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2.xml" ContentType="application/vnd.openxmlformats-officedocument.presentationml.tags+xml"/>
  <Override PartName="/ppt/notesSlides/notesSlide1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3.xml" ContentType="application/vnd.openxmlformats-officedocument.presentationml.tags+xml"/>
  <Override PartName="/ppt/notesSlides/notesSlide14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4.xml" ContentType="application/vnd.openxmlformats-officedocument.presentationml.tags+xml"/>
  <Override PartName="/ppt/notesSlides/notesSlide15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1.xml" ContentType="application/vnd.openxmlformats-officedocument.drawingml.chartshapes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tags/tag5.xml" ContentType="application/vnd.openxmlformats-officedocument.presentationml.tags+xml"/>
  <Override PartName="/ppt/notesSlides/notesSlide29.xml" ContentType="application/vnd.openxmlformats-officedocument.presentationml.notesSlide+xml"/>
  <Override PartName="/ppt/tags/tag6.xml" ContentType="application/vnd.openxmlformats-officedocument.presentationml.tags+xml"/>
  <Override PartName="/ppt/notesSlides/notesSlide30.xml" ContentType="application/vnd.openxmlformats-officedocument.presentationml.notesSlide+xml"/>
  <Override PartName="/ppt/tags/tag7.xml" ContentType="application/vnd.openxmlformats-officedocument.presentationml.tags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tags/tag8.xml" ContentType="application/vnd.openxmlformats-officedocument.presentationml.tags+xml"/>
  <Override PartName="/ppt/notesSlides/notesSlide49.xml" ContentType="application/vnd.openxmlformats-officedocument.presentationml.notesSlide+xml"/>
  <Override PartName="/ppt/tags/tag9.xml" ContentType="application/vnd.openxmlformats-officedocument.presentationml.tags+xml"/>
  <Override PartName="/ppt/notesSlides/notesSlide50.xml" ContentType="application/vnd.openxmlformats-officedocument.presentationml.notesSlide+xml"/>
  <Override PartName="/ppt/tags/tag10.xml" ContentType="application/vnd.openxmlformats-officedocument.presentationml.tags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tags/tag11.xml" ContentType="application/vnd.openxmlformats-officedocument.presentationml.tags+xml"/>
  <Override PartName="/ppt/notesSlides/notesSlide53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tags/tag12.xml" ContentType="application/vnd.openxmlformats-officedocument.presentationml.tags+xml"/>
  <Override PartName="/ppt/notesSlides/notesSlide57.xml" ContentType="application/vnd.openxmlformats-officedocument.presentationml.notesSlide+xml"/>
  <Override PartName="/ppt/tags/tag13.xml" ContentType="application/vnd.openxmlformats-officedocument.presentationml.tags+xml"/>
  <Override PartName="/ppt/notesSlides/notesSlide58.xml" ContentType="application/vnd.openxmlformats-officedocument.presentationml.notesSlide+xml"/>
  <Override PartName="/ppt/tags/tag14.xml" ContentType="application/vnd.openxmlformats-officedocument.presentationml.tags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tags/tag15.xml" ContentType="application/vnd.openxmlformats-officedocument.presentationml.tags+xml"/>
  <Override PartName="/ppt/notesSlides/notesSlide61.xml" ContentType="application/vnd.openxmlformats-officedocument.presentationml.notesSlide+xml"/>
  <Override PartName="/ppt/tags/tag16.xml" ContentType="application/vnd.openxmlformats-officedocument.presentationml.tags+xml"/>
  <Override PartName="/ppt/notesSlides/notesSlide62.xml" ContentType="application/vnd.openxmlformats-officedocument.presentationml.notesSlide+xml"/>
  <Override PartName="/ppt/tags/tag17.xml" ContentType="application/vnd.openxmlformats-officedocument.presentationml.tags+xml"/>
  <Override PartName="/ppt/notesSlides/notesSlide63.xml" ContentType="application/vnd.openxmlformats-officedocument.presentationml.notesSlide+xml"/>
  <Override PartName="/ppt/tags/tag18.xml" ContentType="application/vnd.openxmlformats-officedocument.presentationml.tags+xml"/>
  <Override PartName="/ppt/notesSlides/notesSlide64.xml" ContentType="application/vnd.openxmlformats-officedocument.presentationml.notesSlide+xml"/>
  <Override PartName="/ppt/tags/tag19.xml" ContentType="application/vnd.openxmlformats-officedocument.presentationml.tags+xml"/>
  <Override PartName="/ppt/notesSlides/notesSlide65.xml" ContentType="application/vnd.openxmlformats-officedocument.presentationml.notesSlide+xml"/>
  <Override PartName="/ppt/tags/tag20.xml" ContentType="application/vnd.openxmlformats-officedocument.presentationml.tags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tags/tag21.xml" ContentType="application/vnd.openxmlformats-officedocument.presentationml.tags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tags/tag22.xml" ContentType="application/vnd.openxmlformats-officedocument.presentationml.tags+xml"/>
  <Override PartName="/ppt/notesSlides/notesSlide83.xml" ContentType="application/vnd.openxmlformats-officedocument.presentationml.notesSlide+xml"/>
  <Override PartName="/ppt/tags/tag23.xml" ContentType="application/vnd.openxmlformats-officedocument.presentationml.tags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tags/tag24.xml" ContentType="application/vnd.openxmlformats-officedocument.presentationml.tags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tags/tag25.xml" ContentType="application/vnd.openxmlformats-officedocument.presentationml.tags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tags/tag26.xml" ContentType="application/vnd.openxmlformats-officedocument.presentationml.tags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tags/tag27.xml" ContentType="application/vnd.openxmlformats-officedocument.presentationml.tags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tags/tag28.xml" ContentType="application/vnd.openxmlformats-officedocument.presentationml.tags+xml"/>
  <Override PartName="/ppt/notesSlides/notesSlide111.xml" ContentType="application/vnd.openxmlformats-officedocument.presentationml.notesSlide+xml"/>
  <Override PartName="/ppt/tags/tag29.xml" ContentType="application/vnd.openxmlformats-officedocument.presentationml.tags+xml"/>
  <Override PartName="/ppt/notesSlides/notesSlide112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30.xml" ContentType="application/vnd.openxmlformats-officedocument.presentationml.tags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tags/tag31.xml" ContentType="application/vnd.openxmlformats-officedocument.presentationml.tags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tags/tag32.xml" ContentType="application/vnd.openxmlformats-officedocument.presentationml.tags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tags/tag33.xml" ContentType="application/vnd.openxmlformats-officedocument.presentationml.tags+xml"/>
  <Override PartName="/ppt/notesSlides/notesSlide128.xml" ContentType="application/vnd.openxmlformats-officedocument.presentationml.notesSlide+xml"/>
  <Override PartName="/ppt/tags/tag34.xml" ContentType="application/vnd.openxmlformats-officedocument.presentationml.tags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tags/tag35.xml" ContentType="application/vnd.openxmlformats-officedocument.presentationml.tags+xml"/>
  <Override PartName="/ppt/notesSlides/notesSlide133.xml" ContentType="application/vnd.openxmlformats-officedocument.presentationml.notesSlide+xml"/>
  <Override PartName="/ppt/tags/tag36.xml" ContentType="application/vnd.openxmlformats-officedocument.presentationml.tags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tags/tag37.xml" ContentType="application/vnd.openxmlformats-officedocument.presentationml.tags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38.xml" ContentType="application/vnd.openxmlformats-officedocument.presentationml.tags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tags/tag39.xml" ContentType="application/vnd.openxmlformats-officedocument.presentationml.tags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tags/tag40.xml" ContentType="application/vnd.openxmlformats-officedocument.presentationml.tags+xml"/>
  <Override PartName="/ppt/notesSlides/notesSlide157.xml" ContentType="application/vnd.openxmlformats-officedocument.presentationml.notesSlide+xml"/>
  <Override PartName="/ppt/tags/tag41.xml" ContentType="application/vnd.openxmlformats-officedocument.presentationml.tags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tags/tag42.xml" ContentType="application/vnd.openxmlformats-officedocument.presentationml.tags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tags/tag43.xml" ContentType="application/vnd.openxmlformats-officedocument.presentationml.tags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tags/tag44.xml" ContentType="application/vnd.openxmlformats-officedocument.presentationml.tags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tags/tag45.xml" ContentType="application/vnd.openxmlformats-officedocument.presentationml.tags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tags/tag46.xml" ContentType="application/vnd.openxmlformats-officedocument.presentationml.tags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tags/tag47.xml" ContentType="application/vnd.openxmlformats-officedocument.presentationml.tags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2.xml" ContentType="application/vnd.openxmlformats-officedocument.drawingml.chartshapes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tags/tag48.xml" ContentType="application/vnd.openxmlformats-officedocument.presentationml.tags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tags/tag49.xml" ContentType="application/vnd.openxmlformats-officedocument.presentationml.tags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ppt/tags/tag50.xml" ContentType="application/vnd.openxmlformats-officedocument.presentationml.tags+xml"/>
  <Override PartName="/ppt/notesSlides/notesSlide270.xml" ContentType="application/vnd.openxmlformats-officedocument.presentationml.notesSlide+xml"/>
  <Override PartName="/ppt/tags/tag51.xml" ContentType="application/vnd.openxmlformats-officedocument.presentationml.tags+xml"/>
  <Override PartName="/ppt/notesSlides/notesSlide271.xml" ContentType="application/vnd.openxmlformats-officedocument.presentationml.notesSlide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ppt/notesSlides/notesSlide275.xml" ContentType="application/vnd.openxmlformats-officedocument.presentationml.notesSlide+xml"/>
  <Override PartName="/ppt/notesSlides/notesSlide276.xml" ContentType="application/vnd.openxmlformats-officedocument.presentationml.notesSlide+xml"/>
  <Override PartName="/ppt/notesSlides/notesSlide277.xml" ContentType="application/vnd.openxmlformats-officedocument.presentationml.notesSlide+xml"/>
  <Override PartName="/ppt/notesSlides/notesSlide278.xml" ContentType="application/vnd.openxmlformats-officedocument.presentationml.notesSlide+xml"/>
  <Override PartName="/ppt/tags/tag52.xml" ContentType="application/vnd.openxmlformats-officedocument.presentationml.tags+xml"/>
  <Override PartName="/ppt/notesSlides/notesSlide279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58"/>
  </p:notesMasterIdLst>
  <p:sldIdLst>
    <p:sldId id="1394" r:id="rId2"/>
    <p:sldId id="1395" r:id="rId3"/>
    <p:sldId id="259" r:id="rId4"/>
    <p:sldId id="2322" r:id="rId5"/>
    <p:sldId id="1816" r:id="rId6"/>
    <p:sldId id="1770" r:id="rId7"/>
    <p:sldId id="1818" r:id="rId8"/>
    <p:sldId id="1817" r:id="rId9"/>
    <p:sldId id="1820" r:id="rId10"/>
    <p:sldId id="1819" r:id="rId11"/>
    <p:sldId id="1821" r:id="rId12"/>
    <p:sldId id="1822" r:id="rId13"/>
    <p:sldId id="1823" r:id="rId14"/>
    <p:sldId id="1824" r:id="rId15"/>
    <p:sldId id="1825" r:id="rId16"/>
    <p:sldId id="1826" r:id="rId17"/>
    <p:sldId id="713" r:id="rId18"/>
    <p:sldId id="1827" r:id="rId19"/>
    <p:sldId id="703" r:id="rId20"/>
    <p:sldId id="1828" r:id="rId21"/>
    <p:sldId id="1830" r:id="rId22"/>
    <p:sldId id="1829" r:id="rId23"/>
    <p:sldId id="1831" r:id="rId24"/>
    <p:sldId id="1832" r:id="rId25"/>
    <p:sldId id="1804" r:id="rId26"/>
    <p:sldId id="1834" r:id="rId27"/>
    <p:sldId id="1836" r:id="rId28"/>
    <p:sldId id="1835" r:id="rId29"/>
    <p:sldId id="1833" r:id="rId30"/>
    <p:sldId id="1837" r:id="rId31"/>
    <p:sldId id="1838" r:id="rId32"/>
    <p:sldId id="1839" r:id="rId33"/>
    <p:sldId id="1840" r:id="rId34"/>
    <p:sldId id="1841" r:id="rId35"/>
    <p:sldId id="1842" r:id="rId36"/>
    <p:sldId id="585" r:id="rId37"/>
    <p:sldId id="1843" r:id="rId38"/>
    <p:sldId id="1844" r:id="rId39"/>
    <p:sldId id="1845" r:id="rId40"/>
    <p:sldId id="1848" r:id="rId41"/>
    <p:sldId id="1846" r:id="rId42"/>
    <p:sldId id="1849" r:id="rId43"/>
    <p:sldId id="1847" r:id="rId44"/>
    <p:sldId id="1850" r:id="rId45"/>
    <p:sldId id="1851" r:id="rId46"/>
    <p:sldId id="1805" r:id="rId47"/>
    <p:sldId id="1856" r:id="rId48"/>
    <p:sldId id="1852" r:id="rId49"/>
    <p:sldId id="1857" r:id="rId50"/>
    <p:sldId id="1858" r:id="rId51"/>
    <p:sldId id="1859" r:id="rId52"/>
    <p:sldId id="1863" r:id="rId53"/>
    <p:sldId id="1860" r:id="rId54"/>
    <p:sldId id="1861" r:id="rId55"/>
    <p:sldId id="1862" r:id="rId56"/>
    <p:sldId id="824" r:id="rId57"/>
    <p:sldId id="881" r:id="rId58"/>
    <p:sldId id="1864" r:id="rId59"/>
    <p:sldId id="1741" r:id="rId60"/>
    <p:sldId id="1865" r:id="rId61"/>
    <p:sldId id="1866" r:id="rId62"/>
    <p:sldId id="1867" r:id="rId63"/>
    <p:sldId id="1868" r:id="rId64"/>
    <p:sldId id="1870" r:id="rId65"/>
    <p:sldId id="1869" r:id="rId66"/>
    <p:sldId id="1871" r:id="rId67"/>
    <p:sldId id="1872" r:id="rId68"/>
    <p:sldId id="1873" r:id="rId69"/>
    <p:sldId id="1874" r:id="rId70"/>
    <p:sldId id="1875" r:id="rId71"/>
    <p:sldId id="1876" r:id="rId72"/>
    <p:sldId id="1877" r:id="rId73"/>
    <p:sldId id="1878" r:id="rId74"/>
    <p:sldId id="1879" r:id="rId75"/>
    <p:sldId id="1880" r:id="rId76"/>
    <p:sldId id="1881" r:id="rId77"/>
    <p:sldId id="1882" r:id="rId78"/>
    <p:sldId id="1854" r:id="rId79"/>
    <p:sldId id="1887" r:id="rId80"/>
    <p:sldId id="1888" r:id="rId81"/>
    <p:sldId id="1889" r:id="rId82"/>
    <p:sldId id="1890" r:id="rId83"/>
    <p:sldId id="1891" r:id="rId84"/>
    <p:sldId id="1892" r:id="rId85"/>
    <p:sldId id="1893" r:id="rId86"/>
    <p:sldId id="1894" r:id="rId87"/>
    <p:sldId id="1895" r:id="rId88"/>
    <p:sldId id="1896" r:id="rId89"/>
    <p:sldId id="1897" r:id="rId90"/>
    <p:sldId id="1903" r:id="rId91"/>
    <p:sldId id="1904" r:id="rId92"/>
    <p:sldId id="1900" r:id="rId93"/>
    <p:sldId id="1905" r:id="rId94"/>
    <p:sldId id="1906" r:id="rId95"/>
    <p:sldId id="1907" r:id="rId96"/>
    <p:sldId id="1908" r:id="rId97"/>
    <p:sldId id="1855" r:id="rId98"/>
    <p:sldId id="1909" r:id="rId99"/>
    <p:sldId id="1910" r:id="rId100"/>
    <p:sldId id="1911" r:id="rId101"/>
    <p:sldId id="1912" r:id="rId102"/>
    <p:sldId id="1913" r:id="rId103"/>
    <p:sldId id="1914" r:id="rId104"/>
    <p:sldId id="1915" r:id="rId105"/>
    <p:sldId id="1916" r:id="rId106"/>
    <p:sldId id="1917" r:id="rId107"/>
    <p:sldId id="1918" r:id="rId108"/>
    <p:sldId id="1919" r:id="rId109"/>
    <p:sldId id="1920" r:id="rId110"/>
    <p:sldId id="1921" r:id="rId111"/>
    <p:sldId id="1922" r:id="rId112"/>
    <p:sldId id="1924" r:id="rId113"/>
    <p:sldId id="1923" r:id="rId114"/>
    <p:sldId id="1925" r:id="rId115"/>
    <p:sldId id="1883" r:id="rId116"/>
    <p:sldId id="1926" r:id="rId117"/>
    <p:sldId id="1927" r:id="rId118"/>
    <p:sldId id="1928" r:id="rId119"/>
    <p:sldId id="1930" r:id="rId120"/>
    <p:sldId id="1937" r:id="rId121"/>
    <p:sldId id="1938" r:id="rId122"/>
    <p:sldId id="1939" r:id="rId123"/>
    <p:sldId id="1940" r:id="rId124"/>
    <p:sldId id="722" r:id="rId125"/>
    <p:sldId id="1941" r:id="rId126"/>
    <p:sldId id="681" r:id="rId127"/>
    <p:sldId id="828" r:id="rId128"/>
    <p:sldId id="1942" r:id="rId129"/>
    <p:sldId id="1885" r:id="rId130"/>
    <p:sldId id="1943" r:id="rId131"/>
    <p:sldId id="1944" r:id="rId132"/>
    <p:sldId id="1945" r:id="rId133"/>
    <p:sldId id="1946" r:id="rId134"/>
    <p:sldId id="1947" r:id="rId135"/>
    <p:sldId id="1948" r:id="rId136"/>
    <p:sldId id="1949" r:id="rId137"/>
    <p:sldId id="1950" r:id="rId138"/>
    <p:sldId id="1951" r:id="rId139"/>
    <p:sldId id="1952" r:id="rId140"/>
    <p:sldId id="1932" r:id="rId141"/>
    <p:sldId id="1953" r:id="rId142"/>
    <p:sldId id="1954" r:id="rId143"/>
    <p:sldId id="1955" r:id="rId144"/>
    <p:sldId id="1956" r:id="rId145"/>
    <p:sldId id="1957" r:id="rId146"/>
    <p:sldId id="1958" r:id="rId147"/>
    <p:sldId id="1959" r:id="rId148"/>
    <p:sldId id="1960" r:id="rId149"/>
    <p:sldId id="1961" r:id="rId150"/>
    <p:sldId id="1962" r:id="rId151"/>
    <p:sldId id="1963" r:id="rId152"/>
    <p:sldId id="1933" r:id="rId153"/>
    <p:sldId id="1964" r:id="rId154"/>
    <p:sldId id="1965" r:id="rId155"/>
    <p:sldId id="1966" r:id="rId156"/>
    <p:sldId id="1967" r:id="rId157"/>
    <p:sldId id="1968" r:id="rId158"/>
    <p:sldId id="1969" r:id="rId159"/>
    <p:sldId id="1970" r:id="rId160"/>
    <p:sldId id="689" r:id="rId161"/>
    <p:sldId id="1971" r:id="rId162"/>
    <p:sldId id="1934" r:id="rId163"/>
    <p:sldId id="1972" r:id="rId164"/>
    <p:sldId id="1973" r:id="rId165"/>
    <p:sldId id="1978" r:id="rId166"/>
    <p:sldId id="1974" r:id="rId167"/>
    <p:sldId id="1975" r:id="rId168"/>
    <p:sldId id="1979" r:id="rId169"/>
    <p:sldId id="1976" r:id="rId170"/>
    <p:sldId id="1977" r:id="rId171"/>
    <p:sldId id="1980" r:id="rId172"/>
    <p:sldId id="1981" r:id="rId173"/>
    <p:sldId id="1982" r:id="rId174"/>
    <p:sldId id="1983" r:id="rId175"/>
    <p:sldId id="1984" r:id="rId176"/>
    <p:sldId id="1985" r:id="rId177"/>
    <p:sldId id="1986" r:id="rId178"/>
    <p:sldId id="1987" r:id="rId179"/>
    <p:sldId id="1988" r:id="rId180"/>
    <p:sldId id="1989" r:id="rId181"/>
    <p:sldId id="1990" r:id="rId182"/>
    <p:sldId id="1991" r:id="rId183"/>
    <p:sldId id="1993" r:id="rId184"/>
    <p:sldId id="1992" r:id="rId185"/>
    <p:sldId id="1994" r:id="rId186"/>
    <p:sldId id="1995" r:id="rId187"/>
    <p:sldId id="1996" r:id="rId188"/>
    <p:sldId id="1997" r:id="rId189"/>
    <p:sldId id="1998" r:id="rId190"/>
    <p:sldId id="1999" r:id="rId191"/>
    <p:sldId id="2000" r:id="rId192"/>
    <p:sldId id="2001" r:id="rId193"/>
    <p:sldId id="2002" r:id="rId194"/>
    <p:sldId id="2003" r:id="rId195"/>
    <p:sldId id="2004" r:id="rId196"/>
    <p:sldId id="2005" r:id="rId197"/>
    <p:sldId id="2006" r:id="rId198"/>
    <p:sldId id="2007" r:id="rId199"/>
    <p:sldId id="2008" r:id="rId200"/>
    <p:sldId id="2009" r:id="rId201"/>
    <p:sldId id="2010" r:id="rId202"/>
    <p:sldId id="2011" r:id="rId203"/>
    <p:sldId id="2012" r:id="rId204"/>
    <p:sldId id="2013" r:id="rId205"/>
    <p:sldId id="2014" r:id="rId206"/>
    <p:sldId id="2015" r:id="rId207"/>
    <p:sldId id="2016" r:id="rId208"/>
    <p:sldId id="2017" r:id="rId209"/>
    <p:sldId id="2018" r:id="rId210"/>
    <p:sldId id="2019" r:id="rId211"/>
    <p:sldId id="2020" r:id="rId212"/>
    <p:sldId id="2021" r:id="rId213"/>
    <p:sldId id="2022" r:id="rId214"/>
    <p:sldId id="2023" r:id="rId215"/>
    <p:sldId id="2024" r:id="rId216"/>
    <p:sldId id="2025" r:id="rId217"/>
    <p:sldId id="2026" r:id="rId218"/>
    <p:sldId id="2027" r:id="rId219"/>
    <p:sldId id="2028" r:id="rId220"/>
    <p:sldId id="2029" r:id="rId221"/>
    <p:sldId id="2030" r:id="rId222"/>
    <p:sldId id="2031" r:id="rId223"/>
    <p:sldId id="2032" r:id="rId224"/>
    <p:sldId id="2033" r:id="rId225"/>
    <p:sldId id="2034" r:id="rId226"/>
    <p:sldId id="2035" r:id="rId227"/>
    <p:sldId id="379" r:id="rId228"/>
    <p:sldId id="2036" r:id="rId229"/>
    <p:sldId id="2037" r:id="rId230"/>
    <p:sldId id="2038" r:id="rId231"/>
    <p:sldId id="2043" r:id="rId232"/>
    <p:sldId id="2041" r:id="rId233"/>
    <p:sldId id="2046" r:id="rId234"/>
    <p:sldId id="2045" r:id="rId235"/>
    <p:sldId id="2044" r:id="rId236"/>
    <p:sldId id="2047" r:id="rId237"/>
    <p:sldId id="2048" r:id="rId238"/>
    <p:sldId id="2049" r:id="rId239"/>
    <p:sldId id="2050" r:id="rId240"/>
    <p:sldId id="2051" r:id="rId241"/>
    <p:sldId id="2052" r:id="rId242"/>
    <p:sldId id="2053" r:id="rId243"/>
    <p:sldId id="2054" r:id="rId244"/>
    <p:sldId id="2056" r:id="rId245"/>
    <p:sldId id="2057" r:id="rId246"/>
    <p:sldId id="2055" r:id="rId247"/>
    <p:sldId id="2058" r:id="rId248"/>
    <p:sldId id="2059" r:id="rId249"/>
    <p:sldId id="2060" r:id="rId250"/>
    <p:sldId id="2061" r:id="rId251"/>
    <p:sldId id="2062" r:id="rId252"/>
    <p:sldId id="2063" r:id="rId253"/>
    <p:sldId id="2064" r:id="rId254"/>
    <p:sldId id="2065" r:id="rId255"/>
    <p:sldId id="2066" r:id="rId256"/>
    <p:sldId id="2067" r:id="rId257"/>
    <p:sldId id="2116" r:id="rId258"/>
    <p:sldId id="2070" r:id="rId259"/>
    <p:sldId id="2117" r:id="rId260"/>
    <p:sldId id="2072" r:id="rId261"/>
    <p:sldId id="2118" r:id="rId262"/>
    <p:sldId id="2119" r:id="rId263"/>
    <p:sldId id="2081" r:id="rId264"/>
    <p:sldId id="2076" r:id="rId265"/>
    <p:sldId id="2082" r:id="rId266"/>
    <p:sldId id="2084" r:id="rId267"/>
    <p:sldId id="2120" r:id="rId268"/>
    <p:sldId id="2121" r:id="rId269"/>
    <p:sldId id="2087" r:id="rId270"/>
    <p:sldId id="2088" r:id="rId271"/>
    <p:sldId id="2089" r:id="rId272"/>
    <p:sldId id="2090" r:id="rId273"/>
    <p:sldId id="2091" r:id="rId274"/>
    <p:sldId id="2093" r:id="rId275"/>
    <p:sldId id="2122" r:id="rId276"/>
    <p:sldId id="2123" r:id="rId277"/>
    <p:sldId id="2124" r:id="rId278"/>
    <p:sldId id="2096" r:id="rId279"/>
    <p:sldId id="2097" r:id="rId280"/>
    <p:sldId id="2125" r:id="rId281"/>
    <p:sldId id="2101" r:id="rId282"/>
    <p:sldId id="2102" r:id="rId283"/>
    <p:sldId id="2103" r:id="rId284"/>
    <p:sldId id="2104" r:id="rId285"/>
    <p:sldId id="2105" r:id="rId286"/>
    <p:sldId id="2106" r:id="rId287"/>
    <p:sldId id="2126" r:id="rId288"/>
    <p:sldId id="2127" r:id="rId289"/>
    <p:sldId id="2109" r:id="rId290"/>
    <p:sldId id="2110" r:id="rId291"/>
    <p:sldId id="2128" r:id="rId292"/>
    <p:sldId id="2129" r:id="rId293"/>
    <p:sldId id="2114" r:id="rId294"/>
    <p:sldId id="2115" r:id="rId295"/>
    <p:sldId id="2130" r:id="rId296"/>
    <p:sldId id="2131" r:id="rId297"/>
    <p:sldId id="2132" r:id="rId298"/>
    <p:sldId id="2133" r:id="rId299"/>
    <p:sldId id="2134" r:id="rId300"/>
    <p:sldId id="2135" r:id="rId301"/>
    <p:sldId id="2137" r:id="rId302"/>
    <p:sldId id="2138" r:id="rId303"/>
    <p:sldId id="2139" r:id="rId304"/>
    <p:sldId id="2140" r:id="rId305"/>
    <p:sldId id="2141" r:id="rId306"/>
    <p:sldId id="2142" r:id="rId307"/>
    <p:sldId id="2143" r:id="rId308"/>
    <p:sldId id="2144" r:id="rId309"/>
    <p:sldId id="2145" r:id="rId310"/>
    <p:sldId id="2146" r:id="rId311"/>
    <p:sldId id="2147" r:id="rId312"/>
    <p:sldId id="2148" r:id="rId313"/>
    <p:sldId id="2149" r:id="rId314"/>
    <p:sldId id="2151" r:id="rId315"/>
    <p:sldId id="2152" r:id="rId316"/>
    <p:sldId id="2153" r:id="rId317"/>
    <p:sldId id="2154" r:id="rId318"/>
    <p:sldId id="2155" r:id="rId319"/>
    <p:sldId id="2156" r:id="rId320"/>
    <p:sldId id="2157" r:id="rId321"/>
    <p:sldId id="2158" r:id="rId322"/>
    <p:sldId id="2159" r:id="rId323"/>
    <p:sldId id="2160" r:id="rId324"/>
    <p:sldId id="2161" r:id="rId325"/>
    <p:sldId id="2162" r:id="rId326"/>
    <p:sldId id="2163" r:id="rId327"/>
    <p:sldId id="2164" r:id="rId328"/>
    <p:sldId id="2165" r:id="rId329"/>
    <p:sldId id="2166" r:id="rId330"/>
    <p:sldId id="2167" r:id="rId331"/>
    <p:sldId id="2168" r:id="rId332"/>
    <p:sldId id="2176" r:id="rId333"/>
    <p:sldId id="2177" r:id="rId334"/>
    <p:sldId id="2178" r:id="rId335"/>
    <p:sldId id="2173" r:id="rId336"/>
    <p:sldId id="284" r:id="rId337"/>
    <p:sldId id="2179" r:id="rId338"/>
    <p:sldId id="2180" r:id="rId339"/>
    <p:sldId id="2181" r:id="rId340"/>
    <p:sldId id="2182" r:id="rId341"/>
    <p:sldId id="2183" r:id="rId342"/>
    <p:sldId id="2184" r:id="rId343"/>
    <p:sldId id="2185" r:id="rId344"/>
    <p:sldId id="2186" r:id="rId345"/>
    <p:sldId id="2187" r:id="rId346"/>
    <p:sldId id="2188" r:id="rId347"/>
    <p:sldId id="2189" r:id="rId348"/>
    <p:sldId id="2190" r:id="rId349"/>
    <p:sldId id="2191" r:id="rId350"/>
    <p:sldId id="2192" r:id="rId351"/>
    <p:sldId id="2193" r:id="rId352"/>
    <p:sldId id="2194" r:id="rId353"/>
    <p:sldId id="2195" r:id="rId354"/>
    <p:sldId id="2196" r:id="rId355"/>
    <p:sldId id="285" r:id="rId356"/>
    <p:sldId id="2197" r:id="rId357"/>
  </p:sldIdLst>
  <p:sldSz cx="12192000" cy="6858000"/>
  <p:notesSz cx="6797675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C076880F-78B2-4CA0-9C5F-23F84AC9CE05}">
          <p14:sldIdLst>
            <p14:sldId id="1394"/>
            <p14:sldId id="1395"/>
            <p14:sldId id="259"/>
          </p14:sldIdLst>
        </p14:section>
        <p14:section name="Navigation" id="{16076372-F114-4976-B1B4-80562F2FFB5D}">
          <p14:sldIdLst>
            <p14:sldId id="2322"/>
          </p14:sldIdLst>
        </p14:section>
        <p14:section name="Section 1" id="{3B6115C8-7FAE-49F0-B8B5-1B9C4727EA47}">
          <p14:sldIdLst/>
        </p14:section>
        <p14:section name="Subitising with 5 " id="{5255F250-F78C-4A62-9905-B65A0DE47ABC}">
          <p14:sldIdLst/>
        </p14:section>
        <p14:section name="Flexible subitising to 5 " id="{FCA874A8-B88B-4F31-9D8A-AE9C7A3573DD}">
          <p14:sldIdLst/>
        </p14:section>
        <p14:section name="Subitising to 10 – 5 and a bit " id="{FB5CFCAC-D93D-4745-9E01-24207FA27689}">
          <p14:sldIdLst/>
        </p14:section>
        <p14:section name="Bonds to 10 (formal) " id="{0F3C39C9-2253-4263-99A9-EFAD9CD1FFE6}">
          <p14:sldIdLst/>
        </p14:section>
        <p14:section name="Section 6" id="{883EBF55-10FD-4CCA-8167-423B12AF0A3D}">
          <p14:sldIdLst/>
        </p14:section>
        <p14:section name="Read, write and interpret +, - and =" id="{5AE46502-5886-441F-B977-AA61FA997E03}">
          <p14:sldIdLst/>
        </p14:section>
        <p14:section name="The equals sign =" id="{76E44AF7-1FA6-4F8A-BACC-94FFA3063009}">
          <p14:sldIdLst/>
        </p14:section>
        <p14:section name="Addition fact families." id="{A36E1496-3C3D-4832-95CF-AA661DE80DF7}">
          <p14:sldIdLst/>
        </p14:section>
        <p14:section name="Subtraction" id="{6138C5DC-1B44-480E-9542-77D0A5AEECA7}">
          <p14:sldIdLst/>
        </p14:section>
        <p14:section name="Addition structures" id="{BAEC3F3E-136B-4EEC-BF83-AF43EA3F1DCE}">
          <p14:sldIdLst/>
        </p14:section>
        <p14:section name="Subtraction structures" id="{BF5473D8-6C31-4541-AEC6-CF81F165C4EF}">
          <p14:sldIdLst/>
        </p14:section>
        <p14:section name="Missing numbers" id="{897797F2-2F8C-4895-9C61-8F8EF19516A7}">
          <p14:sldIdLst/>
        </p14:section>
        <p14:section name="Inverse" id="{A1C6801E-FD53-4664-845D-8A01F16CA0DA}">
          <p14:sldIdLst/>
        </p14:section>
        <p14:section name="Commutative addition" id="{50E6BB36-52BF-4B40-AB97-510D55007E24}">
          <p14:sldIdLst/>
        </p14:section>
        <p14:section name="Bonds to 10." id="{1AB3F740-B88F-472E-B7DA-E73E6646EEE5}">
          <p14:sldIdLst/>
        </p14:section>
        <p14:section name="One more" id="{EB9B3723-50AA-43BA-9B94-DFEE4E9FDCA0}">
          <p14:sldIdLst/>
        </p14:section>
        <p14:section name="One less" id="{9336A1CC-D4E8-4229-8968-F88FE9F5C6B0}">
          <p14:sldIdLst/>
        </p14:section>
        <p14:section name="Odd and even numbers" id="{16D3C2E5-C69A-470A-B904-AB7C7DE77436}">
          <p14:sldIdLst/>
        </p14:section>
        <p14:section name="Zero" id="{EEC1C0EE-B424-480B-A7D6-D25B6B6DBC64}">
          <p14:sldIdLst/>
        </p14:section>
        <p14:section name="Doubles (odds and evens)" id="{D21C7EAD-1341-4FB0-8186-2B12C1202B71}">
          <p14:sldIdLst/>
        </p14:section>
        <p14:section name="Near doubles" id="{28F3827C-975B-47D1-B2E6-DF451722FA6F}">
          <p14:sldIdLst/>
        </p14:section>
        <p14:section name="Section 2" id="{AFD30432-2CAE-4084-ADD1-80C23A5BD4E7}">
          <p14:sldIdLst/>
        </p14:section>
        <p14:section name="Addition - composition" id="{946D8278-323E-4BCA-A41F-28C1C4D18447}">
          <p14:sldIdLst/>
        </p14:section>
        <p14:section name="Addition – commutative law" id="{A9333BB2-DD80-4E82-9B49-FBBDD6FEAB85}">
          <p14:sldIdLst/>
        </p14:section>
        <p14:section name="Subtraction – Bridging 10." id="{28DBFA3C-EE6D-4162-B997-C659D3DD420E}">
          <p14:sldIdLst/>
        </p14:section>
        <p14:section name="Subtraction as difference" id="{536E568E-9826-4AF5-8C81-212CCBED7E31}">
          <p14:sldIdLst/>
        </p14:section>
        <p14:section name="Subtraction patterns" id="{E8392F52-12D1-443E-B021-B0A62B7C2349}">
          <p14:sldIdLst/>
        </p14:section>
        <p14:section name="Two-digit addition and subtraction" id="{B30E81DD-6015-44E4-916D-9492AA6BDBF8}">
          <p14:sldIdLst/>
        </p14:section>
        <p14:section name="Number facts" id="{0A44A17E-905A-40A2-B076-0A47659796DC}">
          <p14:sldIdLst/>
        </p14:section>
        <p14:section name="Making ten" id="{E5CC87E6-6617-48DA-BBF3-95505701B93B}">
          <p14:sldIdLst/>
        </p14:section>
        <p14:section name="Ten more and ten less" id="{FCC11B67-DFD4-484B-8BC7-B62172029593}">
          <p14:sldIdLst/>
        </p14:section>
        <p14:section name="Adding and subtracting 10" id="{D0039A46-8E32-4A1B-89A2-FA609B105444}">
          <p14:sldIdLst/>
        </p14:section>
        <p14:section name="Partitioning" id="{3F2CCD5B-56B9-4018-A3D3-4809B072465D}">
          <p14:sldIdLst/>
        </p14:section>
        <p14:section name="Adding – with multiples of 10." id="{E377F9D4-749C-40FC-B274-6CB8CD3FD2A1}">
          <p14:sldIdLst/>
        </p14:section>
        <p14:section name="Subtraction – Multiples of 10" id="{975D71CF-B8B2-48A1-9B8F-6DC4589135EE}">
          <p14:sldIdLst/>
        </p14:section>
        <p14:section name="Section 3" id="{74595E8F-1FD4-4BAC-B42D-44395A0ED255}">
          <p14:sldIdLst>
            <p14:sldId id="1816"/>
          </p14:sldIdLst>
        </p14:section>
        <p14:section name="Exploring 100." id="{D1DCE2BD-5013-49FD-8682-FCE847CA29B8}">
          <p14:sldIdLst>
            <p14:sldId id="1770"/>
            <p14:sldId id="1818"/>
            <p14:sldId id="1817"/>
            <p14:sldId id="1820"/>
            <p14:sldId id="1819"/>
            <p14:sldId id="1821"/>
            <p14:sldId id="1822"/>
            <p14:sldId id="1823"/>
            <p14:sldId id="1824"/>
            <p14:sldId id="1825"/>
            <p14:sldId id="1826"/>
            <p14:sldId id="713"/>
            <p14:sldId id="1827"/>
            <p14:sldId id="703"/>
            <p14:sldId id="1828"/>
            <p14:sldId id="1830"/>
            <p14:sldId id="1829"/>
            <p14:sldId id="1831"/>
            <p14:sldId id="1832"/>
          </p14:sldIdLst>
        </p14:section>
        <p14:section name="Related facts" id="{81E45983-7778-4C47-A722-EF1CAAB161E3}">
          <p14:sldIdLst>
            <p14:sldId id="1804"/>
            <p14:sldId id="1834"/>
            <p14:sldId id="1836"/>
            <p14:sldId id="1835"/>
            <p14:sldId id="1833"/>
            <p14:sldId id="1837"/>
            <p14:sldId id="1838"/>
            <p14:sldId id="1839"/>
            <p14:sldId id="1840"/>
            <p14:sldId id="1841"/>
            <p14:sldId id="1842"/>
            <p14:sldId id="585"/>
            <p14:sldId id="1843"/>
            <p14:sldId id="1844"/>
            <p14:sldId id="1845"/>
            <p14:sldId id="1848"/>
            <p14:sldId id="1846"/>
            <p14:sldId id="1849"/>
            <p14:sldId id="1847"/>
            <p14:sldId id="1850"/>
            <p14:sldId id="1851"/>
          </p14:sldIdLst>
        </p14:section>
        <p14:section name="Partitioning and known facts to 100" id="{1EA8DC44-590F-4C7F-A30F-740C24EE8405}">
          <p14:sldIdLst>
            <p14:sldId id="1805"/>
            <p14:sldId id="1856"/>
            <p14:sldId id="1852"/>
            <p14:sldId id="1857"/>
            <p14:sldId id="1858"/>
            <p14:sldId id="1859"/>
            <p14:sldId id="1863"/>
            <p14:sldId id="1860"/>
            <p14:sldId id="1861"/>
            <p14:sldId id="1862"/>
            <p14:sldId id="824"/>
            <p14:sldId id="881"/>
            <p14:sldId id="1864"/>
          </p14:sldIdLst>
        </p14:section>
        <p14:section name="Beyond 100" id="{D8E3D0CA-2EA9-4B1D-B592-BC3D380C6472}">
          <p14:sldIdLst>
            <p14:sldId id="1741"/>
            <p14:sldId id="1865"/>
            <p14:sldId id="1866"/>
            <p14:sldId id="1867"/>
            <p14:sldId id="1868"/>
            <p14:sldId id="1870"/>
            <p14:sldId id="1869"/>
            <p14:sldId id="1871"/>
            <p14:sldId id="1872"/>
            <p14:sldId id="1873"/>
            <p14:sldId id="1874"/>
            <p14:sldId id="1875"/>
            <p14:sldId id="1876"/>
            <p14:sldId id="1877"/>
            <p14:sldId id="1878"/>
            <p14:sldId id="1879"/>
            <p14:sldId id="1880"/>
            <p14:sldId id="1881"/>
            <p14:sldId id="1882"/>
          </p14:sldIdLst>
        </p14:section>
        <p14:section name="Addition across 100" id="{AAF4DAC9-93F5-44D4-AEE5-72A6D9FD47ED}">
          <p14:sldIdLst>
            <p14:sldId id="1854"/>
            <p14:sldId id="1887"/>
            <p14:sldId id="1888"/>
            <p14:sldId id="1889"/>
            <p14:sldId id="1890"/>
            <p14:sldId id="1891"/>
            <p14:sldId id="1892"/>
            <p14:sldId id="1893"/>
            <p14:sldId id="1894"/>
            <p14:sldId id="1895"/>
            <p14:sldId id="1896"/>
            <p14:sldId id="1897"/>
            <p14:sldId id="1903"/>
            <p14:sldId id="1904"/>
            <p14:sldId id="1900"/>
            <p14:sldId id="1905"/>
            <p14:sldId id="1906"/>
            <p14:sldId id="1907"/>
            <p14:sldId id="1908"/>
          </p14:sldIdLst>
        </p14:section>
        <p14:section name="Partitioning and adding three-digit numbers" id="{68056FFE-73D7-4768-8204-27C793E3AD11}">
          <p14:sldIdLst>
            <p14:sldId id="1855"/>
            <p14:sldId id="1909"/>
            <p14:sldId id="1910"/>
            <p14:sldId id="1911"/>
            <p14:sldId id="1912"/>
            <p14:sldId id="1913"/>
            <p14:sldId id="1914"/>
            <p14:sldId id="1915"/>
            <p14:sldId id="1916"/>
            <p14:sldId id="1917"/>
            <p14:sldId id="1918"/>
            <p14:sldId id="1919"/>
            <p14:sldId id="1920"/>
            <p14:sldId id="1921"/>
            <p14:sldId id="1922"/>
            <p14:sldId id="1924"/>
            <p14:sldId id="1923"/>
            <p14:sldId id="1925"/>
          </p14:sldIdLst>
        </p14:section>
        <p14:section name="Location of numbers to 1000." id="{88420775-7C0E-492D-8C2D-717EB250B0FF}">
          <p14:sldIdLst>
            <p14:sldId id="1883"/>
            <p14:sldId id="1926"/>
            <p14:sldId id="1927"/>
            <p14:sldId id="1928"/>
            <p14:sldId id="1930"/>
            <p14:sldId id="1937"/>
            <p14:sldId id="1938"/>
            <p14:sldId id="1939"/>
            <p14:sldId id="1940"/>
            <p14:sldId id="722"/>
            <p14:sldId id="1941"/>
            <p14:sldId id="681"/>
            <p14:sldId id="828"/>
            <p14:sldId id="1942"/>
          </p14:sldIdLst>
        </p14:section>
        <p14:section name="Comparing three-digit numbers" id="{4758FE76-0190-4174-B377-A56C4EAA4A41}">
          <p14:sldIdLst>
            <p14:sldId id="1885"/>
            <p14:sldId id="1943"/>
            <p14:sldId id="1944"/>
            <p14:sldId id="1945"/>
            <p14:sldId id="1946"/>
            <p14:sldId id="1947"/>
            <p14:sldId id="1948"/>
            <p14:sldId id="1949"/>
            <p14:sldId id="1950"/>
            <p14:sldId id="1951"/>
            <p14:sldId id="1952"/>
          </p14:sldIdLst>
        </p14:section>
        <p14:section name="Calculating within 1000 (3-digit numbers)" id="{6E887350-75F8-490B-ACE1-1B0DD3B881F5}">
          <p14:sldIdLst>
            <p14:sldId id="1932"/>
            <p14:sldId id="1953"/>
            <p14:sldId id="1954"/>
            <p14:sldId id="1955"/>
            <p14:sldId id="1956"/>
            <p14:sldId id="1957"/>
            <p14:sldId id="1958"/>
            <p14:sldId id="1959"/>
            <p14:sldId id="1960"/>
            <p14:sldId id="1961"/>
            <p14:sldId id="1962"/>
            <p14:sldId id="1963"/>
          </p14:sldIdLst>
        </p14:section>
        <p14:section name="Mental strategies" id="{EAC60386-7362-4C80-8DBC-41AC683A6878}">
          <p14:sldIdLst>
            <p14:sldId id="1933"/>
            <p14:sldId id="1964"/>
            <p14:sldId id="1965"/>
            <p14:sldId id="1966"/>
            <p14:sldId id="1967"/>
            <p14:sldId id="1968"/>
            <p14:sldId id="1969"/>
            <p14:sldId id="1970"/>
            <p14:sldId id="689"/>
            <p14:sldId id="1971"/>
          </p14:sldIdLst>
        </p14:section>
        <p14:section name="Mental calculation [Efficient strategies]" id="{DC81661D-90BC-44B3-BB17-35255B02D7C8}">
          <p14:sldIdLst>
            <p14:sldId id="1934"/>
            <p14:sldId id="1972"/>
            <p14:sldId id="1973"/>
            <p14:sldId id="1978"/>
            <p14:sldId id="1974"/>
            <p14:sldId id="1975"/>
            <p14:sldId id="1979"/>
            <p14:sldId id="1976"/>
            <p14:sldId id="1977"/>
            <p14:sldId id="1980"/>
            <p14:sldId id="1981"/>
            <p14:sldId id="1982"/>
            <p14:sldId id="1983"/>
            <p14:sldId id="1984"/>
            <p14:sldId id="1985"/>
            <p14:sldId id="1986"/>
          </p14:sldIdLst>
        </p14:section>
        <p14:section name="Subtraction – finding the difference" id="{424F6E20-3B2A-4B34-8349-C786AE6E8FE6}">
          <p14:sldIdLst>
            <p14:sldId id="1987"/>
            <p14:sldId id="1988"/>
            <p14:sldId id="1989"/>
            <p14:sldId id="1990"/>
            <p14:sldId id="1991"/>
            <p14:sldId id="1993"/>
            <p14:sldId id="1992"/>
            <p14:sldId id="1994"/>
            <p14:sldId id="1995"/>
            <p14:sldId id="1996"/>
            <p14:sldId id="1997"/>
            <p14:sldId id="1998"/>
            <p14:sldId id="1999"/>
            <p14:sldId id="2000"/>
            <p14:sldId id="2001"/>
            <p14:sldId id="2002"/>
            <p14:sldId id="2003"/>
            <p14:sldId id="2004"/>
            <p14:sldId id="2005"/>
            <p14:sldId id="2006"/>
            <p14:sldId id="2007"/>
            <p14:sldId id="2008"/>
            <p14:sldId id="2009"/>
            <p14:sldId id="2010"/>
            <p14:sldId id="2011"/>
          </p14:sldIdLst>
        </p14:section>
        <p14:section name="Column addition" id="{55F37955-B8F3-41C3-A699-3F295A7BE837}">
          <p14:sldIdLst>
            <p14:sldId id="2012"/>
            <p14:sldId id="2013"/>
            <p14:sldId id="2014"/>
            <p14:sldId id="2015"/>
            <p14:sldId id="2016"/>
            <p14:sldId id="2017"/>
            <p14:sldId id="2018"/>
            <p14:sldId id="2019"/>
            <p14:sldId id="2020"/>
            <p14:sldId id="2021"/>
            <p14:sldId id="2022"/>
            <p14:sldId id="2023"/>
            <p14:sldId id="2024"/>
            <p14:sldId id="2025"/>
            <p14:sldId id="2026"/>
            <p14:sldId id="2027"/>
            <p14:sldId id="2028"/>
            <p14:sldId id="2029"/>
            <p14:sldId id="2030"/>
            <p14:sldId id="2031"/>
            <p14:sldId id="2032"/>
            <p14:sldId id="2033"/>
            <p14:sldId id="2034"/>
          </p14:sldIdLst>
        </p14:section>
        <p14:section name="Exchange" id="{62E4F035-4740-4C0E-965F-59CB0AB58BC4}">
          <p14:sldIdLst>
            <p14:sldId id="2035"/>
            <p14:sldId id="379"/>
            <p14:sldId id="2036"/>
            <p14:sldId id="2037"/>
            <p14:sldId id="2038"/>
            <p14:sldId id="2043"/>
            <p14:sldId id="2041"/>
            <p14:sldId id="2046"/>
            <p14:sldId id="2045"/>
            <p14:sldId id="2044"/>
            <p14:sldId id="2047"/>
            <p14:sldId id="2048"/>
            <p14:sldId id="2049"/>
            <p14:sldId id="2050"/>
            <p14:sldId id="2051"/>
          </p14:sldIdLst>
        </p14:section>
        <p14:section name="Exchange" id="{328EFB6F-BB6A-4408-B4DB-8080F560CC0C}">
          <p14:sldIdLst>
            <p14:sldId id="2052"/>
            <p14:sldId id="2053"/>
            <p14:sldId id="2054"/>
            <p14:sldId id="2056"/>
            <p14:sldId id="2057"/>
            <p14:sldId id="2055"/>
            <p14:sldId id="2058"/>
            <p14:sldId id="2059"/>
            <p14:sldId id="2060"/>
            <p14:sldId id="2061"/>
            <p14:sldId id="2062"/>
            <p14:sldId id="2063"/>
            <p14:sldId id="2064"/>
          </p14:sldIdLst>
        </p14:section>
        <p14:section name="Column subtraction" id="{BAE9927F-90BB-40BE-ACAC-B79218CF4A8D}">
          <p14:sldIdLst>
            <p14:sldId id="2065"/>
            <p14:sldId id="2066"/>
            <p14:sldId id="2067"/>
            <p14:sldId id="2116"/>
            <p14:sldId id="2070"/>
            <p14:sldId id="2117"/>
            <p14:sldId id="2072"/>
            <p14:sldId id="2118"/>
            <p14:sldId id="2119"/>
            <p14:sldId id="2081"/>
            <p14:sldId id="2076"/>
            <p14:sldId id="2082"/>
            <p14:sldId id="2084"/>
            <p14:sldId id="2120"/>
            <p14:sldId id="2121"/>
            <p14:sldId id="2087"/>
          </p14:sldIdLst>
        </p14:section>
        <p14:section name="Exchange" id="{B59BB035-BF06-4BC1-ADE8-217A27E0E5F8}">
          <p14:sldIdLst>
            <p14:sldId id="2088"/>
            <p14:sldId id="2089"/>
            <p14:sldId id="2090"/>
            <p14:sldId id="2091"/>
            <p14:sldId id="2093"/>
            <p14:sldId id="2122"/>
            <p14:sldId id="2123"/>
            <p14:sldId id="2124"/>
            <p14:sldId id="2096"/>
            <p14:sldId id="2097"/>
            <p14:sldId id="2125"/>
            <p14:sldId id="2101"/>
            <p14:sldId id="2102"/>
          </p14:sldIdLst>
        </p14:section>
        <p14:section name="Exchange" id="{AA8B4B4E-D24B-4376-BCAE-322A557DD8F7}">
          <p14:sldIdLst>
            <p14:sldId id="2103"/>
            <p14:sldId id="2104"/>
            <p14:sldId id="2105"/>
            <p14:sldId id="2106"/>
            <p14:sldId id="2126"/>
            <p14:sldId id="2127"/>
            <p14:sldId id="2109"/>
            <p14:sldId id="2110"/>
            <p14:sldId id="2128"/>
            <p14:sldId id="2129"/>
            <p14:sldId id="2114"/>
            <p14:sldId id="2115"/>
          </p14:sldIdLst>
        </p14:section>
        <p14:section name="Section 56" id="{CA807AEC-0883-4EDF-8B85-64FC68562769}">
          <p14:sldIdLst>
            <p14:sldId id="2130"/>
          </p14:sldIdLst>
        </p14:section>
        <p14:section name="Exchanging" id="{68D412C9-FF22-402E-A125-60491E1348DC}">
          <p14:sldIdLst>
            <p14:sldId id="2131"/>
            <p14:sldId id="2132"/>
            <p14:sldId id="2133"/>
            <p14:sldId id="2134"/>
            <p14:sldId id="2135"/>
            <p14:sldId id="2137"/>
            <p14:sldId id="2138"/>
            <p14:sldId id="2139"/>
            <p14:sldId id="2140"/>
            <p14:sldId id="2141"/>
            <p14:sldId id="2142"/>
            <p14:sldId id="2143"/>
            <p14:sldId id="2144"/>
            <p14:sldId id="2145"/>
            <p14:sldId id="2146"/>
            <p14:sldId id="2147"/>
            <p14:sldId id="2148"/>
          </p14:sldIdLst>
        </p14:section>
        <p14:section name="Order and compare" id="{F3F4A433-8E34-4B73-9840-567839F4461A}">
          <p14:sldIdLst>
            <p14:sldId id="2149"/>
            <p14:sldId id="2151"/>
            <p14:sldId id="2152"/>
            <p14:sldId id="2153"/>
            <p14:sldId id="2154"/>
            <p14:sldId id="2155"/>
            <p14:sldId id="2156"/>
            <p14:sldId id="2157"/>
            <p14:sldId id="2158"/>
            <p14:sldId id="2159"/>
            <p14:sldId id="2160"/>
            <p14:sldId id="2161"/>
            <p14:sldId id="2162"/>
            <p14:sldId id="2163"/>
            <p14:sldId id="2164"/>
            <p14:sldId id="2165"/>
            <p14:sldId id="2166"/>
            <p14:sldId id="2167"/>
          </p14:sldIdLst>
        </p14:section>
        <p14:section name="Column addition and subtraction" id="{E8084CE7-08EB-4157-88CE-75D2E8709E62}">
          <p14:sldIdLst>
            <p14:sldId id="2168"/>
            <p14:sldId id="2176"/>
            <p14:sldId id="2177"/>
            <p14:sldId id="2178"/>
            <p14:sldId id="2173"/>
            <p14:sldId id="284"/>
            <p14:sldId id="2179"/>
            <p14:sldId id="2180"/>
            <p14:sldId id="2181"/>
            <p14:sldId id="2182"/>
            <p14:sldId id="2183"/>
            <p14:sldId id="2184"/>
            <p14:sldId id="2185"/>
            <p14:sldId id="2186"/>
            <p14:sldId id="2187"/>
            <p14:sldId id="2188"/>
          </p14:sldIdLst>
        </p14:section>
        <p14:section name="Column addition" id="{759FEDA4-97D1-406B-93D2-0ADEFE5145CD}">
          <p14:sldIdLst>
            <p14:sldId id="2189"/>
            <p14:sldId id="2190"/>
            <p14:sldId id="2191"/>
            <p14:sldId id="2192"/>
            <p14:sldId id="2193"/>
            <p14:sldId id="2194"/>
            <p14:sldId id="2195"/>
            <p14:sldId id="2196"/>
            <p14:sldId id="285"/>
            <p14:sldId id="2197"/>
          </p14:sldIdLst>
        </p14:section>
        <p14:section name="Section 4" id="{5D51E230-F897-41F2-B186-EAD012CCD05E}">
          <p14:sldIdLst/>
        </p14:section>
        <p14:section name="Making connections" id="{4B0534AF-A65E-4383-B062-DFAD5FABFC8A}">
          <p14:sldIdLst/>
        </p14:section>
        <p14:section name="Making connections" id="{E91DE179-7B96-412D-A4A3-35C18CF5BFBC}">
          <p14:sldIdLst/>
        </p14:section>
        <p14:section name="Decimal addition" id="{25EE8D54-25CD-478A-8FF6-6774BDDEC750}">
          <p14:sldIdLst/>
        </p14:section>
        <p14:section name="Decimal subtraction" id="{C6487D6E-1624-43D5-A372-004BB8BF4270}">
          <p14:sldIdLst/>
        </p14:section>
        <p14:section name="Addition and subtraction with hundredths" id="{16AC9674-DD53-44CF-A864-A52FBA50A8B0}">
          <p14:sldIdLst/>
        </p14:section>
        <p14:section name="Section 5" id="{5A23DD38-7637-4DA9-A752-3BF6D9CC0ED3}">
          <p14:sldIdLst/>
        </p14:section>
        <p14:section name="Column methods" id="{B4ADCED3-70BE-4B36-8D45-921C962B9FB0}">
          <p14:sldIdLst/>
        </p14:section>
        <p14:section name="Estimating and rounding" id="{987E3E59-B74C-4423-A2B2-B4355A4B9B8D}">
          <p14:sldIdLst/>
        </p14:section>
        <p14:section name="Flexible calculations" id="{F3A6432F-218E-4360-BB74-06A71171BFED}">
          <p14:sldIdLst/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E7CB"/>
    <a:srgbClr val="F8FA9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B77F153-592D-49B5-BFF1-A2EAA9389930}" v="12907" dt="2024-11-17T09:40:57.26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D113A9D2-9D6B-4929-AA2D-F23B5EE8CBE7}" styleName="Themed Style 2 - Accent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2468" autoAdjust="0"/>
    <p:restoredTop sz="92308" autoAdjust="0"/>
  </p:normalViewPr>
  <p:slideViewPr>
    <p:cSldViewPr snapToGrid="0">
      <p:cViewPr varScale="1">
        <p:scale>
          <a:sx n="53" d="100"/>
          <a:sy n="53" d="100"/>
        </p:scale>
        <p:origin x="820" y="8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slide" Target="slides/slide345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56" Type="http://schemas.openxmlformats.org/officeDocument/2006/relationships/slide" Target="slides/slide55.xml"/><Relationship Id="rId317" Type="http://schemas.openxmlformats.org/officeDocument/2006/relationships/slide" Target="slides/slide316.xml"/><Relationship Id="rId359" Type="http://schemas.openxmlformats.org/officeDocument/2006/relationships/presProps" Target="presProps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63" Type="http://schemas.openxmlformats.org/officeDocument/2006/relationships/slide" Target="slides/slide162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" Type="http://schemas.openxmlformats.org/officeDocument/2006/relationships/slide" Target="slides/slide24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328" Type="http://schemas.openxmlformats.org/officeDocument/2006/relationships/slide" Target="slides/slide327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viewProps" Target="viewProps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slide" Target="slides/slide317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361" Type="http://schemas.openxmlformats.org/officeDocument/2006/relationships/theme" Target="theme/theme1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362" Type="http://schemas.openxmlformats.org/officeDocument/2006/relationships/tableStyles" Target="tableStyles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352" Type="http://schemas.openxmlformats.org/officeDocument/2006/relationships/slide" Target="slides/slide351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363" Type="http://schemas.microsoft.com/office/2016/11/relationships/changesInfo" Target="changesInfos/changesInfo1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364" Type="http://schemas.microsoft.com/office/2015/10/relationships/revisionInfo" Target="revisionInfo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notesMaster" Target="notesMasters/notesMaster1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251" Type="http://schemas.openxmlformats.org/officeDocument/2006/relationships/slide" Target="slides/slide250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hys Thomas" userId="b0461f160bf1e64b" providerId="LiveId" clId="{CF6027AD-E818-47F9-B483-BF3D327BE63E}"/>
    <pc:docChg chg="undo redo custSel addSld delSld modSld sldOrd modNotesMaster">
      <pc:chgData name="Rhys Thomas" userId="b0461f160bf1e64b" providerId="LiveId" clId="{CF6027AD-E818-47F9-B483-BF3D327BE63E}" dt="2024-08-04T19:28:16.485" v="36495" actId="1076"/>
      <pc:docMkLst>
        <pc:docMk/>
      </pc:docMkLst>
      <pc:sldChg chg="modSp">
        <pc:chgData name="Rhys Thomas" userId="b0461f160bf1e64b" providerId="LiveId" clId="{CF6027AD-E818-47F9-B483-BF3D327BE63E}" dt="2024-06-17T18:56:33.884" v="14024"/>
        <pc:sldMkLst>
          <pc:docMk/>
          <pc:sldMk cId="1103247236" sldId="258"/>
        </pc:sldMkLst>
        <pc:graphicFrameChg chg="mod">
          <ac:chgData name="Rhys Thomas" userId="b0461f160bf1e64b" providerId="LiveId" clId="{CF6027AD-E818-47F9-B483-BF3D327BE63E}" dt="2024-06-17T18:56:33.884" v="14024"/>
          <ac:graphicFrameMkLst>
            <pc:docMk/>
            <pc:sldMk cId="1103247236" sldId="258"/>
            <ac:graphicFrameMk id="4" creationId="{E0C13681-5FCB-B16D-75D7-4A1828C28B04}"/>
          </ac:graphicFrameMkLst>
        </pc:graphicFrameChg>
      </pc:sldChg>
      <pc:sldChg chg="addSp delSp modSp mod modAnim">
        <pc:chgData name="Rhys Thomas" userId="b0461f160bf1e64b" providerId="LiveId" clId="{CF6027AD-E818-47F9-B483-BF3D327BE63E}" dt="2024-05-19T07:58:58.629" v="1176"/>
        <pc:sldMkLst>
          <pc:docMk/>
          <pc:sldMk cId="955252547" sldId="260"/>
        </pc:sldMkLst>
        <pc:spChg chg="add del">
          <ac:chgData name="Rhys Thomas" userId="b0461f160bf1e64b" providerId="LiveId" clId="{CF6027AD-E818-47F9-B483-BF3D327BE63E}" dt="2024-05-19T07:53:14.895" v="1134" actId="478"/>
          <ac:spMkLst>
            <pc:docMk/>
            <pc:sldMk cId="955252547" sldId="260"/>
            <ac:spMk id="3" creationId="{335DEFBF-82D6-903B-644A-8079608682A7}"/>
          </ac:spMkLst>
        </pc:spChg>
        <pc:spChg chg="del">
          <ac:chgData name="Rhys Thomas" userId="b0461f160bf1e64b" providerId="LiveId" clId="{CF6027AD-E818-47F9-B483-BF3D327BE63E}" dt="2024-05-19T07:53:18.032" v="1135" actId="478"/>
          <ac:spMkLst>
            <pc:docMk/>
            <pc:sldMk cId="955252547" sldId="260"/>
            <ac:spMk id="4" creationId="{5813A6B8-5484-CFF5-40B4-2963F91B49D2}"/>
          </ac:spMkLst>
        </pc:spChg>
        <pc:spChg chg="mod">
          <ac:chgData name="Rhys Thomas" userId="b0461f160bf1e64b" providerId="LiveId" clId="{CF6027AD-E818-47F9-B483-BF3D327BE63E}" dt="2024-05-19T07:53:22.186" v="1136" actId="1076"/>
          <ac:spMkLst>
            <pc:docMk/>
            <pc:sldMk cId="955252547" sldId="260"/>
            <ac:spMk id="5" creationId="{F44C8CBE-3030-CFB3-944C-38A30E5B3AB3}"/>
          </ac:spMkLst>
        </pc:spChg>
        <pc:spChg chg="add 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6" creationId="{9AD47312-CFD4-8A51-1D5E-D127AD70252F}"/>
          </ac:spMkLst>
        </pc:spChg>
        <pc:spChg chg="add 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14" creationId="{ADDBF806-A6F6-CEBC-7160-753B5E015B11}"/>
          </ac:spMkLst>
        </pc:spChg>
        <pc:spChg chg="add del mod">
          <ac:chgData name="Rhys Thomas" userId="b0461f160bf1e64b" providerId="LiveId" clId="{CF6027AD-E818-47F9-B483-BF3D327BE63E}" dt="2024-05-19T07:54:18.342" v="1146" actId="478"/>
          <ac:spMkLst>
            <pc:docMk/>
            <pc:sldMk cId="955252547" sldId="260"/>
            <ac:spMk id="17" creationId="{8CF47200-B7F4-DE65-A2D3-118F4278FDEE}"/>
          </ac:spMkLst>
        </pc:spChg>
        <pc:spChg chg="add 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18" creationId="{64778FA3-6267-4A92-C4F4-C438C80C1B02}"/>
          </ac:spMkLst>
        </pc:spChg>
        <pc:spChg chg="add 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19" creationId="{FED6558A-49B7-230A-B3D8-FB2F72B2A706}"/>
          </ac:spMkLst>
        </pc:spChg>
        <pc:spChg chg="add 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20" creationId="{AEAFF2A2-D379-DEEE-8141-39BE73753BDE}"/>
          </ac:spMkLst>
        </pc:spChg>
        <pc:spChg chg="add 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21" creationId="{4DC337B0-08F2-6489-FF77-A7E73F5B0772}"/>
          </ac:spMkLst>
        </pc:spChg>
        <pc:spChg chg="add 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22" creationId="{4A251208-F477-CC1F-D59D-E7B949369689}"/>
          </ac:spMkLst>
        </pc:spChg>
        <pc:spChg chg="add 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23" creationId="{462FFB2F-E866-666C-6AFC-581269002373}"/>
          </ac:spMkLst>
        </pc:spChg>
        <pc:spChg chg="del">
          <ac:chgData name="Rhys Thomas" userId="b0461f160bf1e64b" providerId="LiveId" clId="{CF6027AD-E818-47F9-B483-BF3D327BE63E}" dt="2024-05-19T07:53:34.928" v="1137" actId="478"/>
          <ac:spMkLst>
            <pc:docMk/>
            <pc:sldMk cId="955252547" sldId="260"/>
            <ac:spMk id="24" creationId="{E92F059C-F00D-7E32-AB3A-13743EE3F626}"/>
          </ac:spMkLst>
        </pc:spChg>
        <pc:spChg chg="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26" creationId="{F33946D1-6CEE-D3E5-8100-E0E152903A77}"/>
          </ac:spMkLst>
        </pc:spChg>
        <pc:spChg chg="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27" creationId="{9370C715-617C-4A31-5568-9DAAAB205D7C}"/>
          </ac:spMkLst>
        </pc:spChg>
        <pc:spChg chg="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28" creationId="{B39024DF-E21A-D77F-C867-D0E1AFB9028C}"/>
          </ac:spMkLst>
        </pc:spChg>
        <pc:spChg chg="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29" creationId="{34CD91A6-40B8-B330-39BE-D60C915C14A5}"/>
          </ac:spMkLst>
        </pc:spChg>
        <pc:spChg chg="mod topLvl">
          <ac:chgData name="Rhys Thomas" userId="b0461f160bf1e64b" providerId="LiveId" clId="{CF6027AD-E818-47F9-B483-BF3D327BE63E}" dt="2024-05-19T07:57:52.597" v="1171" actId="165"/>
          <ac:spMkLst>
            <pc:docMk/>
            <pc:sldMk cId="955252547" sldId="260"/>
            <ac:spMk id="30" creationId="{3AD1B1CB-3DAD-5CC0-1C6F-026D9B57FD97}"/>
          </ac:spMkLst>
        </pc:spChg>
        <pc:spChg chg="mod topLvl">
          <ac:chgData name="Rhys Thomas" userId="b0461f160bf1e64b" providerId="LiveId" clId="{CF6027AD-E818-47F9-B483-BF3D327BE63E}" dt="2024-05-19T07:58:32.298" v="1172" actId="1076"/>
          <ac:spMkLst>
            <pc:docMk/>
            <pc:sldMk cId="955252547" sldId="260"/>
            <ac:spMk id="31" creationId="{5504FC6F-2587-F505-A5EF-52E33EA9316D}"/>
          </ac:spMkLst>
        </pc:spChg>
        <pc:spChg chg="mod topLvl">
          <ac:chgData name="Rhys Thomas" userId="b0461f160bf1e64b" providerId="LiveId" clId="{CF6027AD-E818-47F9-B483-BF3D327BE63E}" dt="2024-05-19T07:58:32.298" v="1172" actId="1076"/>
          <ac:spMkLst>
            <pc:docMk/>
            <pc:sldMk cId="955252547" sldId="260"/>
            <ac:spMk id="32" creationId="{C8AEA864-9BF4-EC22-9822-987AE89D6321}"/>
          </ac:spMkLst>
        </pc:spChg>
        <pc:spChg chg="mod topLvl">
          <ac:chgData name="Rhys Thomas" userId="b0461f160bf1e64b" providerId="LiveId" clId="{CF6027AD-E818-47F9-B483-BF3D327BE63E}" dt="2024-05-19T07:58:32.298" v="1172" actId="1076"/>
          <ac:spMkLst>
            <pc:docMk/>
            <pc:sldMk cId="955252547" sldId="260"/>
            <ac:spMk id="33" creationId="{D7621AA3-081C-D88B-6380-01825113FC4D}"/>
          </ac:spMkLst>
        </pc:spChg>
        <pc:spChg chg="add 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35" creationId="{C285F4EB-9626-B364-14B6-5FCB831567EC}"/>
          </ac:spMkLst>
        </pc:spChg>
        <pc:spChg chg="add 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36" creationId="{2613AE34-9AC8-BEE0-BC72-2F71F5843FC1}"/>
          </ac:spMkLst>
        </pc:spChg>
        <pc:spChg chg="add del mod">
          <ac:chgData name="Rhys Thomas" userId="b0461f160bf1e64b" providerId="LiveId" clId="{CF6027AD-E818-47F9-B483-BF3D327BE63E}" dt="2024-05-19T07:54:55.727" v="1156" actId="478"/>
          <ac:spMkLst>
            <pc:docMk/>
            <pc:sldMk cId="955252547" sldId="260"/>
            <ac:spMk id="37" creationId="{DD2434AC-7C0E-948D-BA03-400F4A18B7F3}"/>
          </ac:spMkLst>
        </pc:spChg>
        <pc:spChg chg="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40" creationId="{71D52C7A-D9F0-E4FF-F4DC-83ABB48B561B}"/>
          </ac:spMkLst>
        </pc:spChg>
        <pc:spChg chg="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41" creationId="{1ECFDD59-1A24-694F-1EE1-F5028AEABAF5}"/>
          </ac:spMkLst>
        </pc:spChg>
        <pc:spChg chg="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42" creationId="{928464BC-4265-7C16-1D80-69E5FFE22FBE}"/>
          </ac:spMkLst>
        </pc:spChg>
        <pc:spChg chg="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43" creationId="{3CA739BA-FD08-7BCA-BACC-32A963206866}"/>
          </ac:spMkLst>
        </pc:spChg>
        <pc:spChg chg="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44" creationId="{EA8281A2-FB2C-6509-A669-5AFE6B0869F3}"/>
          </ac:spMkLst>
        </pc:spChg>
        <pc:spChg chg="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45" creationId="{F3573AAB-B333-3925-6AA5-D1F2230B6EFE}"/>
          </ac:spMkLst>
        </pc:spChg>
        <pc:spChg chg="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46" creationId="{CDF9A755-D9F5-6039-9C50-4D231E9DAFCF}"/>
          </ac:spMkLst>
        </pc:spChg>
        <pc:spChg chg="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47" creationId="{779548CA-45BC-E60E-C22B-9A531244AE88}"/>
          </ac:spMkLst>
        </pc:spChg>
        <pc:spChg chg="add 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48" creationId="{4634E4DE-5950-0A08-2951-0A68497A6400}"/>
          </ac:spMkLst>
        </pc:spChg>
        <pc:spChg chg="add 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49" creationId="{B9608BE3-F128-65EE-57B7-40AD2C669465}"/>
          </ac:spMkLst>
        </pc:spChg>
        <pc:spChg chg="add 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50" creationId="{5825DF97-5DF7-F4A7-45D4-1671409056AC}"/>
          </ac:spMkLst>
        </pc:spChg>
        <pc:spChg chg="add 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51" creationId="{D2477564-3FFD-86C1-43D5-B9C3C090671C}"/>
          </ac:spMkLst>
        </pc:spChg>
        <pc:spChg chg="add mod topLvl">
          <ac:chgData name="Rhys Thomas" userId="b0461f160bf1e64b" providerId="LiveId" clId="{CF6027AD-E818-47F9-B483-BF3D327BE63E}" dt="2024-05-19T07:57:32.254" v="1168" actId="165"/>
          <ac:spMkLst>
            <pc:docMk/>
            <pc:sldMk cId="955252547" sldId="260"/>
            <ac:spMk id="52" creationId="{4A0DF55B-F192-BE31-6E87-1319F72C975B}"/>
          </ac:spMkLst>
        </pc:spChg>
        <pc:spChg chg="add mod">
          <ac:chgData name="Rhys Thomas" userId="b0461f160bf1e64b" providerId="LiveId" clId="{CF6027AD-E818-47F9-B483-BF3D327BE63E}" dt="2024-05-19T07:57:41.133" v="1170" actId="1076"/>
          <ac:spMkLst>
            <pc:docMk/>
            <pc:sldMk cId="955252547" sldId="260"/>
            <ac:spMk id="55" creationId="{3BFBB0BA-66EB-358C-EE76-5110A9403217}"/>
          </ac:spMkLst>
        </pc:spChg>
        <pc:grpChg chg="add del mod">
          <ac:chgData name="Rhys Thomas" userId="b0461f160bf1e64b" providerId="LiveId" clId="{CF6027AD-E818-47F9-B483-BF3D327BE63E}" dt="2024-05-19T07:57:32.254" v="1168" actId="165"/>
          <ac:grpSpMkLst>
            <pc:docMk/>
            <pc:sldMk cId="955252547" sldId="260"/>
            <ac:grpSpMk id="53" creationId="{DA5A624F-D049-6C4F-2C08-8A7B3335ACE8}"/>
          </ac:grpSpMkLst>
        </pc:grpChg>
        <pc:grpChg chg="add del mod">
          <ac:chgData name="Rhys Thomas" userId="b0461f160bf1e64b" providerId="LiveId" clId="{CF6027AD-E818-47F9-B483-BF3D327BE63E}" dt="2024-05-19T07:57:52.597" v="1171" actId="165"/>
          <ac:grpSpMkLst>
            <pc:docMk/>
            <pc:sldMk cId="955252547" sldId="260"/>
            <ac:grpSpMk id="54" creationId="{651E1D19-556A-3A94-77EC-703B3EEE89A5}"/>
          </ac:grpSpMkLst>
        </pc:grpChg>
        <pc:graphicFrameChg chg="mod">
          <ac:chgData name="Rhys Thomas" userId="b0461f160bf1e64b" providerId="LiveId" clId="{CF6027AD-E818-47F9-B483-BF3D327BE63E}" dt="2024-05-19T07:57:15.716" v="1167" actId="1076"/>
          <ac:graphicFrameMkLst>
            <pc:docMk/>
            <pc:sldMk cId="955252547" sldId="260"/>
            <ac:graphicFrameMk id="25" creationId="{A671DD62-1314-8C6A-E14D-D8BA876B1723}"/>
          </ac:graphicFrameMkLst>
        </pc:graphicFrameChg>
      </pc:sldChg>
      <pc:sldChg chg="addSp delSp modSp mod ord delAnim modAnim">
        <pc:chgData name="Rhys Thomas" userId="b0461f160bf1e64b" providerId="LiveId" clId="{CF6027AD-E818-47F9-B483-BF3D327BE63E}" dt="2024-05-19T08:13:56.763" v="1299" actId="207"/>
        <pc:sldMkLst>
          <pc:docMk/>
          <pc:sldMk cId="4095829549" sldId="261"/>
        </pc:sldMkLst>
        <pc:spChg chg="add del mod">
          <ac:chgData name="Rhys Thomas" userId="b0461f160bf1e64b" providerId="LiveId" clId="{CF6027AD-E818-47F9-B483-BF3D327BE63E}" dt="2024-05-19T08:05:44.361" v="1232" actId="478"/>
          <ac:spMkLst>
            <pc:docMk/>
            <pc:sldMk cId="4095829549" sldId="261"/>
            <ac:spMk id="2" creationId="{4E7BAA83-3295-5B68-300B-B1F710B81C92}"/>
          </ac:spMkLst>
        </pc:spChg>
        <pc:spChg chg="mod">
          <ac:chgData name="Rhys Thomas" userId="b0461f160bf1e64b" providerId="LiveId" clId="{CF6027AD-E818-47F9-B483-BF3D327BE63E}" dt="2024-05-19T08:04:03.312" v="1214" actId="1076"/>
          <ac:spMkLst>
            <pc:docMk/>
            <pc:sldMk cId="4095829549" sldId="261"/>
            <ac:spMk id="4" creationId="{99C6A909-6979-DF22-713D-50DD4E9A9AF8}"/>
          </ac:spMkLst>
        </pc:spChg>
        <pc:spChg chg="del">
          <ac:chgData name="Rhys Thomas" userId="b0461f160bf1e64b" providerId="LiveId" clId="{CF6027AD-E818-47F9-B483-BF3D327BE63E}" dt="2024-05-19T08:03:59.049" v="1213" actId="478"/>
          <ac:spMkLst>
            <pc:docMk/>
            <pc:sldMk cId="4095829549" sldId="261"/>
            <ac:spMk id="5" creationId="{00C80E32-AB68-3D90-0330-E86C43E66ECC}"/>
          </ac:spMkLst>
        </pc:spChg>
        <pc:spChg chg="mod">
          <ac:chgData name="Rhys Thomas" userId="b0461f160bf1e64b" providerId="LiveId" clId="{CF6027AD-E818-47F9-B483-BF3D327BE63E}" dt="2024-05-19T08:06:37.226" v="1239" actId="1076"/>
          <ac:spMkLst>
            <pc:docMk/>
            <pc:sldMk cId="4095829549" sldId="261"/>
            <ac:spMk id="8" creationId="{55F65E7E-4C31-784A-BE28-312E26C51E43}"/>
          </ac:spMkLst>
        </pc:spChg>
        <pc:spChg chg="mod">
          <ac:chgData name="Rhys Thomas" userId="b0461f160bf1e64b" providerId="LiveId" clId="{CF6027AD-E818-47F9-B483-BF3D327BE63E}" dt="2024-05-19T08:06:37.226" v="1239" actId="1076"/>
          <ac:spMkLst>
            <pc:docMk/>
            <pc:sldMk cId="4095829549" sldId="261"/>
            <ac:spMk id="9" creationId="{C1BA4B27-19C6-28D3-AD16-C120BAB2EAF4}"/>
          </ac:spMkLst>
        </pc:spChg>
        <pc:spChg chg="mod">
          <ac:chgData name="Rhys Thomas" userId="b0461f160bf1e64b" providerId="LiveId" clId="{CF6027AD-E818-47F9-B483-BF3D327BE63E}" dt="2024-05-19T08:06:37.226" v="1239" actId="1076"/>
          <ac:spMkLst>
            <pc:docMk/>
            <pc:sldMk cId="4095829549" sldId="261"/>
            <ac:spMk id="10" creationId="{28543777-D146-3BD5-DFDA-D680BD32A0BC}"/>
          </ac:spMkLst>
        </pc:spChg>
        <pc:spChg chg="mod">
          <ac:chgData name="Rhys Thomas" userId="b0461f160bf1e64b" providerId="LiveId" clId="{CF6027AD-E818-47F9-B483-BF3D327BE63E}" dt="2024-05-19T08:06:37.226" v="1239" actId="1076"/>
          <ac:spMkLst>
            <pc:docMk/>
            <pc:sldMk cId="4095829549" sldId="261"/>
            <ac:spMk id="11" creationId="{327D16F7-79FB-B387-3AB1-7D52081F9078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12" creationId="{7A53A7C6-5C02-02CE-08A3-F914A60043AB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13" creationId="{81A27916-9A62-C2DE-CAD8-DE8F22546240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14" creationId="{59B29C0C-8A95-6C2F-D8A3-E50D7A66234F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15" creationId="{75E748A8-FA60-7D31-3986-FF7741C94DB0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16" creationId="{5282289E-3818-2A6B-84C7-7E380323ADB4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17" creationId="{A9472838-F92B-8903-3ABF-695B759AB0DB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18" creationId="{D9459201-F374-CD9B-4B99-897E112F9423}"/>
          </ac:spMkLst>
        </pc:spChg>
        <pc:spChg chg="mod">
          <ac:chgData name="Rhys Thomas" userId="b0461f160bf1e64b" providerId="LiveId" clId="{CF6027AD-E818-47F9-B483-BF3D327BE63E}" dt="2024-05-19T08:06:37.226" v="1239" actId="1076"/>
          <ac:spMkLst>
            <pc:docMk/>
            <pc:sldMk cId="4095829549" sldId="261"/>
            <ac:spMk id="19" creationId="{076C882E-39B8-B9FA-1667-739C1C7A6BA8}"/>
          </ac:spMkLst>
        </pc:spChg>
        <pc:spChg chg="mod">
          <ac:chgData name="Rhys Thomas" userId="b0461f160bf1e64b" providerId="LiveId" clId="{CF6027AD-E818-47F9-B483-BF3D327BE63E}" dt="2024-05-19T08:06:37.226" v="1239" actId="1076"/>
          <ac:spMkLst>
            <pc:docMk/>
            <pc:sldMk cId="4095829549" sldId="261"/>
            <ac:spMk id="20" creationId="{CED9B64B-44D3-11A8-269F-EB9A01CB56AE}"/>
          </ac:spMkLst>
        </pc:spChg>
        <pc:spChg chg="del">
          <ac:chgData name="Rhys Thomas" userId="b0461f160bf1e64b" providerId="LiveId" clId="{CF6027AD-E818-47F9-B483-BF3D327BE63E}" dt="2024-05-19T08:05:27.841" v="1230" actId="478"/>
          <ac:spMkLst>
            <pc:docMk/>
            <pc:sldMk cId="4095829549" sldId="261"/>
            <ac:spMk id="21" creationId="{34012BE1-E179-FCE0-366E-197580040DFE}"/>
          </ac:spMkLst>
        </pc:spChg>
        <pc:spChg chg="del">
          <ac:chgData name="Rhys Thomas" userId="b0461f160bf1e64b" providerId="LiveId" clId="{CF6027AD-E818-47F9-B483-BF3D327BE63E}" dt="2024-05-19T08:05:27.841" v="1230" actId="478"/>
          <ac:spMkLst>
            <pc:docMk/>
            <pc:sldMk cId="4095829549" sldId="261"/>
            <ac:spMk id="22" creationId="{A72A7F5C-F53F-DAED-47D8-710C343DADC4}"/>
          </ac:spMkLst>
        </pc:spChg>
        <pc:spChg chg="del">
          <ac:chgData name="Rhys Thomas" userId="b0461f160bf1e64b" providerId="LiveId" clId="{CF6027AD-E818-47F9-B483-BF3D327BE63E}" dt="2024-05-19T08:05:27.841" v="1230" actId="478"/>
          <ac:spMkLst>
            <pc:docMk/>
            <pc:sldMk cId="4095829549" sldId="261"/>
            <ac:spMk id="23" creationId="{46A8D019-2CAB-2842-0061-D59E8D41C5BA}"/>
          </ac:spMkLst>
        </pc:spChg>
        <pc:spChg chg="del">
          <ac:chgData name="Rhys Thomas" userId="b0461f160bf1e64b" providerId="LiveId" clId="{CF6027AD-E818-47F9-B483-BF3D327BE63E}" dt="2024-05-19T08:05:27.841" v="1230" actId="478"/>
          <ac:spMkLst>
            <pc:docMk/>
            <pc:sldMk cId="4095829549" sldId="261"/>
            <ac:spMk id="24" creationId="{FAAD2727-395E-844C-7779-381C9188E1CE}"/>
          </ac:spMkLst>
        </pc:spChg>
        <pc:spChg chg="del">
          <ac:chgData name="Rhys Thomas" userId="b0461f160bf1e64b" providerId="LiveId" clId="{CF6027AD-E818-47F9-B483-BF3D327BE63E}" dt="2024-05-19T08:05:27.841" v="1230" actId="478"/>
          <ac:spMkLst>
            <pc:docMk/>
            <pc:sldMk cId="4095829549" sldId="261"/>
            <ac:spMk id="25" creationId="{C7BB0B44-7DFF-01CD-960C-AF6BB01FB3A2}"/>
          </ac:spMkLst>
        </pc:spChg>
        <pc:spChg chg="del mod">
          <ac:chgData name="Rhys Thomas" userId="b0461f160bf1e64b" providerId="LiveId" clId="{CF6027AD-E818-47F9-B483-BF3D327BE63E}" dt="2024-05-17T09:28:26.965" v="187"/>
          <ac:spMkLst>
            <pc:docMk/>
            <pc:sldMk cId="4095829549" sldId="261"/>
            <ac:spMk id="26" creationId="{F347D4D7-A314-BD55-94D9-30B122373D3B}"/>
          </ac:spMkLst>
        </pc:spChg>
        <pc:spChg chg="del mod">
          <ac:chgData name="Rhys Thomas" userId="b0461f160bf1e64b" providerId="LiveId" clId="{CF6027AD-E818-47F9-B483-BF3D327BE63E}" dt="2024-05-17T09:28:26.965" v="189"/>
          <ac:spMkLst>
            <pc:docMk/>
            <pc:sldMk cId="4095829549" sldId="261"/>
            <ac:spMk id="27" creationId="{264EA5B0-974D-FDD0-8106-266B102218A6}"/>
          </ac:spMkLst>
        </pc:spChg>
        <pc:spChg chg="del mod">
          <ac:chgData name="Rhys Thomas" userId="b0461f160bf1e64b" providerId="LiveId" clId="{CF6027AD-E818-47F9-B483-BF3D327BE63E}" dt="2024-05-17T09:28:26.966" v="191"/>
          <ac:spMkLst>
            <pc:docMk/>
            <pc:sldMk cId="4095829549" sldId="261"/>
            <ac:spMk id="28" creationId="{6E130664-555A-B5A7-8A07-B40AB3FCE017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29" creationId="{E1630431-CE2F-E1B5-7092-0D2B4F78BB41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30" creationId="{5C10063D-A13B-0CA4-FE9C-F2BD7EF2919E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31" creationId="{C589FEFE-16AC-EF7B-590B-B216887585E7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32" creationId="{74BD9DC4-9A2B-2953-EF73-560D66AD6D01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33" creationId="{3C351A1A-6825-F834-5C50-9A29B9992DBA}"/>
          </ac:spMkLst>
        </pc:spChg>
        <pc:spChg chg="del mod">
          <ac:chgData name="Rhys Thomas" userId="b0461f160bf1e64b" providerId="LiveId" clId="{CF6027AD-E818-47F9-B483-BF3D327BE63E}" dt="2024-05-17T09:28:26.967" v="193"/>
          <ac:spMkLst>
            <pc:docMk/>
            <pc:sldMk cId="4095829549" sldId="261"/>
            <ac:spMk id="34" creationId="{662023C4-7747-9923-F4E3-E73ABE3ABC43}"/>
          </ac:spMkLst>
        </pc:spChg>
        <pc:spChg chg="del mod">
          <ac:chgData name="Rhys Thomas" userId="b0461f160bf1e64b" providerId="LiveId" clId="{CF6027AD-E818-47F9-B483-BF3D327BE63E}" dt="2024-05-19T08:06:43.089" v="1240" actId="478"/>
          <ac:spMkLst>
            <pc:docMk/>
            <pc:sldMk cId="4095829549" sldId="261"/>
            <ac:spMk id="35" creationId="{26C5D123-AF58-BA4A-14F0-0C28BBE0C373}"/>
          </ac:spMkLst>
        </pc:spChg>
        <pc:spChg chg="mod">
          <ac:chgData name="Rhys Thomas" userId="b0461f160bf1e64b" providerId="LiveId" clId="{CF6027AD-E818-47F9-B483-BF3D327BE63E}" dt="2024-05-19T08:06:37.226" v="1239" actId="1076"/>
          <ac:spMkLst>
            <pc:docMk/>
            <pc:sldMk cId="4095829549" sldId="261"/>
            <ac:spMk id="36" creationId="{571D0FC4-085B-21CC-A6B7-1D97F1A7D540}"/>
          </ac:spMkLst>
        </pc:spChg>
        <pc:spChg chg="del mod">
          <ac:chgData name="Rhys Thomas" userId="b0461f160bf1e64b" providerId="LiveId" clId="{CF6027AD-E818-47F9-B483-BF3D327BE63E}" dt="2024-05-17T09:28:26.967" v="195"/>
          <ac:spMkLst>
            <pc:docMk/>
            <pc:sldMk cId="4095829549" sldId="261"/>
            <ac:spMk id="37" creationId="{9AC34617-4BEE-7879-E464-AE68DA6EBBA8}"/>
          </ac:spMkLst>
        </pc:spChg>
        <pc:spChg chg="del mod">
          <ac:chgData name="Rhys Thomas" userId="b0461f160bf1e64b" providerId="LiveId" clId="{CF6027AD-E818-47F9-B483-BF3D327BE63E}" dt="2024-05-17T09:28:26.968" v="197"/>
          <ac:spMkLst>
            <pc:docMk/>
            <pc:sldMk cId="4095829549" sldId="261"/>
            <ac:spMk id="38" creationId="{616953EF-B290-DF4B-6333-A938E2BF8B08}"/>
          </ac:spMkLst>
        </pc:spChg>
        <pc:spChg chg="add mod">
          <ac:chgData name="Rhys Thomas" userId="b0461f160bf1e64b" providerId="LiveId" clId="{CF6027AD-E818-47F9-B483-BF3D327BE63E}" dt="2024-05-19T08:06:27.520" v="1238" actId="1076"/>
          <ac:spMkLst>
            <pc:docMk/>
            <pc:sldMk cId="4095829549" sldId="261"/>
            <ac:spMk id="39" creationId="{DEC286BC-EFCF-09AD-F99E-8863A4D4FAA3}"/>
          </ac:spMkLst>
        </pc:spChg>
        <pc:spChg chg="add mod">
          <ac:chgData name="Rhys Thomas" userId="b0461f160bf1e64b" providerId="LiveId" clId="{CF6027AD-E818-47F9-B483-BF3D327BE63E}" dt="2024-05-19T08:06:27.520" v="1238" actId="1076"/>
          <ac:spMkLst>
            <pc:docMk/>
            <pc:sldMk cId="4095829549" sldId="261"/>
            <ac:spMk id="40" creationId="{086EB881-FA13-28A8-F0A3-79DD241C9ED0}"/>
          </ac:spMkLst>
        </pc:spChg>
        <pc:spChg chg="add mod">
          <ac:chgData name="Rhys Thomas" userId="b0461f160bf1e64b" providerId="LiveId" clId="{CF6027AD-E818-47F9-B483-BF3D327BE63E}" dt="2024-05-19T08:06:27.520" v="1238" actId="1076"/>
          <ac:spMkLst>
            <pc:docMk/>
            <pc:sldMk cId="4095829549" sldId="261"/>
            <ac:spMk id="41" creationId="{1E2BF09C-6C8D-0908-8FB4-78083793BDCE}"/>
          </ac:spMkLst>
        </pc:spChg>
        <pc:spChg chg="add mod">
          <ac:chgData name="Rhys Thomas" userId="b0461f160bf1e64b" providerId="LiveId" clId="{CF6027AD-E818-47F9-B483-BF3D327BE63E}" dt="2024-05-19T08:06:27.520" v="1238" actId="1076"/>
          <ac:spMkLst>
            <pc:docMk/>
            <pc:sldMk cId="4095829549" sldId="261"/>
            <ac:spMk id="42" creationId="{0B0B286D-4E99-8F9A-D35E-209C94260BBE}"/>
          </ac:spMkLst>
        </pc:spChg>
        <pc:spChg chg="add mod">
          <ac:chgData name="Rhys Thomas" userId="b0461f160bf1e64b" providerId="LiveId" clId="{CF6027AD-E818-47F9-B483-BF3D327BE63E}" dt="2024-05-19T08:06:27.520" v="1238" actId="1076"/>
          <ac:spMkLst>
            <pc:docMk/>
            <pc:sldMk cId="4095829549" sldId="261"/>
            <ac:spMk id="43" creationId="{244CB7C1-D29B-B7A5-83EA-A0AD793FEF64}"/>
          </ac:spMkLst>
        </pc:spChg>
        <pc:spChg chg="add mod">
          <ac:chgData name="Rhys Thomas" userId="b0461f160bf1e64b" providerId="LiveId" clId="{CF6027AD-E818-47F9-B483-BF3D327BE63E}" dt="2024-05-19T08:06:27.520" v="1238" actId="1076"/>
          <ac:spMkLst>
            <pc:docMk/>
            <pc:sldMk cId="4095829549" sldId="261"/>
            <ac:spMk id="44" creationId="{B8B077C6-A12C-5F82-BCE6-A57B705ED91D}"/>
          </ac:spMkLst>
        </pc:spChg>
        <pc:spChg chg="add mod">
          <ac:chgData name="Rhys Thomas" userId="b0461f160bf1e64b" providerId="LiveId" clId="{CF6027AD-E818-47F9-B483-BF3D327BE63E}" dt="2024-05-19T08:06:27.520" v="1238" actId="1076"/>
          <ac:spMkLst>
            <pc:docMk/>
            <pc:sldMk cId="4095829549" sldId="261"/>
            <ac:spMk id="45" creationId="{6092206C-1496-9609-F2EA-CBBC199F5C26}"/>
          </ac:spMkLst>
        </pc:spChg>
        <pc:spChg chg="add mod">
          <ac:chgData name="Rhys Thomas" userId="b0461f160bf1e64b" providerId="LiveId" clId="{CF6027AD-E818-47F9-B483-BF3D327BE63E}" dt="2024-05-19T08:06:17.384" v="1237" actId="1076"/>
          <ac:spMkLst>
            <pc:docMk/>
            <pc:sldMk cId="4095829549" sldId="261"/>
            <ac:spMk id="47" creationId="{4B0B516B-8977-2A0E-2443-CA3C8C2A0D15}"/>
          </ac:spMkLst>
        </pc:spChg>
        <pc:spChg chg="add mod">
          <ac:chgData name="Rhys Thomas" userId="b0461f160bf1e64b" providerId="LiveId" clId="{CF6027AD-E818-47F9-B483-BF3D327BE63E}" dt="2024-05-19T08:13:53.738" v="1298" actId="207"/>
          <ac:spMkLst>
            <pc:docMk/>
            <pc:sldMk cId="4095829549" sldId="261"/>
            <ac:spMk id="48" creationId="{18F5F488-BC9E-CD7E-44B5-738AD53AB7A1}"/>
          </ac:spMkLst>
        </pc:spChg>
        <pc:spChg chg="add mod">
          <ac:chgData name="Rhys Thomas" userId="b0461f160bf1e64b" providerId="LiveId" clId="{CF6027AD-E818-47F9-B483-BF3D327BE63E}" dt="2024-05-19T08:13:56.763" v="1299" actId="207"/>
          <ac:spMkLst>
            <pc:docMk/>
            <pc:sldMk cId="4095829549" sldId="261"/>
            <ac:spMk id="49" creationId="{594766FC-1FC4-1CF1-CF70-CBC8861CFDEF}"/>
          </ac:spMkLst>
        </pc:spChg>
        <pc:spChg chg="add mod">
          <ac:chgData name="Rhys Thomas" userId="b0461f160bf1e64b" providerId="LiveId" clId="{CF6027AD-E818-47F9-B483-BF3D327BE63E}" dt="2024-05-19T08:06:17.384" v="1237" actId="1076"/>
          <ac:spMkLst>
            <pc:docMk/>
            <pc:sldMk cId="4095829549" sldId="261"/>
            <ac:spMk id="50" creationId="{38B8FB8D-46E9-60BA-96AC-71EE49AEAE32}"/>
          </ac:spMkLst>
        </pc:spChg>
        <pc:spChg chg="add mod">
          <ac:chgData name="Rhys Thomas" userId="b0461f160bf1e64b" providerId="LiveId" clId="{CF6027AD-E818-47F9-B483-BF3D327BE63E}" dt="2024-05-19T08:06:17.384" v="1237" actId="1076"/>
          <ac:spMkLst>
            <pc:docMk/>
            <pc:sldMk cId="4095829549" sldId="261"/>
            <ac:spMk id="51" creationId="{BDFF6B92-4F53-7F6F-41D3-C95E7DB491CD}"/>
          </ac:spMkLst>
        </pc:spChg>
        <pc:spChg chg="add mod">
          <ac:chgData name="Rhys Thomas" userId="b0461f160bf1e64b" providerId="LiveId" clId="{CF6027AD-E818-47F9-B483-BF3D327BE63E}" dt="2024-05-19T08:06:17.384" v="1237" actId="1076"/>
          <ac:spMkLst>
            <pc:docMk/>
            <pc:sldMk cId="4095829549" sldId="261"/>
            <ac:spMk id="52" creationId="{18A1352F-7814-DDCA-ECEC-ED9CEED3E0E5}"/>
          </ac:spMkLst>
        </pc:spChg>
        <pc:spChg chg="add mod">
          <ac:chgData name="Rhys Thomas" userId="b0461f160bf1e64b" providerId="LiveId" clId="{CF6027AD-E818-47F9-B483-BF3D327BE63E}" dt="2024-05-19T08:06:17.384" v="1237" actId="1076"/>
          <ac:spMkLst>
            <pc:docMk/>
            <pc:sldMk cId="4095829549" sldId="261"/>
            <ac:spMk id="53" creationId="{E1F78B6D-5A13-70AA-11CF-32538FF715C6}"/>
          </ac:spMkLst>
        </pc:spChg>
        <pc:spChg chg="add mod">
          <ac:chgData name="Rhys Thomas" userId="b0461f160bf1e64b" providerId="LiveId" clId="{CF6027AD-E818-47F9-B483-BF3D327BE63E}" dt="2024-05-19T08:12:31.535" v="1271" actId="12789"/>
          <ac:spMkLst>
            <pc:docMk/>
            <pc:sldMk cId="4095829549" sldId="261"/>
            <ac:spMk id="54" creationId="{B2CD416E-2113-578B-13D8-37C85AABD1AE}"/>
          </ac:spMkLst>
        </pc:spChg>
        <pc:spChg chg="add mod">
          <ac:chgData name="Rhys Thomas" userId="b0461f160bf1e64b" providerId="LiveId" clId="{CF6027AD-E818-47F9-B483-BF3D327BE63E}" dt="2024-05-19T08:09:07.814" v="1245" actId="1076"/>
          <ac:spMkLst>
            <pc:docMk/>
            <pc:sldMk cId="4095829549" sldId="261"/>
            <ac:spMk id="55" creationId="{E99986D8-AF71-9DBA-DCEC-9E517EE19748}"/>
          </ac:spMkLst>
        </pc:spChg>
        <pc:spChg chg="add mod">
          <ac:chgData name="Rhys Thomas" userId="b0461f160bf1e64b" providerId="LiveId" clId="{CF6027AD-E818-47F9-B483-BF3D327BE63E}" dt="2024-05-19T08:11:41.442" v="1264" actId="12789"/>
          <ac:spMkLst>
            <pc:docMk/>
            <pc:sldMk cId="4095829549" sldId="261"/>
            <ac:spMk id="56" creationId="{207CB0C3-646E-2908-5E2F-34D0E548B0EA}"/>
          </ac:spMkLst>
        </pc:spChg>
        <pc:spChg chg="add mod">
          <ac:chgData name="Rhys Thomas" userId="b0461f160bf1e64b" providerId="LiveId" clId="{CF6027AD-E818-47F9-B483-BF3D327BE63E}" dt="2024-05-19T08:09:07.814" v="1245" actId="1076"/>
          <ac:spMkLst>
            <pc:docMk/>
            <pc:sldMk cId="4095829549" sldId="261"/>
            <ac:spMk id="57" creationId="{E56544E1-7136-75B0-068A-6DF797D737DF}"/>
          </ac:spMkLst>
        </pc:spChg>
        <pc:spChg chg="add mod">
          <ac:chgData name="Rhys Thomas" userId="b0461f160bf1e64b" providerId="LiveId" clId="{CF6027AD-E818-47F9-B483-BF3D327BE63E}" dt="2024-05-19T08:09:07.814" v="1245" actId="1076"/>
          <ac:spMkLst>
            <pc:docMk/>
            <pc:sldMk cId="4095829549" sldId="261"/>
            <ac:spMk id="58" creationId="{5824A9CF-0213-AAB3-7FD0-9FA856DCE255}"/>
          </ac:spMkLst>
        </pc:spChg>
        <pc:spChg chg="add del mod">
          <ac:chgData name="Rhys Thomas" userId="b0461f160bf1e64b" providerId="LiveId" clId="{CF6027AD-E818-47F9-B483-BF3D327BE63E}" dt="2024-05-19T08:13:12.496" v="1281"/>
          <ac:spMkLst>
            <pc:docMk/>
            <pc:sldMk cId="4095829549" sldId="261"/>
            <ac:spMk id="59" creationId="{ABED79EB-31E2-BC09-A8BA-F6BDEECE8C67}"/>
          </ac:spMkLst>
        </pc:spChg>
        <pc:spChg chg="add del mod">
          <ac:chgData name="Rhys Thomas" userId="b0461f160bf1e64b" providerId="LiveId" clId="{CF6027AD-E818-47F9-B483-BF3D327BE63E}" dt="2024-05-19T08:11:15.946" v="1259"/>
          <ac:spMkLst>
            <pc:docMk/>
            <pc:sldMk cId="4095829549" sldId="261"/>
            <ac:spMk id="60" creationId="{D7EA9267-0149-F1C3-043D-32D0BC149632}"/>
          </ac:spMkLst>
        </pc:spChg>
        <pc:spChg chg="add del mod">
          <ac:chgData name="Rhys Thomas" userId="b0461f160bf1e64b" providerId="LiveId" clId="{CF6027AD-E818-47F9-B483-BF3D327BE63E}" dt="2024-05-19T08:13:12.512" v="1283"/>
          <ac:spMkLst>
            <pc:docMk/>
            <pc:sldMk cId="4095829549" sldId="261"/>
            <ac:spMk id="61" creationId="{0860E90C-5184-2664-34B3-A6DDB68F038A}"/>
          </ac:spMkLst>
        </pc:spChg>
        <pc:spChg chg="add mod">
          <ac:chgData name="Rhys Thomas" userId="b0461f160bf1e64b" providerId="LiveId" clId="{CF6027AD-E818-47F9-B483-BF3D327BE63E}" dt="2024-05-19T08:09:07.814" v="1245" actId="1076"/>
          <ac:spMkLst>
            <pc:docMk/>
            <pc:sldMk cId="4095829549" sldId="261"/>
            <ac:spMk id="62" creationId="{11E0B8B7-156B-C9F8-8B79-AF8A9AE54051}"/>
          </ac:spMkLst>
        </pc:spChg>
        <pc:spChg chg="add mod">
          <ac:chgData name="Rhys Thomas" userId="b0461f160bf1e64b" providerId="LiveId" clId="{CF6027AD-E818-47F9-B483-BF3D327BE63E}" dt="2024-05-19T08:09:07.814" v="1245" actId="1076"/>
          <ac:spMkLst>
            <pc:docMk/>
            <pc:sldMk cId="4095829549" sldId="261"/>
            <ac:spMk id="63" creationId="{EB90DAEC-1219-8280-9FC8-6B1B4D96103F}"/>
          </ac:spMkLst>
        </pc:spChg>
        <pc:spChg chg="add mod">
          <ac:chgData name="Rhys Thomas" userId="b0461f160bf1e64b" providerId="LiveId" clId="{CF6027AD-E818-47F9-B483-BF3D327BE63E}" dt="2024-05-19T08:09:07.814" v="1245" actId="1076"/>
          <ac:spMkLst>
            <pc:docMk/>
            <pc:sldMk cId="4095829549" sldId="261"/>
            <ac:spMk id="64" creationId="{B6B951C0-A1F4-8640-A6F0-DE4305A3FE6B}"/>
          </ac:spMkLst>
        </pc:spChg>
        <pc:spChg chg="add mod">
          <ac:chgData name="Rhys Thomas" userId="b0461f160bf1e64b" providerId="LiveId" clId="{CF6027AD-E818-47F9-B483-BF3D327BE63E}" dt="2024-05-19T08:09:07.814" v="1245" actId="1076"/>
          <ac:spMkLst>
            <pc:docMk/>
            <pc:sldMk cId="4095829549" sldId="261"/>
            <ac:spMk id="65" creationId="{3688E7C8-F6FC-9565-C329-16CB1BC77643}"/>
          </ac:spMkLst>
        </pc:spChg>
        <pc:spChg chg="add del mod">
          <ac:chgData name="Rhys Thomas" userId="b0461f160bf1e64b" providerId="LiveId" clId="{CF6027AD-E818-47F9-B483-BF3D327BE63E}" dt="2024-05-19T08:13:12.512" v="1285"/>
          <ac:spMkLst>
            <pc:docMk/>
            <pc:sldMk cId="4095829549" sldId="261"/>
            <ac:spMk id="66" creationId="{CCF248DE-A2BA-A6AF-2CE3-6F25E454E719}"/>
          </ac:spMkLst>
        </pc:spChg>
        <pc:spChg chg="add del mod">
          <ac:chgData name="Rhys Thomas" userId="b0461f160bf1e64b" providerId="LiveId" clId="{CF6027AD-E818-47F9-B483-BF3D327BE63E}" dt="2024-05-19T08:13:12.512" v="1287"/>
          <ac:spMkLst>
            <pc:docMk/>
            <pc:sldMk cId="4095829549" sldId="261"/>
            <ac:spMk id="67" creationId="{95E3C984-37EE-42EA-852B-EE57B6059714}"/>
          </ac:spMkLst>
        </pc:spChg>
        <pc:spChg chg="add del mod">
          <ac:chgData name="Rhys Thomas" userId="b0461f160bf1e64b" providerId="LiveId" clId="{CF6027AD-E818-47F9-B483-BF3D327BE63E}" dt="2024-05-19T08:13:12.512" v="1289"/>
          <ac:spMkLst>
            <pc:docMk/>
            <pc:sldMk cId="4095829549" sldId="261"/>
            <ac:spMk id="68" creationId="{FC554AF9-B33F-F9A9-1A8C-150D3CE8DB3B}"/>
          </ac:spMkLst>
        </pc:spChg>
        <pc:spChg chg="add mod">
          <ac:chgData name="Rhys Thomas" userId="b0461f160bf1e64b" providerId="LiveId" clId="{CF6027AD-E818-47F9-B483-BF3D327BE63E}" dt="2024-05-19T08:09:07.814" v="1245" actId="1076"/>
          <ac:spMkLst>
            <pc:docMk/>
            <pc:sldMk cId="4095829549" sldId="261"/>
            <ac:spMk id="69" creationId="{EAE16116-57F5-C6DA-4A73-90D1CA41E190}"/>
          </ac:spMkLst>
        </pc:spChg>
        <pc:spChg chg="add mod">
          <ac:chgData name="Rhys Thomas" userId="b0461f160bf1e64b" providerId="LiveId" clId="{CF6027AD-E818-47F9-B483-BF3D327BE63E}" dt="2024-05-19T08:13:23.098" v="1291" actId="1076"/>
          <ac:spMkLst>
            <pc:docMk/>
            <pc:sldMk cId="4095829549" sldId="261"/>
            <ac:spMk id="70" creationId="{D4A1E003-6467-5EBD-CAFE-65ECBB49CCBC}"/>
          </ac:spMkLst>
        </pc:spChg>
        <pc:spChg chg="add mod">
          <ac:chgData name="Rhys Thomas" userId="b0461f160bf1e64b" providerId="LiveId" clId="{CF6027AD-E818-47F9-B483-BF3D327BE63E}" dt="2024-05-19T08:13:23.098" v="1291" actId="1076"/>
          <ac:spMkLst>
            <pc:docMk/>
            <pc:sldMk cId="4095829549" sldId="261"/>
            <ac:spMk id="71" creationId="{C3C96916-624C-7DEF-16AC-D77AAD4FACF1}"/>
          </ac:spMkLst>
        </pc:spChg>
        <pc:spChg chg="add mod">
          <ac:chgData name="Rhys Thomas" userId="b0461f160bf1e64b" providerId="LiveId" clId="{CF6027AD-E818-47F9-B483-BF3D327BE63E}" dt="2024-05-19T08:13:23.098" v="1291" actId="1076"/>
          <ac:spMkLst>
            <pc:docMk/>
            <pc:sldMk cId="4095829549" sldId="261"/>
            <ac:spMk id="72" creationId="{DC387A6C-F287-05F7-458D-0A427DAA3DEC}"/>
          </ac:spMkLst>
        </pc:spChg>
        <pc:spChg chg="add mod">
          <ac:chgData name="Rhys Thomas" userId="b0461f160bf1e64b" providerId="LiveId" clId="{CF6027AD-E818-47F9-B483-BF3D327BE63E}" dt="2024-05-19T08:13:23.098" v="1291" actId="1076"/>
          <ac:spMkLst>
            <pc:docMk/>
            <pc:sldMk cId="4095829549" sldId="261"/>
            <ac:spMk id="73" creationId="{F53A2B42-9481-B999-9A1A-67B609C37112}"/>
          </ac:spMkLst>
        </pc:spChg>
        <pc:spChg chg="add mod">
          <ac:chgData name="Rhys Thomas" userId="b0461f160bf1e64b" providerId="LiveId" clId="{CF6027AD-E818-47F9-B483-BF3D327BE63E}" dt="2024-05-19T08:13:23.098" v="1291" actId="1076"/>
          <ac:spMkLst>
            <pc:docMk/>
            <pc:sldMk cId="4095829549" sldId="261"/>
            <ac:spMk id="74" creationId="{A268A22B-473A-57A6-5461-4B72D8177BCD}"/>
          </ac:spMkLst>
        </pc:spChg>
        <pc:spChg chg="add mod">
          <ac:chgData name="Rhys Thomas" userId="b0461f160bf1e64b" providerId="LiveId" clId="{CF6027AD-E818-47F9-B483-BF3D327BE63E}" dt="2024-05-19T08:13:23.098" v="1291" actId="1076"/>
          <ac:spMkLst>
            <pc:docMk/>
            <pc:sldMk cId="4095829549" sldId="261"/>
            <ac:spMk id="75" creationId="{3E21865F-D82F-A269-318C-BC752F6DB547}"/>
          </ac:spMkLst>
        </pc:spChg>
        <pc:spChg chg="add mod">
          <ac:chgData name="Rhys Thomas" userId="b0461f160bf1e64b" providerId="LiveId" clId="{CF6027AD-E818-47F9-B483-BF3D327BE63E}" dt="2024-05-19T08:13:23.098" v="1291" actId="1076"/>
          <ac:spMkLst>
            <pc:docMk/>
            <pc:sldMk cId="4095829549" sldId="261"/>
            <ac:spMk id="76" creationId="{5CC02017-D8A4-4F80-F45C-BEBA321CDA3D}"/>
          </ac:spMkLst>
        </pc:spChg>
        <pc:spChg chg="add mod">
          <ac:chgData name="Rhys Thomas" userId="b0461f160bf1e64b" providerId="LiveId" clId="{CF6027AD-E818-47F9-B483-BF3D327BE63E}" dt="2024-05-19T08:13:23.098" v="1291" actId="1076"/>
          <ac:spMkLst>
            <pc:docMk/>
            <pc:sldMk cId="4095829549" sldId="261"/>
            <ac:spMk id="77" creationId="{7FB0EE81-55C2-6EB8-E5A9-247DF030AD62}"/>
          </ac:spMkLst>
        </pc:spChg>
        <pc:spChg chg="add mod">
          <ac:chgData name="Rhys Thomas" userId="b0461f160bf1e64b" providerId="LiveId" clId="{CF6027AD-E818-47F9-B483-BF3D327BE63E}" dt="2024-05-19T08:13:23.098" v="1291" actId="1076"/>
          <ac:spMkLst>
            <pc:docMk/>
            <pc:sldMk cId="4095829549" sldId="261"/>
            <ac:spMk id="78" creationId="{13727BBB-5E36-1EA4-5219-B3CB2A83076D}"/>
          </ac:spMkLst>
        </pc:spChg>
        <pc:spChg chg="add mod">
          <ac:chgData name="Rhys Thomas" userId="b0461f160bf1e64b" providerId="LiveId" clId="{CF6027AD-E818-47F9-B483-BF3D327BE63E}" dt="2024-05-19T08:13:23.098" v="1291" actId="1076"/>
          <ac:spMkLst>
            <pc:docMk/>
            <pc:sldMk cId="4095829549" sldId="261"/>
            <ac:spMk id="79" creationId="{65E675C4-9F9A-9D3B-01F7-8A41820B958A}"/>
          </ac:spMkLst>
        </pc:spChg>
        <pc:spChg chg="add mod">
          <ac:chgData name="Rhys Thomas" userId="b0461f160bf1e64b" providerId="LiveId" clId="{CF6027AD-E818-47F9-B483-BF3D327BE63E}" dt="2024-05-19T08:13:29.731" v="1293" actId="1076"/>
          <ac:spMkLst>
            <pc:docMk/>
            <pc:sldMk cId="4095829549" sldId="261"/>
            <ac:spMk id="80" creationId="{12458E80-12BA-A955-846A-72E3F582CCAE}"/>
          </ac:spMkLst>
        </pc:spChg>
        <pc:spChg chg="add mod">
          <ac:chgData name="Rhys Thomas" userId="b0461f160bf1e64b" providerId="LiveId" clId="{CF6027AD-E818-47F9-B483-BF3D327BE63E}" dt="2024-05-19T08:13:29.731" v="1293" actId="1076"/>
          <ac:spMkLst>
            <pc:docMk/>
            <pc:sldMk cId="4095829549" sldId="261"/>
            <ac:spMk id="81" creationId="{03E9BA76-498A-B760-197A-72934B2508DF}"/>
          </ac:spMkLst>
        </pc:spChg>
        <pc:spChg chg="add mod">
          <ac:chgData name="Rhys Thomas" userId="b0461f160bf1e64b" providerId="LiveId" clId="{CF6027AD-E818-47F9-B483-BF3D327BE63E}" dt="2024-05-19T08:13:29.731" v="1293" actId="1076"/>
          <ac:spMkLst>
            <pc:docMk/>
            <pc:sldMk cId="4095829549" sldId="261"/>
            <ac:spMk id="82" creationId="{F37B409D-5E75-9B2B-4A3B-C01824B14A3D}"/>
          </ac:spMkLst>
        </pc:spChg>
        <pc:spChg chg="add mod">
          <ac:chgData name="Rhys Thomas" userId="b0461f160bf1e64b" providerId="LiveId" clId="{CF6027AD-E818-47F9-B483-BF3D327BE63E}" dt="2024-05-19T08:13:29.731" v="1293" actId="1076"/>
          <ac:spMkLst>
            <pc:docMk/>
            <pc:sldMk cId="4095829549" sldId="261"/>
            <ac:spMk id="83" creationId="{7FFFD901-D771-372A-2329-9CAC83C3DCD9}"/>
          </ac:spMkLst>
        </pc:spChg>
        <pc:spChg chg="add mod">
          <ac:chgData name="Rhys Thomas" userId="b0461f160bf1e64b" providerId="LiveId" clId="{CF6027AD-E818-47F9-B483-BF3D327BE63E}" dt="2024-05-19T08:13:29.731" v="1293" actId="1076"/>
          <ac:spMkLst>
            <pc:docMk/>
            <pc:sldMk cId="4095829549" sldId="261"/>
            <ac:spMk id="84" creationId="{B61C4DA1-220D-0F97-FB77-D6C4434EE919}"/>
          </ac:spMkLst>
        </pc:spChg>
        <pc:spChg chg="add mod">
          <ac:chgData name="Rhys Thomas" userId="b0461f160bf1e64b" providerId="LiveId" clId="{CF6027AD-E818-47F9-B483-BF3D327BE63E}" dt="2024-05-19T08:13:29.731" v="1293" actId="1076"/>
          <ac:spMkLst>
            <pc:docMk/>
            <pc:sldMk cId="4095829549" sldId="261"/>
            <ac:spMk id="85" creationId="{D109788A-BB22-D0DE-EF0E-29611EC90FA1}"/>
          </ac:spMkLst>
        </pc:spChg>
        <pc:spChg chg="add mod">
          <ac:chgData name="Rhys Thomas" userId="b0461f160bf1e64b" providerId="LiveId" clId="{CF6027AD-E818-47F9-B483-BF3D327BE63E}" dt="2024-05-19T08:13:29.731" v="1293" actId="1076"/>
          <ac:spMkLst>
            <pc:docMk/>
            <pc:sldMk cId="4095829549" sldId="261"/>
            <ac:spMk id="86" creationId="{6B633D43-B8BD-5D9A-03DB-E619029B5866}"/>
          </ac:spMkLst>
        </pc:spChg>
        <pc:spChg chg="add mod">
          <ac:chgData name="Rhys Thomas" userId="b0461f160bf1e64b" providerId="LiveId" clId="{CF6027AD-E818-47F9-B483-BF3D327BE63E}" dt="2024-05-19T08:13:29.731" v="1293" actId="1076"/>
          <ac:spMkLst>
            <pc:docMk/>
            <pc:sldMk cId="4095829549" sldId="261"/>
            <ac:spMk id="87" creationId="{D47A6CDB-6AC2-6D22-8800-1E2530EE0D7C}"/>
          </ac:spMkLst>
        </pc:spChg>
        <pc:spChg chg="add mod">
          <ac:chgData name="Rhys Thomas" userId="b0461f160bf1e64b" providerId="LiveId" clId="{CF6027AD-E818-47F9-B483-BF3D327BE63E}" dt="2024-05-19T08:13:29.731" v="1293" actId="1076"/>
          <ac:spMkLst>
            <pc:docMk/>
            <pc:sldMk cId="4095829549" sldId="261"/>
            <ac:spMk id="88" creationId="{BB611275-525D-C940-80FD-16FEE40EA3A1}"/>
          </ac:spMkLst>
        </pc:spChg>
        <pc:spChg chg="add mod">
          <ac:chgData name="Rhys Thomas" userId="b0461f160bf1e64b" providerId="LiveId" clId="{CF6027AD-E818-47F9-B483-BF3D327BE63E}" dt="2024-05-19T08:13:29.731" v="1293" actId="1076"/>
          <ac:spMkLst>
            <pc:docMk/>
            <pc:sldMk cId="4095829549" sldId="261"/>
            <ac:spMk id="89" creationId="{9AC8D725-38A7-EC96-90AE-387160CD081E}"/>
          </ac:spMkLst>
        </pc:spChg>
        <pc:spChg chg="add mod">
          <ac:chgData name="Rhys Thomas" userId="b0461f160bf1e64b" providerId="LiveId" clId="{CF6027AD-E818-47F9-B483-BF3D327BE63E}" dt="2024-05-19T08:13:39.778" v="1295" actId="1076"/>
          <ac:spMkLst>
            <pc:docMk/>
            <pc:sldMk cId="4095829549" sldId="261"/>
            <ac:spMk id="90" creationId="{E9F2614F-4EA5-71C6-97EC-210091FF202C}"/>
          </ac:spMkLst>
        </pc:spChg>
        <pc:graphicFrameChg chg="add mod">
          <ac:chgData name="Rhys Thomas" userId="b0461f160bf1e64b" providerId="LiveId" clId="{CF6027AD-E818-47F9-B483-BF3D327BE63E}" dt="2024-05-19T08:06:27.520" v="1238" actId="1076"/>
          <ac:graphicFrameMkLst>
            <pc:docMk/>
            <pc:sldMk cId="4095829549" sldId="261"/>
            <ac:graphicFrameMk id="3" creationId="{4C7992EB-96C9-2015-36B5-9AC0E38E2F24}"/>
          </ac:graphicFrameMkLst>
        </pc:graphicFrameChg>
        <pc:graphicFrameChg chg="mod">
          <ac:chgData name="Rhys Thomas" userId="b0461f160bf1e64b" providerId="LiveId" clId="{CF6027AD-E818-47F9-B483-BF3D327BE63E}" dt="2024-05-19T08:06:37.226" v="1239" actId="1076"/>
          <ac:graphicFrameMkLst>
            <pc:docMk/>
            <pc:sldMk cId="4095829549" sldId="261"/>
            <ac:graphicFrameMk id="6" creationId="{28C48D81-A252-3C42-787B-EF5D14B00208}"/>
          </ac:graphicFrameMkLst>
        </pc:graphicFrameChg>
        <pc:graphicFrameChg chg="del mod">
          <ac:chgData name="Rhys Thomas" userId="b0461f160bf1e64b" providerId="LiveId" clId="{CF6027AD-E818-47F9-B483-BF3D327BE63E}" dt="2024-05-19T08:06:43.089" v="1240" actId="478"/>
          <ac:graphicFrameMkLst>
            <pc:docMk/>
            <pc:sldMk cId="4095829549" sldId="261"/>
            <ac:graphicFrameMk id="7" creationId="{4E15D9F6-C2B8-13E6-5FB9-035C1F48E298}"/>
          </ac:graphicFrameMkLst>
        </pc:graphicFrameChg>
        <pc:graphicFrameChg chg="add mod">
          <ac:chgData name="Rhys Thomas" userId="b0461f160bf1e64b" providerId="LiveId" clId="{CF6027AD-E818-47F9-B483-BF3D327BE63E}" dt="2024-05-19T08:06:17.384" v="1237" actId="1076"/>
          <ac:graphicFrameMkLst>
            <pc:docMk/>
            <pc:sldMk cId="4095829549" sldId="261"/>
            <ac:graphicFrameMk id="46" creationId="{B65DBDE9-F377-33EB-3C26-DFD5FBEA9358}"/>
          </ac:graphicFrameMkLst>
        </pc:graphicFrameChg>
      </pc:sldChg>
      <pc:sldChg chg="addSp delSp modSp new mod">
        <pc:chgData name="Rhys Thomas" userId="b0461f160bf1e64b" providerId="LiveId" clId="{CF6027AD-E818-47F9-B483-BF3D327BE63E}" dt="2024-05-17T09:18:05.637" v="119" actId="1076"/>
        <pc:sldMkLst>
          <pc:docMk/>
          <pc:sldMk cId="347511608" sldId="262"/>
        </pc:sldMkLst>
        <pc:spChg chg="add mod">
          <ac:chgData name="Rhys Thomas" userId="b0461f160bf1e64b" providerId="LiveId" clId="{CF6027AD-E818-47F9-B483-BF3D327BE63E}" dt="2024-05-17T09:16:43.439" v="97" actId="20577"/>
          <ac:spMkLst>
            <pc:docMk/>
            <pc:sldMk cId="347511608" sldId="262"/>
            <ac:spMk id="2" creationId="{006899AB-BF4C-5A1D-D2FA-99799AA87302}"/>
          </ac:spMkLst>
        </pc:spChg>
        <pc:spChg chg="del">
          <ac:chgData name="Rhys Thomas" userId="b0461f160bf1e64b" providerId="LiveId" clId="{CF6027AD-E818-47F9-B483-BF3D327BE63E}" dt="2024-05-10T10:38:38.150" v="1" actId="478"/>
          <ac:spMkLst>
            <pc:docMk/>
            <pc:sldMk cId="347511608" sldId="262"/>
            <ac:spMk id="2" creationId="{D04E523E-B799-B122-C633-536E3B772574}"/>
          </ac:spMkLst>
        </pc:spChg>
        <pc:spChg chg="del">
          <ac:chgData name="Rhys Thomas" userId="b0461f160bf1e64b" providerId="LiveId" clId="{CF6027AD-E818-47F9-B483-BF3D327BE63E}" dt="2024-05-10T10:38:40.793" v="2" actId="478"/>
          <ac:spMkLst>
            <pc:docMk/>
            <pc:sldMk cId="347511608" sldId="262"/>
            <ac:spMk id="3" creationId="{2551F154-9880-0DFA-E157-1F1732626DCE}"/>
          </ac:spMkLst>
        </pc:spChg>
        <pc:spChg chg="add mod">
          <ac:chgData name="Rhys Thomas" userId="b0461f160bf1e64b" providerId="LiveId" clId="{CF6027AD-E818-47F9-B483-BF3D327BE63E}" dt="2024-05-17T09:16:46.056" v="99" actId="20577"/>
          <ac:spMkLst>
            <pc:docMk/>
            <pc:sldMk cId="347511608" sldId="262"/>
            <ac:spMk id="3" creationId="{435A68EE-083E-A839-0ADB-51B4141D8008}"/>
          </ac:spMkLst>
        </pc:spChg>
        <pc:spChg chg="add mod">
          <ac:chgData name="Rhys Thomas" userId="b0461f160bf1e64b" providerId="LiveId" clId="{CF6027AD-E818-47F9-B483-BF3D327BE63E}" dt="2024-05-10T10:43:23.379" v="29" actId="255"/>
          <ac:spMkLst>
            <pc:docMk/>
            <pc:sldMk cId="347511608" sldId="262"/>
            <ac:spMk id="4" creationId="{CF94FEC2-558C-76F9-40BE-B29AEA667A55}"/>
          </ac:spMkLst>
        </pc:spChg>
        <pc:spChg chg="add mod">
          <ac:chgData name="Rhys Thomas" userId="b0461f160bf1e64b" providerId="LiveId" clId="{CF6027AD-E818-47F9-B483-BF3D327BE63E}" dt="2024-05-10T10:43:13.185" v="27" actId="255"/>
          <ac:spMkLst>
            <pc:docMk/>
            <pc:sldMk cId="347511608" sldId="262"/>
            <ac:spMk id="5" creationId="{34DD68EA-63BC-1CA4-D91C-3423AB31ADA0}"/>
          </ac:spMkLst>
        </pc:spChg>
        <pc:spChg chg="add mod">
          <ac:chgData name="Rhys Thomas" userId="b0461f160bf1e64b" providerId="LiveId" clId="{CF6027AD-E818-47F9-B483-BF3D327BE63E}" dt="2024-05-10T10:43:17.422" v="28" actId="255"/>
          <ac:spMkLst>
            <pc:docMk/>
            <pc:sldMk cId="347511608" sldId="262"/>
            <ac:spMk id="6" creationId="{274F5A9B-0D1B-CD8A-FE18-5AAAAF7EA5E0}"/>
          </ac:spMkLst>
        </pc:spChg>
        <pc:spChg chg="add mod">
          <ac:chgData name="Rhys Thomas" userId="b0461f160bf1e64b" providerId="LiveId" clId="{CF6027AD-E818-47F9-B483-BF3D327BE63E}" dt="2024-05-17T09:16:32.675" v="95" actId="1076"/>
          <ac:spMkLst>
            <pc:docMk/>
            <pc:sldMk cId="347511608" sldId="262"/>
            <ac:spMk id="9" creationId="{E9136FB4-C254-EE16-FF70-4FC29C5D7E97}"/>
          </ac:spMkLst>
        </pc:spChg>
        <pc:spChg chg="add mod">
          <ac:chgData name="Rhys Thomas" userId="b0461f160bf1e64b" providerId="LiveId" clId="{CF6027AD-E818-47F9-B483-BF3D327BE63E}" dt="2024-05-17T09:16:55.169" v="101" actId="1076"/>
          <ac:spMkLst>
            <pc:docMk/>
            <pc:sldMk cId="347511608" sldId="262"/>
            <ac:spMk id="12" creationId="{AC87348D-5059-95B9-9E26-CC020D4C20F8}"/>
          </ac:spMkLst>
        </pc:spChg>
        <pc:spChg chg="add mod">
          <ac:chgData name="Rhys Thomas" userId="b0461f160bf1e64b" providerId="LiveId" clId="{CF6027AD-E818-47F9-B483-BF3D327BE63E}" dt="2024-05-17T09:17:21.795" v="105" actId="20577"/>
          <ac:spMkLst>
            <pc:docMk/>
            <pc:sldMk cId="347511608" sldId="262"/>
            <ac:spMk id="13" creationId="{9DA31A73-3DED-BDC4-92A2-1B0F5B7435AD}"/>
          </ac:spMkLst>
        </pc:spChg>
        <pc:spChg chg="add mod">
          <ac:chgData name="Rhys Thomas" userId="b0461f160bf1e64b" providerId="LiveId" clId="{CF6027AD-E818-47F9-B483-BF3D327BE63E}" dt="2024-05-17T09:17:31.639" v="109" actId="20577"/>
          <ac:spMkLst>
            <pc:docMk/>
            <pc:sldMk cId="347511608" sldId="262"/>
            <ac:spMk id="14" creationId="{E040F626-DA2D-D52E-814D-2DCBE9B1D08C}"/>
          </ac:spMkLst>
        </pc:spChg>
        <pc:spChg chg="add mod">
          <ac:chgData name="Rhys Thomas" userId="b0461f160bf1e64b" providerId="LiveId" clId="{CF6027AD-E818-47F9-B483-BF3D327BE63E}" dt="2024-05-17T09:17:40.422" v="113" actId="20577"/>
          <ac:spMkLst>
            <pc:docMk/>
            <pc:sldMk cId="347511608" sldId="262"/>
            <ac:spMk id="15" creationId="{30C827CE-A9B1-AD76-C7CA-14C196F0361E}"/>
          </ac:spMkLst>
        </pc:spChg>
        <pc:spChg chg="add mod">
          <ac:chgData name="Rhys Thomas" userId="b0461f160bf1e64b" providerId="LiveId" clId="{CF6027AD-E818-47F9-B483-BF3D327BE63E}" dt="2024-05-17T09:17:49.304" v="115" actId="1076"/>
          <ac:spMkLst>
            <pc:docMk/>
            <pc:sldMk cId="347511608" sldId="262"/>
            <ac:spMk id="16" creationId="{BEB95AB7-6E43-8F07-5258-660C30995E0D}"/>
          </ac:spMkLst>
        </pc:spChg>
        <pc:spChg chg="add mod">
          <ac:chgData name="Rhys Thomas" userId="b0461f160bf1e64b" providerId="LiveId" clId="{CF6027AD-E818-47F9-B483-BF3D327BE63E}" dt="2024-05-17T09:17:56.032" v="117" actId="1076"/>
          <ac:spMkLst>
            <pc:docMk/>
            <pc:sldMk cId="347511608" sldId="262"/>
            <ac:spMk id="17" creationId="{430E2012-C0AA-4DA4-1EF4-14F78259EEA6}"/>
          </ac:spMkLst>
        </pc:spChg>
        <pc:spChg chg="add mod">
          <ac:chgData name="Rhys Thomas" userId="b0461f160bf1e64b" providerId="LiveId" clId="{CF6027AD-E818-47F9-B483-BF3D327BE63E}" dt="2024-05-17T09:18:05.637" v="119" actId="1076"/>
          <ac:spMkLst>
            <pc:docMk/>
            <pc:sldMk cId="347511608" sldId="262"/>
            <ac:spMk id="18" creationId="{7C3ED302-7457-5808-27A0-A453AA5CBC76}"/>
          </ac:spMkLst>
        </pc:spChg>
        <pc:spChg chg="add mod">
          <ac:chgData name="Rhys Thomas" userId="b0461f160bf1e64b" providerId="LiveId" clId="{CF6027AD-E818-47F9-B483-BF3D327BE63E}" dt="2024-05-10T10:44:41.927" v="45" actId="1076"/>
          <ac:spMkLst>
            <pc:docMk/>
            <pc:sldMk cId="347511608" sldId="262"/>
            <ac:spMk id="22" creationId="{92A6CB00-50A6-4296-3528-4674D5A9A96E}"/>
          </ac:spMkLst>
        </pc:spChg>
        <pc:spChg chg="add del mod">
          <ac:chgData name="Rhys Thomas" userId="b0461f160bf1e64b" providerId="LiveId" clId="{CF6027AD-E818-47F9-B483-BF3D327BE63E}" dt="2024-05-10T10:44:14.769" v="40"/>
          <ac:spMkLst>
            <pc:docMk/>
            <pc:sldMk cId="347511608" sldId="262"/>
            <ac:spMk id="23" creationId="{0744088E-C4B3-DE41-7D10-716C377BB5AD}"/>
          </ac:spMkLst>
        </pc:spChg>
        <pc:spChg chg="add mod">
          <ac:chgData name="Rhys Thomas" userId="b0461f160bf1e64b" providerId="LiveId" clId="{CF6027AD-E818-47F9-B483-BF3D327BE63E}" dt="2024-05-10T10:44:37.911" v="44" actId="1076"/>
          <ac:spMkLst>
            <pc:docMk/>
            <pc:sldMk cId="347511608" sldId="262"/>
            <ac:spMk id="24" creationId="{70099DB4-3FEF-D0E5-3C6B-93A3A9AF05E4}"/>
          </ac:spMkLst>
        </pc:spChg>
        <pc:spChg chg="add mod">
          <ac:chgData name="Rhys Thomas" userId="b0461f160bf1e64b" providerId="LiveId" clId="{CF6027AD-E818-47F9-B483-BF3D327BE63E}" dt="2024-05-17T09:15:36.712" v="87" actId="1076"/>
          <ac:spMkLst>
            <pc:docMk/>
            <pc:sldMk cId="347511608" sldId="262"/>
            <ac:spMk id="26" creationId="{A2224C6B-3C10-9E51-CE9C-D295A6FC607C}"/>
          </ac:spMkLst>
        </pc:spChg>
        <pc:spChg chg="add mod">
          <ac:chgData name="Rhys Thomas" userId="b0461f160bf1e64b" providerId="LiveId" clId="{CF6027AD-E818-47F9-B483-BF3D327BE63E}" dt="2024-05-17T09:15:40.520" v="88" actId="1076"/>
          <ac:spMkLst>
            <pc:docMk/>
            <pc:sldMk cId="347511608" sldId="262"/>
            <ac:spMk id="27" creationId="{B3073465-AC52-6B07-0EBA-B053B82D8A22}"/>
          </ac:spMkLst>
        </pc:spChg>
        <pc:spChg chg="add mod">
          <ac:chgData name="Rhys Thomas" userId="b0461f160bf1e64b" providerId="LiveId" clId="{CF6027AD-E818-47F9-B483-BF3D327BE63E}" dt="2024-05-17T09:15:44.973" v="89" actId="1076"/>
          <ac:spMkLst>
            <pc:docMk/>
            <pc:sldMk cId="347511608" sldId="262"/>
            <ac:spMk id="28" creationId="{BBFE1625-F41B-08B2-040C-8950D653DE5F}"/>
          </ac:spMkLst>
        </pc:spChg>
        <pc:spChg chg="add mod">
          <ac:chgData name="Rhys Thomas" userId="b0461f160bf1e64b" providerId="LiveId" clId="{CF6027AD-E818-47F9-B483-BF3D327BE63E}" dt="2024-05-17T09:15:48.470" v="90" actId="1076"/>
          <ac:spMkLst>
            <pc:docMk/>
            <pc:sldMk cId="347511608" sldId="262"/>
            <ac:spMk id="29" creationId="{37F7D8A6-3D56-4A8C-1DE0-1014384D824C}"/>
          </ac:spMkLst>
        </pc:spChg>
        <pc:spChg chg="add mod">
          <ac:chgData name="Rhys Thomas" userId="b0461f160bf1e64b" providerId="LiveId" clId="{CF6027AD-E818-47F9-B483-BF3D327BE63E}" dt="2024-05-17T09:15:51.944" v="91" actId="1076"/>
          <ac:spMkLst>
            <pc:docMk/>
            <pc:sldMk cId="347511608" sldId="262"/>
            <ac:spMk id="30" creationId="{997EC72D-86FF-84DB-63EF-C574799AB96D}"/>
          </ac:spMkLst>
        </pc:spChg>
        <pc:spChg chg="add mod">
          <ac:chgData name="Rhys Thomas" userId="b0461f160bf1e64b" providerId="LiveId" clId="{CF6027AD-E818-47F9-B483-BF3D327BE63E}" dt="2024-05-17T09:15:54.947" v="92" actId="1076"/>
          <ac:spMkLst>
            <pc:docMk/>
            <pc:sldMk cId="347511608" sldId="262"/>
            <ac:spMk id="31" creationId="{3D1D0268-3CE6-C827-9629-3074A111EA8D}"/>
          </ac:spMkLst>
        </pc:spChg>
        <pc:spChg chg="add del mod">
          <ac:chgData name="Rhys Thomas" userId="b0461f160bf1e64b" providerId="LiveId" clId="{CF6027AD-E818-47F9-B483-BF3D327BE63E}" dt="2024-05-10T10:47:31.329" v="83" actId="478"/>
          <ac:spMkLst>
            <pc:docMk/>
            <pc:sldMk cId="347511608" sldId="262"/>
            <ac:spMk id="32" creationId="{0D5CC33C-0939-9F29-716A-1248C782AB5E}"/>
          </ac:spMkLst>
        </pc:spChg>
        <pc:spChg chg="add mod">
          <ac:chgData name="Rhys Thomas" userId="b0461f160bf1e64b" providerId="LiveId" clId="{CF6027AD-E818-47F9-B483-BF3D327BE63E}" dt="2024-05-17T09:15:59.755" v="93" actId="1076"/>
          <ac:spMkLst>
            <pc:docMk/>
            <pc:sldMk cId="347511608" sldId="262"/>
            <ac:spMk id="33" creationId="{1C6F9BC1-1ADE-92B6-FA3B-B7CAE802E9B3}"/>
          </ac:spMkLst>
        </pc:spChg>
        <pc:grpChg chg="add mod">
          <ac:chgData name="Rhys Thomas" userId="b0461f160bf1e64b" providerId="LiveId" clId="{CF6027AD-E818-47F9-B483-BF3D327BE63E}" dt="2024-05-17T09:15:30.931" v="86" actId="1076"/>
          <ac:grpSpMkLst>
            <pc:docMk/>
            <pc:sldMk cId="347511608" sldId="262"/>
            <ac:grpSpMk id="19" creationId="{CA916746-B7BD-6463-4324-12CCD18D6BD1}"/>
          </ac:grpSpMkLst>
        </pc:grpChg>
        <pc:cxnChg chg="add mod">
          <ac:chgData name="Rhys Thomas" userId="b0461f160bf1e64b" providerId="LiveId" clId="{CF6027AD-E818-47F9-B483-BF3D327BE63E}" dt="2024-05-10T10:42:10.602" v="18" actId="164"/>
          <ac:cxnSpMkLst>
            <pc:docMk/>
            <pc:sldMk cId="347511608" sldId="262"/>
            <ac:cxnSpMk id="7" creationId="{C468F5C9-3A28-4187-C163-4C73948C89EC}"/>
          </ac:cxnSpMkLst>
        </pc:cxnChg>
        <pc:cxnChg chg="add mod">
          <ac:chgData name="Rhys Thomas" userId="b0461f160bf1e64b" providerId="LiveId" clId="{CF6027AD-E818-47F9-B483-BF3D327BE63E}" dt="2024-05-10T10:42:18.358" v="20" actId="14100"/>
          <ac:cxnSpMkLst>
            <pc:docMk/>
            <pc:sldMk cId="347511608" sldId="262"/>
            <ac:cxnSpMk id="8" creationId="{8F7C8F14-54E6-4428-FCED-0CFA4C1564AB}"/>
          </ac:cxnSpMkLst>
        </pc:cxnChg>
        <pc:cxnChg chg="add mod">
          <ac:chgData name="Rhys Thomas" userId="b0461f160bf1e64b" providerId="LiveId" clId="{CF6027AD-E818-47F9-B483-BF3D327BE63E}" dt="2024-05-17T09:16:32.675" v="95" actId="1076"/>
          <ac:cxnSpMkLst>
            <pc:docMk/>
            <pc:sldMk cId="347511608" sldId="262"/>
            <ac:cxnSpMk id="10" creationId="{3D468D7C-E8EC-F122-76BA-E0A29D61F45F}"/>
          </ac:cxnSpMkLst>
        </pc:cxnChg>
        <pc:cxnChg chg="add mod">
          <ac:chgData name="Rhys Thomas" userId="b0461f160bf1e64b" providerId="LiveId" clId="{CF6027AD-E818-47F9-B483-BF3D327BE63E}" dt="2024-05-17T09:16:32.675" v="95" actId="1076"/>
          <ac:cxnSpMkLst>
            <pc:docMk/>
            <pc:sldMk cId="347511608" sldId="262"/>
            <ac:cxnSpMk id="11" creationId="{10680BD9-644C-7E54-9D7A-157FC6AEFAEF}"/>
          </ac:cxnSpMkLst>
        </pc:cxnChg>
      </pc:sldChg>
      <pc:sldChg chg="modSp new mod">
        <pc:chgData name="Rhys Thomas" userId="b0461f160bf1e64b" providerId="LiveId" clId="{CF6027AD-E818-47F9-B483-BF3D327BE63E}" dt="2024-06-17T18:56:43.801" v="14031" actId="20577"/>
        <pc:sldMkLst>
          <pc:docMk/>
          <pc:sldMk cId="3135485335" sldId="263"/>
        </pc:sldMkLst>
        <pc:spChg chg="mod">
          <ac:chgData name="Rhys Thomas" userId="b0461f160bf1e64b" providerId="LiveId" clId="{CF6027AD-E818-47F9-B483-BF3D327BE63E}" dt="2024-06-17T18:56:43.801" v="14031" actId="20577"/>
          <ac:spMkLst>
            <pc:docMk/>
            <pc:sldMk cId="3135485335" sldId="263"/>
            <ac:spMk id="2" creationId="{18A5C381-B41B-6917-E267-549D4CE5B161}"/>
          </ac:spMkLst>
        </pc:spChg>
      </pc:sldChg>
      <pc:sldChg chg="addSp delSp modSp new mod modAnim">
        <pc:chgData name="Rhys Thomas" userId="b0461f160bf1e64b" providerId="LiveId" clId="{CF6027AD-E818-47F9-B483-BF3D327BE63E}" dt="2024-05-19T08:14:32.269" v="1301" actId="20577"/>
        <pc:sldMkLst>
          <pc:docMk/>
          <pc:sldMk cId="688156928" sldId="264"/>
        </pc:sldMkLst>
        <pc:spChg chg="del">
          <ac:chgData name="Rhys Thomas" userId="b0461f160bf1e64b" providerId="LiveId" clId="{CF6027AD-E818-47F9-B483-BF3D327BE63E}" dt="2024-05-17T09:24:33.214" v="123" actId="478"/>
          <ac:spMkLst>
            <pc:docMk/>
            <pc:sldMk cId="688156928" sldId="264"/>
            <ac:spMk id="2" creationId="{C7911650-E391-9F6E-7646-1CC93CEDC560}"/>
          </ac:spMkLst>
        </pc:spChg>
        <pc:spChg chg="del">
          <ac:chgData name="Rhys Thomas" userId="b0461f160bf1e64b" providerId="LiveId" clId="{CF6027AD-E818-47F9-B483-BF3D327BE63E}" dt="2024-05-17T09:24:31.827" v="122" actId="478"/>
          <ac:spMkLst>
            <pc:docMk/>
            <pc:sldMk cId="688156928" sldId="264"/>
            <ac:spMk id="3" creationId="{F863198B-3DD5-C240-D627-DA25C739D139}"/>
          </ac:spMkLst>
        </pc:spChg>
        <pc:spChg chg="add mod">
          <ac:chgData name="Rhys Thomas" userId="b0461f160bf1e64b" providerId="LiveId" clId="{CF6027AD-E818-47F9-B483-BF3D327BE63E}" dt="2024-05-17T09:26:02.714" v="143" actId="1076"/>
          <ac:spMkLst>
            <pc:docMk/>
            <pc:sldMk cId="688156928" sldId="264"/>
            <ac:spMk id="6" creationId="{E1245F8C-8424-067E-986E-832E4B445933}"/>
          </ac:spMkLst>
        </pc:spChg>
        <pc:spChg chg="add mod">
          <ac:chgData name="Rhys Thomas" userId="b0461f160bf1e64b" providerId="LiveId" clId="{CF6027AD-E818-47F9-B483-BF3D327BE63E}" dt="2024-05-17T09:26:00.059" v="142" actId="1076"/>
          <ac:spMkLst>
            <pc:docMk/>
            <pc:sldMk cId="688156928" sldId="264"/>
            <ac:spMk id="7" creationId="{76326693-9709-7546-DED2-F5C9EE6DF8FE}"/>
          </ac:spMkLst>
        </pc:spChg>
        <pc:spChg chg="add mod">
          <ac:chgData name="Rhys Thomas" userId="b0461f160bf1e64b" providerId="LiveId" clId="{CF6027AD-E818-47F9-B483-BF3D327BE63E}" dt="2024-05-17T09:25:57.601" v="141" actId="1076"/>
          <ac:spMkLst>
            <pc:docMk/>
            <pc:sldMk cId="688156928" sldId="264"/>
            <ac:spMk id="8" creationId="{36B14FD3-56BF-6AF1-6EBF-154B86BCD65D}"/>
          </ac:spMkLst>
        </pc:spChg>
        <pc:spChg chg="add mod">
          <ac:chgData name="Rhys Thomas" userId="b0461f160bf1e64b" providerId="LiveId" clId="{CF6027AD-E818-47F9-B483-BF3D327BE63E}" dt="2024-05-17T09:25:54.234" v="140" actId="1076"/>
          <ac:spMkLst>
            <pc:docMk/>
            <pc:sldMk cId="688156928" sldId="264"/>
            <ac:spMk id="9" creationId="{861CE6C1-C586-0E52-FFD9-672EDA5AF4C7}"/>
          </ac:spMkLst>
        </pc:spChg>
        <pc:spChg chg="add mod">
          <ac:chgData name="Rhys Thomas" userId="b0461f160bf1e64b" providerId="LiveId" clId="{CF6027AD-E818-47F9-B483-BF3D327BE63E}" dt="2024-05-17T09:25:50.658" v="139" actId="1076"/>
          <ac:spMkLst>
            <pc:docMk/>
            <pc:sldMk cId="688156928" sldId="264"/>
            <ac:spMk id="10" creationId="{D81A7B2E-E62D-7E67-6156-79C2DDB2D612}"/>
          </ac:spMkLst>
        </pc:spChg>
        <pc:spChg chg="add mod">
          <ac:chgData name="Rhys Thomas" userId="b0461f160bf1e64b" providerId="LiveId" clId="{CF6027AD-E818-47F9-B483-BF3D327BE63E}" dt="2024-05-17T09:25:45.714" v="138" actId="1076"/>
          <ac:spMkLst>
            <pc:docMk/>
            <pc:sldMk cId="688156928" sldId="264"/>
            <ac:spMk id="11" creationId="{F45EAB8F-2477-61AA-F480-A88411994A57}"/>
          </ac:spMkLst>
        </pc:spChg>
        <pc:spChg chg="add mod">
          <ac:chgData name="Rhys Thomas" userId="b0461f160bf1e64b" providerId="LiveId" clId="{CF6027AD-E818-47F9-B483-BF3D327BE63E}" dt="2024-05-17T09:25:41.973" v="137" actId="1076"/>
          <ac:spMkLst>
            <pc:docMk/>
            <pc:sldMk cId="688156928" sldId="264"/>
            <ac:spMk id="12" creationId="{99B3453E-A24D-D495-82FB-50908A109F05}"/>
          </ac:spMkLst>
        </pc:spChg>
        <pc:spChg chg="add del mod">
          <ac:chgData name="Rhys Thomas" userId="b0461f160bf1e64b" providerId="LiveId" clId="{CF6027AD-E818-47F9-B483-BF3D327BE63E}" dt="2024-05-17T09:27:48.067" v="172" actId="478"/>
          <ac:spMkLst>
            <pc:docMk/>
            <pc:sldMk cId="688156928" sldId="264"/>
            <ac:spMk id="13" creationId="{3076A62E-5E4B-2942-1B5F-965642A6B85A}"/>
          </ac:spMkLst>
        </pc:spChg>
        <pc:spChg chg="add mod">
          <ac:chgData name="Rhys Thomas" userId="b0461f160bf1e64b" providerId="LiveId" clId="{CF6027AD-E818-47F9-B483-BF3D327BE63E}" dt="2024-05-17T09:27:00.108" v="158" actId="207"/>
          <ac:spMkLst>
            <pc:docMk/>
            <pc:sldMk cId="688156928" sldId="264"/>
            <ac:spMk id="14" creationId="{E56C3E3C-957E-DA07-EDC7-1512B74AE837}"/>
          </ac:spMkLst>
        </pc:spChg>
        <pc:spChg chg="add del mod">
          <ac:chgData name="Rhys Thomas" userId="b0461f160bf1e64b" providerId="LiveId" clId="{CF6027AD-E818-47F9-B483-BF3D327BE63E}" dt="2024-05-17T09:27:50.106" v="173" actId="478"/>
          <ac:spMkLst>
            <pc:docMk/>
            <pc:sldMk cId="688156928" sldId="264"/>
            <ac:spMk id="15" creationId="{67FF7A86-7230-1D4E-3BDF-FABF5EBD6050}"/>
          </ac:spMkLst>
        </pc:spChg>
        <pc:spChg chg="add mod">
          <ac:chgData name="Rhys Thomas" userId="b0461f160bf1e64b" providerId="LiveId" clId="{CF6027AD-E818-47F9-B483-BF3D327BE63E}" dt="2024-05-17T09:26:55.466" v="156" actId="207"/>
          <ac:spMkLst>
            <pc:docMk/>
            <pc:sldMk cId="688156928" sldId="264"/>
            <ac:spMk id="16" creationId="{593D235C-040C-B422-1A34-9898068B680B}"/>
          </ac:spMkLst>
        </pc:spChg>
        <pc:spChg chg="add mod">
          <ac:chgData name="Rhys Thomas" userId="b0461f160bf1e64b" providerId="LiveId" clId="{CF6027AD-E818-47F9-B483-BF3D327BE63E}" dt="2024-05-17T09:26:57.499" v="157" actId="207"/>
          <ac:spMkLst>
            <pc:docMk/>
            <pc:sldMk cId="688156928" sldId="264"/>
            <ac:spMk id="17" creationId="{D3A9565A-2F00-2494-1627-1D7031A8BC39}"/>
          </ac:spMkLst>
        </pc:spChg>
        <pc:spChg chg="add mod topLvl">
          <ac:chgData name="Rhys Thomas" userId="b0461f160bf1e64b" providerId="LiveId" clId="{CF6027AD-E818-47F9-B483-BF3D327BE63E}" dt="2024-05-19T08:01:29.780" v="1194" actId="165"/>
          <ac:spMkLst>
            <pc:docMk/>
            <pc:sldMk cId="688156928" sldId="264"/>
            <ac:spMk id="18" creationId="{329CB945-0923-9F67-6043-7948832D29C0}"/>
          </ac:spMkLst>
        </pc:spChg>
        <pc:spChg chg="add mod topLvl">
          <ac:chgData name="Rhys Thomas" userId="b0461f160bf1e64b" providerId="LiveId" clId="{CF6027AD-E818-47F9-B483-BF3D327BE63E}" dt="2024-05-19T08:01:29.780" v="1194" actId="165"/>
          <ac:spMkLst>
            <pc:docMk/>
            <pc:sldMk cId="688156928" sldId="264"/>
            <ac:spMk id="19" creationId="{48946525-D756-7F52-5D9B-A4FA187BD25E}"/>
          </ac:spMkLst>
        </pc:spChg>
        <pc:spChg chg="add mod topLvl">
          <ac:chgData name="Rhys Thomas" userId="b0461f160bf1e64b" providerId="LiveId" clId="{CF6027AD-E818-47F9-B483-BF3D327BE63E}" dt="2024-05-19T08:01:29.780" v="1194" actId="165"/>
          <ac:spMkLst>
            <pc:docMk/>
            <pc:sldMk cId="688156928" sldId="264"/>
            <ac:spMk id="20" creationId="{3C8A4B62-6D79-2608-3ACC-F28B88A4603B}"/>
          </ac:spMkLst>
        </pc:spChg>
        <pc:spChg chg="add mod topLvl">
          <ac:chgData name="Rhys Thomas" userId="b0461f160bf1e64b" providerId="LiveId" clId="{CF6027AD-E818-47F9-B483-BF3D327BE63E}" dt="2024-05-19T08:01:29.780" v="1194" actId="165"/>
          <ac:spMkLst>
            <pc:docMk/>
            <pc:sldMk cId="688156928" sldId="264"/>
            <ac:spMk id="21" creationId="{9F992E35-5A2A-6999-A8C8-584C30396BE2}"/>
          </ac:spMkLst>
        </pc:spChg>
        <pc:spChg chg="add mod topLvl">
          <ac:chgData name="Rhys Thomas" userId="b0461f160bf1e64b" providerId="LiveId" clId="{CF6027AD-E818-47F9-B483-BF3D327BE63E}" dt="2024-05-19T08:01:29.780" v="1194" actId="165"/>
          <ac:spMkLst>
            <pc:docMk/>
            <pc:sldMk cId="688156928" sldId="264"/>
            <ac:spMk id="22" creationId="{FC5C15AD-D032-CE35-3BD2-BF5E5E3F63A2}"/>
          </ac:spMkLst>
        </pc:spChg>
        <pc:spChg chg="add del mod topLvl">
          <ac:chgData name="Rhys Thomas" userId="b0461f160bf1e64b" providerId="LiveId" clId="{CF6027AD-E818-47F9-B483-BF3D327BE63E}" dt="2024-05-19T08:01:29.780" v="1194" actId="165"/>
          <ac:spMkLst>
            <pc:docMk/>
            <pc:sldMk cId="688156928" sldId="264"/>
            <ac:spMk id="23" creationId="{246811D9-6D1A-7431-9E62-286407E8CDD4}"/>
          </ac:spMkLst>
        </pc:spChg>
        <pc:spChg chg="add mod topLvl">
          <ac:chgData name="Rhys Thomas" userId="b0461f160bf1e64b" providerId="LiveId" clId="{CF6027AD-E818-47F9-B483-BF3D327BE63E}" dt="2024-05-19T08:01:29.780" v="1194" actId="165"/>
          <ac:spMkLst>
            <pc:docMk/>
            <pc:sldMk cId="688156928" sldId="264"/>
            <ac:spMk id="24" creationId="{37777C59-7B15-BA94-57E2-4E9764FF38E3}"/>
          </ac:spMkLst>
        </pc:spChg>
        <pc:spChg chg="add mod topLvl">
          <ac:chgData name="Rhys Thomas" userId="b0461f160bf1e64b" providerId="LiveId" clId="{CF6027AD-E818-47F9-B483-BF3D327BE63E}" dt="2024-05-19T08:01:29.780" v="1194" actId="165"/>
          <ac:spMkLst>
            <pc:docMk/>
            <pc:sldMk cId="688156928" sldId="264"/>
            <ac:spMk id="25" creationId="{9D6F84E9-94D9-DBFA-571A-B14834B9D14F}"/>
          </ac:spMkLst>
        </pc:spChg>
        <pc:spChg chg="add mod topLvl">
          <ac:chgData name="Rhys Thomas" userId="b0461f160bf1e64b" providerId="LiveId" clId="{CF6027AD-E818-47F9-B483-BF3D327BE63E}" dt="2024-05-19T08:02:16.118" v="1203" actId="165"/>
          <ac:spMkLst>
            <pc:docMk/>
            <pc:sldMk cId="688156928" sldId="264"/>
            <ac:spMk id="26" creationId="{0C6A52D8-8039-BBBC-29F4-DFE8C7DDC971}"/>
          </ac:spMkLst>
        </pc:spChg>
        <pc:spChg chg="add mod topLvl">
          <ac:chgData name="Rhys Thomas" userId="b0461f160bf1e64b" providerId="LiveId" clId="{CF6027AD-E818-47F9-B483-BF3D327BE63E}" dt="2024-05-19T08:03:08.915" v="1209" actId="12788"/>
          <ac:spMkLst>
            <pc:docMk/>
            <pc:sldMk cId="688156928" sldId="264"/>
            <ac:spMk id="27" creationId="{D2AD3A86-B035-3103-C0D8-887BC0D44B82}"/>
          </ac:spMkLst>
        </pc:spChg>
        <pc:spChg chg="add mod topLvl">
          <ac:chgData name="Rhys Thomas" userId="b0461f160bf1e64b" providerId="LiveId" clId="{CF6027AD-E818-47F9-B483-BF3D327BE63E}" dt="2024-05-19T08:02:16.118" v="1203" actId="165"/>
          <ac:spMkLst>
            <pc:docMk/>
            <pc:sldMk cId="688156928" sldId="264"/>
            <ac:spMk id="28" creationId="{D926EE81-9445-3BA5-BAE6-0FAA3F380101}"/>
          </ac:spMkLst>
        </pc:spChg>
        <pc:spChg chg="add mod topLvl">
          <ac:chgData name="Rhys Thomas" userId="b0461f160bf1e64b" providerId="LiveId" clId="{CF6027AD-E818-47F9-B483-BF3D327BE63E}" dt="2024-05-19T08:02:16.118" v="1203" actId="165"/>
          <ac:spMkLst>
            <pc:docMk/>
            <pc:sldMk cId="688156928" sldId="264"/>
            <ac:spMk id="29" creationId="{E052D70A-4683-19A5-FB4A-F1102590F123}"/>
          </ac:spMkLst>
        </pc:spChg>
        <pc:spChg chg="add mod topLvl">
          <ac:chgData name="Rhys Thomas" userId="b0461f160bf1e64b" providerId="LiveId" clId="{CF6027AD-E818-47F9-B483-BF3D327BE63E}" dt="2024-05-19T08:02:16.118" v="1203" actId="165"/>
          <ac:spMkLst>
            <pc:docMk/>
            <pc:sldMk cId="688156928" sldId="264"/>
            <ac:spMk id="30" creationId="{BFF3D3CA-EC6A-E44D-0F6A-EC639DB246EE}"/>
          </ac:spMkLst>
        </pc:spChg>
        <pc:spChg chg="add mod topLvl">
          <ac:chgData name="Rhys Thomas" userId="b0461f160bf1e64b" providerId="LiveId" clId="{CF6027AD-E818-47F9-B483-BF3D327BE63E}" dt="2024-05-19T08:02:16.118" v="1203" actId="165"/>
          <ac:spMkLst>
            <pc:docMk/>
            <pc:sldMk cId="688156928" sldId="264"/>
            <ac:spMk id="31" creationId="{05C8C321-93F7-8553-BBB6-283572D2BEA3}"/>
          </ac:spMkLst>
        </pc:spChg>
        <pc:spChg chg="add mod topLvl">
          <ac:chgData name="Rhys Thomas" userId="b0461f160bf1e64b" providerId="LiveId" clId="{CF6027AD-E818-47F9-B483-BF3D327BE63E}" dt="2024-05-19T08:03:08.915" v="1209" actId="12788"/>
          <ac:spMkLst>
            <pc:docMk/>
            <pc:sldMk cId="688156928" sldId="264"/>
            <ac:spMk id="32" creationId="{B8F2BE45-1579-FFE9-C348-FA2095D1710F}"/>
          </ac:spMkLst>
        </pc:spChg>
        <pc:spChg chg="add mod topLvl">
          <ac:chgData name="Rhys Thomas" userId="b0461f160bf1e64b" providerId="LiveId" clId="{CF6027AD-E818-47F9-B483-BF3D327BE63E}" dt="2024-05-19T08:02:16.118" v="1203" actId="165"/>
          <ac:spMkLst>
            <pc:docMk/>
            <pc:sldMk cId="688156928" sldId="264"/>
            <ac:spMk id="33" creationId="{B450C3EE-8D4A-58B8-47BC-D415DDD9E48A}"/>
          </ac:spMkLst>
        </pc:spChg>
        <pc:spChg chg="add del mod">
          <ac:chgData name="Rhys Thomas" userId="b0461f160bf1e64b" providerId="LiveId" clId="{CF6027AD-E818-47F9-B483-BF3D327BE63E}" dt="2024-05-19T08:03:42.988" v="1211" actId="478"/>
          <ac:spMkLst>
            <pc:docMk/>
            <pc:sldMk cId="688156928" sldId="264"/>
            <ac:spMk id="34" creationId="{FDA625FB-F96D-48F8-1595-B24E3F30C679}"/>
          </ac:spMkLst>
        </pc:spChg>
        <pc:spChg chg="add mod">
          <ac:chgData name="Rhys Thomas" userId="b0461f160bf1e64b" providerId="LiveId" clId="{CF6027AD-E818-47F9-B483-BF3D327BE63E}" dt="2024-05-19T08:03:50.051" v="1212" actId="1076"/>
          <ac:spMkLst>
            <pc:docMk/>
            <pc:sldMk cId="688156928" sldId="264"/>
            <ac:spMk id="35" creationId="{FC03447A-4F58-A26A-2058-F046F6A4A607}"/>
          </ac:spMkLst>
        </pc:spChg>
        <pc:spChg chg="mod topLvl">
          <ac:chgData name="Rhys Thomas" userId="b0461f160bf1e64b" providerId="LiveId" clId="{CF6027AD-E818-47F9-B483-BF3D327BE63E}" dt="2024-05-19T08:00:34.664" v="1186" actId="165"/>
          <ac:spMkLst>
            <pc:docMk/>
            <pc:sldMk cId="688156928" sldId="264"/>
            <ac:spMk id="38" creationId="{175F7176-B733-906B-6568-CE5E5743BBA2}"/>
          </ac:spMkLst>
        </pc:spChg>
        <pc:spChg chg="mod topLvl">
          <ac:chgData name="Rhys Thomas" userId="b0461f160bf1e64b" providerId="LiveId" clId="{CF6027AD-E818-47F9-B483-BF3D327BE63E}" dt="2024-05-19T08:00:34.664" v="1186" actId="165"/>
          <ac:spMkLst>
            <pc:docMk/>
            <pc:sldMk cId="688156928" sldId="264"/>
            <ac:spMk id="39" creationId="{4E88F0B0-00FE-6D99-8E55-1A029B38A727}"/>
          </ac:spMkLst>
        </pc:spChg>
        <pc:spChg chg="mod topLvl">
          <ac:chgData name="Rhys Thomas" userId="b0461f160bf1e64b" providerId="LiveId" clId="{CF6027AD-E818-47F9-B483-BF3D327BE63E}" dt="2024-05-19T08:00:34.664" v="1186" actId="165"/>
          <ac:spMkLst>
            <pc:docMk/>
            <pc:sldMk cId="688156928" sldId="264"/>
            <ac:spMk id="40" creationId="{2546EB8C-F42E-ED94-2069-6A0810449A7A}"/>
          </ac:spMkLst>
        </pc:spChg>
        <pc:spChg chg="del mod topLvl">
          <ac:chgData name="Rhys Thomas" userId="b0461f160bf1e64b" providerId="LiveId" clId="{CF6027AD-E818-47F9-B483-BF3D327BE63E}" dt="2024-05-19T08:00:39.203" v="1187" actId="478"/>
          <ac:spMkLst>
            <pc:docMk/>
            <pc:sldMk cId="688156928" sldId="264"/>
            <ac:spMk id="41" creationId="{B4EBA506-3C4E-D388-01AF-977D34C8489C}"/>
          </ac:spMkLst>
        </pc:spChg>
        <pc:spChg chg="mod topLvl">
          <ac:chgData name="Rhys Thomas" userId="b0461f160bf1e64b" providerId="LiveId" clId="{CF6027AD-E818-47F9-B483-BF3D327BE63E}" dt="2024-05-19T08:00:34.664" v="1186" actId="165"/>
          <ac:spMkLst>
            <pc:docMk/>
            <pc:sldMk cId="688156928" sldId="264"/>
            <ac:spMk id="42" creationId="{C44E1F32-9148-7CC7-CE49-D3E5B9CE9E3C}"/>
          </ac:spMkLst>
        </pc:spChg>
        <pc:spChg chg="mod topLvl">
          <ac:chgData name="Rhys Thomas" userId="b0461f160bf1e64b" providerId="LiveId" clId="{CF6027AD-E818-47F9-B483-BF3D327BE63E}" dt="2024-05-19T08:01:52.217" v="1198" actId="20577"/>
          <ac:spMkLst>
            <pc:docMk/>
            <pc:sldMk cId="688156928" sldId="264"/>
            <ac:spMk id="43" creationId="{2EAA0920-9603-F824-173B-585BE3B7F649}"/>
          </ac:spMkLst>
        </pc:spChg>
        <pc:spChg chg="mod topLvl">
          <ac:chgData name="Rhys Thomas" userId="b0461f160bf1e64b" providerId="LiveId" clId="{CF6027AD-E818-47F9-B483-BF3D327BE63E}" dt="2024-05-19T08:00:34.664" v="1186" actId="165"/>
          <ac:spMkLst>
            <pc:docMk/>
            <pc:sldMk cId="688156928" sldId="264"/>
            <ac:spMk id="44" creationId="{1AA1D1DD-C148-9E02-5E07-30E862B31CD6}"/>
          </ac:spMkLst>
        </pc:spChg>
        <pc:spChg chg="mod topLvl">
          <ac:chgData name="Rhys Thomas" userId="b0461f160bf1e64b" providerId="LiveId" clId="{CF6027AD-E818-47F9-B483-BF3D327BE63E}" dt="2024-05-19T08:01:56.306" v="1200" actId="20577"/>
          <ac:spMkLst>
            <pc:docMk/>
            <pc:sldMk cId="688156928" sldId="264"/>
            <ac:spMk id="45" creationId="{982D0223-2CEE-1E37-6421-A22DD633C7E9}"/>
          </ac:spMkLst>
        </pc:spChg>
        <pc:spChg chg="mod topLvl">
          <ac:chgData name="Rhys Thomas" userId="b0461f160bf1e64b" providerId="LiveId" clId="{CF6027AD-E818-47F9-B483-BF3D327BE63E}" dt="2024-05-19T08:00:46.744" v="1188" actId="165"/>
          <ac:spMkLst>
            <pc:docMk/>
            <pc:sldMk cId="688156928" sldId="264"/>
            <ac:spMk id="48" creationId="{7AD27DFE-2917-9AB4-48F7-0EEE8B781E9F}"/>
          </ac:spMkLst>
        </pc:spChg>
        <pc:spChg chg="mod topLvl">
          <ac:chgData name="Rhys Thomas" userId="b0461f160bf1e64b" providerId="LiveId" clId="{CF6027AD-E818-47F9-B483-BF3D327BE63E}" dt="2024-05-19T08:02:51.390" v="1207" actId="12788"/>
          <ac:spMkLst>
            <pc:docMk/>
            <pc:sldMk cId="688156928" sldId="264"/>
            <ac:spMk id="49" creationId="{CC6432FC-7E0A-A551-D7D5-5BC263639481}"/>
          </ac:spMkLst>
        </pc:spChg>
        <pc:spChg chg="mod topLvl">
          <ac:chgData name="Rhys Thomas" userId="b0461f160bf1e64b" providerId="LiveId" clId="{CF6027AD-E818-47F9-B483-BF3D327BE63E}" dt="2024-05-19T08:00:46.744" v="1188" actId="165"/>
          <ac:spMkLst>
            <pc:docMk/>
            <pc:sldMk cId="688156928" sldId="264"/>
            <ac:spMk id="50" creationId="{0AADE4A8-5826-1245-D0AC-35BDC4F0FB4E}"/>
          </ac:spMkLst>
        </pc:spChg>
        <pc:spChg chg="del mod topLvl">
          <ac:chgData name="Rhys Thomas" userId="b0461f160bf1e64b" providerId="LiveId" clId="{CF6027AD-E818-47F9-B483-BF3D327BE63E}" dt="2024-05-19T08:00:50.287" v="1189" actId="478"/>
          <ac:spMkLst>
            <pc:docMk/>
            <pc:sldMk cId="688156928" sldId="264"/>
            <ac:spMk id="51" creationId="{A2ECCF62-5677-9D7A-5B24-8CA9B151B78F}"/>
          </ac:spMkLst>
        </pc:spChg>
        <pc:spChg chg="mod topLvl">
          <ac:chgData name="Rhys Thomas" userId="b0461f160bf1e64b" providerId="LiveId" clId="{CF6027AD-E818-47F9-B483-BF3D327BE63E}" dt="2024-05-19T08:00:46.744" v="1188" actId="165"/>
          <ac:spMkLst>
            <pc:docMk/>
            <pc:sldMk cId="688156928" sldId="264"/>
            <ac:spMk id="52" creationId="{EA247B2F-FE05-728A-D87F-DBCE2090D133}"/>
          </ac:spMkLst>
        </pc:spChg>
        <pc:spChg chg="mod topLvl">
          <ac:chgData name="Rhys Thomas" userId="b0461f160bf1e64b" providerId="LiveId" clId="{CF6027AD-E818-47F9-B483-BF3D327BE63E}" dt="2024-05-19T08:02:02.978" v="1202" actId="20577"/>
          <ac:spMkLst>
            <pc:docMk/>
            <pc:sldMk cId="688156928" sldId="264"/>
            <ac:spMk id="53" creationId="{AEC3A8D5-F6F3-B19C-A6D9-77DBFC870863}"/>
          </ac:spMkLst>
        </pc:spChg>
        <pc:spChg chg="mod topLvl">
          <ac:chgData name="Rhys Thomas" userId="b0461f160bf1e64b" providerId="LiveId" clId="{CF6027AD-E818-47F9-B483-BF3D327BE63E}" dt="2024-05-19T08:02:51.390" v="1207" actId="12788"/>
          <ac:spMkLst>
            <pc:docMk/>
            <pc:sldMk cId="688156928" sldId="264"/>
            <ac:spMk id="54" creationId="{5719ED7F-6EF7-9C7C-8038-DC109A778926}"/>
          </ac:spMkLst>
        </pc:spChg>
        <pc:spChg chg="mod topLvl">
          <ac:chgData name="Rhys Thomas" userId="b0461f160bf1e64b" providerId="LiveId" clId="{CF6027AD-E818-47F9-B483-BF3D327BE63E}" dt="2024-05-19T08:14:32.269" v="1301" actId="20577"/>
          <ac:spMkLst>
            <pc:docMk/>
            <pc:sldMk cId="688156928" sldId="264"/>
            <ac:spMk id="55" creationId="{8EB28AB5-3286-A9BC-F583-A211F3B91BC1}"/>
          </ac:spMkLst>
        </pc:spChg>
        <pc:spChg chg="add mod">
          <ac:chgData name="Rhys Thomas" userId="b0461f160bf1e64b" providerId="LiveId" clId="{CF6027AD-E818-47F9-B483-BF3D327BE63E}" dt="2024-05-19T08:01:04.733" v="1191" actId="1076"/>
          <ac:spMkLst>
            <pc:docMk/>
            <pc:sldMk cId="688156928" sldId="264"/>
            <ac:spMk id="56" creationId="{C9FBDAEC-A843-53EF-D300-FF93A2B319A9}"/>
          </ac:spMkLst>
        </pc:spChg>
        <pc:spChg chg="add mod">
          <ac:chgData name="Rhys Thomas" userId="b0461f160bf1e64b" providerId="LiveId" clId="{CF6027AD-E818-47F9-B483-BF3D327BE63E}" dt="2024-05-19T08:01:17.359" v="1193" actId="1076"/>
          <ac:spMkLst>
            <pc:docMk/>
            <pc:sldMk cId="688156928" sldId="264"/>
            <ac:spMk id="57" creationId="{A73352D9-3C33-6D2C-A146-70E333A9A410}"/>
          </ac:spMkLst>
        </pc:spChg>
        <pc:grpChg chg="add del mod">
          <ac:chgData name="Rhys Thomas" userId="b0461f160bf1e64b" providerId="LiveId" clId="{CF6027AD-E818-47F9-B483-BF3D327BE63E}" dt="2024-05-19T08:01:29.780" v="1194" actId="165"/>
          <ac:grpSpMkLst>
            <pc:docMk/>
            <pc:sldMk cId="688156928" sldId="264"/>
            <ac:grpSpMk id="36" creationId="{FCD00D0B-764A-F75E-EABC-6DD9E824198E}"/>
          </ac:grpSpMkLst>
        </pc:grpChg>
        <pc:grpChg chg="add del mod">
          <ac:chgData name="Rhys Thomas" userId="b0461f160bf1e64b" providerId="LiveId" clId="{CF6027AD-E818-47F9-B483-BF3D327BE63E}" dt="2024-05-19T08:00:34.664" v="1186" actId="165"/>
          <ac:grpSpMkLst>
            <pc:docMk/>
            <pc:sldMk cId="688156928" sldId="264"/>
            <ac:grpSpMk id="37" creationId="{8DFE78C7-7EDC-2971-0F24-4E42A164BB11}"/>
          </ac:grpSpMkLst>
        </pc:grpChg>
        <pc:grpChg chg="add del mod">
          <ac:chgData name="Rhys Thomas" userId="b0461f160bf1e64b" providerId="LiveId" clId="{CF6027AD-E818-47F9-B483-BF3D327BE63E}" dt="2024-05-19T08:02:16.118" v="1203" actId="165"/>
          <ac:grpSpMkLst>
            <pc:docMk/>
            <pc:sldMk cId="688156928" sldId="264"/>
            <ac:grpSpMk id="46" creationId="{B4FC9E8B-26E4-5340-5A77-663495518F37}"/>
          </ac:grpSpMkLst>
        </pc:grpChg>
        <pc:grpChg chg="add del mod">
          <ac:chgData name="Rhys Thomas" userId="b0461f160bf1e64b" providerId="LiveId" clId="{CF6027AD-E818-47F9-B483-BF3D327BE63E}" dt="2024-05-19T08:00:46.744" v="1188" actId="165"/>
          <ac:grpSpMkLst>
            <pc:docMk/>
            <pc:sldMk cId="688156928" sldId="264"/>
            <ac:grpSpMk id="47" creationId="{FE679B51-8C67-7D10-DD86-5FFB88D2232F}"/>
          </ac:grpSpMkLst>
        </pc:grpChg>
        <pc:graphicFrameChg chg="add mod">
          <ac:chgData name="Rhys Thomas" userId="b0461f160bf1e64b" providerId="LiveId" clId="{CF6027AD-E818-47F9-B483-BF3D327BE63E}" dt="2024-05-17T09:25:18.321" v="127" actId="1076"/>
          <ac:graphicFrameMkLst>
            <pc:docMk/>
            <pc:sldMk cId="688156928" sldId="264"/>
            <ac:graphicFrameMk id="4" creationId="{FA9CA73E-1958-97DE-F0DD-45A540280736}"/>
          </ac:graphicFrameMkLst>
        </pc:graphicFrameChg>
        <pc:graphicFrameChg chg="add mod">
          <ac:chgData name="Rhys Thomas" userId="b0461f160bf1e64b" providerId="LiveId" clId="{CF6027AD-E818-47F9-B483-BF3D327BE63E}" dt="2024-05-17T09:25:23.485" v="129" actId="1076"/>
          <ac:graphicFrameMkLst>
            <pc:docMk/>
            <pc:sldMk cId="688156928" sldId="264"/>
            <ac:graphicFrameMk id="5" creationId="{9895C150-806B-4287-5A3C-209526015CE3}"/>
          </ac:graphicFrameMkLst>
        </pc:graphicFrameChg>
      </pc:sldChg>
      <pc:sldChg chg="addSp delSp modSp new mod delAnim modAnim">
        <pc:chgData name="Rhys Thomas" userId="b0461f160bf1e64b" providerId="LiveId" clId="{CF6027AD-E818-47F9-B483-BF3D327BE63E}" dt="2024-05-20T14:16:19.861" v="1937" actId="1076"/>
        <pc:sldMkLst>
          <pc:docMk/>
          <pc:sldMk cId="225194149" sldId="265"/>
        </pc:sldMkLst>
        <pc:spChg chg="del">
          <ac:chgData name="Rhys Thomas" userId="b0461f160bf1e64b" providerId="LiveId" clId="{CF6027AD-E818-47F9-B483-BF3D327BE63E}" dt="2024-05-17T09:28:48.897" v="200" actId="478"/>
          <ac:spMkLst>
            <pc:docMk/>
            <pc:sldMk cId="225194149" sldId="265"/>
            <ac:spMk id="2" creationId="{4D87414C-4F3C-3439-E1FE-37BFE405C8D8}"/>
          </ac:spMkLst>
        </pc:spChg>
        <pc:spChg chg="del">
          <ac:chgData name="Rhys Thomas" userId="b0461f160bf1e64b" providerId="LiveId" clId="{CF6027AD-E818-47F9-B483-BF3D327BE63E}" dt="2024-05-17T09:28:48.069" v="199" actId="478"/>
          <ac:spMkLst>
            <pc:docMk/>
            <pc:sldMk cId="225194149" sldId="265"/>
            <ac:spMk id="3" creationId="{88865AA4-7E9D-0F6B-9F22-8276BED1604D}"/>
          </ac:spMkLst>
        </pc:spChg>
        <pc:spChg chg="add mod">
          <ac:chgData name="Rhys Thomas" userId="b0461f160bf1e64b" providerId="LiveId" clId="{CF6027AD-E818-47F9-B483-BF3D327BE63E}" dt="2024-05-17T09:31:50.414" v="266" actId="1076"/>
          <ac:spMkLst>
            <pc:docMk/>
            <pc:sldMk cId="225194149" sldId="265"/>
            <ac:spMk id="4" creationId="{8E9F7003-0895-2AC4-E52C-8A22369B22AC}"/>
          </ac:spMkLst>
        </pc:spChg>
        <pc:spChg chg="add mod">
          <ac:chgData name="Rhys Thomas" userId="b0461f160bf1e64b" providerId="LiveId" clId="{CF6027AD-E818-47F9-B483-BF3D327BE63E}" dt="2024-05-17T09:31:50.414" v="266" actId="1076"/>
          <ac:spMkLst>
            <pc:docMk/>
            <pc:sldMk cId="225194149" sldId="265"/>
            <ac:spMk id="5" creationId="{0BB120C2-B446-456B-5B75-09CCEE97894E}"/>
          </ac:spMkLst>
        </pc:spChg>
        <pc:spChg chg="add mod">
          <ac:chgData name="Rhys Thomas" userId="b0461f160bf1e64b" providerId="LiveId" clId="{CF6027AD-E818-47F9-B483-BF3D327BE63E}" dt="2024-05-17T09:31:50.414" v="266" actId="1076"/>
          <ac:spMkLst>
            <pc:docMk/>
            <pc:sldMk cId="225194149" sldId="265"/>
            <ac:spMk id="6" creationId="{0E9FBC25-3E52-9B47-EB92-273F20214D53}"/>
          </ac:spMkLst>
        </pc:spChg>
        <pc:spChg chg="add mod">
          <ac:chgData name="Rhys Thomas" userId="b0461f160bf1e64b" providerId="LiveId" clId="{CF6027AD-E818-47F9-B483-BF3D327BE63E}" dt="2024-05-17T09:29:10.989" v="203" actId="1076"/>
          <ac:spMkLst>
            <pc:docMk/>
            <pc:sldMk cId="225194149" sldId="265"/>
            <ac:spMk id="9" creationId="{E54D40C0-E9CE-CC7E-7937-3CCD9BA16FD8}"/>
          </ac:spMkLst>
        </pc:spChg>
        <pc:spChg chg="add mod">
          <ac:chgData name="Rhys Thomas" userId="b0461f160bf1e64b" providerId="LiveId" clId="{CF6027AD-E818-47F9-B483-BF3D327BE63E}" dt="2024-05-20T14:16:19.861" v="1937" actId="1076"/>
          <ac:spMkLst>
            <pc:docMk/>
            <pc:sldMk cId="225194149" sldId="265"/>
            <ac:spMk id="10" creationId="{8EA9E6EC-ED4F-3007-8EA2-AD362C1AAA96}"/>
          </ac:spMkLst>
        </pc:spChg>
        <pc:spChg chg="add del mod">
          <ac:chgData name="Rhys Thomas" userId="b0461f160bf1e64b" providerId="LiveId" clId="{CF6027AD-E818-47F9-B483-BF3D327BE63E}" dt="2024-05-19T09:55:43.119" v="1845" actId="478"/>
          <ac:spMkLst>
            <pc:docMk/>
            <pc:sldMk cId="225194149" sldId="265"/>
            <ac:spMk id="12" creationId="{49D98703-EA8B-4CF7-445D-11A4D33866BA}"/>
          </ac:spMkLst>
        </pc:spChg>
        <pc:spChg chg="add del mod">
          <ac:chgData name="Rhys Thomas" userId="b0461f160bf1e64b" providerId="LiveId" clId="{CF6027AD-E818-47F9-B483-BF3D327BE63E}" dt="2024-05-19T09:55:43.119" v="1845" actId="478"/>
          <ac:spMkLst>
            <pc:docMk/>
            <pc:sldMk cId="225194149" sldId="265"/>
            <ac:spMk id="13" creationId="{40EE196B-3D33-183C-2608-C06AF8D3C5D3}"/>
          </ac:spMkLst>
        </pc:spChg>
        <pc:spChg chg="add del mod">
          <ac:chgData name="Rhys Thomas" userId="b0461f160bf1e64b" providerId="LiveId" clId="{CF6027AD-E818-47F9-B483-BF3D327BE63E}" dt="2024-05-19T09:55:43.119" v="1845" actId="478"/>
          <ac:spMkLst>
            <pc:docMk/>
            <pc:sldMk cId="225194149" sldId="265"/>
            <ac:spMk id="14" creationId="{7DE83543-A8D8-56D1-A15C-0160B5CDF479}"/>
          </ac:spMkLst>
        </pc:spChg>
        <pc:spChg chg="add del mod">
          <ac:chgData name="Rhys Thomas" userId="b0461f160bf1e64b" providerId="LiveId" clId="{CF6027AD-E818-47F9-B483-BF3D327BE63E}" dt="2024-05-19T09:55:43.119" v="1845" actId="478"/>
          <ac:spMkLst>
            <pc:docMk/>
            <pc:sldMk cId="225194149" sldId="265"/>
            <ac:spMk id="15" creationId="{AE6C4C13-850F-7250-CD93-DD72733F9767}"/>
          </ac:spMkLst>
        </pc:spChg>
        <pc:spChg chg="add del mod">
          <ac:chgData name="Rhys Thomas" userId="b0461f160bf1e64b" providerId="LiveId" clId="{CF6027AD-E818-47F9-B483-BF3D327BE63E}" dt="2024-05-19T09:55:43.119" v="1845" actId="478"/>
          <ac:spMkLst>
            <pc:docMk/>
            <pc:sldMk cId="225194149" sldId="265"/>
            <ac:spMk id="16" creationId="{A4D33D83-5200-5387-943C-833E088768B9}"/>
          </ac:spMkLst>
        </pc:spChg>
        <pc:spChg chg="add del mod">
          <ac:chgData name="Rhys Thomas" userId="b0461f160bf1e64b" providerId="LiveId" clId="{CF6027AD-E818-47F9-B483-BF3D327BE63E}" dt="2024-05-19T09:55:43.119" v="1845" actId="478"/>
          <ac:spMkLst>
            <pc:docMk/>
            <pc:sldMk cId="225194149" sldId="265"/>
            <ac:spMk id="17" creationId="{1DABF15A-AFD7-0FC7-CFBE-173A325BE35A}"/>
          </ac:spMkLst>
        </pc:spChg>
        <pc:spChg chg="add del mod">
          <ac:chgData name="Rhys Thomas" userId="b0461f160bf1e64b" providerId="LiveId" clId="{CF6027AD-E818-47F9-B483-BF3D327BE63E}" dt="2024-05-19T09:55:43.119" v="1845" actId="478"/>
          <ac:spMkLst>
            <pc:docMk/>
            <pc:sldMk cId="225194149" sldId="265"/>
            <ac:spMk id="18" creationId="{EB7A7FED-C256-61AE-7069-506A7F11B9AE}"/>
          </ac:spMkLst>
        </pc:spChg>
        <pc:spChg chg="add del mod">
          <ac:chgData name="Rhys Thomas" userId="b0461f160bf1e64b" providerId="LiveId" clId="{CF6027AD-E818-47F9-B483-BF3D327BE63E}" dt="2024-05-19T09:55:43.119" v="1845" actId="478"/>
          <ac:spMkLst>
            <pc:docMk/>
            <pc:sldMk cId="225194149" sldId="265"/>
            <ac:spMk id="19" creationId="{3D757B56-CAEC-E20A-8EBC-BC63C3C6AEF8}"/>
          </ac:spMkLst>
        </pc:spChg>
        <pc:spChg chg="add mod">
          <ac:chgData name="Rhys Thomas" userId="b0461f160bf1e64b" providerId="LiveId" clId="{CF6027AD-E818-47F9-B483-BF3D327BE63E}" dt="2024-05-17T09:32:04.856" v="270" actId="20577"/>
          <ac:spMkLst>
            <pc:docMk/>
            <pc:sldMk cId="225194149" sldId="265"/>
            <ac:spMk id="20" creationId="{E554B0FD-D30F-49C0-DD99-EA75D8FEAFB6}"/>
          </ac:spMkLst>
        </pc:spChg>
        <pc:spChg chg="add mod">
          <ac:chgData name="Rhys Thomas" userId="b0461f160bf1e64b" providerId="LiveId" clId="{CF6027AD-E818-47F9-B483-BF3D327BE63E}" dt="2024-05-17T09:32:00.036" v="268" actId="1076"/>
          <ac:spMkLst>
            <pc:docMk/>
            <pc:sldMk cId="225194149" sldId="265"/>
            <ac:spMk id="21" creationId="{BC4FFE6E-E1DE-ABF6-284D-1D488336DB56}"/>
          </ac:spMkLst>
        </pc:spChg>
        <pc:spChg chg="add mod">
          <ac:chgData name="Rhys Thomas" userId="b0461f160bf1e64b" providerId="LiveId" clId="{CF6027AD-E818-47F9-B483-BF3D327BE63E}" dt="2024-05-17T09:32:00.036" v="268" actId="1076"/>
          <ac:spMkLst>
            <pc:docMk/>
            <pc:sldMk cId="225194149" sldId="265"/>
            <ac:spMk id="22" creationId="{E0C799F2-ABD9-DAD7-DB4C-D884C6CEE036}"/>
          </ac:spMkLst>
        </pc:spChg>
        <pc:spChg chg="add del mod">
          <ac:chgData name="Rhys Thomas" userId="b0461f160bf1e64b" providerId="LiveId" clId="{CF6027AD-E818-47F9-B483-BF3D327BE63E}" dt="2024-05-19T09:55:45.862" v="1846" actId="478"/>
          <ac:spMkLst>
            <pc:docMk/>
            <pc:sldMk cId="225194149" sldId="265"/>
            <ac:spMk id="29" creationId="{693CCEA5-4D16-0CCB-9BB5-AEE0029E99CE}"/>
          </ac:spMkLst>
        </pc:spChg>
        <pc:spChg chg="add del mod">
          <ac:chgData name="Rhys Thomas" userId="b0461f160bf1e64b" providerId="LiveId" clId="{CF6027AD-E818-47F9-B483-BF3D327BE63E}" dt="2024-05-19T09:55:45.862" v="1846" actId="478"/>
          <ac:spMkLst>
            <pc:docMk/>
            <pc:sldMk cId="225194149" sldId="265"/>
            <ac:spMk id="30" creationId="{EC794784-E545-01C1-FBE9-57A38E32DD0D}"/>
          </ac:spMkLst>
        </pc:spChg>
        <pc:spChg chg="add del mod">
          <ac:chgData name="Rhys Thomas" userId="b0461f160bf1e64b" providerId="LiveId" clId="{CF6027AD-E818-47F9-B483-BF3D327BE63E}" dt="2024-05-19T09:55:45.862" v="1846" actId="478"/>
          <ac:spMkLst>
            <pc:docMk/>
            <pc:sldMk cId="225194149" sldId="265"/>
            <ac:spMk id="31" creationId="{C3F92848-E2DA-922D-0456-C87EB4E762E0}"/>
          </ac:spMkLst>
        </pc:spChg>
        <pc:spChg chg="add del mod">
          <ac:chgData name="Rhys Thomas" userId="b0461f160bf1e64b" providerId="LiveId" clId="{CF6027AD-E818-47F9-B483-BF3D327BE63E}" dt="2024-05-19T09:55:45.862" v="1846" actId="478"/>
          <ac:spMkLst>
            <pc:docMk/>
            <pc:sldMk cId="225194149" sldId="265"/>
            <ac:spMk id="32" creationId="{395A29BB-9D20-BA40-3FAA-7FC768E94DC7}"/>
          </ac:spMkLst>
        </pc:spChg>
        <pc:spChg chg="add del mod">
          <ac:chgData name="Rhys Thomas" userId="b0461f160bf1e64b" providerId="LiveId" clId="{CF6027AD-E818-47F9-B483-BF3D327BE63E}" dt="2024-05-19T09:55:45.862" v="1846" actId="478"/>
          <ac:spMkLst>
            <pc:docMk/>
            <pc:sldMk cId="225194149" sldId="265"/>
            <ac:spMk id="33" creationId="{77C06FB8-1202-D53D-5B9D-90E12C5B5404}"/>
          </ac:spMkLst>
        </pc:spChg>
        <pc:spChg chg="add del mod">
          <ac:chgData name="Rhys Thomas" userId="b0461f160bf1e64b" providerId="LiveId" clId="{CF6027AD-E818-47F9-B483-BF3D327BE63E}" dt="2024-05-19T09:55:45.862" v="1846" actId="478"/>
          <ac:spMkLst>
            <pc:docMk/>
            <pc:sldMk cId="225194149" sldId="265"/>
            <ac:spMk id="34" creationId="{B8E9589C-5E40-C8C0-1F34-C51C88BEB59D}"/>
          </ac:spMkLst>
        </pc:spChg>
        <pc:spChg chg="add del mod">
          <ac:chgData name="Rhys Thomas" userId="b0461f160bf1e64b" providerId="LiveId" clId="{CF6027AD-E818-47F9-B483-BF3D327BE63E}" dt="2024-05-19T09:55:45.862" v="1846" actId="478"/>
          <ac:spMkLst>
            <pc:docMk/>
            <pc:sldMk cId="225194149" sldId="265"/>
            <ac:spMk id="35" creationId="{13BDE47D-C3A1-C8AB-87A4-27E91F872CD3}"/>
          </ac:spMkLst>
        </pc:spChg>
        <pc:spChg chg="add del mod">
          <ac:chgData name="Rhys Thomas" userId="b0461f160bf1e64b" providerId="LiveId" clId="{CF6027AD-E818-47F9-B483-BF3D327BE63E}" dt="2024-05-19T09:55:45.862" v="1846" actId="478"/>
          <ac:spMkLst>
            <pc:docMk/>
            <pc:sldMk cId="225194149" sldId="265"/>
            <ac:spMk id="36" creationId="{A3D1A44E-F32A-C713-4804-82BFD353FB12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37" creationId="{079C2473-1F8A-AB7D-862E-AC0C091BFE97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38" creationId="{0C380B54-88F8-A296-05DC-55E65F8F53A9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39" creationId="{15AF5106-6FC7-36A5-B47E-C070BE430E3F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40" creationId="{208DA8DA-73E0-BFEB-C62B-EF332B3AC797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41" creationId="{BDA48B10-0A71-26A1-A163-BE95C9D0E1C7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42" creationId="{D840EBA6-1249-5A2A-5A58-5E1829CF8687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43" creationId="{896EAF98-9D13-5B12-F4F9-A51D4CF5939E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44" creationId="{CE7B898B-24AD-2010-46B9-F75AF580FD9A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45" creationId="{F896503B-9D70-39A8-0F38-265F245D30CA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46" creationId="{FA42947A-3081-73D1-D5E4-DF9E1E49F517}"/>
          </ac:spMkLst>
        </pc:spChg>
        <pc:spChg chg="add mod">
          <ac:chgData name="Rhys Thomas" userId="b0461f160bf1e64b" providerId="LiveId" clId="{CF6027AD-E818-47F9-B483-BF3D327BE63E}" dt="2024-05-19T09:56:08.358" v="1852" actId="20577"/>
          <ac:spMkLst>
            <pc:docMk/>
            <pc:sldMk cId="225194149" sldId="265"/>
            <ac:spMk id="47" creationId="{1C31BCAC-49A0-5302-E929-A44CAD0AE54E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48" creationId="{F665C93F-9A6A-7B86-ED58-A5D5AE6CA317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49" creationId="{74BB8E89-FB1F-BBC6-01BF-3F7C5EC40395}"/>
          </ac:spMkLst>
        </pc:spChg>
        <pc:spChg chg="add mod">
          <ac:chgData name="Rhys Thomas" userId="b0461f160bf1e64b" providerId="LiveId" clId="{CF6027AD-E818-47F9-B483-BF3D327BE63E}" dt="2024-05-19T09:55:54.077" v="1848" actId="1076"/>
          <ac:spMkLst>
            <pc:docMk/>
            <pc:sldMk cId="225194149" sldId="265"/>
            <ac:spMk id="50" creationId="{BC094BE9-5BB3-D6FF-4A05-58FD1A8869E7}"/>
          </ac:spMkLst>
        </pc:spChg>
        <pc:spChg chg="add mod">
          <ac:chgData name="Rhys Thomas" userId="b0461f160bf1e64b" providerId="LiveId" clId="{CF6027AD-E818-47F9-B483-BF3D327BE63E}" dt="2024-05-19T09:56:12.803" v="1854" actId="20577"/>
          <ac:spMkLst>
            <pc:docMk/>
            <pc:sldMk cId="225194149" sldId="265"/>
            <ac:spMk id="51" creationId="{9C4CC731-9677-3506-D10D-7D9C8D202137}"/>
          </ac:spMkLst>
        </pc:spChg>
        <pc:spChg chg="add mod">
          <ac:chgData name="Rhys Thomas" userId="b0461f160bf1e64b" providerId="LiveId" clId="{CF6027AD-E818-47F9-B483-BF3D327BE63E}" dt="2024-05-19T09:56:15.778" v="1855" actId="20577"/>
          <ac:spMkLst>
            <pc:docMk/>
            <pc:sldMk cId="225194149" sldId="265"/>
            <ac:spMk id="52" creationId="{428272CE-90C1-690F-0004-F3C2EDFBAECC}"/>
          </ac:spMkLst>
        </pc:spChg>
        <pc:spChg chg="add mod">
          <ac:chgData name="Rhys Thomas" userId="b0461f160bf1e64b" providerId="LiveId" clId="{CF6027AD-E818-47F9-B483-BF3D327BE63E}" dt="2024-05-19T09:56:02.631" v="1850" actId="1076"/>
          <ac:spMkLst>
            <pc:docMk/>
            <pc:sldMk cId="225194149" sldId="265"/>
            <ac:spMk id="53" creationId="{DA121EA3-58D8-891E-206F-96953C89D8D0}"/>
          </ac:spMkLst>
        </pc:spChg>
        <pc:spChg chg="add mod">
          <ac:chgData name="Rhys Thomas" userId="b0461f160bf1e64b" providerId="LiveId" clId="{CF6027AD-E818-47F9-B483-BF3D327BE63E}" dt="2024-05-19T09:56:02.631" v="1850" actId="1076"/>
          <ac:spMkLst>
            <pc:docMk/>
            <pc:sldMk cId="225194149" sldId="265"/>
            <ac:spMk id="54" creationId="{9332DBB5-0050-24D3-7F8E-2A5605D23602}"/>
          </ac:spMkLst>
        </pc:spChg>
        <pc:spChg chg="add mod">
          <ac:chgData name="Rhys Thomas" userId="b0461f160bf1e64b" providerId="LiveId" clId="{CF6027AD-E818-47F9-B483-BF3D327BE63E}" dt="2024-05-19T09:56:02.631" v="1850" actId="1076"/>
          <ac:spMkLst>
            <pc:docMk/>
            <pc:sldMk cId="225194149" sldId="265"/>
            <ac:spMk id="55" creationId="{3A5F7E5A-BA2A-F2DE-75DD-03A962326806}"/>
          </ac:spMkLst>
        </pc:spChg>
        <pc:spChg chg="add mod">
          <ac:chgData name="Rhys Thomas" userId="b0461f160bf1e64b" providerId="LiveId" clId="{CF6027AD-E818-47F9-B483-BF3D327BE63E}" dt="2024-05-19T09:56:02.631" v="1850" actId="1076"/>
          <ac:spMkLst>
            <pc:docMk/>
            <pc:sldMk cId="225194149" sldId="265"/>
            <ac:spMk id="56" creationId="{D6404CD4-D234-A2F9-62CA-8C4CE5C04C3E}"/>
          </ac:spMkLst>
        </pc:spChg>
        <pc:spChg chg="add mod">
          <ac:chgData name="Rhys Thomas" userId="b0461f160bf1e64b" providerId="LiveId" clId="{CF6027AD-E818-47F9-B483-BF3D327BE63E}" dt="2024-05-19T09:56:02.631" v="1850" actId="1076"/>
          <ac:spMkLst>
            <pc:docMk/>
            <pc:sldMk cId="225194149" sldId="265"/>
            <ac:spMk id="57" creationId="{E7BAF877-7F4A-B80F-4342-D3339008CFED}"/>
          </ac:spMkLst>
        </pc:spChg>
        <pc:spChg chg="add mod">
          <ac:chgData name="Rhys Thomas" userId="b0461f160bf1e64b" providerId="LiveId" clId="{CF6027AD-E818-47F9-B483-BF3D327BE63E}" dt="2024-05-19T09:56:02.631" v="1850" actId="1076"/>
          <ac:spMkLst>
            <pc:docMk/>
            <pc:sldMk cId="225194149" sldId="265"/>
            <ac:spMk id="58" creationId="{97A651C8-EC39-609F-17C8-5F55852511D6}"/>
          </ac:spMkLst>
        </pc:spChg>
        <pc:spChg chg="add mod">
          <ac:chgData name="Rhys Thomas" userId="b0461f160bf1e64b" providerId="LiveId" clId="{CF6027AD-E818-47F9-B483-BF3D327BE63E}" dt="2024-05-19T09:56:02.631" v="1850" actId="1076"/>
          <ac:spMkLst>
            <pc:docMk/>
            <pc:sldMk cId="225194149" sldId="265"/>
            <ac:spMk id="59" creationId="{6118F802-4B51-EEFC-471D-98785D289561}"/>
          </ac:spMkLst>
        </pc:spChg>
        <pc:spChg chg="add mod">
          <ac:chgData name="Rhys Thomas" userId="b0461f160bf1e64b" providerId="LiveId" clId="{CF6027AD-E818-47F9-B483-BF3D327BE63E}" dt="2024-05-19T09:56:02.631" v="1850" actId="1076"/>
          <ac:spMkLst>
            <pc:docMk/>
            <pc:sldMk cId="225194149" sldId="265"/>
            <ac:spMk id="60" creationId="{3F4CF81F-9E1C-049D-ADEE-A60A42294788}"/>
          </ac:spMkLst>
        </pc:spChg>
        <pc:spChg chg="add mod">
          <ac:chgData name="Rhys Thomas" userId="b0461f160bf1e64b" providerId="LiveId" clId="{CF6027AD-E818-47F9-B483-BF3D327BE63E}" dt="2024-05-19T09:56:02.631" v="1850" actId="1076"/>
          <ac:spMkLst>
            <pc:docMk/>
            <pc:sldMk cId="225194149" sldId="265"/>
            <ac:spMk id="61" creationId="{19DFF9FC-F819-9BBA-95DA-8635F45EFFA0}"/>
          </ac:spMkLst>
        </pc:spChg>
        <pc:spChg chg="add mod">
          <ac:chgData name="Rhys Thomas" userId="b0461f160bf1e64b" providerId="LiveId" clId="{CF6027AD-E818-47F9-B483-BF3D327BE63E}" dt="2024-05-19T09:56:02.631" v="1850" actId="1076"/>
          <ac:spMkLst>
            <pc:docMk/>
            <pc:sldMk cId="225194149" sldId="265"/>
            <ac:spMk id="62" creationId="{FA05E4D6-5E1D-5BBB-56B8-7197A77139F2}"/>
          </ac:spMkLst>
        </pc:spChg>
        <pc:spChg chg="add mod">
          <ac:chgData name="Rhys Thomas" userId="b0461f160bf1e64b" providerId="LiveId" clId="{CF6027AD-E818-47F9-B483-BF3D327BE63E}" dt="2024-05-19T09:56:21.780" v="1856" actId="20577"/>
          <ac:spMkLst>
            <pc:docMk/>
            <pc:sldMk cId="225194149" sldId="265"/>
            <ac:spMk id="63" creationId="{92646006-A232-D457-D5C0-044F8328620A}"/>
          </ac:spMkLst>
        </pc:spChg>
        <pc:spChg chg="add mod">
          <ac:chgData name="Rhys Thomas" userId="b0461f160bf1e64b" providerId="LiveId" clId="{CF6027AD-E818-47F9-B483-BF3D327BE63E}" dt="2024-05-19T09:56:02.631" v="1850" actId="1076"/>
          <ac:spMkLst>
            <pc:docMk/>
            <pc:sldMk cId="225194149" sldId="265"/>
            <ac:spMk id="64" creationId="{28C48630-23BC-9FF1-5B4D-791B89554F73}"/>
          </ac:spMkLst>
        </pc:spChg>
        <pc:spChg chg="add mod">
          <ac:chgData name="Rhys Thomas" userId="b0461f160bf1e64b" providerId="LiveId" clId="{CF6027AD-E818-47F9-B483-BF3D327BE63E}" dt="2024-05-19T09:56:24.135" v="1857" actId="20577"/>
          <ac:spMkLst>
            <pc:docMk/>
            <pc:sldMk cId="225194149" sldId="265"/>
            <ac:spMk id="65" creationId="{E451C74C-7955-EBAA-76C0-EDF4F96D2840}"/>
          </ac:spMkLst>
        </pc:spChg>
        <pc:spChg chg="add mod">
          <ac:chgData name="Rhys Thomas" userId="b0461f160bf1e64b" providerId="LiveId" clId="{CF6027AD-E818-47F9-B483-BF3D327BE63E}" dt="2024-05-19T09:56:27.708" v="1858" actId="20577"/>
          <ac:spMkLst>
            <pc:docMk/>
            <pc:sldMk cId="225194149" sldId="265"/>
            <ac:spMk id="66" creationId="{B551BA7D-34CA-1EA1-9C9B-257C6C74DD36}"/>
          </ac:spMkLst>
        </pc:spChg>
        <pc:spChg chg="add mod">
          <ac:chgData name="Rhys Thomas" userId="b0461f160bf1e64b" providerId="LiveId" clId="{CF6027AD-E818-47F9-B483-BF3D327BE63E}" dt="2024-05-19T09:56:32.218" v="1861" actId="20577"/>
          <ac:spMkLst>
            <pc:docMk/>
            <pc:sldMk cId="225194149" sldId="265"/>
            <ac:spMk id="67" creationId="{2C73FC34-8D4E-9DD9-7FC2-A1F2E91FAB63}"/>
          </ac:spMkLst>
        </pc:spChg>
        <pc:spChg chg="add mod">
          <ac:chgData name="Rhys Thomas" userId="b0461f160bf1e64b" providerId="LiveId" clId="{CF6027AD-E818-47F9-B483-BF3D327BE63E}" dt="2024-05-19T09:56:35.115" v="1862" actId="20577"/>
          <ac:spMkLst>
            <pc:docMk/>
            <pc:sldMk cId="225194149" sldId="265"/>
            <ac:spMk id="68" creationId="{C4B483EB-D10D-8D12-79AA-20BB1E8D54B7}"/>
          </ac:spMkLst>
        </pc:spChg>
        <pc:cxnChg chg="add mod">
          <ac:chgData name="Rhys Thomas" userId="b0461f160bf1e64b" providerId="LiveId" clId="{CF6027AD-E818-47F9-B483-BF3D327BE63E}" dt="2024-05-17T09:31:50.414" v="266" actId="1076"/>
          <ac:cxnSpMkLst>
            <pc:docMk/>
            <pc:sldMk cId="225194149" sldId="265"/>
            <ac:cxnSpMk id="7" creationId="{486F4CB3-632C-38DF-6AC1-E11DBA73B017}"/>
          </ac:cxnSpMkLst>
        </pc:cxnChg>
        <pc:cxnChg chg="add mod">
          <ac:chgData name="Rhys Thomas" userId="b0461f160bf1e64b" providerId="LiveId" clId="{CF6027AD-E818-47F9-B483-BF3D327BE63E}" dt="2024-05-17T09:31:50.414" v="266" actId="1076"/>
          <ac:cxnSpMkLst>
            <pc:docMk/>
            <pc:sldMk cId="225194149" sldId="265"/>
            <ac:cxnSpMk id="8" creationId="{B998A2EA-8D64-8AAC-5377-68DD0868E4F1}"/>
          </ac:cxnSpMkLst>
        </pc:cxnChg>
        <pc:cxnChg chg="add mod">
          <ac:chgData name="Rhys Thomas" userId="b0461f160bf1e64b" providerId="LiveId" clId="{CF6027AD-E818-47F9-B483-BF3D327BE63E}" dt="2024-05-17T09:32:00.036" v="268" actId="1076"/>
          <ac:cxnSpMkLst>
            <pc:docMk/>
            <pc:sldMk cId="225194149" sldId="265"/>
            <ac:cxnSpMk id="23" creationId="{49ABD833-85DE-5056-9516-0864653F43A4}"/>
          </ac:cxnSpMkLst>
        </pc:cxnChg>
        <pc:cxnChg chg="add mod">
          <ac:chgData name="Rhys Thomas" userId="b0461f160bf1e64b" providerId="LiveId" clId="{CF6027AD-E818-47F9-B483-BF3D327BE63E}" dt="2024-05-17T09:32:00.036" v="268" actId="1076"/>
          <ac:cxnSpMkLst>
            <pc:docMk/>
            <pc:sldMk cId="225194149" sldId="265"/>
            <ac:cxnSpMk id="24" creationId="{D80ED982-1098-888E-03CF-845D780D4617}"/>
          </ac:cxnSpMkLst>
        </pc:cxnChg>
      </pc:sldChg>
      <pc:sldChg chg="addSp delSp modSp new mod ord delAnim modAnim">
        <pc:chgData name="Rhys Thomas" userId="b0461f160bf1e64b" providerId="LiveId" clId="{CF6027AD-E818-47F9-B483-BF3D327BE63E}" dt="2024-05-19T08:57:22.829" v="1390"/>
        <pc:sldMkLst>
          <pc:docMk/>
          <pc:sldMk cId="1859704202" sldId="266"/>
        </pc:sldMkLst>
        <pc:spChg chg="del">
          <ac:chgData name="Rhys Thomas" userId="b0461f160bf1e64b" providerId="LiveId" clId="{CF6027AD-E818-47F9-B483-BF3D327BE63E}" dt="2024-05-17T09:32:55.981" v="279" actId="478"/>
          <ac:spMkLst>
            <pc:docMk/>
            <pc:sldMk cId="1859704202" sldId="266"/>
            <ac:spMk id="2" creationId="{B9BD51C6-C1D0-609A-0590-4DFC9F54FDCA}"/>
          </ac:spMkLst>
        </pc:spChg>
        <pc:spChg chg="del">
          <ac:chgData name="Rhys Thomas" userId="b0461f160bf1e64b" providerId="LiveId" clId="{CF6027AD-E818-47F9-B483-BF3D327BE63E}" dt="2024-05-17T09:32:55.573" v="278" actId="478"/>
          <ac:spMkLst>
            <pc:docMk/>
            <pc:sldMk cId="1859704202" sldId="266"/>
            <ac:spMk id="3" creationId="{933B85B7-263A-FC0E-D18E-37DC0D360184}"/>
          </ac:spMkLst>
        </pc:spChg>
        <pc:spChg chg="add mod">
          <ac:chgData name="Rhys Thomas" userId="b0461f160bf1e64b" providerId="LiveId" clId="{CF6027AD-E818-47F9-B483-BF3D327BE63E}" dt="2024-05-19T07:03:39.126" v="719" actId="1076"/>
          <ac:spMkLst>
            <pc:docMk/>
            <pc:sldMk cId="1859704202" sldId="266"/>
            <ac:spMk id="7" creationId="{6EA4CF95-37B7-9163-2D98-771CA049E210}"/>
          </ac:spMkLst>
        </pc:spChg>
        <pc:spChg chg="add mod">
          <ac:chgData name="Rhys Thomas" userId="b0461f160bf1e64b" providerId="LiveId" clId="{CF6027AD-E818-47F9-B483-BF3D327BE63E}" dt="2024-05-17T09:42:05.261" v="341" actId="164"/>
          <ac:spMkLst>
            <pc:docMk/>
            <pc:sldMk cId="1859704202" sldId="266"/>
            <ac:spMk id="8" creationId="{507EE804-D7BA-A935-9236-60349755B648}"/>
          </ac:spMkLst>
        </pc:spChg>
        <pc:spChg chg="add mod">
          <ac:chgData name="Rhys Thomas" userId="b0461f160bf1e64b" providerId="LiveId" clId="{CF6027AD-E818-47F9-B483-BF3D327BE63E}" dt="2024-05-17T09:42:05.261" v="341" actId="164"/>
          <ac:spMkLst>
            <pc:docMk/>
            <pc:sldMk cId="1859704202" sldId="266"/>
            <ac:spMk id="9" creationId="{06EE71F3-5963-E6BF-B83D-33A016F473E6}"/>
          </ac:spMkLst>
        </pc:spChg>
        <pc:spChg chg="add mod">
          <ac:chgData name="Rhys Thomas" userId="b0461f160bf1e64b" providerId="LiveId" clId="{CF6027AD-E818-47F9-B483-BF3D327BE63E}" dt="2024-05-17T09:42:05.261" v="341" actId="164"/>
          <ac:spMkLst>
            <pc:docMk/>
            <pc:sldMk cId="1859704202" sldId="266"/>
            <ac:spMk id="10" creationId="{C30FC4D9-EDCF-198F-B080-871C765AF65C}"/>
          </ac:spMkLst>
        </pc:spChg>
        <pc:spChg chg="add mod">
          <ac:chgData name="Rhys Thomas" userId="b0461f160bf1e64b" providerId="LiveId" clId="{CF6027AD-E818-47F9-B483-BF3D327BE63E}" dt="2024-05-17T09:42:05.261" v="341" actId="164"/>
          <ac:spMkLst>
            <pc:docMk/>
            <pc:sldMk cId="1859704202" sldId="266"/>
            <ac:spMk id="11" creationId="{CD30385B-376F-0127-76B2-5FB2896EB725}"/>
          </ac:spMkLst>
        </pc:spChg>
        <pc:spChg chg="add mod">
          <ac:chgData name="Rhys Thomas" userId="b0461f160bf1e64b" providerId="LiveId" clId="{CF6027AD-E818-47F9-B483-BF3D327BE63E}" dt="2024-05-17T09:42:05.261" v="341" actId="164"/>
          <ac:spMkLst>
            <pc:docMk/>
            <pc:sldMk cId="1859704202" sldId="266"/>
            <ac:spMk id="12" creationId="{2151A9F7-6CE9-4B28-5035-F68D6BDFF093}"/>
          </ac:spMkLst>
        </pc:spChg>
        <pc:spChg chg="mod">
          <ac:chgData name="Rhys Thomas" userId="b0461f160bf1e64b" providerId="LiveId" clId="{CF6027AD-E818-47F9-B483-BF3D327BE63E}" dt="2024-05-17T09:58:08.171" v="492" actId="1076"/>
          <ac:spMkLst>
            <pc:docMk/>
            <pc:sldMk cId="1859704202" sldId="266"/>
            <ac:spMk id="15" creationId="{94D8A53D-4FED-3FEF-D6A9-C344A07226BE}"/>
          </ac:spMkLst>
        </pc:spChg>
        <pc:spChg chg="mod">
          <ac:chgData name="Rhys Thomas" userId="b0461f160bf1e64b" providerId="LiveId" clId="{CF6027AD-E818-47F9-B483-BF3D327BE63E}" dt="2024-05-17T09:58:05.287" v="491" actId="1076"/>
          <ac:spMkLst>
            <pc:docMk/>
            <pc:sldMk cId="1859704202" sldId="266"/>
            <ac:spMk id="16" creationId="{032223AA-5C74-CAC7-5F5D-48836CF18306}"/>
          </ac:spMkLst>
        </pc:spChg>
        <pc:spChg chg="mod">
          <ac:chgData name="Rhys Thomas" userId="b0461f160bf1e64b" providerId="LiveId" clId="{CF6027AD-E818-47F9-B483-BF3D327BE63E}" dt="2024-05-17T09:42:57.265" v="346"/>
          <ac:spMkLst>
            <pc:docMk/>
            <pc:sldMk cId="1859704202" sldId="266"/>
            <ac:spMk id="17" creationId="{D3F42E49-03DC-6136-A74A-777C715A3086}"/>
          </ac:spMkLst>
        </pc:spChg>
        <pc:spChg chg="mod">
          <ac:chgData name="Rhys Thomas" userId="b0461f160bf1e64b" providerId="LiveId" clId="{CF6027AD-E818-47F9-B483-BF3D327BE63E}" dt="2024-05-17T09:42:57.265" v="346"/>
          <ac:spMkLst>
            <pc:docMk/>
            <pc:sldMk cId="1859704202" sldId="266"/>
            <ac:spMk id="18" creationId="{48718FD9-A6AA-8922-950C-392F81FDBD96}"/>
          </ac:spMkLst>
        </pc:spChg>
        <pc:spChg chg="mod">
          <ac:chgData name="Rhys Thomas" userId="b0461f160bf1e64b" providerId="LiveId" clId="{CF6027AD-E818-47F9-B483-BF3D327BE63E}" dt="2024-05-17T09:42:57.265" v="346"/>
          <ac:spMkLst>
            <pc:docMk/>
            <pc:sldMk cId="1859704202" sldId="266"/>
            <ac:spMk id="19" creationId="{43FEBA3C-A0F4-399B-87E1-1F66382E0174}"/>
          </ac:spMkLst>
        </pc:spChg>
        <pc:spChg chg="add mod">
          <ac:chgData name="Rhys Thomas" userId="b0461f160bf1e64b" providerId="LiveId" clId="{CF6027AD-E818-47F9-B483-BF3D327BE63E}" dt="2024-05-17T09:46:39.975" v="380" actId="1076"/>
          <ac:spMkLst>
            <pc:docMk/>
            <pc:sldMk cId="1859704202" sldId="266"/>
            <ac:spMk id="20" creationId="{3433B4AC-BE9D-EB18-A7F7-9E5DB0A44A74}"/>
          </ac:spMkLst>
        </pc:spChg>
        <pc:spChg chg="add mod">
          <ac:chgData name="Rhys Thomas" userId="b0461f160bf1e64b" providerId="LiveId" clId="{CF6027AD-E818-47F9-B483-BF3D327BE63E}" dt="2024-05-17T09:45:11.813" v="356" actId="20577"/>
          <ac:spMkLst>
            <pc:docMk/>
            <pc:sldMk cId="1859704202" sldId="266"/>
            <ac:spMk id="21" creationId="{EAFF9E3E-1207-611E-55B5-0E2EFD41275B}"/>
          </ac:spMkLst>
        </pc:spChg>
        <pc:spChg chg="add del mod">
          <ac:chgData name="Rhys Thomas" userId="b0461f160bf1e64b" providerId="LiveId" clId="{CF6027AD-E818-47F9-B483-BF3D327BE63E}" dt="2024-05-17T09:50:27.599" v="437"/>
          <ac:spMkLst>
            <pc:docMk/>
            <pc:sldMk cId="1859704202" sldId="266"/>
            <ac:spMk id="22" creationId="{DE143FEF-D7F9-CA41-119E-08B0F9EF0EDC}"/>
          </ac:spMkLst>
        </pc:spChg>
        <pc:spChg chg="add del mod">
          <ac:chgData name="Rhys Thomas" userId="b0461f160bf1e64b" providerId="LiveId" clId="{CF6027AD-E818-47F9-B483-BF3D327BE63E}" dt="2024-05-17T09:50:27.605" v="441"/>
          <ac:spMkLst>
            <pc:docMk/>
            <pc:sldMk cId="1859704202" sldId="266"/>
            <ac:spMk id="23" creationId="{61A97F0E-0750-1AB0-113C-C0B7037F24AF}"/>
          </ac:spMkLst>
        </pc:spChg>
        <pc:spChg chg="add del mod">
          <ac:chgData name="Rhys Thomas" userId="b0461f160bf1e64b" providerId="LiveId" clId="{CF6027AD-E818-47F9-B483-BF3D327BE63E}" dt="2024-05-17T09:50:34.350" v="444" actId="478"/>
          <ac:spMkLst>
            <pc:docMk/>
            <pc:sldMk cId="1859704202" sldId="266"/>
            <ac:spMk id="24" creationId="{F71A14F8-03C4-2BF5-F41A-654EC0F6A99E}"/>
          </ac:spMkLst>
        </pc:spChg>
        <pc:spChg chg="add del mod">
          <ac:chgData name="Rhys Thomas" userId="b0461f160bf1e64b" providerId="LiveId" clId="{CF6027AD-E818-47F9-B483-BF3D327BE63E}" dt="2024-05-17T09:50:36.537" v="445" actId="478"/>
          <ac:spMkLst>
            <pc:docMk/>
            <pc:sldMk cId="1859704202" sldId="266"/>
            <ac:spMk id="25" creationId="{79A86593-2FDC-5DCF-B608-3DD658F36658}"/>
          </ac:spMkLst>
        </pc:spChg>
        <pc:spChg chg="add del mod">
          <ac:chgData name="Rhys Thomas" userId="b0461f160bf1e64b" providerId="LiveId" clId="{CF6027AD-E818-47F9-B483-BF3D327BE63E}" dt="2024-05-17T09:46:48.484" v="383" actId="478"/>
          <ac:spMkLst>
            <pc:docMk/>
            <pc:sldMk cId="1859704202" sldId="266"/>
            <ac:spMk id="26" creationId="{44707B59-978E-D0A8-10CA-78A779EBF6F6}"/>
          </ac:spMkLst>
        </pc:spChg>
        <pc:spChg chg="add del mod">
          <ac:chgData name="Rhys Thomas" userId="b0461f160bf1e64b" providerId="LiveId" clId="{CF6027AD-E818-47F9-B483-BF3D327BE63E}" dt="2024-05-17T09:50:38.289" v="446" actId="478"/>
          <ac:spMkLst>
            <pc:docMk/>
            <pc:sldMk cId="1859704202" sldId="266"/>
            <ac:spMk id="27" creationId="{89EFA9B6-14A5-4B4C-E212-3251AE6897ED}"/>
          </ac:spMkLst>
        </pc:spChg>
        <pc:spChg chg="add del mod">
          <ac:chgData name="Rhys Thomas" userId="b0461f160bf1e64b" providerId="LiveId" clId="{CF6027AD-E818-47F9-B483-BF3D327BE63E}" dt="2024-05-17T09:50:39.832" v="447" actId="478"/>
          <ac:spMkLst>
            <pc:docMk/>
            <pc:sldMk cId="1859704202" sldId="266"/>
            <ac:spMk id="28" creationId="{0609EF4B-E8C0-B327-F3A2-F78AC013547F}"/>
          </ac:spMkLst>
        </pc:spChg>
        <pc:spChg chg="add del mod">
          <ac:chgData name="Rhys Thomas" userId="b0461f160bf1e64b" providerId="LiveId" clId="{CF6027AD-E818-47F9-B483-BF3D327BE63E}" dt="2024-05-17T09:50:31.522" v="443" actId="478"/>
          <ac:spMkLst>
            <pc:docMk/>
            <pc:sldMk cId="1859704202" sldId="266"/>
            <ac:spMk id="29" creationId="{F4A4B7C0-0195-3F70-E9EA-85EB9EF99D9E}"/>
          </ac:spMkLst>
        </pc:spChg>
        <pc:spChg chg="add del mod">
          <ac:chgData name="Rhys Thomas" userId="b0461f160bf1e64b" providerId="LiveId" clId="{CF6027AD-E818-47F9-B483-BF3D327BE63E}" dt="2024-05-17T09:50:29.217" v="442" actId="478"/>
          <ac:spMkLst>
            <pc:docMk/>
            <pc:sldMk cId="1859704202" sldId="266"/>
            <ac:spMk id="30" creationId="{E83F3680-AEB9-2EC4-1864-E321B88DF4A2}"/>
          </ac:spMkLst>
        </pc:spChg>
        <pc:spChg chg="add del mod">
          <ac:chgData name="Rhys Thomas" userId="b0461f160bf1e64b" providerId="LiveId" clId="{CF6027AD-E818-47F9-B483-BF3D327BE63E}" dt="2024-05-17T09:50:27.596" v="435" actId="478"/>
          <ac:spMkLst>
            <pc:docMk/>
            <pc:sldMk cId="1859704202" sldId="266"/>
            <ac:spMk id="31" creationId="{8778B70F-EF2F-3540-52BD-0D2D30DE5FD9}"/>
          </ac:spMkLst>
        </pc:spChg>
        <pc:spChg chg="add del mod">
          <ac:chgData name="Rhys Thomas" userId="b0461f160bf1e64b" providerId="LiveId" clId="{CF6027AD-E818-47F9-B483-BF3D327BE63E}" dt="2024-05-17T09:50:27.603" v="439"/>
          <ac:spMkLst>
            <pc:docMk/>
            <pc:sldMk cId="1859704202" sldId="266"/>
            <ac:spMk id="32" creationId="{5E759B03-301D-1961-5382-2A348DBD2BD7}"/>
          </ac:spMkLst>
        </pc:spChg>
        <pc:spChg chg="add mod">
          <ac:chgData name="Rhys Thomas" userId="b0461f160bf1e64b" providerId="LiveId" clId="{CF6027AD-E818-47F9-B483-BF3D327BE63E}" dt="2024-05-17T09:49:26.766" v="425" actId="164"/>
          <ac:spMkLst>
            <pc:docMk/>
            <pc:sldMk cId="1859704202" sldId="266"/>
            <ac:spMk id="33" creationId="{7006B029-E474-0FF7-97D3-DE2BCDED0D6A}"/>
          </ac:spMkLst>
        </pc:spChg>
        <pc:spChg chg="add mod">
          <ac:chgData name="Rhys Thomas" userId="b0461f160bf1e64b" providerId="LiveId" clId="{CF6027AD-E818-47F9-B483-BF3D327BE63E}" dt="2024-05-17T09:49:26.766" v="425" actId="164"/>
          <ac:spMkLst>
            <pc:docMk/>
            <pc:sldMk cId="1859704202" sldId="266"/>
            <ac:spMk id="34" creationId="{31B3F6D4-6813-5058-61B1-52AC23C95E15}"/>
          </ac:spMkLst>
        </pc:spChg>
        <pc:spChg chg="add mod">
          <ac:chgData name="Rhys Thomas" userId="b0461f160bf1e64b" providerId="LiveId" clId="{CF6027AD-E818-47F9-B483-BF3D327BE63E}" dt="2024-05-17T09:49:26.766" v="425" actId="164"/>
          <ac:spMkLst>
            <pc:docMk/>
            <pc:sldMk cId="1859704202" sldId="266"/>
            <ac:spMk id="35" creationId="{F456C721-5A0B-BF6D-1754-6B301C2D35C0}"/>
          </ac:spMkLst>
        </pc:spChg>
        <pc:spChg chg="add mod">
          <ac:chgData name="Rhys Thomas" userId="b0461f160bf1e64b" providerId="LiveId" clId="{CF6027AD-E818-47F9-B483-BF3D327BE63E}" dt="2024-05-17T09:49:26.766" v="425" actId="164"/>
          <ac:spMkLst>
            <pc:docMk/>
            <pc:sldMk cId="1859704202" sldId="266"/>
            <ac:spMk id="36" creationId="{D4B1FB2A-772A-F08B-DCDE-B4F3AFA16B5E}"/>
          </ac:spMkLst>
        </pc:spChg>
        <pc:spChg chg="add mod">
          <ac:chgData name="Rhys Thomas" userId="b0461f160bf1e64b" providerId="LiveId" clId="{CF6027AD-E818-47F9-B483-BF3D327BE63E}" dt="2024-05-17T09:49:26.766" v="425" actId="164"/>
          <ac:spMkLst>
            <pc:docMk/>
            <pc:sldMk cId="1859704202" sldId="266"/>
            <ac:spMk id="37" creationId="{0B1A3861-AB4B-CEA2-34CF-0EF3C4BC0276}"/>
          </ac:spMkLst>
        </pc:spChg>
        <pc:spChg chg="add mod">
          <ac:chgData name="Rhys Thomas" userId="b0461f160bf1e64b" providerId="LiveId" clId="{CF6027AD-E818-47F9-B483-BF3D327BE63E}" dt="2024-05-17T09:51:49.524" v="460" actId="20577"/>
          <ac:spMkLst>
            <pc:docMk/>
            <pc:sldMk cId="1859704202" sldId="266"/>
            <ac:spMk id="39" creationId="{ABA9433A-4C95-6D9B-1D52-EE3E8C33847F}"/>
          </ac:spMkLst>
        </pc:spChg>
        <pc:spChg chg="add mod">
          <ac:chgData name="Rhys Thomas" userId="b0461f160bf1e64b" providerId="LiveId" clId="{CF6027AD-E818-47F9-B483-BF3D327BE63E}" dt="2024-05-17T09:52:04.755" v="465" actId="20577"/>
          <ac:spMkLst>
            <pc:docMk/>
            <pc:sldMk cId="1859704202" sldId="266"/>
            <ac:spMk id="40" creationId="{FAF10430-CC2D-3025-4A41-D9EFCA64196D}"/>
          </ac:spMkLst>
        </pc:spChg>
        <pc:spChg chg="mod">
          <ac:chgData name="Rhys Thomas" userId="b0461f160bf1e64b" providerId="LiveId" clId="{CF6027AD-E818-47F9-B483-BF3D327BE63E}" dt="2024-05-17T09:53:49.650" v="472"/>
          <ac:spMkLst>
            <pc:docMk/>
            <pc:sldMk cId="1859704202" sldId="266"/>
            <ac:spMk id="42" creationId="{FDCA1C82-A6D1-B33B-17F9-3BDE4A799E0C}"/>
          </ac:spMkLst>
        </pc:spChg>
        <pc:spChg chg="del mod">
          <ac:chgData name="Rhys Thomas" userId="b0461f160bf1e64b" providerId="LiveId" clId="{CF6027AD-E818-47F9-B483-BF3D327BE63E}" dt="2024-05-17T09:58:32.218" v="501" actId="478"/>
          <ac:spMkLst>
            <pc:docMk/>
            <pc:sldMk cId="1859704202" sldId="266"/>
            <ac:spMk id="43" creationId="{B9B9897D-834D-AD9B-E3C4-5A9AA4D3A93A}"/>
          </ac:spMkLst>
        </pc:spChg>
        <pc:spChg chg="mod">
          <ac:chgData name="Rhys Thomas" userId="b0461f160bf1e64b" providerId="LiveId" clId="{CF6027AD-E818-47F9-B483-BF3D327BE63E}" dt="2024-05-17T09:53:49.650" v="472"/>
          <ac:spMkLst>
            <pc:docMk/>
            <pc:sldMk cId="1859704202" sldId="266"/>
            <ac:spMk id="44" creationId="{F25C68E8-05F9-4871-5FFD-998C237B0736}"/>
          </ac:spMkLst>
        </pc:spChg>
        <pc:spChg chg="del mod">
          <ac:chgData name="Rhys Thomas" userId="b0461f160bf1e64b" providerId="LiveId" clId="{CF6027AD-E818-47F9-B483-BF3D327BE63E}" dt="2024-05-17T09:58:40.800" v="502" actId="478"/>
          <ac:spMkLst>
            <pc:docMk/>
            <pc:sldMk cId="1859704202" sldId="266"/>
            <ac:spMk id="45" creationId="{BC8CA652-4AAC-BEEC-A722-31C79432F36A}"/>
          </ac:spMkLst>
        </pc:spChg>
        <pc:spChg chg="mod">
          <ac:chgData name="Rhys Thomas" userId="b0461f160bf1e64b" providerId="LiveId" clId="{CF6027AD-E818-47F9-B483-BF3D327BE63E}" dt="2024-05-17T09:53:49.650" v="472"/>
          <ac:spMkLst>
            <pc:docMk/>
            <pc:sldMk cId="1859704202" sldId="266"/>
            <ac:spMk id="46" creationId="{26CBDFAA-4C93-E211-2427-F04EE9557121}"/>
          </ac:spMkLst>
        </pc:spChg>
        <pc:spChg chg="mod">
          <ac:chgData name="Rhys Thomas" userId="b0461f160bf1e64b" providerId="LiveId" clId="{CF6027AD-E818-47F9-B483-BF3D327BE63E}" dt="2024-05-17T10:25:09.286" v="510"/>
          <ac:spMkLst>
            <pc:docMk/>
            <pc:sldMk cId="1859704202" sldId="266"/>
            <ac:spMk id="48" creationId="{9D076863-6C3A-2D04-52C0-C78AC3328A42}"/>
          </ac:spMkLst>
        </pc:spChg>
        <pc:spChg chg="mod">
          <ac:chgData name="Rhys Thomas" userId="b0461f160bf1e64b" providerId="LiveId" clId="{CF6027AD-E818-47F9-B483-BF3D327BE63E}" dt="2024-05-17T10:25:09.286" v="510"/>
          <ac:spMkLst>
            <pc:docMk/>
            <pc:sldMk cId="1859704202" sldId="266"/>
            <ac:spMk id="49" creationId="{8495F4C9-0299-94AD-10CE-345C637D7448}"/>
          </ac:spMkLst>
        </pc:spChg>
        <pc:spChg chg="mod">
          <ac:chgData name="Rhys Thomas" userId="b0461f160bf1e64b" providerId="LiveId" clId="{CF6027AD-E818-47F9-B483-BF3D327BE63E}" dt="2024-05-17T10:25:09.286" v="510"/>
          <ac:spMkLst>
            <pc:docMk/>
            <pc:sldMk cId="1859704202" sldId="266"/>
            <ac:spMk id="50" creationId="{C137C4CD-5D38-4F54-3744-6DFAAC621ADB}"/>
          </ac:spMkLst>
        </pc:spChg>
        <pc:spChg chg="mod">
          <ac:chgData name="Rhys Thomas" userId="b0461f160bf1e64b" providerId="LiveId" clId="{CF6027AD-E818-47F9-B483-BF3D327BE63E}" dt="2024-05-17T10:25:09.286" v="510"/>
          <ac:spMkLst>
            <pc:docMk/>
            <pc:sldMk cId="1859704202" sldId="266"/>
            <ac:spMk id="51" creationId="{FA89C459-9A05-DDC2-BA49-C607CF426FFF}"/>
          </ac:spMkLst>
        </pc:spChg>
        <pc:spChg chg="mod">
          <ac:chgData name="Rhys Thomas" userId="b0461f160bf1e64b" providerId="LiveId" clId="{CF6027AD-E818-47F9-B483-BF3D327BE63E}" dt="2024-05-17T10:25:09.286" v="510"/>
          <ac:spMkLst>
            <pc:docMk/>
            <pc:sldMk cId="1859704202" sldId="266"/>
            <ac:spMk id="52" creationId="{13D970F0-D411-8C8F-698D-DB924A053448}"/>
          </ac:spMkLst>
        </pc:spChg>
        <pc:spChg chg="add mod">
          <ac:chgData name="Rhys Thomas" userId="b0461f160bf1e64b" providerId="LiveId" clId="{CF6027AD-E818-47F9-B483-BF3D327BE63E}" dt="2024-05-17T10:25:56.295" v="526" actId="164"/>
          <ac:spMkLst>
            <pc:docMk/>
            <pc:sldMk cId="1859704202" sldId="266"/>
            <ac:spMk id="53" creationId="{51BF3CD4-1132-3BE0-D78E-38D53B67A035}"/>
          </ac:spMkLst>
        </pc:spChg>
        <pc:spChg chg="add mod">
          <ac:chgData name="Rhys Thomas" userId="b0461f160bf1e64b" providerId="LiveId" clId="{CF6027AD-E818-47F9-B483-BF3D327BE63E}" dt="2024-05-17T10:25:56.295" v="526" actId="164"/>
          <ac:spMkLst>
            <pc:docMk/>
            <pc:sldMk cId="1859704202" sldId="266"/>
            <ac:spMk id="54" creationId="{1CF00FBD-2851-BCBB-DF4F-669A60395EAF}"/>
          </ac:spMkLst>
        </pc:spChg>
        <pc:spChg chg="add del mod">
          <ac:chgData name="Rhys Thomas" userId="b0461f160bf1e64b" providerId="LiveId" clId="{CF6027AD-E818-47F9-B483-BF3D327BE63E}" dt="2024-05-17T10:25:30.613" v="517" actId="478"/>
          <ac:spMkLst>
            <pc:docMk/>
            <pc:sldMk cId="1859704202" sldId="266"/>
            <ac:spMk id="55" creationId="{8B4AB82D-8A05-3AEF-1A5C-03FD2A8EACDE}"/>
          </ac:spMkLst>
        </pc:spChg>
        <pc:spChg chg="add mod">
          <ac:chgData name="Rhys Thomas" userId="b0461f160bf1e64b" providerId="LiveId" clId="{CF6027AD-E818-47F9-B483-BF3D327BE63E}" dt="2024-05-17T10:25:56.295" v="526" actId="164"/>
          <ac:spMkLst>
            <pc:docMk/>
            <pc:sldMk cId="1859704202" sldId="266"/>
            <ac:spMk id="56" creationId="{60E5AE74-10FC-96EB-9442-9FB1F0BE02A9}"/>
          </ac:spMkLst>
        </pc:spChg>
        <pc:spChg chg="add mod">
          <ac:chgData name="Rhys Thomas" userId="b0461f160bf1e64b" providerId="LiveId" clId="{CF6027AD-E818-47F9-B483-BF3D327BE63E}" dt="2024-05-17T10:25:56.295" v="526" actId="164"/>
          <ac:spMkLst>
            <pc:docMk/>
            <pc:sldMk cId="1859704202" sldId="266"/>
            <ac:spMk id="57" creationId="{F24041BF-5889-CEA0-B240-2C36ED10C110}"/>
          </ac:spMkLst>
        </pc:spChg>
        <pc:spChg chg="add mod">
          <ac:chgData name="Rhys Thomas" userId="b0461f160bf1e64b" providerId="LiveId" clId="{CF6027AD-E818-47F9-B483-BF3D327BE63E}" dt="2024-05-17T10:25:56.295" v="526" actId="164"/>
          <ac:spMkLst>
            <pc:docMk/>
            <pc:sldMk cId="1859704202" sldId="266"/>
            <ac:spMk id="58" creationId="{EFC1D62D-EABC-1E82-1EAD-5C67C69CB1AF}"/>
          </ac:spMkLst>
        </pc:spChg>
        <pc:spChg chg="mod">
          <ac:chgData name="Rhys Thomas" userId="b0461f160bf1e64b" providerId="LiveId" clId="{CF6027AD-E818-47F9-B483-BF3D327BE63E}" dt="2024-05-17T10:32:44.986" v="578"/>
          <ac:spMkLst>
            <pc:docMk/>
            <pc:sldMk cId="1859704202" sldId="266"/>
            <ac:spMk id="61" creationId="{203A7275-4BD3-F96B-A7DA-5A39C6C9D649}"/>
          </ac:spMkLst>
        </pc:spChg>
        <pc:spChg chg="mod">
          <ac:chgData name="Rhys Thomas" userId="b0461f160bf1e64b" providerId="LiveId" clId="{CF6027AD-E818-47F9-B483-BF3D327BE63E}" dt="2024-05-17T10:32:54.669" v="580" actId="207"/>
          <ac:spMkLst>
            <pc:docMk/>
            <pc:sldMk cId="1859704202" sldId="266"/>
            <ac:spMk id="62" creationId="{3DBFA529-ECE4-56C5-9E9E-DB3CCFC91F5A}"/>
          </ac:spMkLst>
        </pc:spChg>
        <pc:spChg chg="mod">
          <ac:chgData name="Rhys Thomas" userId="b0461f160bf1e64b" providerId="LiveId" clId="{CF6027AD-E818-47F9-B483-BF3D327BE63E}" dt="2024-05-17T10:32:57.682" v="581" actId="207"/>
          <ac:spMkLst>
            <pc:docMk/>
            <pc:sldMk cId="1859704202" sldId="266"/>
            <ac:spMk id="63" creationId="{ED2CC1B0-95B9-BDD4-9FF1-75C47F70DFEA}"/>
          </ac:spMkLst>
        </pc:spChg>
        <pc:spChg chg="mod">
          <ac:chgData name="Rhys Thomas" userId="b0461f160bf1e64b" providerId="LiveId" clId="{CF6027AD-E818-47F9-B483-BF3D327BE63E}" dt="2024-05-17T10:32:44.986" v="578"/>
          <ac:spMkLst>
            <pc:docMk/>
            <pc:sldMk cId="1859704202" sldId="266"/>
            <ac:spMk id="64" creationId="{2D9663BB-CB62-4DD6-A08E-E9AE0D31A294}"/>
          </ac:spMkLst>
        </pc:spChg>
        <pc:spChg chg="mod">
          <ac:chgData name="Rhys Thomas" userId="b0461f160bf1e64b" providerId="LiveId" clId="{CF6027AD-E818-47F9-B483-BF3D327BE63E}" dt="2024-05-17T10:32:44.986" v="578"/>
          <ac:spMkLst>
            <pc:docMk/>
            <pc:sldMk cId="1859704202" sldId="266"/>
            <ac:spMk id="65" creationId="{3589442C-85B3-5A0B-9B4E-E09DDAD836E8}"/>
          </ac:spMkLst>
        </pc:spChg>
        <pc:spChg chg="mod">
          <ac:chgData name="Rhys Thomas" userId="b0461f160bf1e64b" providerId="LiveId" clId="{CF6027AD-E818-47F9-B483-BF3D327BE63E}" dt="2024-05-17T10:33:46.334" v="585"/>
          <ac:spMkLst>
            <pc:docMk/>
            <pc:sldMk cId="1859704202" sldId="266"/>
            <ac:spMk id="67" creationId="{58D2CCBF-2CDD-1441-4CBE-13BD1874103A}"/>
          </ac:spMkLst>
        </pc:spChg>
        <pc:spChg chg="mod">
          <ac:chgData name="Rhys Thomas" userId="b0461f160bf1e64b" providerId="LiveId" clId="{CF6027AD-E818-47F9-B483-BF3D327BE63E}" dt="2024-05-17T10:33:46.334" v="585"/>
          <ac:spMkLst>
            <pc:docMk/>
            <pc:sldMk cId="1859704202" sldId="266"/>
            <ac:spMk id="68" creationId="{E9F2C0FF-0EE1-2F63-EB45-B394891DAA00}"/>
          </ac:spMkLst>
        </pc:spChg>
        <pc:spChg chg="mod">
          <ac:chgData name="Rhys Thomas" userId="b0461f160bf1e64b" providerId="LiveId" clId="{CF6027AD-E818-47F9-B483-BF3D327BE63E}" dt="2024-05-17T10:33:46.334" v="585"/>
          <ac:spMkLst>
            <pc:docMk/>
            <pc:sldMk cId="1859704202" sldId="266"/>
            <ac:spMk id="69" creationId="{70F69CD4-1530-37CF-39EB-E54BF753867A}"/>
          </ac:spMkLst>
        </pc:spChg>
        <pc:spChg chg="mod">
          <ac:chgData name="Rhys Thomas" userId="b0461f160bf1e64b" providerId="LiveId" clId="{CF6027AD-E818-47F9-B483-BF3D327BE63E}" dt="2024-05-17T10:33:46.334" v="585"/>
          <ac:spMkLst>
            <pc:docMk/>
            <pc:sldMk cId="1859704202" sldId="266"/>
            <ac:spMk id="70" creationId="{ED5AA249-C88D-C697-DD73-3A0EF737CFC4}"/>
          </ac:spMkLst>
        </pc:spChg>
        <pc:spChg chg="mod">
          <ac:chgData name="Rhys Thomas" userId="b0461f160bf1e64b" providerId="LiveId" clId="{CF6027AD-E818-47F9-B483-BF3D327BE63E}" dt="2024-05-17T10:33:46.334" v="585"/>
          <ac:spMkLst>
            <pc:docMk/>
            <pc:sldMk cId="1859704202" sldId="266"/>
            <ac:spMk id="71" creationId="{28F12FFE-B3B1-102C-7632-F42BB104A4DB}"/>
          </ac:spMkLst>
        </pc:spChg>
        <pc:spChg chg="mod">
          <ac:chgData name="Rhys Thomas" userId="b0461f160bf1e64b" providerId="LiveId" clId="{CF6027AD-E818-47F9-B483-BF3D327BE63E}" dt="2024-05-17T10:40:11.184" v="640" actId="207"/>
          <ac:spMkLst>
            <pc:docMk/>
            <pc:sldMk cId="1859704202" sldId="266"/>
            <ac:spMk id="73" creationId="{BA3D25B7-3411-DEF5-4E9D-4EC825951E2A}"/>
          </ac:spMkLst>
        </pc:spChg>
        <pc:spChg chg="mod">
          <ac:chgData name="Rhys Thomas" userId="b0461f160bf1e64b" providerId="LiveId" clId="{CF6027AD-E818-47F9-B483-BF3D327BE63E}" dt="2024-05-17T10:33:54.619" v="588"/>
          <ac:spMkLst>
            <pc:docMk/>
            <pc:sldMk cId="1859704202" sldId="266"/>
            <ac:spMk id="74" creationId="{492FE55F-C5BE-7F0A-8EE3-67504CB1EBB1}"/>
          </ac:spMkLst>
        </pc:spChg>
        <pc:spChg chg="mod">
          <ac:chgData name="Rhys Thomas" userId="b0461f160bf1e64b" providerId="LiveId" clId="{CF6027AD-E818-47F9-B483-BF3D327BE63E}" dt="2024-05-17T10:33:54.619" v="588"/>
          <ac:spMkLst>
            <pc:docMk/>
            <pc:sldMk cId="1859704202" sldId="266"/>
            <ac:spMk id="75" creationId="{1E23F089-6EF0-0048-3455-F54B1919F247}"/>
          </ac:spMkLst>
        </pc:spChg>
        <pc:spChg chg="mod">
          <ac:chgData name="Rhys Thomas" userId="b0461f160bf1e64b" providerId="LiveId" clId="{CF6027AD-E818-47F9-B483-BF3D327BE63E}" dt="2024-05-17T10:34:01.918" v="590" actId="207"/>
          <ac:spMkLst>
            <pc:docMk/>
            <pc:sldMk cId="1859704202" sldId="266"/>
            <ac:spMk id="76" creationId="{69D38D24-29D1-FF43-2087-F30D7F004C8D}"/>
          </ac:spMkLst>
        </pc:spChg>
        <pc:spChg chg="mod">
          <ac:chgData name="Rhys Thomas" userId="b0461f160bf1e64b" providerId="LiveId" clId="{CF6027AD-E818-47F9-B483-BF3D327BE63E}" dt="2024-05-17T10:38:19.947" v="624" actId="207"/>
          <ac:spMkLst>
            <pc:docMk/>
            <pc:sldMk cId="1859704202" sldId="266"/>
            <ac:spMk id="77" creationId="{C0CD6D64-F379-B442-CE18-D57B6F32DADF}"/>
          </ac:spMkLst>
        </pc:spChg>
        <pc:spChg chg="add mod">
          <ac:chgData name="Rhys Thomas" userId="b0461f160bf1e64b" providerId="LiveId" clId="{CF6027AD-E818-47F9-B483-BF3D327BE63E}" dt="2024-05-17T10:35:17.738" v="603" actId="20577"/>
          <ac:spMkLst>
            <pc:docMk/>
            <pc:sldMk cId="1859704202" sldId="266"/>
            <ac:spMk id="78" creationId="{35C79A0D-1185-7B85-C3D8-D039358E8AE7}"/>
          </ac:spMkLst>
        </pc:spChg>
        <pc:spChg chg="add mod">
          <ac:chgData name="Rhys Thomas" userId="b0461f160bf1e64b" providerId="LiveId" clId="{CF6027AD-E818-47F9-B483-BF3D327BE63E}" dt="2024-05-17T10:36:01.856" v="608" actId="20577"/>
          <ac:spMkLst>
            <pc:docMk/>
            <pc:sldMk cId="1859704202" sldId="266"/>
            <ac:spMk id="79" creationId="{6A84B430-0C94-CC55-C869-174E6C0CFA23}"/>
          </ac:spMkLst>
        </pc:spChg>
        <pc:spChg chg="add mod">
          <ac:chgData name="Rhys Thomas" userId="b0461f160bf1e64b" providerId="LiveId" clId="{CF6027AD-E818-47F9-B483-BF3D327BE63E}" dt="2024-05-17T10:36:47.625" v="615" actId="20577"/>
          <ac:spMkLst>
            <pc:docMk/>
            <pc:sldMk cId="1859704202" sldId="266"/>
            <ac:spMk id="80" creationId="{56EF2F7A-1A1A-EB43-FCA5-3078E34BD482}"/>
          </ac:spMkLst>
        </pc:spChg>
        <pc:spChg chg="add mod">
          <ac:chgData name="Rhys Thomas" userId="b0461f160bf1e64b" providerId="LiveId" clId="{CF6027AD-E818-47F9-B483-BF3D327BE63E}" dt="2024-05-17T10:37:02.383" v="617" actId="1076"/>
          <ac:spMkLst>
            <pc:docMk/>
            <pc:sldMk cId="1859704202" sldId="266"/>
            <ac:spMk id="81" creationId="{22F3A702-ACA8-B8C3-A611-6A784BABD326}"/>
          </ac:spMkLst>
        </pc:spChg>
        <pc:spChg chg="add mod">
          <ac:chgData name="Rhys Thomas" userId="b0461f160bf1e64b" providerId="LiveId" clId="{CF6027AD-E818-47F9-B483-BF3D327BE63E}" dt="2024-05-17T10:37:08.567" v="618"/>
          <ac:spMkLst>
            <pc:docMk/>
            <pc:sldMk cId="1859704202" sldId="266"/>
            <ac:spMk id="82" creationId="{07A65A46-799E-467D-22F8-BEBBB05F7073}"/>
          </ac:spMkLst>
        </pc:spChg>
        <pc:spChg chg="mod">
          <ac:chgData name="Rhys Thomas" userId="b0461f160bf1e64b" providerId="LiveId" clId="{CF6027AD-E818-47F9-B483-BF3D327BE63E}" dt="2024-05-17T10:37:59.399" v="621"/>
          <ac:spMkLst>
            <pc:docMk/>
            <pc:sldMk cId="1859704202" sldId="266"/>
            <ac:spMk id="84" creationId="{81A9EDD1-72AD-9A80-B114-7C1409E19144}"/>
          </ac:spMkLst>
        </pc:spChg>
        <pc:spChg chg="mod">
          <ac:chgData name="Rhys Thomas" userId="b0461f160bf1e64b" providerId="LiveId" clId="{CF6027AD-E818-47F9-B483-BF3D327BE63E}" dt="2024-05-17T10:37:59.399" v="621"/>
          <ac:spMkLst>
            <pc:docMk/>
            <pc:sldMk cId="1859704202" sldId="266"/>
            <ac:spMk id="85" creationId="{E0EB98CE-94A3-6845-5260-0D2D3DFACD73}"/>
          </ac:spMkLst>
        </pc:spChg>
        <pc:spChg chg="mod">
          <ac:chgData name="Rhys Thomas" userId="b0461f160bf1e64b" providerId="LiveId" clId="{CF6027AD-E818-47F9-B483-BF3D327BE63E}" dt="2024-05-17T10:37:59.399" v="621"/>
          <ac:spMkLst>
            <pc:docMk/>
            <pc:sldMk cId="1859704202" sldId="266"/>
            <ac:spMk id="86" creationId="{C0C41ECE-299A-E1B6-76DF-DA33B3768FF9}"/>
          </ac:spMkLst>
        </pc:spChg>
        <pc:spChg chg="mod">
          <ac:chgData name="Rhys Thomas" userId="b0461f160bf1e64b" providerId="LiveId" clId="{CF6027AD-E818-47F9-B483-BF3D327BE63E}" dt="2024-05-17T10:37:59.399" v="621"/>
          <ac:spMkLst>
            <pc:docMk/>
            <pc:sldMk cId="1859704202" sldId="266"/>
            <ac:spMk id="87" creationId="{965B6248-3A40-1869-F032-749017786429}"/>
          </ac:spMkLst>
        </pc:spChg>
        <pc:spChg chg="mod">
          <ac:chgData name="Rhys Thomas" userId="b0461f160bf1e64b" providerId="LiveId" clId="{CF6027AD-E818-47F9-B483-BF3D327BE63E}" dt="2024-05-17T10:37:59.399" v="621"/>
          <ac:spMkLst>
            <pc:docMk/>
            <pc:sldMk cId="1859704202" sldId="266"/>
            <ac:spMk id="88" creationId="{0CE2373D-F774-C686-841A-F5A70FC3668C}"/>
          </ac:spMkLst>
        </pc:spChg>
        <pc:spChg chg="add mod">
          <ac:chgData name="Rhys Thomas" userId="b0461f160bf1e64b" providerId="LiveId" clId="{CF6027AD-E818-47F9-B483-BF3D327BE63E}" dt="2024-05-17T10:39:07.031" v="628" actId="1076"/>
          <ac:spMkLst>
            <pc:docMk/>
            <pc:sldMk cId="1859704202" sldId="266"/>
            <ac:spMk id="89" creationId="{A29AFD75-1B41-4D4B-0E3D-6D8504AAC2FC}"/>
          </ac:spMkLst>
        </pc:spChg>
        <pc:spChg chg="add mod">
          <ac:chgData name="Rhys Thomas" userId="b0461f160bf1e64b" providerId="LiveId" clId="{CF6027AD-E818-47F9-B483-BF3D327BE63E}" dt="2024-05-17T10:39:25.858" v="631" actId="20577"/>
          <ac:spMkLst>
            <pc:docMk/>
            <pc:sldMk cId="1859704202" sldId="266"/>
            <ac:spMk id="90" creationId="{95B7DF93-9A66-0A8E-F4D6-705419AE5606}"/>
          </ac:spMkLst>
        </pc:spChg>
        <pc:spChg chg="mod">
          <ac:chgData name="Rhys Thomas" userId="b0461f160bf1e64b" providerId="LiveId" clId="{CF6027AD-E818-47F9-B483-BF3D327BE63E}" dt="2024-05-17T10:39:38.913" v="632"/>
          <ac:spMkLst>
            <pc:docMk/>
            <pc:sldMk cId="1859704202" sldId="266"/>
            <ac:spMk id="92" creationId="{F8B36A1B-F23B-B2F2-F91C-D040FF0A1E0D}"/>
          </ac:spMkLst>
        </pc:spChg>
        <pc:spChg chg="mod">
          <ac:chgData name="Rhys Thomas" userId="b0461f160bf1e64b" providerId="LiveId" clId="{CF6027AD-E818-47F9-B483-BF3D327BE63E}" dt="2024-05-17T10:39:38.913" v="632"/>
          <ac:spMkLst>
            <pc:docMk/>
            <pc:sldMk cId="1859704202" sldId="266"/>
            <ac:spMk id="93" creationId="{721F5394-B916-4A5C-69B4-672F5C0865AA}"/>
          </ac:spMkLst>
        </pc:spChg>
        <pc:spChg chg="mod">
          <ac:chgData name="Rhys Thomas" userId="b0461f160bf1e64b" providerId="LiveId" clId="{CF6027AD-E818-47F9-B483-BF3D327BE63E}" dt="2024-05-17T10:39:38.913" v="632"/>
          <ac:spMkLst>
            <pc:docMk/>
            <pc:sldMk cId="1859704202" sldId="266"/>
            <ac:spMk id="94" creationId="{00D5B4BC-3EDB-68B3-3A56-FD3D95E295CD}"/>
          </ac:spMkLst>
        </pc:spChg>
        <pc:spChg chg="mod">
          <ac:chgData name="Rhys Thomas" userId="b0461f160bf1e64b" providerId="LiveId" clId="{CF6027AD-E818-47F9-B483-BF3D327BE63E}" dt="2024-05-17T10:39:38.913" v="632"/>
          <ac:spMkLst>
            <pc:docMk/>
            <pc:sldMk cId="1859704202" sldId="266"/>
            <ac:spMk id="95" creationId="{6846B6D7-4633-3BE7-7EB2-B3C73D238FA9}"/>
          </ac:spMkLst>
        </pc:spChg>
        <pc:spChg chg="mod">
          <ac:chgData name="Rhys Thomas" userId="b0461f160bf1e64b" providerId="LiveId" clId="{CF6027AD-E818-47F9-B483-BF3D327BE63E}" dt="2024-05-17T10:39:38.913" v="632"/>
          <ac:spMkLst>
            <pc:docMk/>
            <pc:sldMk cId="1859704202" sldId="266"/>
            <ac:spMk id="96" creationId="{DD88B66E-F41F-7F51-AD4B-0B1ED1E6084B}"/>
          </ac:spMkLst>
        </pc:spChg>
        <pc:spChg chg="add mod">
          <ac:chgData name="Rhys Thomas" userId="b0461f160bf1e64b" providerId="LiveId" clId="{CF6027AD-E818-47F9-B483-BF3D327BE63E}" dt="2024-05-17T10:41:04.416" v="643" actId="1076"/>
          <ac:spMkLst>
            <pc:docMk/>
            <pc:sldMk cId="1859704202" sldId="266"/>
            <ac:spMk id="97" creationId="{EE3B42E8-8E2E-FC28-6BB2-E73F49B538D6}"/>
          </ac:spMkLst>
        </pc:spChg>
        <pc:spChg chg="add mod">
          <ac:chgData name="Rhys Thomas" userId="b0461f160bf1e64b" providerId="LiveId" clId="{CF6027AD-E818-47F9-B483-BF3D327BE63E}" dt="2024-05-17T10:45:42.745" v="672" actId="1076"/>
          <ac:spMkLst>
            <pc:docMk/>
            <pc:sldMk cId="1859704202" sldId="266"/>
            <ac:spMk id="98" creationId="{7335664D-F443-275C-7DE5-6D1F8D3F3212}"/>
          </ac:spMkLst>
        </pc:spChg>
        <pc:grpChg chg="add mod">
          <ac:chgData name="Rhys Thomas" userId="b0461f160bf1e64b" providerId="LiveId" clId="{CF6027AD-E818-47F9-B483-BF3D327BE63E}" dt="2024-05-17T10:31:52.455" v="575" actId="1076"/>
          <ac:grpSpMkLst>
            <pc:docMk/>
            <pc:sldMk cId="1859704202" sldId="266"/>
            <ac:grpSpMk id="13" creationId="{600F4CD0-D887-8E39-671C-92EC2B3FC54D}"/>
          </ac:grpSpMkLst>
        </pc:grpChg>
        <pc:grpChg chg="add del mod">
          <ac:chgData name="Rhys Thomas" userId="b0461f160bf1e64b" providerId="LiveId" clId="{CF6027AD-E818-47F9-B483-BF3D327BE63E}" dt="2024-05-17T09:58:18.871" v="496" actId="478"/>
          <ac:grpSpMkLst>
            <pc:docMk/>
            <pc:sldMk cId="1859704202" sldId="266"/>
            <ac:grpSpMk id="14" creationId="{24CCFA0A-DB93-CB06-478D-882D5EA7E204}"/>
          </ac:grpSpMkLst>
        </pc:grpChg>
        <pc:grpChg chg="add del mod">
          <ac:chgData name="Rhys Thomas" userId="b0461f160bf1e64b" providerId="LiveId" clId="{CF6027AD-E818-47F9-B483-BF3D327BE63E}" dt="2024-05-17T09:58:29.652" v="500" actId="478"/>
          <ac:grpSpMkLst>
            <pc:docMk/>
            <pc:sldMk cId="1859704202" sldId="266"/>
            <ac:grpSpMk id="38" creationId="{2DF834B1-A3D5-3251-D4C6-BF24C34E60D5}"/>
          </ac:grpSpMkLst>
        </pc:grpChg>
        <pc:grpChg chg="add del mod">
          <ac:chgData name="Rhys Thomas" userId="b0461f160bf1e64b" providerId="LiveId" clId="{CF6027AD-E818-47F9-B483-BF3D327BE63E}" dt="2024-05-17T09:58:43.313" v="503" actId="478"/>
          <ac:grpSpMkLst>
            <pc:docMk/>
            <pc:sldMk cId="1859704202" sldId="266"/>
            <ac:grpSpMk id="41" creationId="{F3DDDA76-17A0-4519-FD73-BB636E3CEF76}"/>
          </ac:grpSpMkLst>
        </pc:grpChg>
        <pc:grpChg chg="add del mod">
          <ac:chgData name="Rhys Thomas" userId="b0461f160bf1e64b" providerId="LiveId" clId="{CF6027AD-E818-47F9-B483-BF3D327BE63E}" dt="2024-05-17T10:25:11.774" v="511" actId="478"/>
          <ac:grpSpMkLst>
            <pc:docMk/>
            <pc:sldMk cId="1859704202" sldId="266"/>
            <ac:grpSpMk id="47" creationId="{54021599-6C4B-1659-40E7-B591CEF350C2}"/>
          </ac:grpSpMkLst>
        </pc:grpChg>
        <pc:grpChg chg="add mod">
          <ac:chgData name="Rhys Thomas" userId="b0461f160bf1e64b" providerId="LiveId" clId="{CF6027AD-E818-47F9-B483-BF3D327BE63E}" dt="2024-05-17T10:34:40.235" v="598" actId="1036"/>
          <ac:grpSpMkLst>
            <pc:docMk/>
            <pc:sldMk cId="1859704202" sldId="266"/>
            <ac:grpSpMk id="59" creationId="{5CB34BDB-2CEA-1423-ADFC-C0D31BB85347}"/>
          </ac:grpSpMkLst>
        </pc:grpChg>
        <pc:grpChg chg="add mod">
          <ac:chgData name="Rhys Thomas" userId="b0461f160bf1e64b" providerId="LiveId" clId="{CF6027AD-E818-47F9-B483-BF3D327BE63E}" dt="2024-05-17T10:34:45.278" v="600" actId="1036"/>
          <ac:grpSpMkLst>
            <pc:docMk/>
            <pc:sldMk cId="1859704202" sldId="266"/>
            <ac:grpSpMk id="60" creationId="{86C20153-6D29-CFCC-2713-A6C6B6195054}"/>
          </ac:grpSpMkLst>
        </pc:grpChg>
        <pc:grpChg chg="add del mod">
          <ac:chgData name="Rhys Thomas" userId="b0461f160bf1e64b" providerId="LiveId" clId="{CF6027AD-E818-47F9-B483-BF3D327BE63E}" dt="2024-05-17T10:33:51.807" v="587" actId="478"/>
          <ac:grpSpMkLst>
            <pc:docMk/>
            <pc:sldMk cId="1859704202" sldId="266"/>
            <ac:grpSpMk id="66" creationId="{E023CB3A-0723-6A61-6805-0A0CEAFE0EF8}"/>
          </ac:grpSpMkLst>
        </pc:grpChg>
        <pc:grpChg chg="add mod">
          <ac:chgData name="Rhys Thomas" userId="b0461f160bf1e64b" providerId="LiveId" clId="{CF6027AD-E818-47F9-B483-BF3D327BE63E}" dt="2024-05-17T10:40:01.844" v="639" actId="1036"/>
          <ac:grpSpMkLst>
            <pc:docMk/>
            <pc:sldMk cId="1859704202" sldId="266"/>
            <ac:grpSpMk id="72" creationId="{E738A40A-69F7-C909-3054-2D75A2ADB223}"/>
          </ac:grpSpMkLst>
        </pc:grpChg>
        <pc:grpChg chg="add mod">
          <ac:chgData name="Rhys Thomas" userId="b0461f160bf1e64b" providerId="LiveId" clId="{CF6027AD-E818-47F9-B483-BF3D327BE63E}" dt="2024-05-17T10:38:08.941" v="623" actId="1076"/>
          <ac:grpSpMkLst>
            <pc:docMk/>
            <pc:sldMk cId="1859704202" sldId="266"/>
            <ac:grpSpMk id="83" creationId="{08375B7D-C0C7-35E2-7846-07CE2B56FD4C}"/>
          </ac:grpSpMkLst>
        </pc:grpChg>
        <pc:grpChg chg="add mod">
          <ac:chgData name="Rhys Thomas" userId="b0461f160bf1e64b" providerId="LiveId" clId="{CF6027AD-E818-47F9-B483-BF3D327BE63E}" dt="2024-05-17T10:39:52.718" v="635" actId="1076"/>
          <ac:grpSpMkLst>
            <pc:docMk/>
            <pc:sldMk cId="1859704202" sldId="266"/>
            <ac:grpSpMk id="91" creationId="{80CD13E2-8AD2-CA8B-5781-52B2D54F56B5}"/>
          </ac:grpSpMkLst>
        </pc:grpChg>
        <pc:graphicFrameChg chg="add mod modGraphic">
          <ac:chgData name="Rhys Thomas" userId="b0461f160bf1e64b" providerId="LiveId" clId="{CF6027AD-E818-47F9-B483-BF3D327BE63E}" dt="2024-05-17T09:46:23.687" v="377" actId="20577"/>
          <ac:graphicFrameMkLst>
            <pc:docMk/>
            <pc:sldMk cId="1859704202" sldId="266"/>
            <ac:graphicFrameMk id="5" creationId="{273B0D87-7F2B-8EF3-7B96-0913FD3D84E5}"/>
          </ac:graphicFrameMkLst>
        </pc:graphicFrameChg>
        <pc:picChg chg="add del mod">
          <ac:chgData name="Rhys Thomas" userId="b0461f160bf1e64b" providerId="LiveId" clId="{CF6027AD-E818-47F9-B483-BF3D327BE63E}" dt="2024-05-17T09:45:45.995" v="369" actId="478"/>
          <ac:picMkLst>
            <pc:docMk/>
            <pc:sldMk cId="1859704202" sldId="266"/>
            <ac:picMk id="4" creationId="{C68ABC48-6FC2-F924-BFCE-B09235141138}"/>
          </ac:picMkLst>
        </pc:picChg>
      </pc:sldChg>
      <pc:sldChg chg="addSp delSp modSp add del mod">
        <pc:chgData name="Rhys Thomas" userId="b0461f160bf1e64b" providerId="LiveId" clId="{CF6027AD-E818-47F9-B483-BF3D327BE63E}" dt="2024-05-19T08:09:32.648" v="1246" actId="2696"/>
        <pc:sldMkLst>
          <pc:docMk/>
          <pc:sldMk cId="2490663922" sldId="267"/>
        </pc:sldMkLst>
        <pc:spChg chg="add mod">
          <ac:chgData name="Rhys Thomas" userId="b0461f160bf1e64b" providerId="LiveId" clId="{CF6027AD-E818-47F9-B483-BF3D327BE63E}" dt="2024-05-17T09:33:51.727" v="282" actId="1076"/>
          <ac:spMkLst>
            <pc:docMk/>
            <pc:sldMk cId="2490663922" sldId="267"/>
            <ac:spMk id="2" creationId="{CE5A3B8C-22A0-742B-0CEF-FAA18A31CE7C}"/>
          </ac:spMkLst>
        </pc:spChg>
        <pc:spChg chg="del">
          <ac:chgData name="Rhys Thomas" userId="b0461f160bf1e64b" providerId="LiveId" clId="{CF6027AD-E818-47F9-B483-BF3D327BE63E}" dt="2024-05-17T09:34:05.388" v="283" actId="478"/>
          <ac:spMkLst>
            <pc:docMk/>
            <pc:sldMk cId="2490663922" sldId="267"/>
            <ac:spMk id="14" creationId="{59B29C0C-8A95-6C2F-D8A3-E50D7A66234F}"/>
          </ac:spMkLst>
        </pc:spChg>
        <pc:spChg chg="del">
          <ac:chgData name="Rhys Thomas" userId="b0461f160bf1e64b" providerId="LiveId" clId="{CF6027AD-E818-47F9-B483-BF3D327BE63E}" dt="2024-05-17T09:34:06.475" v="284" actId="478"/>
          <ac:spMkLst>
            <pc:docMk/>
            <pc:sldMk cId="2490663922" sldId="267"/>
            <ac:spMk id="35" creationId="{26C5D123-AF58-BA4A-14F0-0C28BBE0C373}"/>
          </ac:spMkLst>
        </pc:spChg>
      </pc:sldChg>
      <pc:sldChg chg="addSp delSp modSp new mod">
        <pc:chgData name="Rhys Thomas" userId="b0461f160bf1e64b" providerId="LiveId" clId="{CF6027AD-E818-47F9-B483-BF3D327BE63E}" dt="2024-05-19T09:55:21.700" v="1844" actId="20577"/>
        <pc:sldMkLst>
          <pc:docMk/>
          <pc:sldMk cId="1925125556" sldId="268"/>
        </pc:sldMkLst>
        <pc:spChg chg="del">
          <ac:chgData name="Rhys Thomas" userId="b0461f160bf1e64b" providerId="LiveId" clId="{CF6027AD-E818-47F9-B483-BF3D327BE63E}" dt="2024-05-17T10:29:24.682" v="541" actId="478"/>
          <ac:spMkLst>
            <pc:docMk/>
            <pc:sldMk cId="1925125556" sldId="268"/>
            <ac:spMk id="2" creationId="{53C58460-0C14-E294-5E99-93615F0D0FA0}"/>
          </ac:spMkLst>
        </pc:spChg>
        <pc:spChg chg="del">
          <ac:chgData name="Rhys Thomas" userId="b0461f160bf1e64b" providerId="LiveId" clId="{CF6027AD-E818-47F9-B483-BF3D327BE63E}" dt="2024-05-17T10:29:23.794" v="540" actId="478"/>
          <ac:spMkLst>
            <pc:docMk/>
            <pc:sldMk cId="1925125556" sldId="268"/>
            <ac:spMk id="3" creationId="{FE14BB39-C345-DA3B-50D8-4C53FE9E31BA}"/>
          </ac:spMkLst>
        </pc:spChg>
        <pc:spChg chg="mod">
          <ac:chgData name="Rhys Thomas" userId="b0461f160bf1e64b" providerId="LiveId" clId="{CF6027AD-E818-47F9-B483-BF3D327BE63E}" dt="2024-05-17T10:29:41.929" v="546" actId="20577"/>
          <ac:spMkLst>
            <pc:docMk/>
            <pc:sldMk cId="1925125556" sldId="268"/>
            <ac:spMk id="5" creationId="{4819D05D-280A-879A-2E7C-5C8A0CE6D25E}"/>
          </ac:spMkLst>
        </pc:spChg>
        <pc:spChg chg="mod">
          <ac:chgData name="Rhys Thomas" userId="b0461f160bf1e64b" providerId="LiveId" clId="{CF6027AD-E818-47F9-B483-BF3D327BE63E}" dt="2024-05-17T10:29:28.497" v="542"/>
          <ac:spMkLst>
            <pc:docMk/>
            <pc:sldMk cId="1925125556" sldId="268"/>
            <ac:spMk id="6" creationId="{F9C14786-1760-AF15-FEA5-C051ED202F1E}"/>
          </ac:spMkLst>
        </pc:spChg>
        <pc:spChg chg="mod">
          <ac:chgData name="Rhys Thomas" userId="b0461f160bf1e64b" providerId="LiveId" clId="{CF6027AD-E818-47F9-B483-BF3D327BE63E}" dt="2024-05-17T10:29:45.834" v="548" actId="20577"/>
          <ac:spMkLst>
            <pc:docMk/>
            <pc:sldMk cId="1925125556" sldId="268"/>
            <ac:spMk id="7" creationId="{A3A688A2-E8B1-9294-5EDA-CCFA6A270F4B}"/>
          </ac:spMkLst>
        </pc:spChg>
        <pc:spChg chg="mod">
          <ac:chgData name="Rhys Thomas" userId="b0461f160bf1e64b" providerId="LiveId" clId="{CF6027AD-E818-47F9-B483-BF3D327BE63E}" dt="2024-05-17T10:29:49.461" v="550" actId="20577"/>
          <ac:spMkLst>
            <pc:docMk/>
            <pc:sldMk cId="1925125556" sldId="268"/>
            <ac:spMk id="11" creationId="{A6D9BE83-D4CD-D312-BE9D-D2EC09650C30}"/>
          </ac:spMkLst>
        </pc:spChg>
        <pc:spChg chg="mod">
          <ac:chgData name="Rhys Thomas" userId="b0461f160bf1e64b" providerId="LiveId" clId="{CF6027AD-E818-47F9-B483-BF3D327BE63E}" dt="2024-05-17T10:29:30.877" v="543"/>
          <ac:spMkLst>
            <pc:docMk/>
            <pc:sldMk cId="1925125556" sldId="268"/>
            <ac:spMk id="12" creationId="{97AA2529-1D98-83C5-96EC-934006408CD7}"/>
          </ac:spMkLst>
        </pc:spChg>
        <pc:spChg chg="mod">
          <ac:chgData name="Rhys Thomas" userId="b0461f160bf1e64b" providerId="LiveId" clId="{CF6027AD-E818-47F9-B483-BF3D327BE63E}" dt="2024-05-17T10:29:54.262" v="552" actId="20577"/>
          <ac:spMkLst>
            <pc:docMk/>
            <pc:sldMk cId="1925125556" sldId="268"/>
            <ac:spMk id="13" creationId="{3D353F75-E42F-3006-55A2-7B54F95856FF}"/>
          </ac:spMkLst>
        </pc:spChg>
        <pc:spChg chg="add del mod">
          <ac:chgData name="Rhys Thomas" userId="b0461f160bf1e64b" providerId="LiveId" clId="{CF6027AD-E818-47F9-B483-BF3D327BE63E}" dt="2024-05-19T09:48:51.685" v="1799" actId="478"/>
          <ac:spMkLst>
            <pc:docMk/>
            <pc:sldMk cId="1925125556" sldId="268"/>
            <ac:spMk id="16" creationId="{78F38DAA-E512-13EF-D056-CDCB3599CFA1}"/>
          </ac:spMkLst>
        </pc:spChg>
        <pc:spChg chg="add del mod">
          <ac:chgData name="Rhys Thomas" userId="b0461f160bf1e64b" providerId="LiveId" clId="{CF6027AD-E818-47F9-B483-BF3D327BE63E}" dt="2024-05-19T09:48:51.685" v="1799" actId="478"/>
          <ac:spMkLst>
            <pc:docMk/>
            <pc:sldMk cId="1925125556" sldId="268"/>
            <ac:spMk id="17" creationId="{BB95605A-145D-13D8-1631-AC09868D348C}"/>
          </ac:spMkLst>
        </pc:spChg>
        <pc:spChg chg="add del mod">
          <ac:chgData name="Rhys Thomas" userId="b0461f160bf1e64b" providerId="LiveId" clId="{CF6027AD-E818-47F9-B483-BF3D327BE63E}" dt="2024-05-19T09:48:51.685" v="1799" actId="478"/>
          <ac:spMkLst>
            <pc:docMk/>
            <pc:sldMk cId="1925125556" sldId="268"/>
            <ac:spMk id="18" creationId="{9EEB6F03-E909-6933-CD48-0FFF7ED711C2}"/>
          </ac:spMkLst>
        </pc:spChg>
        <pc:spChg chg="add del mod">
          <ac:chgData name="Rhys Thomas" userId="b0461f160bf1e64b" providerId="LiveId" clId="{CF6027AD-E818-47F9-B483-BF3D327BE63E}" dt="2024-05-19T09:48:51.685" v="1799" actId="478"/>
          <ac:spMkLst>
            <pc:docMk/>
            <pc:sldMk cId="1925125556" sldId="268"/>
            <ac:spMk id="19" creationId="{B1CA7142-F5E8-185E-E887-9EB6ACA460FE}"/>
          </ac:spMkLst>
        </pc:spChg>
        <pc:spChg chg="add del mod">
          <ac:chgData name="Rhys Thomas" userId="b0461f160bf1e64b" providerId="LiveId" clId="{CF6027AD-E818-47F9-B483-BF3D327BE63E}" dt="2024-05-19T09:48:51.685" v="1799" actId="478"/>
          <ac:spMkLst>
            <pc:docMk/>
            <pc:sldMk cId="1925125556" sldId="268"/>
            <ac:spMk id="20" creationId="{9F21B365-06F8-EC7A-D4D6-164167D3CF77}"/>
          </ac:spMkLst>
        </pc:spChg>
        <pc:spChg chg="add mod">
          <ac:chgData name="Rhys Thomas" userId="b0461f160bf1e64b" providerId="LiveId" clId="{CF6027AD-E818-47F9-B483-BF3D327BE63E}" dt="2024-05-17T10:30:19.034" v="555"/>
          <ac:spMkLst>
            <pc:docMk/>
            <pc:sldMk cId="1925125556" sldId="268"/>
            <ac:spMk id="21" creationId="{41111B1A-2536-8A18-30FB-4F9D2475B8A1}"/>
          </ac:spMkLst>
        </pc:spChg>
        <pc:spChg chg="add mod">
          <ac:chgData name="Rhys Thomas" userId="b0461f160bf1e64b" providerId="LiveId" clId="{CF6027AD-E818-47F9-B483-BF3D327BE63E}" dt="2024-05-17T10:30:19.034" v="555"/>
          <ac:spMkLst>
            <pc:docMk/>
            <pc:sldMk cId="1925125556" sldId="268"/>
            <ac:spMk id="22" creationId="{8D6FDCD9-993F-D8D1-7EB5-DDE5BEB9FBE6}"/>
          </ac:spMkLst>
        </pc:spChg>
        <pc:spChg chg="add mod">
          <ac:chgData name="Rhys Thomas" userId="b0461f160bf1e64b" providerId="LiveId" clId="{CF6027AD-E818-47F9-B483-BF3D327BE63E}" dt="2024-05-17T10:30:19.034" v="555"/>
          <ac:spMkLst>
            <pc:docMk/>
            <pc:sldMk cId="1925125556" sldId="268"/>
            <ac:spMk id="23" creationId="{F9C1CC5C-10EC-2EDD-EBF7-1E8F266AC97C}"/>
          </ac:spMkLst>
        </pc:spChg>
        <pc:spChg chg="add mod">
          <ac:chgData name="Rhys Thomas" userId="b0461f160bf1e64b" providerId="LiveId" clId="{CF6027AD-E818-47F9-B483-BF3D327BE63E}" dt="2024-05-17T10:30:19.034" v="555"/>
          <ac:spMkLst>
            <pc:docMk/>
            <pc:sldMk cId="1925125556" sldId="268"/>
            <ac:spMk id="24" creationId="{BF4B0808-118E-0925-E2A2-34C8E72CAD60}"/>
          </ac:spMkLst>
        </pc:spChg>
        <pc:spChg chg="add mod">
          <ac:chgData name="Rhys Thomas" userId="b0461f160bf1e64b" providerId="LiveId" clId="{CF6027AD-E818-47F9-B483-BF3D327BE63E}" dt="2024-05-17T10:30:19.034" v="555"/>
          <ac:spMkLst>
            <pc:docMk/>
            <pc:sldMk cId="1925125556" sldId="268"/>
            <ac:spMk id="25" creationId="{8170D7C1-0315-B8F8-CA73-7C1620A6B30D}"/>
          </ac:spMkLst>
        </pc:spChg>
        <pc:spChg chg="add del mod">
          <ac:chgData name="Rhys Thomas" userId="b0461f160bf1e64b" providerId="LiveId" clId="{CF6027AD-E818-47F9-B483-BF3D327BE63E}" dt="2024-05-19T09:49:00.494" v="1803" actId="478"/>
          <ac:spMkLst>
            <pc:docMk/>
            <pc:sldMk cId="1925125556" sldId="268"/>
            <ac:spMk id="26" creationId="{93234536-4344-E6E3-58E3-02606F754B03}"/>
          </ac:spMkLst>
        </pc:spChg>
        <pc:spChg chg="add del mod">
          <ac:chgData name="Rhys Thomas" userId="b0461f160bf1e64b" providerId="LiveId" clId="{CF6027AD-E818-47F9-B483-BF3D327BE63E}" dt="2024-05-19T09:49:00.494" v="1803" actId="478"/>
          <ac:spMkLst>
            <pc:docMk/>
            <pc:sldMk cId="1925125556" sldId="268"/>
            <ac:spMk id="27" creationId="{5F5461F5-749D-1BFE-FC70-B28ECD4FE899}"/>
          </ac:spMkLst>
        </pc:spChg>
        <pc:spChg chg="add del mod">
          <ac:chgData name="Rhys Thomas" userId="b0461f160bf1e64b" providerId="LiveId" clId="{CF6027AD-E818-47F9-B483-BF3D327BE63E}" dt="2024-05-19T09:49:00.494" v="1803" actId="478"/>
          <ac:spMkLst>
            <pc:docMk/>
            <pc:sldMk cId="1925125556" sldId="268"/>
            <ac:spMk id="28" creationId="{305A7CAC-46EE-6C4A-D9F5-021559F7254E}"/>
          </ac:spMkLst>
        </pc:spChg>
        <pc:spChg chg="add del mod">
          <ac:chgData name="Rhys Thomas" userId="b0461f160bf1e64b" providerId="LiveId" clId="{CF6027AD-E818-47F9-B483-BF3D327BE63E}" dt="2024-05-19T09:49:00.494" v="1803" actId="478"/>
          <ac:spMkLst>
            <pc:docMk/>
            <pc:sldMk cId="1925125556" sldId="268"/>
            <ac:spMk id="29" creationId="{AA060415-4820-E077-E5FF-F2444BB8069B}"/>
          </ac:spMkLst>
        </pc:spChg>
        <pc:spChg chg="add del mod">
          <ac:chgData name="Rhys Thomas" userId="b0461f160bf1e64b" providerId="LiveId" clId="{CF6027AD-E818-47F9-B483-BF3D327BE63E}" dt="2024-05-19T09:49:00.494" v="1803" actId="478"/>
          <ac:spMkLst>
            <pc:docMk/>
            <pc:sldMk cId="1925125556" sldId="268"/>
            <ac:spMk id="30" creationId="{55938003-50A0-9091-313F-419ECD19FE9D}"/>
          </ac:spMkLst>
        </pc:spChg>
        <pc:spChg chg="add del mod">
          <ac:chgData name="Rhys Thomas" userId="b0461f160bf1e64b" providerId="LiveId" clId="{CF6027AD-E818-47F9-B483-BF3D327BE63E}" dt="2024-05-19T09:48:51.685" v="1799" actId="478"/>
          <ac:spMkLst>
            <pc:docMk/>
            <pc:sldMk cId="1925125556" sldId="268"/>
            <ac:spMk id="31" creationId="{02026CBF-7C5A-83D9-1A8E-4C70674702F2}"/>
          </ac:spMkLst>
        </pc:spChg>
        <pc:spChg chg="add del mod">
          <ac:chgData name="Rhys Thomas" userId="b0461f160bf1e64b" providerId="LiveId" clId="{CF6027AD-E818-47F9-B483-BF3D327BE63E}" dt="2024-05-19T09:48:51.685" v="1799" actId="478"/>
          <ac:spMkLst>
            <pc:docMk/>
            <pc:sldMk cId="1925125556" sldId="268"/>
            <ac:spMk id="32" creationId="{C73A2374-66DE-5053-BFE9-88FE6452711E}"/>
          </ac:spMkLst>
        </pc:spChg>
        <pc:spChg chg="add del mod">
          <ac:chgData name="Rhys Thomas" userId="b0461f160bf1e64b" providerId="LiveId" clId="{CF6027AD-E818-47F9-B483-BF3D327BE63E}" dt="2024-05-19T09:49:00.494" v="1803" actId="478"/>
          <ac:spMkLst>
            <pc:docMk/>
            <pc:sldMk cId="1925125556" sldId="268"/>
            <ac:spMk id="33" creationId="{6FECB3FC-16F3-5698-E663-24C86008BD7A}"/>
          </ac:spMkLst>
        </pc:spChg>
        <pc:spChg chg="add del mod">
          <ac:chgData name="Rhys Thomas" userId="b0461f160bf1e64b" providerId="LiveId" clId="{CF6027AD-E818-47F9-B483-BF3D327BE63E}" dt="2024-05-19T09:49:00.494" v="1803" actId="478"/>
          <ac:spMkLst>
            <pc:docMk/>
            <pc:sldMk cId="1925125556" sldId="268"/>
            <ac:spMk id="34" creationId="{8C48DA29-37E9-D298-35C5-29FDD4140F73}"/>
          </ac:spMkLst>
        </pc:spChg>
        <pc:spChg chg="add mod">
          <ac:chgData name="Rhys Thomas" userId="b0461f160bf1e64b" providerId="LiveId" clId="{CF6027AD-E818-47F9-B483-BF3D327BE63E}" dt="2024-05-19T07:05:36.285" v="722"/>
          <ac:spMkLst>
            <pc:docMk/>
            <pc:sldMk cId="1925125556" sldId="268"/>
            <ac:spMk id="35" creationId="{4A217858-9905-A38A-36ED-22AE03A0AE5B}"/>
          </ac:spMkLst>
        </pc:spChg>
        <pc:spChg chg="mod topLvl">
          <ac:chgData name="Rhys Thomas" userId="b0461f160bf1e64b" providerId="LiveId" clId="{CF6027AD-E818-47F9-B483-BF3D327BE63E}" dt="2024-05-19T09:49:21.184" v="1807" actId="165"/>
          <ac:spMkLst>
            <pc:docMk/>
            <pc:sldMk cId="1925125556" sldId="268"/>
            <ac:spMk id="37" creationId="{BF67F755-7398-DE78-0ECB-AEAE2B80EBDC}"/>
          </ac:spMkLst>
        </pc:spChg>
        <pc:spChg chg="mod topLvl">
          <ac:chgData name="Rhys Thomas" userId="b0461f160bf1e64b" providerId="LiveId" clId="{CF6027AD-E818-47F9-B483-BF3D327BE63E}" dt="2024-05-19T09:49:21.184" v="1807" actId="165"/>
          <ac:spMkLst>
            <pc:docMk/>
            <pc:sldMk cId="1925125556" sldId="268"/>
            <ac:spMk id="38" creationId="{6FEEBEAC-1CF3-D7E7-3588-E430D3971670}"/>
          </ac:spMkLst>
        </pc:spChg>
        <pc:spChg chg="mod topLvl">
          <ac:chgData name="Rhys Thomas" userId="b0461f160bf1e64b" providerId="LiveId" clId="{CF6027AD-E818-47F9-B483-BF3D327BE63E}" dt="2024-05-19T09:49:21.184" v="1807" actId="165"/>
          <ac:spMkLst>
            <pc:docMk/>
            <pc:sldMk cId="1925125556" sldId="268"/>
            <ac:spMk id="39" creationId="{841005DE-85B2-CB00-E873-B360E9F0EEF1}"/>
          </ac:spMkLst>
        </pc:spChg>
        <pc:spChg chg="mod topLvl">
          <ac:chgData name="Rhys Thomas" userId="b0461f160bf1e64b" providerId="LiveId" clId="{CF6027AD-E818-47F9-B483-BF3D327BE63E}" dt="2024-05-19T09:49:21.184" v="1807" actId="165"/>
          <ac:spMkLst>
            <pc:docMk/>
            <pc:sldMk cId="1925125556" sldId="268"/>
            <ac:spMk id="40" creationId="{49467C63-A1C8-8E0B-BFB3-07E295B837B0}"/>
          </ac:spMkLst>
        </pc:spChg>
        <pc:spChg chg="mod topLvl">
          <ac:chgData name="Rhys Thomas" userId="b0461f160bf1e64b" providerId="LiveId" clId="{CF6027AD-E818-47F9-B483-BF3D327BE63E}" dt="2024-05-19T09:49:21.184" v="1807" actId="165"/>
          <ac:spMkLst>
            <pc:docMk/>
            <pc:sldMk cId="1925125556" sldId="268"/>
            <ac:spMk id="41" creationId="{DFB6B351-C1BB-8E04-E812-CAD1777508E0}"/>
          </ac:spMkLst>
        </pc:spChg>
        <pc:spChg chg="mod topLvl">
          <ac:chgData name="Rhys Thomas" userId="b0461f160bf1e64b" providerId="LiveId" clId="{CF6027AD-E818-47F9-B483-BF3D327BE63E}" dt="2024-05-19T09:49:21.184" v="1807" actId="165"/>
          <ac:spMkLst>
            <pc:docMk/>
            <pc:sldMk cId="1925125556" sldId="268"/>
            <ac:spMk id="42" creationId="{22C881D0-F95E-ADF8-1CAA-C96FC886BD9B}"/>
          </ac:spMkLst>
        </pc:spChg>
        <pc:spChg chg="mod topLvl">
          <ac:chgData name="Rhys Thomas" userId="b0461f160bf1e64b" providerId="LiveId" clId="{CF6027AD-E818-47F9-B483-BF3D327BE63E}" dt="2024-05-19T09:49:21.184" v="1807" actId="165"/>
          <ac:spMkLst>
            <pc:docMk/>
            <pc:sldMk cId="1925125556" sldId="268"/>
            <ac:spMk id="43" creationId="{6E1FA81D-5166-BE97-3600-8B0AAD8A0483}"/>
          </ac:spMkLst>
        </pc:spChg>
        <pc:spChg chg="mod topLvl">
          <ac:chgData name="Rhys Thomas" userId="b0461f160bf1e64b" providerId="LiveId" clId="{CF6027AD-E818-47F9-B483-BF3D327BE63E}" dt="2024-05-19T09:49:21.184" v="1807" actId="165"/>
          <ac:spMkLst>
            <pc:docMk/>
            <pc:sldMk cId="1925125556" sldId="268"/>
            <ac:spMk id="44" creationId="{7B2BFB39-3938-D956-36A5-764F5F303A9F}"/>
          </ac:spMkLst>
        </pc:spChg>
        <pc:spChg chg="mod topLvl">
          <ac:chgData name="Rhys Thomas" userId="b0461f160bf1e64b" providerId="LiveId" clId="{CF6027AD-E818-47F9-B483-BF3D327BE63E}" dt="2024-05-19T09:49:21.184" v="1807" actId="165"/>
          <ac:spMkLst>
            <pc:docMk/>
            <pc:sldMk cId="1925125556" sldId="268"/>
            <ac:spMk id="45" creationId="{243F9293-DEB5-1788-76EB-11308EBCE6E8}"/>
          </ac:spMkLst>
        </pc:spChg>
        <pc:spChg chg="mod topLvl">
          <ac:chgData name="Rhys Thomas" userId="b0461f160bf1e64b" providerId="LiveId" clId="{CF6027AD-E818-47F9-B483-BF3D327BE63E}" dt="2024-05-19T09:49:21.184" v="1807" actId="165"/>
          <ac:spMkLst>
            <pc:docMk/>
            <pc:sldMk cId="1925125556" sldId="268"/>
            <ac:spMk id="46" creationId="{4995313B-08ED-A321-DFFE-0146C8936A92}"/>
          </ac:spMkLst>
        </pc:spChg>
        <pc:spChg chg="mod topLvl">
          <ac:chgData name="Rhys Thomas" userId="b0461f160bf1e64b" providerId="LiveId" clId="{CF6027AD-E818-47F9-B483-BF3D327BE63E}" dt="2024-05-19T09:49:27.609" v="1808" actId="165"/>
          <ac:spMkLst>
            <pc:docMk/>
            <pc:sldMk cId="1925125556" sldId="268"/>
            <ac:spMk id="48" creationId="{0FCDB19B-B690-6F9D-2121-D3FDF15FDF94}"/>
          </ac:spMkLst>
        </pc:spChg>
        <pc:spChg chg="mod topLvl">
          <ac:chgData name="Rhys Thomas" userId="b0461f160bf1e64b" providerId="LiveId" clId="{CF6027AD-E818-47F9-B483-BF3D327BE63E}" dt="2024-05-19T09:49:27.609" v="1808" actId="165"/>
          <ac:spMkLst>
            <pc:docMk/>
            <pc:sldMk cId="1925125556" sldId="268"/>
            <ac:spMk id="49" creationId="{07CC51C5-654F-66BB-38E3-23A2D10022CF}"/>
          </ac:spMkLst>
        </pc:spChg>
        <pc:spChg chg="mod topLvl">
          <ac:chgData name="Rhys Thomas" userId="b0461f160bf1e64b" providerId="LiveId" clId="{CF6027AD-E818-47F9-B483-BF3D327BE63E}" dt="2024-05-19T09:49:27.609" v="1808" actId="165"/>
          <ac:spMkLst>
            <pc:docMk/>
            <pc:sldMk cId="1925125556" sldId="268"/>
            <ac:spMk id="50" creationId="{1B7DEC34-A1F7-274F-4A59-2FD2E98AAED1}"/>
          </ac:spMkLst>
        </pc:spChg>
        <pc:spChg chg="mod topLvl">
          <ac:chgData name="Rhys Thomas" userId="b0461f160bf1e64b" providerId="LiveId" clId="{CF6027AD-E818-47F9-B483-BF3D327BE63E}" dt="2024-05-19T09:49:27.609" v="1808" actId="165"/>
          <ac:spMkLst>
            <pc:docMk/>
            <pc:sldMk cId="1925125556" sldId="268"/>
            <ac:spMk id="51" creationId="{67ABAA83-0EB6-E88E-6512-4ABB00972430}"/>
          </ac:spMkLst>
        </pc:spChg>
        <pc:spChg chg="mod topLvl">
          <ac:chgData name="Rhys Thomas" userId="b0461f160bf1e64b" providerId="LiveId" clId="{CF6027AD-E818-47F9-B483-BF3D327BE63E}" dt="2024-05-19T09:49:27.609" v="1808" actId="165"/>
          <ac:spMkLst>
            <pc:docMk/>
            <pc:sldMk cId="1925125556" sldId="268"/>
            <ac:spMk id="52" creationId="{3254840A-10AE-DCB5-CD81-0F4E60515549}"/>
          </ac:spMkLst>
        </pc:spChg>
        <pc:spChg chg="mod topLvl">
          <ac:chgData name="Rhys Thomas" userId="b0461f160bf1e64b" providerId="LiveId" clId="{CF6027AD-E818-47F9-B483-BF3D327BE63E}" dt="2024-05-19T09:49:27.609" v="1808" actId="165"/>
          <ac:spMkLst>
            <pc:docMk/>
            <pc:sldMk cId="1925125556" sldId="268"/>
            <ac:spMk id="53" creationId="{96563A95-B435-7BA8-B1A7-37E84D796C9F}"/>
          </ac:spMkLst>
        </pc:spChg>
        <pc:spChg chg="mod topLvl">
          <ac:chgData name="Rhys Thomas" userId="b0461f160bf1e64b" providerId="LiveId" clId="{CF6027AD-E818-47F9-B483-BF3D327BE63E}" dt="2024-05-19T09:49:27.609" v="1808" actId="165"/>
          <ac:spMkLst>
            <pc:docMk/>
            <pc:sldMk cId="1925125556" sldId="268"/>
            <ac:spMk id="54" creationId="{DB10C566-5F64-EF6A-FEBE-F7705E83AC20}"/>
          </ac:spMkLst>
        </pc:spChg>
        <pc:spChg chg="mod topLvl">
          <ac:chgData name="Rhys Thomas" userId="b0461f160bf1e64b" providerId="LiveId" clId="{CF6027AD-E818-47F9-B483-BF3D327BE63E}" dt="2024-05-19T09:49:27.609" v="1808" actId="165"/>
          <ac:spMkLst>
            <pc:docMk/>
            <pc:sldMk cId="1925125556" sldId="268"/>
            <ac:spMk id="55" creationId="{1A478502-91D2-8FE3-8DBE-46E68F204D3C}"/>
          </ac:spMkLst>
        </pc:spChg>
        <pc:spChg chg="mod topLvl">
          <ac:chgData name="Rhys Thomas" userId="b0461f160bf1e64b" providerId="LiveId" clId="{CF6027AD-E818-47F9-B483-BF3D327BE63E}" dt="2024-05-19T09:49:27.609" v="1808" actId="165"/>
          <ac:spMkLst>
            <pc:docMk/>
            <pc:sldMk cId="1925125556" sldId="268"/>
            <ac:spMk id="56" creationId="{8C94AE3C-EE45-DB0B-22D4-DF39B9F41C20}"/>
          </ac:spMkLst>
        </pc:spChg>
        <pc:spChg chg="mod topLvl">
          <ac:chgData name="Rhys Thomas" userId="b0461f160bf1e64b" providerId="LiveId" clId="{CF6027AD-E818-47F9-B483-BF3D327BE63E}" dt="2024-05-19T09:49:27.609" v="1808" actId="165"/>
          <ac:spMkLst>
            <pc:docMk/>
            <pc:sldMk cId="1925125556" sldId="268"/>
            <ac:spMk id="57" creationId="{E997ED71-A2C4-3737-3227-03123815BFB3}"/>
          </ac:spMkLst>
        </pc:spChg>
        <pc:spChg chg="add mod">
          <ac:chgData name="Rhys Thomas" userId="b0461f160bf1e64b" providerId="LiveId" clId="{CF6027AD-E818-47F9-B483-BF3D327BE63E}" dt="2024-05-19T09:53:25.887" v="1811" actId="20577"/>
          <ac:spMkLst>
            <pc:docMk/>
            <pc:sldMk cId="1925125556" sldId="268"/>
            <ac:spMk id="58" creationId="{5560F8D0-E7F2-B3ED-48B2-D202C00EA500}"/>
          </ac:spMkLst>
        </pc:spChg>
        <pc:spChg chg="add mod">
          <ac:chgData name="Rhys Thomas" userId="b0461f160bf1e64b" providerId="LiveId" clId="{CF6027AD-E818-47F9-B483-BF3D327BE63E}" dt="2024-05-19T09:54:48.436" v="1835" actId="20577"/>
          <ac:spMkLst>
            <pc:docMk/>
            <pc:sldMk cId="1925125556" sldId="268"/>
            <ac:spMk id="59" creationId="{C30F34C0-4C17-3443-8EB6-515D26A7EEF7}"/>
          </ac:spMkLst>
        </pc:spChg>
        <pc:spChg chg="add mod">
          <ac:chgData name="Rhys Thomas" userId="b0461f160bf1e64b" providerId="LiveId" clId="{CF6027AD-E818-47F9-B483-BF3D327BE63E}" dt="2024-05-19T09:54:55.025" v="1837" actId="20577"/>
          <ac:spMkLst>
            <pc:docMk/>
            <pc:sldMk cId="1925125556" sldId="268"/>
            <ac:spMk id="60" creationId="{41909FD4-088C-A45A-0246-5CE6D3FDDAAF}"/>
          </ac:spMkLst>
        </pc:spChg>
        <pc:spChg chg="add mod">
          <ac:chgData name="Rhys Thomas" userId="b0461f160bf1e64b" providerId="LiveId" clId="{CF6027AD-E818-47F9-B483-BF3D327BE63E}" dt="2024-05-19T09:55:01.654" v="1838" actId="20577"/>
          <ac:spMkLst>
            <pc:docMk/>
            <pc:sldMk cId="1925125556" sldId="268"/>
            <ac:spMk id="61" creationId="{0EB43F5F-81F3-0130-CD6E-30EBEF86D92C}"/>
          </ac:spMkLst>
        </pc:spChg>
        <pc:spChg chg="add mod">
          <ac:chgData name="Rhys Thomas" userId="b0461f160bf1e64b" providerId="LiveId" clId="{CF6027AD-E818-47F9-B483-BF3D327BE63E}" dt="2024-05-19T09:54:02.589" v="1819" actId="1076"/>
          <ac:spMkLst>
            <pc:docMk/>
            <pc:sldMk cId="1925125556" sldId="268"/>
            <ac:spMk id="62" creationId="{1B90CEED-C5D2-6E08-A712-916B3FD67C0E}"/>
          </ac:spMkLst>
        </pc:spChg>
        <pc:spChg chg="add mod">
          <ac:chgData name="Rhys Thomas" userId="b0461f160bf1e64b" providerId="LiveId" clId="{CF6027AD-E818-47F9-B483-BF3D327BE63E}" dt="2024-05-19T09:55:04.907" v="1839" actId="20577"/>
          <ac:spMkLst>
            <pc:docMk/>
            <pc:sldMk cId="1925125556" sldId="268"/>
            <ac:spMk id="63" creationId="{011FCDDF-D06C-F498-17B2-6AD3BA080EDF}"/>
          </ac:spMkLst>
        </pc:spChg>
        <pc:spChg chg="add mod">
          <ac:chgData name="Rhys Thomas" userId="b0461f160bf1e64b" providerId="LiveId" clId="{CF6027AD-E818-47F9-B483-BF3D327BE63E}" dt="2024-05-19T09:55:19.584" v="1843" actId="20577"/>
          <ac:spMkLst>
            <pc:docMk/>
            <pc:sldMk cId="1925125556" sldId="268"/>
            <ac:spMk id="64" creationId="{C73D59F2-A773-2C72-D7DD-A9E79DA664C9}"/>
          </ac:spMkLst>
        </pc:spChg>
        <pc:spChg chg="add mod">
          <ac:chgData name="Rhys Thomas" userId="b0461f160bf1e64b" providerId="LiveId" clId="{CF6027AD-E818-47F9-B483-BF3D327BE63E}" dt="2024-05-19T09:55:14.759" v="1842" actId="20577"/>
          <ac:spMkLst>
            <pc:docMk/>
            <pc:sldMk cId="1925125556" sldId="268"/>
            <ac:spMk id="65" creationId="{32D3EAA4-85CE-967E-9DDC-5A9E21B82156}"/>
          </ac:spMkLst>
        </pc:spChg>
        <pc:spChg chg="add mod">
          <ac:chgData name="Rhys Thomas" userId="b0461f160bf1e64b" providerId="LiveId" clId="{CF6027AD-E818-47F9-B483-BF3D327BE63E}" dt="2024-05-19T09:54:24.911" v="1827" actId="1076"/>
          <ac:spMkLst>
            <pc:docMk/>
            <pc:sldMk cId="1925125556" sldId="268"/>
            <ac:spMk id="66" creationId="{29A6BE7C-47C7-05DE-1647-4E6EADBEF83E}"/>
          </ac:spMkLst>
        </pc:spChg>
        <pc:spChg chg="add mod">
          <ac:chgData name="Rhys Thomas" userId="b0461f160bf1e64b" providerId="LiveId" clId="{CF6027AD-E818-47F9-B483-BF3D327BE63E}" dt="2024-05-19T09:55:21.700" v="1844" actId="20577"/>
          <ac:spMkLst>
            <pc:docMk/>
            <pc:sldMk cId="1925125556" sldId="268"/>
            <ac:spMk id="67" creationId="{9CB72F07-A3A4-4674-83CE-A07A4CAAD951}"/>
          </ac:spMkLst>
        </pc:spChg>
        <pc:spChg chg="add mod">
          <ac:chgData name="Rhys Thomas" userId="b0461f160bf1e64b" providerId="LiveId" clId="{CF6027AD-E818-47F9-B483-BF3D327BE63E}" dt="2024-05-19T09:54:35.424" v="1831" actId="1076"/>
          <ac:spMkLst>
            <pc:docMk/>
            <pc:sldMk cId="1925125556" sldId="268"/>
            <ac:spMk id="68" creationId="{588F755C-D8B1-8F7F-CA3C-AA488951C2F0}"/>
          </ac:spMkLst>
        </pc:spChg>
        <pc:spChg chg="add mod">
          <ac:chgData name="Rhys Thomas" userId="b0461f160bf1e64b" providerId="LiveId" clId="{CF6027AD-E818-47F9-B483-BF3D327BE63E}" dt="2024-05-19T09:54:42.817" v="1833" actId="1076"/>
          <ac:spMkLst>
            <pc:docMk/>
            <pc:sldMk cId="1925125556" sldId="268"/>
            <ac:spMk id="69" creationId="{1A8E7CEE-87C6-BA83-ECA3-40FA11B2FCA4}"/>
          </ac:spMkLst>
        </pc:spChg>
        <pc:grpChg chg="add mod">
          <ac:chgData name="Rhys Thomas" userId="b0461f160bf1e64b" providerId="LiveId" clId="{CF6027AD-E818-47F9-B483-BF3D327BE63E}" dt="2024-05-17T10:29:28.497" v="542"/>
          <ac:grpSpMkLst>
            <pc:docMk/>
            <pc:sldMk cId="1925125556" sldId="268"/>
            <ac:grpSpMk id="4" creationId="{19CF3DFF-662C-C9CC-F919-158F439D1DA5}"/>
          </ac:grpSpMkLst>
        </pc:grpChg>
        <pc:grpChg chg="add mod">
          <ac:chgData name="Rhys Thomas" userId="b0461f160bf1e64b" providerId="LiveId" clId="{CF6027AD-E818-47F9-B483-BF3D327BE63E}" dt="2024-05-17T10:29:33.855" v="544" actId="1076"/>
          <ac:grpSpMkLst>
            <pc:docMk/>
            <pc:sldMk cId="1925125556" sldId="268"/>
            <ac:grpSpMk id="10" creationId="{294803C3-2D3F-D31D-8C40-E351107805BE}"/>
          </ac:grpSpMkLst>
        </pc:grpChg>
        <pc:grpChg chg="add del mod">
          <ac:chgData name="Rhys Thomas" userId="b0461f160bf1e64b" providerId="LiveId" clId="{CF6027AD-E818-47F9-B483-BF3D327BE63E}" dt="2024-05-19T09:49:21.184" v="1807" actId="165"/>
          <ac:grpSpMkLst>
            <pc:docMk/>
            <pc:sldMk cId="1925125556" sldId="268"/>
            <ac:grpSpMk id="36" creationId="{2A1A84F0-7408-CF9D-B91C-0972F24BE7A6}"/>
          </ac:grpSpMkLst>
        </pc:grpChg>
        <pc:grpChg chg="add del mod">
          <ac:chgData name="Rhys Thomas" userId="b0461f160bf1e64b" providerId="LiveId" clId="{CF6027AD-E818-47F9-B483-BF3D327BE63E}" dt="2024-05-19T09:49:27.609" v="1808" actId="165"/>
          <ac:grpSpMkLst>
            <pc:docMk/>
            <pc:sldMk cId="1925125556" sldId="268"/>
            <ac:grpSpMk id="47" creationId="{74968A24-758B-99FB-BC95-C64596E98CED}"/>
          </ac:grpSpMkLst>
        </pc:grpChg>
        <pc:cxnChg chg="mod">
          <ac:chgData name="Rhys Thomas" userId="b0461f160bf1e64b" providerId="LiveId" clId="{CF6027AD-E818-47F9-B483-BF3D327BE63E}" dt="2024-05-17T10:29:28.497" v="542"/>
          <ac:cxnSpMkLst>
            <pc:docMk/>
            <pc:sldMk cId="1925125556" sldId="268"/>
            <ac:cxnSpMk id="8" creationId="{858DFEE4-45C1-D5D3-7BDC-189D8AB539F5}"/>
          </ac:cxnSpMkLst>
        </pc:cxnChg>
        <pc:cxnChg chg="mod">
          <ac:chgData name="Rhys Thomas" userId="b0461f160bf1e64b" providerId="LiveId" clId="{CF6027AD-E818-47F9-B483-BF3D327BE63E}" dt="2024-05-17T10:29:28.497" v="542"/>
          <ac:cxnSpMkLst>
            <pc:docMk/>
            <pc:sldMk cId="1925125556" sldId="268"/>
            <ac:cxnSpMk id="9" creationId="{15006C9A-60C3-888D-B9F3-15161C9FEEE0}"/>
          </ac:cxnSpMkLst>
        </pc:cxnChg>
        <pc:cxnChg chg="mod">
          <ac:chgData name="Rhys Thomas" userId="b0461f160bf1e64b" providerId="LiveId" clId="{CF6027AD-E818-47F9-B483-BF3D327BE63E}" dt="2024-05-17T10:29:30.877" v="543"/>
          <ac:cxnSpMkLst>
            <pc:docMk/>
            <pc:sldMk cId="1925125556" sldId="268"/>
            <ac:cxnSpMk id="14" creationId="{5A2EADCD-3ACE-F3ED-6582-509D12273C29}"/>
          </ac:cxnSpMkLst>
        </pc:cxnChg>
        <pc:cxnChg chg="mod">
          <ac:chgData name="Rhys Thomas" userId="b0461f160bf1e64b" providerId="LiveId" clId="{CF6027AD-E818-47F9-B483-BF3D327BE63E}" dt="2024-05-17T10:29:30.877" v="543"/>
          <ac:cxnSpMkLst>
            <pc:docMk/>
            <pc:sldMk cId="1925125556" sldId="268"/>
            <ac:cxnSpMk id="15" creationId="{E8B40029-B330-9C5D-998F-A1B94C8154DD}"/>
          </ac:cxnSpMkLst>
        </pc:cxnChg>
      </pc:sldChg>
      <pc:sldChg chg="addSp delSp modSp new mod modAnim">
        <pc:chgData name="Rhys Thomas" userId="b0461f160bf1e64b" providerId="LiveId" clId="{CF6027AD-E818-47F9-B483-BF3D327BE63E}" dt="2024-05-19T07:08:24.921" v="757" actId="1076"/>
        <pc:sldMkLst>
          <pc:docMk/>
          <pc:sldMk cId="367962254" sldId="269"/>
        </pc:sldMkLst>
        <pc:spChg chg="del">
          <ac:chgData name="Rhys Thomas" userId="b0461f160bf1e64b" providerId="LiveId" clId="{CF6027AD-E818-47F9-B483-BF3D327BE63E}" dt="2024-05-19T07:04:32.056" v="721" actId="478"/>
          <ac:spMkLst>
            <pc:docMk/>
            <pc:sldMk cId="367962254" sldId="269"/>
            <ac:spMk id="2" creationId="{83F595D9-32E3-DD8D-F431-DD011082DB92}"/>
          </ac:spMkLst>
        </pc:spChg>
        <pc:spChg chg="del">
          <ac:chgData name="Rhys Thomas" userId="b0461f160bf1e64b" providerId="LiveId" clId="{CF6027AD-E818-47F9-B483-BF3D327BE63E}" dt="2024-05-19T07:04:30.801" v="720" actId="478"/>
          <ac:spMkLst>
            <pc:docMk/>
            <pc:sldMk cId="367962254" sldId="269"/>
            <ac:spMk id="3" creationId="{242D034E-AE66-229C-F481-2BB186F03DEA}"/>
          </ac:spMkLst>
        </pc:spChg>
        <pc:spChg chg="add mod">
          <ac:chgData name="Rhys Thomas" userId="b0461f160bf1e64b" providerId="LiveId" clId="{CF6027AD-E818-47F9-B483-BF3D327BE63E}" dt="2024-05-19T07:05:46.582" v="723"/>
          <ac:spMkLst>
            <pc:docMk/>
            <pc:sldMk cId="367962254" sldId="269"/>
            <ac:spMk id="4" creationId="{5F93B49E-3C29-1AE1-6393-02001C1D15E0}"/>
          </ac:spMkLst>
        </pc:spChg>
        <pc:spChg chg="add mod">
          <ac:chgData name="Rhys Thomas" userId="b0461f160bf1e64b" providerId="LiveId" clId="{CF6027AD-E818-47F9-B483-BF3D327BE63E}" dt="2024-05-19T07:07:18.675" v="739" actId="20577"/>
          <ac:spMkLst>
            <pc:docMk/>
            <pc:sldMk cId="367962254" sldId="269"/>
            <ac:spMk id="5" creationId="{E9A4568A-08CA-BD33-5F87-E915A0E58269}"/>
          </ac:spMkLst>
        </pc:spChg>
        <pc:spChg chg="add mod">
          <ac:chgData name="Rhys Thomas" userId="b0461f160bf1e64b" providerId="LiveId" clId="{CF6027AD-E818-47F9-B483-BF3D327BE63E}" dt="2024-05-19T07:06:27.443" v="726" actId="1076"/>
          <ac:spMkLst>
            <pc:docMk/>
            <pc:sldMk cId="367962254" sldId="269"/>
            <ac:spMk id="6" creationId="{94218ED1-EAB7-C23D-AED5-ED57CC57951A}"/>
          </ac:spMkLst>
        </pc:spChg>
        <pc:spChg chg="add mod">
          <ac:chgData name="Rhys Thomas" userId="b0461f160bf1e64b" providerId="LiveId" clId="{CF6027AD-E818-47F9-B483-BF3D327BE63E}" dt="2024-05-19T07:07:15.087" v="737" actId="20577"/>
          <ac:spMkLst>
            <pc:docMk/>
            <pc:sldMk cId="367962254" sldId="269"/>
            <ac:spMk id="7" creationId="{E3F15525-680C-E453-6805-007969698915}"/>
          </ac:spMkLst>
        </pc:spChg>
        <pc:spChg chg="add mod">
          <ac:chgData name="Rhys Thomas" userId="b0461f160bf1e64b" providerId="LiveId" clId="{CF6027AD-E818-47F9-B483-BF3D327BE63E}" dt="2024-05-19T07:07:09.070" v="735" actId="20577"/>
          <ac:spMkLst>
            <pc:docMk/>
            <pc:sldMk cId="367962254" sldId="269"/>
            <ac:spMk id="10" creationId="{2CB7F141-CC79-13D3-D69E-ADB87C686D80}"/>
          </ac:spMkLst>
        </pc:spChg>
        <pc:spChg chg="add mod">
          <ac:chgData name="Rhys Thomas" userId="b0461f160bf1e64b" providerId="LiveId" clId="{CF6027AD-E818-47F9-B483-BF3D327BE63E}" dt="2024-05-19T07:07:05.651" v="732" actId="20577"/>
          <ac:spMkLst>
            <pc:docMk/>
            <pc:sldMk cId="367962254" sldId="269"/>
            <ac:spMk id="11" creationId="{7ADEE7EB-F2BD-90EE-118B-C4642538EF1A}"/>
          </ac:spMkLst>
        </pc:spChg>
        <pc:spChg chg="add mod">
          <ac:chgData name="Rhys Thomas" userId="b0461f160bf1e64b" providerId="LiveId" clId="{CF6027AD-E818-47F9-B483-BF3D327BE63E}" dt="2024-05-19T07:07:01.200" v="730" actId="20577"/>
          <ac:spMkLst>
            <pc:docMk/>
            <pc:sldMk cId="367962254" sldId="269"/>
            <ac:spMk id="12" creationId="{DCB27E4A-6829-FAE1-3587-D40325A35B5E}"/>
          </ac:spMkLst>
        </pc:spChg>
        <pc:spChg chg="add mod">
          <ac:chgData name="Rhys Thomas" userId="b0461f160bf1e64b" providerId="LiveId" clId="{CF6027AD-E818-47F9-B483-BF3D327BE63E}" dt="2024-05-19T07:07:42.802" v="741" actId="1076"/>
          <ac:spMkLst>
            <pc:docMk/>
            <pc:sldMk cId="367962254" sldId="269"/>
            <ac:spMk id="15" creationId="{90BBEC2F-20CF-716F-57D7-128AFFBF4C7C}"/>
          </ac:spMkLst>
        </pc:spChg>
        <pc:spChg chg="add mod">
          <ac:chgData name="Rhys Thomas" userId="b0461f160bf1e64b" providerId="LiveId" clId="{CF6027AD-E818-47F9-B483-BF3D327BE63E}" dt="2024-05-19T07:07:42.802" v="741" actId="1076"/>
          <ac:spMkLst>
            <pc:docMk/>
            <pc:sldMk cId="367962254" sldId="269"/>
            <ac:spMk id="16" creationId="{2B56C18D-9039-D703-050C-8F87FE197964}"/>
          </ac:spMkLst>
        </pc:spChg>
        <pc:spChg chg="add mod">
          <ac:chgData name="Rhys Thomas" userId="b0461f160bf1e64b" providerId="LiveId" clId="{CF6027AD-E818-47F9-B483-BF3D327BE63E}" dt="2024-05-19T07:07:42.802" v="741" actId="1076"/>
          <ac:spMkLst>
            <pc:docMk/>
            <pc:sldMk cId="367962254" sldId="269"/>
            <ac:spMk id="17" creationId="{56A692C8-C945-4C73-AAA9-49FA6612C0C8}"/>
          </ac:spMkLst>
        </pc:spChg>
        <pc:spChg chg="add mod">
          <ac:chgData name="Rhys Thomas" userId="b0461f160bf1e64b" providerId="LiveId" clId="{CF6027AD-E818-47F9-B483-BF3D327BE63E}" dt="2024-05-19T07:07:42.802" v="741" actId="1076"/>
          <ac:spMkLst>
            <pc:docMk/>
            <pc:sldMk cId="367962254" sldId="269"/>
            <ac:spMk id="18" creationId="{12FF1E77-9FAF-1AAB-3F81-3824FF6854D1}"/>
          </ac:spMkLst>
        </pc:spChg>
        <pc:spChg chg="add mod">
          <ac:chgData name="Rhys Thomas" userId="b0461f160bf1e64b" providerId="LiveId" clId="{CF6027AD-E818-47F9-B483-BF3D327BE63E}" dt="2024-05-19T07:07:42.802" v="741" actId="1076"/>
          <ac:spMkLst>
            <pc:docMk/>
            <pc:sldMk cId="367962254" sldId="269"/>
            <ac:spMk id="19" creationId="{AC0B320C-FEDC-BB6D-3BFC-9E2C01CC2D9C}"/>
          </ac:spMkLst>
        </pc:spChg>
        <pc:spChg chg="add mod">
          <ac:chgData name="Rhys Thomas" userId="b0461f160bf1e64b" providerId="LiveId" clId="{CF6027AD-E818-47F9-B483-BF3D327BE63E}" dt="2024-05-19T07:07:58.088" v="745" actId="20577"/>
          <ac:spMkLst>
            <pc:docMk/>
            <pc:sldMk cId="367962254" sldId="269"/>
            <ac:spMk id="20" creationId="{C829FF5C-9528-2D31-B6F3-5176B7AB7C01}"/>
          </ac:spMkLst>
        </pc:spChg>
        <pc:spChg chg="add mod">
          <ac:chgData name="Rhys Thomas" userId="b0461f160bf1e64b" providerId="LiveId" clId="{CF6027AD-E818-47F9-B483-BF3D327BE63E}" dt="2024-05-19T07:08:07.133" v="749" actId="20577"/>
          <ac:spMkLst>
            <pc:docMk/>
            <pc:sldMk cId="367962254" sldId="269"/>
            <ac:spMk id="21" creationId="{FACAFC7B-8F75-89C7-BA34-59D1042EFD25}"/>
          </ac:spMkLst>
        </pc:spChg>
        <pc:spChg chg="add mod">
          <ac:chgData name="Rhys Thomas" userId="b0461f160bf1e64b" providerId="LiveId" clId="{CF6027AD-E818-47F9-B483-BF3D327BE63E}" dt="2024-05-19T07:08:03.350" v="747" actId="20577"/>
          <ac:spMkLst>
            <pc:docMk/>
            <pc:sldMk cId="367962254" sldId="269"/>
            <ac:spMk id="22" creationId="{81CC23E7-AF07-37EC-0F08-07586E908056}"/>
          </ac:spMkLst>
        </pc:spChg>
        <pc:spChg chg="add mod">
          <ac:chgData name="Rhys Thomas" userId="b0461f160bf1e64b" providerId="LiveId" clId="{CF6027AD-E818-47F9-B483-BF3D327BE63E}" dt="2024-05-19T07:07:53.924" v="743" actId="1076"/>
          <ac:spMkLst>
            <pc:docMk/>
            <pc:sldMk cId="367962254" sldId="269"/>
            <ac:spMk id="23" creationId="{132B2571-B5E8-3B81-EEBD-2442E236C17E}"/>
          </ac:spMkLst>
        </pc:spChg>
        <pc:spChg chg="add mod">
          <ac:chgData name="Rhys Thomas" userId="b0461f160bf1e64b" providerId="LiveId" clId="{CF6027AD-E818-47F9-B483-BF3D327BE63E}" dt="2024-05-19T07:07:53.924" v="743" actId="1076"/>
          <ac:spMkLst>
            <pc:docMk/>
            <pc:sldMk cId="367962254" sldId="269"/>
            <ac:spMk id="24" creationId="{C12556CC-EF04-5413-F74F-9EFC83382C88}"/>
          </ac:spMkLst>
        </pc:spChg>
        <pc:spChg chg="add mod">
          <ac:chgData name="Rhys Thomas" userId="b0461f160bf1e64b" providerId="LiveId" clId="{CF6027AD-E818-47F9-B483-BF3D327BE63E}" dt="2024-05-19T07:07:53.924" v="743" actId="1076"/>
          <ac:spMkLst>
            <pc:docMk/>
            <pc:sldMk cId="367962254" sldId="269"/>
            <ac:spMk id="25" creationId="{6C3E53B7-D33C-1BFE-76A2-F20C18659E5F}"/>
          </ac:spMkLst>
        </pc:spChg>
        <pc:spChg chg="add mod">
          <ac:chgData name="Rhys Thomas" userId="b0461f160bf1e64b" providerId="LiveId" clId="{CF6027AD-E818-47F9-B483-BF3D327BE63E}" dt="2024-05-19T07:07:53.924" v="743" actId="1076"/>
          <ac:spMkLst>
            <pc:docMk/>
            <pc:sldMk cId="367962254" sldId="269"/>
            <ac:spMk id="26" creationId="{A49799DE-929B-A403-363E-1360B12477C5}"/>
          </ac:spMkLst>
        </pc:spChg>
        <pc:spChg chg="add mod">
          <ac:chgData name="Rhys Thomas" userId="b0461f160bf1e64b" providerId="LiveId" clId="{CF6027AD-E818-47F9-B483-BF3D327BE63E}" dt="2024-05-19T07:07:53.924" v="743" actId="1076"/>
          <ac:spMkLst>
            <pc:docMk/>
            <pc:sldMk cId="367962254" sldId="269"/>
            <ac:spMk id="27" creationId="{142D5D28-52FB-668B-A9EA-9D78DA260DB4}"/>
          </ac:spMkLst>
        </pc:spChg>
        <pc:spChg chg="add mod">
          <ac:chgData name="Rhys Thomas" userId="b0461f160bf1e64b" providerId="LiveId" clId="{CF6027AD-E818-47F9-B483-BF3D327BE63E}" dt="2024-05-19T07:08:12.374" v="751" actId="20577"/>
          <ac:spMkLst>
            <pc:docMk/>
            <pc:sldMk cId="367962254" sldId="269"/>
            <ac:spMk id="28" creationId="{A06635C0-7674-6889-3190-EBF5EF1B05F0}"/>
          </ac:spMkLst>
        </pc:spChg>
        <pc:spChg chg="add mod">
          <ac:chgData name="Rhys Thomas" userId="b0461f160bf1e64b" providerId="LiveId" clId="{CF6027AD-E818-47F9-B483-BF3D327BE63E}" dt="2024-05-19T07:08:24.921" v="757" actId="1076"/>
          <ac:spMkLst>
            <pc:docMk/>
            <pc:sldMk cId="367962254" sldId="269"/>
            <ac:spMk id="29" creationId="{471A5787-6350-0F87-B271-65A6201C4EA1}"/>
          </ac:spMkLst>
        </pc:spChg>
        <pc:spChg chg="add mod">
          <ac:chgData name="Rhys Thomas" userId="b0461f160bf1e64b" providerId="LiveId" clId="{CF6027AD-E818-47F9-B483-BF3D327BE63E}" dt="2024-05-19T07:08:16.358" v="753" actId="20577"/>
          <ac:spMkLst>
            <pc:docMk/>
            <pc:sldMk cId="367962254" sldId="269"/>
            <ac:spMk id="30" creationId="{4D7FC908-A873-8307-4A01-13E24B9AA227}"/>
          </ac:spMkLst>
        </pc:spChg>
        <pc:cxnChg chg="add mod">
          <ac:chgData name="Rhys Thomas" userId="b0461f160bf1e64b" providerId="LiveId" clId="{CF6027AD-E818-47F9-B483-BF3D327BE63E}" dt="2024-05-19T07:06:27.443" v="726" actId="1076"/>
          <ac:cxnSpMkLst>
            <pc:docMk/>
            <pc:sldMk cId="367962254" sldId="269"/>
            <ac:cxnSpMk id="8" creationId="{96CD87A6-9B95-1E9F-E54A-792FD03B9ECC}"/>
          </ac:cxnSpMkLst>
        </pc:cxnChg>
        <pc:cxnChg chg="add mod">
          <ac:chgData name="Rhys Thomas" userId="b0461f160bf1e64b" providerId="LiveId" clId="{CF6027AD-E818-47F9-B483-BF3D327BE63E}" dt="2024-05-19T07:06:27.443" v="726" actId="1076"/>
          <ac:cxnSpMkLst>
            <pc:docMk/>
            <pc:sldMk cId="367962254" sldId="269"/>
            <ac:cxnSpMk id="9" creationId="{A1597FB2-919F-EB8E-85A7-F14BF12204DF}"/>
          </ac:cxnSpMkLst>
        </pc:cxnChg>
        <pc:cxnChg chg="add mod">
          <ac:chgData name="Rhys Thomas" userId="b0461f160bf1e64b" providerId="LiveId" clId="{CF6027AD-E818-47F9-B483-BF3D327BE63E}" dt="2024-05-19T07:06:45.977" v="728" actId="1076"/>
          <ac:cxnSpMkLst>
            <pc:docMk/>
            <pc:sldMk cId="367962254" sldId="269"/>
            <ac:cxnSpMk id="13" creationId="{21A785AC-8DE1-ED70-5997-04C9B6FEB3FA}"/>
          </ac:cxnSpMkLst>
        </pc:cxnChg>
        <pc:cxnChg chg="add mod">
          <ac:chgData name="Rhys Thomas" userId="b0461f160bf1e64b" providerId="LiveId" clId="{CF6027AD-E818-47F9-B483-BF3D327BE63E}" dt="2024-05-19T07:06:45.977" v="728" actId="1076"/>
          <ac:cxnSpMkLst>
            <pc:docMk/>
            <pc:sldMk cId="367962254" sldId="269"/>
            <ac:cxnSpMk id="14" creationId="{91989E2E-BB34-8849-A816-5074E88E987B}"/>
          </ac:cxnSpMkLst>
        </pc:cxnChg>
      </pc:sldChg>
      <pc:sldChg chg="addSp delSp modSp new mod modAnim">
        <pc:chgData name="Rhys Thomas" userId="b0461f160bf1e64b" providerId="LiveId" clId="{CF6027AD-E818-47F9-B483-BF3D327BE63E}" dt="2024-05-24T18:50:47.054" v="3612" actId="6549"/>
        <pc:sldMkLst>
          <pc:docMk/>
          <pc:sldMk cId="1266431984" sldId="270"/>
        </pc:sldMkLst>
        <pc:spChg chg="del">
          <ac:chgData name="Rhys Thomas" userId="b0461f160bf1e64b" providerId="LiveId" clId="{CF6027AD-E818-47F9-B483-BF3D327BE63E}" dt="2024-05-19T07:08:55.978" v="759" actId="478"/>
          <ac:spMkLst>
            <pc:docMk/>
            <pc:sldMk cId="1266431984" sldId="270"/>
            <ac:spMk id="2" creationId="{09065A38-A29B-485B-BE24-8B46B728068B}"/>
          </ac:spMkLst>
        </pc:spChg>
        <pc:spChg chg="del">
          <ac:chgData name="Rhys Thomas" userId="b0461f160bf1e64b" providerId="LiveId" clId="{CF6027AD-E818-47F9-B483-BF3D327BE63E}" dt="2024-05-19T07:08:57.833" v="760" actId="478"/>
          <ac:spMkLst>
            <pc:docMk/>
            <pc:sldMk cId="1266431984" sldId="270"/>
            <ac:spMk id="3" creationId="{00A0CC9B-D75B-3BE6-DDA0-70DE11D780EB}"/>
          </ac:spMkLst>
        </pc:spChg>
        <pc:spChg chg="add mod">
          <ac:chgData name="Rhys Thomas" userId="b0461f160bf1e64b" providerId="LiveId" clId="{CF6027AD-E818-47F9-B483-BF3D327BE63E}" dt="2024-05-19T07:09:02.966" v="762" actId="1076"/>
          <ac:spMkLst>
            <pc:docMk/>
            <pc:sldMk cId="1266431984" sldId="270"/>
            <ac:spMk id="4" creationId="{A711B1CC-7A02-095E-4F02-001F8F7971C1}"/>
          </ac:spMkLst>
        </pc:spChg>
        <pc:spChg chg="add mod">
          <ac:chgData name="Rhys Thomas" userId="b0461f160bf1e64b" providerId="LiveId" clId="{CF6027AD-E818-47F9-B483-BF3D327BE63E}" dt="2024-05-19T07:09:02.966" v="762" actId="1076"/>
          <ac:spMkLst>
            <pc:docMk/>
            <pc:sldMk cId="1266431984" sldId="270"/>
            <ac:spMk id="5" creationId="{6CEC690D-D2A1-1250-0891-C374BD621F5A}"/>
          </ac:spMkLst>
        </pc:spChg>
        <pc:spChg chg="add mod topLvl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6" creationId="{745F96D3-CF09-543F-79BD-57B33AF7366B}"/>
          </ac:spMkLst>
        </pc:spChg>
        <pc:spChg chg="add mod topLvl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7" creationId="{0CB189CF-BCA6-8948-F11D-9DE6B05A2C6C}"/>
          </ac:spMkLst>
        </pc:spChg>
        <pc:spChg chg="add mod topLvl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8" creationId="{F001F9CA-EB26-9E47-FF3F-F67A7C7E7878}"/>
          </ac:spMkLst>
        </pc:spChg>
        <pc:spChg chg="add del mod topLvl">
          <ac:chgData name="Rhys Thomas" userId="b0461f160bf1e64b" providerId="LiveId" clId="{CF6027AD-E818-47F9-B483-BF3D327BE63E}" dt="2024-05-20T13:58:52.833" v="1867" actId="478"/>
          <ac:spMkLst>
            <pc:docMk/>
            <pc:sldMk cId="1266431984" sldId="270"/>
            <ac:spMk id="11" creationId="{6821107D-0052-BA10-9AFF-D11385DFE41D}"/>
          </ac:spMkLst>
        </pc:spChg>
        <pc:spChg chg="add del mod topLvl">
          <ac:chgData name="Rhys Thomas" userId="b0461f160bf1e64b" providerId="LiveId" clId="{CF6027AD-E818-47F9-B483-BF3D327BE63E}" dt="2024-05-20T13:58:52.833" v="1867" actId="478"/>
          <ac:spMkLst>
            <pc:docMk/>
            <pc:sldMk cId="1266431984" sldId="270"/>
            <ac:spMk id="12" creationId="{A956BA2D-4C8C-A87C-4F2B-2A2C95DB61C4}"/>
          </ac:spMkLst>
        </pc:spChg>
        <pc:spChg chg="add del mod topLvl">
          <ac:chgData name="Rhys Thomas" userId="b0461f160bf1e64b" providerId="LiveId" clId="{CF6027AD-E818-47F9-B483-BF3D327BE63E}" dt="2024-05-20T13:58:52.833" v="1867" actId="478"/>
          <ac:spMkLst>
            <pc:docMk/>
            <pc:sldMk cId="1266431984" sldId="270"/>
            <ac:spMk id="13" creationId="{9C896A2C-F96C-401A-1A95-A247FCB2171B}"/>
          </ac:spMkLst>
        </pc:spChg>
        <pc:spChg chg="add del mod topLvl">
          <ac:chgData name="Rhys Thomas" userId="b0461f160bf1e64b" providerId="LiveId" clId="{CF6027AD-E818-47F9-B483-BF3D327BE63E}" dt="2024-05-20T13:58:52.833" v="1867" actId="478"/>
          <ac:spMkLst>
            <pc:docMk/>
            <pc:sldMk cId="1266431984" sldId="270"/>
            <ac:spMk id="14" creationId="{75F4D0EB-7DDD-1FEF-5982-6EB35D7969A6}"/>
          </ac:spMkLst>
        </pc:spChg>
        <pc:spChg chg="add del mod topLvl">
          <ac:chgData name="Rhys Thomas" userId="b0461f160bf1e64b" providerId="LiveId" clId="{CF6027AD-E818-47F9-B483-BF3D327BE63E}" dt="2024-05-20T13:58:52.833" v="1867" actId="478"/>
          <ac:spMkLst>
            <pc:docMk/>
            <pc:sldMk cId="1266431984" sldId="270"/>
            <ac:spMk id="15" creationId="{F739C9EE-0111-1F36-68F1-A06C8A1AB140}"/>
          </ac:spMkLst>
        </pc:spChg>
        <pc:spChg chg="add del mod topLvl">
          <ac:chgData name="Rhys Thomas" userId="b0461f160bf1e64b" providerId="LiveId" clId="{CF6027AD-E818-47F9-B483-BF3D327BE63E}" dt="2024-05-19T07:11:02.359" v="785"/>
          <ac:spMkLst>
            <pc:docMk/>
            <pc:sldMk cId="1266431984" sldId="270"/>
            <ac:spMk id="16" creationId="{C165D1DB-A6F0-DE4E-804A-C736ECDD45D5}"/>
          </ac:spMkLst>
        </pc:spChg>
        <pc:spChg chg="add del mod topLvl">
          <ac:chgData name="Rhys Thomas" userId="b0461f160bf1e64b" providerId="LiveId" clId="{CF6027AD-E818-47F9-B483-BF3D327BE63E}" dt="2024-05-20T13:58:52.833" v="1867" actId="478"/>
          <ac:spMkLst>
            <pc:docMk/>
            <pc:sldMk cId="1266431984" sldId="270"/>
            <ac:spMk id="17" creationId="{EC4C4681-C367-72E7-2E70-4DECAED5AEE6}"/>
          </ac:spMkLst>
        </pc:spChg>
        <pc:spChg chg="add del mod topLvl">
          <ac:chgData name="Rhys Thomas" userId="b0461f160bf1e64b" providerId="LiveId" clId="{CF6027AD-E818-47F9-B483-BF3D327BE63E}" dt="2024-05-19T07:11:02.359" v="787"/>
          <ac:spMkLst>
            <pc:docMk/>
            <pc:sldMk cId="1266431984" sldId="270"/>
            <ac:spMk id="18" creationId="{6BD51516-9D41-3DAB-316F-DFB3EEB48BAC}"/>
          </ac:spMkLst>
        </pc:spChg>
        <pc:spChg chg="add del mod topLvl">
          <ac:chgData name="Rhys Thomas" userId="b0461f160bf1e64b" providerId="LiveId" clId="{CF6027AD-E818-47F9-B483-BF3D327BE63E}" dt="2024-05-20T13:58:52.833" v="1867" actId="478"/>
          <ac:spMkLst>
            <pc:docMk/>
            <pc:sldMk cId="1266431984" sldId="270"/>
            <ac:spMk id="21" creationId="{3BB0EB5B-0C2E-23CE-A874-6AA544919F3C}"/>
          </ac:spMkLst>
        </pc:spChg>
        <pc:spChg chg="add del mod topLvl">
          <ac:chgData name="Rhys Thomas" userId="b0461f160bf1e64b" providerId="LiveId" clId="{CF6027AD-E818-47F9-B483-BF3D327BE63E}" dt="2024-05-20T13:58:52.833" v="1867" actId="478"/>
          <ac:spMkLst>
            <pc:docMk/>
            <pc:sldMk cId="1266431984" sldId="270"/>
            <ac:spMk id="22" creationId="{87E3AA01-AB33-3953-56E3-B18B3F08AA8F}"/>
          </ac:spMkLst>
        </pc:spChg>
        <pc:spChg chg="add mod topLvl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23" creationId="{F3B174F6-4D01-631A-7563-315171A456F4}"/>
          </ac:spMkLst>
        </pc:spChg>
        <pc:spChg chg="add mod topLvl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24" creationId="{11FA7BB3-310E-BA16-655B-840571787534}"/>
          </ac:spMkLst>
        </pc:spChg>
        <pc:spChg chg="mod topLvl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27" creationId="{38C1CC3F-AF45-612B-4402-9EE527E176F1}"/>
          </ac:spMkLst>
        </pc:spChg>
        <pc:spChg chg="mod topLvl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28" creationId="{78CDF95B-D904-23FA-585B-936C14A39194}"/>
          </ac:spMkLst>
        </pc:spChg>
        <pc:spChg chg="mod topLvl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29" creationId="{FC2E0F84-57AA-BA37-32B1-80E43CD13685}"/>
          </ac:spMkLst>
        </pc:spChg>
        <pc:spChg chg="del mod topLvl">
          <ac:chgData name="Rhys Thomas" userId="b0461f160bf1e64b" providerId="LiveId" clId="{CF6027AD-E818-47F9-B483-BF3D327BE63E}" dt="2024-05-20T13:59:49.194" v="1882" actId="478"/>
          <ac:spMkLst>
            <pc:docMk/>
            <pc:sldMk cId="1266431984" sldId="270"/>
            <ac:spMk id="32" creationId="{5443A40D-9CC4-EF68-865D-85D65ACBA021}"/>
          </ac:spMkLst>
        </pc:spChg>
        <pc:spChg chg="del mod topLvl">
          <ac:chgData name="Rhys Thomas" userId="b0461f160bf1e64b" providerId="LiveId" clId="{CF6027AD-E818-47F9-B483-BF3D327BE63E}" dt="2024-05-20T13:59:49.194" v="1882" actId="478"/>
          <ac:spMkLst>
            <pc:docMk/>
            <pc:sldMk cId="1266431984" sldId="270"/>
            <ac:spMk id="33" creationId="{6BB91FBA-309F-E3B8-54DE-0FD8030CEB60}"/>
          </ac:spMkLst>
        </pc:spChg>
        <pc:spChg chg="del mod topLvl">
          <ac:chgData name="Rhys Thomas" userId="b0461f160bf1e64b" providerId="LiveId" clId="{CF6027AD-E818-47F9-B483-BF3D327BE63E}" dt="2024-05-20T13:59:49.194" v="1882" actId="478"/>
          <ac:spMkLst>
            <pc:docMk/>
            <pc:sldMk cId="1266431984" sldId="270"/>
            <ac:spMk id="34" creationId="{E21D9340-DD8D-C22D-8AED-D7C932A47F33}"/>
          </ac:spMkLst>
        </pc:spChg>
        <pc:spChg chg="del mod topLvl">
          <ac:chgData name="Rhys Thomas" userId="b0461f160bf1e64b" providerId="LiveId" clId="{CF6027AD-E818-47F9-B483-BF3D327BE63E}" dt="2024-05-20T13:59:45.805" v="1881" actId="478"/>
          <ac:spMkLst>
            <pc:docMk/>
            <pc:sldMk cId="1266431984" sldId="270"/>
            <ac:spMk id="35" creationId="{70E64900-A367-D629-E5AF-3048261786E4}"/>
          </ac:spMkLst>
        </pc:spChg>
        <pc:spChg chg="del mod topLvl">
          <ac:chgData name="Rhys Thomas" userId="b0461f160bf1e64b" providerId="LiveId" clId="{CF6027AD-E818-47F9-B483-BF3D327BE63E}" dt="2024-05-20T13:59:45.805" v="1881" actId="478"/>
          <ac:spMkLst>
            <pc:docMk/>
            <pc:sldMk cId="1266431984" sldId="270"/>
            <ac:spMk id="36" creationId="{0F5CBABD-8A12-01AB-5AC9-3BD8443D8082}"/>
          </ac:spMkLst>
        </pc:spChg>
        <pc:spChg chg="del mod topLvl">
          <ac:chgData name="Rhys Thomas" userId="b0461f160bf1e64b" providerId="LiveId" clId="{CF6027AD-E818-47F9-B483-BF3D327BE63E}" dt="2024-05-20T13:59:49.194" v="1882" actId="478"/>
          <ac:spMkLst>
            <pc:docMk/>
            <pc:sldMk cId="1266431984" sldId="270"/>
            <ac:spMk id="37" creationId="{97A54418-A72D-00B6-EB13-81EEBA6A93DF}"/>
          </ac:spMkLst>
        </pc:spChg>
        <pc:spChg chg="del mod topLvl">
          <ac:chgData name="Rhys Thomas" userId="b0461f160bf1e64b" providerId="LiveId" clId="{CF6027AD-E818-47F9-B483-BF3D327BE63E}" dt="2024-05-19T07:17:32.667" v="850"/>
          <ac:spMkLst>
            <pc:docMk/>
            <pc:sldMk cId="1266431984" sldId="270"/>
            <ac:spMk id="38" creationId="{8800CC22-6C53-6EFF-AA5D-0352498DD9F6}"/>
          </ac:spMkLst>
        </pc:spChg>
        <pc:spChg chg="del mod topLvl">
          <ac:chgData name="Rhys Thomas" userId="b0461f160bf1e64b" providerId="LiveId" clId="{CF6027AD-E818-47F9-B483-BF3D327BE63E}" dt="2024-05-20T13:59:49.194" v="1882" actId="478"/>
          <ac:spMkLst>
            <pc:docMk/>
            <pc:sldMk cId="1266431984" sldId="270"/>
            <ac:spMk id="39" creationId="{6864F218-3635-3F86-8C05-D7C5C5A7BFA4}"/>
          </ac:spMkLst>
        </pc:spChg>
        <pc:spChg chg="mod topLvl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40" creationId="{F37189BB-E6D6-83E0-B636-9E909A32D119}"/>
          </ac:spMkLst>
        </pc:spChg>
        <pc:spChg chg="mod topLvl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41" creationId="{25DB5667-9B39-1BFE-1706-DCA2D0B4A042}"/>
          </ac:spMkLst>
        </pc:spChg>
        <pc:spChg chg="mod topLvl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43" creationId="{9B001FA5-AD8C-8F1B-B61F-D1E03040A291}"/>
          </ac:spMkLst>
        </pc:spChg>
        <pc:spChg chg="mod topLvl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44" creationId="{B42DC0DF-AAEF-FA70-12D0-88C4B98C3E13}"/>
          </ac:spMkLst>
        </pc:spChg>
        <pc:spChg chg="mod topLvl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45" creationId="{21EB5565-D93F-2A75-B1C5-527E904DE66F}"/>
          </ac:spMkLst>
        </pc:spChg>
        <pc:spChg chg="del mod topLvl">
          <ac:chgData name="Rhys Thomas" userId="b0461f160bf1e64b" providerId="LiveId" clId="{CF6027AD-E818-47F9-B483-BF3D327BE63E}" dt="2024-05-20T14:00:40.002" v="1912" actId="478"/>
          <ac:spMkLst>
            <pc:docMk/>
            <pc:sldMk cId="1266431984" sldId="270"/>
            <ac:spMk id="48" creationId="{D8861776-7411-AB5C-DD7B-F892CC4AE60E}"/>
          </ac:spMkLst>
        </pc:spChg>
        <pc:spChg chg="del mod topLvl">
          <ac:chgData name="Rhys Thomas" userId="b0461f160bf1e64b" providerId="LiveId" clId="{CF6027AD-E818-47F9-B483-BF3D327BE63E}" dt="2024-05-20T14:00:40.002" v="1912" actId="478"/>
          <ac:spMkLst>
            <pc:docMk/>
            <pc:sldMk cId="1266431984" sldId="270"/>
            <ac:spMk id="49" creationId="{73713FA0-2BC8-E9AB-FFE3-DA3B8A85C094}"/>
          </ac:spMkLst>
        </pc:spChg>
        <pc:spChg chg="del mod topLvl">
          <ac:chgData name="Rhys Thomas" userId="b0461f160bf1e64b" providerId="LiveId" clId="{CF6027AD-E818-47F9-B483-BF3D327BE63E}" dt="2024-05-20T14:00:40.002" v="1912" actId="478"/>
          <ac:spMkLst>
            <pc:docMk/>
            <pc:sldMk cId="1266431984" sldId="270"/>
            <ac:spMk id="50" creationId="{D773E344-F98B-6A84-646D-C9A5A8D7EC2B}"/>
          </ac:spMkLst>
        </pc:spChg>
        <pc:spChg chg="del mod topLvl">
          <ac:chgData name="Rhys Thomas" userId="b0461f160bf1e64b" providerId="LiveId" clId="{CF6027AD-E818-47F9-B483-BF3D327BE63E}" dt="2024-05-20T14:00:40.002" v="1912" actId="478"/>
          <ac:spMkLst>
            <pc:docMk/>
            <pc:sldMk cId="1266431984" sldId="270"/>
            <ac:spMk id="51" creationId="{FB952DAA-485E-C1F8-50FA-6AF52EC9BFDD}"/>
          </ac:spMkLst>
        </pc:spChg>
        <pc:spChg chg="del mod topLvl">
          <ac:chgData name="Rhys Thomas" userId="b0461f160bf1e64b" providerId="LiveId" clId="{CF6027AD-E818-47F9-B483-BF3D327BE63E}" dt="2024-05-20T14:00:40.002" v="1912" actId="478"/>
          <ac:spMkLst>
            <pc:docMk/>
            <pc:sldMk cId="1266431984" sldId="270"/>
            <ac:spMk id="52" creationId="{4732E0EA-CA02-3301-D39C-FE0607579025}"/>
          </ac:spMkLst>
        </pc:spChg>
        <pc:spChg chg="del mod topLvl">
          <ac:chgData name="Rhys Thomas" userId="b0461f160bf1e64b" providerId="LiveId" clId="{CF6027AD-E818-47F9-B483-BF3D327BE63E}" dt="2024-05-20T14:00:40.002" v="1912" actId="478"/>
          <ac:spMkLst>
            <pc:docMk/>
            <pc:sldMk cId="1266431984" sldId="270"/>
            <ac:spMk id="53" creationId="{47022817-F142-1942-D6F4-D44DE1D4E932}"/>
          </ac:spMkLst>
        </pc:spChg>
        <pc:spChg chg="del mod topLvl">
          <ac:chgData name="Rhys Thomas" userId="b0461f160bf1e64b" providerId="LiveId" clId="{CF6027AD-E818-47F9-B483-BF3D327BE63E}" dt="2024-05-20T14:00:40.002" v="1912" actId="478"/>
          <ac:spMkLst>
            <pc:docMk/>
            <pc:sldMk cId="1266431984" sldId="270"/>
            <ac:spMk id="54" creationId="{FA85D183-9741-F36D-7B39-D22F628BBBC7}"/>
          </ac:spMkLst>
        </pc:spChg>
        <pc:spChg chg="del mod topLvl">
          <ac:chgData name="Rhys Thomas" userId="b0461f160bf1e64b" providerId="LiveId" clId="{CF6027AD-E818-47F9-B483-BF3D327BE63E}" dt="2024-05-20T14:00:40.002" v="1912" actId="478"/>
          <ac:spMkLst>
            <pc:docMk/>
            <pc:sldMk cId="1266431984" sldId="270"/>
            <ac:spMk id="55" creationId="{0DFD7C78-D854-7349-E06B-66846AAE9E17}"/>
          </ac:spMkLst>
        </pc:spChg>
        <pc:spChg chg="mod topLvl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56" creationId="{AEE19406-177C-7520-0CE9-24490D5C8A8A}"/>
          </ac:spMkLst>
        </pc:spChg>
        <pc:spChg chg="mod topLvl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57" creationId="{FCC93B2A-CEC9-8136-2676-45CC7CC11933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59" creationId="{721731F1-24DE-599A-F25F-A620A1DF994E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60" creationId="{D0B592AD-0D9B-7698-2913-19D4D584C9AA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61" creationId="{434B0744-9B86-4319-CF0F-30F6DAE3FAD0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62" creationId="{255A67AB-A0ED-61F7-0D57-90B4A84C6946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63" creationId="{05D4E9ED-631F-F685-35F3-70FAD3EC917B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64" creationId="{A4DD34AC-B5AD-4B90-0A79-8C4137AAFFC0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65" creationId="{153CB1D1-8BFC-AAA9-1799-5EE991E0134A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66" creationId="{C55DA3B1-0DFD-3492-24E9-00009D44DB8B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67" creationId="{5F244C1C-431C-1078-D31A-5247A75D78E9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68" creationId="{841C8BEA-2C82-7E26-13C1-FA32A6A033C2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69" creationId="{C4A6F138-13B0-22A7-1E04-E2FA1AD17C09}"/>
          </ac:spMkLst>
        </pc:spChg>
        <pc:spChg chg="add mod">
          <ac:chgData name="Rhys Thomas" userId="b0461f160bf1e64b" providerId="LiveId" clId="{CF6027AD-E818-47F9-B483-BF3D327BE63E}" dt="2024-05-24T18:50:39.883" v="3607" actId="6549"/>
          <ac:spMkLst>
            <pc:docMk/>
            <pc:sldMk cId="1266431984" sldId="270"/>
            <ac:spMk id="70" creationId="{59A9DE7A-272A-A220-1E5F-EA51D715DFB7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71" creationId="{DC6E4A94-B150-B596-0457-9E1344862FA2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72" creationId="{2A101DCF-723B-A6D6-9C11-2EFFB9D95060}"/>
          </ac:spMkLst>
        </pc:spChg>
        <pc:spChg chg="add mod">
          <ac:chgData name="Rhys Thomas" userId="b0461f160bf1e64b" providerId="LiveId" clId="{CF6027AD-E818-47F9-B483-BF3D327BE63E}" dt="2024-05-20T14:01:59.046" v="1928" actId="164"/>
          <ac:spMkLst>
            <pc:docMk/>
            <pc:sldMk cId="1266431984" sldId="270"/>
            <ac:spMk id="73" creationId="{8CB255ED-A183-2615-8250-BE9EC57FBBE9}"/>
          </ac:spMkLst>
        </pc:spChg>
        <pc:spChg chg="add mod">
          <ac:chgData name="Rhys Thomas" userId="b0461f160bf1e64b" providerId="LiveId" clId="{CF6027AD-E818-47F9-B483-BF3D327BE63E}" dt="2024-05-24T18:50:41.312" v="3608" actId="6549"/>
          <ac:spMkLst>
            <pc:docMk/>
            <pc:sldMk cId="1266431984" sldId="270"/>
            <ac:spMk id="74" creationId="{6A9CD7EF-54DD-9A68-FE9E-D3C5E3A94835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75" creationId="{3923EA4A-B2B1-0909-C2D5-30413F12F3DB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76" creationId="{CD2697DA-28A0-D90A-3365-55B97C4AF485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77" creationId="{A20CE7B2-C3D0-50B0-6D87-99CE47EA9226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78" creationId="{92BA2BA5-902F-1500-8DAF-6A346A2EE48E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79" creationId="{70FDFDD2-3FB2-812D-D2CE-04E242ACB174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80" creationId="{D2D48EFC-4F1A-173D-4D98-0DD58D6C126F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81" creationId="{2DF08F36-78AA-4D1D-7374-9414B409EEE6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82" creationId="{BDD5FC37-0D9D-E89D-A7AA-C48C64E2A711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83" creationId="{247A0AA9-49E7-5060-7A86-DD3879818623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84" creationId="{DE1CDE0B-FD3E-7A6F-0146-171BBDCF7DC3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85" creationId="{244ABDE0-641C-4ED4-A02A-7E7E37E073DC}"/>
          </ac:spMkLst>
        </pc:spChg>
        <pc:spChg chg="add mod">
          <ac:chgData name="Rhys Thomas" userId="b0461f160bf1e64b" providerId="LiveId" clId="{CF6027AD-E818-47F9-B483-BF3D327BE63E}" dt="2024-05-24T18:50:42.912" v="3609" actId="6549"/>
          <ac:spMkLst>
            <pc:docMk/>
            <pc:sldMk cId="1266431984" sldId="270"/>
            <ac:spMk id="86" creationId="{3C1BF840-C883-CC62-5C83-59C8A7117F83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87" creationId="{A582790C-647A-1260-3029-260133133288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88" creationId="{6E96AA79-79D3-27CB-8047-10B537D3AE25}"/>
          </ac:spMkLst>
        </pc:spChg>
        <pc:spChg chg="add mod">
          <ac:chgData name="Rhys Thomas" userId="b0461f160bf1e64b" providerId="LiveId" clId="{CF6027AD-E818-47F9-B483-BF3D327BE63E}" dt="2024-05-24T18:50:44.183" v="3610" actId="6549"/>
          <ac:spMkLst>
            <pc:docMk/>
            <pc:sldMk cId="1266431984" sldId="270"/>
            <ac:spMk id="89" creationId="{4974FAC8-3C32-3DEF-CC57-F00FF160D749}"/>
          </ac:spMkLst>
        </pc:spChg>
        <pc:spChg chg="add mod">
          <ac:chgData name="Rhys Thomas" userId="b0461f160bf1e64b" providerId="LiveId" clId="{CF6027AD-E818-47F9-B483-BF3D327BE63E}" dt="2024-05-20T14:01:47.056" v="1926" actId="164"/>
          <ac:spMkLst>
            <pc:docMk/>
            <pc:sldMk cId="1266431984" sldId="270"/>
            <ac:spMk id="90" creationId="{594C2BDD-DAD0-D866-A2B7-D1B9AC785615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91" creationId="{997A754B-DC3F-215F-7262-FE417A0F0FCD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92" creationId="{A84CA2FB-56D2-345A-83D7-6A4E4AA0F0B3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93" creationId="{87DF3395-6E39-CEB1-B3C3-12B5E7E9F084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94" creationId="{7E1BDEE9-FB7C-8F48-3C21-CDCC540EDC75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95" creationId="{7A922E6A-ADBA-C5B5-8680-2873883ADA1E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96" creationId="{FB85DAC4-7260-14D0-E8E1-76A008DEBCBC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97" creationId="{F24C76E7-4B67-88D2-56BE-42E0E11F1FF4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98" creationId="{097D012A-59E4-DFF8-7DAA-CF1611104F61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99" creationId="{E971181E-28F9-CE94-C6FD-EB8D45111346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100" creationId="{0F23F4AA-BC6B-476D-7AA0-F8663F97041A}"/>
          </ac:spMkLst>
        </pc:spChg>
        <pc:spChg chg="add mod">
          <ac:chgData name="Rhys Thomas" userId="b0461f160bf1e64b" providerId="LiveId" clId="{CF6027AD-E818-47F9-B483-BF3D327BE63E}" dt="2024-05-24T18:50:45.814" v="3611" actId="6549"/>
          <ac:spMkLst>
            <pc:docMk/>
            <pc:sldMk cId="1266431984" sldId="270"/>
            <ac:spMk id="101" creationId="{4B82175D-D753-F811-8EB5-06F37E2E09AF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102" creationId="{CB184507-7163-9AF4-47AD-89B3A60A0FDA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103" creationId="{7266982A-C92D-ABEE-1ED6-D565ACFBD928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104" creationId="{49AB763D-3F4C-C870-F4C8-5E99A1E94DF4}"/>
          </ac:spMkLst>
        </pc:spChg>
        <pc:spChg chg="add mod">
          <ac:chgData name="Rhys Thomas" userId="b0461f160bf1e64b" providerId="LiveId" clId="{CF6027AD-E818-47F9-B483-BF3D327BE63E}" dt="2024-05-24T18:50:47.054" v="3612" actId="6549"/>
          <ac:spMkLst>
            <pc:docMk/>
            <pc:sldMk cId="1266431984" sldId="270"/>
            <ac:spMk id="105" creationId="{2A1EF2BA-CE31-6041-FF27-A9BBCADE0E4B}"/>
          </ac:spMkLst>
        </pc:spChg>
        <pc:spChg chg="add mod">
          <ac:chgData name="Rhys Thomas" userId="b0461f160bf1e64b" providerId="LiveId" clId="{CF6027AD-E818-47F9-B483-BF3D327BE63E}" dt="2024-05-20T14:01:33.417" v="1924" actId="164"/>
          <ac:spMkLst>
            <pc:docMk/>
            <pc:sldMk cId="1266431984" sldId="270"/>
            <ac:spMk id="106" creationId="{9B55C471-3A0F-C4D8-EE1C-790FE35D9AA3}"/>
          </ac:spMkLst>
        </pc:spChg>
        <pc:grpChg chg="add del mod">
          <ac:chgData name="Rhys Thomas" userId="b0461f160bf1e64b" providerId="LiveId" clId="{CF6027AD-E818-47F9-B483-BF3D327BE63E}" dt="2024-05-19T07:10:05.948" v="767" actId="165"/>
          <ac:grpSpMkLst>
            <pc:docMk/>
            <pc:sldMk cId="1266431984" sldId="270"/>
            <ac:grpSpMk id="19" creationId="{7A48356C-92D5-60E2-FCD9-7414CCD18130}"/>
          </ac:grpSpMkLst>
        </pc:grpChg>
        <pc:grpChg chg="add del mod">
          <ac:chgData name="Rhys Thomas" userId="b0461f160bf1e64b" providerId="LiveId" clId="{CF6027AD-E818-47F9-B483-BF3D327BE63E}" dt="2024-05-20T13:58:48.479" v="1866" actId="165"/>
          <ac:grpSpMkLst>
            <pc:docMk/>
            <pc:sldMk cId="1266431984" sldId="270"/>
            <ac:grpSpMk id="25" creationId="{072D94C7-C1FB-926B-3641-E4FED45621B7}"/>
          </ac:grpSpMkLst>
        </pc:grpChg>
        <pc:grpChg chg="add del mod">
          <ac:chgData name="Rhys Thomas" userId="b0461f160bf1e64b" providerId="LiveId" clId="{CF6027AD-E818-47F9-B483-BF3D327BE63E}" dt="2024-05-19T07:16:28.490" v="827" actId="165"/>
          <ac:grpSpMkLst>
            <pc:docMk/>
            <pc:sldMk cId="1266431984" sldId="270"/>
            <ac:grpSpMk id="26" creationId="{0D747C32-E6B6-DFA8-E829-B6C1396CF61A}"/>
          </ac:grpSpMkLst>
        </pc:grpChg>
        <pc:grpChg chg="add del mod">
          <ac:chgData name="Rhys Thomas" userId="b0461f160bf1e64b" providerId="LiveId" clId="{CF6027AD-E818-47F9-B483-BF3D327BE63E}" dt="2024-05-20T14:00:36.415" v="1911" actId="165"/>
          <ac:grpSpMkLst>
            <pc:docMk/>
            <pc:sldMk cId="1266431984" sldId="270"/>
            <ac:grpSpMk id="42" creationId="{E93B946F-28BA-25E7-769C-2CABF672D79D}"/>
          </ac:grpSpMkLst>
        </pc:grpChg>
        <pc:grpChg chg="add mod">
          <ac:chgData name="Rhys Thomas" userId="b0461f160bf1e64b" providerId="LiveId" clId="{CF6027AD-E818-47F9-B483-BF3D327BE63E}" dt="2024-05-20T14:01:37.343" v="1925" actId="14100"/>
          <ac:grpSpMkLst>
            <pc:docMk/>
            <pc:sldMk cId="1266431984" sldId="270"/>
            <ac:grpSpMk id="107" creationId="{7468A13B-4F5C-AAC7-B3C4-1346F1C29CC9}"/>
          </ac:grpSpMkLst>
        </pc:grpChg>
        <pc:grpChg chg="add mod">
          <ac:chgData name="Rhys Thomas" userId="b0461f160bf1e64b" providerId="LiveId" clId="{CF6027AD-E818-47F9-B483-BF3D327BE63E}" dt="2024-05-20T14:01:52.175" v="1927" actId="14100"/>
          <ac:grpSpMkLst>
            <pc:docMk/>
            <pc:sldMk cId="1266431984" sldId="270"/>
            <ac:grpSpMk id="108" creationId="{79B4E3DC-2980-BC95-E083-2617F0A2E52D}"/>
          </ac:grpSpMkLst>
        </pc:grpChg>
        <pc:grpChg chg="add mod">
          <ac:chgData name="Rhys Thomas" userId="b0461f160bf1e64b" providerId="LiveId" clId="{CF6027AD-E818-47F9-B483-BF3D327BE63E}" dt="2024-05-20T14:02:03.494" v="1929" actId="14100"/>
          <ac:grpSpMkLst>
            <pc:docMk/>
            <pc:sldMk cId="1266431984" sldId="270"/>
            <ac:grpSpMk id="109" creationId="{161241CD-72A6-9793-23BC-0919A8D44E2E}"/>
          </ac:grpSpMkLst>
        </pc:grpChg>
        <pc:picChg chg="add del mod">
          <ac:chgData name="Rhys Thomas" userId="b0461f160bf1e64b" providerId="LiveId" clId="{CF6027AD-E818-47F9-B483-BF3D327BE63E}" dt="2024-05-20T13:59:08.530" v="1869" actId="478"/>
          <ac:picMkLst>
            <pc:docMk/>
            <pc:sldMk cId="1266431984" sldId="270"/>
            <ac:picMk id="58" creationId="{774817DF-7A34-AE73-934C-72E941D96D47}"/>
          </ac:picMkLst>
        </pc:picChg>
        <pc:cxnChg chg="add mod topLvl">
          <ac:chgData name="Rhys Thomas" userId="b0461f160bf1e64b" providerId="LiveId" clId="{CF6027AD-E818-47F9-B483-BF3D327BE63E}" dt="2024-05-20T14:01:59.046" v="1928" actId="164"/>
          <ac:cxnSpMkLst>
            <pc:docMk/>
            <pc:sldMk cId="1266431984" sldId="270"/>
            <ac:cxnSpMk id="9" creationId="{57D7A9B0-67FC-C734-7AA6-B9EB9F70A7D6}"/>
          </ac:cxnSpMkLst>
        </pc:cxnChg>
        <pc:cxnChg chg="add mod topLvl">
          <ac:chgData name="Rhys Thomas" userId="b0461f160bf1e64b" providerId="LiveId" clId="{CF6027AD-E818-47F9-B483-BF3D327BE63E}" dt="2024-05-20T14:01:59.046" v="1928" actId="164"/>
          <ac:cxnSpMkLst>
            <pc:docMk/>
            <pc:sldMk cId="1266431984" sldId="270"/>
            <ac:cxnSpMk id="10" creationId="{7E0F503C-22A9-64BE-0E56-1325730A2C71}"/>
          </ac:cxnSpMkLst>
        </pc:cxnChg>
        <pc:cxnChg chg="mod topLvl">
          <ac:chgData name="Rhys Thomas" userId="b0461f160bf1e64b" providerId="LiveId" clId="{CF6027AD-E818-47F9-B483-BF3D327BE63E}" dt="2024-05-20T14:01:47.056" v="1926" actId="164"/>
          <ac:cxnSpMkLst>
            <pc:docMk/>
            <pc:sldMk cId="1266431984" sldId="270"/>
            <ac:cxnSpMk id="30" creationId="{5EF7EF8C-B9BC-062B-78D5-DC2803A24708}"/>
          </ac:cxnSpMkLst>
        </pc:cxnChg>
        <pc:cxnChg chg="mod topLvl">
          <ac:chgData name="Rhys Thomas" userId="b0461f160bf1e64b" providerId="LiveId" clId="{CF6027AD-E818-47F9-B483-BF3D327BE63E}" dt="2024-05-20T14:01:47.056" v="1926" actId="164"/>
          <ac:cxnSpMkLst>
            <pc:docMk/>
            <pc:sldMk cId="1266431984" sldId="270"/>
            <ac:cxnSpMk id="31" creationId="{19767EB2-FD39-E16A-1515-F3695C27BDE8}"/>
          </ac:cxnSpMkLst>
        </pc:cxnChg>
        <pc:cxnChg chg="mod topLvl">
          <ac:chgData name="Rhys Thomas" userId="b0461f160bf1e64b" providerId="LiveId" clId="{CF6027AD-E818-47F9-B483-BF3D327BE63E}" dt="2024-05-20T14:01:33.417" v="1924" actId="164"/>
          <ac:cxnSpMkLst>
            <pc:docMk/>
            <pc:sldMk cId="1266431984" sldId="270"/>
            <ac:cxnSpMk id="46" creationId="{857A5E00-ECA5-00C6-D5A9-5359F1D29C25}"/>
          </ac:cxnSpMkLst>
        </pc:cxnChg>
        <pc:cxnChg chg="mod topLvl">
          <ac:chgData name="Rhys Thomas" userId="b0461f160bf1e64b" providerId="LiveId" clId="{CF6027AD-E818-47F9-B483-BF3D327BE63E}" dt="2024-05-20T14:01:33.417" v="1924" actId="164"/>
          <ac:cxnSpMkLst>
            <pc:docMk/>
            <pc:sldMk cId="1266431984" sldId="270"/>
            <ac:cxnSpMk id="47" creationId="{799AF29A-0A87-DA71-E63B-A716C76F6275}"/>
          </ac:cxnSpMkLst>
        </pc:cxnChg>
      </pc:sldChg>
      <pc:sldChg chg="addSp delSp modSp new mod delAnim modAnim">
        <pc:chgData name="Rhys Thomas" userId="b0461f160bf1e64b" providerId="LiveId" clId="{CF6027AD-E818-47F9-B483-BF3D327BE63E}" dt="2024-05-19T07:36:20.983" v="1001"/>
        <pc:sldMkLst>
          <pc:docMk/>
          <pc:sldMk cId="3435301465" sldId="271"/>
        </pc:sldMkLst>
        <pc:spChg chg="del">
          <ac:chgData name="Rhys Thomas" userId="b0461f160bf1e64b" providerId="LiveId" clId="{CF6027AD-E818-47F9-B483-BF3D327BE63E}" dt="2024-05-19T07:17:42.768" v="853" actId="478"/>
          <ac:spMkLst>
            <pc:docMk/>
            <pc:sldMk cId="3435301465" sldId="271"/>
            <ac:spMk id="2" creationId="{07B3D4E7-A2B4-734E-761B-38A1F342DA77}"/>
          </ac:spMkLst>
        </pc:spChg>
        <pc:spChg chg="del">
          <ac:chgData name="Rhys Thomas" userId="b0461f160bf1e64b" providerId="LiveId" clId="{CF6027AD-E818-47F9-B483-BF3D327BE63E}" dt="2024-05-19T07:17:45.647" v="854" actId="478"/>
          <ac:spMkLst>
            <pc:docMk/>
            <pc:sldMk cId="3435301465" sldId="271"/>
            <ac:spMk id="3" creationId="{BDCB0EDC-BFD6-B14B-673C-7485FA5AE5E7}"/>
          </ac:spMkLst>
        </pc:spChg>
        <pc:spChg chg="add mod">
          <ac:chgData name="Rhys Thomas" userId="b0461f160bf1e64b" providerId="LiveId" clId="{CF6027AD-E818-47F9-B483-BF3D327BE63E}" dt="2024-05-19T07:31:12.145" v="897" actId="1076"/>
          <ac:spMkLst>
            <pc:docMk/>
            <pc:sldMk cId="3435301465" sldId="271"/>
            <ac:spMk id="6" creationId="{599016C7-5500-80C2-0D9E-A5B6A3A61E98}"/>
          </ac:spMkLst>
        </pc:spChg>
        <pc:spChg chg="add mod">
          <ac:chgData name="Rhys Thomas" userId="b0461f160bf1e64b" providerId="LiveId" clId="{CF6027AD-E818-47F9-B483-BF3D327BE63E}" dt="2024-05-19T07:32:05.623" v="905" actId="1076"/>
          <ac:spMkLst>
            <pc:docMk/>
            <pc:sldMk cId="3435301465" sldId="271"/>
            <ac:spMk id="8" creationId="{C1AABA13-74F0-994A-933E-3952AD92A441}"/>
          </ac:spMkLst>
        </pc:spChg>
        <pc:spChg chg="add mod">
          <ac:chgData name="Rhys Thomas" userId="b0461f160bf1e64b" providerId="LiveId" clId="{CF6027AD-E818-47F9-B483-BF3D327BE63E}" dt="2024-05-19T07:32:05.623" v="905" actId="1076"/>
          <ac:spMkLst>
            <pc:docMk/>
            <pc:sldMk cId="3435301465" sldId="271"/>
            <ac:spMk id="9" creationId="{3E797223-B7BB-1013-E4DE-DF856BE15831}"/>
          </ac:spMkLst>
        </pc:spChg>
        <pc:spChg chg="add mod">
          <ac:chgData name="Rhys Thomas" userId="b0461f160bf1e64b" providerId="LiveId" clId="{CF6027AD-E818-47F9-B483-BF3D327BE63E}" dt="2024-05-19T07:32:05.623" v="905" actId="1076"/>
          <ac:spMkLst>
            <pc:docMk/>
            <pc:sldMk cId="3435301465" sldId="271"/>
            <ac:spMk id="10" creationId="{2C329FE8-4CF8-D194-2FC6-EB5D1C8EAA38}"/>
          </ac:spMkLst>
        </pc:spChg>
        <pc:spChg chg="add mod">
          <ac:chgData name="Rhys Thomas" userId="b0461f160bf1e64b" providerId="LiveId" clId="{CF6027AD-E818-47F9-B483-BF3D327BE63E}" dt="2024-05-19T07:32:05.623" v="905" actId="1076"/>
          <ac:spMkLst>
            <pc:docMk/>
            <pc:sldMk cId="3435301465" sldId="271"/>
            <ac:spMk id="11" creationId="{0AA602B2-8827-8F8C-0E89-87B9FCB781EE}"/>
          </ac:spMkLst>
        </pc:spChg>
        <pc:spChg chg="add mod">
          <ac:chgData name="Rhys Thomas" userId="b0461f160bf1e64b" providerId="LiveId" clId="{CF6027AD-E818-47F9-B483-BF3D327BE63E}" dt="2024-05-19T07:32:05.623" v="905" actId="1076"/>
          <ac:spMkLst>
            <pc:docMk/>
            <pc:sldMk cId="3435301465" sldId="271"/>
            <ac:spMk id="12" creationId="{095208F7-BE14-C0D9-0F7E-E6BA9BE2AC6C}"/>
          </ac:spMkLst>
        </pc:spChg>
        <pc:spChg chg="add mod">
          <ac:chgData name="Rhys Thomas" userId="b0461f160bf1e64b" providerId="LiveId" clId="{CF6027AD-E818-47F9-B483-BF3D327BE63E}" dt="2024-05-19T07:32:05.623" v="905" actId="1076"/>
          <ac:spMkLst>
            <pc:docMk/>
            <pc:sldMk cId="3435301465" sldId="271"/>
            <ac:spMk id="13" creationId="{28A04147-99CB-116F-D50E-0C3EC74F19E2}"/>
          </ac:spMkLst>
        </pc:spChg>
        <pc:spChg chg="add mod">
          <ac:chgData name="Rhys Thomas" userId="b0461f160bf1e64b" providerId="LiveId" clId="{CF6027AD-E818-47F9-B483-BF3D327BE63E}" dt="2024-05-19T07:32:05.623" v="905" actId="1076"/>
          <ac:spMkLst>
            <pc:docMk/>
            <pc:sldMk cId="3435301465" sldId="271"/>
            <ac:spMk id="14" creationId="{22FA89D0-64AE-ADA0-5E2A-7685EFC65F2E}"/>
          </ac:spMkLst>
        </pc:spChg>
        <pc:spChg chg="add mod">
          <ac:chgData name="Rhys Thomas" userId="b0461f160bf1e64b" providerId="LiveId" clId="{CF6027AD-E818-47F9-B483-BF3D327BE63E}" dt="2024-05-19T07:34:49.795" v="992" actId="20577"/>
          <ac:spMkLst>
            <pc:docMk/>
            <pc:sldMk cId="3435301465" sldId="271"/>
            <ac:spMk id="15" creationId="{E4DC8FF4-63AB-E291-AB9C-7EF52191CD2F}"/>
          </ac:spMkLst>
        </pc:spChg>
        <pc:spChg chg="add mod">
          <ac:chgData name="Rhys Thomas" userId="b0461f160bf1e64b" providerId="LiveId" clId="{CF6027AD-E818-47F9-B483-BF3D327BE63E}" dt="2024-05-19T07:32:42.984" v="949" actId="20577"/>
          <ac:spMkLst>
            <pc:docMk/>
            <pc:sldMk cId="3435301465" sldId="271"/>
            <ac:spMk id="17" creationId="{6B591C13-56A3-AE89-F05A-3EA3BF8F88C5}"/>
          </ac:spMkLst>
        </pc:spChg>
        <pc:spChg chg="add mod">
          <ac:chgData name="Rhys Thomas" userId="b0461f160bf1e64b" providerId="LiveId" clId="{CF6027AD-E818-47F9-B483-BF3D327BE63E}" dt="2024-05-19T07:33:48.131" v="961" actId="12788"/>
          <ac:spMkLst>
            <pc:docMk/>
            <pc:sldMk cId="3435301465" sldId="271"/>
            <ac:spMk id="18" creationId="{BFCE586D-7C9A-57A6-CF3C-6C6274E12D60}"/>
          </ac:spMkLst>
        </pc:spChg>
        <pc:spChg chg="add mod">
          <ac:chgData name="Rhys Thomas" userId="b0461f160bf1e64b" providerId="LiveId" clId="{CF6027AD-E818-47F9-B483-BF3D327BE63E}" dt="2024-05-19T07:32:57.686" v="951" actId="1076"/>
          <ac:spMkLst>
            <pc:docMk/>
            <pc:sldMk cId="3435301465" sldId="271"/>
            <ac:spMk id="19" creationId="{AA116E0C-58F0-E018-87E3-D2B209C52EEE}"/>
          </ac:spMkLst>
        </pc:spChg>
        <pc:spChg chg="add mod">
          <ac:chgData name="Rhys Thomas" userId="b0461f160bf1e64b" providerId="LiveId" clId="{CF6027AD-E818-47F9-B483-BF3D327BE63E}" dt="2024-05-19T07:33:33.149" v="960" actId="12788"/>
          <ac:spMkLst>
            <pc:docMk/>
            <pc:sldMk cId="3435301465" sldId="271"/>
            <ac:spMk id="20" creationId="{D8E03711-574D-CE49-A552-21756220671F}"/>
          </ac:spMkLst>
        </pc:spChg>
        <pc:spChg chg="add del mod">
          <ac:chgData name="Rhys Thomas" userId="b0461f160bf1e64b" providerId="LiveId" clId="{CF6027AD-E818-47F9-B483-BF3D327BE63E}" dt="2024-05-19T07:34:27.340" v="964" actId="478"/>
          <ac:spMkLst>
            <pc:docMk/>
            <pc:sldMk cId="3435301465" sldId="271"/>
            <ac:spMk id="21" creationId="{0113EE6E-D790-7559-0E26-C79AAE3E1427}"/>
          </ac:spMkLst>
        </pc:spChg>
        <pc:spChg chg="add mod">
          <ac:chgData name="Rhys Thomas" userId="b0461f160bf1e64b" providerId="LiveId" clId="{CF6027AD-E818-47F9-B483-BF3D327BE63E}" dt="2024-05-19T07:32:57.686" v="951" actId="1076"/>
          <ac:spMkLst>
            <pc:docMk/>
            <pc:sldMk cId="3435301465" sldId="271"/>
            <ac:spMk id="22" creationId="{43BEFF3C-695F-7B9C-7FF0-04D34424B52F}"/>
          </ac:spMkLst>
        </pc:spChg>
        <pc:spChg chg="add mod">
          <ac:chgData name="Rhys Thomas" userId="b0461f160bf1e64b" providerId="LiveId" clId="{CF6027AD-E818-47F9-B483-BF3D327BE63E}" dt="2024-05-19T07:33:48.131" v="961" actId="12788"/>
          <ac:spMkLst>
            <pc:docMk/>
            <pc:sldMk cId="3435301465" sldId="271"/>
            <ac:spMk id="23" creationId="{F293A6A0-2135-0308-7401-29DCEB82BFEB}"/>
          </ac:spMkLst>
        </pc:spChg>
        <pc:spChg chg="add mod">
          <ac:chgData name="Rhys Thomas" userId="b0461f160bf1e64b" providerId="LiveId" clId="{CF6027AD-E818-47F9-B483-BF3D327BE63E}" dt="2024-05-19T07:35:00.778" v="995" actId="20577"/>
          <ac:spMkLst>
            <pc:docMk/>
            <pc:sldMk cId="3435301465" sldId="271"/>
            <ac:spMk id="24" creationId="{27F3E2AA-2001-C6C7-D2D9-47BAA6893070}"/>
          </ac:spMkLst>
        </pc:spChg>
        <pc:spChg chg="add mod">
          <ac:chgData name="Rhys Thomas" userId="b0461f160bf1e64b" providerId="LiveId" clId="{CF6027AD-E818-47F9-B483-BF3D327BE63E}" dt="2024-05-19T07:33:08.280" v="956" actId="20577"/>
          <ac:spMkLst>
            <pc:docMk/>
            <pc:sldMk cId="3435301465" sldId="271"/>
            <ac:spMk id="25" creationId="{D6847E2D-8B1F-C9F4-AFE5-0A2618B73F16}"/>
          </ac:spMkLst>
        </pc:spChg>
        <pc:spChg chg="add mod">
          <ac:chgData name="Rhys Thomas" userId="b0461f160bf1e64b" providerId="LiveId" clId="{CF6027AD-E818-47F9-B483-BF3D327BE63E}" dt="2024-05-19T07:34:35.414" v="990" actId="1036"/>
          <ac:spMkLst>
            <pc:docMk/>
            <pc:sldMk cId="3435301465" sldId="271"/>
            <ac:spMk id="26" creationId="{32ED397B-CE63-7F9D-E118-49F2E6137517}"/>
          </ac:spMkLst>
        </pc:spChg>
        <pc:spChg chg="add del mod">
          <ac:chgData name="Rhys Thomas" userId="b0461f160bf1e64b" providerId="LiveId" clId="{CF6027AD-E818-47F9-B483-BF3D327BE63E}" dt="2024-05-19T07:35:05.530" v="996" actId="478"/>
          <ac:spMkLst>
            <pc:docMk/>
            <pc:sldMk cId="3435301465" sldId="271"/>
            <ac:spMk id="27" creationId="{83420151-E5A3-9437-A9EC-8326ED181BE7}"/>
          </ac:spMkLst>
        </pc:spChg>
        <pc:graphicFrameChg chg="add mod modGraphic">
          <ac:chgData name="Rhys Thomas" userId="b0461f160bf1e64b" providerId="LiveId" clId="{CF6027AD-E818-47F9-B483-BF3D327BE63E}" dt="2024-05-19T07:30:35.228" v="895" actId="403"/>
          <ac:graphicFrameMkLst>
            <pc:docMk/>
            <pc:sldMk cId="3435301465" sldId="271"/>
            <ac:graphicFrameMk id="4" creationId="{F799116D-3A24-A679-2714-AC1408EA1324}"/>
          </ac:graphicFrameMkLst>
        </pc:graphicFrameChg>
        <pc:graphicFrameChg chg="add mod modGraphic">
          <ac:chgData name="Rhys Thomas" userId="b0461f160bf1e64b" providerId="LiveId" clId="{CF6027AD-E818-47F9-B483-BF3D327BE63E}" dt="2024-05-19T07:31:41.123" v="903" actId="20577"/>
          <ac:graphicFrameMkLst>
            <pc:docMk/>
            <pc:sldMk cId="3435301465" sldId="271"/>
            <ac:graphicFrameMk id="7" creationId="{E76387D3-58C0-9FD8-2577-B1E71F1F161F}"/>
          </ac:graphicFrameMkLst>
        </pc:graphicFrameChg>
      </pc:sldChg>
      <pc:sldChg chg="addSp delSp modSp new mod ord">
        <pc:chgData name="Rhys Thomas" userId="b0461f160bf1e64b" providerId="LiveId" clId="{CF6027AD-E818-47F9-B483-BF3D327BE63E}" dt="2024-05-19T08:57:27.769" v="1392"/>
        <pc:sldMkLst>
          <pc:docMk/>
          <pc:sldMk cId="1950137632" sldId="272"/>
        </pc:sldMkLst>
        <pc:spChg chg="del">
          <ac:chgData name="Rhys Thomas" userId="b0461f160bf1e64b" providerId="LiveId" clId="{CF6027AD-E818-47F9-B483-BF3D327BE63E}" dt="2024-05-19T07:19:03.764" v="856" actId="478"/>
          <ac:spMkLst>
            <pc:docMk/>
            <pc:sldMk cId="1950137632" sldId="272"/>
            <ac:spMk id="2" creationId="{D567C534-2C74-0637-3345-13929A8FCF76}"/>
          </ac:spMkLst>
        </pc:spChg>
        <pc:spChg chg="del">
          <ac:chgData name="Rhys Thomas" userId="b0461f160bf1e64b" providerId="LiveId" clId="{CF6027AD-E818-47F9-B483-BF3D327BE63E}" dt="2024-05-19T07:19:06.011" v="857" actId="478"/>
          <ac:spMkLst>
            <pc:docMk/>
            <pc:sldMk cId="1950137632" sldId="272"/>
            <ac:spMk id="3" creationId="{03BED2BB-5FEF-69C1-A5A6-1D7966840C6A}"/>
          </ac:spMkLst>
        </pc:spChg>
        <pc:spChg chg="add mod">
          <ac:chgData name="Rhys Thomas" userId="b0461f160bf1e64b" providerId="LiveId" clId="{CF6027AD-E818-47F9-B483-BF3D327BE63E}" dt="2024-05-19T07:19:07.475" v="858"/>
          <ac:spMkLst>
            <pc:docMk/>
            <pc:sldMk cId="1950137632" sldId="272"/>
            <ac:spMk id="4" creationId="{0AC9BEF1-A91A-9036-AC1F-80AA2C69727B}"/>
          </ac:spMkLst>
        </pc:spChg>
        <pc:spChg chg="add mod">
          <ac:chgData name="Rhys Thomas" userId="b0461f160bf1e64b" providerId="LiveId" clId="{CF6027AD-E818-47F9-B483-BF3D327BE63E}" dt="2024-05-19T07:19:07.475" v="858"/>
          <ac:spMkLst>
            <pc:docMk/>
            <pc:sldMk cId="1950137632" sldId="272"/>
            <ac:spMk id="5" creationId="{212EE9F0-95CD-1095-7A0F-00244181F00D}"/>
          </ac:spMkLst>
        </pc:spChg>
        <pc:spChg chg="add mod">
          <ac:chgData name="Rhys Thomas" userId="b0461f160bf1e64b" providerId="LiveId" clId="{CF6027AD-E818-47F9-B483-BF3D327BE63E}" dt="2024-05-19T08:17:49.891" v="1381" actId="20577"/>
          <ac:spMkLst>
            <pc:docMk/>
            <pc:sldMk cId="1950137632" sldId="272"/>
            <ac:spMk id="8" creationId="{4244AEB3-39EC-7173-E05B-0B8751A2058D}"/>
          </ac:spMkLst>
        </pc:spChg>
        <pc:graphicFrameChg chg="add mod">
          <ac:chgData name="Rhys Thomas" userId="b0461f160bf1e64b" providerId="LiveId" clId="{CF6027AD-E818-47F9-B483-BF3D327BE63E}" dt="2024-05-19T07:20:03.869" v="861" actId="1076"/>
          <ac:graphicFrameMkLst>
            <pc:docMk/>
            <pc:sldMk cId="1950137632" sldId="272"/>
            <ac:graphicFrameMk id="6" creationId="{937E0A49-3C2C-1EAB-4C24-5962AAFEA668}"/>
          </ac:graphicFrameMkLst>
        </pc:graphicFrameChg>
      </pc:sldChg>
      <pc:sldChg chg="addSp delSp modSp new mod delAnim modAnim">
        <pc:chgData name="Rhys Thomas" userId="b0461f160bf1e64b" providerId="LiveId" clId="{CF6027AD-E818-47F9-B483-BF3D327BE63E}" dt="2024-05-20T14:07:49.836" v="1930" actId="1076"/>
        <pc:sldMkLst>
          <pc:docMk/>
          <pc:sldMk cId="356396159" sldId="273"/>
        </pc:sldMkLst>
        <pc:spChg chg="del">
          <ac:chgData name="Rhys Thomas" userId="b0461f160bf1e64b" providerId="LiveId" clId="{CF6027AD-E818-47F9-B483-BF3D327BE63E}" dt="2024-05-19T07:36:35.617" v="1004" actId="478"/>
          <ac:spMkLst>
            <pc:docMk/>
            <pc:sldMk cId="356396159" sldId="273"/>
            <ac:spMk id="2" creationId="{D7FFFFC6-40D6-A530-D375-06A1936F14DF}"/>
          </ac:spMkLst>
        </pc:spChg>
        <pc:spChg chg="del">
          <ac:chgData name="Rhys Thomas" userId="b0461f160bf1e64b" providerId="LiveId" clId="{CF6027AD-E818-47F9-B483-BF3D327BE63E}" dt="2024-05-19T07:36:34.635" v="1003" actId="478"/>
          <ac:spMkLst>
            <pc:docMk/>
            <pc:sldMk cId="356396159" sldId="273"/>
            <ac:spMk id="3" creationId="{9CC9F25C-56B5-50B0-B814-6E55DEAD94C6}"/>
          </ac:spMkLst>
        </pc:spChg>
        <pc:spChg chg="add del mod">
          <ac:chgData name="Rhys Thomas" userId="b0461f160bf1e64b" providerId="LiveId" clId="{CF6027AD-E818-47F9-B483-BF3D327BE63E}" dt="2024-05-19T07:36:39.653" v="1006" actId="478"/>
          <ac:spMkLst>
            <pc:docMk/>
            <pc:sldMk cId="356396159" sldId="273"/>
            <ac:spMk id="4" creationId="{1DF46329-2E80-D1C6-D19F-57DCC84BBC56}"/>
          </ac:spMkLst>
        </pc:spChg>
        <pc:spChg chg="add mod">
          <ac:chgData name="Rhys Thomas" userId="b0461f160bf1e64b" providerId="LiveId" clId="{CF6027AD-E818-47F9-B483-BF3D327BE63E}" dt="2024-05-19T07:36:55.935" v="1008" actId="1076"/>
          <ac:spMkLst>
            <pc:docMk/>
            <pc:sldMk cId="356396159" sldId="273"/>
            <ac:spMk id="6" creationId="{B698531D-4477-D91A-1178-2DE88A83AAED}"/>
          </ac:spMkLst>
        </pc:spChg>
        <pc:spChg chg="add mod">
          <ac:chgData name="Rhys Thomas" userId="b0461f160bf1e64b" providerId="LiveId" clId="{CF6027AD-E818-47F9-B483-BF3D327BE63E}" dt="2024-05-19T07:36:55.935" v="1008" actId="1076"/>
          <ac:spMkLst>
            <pc:docMk/>
            <pc:sldMk cId="356396159" sldId="273"/>
            <ac:spMk id="7" creationId="{9AF71E74-AE2B-7CB5-1A3F-9BE6D2A6DC1B}"/>
          </ac:spMkLst>
        </pc:spChg>
        <pc:spChg chg="add mod">
          <ac:chgData name="Rhys Thomas" userId="b0461f160bf1e64b" providerId="LiveId" clId="{CF6027AD-E818-47F9-B483-BF3D327BE63E}" dt="2024-05-19T07:36:55.935" v="1008" actId="1076"/>
          <ac:spMkLst>
            <pc:docMk/>
            <pc:sldMk cId="356396159" sldId="273"/>
            <ac:spMk id="8" creationId="{FBEDAA64-249E-B79B-89EC-076B33BF57C0}"/>
          </ac:spMkLst>
        </pc:spChg>
        <pc:spChg chg="add mod">
          <ac:chgData name="Rhys Thomas" userId="b0461f160bf1e64b" providerId="LiveId" clId="{CF6027AD-E818-47F9-B483-BF3D327BE63E}" dt="2024-05-19T07:36:55.935" v="1008" actId="1076"/>
          <ac:spMkLst>
            <pc:docMk/>
            <pc:sldMk cId="356396159" sldId="273"/>
            <ac:spMk id="9" creationId="{E9D6773B-7BE8-A3D3-AF92-CA57AE36D8B3}"/>
          </ac:spMkLst>
        </pc:spChg>
        <pc:spChg chg="add mod">
          <ac:chgData name="Rhys Thomas" userId="b0461f160bf1e64b" providerId="LiveId" clId="{CF6027AD-E818-47F9-B483-BF3D327BE63E}" dt="2024-05-19T07:36:55.935" v="1008" actId="1076"/>
          <ac:spMkLst>
            <pc:docMk/>
            <pc:sldMk cId="356396159" sldId="273"/>
            <ac:spMk id="10" creationId="{FF946B4F-F422-6EF2-F379-7AC6AACA84CC}"/>
          </ac:spMkLst>
        </pc:spChg>
        <pc:spChg chg="add mod">
          <ac:chgData name="Rhys Thomas" userId="b0461f160bf1e64b" providerId="LiveId" clId="{CF6027AD-E818-47F9-B483-BF3D327BE63E}" dt="2024-05-19T07:37:12.568" v="1013" actId="20577"/>
          <ac:spMkLst>
            <pc:docMk/>
            <pc:sldMk cId="356396159" sldId="273"/>
            <ac:spMk id="11" creationId="{7B5DC699-BB5D-14A9-48CD-783BC0630010}"/>
          </ac:spMkLst>
        </pc:spChg>
        <pc:spChg chg="add mod">
          <ac:chgData name="Rhys Thomas" userId="b0461f160bf1e64b" providerId="LiveId" clId="{CF6027AD-E818-47F9-B483-BF3D327BE63E}" dt="2024-05-19T07:41:08.858" v="1053" actId="20577"/>
          <ac:spMkLst>
            <pc:docMk/>
            <pc:sldMk cId="356396159" sldId="273"/>
            <ac:spMk id="12" creationId="{9B0E4999-8A2B-9251-7253-1886B3CFB9CF}"/>
          </ac:spMkLst>
        </pc:spChg>
        <pc:spChg chg="add mod">
          <ac:chgData name="Rhys Thomas" userId="b0461f160bf1e64b" providerId="LiveId" clId="{CF6027AD-E818-47F9-B483-BF3D327BE63E}" dt="2024-05-19T07:37:16.635" v="1015" actId="20577"/>
          <ac:spMkLst>
            <pc:docMk/>
            <pc:sldMk cId="356396159" sldId="273"/>
            <ac:spMk id="13" creationId="{DCA78489-F2AC-547D-A4BE-EB70BF390544}"/>
          </ac:spMkLst>
        </pc:spChg>
        <pc:spChg chg="add mod">
          <ac:chgData name="Rhys Thomas" userId="b0461f160bf1e64b" providerId="LiveId" clId="{CF6027AD-E818-47F9-B483-BF3D327BE63E}" dt="2024-05-19T07:37:04.704" v="1009" actId="1076"/>
          <ac:spMkLst>
            <pc:docMk/>
            <pc:sldMk cId="356396159" sldId="273"/>
            <ac:spMk id="14" creationId="{8CB979EC-9C4E-DBBE-6E2E-8E8B3C319FD7}"/>
          </ac:spMkLst>
        </pc:spChg>
        <pc:spChg chg="add mod">
          <ac:chgData name="Rhys Thomas" userId="b0461f160bf1e64b" providerId="LiveId" clId="{CF6027AD-E818-47F9-B483-BF3D327BE63E}" dt="2024-05-19T07:37:04.704" v="1009" actId="1076"/>
          <ac:spMkLst>
            <pc:docMk/>
            <pc:sldMk cId="356396159" sldId="273"/>
            <ac:spMk id="15" creationId="{583D7ADC-FE00-730B-7810-90479200E56A}"/>
          </ac:spMkLst>
        </pc:spChg>
        <pc:spChg chg="add mod">
          <ac:chgData name="Rhys Thomas" userId="b0461f160bf1e64b" providerId="LiveId" clId="{CF6027AD-E818-47F9-B483-BF3D327BE63E}" dt="2024-05-19T07:37:04.704" v="1009" actId="1076"/>
          <ac:spMkLst>
            <pc:docMk/>
            <pc:sldMk cId="356396159" sldId="273"/>
            <ac:spMk id="16" creationId="{F5CC8385-0779-91B4-EDF1-9E3CD8C7E8CE}"/>
          </ac:spMkLst>
        </pc:spChg>
        <pc:spChg chg="add mod">
          <ac:chgData name="Rhys Thomas" userId="b0461f160bf1e64b" providerId="LiveId" clId="{CF6027AD-E818-47F9-B483-BF3D327BE63E}" dt="2024-05-19T07:37:04.704" v="1009" actId="1076"/>
          <ac:spMkLst>
            <pc:docMk/>
            <pc:sldMk cId="356396159" sldId="273"/>
            <ac:spMk id="17" creationId="{01A039C4-89FC-94EC-1FB2-6BC020D03755}"/>
          </ac:spMkLst>
        </pc:spChg>
        <pc:spChg chg="add mod">
          <ac:chgData name="Rhys Thomas" userId="b0461f160bf1e64b" providerId="LiveId" clId="{CF6027AD-E818-47F9-B483-BF3D327BE63E}" dt="2024-05-19T07:37:04.704" v="1009" actId="1076"/>
          <ac:spMkLst>
            <pc:docMk/>
            <pc:sldMk cId="356396159" sldId="273"/>
            <ac:spMk id="18" creationId="{3ABB8FD9-A339-9D73-1C2F-F5F63DA7D830}"/>
          </ac:spMkLst>
        </pc:spChg>
        <pc:spChg chg="add mod">
          <ac:chgData name="Rhys Thomas" userId="b0461f160bf1e64b" providerId="LiveId" clId="{CF6027AD-E818-47F9-B483-BF3D327BE63E}" dt="2024-05-19T07:37:23.409" v="1019" actId="20577"/>
          <ac:spMkLst>
            <pc:docMk/>
            <pc:sldMk cId="356396159" sldId="273"/>
            <ac:spMk id="19" creationId="{8DD295D9-6F1A-5000-A76F-16FD7243F933}"/>
          </ac:spMkLst>
        </pc:spChg>
        <pc:spChg chg="add mod">
          <ac:chgData name="Rhys Thomas" userId="b0461f160bf1e64b" providerId="LiveId" clId="{CF6027AD-E818-47F9-B483-BF3D327BE63E}" dt="2024-05-19T07:37:20.257" v="1017" actId="20577"/>
          <ac:spMkLst>
            <pc:docMk/>
            <pc:sldMk cId="356396159" sldId="273"/>
            <ac:spMk id="20" creationId="{E64AE50E-E129-08D3-B83E-CB8AF2110930}"/>
          </ac:spMkLst>
        </pc:spChg>
        <pc:spChg chg="add mod">
          <ac:chgData name="Rhys Thomas" userId="b0461f160bf1e64b" providerId="LiveId" clId="{CF6027AD-E818-47F9-B483-BF3D327BE63E}" dt="2024-05-19T07:37:04.704" v="1009" actId="1076"/>
          <ac:spMkLst>
            <pc:docMk/>
            <pc:sldMk cId="356396159" sldId="273"/>
            <ac:spMk id="21" creationId="{545C1BA9-E64E-BE27-93A3-8CDADE248D2B}"/>
          </ac:spMkLst>
        </pc:spChg>
        <pc:spChg chg="add mod">
          <ac:chgData name="Rhys Thomas" userId="b0461f160bf1e64b" providerId="LiveId" clId="{CF6027AD-E818-47F9-B483-BF3D327BE63E}" dt="2024-05-19T07:37:40.212" v="1021" actId="1076"/>
          <ac:spMkLst>
            <pc:docMk/>
            <pc:sldMk cId="356396159" sldId="273"/>
            <ac:spMk id="23" creationId="{4DA23123-F705-6BB3-32DE-054255569181}"/>
          </ac:spMkLst>
        </pc:spChg>
        <pc:spChg chg="add mod">
          <ac:chgData name="Rhys Thomas" userId="b0461f160bf1e64b" providerId="LiveId" clId="{CF6027AD-E818-47F9-B483-BF3D327BE63E}" dt="2024-05-19T07:37:40.212" v="1021" actId="1076"/>
          <ac:spMkLst>
            <pc:docMk/>
            <pc:sldMk cId="356396159" sldId="273"/>
            <ac:spMk id="24" creationId="{F047072C-8DED-B707-3A46-664C9DF1F386}"/>
          </ac:spMkLst>
        </pc:spChg>
        <pc:spChg chg="add mod">
          <ac:chgData name="Rhys Thomas" userId="b0461f160bf1e64b" providerId="LiveId" clId="{CF6027AD-E818-47F9-B483-BF3D327BE63E}" dt="2024-05-19T07:37:40.212" v="1021" actId="1076"/>
          <ac:spMkLst>
            <pc:docMk/>
            <pc:sldMk cId="356396159" sldId="273"/>
            <ac:spMk id="25" creationId="{12BF2377-4452-5CB0-50CA-FA43EF5868D3}"/>
          </ac:spMkLst>
        </pc:spChg>
        <pc:spChg chg="add mod">
          <ac:chgData name="Rhys Thomas" userId="b0461f160bf1e64b" providerId="LiveId" clId="{CF6027AD-E818-47F9-B483-BF3D327BE63E}" dt="2024-05-19T07:37:40.212" v="1021" actId="1076"/>
          <ac:spMkLst>
            <pc:docMk/>
            <pc:sldMk cId="356396159" sldId="273"/>
            <ac:spMk id="26" creationId="{BBAD29C1-2FA0-5E85-5D48-36C9246E7C1E}"/>
          </ac:spMkLst>
        </pc:spChg>
        <pc:spChg chg="add mod">
          <ac:chgData name="Rhys Thomas" userId="b0461f160bf1e64b" providerId="LiveId" clId="{CF6027AD-E818-47F9-B483-BF3D327BE63E}" dt="2024-05-19T07:37:40.212" v="1021" actId="1076"/>
          <ac:spMkLst>
            <pc:docMk/>
            <pc:sldMk cId="356396159" sldId="273"/>
            <ac:spMk id="27" creationId="{0785A63D-C1D3-55A7-C8CC-5685C4B2A63D}"/>
          </ac:spMkLst>
        </pc:spChg>
        <pc:spChg chg="add mod">
          <ac:chgData name="Rhys Thomas" userId="b0461f160bf1e64b" providerId="LiveId" clId="{CF6027AD-E818-47F9-B483-BF3D327BE63E}" dt="2024-05-19T07:39:07.864" v="1032" actId="20577"/>
          <ac:spMkLst>
            <pc:docMk/>
            <pc:sldMk cId="356396159" sldId="273"/>
            <ac:spMk id="28" creationId="{174E891B-8369-50BA-93E3-1BE58B9654D1}"/>
          </ac:spMkLst>
        </pc:spChg>
        <pc:spChg chg="add mod">
          <ac:chgData name="Rhys Thomas" userId="b0461f160bf1e64b" providerId="LiveId" clId="{CF6027AD-E818-47F9-B483-BF3D327BE63E}" dt="2024-05-19T07:37:40.212" v="1021" actId="1076"/>
          <ac:spMkLst>
            <pc:docMk/>
            <pc:sldMk cId="356396159" sldId="273"/>
            <ac:spMk id="29" creationId="{D7416ED2-CBC0-B8EE-F653-00126B7F368E}"/>
          </ac:spMkLst>
        </pc:spChg>
        <pc:spChg chg="add mod">
          <ac:chgData name="Rhys Thomas" userId="b0461f160bf1e64b" providerId="LiveId" clId="{CF6027AD-E818-47F9-B483-BF3D327BE63E}" dt="2024-05-19T07:39:10.471" v="1034" actId="20577"/>
          <ac:spMkLst>
            <pc:docMk/>
            <pc:sldMk cId="356396159" sldId="273"/>
            <ac:spMk id="30" creationId="{87FF2BA7-C736-021F-2518-6C203D9DC5A4}"/>
          </ac:spMkLst>
        </pc:spChg>
        <pc:spChg chg="add mod">
          <ac:chgData name="Rhys Thomas" userId="b0461f160bf1e64b" providerId="LiveId" clId="{CF6027AD-E818-47F9-B483-BF3D327BE63E}" dt="2024-05-20T14:07:49.836" v="1930" actId="1076"/>
          <ac:spMkLst>
            <pc:docMk/>
            <pc:sldMk cId="356396159" sldId="273"/>
            <ac:spMk id="31" creationId="{84EC83CC-3565-A0C5-23F3-C2A1FB195003}"/>
          </ac:spMkLst>
        </pc:spChg>
        <pc:spChg chg="add mod">
          <ac:chgData name="Rhys Thomas" userId="b0461f160bf1e64b" providerId="LiveId" clId="{CF6027AD-E818-47F9-B483-BF3D327BE63E}" dt="2024-05-20T14:07:49.836" v="1930" actId="1076"/>
          <ac:spMkLst>
            <pc:docMk/>
            <pc:sldMk cId="356396159" sldId="273"/>
            <ac:spMk id="32" creationId="{84969730-287F-3165-708D-F3E7832BAD54}"/>
          </ac:spMkLst>
        </pc:spChg>
        <pc:spChg chg="add mod">
          <ac:chgData name="Rhys Thomas" userId="b0461f160bf1e64b" providerId="LiveId" clId="{CF6027AD-E818-47F9-B483-BF3D327BE63E}" dt="2024-05-20T14:07:49.836" v="1930" actId="1076"/>
          <ac:spMkLst>
            <pc:docMk/>
            <pc:sldMk cId="356396159" sldId="273"/>
            <ac:spMk id="33" creationId="{2864A635-065A-AF28-B1BB-E92D7E554047}"/>
          </ac:spMkLst>
        </pc:spChg>
        <pc:spChg chg="add mod">
          <ac:chgData name="Rhys Thomas" userId="b0461f160bf1e64b" providerId="LiveId" clId="{CF6027AD-E818-47F9-B483-BF3D327BE63E}" dt="2024-05-20T14:07:49.836" v="1930" actId="1076"/>
          <ac:spMkLst>
            <pc:docMk/>
            <pc:sldMk cId="356396159" sldId="273"/>
            <ac:spMk id="34" creationId="{65AFDB8A-9C51-232F-AC26-09D69C4A3A64}"/>
          </ac:spMkLst>
        </pc:spChg>
        <pc:spChg chg="add mod">
          <ac:chgData name="Rhys Thomas" userId="b0461f160bf1e64b" providerId="LiveId" clId="{CF6027AD-E818-47F9-B483-BF3D327BE63E}" dt="2024-05-20T14:07:49.836" v="1930" actId="1076"/>
          <ac:spMkLst>
            <pc:docMk/>
            <pc:sldMk cId="356396159" sldId="273"/>
            <ac:spMk id="35" creationId="{CB69766A-E9CF-0F4A-FBEA-A61814938B63}"/>
          </ac:spMkLst>
        </pc:spChg>
        <pc:spChg chg="add mod">
          <ac:chgData name="Rhys Thomas" userId="b0461f160bf1e64b" providerId="LiveId" clId="{CF6027AD-E818-47F9-B483-BF3D327BE63E}" dt="2024-05-20T14:07:49.836" v="1930" actId="1076"/>
          <ac:spMkLst>
            <pc:docMk/>
            <pc:sldMk cId="356396159" sldId="273"/>
            <ac:spMk id="36" creationId="{C0CB428C-9DEF-1B22-7F03-F37F63118EF7}"/>
          </ac:spMkLst>
        </pc:spChg>
        <pc:spChg chg="add mod">
          <ac:chgData name="Rhys Thomas" userId="b0461f160bf1e64b" providerId="LiveId" clId="{CF6027AD-E818-47F9-B483-BF3D327BE63E}" dt="2024-05-20T14:07:49.836" v="1930" actId="1076"/>
          <ac:spMkLst>
            <pc:docMk/>
            <pc:sldMk cId="356396159" sldId="273"/>
            <ac:spMk id="37" creationId="{5EEA540A-1C9B-70E7-CFB3-66F050868043}"/>
          </ac:spMkLst>
        </pc:spChg>
        <pc:spChg chg="add mod">
          <ac:chgData name="Rhys Thomas" userId="b0461f160bf1e64b" providerId="LiveId" clId="{CF6027AD-E818-47F9-B483-BF3D327BE63E}" dt="2024-05-20T14:07:49.836" v="1930" actId="1076"/>
          <ac:spMkLst>
            <pc:docMk/>
            <pc:sldMk cId="356396159" sldId="273"/>
            <ac:spMk id="38" creationId="{1AD4C588-BB01-1AF7-D8B1-5F06B6EE72F6}"/>
          </ac:spMkLst>
        </pc:spChg>
        <pc:graphicFrameChg chg="add mod modGraphic">
          <ac:chgData name="Rhys Thomas" userId="b0461f160bf1e64b" providerId="LiveId" clId="{CF6027AD-E818-47F9-B483-BF3D327BE63E}" dt="2024-05-19T07:38:57.080" v="1029" actId="14734"/>
          <ac:graphicFrameMkLst>
            <pc:docMk/>
            <pc:sldMk cId="356396159" sldId="273"/>
            <ac:graphicFrameMk id="5" creationId="{4B0A478A-407D-5BD0-C63C-D956D6289263}"/>
          </ac:graphicFrameMkLst>
        </pc:graphicFrameChg>
        <pc:graphicFrameChg chg="add mod modGraphic">
          <ac:chgData name="Rhys Thomas" userId="b0461f160bf1e64b" providerId="LiveId" clId="{CF6027AD-E818-47F9-B483-BF3D327BE63E}" dt="2024-05-19T07:39:03.036" v="1030" actId="14734"/>
          <ac:graphicFrameMkLst>
            <pc:docMk/>
            <pc:sldMk cId="356396159" sldId="273"/>
            <ac:graphicFrameMk id="22" creationId="{A67C394A-407F-F868-4CCC-7DD440F3F6FA}"/>
          </ac:graphicFrameMkLst>
        </pc:graphicFrameChg>
      </pc:sldChg>
      <pc:sldChg chg="addSp delSp modSp new mod delAnim modAnim">
        <pc:chgData name="Rhys Thomas" userId="b0461f160bf1e64b" providerId="LiveId" clId="{CF6027AD-E818-47F9-B483-BF3D327BE63E}" dt="2024-05-19T07:47:37.920" v="1109"/>
        <pc:sldMkLst>
          <pc:docMk/>
          <pc:sldMk cId="3137693243" sldId="274"/>
        </pc:sldMkLst>
        <pc:spChg chg="del">
          <ac:chgData name="Rhys Thomas" userId="b0461f160bf1e64b" providerId="LiveId" clId="{CF6027AD-E818-47F9-B483-BF3D327BE63E}" dt="2024-05-19T07:39:44.159" v="1041" actId="478"/>
          <ac:spMkLst>
            <pc:docMk/>
            <pc:sldMk cId="3137693243" sldId="274"/>
            <ac:spMk id="2" creationId="{2B11FF5E-10F2-6394-A031-A4263426C664}"/>
          </ac:spMkLst>
        </pc:spChg>
        <pc:spChg chg="del">
          <ac:chgData name="Rhys Thomas" userId="b0461f160bf1e64b" providerId="LiveId" clId="{CF6027AD-E818-47F9-B483-BF3D327BE63E}" dt="2024-05-19T07:39:43.539" v="1040" actId="478"/>
          <ac:spMkLst>
            <pc:docMk/>
            <pc:sldMk cId="3137693243" sldId="274"/>
            <ac:spMk id="3" creationId="{2CF2FE97-40A1-4A19-1576-9134A3F84D11}"/>
          </ac:spMkLst>
        </pc:spChg>
        <pc:spChg chg="add mod">
          <ac:chgData name="Rhys Thomas" userId="b0461f160bf1e64b" providerId="LiveId" clId="{CF6027AD-E818-47F9-B483-BF3D327BE63E}" dt="2024-05-19T07:43:44.241" v="1062" actId="164"/>
          <ac:spMkLst>
            <pc:docMk/>
            <pc:sldMk cId="3137693243" sldId="274"/>
            <ac:spMk id="5" creationId="{7BD5F16E-B065-AE93-826C-B0DFF6C4A477}"/>
          </ac:spMkLst>
        </pc:spChg>
        <pc:spChg chg="add mod">
          <ac:chgData name="Rhys Thomas" userId="b0461f160bf1e64b" providerId="LiveId" clId="{CF6027AD-E818-47F9-B483-BF3D327BE63E}" dt="2024-05-19T07:43:44.241" v="1062" actId="164"/>
          <ac:spMkLst>
            <pc:docMk/>
            <pc:sldMk cId="3137693243" sldId="274"/>
            <ac:spMk id="6" creationId="{3B41B3B2-450E-ABEC-9E51-0B9CF00ADBE5}"/>
          </ac:spMkLst>
        </pc:spChg>
        <pc:spChg chg="add mod">
          <ac:chgData name="Rhys Thomas" userId="b0461f160bf1e64b" providerId="LiveId" clId="{CF6027AD-E818-47F9-B483-BF3D327BE63E}" dt="2024-05-19T07:43:44.241" v="1062" actId="164"/>
          <ac:spMkLst>
            <pc:docMk/>
            <pc:sldMk cId="3137693243" sldId="274"/>
            <ac:spMk id="7" creationId="{FB0EB794-4A8F-7205-D69A-542626B7515B}"/>
          </ac:spMkLst>
        </pc:spChg>
        <pc:spChg chg="add mod">
          <ac:chgData name="Rhys Thomas" userId="b0461f160bf1e64b" providerId="LiveId" clId="{CF6027AD-E818-47F9-B483-BF3D327BE63E}" dt="2024-05-19T07:43:44.241" v="1062" actId="164"/>
          <ac:spMkLst>
            <pc:docMk/>
            <pc:sldMk cId="3137693243" sldId="274"/>
            <ac:spMk id="8" creationId="{3CB176EC-8917-9966-1963-74197B770878}"/>
          </ac:spMkLst>
        </pc:spChg>
        <pc:spChg chg="add mod">
          <ac:chgData name="Rhys Thomas" userId="b0461f160bf1e64b" providerId="LiveId" clId="{CF6027AD-E818-47F9-B483-BF3D327BE63E}" dt="2024-05-19T07:43:44.241" v="1062" actId="164"/>
          <ac:spMkLst>
            <pc:docMk/>
            <pc:sldMk cId="3137693243" sldId="274"/>
            <ac:spMk id="9" creationId="{DDE866D6-1031-FACC-B100-5651881F7761}"/>
          </ac:spMkLst>
        </pc:spChg>
        <pc:spChg chg="add del mod">
          <ac:chgData name="Rhys Thomas" userId="b0461f160bf1e64b" providerId="LiveId" clId="{CF6027AD-E818-47F9-B483-BF3D327BE63E}" dt="2024-05-19T07:44:16.095" v="1071" actId="478"/>
          <ac:spMkLst>
            <pc:docMk/>
            <pc:sldMk cId="3137693243" sldId="274"/>
            <ac:spMk id="10" creationId="{91FFD5F8-43A1-1160-7383-C4F2D5E7BC34}"/>
          </ac:spMkLst>
        </pc:spChg>
        <pc:spChg chg="add del mod">
          <ac:chgData name="Rhys Thomas" userId="b0461f160bf1e64b" providerId="LiveId" clId="{CF6027AD-E818-47F9-B483-BF3D327BE63E}" dt="2024-05-19T07:44:11.316" v="1069" actId="478"/>
          <ac:spMkLst>
            <pc:docMk/>
            <pc:sldMk cId="3137693243" sldId="274"/>
            <ac:spMk id="11" creationId="{0C8417BB-72FB-B7ED-0701-2B7048C5B777}"/>
          </ac:spMkLst>
        </pc:spChg>
        <pc:spChg chg="add del mod">
          <ac:chgData name="Rhys Thomas" userId="b0461f160bf1e64b" providerId="LiveId" clId="{CF6027AD-E818-47F9-B483-BF3D327BE63E}" dt="2024-05-19T07:44:13.874" v="1070" actId="478"/>
          <ac:spMkLst>
            <pc:docMk/>
            <pc:sldMk cId="3137693243" sldId="274"/>
            <ac:spMk id="12" creationId="{50018981-E5DB-7B9D-5EB5-ADAC64218F6D}"/>
          </ac:spMkLst>
        </pc:spChg>
        <pc:spChg chg="add mod">
          <ac:chgData name="Rhys Thomas" userId="b0461f160bf1e64b" providerId="LiveId" clId="{CF6027AD-E818-47F9-B483-BF3D327BE63E}" dt="2024-05-19T07:43:44.241" v="1062" actId="164"/>
          <ac:spMkLst>
            <pc:docMk/>
            <pc:sldMk cId="3137693243" sldId="274"/>
            <ac:spMk id="13" creationId="{97F58DC7-9E90-EF09-3D79-2437B74D9ABB}"/>
          </ac:spMkLst>
        </pc:spChg>
        <pc:spChg chg="add mod">
          <ac:chgData name="Rhys Thomas" userId="b0461f160bf1e64b" providerId="LiveId" clId="{CF6027AD-E818-47F9-B483-BF3D327BE63E}" dt="2024-05-19T07:43:44.241" v="1062" actId="164"/>
          <ac:spMkLst>
            <pc:docMk/>
            <pc:sldMk cId="3137693243" sldId="274"/>
            <ac:spMk id="14" creationId="{BB90A276-EE3A-2640-2844-88D5D3231C7C}"/>
          </ac:spMkLst>
        </pc:spChg>
        <pc:spChg chg="add mod">
          <ac:chgData name="Rhys Thomas" userId="b0461f160bf1e64b" providerId="LiveId" clId="{CF6027AD-E818-47F9-B483-BF3D327BE63E}" dt="2024-05-19T07:43:44.241" v="1062" actId="164"/>
          <ac:spMkLst>
            <pc:docMk/>
            <pc:sldMk cId="3137693243" sldId="274"/>
            <ac:spMk id="15" creationId="{4B008D25-5EBB-F6C7-71DF-326980580D79}"/>
          </ac:spMkLst>
        </pc:spChg>
        <pc:spChg chg="add mod">
          <ac:chgData name="Rhys Thomas" userId="b0461f160bf1e64b" providerId="LiveId" clId="{CF6027AD-E818-47F9-B483-BF3D327BE63E}" dt="2024-05-19T07:43:44.241" v="1062" actId="164"/>
          <ac:spMkLst>
            <pc:docMk/>
            <pc:sldMk cId="3137693243" sldId="274"/>
            <ac:spMk id="16" creationId="{2EB18EC2-AF20-3A47-641A-CCED1E28910C}"/>
          </ac:spMkLst>
        </pc:spChg>
        <pc:spChg chg="add del mod">
          <ac:chgData name="Rhys Thomas" userId="b0461f160bf1e64b" providerId="LiveId" clId="{CF6027AD-E818-47F9-B483-BF3D327BE63E}" dt="2024-05-19T07:44:03.581" v="1066" actId="478"/>
          <ac:spMkLst>
            <pc:docMk/>
            <pc:sldMk cId="3137693243" sldId="274"/>
            <ac:spMk id="17" creationId="{C6EC8DFC-02DB-38EA-DC1B-AF6B8FDD84F4}"/>
          </ac:spMkLst>
        </pc:spChg>
        <pc:spChg chg="add del mod">
          <ac:chgData name="Rhys Thomas" userId="b0461f160bf1e64b" providerId="LiveId" clId="{CF6027AD-E818-47F9-B483-BF3D327BE63E}" dt="2024-05-19T07:44:08.971" v="1068" actId="478"/>
          <ac:spMkLst>
            <pc:docMk/>
            <pc:sldMk cId="3137693243" sldId="274"/>
            <ac:spMk id="18" creationId="{787010CA-E6FE-48F7-1996-AE2167FC40BB}"/>
          </ac:spMkLst>
        </pc:spChg>
        <pc:spChg chg="add del mod">
          <ac:chgData name="Rhys Thomas" userId="b0461f160bf1e64b" providerId="LiveId" clId="{CF6027AD-E818-47F9-B483-BF3D327BE63E}" dt="2024-05-19T07:44:06.550" v="1067" actId="478"/>
          <ac:spMkLst>
            <pc:docMk/>
            <pc:sldMk cId="3137693243" sldId="274"/>
            <ac:spMk id="19" creationId="{881D17A1-8768-0257-E72B-70A6B0E4B3E9}"/>
          </ac:spMkLst>
        </pc:spChg>
        <pc:spChg chg="add mod">
          <ac:chgData name="Rhys Thomas" userId="b0461f160bf1e64b" providerId="LiveId" clId="{CF6027AD-E818-47F9-B483-BF3D327BE63E}" dt="2024-05-19T07:43:44.241" v="1062" actId="164"/>
          <ac:spMkLst>
            <pc:docMk/>
            <pc:sldMk cId="3137693243" sldId="274"/>
            <ac:spMk id="20" creationId="{7351802A-4186-5EC4-3A95-53C50112CBA9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22" creationId="{DF6D424B-DFB3-2059-8774-4FB0187EC850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23" creationId="{61EA9C5C-4B9A-A321-B9B8-35DED9A101FD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24" creationId="{9D596DD8-908C-D56A-A8CD-3AAFA64F503E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25" creationId="{F4E79807-A42D-7D1F-A3F4-533B918E2F10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26" creationId="{34C486E2-C149-153C-F5CF-C21A27D46952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27" creationId="{D5004030-436D-B98A-E85A-4217AA0D8AB6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28" creationId="{2F109A70-0202-2FE2-CF08-4738650F481A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29" creationId="{341C9358-FAB4-DC4B-D651-A4F7ADBAC650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30" creationId="{17FF0171-D848-9487-3197-A71BDD6D3488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31" creationId="{3A36FBEC-C4BF-6BD8-318C-B7F16E1A4802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32" creationId="{D7198D3B-D565-39F2-4CF3-05092D7DA25D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33" creationId="{E8FBA4EA-73E1-F9CC-F6E5-C38B043023D7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34" creationId="{5F57BD46-0682-F254-21FF-472FF9FFA18D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35" creationId="{A7528404-52FA-04B6-5459-0EDEBB93C7E4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36" creationId="{2CB9B6CB-FDBC-8822-561C-BC99953BCFAE}"/>
          </ac:spMkLst>
        </pc:spChg>
        <pc:spChg chg="add del mod">
          <ac:chgData name="Rhys Thomas" userId="b0461f160bf1e64b" providerId="LiveId" clId="{CF6027AD-E818-47F9-B483-BF3D327BE63E}" dt="2024-05-19T07:43:26.219" v="1061" actId="478"/>
          <ac:spMkLst>
            <pc:docMk/>
            <pc:sldMk cId="3137693243" sldId="274"/>
            <ac:spMk id="37" creationId="{23BC0452-12AE-C097-C979-ED13FEB254E2}"/>
          </ac:spMkLst>
        </pc:spChg>
        <pc:spChg chg="mod">
          <ac:chgData name="Rhys Thomas" userId="b0461f160bf1e64b" providerId="LiveId" clId="{CF6027AD-E818-47F9-B483-BF3D327BE63E}" dt="2024-05-19T07:44:58.790" v="1077"/>
          <ac:spMkLst>
            <pc:docMk/>
            <pc:sldMk cId="3137693243" sldId="274"/>
            <ac:spMk id="41" creationId="{C42C42A8-7B00-676F-CA81-16232834D7A3}"/>
          </ac:spMkLst>
        </pc:spChg>
        <pc:spChg chg="mod">
          <ac:chgData name="Rhys Thomas" userId="b0461f160bf1e64b" providerId="LiveId" clId="{CF6027AD-E818-47F9-B483-BF3D327BE63E}" dt="2024-05-19T07:44:58.790" v="1077"/>
          <ac:spMkLst>
            <pc:docMk/>
            <pc:sldMk cId="3137693243" sldId="274"/>
            <ac:spMk id="42" creationId="{F28FD248-4453-21E2-782B-13549BBADE4F}"/>
          </ac:spMkLst>
        </pc:spChg>
        <pc:spChg chg="mod">
          <ac:chgData name="Rhys Thomas" userId="b0461f160bf1e64b" providerId="LiveId" clId="{CF6027AD-E818-47F9-B483-BF3D327BE63E}" dt="2024-05-19T07:44:58.790" v="1077"/>
          <ac:spMkLst>
            <pc:docMk/>
            <pc:sldMk cId="3137693243" sldId="274"/>
            <ac:spMk id="43" creationId="{B5564E07-D32B-0834-54B4-93B4283B8E67}"/>
          </ac:spMkLst>
        </pc:spChg>
        <pc:spChg chg="mod">
          <ac:chgData name="Rhys Thomas" userId="b0461f160bf1e64b" providerId="LiveId" clId="{CF6027AD-E818-47F9-B483-BF3D327BE63E}" dt="2024-05-19T07:44:58.790" v="1077"/>
          <ac:spMkLst>
            <pc:docMk/>
            <pc:sldMk cId="3137693243" sldId="274"/>
            <ac:spMk id="44" creationId="{75B6F367-108D-013B-9635-5932B5ABC101}"/>
          </ac:spMkLst>
        </pc:spChg>
        <pc:spChg chg="mod">
          <ac:chgData name="Rhys Thomas" userId="b0461f160bf1e64b" providerId="LiveId" clId="{CF6027AD-E818-47F9-B483-BF3D327BE63E}" dt="2024-05-19T07:44:58.790" v="1077"/>
          <ac:spMkLst>
            <pc:docMk/>
            <pc:sldMk cId="3137693243" sldId="274"/>
            <ac:spMk id="45" creationId="{5D70301E-B2F3-6F23-249C-B3BF07EE8157}"/>
          </ac:spMkLst>
        </pc:spChg>
        <pc:spChg chg="mod">
          <ac:chgData name="Rhys Thomas" userId="b0461f160bf1e64b" providerId="LiveId" clId="{CF6027AD-E818-47F9-B483-BF3D327BE63E}" dt="2024-05-19T07:44:58.790" v="1077"/>
          <ac:spMkLst>
            <pc:docMk/>
            <pc:sldMk cId="3137693243" sldId="274"/>
            <ac:spMk id="46" creationId="{3A5536E7-030A-F5A4-C711-28A0BD75798B}"/>
          </ac:spMkLst>
        </pc:spChg>
        <pc:spChg chg="mod">
          <ac:chgData name="Rhys Thomas" userId="b0461f160bf1e64b" providerId="LiveId" clId="{CF6027AD-E818-47F9-B483-BF3D327BE63E}" dt="2024-05-19T07:44:58.790" v="1077"/>
          <ac:spMkLst>
            <pc:docMk/>
            <pc:sldMk cId="3137693243" sldId="274"/>
            <ac:spMk id="47" creationId="{CFE93D26-C20D-09A7-5E59-75EC5D88BD7B}"/>
          </ac:spMkLst>
        </pc:spChg>
        <pc:spChg chg="mod">
          <ac:chgData name="Rhys Thomas" userId="b0461f160bf1e64b" providerId="LiveId" clId="{CF6027AD-E818-47F9-B483-BF3D327BE63E}" dt="2024-05-19T07:44:58.790" v="1077"/>
          <ac:spMkLst>
            <pc:docMk/>
            <pc:sldMk cId="3137693243" sldId="274"/>
            <ac:spMk id="48" creationId="{706BFCF6-BFA4-1B08-612C-F3BBD82D6A64}"/>
          </ac:spMkLst>
        </pc:spChg>
        <pc:spChg chg="mod">
          <ac:chgData name="Rhys Thomas" userId="b0461f160bf1e64b" providerId="LiveId" clId="{CF6027AD-E818-47F9-B483-BF3D327BE63E}" dt="2024-05-19T07:44:58.790" v="1077"/>
          <ac:spMkLst>
            <pc:docMk/>
            <pc:sldMk cId="3137693243" sldId="274"/>
            <ac:spMk id="49" creationId="{7DE76E44-1796-A2A1-1C98-CA6644845C68}"/>
          </ac:spMkLst>
        </pc:spChg>
        <pc:spChg chg="mod">
          <ac:chgData name="Rhys Thomas" userId="b0461f160bf1e64b" providerId="LiveId" clId="{CF6027AD-E818-47F9-B483-BF3D327BE63E}" dt="2024-05-19T07:44:58.790" v="1077"/>
          <ac:spMkLst>
            <pc:docMk/>
            <pc:sldMk cId="3137693243" sldId="274"/>
            <ac:spMk id="50" creationId="{F38DE3E8-DAAF-030E-AADD-EB58CD06B087}"/>
          </ac:spMkLst>
        </pc:spChg>
        <pc:spChg chg="mod">
          <ac:chgData name="Rhys Thomas" userId="b0461f160bf1e64b" providerId="LiveId" clId="{CF6027AD-E818-47F9-B483-BF3D327BE63E}" dt="2024-05-19T07:45:04.739" v="1079"/>
          <ac:spMkLst>
            <pc:docMk/>
            <pc:sldMk cId="3137693243" sldId="274"/>
            <ac:spMk id="53" creationId="{55F7F391-84DA-7674-E43C-7FE751D121DA}"/>
          </ac:spMkLst>
        </pc:spChg>
        <pc:spChg chg="mod">
          <ac:chgData name="Rhys Thomas" userId="b0461f160bf1e64b" providerId="LiveId" clId="{CF6027AD-E818-47F9-B483-BF3D327BE63E}" dt="2024-05-19T07:45:04.739" v="1079"/>
          <ac:spMkLst>
            <pc:docMk/>
            <pc:sldMk cId="3137693243" sldId="274"/>
            <ac:spMk id="54" creationId="{FFFCDF26-A2F0-2668-6544-636FD554AEEC}"/>
          </ac:spMkLst>
        </pc:spChg>
        <pc:spChg chg="mod">
          <ac:chgData name="Rhys Thomas" userId="b0461f160bf1e64b" providerId="LiveId" clId="{CF6027AD-E818-47F9-B483-BF3D327BE63E}" dt="2024-05-19T07:45:04.739" v="1079"/>
          <ac:spMkLst>
            <pc:docMk/>
            <pc:sldMk cId="3137693243" sldId="274"/>
            <ac:spMk id="55" creationId="{264EA8D0-AA1A-B0E9-E4CA-90BB82B564C2}"/>
          </ac:spMkLst>
        </pc:spChg>
        <pc:spChg chg="mod">
          <ac:chgData name="Rhys Thomas" userId="b0461f160bf1e64b" providerId="LiveId" clId="{CF6027AD-E818-47F9-B483-BF3D327BE63E}" dt="2024-05-19T07:45:04.739" v="1079"/>
          <ac:spMkLst>
            <pc:docMk/>
            <pc:sldMk cId="3137693243" sldId="274"/>
            <ac:spMk id="56" creationId="{D11F82CF-D8C0-AAE2-E5CD-1BA8136D5170}"/>
          </ac:spMkLst>
        </pc:spChg>
        <pc:spChg chg="mod">
          <ac:chgData name="Rhys Thomas" userId="b0461f160bf1e64b" providerId="LiveId" clId="{CF6027AD-E818-47F9-B483-BF3D327BE63E}" dt="2024-05-19T07:45:04.739" v="1079"/>
          <ac:spMkLst>
            <pc:docMk/>
            <pc:sldMk cId="3137693243" sldId="274"/>
            <ac:spMk id="57" creationId="{8D0D5A51-501C-60D1-6D9A-78F3EC6CFEDA}"/>
          </ac:spMkLst>
        </pc:spChg>
        <pc:spChg chg="mod">
          <ac:chgData name="Rhys Thomas" userId="b0461f160bf1e64b" providerId="LiveId" clId="{CF6027AD-E818-47F9-B483-BF3D327BE63E}" dt="2024-05-19T07:45:04.739" v="1079"/>
          <ac:spMkLst>
            <pc:docMk/>
            <pc:sldMk cId="3137693243" sldId="274"/>
            <ac:spMk id="58" creationId="{F61AADCC-146B-E62C-57F6-1306B1F3D01A}"/>
          </ac:spMkLst>
        </pc:spChg>
        <pc:spChg chg="mod">
          <ac:chgData name="Rhys Thomas" userId="b0461f160bf1e64b" providerId="LiveId" clId="{CF6027AD-E818-47F9-B483-BF3D327BE63E}" dt="2024-05-19T07:45:04.739" v="1079"/>
          <ac:spMkLst>
            <pc:docMk/>
            <pc:sldMk cId="3137693243" sldId="274"/>
            <ac:spMk id="59" creationId="{9C92F756-24F7-A0CE-1AC3-F81463EA6423}"/>
          </ac:spMkLst>
        </pc:spChg>
        <pc:spChg chg="mod">
          <ac:chgData name="Rhys Thomas" userId="b0461f160bf1e64b" providerId="LiveId" clId="{CF6027AD-E818-47F9-B483-BF3D327BE63E}" dt="2024-05-19T07:45:04.739" v="1079"/>
          <ac:spMkLst>
            <pc:docMk/>
            <pc:sldMk cId="3137693243" sldId="274"/>
            <ac:spMk id="60" creationId="{93F26DFD-6FE5-C31D-C623-1F815DF4A1A2}"/>
          </ac:spMkLst>
        </pc:spChg>
        <pc:spChg chg="mod">
          <ac:chgData name="Rhys Thomas" userId="b0461f160bf1e64b" providerId="LiveId" clId="{CF6027AD-E818-47F9-B483-BF3D327BE63E}" dt="2024-05-19T07:45:04.739" v="1079"/>
          <ac:spMkLst>
            <pc:docMk/>
            <pc:sldMk cId="3137693243" sldId="274"/>
            <ac:spMk id="61" creationId="{93BD3F7C-B67E-9EFE-E181-AD6B8F678651}"/>
          </ac:spMkLst>
        </pc:spChg>
        <pc:spChg chg="mod">
          <ac:chgData name="Rhys Thomas" userId="b0461f160bf1e64b" providerId="LiveId" clId="{CF6027AD-E818-47F9-B483-BF3D327BE63E}" dt="2024-05-19T07:45:04.739" v="1079"/>
          <ac:spMkLst>
            <pc:docMk/>
            <pc:sldMk cId="3137693243" sldId="274"/>
            <ac:spMk id="62" creationId="{4D1F1F74-7013-615B-26CD-536669891EB1}"/>
          </ac:spMkLst>
        </pc:spChg>
        <pc:spChg chg="mod">
          <ac:chgData name="Rhys Thomas" userId="b0461f160bf1e64b" providerId="LiveId" clId="{CF6027AD-E818-47F9-B483-BF3D327BE63E}" dt="2024-05-19T07:45:18.550" v="1081"/>
          <ac:spMkLst>
            <pc:docMk/>
            <pc:sldMk cId="3137693243" sldId="274"/>
            <ac:spMk id="65" creationId="{93C30CC3-118F-466B-6BDD-4EE2488BD54B}"/>
          </ac:spMkLst>
        </pc:spChg>
        <pc:spChg chg="mod">
          <ac:chgData name="Rhys Thomas" userId="b0461f160bf1e64b" providerId="LiveId" clId="{CF6027AD-E818-47F9-B483-BF3D327BE63E}" dt="2024-05-19T07:45:18.550" v="1081"/>
          <ac:spMkLst>
            <pc:docMk/>
            <pc:sldMk cId="3137693243" sldId="274"/>
            <ac:spMk id="66" creationId="{0319040B-5451-1683-D5B0-4BDD1E94B62C}"/>
          </ac:spMkLst>
        </pc:spChg>
        <pc:spChg chg="mod">
          <ac:chgData name="Rhys Thomas" userId="b0461f160bf1e64b" providerId="LiveId" clId="{CF6027AD-E818-47F9-B483-BF3D327BE63E}" dt="2024-05-19T07:45:18.550" v="1081"/>
          <ac:spMkLst>
            <pc:docMk/>
            <pc:sldMk cId="3137693243" sldId="274"/>
            <ac:spMk id="67" creationId="{C2BBA139-964F-971E-5325-0B87F562D84E}"/>
          </ac:spMkLst>
        </pc:spChg>
        <pc:spChg chg="mod">
          <ac:chgData name="Rhys Thomas" userId="b0461f160bf1e64b" providerId="LiveId" clId="{CF6027AD-E818-47F9-B483-BF3D327BE63E}" dt="2024-05-19T07:45:18.550" v="1081"/>
          <ac:spMkLst>
            <pc:docMk/>
            <pc:sldMk cId="3137693243" sldId="274"/>
            <ac:spMk id="68" creationId="{5950C9E2-4C4D-1D81-D928-691FA571FA94}"/>
          </ac:spMkLst>
        </pc:spChg>
        <pc:spChg chg="mod">
          <ac:chgData name="Rhys Thomas" userId="b0461f160bf1e64b" providerId="LiveId" clId="{CF6027AD-E818-47F9-B483-BF3D327BE63E}" dt="2024-05-19T07:45:18.550" v="1081"/>
          <ac:spMkLst>
            <pc:docMk/>
            <pc:sldMk cId="3137693243" sldId="274"/>
            <ac:spMk id="69" creationId="{92434BF0-017F-4CC0-A345-37103B25D3DA}"/>
          </ac:spMkLst>
        </pc:spChg>
        <pc:spChg chg="mod">
          <ac:chgData name="Rhys Thomas" userId="b0461f160bf1e64b" providerId="LiveId" clId="{CF6027AD-E818-47F9-B483-BF3D327BE63E}" dt="2024-05-19T07:45:18.550" v="1081"/>
          <ac:spMkLst>
            <pc:docMk/>
            <pc:sldMk cId="3137693243" sldId="274"/>
            <ac:spMk id="70" creationId="{6AAECC9D-8469-0C94-C39E-940E247DCDDE}"/>
          </ac:spMkLst>
        </pc:spChg>
        <pc:spChg chg="mod">
          <ac:chgData name="Rhys Thomas" userId="b0461f160bf1e64b" providerId="LiveId" clId="{CF6027AD-E818-47F9-B483-BF3D327BE63E}" dt="2024-05-19T07:45:18.550" v="1081"/>
          <ac:spMkLst>
            <pc:docMk/>
            <pc:sldMk cId="3137693243" sldId="274"/>
            <ac:spMk id="71" creationId="{52DF537B-3C0C-1008-9B61-076F54823739}"/>
          </ac:spMkLst>
        </pc:spChg>
        <pc:spChg chg="mod">
          <ac:chgData name="Rhys Thomas" userId="b0461f160bf1e64b" providerId="LiveId" clId="{CF6027AD-E818-47F9-B483-BF3D327BE63E}" dt="2024-05-19T07:45:18.550" v="1081"/>
          <ac:spMkLst>
            <pc:docMk/>
            <pc:sldMk cId="3137693243" sldId="274"/>
            <ac:spMk id="72" creationId="{7C705E09-C2C3-DAB1-EBD6-ED24642E02DE}"/>
          </ac:spMkLst>
        </pc:spChg>
        <pc:spChg chg="mod">
          <ac:chgData name="Rhys Thomas" userId="b0461f160bf1e64b" providerId="LiveId" clId="{CF6027AD-E818-47F9-B483-BF3D327BE63E}" dt="2024-05-19T07:45:18.550" v="1081"/>
          <ac:spMkLst>
            <pc:docMk/>
            <pc:sldMk cId="3137693243" sldId="274"/>
            <ac:spMk id="73" creationId="{619ACB90-9F60-80AD-E1CD-B99FFA1EB9BD}"/>
          </ac:spMkLst>
        </pc:spChg>
        <pc:spChg chg="mod">
          <ac:chgData name="Rhys Thomas" userId="b0461f160bf1e64b" providerId="LiveId" clId="{CF6027AD-E818-47F9-B483-BF3D327BE63E}" dt="2024-05-19T07:45:18.550" v="1081"/>
          <ac:spMkLst>
            <pc:docMk/>
            <pc:sldMk cId="3137693243" sldId="274"/>
            <ac:spMk id="74" creationId="{789CB8FB-D45C-EA08-AB87-814BABB8358B}"/>
          </ac:spMkLst>
        </pc:spChg>
        <pc:spChg chg="mod">
          <ac:chgData name="Rhys Thomas" userId="b0461f160bf1e64b" providerId="LiveId" clId="{CF6027AD-E818-47F9-B483-BF3D327BE63E}" dt="2024-05-19T07:46:05.249" v="1089"/>
          <ac:spMkLst>
            <pc:docMk/>
            <pc:sldMk cId="3137693243" sldId="274"/>
            <ac:spMk id="77" creationId="{4EB8CE43-F061-2824-E0D1-62AC56733D16}"/>
          </ac:spMkLst>
        </pc:spChg>
        <pc:spChg chg="mod">
          <ac:chgData name="Rhys Thomas" userId="b0461f160bf1e64b" providerId="LiveId" clId="{CF6027AD-E818-47F9-B483-BF3D327BE63E}" dt="2024-05-19T07:46:05.249" v="1089"/>
          <ac:spMkLst>
            <pc:docMk/>
            <pc:sldMk cId="3137693243" sldId="274"/>
            <ac:spMk id="78" creationId="{2BC1C89A-51E3-CC03-0877-2CE7C7B03AE8}"/>
          </ac:spMkLst>
        </pc:spChg>
        <pc:spChg chg="mod">
          <ac:chgData name="Rhys Thomas" userId="b0461f160bf1e64b" providerId="LiveId" clId="{CF6027AD-E818-47F9-B483-BF3D327BE63E}" dt="2024-05-19T07:46:05.249" v="1089"/>
          <ac:spMkLst>
            <pc:docMk/>
            <pc:sldMk cId="3137693243" sldId="274"/>
            <ac:spMk id="79" creationId="{9AB30777-F2B4-4378-385E-01EE8B741BF8}"/>
          </ac:spMkLst>
        </pc:spChg>
        <pc:spChg chg="mod">
          <ac:chgData name="Rhys Thomas" userId="b0461f160bf1e64b" providerId="LiveId" clId="{CF6027AD-E818-47F9-B483-BF3D327BE63E}" dt="2024-05-19T07:46:05.249" v="1089"/>
          <ac:spMkLst>
            <pc:docMk/>
            <pc:sldMk cId="3137693243" sldId="274"/>
            <ac:spMk id="80" creationId="{C4042A87-9DCD-1035-46A0-A96D5A347F04}"/>
          </ac:spMkLst>
        </pc:spChg>
        <pc:spChg chg="mod">
          <ac:chgData name="Rhys Thomas" userId="b0461f160bf1e64b" providerId="LiveId" clId="{CF6027AD-E818-47F9-B483-BF3D327BE63E}" dt="2024-05-19T07:46:05.249" v="1089"/>
          <ac:spMkLst>
            <pc:docMk/>
            <pc:sldMk cId="3137693243" sldId="274"/>
            <ac:spMk id="81" creationId="{033C588E-248B-6031-3C42-48DE6CE65FEA}"/>
          </ac:spMkLst>
        </pc:spChg>
        <pc:spChg chg="mod">
          <ac:chgData name="Rhys Thomas" userId="b0461f160bf1e64b" providerId="LiveId" clId="{CF6027AD-E818-47F9-B483-BF3D327BE63E}" dt="2024-05-19T07:46:05.249" v="1089"/>
          <ac:spMkLst>
            <pc:docMk/>
            <pc:sldMk cId="3137693243" sldId="274"/>
            <ac:spMk id="82" creationId="{569BA2CB-D8E6-0FD2-AB99-84F38901FF1B}"/>
          </ac:spMkLst>
        </pc:spChg>
        <pc:spChg chg="mod">
          <ac:chgData name="Rhys Thomas" userId="b0461f160bf1e64b" providerId="LiveId" clId="{CF6027AD-E818-47F9-B483-BF3D327BE63E}" dt="2024-05-19T07:46:05.249" v="1089"/>
          <ac:spMkLst>
            <pc:docMk/>
            <pc:sldMk cId="3137693243" sldId="274"/>
            <ac:spMk id="83" creationId="{3EAF4C13-BFE8-5081-A6F6-4E34273FAF6C}"/>
          </ac:spMkLst>
        </pc:spChg>
        <pc:spChg chg="mod">
          <ac:chgData name="Rhys Thomas" userId="b0461f160bf1e64b" providerId="LiveId" clId="{CF6027AD-E818-47F9-B483-BF3D327BE63E}" dt="2024-05-19T07:46:05.249" v="1089"/>
          <ac:spMkLst>
            <pc:docMk/>
            <pc:sldMk cId="3137693243" sldId="274"/>
            <ac:spMk id="84" creationId="{354F23F0-DBAC-CC49-B01C-CE11607CE9C3}"/>
          </ac:spMkLst>
        </pc:spChg>
        <pc:spChg chg="mod">
          <ac:chgData name="Rhys Thomas" userId="b0461f160bf1e64b" providerId="LiveId" clId="{CF6027AD-E818-47F9-B483-BF3D327BE63E}" dt="2024-05-19T07:46:05.249" v="1089"/>
          <ac:spMkLst>
            <pc:docMk/>
            <pc:sldMk cId="3137693243" sldId="274"/>
            <ac:spMk id="85" creationId="{1587E256-C2E3-B011-2678-D8F40E5DA2B0}"/>
          </ac:spMkLst>
        </pc:spChg>
        <pc:spChg chg="mod">
          <ac:chgData name="Rhys Thomas" userId="b0461f160bf1e64b" providerId="LiveId" clId="{CF6027AD-E818-47F9-B483-BF3D327BE63E}" dt="2024-05-19T07:46:05.249" v="1089"/>
          <ac:spMkLst>
            <pc:docMk/>
            <pc:sldMk cId="3137693243" sldId="274"/>
            <ac:spMk id="86" creationId="{C6E9D85F-41FB-CBF5-16D2-B3436A15C4F1}"/>
          </ac:spMkLst>
        </pc:spChg>
        <pc:spChg chg="mod">
          <ac:chgData name="Rhys Thomas" userId="b0461f160bf1e64b" providerId="LiveId" clId="{CF6027AD-E818-47F9-B483-BF3D327BE63E}" dt="2024-05-19T07:46:09.098" v="1091"/>
          <ac:spMkLst>
            <pc:docMk/>
            <pc:sldMk cId="3137693243" sldId="274"/>
            <ac:spMk id="89" creationId="{DFC447AF-8A2A-2CEE-7CD1-388697872D56}"/>
          </ac:spMkLst>
        </pc:spChg>
        <pc:spChg chg="mod">
          <ac:chgData name="Rhys Thomas" userId="b0461f160bf1e64b" providerId="LiveId" clId="{CF6027AD-E818-47F9-B483-BF3D327BE63E}" dt="2024-05-19T07:46:09.098" v="1091"/>
          <ac:spMkLst>
            <pc:docMk/>
            <pc:sldMk cId="3137693243" sldId="274"/>
            <ac:spMk id="90" creationId="{E2899217-91AC-A832-F452-3E38941094EA}"/>
          </ac:spMkLst>
        </pc:spChg>
        <pc:spChg chg="mod">
          <ac:chgData name="Rhys Thomas" userId="b0461f160bf1e64b" providerId="LiveId" clId="{CF6027AD-E818-47F9-B483-BF3D327BE63E}" dt="2024-05-19T07:46:09.098" v="1091"/>
          <ac:spMkLst>
            <pc:docMk/>
            <pc:sldMk cId="3137693243" sldId="274"/>
            <ac:spMk id="91" creationId="{4104E72A-2EBE-7B2C-0F81-A06BD0A0FDE4}"/>
          </ac:spMkLst>
        </pc:spChg>
        <pc:spChg chg="mod">
          <ac:chgData name="Rhys Thomas" userId="b0461f160bf1e64b" providerId="LiveId" clId="{CF6027AD-E818-47F9-B483-BF3D327BE63E}" dt="2024-05-19T07:46:09.098" v="1091"/>
          <ac:spMkLst>
            <pc:docMk/>
            <pc:sldMk cId="3137693243" sldId="274"/>
            <ac:spMk id="92" creationId="{E84C0022-2CDB-A6BC-38D4-8055DA220D29}"/>
          </ac:spMkLst>
        </pc:spChg>
        <pc:spChg chg="mod">
          <ac:chgData name="Rhys Thomas" userId="b0461f160bf1e64b" providerId="LiveId" clId="{CF6027AD-E818-47F9-B483-BF3D327BE63E}" dt="2024-05-19T07:46:09.098" v="1091"/>
          <ac:spMkLst>
            <pc:docMk/>
            <pc:sldMk cId="3137693243" sldId="274"/>
            <ac:spMk id="93" creationId="{0890611B-3860-8205-796D-5916E7E0A840}"/>
          </ac:spMkLst>
        </pc:spChg>
        <pc:spChg chg="mod">
          <ac:chgData name="Rhys Thomas" userId="b0461f160bf1e64b" providerId="LiveId" clId="{CF6027AD-E818-47F9-B483-BF3D327BE63E}" dt="2024-05-19T07:46:09.098" v="1091"/>
          <ac:spMkLst>
            <pc:docMk/>
            <pc:sldMk cId="3137693243" sldId="274"/>
            <ac:spMk id="94" creationId="{25B15CD8-8836-C713-BFF5-CE3781ACC00D}"/>
          </ac:spMkLst>
        </pc:spChg>
        <pc:spChg chg="mod">
          <ac:chgData name="Rhys Thomas" userId="b0461f160bf1e64b" providerId="LiveId" clId="{CF6027AD-E818-47F9-B483-BF3D327BE63E}" dt="2024-05-19T07:46:09.098" v="1091"/>
          <ac:spMkLst>
            <pc:docMk/>
            <pc:sldMk cId="3137693243" sldId="274"/>
            <ac:spMk id="95" creationId="{C1A42785-CD67-7073-B3E4-82D58A8E84CF}"/>
          </ac:spMkLst>
        </pc:spChg>
        <pc:spChg chg="mod">
          <ac:chgData name="Rhys Thomas" userId="b0461f160bf1e64b" providerId="LiveId" clId="{CF6027AD-E818-47F9-B483-BF3D327BE63E}" dt="2024-05-19T07:46:09.098" v="1091"/>
          <ac:spMkLst>
            <pc:docMk/>
            <pc:sldMk cId="3137693243" sldId="274"/>
            <ac:spMk id="96" creationId="{C0C35544-3547-50FC-FB4F-F2DB649BEB23}"/>
          </ac:spMkLst>
        </pc:spChg>
        <pc:spChg chg="mod">
          <ac:chgData name="Rhys Thomas" userId="b0461f160bf1e64b" providerId="LiveId" clId="{CF6027AD-E818-47F9-B483-BF3D327BE63E}" dt="2024-05-19T07:46:09.098" v="1091"/>
          <ac:spMkLst>
            <pc:docMk/>
            <pc:sldMk cId="3137693243" sldId="274"/>
            <ac:spMk id="97" creationId="{2C0EB74F-3545-BEEA-4611-04E739BDCE40}"/>
          </ac:spMkLst>
        </pc:spChg>
        <pc:spChg chg="mod">
          <ac:chgData name="Rhys Thomas" userId="b0461f160bf1e64b" providerId="LiveId" clId="{CF6027AD-E818-47F9-B483-BF3D327BE63E}" dt="2024-05-19T07:46:09.098" v="1091"/>
          <ac:spMkLst>
            <pc:docMk/>
            <pc:sldMk cId="3137693243" sldId="274"/>
            <ac:spMk id="98" creationId="{0409AF38-9356-FA1F-A93F-A206FB67975A}"/>
          </ac:spMkLst>
        </pc:spChg>
        <pc:spChg chg="mod">
          <ac:chgData name="Rhys Thomas" userId="b0461f160bf1e64b" providerId="LiveId" clId="{CF6027AD-E818-47F9-B483-BF3D327BE63E}" dt="2024-05-19T07:46:30.997" v="1098"/>
          <ac:spMkLst>
            <pc:docMk/>
            <pc:sldMk cId="3137693243" sldId="274"/>
            <ac:spMk id="101" creationId="{E92588F7-8C01-2385-B818-58A7183F0804}"/>
          </ac:spMkLst>
        </pc:spChg>
        <pc:spChg chg="mod">
          <ac:chgData name="Rhys Thomas" userId="b0461f160bf1e64b" providerId="LiveId" clId="{CF6027AD-E818-47F9-B483-BF3D327BE63E}" dt="2024-05-19T07:46:30.997" v="1098"/>
          <ac:spMkLst>
            <pc:docMk/>
            <pc:sldMk cId="3137693243" sldId="274"/>
            <ac:spMk id="102" creationId="{DCFC8177-C175-399E-DF22-F153FA9F01DA}"/>
          </ac:spMkLst>
        </pc:spChg>
        <pc:spChg chg="mod">
          <ac:chgData name="Rhys Thomas" userId="b0461f160bf1e64b" providerId="LiveId" clId="{CF6027AD-E818-47F9-B483-BF3D327BE63E}" dt="2024-05-19T07:46:30.997" v="1098"/>
          <ac:spMkLst>
            <pc:docMk/>
            <pc:sldMk cId="3137693243" sldId="274"/>
            <ac:spMk id="103" creationId="{6ED2B226-E05A-66AA-70CD-1159458FF712}"/>
          </ac:spMkLst>
        </pc:spChg>
        <pc:spChg chg="mod">
          <ac:chgData name="Rhys Thomas" userId="b0461f160bf1e64b" providerId="LiveId" clId="{CF6027AD-E818-47F9-B483-BF3D327BE63E}" dt="2024-05-19T07:46:30.997" v="1098"/>
          <ac:spMkLst>
            <pc:docMk/>
            <pc:sldMk cId="3137693243" sldId="274"/>
            <ac:spMk id="104" creationId="{0E603FDD-2D0C-AE91-D592-BADF1FEFFF2F}"/>
          </ac:spMkLst>
        </pc:spChg>
        <pc:spChg chg="mod">
          <ac:chgData name="Rhys Thomas" userId="b0461f160bf1e64b" providerId="LiveId" clId="{CF6027AD-E818-47F9-B483-BF3D327BE63E}" dt="2024-05-19T07:46:30.997" v="1098"/>
          <ac:spMkLst>
            <pc:docMk/>
            <pc:sldMk cId="3137693243" sldId="274"/>
            <ac:spMk id="105" creationId="{3F86CC32-3E2A-5D84-C708-408E9721F8E3}"/>
          </ac:spMkLst>
        </pc:spChg>
        <pc:spChg chg="mod">
          <ac:chgData name="Rhys Thomas" userId="b0461f160bf1e64b" providerId="LiveId" clId="{CF6027AD-E818-47F9-B483-BF3D327BE63E}" dt="2024-05-19T07:46:30.997" v="1098"/>
          <ac:spMkLst>
            <pc:docMk/>
            <pc:sldMk cId="3137693243" sldId="274"/>
            <ac:spMk id="106" creationId="{A56D2CF9-B207-7A5D-59EF-BEF421D1C85B}"/>
          </ac:spMkLst>
        </pc:spChg>
        <pc:spChg chg="mod">
          <ac:chgData name="Rhys Thomas" userId="b0461f160bf1e64b" providerId="LiveId" clId="{CF6027AD-E818-47F9-B483-BF3D327BE63E}" dt="2024-05-19T07:46:30.997" v="1098"/>
          <ac:spMkLst>
            <pc:docMk/>
            <pc:sldMk cId="3137693243" sldId="274"/>
            <ac:spMk id="107" creationId="{9ADD1253-AA1D-25E9-A04E-BE2421CB331F}"/>
          </ac:spMkLst>
        </pc:spChg>
        <pc:spChg chg="mod">
          <ac:chgData name="Rhys Thomas" userId="b0461f160bf1e64b" providerId="LiveId" clId="{CF6027AD-E818-47F9-B483-BF3D327BE63E}" dt="2024-05-19T07:46:30.997" v="1098"/>
          <ac:spMkLst>
            <pc:docMk/>
            <pc:sldMk cId="3137693243" sldId="274"/>
            <ac:spMk id="108" creationId="{76188308-6834-E8B2-29C1-287C79220BF9}"/>
          </ac:spMkLst>
        </pc:spChg>
        <pc:spChg chg="mod">
          <ac:chgData name="Rhys Thomas" userId="b0461f160bf1e64b" providerId="LiveId" clId="{CF6027AD-E818-47F9-B483-BF3D327BE63E}" dt="2024-05-19T07:46:30.997" v="1098"/>
          <ac:spMkLst>
            <pc:docMk/>
            <pc:sldMk cId="3137693243" sldId="274"/>
            <ac:spMk id="109" creationId="{2DCA8EEA-C462-E0BD-B8E2-C7350F4CF6E2}"/>
          </ac:spMkLst>
        </pc:spChg>
        <pc:spChg chg="mod">
          <ac:chgData name="Rhys Thomas" userId="b0461f160bf1e64b" providerId="LiveId" clId="{CF6027AD-E818-47F9-B483-BF3D327BE63E}" dt="2024-05-19T07:46:30.997" v="1098"/>
          <ac:spMkLst>
            <pc:docMk/>
            <pc:sldMk cId="3137693243" sldId="274"/>
            <ac:spMk id="110" creationId="{D93BE301-5D1E-1640-6A43-18DEA6B311E3}"/>
          </ac:spMkLst>
        </pc:spChg>
        <pc:spChg chg="add mod">
          <ac:chgData name="Rhys Thomas" userId="b0461f160bf1e64b" providerId="LiveId" clId="{CF6027AD-E818-47F9-B483-BF3D327BE63E}" dt="2024-05-19T07:47:37.920" v="1109"/>
          <ac:spMkLst>
            <pc:docMk/>
            <pc:sldMk cId="3137693243" sldId="274"/>
            <ac:spMk id="111" creationId="{2F96C0E7-3CBA-4B12-ACF6-FC47F136C844}"/>
          </ac:spMkLst>
        </pc:spChg>
        <pc:spChg chg="add mod">
          <ac:chgData name="Rhys Thomas" userId="b0461f160bf1e64b" providerId="LiveId" clId="{CF6027AD-E818-47F9-B483-BF3D327BE63E}" dt="2024-05-19T07:47:37.920" v="1109"/>
          <ac:spMkLst>
            <pc:docMk/>
            <pc:sldMk cId="3137693243" sldId="274"/>
            <ac:spMk id="112" creationId="{78115ABB-AFBC-F8E7-71BD-34C5F7F56BF2}"/>
          </ac:spMkLst>
        </pc:spChg>
        <pc:grpChg chg="add mod">
          <ac:chgData name="Rhys Thomas" userId="b0461f160bf1e64b" providerId="LiveId" clId="{CF6027AD-E818-47F9-B483-BF3D327BE63E}" dt="2024-05-19T07:45:49.801" v="1085" actId="14100"/>
          <ac:grpSpMkLst>
            <pc:docMk/>
            <pc:sldMk cId="3137693243" sldId="274"/>
            <ac:grpSpMk id="38" creationId="{4A924816-B24C-0BCC-40EC-E99B41E86420}"/>
          </ac:grpSpMkLst>
        </pc:grpChg>
        <pc:grpChg chg="add del mod">
          <ac:chgData name="Rhys Thomas" userId="b0461f160bf1e64b" providerId="LiveId" clId="{CF6027AD-E818-47F9-B483-BF3D327BE63E}" dt="2024-05-19T07:45:53.259" v="1086" actId="478"/>
          <ac:grpSpMkLst>
            <pc:docMk/>
            <pc:sldMk cId="3137693243" sldId="274"/>
            <ac:grpSpMk id="40" creationId="{B5A6DB83-1351-248B-0F21-C04400392759}"/>
          </ac:grpSpMkLst>
        </pc:grpChg>
        <pc:grpChg chg="add del mod">
          <ac:chgData name="Rhys Thomas" userId="b0461f160bf1e64b" providerId="LiveId" clId="{CF6027AD-E818-47F9-B483-BF3D327BE63E}" dt="2024-05-19T07:46:00.177" v="1088" actId="478"/>
          <ac:grpSpMkLst>
            <pc:docMk/>
            <pc:sldMk cId="3137693243" sldId="274"/>
            <ac:grpSpMk id="52" creationId="{50EF3789-716D-0F6A-EEEB-F9B57FC3788A}"/>
          </ac:grpSpMkLst>
        </pc:grpChg>
        <pc:grpChg chg="add del mod">
          <ac:chgData name="Rhys Thomas" userId="b0461f160bf1e64b" providerId="LiveId" clId="{CF6027AD-E818-47F9-B483-BF3D327BE63E}" dt="2024-05-19T07:46:00.177" v="1088" actId="478"/>
          <ac:grpSpMkLst>
            <pc:docMk/>
            <pc:sldMk cId="3137693243" sldId="274"/>
            <ac:grpSpMk id="64" creationId="{4923E466-C564-3128-7408-4BA8F179A870}"/>
          </ac:grpSpMkLst>
        </pc:grpChg>
        <pc:grpChg chg="add mod">
          <ac:chgData name="Rhys Thomas" userId="b0461f160bf1e64b" providerId="LiveId" clId="{CF6027AD-E818-47F9-B483-BF3D327BE63E}" dt="2024-05-19T07:46:22.946" v="1097" actId="1035"/>
          <ac:grpSpMkLst>
            <pc:docMk/>
            <pc:sldMk cId="3137693243" sldId="274"/>
            <ac:grpSpMk id="76" creationId="{EB46971F-88C2-BF16-0CDC-3E8373362695}"/>
          </ac:grpSpMkLst>
        </pc:grpChg>
        <pc:grpChg chg="add mod">
          <ac:chgData name="Rhys Thomas" userId="b0461f160bf1e64b" providerId="LiveId" clId="{CF6027AD-E818-47F9-B483-BF3D327BE63E}" dt="2024-05-19T07:46:12.747" v="1092" actId="1076"/>
          <ac:grpSpMkLst>
            <pc:docMk/>
            <pc:sldMk cId="3137693243" sldId="274"/>
            <ac:grpSpMk id="88" creationId="{50853694-9DE9-B54D-C37C-BF9E242E2448}"/>
          </ac:grpSpMkLst>
        </pc:grpChg>
        <pc:grpChg chg="add mod">
          <ac:chgData name="Rhys Thomas" userId="b0461f160bf1e64b" providerId="LiveId" clId="{CF6027AD-E818-47F9-B483-BF3D327BE63E}" dt="2024-05-19T07:46:36.357" v="1099" actId="1076"/>
          <ac:grpSpMkLst>
            <pc:docMk/>
            <pc:sldMk cId="3137693243" sldId="274"/>
            <ac:grpSpMk id="100" creationId="{25FE0D2A-40DA-5027-D725-848722FFDE94}"/>
          </ac:grpSpMkLst>
        </pc:grpChg>
        <pc:graphicFrameChg chg="add mod modGraphic">
          <ac:chgData name="Rhys Thomas" userId="b0461f160bf1e64b" providerId="LiveId" clId="{CF6027AD-E818-47F9-B483-BF3D327BE63E}" dt="2024-05-19T07:45:49.801" v="1085" actId="14100"/>
          <ac:graphicFrameMkLst>
            <pc:docMk/>
            <pc:sldMk cId="3137693243" sldId="274"/>
            <ac:graphicFrameMk id="4" creationId="{6FF1B765-B522-4A17-F909-E1DB0D26FFFC}"/>
          </ac:graphicFrameMkLst>
        </pc:graphicFrameChg>
        <pc:graphicFrameChg chg="add del mod modGraphic">
          <ac:chgData name="Rhys Thomas" userId="b0461f160bf1e64b" providerId="LiveId" clId="{CF6027AD-E818-47F9-B483-BF3D327BE63E}" dt="2024-05-19T07:43:26.219" v="1061" actId="478"/>
          <ac:graphicFrameMkLst>
            <pc:docMk/>
            <pc:sldMk cId="3137693243" sldId="274"/>
            <ac:graphicFrameMk id="21" creationId="{3CB642F3-3402-3B0E-949C-38C5F488DBFE}"/>
          </ac:graphicFrameMkLst>
        </pc:graphicFrameChg>
        <pc:graphicFrameChg chg="add del mod">
          <ac:chgData name="Rhys Thomas" userId="b0461f160bf1e64b" providerId="LiveId" clId="{CF6027AD-E818-47F9-B483-BF3D327BE63E}" dt="2024-05-19T07:45:55.075" v="1087" actId="478"/>
          <ac:graphicFrameMkLst>
            <pc:docMk/>
            <pc:sldMk cId="3137693243" sldId="274"/>
            <ac:graphicFrameMk id="39" creationId="{2894A94B-3822-7F7F-C312-53D462B6CABF}"/>
          </ac:graphicFrameMkLst>
        </pc:graphicFrameChg>
        <pc:graphicFrameChg chg="add del mod">
          <ac:chgData name="Rhys Thomas" userId="b0461f160bf1e64b" providerId="LiveId" clId="{CF6027AD-E818-47F9-B483-BF3D327BE63E}" dt="2024-05-19T07:46:00.177" v="1088" actId="478"/>
          <ac:graphicFrameMkLst>
            <pc:docMk/>
            <pc:sldMk cId="3137693243" sldId="274"/>
            <ac:graphicFrameMk id="51" creationId="{C02CE4D3-D52F-CAA7-C31B-EC786D30F55C}"/>
          </ac:graphicFrameMkLst>
        </pc:graphicFrameChg>
        <pc:graphicFrameChg chg="add del mod">
          <ac:chgData name="Rhys Thomas" userId="b0461f160bf1e64b" providerId="LiveId" clId="{CF6027AD-E818-47F9-B483-BF3D327BE63E}" dt="2024-05-19T07:46:00.177" v="1088" actId="478"/>
          <ac:graphicFrameMkLst>
            <pc:docMk/>
            <pc:sldMk cId="3137693243" sldId="274"/>
            <ac:graphicFrameMk id="63" creationId="{71B79033-E43A-718F-53B4-A54C949E240B}"/>
          </ac:graphicFrameMkLst>
        </pc:graphicFrameChg>
        <pc:graphicFrameChg chg="add mod modGraphic">
          <ac:chgData name="Rhys Thomas" userId="b0461f160bf1e64b" providerId="LiveId" clId="{CF6027AD-E818-47F9-B483-BF3D327BE63E}" dt="2024-05-19T07:46:49.317" v="1102" actId="14734"/>
          <ac:graphicFrameMkLst>
            <pc:docMk/>
            <pc:sldMk cId="3137693243" sldId="274"/>
            <ac:graphicFrameMk id="75" creationId="{958B3529-65CF-AA52-374A-0C5565AFAC88}"/>
          </ac:graphicFrameMkLst>
        </pc:graphicFrameChg>
        <pc:graphicFrameChg chg="add mod modGraphic">
          <ac:chgData name="Rhys Thomas" userId="b0461f160bf1e64b" providerId="LiveId" clId="{CF6027AD-E818-47F9-B483-BF3D327BE63E}" dt="2024-05-19T07:47:00.817" v="1105" actId="14734"/>
          <ac:graphicFrameMkLst>
            <pc:docMk/>
            <pc:sldMk cId="3137693243" sldId="274"/>
            <ac:graphicFrameMk id="87" creationId="{EDD0AB0D-8523-74B8-B1F0-2703A3E9AD60}"/>
          </ac:graphicFrameMkLst>
        </pc:graphicFrameChg>
        <pc:graphicFrameChg chg="add mod modGraphic">
          <ac:chgData name="Rhys Thomas" userId="b0461f160bf1e64b" providerId="LiveId" clId="{CF6027AD-E818-47F9-B483-BF3D327BE63E}" dt="2024-05-19T07:47:22.307" v="1108" actId="20577"/>
          <ac:graphicFrameMkLst>
            <pc:docMk/>
            <pc:sldMk cId="3137693243" sldId="274"/>
            <ac:graphicFrameMk id="99" creationId="{5F099C48-67E0-FE7E-C817-73512D50BF75}"/>
          </ac:graphicFrameMkLst>
        </pc:graphicFrameChg>
      </pc:sldChg>
      <pc:sldChg chg="addSp delSp modSp new mod delAnim modAnim">
        <pc:chgData name="Rhys Thomas" userId="b0461f160bf1e64b" providerId="LiveId" clId="{CF6027AD-E818-47F9-B483-BF3D327BE63E}" dt="2024-05-20T14:45:34.192" v="2282" actId="1076"/>
        <pc:sldMkLst>
          <pc:docMk/>
          <pc:sldMk cId="2544198881" sldId="275"/>
        </pc:sldMkLst>
        <pc:spChg chg="del">
          <ac:chgData name="Rhys Thomas" userId="b0461f160bf1e64b" providerId="LiveId" clId="{CF6027AD-E818-47F9-B483-BF3D327BE63E}" dt="2024-05-19T07:48:18.883" v="1112" actId="478"/>
          <ac:spMkLst>
            <pc:docMk/>
            <pc:sldMk cId="2544198881" sldId="275"/>
            <ac:spMk id="2" creationId="{F21E2721-57D1-705C-B625-2A2ABC640A4B}"/>
          </ac:spMkLst>
        </pc:spChg>
        <pc:spChg chg="del">
          <ac:chgData name="Rhys Thomas" userId="b0461f160bf1e64b" providerId="LiveId" clId="{CF6027AD-E818-47F9-B483-BF3D327BE63E}" dt="2024-05-19T07:48:13.074" v="1111" actId="478"/>
          <ac:spMkLst>
            <pc:docMk/>
            <pc:sldMk cId="2544198881" sldId="275"/>
            <ac:spMk id="3" creationId="{2B075B27-68E9-4816-F1A7-064CEA45B2F7}"/>
          </ac:spMkLst>
        </pc:spChg>
        <pc:spChg chg="add del mod">
          <ac:chgData name="Rhys Thomas" userId="b0461f160bf1e64b" providerId="LiveId" clId="{CF6027AD-E818-47F9-B483-BF3D327BE63E}" dt="2024-05-20T14:32:02.248" v="2138" actId="478"/>
          <ac:spMkLst>
            <pc:docMk/>
            <pc:sldMk cId="2544198881" sldId="275"/>
            <ac:spMk id="5" creationId="{E4700D3F-E6DA-E746-23F3-042CB15E564B}"/>
          </ac:spMkLst>
        </pc:spChg>
        <pc:spChg chg="add mod">
          <ac:chgData name="Rhys Thomas" userId="b0461f160bf1e64b" providerId="LiveId" clId="{CF6027AD-E818-47F9-B483-BF3D327BE63E}" dt="2024-05-20T14:45:34.192" v="2282" actId="1076"/>
          <ac:spMkLst>
            <pc:docMk/>
            <pc:sldMk cId="2544198881" sldId="275"/>
            <ac:spMk id="7" creationId="{A0DFFDC3-4D22-F7E5-28CC-B4CE8AB8B219}"/>
          </ac:spMkLst>
        </pc:spChg>
        <pc:spChg chg="add mod">
          <ac:chgData name="Rhys Thomas" userId="b0461f160bf1e64b" providerId="LiveId" clId="{CF6027AD-E818-47F9-B483-BF3D327BE63E}" dt="2024-05-20T14:41:46.793" v="2248" actId="164"/>
          <ac:spMkLst>
            <pc:docMk/>
            <pc:sldMk cId="2544198881" sldId="275"/>
            <ac:spMk id="8" creationId="{191F3B79-9763-05B6-6D3C-688E8FE010D9}"/>
          </ac:spMkLst>
        </pc:spChg>
        <pc:spChg chg="add mod">
          <ac:chgData name="Rhys Thomas" userId="b0461f160bf1e64b" providerId="LiveId" clId="{CF6027AD-E818-47F9-B483-BF3D327BE63E}" dt="2024-05-20T14:42:08.398" v="2250" actId="164"/>
          <ac:spMkLst>
            <pc:docMk/>
            <pc:sldMk cId="2544198881" sldId="275"/>
            <ac:spMk id="9" creationId="{ED3D6629-B352-E67C-B591-55CD92D369B8}"/>
          </ac:spMkLst>
        </pc:spChg>
        <pc:spChg chg="add del mod">
          <ac:chgData name="Rhys Thomas" userId="b0461f160bf1e64b" providerId="LiveId" clId="{CF6027AD-E818-47F9-B483-BF3D327BE63E}" dt="2024-05-20T14:45:19.706" v="2280" actId="478"/>
          <ac:spMkLst>
            <pc:docMk/>
            <pc:sldMk cId="2544198881" sldId="275"/>
            <ac:spMk id="10" creationId="{552D1525-3497-2D35-C4AD-FB1561236550}"/>
          </ac:spMkLst>
        </pc:spChg>
        <pc:spChg chg="add mod">
          <ac:chgData name="Rhys Thomas" userId="b0461f160bf1e64b" providerId="LiveId" clId="{CF6027AD-E818-47F9-B483-BF3D327BE63E}" dt="2024-05-20T14:42:08.398" v="2250" actId="164"/>
          <ac:spMkLst>
            <pc:docMk/>
            <pc:sldMk cId="2544198881" sldId="275"/>
            <ac:spMk id="11" creationId="{310B9344-8DD4-EF61-70A0-05F03C0F9068}"/>
          </ac:spMkLst>
        </pc:spChg>
        <pc:spChg chg="add mod">
          <ac:chgData name="Rhys Thomas" userId="b0461f160bf1e64b" providerId="LiveId" clId="{CF6027AD-E818-47F9-B483-BF3D327BE63E}" dt="2024-05-20T14:42:08.398" v="2250" actId="164"/>
          <ac:spMkLst>
            <pc:docMk/>
            <pc:sldMk cId="2544198881" sldId="275"/>
            <ac:spMk id="12" creationId="{B9B5B5F1-DD13-E45F-5DD1-517B663E7191}"/>
          </ac:spMkLst>
        </pc:spChg>
        <pc:spChg chg="add mod">
          <ac:chgData name="Rhys Thomas" userId="b0461f160bf1e64b" providerId="LiveId" clId="{CF6027AD-E818-47F9-B483-BF3D327BE63E}" dt="2024-05-20T14:41:46.793" v="2248" actId="164"/>
          <ac:spMkLst>
            <pc:docMk/>
            <pc:sldMk cId="2544198881" sldId="275"/>
            <ac:spMk id="13" creationId="{B85EA23F-CA3A-210C-67AE-6859CA3E4640}"/>
          </ac:spMkLst>
        </pc:spChg>
        <pc:spChg chg="add del mod">
          <ac:chgData name="Rhys Thomas" userId="b0461f160bf1e64b" providerId="LiveId" clId="{CF6027AD-E818-47F9-B483-BF3D327BE63E}" dt="2024-05-20T14:45:19.706" v="2280" actId="478"/>
          <ac:spMkLst>
            <pc:docMk/>
            <pc:sldMk cId="2544198881" sldId="275"/>
            <ac:spMk id="14" creationId="{CA539473-FBAA-EA5D-F7B8-FE369DC44F36}"/>
          </ac:spMkLst>
        </pc:spChg>
        <pc:spChg chg="add del mod">
          <ac:chgData name="Rhys Thomas" userId="b0461f160bf1e64b" providerId="LiveId" clId="{CF6027AD-E818-47F9-B483-BF3D327BE63E}" dt="2024-05-20T14:45:19.706" v="2280" actId="478"/>
          <ac:spMkLst>
            <pc:docMk/>
            <pc:sldMk cId="2544198881" sldId="275"/>
            <ac:spMk id="15" creationId="{AE363101-842F-3DFC-2134-727F4ECB9468}"/>
          </ac:spMkLst>
        </pc:spChg>
        <pc:spChg chg="add mod">
          <ac:chgData name="Rhys Thomas" userId="b0461f160bf1e64b" providerId="LiveId" clId="{CF6027AD-E818-47F9-B483-BF3D327BE63E}" dt="2024-05-20T14:39:42.357" v="2214" actId="1076"/>
          <ac:spMkLst>
            <pc:docMk/>
            <pc:sldMk cId="2544198881" sldId="275"/>
            <ac:spMk id="16" creationId="{9B97FAF6-B9A3-035A-892E-778EE67297CC}"/>
          </ac:spMkLst>
        </pc:spChg>
        <pc:spChg chg="add mod">
          <ac:chgData name="Rhys Thomas" userId="b0461f160bf1e64b" providerId="LiveId" clId="{CF6027AD-E818-47F9-B483-BF3D327BE63E}" dt="2024-05-20T14:41:46.793" v="2248" actId="164"/>
          <ac:spMkLst>
            <pc:docMk/>
            <pc:sldMk cId="2544198881" sldId="275"/>
            <ac:spMk id="17" creationId="{CB1B7AF7-0D16-9327-7090-F50659FBC136}"/>
          </ac:spMkLst>
        </pc:spChg>
        <pc:spChg chg="add mod">
          <ac:chgData name="Rhys Thomas" userId="b0461f160bf1e64b" providerId="LiveId" clId="{CF6027AD-E818-47F9-B483-BF3D327BE63E}" dt="2024-05-20T14:41:46.793" v="2248" actId="164"/>
          <ac:spMkLst>
            <pc:docMk/>
            <pc:sldMk cId="2544198881" sldId="275"/>
            <ac:spMk id="18" creationId="{62AB6178-0821-CA06-CF87-AD8E80965AA4}"/>
          </ac:spMkLst>
        </pc:spChg>
        <pc:spChg chg="add mod">
          <ac:chgData name="Rhys Thomas" userId="b0461f160bf1e64b" providerId="LiveId" clId="{CF6027AD-E818-47F9-B483-BF3D327BE63E}" dt="2024-05-20T14:41:46.793" v="2248" actId="164"/>
          <ac:spMkLst>
            <pc:docMk/>
            <pc:sldMk cId="2544198881" sldId="275"/>
            <ac:spMk id="19" creationId="{0B1C17F3-9122-4369-D4F1-177763C2BCEB}"/>
          </ac:spMkLst>
        </pc:spChg>
        <pc:spChg chg="add mod">
          <ac:chgData name="Rhys Thomas" userId="b0461f160bf1e64b" providerId="LiveId" clId="{CF6027AD-E818-47F9-B483-BF3D327BE63E}" dt="2024-05-20T14:41:46.793" v="2248" actId="164"/>
          <ac:spMkLst>
            <pc:docMk/>
            <pc:sldMk cId="2544198881" sldId="275"/>
            <ac:spMk id="20" creationId="{164C9999-9938-8B55-B098-A969448D7DB3}"/>
          </ac:spMkLst>
        </pc:spChg>
        <pc:spChg chg="add mod">
          <ac:chgData name="Rhys Thomas" userId="b0461f160bf1e64b" providerId="LiveId" clId="{CF6027AD-E818-47F9-B483-BF3D327BE63E}" dt="2024-05-20T14:42:08.398" v="2250" actId="164"/>
          <ac:spMkLst>
            <pc:docMk/>
            <pc:sldMk cId="2544198881" sldId="275"/>
            <ac:spMk id="21" creationId="{EBA21E91-D555-DCFB-544B-7BB61D44FAC2}"/>
          </ac:spMkLst>
        </pc:spChg>
        <pc:spChg chg="add del mod">
          <ac:chgData name="Rhys Thomas" userId="b0461f160bf1e64b" providerId="LiveId" clId="{CF6027AD-E818-47F9-B483-BF3D327BE63E}" dt="2024-05-20T14:43:12.341" v="2261" actId="478"/>
          <ac:spMkLst>
            <pc:docMk/>
            <pc:sldMk cId="2544198881" sldId="275"/>
            <ac:spMk id="22" creationId="{32014173-F587-325D-1C31-ACE8E28F2409}"/>
          </ac:spMkLst>
        </pc:spChg>
        <pc:spChg chg="mod">
          <ac:chgData name="Rhys Thomas" userId="b0461f160bf1e64b" providerId="LiveId" clId="{CF6027AD-E818-47F9-B483-BF3D327BE63E}" dt="2024-05-20T14:42:10.265" v="2251"/>
          <ac:spMkLst>
            <pc:docMk/>
            <pc:sldMk cId="2544198881" sldId="275"/>
            <ac:spMk id="26" creationId="{D7FCD7E0-F543-7667-EA5D-DE46ACFFE177}"/>
          </ac:spMkLst>
        </pc:spChg>
        <pc:spChg chg="mod">
          <ac:chgData name="Rhys Thomas" userId="b0461f160bf1e64b" providerId="LiveId" clId="{CF6027AD-E818-47F9-B483-BF3D327BE63E}" dt="2024-05-20T14:42:10.265" v="2251"/>
          <ac:spMkLst>
            <pc:docMk/>
            <pc:sldMk cId="2544198881" sldId="275"/>
            <ac:spMk id="27" creationId="{D70F4CE2-5251-B65B-A58E-9EAF0C2AA4D1}"/>
          </ac:spMkLst>
        </pc:spChg>
        <pc:spChg chg="mod">
          <ac:chgData name="Rhys Thomas" userId="b0461f160bf1e64b" providerId="LiveId" clId="{CF6027AD-E818-47F9-B483-BF3D327BE63E}" dt="2024-05-20T14:42:10.265" v="2251"/>
          <ac:spMkLst>
            <pc:docMk/>
            <pc:sldMk cId="2544198881" sldId="275"/>
            <ac:spMk id="28" creationId="{329F6459-B00E-4CDA-5AEF-421515C0CF20}"/>
          </ac:spMkLst>
        </pc:spChg>
        <pc:spChg chg="del mod">
          <ac:chgData name="Rhys Thomas" userId="b0461f160bf1e64b" providerId="LiveId" clId="{CF6027AD-E818-47F9-B483-BF3D327BE63E}" dt="2024-05-20T14:43:17.307" v="2262" actId="478"/>
          <ac:spMkLst>
            <pc:docMk/>
            <pc:sldMk cId="2544198881" sldId="275"/>
            <ac:spMk id="29" creationId="{36AD5B6F-1FB7-87A5-A263-7B6A1964856E}"/>
          </ac:spMkLst>
        </pc:spChg>
        <pc:spChg chg="mod">
          <ac:chgData name="Rhys Thomas" userId="b0461f160bf1e64b" providerId="LiveId" clId="{CF6027AD-E818-47F9-B483-BF3D327BE63E}" dt="2024-05-20T14:42:10.265" v="2251"/>
          <ac:spMkLst>
            <pc:docMk/>
            <pc:sldMk cId="2544198881" sldId="275"/>
            <ac:spMk id="30" creationId="{842CE3A7-7984-31A8-6C8B-057CA49696F6}"/>
          </ac:spMkLst>
        </pc:spChg>
        <pc:spChg chg="del mod">
          <ac:chgData name="Rhys Thomas" userId="b0461f160bf1e64b" providerId="LiveId" clId="{CF6027AD-E818-47F9-B483-BF3D327BE63E}" dt="2024-05-20T14:43:33.236" v="2265" actId="478"/>
          <ac:spMkLst>
            <pc:docMk/>
            <pc:sldMk cId="2544198881" sldId="275"/>
            <ac:spMk id="32" creationId="{44A02940-694D-C7ED-81D9-F87D9C695F97}"/>
          </ac:spMkLst>
        </pc:spChg>
        <pc:spChg chg="del mod">
          <ac:chgData name="Rhys Thomas" userId="b0461f160bf1e64b" providerId="LiveId" clId="{CF6027AD-E818-47F9-B483-BF3D327BE63E}" dt="2024-05-20T14:43:22.222" v="2263" actId="478"/>
          <ac:spMkLst>
            <pc:docMk/>
            <pc:sldMk cId="2544198881" sldId="275"/>
            <ac:spMk id="33" creationId="{447521A0-5F2E-0F03-238C-4B99F17678B1}"/>
          </ac:spMkLst>
        </pc:spChg>
        <pc:spChg chg="mod">
          <ac:chgData name="Rhys Thomas" userId="b0461f160bf1e64b" providerId="LiveId" clId="{CF6027AD-E818-47F9-B483-BF3D327BE63E}" dt="2024-05-20T14:42:35.776" v="2255"/>
          <ac:spMkLst>
            <pc:docMk/>
            <pc:sldMk cId="2544198881" sldId="275"/>
            <ac:spMk id="34" creationId="{ED5E3AD1-3EF0-A253-CC59-8BBC5EB8360D}"/>
          </ac:spMkLst>
        </pc:spChg>
        <pc:spChg chg="mod">
          <ac:chgData name="Rhys Thomas" userId="b0461f160bf1e64b" providerId="LiveId" clId="{CF6027AD-E818-47F9-B483-BF3D327BE63E}" dt="2024-05-20T14:42:35.776" v="2255"/>
          <ac:spMkLst>
            <pc:docMk/>
            <pc:sldMk cId="2544198881" sldId="275"/>
            <ac:spMk id="35" creationId="{829AF12A-7150-BC95-9D46-D54159286E98}"/>
          </ac:spMkLst>
        </pc:spChg>
        <pc:spChg chg="mod">
          <ac:chgData name="Rhys Thomas" userId="b0461f160bf1e64b" providerId="LiveId" clId="{CF6027AD-E818-47F9-B483-BF3D327BE63E}" dt="2024-05-20T14:42:35.776" v="2255"/>
          <ac:spMkLst>
            <pc:docMk/>
            <pc:sldMk cId="2544198881" sldId="275"/>
            <ac:spMk id="36" creationId="{8D1DF4D9-984D-1939-7CDB-5AE64363998C}"/>
          </ac:spMkLst>
        </pc:spChg>
        <pc:spChg chg="mod">
          <ac:chgData name="Rhys Thomas" userId="b0461f160bf1e64b" providerId="LiveId" clId="{CF6027AD-E818-47F9-B483-BF3D327BE63E}" dt="2024-05-20T14:42:42.282" v="2257"/>
          <ac:spMkLst>
            <pc:docMk/>
            <pc:sldMk cId="2544198881" sldId="275"/>
            <ac:spMk id="38" creationId="{58B32A25-9DD1-793C-10C4-B1239F64ADD2}"/>
          </ac:spMkLst>
        </pc:spChg>
        <pc:spChg chg="del mod">
          <ac:chgData name="Rhys Thomas" userId="b0461f160bf1e64b" providerId="LiveId" clId="{CF6027AD-E818-47F9-B483-BF3D327BE63E}" dt="2024-05-20T14:43:27.956" v="2264" actId="478"/>
          <ac:spMkLst>
            <pc:docMk/>
            <pc:sldMk cId="2544198881" sldId="275"/>
            <ac:spMk id="39" creationId="{500E1B34-83B3-799B-3485-B1B8ABD29C4D}"/>
          </ac:spMkLst>
        </pc:spChg>
        <pc:spChg chg="mod">
          <ac:chgData name="Rhys Thomas" userId="b0461f160bf1e64b" providerId="LiveId" clId="{CF6027AD-E818-47F9-B483-BF3D327BE63E}" dt="2024-05-20T14:42:42.282" v="2257"/>
          <ac:spMkLst>
            <pc:docMk/>
            <pc:sldMk cId="2544198881" sldId="275"/>
            <ac:spMk id="40" creationId="{605F9585-03D5-B783-7959-5F555FC8D958}"/>
          </ac:spMkLst>
        </pc:spChg>
        <pc:spChg chg="mod">
          <ac:chgData name="Rhys Thomas" userId="b0461f160bf1e64b" providerId="LiveId" clId="{CF6027AD-E818-47F9-B483-BF3D327BE63E}" dt="2024-05-20T14:42:42.282" v="2257"/>
          <ac:spMkLst>
            <pc:docMk/>
            <pc:sldMk cId="2544198881" sldId="275"/>
            <ac:spMk id="41" creationId="{5CCCC9B9-ECFA-87FC-7C5D-5EEEB933B5FF}"/>
          </ac:spMkLst>
        </pc:spChg>
        <pc:spChg chg="del mod">
          <ac:chgData name="Rhys Thomas" userId="b0461f160bf1e64b" providerId="LiveId" clId="{CF6027AD-E818-47F9-B483-BF3D327BE63E}" dt="2024-05-20T14:43:42.545" v="2266" actId="478"/>
          <ac:spMkLst>
            <pc:docMk/>
            <pc:sldMk cId="2544198881" sldId="275"/>
            <ac:spMk id="42" creationId="{9CDBB96E-91A1-EC21-0993-07FE9176D4C1}"/>
          </ac:spMkLst>
        </pc:spChg>
        <pc:spChg chg="add mod">
          <ac:chgData name="Rhys Thomas" userId="b0461f160bf1e64b" providerId="LiveId" clId="{CF6027AD-E818-47F9-B483-BF3D327BE63E}" dt="2024-05-20T14:45:14.542" v="2279" actId="164"/>
          <ac:spMkLst>
            <pc:docMk/>
            <pc:sldMk cId="2544198881" sldId="275"/>
            <ac:spMk id="44" creationId="{7BBE5584-DA5F-5602-BEAE-C5422EE0C5FE}"/>
          </ac:spMkLst>
        </pc:spChg>
        <pc:spChg chg="add mod">
          <ac:chgData name="Rhys Thomas" userId="b0461f160bf1e64b" providerId="LiveId" clId="{CF6027AD-E818-47F9-B483-BF3D327BE63E}" dt="2024-05-20T14:45:14.542" v="2279" actId="164"/>
          <ac:spMkLst>
            <pc:docMk/>
            <pc:sldMk cId="2544198881" sldId="275"/>
            <ac:spMk id="45" creationId="{D20E4D18-7601-CF74-E162-2A27FE5C366F}"/>
          </ac:spMkLst>
        </pc:spChg>
        <pc:spChg chg="add mod">
          <ac:chgData name="Rhys Thomas" userId="b0461f160bf1e64b" providerId="LiveId" clId="{CF6027AD-E818-47F9-B483-BF3D327BE63E}" dt="2024-05-20T14:45:14.542" v="2279" actId="164"/>
          <ac:spMkLst>
            <pc:docMk/>
            <pc:sldMk cId="2544198881" sldId="275"/>
            <ac:spMk id="46" creationId="{EECC0A65-C8F5-4E80-9335-C43510211368}"/>
          </ac:spMkLst>
        </pc:spChg>
        <pc:spChg chg="add mod">
          <ac:chgData name="Rhys Thomas" userId="b0461f160bf1e64b" providerId="LiveId" clId="{CF6027AD-E818-47F9-B483-BF3D327BE63E}" dt="2024-05-20T14:45:14.542" v="2279" actId="164"/>
          <ac:spMkLst>
            <pc:docMk/>
            <pc:sldMk cId="2544198881" sldId="275"/>
            <ac:spMk id="47" creationId="{7DEAC314-2594-0ED3-CA97-57C033AC1C64}"/>
          </ac:spMkLst>
        </pc:spChg>
        <pc:spChg chg="add mod">
          <ac:chgData name="Rhys Thomas" userId="b0461f160bf1e64b" providerId="LiveId" clId="{CF6027AD-E818-47F9-B483-BF3D327BE63E}" dt="2024-05-20T14:45:14.542" v="2279" actId="164"/>
          <ac:spMkLst>
            <pc:docMk/>
            <pc:sldMk cId="2544198881" sldId="275"/>
            <ac:spMk id="48" creationId="{B9FCF1B9-8939-16BB-ED0D-91CBA45E55C9}"/>
          </ac:spMkLst>
        </pc:spChg>
        <pc:spChg chg="add mod">
          <ac:chgData name="Rhys Thomas" userId="b0461f160bf1e64b" providerId="LiveId" clId="{CF6027AD-E818-47F9-B483-BF3D327BE63E}" dt="2024-05-20T14:45:14.542" v="2279" actId="164"/>
          <ac:spMkLst>
            <pc:docMk/>
            <pc:sldMk cId="2544198881" sldId="275"/>
            <ac:spMk id="49" creationId="{47DE0248-8896-6ED1-6481-9179F7742EF8}"/>
          </ac:spMkLst>
        </pc:spChg>
        <pc:grpChg chg="add mod">
          <ac:chgData name="Rhys Thomas" userId="b0461f160bf1e64b" providerId="LiveId" clId="{CF6027AD-E818-47F9-B483-BF3D327BE63E}" dt="2024-05-20T14:41:54.889" v="2249" actId="1076"/>
          <ac:grpSpMkLst>
            <pc:docMk/>
            <pc:sldMk cId="2544198881" sldId="275"/>
            <ac:grpSpMk id="23" creationId="{34B762C4-4D19-8723-653B-920D552CE16E}"/>
          </ac:grpSpMkLst>
        </pc:grpChg>
        <pc:grpChg chg="add mod">
          <ac:chgData name="Rhys Thomas" userId="b0461f160bf1e64b" providerId="LiveId" clId="{CF6027AD-E818-47F9-B483-BF3D327BE63E}" dt="2024-05-20T14:42:58.022" v="2259" actId="164"/>
          <ac:grpSpMkLst>
            <pc:docMk/>
            <pc:sldMk cId="2544198881" sldId="275"/>
            <ac:grpSpMk id="24" creationId="{7787A285-9BF9-86B0-5F21-522CB1853BAF}"/>
          </ac:grpSpMkLst>
        </pc:grpChg>
        <pc:grpChg chg="add mod">
          <ac:chgData name="Rhys Thomas" userId="b0461f160bf1e64b" providerId="LiveId" clId="{CF6027AD-E818-47F9-B483-BF3D327BE63E}" dt="2024-05-20T14:42:58.022" v="2259" actId="164"/>
          <ac:grpSpMkLst>
            <pc:docMk/>
            <pc:sldMk cId="2544198881" sldId="275"/>
            <ac:grpSpMk id="25" creationId="{54AB40DE-6DFE-2296-B85D-D645B948C051}"/>
          </ac:grpSpMkLst>
        </pc:grpChg>
        <pc:grpChg chg="add mod">
          <ac:chgData name="Rhys Thomas" userId="b0461f160bf1e64b" providerId="LiveId" clId="{CF6027AD-E818-47F9-B483-BF3D327BE63E}" dt="2024-05-20T14:42:58.022" v="2259" actId="164"/>
          <ac:grpSpMkLst>
            <pc:docMk/>
            <pc:sldMk cId="2544198881" sldId="275"/>
            <ac:grpSpMk id="31" creationId="{9997150C-E39E-FED6-385D-A51BB7EED830}"/>
          </ac:grpSpMkLst>
        </pc:grpChg>
        <pc:grpChg chg="add mod">
          <ac:chgData name="Rhys Thomas" userId="b0461f160bf1e64b" providerId="LiveId" clId="{CF6027AD-E818-47F9-B483-BF3D327BE63E}" dt="2024-05-20T14:42:58.022" v="2259" actId="164"/>
          <ac:grpSpMkLst>
            <pc:docMk/>
            <pc:sldMk cId="2544198881" sldId="275"/>
            <ac:grpSpMk id="37" creationId="{1D31F8A8-465A-4EEA-6BF3-C7A81A4F8AC6}"/>
          </ac:grpSpMkLst>
        </pc:grpChg>
        <pc:grpChg chg="add mod">
          <ac:chgData name="Rhys Thomas" userId="b0461f160bf1e64b" providerId="LiveId" clId="{CF6027AD-E818-47F9-B483-BF3D327BE63E}" dt="2024-05-20T14:45:14.542" v="2279" actId="164"/>
          <ac:grpSpMkLst>
            <pc:docMk/>
            <pc:sldMk cId="2544198881" sldId="275"/>
            <ac:grpSpMk id="43" creationId="{9D690B81-4719-F581-CF81-D97EB15AA3BB}"/>
          </ac:grpSpMkLst>
        </pc:grpChg>
        <pc:grpChg chg="add mod">
          <ac:chgData name="Rhys Thomas" userId="b0461f160bf1e64b" providerId="LiveId" clId="{CF6027AD-E818-47F9-B483-BF3D327BE63E}" dt="2024-05-20T14:45:14.542" v="2279" actId="164"/>
          <ac:grpSpMkLst>
            <pc:docMk/>
            <pc:sldMk cId="2544198881" sldId="275"/>
            <ac:grpSpMk id="50" creationId="{64FC16BF-0904-7CBA-EFBC-442D7632E513}"/>
          </ac:grpSpMkLst>
        </pc:grpChg>
      </pc:sldChg>
      <pc:sldChg chg="modSp add mod">
        <pc:chgData name="Rhys Thomas" userId="b0461f160bf1e64b" providerId="LiveId" clId="{CF6027AD-E818-47F9-B483-BF3D327BE63E}" dt="2024-05-19T07:49:51.579" v="1131" actId="14734"/>
        <pc:sldMkLst>
          <pc:docMk/>
          <pc:sldMk cId="2899975498" sldId="276"/>
        </pc:sldMkLst>
        <pc:graphicFrameChg chg="mod modGraphic">
          <ac:chgData name="Rhys Thomas" userId="b0461f160bf1e64b" providerId="LiveId" clId="{CF6027AD-E818-47F9-B483-BF3D327BE63E}" dt="2024-05-19T07:49:10.836" v="1121"/>
          <ac:graphicFrameMkLst>
            <pc:docMk/>
            <pc:sldMk cId="2899975498" sldId="276"/>
            <ac:graphicFrameMk id="4" creationId="{6FF1B765-B522-4A17-F909-E1DB0D26FFFC}"/>
          </ac:graphicFrameMkLst>
        </pc:graphicFrameChg>
        <pc:graphicFrameChg chg="modGraphic">
          <ac:chgData name="Rhys Thomas" userId="b0461f160bf1e64b" providerId="LiveId" clId="{CF6027AD-E818-47F9-B483-BF3D327BE63E}" dt="2024-05-19T07:49:22.534" v="1124" actId="14734"/>
          <ac:graphicFrameMkLst>
            <pc:docMk/>
            <pc:sldMk cId="2899975498" sldId="276"/>
            <ac:graphicFrameMk id="75" creationId="{958B3529-65CF-AA52-374A-0C5565AFAC88}"/>
          </ac:graphicFrameMkLst>
        </pc:graphicFrameChg>
        <pc:graphicFrameChg chg="modGraphic">
          <ac:chgData name="Rhys Thomas" userId="b0461f160bf1e64b" providerId="LiveId" clId="{CF6027AD-E818-47F9-B483-BF3D327BE63E}" dt="2024-05-19T07:49:27.872" v="1126" actId="20577"/>
          <ac:graphicFrameMkLst>
            <pc:docMk/>
            <pc:sldMk cId="2899975498" sldId="276"/>
            <ac:graphicFrameMk id="87" creationId="{EDD0AB0D-8523-74B8-B1F0-2703A3E9AD60}"/>
          </ac:graphicFrameMkLst>
        </pc:graphicFrameChg>
        <pc:graphicFrameChg chg="modGraphic">
          <ac:chgData name="Rhys Thomas" userId="b0461f160bf1e64b" providerId="LiveId" clId="{CF6027AD-E818-47F9-B483-BF3D327BE63E}" dt="2024-05-19T07:49:51.579" v="1131" actId="14734"/>
          <ac:graphicFrameMkLst>
            <pc:docMk/>
            <pc:sldMk cId="2899975498" sldId="276"/>
            <ac:graphicFrameMk id="99" creationId="{5F099C48-67E0-FE7E-C817-73512D50BF75}"/>
          </ac:graphicFrameMkLst>
        </pc:graphicFrameChg>
      </pc:sldChg>
      <pc:sldChg chg="addSp delSp modSp new mod ord delAnim modAnim">
        <pc:chgData name="Rhys Thomas" userId="b0461f160bf1e64b" providerId="LiveId" clId="{CF6027AD-E818-47F9-B483-BF3D327BE63E}" dt="2024-05-19T09:34:53.477" v="1739"/>
        <pc:sldMkLst>
          <pc:docMk/>
          <pc:sldMk cId="2173129517" sldId="277"/>
        </pc:sldMkLst>
        <pc:spChg chg="del">
          <ac:chgData name="Rhys Thomas" userId="b0461f160bf1e64b" providerId="LiveId" clId="{CF6027AD-E818-47F9-B483-BF3D327BE63E}" dt="2024-05-19T08:41:08.538" v="1388" actId="478"/>
          <ac:spMkLst>
            <pc:docMk/>
            <pc:sldMk cId="2173129517" sldId="277"/>
            <ac:spMk id="2" creationId="{8630E6EB-5767-F2B2-956B-84EDC1FD4463}"/>
          </ac:spMkLst>
        </pc:spChg>
        <pc:spChg chg="del">
          <ac:chgData name="Rhys Thomas" userId="b0461f160bf1e64b" providerId="LiveId" clId="{CF6027AD-E818-47F9-B483-BF3D327BE63E}" dt="2024-05-19T08:41:07.061" v="1387" actId="478"/>
          <ac:spMkLst>
            <pc:docMk/>
            <pc:sldMk cId="2173129517" sldId="277"/>
            <ac:spMk id="3" creationId="{058AE015-D5AB-1B66-6E02-1FCC21CB9FE2}"/>
          </ac:spMkLst>
        </pc:spChg>
        <pc:spChg chg="add mod">
          <ac:chgData name="Rhys Thomas" userId="b0461f160bf1e64b" providerId="LiveId" clId="{CF6027AD-E818-47F9-B483-BF3D327BE63E}" dt="2024-05-19T08:59:22.729" v="1397" actId="1076"/>
          <ac:spMkLst>
            <pc:docMk/>
            <pc:sldMk cId="2173129517" sldId="277"/>
            <ac:spMk id="4" creationId="{E5EE42C5-52A2-3503-A3FF-509582FAF0E8}"/>
          </ac:spMkLst>
        </pc:spChg>
        <pc:spChg chg="add mod">
          <ac:chgData name="Rhys Thomas" userId="b0461f160bf1e64b" providerId="LiveId" clId="{CF6027AD-E818-47F9-B483-BF3D327BE63E}" dt="2024-05-19T08:59:17.384" v="1396" actId="1076"/>
          <ac:spMkLst>
            <pc:docMk/>
            <pc:sldMk cId="2173129517" sldId="277"/>
            <ac:spMk id="6" creationId="{00ED3277-AF5E-5005-4A1B-95DD2D11E090}"/>
          </ac:spMkLst>
        </pc:spChg>
        <pc:spChg chg="add mod">
          <ac:chgData name="Rhys Thomas" userId="b0461f160bf1e64b" providerId="LiveId" clId="{CF6027AD-E818-47F9-B483-BF3D327BE63E}" dt="2024-05-19T09:07:40.533" v="1453" actId="164"/>
          <ac:spMkLst>
            <pc:docMk/>
            <pc:sldMk cId="2173129517" sldId="277"/>
            <ac:spMk id="7" creationId="{28737895-96F7-FAAC-C1E6-12B6D69F2A00}"/>
          </ac:spMkLst>
        </pc:spChg>
        <pc:spChg chg="add mod">
          <ac:chgData name="Rhys Thomas" userId="b0461f160bf1e64b" providerId="LiveId" clId="{CF6027AD-E818-47F9-B483-BF3D327BE63E}" dt="2024-05-19T09:07:40.533" v="1453" actId="164"/>
          <ac:spMkLst>
            <pc:docMk/>
            <pc:sldMk cId="2173129517" sldId="277"/>
            <ac:spMk id="8" creationId="{091E2DA4-DA20-19B3-D037-39B7F8BB8F1A}"/>
          </ac:spMkLst>
        </pc:spChg>
        <pc:spChg chg="add mod">
          <ac:chgData name="Rhys Thomas" userId="b0461f160bf1e64b" providerId="LiveId" clId="{CF6027AD-E818-47F9-B483-BF3D327BE63E}" dt="2024-05-19T09:07:40.533" v="1453" actId="164"/>
          <ac:spMkLst>
            <pc:docMk/>
            <pc:sldMk cId="2173129517" sldId="277"/>
            <ac:spMk id="9" creationId="{2115F7D4-DE46-0103-B723-1A5257CD94D6}"/>
          </ac:spMkLst>
        </pc:spChg>
        <pc:spChg chg="add mod topLvl">
          <ac:chgData name="Rhys Thomas" userId="b0461f160bf1e64b" providerId="LiveId" clId="{CF6027AD-E818-47F9-B483-BF3D327BE63E}" dt="2024-05-19T09:14:23.036" v="1525" actId="164"/>
          <ac:spMkLst>
            <pc:docMk/>
            <pc:sldMk cId="2173129517" sldId="277"/>
            <ac:spMk id="10" creationId="{ECAAF46D-5A46-B6B9-4F24-634E8ECCD132}"/>
          </ac:spMkLst>
        </pc:spChg>
        <pc:spChg chg="add mod">
          <ac:chgData name="Rhys Thomas" userId="b0461f160bf1e64b" providerId="LiveId" clId="{CF6027AD-E818-47F9-B483-BF3D327BE63E}" dt="2024-05-19T09:07:40.533" v="1453" actId="164"/>
          <ac:spMkLst>
            <pc:docMk/>
            <pc:sldMk cId="2173129517" sldId="277"/>
            <ac:spMk id="11" creationId="{FF7F39EC-7F91-50FB-A445-9F3BFF760CD6}"/>
          </ac:spMkLst>
        </pc:spChg>
        <pc:spChg chg="add mod">
          <ac:chgData name="Rhys Thomas" userId="b0461f160bf1e64b" providerId="LiveId" clId="{CF6027AD-E818-47F9-B483-BF3D327BE63E}" dt="2024-05-19T09:07:40.533" v="1453" actId="164"/>
          <ac:spMkLst>
            <pc:docMk/>
            <pc:sldMk cId="2173129517" sldId="277"/>
            <ac:spMk id="12" creationId="{87FEF806-3F76-A886-F45F-27E59E197B94}"/>
          </ac:spMkLst>
        </pc:spChg>
        <pc:spChg chg="add mod">
          <ac:chgData name="Rhys Thomas" userId="b0461f160bf1e64b" providerId="LiveId" clId="{CF6027AD-E818-47F9-B483-BF3D327BE63E}" dt="2024-05-19T09:07:40.533" v="1453" actId="164"/>
          <ac:spMkLst>
            <pc:docMk/>
            <pc:sldMk cId="2173129517" sldId="277"/>
            <ac:spMk id="13" creationId="{C5F798F1-F5A3-1921-0A88-8FD7AC2CCEDF}"/>
          </ac:spMkLst>
        </pc:spChg>
        <pc:spChg chg="add mod topLvl">
          <ac:chgData name="Rhys Thomas" userId="b0461f160bf1e64b" providerId="LiveId" clId="{CF6027AD-E818-47F9-B483-BF3D327BE63E}" dt="2024-05-19T09:14:23.036" v="1525" actId="164"/>
          <ac:spMkLst>
            <pc:docMk/>
            <pc:sldMk cId="2173129517" sldId="277"/>
            <ac:spMk id="14" creationId="{62FCEE54-4F4F-2050-0494-F654319710C9}"/>
          </ac:spMkLst>
        </pc:spChg>
        <pc:spChg chg="add mod topLvl">
          <ac:chgData name="Rhys Thomas" userId="b0461f160bf1e64b" providerId="LiveId" clId="{CF6027AD-E818-47F9-B483-BF3D327BE63E}" dt="2024-05-19T09:14:23.036" v="1525" actId="164"/>
          <ac:spMkLst>
            <pc:docMk/>
            <pc:sldMk cId="2173129517" sldId="277"/>
            <ac:spMk id="15" creationId="{E93CD374-F1F5-4B06-CF4A-5B956016B72D}"/>
          </ac:spMkLst>
        </pc:spChg>
        <pc:spChg chg="add mod topLvl">
          <ac:chgData name="Rhys Thomas" userId="b0461f160bf1e64b" providerId="LiveId" clId="{CF6027AD-E818-47F9-B483-BF3D327BE63E}" dt="2024-05-19T09:14:23.036" v="1525" actId="164"/>
          <ac:spMkLst>
            <pc:docMk/>
            <pc:sldMk cId="2173129517" sldId="277"/>
            <ac:spMk id="16" creationId="{C2EA7228-4FC2-771A-9387-FD1B7255BC69}"/>
          </ac:spMkLst>
        </pc:spChg>
        <pc:spChg chg="add mod topLvl">
          <ac:chgData name="Rhys Thomas" userId="b0461f160bf1e64b" providerId="LiveId" clId="{CF6027AD-E818-47F9-B483-BF3D327BE63E}" dt="2024-05-19T09:14:23.036" v="1525" actId="164"/>
          <ac:spMkLst>
            <pc:docMk/>
            <pc:sldMk cId="2173129517" sldId="277"/>
            <ac:spMk id="17" creationId="{A07081DB-34E1-50C2-DF30-AF3641E5C109}"/>
          </ac:spMkLst>
        </pc:spChg>
        <pc:spChg chg="add del mod">
          <ac:chgData name="Rhys Thomas" userId="b0461f160bf1e64b" providerId="LiveId" clId="{CF6027AD-E818-47F9-B483-BF3D327BE63E}" dt="2024-05-19T09:31:41.866" v="1691" actId="478"/>
          <ac:spMkLst>
            <pc:docMk/>
            <pc:sldMk cId="2173129517" sldId="277"/>
            <ac:spMk id="18" creationId="{3B69D691-A47F-6EF3-9AA8-9227336D22EB}"/>
          </ac:spMkLst>
        </pc:spChg>
        <pc:spChg chg="add del mod">
          <ac:chgData name="Rhys Thomas" userId="b0461f160bf1e64b" providerId="LiveId" clId="{CF6027AD-E818-47F9-B483-BF3D327BE63E}" dt="2024-05-19T09:31:41.866" v="1691" actId="478"/>
          <ac:spMkLst>
            <pc:docMk/>
            <pc:sldMk cId="2173129517" sldId="277"/>
            <ac:spMk id="19" creationId="{4787F90C-8662-2937-8E46-7C0C44CD821E}"/>
          </ac:spMkLst>
        </pc:spChg>
        <pc:spChg chg="add del mod">
          <ac:chgData name="Rhys Thomas" userId="b0461f160bf1e64b" providerId="LiveId" clId="{CF6027AD-E818-47F9-B483-BF3D327BE63E}" dt="2024-05-19T09:31:41.866" v="1691" actId="478"/>
          <ac:spMkLst>
            <pc:docMk/>
            <pc:sldMk cId="2173129517" sldId="277"/>
            <ac:spMk id="22" creationId="{7B5A66F0-7090-C070-643B-D635C8BD82BB}"/>
          </ac:spMkLst>
        </pc:spChg>
        <pc:spChg chg="add del mod">
          <ac:chgData name="Rhys Thomas" userId="b0461f160bf1e64b" providerId="LiveId" clId="{CF6027AD-E818-47F9-B483-BF3D327BE63E}" dt="2024-05-19T09:31:41.866" v="1691" actId="478"/>
          <ac:spMkLst>
            <pc:docMk/>
            <pc:sldMk cId="2173129517" sldId="277"/>
            <ac:spMk id="23" creationId="{76994B1E-FFED-D0DE-2307-04960861B7D5}"/>
          </ac:spMkLst>
        </pc:spChg>
        <pc:spChg chg="add del mod">
          <ac:chgData name="Rhys Thomas" userId="b0461f160bf1e64b" providerId="LiveId" clId="{CF6027AD-E818-47F9-B483-BF3D327BE63E}" dt="2024-05-19T09:31:41.866" v="1691" actId="478"/>
          <ac:spMkLst>
            <pc:docMk/>
            <pc:sldMk cId="2173129517" sldId="277"/>
            <ac:spMk id="24" creationId="{645854ED-B1DE-CE61-2CB2-0B5F0616699A}"/>
          </ac:spMkLst>
        </pc:spChg>
        <pc:spChg chg="add del mod">
          <ac:chgData name="Rhys Thomas" userId="b0461f160bf1e64b" providerId="LiveId" clId="{CF6027AD-E818-47F9-B483-BF3D327BE63E}" dt="2024-05-19T09:10:00.359" v="1481" actId="478"/>
          <ac:spMkLst>
            <pc:docMk/>
            <pc:sldMk cId="2173129517" sldId="277"/>
            <ac:spMk id="25" creationId="{4971C816-773A-40B3-D687-A276BFFF0B8E}"/>
          </ac:spMkLst>
        </pc:spChg>
        <pc:spChg chg="add del mod">
          <ac:chgData name="Rhys Thomas" userId="b0461f160bf1e64b" providerId="LiveId" clId="{CF6027AD-E818-47F9-B483-BF3D327BE63E}" dt="2024-05-19T09:31:41.866" v="1691" actId="478"/>
          <ac:spMkLst>
            <pc:docMk/>
            <pc:sldMk cId="2173129517" sldId="277"/>
            <ac:spMk id="26" creationId="{7696633E-55AD-92F4-5160-D8D3BAF32648}"/>
          </ac:spMkLst>
        </pc:spChg>
        <pc:spChg chg="add del mod">
          <ac:chgData name="Rhys Thomas" userId="b0461f160bf1e64b" providerId="LiveId" clId="{CF6027AD-E818-47F9-B483-BF3D327BE63E}" dt="2024-05-19T09:31:41.866" v="1691" actId="478"/>
          <ac:spMkLst>
            <pc:docMk/>
            <pc:sldMk cId="2173129517" sldId="277"/>
            <ac:spMk id="28" creationId="{029601D6-06F0-861C-E5BE-D5B52219BF4D}"/>
          </ac:spMkLst>
        </pc:spChg>
        <pc:spChg chg="add del mod">
          <ac:chgData name="Rhys Thomas" userId="b0461f160bf1e64b" providerId="LiveId" clId="{CF6027AD-E818-47F9-B483-BF3D327BE63E}" dt="2024-05-19T09:31:41.866" v="1691" actId="478"/>
          <ac:spMkLst>
            <pc:docMk/>
            <pc:sldMk cId="2173129517" sldId="277"/>
            <ac:spMk id="29" creationId="{BE7DC0AF-0954-03A4-EFC8-44EDD0CA1A96}"/>
          </ac:spMkLst>
        </pc:spChg>
        <pc:spChg chg="add mod">
          <ac:chgData name="Rhys Thomas" userId="b0461f160bf1e64b" providerId="LiveId" clId="{CF6027AD-E818-47F9-B483-BF3D327BE63E}" dt="2024-05-19T09:13:51.918" v="1516" actId="164"/>
          <ac:spMkLst>
            <pc:docMk/>
            <pc:sldMk cId="2173129517" sldId="277"/>
            <ac:spMk id="30" creationId="{802AAC21-AFEB-4E0A-51B9-1D35622AAF24}"/>
          </ac:spMkLst>
        </pc:spChg>
        <pc:spChg chg="add mod">
          <ac:chgData name="Rhys Thomas" userId="b0461f160bf1e64b" providerId="LiveId" clId="{CF6027AD-E818-47F9-B483-BF3D327BE63E}" dt="2024-05-19T09:13:51.918" v="1516" actId="164"/>
          <ac:spMkLst>
            <pc:docMk/>
            <pc:sldMk cId="2173129517" sldId="277"/>
            <ac:spMk id="31" creationId="{CBE0DA06-11D7-1DE5-A2B3-B43F69523EB9}"/>
          </ac:spMkLst>
        </pc:spChg>
        <pc:spChg chg="add mod">
          <ac:chgData name="Rhys Thomas" userId="b0461f160bf1e64b" providerId="LiveId" clId="{CF6027AD-E818-47F9-B483-BF3D327BE63E}" dt="2024-05-19T09:13:51.918" v="1516" actId="164"/>
          <ac:spMkLst>
            <pc:docMk/>
            <pc:sldMk cId="2173129517" sldId="277"/>
            <ac:spMk id="32" creationId="{0C6EB086-D27C-EF4D-5764-7B0BD00E15F1}"/>
          </ac:spMkLst>
        </pc:spChg>
        <pc:spChg chg="add mod">
          <ac:chgData name="Rhys Thomas" userId="b0461f160bf1e64b" providerId="LiveId" clId="{CF6027AD-E818-47F9-B483-BF3D327BE63E}" dt="2024-05-19T09:13:51.918" v="1516" actId="164"/>
          <ac:spMkLst>
            <pc:docMk/>
            <pc:sldMk cId="2173129517" sldId="277"/>
            <ac:spMk id="33" creationId="{68CDA274-20AC-622A-94B7-94AE90805245}"/>
          </ac:spMkLst>
        </pc:spChg>
        <pc:spChg chg="add mod">
          <ac:chgData name="Rhys Thomas" userId="b0461f160bf1e64b" providerId="LiveId" clId="{CF6027AD-E818-47F9-B483-BF3D327BE63E}" dt="2024-05-19T09:13:51.918" v="1516" actId="164"/>
          <ac:spMkLst>
            <pc:docMk/>
            <pc:sldMk cId="2173129517" sldId="277"/>
            <ac:spMk id="34" creationId="{AE47852D-24F0-92AE-8AA1-F3ED8FCC5038}"/>
          </ac:spMkLst>
        </pc:spChg>
        <pc:spChg chg="add mod">
          <ac:chgData name="Rhys Thomas" userId="b0461f160bf1e64b" providerId="LiveId" clId="{CF6027AD-E818-47F9-B483-BF3D327BE63E}" dt="2024-05-19T09:13:51.918" v="1516" actId="164"/>
          <ac:spMkLst>
            <pc:docMk/>
            <pc:sldMk cId="2173129517" sldId="277"/>
            <ac:spMk id="35" creationId="{3970161B-A98D-B566-E980-6A23DFD94A1D}"/>
          </ac:spMkLst>
        </pc:spChg>
        <pc:spChg chg="add mod">
          <ac:chgData name="Rhys Thomas" userId="b0461f160bf1e64b" providerId="LiveId" clId="{CF6027AD-E818-47F9-B483-BF3D327BE63E}" dt="2024-05-19T09:13:51.918" v="1516" actId="164"/>
          <ac:spMkLst>
            <pc:docMk/>
            <pc:sldMk cId="2173129517" sldId="277"/>
            <ac:spMk id="36" creationId="{26FFC41A-23BA-96AA-B0C0-B1A62B0717F1}"/>
          </ac:spMkLst>
        </pc:spChg>
        <pc:spChg chg="add mod">
          <ac:chgData name="Rhys Thomas" userId="b0461f160bf1e64b" providerId="LiveId" clId="{CF6027AD-E818-47F9-B483-BF3D327BE63E}" dt="2024-05-19T09:13:51.918" v="1516" actId="164"/>
          <ac:spMkLst>
            <pc:docMk/>
            <pc:sldMk cId="2173129517" sldId="277"/>
            <ac:spMk id="37" creationId="{AF831736-01F3-BD5D-3C6B-78C4C045C198}"/>
          </ac:spMkLst>
        </pc:spChg>
        <pc:spChg chg="add mod">
          <ac:chgData name="Rhys Thomas" userId="b0461f160bf1e64b" providerId="LiveId" clId="{CF6027AD-E818-47F9-B483-BF3D327BE63E}" dt="2024-05-19T09:13:51.918" v="1516" actId="164"/>
          <ac:spMkLst>
            <pc:docMk/>
            <pc:sldMk cId="2173129517" sldId="277"/>
            <ac:spMk id="38" creationId="{6B9C7826-EC5A-FE60-874C-8EE2443CBAB4}"/>
          </ac:spMkLst>
        </pc:spChg>
        <pc:spChg chg="add del mod">
          <ac:chgData name="Rhys Thomas" userId="b0461f160bf1e64b" providerId="LiveId" clId="{CF6027AD-E818-47F9-B483-BF3D327BE63E}" dt="2024-05-19T09:30:27.570" v="1677" actId="478"/>
          <ac:spMkLst>
            <pc:docMk/>
            <pc:sldMk cId="2173129517" sldId="277"/>
            <ac:spMk id="39" creationId="{5C59D77D-0982-A522-98BF-6A8396EAF901}"/>
          </ac:spMkLst>
        </pc:spChg>
        <pc:spChg chg="add mod">
          <ac:chgData name="Rhys Thomas" userId="b0461f160bf1e64b" providerId="LiveId" clId="{CF6027AD-E818-47F9-B483-BF3D327BE63E}" dt="2024-05-19T09:30:50.080" v="1684" actId="1076"/>
          <ac:spMkLst>
            <pc:docMk/>
            <pc:sldMk cId="2173129517" sldId="277"/>
            <ac:spMk id="40" creationId="{FDC83543-7121-7D34-FCCE-2BA7F2AE30C4}"/>
          </ac:spMkLst>
        </pc:spChg>
        <pc:spChg chg="add mod">
          <ac:chgData name="Rhys Thomas" userId="b0461f160bf1e64b" providerId="LiveId" clId="{CF6027AD-E818-47F9-B483-BF3D327BE63E}" dt="2024-05-19T09:31:02.320" v="1687" actId="1076"/>
          <ac:spMkLst>
            <pc:docMk/>
            <pc:sldMk cId="2173129517" sldId="277"/>
            <ac:spMk id="41" creationId="{3DCE6BE5-0BA6-1184-C873-C034131E7D8B}"/>
          </ac:spMkLst>
        </pc:spChg>
        <pc:spChg chg="add mod">
          <ac:chgData name="Rhys Thomas" userId="b0461f160bf1e64b" providerId="LiveId" clId="{CF6027AD-E818-47F9-B483-BF3D327BE63E}" dt="2024-05-19T09:31:19.155" v="1690" actId="20577"/>
          <ac:spMkLst>
            <pc:docMk/>
            <pc:sldMk cId="2173129517" sldId="277"/>
            <ac:spMk id="42" creationId="{B6AEBAB7-69F5-A2F9-62D6-A0927B1B8AE2}"/>
          </ac:spMkLst>
        </pc:spChg>
        <pc:spChg chg="add mod">
          <ac:chgData name="Rhys Thomas" userId="b0461f160bf1e64b" providerId="LiveId" clId="{CF6027AD-E818-47F9-B483-BF3D327BE63E}" dt="2024-05-19T09:30:53.686" v="1685" actId="1076"/>
          <ac:spMkLst>
            <pc:docMk/>
            <pc:sldMk cId="2173129517" sldId="277"/>
            <ac:spMk id="45" creationId="{C5C1A5C2-1FBD-1798-7F33-56F788A1F968}"/>
          </ac:spMkLst>
        </pc:spChg>
        <pc:spChg chg="mod">
          <ac:chgData name="Rhys Thomas" userId="b0461f160bf1e64b" providerId="LiveId" clId="{CF6027AD-E818-47F9-B483-BF3D327BE63E}" dt="2024-05-19T09:31:43.651" v="1692"/>
          <ac:spMkLst>
            <pc:docMk/>
            <pc:sldMk cId="2173129517" sldId="277"/>
            <ac:spMk id="47" creationId="{D7ED23C0-175B-B6C3-AB96-8AA1BC8E6C80}"/>
          </ac:spMkLst>
        </pc:spChg>
        <pc:spChg chg="mod">
          <ac:chgData name="Rhys Thomas" userId="b0461f160bf1e64b" providerId="LiveId" clId="{CF6027AD-E818-47F9-B483-BF3D327BE63E}" dt="2024-05-19T09:31:43.651" v="1692"/>
          <ac:spMkLst>
            <pc:docMk/>
            <pc:sldMk cId="2173129517" sldId="277"/>
            <ac:spMk id="48" creationId="{4D405943-44B6-FB8B-3BEA-2BBA9AE9B1CA}"/>
          </ac:spMkLst>
        </pc:spChg>
        <pc:spChg chg="mod">
          <ac:chgData name="Rhys Thomas" userId="b0461f160bf1e64b" providerId="LiveId" clId="{CF6027AD-E818-47F9-B483-BF3D327BE63E}" dt="2024-05-19T09:31:43.651" v="1692"/>
          <ac:spMkLst>
            <pc:docMk/>
            <pc:sldMk cId="2173129517" sldId="277"/>
            <ac:spMk id="49" creationId="{0C3E509B-2686-59E7-04B7-678A51223346}"/>
          </ac:spMkLst>
        </pc:spChg>
        <pc:spChg chg="mod">
          <ac:chgData name="Rhys Thomas" userId="b0461f160bf1e64b" providerId="LiveId" clId="{CF6027AD-E818-47F9-B483-BF3D327BE63E}" dt="2024-05-19T09:31:43.651" v="1692"/>
          <ac:spMkLst>
            <pc:docMk/>
            <pc:sldMk cId="2173129517" sldId="277"/>
            <ac:spMk id="50" creationId="{D8B77F32-2598-CA7D-9E77-5DE1F5573711}"/>
          </ac:spMkLst>
        </pc:spChg>
        <pc:spChg chg="mod">
          <ac:chgData name="Rhys Thomas" userId="b0461f160bf1e64b" providerId="LiveId" clId="{CF6027AD-E818-47F9-B483-BF3D327BE63E}" dt="2024-05-19T09:31:43.651" v="1692"/>
          <ac:spMkLst>
            <pc:docMk/>
            <pc:sldMk cId="2173129517" sldId="277"/>
            <ac:spMk id="51" creationId="{6C4BA9AA-90AB-C753-DA22-DF8C43070451}"/>
          </ac:spMkLst>
        </pc:spChg>
        <pc:spChg chg="mod">
          <ac:chgData name="Rhys Thomas" userId="b0461f160bf1e64b" providerId="LiveId" clId="{CF6027AD-E818-47F9-B483-BF3D327BE63E}" dt="2024-05-19T09:31:43.651" v="1692"/>
          <ac:spMkLst>
            <pc:docMk/>
            <pc:sldMk cId="2173129517" sldId="277"/>
            <ac:spMk id="52" creationId="{B217F5A4-EF49-9753-6569-DCBA4F7BE384}"/>
          </ac:spMkLst>
        </pc:spChg>
        <pc:spChg chg="del mod">
          <ac:chgData name="Rhys Thomas" userId="b0461f160bf1e64b" providerId="LiveId" clId="{CF6027AD-E818-47F9-B483-BF3D327BE63E}" dt="2024-05-19T09:32:23.783" v="1699" actId="478"/>
          <ac:spMkLst>
            <pc:docMk/>
            <pc:sldMk cId="2173129517" sldId="277"/>
            <ac:spMk id="53" creationId="{FEE60811-8EAD-ABD2-0415-E50A3ED1FF74}"/>
          </ac:spMkLst>
        </pc:spChg>
        <pc:spChg chg="del mod">
          <ac:chgData name="Rhys Thomas" userId="b0461f160bf1e64b" providerId="LiveId" clId="{CF6027AD-E818-47F9-B483-BF3D327BE63E}" dt="2024-05-19T09:32:28.795" v="1700" actId="478"/>
          <ac:spMkLst>
            <pc:docMk/>
            <pc:sldMk cId="2173129517" sldId="277"/>
            <ac:spMk id="54" creationId="{16963FC0-A5A7-60FC-D46A-B7944B1BDD74}"/>
          </ac:spMkLst>
        </pc:spChg>
        <pc:spChg chg="del mod">
          <ac:chgData name="Rhys Thomas" userId="b0461f160bf1e64b" providerId="LiveId" clId="{CF6027AD-E818-47F9-B483-BF3D327BE63E}" dt="2024-05-19T09:32:19.263" v="1698" actId="478"/>
          <ac:spMkLst>
            <pc:docMk/>
            <pc:sldMk cId="2173129517" sldId="277"/>
            <ac:spMk id="55" creationId="{DE7497BD-2BD9-94B7-DCBC-32C4C5BAE10C}"/>
          </ac:spMkLst>
        </pc:spChg>
        <pc:spChg chg="add mod">
          <ac:chgData name="Rhys Thomas" userId="b0461f160bf1e64b" providerId="LiveId" clId="{CF6027AD-E818-47F9-B483-BF3D327BE63E}" dt="2024-05-19T09:32:14.071" v="1697" actId="20577"/>
          <ac:spMkLst>
            <pc:docMk/>
            <pc:sldMk cId="2173129517" sldId="277"/>
            <ac:spMk id="56" creationId="{2BC40EFC-C384-22A5-1224-D81CDB7C4CEF}"/>
          </ac:spMkLst>
        </pc:spChg>
        <pc:spChg chg="add mod">
          <ac:chgData name="Rhys Thomas" userId="b0461f160bf1e64b" providerId="LiveId" clId="{CF6027AD-E818-47F9-B483-BF3D327BE63E}" dt="2024-05-19T09:31:54.071" v="1693" actId="1076"/>
          <ac:spMkLst>
            <pc:docMk/>
            <pc:sldMk cId="2173129517" sldId="277"/>
            <ac:spMk id="57" creationId="{1FC84D05-08F8-F877-628B-61024B86548F}"/>
          </ac:spMkLst>
        </pc:spChg>
        <pc:spChg chg="add mod">
          <ac:chgData name="Rhys Thomas" userId="b0461f160bf1e64b" providerId="LiveId" clId="{CF6027AD-E818-47F9-B483-BF3D327BE63E}" dt="2024-05-19T09:32:45.858" v="1703" actId="1076"/>
          <ac:spMkLst>
            <pc:docMk/>
            <pc:sldMk cId="2173129517" sldId="277"/>
            <ac:spMk id="58" creationId="{E85D73FE-E5FC-396F-7215-EFAC0107CF38}"/>
          </ac:spMkLst>
        </pc:spChg>
        <pc:spChg chg="add mod">
          <ac:chgData name="Rhys Thomas" userId="b0461f160bf1e64b" providerId="LiveId" clId="{CF6027AD-E818-47F9-B483-BF3D327BE63E}" dt="2024-05-19T09:31:54.071" v="1693" actId="1076"/>
          <ac:spMkLst>
            <pc:docMk/>
            <pc:sldMk cId="2173129517" sldId="277"/>
            <ac:spMk id="59" creationId="{91877AE3-C7DC-B37A-C4F5-C9C1C87B4AC6}"/>
          </ac:spMkLst>
        </pc:spChg>
        <pc:spChg chg="mod">
          <ac:chgData name="Rhys Thomas" userId="b0461f160bf1e64b" providerId="LiveId" clId="{CF6027AD-E818-47F9-B483-BF3D327BE63E}" dt="2024-05-19T09:31:55.858" v="1694"/>
          <ac:spMkLst>
            <pc:docMk/>
            <pc:sldMk cId="2173129517" sldId="277"/>
            <ac:spMk id="61" creationId="{1F67185D-EF1C-1399-5B4E-D8C6D621F24D}"/>
          </ac:spMkLst>
        </pc:spChg>
        <pc:spChg chg="mod">
          <ac:chgData name="Rhys Thomas" userId="b0461f160bf1e64b" providerId="LiveId" clId="{CF6027AD-E818-47F9-B483-BF3D327BE63E}" dt="2024-05-19T09:31:55.858" v="1694"/>
          <ac:spMkLst>
            <pc:docMk/>
            <pc:sldMk cId="2173129517" sldId="277"/>
            <ac:spMk id="62" creationId="{72DA1B6E-73BC-A700-ED35-D0193EB7E1CA}"/>
          </ac:spMkLst>
        </pc:spChg>
        <pc:spChg chg="mod">
          <ac:chgData name="Rhys Thomas" userId="b0461f160bf1e64b" providerId="LiveId" clId="{CF6027AD-E818-47F9-B483-BF3D327BE63E}" dt="2024-05-19T09:31:55.858" v="1694"/>
          <ac:spMkLst>
            <pc:docMk/>
            <pc:sldMk cId="2173129517" sldId="277"/>
            <ac:spMk id="63" creationId="{64C93D08-574A-4B51-9A52-6F7BA2338303}"/>
          </ac:spMkLst>
        </pc:spChg>
        <pc:spChg chg="mod">
          <ac:chgData name="Rhys Thomas" userId="b0461f160bf1e64b" providerId="LiveId" clId="{CF6027AD-E818-47F9-B483-BF3D327BE63E}" dt="2024-05-19T09:31:55.858" v="1694"/>
          <ac:spMkLst>
            <pc:docMk/>
            <pc:sldMk cId="2173129517" sldId="277"/>
            <ac:spMk id="64" creationId="{A81FEAA8-0DE5-FF65-6396-99F0BD4B51CE}"/>
          </ac:spMkLst>
        </pc:spChg>
        <pc:spChg chg="mod">
          <ac:chgData name="Rhys Thomas" userId="b0461f160bf1e64b" providerId="LiveId" clId="{CF6027AD-E818-47F9-B483-BF3D327BE63E}" dt="2024-05-19T09:31:55.858" v="1694"/>
          <ac:spMkLst>
            <pc:docMk/>
            <pc:sldMk cId="2173129517" sldId="277"/>
            <ac:spMk id="65" creationId="{75F4B58F-F8A8-557B-D6F5-42C5846D955E}"/>
          </ac:spMkLst>
        </pc:spChg>
        <pc:spChg chg="del mod">
          <ac:chgData name="Rhys Thomas" userId="b0461f160bf1e64b" providerId="LiveId" clId="{CF6027AD-E818-47F9-B483-BF3D327BE63E}" dt="2024-05-19T09:33:15.128" v="1709" actId="478"/>
          <ac:spMkLst>
            <pc:docMk/>
            <pc:sldMk cId="2173129517" sldId="277"/>
            <ac:spMk id="66" creationId="{9694C534-606C-A926-33C9-B7A793A72CA0}"/>
          </ac:spMkLst>
        </pc:spChg>
        <pc:spChg chg="del mod">
          <ac:chgData name="Rhys Thomas" userId="b0461f160bf1e64b" providerId="LiveId" clId="{CF6027AD-E818-47F9-B483-BF3D327BE63E}" dt="2024-05-19T09:33:05.368" v="1707" actId="478"/>
          <ac:spMkLst>
            <pc:docMk/>
            <pc:sldMk cId="2173129517" sldId="277"/>
            <ac:spMk id="67" creationId="{D0486CBC-8D5E-893F-B13F-4C5D14250F29}"/>
          </ac:spMkLst>
        </pc:spChg>
        <pc:spChg chg="del mod">
          <ac:chgData name="Rhys Thomas" userId="b0461f160bf1e64b" providerId="LiveId" clId="{CF6027AD-E818-47F9-B483-BF3D327BE63E}" dt="2024-05-19T09:33:10.451" v="1708" actId="478"/>
          <ac:spMkLst>
            <pc:docMk/>
            <pc:sldMk cId="2173129517" sldId="277"/>
            <ac:spMk id="68" creationId="{ABCE5F0A-FFDB-9DB3-1337-8BA67E92DB98}"/>
          </ac:spMkLst>
        </pc:spChg>
        <pc:spChg chg="del mod">
          <ac:chgData name="Rhys Thomas" userId="b0461f160bf1e64b" providerId="LiveId" clId="{CF6027AD-E818-47F9-B483-BF3D327BE63E}" dt="2024-05-19T09:33:00.012" v="1706" actId="478"/>
          <ac:spMkLst>
            <pc:docMk/>
            <pc:sldMk cId="2173129517" sldId="277"/>
            <ac:spMk id="69" creationId="{17B9B2B1-ED11-E457-156F-82FB4231CC16}"/>
          </ac:spMkLst>
        </pc:spChg>
        <pc:spChg chg="add mod">
          <ac:chgData name="Rhys Thomas" userId="b0461f160bf1e64b" providerId="LiveId" clId="{CF6027AD-E818-47F9-B483-BF3D327BE63E}" dt="2024-05-19T09:32:52.850" v="1705" actId="20577"/>
          <ac:spMkLst>
            <pc:docMk/>
            <pc:sldMk cId="2173129517" sldId="277"/>
            <ac:spMk id="70" creationId="{709CB825-302F-1192-D969-BA2ED67C927C}"/>
          </ac:spMkLst>
        </pc:spChg>
        <pc:spChg chg="add mod">
          <ac:chgData name="Rhys Thomas" userId="b0461f160bf1e64b" providerId="LiveId" clId="{CF6027AD-E818-47F9-B483-BF3D327BE63E}" dt="2024-05-19T09:32:06.307" v="1695" actId="1076"/>
          <ac:spMkLst>
            <pc:docMk/>
            <pc:sldMk cId="2173129517" sldId="277"/>
            <ac:spMk id="71" creationId="{685BA05A-458C-9C48-8A72-553B5D683CE9}"/>
          </ac:spMkLst>
        </pc:spChg>
        <pc:spChg chg="add mod">
          <ac:chgData name="Rhys Thomas" userId="b0461f160bf1e64b" providerId="LiveId" clId="{CF6027AD-E818-47F9-B483-BF3D327BE63E}" dt="2024-05-19T09:33:26.170" v="1712" actId="20577"/>
          <ac:spMkLst>
            <pc:docMk/>
            <pc:sldMk cId="2173129517" sldId="277"/>
            <ac:spMk id="72" creationId="{3E0A71E7-52EC-ED81-A1DF-15C6AD616161}"/>
          </ac:spMkLst>
        </pc:spChg>
        <pc:spChg chg="add mod">
          <ac:chgData name="Rhys Thomas" userId="b0461f160bf1e64b" providerId="LiveId" clId="{CF6027AD-E818-47F9-B483-BF3D327BE63E}" dt="2024-05-19T09:32:06.307" v="1695" actId="1076"/>
          <ac:spMkLst>
            <pc:docMk/>
            <pc:sldMk cId="2173129517" sldId="277"/>
            <ac:spMk id="73" creationId="{B00A58D3-69C7-35C3-87A6-088E8E5293B9}"/>
          </ac:spMkLst>
        </pc:spChg>
        <pc:grpChg chg="add del mod">
          <ac:chgData name="Rhys Thomas" userId="b0461f160bf1e64b" providerId="LiveId" clId="{CF6027AD-E818-47F9-B483-BF3D327BE63E}" dt="2024-05-19T09:31:41.866" v="1691" actId="478"/>
          <ac:grpSpMkLst>
            <pc:docMk/>
            <pc:sldMk cId="2173129517" sldId="277"/>
            <ac:grpSpMk id="20" creationId="{5FC4EE7A-D6BC-A943-3F28-B0BCA62E5C2E}"/>
          </ac:grpSpMkLst>
        </pc:grpChg>
        <pc:grpChg chg="add del mod">
          <ac:chgData name="Rhys Thomas" userId="b0461f160bf1e64b" providerId="LiveId" clId="{CF6027AD-E818-47F9-B483-BF3D327BE63E}" dt="2024-05-19T09:10:28.155" v="1485" actId="165"/>
          <ac:grpSpMkLst>
            <pc:docMk/>
            <pc:sldMk cId="2173129517" sldId="277"/>
            <ac:grpSpMk id="21" creationId="{58B8A5F6-9F5B-5939-1A7B-6E22A01014D7}"/>
          </ac:grpSpMkLst>
        </pc:grpChg>
        <pc:grpChg chg="add del mod">
          <ac:chgData name="Rhys Thomas" userId="b0461f160bf1e64b" providerId="LiveId" clId="{CF6027AD-E818-47F9-B483-BF3D327BE63E}" dt="2024-05-19T09:12:11.400" v="1496" actId="165"/>
          <ac:grpSpMkLst>
            <pc:docMk/>
            <pc:sldMk cId="2173129517" sldId="277"/>
            <ac:grpSpMk id="27" creationId="{709DE26A-FD18-CD86-2E40-84B407555CDB}"/>
          </ac:grpSpMkLst>
        </pc:grpChg>
        <pc:grpChg chg="add mod">
          <ac:chgData name="Rhys Thomas" userId="b0461f160bf1e64b" providerId="LiveId" clId="{CF6027AD-E818-47F9-B483-BF3D327BE63E}" dt="2024-05-19T09:30:56.581" v="1686" actId="1076"/>
          <ac:grpSpMkLst>
            <pc:docMk/>
            <pc:sldMk cId="2173129517" sldId="277"/>
            <ac:grpSpMk id="43" creationId="{263EABDA-95D6-87D7-E018-F5C6662CAEDD}"/>
          </ac:grpSpMkLst>
        </pc:grpChg>
        <pc:grpChg chg="add del mod">
          <ac:chgData name="Rhys Thomas" userId="b0461f160bf1e64b" providerId="LiveId" clId="{CF6027AD-E818-47F9-B483-BF3D327BE63E}" dt="2024-05-19T09:31:41.866" v="1691" actId="478"/>
          <ac:grpSpMkLst>
            <pc:docMk/>
            <pc:sldMk cId="2173129517" sldId="277"/>
            <ac:grpSpMk id="44" creationId="{FEEC2EDD-C595-9552-D0E8-775728FFEB8B}"/>
          </ac:grpSpMkLst>
        </pc:grpChg>
        <pc:grpChg chg="add mod">
          <ac:chgData name="Rhys Thomas" userId="b0461f160bf1e64b" providerId="LiveId" clId="{CF6027AD-E818-47F9-B483-BF3D327BE63E}" dt="2024-05-19T09:32:34.472" v="1701" actId="1076"/>
          <ac:grpSpMkLst>
            <pc:docMk/>
            <pc:sldMk cId="2173129517" sldId="277"/>
            <ac:grpSpMk id="46" creationId="{568A86C5-9BA6-76F4-95E7-88AA870B496D}"/>
          </ac:grpSpMkLst>
        </pc:grpChg>
        <pc:grpChg chg="add mod">
          <ac:chgData name="Rhys Thomas" userId="b0461f160bf1e64b" providerId="LiveId" clId="{CF6027AD-E818-47F9-B483-BF3D327BE63E}" dt="2024-05-19T09:33:21.722" v="1710" actId="1076"/>
          <ac:grpSpMkLst>
            <pc:docMk/>
            <pc:sldMk cId="2173129517" sldId="277"/>
            <ac:grpSpMk id="60" creationId="{741286A8-6663-F7F1-558A-61482926CCF9}"/>
          </ac:grpSpMkLst>
        </pc:grpChg>
      </pc:sldChg>
      <pc:sldChg chg="delSp new del mod">
        <pc:chgData name="Rhys Thomas" userId="b0461f160bf1e64b" providerId="LiveId" clId="{CF6027AD-E818-47F9-B483-BF3D327BE63E}" dt="2024-05-19T08:19:31.087" v="1385" actId="47"/>
        <pc:sldMkLst>
          <pc:docMk/>
          <pc:sldMk cId="2754749773" sldId="277"/>
        </pc:sldMkLst>
        <pc:spChg chg="del">
          <ac:chgData name="Rhys Thomas" userId="b0461f160bf1e64b" providerId="LiveId" clId="{CF6027AD-E818-47F9-B483-BF3D327BE63E}" dt="2024-05-19T08:18:27.141" v="1383" actId="478"/>
          <ac:spMkLst>
            <pc:docMk/>
            <pc:sldMk cId="2754749773" sldId="277"/>
            <ac:spMk id="2" creationId="{4C4BC6C3-FF54-8426-9861-ED5FB791311D}"/>
          </ac:spMkLst>
        </pc:spChg>
        <pc:spChg chg="del">
          <ac:chgData name="Rhys Thomas" userId="b0461f160bf1e64b" providerId="LiveId" clId="{CF6027AD-E818-47F9-B483-BF3D327BE63E}" dt="2024-05-19T08:18:29.695" v="1384" actId="478"/>
          <ac:spMkLst>
            <pc:docMk/>
            <pc:sldMk cId="2754749773" sldId="277"/>
            <ac:spMk id="3" creationId="{1EACFEA2-4344-DB5A-6A68-936DDDEEEC77}"/>
          </ac:spMkLst>
        </pc:spChg>
      </pc:sldChg>
      <pc:sldChg chg="addSp delSp modSp add mod addAnim delAnim modAnim">
        <pc:chgData name="Rhys Thomas" userId="b0461f160bf1e64b" providerId="LiveId" clId="{CF6027AD-E818-47F9-B483-BF3D327BE63E}" dt="2024-05-19T09:20:42.919" v="1586"/>
        <pc:sldMkLst>
          <pc:docMk/>
          <pc:sldMk cId="3946293594" sldId="278"/>
        </pc:sldMkLst>
        <pc:spChg chg="mod topLvl">
          <ac:chgData name="Rhys Thomas" userId="b0461f160bf1e64b" providerId="LiveId" clId="{CF6027AD-E818-47F9-B483-BF3D327BE63E}" dt="2024-05-19T09:16:47.790" v="1548" actId="164"/>
          <ac:spMkLst>
            <pc:docMk/>
            <pc:sldMk cId="3946293594" sldId="278"/>
            <ac:spMk id="7" creationId="{28737895-96F7-FAAC-C1E6-12B6D69F2A00}"/>
          </ac:spMkLst>
        </pc:spChg>
        <pc:spChg chg="mod topLvl">
          <ac:chgData name="Rhys Thomas" userId="b0461f160bf1e64b" providerId="LiveId" clId="{CF6027AD-E818-47F9-B483-BF3D327BE63E}" dt="2024-05-19T09:16:47.790" v="1548" actId="164"/>
          <ac:spMkLst>
            <pc:docMk/>
            <pc:sldMk cId="3946293594" sldId="278"/>
            <ac:spMk id="8" creationId="{091E2DA4-DA20-19B3-D037-39B7F8BB8F1A}"/>
          </ac:spMkLst>
        </pc:spChg>
        <pc:spChg chg="mod topLvl">
          <ac:chgData name="Rhys Thomas" userId="b0461f160bf1e64b" providerId="LiveId" clId="{CF6027AD-E818-47F9-B483-BF3D327BE63E}" dt="2024-05-19T09:16:47.790" v="1548" actId="164"/>
          <ac:spMkLst>
            <pc:docMk/>
            <pc:sldMk cId="3946293594" sldId="278"/>
            <ac:spMk id="9" creationId="{2115F7D4-DE46-0103-B723-1A5257CD94D6}"/>
          </ac:spMkLst>
        </pc:spChg>
        <pc:spChg chg="del">
          <ac:chgData name="Rhys Thomas" userId="b0461f160bf1e64b" providerId="LiveId" clId="{CF6027AD-E818-47F9-B483-BF3D327BE63E}" dt="2024-05-19T09:19:24.807" v="1567" actId="478"/>
          <ac:spMkLst>
            <pc:docMk/>
            <pc:sldMk cId="3946293594" sldId="278"/>
            <ac:spMk id="10" creationId="{ECAAF46D-5A46-B6B9-4F24-634E8ECCD132}"/>
          </ac:spMkLst>
        </pc:spChg>
        <pc:spChg chg="mod topLvl">
          <ac:chgData name="Rhys Thomas" userId="b0461f160bf1e64b" providerId="LiveId" clId="{CF6027AD-E818-47F9-B483-BF3D327BE63E}" dt="2024-05-19T09:16:47.790" v="1548" actId="164"/>
          <ac:spMkLst>
            <pc:docMk/>
            <pc:sldMk cId="3946293594" sldId="278"/>
            <ac:spMk id="11" creationId="{FF7F39EC-7F91-50FB-A445-9F3BFF760CD6}"/>
          </ac:spMkLst>
        </pc:spChg>
        <pc:spChg chg="del mod topLvl">
          <ac:chgData name="Rhys Thomas" userId="b0461f160bf1e64b" providerId="LiveId" clId="{CF6027AD-E818-47F9-B483-BF3D327BE63E}" dt="2024-05-19T09:18:28.288" v="1556" actId="478"/>
          <ac:spMkLst>
            <pc:docMk/>
            <pc:sldMk cId="3946293594" sldId="278"/>
            <ac:spMk id="12" creationId="{87FEF806-3F76-A886-F45F-27E59E197B94}"/>
          </ac:spMkLst>
        </pc:spChg>
        <pc:spChg chg="del mod topLvl">
          <ac:chgData name="Rhys Thomas" userId="b0461f160bf1e64b" providerId="LiveId" clId="{CF6027AD-E818-47F9-B483-BF3D327BE63E}" dt="2024-05-19T09:18:23.124" v="1555" actId="478"/>
          <ac:spMkLst>
            <pc:docMk/>
            <pc:sldMk cId="3946293594" sldId="278"/>
            <ac:spMk id="13" creationId="{C5F798F1-F5A3-1921-0A88-8FD7AC2CCEDF}"/>
          </ac:spMkLst>
        </pc:spChg>
        <pc:spChg chg="del">
          <ac:chgData name="Rhys Thomas" userId="b0461f160bf1e64b" providerId="LiveId" clId="{CF6027AD-E818-47F9-B483-BF3D327BE63E}" dt="2024-05-19T09:19:16.955" v="1564" actId="478"/>
          <ac:spMkLst>
            <pc:docMk/>
            <pc:sldMk cId="3946293594" sldId="278"/>
            <ac:spMk id="15" creationId="{E93CD374-F1F5-4B06-CF4A-5B956016B72D}"/>
          </ac:spMkLst>
        </pc:spChg>
        <pc:spChg chg="mod">
          <ac:chgData name="Rhys Thomas" userId="b0461f160bf1e64b" providerId="LiveId" clId="{CF6027AD-E818-47F9-B483-BF3D327BE63E}" dt="2024-05-19T09:16:57.427" v="1550" actId="1076"/>
          <ac:spMkLst>
            <pc:docMk/>
            <pc:sldMk cId="3946293594" sldId="278"/>
            <ac:spMk id="18" creationId="{3B69D691-A47F-6EF3-9AA8-9227336D22EB}"/>
          </ac:spMkLst>
        </pc:spChg>
        <pc:spChg chg="mod">
          <ac:chgData name="Rhys Thomas" userId="b0461f160bf1e64b" providerId="LiveId" clId="{CF6027AD-E818-47F9-B483-BF3D327BE63E}" dt="2024-05-19T09:18:42.753" v="1561" actId="14100"/>
          <ac:spMkLst>
            <pc:docMk/>
            <pc:sldMk cId="3946293594" sldId="278"/>
            <ac:spMk id="19" creationId="{4787F90C-8662-2937-8E46-7C0C44CD821E}"/>
          </ac:spMkLst>
        </pc:spChg>
        <pc:spChg chg="mod">
          <ac:chgData name="Rhys Thomas" userId="b0461f160bf1e64b" providerId="LiveId" clId="{CF6027AD-E818-47F9-B483-BF3D327BE63E}" dt="2024-05-19T09:17:10.713" v="1552" actId="1076"/>
          <ac:spMkLst>
            <pc:docMk/>
            <pc:sldMk cId="3946293594" sldId="278"/>
            <ac:spMk id="22" creationId="{7B5A66F0-7090-C070-643B-D635C8BD82BB}"/>
          </ac:spMkLst>
        </pc:spChg>
        <pc:spChg chg="mod">
          <ac:chgData name="Rhys Thomas" userId="b0461f160bf1e64b" providerId="LiveId" clId="{CF6027AD-E818-47F9-B483-BF3D327BE63E}" dt="2024-05-19T09:19:32.794" v="1569" actId="20577"/>
          <ac:spMkLst>
            <pc:docMk/>
            <pc:sldMk cId="3946293594" sldId="278"/>
            <ac:spMk id="23" creationId="{76994B1E-FFED-D0DE-2307-04960861B7D5}"/>
          </ac:spMkLst>
        </pc:spChg>
        <pc:spChg chg="mod">
          <ac:chgData name="Rhys Thomas" userId="b0461f160bf1e64b" providerId="LiveId" clId="{CF6027AD-E818-47F9-B483-BF3D327BE63E}" dt="2024-05-19T09:16:16.865" v="1543" actId="1076"/>
          <ac:spMkLst>
            <pc:docMk/>
            <pc:sldMk cId="3946293594" sldId="278"/>
            <ac:spMk id="24" creationId="{645854ED-B1DE-CE61-2CB2-0B5F0616699A}"/>
          </ac:spMkLst>
        </pc:spChg>
        <pc:spChg chg="mod">
          <ac:chgData name="Rhys Thomas" userId="b0461f160bf1e64b" providerId="LiveId" clId="{CF6027AD-E818-47F9-B483-BF3D327BE63E}" dt="2024-05-19T09:16:27.842" v="1546" actId="1076"/>
          <ac:spMkLst>
            <pc:docMk/>
            <pc:sldMk cId="3946293594" sldId="278"/>
            <ac:spMk id="26" creationId="{7696633E-55AD-92F4-5160-D8D3BAF32648}"/>
          </ac:spMkLst>
        </pc:spChg>
        <pc:spChg chg="mod">
          <ac:chgData name="Rhys Thomas" userId="b0461f160bf1e64b" providerId="LiveId" clId="{CF6027AD-E818-47F9-B483-BF3D327BE63E}" dt="2024-05-19T09:18:46.096" v="1563" actId="20577"/>
          <ac:spMkLst>
            <pc:docMk/>
            <pc:sldMk cId="3946293594" sldId="278"/>
            <ac:spMk id="28" creationId="{029601D6-06F0-861C-E5BE-D5B52219BF4D}"/>
          </ac:spMkLst>
        </pc:spChg>
        <pc:spChg chg="mod">
          <ac:chgData name="Rhys Thomas" userId="b0461f160bf1e64b" providerId="LiveId" clId="{CF6027AD-E818-47F9-B483-BF3D327BE63E}" dt="2024-05-19T09:19:37.856" v="1571" actId="20577"/>
          <ac:spMkLst>
            <pc:docMk/>
            <pc:sldMk cId="3946293594" sldId="278"/>
            <ac:spMk id="29" creationId="{BE7DC0AF-0954-03A4-EFC8-44EDD0CA1A96}"/>
          </ac:spMkLst>
        </pc:spChg>
        <pc:spChg chg="del">
          <ac:chgData name="Rhys Thomas" userId="b0461f160bf1e64b" providerId="LiveId" clId="{CF6027AD-E818-47F9-B483-BF3D327BE63E}" dt="2024-05-19T09:19:49.221" v="1572" actId="478"/>
          <ac:spMkLst>
            <pc:docMk/>
            <pc:sldMk cId="3946293594" sldId="278"/>
            <ac:spMk id="38" creationId="{6B9C7826-EC5A-FE60-874C-8EE2443CBAB4}"/>
          </ac:spMkLst>
        </pc:spChg>
        <pc:spChg chg="mod">
          <ac:chgData name="Rhys Thomas" userId="b0461f160bf1e64b" providerId="LiveId" clId="{CF6027AD-E818-47F9-B483-BF3D327BE63E}" dt="2024-05-19T09:15:50.438" v="1538" actId="1076"/>
          <ac:spMkLst>
            <pc:docMk/>
            <pc:sldMk cId="3946293594" sldId="278"/>
            <ac:spMk id="39" creationId="{5C59D77D-0982-A522-98BF-6A8396EAF901}"/>
          </ac:spMkLst>
        </pc:spChg>
        <pc:spChg chg="mod">
          <ac:chgData name="Rhys Thomas" userId="b0461f160bf1e64b" providerId="LiveId" clId="{CF6027AD-E818-47F9-B483-BF3D327BE63E}" dt="2024-05-19T09:20:13.732" v="1574" actId="20577"/>
          <ac:spMkLst>
            <pc:docMk/>
            <pc:sldMk cId="3946293594" sldId="278"/>
            <ac:spMk id="40" creationId="{FDC83543-7121-7D34-FCCE-2BA7F2AE30C4}"/>
          </ac:spMkLst>
        </pc:spChg>
        <pc:spChg chg="mod">
          <ac:chgData name="Rhys Thomas" userId="b0461f160bf1e64b" providerId="LiveId" clId="{CF6027AD-E818-47F9-B483-BF3D327BE63E}" dt="2024-05-19T09:15:58.581" v="1540" actId="1076"/>
          <ac:spMkLst>
            <pc:docMk/>
            <pc:sldMk cId="3946293594" sldId="278"/>
            <ac:spMk id="41" creationId="{3DCE6BE5-0BA6-1184-C873-C034131E7D8B}"/>
          </ac:spMkLst>
        </pc:spChg>
        <pc:spChg chg="mod">
          <ac:chgData name="Rhys Thomas" userId="b0461f160bf1e64b" providerId="LiveId" clId="{CF6027AD-E818-47F9-B483-BF3D327BE63E}" dt="2024-05-19T09:20:19.394" v="1576" actId="20577"/>
          <ac:spMkLst>
            <pc:docMk/>
            <pc:sldMk cId="3946293594" sldId="278"/>
            <ac:spMk id="42" creationId="{B6AEBAB7-69F5-A2F9-62D6-A0927B1B8AE2}"/>
          </ac:spMkLst>
        </pc:spChg>
        <pc:grpChg chg="add mod">
          <ac:chgData name="Rhys Thomas" userId="b0461f160bf1e64b" providerId="LiveId" clId="{CF6027AD-E818-47F9-B483-BF3D327BE63E}" dt="2024-05-19T09:16:51.998" v="1549" actId="1076"/>
          <ac:grpSpMkLst>
            <pc:docMk/>
            <pc:sldMk cId="3946293594" sldId="278"/>
            <ac:grpSpMk id="2" creationId="{6A05EE4E-2435-832A-D84B-986C9B5CBDFA}"/>
          </ac:grpSpMkLst>
        </pc:grpChg>
        <pc:grpChg chg="del">
          <ac:chgData name="Rhys Thomas" userId="b0461f160bf1e64b" providerId="LiveId" clId="{CF6027AD-E818-47F9-B483-BF3D327BE63E}" dt="2024-05-19T09:15:42.110" v="1536" actId="165"/>
          <ac:grpSpMkLst>
            <pc:docMk/>
            <pc:sldMk cId="3946293594" sldId="278"/>
            <ac:grpSpMk id="20" creationId="{5FC4EE7A-D6BC-A943-3F28-B0BCA62E5C2E}"/>
          </ac:grpSpMkLst>
        </pc:grpChg>
        <pc:grpChg chg="mod">
          <ac:chgData name="Rhys Thomas" userId="b0461f160bf1e64b" providerId="LiveId" clId="{CF6027AD-E818-47F9-B483-BF3D327BE63E}" dt="2024-05-19T09:15:48.122" v="1537" actId="1076"/>
          <ac:grpSpMkLst>
            <pc:docMk/>
            <pc:sldMk cId="3946293594" sldId="278"/>
            <ac:grpSpMk id="43" creationId="{263EABDA-95D6-87D7-E018-F5C6662CAEDD}"/>
          </ac:grpSpMkLst>
        </pc:grpChg>
        <pc:grpChg chg="add del mod">
          <ac:chgData name="Rhys Thomas" userId="b0461f160bf1e64b" providerId="LiveId" clId="{CF6027AD-E818-47F9-B483-BF3D327BE63E}" dt="2024-05-19T09:19:20.814" v="1566" actId="478"/>
          <ac:grpSpMkLst>
            <pc:docMk/>
            <pc:sldMk cId="3946293594" sldId="278"/>
            <ac:grpSpMk id="44" creationId="{FEEC2EDD-C595-9552-D0E8-775728FFEB8B}"/>
          </ac:grpSpMkLst>
        </pc:grpChg>
      </pc:sldChg>
      <pc:sldChg chg="delSp new del mod">
        <pc:chgData name="Rhys Thomas" userId="b0461f160bf1e64b" providerId="LiveId" clId="{CF6027AD-E818-47F9-B483-BF3D327BE63E}" dt="2024-05-19T09:21:00.071" v="1590" actId="47"/>
        <pc:sldMkLst>
          <pc:docMk/>
          <pc:sldMk cId="1163817798" sldId="279"/>
        </pc:sldMkLst>
        <pc:spChg chg="del">
          <ac:chgData name="Rhys Thomas" userId="b0461f160bf1e64b" providerId="LiveId" clId="{CF6027AD-E818-47F9-B483-BF3D327BE63E}" dt="2024-05-19T09:20:57.002" v="1589" actId="478"/>
          <ac:spMkLst>
            <pc:docMk/>
            <pc:sldMk cId="1163817798" sldId="279"/>
            <ac:spMk id="2" creationId="{9E2C2361-D856-2F9D-90B6-4F5FC8C660CB}"/>
          </ac:spMkLst>
        </pc:spChg>
        <pc:spChg chg="del">
          <ac:chgData name="Rhys Thomas" userId="b0461f160bf1e64b" providerId="LiveId" clId="{CF6027AD-E818-47F9-B483-BF3D327BE63E}" dt="2024-05-19T09:20:56.124" v="1588" actId="478"/>
          <ac:spMkLst>
            <pc:docMk/>
            <pc:sldMk cId="1163817798" sldId="279"/>
            <ac:spMk id="3" creationId="{95C02EAC-9AA5-9FC1-FA8C-7D1C6E69A69D}"/>
          </ac:spMkLst>
        </pc:spChg>
      </pc:sldChg>
      <pc:sldChg chg="addSp modSp add mod modAnim">
        <pc:chgData name="Rhys Thomas" userId="b0461f160bf1e64b" providerId="LiveId" clId="{CF6027AD-E818-47F9-B483-BF3D327BE63E}" dt="2024-05-19T09:28:52.819" v="1667"/>
        <pc:sldMkLst>
          <pc:docMk/>
          <pc:sldMk cId="1546144559" sldId="279"/>
        </pc:sldMkLst>
        <pc:spChg chg="add mod">
          <ac:chgData name="Rhys Thomas" userId="b0461f160bf1e64b" providerId="LiveId" clId="{CF6027AD-E818-47F9-B483-BF3D327BE63E}" dt="2024-05-19T09:28:12.003" v="1649" actId="164"/>
          <ac:spMkLst>
            <pc:docMk/>
            <pc:sldMk cId="1546144559" sldId="279"/>
            <ac:spMk id="3" creationId="{90FB04B7-C104-D183-62BB-8C2926792444}"/>
          </ac:spMkLst>
        </pc:spChg>
        <pc:spChg chg="mod">
          <ac:chgData name="Rhys Thomas" userId="b0461f160bf1e64b" providerId="LiveId" clId="{CF6027AD-E818-47F9-B483-BF3D327BE63E}" dt="2024-05-19T09:21:58.707" v="1598"/>
          <ac:spMkLst>
            <pc:docMk/>
            <pc:sldMk cId="1546144559" sldId="279"/>
            <ac:spMk id="10" creationId="{8BADD99B-FB05-7008-2D91-3884FB93D1F1}"/>
          </ac:spMkLst>
        </pc:spChg>
        <pc:spChg chg="mod">
          <ac:chgData name="Rhys Thomas" userId="b0461f160bf1e64b" providerId="LiveId" clId="{CF6027AD-E818-47F9-B483-BF3D327BE63E}" dt="2024-05-19T09:21:58.707" v="1598"/>
          <ac:spMkLst>
            <pc:docMk/>
            <pc:sldMk cId="1546144559" sldId="279"/>
            <ac:spMk id="12" creationId="{8D61F79A-D3AC-8D66-B975-154927F5D3A7}"/>
          </ac:spMkLst>
        </pc:spChg>
        <pc:spChg chg="mod">
          <ac:chgData name="Rhys Thomas" userId="b0461f160bf1e64b" providerId="LiveId" clId="{CF6027AD-E818-47F9-B483-BF3D327BE63E}" dt="2024-05-19T09:21:58.707" v="1598"/>
          <ac:spMkLst>
            <pc:docMk/>
            <pc:sldMk cId="1546144559" sldId="279"/>
            <ac:spMk id="13" creationId="{2D2AE058-8F4C-5D95-300B-4F16D8A8A5C8}"/>
          </ac:spMkLst>
        </pc:spChg>
        <pc:spChg chg="mod">
          <ac:chgData name="Rhys Thomas" userId="b0461f160bf1e64b" providerId="LiveId" clId="{CF6027AD-E818-47F9-B483-BF3D327BE63E}" dt="2024-05-19T09:21:18.040" v="1593" actId="1076"/>
          <ac:spMkLst>
            <pc:docMk/>
            <pc:sldMk cId="1546144559" sldId="279"/>
            <ac:spMk id="19" creationId="{4787F90C-8662-2937-8E46-7C0C44CD821E}"/>
          </ac:spMkLst>
        </pc:spChg>
        <pc:spChg chg="mod">
          <ac:chgData name="Rhys Thomas" userId="b0461f160bf1e64b" providerId="LiveId" clId="{CF6027AD-E818-47F9-B483-BF3D327BE63E}" dt="2024-05-19T09:22:18.428" v="1602" actId="20577"/>
          <ac:spMkLst>
            <pc:docMk/>
            <pc:sldMk cId="1546144559" sldId="279"/>
            <ac:spMk id="23" creationId="{76994B1E-FFED-D0DE-2307-04960861B7D5}"/>
          </ac:spMkLst>
        </pc:spChg>
        <pc:spChg chg="mod">
          <ac:chgData name="Rhys Thomas" userId="b0461f160bf1e64b" providerId="LiveId" clId="{CF6027AD-E818-47F9-B483-BF3D327BE63E}" dt="2024-05-19T09:21:48.337" v="1597" actId="20577"/>
          <ac:spMkLst>
            <pc:docMk/>
            <pc:sldMk cId="1546144559" sldId="279"/>
            <ac:spMk id="28" creationId="{029601D6-06F0-861C-E5BE-D5B52219BF4D}"/>
          </ac:spMkLst>
        </pc:spChg>
        <pc:spChg chg="mod">
          <ac:chgData name="Rhys Thomas" userId="b0461f160bf1e64b" providerId="LiveId" clId="{CF6027AD-E818-47F9-B483-BF3D327BE63E}" dt="2024-05-19T09:22:28.927" v="1606" actId="20577"/>
          <ac:spMkLst>
            <pc:docMk/>
            <pc:sldMk cId="1546144559" sldId="279"/>
            <ac:spMk id="29" creationId="{BE7DC0AF-0954-03A4-EFC8-44EDD0CA1A96}"/>
          </ac:spMkLst>
        </pc:spChg>
        <pc:spChg chg="mod">
          <ac:chgData name="Rhys Thomas" userId="b0461f160bf1e64b" providerId="LiveId" clId="{CF6027AD-E818-47F9-B483-BF3D327BE63E}" dt="2024-05-19T09:22:58.941" v="1610" actId="20577"/>
          <ac:spMkLst>
            <pc:docMk/>
            <pc:sldMk cId="1546144559" sldId="279"/>
            <ac:spMk id="40" creationId="{FDC83543-7121-7D34-FCCE-2BA7F2AE30C4}"/>
          </ac:spMkLst>
        </pc:spChg>
        <pc:grpChg chg="mod">
          <ac:chgData name="Rhys Thomas" userId="b0461f160bf1e64b" providerId="LiveId" clId="{CF6027AD-E818-47F9-B483-BF3D327BE63E}" dt="2024-05-19T09:28:12.003" v="1649" actId="164"/>
          <ac:grpSpMkLst>
            <pc:docMk/>
            <pc:sldMk cId="1546144559" sldId="279"/>
            <ac:grpSpMk id="2" creationId="{6A05EE4E-2435-832A-D84B-986C9B5CBDFA}"/>
          </ac:grpSpMkLst>
        </pc:grpChg>
        <pc:grpChg chg="add mod">
          <ac:chgData name="Rhys Thomas" userId="b0461f160bf1e64b" providerId="LiveId" clId="{CF6027AD-E818-47F9-B483-BF3D327BE63E}" dt="2024-05-19T09:22:13.321" v="1600" actId="164"/>
          <ac:grpSpMkLst>
            <pc:docMk/>
            <pc:sldMk cId="1546144559" sldId="279"/>
            <ac:grpSpMk id="5" creationId="{53AE769F-F585-67CC-0CBF-5C83E8F7351A}"/>
          </ac:grpSpMkLst>
        </pc:grpChg>
        <pc:grpChg chg="add mod">
          <ac:chgData name="Rhys Thomas" userId="b0461f160bf1e64b" providerId="LiveId" clId="{CF6027AD-E818-47F9-B483-BF3D327BE63E}" dt="2024-05-19T09:22:13.321" v="1600" actId="164"/>
          <ac:grpSpMkLst>
            <pc:docMk/>
            <pc:sldMk cId="1546144559" sldId="279"/>
            <ac:grpSpMk id="15" creationId="{E11F13F6-B52F-800F-20BC-8C46AE9CAB45}"/>
          </ac:grpSpMkLst>
        </pc:grpChg>
        <pc:grpChg chg="add mod">
          <ac:chgData name="Rhys Thomas" userId="b0461f160bf1e64b" providerId="LiveId" clId="{CF6027AD-E818-47F9-B483-BF3D327BE63E}" dt="2024-05-19T09:28:12.003" v="1649" actId="164"/>
          <ac:grpSpMkLst>
            <pc:docMk/>
            <pc:sldMk cId="1546144559" sldId="279"/>
            <ac:grpSpMk id="20" creationId="{F64BBBCE-CA48-1D7F-C8C2-EA21D4B76D30}"/>
          </ac:grpSpMkLst>
        </pc:grpChg>
        <pc:grpChg chg="mod">
          <ac:chgData name="Rhys Thomas" userId="b0461f160bf1e64b" providerId="LiveId" clId="{CF6027AD-E818-47F9-B483-BF3D327BE63E}" dt="2024-05-19T09:22:13.321" v="1600" actId="164"/>
          <ac:grpSpMkLst>
            <pc:docMk/>
            <pc:sldMk cId="1546144559" sldId="279"/>
            <ac:grpSpMk id="44" creationId="{FEEC2EDD-C595-9552-D0E8-775728FFEB8B}"/>
          </ac:grpSpMkLst>
        </pc:grpChg>
      </pc:sldChg>
      <pc:sldChg chg="addSp delSp modSp add mod modAnim">
        <pc:chgData name="Rhys Thomas" userId="b0461f160bf1e64b" providerId="LiveId" clId="{CF6027AD-E818-47F9-B483-BF3D327BE63E}" dt="2024-05-19T09:26:33.386" v="1648"/>
        <pc:sldMkLst>
          <pc:docMk/>
          <pc:sldMk cId="789747909" sldId="280"/>
        </pc:sldMkLst>
        <pc:spChg chg="add mod">
          <ac:chgData name="Rhys Thomas" userId="b0461f160bf1e64b" providerId="LiveId" clId="{CF6027AD-E818-47F9-B483-BF3D327BE63E}" dt="2024-05-19T09:23:35.697" v="1613" actId="1076"/>
          <ac:spMkLst>
            <pc:docMk/>
            <pc:sldMk cId="789747909" sldId="280"/>
            <ac:spMk id="20" creationId="{4ADB6985-AD41-0399-09D6-FA2299040A18}"/>
          </ac:spMkLst>
        </pc:spChg>
        <pc:spChg chg="add mod">
          <ac:chgData name="Rhys Thomas" userId="b0461f160bf1e64b" providerId="LiveId" clId="{CF6027AD-E818-47F9-B483-BF3D327BE63E}" dt="2024-05-19T09:23:45.635" v="1615" actId="1076"/>
          <ac:spMkLst>
            <pc:docMk/>
            <pc:sldMk cId="789747909" sldId="280"/>
            <ac:spMk id="21" creationId="{5517CF9E-2ED9-68CD-F37C-4D2B596428EB}"/>
          </ac:spMkLst>
        </pc:spChg>
        <pc:spChg chg="mod">
          <ac:chgData name="Rhys Thomas" userId="b0461f160bf1e64b" providerId="LiveId" clId="{CF6027AD-E818-47F9-B483-BF3D327BE63E}" dt="2024-05-19T09:25:05.621" v="1630" actId="1076"/>
          <ac:spMkLst>
            <pc:docMk/>
            <pc:sldMk cId="789747909" sldId="280"/>
            <ac:spMk id="23" creationId="{76994B1E-FFED-D0DE-2307-04960861B7D5}"/>
          </ac:spMkLst>
        </pc:spChg>
        <pc:spChg chg="mod">
          <ac:chgData name="Rhys Thomas" userId="b0461f160bf1e64b" providerId="LiveId" clId="{CF6027AD-E818-47F9-B483-BF3D327BE63E}" dt="2024-05-19T09:25:01.047" v="1629" actId="1076"/>
          <ac:spMkLst>
            <pc:docMk/>
            <pc:sldMk cId="789747909" sldId="280"/>
            <ac:spMk id="24" creationId="{645854ED-B1DE-CE61-2CB2-0B5F0616699A}"/>
          </ac:spMkLst>
        </pc:spChg>
        <pc:spChg chg="add mod">
          <ac:chgData name="Rhys Thomas" userId="b0461f160bf1e64b" providerId="LiveId" clId="{CF6027AD-E818-47F9-B483-BF3D327BE63E}" dt="2024-05-19T09:26:01.538" v="1638" actId="164"/>
          <ac:spMkLst>
            <pc:docMk/>
            <pc:sldMk cId="789747909" sldId="280"/>
            <ac:spMk id="25" creationId="{F88DF63E-1806-F8E7-D648-55C4183B6D7E}"/>
          </ac:spMkLst>
        </pc:spChg>
        <pc:spChg chg="mod">
          <ac:chgData name="Rhys Thomas" userId="b0461f160bf1e64b" providerId="LiveId" clId="{CF6027AD-E818-47F9-B483-BF3D327BE63E}" dt="2024-05-19T09:25:10.674" v="1631" actId="1076"/>
          <ac:spMkLst>
            <pc:docMk/>
            <pc:sldMk cId="789747909" sldId="280"/>
            <ac:spMk id="26" creationId="{7696633E-55AD-92F4-5160-D8D3BAF32648}"/>
          </ac:spMkLst>
        </pc:spChg>
        <pc:spChg chg="add mod">
          <ac:chgData name="Rhys Thomas" userId="b0461f160bf1e64b" providerId="LiveId" clId="{CF6027AD-E818-47F9-B483-BF3D327BE63E}" dt="2024-05-19T09:26:01.538" v="1638" actId="164"/>
          <ac:spMkLst>
            <pc:docMk/>
            <pc:sldMk cId="789747909" sldId="280"/>
            <ac:spMk id="27" creationId="{1CA9AB24-04D3-FFCB-4645-495899B77909}"/>
          </ac:spMkLst>
        </pc:spChg>
        <pc:spChg chg="mod">
          <ac:chgData name="Rhys Thomas" userId="b0461f160bf1e64b" providerId="LiveId" clId="{CF6027AD-E818-47F9-B483-BF3D327BE63E}" dt="2024-05-19T09:23:57.136" v="1618" actId="20577"/>
          <ac:spMkLst>
            <pc:docMk/>
            <pc:sldMk cId="789747909" sldId="280"/>
            <ac:spMk id="28" creationId="{029601D6-06F0-861C-E5BE-D5B52219BF4D}"/>
          </ac:spMkLst>
        </pc:spChg>
        <pc:spChg chg="mod">
          <ac:chgData name="Rhys Thomas" userId="b0461f160bf1e64b" providerId="LiveId" clId="{CF6027AD-E818-47F9-B483-BF3D327BE63E}" dt="2024-05-19T09:25:16.217" v="1632" actId="1076"/>
          <ac:spMkLst>
            <pc:docMk/>
            <pc:sldMk cId="789747909" sldId="280"/>
            <ac:spMk id="29" creationId="{BE7DC0AF-0954-03A4-EFC8-44EDD0CA1A96}"/>
          </ac:spMkLst>
        </pc:spChg>
        <pc:spChg chg="del">
          <ac:chgData name="Rhys Thomas" userId="b0461f160bf1e64b" providerId="LiveId" clId="{CF6027AD-E818-47F9-B483-BF3D327BE63E}" dt="2024-05-19T09:24:12.331" v="1620" actId="478"/>
          <ac:spMkLst>
            <pc:docMk/>
            <pc:sldMk cId="789747909" sldId="280"/>
            <ac:spMk id="36" creationId="{26FFC41A-23BA-96AA-B0C0-B1A62B0717F1}"/>
          </ac:spMkLst>
        </pc:spChg>
        <pc:spChg chg="del">
          <ac:chgData name="Rhys Thomas" userId="b0461f160bf1e64b" providerId="LiveId" clId="{CF6027AD-E818-47F9-B483-BF3D327BE63E}" dt="2024-05-19T09:24:16.551" v="1621" actId="478"/>
          <ac:spMkLst>
            <pc:docMk/>
            <pc:sldMk cId="789747909" sldId="280"/>
            <ac:spMk id="37" creationId="{AF831736-01F3-BD5D-3C6B-78C4C045C198}"/>
          </ac:spMkLst>
        </pc:spChg>
        <pc:spChg chg="mod">
          <ac:chgData name="Rhys Thomas" userId="b0461f160bf1e64b" providerId="LiveId" clId="{CF6027AD-E818-47F9-B483-BF3D327BE63E}" dt="2024-05-19T09:24:24.561" v="1623" actId="1076"/>
          <ac:spMkLst>
            <pc:docMk/>
            <pc:sldMk cId="789747909" sldId="280"/>
            <ac:spMk id="39" creationId="{5C59D77D-0982-A522-98BF-6A8396EAF901}"/>
          </ac:spMkLst>
        </pc:spChg>
        <pc:spChg chg="mod">
          <ac:chgData name="Rhys Thomas" userId="b0461f160bf1e64b" providerId="LiveId" clId="{CF6027AD-E818-47F9-B483-BF3D327BE63E}" dt="2024-05-19T09:25:35.147" v="1633" actId="1076"/>
          <ac:spMkLst>
            <pc:docMk/>
            <pc:sldMk cId="789747909" sldId="280"/>
            <ac:spMk id="40" creationId="{FDC83543-7121-7D34-FCCE-2BA7F2AE30C4}"/>
          </ac:spMkLst>
        </pc:spChg>
        <pc:spChg chg="mod">
          <ac:chgData name="Rhys Thomas" userId="b0461f160bf1e64b" providerId="LiveId" clId="{CF6027AD-E818-47F9-B483-BF3D327BE63E}" dt="2024-05-19T09:25:41.861" v="1634" actId="1076"/>
          <ac:spMkLst>
            <pc:docMk/>
            <pc:sldMk cId="789747909" sldId="280"/>
            <ac:spMk id="41" creationId="{3DCE6BE5-0BA6-1184-C873-C034131E7D8B}"/>
          </ac:spMkLst>
        </pc:spChg>
        <pc:spChg chg="mod">
          <ac:chgData name="Rhys Thomas" userId="b0461f160bf1e64b" providerId="LiveId" clId="{CF6027AD-E818-47F9-B483-BF3D327BE63E}" dt="2024-05-19T09:25:50.956" v="1637" actId="20577"/>
          <ac:spMkLst>
            <pc:docMk/>
            <pc:sldMk cId="789747909" sldId="280"/>
            <ac:spMk id="42" creationId="{B6AEBAB7-69F5-A2F9-62D6-A0927B1B8AE2}"/>
          </ac:spMkLst>
        </pc:spChg>
        <pc:grpChg chg="mod">
          <ac:chgData name="Rhys Thomas" userId="b0461f160bf1e64b" providerId="LiveId" clId="{CF6027AD-E818-47F9-B483-BF3D327BE63E}" dt="2024-05-19T09:26:01.538" v="1638" actId="164"/>
          <ac:grpSpMkLst>
            <pc:docMk/>
            <pc:sldMk cId="789747909" sldId="280"/>
            <ac:grpSpMk id="15" creationId="{E11F13F6-B52F-800F-20BC-8C46AE9CAB45}"/>
          </ac:grpSpMkLst>
        </pc:grpChg>
        <pc:grpChg chg="add mod">
          <ac:chgData name="Rhys Thomas" userId="b0461f160bf1e64b" providerId="LiveId" clId="{CF6027AD-E818-47F9-B483-BF3D327BE63E}" dt="2024-05-19T09:26:01.538" v="1638" actId="164"/>
          <ac:grpSpMkLst>
            <pc:docMk/>
            <pc:sldMk cId="789747909" sldId="280"/>
            <ac:grpSpMk id="38" creationId="{7E5B2D83-AE11-9284-E994-4C288D178D27}"/>
          </ac:grpSpMkLst>
        </pc:grpChg>
        <pc:grpChg chg="mod">
          <ac:chgData name="Rhys Thomas" userId="b0461f160bf1e64b" providerId="LiveId" clId="{CF6027AD-E818-47F9-B483-BF3D327BE63E}" dt="2024-05-19T09:24:21.063" v="1622" actId="1076"/>
          <ac:grpSpMkLst>
            <pc:docMk/>
            <pc:sldMk cId="789747909" sldId="280"/>
            <ac:grpSpMk id="43" creationId="{263EABDA-95D6-87D7-E018-F5C6662CAEDD}"/>
          </ac:grpSpMkLst>
        </pc:grpChg>
      </pc:sldChg>
      <pc:sldChg chg="add">
        <pc:chgData name="Rhys Thomas" userId="b0461f160bf1e64b" providerId="LiveId" clId="{CF6027AD-E818-47F9-B483-BF3D327BE63E}" dt="2024-05-19T09:29:08.765" v="1668" actId="2890"/>
        <pc:sldMkLst>
          <pc:docMk/>
          <pc:sldMk cId="1555239494" sldId="281"/>
        </pc:sldMkLst>
      </pc:sldChg>
      <pc:sldChg chg="addSp delSp modSp add mod modAnim">
        <pc:chgData name="Rhys Thomas" userId="b0461f160bf1e64b" providerId="LiveId" clId="{CF6027AD-E818-47F9-B483-BF3D327BE63E}" dt="2024-05-19T09:43:50.944" v="1765" actId="20577"/>
        <pc:sldMkLst>
          <pc:docMk/>
          <pc:sldMk cId="1997452543" sldId="282"/>
        </pc:sldMkLst>
        <pc:spChg chg="add mod">
          <ac:chgData name="Rhys Thomas" userId="b0461f160bf1e64b" providerId="LiveId" clId="{CF6027AD-E818-47F9-B483-BF3D327BE63E}" dt="2024-05-19T09:43:06.807" v="1754" actId="1076"/>
          <ac:spMkLst>
            <pc:docMk/>
            <pc:sldMk cId="1997452543" sldId="282"/>
            <ac:spMk id="2" creationId="{72394DB2-CA0C-1251-2A16-38F22A20A33E}"/>
          </ac:spMkLst>
        </pc:spChg>
        <pc:spChg chg="del">
          <ac:chgData name="Rhys Thomas" userId="b0461f160bf1e64b" providerId="LiveId" clId="{CF6027AD-E818-47F9-B483-BF3D327BE63E}" dt="2024-05-19T09:43:42.684" v="1763" actId="478"/>
          <ac:spMkLst>
            <pc:docMk/>
            <pc:sldMk cId="1997452543" sldId="282"/>
            <ac:spMk id="30" creationId="{802AAC21-AFEB-4E0A-51B9-1D35622AAF24}"/>
          </ac:spMkLst>
        </pc:spChg>
        <pc:spChg chg="del">
          <ac:chgData name="Rhys Thomas" userId="b0461f160bf1e64b" providerId="LiveId" clId="{CF6027AD-E818-47F9-B483-BF3D327BE63E}" dt="2024-05-19T09:43:38.625" v="1762" actId="478"/>
          <ac:spMkLst>
            <pc:docMk/>
            <pc:sldMk cId="1997452543" sldId="282"/>
            <ac:spMk id="35" creationId="{3970161B-A98D-B566-E980-6A23DFD94A1D}"/>
          </ac:spMkLst>
        </pc:spChg>
        <pc:spChg chg="del">
          <ac:chgData name="Rhys Thomas" userId="b0461f160bf1e64b" providerId="LiveId" clId="{CF6027AD-E818-47F9-B483-BF3D327BE63E}" dt="2024-05-19T09:43:24.981" v="1759" actId="478"/>
          <ac:spMkLst>
            <pc:docMk/>
            <pc:sldMk cId="1997452543" sldId="282"/>
            <ac:spMk id="36" creationId="{26FFC41A-23BA-96AA-B0C0-B1A62B0717F1}"/>
          </ac:spMkLst>
        </pc:spChg>
        <pc:spChg chg="del">
          <ac:chgData name="Rhys Thomas" userId="b0461f160bf1e64b" providerId="LiveId" clId="{CF6027AD-E818-47F9-B483-BF3D327BE63E}" dt="2024-05-19T09:43:28.750" v="1760" actId="478"/>
          <ac:spMkLst>
            <pc:docMk/>
            <pc:sldMk cId="1997452543" sldId="282"/>
            <ac:spMk id="37" creationId="{AF831736-01F3-BD5D-3C6B-78C4C045C198}"/>
          </ac:spMkLst>
        </pc:spChg>
        <pc:spChg chg="del">
          <ac:chgData name="Rhys Thomas" userId="b0461f160bf1e64b" providerId="LiveId" clId="{CF6027AD-E818-47F9-B483-BF3D327BE63E}" dt="2024-05-19T09:43:20.939" v="1758" actId="478"/>
          <ac:spMkLst>
            <pc:docMk/>
            <pc:sldMk cId="1997452543" sldId="282"/>
            <ac:spMk id="38" creationId="{6B9C7826-EC5A-FE60-874C-8EE2443CBAB4}"/>
          </ac:spMkLst>
        </pc:spChg>
        <pc:spChg chg="mod">
          <ac:chgData name="Rhys Thomas" userId="b0461f160bf1e64b" providerId="LiveId" clId="{CF6027AD-E818-47F9-B483-BF3D327BE63E}" dt="2024-05-19T09:43:50.944" v="1765" actId="20577"/>
          <ac:spMkLst>
            <pc:docMk/>
            <pc:sldMk cId="1997452543" sldId="282"/>
            <ac:spMk id="42" creationId="{B6AEBAB7-69F5-A2F9-62D6-A0927B1B8AE2}"/>
          </ac:spMkLst>
        </pc:spChg>
        <pc:spChg chg="del">
          <ac:chgData name="Rhys Thomas" userId="b0461f160bf1e64b" providerId="LiveId" clId="{CF6027AD-E818-47F9-B483-BF3D327BE63E}" dt="2024-05-19T09:42:09.919" v="1743" actId="478"/>
          <ac:spMkLst>
            <pc:docMk/>
            <pc:sldMk cId="1997452543" sldId="282"/>
            <ac:spMk id="47" creationId="{D7ED23C0-175B-B6C3-AB96-8AA1BC8E6C80}"/>
          </ac:spMkLst>
        </pc:spChg>
        <pc:spChg chg="del">
          <ac:chgData name="Rhys Thomas" userId="b0461f160bf1e64b" providerId="LiveId" clId="{CF6027AD-E818-47F9-B483-BF3D327BE63E}" dt="2024-05-19T09:42:21.381" v="1745" actId="478"/>
          <ac:spMkLst>
            <pc:docMk/>
            <pc:sldMk cId="1997452543" sldId="282"/>
            <ac:spMk id="49" creationId="{0C3E509B-2686-59E7-04B7-678A51223346}"/>
          </ac:spMkLst>
        </pc:spChg>
        <pc:spChg chg="del">
          <ac:chgData name="Rhys Thomas" userId="b0461f160bf1e64b" providerId="LiveId" clId="{CF6027AD-E818-47F9-B483-BF3D327BE63E}" dt="2024-05-19T09:42:14.251" v="1744" actId="478"/>
          <ac:spMkLst>
            <pc:docMk/>
            <pc:sldMk cId="1997452543" sldId="282"/>
            <ac:spMk id="52" creationId="{B217F5A4-EF49-9753-6569-DCBA4F7BE384}"/>
          </ac:spMkLst>
        </pc:spChg>
        <pc:spChg chg="mod">
          <ac:chgData name="Rhys Thomas" userId="b0461f160bf1e64b" providerId="LiveId" clId="{CF6027AD-E818-47F9-B483-BF3D327BE63E}" dt="2024-05-19T09:42:04.689" v="1742" actId="20577"/>
          <ac:spMkLst>
            <pc:docMk/>
            <pc:sldMk cId="1997452543" sldId="282"/>
            <ac:spMk id="56" creationId="{2BC40EFC-C384-22A5-1224-D81CDB7C4CEF}"/>
          </ac:spMkLst>
        </pc:spChg>
        <pc:spChg chg="mod">
          <ac:chgData name="Rhys Thomas" userId="b0461f160bf1e64b" providerId="LiveId" clId="{CF6027AD-E818-47F9-B483-BF3D327BE63E}" dt="2024-05-19T09:42:29.768" v="1749" actId="20577"/>
          <ac:spMkLst>
            <pc:docMk/>
            <pc:sldMk cId="1997452543" sldId="282"/>
            <ac:spMk id="58" creationId="{E85D73FE-E5FC-396F-7215-EFAC0107CF38}"/>
          </ac:spMkLst>
        </pc:spChg>
        <pc:spChg chg="mod">
          <ac:chgData name="Rhys Thomas" userId="b0461f160bf1e64b" providerId="LiveId" clId="{CF6027AD-E818-47F9-B483-BF3D327BE63E}" dt="2024-05-19T09:42:44.397" v="1751" actId="20577"/>
          <ac:spMkLst>
            <pc:docMk/>
            <pc:sldMk cId="1997452543" sldId="282"/>
            <ac:spMk id="70" creationId="{709CB825-302F-1192-D969-BA2ED67C927C}"/>
          </ac:spMkLst>
        </pc:spChg>
        <pc:spChg chg="mod">
          <ac:chgData name="Rhys Thomas" userId="b0461f160bf1e64b" providerId="LiveId" clId="{CF6027AD-E818-47F9-B483-BF3D327BE63E}" dt="2024-05-19T09:43:12.772" v="1757" actId="20577"/>
          <ac:spMkLst>
            <pc:docMk/>
            <pc:sldMk cId="1997452543" sldId="282"/>
            <ac:spMk id="72" creationId="{3E0A71E7-52EC-ED81-A1DF-15C6AD616161}"/>
          </ac:spMkLst>
        </pc:spChg>
        <pc:grpChg chg="mod">
          <ac:chgData name="Rhys Thomas" userId="b0461f160bf1e64b" providerId="LiveId" clId="{CF6027AD-E818-47F9-B483-BF3D327BE63E}" dt="2024-05-19T09:43:34.977" v="1761" actId="1076"/>
          <ac:grpSpMkLst>
            <pc:docMk/>
            <pc:sldMk cId="1997452543" sldId="282"/>
            <ac:grpSpMk id="43" creationId="{263EABDA-95D6-87D7-E018-F5C6662CAEDD}"/>
          </ac:grpSpMkLst>
        </pc:grpChg>
        <pc:grpChg chg="mod">
          <ac:chgData name="Rhys Thomas" userId="b0461f160bf1e64b" providerId="LiveId" clId="{CF6027AD-E818-47F9-B483-BF3D327BE63E}" dt="2024-05-19T09:42:25.706" v="1746" actId="1076"/>
          <ac:grpSpMkLst>
            <pc:docMk/>
            <pc:sldMk cId="1997452543" sldId="282"/>
            <ac:grpSpMk id="46" creationId="{568A86C5-9BA6-76F4-95E7-88AA870B496D}"/>
          </ac:grpSpMkLst>
        </pc:grpChg>
        <pc:grpChg chg="mod">
          <ac:chgData name="Rhys Thomas" userId="b0461f160bf1e64b" providerId="LiveId" clId="{CF6027AD-E818-47F9-B483-BF3D327BE63E}" dt="2024-05-19T09:42:57.018" v="1752" actId="1076"/>
          <ac:grpSpMkLst>
            <pc:docMk/>
            <pc:sldMk cId="1997452543" sldId="282"/>
            <ac:grpSpMk id="60" creationId="{741286A8-6663-F7F1-558A-61482926CCF9}"/>
          </ac:grpSpMkLst>
        </pc:grpChg>
      </pc:sldChg>
      <pc:sldChg chg="addSp delSp modSp add mod delAnim modAnim">
        <pc:chgData name="Rhys Thomas" userId="b0461f160bf1e64b" providerId="LiveId" clId="{CF6027AD-E818-47F9-B483-BF3D327BE63E}" dt="2024-05-19T09:45:55.825" v="1789"/>
        <pc:sldMkLst>
          <pc:docMk/>
          <pc:sldMk cId="369958424" sldId="283"/>
        </pc:sldMkLst>
        <pc:spChg chg="del">
          <ac:chgData name="Rhys Thomas" userId="b0461f160bf1e64b" providerId="LiveId" clId="{CF6027AD-E818-47F9-B483-BF3D327BE63E}" dt="2024-05-19T09:45:06.255" v="1775" actId="478"/>
          <ac:spMkLst>
            <pc:docMk/>
            <pc:sldMk cId="369958424" sldId="283"/>
            <ac:spMk id="2" creationId="{72394DB2-CA0C-1251-2A16-38F22A20A33E}"/>
          </ac:spMkLst>
        </pc:spChg>
        <pc:spChg chg="add mod">
          <ac:chgData name="Rhys Thomas" userId="b0461f160bf1e64b" providerId="LiveId" clId="{CF6027AD-E818-47F9-B483-BF3D327BE63E}" dt="2024-05-19T09:45:17.462" v="1777" actId="1076"/>
          <ac:spMkLst>
            <pc:docMk/>
            <pc:sldMk cId="369958424" sldId="283"/>
            <ac:spMk id="3" creationId="{EC46C344-D5EC-E72B-752B-96734766B35C}"/>
          </ac:spMkLst>
        </pc:spChg>
        <pc:spChg chg="mod">
          <ac:chgData name="Rhys Thomas" userId="b0461f160bf1e64b" providerId="LiveId" clId="{CF6027AD-E818-47F9-B483-BF3D327BE63E}" dt="2024-05-19T09:45:35.756" v="1782" actId="20577"/>
          <ac:spMkLst>
            <pc:docMk/>
            <pc:sldMk cId="369958424" sldId="283"/>
            <ac:spMk id="40" creationId="{FDC83543-7121-7D34-FCCE-2BA7F2AE30C4}"/>
          </ac:spMkLst>
        </pc:spChg>
        <pc:spChg chg="mod">
          <ac:chgData name="Rhys Thomas" userId="b0461f160bf1e64b" providerId="LiveId" clId="{CF6027AD-E818-47F9-B483-BF3D327BE63E}" dt="2024-05-19T09:45:47.016" v="1784" actId="1076"/>
          <ac:spMkLst>
            <pc:docMk/>
            <pc:sldMk cId="369958424" sldId="283"/>
            <ac:spMk id="42" creationId="{B6AEBAB7-69F5-A2F9-62D6-A0927B1B8AE2}"/>
          </ac:spMkLst>
        </pc:spChg>
        <pc:spChg chg="mod">
          <ac:chgData name="Rhys Thomas" userId="b0461f160bf1e64b" providerId="LiveId" clId="{CF6027AD-E818-47F9-B483-BF3D327BE63E}" dt="2024-05-19T09:44:46.629" v="1771" actId="20577"/>
          <ac:spMkLst>
            <pc:docMk/>
            <pc:sldMk cId="369958424" sldId="283"/>
            <ac:spMk id="56" creationId="{2BC40EFC-C384-22A5-1224-D81CDB7C4CEF}"/>
          </ac:spMkLst>
        </pc:spChg>
        <pc:spChg chg="mod">
          <ac:chgData name="Rhys Thomas" userId="b0461f160bf1e64b" providerId="LiveId" clId="{CF6027AD-E818-47F9-B483-BF3D327BE63E}" dt="2024-05-19T09:44:57.094" v="1773" actId="20577"/>
          <ac:spMkLst>
            <pc:docMk/>
            <pc:sldMk cId="369958424" sldId="283"/>
            <ac:spMk id="70" creationId="{709CB825-302F-1192-D969-BA2ED67C927C}"/>
          </ac:spMkLst>
        </pc:spChg>
        <pc:spChg chg="mod">
          <ac:chgData name="Rhys Thomas" userId="b0461f160bf1e64b" providerId="LiveId" clId="{CF6027AD-E818-47F9-B483-BF3D327BE63E}" dt="2024-05-19T09:45:25.571" v="1780" actId="20577"/>
          <ac:spMkLst>
            <pc:docMk/>
            <pc:sldMk cId="369958424" sldId="283"/>
            <ac:spMk id="72" creationId="{3E0A71E7-52EC-ED81-A1DF-15C6AD616161}"/>
          </ac:spMkLst>
        </pc:spChg>
        <pc:grpChg chg="del">
          <ac:chgData name="Rhys Thomas" userId="b0461f160bf1e64b" providerId="LiveId" clId="{CF6027AD-E818-47F9-B483-BF3D327BE63E}" dt="2024-05-19T09:45:00.820" v="1774" actId="478"/>
          <ac:grpSpMkLst>
            <pc:docMk/>
            <pc:sldMk cId="369958424" sldId="283"/>
            <ac:grpSpMk id="60" creationId="{741286A8-6663-F7F1-558A-61482926CCF9}"/>
          </ac:grpSpMkLst>
        </pc:grpChg>
      </pc:sldChg>
      <pc:sldChg chg="addSp modSp add mod modAnim">
        <pc:chgData name="Rhys Thomas" userId="b0461f160bf1e64b" providerId="LiveId" clId="{CF6027AD-E818-47F9-B483-BF3D327BE63E}" dt="2024-05-19T09:47:16.241" v="1798" actId="1076"/>
        <pc:sldMkLst>
          <pc:docMk/>
          <pc:sldMk cId="1229105658" sldId="284"/>
        </pc:sldMkLst>
        <pc:spChg chg="add mod">
          <ac:chgData name="Rhys Thomas" userId="b0461f160bf1e64b" providerId="LiveId" clId="{CF6027AD-E818-47F9-B483-BF3D327BE63E}" dt="2024-05-19T09:47:16.241" v="1798" actId="1076"/>
          <ac:spMkLst>
            <pc:docMk/>
            <pc:sldMk cId="1229105658" sldId="284"/>
            <ac:spMk id="2" creationId="{7B8A8008-901F-A92A-F412-077C0E29EA1F}"/>
          </ac:spMkLst>
        </pc:spChg>
        <pc:spChg chg="mod">
          <ac:chgData name="Rhys Thomas" userId="b0461f160bf1e64b" providerId="LiveId" clId="{CF6027AD-E818-47F9-B483-BF3D327BE63E}" dt="2024-05-19T09:47:02.730" v="1796" actId="20577"/>
          <ac:spMkLst>
            <pc:docMk/>
            <pc:sldMk cId="1229105658" sldId="284"/>
            <ac:spMk id="40" creationId="{FDC83543-7121-7D34-FCCE-2BA7F2AE30C4}"/>
          </ac:spMkLst>
        </pc:spChg>
        <pc:spChg chg="mod">
          <ac:chgData name="Rhys Thomas" userId="b0461f160bf1e64b" providerId="LiveId" clId="{CF6027AD-E818-47F9-B483-BF3D327BE63E}" dt="2024-05-19T09:46:21.655" v="1793" actId="20577"/>
          <ac:spMkLst>
            <pc:docMk/>
            <pc:sldMk cId="1229105658" sldId="284"/>
            <ac:spMk id="56" creationId="{2BC40EFC-C384-22A5-1224-D81CDB7C4CEF}"/>
          </ac:spMkLst>
        </pc:spChg>
        <pc:spChg chg="mod">
          <ac:chgData name="Rhys Thomas" userId="b0461f160bf1e64b" providerId="LiveId" clId="{CF6027AD-E818-47F9-B483-BF3D327BE63E}" dt="2024-05-19T09:46:28.123" v="1794" actId="20577"/>
          <ac:spMkLst>
            <pc:docMk/>
            <pc:sldMk cId="1229105658" sldId="284"/>
            <ac:spMk id="58" creationId="{E85D73FE-E5FC-396F-7215-EFAC0107CF38}"/>
          </ac:spMkLst>
        </pc:spChg>
      </pc:sldChg>
      <pc:sldChg chg="addSp delSp modSp new mod modAnim">
        <pc:chgData name="Rhys Thomas" userId="b0461f160bf1e64b" providerId="LiveId" clId="{CF6027AD-E818-47F9-B483-BF3D327BE63E}" dt="2024-05-20T14:20:26.442" v="2075"/>
        <pc:sldMkLst>
          <pc:docMk/>
          <pc:sldMk cId="1697839932" sldId="285"/>
        </pc:sldMkLst>
        <pc:spChg chg="del">
          <ac:chgData name="Rhys Thomas" userId="b0461f160bf1e64b" providerId="LiveId" clId="{CF6027AD-E818-47F9-B483-BF3D327BE63E}" dt="2024-05-20T14:16:07.824" v="1933" actId="478"/>
          <ac:spMkLst>
            <pc:docMk/>
            <pc:sldMk cId="1697839932" sldId="285"/>
            <ac:spMk id="2" creationId="{F45520D5-7C3D-8B02-1501-D2FE02FAEEBB}"/>
          </ac:spMkLst>
        </pc:spChg>
        <pc:spChg chg="del">
          <ac:chgData name="Rhys Thomas" userId="b0461f160bf1e64b" providerId="LiveId" clId="{CF6027AD-E818-47F9-B483-BF3D327BE63E}" dt="2024-05-20T14:16:06.615" v="1932" actId="478"/>
          <ac:spMkLst>
            <pc:docMk/>
            <pc:sldMk cId="1697839932" sldId="285"/>
            <ac:spMk id="3" creationId="{A4913E72-6F7D-83D7-8DFD-3192A1CFCB89}"/>
          </ac:spMkLst>
        </pc:spChg>
        <pc:spChg chg="add mod">
          <ac:chgData name="Rhys Thomas" userId="b0461f160bf1e64b" providerId="LiveId" clId="{CF6027AD-E818-47F9-B483-BF3D327BE63E}" dt="2024-05-20T14:16:13.507" v="1936" actId="14100"/>
          <ac:spMkLst>
            <pc:docMk/>
            <pc:sldMk cId="1697839932" sldId="285"/>
            <ac:spMk id="4" creationId="{8E1A46FE-6908-6999-ACBD-1FCB3C8960C6}"/>
          </ac:spMkLst>
        </pc:spChg>
        <pc:spChg chg="add mod">
          <ac:chgData name="Rhys Thomas" userId="b0461f160bf1e64b" providerId="LiveId" clId="{CF6027AD-E818-47F9-B483-BF3D327BE63E}" dt="2024-05-20T14:18:47.667" v="2057" actId="14100"/>
          <ac:spMkLst>
            <pc:docMk/>
            <pc:sldMk cId="1697839932" sldId="285"/>
            <ac:spMk id="6" creationId="{C9B9A231-1D58-8191-C8F8-4CA5DC7BF33A}"/>
          </ac:spMkLst>
        </pc:spChg>
        <pc:spChg chg="add mod">
          <ac:chgData name="Rhys Thomas" userId="b0461f160bf1e64b" providerId="LiveId" clId="{CF6027AD-E818-47F9-B483-BF3D327BE63E}" dt="2024-05-20T14:19:03.769" v="2061" actId="20577"/>
          <ac:spMkLst>
            <pc:docMk/>
            <pc:sldMk cId="1697839932" sldId="285"/>
            <ac:spMk id="7" creationId="{CB30CE97-3FC8-30D4-EC84-27B681F9F75B}"/>
          </ac:spMkLst>
        </pc:spChg>
        <pc:spChg chg="add mod">
          <ac:chgData name="Rhys Thomas" userId="b0461f160bf1e64b" providerId="LiveId" clId="{CF6027AD-E818-47F9-B483-BF3D327BE63E}" dt="2024-05-20T14:19:00.930" v="2060" actId="20577"/>
          <ac:spMkLst>
            <pc:docMk/>
            <pc:sldMk cId="1697839932" sldId="285"/>
            <ac:spMk id="8" creationId="{FFEC13AF-DFF6-2FB3-356A-E59B95CEBCE8}"/>
          </ac:spMkLst>
        </pc:spChg>
        <pc:spChg chg="add mod">
          <ac:chgData name="Rhys Thomas" userId="b0461f160bf1e64b" providerId="LiveId" clId="{CF6027AD-E818-47F9-B483-BF3D327BE63E}" dt="2024-05-20T14:18:36.964" v="2051" actId="164"/>
          <ac:spMkLst>
            <pc:docMk/>
            <pc:sldMk cId="1697839932" sldId="285"/>
            <ac:spMk id="9" creationId="{8A6CA76E-20D7-F359-FC4A-08C6B4B5F158}"/>
          </ac:spMkLst>
        </pc:spChg>
        <pc:spChg chg="add del mod">
          <ac:chgData name="Rhys Thomas" userId="b0461f160bf1e64b" providerId="LiveId" clId="{CF6027AD-E818-47F9-B483-BF3D327BE63E}" dt="2024-05-20T14:18:33.043" v="2050" actId="478"/>
          <ac:spMkLst>
            <pc:docMk/>
            <pc:sldMk cId="1697839932" sldId="285"/>
            <ac:spMk id="12" creationId="{A2AEAF2E-3507-5487-65C0-E43CB47D965C}"/>
          </ac:spMkLst>
        </pc:spChg>
        <pc:spChg chg="add del mod">
          <ac:chgData name="Rhys Thomas" userId="b0461f160bf1e64b" providerId="LiveId" clId="{CF6027AD-E818-47F9-B483-BF3D327BE63E}" dt="2024-05-20T14:18:33.043" v="2050" actId="478"/>
          <ac:spMkLst>
            <pc:docMk/>
            <pc:sldMk cId="1697839932" sldId="285"/>
            <ac:spMk id="13" creationId="{37961C1F-8A65-741B-A5D0-54C758DC656D}"/>
          </ac:spMkLst>
        </pc:spChg>
        <pc:spChg chg="add del mod">
          <ac:chgData name="Rhys Thomas" userId="b0461f160bf1e64b" providerId="LiveId" clId="{CF6027AD-E818-47F9-B483-BF3D327BE63E}" dt="2024-05-20T14:18:33.043" v="2050" actId="478"/>
          <ac:spMkLst>
            <pc:docMk/>
            <pc:sldMk cId="1697839932" sldId="285"/>
            <ac:spMk id="14" creationId="{E2CAC01A-E341-7408-6418-E35D4AE63DC5}"/>
          </ac:spMkLst>
        </pc:spChg>
        <pc:spChg chg="mod">
          <ac:chgData name="Rhys Thomas" userId="b0461f160bf1e64b" providerId="LiveId" clId="{CF6027AD-E818-47F9-B483-BF3D327BE63E}" dt="2024-05-20T14:19:17.759" v="2067" actId="20577"/>
          <ac:spMkLst>
            <pc:docMk/>
            <pc:sldMk cId="1697839932" sldId="285"/>
            <ac:spMk id="19" creationId="{C0AB76EC-BC31-6FDF-2B93-DE1A8322D316}"/>
          </ac:spMkLst>
        </pc:spChg>
        <pc:spChg chg="mod">
          <ac:chgData name="Rhys Thomas" userId="b0461f160bf1e64b" providerId="LiveId" clId="{CF6027AD-E818-47F9-B483-BF3D327BE63E}" dt="2024-05-20T14:19:15.249" v="2065" actId="20577"/>
          <ac:spMkLst>
            <pc:docMk/>
            <pc:sldMk cId="1697839932" sldId="285"/>
            <ac:spMk id="20" creationId="{C32C9D0E-C171-FE8E-F2D7-4E578DE5A437}"/>
          </ac:spMkLst>
        </pc:spChg>
        <pc:spChg chg="mod">
          <ac:chgData name="Rhys Thomas" userId="b0461f160bf1e64b" providerId="LiveId" clId="{CF6027AD-E818-47F9-B483-BF3D327BE63E}" dt="2024-05-20T14:19:07.440" v="2062"/>
          <ac:spMkLst>
            <pc:docMk/>
            <pc:sldMk cId="1697839932" sldId="285"/>
            <ac:spMk id="21" creationId="{284C9E25-17F2-5FE6-A8D6-CA464D38AC8A}"/>
          </ac:spMkLst>
        </pc:spChg>
        <pc:spChg chg="add mod">
          <ac:chgData name="Rhys Thomas" userId="b0461f160bf1e64b" providerId="LiveId" clId="{CF6027AD-E818-47F9-B483-BF3D327BE63E}" dt="2024-05-20T14:20:24.684" v="2074" actId="1076"/>
          <ac:spMkLst>
            <pc:docMk/>
            <pc:sldMk cId="1697839932" sldId="285"/>
            <ac:spMk id="24" creationId="{38F1D2E4-15DB-E2A7-6E5E-41A37EFD9908}"/>
          </ac:spMkLst>
        </pc:spChg>
        <pc:grpChg chg="add mod">
          <ac:chgData name="Rhys Thomas" userId="b0461f160bf1e64b" providerId="LiveId" clId="{CF6027AD-E818-47F9-B483-BF3D327BE63E}" dt="2024-05-20T14:18:50.774" v="2058" actId="1076"/>
          <ac:grpSpMkLst>
            <pc:docMk/>
            <pc:sldMk cId="1697839932" sldId="285"/>
            <ac:grpSpMk id="17" creationId="{5A061973-9F1C-F441-0CCC-7DB05D356143}"/>
          </ac:grpSpMkLst>
        </pc:grpChg>
        <pc:grpChg chg="add mod">
          <ac:chgData name="Rhys Thomas" userId="b0461f160bf1e64b" providerId="LiveId" clId="{CF6027AD-E818-47F9-B483-BF3D327BE63E}" dt="2024-05-20T14:19:12.220" v="2063" actId="1076"/>
          <ac:grpSpMkLst>
            <pc:docMk/>
            <pc:sldMk cId="1697839932" sldId="285"/>
            <ac:grpSpMk id="18" creationId="{D607BBD2-0786-9028-C123-9C207E71462D}"/>
          </ac:grpSpMkLst>
        </pc:grpChg>
        <pc:cxnChg chg="add mod">
          <ac:chgData name="Rhys Thomas" userId="b0461f160bf1e64b" providerId="LiveId" clId="{CF6027AD-E818-47F9-B483-BF3D327BE63E}" dt="2024-05-20T14:18:36.964" v="2051" actId="164"/>
          <ac:cxnSpMkLst>
            <pc:docMk/>
            <pc:sldMk cId="1697839932" sldId="285"/>
            <ac:cxnSpMk id="10" creationId="{E7DBD2C0-0C95-DF97-EF46-B477FDA16039}"/>
          </ac:cxnSpMkLst>
        </pc:cxnChg>
        <pc:cxnChg chg="add mod">
          <ac:chgData name="Rhys Thomas" userId="b0461f160bf1e64b" providerId="LiveId" clId="{CF6027AD-E818-47F9-B483-BF3D327BE63E}" dt="2024-05-20T14:18:36.964" v="2051" actId="164"/>
          <ac:cxnSpMkLst>
            <pc:docMk/>
            <pc:sldMk cId="1697839932" sldId="285"/>
            <ac:cxnSpMk id="11" creationId="{773C4904-8C15-151A-4C16-DD457E17547C}"/>
          </ac:cxnSpMkLst>
        </pc:cxnChg>
        <pc:cxnChg chg="add del mod">
          <ac:chgData name="Rhys Thomas" userId="b0461f160bf1e64b" providerId="LiveId" clId="{CF6027AD-E818-47F9-B483-BF3D327BE63E}" dt="2024-05-20T14:18:33.043" v="2050" actId="478"/>
          <ac:cxnSpMkLst>
            <pc:docMk/>
            <pc:sldMk cId="1697839932" sldId="285"/>
            <ac:cxnSpMk id="15" creationId="{3DA3F23D-029F-428E-D7D9-562BE6541F0F}"/>
          </ac:cxnSpMkLst>
        </pc:cxnChg>
        <pc:cxnChg chg="add del mod">
          <ac:chgData name="Rhys Thomas" userId="b0461f160bf1e64b" providerId="LiveId" clId="{CF6027AD-E818-47F9-B483-BF3D327BE63E}" dt="2024-05-20T14:18:33.043" v="2050" actId="478"/>
          <ac:cxnSpMkLst>
            <pc:docMk/>
            <pc:sldMk cId="1697839932" sldId="285"/>
            <ac:cxnSpMk id="16" creationId="{B9D69145-FF22-4A68-8D48-967C17774134}"/>
          </ac:cxnSpMkLst>
        </pc:cxnChg>
        <pc:cxnChg chg="mod">
          <ac:chgData name="Rhys Thomas" userId="b0461f160bf1e64b" providerId="LiveId" clId="{CF6027AD-E818-47F9-B483-BF3D327BE63E}" dt="2024-05-20T14:19:07.440" v="2062"/>
          <ac:cxnSpMkLst>
            <pc:docMk/>
            <pc:sldMk cId="1697839932" sldId="285"/>
            <ac:cxnSpMk id="22" creationId="{BA703025-4F2D-43D2-BBCA-A2342CD85583}"/>
          </ac:cxnSpMkLst>
        </pc:cxnChg>
        <pc:cxnChg chg="mod">
          <ac:chgData name="Rhys Thomas" userId="b0461f160bf1e64b" providerId="LiveId" clId="{CF6027AD-E818-47F9-B483-BF3D327BE63E}" dt="2024-05-20T14:19:07.440" v="2062"/>
          <ac:cxnSpMkLst>
            <pc:docMk/>
            <pc:sldMk cId="1697839932" sldId="285"/>
            <ac:cxnSpMk id="23" creationId="{A6ACEC4A-835F-201B-5A4C-C671920C33D1}"/>
          </ac:cxnSpMkLst>
        </pc:cxnChg>
      </pc:sldChg>
      <pc:sldChg chg="addSp delSp modSp new mod modAnim">
        <pc:chgData name="Rhys Thomas" userId="b0461f160bf1e64b" providerId="LiveId" clId="{CF6027AD-E818-47F9-B483-BF3D327BE63E}" dt="2024-05-20T14:21:55.248" v="2106" actId="1076"/>
        <pc:sldMkLst>
          <pc:docMk/>
          <pc:sldMk cId="3502182233" sldId="286"/>
        </pc:sldMkLst>
        <pc:spChg chg="del">
          <ac:chgData name="Rhys Thomas" userId="b0461f160bf1e64b" providerId="LiveId" clId="{CF6027AD-E818-47F9-B483-BF3D327BE63E}" dt="2024-05-20T14:20:35.655" v="2078" actId="478"/>
          <ac:spMkLst>
            <pc:docMk/>
            <pc:sldMk cId="3502182233" sldId="286"/>
            <ac:spMk id="2" creationId="{3A35B745-8D6C-EE30-C6F2-5CF08DA392FA}"/>
          </ac:spMkLst>
        </pc:spChg>
        <pc:spChg chg="del">
          <ac:chgData name="Rhys Thomas" userId="b0461f160bf1e64b" providerId="LiveId" clId="{CF6027AD-E818-47F9-B483-BF3D327BE63E}" dt="2024-05-20T14:20:35.075" v="2077" actId="478"/>
          <ac:spMkLst>
            <pc:docMk/>
            <pc:sldMk cId="3502182233" sldId="286"/>
            <ac:spMk id="3" creationId="{40858F85-0290-1BFD-5ADE-D308665BC8CE}"/>
          </ac:spMkLst>
        </pc:spChg>
        <pc:spChg chg="add mod">
          <ac:chgData name="Rhys Thomas" userId="b0461f160bf1e64b" providerId="LiveId" clId="{CF6027AD-E818-47F9-B483-BF3D327BE63E}" dt="2024-05-20T14:21:16.968" v="2089" actId="20577"/>
          <ac:spMkLst>
            <pc:docMk/>
            <pc:sldMk cId="3502182233" sldId="286"/>
            <ac:spMk id="4" creationId="{6CBBF964-68E9-F136-1F3C-F15BE712F9FC}"/>
          </ac:spMkLst>
        </pc:spChg>
        <pc:spChg chg="mod">
          <ac:chgData name="Rhys Thomas" userId="b0461f160bf1e64b" providerId="LiveId" clId="{CF6027AD-E818-47F9-B483-BF3D327BE63E}" dt="2024-05-20T14:21:24.956" v="2093" actId="14100"/>
          <ac:spMkLst>
            <pc:docMk/>
            <pc:sldMk cId="3502182233" sldId="286"/>
            <ac:spMk id="6" creationId="{3D257007-3394-9BBF-84DB-F66CD5705990}"/>
          </ac:spMkLst>
        </pc:spChg>
        <pc:spChg chg="mod">
          <ac:chgData name="Rhys Thomas" userId="b0461f160bf1e64b" providerId="LiveId" clId="{CF6027AD-E818-47F9-B483-BF3D327BE63E}" dt="2024-05-20T14:21:27.464" v="2095" actId="20577"/>
          <ac:spMkLst>
            <pc:docMk/>
            <pc:sldMk cId="3502182233" sldId="286"/>
            <ac:spMk id="7" creationId="{AE9A83FD-2212-AF77-087F-C708500F9D61}"/>
          </ac:spMkLst>
        </pc:spChg>
        <pc:spChg chg="mod">
          <ac:chgData name="Rhys Thomas" userId="b0461f160bf1e64b" providerId="LiveId" clId="{CF6027AD-E818-47F9-B483-BF3D327BE63E}" dt="2024-05-20T14:21:29.742" v="2097" actId="20577"/>
          <ac:spMkLst>
            <pc:docMk/>
            <pc:sldMk cId="3502182233" sldId="286"/>
            <ac:spMk id="8" creationId="{28047C3D-E001-15F9-93D8-E0CC935ABFD0}"/>
          </ac:spMkLst>
        </pc:spChg>
        <pc:spChg chg="mod">
          <ac:chgData name="Rhys Thomas" userId="b0461f160bf1e64b" providerId="LiveId" clId="{CF6027AD-E818-47F9-B483-BF3D327BE63E}" dt="2024-05-20T14:21:35.733" v="2099" actId="20577"/>
          <ac:spMkLst>
            <pc:docMk/>
            <pc:sldMk cId="3502182233" sldId="286"/>
            <ac:spMk id="12" creationId="{0B828342-E965-0B38-6963-4E15909064BF}"/>
          </ac:spMkLst>
        </pc:spChg>
        <pc:spChg chg="mod">
          <ac:chgData name="Rhys Thomas" userId="b0461f160bf1e64b" providerId="LiveId" clId="{CF6027AD-E818-47F9-B483-BF3D327BE63E}" dt="2024-05-20T14:21:40.374" v="2103" actId="14100"/>
          <ac:spMkLst>
            <pc:docMk/>
            <pc:sldMk cId="3502182233" sldId="286"/>
            <ac:spMk id="13" creationId="{49912330-97C7-0CC2-387E-0C0F4A727EDA}"/>
          </ac:spMkLst>
        </pc:spChg>
        <pc:spChg chg="mod">
          <ac:chgData name="Rhys Thomas" userId="b0461f160bf1e64b" providerId="LiveId" clId="{CF6027AD-E818-47F9-B483-BF3D327BE63E}" dt="2024-05-20T14:21:43.395" v="2105" actId="20577"/>
          <ac:spMkLst>
            <pc:docMk/>
            <pc:sldMk cId="3502182233" sldId="286"/>
            <ac:spMk id="14" creationId="{3F443545-B3DE-94CE-A196-4C48327EA0C0}"/>
          </ac:spMkLst>
        </pc:spChg>
        <pc:spChg chg="add mod">
          <ac:chgData name="Rhys Thomas" userId="b0461f160bf1e64b" providerId="LiveId" clId="{CF6027AD-E818-47F9-B483-BF3D327BE63E}" dt="2024-05-20T14:21:55.248" v="2106" actId="1076"/>
          <ac:spMkLst>
            <pc:docMk/>
            <pc:sldMk cId="3502182233" sldId="286"/>
            <ac:spMk id="17" creationId="{04DF8F87-377B-2A54-E474-FAA454E2758C}"/>
          </ac:spMkLst>
        </pc:spChg>
        <pc:grpChg chg="add mod">
          <ac:chgData name="Rhys Thomas" userId="b0461f160bf1e64b" providerId="LiveId" clId="{CF6027AD-E818-47F9-B483-BF3D327BE63E}" dt="2024-05-20T14:20:47.142" v="2079"/>
          <ac:grpSpMkLst>
            <pc:docMk/>
            <pc:sldMk cId="3502182233" sldId="286"/>
            <ac:grpSpMk id="5" creationId="{6FC947D4-5B55-4BC7-6432-853CFAC32C7C}"/>
          </ac:grpSpMkLst>
        </pc:grpChg>
        <pc:grpChg chg="add mod">
          <ac:chgData name="Rhys Thomas" userId="b0461f160bf1e64b" providerId="LiveId" clId="{CF6027AD-E818-47F9-B483-BF3D327BE63E}" dt="2024-05-20T14:20:47.142" v="2079"/>
          <ac:grpSpMkLst>
            <pc:docMk/>
            <pc:sldMk cId="3502182233" sldId="286"/>
            <ac:grpSpMk id="11" creationId="{596334CC-763C-FFC2-B3DC-C1F3E6A9FCFA}"/>
          </ac:grpSpMkLst>
        </pc:grpChg>
        <pc:cxnChg chg="mod">
          <ac:chgData name="Rhys Thomas" userId="b0461f160bf1e64b" providerId="LiveId" clId="{CF6027AD-E818-47F9-B483-BF3D327BE63E}" dt="2024-05-20T14:21:24.956" v="2093" actId="14100"/>
          <ac:cxnSpMkLst>
            <pc:docMk/>
            <pc:sldMk cId="3502182233" sldId="286"/>
            <ac:cxnSpMk id="9" creationId="{91969B12-F1CD-A023-46AD-9250A65141D4}"/>
          </ac:cxnSpMkLst>
        </pc:cxnChg>
        <pc:cxnChg chg="mod">
          <ac:chgData name="Rhys Thomas" userId="b0461f160bf1e64b" providerId="LiveId" clId="{CF6027AD-E818-47F9-B483-BF3D327BE63E}" dt="2024-05-20T14:20:47.142" v="2079"/>
          <ac:cxnSpMkLst>
            <pc:docMk/>
            <pc:sldMk cId="3502182233" sldId="286"/>
            <ac:cxnSpMk id="10" creationId="{B49E97BE-54ED-CE29-3BB8-EA408E3D0515}"/>
          </ac:cxnSpMkLst>
        </pc:cxnChg>
        <pc:cxnChg chg="mod">
          <ac:chgData name="Rhys Thomas" userId="b0461f160bf1e64b" providerId="LiveId" clId="{CF6027AD-E818-47F9-B483-BF3D327BE63E}" dt="2024-05-20T14:21:40.374" v="2103" actId="14100"/>
          <ac:cxnSpMkLst>
            <pc:docMk/>
            <pc:sldMk cId="3502182233" sldId="286"/>
            <ac:cxnSpMk id="15" creationId="{88E6924A-FBD3-9ACF-749F-B0DC500549E9}"/>
          </ac:cxnSpMkLst>
        </pc:cxnChg>
        <pc:cxnChg chg="mod">
          <ac:chgData name="Rhys Thomas" userId="b0461f160bf1e64b" providerId="LiveId" clId="{CF6027AD-E818-47F9-B483-BF3D327BE63E}" dt="2024-05-20T14:20:47.142" v="2079"/>
          <ac:cxnSpMkLst>
            <pc:docMk/>
            <pc:sldMk cId="3502182233" sldId="286"/>
            <ac:cxnSpMk id="16" creationId="{46D5A7A4-0817-DDC3-9963-155B82E9426E}"/>
          </ac:cxnSpMkLst>
        </pc:cxnChg>
      </pc:sldChg>
      <pc:sldChg chg="delSp new del mod">
        <pc:chgData name="Rhys Thomas" userId="b0461f160bf1e64b" providerId="LiveId" clId="{CF6027AD-E818-47F9-B483-BF3D327BE63E}" dt="2024-05-20T14:28:12.330" v="2111" actId="47"/>
        <pc:sldMkLst>
          <pc:docMk/>
          <pc:sldMk cId="692715085" sldId="287"/>
        </pc:sldMkLst>
        <pc:spChg chg="del">
          <ac:chgData name="Rhys Thomas" userId="b0461f160bf1e64b" providerId="LiveId" clId="{CF6027AD-E818-47F9-B483-BF3D327BE63E}" dt="2024-05-20T14:22:19.553" v="2108" actId="478"/>
          <ac:spMkLst>
            <pc:docMk/>
            <pc:sldMk cId="692715085" sldId="287"/>
            <ac:spMk id="2" creationId="{9C30A1B8-CFED-7962-BA65-2E5E7E24F226}"/>
          </ac:spMkLst>
        </pc:spChg>
        <pc:spChg chg="del">
          <ac:chgData name="Rhys Thomas" userId="b0461f160bf1e64b" providerId="LiveId" clId="{CF6027AD-E818-47F9-B483-BF3D327BE63E}" dt="2024-05-20T14:22:21.659" v="2109" actId="478"/>
          <ac:spMkLst>
            <pc:docMk/>
            <pc:sldMk cId="692715085" sldId="287"/>
            <ac:spMk id="3" creationId="{DA11AE08-F434-EF81-4515-DC36781A8F4B}"/>
          </ac:spMkLst>
        </pc:spChg>
      </pc:sldChg>
      <pc:sldChg chg="modSp add mod">
        <pc:chgData name="Rhys Thomas" userId="b0461f160bf1e64b" providerId="LiveId" clId="{CF6027AD-E818-47F9-B483-BF3D327BE63E}" dt="2024-05-20T14:29:13.735" v="2137" actId="1076"/>
        <pc:sldMkLst>
          <pc:docMk/>
          <pc:sldMk cId="2803644628" sldId="288"/>
        </pc:sldMkLst>
        <pc:spChg chg="mod">
          <ac:chgData name="Rhys Thomas" userId="b0461f160bf1e64b" providerId="LiveId" clId="{CF6027AD-E818-47F9-B483-BF3D327BE63E}" dt="2024-05-20T14:28:42.916" v="2124" actId="20577"/>
          <ac:spMkLst>
            <pc:docMk/>
            <pc:sldMk cId="2803644628" sldId="288"/>
            <ac:spMk id="4" creationId="{6CBBF964-68E9-F136-1F3C-F15BE712F9FC}"/>
          </ac:spMkLst>
        </pc:spChg>
        <pc:spChg chg="mod">
          <ac:chgData name="Rhys Thomas" userId="b0461f160bf1e64b" providerId="LiveId" clId="{CF6027AD-E818-47F9-B483-BF3D327BE63E}" dt="2024-05-20T14:28:47.232" v="2125" actId="20577"/>
          <ac:spMkLst>
            <pc:docMk/>
            <pc:sldMk cId="2803644628" sldId="288"/>
            <ac:spMk id="6" creationId="{3D257007-3394-9BBF-84DB-F66CD5705990}"/>
          </ac:spMkLst>
        </pc:spChg>
        <pc:spChg chg="mod">
          <ac:chgData name="Rhys Thomas" userId="b0461f160bf1e64b" providerId="LiveId" clId="{CF6027AD-E818-47F9-B483-BF3D327BE63E}" dt="2024-05-20T14:28:55.978" v="2131" actId="14100"/>
          <ac:spMkLst>
            <pc:docMk/>
            <pc:sldMk cId="2803644628" sldId="288"/>
            <ac:spMk id="7" creationId="{AE9A83FD-2212-AF77-087F-C708500F9D61}"/>
          </ac:spMkLst>
        </pc:spChg>
        <pc:spChg chg="mod">
          <ac:chgData name="Rhys Thomas" userId="b0461f160bf1e64b" providerId="LiveId" clId="{CF6027AD-E818-47F9-B483-BF3D327BE63E}" dt="2024-05-20T14:28:49.871" v="2127" actId="20577"/>
          <ac:spMkLst>
            <pc:docMk/>
            <pc:sldMk cId="2803644628" sldId="288"/>
            <ac:spMk id="8" creationId="{28047C3D-E001-15F9-93D8-E0CC935ABFD0}"/>
          </ac:spMkLst>
        </pc:spChg>
        <pc:spChg chg="mod">
          <ac:chgData name="Rhys Thomas" userId="b0461f160bf1e64b" providerId="LiveId" clId="{CF6027AD-E818-47F9-B483-BF3D327BE63E}" dt="2024-05-20T14:29:01.470" v="2135" actId="14100"/>
          <ac:spMkLst>
            <pc:docMk/>
            <pc:sldMk cId="2803644628" sldId="288"/>
            <ac:spMk id="12" creationId="{0B828342-E965-0B38-6963-4E15909064BF}"/>
          </ac:spMkLst>
        </pc:spChg>
        <pc:spChg chg="mod">
          <ac:chgData name="Rhys Thomas" userId="b0461f160bf1e64b" providerId="LiveId" clId="{CF6027AD-E818-47F9-B483-BF3D327BE63E}" dt="2024-05-20T14:29:03.693" v="2136" actId="20577"/>
          <ac:spMkLst>
            <pc:docMk/>
            <pc:sldMk cId="2803644628" sldId="288"/>
            <ac:spMk id="13" creationId="{49912330-97C7-0CC2-387E-0C0F4A727EDA}"/>
          </ac:spMkLst>
        </pc:spChg>
        <pc:spChg chg="mod">
          <ac:chgData name="Rhys Thomas" userId="b0461f160bf1e64b" providerId="LiveId" clId="{CF6027AD-E818-47F9-B483-BF3D327BE63E}" dt="2024-05-20T14:29:13.735" v="2137" actId="1076"/>
          <ac:spMkLst>
            <pc:docMk/>
            <pc:sldMk cId="2803644628" sldId="288"/>
            <ac:spMk id="17" creationId="{04DF8F87-377B-2A54-E474-FAA454E2758C}"/>
          </ac:spMkLst>
        </pc:spChg>
        <pc:cxnChg chg="mod">
          <ac:chgData name="Rhys Thomas" userId="b0461f160bf1e64b" providerId="LiveId" clId="{CF6027AD-E818-47F9-B483-BF3D327BE63E}" dt="2024-05-20T14:28:55.978" v="2131" actId="14100"/>
          <ac:cxnSpMkLst>
            <pc:docMk/>
            <pc:sldMk cId="2803644628" sldId="288"/>
            <ac:cxnSpMk id="9" creationId="{91969B12-F1CD-A023-46AD-9250A65141D4}"/>
          </ac:cxnSpMkLst>
        </pc:cxnChg>
        <pc:cxnChg chg="mod">
          <ac:chgData name="Rhys Thomas" userId="b0461f160bf1e64b" providerId="LiveId" clId="{CF6027AD-E818-47F9-B483-BF3D327BE63E}" dt="2024-05-20T14:29:01.470" v="2135" actId="14100"/>
          <ac:cxnSpMkLst>
            <pc:docMk/>
            <pc:sldMk cId="2803644628" sldId="288"/>
            <ac:cxnSpMk id="15" creationId="{88E6924A-FBD3-9ACF-749F-B0DC500549E9}"/>
          </ac:cxnSpMkLst>
        </pc:cxnChg>
      </pc:sldChg>
      <pc:sldChg chg="addSp delSp modSp add mod modAnim">
        <pc:chgData name="Rhys Thomas" userId="b0461f160bf1e64b" providerId="LiveId" clId="{CF6027AD-E818-47F9-B483-BF3D327BE63E}" dt="2024-05-20T14:48:19.104" v="2308"/>
        <pc:sldMkLst>
          <pc:docMk/>
          <pc:sldMk cId="3443305525" sldId="289"/>
        </pc:sldMkLst>
        <pc:spChg chg="mod">
          <ac:chgData name="Rhys Thomas" userId="b0461f160bf1e64b" providerId="LiveId" clId="{CF6027AD-E818-47F9-B483-BF3D327BE63E}" dt="2024-05-20T14:46:56.789" v="2299" actId="165"/>
          <ac:spMkLst>
            <pc:docMk/>
            <pc:sldMk cId="3443305525" sldId="289"/>
            <ac:spMk id="9" creationId="{ED3D6629-B352-E67C-B591-55CD92D369B8}"/>
          </ac:spMkLst>
        </pc:spChg>
        <pc:spChg chg="mod">
          <ac:chgData name="Rhys Thomas" userId="b0461f160bf1e64b" providerId="LiveId" clId="{CF6027AD-E818-47F9-B483-BF3D327BE63E}" dt="2024-05-20T14:46:56.789" v="2299" actId="165"/>
          <ac:spMkLst>
            <pc:docMk/>
            <pc:sldMk cId="3443305525" sldId="289"/>
            <ac:spMk id="11" creationId="{310B9344-8DD4-EF61-70A0-05F03C0F9068}"/>
          </ac:spMkLst>
        </pc:spChg>
        <pc:spChg chg="mod">
          <ac:chgData name="Rhys Thomas" userId="b0461f160bf1e64b" providerId="LiveId" clId="{CF6027AD-E818-47F9-B483-BF3D327BE63E}" dt="2024-05-20T14:46:56.789" v="2299" actId="165"/>
          <ac:spMkLst>
            <pc:docMk/>
            <pc:sldMk cId="3443305525" sldId="289"/>
            <ac:spMk id="12" creationId="{B9B5B5F1-DD13-E45F-5DD1-517B663E7191}"/>
          </ac:spMkLst>
        </pc:spChg>
        <pc:spChg chg="mod">
          <ac:chgData name="Rhys Thomas" userId="b0461f160bf1e64b" providerId="LiveId" clId="{CF6027AD-E818-47F9-B483-BF3D327BE63E}" dt="2024-05-20T14:45:45.682" v="2285" actId="20577"/>
          <ac:spMkLst>
            <pc:docMk/>
            <pc:sldMk cId="3443305525" sldId="289"/>
            <ac:spMk id="13" creationId="{B85EA23F-CA3A-210C-67AE-6859CA3E4640}"/>
          </ac:spMkLst>
        </pc:spChg>
        <pc:spChg chg="mod">
          <ac:chgData name="Rhys Thomas" userId="b0461f160bf1e64b" providerId="LiveId" clId="{CF6027AD-E818-47F9-B483-BF3D327BE63E}" dt="2024-05-20T14:45:50.617" v="2286" actId="20577"/>
          <ac:spMkLst>
            <pc:docMk/>
            <pc:sldMk cId="3443305525" sldId="289"/>
            <ac:spMk id="19" creationId="{0B1C17F3-9122-4369-D4F1-177763C2BCEB}"/>
          </ac:spMkLst>
        </pc:spChg>
        <pc:spChg chg="mod">
          <ac:chgData name="Rhys Thomas" userId="b0461f160bf1e64b" providerId="LiveId" clId="{CF6027AD-E818-47F9-B483-BF3D327BE63E}" dt="2024-05-20T14:45:53.331" v="2288" actId="20577"/>
          <ac:spMkLst>
            <pc:docMk/>
            <pc:sldMk cId="3443305525" sldId="289"/>
            <ac:spMk id="20" creationId="{164C9999-9938-8B55-B098-A969448D7DB3}"/>
          </ac:spMkLst>
        </pc:spChg>
        <pc:spChg chg="mod">
          <ac:chgData name="Rhys Thomas" userId="b0461f160bf1e64b" providerId="LiveId" clId="{CF6027AD-E818-47F9-B483-BF3D327BE63E}" dt="2024-05-20T14:46:56.789" v="2299" actId="165"/>
          <ac:spMkLst>
            <pc:docMk/>
            <pc:sldMk cId="3443305525" sldId="289"/>
            <ac:spMk id="21" creationId="{EBA21E91-D555-DCFB-544B-7BB61D44FAC2}"/>
          </ac:spMkLst>
        </pc:spChg>
        <pc:spChg chg="mod topLvl">
          <ac:chgData name="Rhys Thomas" userId="b0461f160bf1e64b" providerId="LiveId" clId="{CF6027AD-E818-47F9-B483-BF3D327BE63E}" dt="2024-05-20T14:47:38.317" v="2303" actId="34135"/>
          <ac:spMkLst>
            <pc:docMk/>
            <pc:sldMk cId="3443305525" sldId="289"/>
            <ac:spMk id="26" creationId="{D7FCD7E0-F543-7667-EA5D-DE46ACFFE177}"/>
          </ac:spMkLst>
        </pc:spChg>
        <pc:spChg chg="mod topLvl">
          <ac:chgData name="Rhys Thomas" userId="b0461f160bf1e64b" providerId="LiveId" clId="{CF6027AD-E818-47F9-B483-BF3D327BE63E}" dt="2024-05-20T14:47:38.317" v="2303" actId="34135"/>
          <ac:spMkLst>
            <pc:docMk/>
            <pc:sldMk cId="3443305525" sldId="289"/>
            <ac:spMk id="27" creationId="{D70F4CE2-5251-B65B-A58E-9EAF0C2AA4D1}"/>
          </ac:spMkLst>
        </pc:spChg>
        <pc:spChg chg="mod topLvl">
          <ac:chgData name="Rhys Thomas" userId="b0461f160bf1e64b" providerId="LiveId" clId="{CF6027AD-E818-47F9-B483-BF3D327BE63E}" dt="2024-05-20T14:47:38.317" v="2303" actId="34135"/>
          <ac:spMkLst>
            <pc:docMk/>
            <pc:sldMk cId="3443305525" sldId="289"/>
            <ac:spMk id="28" creationId="{329F6459-B00E-4CDA-5AEF-421515C0CF20}"/>
          </ac:spMkLst>
        </pc:spChg>
        <pc:spChg chg="mod topLvl">
          <ac:chgData name="Rhys Thomas" userId="b0461f160bf1e64b" providerId="LiveId" clId="{CF6027AD-E818-47F9-B483-BF3D327BE63E}" dt="2024-05-20T14:47:38.317" v="2303" actId="34135"/>
          <ac:spMkLst>
            <pc:docMk/>
            <pc:sldMk cId="3443305525" sldId="289"/>
            <ac:spMk id="30" creationId="{842CE3A7-7984-31A8-6C8B-057CA49696F6}"/>
          </ac:spMkLst>
        </pc:spChg>
        <pc:spChg chg="mod">
          <ac:chgData name="Rhys Thomas" userId="b0461f160bf1e64b" providerId="LiveId" clId="{CF6027AD-E818-47F9-B483-BF3D327BE63E}" dt="2024-05-20T14:46:56.789" v="2299" actId="165"/>
          <ac:spMkLst>
            <pc:docMk/>
            <pc:sldMk cId="3443305525" sldId="289"/>
            <ac:spMk id="34" creationId="{ED5E3AD1-3EF0-A253-CC59-8BBC5EB8360D}"/>
          </ac:spMkLst>
        </pc:spChg>
        <pc:spChg chg="mod">
          <ac:chgData name="Rhys Thomas" userId="b0461f160bf1e64b" providerId="LiveId" clId="{CF6027AD-E818-47F9-B483-BF3D327BE63E}" dt="2024-05-20T14:46:56.789" v="2299" actId="165"/>
          <ac:spMkLst>
            <pc:docMk/>
            <pc:sldMk cId="3443305525" sldId="289"/>
            <ac:spMk id="35" creationId="{829AF12A-7150-BC95-9D46-D54159286E98}"/>
          </ac:spMkLst>
        </pc:spChg>
        <pc:spChg chg="mod">
          <ac:chgData name="Rhys Thomas" userId="b0461f160bf1e64b" providerId="LiveId" clId="{CF6027AD-E818-47F9-B483-BF3D327BE63E}" dt="2024-05-20T14:46:56.789" v="2299" actId="165"/>
          <ac:spMkLst>
            <pc:docMk/>
            <pc:sldMk cId="3443305525" sldId="289"/>
            <ac:spMk id="36" creationId="{8D1DF4D9-984D-1939-7CDB-5AE64363998C}"/>
          </ac:spMkLst>
        </pc:spChg>
        <pc:spChg chg="mod">
          <ac:chgData name="Rhys Thomas" userId="b0461f160bf1e64b" providerId="LiveId" clId="{CF6027AD-E818-47F9-B483-BF3D327BE63E}" dt="2024-05-20T14:46:56.789" v="2299" actId="165"/>
          <ac:spMkLst>
            <pc:docMk/>
            <pc:sldMk cId="3443305525" sldId="289"/>
            <ac:spMk id="38" creationId="{58B32A25-9DD1-793C-10C4-B1239F64ADD2}"/>
          </ac:spMkLst>
        </pc:spChg>
        <pc:spChg chg="mod">
          <ac:chgData name="Rhys Thomas" userId="b0461f160bf1e64b" providerId="LiveId" clId="{CF6027AD-E818-47F9-B483-BF3D327BE63E}" dt="2024-05-20T14:46:56.789" v="2299" actId="165"/>
          <ac:spMkLst>
            <pc:docMk/>
            <pc:sldMk cId="3443305525" sldId="289"/>
            <ac:spMk id="40" creationId="{605F9585-03D5-B783-7959-5F555FC8D958}"/>
          </ac:spMkLst>
        </pc:spChg>
        <pc:spChg chg="mod">
          <ac:chgData name="Rhys Thomas" userId="b0461f160bf1e64b" providerId="LiveId" clId="{CF6027AD-E818-47F9-B483-BF3D327BE63E}" dt="2024-05-20T14:46:56.789" v="2299" actId="165"/>
          <ac:spMkLst>
            <pc:docMk/>
            <pc:sldMk cId="3443305525" sldId="289"/>
            <ac:spMk id="41" creationId="{5CCCC9B9-ECFA-87FC-7C5D-5EEEB933B5FF}"/>
          </ac:spMkLst>
        </pc:spChg>
        <pc:spChg chg="mod topLvl">
          <ac:chgData name="Rhys Thomas" userId="b0461f160bf1e64b" providerId="LiveId" clId="{CF6027AD-E818-47F9-B483-BF3D327BE63E}" dt="2024-05-20T14:47:09.458" v="2300" actId="164"/>
          <ac:spMkLst>
            <pc:docMk/>
            <pc:sldMk cId="3443305525" sldId="289"/>
            <ac:spMk id="44" creationId="{7BBE5584-DA5F-5602-BEAE-C5422EE0C5FE}"/>
          </ac:spMkLst>
        </pc:spChg>
        <pc:spChg chg="mod topLvl">
          <ac:chgData name="Rhys Thomas" userId="b0461f160bf1e64b" providerId="LiveId" clId="{CF6027AD-E818-47F9-B483-BF3D327BE63E}" dt="2024-05-20T14:48:08.070" v="2305" actId="164"/>
          <ac:spMkLst>
            <pc:docMk/>
            <pc:sldMk cId="3443305525" sldId="289"/>
            <ac:spMk id="45" creationId="{D20E4D18-7601-CF74-E162-2A27FE5C366F}"/>
          </ac:spMkLst>
        </pc:spChg>
        <pc:spChg chg="mod topLvl">
          <ac:chgData name="Rhys Thomas" userId="b0461f160bf1e64b" providerId="LiveId" clId="{CF6027AD-E818-47F9-B483-BF3D327BE63E}" dt="2024-05-20T14:48:17.590" v="2307" actId="164"/>
          <ac:spMkLst>
            <pc:docMk/>
            <pc:sldMk cId="3443305525" sldId="289"/>
            <ac:spMk id="46" creationId="{EECC0A65-C8F5-4E80-9335-C43510211368}"/>
          </ac:spMkLst>
        </pc:spChg>
        <pc:spChg chg="mod topLvl">
          <ac:chgData name="Rhys Thomas" userId="b0461f160bf1e64b" providerId="LiveId" clId="{CF6027AD-E818-47F9-B483-BF3D327BE63E}" dt="2024-05-20T14:47:38.317" v="2303" actId="34135"/>
          <ac:spMkLst>
            <pc:docMk/>
            <pc:sldMk cId="3443305525" sldId="289"/>
            <ac:spMk id="47" creationId="{7DEAC314-2594-0ED3-CA97-57C033AC1C64}"/>
          </ac:spMkLst>
        </pc:spChg>
        <pc:spChg chg="mod topLvl">
          <ac:chgData name="Rhys Thomas" userId="b0461f160bf1e64b" providerId="LiveId" clId="{CF6027AD-E818-47F9-B483-BF3D327BE63E}" dt="2024-05-20T14:48:08.070" v="2305" actId="164"/>
          <ac:spMkLst>
            <pc:docMk/>
            <pc:sldMk cId="3443305525" sldId="289"/>
            <ac:spMk id="48" creationId="{B9FCF1B9-8939-16BB-ED0D-91CBA45E55C9}"/>
          </ac:spMkLst>
        </pc:spChg>
        <pc:spChg chg="mod topLvl">
          <ac:chgData name="Rhys Thomas" userId="b0461f160bf1e64b" providerId="LiveId" clId="{CF6027AD-E818-47F9-B483-BF3D327BE63E}" dt="2024-05-20T14:48:17.590" v="2307" actId="164"/>
          <ac:spMkLst>
            <pc:docMk/>
            <pc:sldMk cId="3443305525" sldId="289"/>
            <ac:spMk id="49" creationId="{47DE0248-8896-6ED1-6481-9179F7742EF8}"/>
          </ac:spMkLst>
        </pc:spChg>
        <pc:grpChg chg="add mod">
          <ac:chgData name="Rhys Thomas" userId="b0461f160bf1e64b" providerId="LiveId" clId="{CF6027AD-E818-47F9-B483-BF3D327BE63E}" dt="2024-05-20T14:47:09.458" v="2300" actId="164"/>
          <ac:grpSpMkLst>
            <pc:docMk/>
            <pc:sldMk cId="3443305525" sldId="289"/>
            <ac:grpSpMk id="2" creationId="{EF76C907-A434-875C-51E2-25F287080EA9}"/>
          </ac:grpSpMkLst>
        </pc:grpChg>
        <pc:grpChg chg="add mod">
          <ac:chgData name="Rhys Thomas" userId="b0461f160bf1e64b" providerId="LiveId" clId="{CF6027AD-E818-47F9-B483-BF3D327BE63E}" dt="2024-05-20T14:48:08.070" v="2305" actId="164"/>
          <ac:grpSpMkLst>
            <pc:docMk/>
            <pc:sldMk cId="3443305525" sldId="289"/>
            <ac:grpSpMk id="3" creationId="{D202CDA7-5094-DDF4-7BF6-F2D288988311}"/>
          </ac:grpSpMkLst>
        </pc:grpChg>
        <pc:grpChg chg="add mod">
          <ac:chgData name="Rhys Thomas" userId="b0461f160bf1e64b" providerId="LiveId" clId="{CF6027AD-E818-47F9-B483-BF3D327BE63E}" dt="2024-05-20T14:48:17.590" v="2307" actId="164"/>
          <ac:grpSpMkLst>
            <pc:docMk/>
            <pc:sldMk cId="3443305525" sldId="289"/>
            <ac:grpSpMk id="4" creationId="{ECCE343B-0746-E04F-CF70-852CFC41E932}"/>
          </ac:grpSpMkLst>
        </pc:grpChg>
        <pc:grpChg chg="mod topLvl">
          <ac:chgData name="Rhys Thomas" userId="b0461f160bf1e64b" providerId="LiveId" clId="{CF6027AD-E818-47F9-B483-BF3D327BE63E}" dt="2024-05-20T14:47:09.458" v="2300" actId="164"/>
          <ac:grpSpMkLst>
            <pc:docMk/>
            <pc:sldMk cId="3443305525" sldId="289"/>
            <ac:grpSpMk id="24" creationId="{7787A285-9BF9-86B0-5F21-522CB1853BAF}"/>
          </ac:grpSpMkLst>
        </pc:grpChg>
        <pc:grpChg chg="del mod topLvl">
          <ac:chgData name="Rhys Thomas" userId="b0461f160bf1e64b" providerId="LiveId" clId="{CF6027AD-E818-47F9-B483-BF3D327BE63E}" dt="2024-05-20T14:47:24.975" v="2302" actId="165"/>
          <ac:grpSpMkLst>
            <pc:docMk/>
            <pc:sldMk cId="3443305525" sldId="289"/>
            <ac:grpSpMk id="25" creationId="{54AB40DE-6DFE-2296-B85D-D645B948C051}"/>
          </ac:grpSpMkLst>
        </pc:grpChg>
        <pc:grpChg chg="mod topLvl">
          <ac:chgData name="Rhys Thomas" userId="b0461f160bf1e64b" providerId="LiveId" clId="{CF6027AD-E818-47F9-B483-BF3D327BE63E}" dt="2024-05-20T14:48:08.070" v="2305" actId="164"/>
          <ac:grpSpMkLst>
            <pc:docMk/>
            <pc:sldMk cId="3443305525" sldId="289"/>
            <ac:grpSpMk id="31" creationId="{9997150C-E39E-FED6-385D-A51BB7EED830}"/>
          </ac:grpSpMkLst>
        </pc:grpChg>
        <pc:grpChg chg="mod topLvl">
          <ac:chgData name="Rhys Thomas" userId="b0461f160bf1e64b" providerId="LiveId" clId="{CF6027AD-E818-47F9-B483-BF3D327BE63E}" dt="2024-05-20T14:48:17.590" v="2307" actId="164"/>
          <ac:grpSpMkLst>
            <pc:docMk/>
            <pc:sldMk cId="3443305525" sldId="289"/>
            <ac:grpSpMk id="37" creationId="{1D31F8A8-465A-4EEA-6BF3-C7A81A4F8AC6}"/>
          </ac:grpSpMkLst>
        </pc:grpChg>
        <pc:grpChg chg="del mod topLvl">
          <ac:chgData name="Rhys Thomas" userId="b0461f160bf1e64b" providerId="LiveId" clId="{CF6027AD-E818-47F9-B483-BF3D327BE63E}" dt="2024-05-20T14:46:56.789" v="2299" actId="165"/>
          <ac:grpSpMkLst>
            <pc:docMk/>
            <pc:sldMk cId="3443305525" sldId="289"/>
            <ac:grpSpMk id="43" creationId="{9D690B81-4719-F581-CF81-D97EB15AA3BB}"/>
          </ac:grpSpMkLst>
        </pc:grpChg>
        <pc:grpChg chg="del">
          <ac:chgData name="Rhys Thomas" userId="b0461f160bf1e64b" providerId="LiveId" clId="{CF6027AD-E818-47F9-B483-BF3D327BE63E}" dt="2024-05-20T14:46:41.261" v="2298" actId="165"/>
          <ac:grpSpMkLst>
            <pc:docMk/>
            <pc:sldMk cId="3443305525" sldId="289"/>
            <ac:grpSpMk id="50" creationId="{64FC16BF-0904-7CBA-EFBC-442D7632E513}"/>
          </ac:grpSpMkLst>
        </pc:grpChg>
      </pc:sldChg>
      <pc:sldChg chg="modSp add mod modAnim">
        <pc:chgData name="Rhys Thomas" userId="b0461f160bf1e64b" providerId="LiveId" clId="{CF6027AD-E818-47F9-B483-BF3D327BE63E}" dt="2024-05-20T14:48:58.834" v="2323" actId="20577"/>
        <pc:sldMkLst>
          <pc:docMk/>
          <pc:sldMk cId="403959592" sldId="290"/>
        </pc:sldMkLst>
        <pc:spChg chg="mod">
          <ac:chgData name="Rhys Thomas" userId="b0461f160bf1e64b" providerId="LiveId" clId="{CF6027AD-E818-47F9-B483-BF3D327BE63E}" dt="2024-05-20T14:48:41.544" v="2311" actId="20577"/>
          <ac:spMkLst>
            <pc:docMk/>
            <pc:sldMk cId="403959592" sldId="290"/>
            <ac:spMk id="13" creationId="{B85EA23F-CA3A-210C-67AE-6859CA3E4640}"/>
          </ac:spMkLst>
        </pc:spChg>
        <pc:spChg chg="mod">
          <ac:chgData name="Rhys Thomas" userId="b0461f160bf1e64b" providerId="LiveId" clId="{CF6027AD-E818-47F9-B483-BF3D327BE63E}" dt="2024-05-20T14:48:44.729" v="2313" actId="20577"/>
          <ac:spMkLst>
            <pc:docMk/>
            <pc:sldMk cId="403959592" sldId="290"/>
            <ac:spMk id="19" creationId="{0B1C17F3-9122-4369-D4F1-177763C2BCEB}"/>
          </ac:spMkLst>
        </pc:spChg>
        <pc:spChg chg="mod">
          <ac:chgData name="Rhys Thomas" userId="b0461f160bf1e64b" providerId="LiveId" clId="{CF6027AD-E818-47F9-B483-BF3D327BE63E}" dt="2024-05-20T14:48:47.080" v="2315" actId="20577"/>
          <ac:spMkLst>
            <pc:docMk/>
            <pc:sldMk cId="403959592" sldId="290"/>
            <ac:spMk id="20" creationId="{164C9999-9938-8B55-B098-A969448D7DB3}"/>
          </ac:spMkLst>
        </pc:spChg>
        <pc:spChg chg="mod">
          <ac:chgData name="Rhys Thomas" userId="b0461f160bf1e64b" providerId="LiveId" clId="{CF6027AD-E818-47F9-B483-BF3D327BE63E}" dt="2024-05-20T14:48:49.745" v="2317" actId="20577"/>
          <ac:spMkLst>
            <pc:docMk/>
            <pc:sldMk cId="403959592" sldId="290"/>
            <ac:spMk id="44" creationId="{7BBE5584-DA5F-5602-BEAE-C5422EE0C5FE}"/>
          </ac:spMkLst>
        </pc:spChg>
        <pc:spChg chg="mod">
          <ac:chgData name="Rhys Thomas" userId="b0461f160bf1e64b" providerId="LiveId" clId="{CF6027AD-E818-47F9-B483-BF3D327BE63E}" dt="2024-05-20T14:48:55.244" v="2321" actId="20577"/>
          <ac:spMkLst>
            <pc:docMk/>
            <pc:sldMk cId="403959592" sldId="290"/>
            <ac:spMk id="45" creationId="{D20E4D18-7601-CF74-E162-2A27FE5C366F}"/>
          </ac:spMkLst>
        </pc:spChg>
        <pc:spChg chg="mod">
          <ac:chgData name="Rhys Thomas" userId="b0461f160bf1e64b" providerId="LiveId" clId="{CF6027AD-E818-47F9-B483-BF3D327BE63E}" dt="2024-05-20T14:48:58.834" v="2323" actId="20577"/>
          <ac:spMkLst>
            <pc:docMk/>
            <pc:sldMk cId="403959592" sldId="290"/>
            <ac:spMk id="46" creationId="{EECC0A65-C8F5-4E80-9335-C43510211368}"/>
          </ac:spMkLst>
        </pc:spChg>
        <pc:spChg chg="mod">
          <ac:chgData name="Rhys Thomas" userId="b0461f160bf1e64b" providerId="LiveId" clId="{CF6027AD-E818-47F9-B483-BF3D327BE63E}" dt="2024-05-20T14:48:52.395" v="2319" actId="20577"/>
          <ac:spMkLst>
            <pc:docMk/>
            <pc:sldMk cId="403959592" sldId="290"/>
            <ac:spMk id="47" creationId="{7DEAC314-2594-0ED3-CA97-57C033AC1C64}"/>
          </ac:spMkLst>
        </pc:spChg>
      </pc:sldChg>
      <pc:sldChg chg="addSp delSp modSp new mod modAnim">
        <pc:chgData name="Rhys Thomas" userId="b0461f160bf1e64b" providerId="LiveId" clId="{CF6027AD-E818-47F9-B483-BF3D327BE63E}" dt="2024-05-24T18:51:27.285" v="3614" actId="20577"/>
        <pc:sldMkLst>
          <pc:docMk/>
          <pc:sldMk cId="2279184701" sldId="291"/>
        </pc:sldMkLst>
        <pc:spChg chg="del">
          <ac:chgData name="Rhys Thomas" userId="b0461f160bf1e64b" providerId="LiveId" clId="{CF6027AD-E818-47F9-B483-BF3D327BE63E}" dt="2024-05-20T14:49:05.438" v="2326" actId="478"/>
          <ac:spMkLst>
            <pc:docMk/>
            <pc:sldMk cId="2279184701" sldId="291"/>
            <ac:spMk id="2" creationId="{4FFF9E3B-B06F-ABFC-BE04-A2CE54CC9325}"/>
          </ac:spMkLst>
        </pc:spChg>
        <pc:spChg chg="del">
          <ac:chgData name="Rhys Thomas" userId="b0461f160bf1e64b" providerId="LiveId" clId="{CF6027AD-E818-47F9-B483-BF3D327BE63E}" dt="2024-05-20T14:49:04.637" v="2325" actId="478"/>
          <ac:spMkLst>
            <pc:docMk/>
            <pc:sldMk cId="2279184701" sldId="291"/>
            <ac:spMk id="3" creationId="{82CC45F3-C156-0F08-5E0B-171189155D98}"/>
          </ac:spMkLst>
        </pc:spChg>
        <pc:spChg chg="add mod">
          <ac:chgData name="Rhys Thomas" userId="b0461f160bf1e64b" providerId="LiveId" clId="{CF6027AD-E818-47F9-B483-BF3D327BE63E}" dt="2024-05-24T18:51:27.285" v="3614" actId="20577"/>
          <ac:spMkLst>
            <pc:docMk/>
            <pc:sldMk cId="2279184701" sldId="291"/>
            <ac:spMk id="5" creationId="{722F7615-A197-B9DC-2BAE-1BC7C852B08A}"/>
          </ac:spMkLst>
        </pc:spChg>
        <pc:spChg chg="mod">
          <ac:chgData name="Rhys Thomas" userId="b0461f160bf1e64b" providerId="LiveId" clId="{CF6027AD-E818-47F9-B483-BF3D327BE63E}" dt="2024-05-20T14:51:27.749" v="2416" actId="20577"/>
          <ac:spMkLst>
            <pc:docMk/>
            <pc:sldMk cId="2279184701" sldId="291"/>
            <ac:spMk id="7" creationId="{B6ED7798-79E6-C22C-FF0D-671BD82FC7EE}"/>
          </ac:spMkLst>
        </pc:spChg>
        <pc:spChg chg="mod">
          <ac:chgData name="Rhys Thomas" userId="b0461f160bf1e64b" providerId="LiveId" clId="{CF6027AD-E818-47F9-B483-BF3D327BE63E}" dt="2024-05-20T14:51:21.188" v="2411" actId="20577"/>
          <ac:spMkLst>
            <pc:docMk/>
            <pc:sldMk cId="2279184701" sldId="291"/>
            <ac:spMk id="8" creationId="{5967D7AC-0B93-DED7-9FF3-F23A87FDC041}"/>
          </ac:spMkLst>
        </pc:spChg>
        <pc:spChg chg="mod">
          <ac:chgData name="Rhys Thomas" userId="b0461f160bf1e64b" providerId="LiveId" clId="{CF6027AD-E818-47F9-B483-BF3D327BE63E}" dt="2024-05-20T14:51:25.322" v="2413" actId="20577"/>
          <ac:spMkLst>
            <pc:docMk/>
            <pc:sldMk cId="2279184701" sldId="291"/>
            <ac:spMk id="9" creationId="{7B258231-1487-18AA-9404-86C802BECAE8}"/>
          </ac:spMkLst>
        </pc:spChg>
        <pc:spChg chg="add mod">
          <ac:chgData name="Rhys Thomas" userId="b0461f160bf1e64b" providerId="LiveId" clId="{CF6027AD-E818-47F9-B483-BF3D327BE63E}" dt="2024-05-20T14:55:40.375" v="2476" actId="1076"/>
          <ac:spMkLst>
            <pc:docMk/>
            <pc:sldMk cId="2279184701" sldId="291"/>
            <ac:spMk id="13" creationId="{BA52D742-9CE1-8391-9B7C-971136934506}"/>
          </ac:spMkLst>
        </pc:spChg>
        <pc:spChg chg="add mod">
          <ac:chgData name="Rhys Thomas" userId="b0461f160bf1e64b" providerId="LiveId" clId="{CF6027AD-E818-47F9-B483-BF3D327BE63E}" dt="2024-05-20T14:55:49.331" v="2479" actId="20577"/>
          <ac:spMkLst>
            <pc:docMk/>
            <pc:sldMk cId="2279184701" sldId="291"/>
            <ac:spMk id="14" creationId="{0D200B86-B82A-9045-39D0-9619EEBCE473}"/>
          </ac:spMkLst>
        </pc:spChg>
        <pc:grpChg chg="add mod">
          <ac:chgData name="Rhys Thomas" userId="b0461f160bf1e64b" providerId="LiveId" clId="{CF6027AD-E818-47F9-B483-BF3D327BE63E}" dt="2024-05-20T14:52:33.876" v="2431" actId="14100"/>
          <ac:grpSpMkLst>
            <pc:docMk/>
            <pc:sldMk cId="2279184701" sldId="291"/>
            <ac:grpSpMk id="6" creationId="{87F95140-D484-9DD3-E23F-8974B38AD246}"/>
          </ac:grpSpMkLst>
        </pc:grpChg>
        <pc:graphicFrameChg chg="add mod modGraphic">
          <ac:chgData name="Rhys Thomas" userId="b0461f160bf1e64b" providerId="LiveId" clId="{CF6027AD-E818-47F9-B483-BF3D327BE63E}" dt="2024-05-20T14:52:39.585" v="2433" actId="1076"/>
          <ac:graphicFrameMkLst>
            <pc:docMk/>
            <pc:sldMk cId="2279184701" sldId="291"/>
            <ac:graphicFrameMk id="12" creationId="{EEF0905E-DA96-417A-00A0-A9C8376AB270}"/>
          </ac:graphicFrameMkLst>
        </pc:graphicFrameChg>
        <pc:cxnChg chg="mod">
          <ac:chgData name="Rhys Thomas" userId="b0461f160bf1e64b" providerId="LiveId" clId="{CF6027AD-E818-47F9-B483-BF3D327BE63E}" dt="2024-05-20T14:51:07.383" v="2409"/>
          <ac:cxnSpMkLst>
            <pc:docMk/>
            <pc:sldMk cId="2279184701" sldId="291"/>
            <ac:cxnSpMk id="10" creationId="{E47CBE16-F23C-CA3B-BB28-6D83D51B9606}"/>
          </ac:cxnSpMkLst>
        </pc:cxnChg>
        <pc:cxnChg chg="mod">
          <ac:chgData name="Rhys Thomas" userId="b0461f160bf1e64b" providerId="LiveId" clId="{CF6027AD-E818-47F9-B483-BF3D327BE63E}" dt="2024-05-20T14:51:07.383" v="2409"/>
          <ac:cxnSpMkLst>
            <pc:docMk/>
            <pc:sldMk cId="2279184701" sldId="291"/>
            <ac:cxnSpMk id="11" creationId="{EDB0707B-2822-C735-D45E-F8066F42DF8A}"/>
          </ac:cxnSpMkLst>
        </pc:cxnChg>
      </pc:sldChg>
      <pc:sldChg chg="addSp modSp add mod">
        <pc:chgData name="Rhys Thomas" userId="b0461f160bf1e64b" providerId="LiveId" clId="{CF6027AD-E818-47F9-B483-BF3D327BE63E}" dt="2024-05-20T14:56:07.847" v="2483" actId="20577"/>
        <pc:sldMkLst>
          <pc:docMk/>
          <pc:sldMk cId="791397890" sldId="292"/>
        </pc:sldMkLst>
        <pc:spChg chg="add mod">
          <ac:chgData name="Rhys Thomas" userId="b0461f160bf1e64b" providerId="LiveId" clId="{CF6027AD-E818-47F9-B483-BF3D327BE63E}" dt="2024-05-20T14:56:00.004" v="2480"/>
          <ac:spMkLst>
            <pc:docMk/>
            <pc:sldMk cId="791397890" sldId="292"/>
            <ac:spMk id="2" creationId="{2C0BDE5C-C544-11C7-AB29-013A6CD012E4}"/>
          </ac:spMkLst>
        </pc:spChg>
        <pc:spChg chg="add mod">
          <ac:chgData name="Rhys Thomas" userId="b0461f160bf1e64b" providerId="LiveId" clId="{CF6027AD-E818-47F9-B483-BF3D327BE63E}" dt="2024-05-20T14:56:07.847" v="2483" actId="20577"/>
          <ac:spMkLst>
            <pc:docMk/>
            <pc:sldMk cId="791397890" sldId="292"/>
            <ac:spMk id="3" creationId="{86DA4871-6C4B-2577-95DA-E35B2D9AF2AA}"/>
          </ac:spMkLst>
        </pc:spChg>
        <pc:spChg chg="mod">
          <ac:chgData name="Rhys Thomas" userId="b0461f160bf1e64b" providerId="LiveId" clId="{CF6027AD-E818-47F9-B483-BF3D327BE63E}" dt="2024-05-20T14:54:33.316" v="2462" actId="20577"/>
          <ac:spMkLst>
            <pc:docMk/>
            <pc:sldMk cId="791397890" sldId="292"/>
            <ac:spMk id="5" creationId="{722F7615-A197-B9DC-2BAE-1BC7C852B08A}"/>
          </ac:spMkLst>
        </pc:spChg>
        <pc:spChg chg="mod">
          <ac:chgData name="Rhys Thomas" userId="b0461f160bf1e64b" providerId="LiveId" clId="{CF6027AD-E818-47F9-B483-BF3D327BE63E}" dt="2024-05-20T14:54:41.065" v="2464" actId="20577"/>
          <ac:spMkLst>
            <pc:docMk/>
            <pc:sldMk cId="791397890" sldId="292"/>
            <ac:spMk id="7" creationId="{B6ED7798-79E6-C22C-FF0D-671BD82FC7EE}"/>
          </ac:spMkLst>
        </pc:spChg>
        <pc:spChg chg="mod">
          <ac:chgData name="Rhys Thomas" userId="b0461f160bf1e64b" providerId="LiveId" clId="{CF6027AD-E818-47F9-B483-BF3D327BE63E}" dt="2024-05-20T14:54:43.004" v="2465" actId="20577"/>
          <ac:spMkLst>
            <pc:docMk/>
            <pc:sldMk cId="791397890" sldId="292"/>
            <ac:spMk id="8" creationId="{5967D7AC-0B93-DED7-9FF3-F23A87FDC041}"/>
          </ac:spMkLst>
        </pc:spChg>
        <pc:spChg chg="mod">
          <ac:chgData name="Rhys Thomas" userId="b0461f160bf1e64b" providerId="LiveId" clId="{CF6027AD-E818-47F9-B483-BF3D327BE63E}" dt="2024-05-20T14:54:45.463" v="2467" actId="20577"/>
          <ac:spMkLst>
            <pc:docMk/>
            <pc:sldMk cId="791397890" sldId="292"/>
            <ac:spMk id="9" creationId="{7B258231-1487-18AA-9404-86C802BECAE8}"/>
          </ac:spMkLst>
        </pc:spChg>
        <pc:graphicFrameChg chg="modGraphic">
          <ac:chgData name="Rhys Thomas" userId="b0461f160bf1e64b" providerId="LiveId" clId="{CF6027AD-E818-47F9-B483-BF3D327BE63E}" dt="2024-05-20T14:54:57.808" v="2472" actId="20577"/>
          <ac:graphicFrameMkLst>
            <pc:docMk/>
            <pc:sldMk cId="791397890" sldId="292"/>
            <ac:graphicFrameMk id="12" creationId="{EEF0905E-DA96-417A-00A0-A9C8376AB270}"/>
          </ac:graphicFrameMkLst>
        </pc:graphicFrameChg>
      </pc:sldChg>
      <pc:sldChg chg="addSp delSp modSp new del mod modAnim">
        <pc:chgData name="Rhys Thomas" userId="b0461f160bf1e64b" providerId="LiveId" clId="{CF6027AD-E818-47F9-B483-BF3D327BE63E}" dt="2024-05-21T15:34:00.070" v="2596" actId="47"/>
        <pc:sldMkLst>
          <pc:docMk/>
          <pc:sldMk cId="2235319396" sldId="293"/>
        </pc:sldMkLst>
        <pc:spChg chg="del">
          <ac:chgData name="Rhys Thomas" userId="b0461f160bf1e64b" providerId="LiveId" clId="{CF6027AD-E818-47F9-B483-BF3D327BE63E}" dt="2024-05-20T14:56:16.224" v="2485" actId="478"/>
          <ac:spMkLst>
            <pc:docMk/>
            <pc:sldMk cId="2235319396" sldId="293"/>
            <ac:spMk id="2" creationId="{C20DC54F-262D-A251-4E3B-CAFA19E3FD31}"/>
          </ac:spMkLst>
        </pc:spChg>
        <pc:spChg chg="del">
          <ac:chgData name="Rhys Thomas" userId="b0461f160bf1e64b" providerId="LiveId" clId="{CF6027AD-E818-47F9-B483-BF3D327BE63E}" dt="2024-05-20T14:56:18.076" v="2486" actId="478"/>
          <ac:spMkLst>
            <pc:docMk/>
            <pc:sldMk cId="2235319396" sldId="293"/>
            <ac:spMk id="3" creationId="{064B3E28-D59E-5C20-379F-D94D8215F9F0}"/>
          </ac:spMkLst>
        </pc:spChg>
        <pc:spChg chg="add mod">
          <ac:chgData name="Rhys Thomas" userId="b0461f160bf1e64b" providerId="LiveId" clId="{CF6027AD-E818-47F9-B483-BF3D327BE63E}" dt="2024-05-21T15:26:43.846" v="2497" actId="1076"/>
          <ac:spMkLst>
            <pc:docMk/>
            <pc:sldMk cId="2235319396" sldId="293"/>
            <ac:spMk id="5" creationId="{1C4C5A56-5255-DF20-C9E7-D32638078C70}"/>
          </ac:spMkLst>
        </pc:spChg>
        <pc:spChg chg="mod">
          <ac:chgData name="Rhys Thomas" userId="b0461f160bf1e64b" providerId="LiveId" clId="{CF6027AD-E818-47F9-B483-BF3D327BE63E}" dt="2024-05-21T15:26:59.593" v="2498"/>
          <ac:spMkLst>
            <pc:docMk/>
            <pc:sldMk cId="2235319396" sldId="293"/>
            <ac:spMk id="7" creationId="{16D3C8FE-C83C-E572-5932-9288E1534DCE}"/>
          </ac:spMkLst>
        </pc:spChg>
        <pc:spChg chg="mod">
          <ac:chgData name="Rhys Thomas" userId="b0461f160bf1e64b" providerId="LiveId" clId="{CF6027AD-E818-47F9-B483-BF3D327BE63E}" dt="2024-05-21T15:26:59.593" v="2498"/>
          <ac:spMkLst>
            <pc:docMk/>
            <pc:sldMk cId="2235319396" sldId="293"/>
            <ac:spMk id="8" creationId="{2D81CA84-85FC-8074-FE98-8E4D12155210}"/>
          </ac:spMkLst>
        </pc:spChg>
        <pc:spChg chg="mod">
          <ac:chgData name="Rhys Thomas" userId="b0461f160bf1e64b" providerId="LiveId" clId="{CF6027AD-E818-47F9-B483-BF3D327BE63E}" dt="2024-05-21T15:26:59.593" v="2498"/>
          <ac:spMkLst>
            <pc:docMk/>
            <pc:sldMk cId="2235319396" sldId="293"/>
            <ac:spMk id="9" creationId="{0A06A1C8-7338-192F-B4B4-DB40DE862C1C}"/>
          </ac:spMkLst>
        </pc:spChg>
        <pc:spChg chg="mod">
          <ac:chgData name="Rhys Thomas" userId="b0461f160bf1e64b" providerId="LiveId" clId="{CF6027AD-E818-47F9-B483-BF3D327BE63E}" dt="2024-05-21T15:26:59.593" v="2498"/>
          <ac:spMkLst>
            <pc:docMk/>
            <pc:sldMk cId="2235319396" sldId="293"/>
            <ac:spMk id="10" creationId="{C595D0E1-EEFB-DBC7-A6E1-2376DDC67927}"/>
          </ac:spMkLst>
        </pc:spChg>
        <pc:spChg chg="mod">
          <ac:chgData name="Rhys Thomas" userId="b0461f160bf1e64b" providerId="LiveId" clId="{CF6027AD-E818-47F9-B483-BF3D327BE63E}" dt="2024-05-21T15:26:59.593" v="2498"/>
          <ac:spMkLst>
            <pc:docMk/>
            <pc:sldMk cId="2235319396" sldId="293"/>
            <ac:spMk id="11" creationId="{72F8E0C5-FBAA-9FEA-6D75-FA8434F724C9}"/>
          </ac:spMkLst>
        </pc:spChg>
        <pc:grpChg chg="add mod">
          <ac:chgData name="Rhys Thomas" userId="b0461f160bf1e64b" providerId="LiveId" clId="{CF6027AD-E818-47F9-B483-BF3D327BE63E}" dt="2024-05-21T15:27:08.224" v="2501" actId="1076"/>
          <ac:grpSpMkLst>
            <pc:docMk/>
            <pc:sldMk cId="2235319396" sldId="293"/>
            <ac:grpSpMk id="6" creationId="{2CE17CA2-8A29-4489-2708-19FA813B63C7}"/>
          </ac:grpSpMkLst>
        </pc:grpChg>
      </pc:sldChg>
      <pc:sldChg chg="addSp delSp modSp new mod delAnim modAnim">
        <pc:chgData name="Rhys Thomas" userId="b0461f160bf1e64b" providerId="LiveId" clId="{CF6027AD-E818-47F9-B483-BF3D327BE63E}" dt="2024-08-04T19:05:12.821" v="36407" actId="164"/>
        <pc:sldMkLst>
          <pc:docMk/>
          <pc:sldMk cId="3491650339" sldId="294"/>
        </pc:sldMkLst>
        <pc:spChg chg="del">
          <ac:chgData name="Rhys Thomas" userId="b0461f160bf1e64b" providerId="LiveId" clId="{CF6027AD-E818-47F9-B483-BF3D327BE63E}" dt="2024-05-21T15:28:00.319" v="2504" actId="478"/>
          <ac:spMkLst>
            <pc:docMk/>
            <pc:sldMk cId="3491650339" sldId="294"/>
            <ac:spMk id="2" creationId="{1A4D1E31-56A2-5D94-F8DE-C322DD0610F7}"/>
          </ac:spMkLst>
        </pc:spChg>
        <pc:spChg chg="del">
          <ac:chgData name="Rhys Thomas" userId="b0461f160bf1e64b" providerId="LiveId" clId="{CF6027AD-E818-47F9-B483-BF3D327BE63E}" dt="2024-05-21T15:27:59.328" v="2503" actId="478"/>
          <ac:spMkLst>
            <pc:docMk/>
            <pc:sldMk cId="3491650339" sldId="294"/>
            <ac:spMk id="3" creationId="{7389067B-C3EB-18CD-454A-466C4A6FAD95}"/>
          </ac:spMkLst>
        </pc:spChg>
        <pc:spChg chg="add mod">
          <ac:chgData name="Rhys Thomas" userId="b0461f160bf1e64b" providerId="LiveId" clId="{CF6027AD-E818-47F9-B483-BF3D327BE63E}" dt="2024-05-21T15:28:01.352" v="2505"/>
          <ac:spMkLst>
            <pc:docMk/>
            <pc:sldMk cId="3491650339" sldId="294"/>
            <ac:spMk id="4" creationId="{1ED480D5-59E8-C5F4-873A-F680956B1563}"/>
          </ac:spMkLst>
        </pc:spChg>
        <pc:spChg chg="add mod">
          <ac:chgData name="Rhys Thomas" userId="b0461f160bf1e64b" providerId="LiveId" clId="{CF6027AD-E818-47F9-B483-BF3D327BE63E}" dt="2024-05-21T15:28:51.252" v="2516" actId="1076"/>
          <ac:spMkLst>
            <pc:docMk/>
            <pc:sldMk cId="3491650339" sldId="294"/>
            <ac:spMk id="6" creationId="{E6AFC19E-B2A5-7510-86BD-1A25C0074997}"/>
          </ac:spMkLst>
        </pc:spChg>
        <pc:spChg chg="add mod">
          <ac:chgData name="Rhys Thomas" userId="b0461f160bf1e64b" providerId="LiveId" clId="{CF6027AD-E818-47F9-B483-BF3D327BE63E}" dt="2024-05-21T15:28:01.352" v="2505"/>
          <ac:spMkLst>
            <pc:docMk/>
            <pc:sldMk cId="3491650339" sldId="294"/>
            <ac:spMk id="7" creationId="{B5729444-236C-1A2A-4631-47AD8FE02761}"/>
          </ac:spMkLst>
        </pc:spChg>
        <pc:spChg chg="add mod">
          <ac:chgData name="Rhys Thomas" userId="b0461f160bf1e64b" providerId="LiveId" clId="{CF6027AD-E818-47F9-B483-BF3D327BE63E}" dt="2024-05-21T15:29:51.581" v="2529" actId="404"/>
          <ac:spMkLst>
            <pc:docMk/>
            <pc:sldMk cId="3491650339" sldId="294"/>
            <ac:spMk id="14" creationId="{3B71F458-EAD6-B605-1C1B-939CF7A29C22}"/>
          </ac:spMkLst>
        </pc:spChg>
        <pc:spChg chg="mod">
          <ac:chgData name="Rhys Thomas" userId="b0461f160bf1e64b" providerId="LiveId" clId="{CF6027AD-E818-47F9-B483-BF3D327BE63E}" dt="2024-05-21T15:29:04.497" v="2517"/>
          <ac:spMkLst>
            <pc:docMk/>
            <pc:sldMk cId="3491650339" sldId="294"/>
            <ac:spMk id="16" creationId="{596B4006-6B6A-69A4-13EA-047253699FB1}"/>
          </ac:spMkLst>
        </pc:spChg>
        <pc:spChg chg="mod">
          <ac:chgData name="Rhys Thomas" userId="b0461f160bf1e64b" providerId="LiveId" clId="{CF6027AD-E818-47F9-B483-BF3D327BE63E}" dt="2024-05-21T15:29:04.497" v="2517"/>
          <ac:spMkLst>
            <pc:docMk/>
            <pc:sldMk cId="3491650339" sldId="294"/>
            <ac:spMk id="17" creationId="{80BAAAEB-443B-1B57-0770-A76F6F974A4B}"/>
          </ac:spMkLst>
        </pc:spChg>
        <pc:spChg chg="mod">
          <ac:chgData name="Rhys Thomas" userId="b0461f160bf1e64b" providerId="LiveId" clId="{CF6027AD-E818-47F9-B483-BF3D327BE63E}" dt="2024-05-21T15:29:04.497" v="2517"/>
          <ac:spMkLst>
            <pc:docMk/>
            <pc:sldMk cId="3491650339" sldId="294"/>
            <ac:spMk id="18" creationId="{6761A851-7ADC-7DAE-5FEA-7963B942EC59}"/>
          </ac:spMkLst>
        </pc:spChg>
        <pc:spChg chg="mod">
          <ac:chgData name="Rhys Thomas" userId="b0461f160bf1e64b" providerId="LiveId" clId="{CF6027AD-E818-47F9-B483-BF3D327BE63E}" dt="2024-05-21T15:29:04.497" v="2517"/>
          <ac:spMkLst>
            <pc:docMk/>
            <pc:sldMk cId="3491650339" sldId="294"/>
            <ac:spMk id="19" creationId="{05C18AD3-DCD3-2EDF-F10C-E3715FF67AEF}"/>
          </ac:spMkLst>
        </pc:spChg>
        <pc:spChg chg="mod">
          <ac:chgData name="Rhys Thomas" userId="b0461f160bf1e64b" providerId="LiveId" clId="{CF6027AD-E818-47F9-B483-BF3D327BE63E}" dt="2024-05-21T15:29:04.497" v="2517"/>
          <ac:spMkLst>
            <pc:docMk/>
            <pc:sldMk cId="3491650339" sldId="294"/>
            <ac:spMk id="20" creationId="{7661A2C0-6D98-1A85-E786-487B10AC1056}"/>
          </ac:spMkLst>
        </pc:spChg>
        <pc:spChg chg="add mod">
          <ac:chgData name="Rhys Thomas" userId="b0461f160bf1e64b" providerId="LiveId" clId="{CF6027AD-E818-47F9-B483-BF3D327BE63E}" dt="2024-05-21T15:30:53.579" v="2553" actId="1076"/>
          <ac:spMkLst>
            <pc:docMk/>
            <pc:sldMk cId="3491650339" sldId="294"/>
            <ac:spMk id="21" creationId="{DA8A0A9D-418B-A8D7-BB81-A969A8100206}"/>
          </ac:spMkLst>
        </pc:spChg>
        <pc:spChg chg="add mod">
          <ac:chgData name="Rhys Thomas" userId="b0461f160bf1e64b" providerId="LiveId" clId="{CF6027AD-E818-47F9-B483-BF3D327BE63E}" dt="2024-05-21T15:32:47.405" v="2570" actId="1076"/>
          <ac:spMkLst>
            <pc:docMk/>
            <pc:sldMk cId="3491650339" sldId="294"/>
            <ac:spMk id="22" creationId="{DD5542EB-43F0-F5A7-5EEE-D1BAAA79AEFB}"/>
          </ac:spMkLst>
        </pc:spChg>
        <pc:spChg chg="mod">
          <ac:chgData name="Rhys Thomas" userId="b0461f160bf1e64b" providerId="LiveId" clId="{CF6027AD-E818-47F9-B483-BF3D327BE63E}" dt="2024-05-21T15:31:20.797" v="2554"/>
          <ac:spMkLst>
            <pc:docMk/>
            <pc:sldMk cId="3491650339" sldId="294"/>
            <ac:spMk id="24" creationId="{D46EF146-B8EF-4955-4151-C00E44D55475}"/>
          </ac:spMkLst>
        </pc:spChg>
        <pc:spChg chg="mod">
          <ac:chgData name="Rhys Thomas" userId="b0461f160bf1e64b" providerId="LiveId" clId="{CF6027AD-E818-47F9-B483-BF3D327BE63E}" dt="2024-05-21T15:31:20.797" v="2554"/>
          <ac:spMkLst>
            <pc:docMk/>
            <pc:sldMk cId="3491650339" sldId="294"/>
            <ac:spMk id="25" creationId="{C06B3047-F74D-8C88-D7C3-0B47E3836927}"/>
          </ac:spMkLst>
        </pc:spChg>
        <pc:spChg chg="mod">
          <ac:chgData name="Rhys Thomas" userId="b0461f160bf1e64b" providerId="LiveId" clId="{CF6027AD-E818-47F9-B483-BF3D327BE63E}" dt="2024-05-21T15:31:20.797" v="2554"/>
          <ac:spMkLst>
            <pc:docMk/>
            <pc:sldMk cId="3491650339" sldId="294"/>
            <ac:spMk id="26" creationId="{F5974C7F-47A1-187C-F70F-DFA0F2E5D36A}"/>
          </ac:spMkLst>
        </pc:spChg>
        <pc:spChg chg="mod">
          <ac:chgData name="Rhys Thomas" userId="b0461f160bf1e64b" providerId="LiveId" clId="{CF6027AD-E818-47F9-B483-BF3D327BE63E}" dt="2024-05-21T15:31:20.797" v="2554"/>
          <ac:spMkLst>
            <pc:docMk/>
            <pc:sldMk cId="3491650339" sldId="294"/>
            <ac:spMk id="27" creationId="{0BB5484D-5709-0D6F-932D-317BD5DCD371}"/>
          </ac:spMkLst>
        </pc:spChg>
        <pc:spChg chg="mod">
          <ac:chgData name="Rhys Thomas" userId="b0461f160bf1e64b" providerId="LiveId" clId="{CF6027AD-E818-47F9-B483-BF3D327BE63E}" dt="2024-05-21T15:31:43.959" v="2557"/>
          <ac:spMkLst>
            <pc:docMk/>
            <pc:sldMk cId="3491650339" sldId="294"/>
            <ac:spMk id="29" creationId="{DA0AB0D8-40C5-3675-ABD4-E1C6699BF8B2}"/>
          </ac:spMkLst>
        </pc:spChg>
        <pc:spChg chg="mod">
          <ac:chgData name="Rhys Thomas" userId="b0461f160bf1e64b" providerId="LiveId" clId="{CF6027AD-E818-47F9-B483-BF3D327BE63E}" dt="2024-05-21T15:31:43.959" v="2557"/>
          <ac:spMkLst>
            <pc:docMk/>
            <pc:sldMk cId="3491650339" sldId="294"/>
            <ac:spMk id="30" creationId="{BE4D9454-85A8-2D5A-5404-B1D4FC6C4685}"/>
          </ac:spMkLst>
        </pc:spChg>
        <pc:spChg chg="mod">
          <ac:chgData name="Rhys Thomas" userId="b0461f160bf1e64b" providerId="LiveId" clId="{CF6027AD-E818-47F9-B483-BF3D327BE63E}" dt="2024-05-21T15:31:43.959" v="2557"/>
          <ac:spMkLst>
            <pc:docMk/>
            <pc:sldMk cId="3491650339" sldId="294"/>
            <ac:spMk id="31" creationId="{9F4408C1-29F7-6A46-4432-74B918C736AB}"/>
          </ac:spMkLst>
        </pc:spChg>
        <pc:spChg chg="mod">
          <ac:chgData name="Rhys Thomas" userId="b0461f160bf1e64b" providerId="LiveId" clId="{CF6027AD-E818-47F9-B483-BF3D327BE63E}" dt="2024-05-21T15:31:43.959" v="2557"/>
          <ac:spMkLst>
            <pc:docMk/>
            <pc:sldMk cId="3491650339" sldId="294"/>
            <ac:spMk id="32" creationId="{40F99B3F-55FB-EC7B-B20C-7F18A7FC49F3}"/>
          </ac:spMkLst>
        </pc:spChg>
        <pc:spChg chg="mod">
          <ac:chgData name="Rhys Thomas" userId="b0461f160bf1e64b" providerId="LiveId" clId="{CF6027AD-E818-47F9-B483-BF3D327BE63E}" dt="2024-05-21T15:31:43.959" v="2557"/>
          <ac:spMkLst>
            <pc:docMk/>
            <pc:sldMk cId="3491650339" sldId="294"/>
            <ac:spMk id="33" creationId="{6B85FC3B-D949-3CCD-1495-7B397AF78F99}"/>
          </ac:spMkLst>
        </pc:spChg>
        <pc:spChg chg="mod">
          <ac:chgData name="Rhys Thomas" userId="b0461f160bf1e64b" providerId="LiveId" clId="{CF6027AD-E818-47F9-B483-BF3D327BE63E}" dt="2024-05-21T15:32:21.814" v="2560"/>
          <ac:spMkLst>
            <pc:docMk/>
            <pc:sldMk cId="3491650339" sldId="294"/>
            <ac:spMk id="35" creationId="{53C0C1A1-92C3-5E9F-6BAE-02FC98C0BD8A}"/>
          </ac:spMkLst>
        </pc:spChg>
        <pc:spChg chg="mod">
          <ac:chgData name="Rhys Thomas" userId="b0461f160bf1e64b" providerId="LiveId" clId="{CF6027AD-E818-47F9-B483-BF3D327BE63E}" dt="2024-05-21T15:32:21.814" v="2560"/>
          <ac:spMkLst>
            <pc:docMk/>
            <pc:sldMk cId="3491650339" sldId="294"/>
            <ac:spMk id="36" creationId="{43CBD622-E2EF-5917-F58D-65CD4E501073}"/>
          </ac:spMkLst>
        </pc:spChg>
        <pc:spChg chg="mod">
          <ac:chgData name="Rhys Thomas" userId="b0461f160bf1e64b" providerId="LiveId" clId="{CF6027AD-E818-47F9-B483-BF3D327BE63E}" dt="2024-05-21T15:32:21.814" v="2560"/>
          <ac:spMkLst>
            <pc:docMk/>
            <pc:sldMk cId="3491650339" sldId="294"/>
            <ac:spMk id="37" creationId="{60D98749-8FF9-9D7B-248A-71D43E813C3E}"/>
          </ac:spMkLst>
        </pc:spChg>
        <pc:spChg chg="mod">
          <ac:chgData name="Rhys Thomas" userId="b0461f160bf1e64b" providerId="LiveId" clId="{CF6027AD-E818-47F9-B483-BF3D327BE63E}" dt="2024-05-21T15:32:21.814" v="2560"/>
          <ac:spMkLst>
            <pc:docMk/>
            <pc:sldMk cId="3491650339" sldId="294"/>
            <ac:spMk id="38" creationId="{7D9AF973-B057-F62C-1387-633BFED095B6}"/>
          </ac:spMkLst>
        </pc:spChg>
        <pc:spChg chg="mod">
          <ac:chgData name="Rhys Thomas" userId="b0461f160bf1e64b" providerId="LiveId" clId="{CF6027AD-E818-47F9-B483-BF3D327BE63E}" dt="2024-05-21T15:32:21.814" v="2560"/>
          <ac:spMkLst>
            <pc:docMk/>
            <pc:sldMk cId="3491650339" sldId="294"/>
            <ac:spMk id="39" creationId="{603B582E-1911-DD30-2C16-F618AB109DDC}"/>
          </ac:spMkLst>
        </pc:spChg>
        <pc:spChg chg="add mod">
          <ac:chgData name="Rhys Thomas" userId="b0461f160bf1e64b" providerId="LiveId" clId="{CF6027AD-E818-47F9-B483-BF3D327BE63E}" dt="2024-08-04T19:05:12.821" v="36407" actId="164"/>
          <ac:spMkLst>
            <pc:docMk/>
            <pc:sldMk cId="3491650339" sldId="294"/>
            <ac:spMk id="40" creationId="{AFFC1089-0553-85E6-A7B2-8FE20C20AAE2}"/>
          </ac:spMkLst>
        </pc:spChg>
        <pc:spChg chg="add mod">
          <ac:chgData name="Rhys Thomas" userId="b0461f160bf1e64b" providerId="LiveId" clId="{CF6027AD-E818-47F9-B483-BF3D327BE63E}" dt="2024-05-21T15:32:28.906" v="2562"/>
          <ac:spMkLst>
            <pc:docMk/>
            <pc:sldMk cId="3491650339" sldId="294"/>
            <ac:spMk id="41" creationId="{7BA6AEEF-5249-BD4F-37C6-24C674997BFA}"/>
          </ac:spMkLst>
        </pc:spChg>
        <pc:spChg chg="add mod">
          <ac:chgData name="Rhys Thomas" userId="b0461f160bf1e64b" providerId="LiveId" clId="{CF6027AD-E818-47F9-B483-BF3D327BE63E}" dt="2024-05-22T13:02:00.529" v="2619" actId="20577"/>
          <ac:spMkLst>
            <pc:docMk/>
            <pc:sldMk cId="3491650339" sldId="294"/>
            <ac:spMk id="42" creationId="{40260930-69AE-1C00-3CB4-6FAC70E2063D}"/>
          </ac:spMkLst>
        </pc:spChg>
        <pc:spChg chg="mod">
          <ac:chgData name="Rhys Thomas" userId="b0461f160bf1e64b" providerId="LiveId" clId="{CF6027AD-E818-47F9-B483-BF3D327BE63E}" dt="2024-05-21T15:33:23.585" v="2579"/>
          <ac:spMkLst>
            <pc:docMk/>
            <pc:sldMk cId="3491650339" sldId="294"/>
            <ac:spMk id="44" creationId="{1F0CC9C7-921F-77C6-7FFE-851B75AB6452}"/>
          </ac:spMkLst>
        </pc:spChg>
        <pc:spChg chg="mod">
          <ac:chgData name="Rhys Thomas" userId="b0461f160bf1e64b" providerId="LiveId" clId="{CF6027AD-E818-47F9-B483-BF3D327BE63E}" dt="2024-05-21T15:33:23.585" v="2579"/>
          <ac:spMkLst>
            <pc:docMk/>
            <pc:sldMk cId="3491650339" sldId="294"/>
            <ac:spMk id="45" creationId="{82766D22-F953-43BB-0796-6DA89AB71DF7}"/>
          </ac:spMkLst>
        </pc:spChg>
        <pc:spChg chg="mod">
          <ac:chgData name="Rhys Thomas" userId="b0461f160bf1e64b" providerId="LiveId" clId="{CF6027AD-E818-47F9-B483-BF3D327BE63E}" dt="2024-05-21T15:33:23.585" v="2579"/>
          <ac:spMkLst>
            <pc:docMk/>
            <pc:sldMk cId="3491650339" sldId="294"/>
            <ac:spMk id="46" creationId="{FB9594A8-5F31-F8FE-076E-782DABD04F84}"/>
          </ac:spMkLst>
        </pc:spChg>
        <pc:spChg chg="mod">
          <ac:chgData name="Rhys Thomas" userId="b0461f160bf1e64b" providerId="LiveId" clId="{CF6027AD-E818-47F9-B483-BF3D327BE63E}" dt="2024-05-21T15:33:23.585" v="2579"/>
          <ac:spMkLst>
            <pc:docMk/>
            <pc:sldMk cId="3491650339" sldId="294"/>
            <ac:spMk id="47" creationId="{ACC0BE56-5B29-F4DE-5835-AF079C0300C2}"/>
          </ac:spMkLst>
        </pc:spChg>
        <pc:spChg chg="mod">
          <ac:chgData name="Rhys Thomas" userId="b0461f160bf1e64b" providerId="LiveId" clId="{CF6027AD-E818-47F9-B483-BF3D327BE63E}" dt="2024-05-21T15:33:23.585" v="2579"/>
          <ac:spMkLst>
            <pc:docMk/>
            <pc:sldMk cId="3491650339" sldId="294"/>
            <ac:spMk id="48" creationId="{EE535336-1315-A341-5A38-53CCB87268BF}"/>
          </ac:spMkLst>
        </pc:spChg>
        <pc:spChg chg="mod">
          <ac:chgData name="Rhys Thomas" userId="b0461f160bf1e64b" providerId="LiveId" clId="{CF6027AD-E818-47F9-B483-BF3D327BE63E}" dt="2024-05-21T15:33:23.585" v="2579"/>
          <ac:spMkLst>
            <pc:docMk/>
            <pc:sldMk cId="3491650339" sldId="294"/>
            <ac:spMk id="49" creationId="{60907FFC-2367-2A7C-95A2-D3632D06716C}"/>
          </ac:spMkLst>
        </pc:spChg>
        <pc:spChg chg="mod">
          <ac:chgData name="Rhys Thomas" userId="b0461f160bf1e64b" providerId="LiveId" clId="{CF6027AD-E818-47F9-B483-BF3D327BE63E}" dt="2024-05-21T15:33:23.585" v="2579"/>
          <ac:spMkLst>
            <pc:docMk/>
            <pc:sldMk cId="3491650339" sldId="294"/>
            <ac:spMk id="50" creationId="{4B0B5E79-1CB9-4BA6-5375-B9AC92539951}"/>
          </ac:spMkLst>
        </pc:spChg>
        <pc:spChg chg="mod">
          <ac:chgData name="Rhys Thomas" userId="b0461f160bf1e64b" providerId="LiveId" clId="{CF6027AD-E818-47F9-B483-BF3D327BE63E}" dt="2024-05-21T15:33:23.585" v="2579"/>
          <ac:spMkLst>
            <pc:docMk/>
            <pc:sldMk cId="3491650339" sldId="294"/>
            <ac:spMk id="51" creationId="{FF21740A-E184-367F-5363-1E5F92B559BD}"/>
          </ac:spMkLst>
        </pc:spChg>
        <pc:spChg chg="mod">
          <ac:chgData name="Rhys Thomas" userId="b0461f160bf1e64b" providerId="LiveId" clId="{CF6027AD-E818-47F9-B483-BF3D327BE63E}" dt="2024-05-21T15:33:23.585" v="2579"/>
          <ac:spMkLst>
            <pc:docMk/>
            <pc:sldMk cId="3491650339" sldId="294"/>
            <ac:spMk id="52" creationId="{0BD5795D-72C8-0D68-EDBE-69EEC0F71211}"/>
          </ac:spMkLst>
        </pc:spChg>
        <pc:spChg chg="add mod">
          <ac:chgData name="Rhys Thomas" userId="b0461f160bf1e64b" providerId="LiveId" clId="{CF6027AD-E818-47F9-B483-BF3D327BE63E}" dt="2024-05-22T13:02:13.496" v="2626" actId="20577"/>
          <ac:spMkLst>
            <pc:docMk/>
            <pc:sldMk cId="3491650339" sldId="294"/>
            <ac:spMk id="53" creationId="{CE6EF33D-17EE-9BAC-28A2-06707A37B8DD}"/>
          </ac:spMkLst>
        </pc:spChg>
        <pc:grpChg chg="add mod">
          <ac:chgData name="Rhys Thomas" userId="b0461f160bf1e64b" providerId="LiveId" clId="{CF6027AD-E818-47F9-B483-BF3D327BE63E}" dt="2024-08-04T19:05:12.821" v="36407" actId="164"/>
          <ac:grpSpMkLst>
            <pc:docMk/>
            <pc:sldMk cId="3491650339" sldId="294"/>
            <ac:grpSpMk id="2" creationId="{EA200E43-0A77-4B86-5753-A8EDAC6ED59C}"/>
          </ac:grpSpMkLst>
        </pc:grpChg>
        <pc:grpChg chg="add del mod">
          <ac:chgData name="Rhys Thomas" userId="b0461f160bf1e64b" providerId="LiveId" clId="{CF6027AD-E818-47F9-B483-BF3D327BE63E}" dt="2024-05-21T15:31:29.237" v="2556" actId="478"/>
          <ac:grpSpMkLst>
            <pc:docMk/>
            <pc:sldMk cId="3491650339" sldId="294"/>
            <ac:grpSpMk id="15" creationId="{F0CD8B27-995D-FA4F-DDF1-91C2FD99C50A}"/>
          </ac:grpSpMkLst>
        </pc:grpChg>
        <pc:grpChg chg="add del mod">
          <ac:chgData name="Rhys Thomas" userId="b0461f160bf1e64b" providerId="LiveId" clId="{CF6027AD-E818-47F9-B483-BF3D327BE63E}" dt="2024-05-21T15:31:26.522" v="2555" actId="478"/>
          <ac:grpSpMkLst>
            <pc:docMk/>
            <pc:sldMk cId="3491650339" sldId="294"/>
            <ac:grpSpMk id="23" creationId="{6B0D99F0-5882-6074-1D54-C6CA79073C89}"/>
          </ac:grpSpMkLst>
        </pc:grpChg>
        <pc:grpChg chg="add mod">
          <ac:chgData name="Rhys Thomas" userId="b0461f160bf1e64b" providerId="LiveId" clId="{CF6027AD-E818-47F9-B483-BF3D327BE63E}" dt="2024-05-21T15:32:02.435" v="2559" actId="1076"/>
          <ac:grpSpMkLst>
            <pc:docMk/>
            <pc:sldMk cId="3491650339" sldId="294"/>
            <ac:grpSpMk id="28" creationId="{ACDA3543-44DF-AB3A-FE2A-872FF21D2832}"/>
          </ac:grpSpMkLst>
        </pc:grpChg>
        <pc:grpChg chg="add mod">
          <ac:chgData name="Rhys Thomas" userId="b0461f160bf1e64b" providerId="LiveId" clId="{CF6027AD-E818-47F9-B483-BF3D327BE63E}" dt="2024-08-04T19:05:12.821" v="36407" actId="164"/>
          <ac:grpSpMkLst>
            <pc:docMk/>
            <pc:sldMk cId="3491650339" sldId="294"/>
            <ac:grpSpMk id="34" creationId="{7CC7CBEB-905D-0BA5-9302-635DFF960DFB}"/>
          </ac:grpSpMkLst>
        </pc:grpChg>
        <pc:grpChg chg="add mod">
          <ac:chgData name="Rhys Thomas" userId="b0461f160bf1e64b" providerId="LiveId" clId="{CF6027AD-E818-47F9-B483-BF3D327BE63E}" dt="2024-05-21T15:33:38.809" v="2582" actId="1076"/>
          <ac:grpSpMkLst>
            <pc:docMk/>
            <pc:sldMk cId="3491650339" sldId="294"/>
            <ac:grpSpMk id="43" creationId="{8F13253E-1326-95B8-3275-AE35D183AD7D}"/>
          </ac:grpSpMkLst>
        </pc:grpChg>
        <pc:graphicFrameChg chg="add del mod">
          <ac:chgData name="Rhys Thomas" userId="b0461f160bf1e64b" providerId="LiveId" clId="{CF6027AD-E818-47F9-B483-BF3D327BE63E}" dt="2024-05-21T15:28:05.142" v="2506" actId="478"/>
          <ac:graphicFrameMkLst>
            <pc:docMk/>
            <pc:sldMk cId="3491650339" sldId="294"/>
            <ac:graphicFrameMk id="5" creationId="{B5772DDB-CCEF-9769-7422-BB7958042651}"/>
          </ac:graphicFrameMkLst>
        </pc:graphicFrameChg>
        <pc:graphicFrameChg chg="add del mod modGraphic">
          <ac:chgData name="Rhys Thomas" userId="b0461f160bf1e64b" providerId="LiveId" clId="{CF6027AD-E818-47F9-B483-BF3D327BE63E}" dt="2024-05-21T15:28:11.104" v="2508" actId="478"/>
          <ac:graphicFrameMkLst>
            <pc:docMk/>
            <pc:sldMk cId="3491650339" sldId="294"/>
            <ac:graphicFrameMk id="10" creationId="{A6A3C7DD-F1A6-E2E7-0FC2-50FD1E8BC35C}"/>
          </ac:graphicFrameMkLst>
        </pc:graphicFrameChg>
        <pc:graphicFrameChg chg="add del mod">
          <ac:chgData name="Rhys Thomas" userId="b0461f160bf1e64b" providerId="LiveId" clId="{CF6027AD-E818-47F9-B483-BF3D327BE63E}" dt="2024-05-21T15:28:14.912" v="2509" actId="478"/>
          <ac:graphicFrameMkLst>
            <pc:docMk/>
            <pc:sldMk cId="3491650339" sldId="294"/>
            <ac:graphicFrameMk id="11" creationId="{F03CAFD0-FA28-8942-94E8-005A25C54CAC}"/>
          </ac:graphicFrameMkLst>
        </pc:graphicFrameChg>
        <pc:graphicFrameChg chg="add del mod">
          <ac:chgData name="Rhys Thomas" userId="b0461f160bf1e64b" providerId="LiveId" clId="{CF6027AD-E818-47F9-B483-BF3D327BE63E}" dt="2024-05-21T15:28:24.677" v="2511" actId="478"/>
          <ac:graphicFrameMkLst>
            <pc:docMk/>
            <pc:sldMk cId="3491650339" sldId="294"/>
            <ac:graphicFrameMk id="12" creationId="{34CAF21B-E51B-6A24-92D0-76446B2E7EAE}"/>
          </ac:graphicFrameMkLst>
        </pc:graphicFrameChg>
        <pc:graphicFrameChg chg="add del mod">
          <ac:chgData name="Rhys Thomas" userId="b0461f160bf1e64b" providerId="LiveId" clId="{CF6027AD-E818-47F9-B483-BF3D327BE63E}" dt="2024-05-21T15:28:22.596" v="2510" actId="478"/>
          <ac:graphicFrameMkLst>
            <pc:docMk/>
            <pc:sldMk cId="3491650339" sldId="294"/>
            <ac:graphicFrameMk id="13" creationId="{624F4311-AEF8-246C-AA18-391F5DD08388}"/>
          </ac:graphicFrameMkLst>
        </pc:graphicFrameChg>
        <pc:cxnChg chg="add mod">
          <ac:chgData name="Rhys Thomas" userId="b0461f160bf1e64b" providerId="LiveId" clId="{CF6027AD-E818-47F9-B483-BF3D327BE63E}" dt="2024-05-21T15:28:01.352" v="2505"/>
          <ac:cxnSpMkLst>
            <pc:docMk/>
            <pc:sldMk cId="3491650339" sldId="294"/>
            <ac:cxnSpMk id="8" creationId="{0AD58912-6133-99AF-72F8-664110360B5D}"/>
          </ac:cxnSpMkLst>
        </pc:cxnChg>
        <pc:cxnChg chg="add mod">
          <ac:chgData name="Rhys Thomas" userId="b0461f160bf1e64b" providerId="LiveId" clId="{CF6027AD-E818-47F9-B483-BF3D327BE63E}" dt="2024-05-21T15:28:01.352" v="2505"/>
          <ac:cxnSpMkLst>
            <pc:docMk/>
            <pc:sldMk cId="3491650339" sldId="294"/>
            <ac:cxnSpMk id="9" creationId="{7BF82CD0-BEAF-B55C-94A1-BD59CA9C1E3E}"/>
          </ac:cxnSpMkLst>
        </pc:cxnChg>
      </pc:sldChg>
      <pc:sldChg chg="addSp delSp modSp new mod modAnim">
        <pc:chgData name="Rhys Thomas" userId="b0461f160bf1e64b" providerId="LiveId" clId="{CF6027AD-E818-47F9-B483-BF3D327BE63E}" dt="2024-05-22T13:08:23.305" v="2749"/>
        <pc:sldMkLst>
          <pc:docMk/>
          <pc:sldMk cId="373225263" sldId="295"/>
        </pc:sldMkLst>
        <pc:spChg chg="del">
          <ac:chgData name="Rhys Thomas" userId="b0461f160bf1e64b" providerId="LiveId" clId="{CF6027AD-E818-47F9-B483-BF3D327BE63E}" dt="2024-05-21T15:34:48.479" v="2608" actId="478"/>
          <ac:spMkLst>
            <pc:docMk/>
            <pc:sldMk cId="373225263" sldId="295"/>
            <ac:spMk id="2" creationId="{7F36811C-14E6-B2D7-EEF8-41A00ED41B61}"/>
          </ac:spMkLst>
        </pc:spChg>
        <pc:spChg chg="del">
          <ac:chgData name="Rhys Thomas" userId="b0461f160bf1e64b" providerId="LiveId" clId="{CF6027AD-E818-47F9-B483-BF3D327BE63E}" dt="2024-05-21T15:34:47.395" v="2607" actId="478"/>
          <ac:spMkLst>
            <pc:docMk/>
            <pc:sldMk cId="373225263" sldId="295"/>
            <ac:spMk id="3" creationId="{2C88005F-A1DD-C47A-EE90-C4F8189FF001}"/>
          </ac:spMkLst>
        </pc:spChg>
        <pc:spChg chg="add mod">
          <ac:chgData name="Rhys Thomas" userId="b0461f160bf1e64b" providerId="LiveId" clId="{CF6027AD-E818-47F9-B483-BF3D327BE63E}" dt="2024-05-22T13:03:51.098" v="2676" actId="1076"/>
          <ac:spMkLst>
            <pc:docMk/>
            <pc:sldMk cId="373225263" sldId="295"/>
            <ac:spMk id="4" creationId="{1D81045C-08FC-7561-6BDD-60FA3BD48624}"/>
          </ac:spMkLst>
        </pc:spChg>
        <pc:spChg chg="add del mod">
          <ac:chgData name="Rhys Thomas" userId="b0461f160bf1e64b" providerId="LiveId" clId="{CF6027AD-E818-47F9-B483-BF3D327BE63E}" dt="2024-05-22T13:04:00.445" v="2679"/>
          <ac:spMkLst>
            <pc:docMk/>
            <pc:sldMk cId="373225263" sldId="295"/>
            <ac:spMk id="5" creationId="{66BED269-FEF5-8C83-C174-43EC08B2A7A3}"/>
          </ac:spMkLst>
        </pc:spChg>
        <pc:spChg chg="add mod">
          <ac:chgData name="Rhys Thomas" userId="b0461f160bf1e64b" providerId="LiveId" clId="{CF6027AD-E818-47F9-B483-BF3D327BE63E}" dt="2024-05-22T13:08:10.758" v="2745" actId="164"/>
          <ac:spMkLst>
            <pc:docMk/>
            <pc:sldMk cId="373225263" sldId="295"/>
            <ac:spMk id="6" creationId="{759B8D82-9B69-2B1D-73D3-878D18FEEF34}"/>
          </ac:spMkLst>
        </pc:spChg>
        <pc:spChg chg="add mod">
          <ac:chgData name="Rhys Thomas" userId="b0461f160bf1e64b" providerId="LiveId" clId="{CF6027AD-E818-47F9-B483-BF3D327BE63E}" dt="2024-05-22T13:07:33.711" v="2743" actId="164"/>
          <ac:spMkLst>
            <pc:docMk/>
            <pc:sldMk cId="373225263" sldId="295"/>
            <ac:spMk id="7" creationId="{97F3D5F9-B0E2-07DF-B7D6-2F4BB4C63899}"/>
          </ac:spMkLst>
        </pc:spChg>
        <pc:spChg chg="add mod">
          <ac:chgData name="Rhys Thomas" userId="b0461f160bf1e64b" providerId="LiveId" clId="{CF6027AD-E818-47F9-B483-BF3D327BE63E}" dt="2024-05-22T13:07:43.032" v="2744" actId="164"/>
          <ac:spMkLst>
            <pc:docMk/>
            <pc:sldMk cId="373225263" sldId="295"/>
            <ac:spMk id="8" creationId="{A8F56BEA-1479-CB8C-DF26-FC8B3DD7803A}"/>
          </ac:spMkLst>
        </pc:spChg>
        <pc:spChg chg="add mod">
          <ac:chgData name="Rhys Thomas" userId="b0461f160bf1e64b" providerId="LiveId" clId="{CF6027AD-E818-47F9-B483-BF3D327BE63E}" dt="2024-05-22T13:07:27.390" v="2742" actId="164"/>
          <ac:spMkLst>
            <pc:docMk/>
            <pc:sldMk cId="373225263" sldId="295"/>
            <ac:spMk id="9" creationId="{9C1580E1-CDEF-62C7-8628-CC5CC4D2FB79}"/>
          </ac:spMkLst>
        </pc:spChg>
        <pc:spChg chg="add del mod">
          <ac:chgData name="Rhys Thomas" userId="b0461f160bf1e64b" providerId="LiveId" clId="{CF6027AD-E818-47F9-B483-BF3D327BE63E}" dt="2024-05-22T13:05:04.778" v="2691"/>
          <ac:spMkLst>
            <pc:docMk/>
            <pc:sldMk cId="373225263" sldId="295"/>
            <ac:spMk id="10" creationId="{15D27621-E10F-843B-D32A-2FF8DDA20C39}"/>
          </ac:spMkLst>
        </pc:spChg>
        <pc:spChg chg="add mod">
          <ac:chgData name="Rhys Thomas" userId="b0461f160bf1e64b" providerId="LiveId" clId="{CF6027AD-E818-47F9-B483-BF3D327BE63E}" dt="2024-05-22T13:07:27.390" v="2742" actId="164"/>
          <ac:spMkLst>
            <pc:docMk/>
            <pc:sldMk cId="373225263" sldId="295"/>
            <ac:spMk id="11" creationId="{DB1B587E-4948-83D2-FF43-9FB6151DA752}"/>
          </ac:spMkLst>
        </pc:spChg>
        <pc:spChg chg="add mod">
          <ac:chgData name="Rhys Thomas" userId="b0461f160bf1e64b" providerId="LiveId" clId="{CF6027AD-E818-47F9-B483-BF3D327BE63E}" dt="2024-05-22T13:07:33.711" v="2743" actId="164"/>
          <ac:spMkLst>
            <pc:docMk/>
            <pc:sldMk cId="373225263" sldId="295"/>
            <ac:spMk id="12" creationId="{2AA162F9-F7E2-9EEF-018C-C7137387C816}"/>
          </ac:spMkLst>
        </pc:spChg>
        <pc:spChg chg="add mod">
          <ac:chgData name="Rhys Thomas" userId="b0461f160bf1e64b" providerId="LiveId" clId="{CF6027AD-E818-47F9-B483-BF3D327BE63E}" dt="2024-05-22T13:07:43.032" v="2744" actId="164"/>
          <ac:spMkLst>
            <pc:docMk/>
            <pc:sldMk cId="373225263" sldId="295"/>
            <ac:spMk id="13" creationId="{6B4CC7B2-B87A-18C0-9F50-8ADD3A52D2A6}"/>
          </ac:spMkLst>
        </pc:spChg>
        <pc:spChg chg="add mod">
          <ac:chgData name="Rhys Thomas" userId="b0461f160bf1e64b" providerId="LiveId" clId="{CF6027AD-E818-47F9-B483-BF3D327BE63E}" dt="2024-05-22T13:08:10.758" v="2745" actId="164"/>
          <ac:spMkLst>
            <pc:docMk/>
            <pc:sldMk cId="373225263" sldId="295"/>
            <ac:spMk id="14" creationId="{1079D335-DBA0-4508-C7E2-8712704984A0}"/>
          </ac:spMkLst>
        </pc:spChg>
        <pc:grpChg chg="add mod">
          <ac:chgData name="Rhys Thomas" userId="b0461f160bf1e64b" providerId="LiveId" clId="{CF6027AD-E818-47F9-B483-BF3D327BE63E}" dt="2024-05-22T13:07:27.390" v="2742" actId="164"/>
          <ac:grpSpMkLst>
            <pc:docMk/>
            <pc:sldMk cId="373225263" sldId="295"/>
            <ac:grpSpMk id="15" creationId="{CD41FBB1-ADE5-04F4-C839-EC399A72AB40}"/>
          </ac:grpSpMkLst>
        </pc:grpChg>
        <pc:grpChg chg="add mod">
          <ac:chgData name="Rhys Thomas" userId="b0461f160bf1e64b" providerId="LiveId" clId="{CF6027AD-E818-47F9-B483-BF3D327BE63E}" dt="2024-05-22T13:07:33.711" v="2743" actId="164"/>
          <ac:grpSpMkLst>
            <pc:docMk/>
            <pc:sldMk cId="373225263" sldId="295"/>
            <ac:grpSpMk id="16" creationId="{8ADCFD0E-71FE-F9C0-8B0D-4D59286657C1}"/>
          </ac:grpSpMkLst>
        </pc:grpChg>
        <pc:grpChg chg="add mod">
          <ac:chgData name="Rhys Thomas" userId="b0461f160bf1e64b" providerId="LiveId" clId="{CF6027AD-E818-47F9-B483-BF3D327BE63E}" dt="2024-05-22T13:07:43.032" v="2744" actId="164"/>
          <ac:grpSpMkLst>
            <pc:docMk/>
            <pc:sldMk cId="373225263" sldId="295"/>
            <ac:grpSpMk id="17" creationId="{F7C1DCF9-1198-7BB5-A5C8-1733FAC3BBB3}"/>
          </ac:grpSpMkLst>
        </pc:grpChg>
        <pc:grpChg chg="add mod">
          <ac:chgData name="Rhys Thomas" userId="b0461f160bf1e64b" providerId="LiveId" clId="{CF6027AD-E818-47F9-B483-BF3D327BE63E}" dt="2024-05-22T13:08:10.758" v="2745" actId="164"/>
          <ac:grpSpMkLst>
            <pc:docMk/>
            <pc:sldMk cId="373225263" sldId="295"/>
            <ac:grpSpMk id="18" creationId="{2B81AF56-4A24-11B9-7616-E55065C53DF7}"/>
          </ac:grpSpMkLst>
        </pc:grpChg>
      </pc:sldChg>
      <pc:sldChg chg="addSp modSp add modAnim">
        <pc:chgData name="Rhys Thomas" userId="b0461f160bf1e64b" providerId="LiveId" clId="{CF6027AD-E818-47F9-B483-BF3D327BE63E}" dt="2024-08-04T19:05:38.076" v="36408" actId="164"/>
        <pc:sldMkLst>
          <pc:docMk/>
          <pc:sldMk cId="3881991709" sldId="296"/>
        </pc:sldMkLst>
        <pc:spChg chg="mod">
          <ac:chgData name="Rhys Thomas" userId="b0461f160bf1e64b" providerId="LiveId" clId="{CF6027AD-E818-47F9-B483-BF3D327BE63E}" dt="2024-05-22T13:01:48.335" v="2615" actId="20577"/>
          <ac:spMkLst>
            <pc:docMk/>
            <pc:sldMk cId="3881991709" sldId="296"/>
            <ac:spMk id="14" creationId="{3B71F458-EAD6-B605-1C1B-939CF7A29C22}"/>
          </ac:spMkLst>
        </pc:spChg>
        <pc:spChg chg="mod">
          <ac:chgData name="Rhys Thomas" userId="b0461f160bf1e64b" providerId="LiveId" clId="{CF6027AD-E818-47F9-B483-BF3D327BE63E}" dt="2024-05-22T13:01:52.272" v="2617" actId="20577"/>
          <ac:spMkLst>
            <pc:docMk/>
            <pc:sldMk cId="3881991709" sldId="296"/>
            <ac:spMk id="21" creationId="{DA8A0A9D-418B-A8D7-BB81-A969A8100206}"/>
          </ac:spMkLst>
        </pc:spChg>
        <pc:spChg chg="mod">
          <ac:chgData name="Rhys Thomas" userId="b0461f160bf1e64b" providerId="LiveId" clId="{CF6027AD-E818-47F9-B483-BF3D327BE63E}" dt="2024-05-22T19:23:25.586" v="2791" actId="20577"/>
          <ac:spMkLst>
            <pc:docMk/>
            <pc:sldMk cId="3881991709" sldId="296"/>
            <ac:spMk id="22" creationId="{DD5542EB-43F0-F5A7-5EEE-D1BAAA79AEFB}"/>
          </ac:spMkLst>
        </pc:spChg>
        <pc:spChg chg="mod">
          <ac:chgData name="Rhys Thomas" userId="b0461f160bf1e64b" providerId="LiveId" clId="{CF6027AD-E818-47F9-B483-BF3D327BE63E}" dt="2024-08-04T19:05:38.076" v="36408" actId="164"/>
          <ac:spMkLst>
            <pc:docMk/>
            <pc:sldMk cId="3881991709" sldId="296"/>
            <ac:spMk id="40" creationId="{AFFC1089-0553-85E6-A7B2-8FE20C20AAE2}"/>
          </ac:spMkLst>
        </pc:spChg>
        <pc:spChg chg="mod">
          <ac:chgData name="Rhys Thomas" userId="b0461f160bf1e64b" providerId="LiveId" clId="{CF6027AD-E818-47F9-B483-BF3D327BE63E}" dt="2024-05-22T19:23:17.732" v="2786" actId="20577"/>
          <ac:spMkLst>
            <pc:docMk/>
            <pc:sldMk cId="3881991709" sldId="296"/>
            <ac:spMk id="41" creationId="{7BA6AEEF-5249-BD4F-37C6-24C674997BFA}"/>
          </ac:spMkLst>
        </pc:spChg>
        <pc:grpChg chg="add mod">
          <ac:chgData name="Rhys Thomas" userId="b0461f160bf1e64b" providerId="LiveId" clId="{CF6027AD-E818-47F9-B483-BF3D327BE63E}" dt="2024-08-04T19:05:38.076" v="36408" actId="164"/>
          <ac:grpSpMkLst>
            <pc:docMk/>
            <pc:sldMk cId="3881991709" sldId="296"/>
            <ac:grpSpMk id="2" creationId="{FC09E35B-0F84-6333-887D-AA1B2A115392}"/>
          </ac:grpSpMkLst>
        </pc:grpChg>
        <pc:grpChg chg="mod">
          <ac:chgData name="Rhys Thomas" userId="b0461f160bf1e64b" providerId="LiveId" clId="{CF6027AD-E818-47F9-B483-BF3D327BE63E}" dt="2024-08-04T19:05:38.076" v="36408" actId="164"/>
          <ac:grpSpMkLst>
            <pc:docMk/>
            <pc:sldMk cId="3881991709" sldId="296"/>
            <ac:grpSpMk id="34" creationId="{7CC7CBEB-905D-0BA5-9302-635DFF960DFB}"/>
          </ac:grpSpMkLst>
        </pc:grpChg>
      </pc:sldChg>
      <pc:sldChg chg="modSp add mod">
        <pc:chgData name="Rhys Thomas" userId="b0461f160bf1e64b" providerId="LiveId" clId="{CF6027AD-E818-47F9-B483-BF3D327BE63E}" dt="2024-05-22T13:09:07.543" v="2780" actId="1076"/>
        <pc:sldMkLst>
          <pc:docMk/>
          <pc:sldMk cId="1420573044" sldId="297"/>
        </pc:sldMkLst>
        <pc:spChg chg="mod">
          <ac:chgData name="Rhys Thomas" userId="b0461f160bf1e64b" providerId="LiveId" clId="{CF6027AD-E818-47F9-B483-BF3D327BE63E}" dt="2024-05-22T13:08:32.966" v="2754" actId="20577"/>
          <ac:spMkLst>
            <pc:docMk/>
            <pc:sldMk cId="1420573044" sldId="297"/>
            <ac:spMk id="11" creationId="{DB1B587E-4948-83D2-FF43-9FB6151DA752}"/>
          </ac:spMkLst>
        </pc:spChg>
        <pc:spChg chg="mod">
          <ac:chgData name="Rhys Thomas" userId="b0461f160bf1e64b" providerId="LiveId" clId="{CF6027AD-E818-47F9-B483-BF3D327BE63E}" dt="2024-05-22T13:08:37.602" v="2758" actId="20577"/>
          <ac:spMkLst>
            <pc:docMk/>
            <pc:sldMk cId="1420573044" sldId="297"/>
            <ac:spMk id="12" creationId="{2AA162F9-F7E2-9EEF-018C-C7137387C816}"/>
          </ac:spMkLst>
        </pc:spChg>
        <pc:spChg chg="mod">
          <ac:chgData name="Rhys Thomas" userId="b0461f160bf1e64b" providerId="LiveId" clId="{CF6027AD-E818-47F9-B483-BF3D327BE63E}" dt="2024-05-22T13:08:51.830" v="2768" actId="1076"/>
          <ac:spMkLst>
            <pc:docMk/>
            <pc:sldMk cId="1420573044" sldId="297"/>
            <ac:spMk id="13" creationId="{6B4CC7B2-B87A-18C0-9F50-8ADD3A52D2A6}"/>
          </ac:spMkLst>
        </pc:spChg>
        <pc:spChg chg="mod">
          <ac:chgData name="Rhys Thomas" userId="b0461f160bf1e64b" providerId="LiveId" clId="{CF6027AD-E818-47F9-B483-BF3D327BE63E}" dt="2024-05-22T13:09:07.543" v="2780" actId="1076"/>
          <ac:spMkLst>
            <pc:docMk/>
            <pc:sldMk cId="1420573044" sldId="297"/>
            <ac:spMk id="14" creationId="{1079D335-DBA0-4508-C7E2-8712704984A0}"/>
          </ac:spMkLst>
        </pc:spChg>
      </pc:sldChg>
      <pc:sldChg chg="addSp delSp modSp new mod delAnim modAnim">
        <pc:chgData name="Rhys Thomas" userId="b0461f160bf1e64b" providerId="LiveId" clId="{CF6027AD-E818-47F9-B483-BF3D327BE63E}" dt="2024-05-25T10:30:07.890" v="4144"/>
        <pc:sldMkLst>
          <pc:docMk/>
          <pc:sldMk cId="3703746785" sldId="298"/>
        </pc:sldMkLst>
        <pc:spChg chg="del">
          <ac:chgData name="Rhys Thomas" userId="b0461f160bf1e64b" providerId="LiveId" clId="{CF6027AD-E818-47F9-B483-BF3D327BE63E}" dt="2024-05-22T18:17:04.218" v="2783" actId="478"/>
          <ac:spMkLst>
            <pc:docMk/>
            <pc:sldMk cId="3703746785" sldId="298"/>
            <ac:spMk id="2" creationId="{13C0C782-FAAA-636B-C7CC-1262ADE4BEE0}"/>
          </ac:spMkLst>
        </pc:spChg>
        <pc:spChg chg="del">
          <ac:chgData name="Rhys Thomas" userId="b0461f160bf1e64b" providerId="LiveId" clId="{CF6027AD-E818-47F9-B483-BF3D327BE63E}" dt="2024-05-22T18:17:03.419" v="2782" actId="478"/>
          <ac:spMkLst>
            <pc:docMk/>
            <pc:sldMk cId="3703746785" sldId="298"/>
            <ac:spMk id="3" creationId="{A319F98C-3F6D-BFC3-C8C8-0154CEF93982}"/>
          </ac:spMkLst>
        </pc:spChg>
        <pc:spChg chg="add mod">
          <ac:chgData name="Rhys Thomas" userId="b0461f160bf1e64b" providerId="LiveId" clId="{CF6027AD-E818-47F9-B483-BF3D327BE63E}" dt="2024-05-24T19:07:08.510" v="3731" actId="164"/>
          <ac:spMkLst>
            <pc:docMk/>
            <pc:sldMk cId="3703746785" sldId="298"/>
            <ac:spMk id="165" creationId="{8E2D38BB-B6BE-590F-A33B-DD1F1396AC11}"/>
          </ac:spMkLst>
        </pc:spChg>
        <pc:spChg chg="add del mod">
          <ac:chgData name="Rhys Thomas" userId="b0461f160bf1e64b" providerId="LiveId" clId="{CF6027AD-E818-47F9-B483-BF3D327BE63E}" dt="2024-05-24T17:07:11.560" v="3221" actId="478"/>
          <ac:spMkLst>
            <pc:docMk/>
            <pc:sldMk cId="3703746785" sldId="298"/>
            <ac:spMk id="166" creationId="{C6F181DA-6C73-CB3A-81C6-D9E9CF0B57FE}"/>
          </ac:spMkLst>
        </pc:spChg>
        <pc:spChg chg="add mod">
          <ac:chgData name="Rhys Thomas" userId="b0461f160bf1e64b" providerId="LiveId" clId="{CF6027AD-E818-47F9-B483-BF3D327BE63E}" dt="2024-05-24T19:07:08.510" v="3731" actId="164"/>
          <ac:spMkLst>
            <pc:docMk/>
            <pc:sldMk cId="3703746785" sldId="298"/>
            <ac:spMk id="167" creationId="{495BF47B-A3EE-F9D4-3E91-1DD44B52DF4D}"/>
          </ac:spMkLst>
        </pc:spChg>
        <pc:spChg chg="add del mod">
          <ac:chgData name="Rhys Thomas" userId="b0461f160bf1e64b" providerId="LiveId" clId="{CF6027AD-E818-47F9-B483-BF3D327BE63E}" dt="2024-05-24T18:55:41.696" v="3664" actId="478"/>
          <ac:spMkLst>
            <pc:docMk/>
            <pc:sldMk cId="3703746785" sldId="298"/>
            <ac:spMk id="168" creationId="{CC025B28-8C02-0A58-23C8-A445138CCECE}"/>
          </ac:spMkLst>
        </pc:spChg>
        <pc:spChg chg="add del mod">
          <ac:chgData name="Rhys Thomas" userId="b0461f160bf1e64b" providerId="LiveId" clId="{CF6027AD-E818-47F9-B483-BF3D327BE63E}" dt="2024-05-24T18:55:39.389" v="3663" actId="478"/>
          <ac:spMkLst>
            <pc:docMk/>
            <pc:sldMk cId="3703746785" sldId="298"/>
            <ac:spMk id="169" creationId="{C7F2BC37-DAD6-C689-45BE-C9EF3729622C}"/>
          </ac:spMkLst>
        </pc:spChg>
        <pc:spChg chg="add mod">
          <ac:chgData name="Rhys Thomas" userId="b0461f160bf1e64b" providerId="LiveId" clId="{CF6027AD-E818-47F9-B483-BF3D327BE63E}" dt="2024-05-24T19:07:08.510" v="3731" actId="164"/>
          <ac:spMkLst>
            <pc:docMk/>
            <pc:sldMk cId="3703746785" sldId="298"/>
            <ac:spMk id="170" creationId="{BFFEA190-1858-11BA-79C7-E020FD4CA9D9}"/>
          </ac:spMkLst>
        </pc:spChg>
        <pc:spChg chg="add mod">
          <ac:chgData name="Rhys Thomas" userId="b0461f160bf1e64b" providerId="LiveId" clId="{CF6027AD-E818-47F9-B483-BF3D327BE63E}" dt="2024-05-24T18:53:26.702" v="3646" actId="1076"/>
          <ac:spMkLst>
            <pc:docMk/>
            <pc:sldMk cId="3703746785" sldId="298"/>
            <ac:spMk id="171" creationId="{60113A16-003A-B41A-DC1D-7CECC2081F47}"/>
          </ac:spMkLst>
        </pc:spChg>
        <pc:spChg chg="add mod">
          <ac:chgData name="Rhys Thomas" userId="b0461f160bf1e64b" providerId="LiveId" clId="{CF6027AD-E818-47F9-B483-BF3D327BE63E}" dt="2024-05-24T17:06:47.930" v="3215" actId="164"/>
          <ac:spMkLst>
            <pc:docMk/>
            <pc:sldMk cId="3703746785" sldId="298"/>
            <ac:spMk id="172" creationId="{85673BB3-975E-4CB1-950E-DD934C96894A}"/>
          </ac:spMkLst>
        </pc:spChg>
        <pc:spChg chg="add mod">
          <ac:chgData name="Rhys Thomas" userId="b0461f160bf1e64b" providerId="LiveId" clId="{CF6027AD-E818-47F9-B483-BF3D327BE63E}" dt="2024-05-24T17:06:47.930" v="3215" actId="164"/>
          <ac:spMkLst>
            <pc:docMk/>
            <pc:sldMk cId="3703746785" sldId="298"/>
            <ac:spMk id="173" creationId="{B96A1AE3-B87F-4D9D-4728-5289EFF16314}"/>
          </ac:spMkLst>
        </pc:spChg>
        <pc:spChg chg="add mod">
          <ac:chgData name="Rhys Thomas" userId="b0461f160bf1e64b" providerId="LiveId" clId="{CF6027AD-E818-47F9-B483-BF3D327BE63E}" dt="2024-05-24T17:06:47.930" v="3215" actId="164"/>
          <ac:spMkLst>
            <pc:docMk/>
            <pc:sldMk cId="3703746785" sldId="298"/>
            <ac:spMk id="174" creationId="{CC94BC29-E47A-F395-E110-94757365C406}"/>
          </ac:spMkLst>
        </pc:spChg>
        <pc:spChg chg="add mod">
          <ac:chgData name="Rhys Thomas" userId="b0461f160bf1e64b" providerId="LiveId" clId="{CF6027AD-E818-47F9-B483-BF3D327BE63E}" dt="2024-05-24T17:06:47.930" v="3215" actId="164"/>
          <ac:spMkLst>
            <pc:docMk/>
            <pc:sldMk cId="3703746785" sldId="298"/>
            <ac:spMk id="175" creationId="{132F8F8E-C114-541D-35D8-62DF713B8BEE}"/>
          </ac:spMkLst>
        </pc:spChg>
        <pc:spChg chg="add mod">
          <ac:chgData name="Rhys Thomas" userId="b0461f160bf1e64b" providerId="LiveId" clId="{CF6027AD-E818-47F9-B483-BF3D327BE63E}" dt="2024-05-24T17:06:47.930" v="3215" actId="164"/>
          <ac:spMkLst>
            <pc:docMk/>
            <pc:sldMk cId="3703746785" sldId="298"/>
            <ac:spMk id="176" creationId="{D2AC90D5-154C-2175-038C-962C6E3EB7EC}"/>
          </ac:spMkLst>
        </pc:spChg>
        <pc:spChg chg="add mod">
          <ac:chgData name="Rhys Thomas" userId="b0461f160bf1e64b" providerId="LiveId" clId="{CF6027AD-E818-47F9-B483-BF3D327BE63E}" dt="2024-05-24T17:06:47.930" v="3215" actId="164"/>
          <ac:spMkLst>
            <pc:docMk/>
            <pc:sldMk cId="3703746785" sldId="298"/>
            <ac:spMk id="177" creationId="{A6D27CA7-E0A1-D64A-A0C4-CB24F0EDEA13}"/>
          </ac:spMkLst>
        </pc:spChg>
        <pc:spChg chg="add mod">
          <ac:chgData name="Rhys Thomas" userId="b0461f160bf1e64b" providerId="LiveId" clId="{CF6027AD-E818-47F9-B483-BF3D327BE63E}" dt="2024-05-24T17:06:47.930" v="3215" actId="164"/>
          <ac:spMkLst>
            <pc:docMk/>
            <pc:sldMk cId="3703746785" sldId="298"/>
            <ac:spMk id="178" creationId="{83070045-F753-176D-BF8C-D1BF76F2EAA3}"/>
          </ac:spMkLst>
        </pc:spChg>
        <pc:spChg chg="add mod">
          <ac:chgData name="Rhys Thomas" userId="b0461f160bf1e64b" providerId="LiveId" clId="{CF6027AD-E818-47F9-B483-BF3D327BE63E}" dt="2024-05-24T19:25:43.809" v="3929" actId="1037"/>
          <ac:spMkLst>
            <pc:docMk/>
            <pc:sldMk cId="3703746785" sldId="298"/>
            <ac:spMk id="186" creationId="{E18FBC60-D819-8686-9262-78D2F6B669A6}"/>
          </ac:spMkLst>
        </pc:spChg>
        <pc:spChg chg="add mod">
          <ac:chgData name="Rhys Thomas" userId="b0461f160bf1e64b" providerId="LiveId" clId="{CF6027AD-E818-47F9-B483-BF3D327BE63E}" dt="2024-05-24T19:09:14.456" v="3880" actId="1038"/>
          <ac:spMkLst>
            <pc:docMk/>
            <pc:sldMk cId="3703746785" sldId="298"/>
            <ac:spMk id="188" creationId="{98AC241D-3DB9-E971-53B5-C13504C8EB8A}"/>
          </ac:spMkLst>
        </pc:spChg>
        <pc:spChg chg="add mod">
          <ac:chgData name="Rhys Thomas" userId="b0461f160bf1e64b" providerId="LiveId" clId="{CF6027AD-E818-47F9-B483-BF3D327BE63E}" dt="2024-05-24T19:26:29.258" v="3938" actId="1037"/>
          <ac:spMkLst>
            <pc:docMk/>
            <pc:sldMk cId="3703746785" sldId="298"/>
            <ac:spMk id="189" creationId="{35460AF4-25DB-D2AC-C0E7-98928A16B392}"/>
          </ac:spMkLst>
        </pc:spChg>
        <pc:spChg chg="add mod">
          <ac:chgData name="Rhys Thomas" userId="b0461f160bf1e64b" providerId="LiveId" clId="{CF6027AD-E818-47F9-B483-BF3D327BE63E}" dt="2024-05-24T19:27:52.897" v="3984" actId="1036"/>
          <ac:spMkLst>
            <pc:docMk/>
            <pc:sldMk cId="3703746785" sldId="298"/>
            <ac:spMk id="190" creationId="{5248DCFA-2E56-5EE0-A9B1-DDDEBFA8675E}"/>
          </ac:spMkLst>
        </pc:spChg>
        <pc:spChg chg="add mod">
          <ac:chgData name="Rhys Thomas" userId="b0461f160bf1e64b" providerId="LiveId" clId="{CF6027AD-E818-47F9-B483-BF3D327BE63E}" dt="2024-05-24T19:27:09.275" v="3945" actId="1037"/>
          <ac:spMkLst>
            <pc:docMk/>
            <pc:sldMk cId="3703746785" sldId="298"/>
            <ac:spMk id="191" creationId="{5ED98AE2-0581-EFFF-B0CC-3221A0DA1AFE}"/>
          </ac:spMkLst>
        </pc:spChg>
        <pc:spChg chg="add mod">
          <ac:chgData name="Rhys Thomas" userId="b0461f160bf1e64b" providerId="LiveId" clId="{CF6027AD-E818-47F9-B483-BF3D327BE63E}" dt="2024-05-24T19:27:11.851" v="3948" actId="1037"/>
          <ac:spMkLst>
            <pc:docMk/>
            <pc:sldMk cId="3703746785" sldId="298"/>
            <ac:spMk id="192" creationId="{1288473F-C614-D282-9309-4119556C25D9}"/>
          </ac:spMkLst>
        </pc:spChg>
        <pc:spChg chg="add mod">
          <ac:chgData name="Rhys Thomas" userId="b0461f160bf1e64b" providerId="LiveId" clId="{CF6027AD-E818-47F9-B483-BF3D327BE63E}" dt="2024-05-24T19:27:14.453" v="3951" actId="1037"/>
          <ac:spMkLst>
            <pc:docMk/>
            <pc:sldMk cId="3703746785" sldId="298"/>
            <ac:spMk id="193" creationId="{4E98BB43-97F1-06CA-4C26-AFB64F7D8CBC}"/>
          </ac:spMkLst>
        </pc:spChg>
        <pc:spChg chg="add mod">
          <ac:chgData name="Rhys Thomas" userId="b0461f160bf1e64b" providerId="LiveId" clId="{CF6027AD-E818-47F9-B483-BF3D327BE63E}" dt="2024-05-24T19:27:18.939" v="3955" actId="1037"/>
          <ac:spMkLst>
            <pc:docMk/>
            <pc:sldMk cId="3703746785" sldId="298"/>
            <ac:spMk id="194" creationId="{11579A4B-87F1-EA61-4202-E5AD9AC37B84}"/>
          </ac:spMkLst>
        </pc:spChg>
        <pc:spChg chg="add mod">
          <ac:chgData name="Rhys Thomas" userId="b0461f160bf1e64b" providerId="LiveId" clId="{CF6027AD-E818-47F9-B483-BF3D327BE63E}" dt="2024-05-24T19:27:24.414" v="3960" actId="1037"/>
          <ac:spMkLst>
            <pc:docMk/>
            <pc:sldMk cId="3703746785" sldId="298"/>
            <ac:spMk id="195" creationId="{E0638381-E072-8B06-C57F-DD08D07C397F}"/>
          </ac:spMkLst>
        </pc:spChg>
        <pc:spChg chg="add mod">
          <ac:chgData name="Rhys Thomas" userId="b0461f160bf1e64b" providerId="LiveId" clId="{CF6027AD-E818-47F9-B483-BF3D327BE63E}" dt="2024-05-24T19:27:29.725" v="3966" actId="1037"/>
          <ac:spMkLst>
            <pc:docMk/>
            <pc:sldMk cId="3703746785" sldId="298"/>
            <ac:spMk id="196" creationId="{79452DDD-2D73-A7AF-ECF9-B3D479F590EA}"/>
          </ac:spMkLst>
        </pc:spChg>
        <pc:spChg chg="add mod">
          <ac:chgData name="Rhys Thomas" userId="b0461f160bf1e64b" providerId="LiveId" clId="{CF6027AD-E818-47F9-B483-BF3D327BE63E}" dt="2024-05-24T19:27:33.036" v="3971" actId="1037"/>
          <ac:spMkLst>
            <pc:docMk/>
            <pc:sldMk cId="3703746785" sldId="298"/>
            <ac:spMk id="197" creationId="{A42D713D-AB12-D856-F09D-EF6E1A196F9E}"/>
          </ac:spMkLst>
        </pc:spChg>
        <pc:spChg chg="add mod">
          <ac:chgData name="Rhys Thomas" userId="b0461f160bf1e64b" providerId="LiveId" clId="{CF6027AD-E818-47F9-B483-BF3D327BE63E}" dt="2024-05-24T19:27:36.506" v="3977" actId="1037"/>
          <ac:spMkLst>
            <pc:docMk/>
            <pc:sldMk cId="3703746785" sldId="298"/>
            <ac:spMk id="198" creationId="{3C63E26B-FDEB-5CD8-F3E3-4473004CCD04}"/>
          </ac:spMkLst>
        </pc:spChg>
        <pc:spChg chg="add mod">
          <ac:chgData name="Rhys Thomas" userId="b0461f160bf1e64b" providerId="LiveId" clId="{CF6027AD-E818-47F9-B483-BF3D327BE63E}" dt="2024-05-24T19:27:41.878" v="3982" actId="1037"/>
          <ac:spMkLst>
            <pc:docMk/>
            <pc:sldMk cId="3703746785" sldId="298"/>
            <ac:spMk id="199" creationId="{6168100E-9846-A7AF-ED09-63808F2A37BE}"/>
          </ac:spMkLst>
        </pc:spChg>
        <pc:spChg chg="add del">
          <ac:chgData name="Rhys Thomas" userId="b0461f160bf1e64b" providerId="LiveId" clId="{CF6027AD-E818-47F9-B483-BF3D327BE63E}" dt="2024-05-24T19:11:19.127" v="3882" actId="478"/>
          <ac:spMkLst>
            <pc:docMk/>
            <pc:sldMk cId="3703746785" sldId="298"/>
            <ac:spMk id="202" creationId="{D287CCB0-85E6-04AF-3DCD-53A4EF89DAFB}"/>
          </ac:spMkLst>
        </pc:spChg>
        <pc:spChg chg="add del mod">
          <ac:chgData name="Rhys Thomas" userId="b0461f160bf1e64b" providerId="LiveId" clId="{CF6027AD-E818-47F9-B483-BF3D327BE63E}" dt="2024-05-24T19:13:57.601" v="3898" actId="478"/>
          <ac:spMkLst>
            <pc:docMk/>
            <pc:sldMk cId="3703746785" sldId="298"/>
            <ac:spMk id="205" creationId="{AFC1893F-1AD4-9593-FADB-594672705A9E}"/>
          </ac:spMkLst>
        </pc:spChg>
        <pc:spChg chg="add del">
          <ac:chgData name="Rhys Thomas" userId="b0461f160bf1e64b" providerId="LiveId" clId="{CF6027AD-E818-47F9-B483-BF3D327BE63E}" dt="2024-05-24T19:15:08.594" v="3901" actId="478"/>
          <ac:spMkLst>
            <pc:docMk/>
            <pc:sldMk cId="3703746785" sldId="298"/>
            <ac:spMk id="206" creationId="{CD44A8A0-F317-C843-B4EA-BCFFD896C340}"/>
          </ac:spMkLst>
        </pc:spChg>
        <pc:spChg chg="add mod">
          <ac:chgData name="Rhys Thomas" userId="b0461f160bf1e64b" providerId="LiveId" clId="{CF6027AD-E818-47F9-B483-BF3D327BE63E}" dt="2024-05-25T10:28:43.076" v="4112" actId="14100"/>
          <ac:spMkLst>
            <pc:docMk/>
            <pc:sldMk cId="3703746785" sldId="298"/>
            <ac:spMk id="210" creationId="{7B5537CA-FCE1-00B7-050D-063E576B2129}"/>
          </ac:spMkLst>
        </pc:spChg>
        <pc:spChg chg="add del mod ord">
          <ac:chgData name="Rhys Thomas" userId="b0461f160bf1e64b" providerId="LiveId" clId="{CF6027AD-E818-47F9-B483-BF3D327BE63E}" dt="2024-05-25T10:28:53.399" v="4113" actId="478"/>
          <ac:spMkLst>
            <pc:docMk/>
            <pc:sldMk cId="3703746785" sldId="298"/>
            <ac:spMk id="211" creationId="{35B1A2EC-1849-523F-4709-2D1AB8D8D376}"/>
          </ac:spMkLst>
        </pc:spChg>
        <pc:spChg chg="add del mod">
          <ac:chgData name="Rhys Thomas" userId="b0461f160bf1e64b" providerId="LiveId" clId="{CF6027AD-E818-47F9-B483-BF3D327BE63E}" dt="2024-05-24T19:28:18.165" v="3987" actId="478"/>
          <ac:spMkLst>
            <pc:docMk/>
            <pc:sldMk cId="3703746785" sldId="298"/>
            <ac:spMk id="212" creationId="{6674A014-E8C0-B87E-F593-AAD962B077BE}"/>
          </ac:spMkLst>
        </pc:spChg>
        <pc:spChg chg="add mod">
          <ac:chgData name="Rhys Thomas" userId="b0461f160bf1e64b" providerId="LiveId" clId="{CF6027AD-E818-47F9-B483-BF3D327BE63E}" dt="2024-05-24T19:29:36.848" v="4008" actId="164"/>
          <ac:spMkLst>
            <pc:docMk/>
            <pc:sldMk cId="3703746785" sldId="298"/>
            <ac:spMk id="213" creationId="{320D7E8F-B09C-0095-5188-F41D006B5842}"/>
          </ac:spMkLst>
        </pc:spChg>
        <pc:spChg chg="add mod">
          <ac:chgData name="Rhys Thomas" userId="b0461f160bf1e64b" providerId="LiveId" clId="{CF6027AD-E818-47F9-B483-BF3D327BE63E}" dt="2024-05-24T19:29:36.848" v="4008" actId="164"/>
          <ac:spMkLst>
            <pc:docMk/>
            <pc:sldMk cId="3703746785" sldId="298"/>
            <ac:spMk id="214" creationId="{A34A2E0C-0290-F94E-D34C-719EBF553545}"/>
          </ac:spMkLst>
        </pc:spChg>
        <pc:spChg chg="add mod">
          <ac:chgData name="Rhys Thomas" userId="b0461f160bf1e64b" providerId="LiveId" clId="{CF6027AD-E818-47F9-B483-BF3D327BE63E}" dt="2024-05-24T19:29:36.848" v="4008" actId="164"/>
          <ac:spMkLst>
            <pc:docMk/>
            <pc:sldMk cId="3703746785" sldId="298"/>
            <ac:spMk id="215" creationId="{62E1C493-C826-FFD6-1BE6-171368F50240}"/>
          </ac:spMkLst>
        </pc:spChg>
        <pc:spChg chg="add mod">
          <ac:chgData name="Rhys Thomas" userId="b0461f160bf1e64b" providerId="LiveId" clId="{CF6027AD-E818-47F9-B483-BF3D327BE63E}" dt="2024-05-24T19:29:36.848" v="4008" actId="164"/>
          <ac:spMkLst>
            <pc:docMk/>
            <pc:sldMk cId="3703746785" sldId="298"/>
            <ac:spMk id="216" creationId="{16BD3604-3CE1-5459-384C-B81348959F82}"/>
          </ac:spMkLst>
        </pc:spChg>
        <pc:spChg chg="add mod">
          <ac:chgData name="Rhys Thomas" userId="b0461f160bf1e64b" providerId="LiveId" clId="{CF6027AD-E818-47F9-B483-BF3D327BE63E}" dt="2024-05-24T19:29:36.848" v="4008" actId="164"/>
          <ac:spMkLst>
            <pc:docMk/>
            <pc:sldMk cId="3703746785" sldId="298"/>
            <ac:spMk id="217" creationId="{E8B38EA6-3E2E-6C5F-A8A5-4868E29B3ADE}"/>
          </ac:spMkLst>
        </pc:spChg>
        <pc:spChg chg="add mod">
          <ac:chgData name="Rhys Thomas" userId="b0461f160bf1e64b" providerId="LiveId" clId="{CF6027AD-E818-47F9-B483-BF3D327BE63E}" dt="2024-05-24T19:29:54.773" v="4013" actId="1076"/>
          <ac:spMkLst>
            <pc:docMk/>
            <pc:sldMk cId="3703746785" sldId="298"/>
            <ac:spMk id="219" creationId="{1E8349A8-3769-7AD3-F9CA-B6BDF22BA200}"/>
          </ac:spMkLst>
        </pc:spChg>
        <pc:spChg chg="add mod">
          <ac:chgData name="Rhys Thomas" userId="b0461f160bf1e64b" providerId="LiveId" clId="{CF6027AD-E818-47F9-B483-BF3D327BE63E}" dt="2024-05-24T19:32:03.127" v="4042" actId="1076"/>
          <ac:spMkLst>
            <pc:docMk/>
            <pc:sldMk cId="3703746785" sldId="298"/>
            <ac:spMk id="220" creationId="{1C21655B-9985-1BE2-BEE9-CD3C3B918E02}"/>
          </ac:spMkLst>
        </pc:spChg>
        <pc:spChg chg="add mod">
          <ac:chgData name="Rhys Thomas" userId="b0461f160bf1e64b" providerId="LiveId" clId="{CF6027AD-E818-47F9-B483-BF3D327BE63E}" dt="2024-05-24T19:30:16.610" v="4027" actId="1037"/>
          <ac:spMkLst>
            <pc:docMk/>
            <pc:sldMk cId="3703746785" sldId="298"/>
            <ac:spMk id="221" creationId="{251EFAA1-CF6C-1922-B5FA-89B772D55500}"/>
          </ac:spMkLst>
        </pc:spChg>
        <pc:spChg chg="add del mod">
          <ac:chgData name="Rhys Thomas" userId="b0461f160bf1e64b" providerId="LiveId" clId="{CF6027AD-E818-47F9-B483-BF3D327BE63E}" dt="2024-05-25T10:29:44.624" v="4134" actId="478"/>
          <ac:spMkLst>
            <pc:docMk/>
            <pc:sldMk cId="3703746785" sldId="298"/>
            <ac:spMk id="222" creationId="{D37B2670-103B-9A2E-46A4-F49C44EC4177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26" creationId="{812A5E4F-E928-D13A-F6E0-4AC179F8A43B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27" creationId="{6EF13DDE-93D1-E7CA-AF40-07002F4D6B26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28" creationId="{8A734216-ED56-5FEF-9444-76B1D9688A46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29" creationId="{F6B6DB97-E6DC-66BB-41F5-B06867E2D281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30" creationId="{812D726A-C6D1-97B9-5B4A-02F3A0155A33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31" creationId="{68581F8C-8AD4-4EED-8A94-51B53064A905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32" creationId="{F5089E68-B042-2DC6-47DD-82F76C9285C3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33" creationId="{8239D0C2-056E-5735-3109-0464F0330AB0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34" creationId="{0CBC49BB-0B86-1909-C04F-C3D7D793B72E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35" creationId="{350D3EC8-8835-45E7-AE02-B1965164CB16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36" creationId="{6A32D12A-378A-2250-B3C8-3CE2F0AD6C46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37" creationId="{6D605855-818C-CA8C-228A-824D6810E068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38" creationId="{56379F16-42DC-9821-22D1-986480660B29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39" creationId="{BE8212E8-E04A-0336-054C-54191BD386B4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40" creationId="{C59F5695-C102-F7C9-404F-631DB081302E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41" creationId="{BF423BCC-D5C8-D2FC-F957-413CC1C53A69}"/>
          </ac:spMkLst>
        </pc:spChg>
        <pc:spChg chg="add del mod">
          <ac:chgData name="Rhys Thomas" userId="b0461f160bf1e64b" providerId="LiveId" clId="{CF6027AD-E818-47F9-B483-BF3D327BE63E}" dt="2024-05-25T10:29:34.019" v="4130" actId="478"/>
          <ac:spMkLst>
            <pc:docMk/>
            <pc:sldMk cId="3703746785" sldId="298"/>
            <ac:spMk id="260" creationId="{DF5AC33C-1CFA-F10C-1700-643BDAA96D5C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62" creationId="{C085508E-A9A2-1EBF-7170-E2313BBFF2FD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63" creationId="{5F67C53F-7DE3-F680-9221-826C070F946B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64" creationId="{22A5A8A8-FBD3-EB1A-5461-E4FA4D4AB69A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65" creationId="{E8239F21-E846-3E15-3B2E-3B65DF1AECBC}"/>
          </ac:spMkLst>
        </pc:spChg>
        <pc:spChg chg="mod">
          <ac:chgData name="Rhys Thomas" userId="b0461f160bf1e64b" providerId="LiveId" clId="{CF6027AD-E818-47F9-B483-BF3D327BE63E}" dt="2024-05-24T19:30:44.374" v="4032"/>
          <ac:spMkLst>
            <pc:docMk/>
            <pc:sldMk cId="3703746785" sldId="298"/>
            <ac:spMk id="266" creationId="{1393D2D0-69EB-638E-A923-54102F2D5913}"/>
          </ac:spMkLst>
        </pc:spChg>
        <pc:spChg chg="add mod">
          <ac:chgData name="Rhys Thomas" userId="b0461f160bf1e64b" providerId="LiveId" clId="{CF6027AD-E818-47F9-B483-BF3D327BE63E}" dt="2024-05-24T19:31:26.793" v="4036" actId="20577"/>
          <ac:spMkLst>
            <pc:docMk/>
            <pc:sldMk cId="3703746785" sldId="298"/>
            <ac:spMk id="267" creationId="{ED07DCBB-53CE-47DA-CD80-5EAF73FFA1F2}"/>
          </ac:spMkLst>
        </pc:spChg>
        <pc:spChg chg="add mod">
          <ac:chgData name="Rhys Thomas" userId="b0461f160bf1e64b" providerId="LiveId" clId="{CF6027AD-E818-47F9-B483-BF3D327BE63E}" dt="2024-05-24T19:31:34.256" v="4039" actId="1076"/>
          <ac:spMkLst>
            <pc:docMk/>
            <pc:sldMk cId="3703746785" sldId="298"/>
            <ac:spMk id="268" creationId="{32DF42D1-3932-1492-6A27-DC2474E12937}"/>
          </ac:spMkLst>
        </pc:spChg>
        <pc:spChg chg="add mod">
          <ac:chgData name="Rhys Thomas" userId="b0461f160bf1e64b" providerId="LiveId" clId="{CF6027AD-E818-47F9-B483-BF3D327BE63E}" dt="2024-05-24T19:30:54.714" v="4033" actId="1076"/>
          <ac:spMkLst>
            <pc:docMk/>
            <pc:sldMk cId="3703746785" sldId="298"/>
            <ac:spMk id="269" creationId="{284A9E0A-E9FF-A065-F0AF-9C95569D1F17}"/>
          </ac:spMkLst>
        </pc:spChg>
        <pc:spChg chg="add mod ord">
          <ac:chgData name="Rhys Thomas" userId="b0461f160bf1e64b" providerId="LiveId" clId="{CF6027AD-E818-47F9-B483-BF3D327BE63E}" dt="2024-05-25T10:29:14.305" v="4119" actId="1076"/>
          <ac:spMkLst>
            <pc:docMk/>
            <pc:sldMk cId="3703746785" sldId="298"/>
            <ac:spMk id="270" creationId="{9B5B48D2-0999-712C-9895-D2F0DA7FCCAA}"/>
          </ac:spMkLst>
        </pc:spChg>
        <pc:spChg chg="add mod">
          <ac:chgData name="Rhys Thomas" userId="b0461f160bf1e64b" providerId="LiveId" clId="{CF6027AD-E818-47F9-B483-BF3D327BE63E}" dt="2024-05-25T10:29:42.555" v="4133" actId="14100"/>
          <ac:spMkLst>
            <pc:docMk/>
            <pc:sldMk cId="3703746785" sldId="298"/>
            <ac:spMk id="271" creationId="{D5C69F66-3EAF-3BF4-F918-3CD6194B2775}"/>
          </ac:spMkLst>
        </pc:spChg>
        <pc:spChg chg="add mod ord">
          <ac:chgData name="Rhys Thomas" userId="b0461f160bf1e64b" providerId="LiveId" clId="{CF6027AD-E818-47F9-B483-BF3D327BE63E}" dt="2024-05-25T10:29:59.170" v="4138" actId="167"/>
          <ac:spMkLst>
            <pc:docMk/>
            <pc:sldMk cId="3703746785" sldId="298"/>
            <ac:spMk id="272" creationId="{CAEB0856-0757-A7F4-B794-665D0B28F2AA}"/>
          </ac:spMkLst>
        </pc:spChg>
        <pc:grpChg chg="add del mod">
          <ac:chgData name="Rhys Thomas" userId="b0461f160bf1e64b" providerId="LiveId" clId="{CF6027AD-E818-47F9-B483-BF3D327BE63E}" dt="2024-05-24T16:41:33.599" v="2940" actId="165"/>
          <ac:grpSpMkLst>
            <pc:docMk/>
            <pc:sldMk cId="3703746785" sldId="298"/>
            <ac:grpSpMk id="25" creationId="{1B3A30C2-0E90-C434-C213-2B483577DB58}"/>
          </ac:grpSpMkLst>
        </pc:grpChg>
        <pc:grpChg chg="add mod topLvl">
          <ac:chgData name="Rhys Thomas" userId="b0461f160bf1e64b" providerId="LiveId" clId="{CF6027AD-E818-47F9-B483-BF3D327BE63E}" dt="2024-05-24T18:58:20.549" v="3675" actId="164"/>
          <ac:grpSpMkLst>
            <pc:docMk/>
            <pc:sldMk cId="3703746785" sldId="298"/>
            <ac:grpSpMk id="113" creationId="{25D0EBF2-8554-B2BC-A9A5-09B3EC447F0B}"/>
          </ac:grpSpMkLst>
        </pc:grpChg>
        <pc:grpChg chg="add del mod">
          <ac:chgData name="Rhys Thomas" userId="b0461f160bf1e64b" providerId="LiveId" clId="{CF6027AD-E818-47F9-B483-BF3D327BE63E}" dt="2024-05-24T16:57:54.255" v="3070" actId="478"/>
          <ac:grpSpMkLst>
            <pc:docMk/>
            <pc:sldMk cId="3703746785" sldId="298"/>
            <ac:grpSpMk id="115" creationId="{D0C70D5F-FF64-7205-5525-D5B19F7AC650}"/>
          </ac:grpSpMkLst>
        </pc:grpChg>
        <pc:grpChg chg="add del mod">
          <ac:chgData name="Rhys Thomas" userId="b0461f160bf1e64b" providerId="LiveId" clId="{CF6027AD-E818-47F9-B483-BF3D327BE63E}" dt="2024-05-24T18:53:49.951" v="3647" actId="165"/>
          <ac:grpSpMkLst>
            <pc:docMk/>
            <pc:sldMk cId="3703746785" sldId="298"/>
            <ac:grpSpMk id="130" creationId="{7F30A2BA-4D7A-1579-9436-1F17E3590834}"/>
          </ac:grpSpMkLst>
        </pc:grpChg>
        <pc:grpChg chg="add del mod">
          <ac:chgData name="Rhys Thomas" userId="b0461f160bf1e64b" providerId="LiveId" clId="{CF6027AD-E818-47F9-B483-BF3D327BE63E}" dt="2024-05-24T16:59:14.095" v="3085" actId="478"/>
          <ac:grpSpMkLst>
            <pc:docMk/>
            <pc:sldMk cId="3703746785" sldId="298"/>
            <ac:grpSpMk id="131" creationId="{ACD1D522-873F-1DB0-1F9D-9890602F884D}"/>
          </ac:grpSpMkLst>
        </pc:grpChg>
        <pc:grpChg chg="mod">
          <ac:chgData name="Rhys Thomas" userId="b0461f160bf1e64b" providerId="LiveId" clId="{CF6027AD-E818-47F9-B483-BF3D327BE63E}" dt="2024-05-24T16:57:58.351" v="3071"/>
          <ac:grpSpMkLst>
            <pc:docMk/>
            <pc:sldMk cId="3703746785" sldId="298"/>
            <ac:grpSpMk id="133" creationId="{ADEB23C7-9C1A-F2BF-FE52-5DA5238BEA35}"/>
          </ac:grpSpMkLst>
        </pc:grpChg>
        <pc:grpChg chg="add del mod">
          <ac:chgData name="Rhys Thomas" userId="b0461f160bf1e64b" providerId="LiveId" clId="{CF6027AD-E818-47F9-B483-BF3D327BE63E}" dt="2024-05-24T16:59:15.348" v="3086" actId="478"/>
          <ac:grpSpMkLst>
            <pc:docMk/>
            <pc:sldMk cId="3703746785" sldId="298"/>
            <ac:grpSpMk id="148" creationId="{AD32D98D-62C8-75E8-7236-D684CFE52BA2}"/>
          </ac:grpSpMkLst>
        </pc:grpChg>
        <pc:grpChg chg="mod">
          <ac:chgData name="Rhys Thomas" userId="b0461f160bf1e64b" providerId="LiveId" clId="{CF6027AD-E818-47F9-B483-BF3D327BE63E}" dt="2024-05-24T16:58:03.609" v="3073"/>
          <ac:grpSpMkLst>
            <pc:docMk/>
            <pc:sldMk cId="3703746785" sldId="298"/>
            <ac:grpSpMk id="150" creationId="{57BE7F45-23C2-3300-9EAD-A31B6C129B4C}"/>
          </ac:grpSpMkLst>
        </pc:grpChg>
        <pc:grpChg chg="add del mod">
          <ac:chgData name="Rhys Thomas" userId="b0461f160bf1e64b" providerId="LiveId" clId="{CF6027AD-E818-47F9-B483-BF3D327BE63E}" dt="2024-05-24T18:55:36.029" v="3662" actId="478"/>
          <ac:grpSpMkLst>
            <pc:docMk/>
            <pc:sldMk cId="3703746785" sldId="298"/>
            <ac:grpSpMk id="180" creationId="{AFCB2298-6D6F-BDC0-6408-36C2497222C4}"/>
          </ac:grpSpMkLst>
        </pc:grpChg>
        <pc:grpChg chg="add mod">
          <ac:chgData name="Rhys Thomas" userId="b0461f160bf1e64b" providerId="LiveId" clId="{CF6027AD-E818-47F9-B483-BF3D327BE63E}" dt="2024-05-24T19:08:49.933" v="3867" actId="164"/>
          <ac:grpSpMkLst>
            <pc:docMk/>
            <pc:sldMk cId="3703746785" sldId="298"/>
            <ac:grpSpMk id="185" creationId="{B62C7123-8A74-ACC1-D5BB-E640E392208A}"/>
          </ac:grpSpMkLst>
        </pc:grpChg>
        <pc:grpChg chg="add mod">
          <ac:chgData name="Rhys Thomas" userId="b0461f160bf1e64b" providerId="LiveId" clId="{CF6027AD-E818-47F9-B483-BF3D327BE63E}" dt="2024-05-24T18:58:20.549" v="3675" actId="164"/>
          <ac:grpSpMkLst>
            <pc:docMk/>
            <pc:sldMk cId="3703746785" sldId="298"/>
            <ac:grpSpMk id="187" creationId="{BC0EC380-2A58-DA2F-877A-E5447BFF9321}"/>
          </ac:grpSpMkLst>
        </pc:grpChg>
        <pc:grpChg chg="add mod">
          <ac:chgData name="Rhys Thomas" userId="b0461f160bf1e64b" providerId="LiveId" clId="{CF6027AD-E818-47F9-B483-BF3D327BE63E}" dt="2024-05-24T19:08:49.933" v="3867" actId="164"/>
          <ac:grpSpMkLst>
            <pc:docMk/>
            <pc:sldMk cId="3703746785" sldId="298"/>
            <ac:grpSpMk id="200" creationId="{789EF634-760A-B3F9-B515-257238A44905}"/>
          </ac:grpSpMkLst>
        </pc:grpChg>
        <pc:grpChg chg="add mod">
          <ac:chgData name="Rhys Thomas" userId="b0461f160bf1e64b" providerId="LiveId" clId="{CF6027AD-E818-47F9-B483-BF3D327BE63E}" dt="2024-05-24T19:25:37.934" v="3926" actId="14100"/>
          <ac:grpSpMkLst>
            <pc:docMk/>
            <pc:sldMk cId="3703746785" sldId="298"/>
            <ac:grpSpMk id="201" creationId="{AB4B4A30-082A-99B5-255D-AB5BB924CC0C}"/>
          </ac:grpSpMkLst>
        </pc:grpChg>
        <pc:grpChg chg="add mod">
          <ac:chgData name="Rhys Thomas" userId="b0461f160bf1e64b" providerId="LiveId" clId="{CF6027AD-E818-47F9-B483-BF3D327BE63E}" dt="2024-05-24T19:29:36.848" v="4008" actId="164"/>
          <ac:grpSpMkLst>
            <pc:docMk/>
            <pc:sldMk cId="3703746785" sldId="298"/>
            <ac:grpSpMk id="218" creationId="{B5CF0967-B0F1-D27D-2473-A3C42C14BCF1}"/>
          </ac:grpSpMkLst>
        </pc:grpChg>
        <pc:grpChg chg="add mod">
          <ac:chgData name="Rhys Thomas" userId="b0461f160bf1e64b" providerId="LiveId" clId="{CF6027AD-E818-47F9-B483-BF3D327BE63E}" dt="2024-05-24T19:30:54.714" v="4033" actId="1076"/>
          <ac:grpSpMkLst>
            <pc:docMk/>
            <pc:sldMk cId="3703746785" sldId="298"/>
            <ac:grpSpMk id="223" creationId="{78BDB126-589D-2A69-3D6A-1FE307AC51B8}"/>
          </ac:grpSpMkLst>
        </pc:grpChg>
        <pc:grpChg chg="mod">
          <ac:chgData name="Rhys Thomas" userId="b0461f160bf1e64b" providerId="LiveId" clId="{CF6027AD-E818-47F9-B483-BF3D327BE63E}" dt="2024-05-24T19:30:44.374" v="4032"/>
          <ac:grpSpMkLst>
            <pc:docMk/>
            <pc:sldMk cId="3703746785" sldId="298"/>
            <ac:grpSpMk id="224" creationId="{73D67557-88D2-9060-8C1C-92FE0E542509}"/>
          </ac:grpSpMkLst>
        </pc:grpChg>
        <pc:grpChg chg="mod">
          <ac:chgData name="Rhys Thomas" userId="b0461f160bf1e64b" providerId="LiveId" clId="{CF6027AD-E818-47F9-B483-BF3D327BE63E}" dt="2024-05-24T19:30:44.374" v="4032"/>
          <ac:grpSpMkLst>
            <pc:docMk/>
            <pc:sldMk cId="3703746785" sldId="298"/>
            <ac:grpSpMk id="225" creationId="{AC09D2E6-E539-8604-3211-6C4CB8395049}"/>
          </ac:grpSpMkLst>
        </pc:grpChg>
        <pc:grpChg chg="mod">
          <ac:chgData name="Rhys Thomas" userId="b0461f160bf1e64b" providerId="LiveId" clId="{CF6027AD-E818-47F9-B483-BF3D327BE63E}" dt="2024-05-24T19:30:44.374" v="4032"/>
          <ac:grpSpMkLst>
            <pc:docMk/>
            <pc:sldMk cId="3703746785" sldId="298"/>
            <ac:grpSpMk id="243" creationId="{91849FBA-4D3D-5ECA-E5DC-A998B46F60DD}"/>
          </ac:grpSpMkLst>
        </pc:grpChg>
        <pc:grpChg chg="add mod">
          <ac:chgData name="Rhys Thomas" userId="b0461f160bf1e64b" providerId="LiveId" clId="{CF6027AD-E818-47F9-B483-BF3D327BE63E}" dt="2024-05-24T19:30:54.714" v="4033" actId="1076"/>
          <ac:grpSpMkLst>
            <pc:docMk/>
            <pc:sldMk cId="3703746785" sldId="298"/>
            <ac:grpSpMk id="261" creationId="{73F66F9C-A3F4-AF06-1EFB-E08AA713D2AF}"/>
          </ac:grpSpMkLst>
        </pc:grpChg>
        <pc:graphicFrameChg chg="add del mod modGraphic">
          <ac:chgData name="Rhys Thomas" userId="b0461f160bf1e64b" providerId="LiveId" clId="{CF6027AD-E818-47F9-B483-BF3D327BE63E}" dt="2024-05-24T18:53:00.723" v="3641" actId="478"/>
          <ac:graphicFrameMkLst>
            <pc:docMk/>
            <pc:sldMk cId="3703746785" sldId="298"/>
            <ac:graphicFrameMk id="179" creationId="{845D690D-E943-F259-0C76-C2775D1AE85A}"/>
          </ac:graphicFrameMkLst>
        </pc:graphicFrameChg>
        <pc:picChg chg="add del mod">
          <ac:chgData name="Rhys Thomas" userId="b0461f160bf1e64b" providerId="LiveId" clId="{CF6027AD-E818-47F9-B483-BF3D327BE63E}" dt="2024-05-24T16:57:04.534" v="3063" actId="478"/>
          <ac:picMkLst>
            <pc:docMk/>
            <pc:sldMk cId="3703746785" sldId="298"/>
            <ac:picMk id="94" creationId="{8C124DEB-3C09-4AF4-0B54-161BE2127C6F}"/>
          </ac:picMkLst>
        </pc:picChg>
        <pc:inkChg chg="add del">
          <ac:chgData name="Rhys Thomas" userId="b0461f160bf1e64b" providerId="LiveId" clId="{CF6027AD-E818-47F9-B483-BF3D327BE63E}" dt="2024-05-24T19:15:22.908" v="3903" actId="9405"/>
          <ac:inkMkLst>
            <pc:docMk/>
            <pc:sldMk cId="3703746785" sldId="298"/>
            <ac:inkMk id="207" creationId="{D66E01BF-1B3C-236E-6D52-E2F0B55569C9}"/>
          </ac:inkMkLst>
        </pc:ink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5" creationId="{E127DE89-23B8-1845-F519-86999A90E24D}"/>
          </ac:cxnSpMkLst>
        </pc:cxnChg>
        <pc:cxnChg chg="add del mod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6" creationId="{F3FBD3AF-5974-84BE-8F75-95F09F5BF9B8}"/>
          </ac:cxnSpMkLst>
        </pc:cxnChg>
        <pc:cxnChg chg="add del mod">
          <ac:chgData name="Rhys Thomas" userId="b0461f160bf1e64b" providerId="LiveId" clId="{CF6027AD-E818-47F9-B483-BF3D327BE63E}" dt="2024-05-24T16:54:27.804" v="3021" actId="478"/>
          <ac:cxnSpMkLst>
            <pc:docMk/>
            <pc:sldMk cId="3703746785" sldId="298"/>
            <ac:cxnSpMk id="7" creationId="{CC06B227-EF01-5588-390D-4241D7B98271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9" creationId="{AC292B1C-5C5F-658C-B065-E2A20E8B8FF7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10" creationId="{70F339AE-24D9-E629-7D14-83A17296D3F4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11" creationId="{5EE4186C-4C84-713E-7574-540C77826C16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12" creationId="{CA69C42B-F8FD-3350-9CBA-5A387CD51BC1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13" creationId="{DA6C540C-9199-C653-30A6-4F0E9FB320F1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14" creationId="{4BBB8366-A962-583B-036C-E2BAC8ABD85C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15" creationId="{1F9ECE0F-5BCF-9945-902A-5C7DC586ACFF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16" creationId="{E5AA329F-AB6F-1481-603D-7E9972053E3D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17" creationId="{5F174CC2-2EBF-BF2D-F2AF-0F6A8B9CE20C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18" creationId="{8E838E15-59B0-EF96-07CC-215110C06379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19" creationId="{F6151958-DB10-CC30-86EB-68D36244F8C4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20" creationId="{1247CBB3-5A6C-3CD0-1D8A-AEC879ABF0BB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21" creationId="{76E85418-8963-E767-F038-11DB29167570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22" creationId="{628F9970-8285-745D-6115-814B3A1ADDB8}"/>
          </ac:cxnSpMkLst>
        </pc:cxnChg>
        <pc:cxnChg chg="add del mod topLvl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23" creationId="{90A0C6DE-44E4-BC13-8C3F-F2D8E780243B}"/>
          </ac:cxnSpMkLst>
        </pc:cxnChg>
        <pc:cxnChg chg="add del mod">
          <ac:chgData name="Rhys Thomas" userId="b0461f160bf1e64b" providerId="LiveId" clId="{CF6027AD-E818-47F9-B483-BF3D327BE63E}" dt="2024-05-24T16:42:56.438" v="2944" actId="478"/>
          <ac:cxnSpMkLst>
            <pc:docMk/>
            <pc:sldMk cId="3703746785" sldId="298"/>
            <ac:cxnSpMk id="24" creationId="{370FDDB0-316A-3FE8-FC31-E5AFD562D8F4}"/>
          </ac:cxnSpMkLst>
        </pc:cxnChg>
        <pc:cxnChg chg="add del mod">
          <ac:chgData name="Rhys Thomas" userId="b0461f160bf1e64b" providerId="LiveId" clId="{CF6027AD-E818-47F9-B483-BF3D327BE63E}" dt="2024-05-24T16:54:27.804" v="3021" actId="478"/>
          <ac:cxnSpMkLst>
            <pc:docMk/>
            <pc:sldMk cId="3703746785" sldId="298"/>
            <ac:cxnSpMk id="27" creationId="{14F866D3-479E-DDDE-1EF6-0C85AF8A852F}"/>
          </ac:cxnSpMkLst>
        </pc:cxnChg>
        <pc:cxnChg chg="add del mod">
          <ac:chgData name="Rhys Thomas" userId="b0461f160bf1e64b" providerId="LiveId" clId="{CF6027AD-E818-47F9-B483-BF3D327BE63E}" dt="2024-05-24T16:54:25.029" v="3020" actId="478"/>
          <ac:cxnSpMkLst>
            <pc:docMk/>
            <pc:sldMk cId="3703746785" sldId="298"/>
            <ac:cxnSpMk id="28" creationId="{F55D593B-A11D-CB31-7327-EB7754456E2C}"/>
          </ac:cxnSpMkLst>
        </pc:cxnChg>
        <pc:cxnChg chg="add del mod">
          <ac:chgData name="Rhys Thomas" userId="b0461f160bf1e64b" providerId="LiveId" clId="{CF6027AD-E818-47F9-B483-BF3D327BE63E}" dt="2024-05-24T16:54:25.029" v="3020" actId="478"/>
          <ac:cxnSpMkLst>
            <pc:docMk/>
            <pc:sldMk cId="3703746785" sldId="298"/>
            <ac:cxnSpMk id="29" creationId="{49F2092C-D422-EFB2-3ED2-2AF104AD07FC}"/>
          </ac:cxnSpMkLst>
        </pc:cxnChg>
        <pc:cxnChg chg="add del mod">
          <ac:chgData name="Rhys Thomas" userId="b0461f160bf1e64b" providerId="LiveId" clId="{CF6027AD-E818-47F9-B483-BF3D327BE63E}" dt="2024-05-24T16:54:27.804" v="3021" actId="478"/>
          <ac:cxnSpMkLst>
            <pc:docMk/>
            <pc:sldMk cId="3703746785" sldId="298"/>
            <ac:cxnSpMk id="30" creationId="{8324B213-898B-488A-8EA9-980886C1C112}"/>
          </ac:cxnSpMkLst>
        </pc:cxnChg>
        <pc:cxnChg chg="add del mod">
          <ac:chgData name="Rhys Thomas" userId="b0461f160bf1e64b" providerId="LiveId" clId="{CF6027AD-E818-47F9-B483-BF3D327BE63E}" dt="2024-05-24T16:54:25.029" v="3020" actId="478"/>
          <ac:cxnSpMkLst>
            <pc:docMk/>
            <pc:sldMk cId="3703746785" sldId="298"/>
            <ac:cxnSpMk id="31" creationId="{259B70D0-65BB-62DE-AD2F-829B67FF46C4}"/>
          </ac:cxnSpMkLst>
        </pc:cxnChg>
        <pc:cxnChg chg="add del mod">
          <ac:chgData name="Rhys Thomas" userId="b0461f160bf1e64b" providerId="LiveId" clId="{CF6027AD-E818-47F9-B483-BF3D327BE63E}" dt="2024-05-24T16:54:25.029" v="3020" actId="478"/>
          <ac:cxnSpMkLst>
            <pc:docMk/>
            <pc:sldMk cId="3703746785" sldId="298"/>
            <ac:cxnSpMk id="32" creationId="{4E0BC361-96DC-27F3-366B-23A97FEFF308}"/>
          </ac:cxnSpMkLst>
        </pc:cxnChg>
        <pc:cxnChg chg="add del mod">
          <ac:chgData name="Rhys Thomas" userId="b0461f160bf1e64b" providerId="LiveId" clId="{CF6027AD-E818-47F9-B483-BF3D327BE63E}" dt="2024-05-24T16:54:25.029" v="3020" actId="478"/>
          <ac:cxnSpMkLst>
            <pc:docMk/>
            <pc:sldMk cId="3703746785" sldId="298"/>
            <ac:cxnSpMk id="33" creationId="{88777DAF-5B2F-ED2B-0BB4-4FF13CC5A841}"/>
          </ac:cxnSpMkLst>
        </pc:cxnChg>
        <pc:cxnChg chg="add del mod">
          <ac:chgData name="Rhys Thomas" userId="b0461f160bf1e64b" providerId="LiveId" clId="{CF6027AD-E818-47F9-B483-BF3D327BE63E}" dt="2024-05-24T16:54:25.029" v="3020" actId="478"/>
          <ac:cxnSpMkLst>
            <pc:docMk/>
            <pc:sldMk cId="3703746785" sldId="298"/>
            <ac:cxnSpMk id="34" creationId="{2A616237-7371-922E-113F-43DC2475A710}"/>
          </ac:cxnSpMkLst>
        </pc:cxnChg>
        <pc:cxnChg chg="add del mod">
          <ac:chgData name="Rhys Thomas" userId="b0461f160bf1e64b" providerId="LiveId" clId="{CF6027AD-E818-47F9-B483-BF3D327BE63E}" dt="2024-05-24T16:54:25.029" v="3020" actId="478"/>
          <ac:cxnSpMkLst>
            <pc:docMk/>
            <pc:sldMk cId="3703746785" sldId="298"/>
            <ac:cxnSpMk id="35" creationId="{ACA8718A-CB6F-2D9C-5C48-66BBD4BD348B}"/>
          </ac:cxnSpMkLst>
        </pc:cxnChg>
        <pc:cxnChg chg="add del mod">
          <ac:chgData name="Rhys Thomas" userId="b0461f160bf1e64b" providerId="LiveId" clId="{CF6027AD-E818-47F9-B483-BF3D327BE63E}" dt="2024-05-24T16:54:25.029" v="3020" actId="478"/>
          <ac:cxnSpMkLst>
            <pc:docMk/>
            <pc:sldMk cId="3703746785" sldId="298"/>
            <ac:cxnSpMk id="36" creationId="{8D0C9170-9A23-2C31-16DD-7D91FB7C3477}"/>
          </ac:cxnSpMkLst>
        </pc:cxnChg>
        <pc:cxnChg chg="add del mod">
          <ac:chgData name="Rhys Thomas" userId="b0461f160bf1e64b" providerId="LiveId" clId="{CF6027AD-E818-47F9-B483-BF3D327BE63E}" dt="2024-05-24T16:54:27.804" v="3021" actId="478"/>
          <ac:cxnSpMkLst>
            <pc:docMk/>
            <pc:sldMk cId="3703746785" sldId="298"/>
            <ac:cxnSpMk id="37" creationId="{29CF6A1E-D2B6-F90D-2817-666AC3090702}"/>
          </ac:cxnSpMkLst>
        </pc:cxnChg>
        <pc:cxnChg chg="add del mod">
          <ac:chgData name="Rhys Thomas" userId="b0461f160bf1e64b" providerId="LiveId" clId="{CF6027AD-E818-47F9-B483-BF3D327BE63E}" dt="2024-05-24T16:54:27.804" v="3021" actId="478"/>
          <ac:cxnSpMkLst>
            <pc:docMk/>
            <pc:sldMk cId="3703746785" sldId="298"/>
            <ac:cxnSpMk id="38" creationId="{CE9A787F-D27D-B954-AEF7-BBD35201E75B}"/>
          </ac:cxnSpMkLst>
        </pc:cxnChg>
        <pc:cxnChg chg="add del mod">
          <ac:chgData name="Rhys Thomas" userId="b0461f160bf1e64b" providerId="LiveId" clId="{CF6027AD-E818-47F9-B483-BF3D327BE63E}" dt="2024-05-24T16:54:27.804" v="3021" actId="478"/>
          <ac:cxnSpMkLst>
            <pc:docMk/>
            <pc:sldMk cId="3703746785" sldId="298"/>
            <ac:cxnSpMk id="39" creationId="{6CF0697A-2DAA-44CD-EE8B-4531F655EB0E}"/>
          </ac:cxnSpMkLst>
        </pc:cxnChg>
        <pc:cxnChg chg="add del mod">
          <ac:chgData name="Rhys Thomas" userId="b0461f160bf1e64b" providerId="LiveId" clId="{CF6027AD-E818-47F9-B483-BF3D327BE63E}" dt="2024-05-24T16:54:27.804" v="3021" actId="478"/>
          <ac:cxnSpMkLst>
            <pc:docMk/>
            <pc:sldMk cId="3703746785" sldId="298"/>
            <ac:cxnSpMk id="40" creationId="{D58659C2-B04D-D6FA-3F7F-F2642318A0C1}"/>
          </ac:cxnSpMkLst>
        </pc:cxnChg>
        <pc:cxnChg chg="add del mod">
          <ac:chgData name="Rhys Thomas" userId="b0461f160bf1e64b" providerId="LiveId" clId="{CF6027AD-E818-47F9-B483-BF3D327BE63E}" dt="2024-05-24T16:54:27.804" v="3021" actId="478"/>
          <ac:cxnSpMkLst>
            <pc:docMk/>
            <pc:sldMk cId="3703746785" sldId="298"/>
            <ac:cxnSpMk id="41" creationId="{47BAD55E-F288-F540-921E-43B61D43F590}"/>
          </ac:cxnSpMkLst>
        </pc:cxnChg>
        <pc:cxnChg chg="add del mod">
          <ac:chgData name="Rhys Thomas" userId="b0461f160bf1e64b" providerId="LiveId" clId="{CF6027AD-E818-47F9-B483-BF3D327BE63E}" dt="2024-05-24T16:54:27.804" v="3021" actId="478"/>
          <ac:cxnSpMkLst>
            <pc:docMk/>
            <pc:sldMk cId="3703746785" sldId="298"/>
            <ac:cxnSpMk id="42" creationId="{8237E1EF-9DFC-87B4-E34E-F0EE6DFA7EEE}"/>
          </ac:cxnSpMkLst>
        </pc:cxnChg>
        <pc:cxnChg chg="add mod topLvl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96" creationId="{D7636119-F9E2-A5F8-EB75-27561D40F230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98" creationId="{57D20E51-DFED-04F9-FD36-9CBCD174077D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99" creationId="{B5385720-E783-A47E-A02D-CFA4B69CED00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00" creationId="{468F3B5E-8536-160E-971B-576D2D7EB935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01" creationId="{BD5F6B54-920C-786D-9A83-AEF471A38371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02" creationId="{3FFE9805-5761-2847-3767-C2BF5BDB7A0D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03" creationId="{916F2D53-6BD4-1146-892B-793DFF01CA5B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04" creationId="{32ABA3CD-5559-3D6E-19FA-CB00163EC155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05" creationId="{74CD334B-17C4-AC6B-B221-A469D3EA1E10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06" creationId="{1E662E84-59EE-7C64-EA32-C6479964EC2B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07" creationId="{1EB47D1D-7834-178E-455E-47DAC13E24E6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08" creationId="{44858E4E-F0C3-9E56-9892-B0CFA4557810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09" creationId="{B75A82D5-6459-C371-BA6E-E4B6D015500D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10" creationId="{D7C57E53-83F5-1038-5321-16C054DE88AC}"/>
          </ac:cxnSpMkLst>
        </pc:cxnChg>
        <pc:cxnChg chg="add del mod">
          <ac:chgData name="Rhys Thomas" userId="b0461f160bf1e64b" providerId="LiveId" clId="{CF6027AD-E818-47F9-B483-BF3D327BE63E}" dt="2024-05-24T16:57:02.306" v="3062" actId="478"/>
          <ac:cxnSpMkLst>
            <pc:docMk/>
            <pc:sldMk cId="3703746785" sldId="298"/>
            <ac:cxnSpMk id="111" creationId="{2B07D26F-8B8A-3BB4-14B9-DE0E596E2439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12" creationId="{312D4BF0-D3FF-823E-EBB1-A955B6892E6C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16" creationId="{EC8E3C9E-4398-D9EA-1ED8-510974538A26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17" creationId="{61F21998-F78C-274D-BC9D-D73719A3720B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18" creationId="{F3E66E6A-1085-AB73-8B38-6132651F87D3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19" creationId="{4D12B568-1B68-1030-4872-398C8EECD1DD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20" creationId="{B17C9BC9-E331-603A-7A93-E568BF675245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21" creationId="{B2C249D8-E71B-6EA2-5FD9-9451D47B28EB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22" creationId="{429296D1-5D56-3D4D-6E20-0C7118741B5B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23" creationId="{02B21329-DA78-B8B0-9A75-838EAD51249B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24" creationId="{B7337C25-FB3E-0410-6C63-E73E5C392B33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25" creationId="{876C660D-86BB-BA3D-699E-9F3864C84497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26" creationId="{F6D7536E-E510-87D7-A55E-A625AF9BC8AA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27" creationId="{D0274BB2-04BC-9B32-3518-8EBF0B444882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28" creationId="{C66AA3C8-7649-D06D-A52B-237BA2ABAB46}"/>
          </ac:cxnSpMkLst>
        </pc:cxnChg>
        <pc:cxnChg chg="mod">
          <ac:chgData name="Rhys Thomas" userId="b0461f160bf1e64b" providerId="LiveId" clId="{CF6027AD-E818-47F9-B483-BF3D327BE63E}" dt="2024-05-24T16:57:32.198" v="3067"/>
          <ac:cxnSpMkLst>
            <pc:docMk/>
            <pc:sldMk cId="3703746785" sldId="298"/>
            <ac:cxnSpMk id="129" creationId="{2B721FA7-358D-549F-FD5F-CE9618035CDA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32" creationId="{3265367F-84FF-5917-DC33-6A719B9A06D8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34" creationId="{E8714A78-A3B3-2CEF-AD49-64C12371762E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35" creationId="{2D9EF9BE-8500-AFEF-7134-7106CF5B4DE0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36" creationId="{950EC05E-4D19-5AD3-9D53-709C97255F7C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37" creationId="{4C57DF04-16BF-2FE7-9463-D33D9E4C1114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38" creationId="{6413E256-0DCD-7E75-D2F3-E8A0E1204B9F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39" creationId="{5113BA27-5011-A458-D5F7-1EDD98488DFD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40" creationId="{59E08A4B-E48E-1A76-14AB-89A79D339EF6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41" creationId="{B6D491EB-1A83-490C-C925-11342348F8E0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42" creationId="{7A96FE86-8678-CBB9-143B-001533F809E3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43" creationId="{5D981990-AFAA-CFFF-5D09-F209CC6015DE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44" creationId="{318778E4-0405-8B35-FDB2-D75BD2E334C3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45" creationId="{69DB1C2A-16E3-49CA-796E-F0C64F505341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46" creationId="{5759782B-6BE7-E38F-CC4A-247695A791A2}"/>
          </ac:cxnSpMkLst>
        </pc:cxnChg>
        <pc:cxnChg chg="mod">
          <ac:chgData name="Rhys Thomas" userId="b0461f160bf1e64b" providerId="LiveId" clId="{CF6027AD-E818-47F9-B483-BF3D327BE63E}" dt="2024-05-24T16:57:58.351" v="3071"/>
          <ac:cxnSpMkLst>
            <pc:docMk/>
            <pc:sldMk cId="3703746785" sldId="298"/>
            <ac:cxnSpMk id="147" creationId="{8DBE6BD3-DE4C-C22F-5D9A-27153973327C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49" creationId="{8853DDAA-7193-7CE9-D6A7-DEC3C7AFD169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51" creationId="{01569EE3-567F-568A-FA8A-A9DC33A212BC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52" creationId="{A7F48919-1FEB-D507-4B70-E0DC5AF34A06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53" creationId="{6648442D-A1D7-3A08-F268-6E5A5588B05B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54" creationId="{813D7475-3E8A-4EFE-1DF6-564340EA34A3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55" creationId="{16272B97-53D7-1031-4907-863B2E0D47A9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56" creationId="{E74CE0F8-162F-417A-8A0B-B550B3F76BD2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57" creationId="{AE421B1E-7DC3-17FB-BB1C-EC9511C2217E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58" creationId="{42C5E7EC-B70E-ED45-9911-F666D0C9AFF5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59" creationId="{79BEFF94-04E6-3297-EE66-D00021A6A84B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60" creationId="{9A2781E9-82AE-CB7C-E6D7-05191AC25C5D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61" creationId="{FA129947-DECE-D47D-2AB5-B522E741EB27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62" creationId="{14E5E988-B624-9692-EDFF-3F2D215FD3C5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63" creationId="{8F28717A-0E16-91F3-603F-EBBA7E13ECC9}"/>
          </ac:cxnSpMkLst>
        </pc:cxnChg>
        <pc:cxnChg chg="mod">
          <ac:chgData name="Rhys Thomas" userId="b0461f160bf1e64b" providerId="LiveId" clId="{CF6027AD-E818-47F9-B483-BF3D327BE63E}" dt="2024-05-24T16:58:03.609" v="3073"/>
          <ac:cxnSpMkLst>
            <pc:docMk/>
            <pc:sldMk cId="3703746785" sldId="298"/>
            <ac:cxnSpMk id="164" creationId="{5E989D11-BB57-0283-91FE-432B76305B40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82" creationId="{DA8E484C-86A8-2627-8B7E-59AFA7619CFD}"/>
          </ac:cxnSpMkLst>
        </pc:cxnChg>
        <pc:cxnChg chg="add mod">
          <ac:chgData name="Rhys Thomas" userId="b0461f160bf1e64b" providerId="LiveId" clId="{CF6027AD-E818-47F9-B483-BF3D327BE63E}" dt="2024-05-24T18:58:20.549" v="3675" actId="164"/>
          <ac:cxnSpMkLst>
            <pc:docMk/>
            <pc:sldMk cId="3703746785" sldId="298"/>
            <ac:cxnSpMk id="183" creationId="{F691FDBB-D257-EFA4-F35F-95C344E4D80F}"/>
          </ac:cxnSpMkLst>
        </pc:cxnChg>
        <pc:cxnChg chg="add del">
          <ac:chgData name="Rhys Thomas" userId="b0461f160bf1e64b" providerId="LiveId" clId="{CF6027AD-E818-47F9-B483-BF3D327BE63E}" dt="2024-05-24T19:11:31.723" v="3884" actId="478"/>
          <ac:cxnSpMkLst>
            <pc:docMk/>
            <pc:sldMk cId="3703746785" sldId="298"/>
            <ac:cxnSpMk id="204" creationId="{DDD7C8AD-E14D-7839-9EFB-5117CC2329AC}"/>
          </ac:cxnSpMkLst>
        </pc:cxnChg>
        <pc:cxnChg chg="add del mod">
          <ac:chgData name="Rhys Thomas" userId="b0461f160bf1e64b" providerId="LiveId" clId="{CF6027AD-E818-47F9-B483-BF3D327BE63E}" dt="2024-05-24T19:16:04.606" v="3906" actId="478"/>
          <ac:cxnSpMkLst>
            <pc:docMk/>
            <pc:sldMk cId="3703746785" sldId="298"/>
            <ac:cxnSpMk id="209" creationId="{601C09A5-AB17-DCAB-1083-315075D7F8A0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42" creationId="{23D95C2F-9FA3-B2B6-29F6-ABBA6F607B49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44" creationId="{4E2CA158-E925-4DF9-227A-D645839C9CBE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45" creationId="{AACDA8B5-51BC-3085-8DFB-E9EA849661A1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46" creationId="{0D2FF243-057C-673C-BC74-34EEFBAFA04E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47" creationId="{EDB03BBC-2B40-54EF-1F39-F254FB3799A2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48" creationId="{98207479-9604-088A-2BF8-9F8BFBF3FF41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49" creationId="{3481CB01-452E-DE27-AD5A-2B039F08EA07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50" creationId="{F4D528CC-BCD9-D1F7-37EC-C7DB6664BB21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51" creationId="{32B849B6-D48F-F68D-03F4-828A61DFF800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52" creationId="{46769274-AF4C-8657-C20D-2845EB5EFFE9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53" creationId="{0452254E-1D4B-43F4-4BF2-A8D47BE06108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54" creationId="{7E998B2B-72FF-6284-21CF-D5D74599F63A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55" creationId="{B2CF9F09-D7C3-18BC-8053-FEAA2262AD6B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56" creationId="{644DE593-C978-65A1-16EC-AB8E98A5DA3B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57" creationId="{CE985BE2-EEE9-A6EB-C0D1-2CA5E76CD6E1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58" creationId="{7AC4FC7F-5D36-0B71-F658-75450B416191}"/>
          </ac:cxnSpMkLst>
        </pc:cxnChg>
        <pc:cxnChg chg="mod">
          <ac:chgData name="Rhys Thomas" userId="b0461f160bf1e64b" providerId="LiveId" clId="{CF6027AD-E818-47F9-B483-BF3D327BE63E}" dt="2024-05-24T19:30:44.374" v="4032"/>
          <ac:cxnSpMkLst>
            <pc:docMk/>
            <pc:sldMk cId="3703746785" sldId="298"/>
            <ac:cxnSpMk id="259" creationId="{E3B589C5-96A1-80F5-FC19-31BD666CD775}"/>
          </ac:cxnSpMkLst>
        </pc:cxnChg>
      </pc:sldChg>
      <pc:sldChg chg="addSp delSp modSp new mod delAnim modAnim">
        <pc:chgData name="Rhys Thomas" userId="b0461f160bf1e64b" providerId="LiveId" clId="{CF6027AD-E818-47F9-B483-BF3D327BE63E}" dt="2024-05-24T16:35:58.994" v="2886"/>
        <pc:sldMkLst>
          <pc:docMk/>
          <pc:sldMk cId="1115695447" sldId="299"/>
        </pc:sldMkLst>
        <pc:spChg chg="del">
          <ac:chgData name="Rhys Thomas" userId="b0461f160bf1e64b" providerId="LiveId" clId="{CF6027AD-E818-47F9-B483-BF3D327BE63E}" dt="2024-05-24T10:20:26.983" v="2794" actId="478"/>
          <ac:spMkLst>
            <pc:docMk/>
            <pc:sldMk cId="1115695447" sldId="299"/>
            <ac:spMk id="2" creationId="{CF2FACF7-0B8F-02E4-4A3E-0FE59656653C}"/>
          </ac:spMkLst>
        </pc:spChg>
        <pc:spChg chg="del">
          <ac:chgData name="Rhys Thomas" userId="b0461f160bf1e64b" providerId="LiveId" clId="{CF6027AD-E818-47F9-B483-BF3D327BE63E}" dt="2024-05-24T10:20:25.335" v="2793" actId="478"/>
          <ac:spMkLst>
            <pc:docMk/>
            <pc:sldMk cId="1115695447" sldId="299"/>
            <ac:spMk id="3" creationId="{CFC52EF7-EDC5-4D75-A21E-542FB9AEB330}"/>
          </ac:spMkLst>
        </pc:spChg>
        <pc:spChg chg="add 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4" creationId="{778E3450-027D-FBFF-D057-31B538CE45AD}"/>
          </ac:spMkLst>
        </pc:spChg>
        <pc:spChg chg="add 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5" creationId="{F516AFE5-3091-CF3C-2CAA-597A2B0D8347}"/>
          </ac:spMkLst>
        </pc:spChg>
        <pc:spChg chg="add 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6" creationId="{3D37B79C-A309-EB26-0362-203C3F068238}"/>
          </ac:spMkLst>
        </pc:spChg>
        <pc:spChg chg="add 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7" creationId="{587AA873-204F-18F1-C6D7-9B71564BC516}"/>
          </ac:spMkLst>
        </pc:spChg>
        <pc:spChg chg="add 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9" creationId="{19186AAB-A36F-6944-D0C8-EC2F8947DA10}"/>
          </ac:spMkLst>
        </pc:spChg>
        <pc:spChg chg="add 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10" creationId="{4C3EBA07-D305-9607-CABE-DEDDF0506DEC}"/>
          </ac:spMkLst>
        </pc:spChg>
        <pc:spChg chg="add 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11" creationId="{7B0D50F8-CF3D-0F9B-39D4-928E8CADF597}"/>
          </ac:spMkLst>
        </pc:spChg>
        <pc:spChg chg="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14" creationId="{F2F3F0B6-F44F-E525-C865-F5AB962AF576}"/>
          </ac:spMkLst>
        </pc:spChg>
        <pc:spChg chg="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15" creationId="{F1B2C43D-57A5-04B8-E2FC-35E634E24C5B}"/>
          </ac:spMkLst>
        </pc:spChg>
        <pc:spChg chg="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16" creationId="{208FE691-13DA-3DBE-3D0B-44B2F3B5B732}"/>
          </ac:spMkLst>
        </pc:spChg>
        <pc:spChg chg="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17" creationId="{E0E6F870-2DE6-8737-9D3B-936422F21295}"/>
          </ac:spMkLst>
        </pc:spChg>
        <pc:spChg chg="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19" creationId="{49359095-AF0D-C6B2-B9CA-9746837131F7}"/>
          </ac:spMkLst>
        </pc:spChg>
        <pc:spChg chg="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20" creationId="{73181C6D-1AD2-009F-4F26-F1185EA4D311}"/>
          </ac:spMkLst>
        </pc:spChg>
        <pc:spChg chg="mod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21" creationId="{140664EF-687E-A780-9F78-760168FF211F}"/>
          </ac:spMkLst>
        </pc:spChg>
        <pc:spChg chg="add mod topLvl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23" creationId="{39C13279-58B5-7C07-8655-A52693B55A64}"/>
          </ac:spMkLst>
        </pc:spChg>
        <pc:spChg chg="add mod topLvl">
          <ac:chgData name="Rhys Thomas" userId="b0461f160bf1e64b" providerId="LiveId" clId="{CF6027AD-E818-47F9-B483-BF3D327BE63E}" dt="2024-05-24T10:23:41.717" v="2827" actId="165"/>
          <ac:spMkLst>
            <pc:docMk/>
            <pc:sldMk cId="1115695447" sldId="299"/>
            <ac:spMk id="24" creationId="{CF20C043-8EC4-FBFC-D2D2-C67FF355A77B}"/>
          </ac:spMkLst>
        </pc:spChg>
        <pc:spChg chg="mod">
          <ac:chgData name="Rhys Thomas" userId="b0461f160bf1e64b" providerId="LiveId" clId="{CF6027AD-E818-47F9-B483-BF3D327BE63E}" dt="2024-05-24T10:23:12.305" v="2822"/>
          <ac:spMkLst>
            <pc:docMk/>
            <pc:sldMk cId="1115695447" sldId="299"/>
            <ac:spMk id="27" creationId="{3CA89059-9A0B-93F1-CB74-7B8897C39A54}"/>
          </ac:spMkLst>
        </pc:spChg>
        <pc:spChg chg="mod">
          <ac:chgData name="Rhys Thomas" userId="b0461f160bf1e64b" providerId="LiveId" clId="{CF6027AD-E818-47F9-B483-BF3D327BE63E}" dt="2024-05-24T10:23:12.305" v="2822"/>
          <ac:spMkLst>
            <pc:docMk/>
            <pc:sldMk cId="1115695447" sldId="299"/>
            <ac:spMk id="28" creationId="{41A94B1E-520F-310D-0CED-D0BDA1510F21}"/>
          </ac:spMkLst>
        </pc:spChg>
        <pc:spChg chg="mod">
          <ac:chgData name="Rhys Thomas" userId="b0461f160bf1e64b" providerId="LiveId" clId="{CF6027AD-E818-47F9-B483-BF3D327BE63E}" dt="2024-05-24T10:23:12.305" v="2822"/>
          <ac:spMkLst>
            <pc:docMk/>
            <pc:sldMk cId="1115695447" sldId="299"/>
            <ac:spMk id="29" creationId="{8855B961-40AC-A7AF-7B41-C64456EF5448}"/>
          </ac:spMkLst>
        </pc:spChg>
        <pc:spChg chg="mod">
          <ac:chgData name="Rhys Thomas" userId="b0461f160bf1e64b" providerId="LiveId" clId="{CF6027AD-E818-47F9-B483-BF3D327BE63E}" dt="2024-05-24T10:23:12.305" v="2822"/>
          <ac:spMkLst>
            <pc:docMk/>
            <pc:sldMk cId="1115695447" sldId="299"/>
            <ac:spMk id="30" creationId="{19B09286-C2E3-35AD-2E84-31E29B9A1A18}"/>
          </ac:spMkLst>
        </pc:spChg>
        <pc:spChg chg="mod">
          <ac:chgData name="Rhys Thomas" userId="b0461f160bf1e64b" providerId="LiveId" clId="{CF6027AD-E818-47F9-B483-BF3D327BE63E}" dt="2024-05-24T10:23:12.305" v="2822"/>
          <ac:spMkLst>
            <pc:docMk/>
            <pc:sldMk cId="1115695447" sldId="299"/>
            <ac:spMk id="31" creationId="{7BFDC5B1-6522-55C6-6C71-9E3E7C7E3A16}"/>
          </ac:spMkLst>
        </pc:spChg>
        <pc:spChg chg="mod">
          <ac:chgData name="Rhys Thomas" userId="b0461f160bf1e64b" providerId="LiveId" clId="{CF6027AD-E818-47F9-B483-BF3D327BE63E}" dt="2024-05-24T10:23:22.334" v="2824"/>
          <ac:spMkLst>
            <pc:docMk/>
            <pc:sldMk cId="1115695447" sldId="299"/>
            <ac:spMk id="33" creationId="{1A0313C2-48CC-40B4-C753-14E750FFB072}"/>
          </ac:spMkLst>
        </pc:spChg>
        <pc:spChg chg="mod">
          <ac:chgData name="Rhys Thomas" userId="b0461f160bf1e64b" providerId="LiveId" clId="{CF6027AD-E818-47F9-B483-BF3D327BE63E}" dt="2024-05-24T10:23:22.334" v="2824"/>
          <ac:spMkLst>
            <pc:docMk/>
            <pc:sldMk cId="1115695447" sldId="299"/>
            <ac:spMk id="34" creationId="{2538AD5B-E386-6DD5-55F4-D73CDD5EA427}"/>
          </ac:spMkLst>
        </pc:spChg>
        <pc:spChg chg="mod">
          <ac:chgData name="Rhys Thomas" userId="b0461f160bf1e64b" providerId="LiveId" clId="{CF6027AD-E818-47F9-B483-BF3D327BE63E}" dt="2024-05-24T10:23:22.334" v="2824"/>
          <ac:spMkLst>
            <pc:docMk/>
            <pc:sldMk cId="1115695447" sldId="299"/>
            <ac:spMk id="35" creationId="{ABDF5F87-AB18-A300-5EBF-80DD59D705A7}"/>
          </ac:spMkLst>
        </pc:spChg>
        <pc:spChg chg="mod">
          <ac:chgData name="Rhys Thomas" userId="b0461f160bf1e64b" providerId="LiveId" clId="{CF6027AD-E818-47F9-B483-BF3D327BE63E}" dt="2024-05-24T10:23:22.334" v="2824"/>
          <ac:spMkLst>
            <pc:docMk/>
            <pc:sldMk cId="1115695447" sldId="299"/>
            <ac:spMk id="36" creationId="{A663F85B-699D-75FD-92CF-CCE8852255B2}"/>
          </ac:spMkLst>
        </pc:spChg>
        <pc:spChg chg="mod">
          <ac:chgData name="Rhys Thomas" userId="b0461f160bf1e64b" providerId="LiveId" clId="{CF6027AD-E818-47F9-B483-BF3D327BE63E}" dt="2024-05-24T10:23:22.334" v="2824"/>
          <ac:spMkLst>
            <pc:docMk/>
            <pc:sldMk cId="1115695447" sldId="299"/>
            <ac:spMk id="37" creationId="{B1073FB2-F20F-6253-FBC0-621E52974289}"/>
          </ac:spMkLst>
        </pc:spChg>
        <pc:spChg chg="mod">
          <ac:chgData name="Rhys Thomas" userId="b0461f160bf1e64b" providerId="LiveId" clId="{CF6027AD-E818-47F9-B483-BF3D327BE63E}" dt="2024-05-24T10:23:22.334" v="2824"/>
          <ac:spMkLst>
            <pc:docMk/>
            <pc:sldMk cId="1115695447" sldId="299"/>
            <ac:spMk id="38" creationId="{4BDB343F-D2B9-D804-9581-FE652C07DDB5}"/>
          </ac:spMkLst>
        </pc:spChg>
        <pc:spChg chg="mod">
          <ac:chgData name="Rhys Thomas" userId="b0461f160bf1e64b" providerId="LiveId" clId="{CF6027AD-E818-47F9-B483-BF3D327BE63E}" dt="2024-05-24T10:23:22.334" v="2824"/>
          <ac:spMkLst>
            <pc:docMk/>
            <pc:sldMk cId="1115695447" sldId="299"/>
            <ac:spMk id="39" creationId="{844B3D6B-E3CD-52A4-47D5-4936695BADE4}"/>
          </ac:spMkLst>
        </pc:spChg>
        <pc:spChg chg="mod">
          <ac:chgData name="Rhys Thomas" userId="b0461f160bf1e64b" providerId="LiveId" clId="{CF6027AD-E818-47F9-B483-BF3D327BE63E}" dt="2024-05-24T10:23:22.334" v="2824"/>
          <ac:spMkLst>
            <pc:docMk/>
            <pc:sldMk cId="1115695447" sldId="299"/>
            <ac:spMk id="40" creationId="{5A6818B9-F3BE-8E9E-2DDF-3199A0D2A858}"/>
          </ac:spMkLst>
        </pc:spChg>
        <pc:spChg chg="mod">
          <ac:chgData name="Rhys Thomas" userId="b0461f160bf1e64b" providerId="LiveId" clId="{CF6027AD-E818-47F9-B483-BF3D327BE63E}" dt="2024-05-24T10:23:22.334" v="2824"/>
          <ac:spMkLst>
            <pc:docMk/>
            <pc:sldMk cId="1115695447" sldId="299"/>
            <ac:spMk id="41" creationId="{8B9DBF88-556B-1DC4-32C5-C5B35E2933BD}"/>
          </ac:spMkLst>
        </pc:spChg>
        <pc:spChg chg="mod">
          <ac:chgData name="Rhys Thomas" userId="b0461f160bf1e64b" providerId="LiveId" clId="{CF6027AD-E818-47F9-B483-BF3D327BE63E}" dt="2024-05-24T10:23:49.248" v="2828"/>
          <ac:spMkLst>
            <pc:docMk/>
            <pc:sldMk cId="1115695447" sldId="299"/>
            <ac:spMk id="43" creationId="{0B5859B0-4711-60EC-88F5-FACAC5262CC3}"/>
          </ac:spMkLst>
        </pc:spChg>
        <pc:spChg chg="mod">
          <ac:chgData name="Rhys Thomas" userId="b0461f160bf1e64b" providerId="LiveId" clId="{CF6027AD-E818-47F9-B483-BF3D327BE63E}" dt="2024-05-24T10:23:49.248" v="2828"/>
          <ac:spMkLst>
            <pc:docMk/>
            <pc:sldMk cId="1115695447" sldId="299"/>
            <ac:spMk id="44" creationId="{0DAE6B09-E701-A82F-6BEA-A984C284F9DF}"/>
          </ac:spMkLst>
        </pc:spChg>
        <pc:spChg chg="mod">
          <ac:chgData name="Rhys Thomas" userId="b0461f160bf1e64b" providerId="LiveId" clId="{CF6027AD-E818-47F9-B483-BF3D327BE63E}" dt="2024-05-24T10:23:49.248" v="2828"/>
          <ac:spMkLst>
            <pc:docMk/>
            <pc:sldMk cId="1115695447" sldId="299"/>
            <ac:spMk id="45" creationId="{48112DEC-7BFD-35A9-8E30-752B4017B20F}"/>
          </ac:spMkLst>
        </pc:spChg>
        <pc:spChg chg="add del mod">
          <ac:chgData name="Rhys Thomas" userId="b0461f160bf1e64b" providerId="LiveId" clId="{CF6027AD-E818-47F9-B483-BF3D327BE63E}" dt="2024-05-24T10:23:59.274" v="2831" actId="478"/>
          <ac:spMkLst>
            <pc:docMk/>
            <pc:sldMk cId="1115695447" sldId="299"/>
            <ac:spMk id="46" creationId="{3ACC8608-6591-19B4-23C7-C0B810C2B3A1}"/>
          </ac:spMkLst>
        </pc:spChg>
        <pc:spChg chg="mod">
          <ac:chgData name="Rhys Thomas" userId="b0461f160bf1e64b" providerId="LiveId" clId="{CF6027AD-E818-47F9-B483-BF3D327BE63E}" dt="2024-05-24T10:24:01.124" v="2832"/>
          <ac:spMkLst>
            <pc:docMk/>
            <pc:sldMk cId="1115695447" sldId="299"/>
            <ac:spMk id="48" creationId="{3F4834D4-51F1-DA1F-4E3A-BF69ED3B553D}"/>
          </ac:spMkLst>
        </pc:spChg>
        <pc:spChg chg="mod">
          <ac:chgData name="Rhys Thomas" userId="b0461f160bf1e64b" providerId="LiveId" clId="{CF6027AD-E818-47F9-B483-BF3D327BE63E}" dt="2024-05-24T10:24:01.124" v="2832"/>
          <ac:spMkLst>
            <pc:docMk/>
            <pc:sldMk cId="1115695447" sldId="299"/>
            <ac:spMk id="49" creationId="{9400B4C1-D455-6AF5-F702-14CFA8201A6D}"/>
          </ac:spMkLst>
        </pc:spChg>
        <pc:spChg chg="mod">
          <ac:chgData name="Rhys Thomas" userId="b0461f160bf1e64b" providerId="LiveId" clId="{CF6027AD-E818-47F9-B483-BF3D327BE63E}" dt="2024-05-24T10:24:01.124" v="2832"/>
          <ac:spMkLst>
            <pc:docMk/>
            <pc:sldMk cId="1115695447" sldId="299"/>
            <ac:spMk id="50" creationId="{BE2CFDED-884A-62CD-F2A4-376335A165B7}"/>
          </ac:spMkLst>
        </pc:spChg>
        <pc:spChg chg="add mod">
          <ac:chgData name="Rhys Thomas" userId="b0461f160bf1e64b" providerId="LiveId" clId="{CF6027AD-E818-47F9-B483-BF3D327BE63E}" dt="2024-05-24T16:35:30.686" v="2878" actId="1076"/>
          <ac:spMkLst>
            <pc:docMk/>
            <pc:sldMk cId="1115695447" sldId="299"/>
            <ac:spMk id="51" creationId="{7BDDC9E9-CF46-2F98-EB31-8301BF4DFF59}"/>
          </ac:spMkLst>
        </pc:spChg>
        <pc:spChg chg="add mod">
          <ac:chgData name="Rhys Thomas" userId="b0461f160bf1e64b" providerId="LiveId" clId="{CF6027AD-E818-47F9-B483-BF3D327BE63E}" dt="2024-05-24T10:24:37.404" v="2838" actId="1076"/>
          <ac:spMkLst>
            <pc:docMk/>
            <pc:sldMk cId="1115695447" sldId="299"/>
            <ac:spMk id="52" creationId="{EAAB0045-D67D-9369-EF32-CC73F5DBA0DC}"/>
          </ac:spMkLst>
        </pc:spChg>
        <pc:spChg chg="add mod">
          <ac:chgData name="Rhys Thomas" userId="b0461f160bf1e64b" providerId="LiveId" clId="{CF6027AD-E818-47F9-B483-BF3D327BE63E}" dt="2024-05-24T10:24:43.015" v="2840" actId="1076"/>
          <ac:spMkLst>
            <pc:docMk/>
            <pc:sldMk cId="1115695447" sldId="299"/>
            <ac:spMk id="53" creationId="{13CFCC2A-0186-C127-CC25-DB6F41F071F8}"/>
          </ac:spMkLst>
        </pc:spChg>
        <pc:spChg chg="mod">
          <ac:chgData name="Rhys Thomas" userId="b0461f160bf1e64b" providerId="LiveId" clId="{CF6027AD-E818-47F9-B483-BF3D327BE63E}" dt="2024-05-24T10:24:49.373" v="2841"/>
          <ac:spMkLst>
            <pc:docMk/>
            <pc:sldMk cId="1115695447" sldId="299"/>
            <ac:spMk id="55" creationId="{384EB28E-4E5C-7AB3-14D0-1350326B6D00}"/>
          </ac:spMkLst>
        </pc:spChg>
        <pc:spChg chg="mod">
          <ac:chgData name="Rhys Thomas" userId="b0461f160bf1e64b" providerId="LiveId" clId="{CF6027AD-E818-47F9-B483-BF3D327BE63E}" dt="2024-05-24T10:24:49.373" v="2841"/>
          <ac:spMkLst>
            <pc:docMk/>
            <pc:sldMk cId="1115695447" sldId="299"/>
            <ac:spMk id="56" creationId="{4F96D684-E991-C739-190C-50ACAA4462EC}"/>
          </ac:spMkLst>
        </pc:spChg>
        <pc:spChg chg="mod">
          <ac:chgData name="Rhys Thomas" userId="b0461f160bf1e64b" providerId="LiveId" clId="{CF6027AD-E818-47F9-B483-BF3D327BE63E}" dt="2024-05-24T10:24:49.373" v="2841"/>
          <ac:spMkLst>
            <pc:docMk/>
            <pc:sldMk cId="1115695447" sldId="299"/>
            <ac:spMk id="57" creationId="{F1A92BB2-15B6-455D-54C6-3EB5C25658EB}"/>
          </ac:spMkLst>
        </pc:spChg>
        <pc:spChg chg="mod">
          <ac:chgData name="Rhys Thomas" userId="b0461f160bf1e64b" providerId="LiveId" clId="{CF6027AD-E818-47F9-B483-BF3D327BE63E}" dt="2024-05-24T10:24:49.373" v="2841"/>
          <ac:spMkLst>
            <pc:docMk/>
            <pc:sldMk cId="1115695447" sldId="299"/>
            <ac:spMk id="58" creationId="{9A949300-5DFB-4772-D949-22C1407C9D76}"/>
          </ac:spMkLst>
        </pc:spChg>
        <pc:spChg chg="add mod">
          <ac:chgData name="Rhys Thomas" userId="b0461f160bf1e64b" providerId="LiveId" clId="{CF6027AD-E818-47F9-B483-BF3D327BE63E}" dt="2024-05-24T10:24:59.614" v="2844" actId="1076"/>
          <ac:spMkLst>
            <pc:docMk/>
            <pc:sldMk cId="1115695447" sldId="299"/>
            <ac:spMk id="59" creationId="{FD2FD27A-CD1A-AAF0-F5E9-9929D08181A9}"/>
          </ac:spMkLst>
        </pc:spChg>
        <pc:spChg chg="mod">
          <ac:chgData name="Rhys Thomas" userId="b0461f160bf1e64b" providerId="LiveId" clId="{CF6027AD-E818-47F9-B483-BF3D327BE63E}" dt="2024-05-24T16:32:18.137" v="2845"/>
          <ac:spMkLst>
            <pc:docMk/>
            <pc:sldMk cId="1115695447" sldId="299"/>
            <ac:spMk id="61" creationId="{72063417-FCA8-3AED-8A74-A1EAC5583668}"/>
          </ac:spMkLst>
        </pc:spChg>
        <pc:spChg chg="mod">
          <ac:chgData name="Rhys Thomas" userId="b0461f160bf1e64b" providerId="LiveId" clId="{CF6027AD-E818-47F9-B483-BF3D327BE63E}" dt="2024-05-24T16:32:18.137" v="2845"/>
          <ac:spMkLst>
            <pc:docMk/>
            <pc:sldMk cId="1115695447" sldId="299"/>
            <ac:spMk id="62" creationId="{586D817B-FCBA-E8B0-539A-02F2C94A409C}"/>
          </ac:spMkLst>
        </pc:spChg>
        <pc:spChg chg="mod">
          <ac:chgData name="Rhys Thomas" userId="b0461f160bf1e64b" providerId="LiveId" clId="{CF6027AD-E818-47F9-B483-BF3D327BE63E}" dt="2024-05-24T16:32:18.137" v="2845"/>
          <ac:spMkLst>
            <pc:docMk/>
            <pc:sldMk cId="1115695447" sldId="299"/>
            <ac:spMk id="63" creationId="{175F0141-4439-FC0B-B522-96398EACAE2B}"/>
          </ac:spMkLst>
        </pc:spChg>
        <pc:spChg chg="mod">
          <ac:chgData name="Rhys Thomas" userId="b0461f160bf1e64b" providerId="LiveId" clId="{CF6027AD-E818-47F9-B483-BF3D327BE63E}" dt="2024-05-24T16:32:18.137" v="2845"/>
          <ac:spMkLst>
            <pc:docMk/>
            <pc:sldMk cId="1115695447" sldId="299"/>
            <ac:spMk id="64" creationId="{D3B33FFA-B5BF-369B-FE28-4385BB27DF86}"/>
          </ac:spMkLst>
        </pc:spChg>
        <pc:spChg chg="mod">
          <ac:chgData name="Rhys Thomas" userId="b0461f160bf1e64b" providerId="LiveId" clId="{CF6027AD-E818-47F9-B483-BF3D327BE63E}" dt="2024-05-24T16:32:18.137" v="2845"/>
          <ac:spMkLst>
            <pc:docMk/>
            <pc:sldMk cId="1115695447" sldId="299"/>
            <ac:spMk id="65" creationId="{7155AB19-B737-37DE-499B-584E0F6D315C}"/>
          </ac:spMkLst>
        </pc:spChg>
        <pc:spChg chg="mod">
          <ac:chgData name="Rhys Thomas" userId="b0461f160bf1e64b" providerId="LiveId" clId="{CF6027AD-E818-47F9-B483-BF3D327BE63E}" dt="2024-05-24T16:32:18.137" v="2845"/>
          <ac:spMkLst>
            <pc:docMk/>
            <pc:sldMk cId="1115695447" sldId="299"/>
            <ac:spMk id="66" creationId="{D30D69D2-30B2-24B6-DF4F-94A652F7D5AD}"/>
          </ac:spMkLst>
        </pc:spChg>
        <pc:spChg chg="mod">
          <ac:chgData name="Rhys Thomas" userId="b0461f160bf1e64b" providerId="LiveId" clId="{CF6027AD-E818-47F9-B483-BF3D327BE63E}" dt="2024-05-24T16:32:18.137" v="2845"/>
          <ac:spMkLst>
            <pc:docMk/>
            <pc:sldMk cId="1115695447" sldId="299"/>
            <ac:spMk id="67" creationId="{38552243-6EF0-4C1F-2213-648C15A2D39A}"/>
          </ac:spMkLst>
        </pc:spChg>
        <pc:spChg chg="mod">
          <ac:chgData name="Rhys Thomas" userId="b0461f160bf1e64b" providerId="LiveId" clId="{CF6027AD-E818-47F9-B483-BF3D327BE63E}" dt="2024-05-24T16:32:18.137" v="2845"/>
          <ac:spMkLst>
            <pc:docMk/>
            <pc:sldMk cId="1115695447" sldId="299"/>
            <ac:spMk id="68" creationId="{8A0AE671-4406-F769-1A42-FD26D18722B8}"/>
          </ac:spMkLst>
        </pc:spChg>
        <pc:spChg chg="mod">
          <ac:chgData name="Rhys Thomas" userId="b0461f160bf1e64b" providerId="LiveId" clId="{CF6027AD-E818-47F9-B483-BF3D327BE63E}" dt="2024-05-24T16:32:18.137" v="2845"/>
          <ac:spMkLst>
            <pc:docMk/>
            <pc:sldMk cId="1115695447" sldId="299"/>
            <ac:spMk id="69" creationId="{9D97A584-28DB-C56D-B768-C274C19B568A}"/>
          </ac:spMkLst>
        </pc:spChg>
        <pc:spChg chg="add mod">
          <ac:chgData name="Rhys Thomas" userId="b0461f160bf1e64b" providerId="LiveId" clId="{CF6027AD-E818-47F9-B483-BF3D327BE63E}" dt="2024-05-24T16:32:33.967" v="2848" actId="1076"/>
          <ac:spMkLst>
            <pc:docMk/>
            <pc:sldMk cId="1115695447" sldId="299"/>
            <ac:spMk id="70" creationId="{4D238D11-D997-BBE8-B9B9-66DB76EBCCE3}"/>
          </ac:spMkLst>
        </pc:spChg>
        <pc:spChg chg="mod">
          <ac:chgData name="Rhys Thomas" userId="b0461f160bf1e64b" providerId="LiveId" clId="{CF6027AD-E818-47F9-B483-BF3D327BE63E}" dt="2024-05-24T16:32:51.199" v="2849"/>
          <ac:spMkLst>
            <pc:docMk/>
            <pc:sldMk cId="1115695447" sldId="299"/>
            <ac:spMk id="72" creationId="{FC55CC9A-2207-1E91-E7C9-AAFBEFDC77AD}"/>
          </ac:spMkLst>
        </pc:spChg>
        <pc:spChg chg="mod">
          <ac:chgData name="Rhys Thomas" userId="b0461f160bf1e64b" providerId="LiveId" clId="{CF6027AD-E818-47F9-B483-BF3D327BE63E}" dt="2024-05-24T16:32:51.199" v="2849"/>
          <ac:spMkLst>
            <pc:docMk/>
            <pc:sldMk cId="1115695447" sldId="299"/>
            <ac:spMk id="73" creationId="{223D6F8F-6B34-16A2-2E44-E5B2AB2F054D}"/>
          </ac:spMkLst>
        </pc:spChg>
        <pc:spChg chg="mod">
          <ac:chgData name="Rhys Thomas" userId="b0461f160bf1e64b" providerId="LiveId" clId="{CF6027AD-E818-47F9-B483-BF3D327BE63E}" dt="2024-05-24T16:32:51.199" v="2849"/>
          <ac:spMkLst>
            <pc:docMk/>
            <pc:sldMk cId="1115695447" sldId="299"/>
            <ac:spMk id="74" creationId="{A6460706-D693-685B-A099-F3C47295EF13}"/>
          </ac:spMkLst>
        </pc:spChg>
        <pc:spChg chg="mod">
          <ac:chgData name="Rhys Thomas" userId="b0461f160bf1e64b" providerId="LiveId" clId="{CF6027AD-E818-47F9-B483-BF3D327BE63E}" dt="2024-05-24T16:32:51.199" v="2849"/>
          <ac:spMkLst>
            <pc:docMk/>
            <pc:sldMk cId="1115695447" sldId="299"/>
            <ac:spMk id="75" creationId="{1D2CF3F0-F16C-8F5B-A351-77724BA6EB3D}"/>
          </ac:spMkLst>
        </pc:spChg>
        <pc:spChg chg="mod">
          <ac:chgData name="Rhys Thomas" userId="b0461f160bf1e64b" providerId="LiveId" clId="{CF6027AD-E818-47F9-B483-BF3D327BE63E}" dt="2024-05-24T16:32:51.199" v="2849"/>
          <ac:spMkLst>
            <pc:docMk/>
            <pc:sldMk cId="1115695447" sldId="299"/>
            <ac:spMk id="76" creationId="{9B466EC2-30BD-02CC-3FCC-41F2B83B5260}"/>
          </ac:spMkLst>
        </pc:spChg>
        <pc:spChg chg="mod">
          <ac:chgData name="Rhys Thomas" userId="b0461f160bf1e64b" providerId="LiveId" clId="{CF6027AD-E818-47F9-B483-BF3D327BE63E}" dt="2024-05-24T16:32:51.199" v="2849"/>
          <ac:spMkLst>
            <pc:docMk/>
            <pc:sldMk cId="1115695447" sldId="299"/>
            <ac:spMk id="77" creationId="{E350B7D1-A258-2AB6-B983-30A564067290}"/>
          </ac:spMkLst>
        </pc:spChg>
        <pc:spChg chg="mod">
          <ac:chgData name="Rhys Thomas" userId="b0461f160bf1e64b" providerId="LiveId" clId="{CF6027AD-E818-47F9-B483-BF3D327BE63E}" dt="2024-05-24T16:32:51.199" v="2849"/>
          <ac:spMkLst>
            <pc:docMk/>
            <pc:sldMk cId="1115695447" sldId="299"/>
            <ac:spMk id="78" creationId="{7B13CE66-819F-1DF9-BFA1-0BC1CD6B68DF}"/>
          </ac:spMkLst>
        </pc:spChg>
        <pc:spChg chg="mod">
          <ac:chgData name="Rhys Thomas" userId="b0461f160bf1e64b" providerId="LiveId" clId="{CF6027AD-E818-47F9-B483-BF3D327BE63E}" dt="2024-05-24T16:32:51.199" v="2849"/>
          <ac:spMkLst>
            <pc:docMk/>
            <pc:sldMk cId="1115695447" sldId="299"/>
            <ac:spMk id="79" creationId="{0E201326-1FFE-A6F7-EDEF-CEA4C2CCE794}"/>
          </ac:spMkLst>
        </pc:spChg>
        <pc:spChg chg="mod">
          <ac:chgData name="Rhys Thomas" userId="b0461f160bf1e64b" providerId="LiveId" clId="{CF6027AD-E818-47F9-B483-BF3D327BE63E}" dt="2024-05-24T16:32:51.199" v="2849"/>
          <ac:spMkLst>
            <pc:docMk/>
            <pc:sldMk cId="1115695447" sldId="299"/>
            <ac:spMk id="80" creationId="{0B3FEDC3-B992-D9DC-4DDD-CA70D49E5F37}"/>
          </ac:spMkLst>
        </pc:spChg>
        <pc:spChg chg="mod">
          <ac:chgData name="Rhys Thomas" userId="b0461f160bf1e64b" providerId="LiveId" clId="{CF6027AD-E818-47F9-B483-BF3D327BE63E}" dt="2024-05-24T16:33:05.004" v="2851"/>
          <ac:spMkLst>
            <pc:docMk/>
            <pc:sldMk cId="1115695447" sldId="299"/>
            <ac:spMk id="82" creationId="{6B8D0175-7D33-1AA4-92DC-BB26656685A9}"/>
          </ac:spMkLst>
        </pc:spChg>
        <pc:spChg chg="mod">
          <ac:chgData name="Rhys Thomas" userId="b0461f160bf1e64b" providerId="LiveId" clId="{CF6027AD-E818-47F9-B483-BF3D327BE63E}" dt="2024-05-24T16:33:05.004" v="2851"/>
          <ac:spMkLst>
            <pc:docMk/>
            <pc:sldMk cId="1115695447" sldId="299"/>
            <ac:spMk id="83" creationId="{F98B8B6C-33AE-64F5-BF4D-4BE3B6520991}"/>
          </ac:spMkLst>
        </pc:spChg>
        <pc:spChg chg="mod">
          <ac:chgData name="Rhys Thomas" userId="b0461f160bf1e64b" providerId="LiveId" clId="{CF6027AD-E818-47F9-B483-BF3D327BE63E}" dt="2024-05-24T16:33:05.004" v="2851"/>
          <ac:spMkLst>
            <pc:docMk/>
            <pc:sldMk cId="1115695447" sldId="299"/>
            <ac:spMk id="84" creationId="{DED7B7BD-17DC-5CFC-14AD-312ACF643C8B}"/>
          </ac:spMkLst>
        </pc:spChg>
        <pc:spChg chg="add mod">
          <ac:chgData name="Rhys Thomas" userId="b0461f160bf1e64b" providerId="LiveId" clId="{CF6027AD-E818-47F9-B483-BF3D327BE63E}" dt="2024-05-24T16:33:51.116" v="2860" actId="1076"/>
          <ac:spMkLst>
            <pc:docMk/>
            <pc:sldMk cId="1115695447" sldId="299"/>
            <ac:spMk id="85" creationId="{9421B9B8-F46D-03E2-65C1-EB64DDC081B6}"/>
          </ac:spMkLst>
        </pc:spChg>
        <pc:spChg chg="mod">
          <ac:chgData name="Rhys Thomas" userId="b0461f160bf1e64b" providerId="LiveId" clId="{CF6027AD-E818-47F9-B483-BF3D327BE63E}" dt="2024-05-24T16:33:59.057" v="2861"/>
          <ac:spMkLst>
            <pc:docMk/>
            <pc:sldMk cId="1115695447" sldId="299"/>
            <ac:spMk id="87" creationId="{4C93762C-176C-B0DE-6D65-1B57B1AD4B41}"/>
          </ac:spMkLst>
        </pc:spChg>
        <pc:spChg chg="mod">
          <ac:chgData name="Rhys Thomas" userId="b0461f160bf1e64b" providerId="LiveId" clId="{CF6027AD-E818-47F9-B483-BF3D327BE63E}" dt="2024-05-24T16:33:59.057" v="2861"/>
          <ac:spMkLst>
            <pc:docMk/>
            <pc:sldMk cId="1115695447" sldId="299"/>
            <ac:spMk id="88" creationId="{EC45977B-F6FF-A925-3A4B-F91BC27D8C57}"/>
          </ac:spMkLst>
        </pc:spChg>
        <pc:spChg chg="mod">
          <ac:chgData name="Rhys Thomas" userId="b0461f160bf1e64b" providerId="LiveId" clId="{CF6027AD-E818-47F9-B483-BF3D327BE63E}" dt="2024-05-24T16:33:59.057" v="2861"/>
          <ac:spMkLst>
            <pc:docMk/>
            <pc:sldMk cId="1115695447" sldId="299"/>
            <ac:spMk id="89" creationId="{A89A3FBC-23DA-E250-7B80-59D65826FD26}"/>
          </ac:spMkLst>
        </pc:spChg>
        <pc:spChg chg="mod">
          <ac:chgData name="Rhys Thomas" userId="b0461f160bf1e64b" providerId="LiveId" clId="{CF6027AD-E818-47F9-B483-BF3D327BE63E}" dt="2024-05-24T16:33:59.057" v="2861"/>
          <ac:spMkLst>
            <pc:docMk/>
            <pc:sldMk cId="1115695447" sldId="299"/>
            <ac:spMk id="90" creationId="{FA222AF5-9080-6A31-41E1-CE569F731913}"/>
          </ac:spMkLst>
        </pc:spChg>
        <pc:spChg chg="mod">
          <ac:chgData name="Rhys Thomas" userId="b0461f160bf1e64b" providerId="LiveId" clId="{CF6027AD-E818-47F9-B483-BF3D327BE63E}" dt="2024-05-24T16:33:59.057" v="2861"/>
          <ac:spMkLst>
            <pc:docMk/>
            <pc:sldMk cId="1115695447" sldId="299"/>
            <ac:spMk id="91" creationId="{D47CB964-9055-7135-BEBF-BE290960B84D}"/>
          </ac:spMkLst>
        </pc:spChg>
        <pc:spChg chg="mod">
          <ac:chgData name="Rhys Thomas" userId="b0461f160bf1e64b" providerId="LiveId" clId="{CF6027AD-E818-47F9-B483-BF3D327BE63E}" dt="2024-05-24T16:33:59.057" v="2861"/>
          <ac:spMkLst>
            <pc:docMk/>
            <pc:sldMk cId="1115695447" sldId="299"/>
            <ac:spMk id="92" creationId="{96382C98-5E21-F8B1-6589-E5A8D550039F}"/>
          </ac:spMkLst>
        </pc:spChg>
        <pc:spChg chg="mod">
          <ac:chgData name="Rhys Thomas" userId="b0461f160bf1e64b" providerId="LiveId" clId="{CF6027AD-E818-47F9-B483-BF3D327BE63E}" dt="2024-05-24T16:33:59.057" v="2861"/>
          <ac:spMkLst>
            <pc:docMk/>
            <pc:sldMk cId="1115695447" sldId="299"/>
            <ac:spMk id="93" creationId="{C6391693-F74F-6433-9321-93804B6CE99B}"/>
          </ac:spMkLst>
        </pc:spChg>
        <pc:spChg chg="mod">
          <ac:chgData name="Rhys Thomas" userId="b0461f160bf1e64b" providerId="LiveId" clId="{CF6027AD-E818-47F9-B483-BF3D327BE63E}" dt="2024-05-24T16:33:59.057" v="2861"/>
          <ac:spMkLst>
            <pc:docMk/>
            <pc:sldMk cId="1115695447" sldId="299"/>
            <ac:spMk id="94" creationId="{05C9EEEB-72E5-ADBC-A142-78EFF62AC15F}"/>
          </ac:spMkLst>
        </pc:spChg>
        <pc:spChg chg="mod">
          <ac:chgData name="Rhys Thomas" userId="b0461f160bf1e64b" providerId="LiveId" clId="{CF6027AD-E818-47F9-B483-BF3D327BE63E}" dt="2024-05-24T16:33:59.057" v="2861"/>
          <ac:spMkLst>
            <pc:docMk/>
            <pc:sldMk cId="1115695447" sldId="299"/>
            <ac:spMk id="95" creationId="{E0B7BBCB-1EE2-417E-E40E-13C6CAF112B6}"/>
          </ac:spMkLst>
        </pc:spChg>
        <pc:spChg chg="mod">
          <ac:chgData name="Rhys Thomas" userId="b0461f160bf1e64b" providerId="LiveId" clId="{CF6027AD-E818-47F9-B483-BF3D327BE63E}" dt="2024-05-24T16:34:06.266" v="2863"/>
          <ac:spMkLst>
            <pc:docMk/>
            <pc:sldMk cId="1115695447" sldId="299"/>
            <ac:spMk id="97" creationId="{8E24234C-65BF-D9F8-BB2D-1EFA54F44FE6}"/>
          </ac:spMkLst>
        </pc:spChg>
        <pc:spChg chg="mod">
          <ac:chgData name="Rhys Thomas" userId="b0461f160bf1e64b" providerId="LiveId" clId="{CF6027AD-E818-47F9-B483-BF3D327BE63E}" dt="2024-05-24T16:34:06.266" v="2863"/>
          <ac:spMkLst>
            <pc:docMk/>
            <pc:sldMk cId="1115695447" sldId="299"/>
            <ac:spMk id="98" creationId="{80138458-C899-87F2-8870-EA754F41D96A}"/>
          </ac:spMkLst>
        </pc:spChg>
        <pc:spChg chg="mod">
          <ac:chgData name="Rhys Thomas" userId="b0461f160bf1e64b" providerId="LiveId" clId="{CF6027AD-E818-47F9-B483-BF3D327BE63E}" dt="2024-05-24T16:34:06.266" v="2863"/>
          <ac:spMkLst>
            <pc:docMk/>
            <pc:sldMk cId="1115695447" sldId="299"/>
            <ac:spMk id="99" creationId="{26D49337-274F-7D14-94AB-8EF12959FE55}"/>
          </ac:spMkLst>
        </pc:spChg>
        <pc:spChg chg="mod">
          <ac:chgData name="Rhys Thomas" userId="b0461f160bf1e64b" providerId="LiveId" clId="{CF6027AD-E818-47F9-B483-BF3D327BE63E}" dt="2024-05-24T16:34:06.266" v="2863"/>
          <ac:spMkLst>
            <pc:docMk/>
            <pc:sldMk cId="1115695447" sldId="299"/>
            <ac:spMk id="100" creationId="{0EF34914-882C-99FB-170F-0A7CB10AF2E1}"/>
          </ac:spMkLst>
        </pc:spChg>
        <pc:spChg chg="mod">
          <ac:chgData name="Rhys Thomas" userId="b0461f160bf1e64b" providerId="LiveId" clId="{CF6027AD-E818-47F9-B483-BF3D327BE63E}" dt="2024-05-24T16:34:06.266" v="2863"/>
          <ac:spMkLst>
            <pc:docMk/>
            <pc:sldMk cId="1115695447" sldId="299"/>
            <ac:spMk id="101" creationId="{E1DF1E8D-3E23-4FFD-A626-8B9BAEB2A8D2}"/>
          </ac:spMkLst>
        </pc:spChg>
        <pc:spChg chg="mod">
          <ac:chgData name="Rhys Thomas" userId="b0461f160bf1e64b" providerId="LiveId" clId="{CF6027AD-E818-47F9-B483-BF3D327BE63E}" dt="2024-05-24T16:34:06.266" v="2863"/>
          <ac:spMkLst>
            <pc:docMk/>
            <pc:sldMk cId="1115695447" sldId="299"/>
            <ac:spMk id="102" creationId="{C66F1552-BDD2-16A9-1E0E-00248B56F6D3}"/>
          </ac:spMkLst>
        </pc:spChg>
        <pc:spChg chg="mod">
          <ac:chgData name="Rhys Thomas" userId="b0461f160bf1e64b" providerId="LiveId" clId="{CF6027AD-E818-47F9-B483-BF3D327BE63E}" dt="2024-05-24T16:34:06.266" v="2863"/>
          <ac:spMkLst>
            <pc:docMk/>
            <pc:sldMk cId="1115695447" sldId="299"/>
            <ac:spMk id="103" creationId="{C337382F-3E8D-EBFA-5396-5804CA9A8866}"/>
          </ac:spMkLst>
        </pc:spChg>
        <pc:spChg chg="mod">
          <ac:chgData name="Rhys Thomas" userId="b0461f160bf1e64b" providerId="LiveId" clId="{CF6027AD-E818-47F9-B483-BF3D327BE63E}" dt="2024-05-24T16:34:06.266" v="2863"/>
          <ac:spMkLst>
            <pc:docMk/>
            <pc:sldMk cId="1115695447" sldId="299"/>
            <ac:spMk id="104" creationId="{DFF04612-F1DE-3747-D854-54DF44B67DCE}"/>
          </ac:spMkLst>
        </pc:spChg>
        <pc:spChg chg="mod">
          <ac:chgData name="Rhys Thomas" userId="b0461f160bf1e64b" providerId="LiveId" clId="{CF6027AD-E818-47F9-B483-BF3D327BE63E}" dt="2024-05-24T16:34:06.266" v="2863"/>
          <ac:spMkLst>
            <pc:docMk/>
            <pc:sldMk cId="1115695447" sldId="299"/>
            <ac:spMk id="105" creationId="{B6A6A783-EF2D-B1C6-F92B-DF57426F56F2}"/>
          </ac:spMkLst>
        </pc:spChg>
        <pc:grpChg chg="add mod">
          <ac:chgData name="Rhys Thomas" userId="b0461f160bf1e64b" providerId="LiveId" clId="{CF6027AD-E818-47F9-B483-BF3D327BE63E}" dt="2024-05-24T10:23:41.717" v="2827" actId="165"/>
          <ac:grpSpMkLst>
            <pc:docMk/>
            <pc:sldMk cId="1115695447" sldId="299"/>
            <ac:grpSpMk id="8" creationId="{3E6D12E5-F3C5-9E52-C26C-8B40594C6E6E}"/>
          </ac:grpSpMkLst>
        </pc:grpChg>
        <pc:grpChg chg="add mod topLvl">
          <ac:chgData name="Rhys Thomas" userId="b0461f160bf1e64b" providerId="LiveId" clId="{CF6027AD-E818-47F9-B483-BF3D327BE63E}" dt="2024-05-24T10:23:41.717" v="2827" actId="165"/>
          <ac:grpSpMkLst>
            <pc:docMk/>
            <pc:sldMk cId="1115695447" sldId="299"/>
            <ac:grpSpMk id="12" creationId="{5016DD42-086F-88A6-6A48-6BE42FBE5F3E}"/>
          </ac:grpSpMkLst>
        </pc:grpChg>
        <pc:grpChg chg="add mod topLvl">
          <ac:chgData name="Rhys Thomas" userId="b0461f160bf1e64b" providerId="LiveId" clId="{CF6027AD-E818-47F9-B483-BF3D327BE63E}" dt="2024-05-24T10:23:41.717" v="2827" actId="165"/>
          <ac:grpSpMkLst>
            <pc:docMk/>
            <pc:sldMk cId="1115695447" sldId="299"/>
            <ac:grpSpMk id="13" creationId="{BAAA8077-2815-C332-8947-86A0E11AB169}"/>
          </ac:grpSpMkLst>
        </pc:grpChg>
        <pc:grpChg chg="add mod">
          <ac:chgData name="Rhys Thomas" userId="b0461f160bf1e64b" providerId="LiveId" clId="{CF6027AD-E818-47F9-B483-BF3D327BE63E}" dt="2024-05-24T10:23:41.717" v="2827" actId="165"/>
          <ac:grpSpMkLst>
            <pc:docMk/>
            <pc:sldMk cId="1115695447" sldId="299"/>
            <ac:grpSpMk id="18" creationId="{9B0B2EF5-2CD3-4EA3-0745-784648C1DC45}"/>
          </ac:grpSpMkLst>
        </pc:grpChg>
        <pc:grpChg chg="add mod topLvl">
          <ac:chgData name="Rhys Thomas" userId="b0461f160bf1e64b" providerId="LiveId" clId="{CF6027AD-E818-47F9-B483-BF3D327BE63E}" dt="2024-05-24T10:23:41.717" v="2827" actId="165"/>
          <ac:grpSpMkLst>
            <pc:docMk/>
            <pc:sldMk cId="1115695447" sldId="299"/>
            <ac:grpSpMk id="22" creationId="{F015BC6B-94D8-E89D-468A-AD22EE17AA15}"/>
          </ac:grpSpMkLst>
        </pc:grpChg>
        <pc:grpChg chg="add del mod">
          <ac:chgData name="Rhys Thomas" userId="b0461f160bf1e64b" providerId="LiveId" clId="{CF6027AD-E818-47F9-B483-BF3D327BE63E}" dt="2024-05-24T10:23:41.717" v="2827" actId="165"/>
          <ac:grpSpMkLst>
            <pc:docMk/>
            <pc:sldMk cId="1115695447" sldId="299"/>
            <ac:grpSpMk id="25" creationId="{6444735F-21CF-23AD-3319-5F4A30241746}"/>
          </ac:grpSpMkLst>
        </pc:grpChg>
        <pc:grpChg chg="add del mod">
          <ac:chgData name="Rhys Thomas" userId="b0461f160bf1e64b" providerId="LiveId" clId="{CF6027AD-E818-47F9-B483-BF3D327BE63E}" dt="2024-05-24T10:23:15.886" v="2823" actId="478"/>
          <ac:grpSpMkLst>
            <pc:docMk/>
            <pc:sldMk cId="1115695447" sldId="299"/>
            <ac:grpSpMk id="26" creationId="{7302B56B-4E7E-A7F4-7682-8877A164A8D0}"/>
          </ac:grpSpMkLst>
        </pc:grpChg>
        <pc:grpChg chg="add del mod">
          <ac:chgData name="Rhys Thomas" userId="b0461f160bf1e64b" providerId="LiveId" clId="{CF6027AD-E818-47F9-B483-BF3D327BE63E}" dt="2024-05-24T10:23:29.527" v="2826" actId="478"/>
          <ac:grpSpMkLst>
            <pc:docMk/>
            <pc:sldMk cId="1115695447" sldId="299"/>
            <ac:grpSpMk id="32" creationId="{4481076A-D126-1EFE-E787-0ED85AC973F7}"/>
          </ac:grpSpMkLst>
        </pc:grpChg>
        <pc:grpChg chg="add mod">
          <ac:chgData name="Rhys Thomas" userId="b0461f160bf1e64b" providerId="LiveId" clId="{CF6027AD-E818-47F9-B483-BF3D327BE63E}" dt="2024-05-24T10:23:54.807" v="2829" actId="1076"/>
          <ac:grpSpMkLst>
            <pc:docMk/>
            <pc:sldMk cId="1115695447" sldId="299"/>
            <ac:grpSpMk id="42" creationId="{6C38D857-AE16-9DB2-2440-E494E61DEF60}"/>
          </ac:grpSpMkLst>
        </pc:grpChg>
        <pc:grpChg chg="add mod">
          <ac:chgData name="Rhys Thomas" userId="b0461f160bf1e64b" providerId="LiveId" clId="{CF6027AD-E818-47F9-B483-BF3D327BE63E}" dt="2024-05-24T10:24:10.268" v="2834" actId="1076"/>
          <ac:grpSpMkLst>
            <pc:docMk/>
            <pc:sldMk cId="1115695447" sldId="299"/>
            <ac:grpSpMk id="47" creationId="{0E6DCF77-7339-C379-F1C8-D94AE3A0100F}"/>
          </ac:grpSpMkLst>
        </pc:grpChg>
        <pc:grpChg chg="add mod">
          <ac:chgData name="Rhys Thomas" userId="b0461f160bf1e64b" providerId="LiveId" clId="{CF6027AD-E818-47F9-B483-BF3D327BE63E}" dt="2024-05-24T10:24:53.010" v="2842" actId="1076"/>
          <ac:grpSpMkLst>
            <pc:docMk/>
            <pc:sldMk cId="1115695447" sldId="299"/>
            <ac:grpSpMk id="54" creationId="{A234DE66-73E5-A6F6-23F0-22A82E9003C3}"/>
          </ac:grpSpMkLst>
        </pc:grpChg>
        <pc:grpChg chg="add mod">
          <ac:chgData name="Rhys Thomas" userId="b0461f160bf1e64b" providerId="LiveId" clId="{CF6027AD-E818-47F9-B483-BF3D327BE63E}" dt="2024-05-24T16:34:05.116" v="2862" actId="1076"/>
          <ac:grpSpMkLst>
            <pc:docMk/>
            <pc:sldMk cId="1115695447" sldId="299"/>
            <ac:grpSpMk id="60" creationId="{9ACF8977-D5CC-F287-56C3-CBCE81E7F85A}"/>
          </ac:grpSpMkLst>
        </pc:grpChg>
        <pc:grpChg chg="add mod">
          <ac:chgData name="Rhys Thomas" userId="b0461f160bf1e64b" providerId="LiveId" clId="{CF6027AD-E818-47F9-B483-BF3D327BE63E}" dt="2024-05-24T16:32:56.567" v="2850" actId="1076"/>
          <ac:grpSpMkLst>
            <pc:docMk/>
            <pc:sldMk cId="1115695447" sldId="299"/>
            <ac:grpSpMk id="71" creationId="{7E848E9E-8862-5A27-0CDE-4239C132E355}"/>
          </ac:grpSpMkLst>
        </pc:grpChg>
        <pc:grpChg chg="add del mod">
          <ac:chgData name="Rhys Thomas" userId="b0461f160bf1e64b" providerId="LiveId" clId="{CF6027AD-E818-47F9-B483-BF3D327BE63E}" dt="2024-05-24T16:33:32.598" v="2858" actId="478"/>
          <ac:grpSpMkLst>
            <pc:docMk/>
            <pc:sldMk cId="1115695447" sldId="299"/>
            <ac:grpSpMk id="81" creationId="{D857EE5C-BC2B-BB2C-4AC2-90AF45778AD0}"/>
          </ac:grpSpMkLst>
        </pc:grpChg>
        <pc:grpChg chg="add mod">
          <ac:chgData name="Rhys Thomas" userId="b0461f160bf1e64b" providerId="LiveId" clId="{CF6027AD-E818-47F9-B483-BF3D327BE63E}" dt="2024-05-24T16:34:35.233" v="2869" actId="1076"/>
          <ac:grpSpMkLst>
            <pc:docMk/>
            <pc:sldMk cId="1115695447" sldId="299"/>
            <ac:grpSpMk id="86" creationId="{146C11D9-E56F-D2E4-7134-1B4F49867895}"/>
          </ac:grpSpMkLst>
        </pc:grpChg>
        <pc:grpChg chg="add mod">
          <ac:chgData name="Rhys Thomas" userId="b0461f160bf1e64b" providerId="LiveId" clId="{CF6027AD-E818-47F9-B483-BF3D327BE63E}" dt="2024-05-24T16:34:06.266" v="2863"/>
          <ac:grpSpMkLst>
            <pc:docMk/>
            <pc:sldMk cId="1115695447" sldId="299"/>
            <ac:grpSpMk id="96" creationId="{4210F5AC-7B9B-5E24-8DEA-5326AF3FC68D}"/>
          </ac:grpSpMkLst>
        </pc:grpChg>
      </pc:sldChg>
      <pc:sldChg chg="delSp modSp new mod">
        <pc:chgData name="Rhys Thomas" userId="b0461f160bf1e64b" providerId="LiveId" clId="{CF6027AD-E818-47F9-B483-BF3D327BE63E}" dt="2024-05-24T17:12:06.104" v="3327" actId="20577"/>
        <pc:sldMkLst>
          <pc:docMk/>
          <pc:sldMk cId="3024387999" sldId="300"/>
        </pc:sldMkLst>
        <pc:spChg chg="mod">
          <ac:chgData name="Rhys Thomas" userId="b0461f160bf1e64b" providerId="LiveId" clId="{CF6027AD-E818-47F9-B483-BF3D327BE63E}" dt="2024-05-24T17:12:06.104" v="3327" actId="20577"/>
          <ac:spMkLst>
            <pc:docMk/>
            <pc:sldMk cId="3024387999" sldId="300"/>
            <ac:spMk id="2" creationId="{608187A2-1622-E76F-177C-9A371345F1D0}"/>
          </ac:spMkLst>
        </pc:spChg>
        <pc:spChg chg="del">
          <ac:chgData name="Rhys Thomas" userId="b0461f160bf1e64b" providerId="LiveId" clId="{CF6027AD-E818-47F9-B483-BF3D327BE63E}" dt="2024-05-24T17:12:02.696" v="3321" actId="478"/>
          <ac:spMkLst>
            <pc:docMk/>
            <pc:sldMk cId="3024387999" sldId="300"/>
            <ac:spMk id="3" creationId="{E401B5E8-9968-172F-23F7-B47D9E1B64AC}"/>
          </ac:spMkLst>
        </pc:spChg>
      </pc:sldChg>
      <pc:sldChg chg="addSp delSp modSp new mod modAnim">
        <pc:chgData name="Rhys Thomas" userId="b0461f160bf1e64b" providerId="LiveId" clId="{CF6027AD-E818-47F9-B483-BF3D327BE63E}" dt="2024-05-27T08:29:56.035" v="4236" actId="1076"/>
        <pc:sldMkLst>
          <pc:docMk/>
          <pc:sldMk cId="1617745894" sldId="301"/>
        </pc:sldMkLst>
        <pc:spChg chg="del">
          <ac:chgData name="Rhys Thomas" userId="b0461f160bf1e64b" providerId="LiveId" clId="{CF6027AD-E818-47F9-B483-BF3D327BE63E}" dt="2024-05-24T17:12:14.891" v="3330" actId="478"/>
          <ac:spMkLst>
            <pc:docMk/>
            <pc:sldMk cId="1617745894" sldId="301"/>
            <ac:spMk id="2" creationId="{C46B1F7C-1D2B-7775-201F-B116986D610F}"/>
          </ac:spMkLst>
        </pc:spChg>
        <pc:spChg chg="del">
          <ac:chgData name="Rhys Thomas" userId="b0461f160bf1e64b" providerId="LiveId" clId="{CF6027AD-E818-47F9-B483-BF3D327BE63E}" dt="2024-05-24T17:12:13.903" v="3329" actId="478"/>
          <ac:spMkLst>
            <pc:docMk/>
            <pc:sldMk cId="1617745894" sldId="301"/>
            <ac:spMk id="3" creationId="{D8A997A8-4BB6-47E4-17F0-C7BAEBB6AFA1}"/>
          </ac:spMkLst>
        </pc:spChg>
        <pc:spChg chg="add mod">
          <ac:chgData name="Rhys Thomas" userId="b0461f160bf1e64b" providerId="LiveId" clId="{CF6027AD-E818-47F9-B483-BF3D327BE63E}" dt="2024-05-27T08:28:56.991" v="4222" actId="1076"/>
          <ac:spMkLst>
            <pc:docMk/>
            <pc:sldMk cId="1617745894" sldId="301"/>
            <ac:spMk id="5" creationId="{361A27A5-4CB0-C01C-215B-665E4F6DA557}"/>
          </ac:spMkLst>
        </pc:spChg>
        <pc:spChg chg="add mod">
          <ac:chgData name="Rhys Thomas" userId="b0461f160bf1e64b" providerId="LiveId" clId="{CF6027AD-E818-47F9-B483-BF3D327BE63E}" dt="2024-05-27T08:29:23.192" v="4223"/>
          <ac:spMkLst>
            <pc:docMk/>
            <pc:sldMk cId="1617745894" sldId="301"/>
            <ac:spMk id="8" creationId="{D7204ECF-345A-4949-65D9-9BBF1BDB0E4A}"/>
          </ac:spMkLst>
        </pc:spChg>
        <pc:spChg chg="add mod">
          <ac:chgData name="Rhys Thomas" userId="b0461f160bf1e64b" providerId="LiveId" clId="{CF6027AD-E818-47F9-B483-BF3D327BE63E}" dt="2024-05-27T08:29:23.192" v="4223"/>
          <ac:spMkLst>
            <pc:docMk/>
            <pc:sldMk cId="1617745894" sldId="301"/>
            <ac:spMk id="9" creationId="{5FBD0470-83FA-0F31-BDA6-844017D6F763}"/>
          </ac:spMkLst>
        </pc:spChg>
        <pc:spChg chg="add mod">
          <ac:chgData name="Rhys Thomas" userId="b0461f160bf1e64b" providerId="LiveId" clId="{CF6027AD-E818-47F9-B483-BF3D327BE63E}" dt="2024-05-27T08:29:23.192" v="4223"/>
          <ac:spMkLst>
            <pc:docMk/>
            <pc:sldMk cId="1617745894" sldId="301"/>
            <ac:spMk id="10" creationId="{F155271F-557E-8349-4188-DB36AFF6EFBC}"/>
          </ac:spMkLst>
        </pc:spChg>
        <pc:spChg chg="add mod">
          <ac:chgData name="Rhys Thomas" userId="b0461f160bf1e64b" providerId="LiveId" clId="{CF6027AD-E818-47F9-B483-BF3D327BE63E}" dt="2024-05-27T08:29:23.192" v="4223"/>
          <ac:spMkLst>
            <pc:docMk/>
            <pc:sldMk cId="1617745894" sldId="301"/>
            <ac:spMk id="11" creationId="{E713DB85-56AB-1E3F-11FB-78E250386609}"/>
          </ac:spMkLst>
        </pc:spChg>
        <pc:spChg chg="add mod">
          <ac:chgData name="Rhys Thomas" userId="b0461f160bf1e64b" providerId="LiveId" clId="{CF6027AD-E818-47F9-B483-BF3D327BE63E}" dt="2024-05-27T08:29:23.192" v="4223"/>
          <ac:spMkLst>
            <pc:docMk/>
            <pc:sldMk cId="1617745894" sldId="301"/>
            <ac:spMk id="12" creationId="{6680ACD9-1A1D-92BD-130A-E31E2688E2C6}"/>
          </ac:spMkLst>
        </pc:spChg>
        <pc:spChg chg="add mod">
          <ac:chgData name="Rhys Thomas" userId="b0461f160bf1e64b" providerId="LiveId" clId="{CF6027AD-E818-47F9-B483-BF3D327BE63E}" dt="2024-05-27T08:29:37.613" v="4228" actId="1076"/>
          <ac:spMkLst>
            <pc:docMk/>
            <pc:sldMk cId="1617745894" sldId="301"/>
            <ac:spMk id="13" creationId="{8F48C950-596F-20C2-9A80-6A7D158C64F6}"/>
          </ac:spMkLst>
        </pc:spChg>
        <pc:spChg chg="add mod">
          <ac:chgData name="Rhys Thomas" userId="b0461f160bf1e64b" providerId="LiveId" clId="{CF6027AD-E818-47F9-B483-BF3D327BE63E}" dt="2024-05-27T08:29:39.978" v="4230" actId="20577"/>
          <ac:spMkLst>
            <pc:docMk/>
            <pc:sldMk cId="1617745894" sldId="301"/>
            <ac:spMk id="14" creationId="{BACD917B-0C8E-092A-F09F-B9512556DFC6}"/>
          </ac:spMkLst>
        </pc:spChg>
        <pc:spChg chg="add mod">
          <ac:chgData name="Rhys Thomas" userId="b0461f160bf1e64b" providerId="LiveId" clId="{CF6027AD-E818-47F9-B483-BF3D327BE63E}" dt="2024-05-27T08:29:23.192" v="4223"/>
          <ac:spMkLst>
            <pc:docMk/>
            <pc:sldMk cId="1617745894" sldId="301"/>
            <ac:spMk id="15" creationId="{FF62F105-C221-9BFA-7F1C-9EED8B25D775}"/>
          </ac:spMkLst>
        </pc:spChg>
        <pc:spChg chg="add mod">
          <ac:chgData name="Rhys Thomas" userId="b0461f160bf1e64b" providerId="LiveId" clId="{CF6027AD-E818-47F9-B483-BF3D327BE63E}" dt="2024-05-27T08:29:23.192" v="4223"/>
          <ac:spMkLst>
            <pc:docMk/>
            <pc:sldMk cId="1617745894" sldId="301"/>
            <ac:spMk id="16" creationId="{A332CE45-3310-2D98-0B77-22708B1C7D02}"/>
          </ac:spMkLst>
        </pc:spChg>
        <pc:spChg chg="add mod">
          <ac:chgData name="Rhys Thomas" userId="b0461f160bf1e64b" providerId="LiveId" clId="{CF6027AD-E818-47F9-B483-BF3D327BE63E}" dt="2024-05-27T08:29:23.192" v="4223"/>
          <ac:spMkLst>
            <pc:docMk/>
            <pc:sldMk cId="1617745894" sldId="301"/>
            <ac:spMk id="17" creationId="{DE4EEEDE-304E-D025-A6F4-CD9AABDC0226}"/>
          </ac:spMkLst>
        </pc:spChg>
        <pc:spChg chg="add mod">
          <ac:chgData name="Rhys Thomas" userId="b0461f160bf1e64b" providerId="LiveId" clId="{CF6027AD-E818-47F9-B483-BF3D327BE63E}" dt="2024-05-27T08:29:23.192" v="4223"/>
          <ac:spMkLst>
            <pc:docMk/>
            <pc:sldMk cId="1617745894" sldId="301"/>
            <ac:spMk id="18" creationId="{D41B0326-9183-71B3-4EBB-149648E6D931}"/>
          </ac:spMkLst>
        </pc:spChg>
        <pc:spChg chg="add mod">
          <ac:chgData name="Rhys Thomas" userId="b0461f160bf1e64b" providerId="LiveId" clId="{CF6027AD-E818-47F9-B483-BF3D327BE63E}" dt="2024-05-27T08:29:23.192" v="4223"/>
          <ac:spMkLst>
            <pc:docMk/>
            <pc:sldMk cId="1617745894" sldId="301"/>
            <ac:spMk id="19" creationId="{259F3107-6570-AADD-FB8B-92D4D9759CE3}"/>
          </ac:spMkLst>
        </pc:spChg>
        <pc:spChg chg="add mod">
          <ac:chgData name="Rhys Thomas" userId="b0461f160bf1e64b" providerId="LiveId" clId="{CF6027AD-E818-47F9-B483-BF3D327BE63E}" dt="2024-05-27T08:29:42.497" v="4232" actId="20577"/>
          <ac:spMkLst>
            <pc:docMk/>
            <pc:sldMk cId="1617745894" sldId="301"/>
            <ac:spMk id="20" creationId="{78FEF191-8B58-E21D-C4A2-6E5E72260670}"/>
          </ac:spMkLst>
        </pc:spChg>
        <pc:spChg chg="add mod">
          <ac:chgData name="Rhys Thomas" userId="b0461f160bf1e64b" providerId="LiveId" clId="{CF6027AD-E818-47F9-B483-BF3D327BE63E}" dt="2024-05-27T08:29:56.035" v="4236" actId="1076"/>
          <ac:spMkLst>
            <pc:docMk/>
            <pc:sldMk cId="1617745894" sldId="301"/>
            <ac:spMk id="21" creationId="{A7AE210D-0438-2CD5-468A-8A907116DA73}"/>
          </ac:spMkLst>
        </pc:spChg>
        <pc:spChg chg="add mod">
          <ac:chgData name="Rhys Thomas" userId="b0461f160bf1e64b" providerId="LiveId" clId="{CF6027AD-E818-47F9-B483-BF3D327BE63E}" dt="2024-05-27T08:29:45.594" v="4233" actId="20577"/>
          <ac:spMkLst>
            <pc:docMk/>
            <pc:sldMk cId="1617745894" sldId="301"/>
            <ac:spMk id="22" creationId="{6ED1B3F8-2142-6D6E-70A8-044CED049B9A}"/>
          </ac:spMkLst>
        </pc:spChg>
        <pc:spChg chg="add mod">
          <ac:chgData name="Rhys Thomas" userId="b0461f160bf1e64b" providerId="LiveId" clId="{CF6027AD-E818-47F9-B483-BF3D327BE63E}" dt="2024-05-27T08:29:23.192" v="4223"/>
          <ac:spMkLst>
            <pc:docMk/>
            <pc:sldMk cId="1617745894" sldId="301"/>
            <ac:spMk id="23" creationId="{5D77DFD6-417F-E31C-C089-EAEA7D15D8C7}"/>
          </ac:spMkLst>
        </pc:spChg>
        <pc:graphicFrameChg chg="add mod">
          <ac:chgData name="Rhys Thomas" userId="b0461f160bf1e64b" providerId="LiveId" clId="{CF6027AD-E818-47F9-B483-BF3D327BE63E}" dt="2024-05-27T08:29:23.192" v="4223"/>
          <ac:graphicFrameMkLst>
            <pc:docMk/>
            <pc:sldMk cId="1617745894" sldId="301"/>
            <ac:graphicFrameMk id="6" creationId="{2E4AB74C-E38B-5449-45A8-2B3A5D21C326}"/>
          </ac:graphicFrameMkLst>
        </pc:graphicFrameChg>
        <pc:graphicFrameChg chg="add mod modGraphic">
          <ac:chgData name="Rhys Thomas" userId="b0461f160bf1e64b" providerId="LiveId" clId="{CF6027AD-E818-47F9-B483-BF3D327BE63E}" dt="2024-05-27T08:29:32.160" v="4226" actId="20577"/>
          <ac:graphicFrameMkLst>
            <pc:docMk/>
            <pc:sldMk cId="1617745894" sldId="301"/>
            <ac:graphicFrameMk id="7" creationId="{A2BDAD38-ECEE-D764-A0B8-C5EFF68EE479}"/>
          </ac:graphicFrameMkLst>
        </pc:graphicFrameChg>
      </pc:sldChg>
      <pc:sldChg chg="addSp delSp modSp new mod modAnim">
        <pc:chgData name="Rhys Thomas" userId="b0461f160bf1e64b" providerId="LiveId" clId="{CF6027AD-E818-47F9-B483-BF3D327BE63E}" dt="2024-05-24T18:47:55.763" v="3553"/>
        <pc:sldMkLst>
          <pc:docMk/>
          <pc:sldMk cId="1360483855" sldId="302"/>
        </pc:sldMkLst>
        <pc:spChg chg="del">
          <ac:chgData name="Rhys Thomas" userId="b0461f160bf1e64b" providerId="LiveId" clId="{CF6027AD-E818-47F9-B483-BF3D327BE63E}" dt="2024-05-24T17:21:36.308" v="3333" actId="478"/>
          <ac:spMkLst>
            <pc:docMk/>
            <pc:sldMk cId="1360483855" sldId="302"/>
            <ac:spMk id="2" creationId="{A3AB352D-E3A4-6DF0-7D82-FC06E995ABE2}"/>
          </ac:spMkLst>
        </pc:spChg>
        <pc:spChg chg="del">
          <ac:chgData name="Rhys Thomas" userId="b0461f160bf1e64b" providerId="LiveId" clId="{CF6027AD-E818-47F9-B483-BF3D327BE63E}" dt="2024-05-24T17:21:32.681" v="3332" actId="478"/>
          <ac:spMkLst>
            <pc:docMk/>
            <pc:sldMk cId="1360483855" sldId="302"/>
            <ac:spMk id="3" creationId="{A4521253-27E3-C4D6-3AA9-44510E18C0CE}"/>
          </ac:spMkLst>
        </pc:spChg>
        <pc:spChg chg="add del mod">
          <ac:chgData name="Rhys Thomas" userId="b0461f160bf1e64b" providerId="LiveId" clId="{CF6027AD-E818-47F9-B483-BF3D327BE63E}" dt="2024-05-24T17:28:49.979" v="3352" actId="478"/>
          <ac:spMkLst>
            <pc:docMk/>
            <pc:sldMk cId="1360483855" sldId="302"/>
            <ac:spMk id="5" creationId="{8E0BC321-67B7-1778-EB26-3DC66E122CDC}"/>
          </ac:spMkLst>
        </pc:spChg>
        <pc:spChg chg="add del mod">
          <ac:chgData name="Rhys Thomas" userId="b0461f160bf1e64b" providerId="LiveId" clId="{CF6027AD-E818-47F9-B483-BF3D327BE63E}" dt="2024-05-24T17:28:49.979" v="3352" actId="478"/>
          <ac:spMkLst>
            <pc:docMk/>
            <pc:sldMk cId="1360483855" sldId="302"/>
            <ac:spMk id="6" creationId="{9FC6B998-0CCA-EFBC-E2AA-619F7398EB56}"/>
          </ac:spMkLst>
        </pc:spChg>
        <pc:spChg chg="add del mod">
          <ac:chgData name="Rhys Thomas" userId="b0461f160bf1e64b" providerId="LiveId" clId="{CF6027AD-E818-47F9-B483-BF3D327BE63E}" dt="2024-05-24T17:28:49.979" v="3352" actId="478"/>
          <ac:spMkLst>
            <pc:docMk/>
            <pc:sldMk cId="1360483855" sldId="302"/>
            <ac:spMk id="7" creationId="{D294852E-FE9B-B2D8-19A0-99393FD2905A}"/>
          </ac:spMkLst>
        </pc:spChg>
        <pc:spChg chg="add del mod">
          <ac:chgData name="Rhys Thomas" userId="b0461f160bf1e64b" providerId="LiveId" clId="{CF6027AD-E818-47F9-B483-BF3D327BE63E}" dt="2024-05-24T17:28:49.979" v="3352" actId="478"/>
          <ac:spMkLst>
            <pc:docMk/>
            <pc:sldMk cId="1360483855" sldId="302"/>
            <ac:spMk id="8" creationId="{3240325C-B1BB-F2B1-B583-04BC830DBB5E}"/>
          </ac:spMkLst>
        </pc:spChg>
        <pc:spChg chg="add del mod">
          <ac:chgData name="Rhys Thomas" userId="b0461f160bf1e64b" providerId="LiveId" clId="{CF6027AD-E818-47F9-B483-BF3D327BE63E}" dt="2024-05-24T17:28:49.979" v="3352" actId="478"/>
          <ac:spMkLst>
            <pc:docMk/>
            <pc:sldMk cId="1360483855" sldId="302"/>
            <ac:spMk id="9" creationId="{B75F1715-37DE-4FA5-3670-E1288D6259C1}"/>
          </ac:spMkLst>
        </pc:spChg>
        <pc:spChg chg="add del mod">
          <ac:chgData name="Rhys Thomas" userId="b0461f160bf1e64b" providerId="LiveId" clId="{CF6027AD-E818-47F9-B483-BF3D327BE63E}" dt="2024-05-24T17:28:49.979" v="3352" actId="478"/>
          <ac:spMkLst>
            <pc:docMk/>
            <pc:sldMk cId="1360483855" sldId="302"/>
            <ac:spMk id="10" creationId="{84DDF538-62D4-46D1-92AD-E5A2B126DAB7}"/>
          </ac:spMkLst>
        </pc:spChg>
        <pc:spChg chg="add del mod">
          <ac:chgData name="Rhys Thomas" userId="b0461f160bf1e64b" providerId="LiveId" clId="{CF6027AD-E818-47F9-B483-BF3D327BE63E}" dt="2024-05-24T17:28:49.979" v="3352" actId="478"/>
          <ac:spMkLst>
            <pc:docMk/>
            <pc:sldMk cId="1360483855" sldId="302"/>
            <ac:spMk id="11" creationId="{A4E45306-C53C-E2CB-2DA2-ED320C22FCC8}"/>
          </ac:spMkLst>
        </pc:spChg>
        <pc:spChg chg="add del mod">
          <ac:chgData name="Rhys Thomas" userId="b0461f160bf1e64b" providerId="LiveId" clId="{CF6027AD-E818-47F9-B483-BF3D327BE63E}" dt="2024-05-24T17:28:49.979" v="3352" actId="478"/>
          <ac:spMkLst>
            <pc:docMk/>
            <pc:sldMk cId="1360483855" sldId="302"/>
            <ac:spMk id="12" creationId="{6B3094E0-0058-0BA6-4A6A-1FB765BBDB26}"/>
          </ac:spMkLst>
        </pc:spChg>
        <pc:spChg chg="add del mod">
          <ac:chgData name="Rhys Thomas" userId="b0461f160bf1e64b" providerId="LiveId" clId="{CF6027AD-E818-47F9-B483-BF3D327BE63E}" dt="2024-05-24T17:28:49.979" v="3352" actId="478"/>
          <ac:spMkLst>
            <pc:docMk/>
            <pc:sldMk cId="1360483855" sldId="302"/>
            <ac:spMk id="13" creationId="{57E70E24-A7E0-BEB3-8A9F-27CF8E7300D3}"/>
          </ac:spMkLst>
        </pc:spChg>
        <pc:spChg chg="add del mod">
          <ac:chgData name="Rhys Thomas" userId="b0461f160bf1e64b" providerId="LiveId" clId="{CF6027AD-E818-47F9-B483-BF3D327BE63E}" dt="2024-05-24T17:28:49.979" v="3352" actId="478"/>
          <ac:spMkLst>
            <pc:docMk/>
            <pc:sldMk cId="1360483855" sldId="302"/>
            <ac:spMk id="14" creationId="{B150C6C0-D67D-F27B-4094-359221D228FC}"/>
          </ac:spMkLst>
        </pc:spChg>
        <pc:spChg chg="add del mod">
          <ac:chgData name="Rhys Thomas" userId="b0461f160bf1e64b" providerId="LiveId" clId="{CF6027AD-E818-47F9-B483-BF3D327BE63E}" dt="2024-05-24T17:27:38.868" v="3343" actId="478"/>
          <ac:spMkLst>
            <pc:docMk/>
            <pc:sldMk cId="1360483855" sldId="302"/>
            <ac:spMk id="16" creationId="{18FE77FA-5356-0CD3-9AF0-49A43DEABDB5}"/>
          </ac:spMkLst>
        </pc:spChg>
        <pc:spChg chg="add del mod">
          <ac:chgData name="Rhys Thomas" userId="b0461f160bf1e64b" providerId="LiveId" clId="{CF6027AD-E818-47F9-B483-BF3D327BE63E}" dt="2024-05-24T17:27:38.868" v="3343" actId="478"/>
          <ac:spMkLst>
            <pc:docMk/>
            <pc:sldMk cId="1360483855" sldId="302"/>
            <ac:spMk id="17" creationId="{D96D9C0A-9B8E-54DB-965E-95C6CD963775}"/>
          </ac:spMkLst>
        </pc:spChg>
        <pc:spChg chg="add del mod">
          <ac:chgData name="Rhys Thomas" userId="b0461f160bf1e64b" providerId="LiveId" clId="{CF6027AD-E818-47F9-B483-BF3D327BE63E}" dt="2024-05-24T17:27:38.868" v="3343" actId="478"/>
          <ac:spMkLst>
            <pc:docMk/>
            <pc:sldMk cId="1360483855" sldId="302"/>
            <ac:spMk id="18" creationId="{E8F21A86-68AC-59D1-4A29-C77EC186EC79}"/>
          </ac:spMkLst>
        </pc:spChg>
        <pc:spChg chg="add del mod">
          <ac:chgData name="Rhys Thomas" userId="b0461f160bf1e64b" providerId="LiveId" clId="{CF6027AD-E818-47F9-B483-BF3D327BE63E}" dt="2024-05-24T17:27:38.868" v="3343" actId="478"/>
          <ac:spMkLst>
            <pc:docMk/>
            <pc:sldMk cId="1360483855" sldId="302"/>
            <ac:spMk id="19" creationId="{637A7EEC-474C-7317-65F9-9E4D067FC73C}"/>
          </ac:spMkLst>
        </pc:spChg>
        <pc:spChg chg="add del mod">
          <ac:chgData name="Rhys Thomas" userId="b0461f160bf1e64b" providerId="LiveId" clId="{CF6027AD-E818-47F9-B483-BF3D327BE63E}" dt="2024-05-24T17:27:38.868" v="3343" actId="478"/>
          <ac:spMkLst>
            <pc:docMk/>
            <pc:sldMk cId="1360483855" sldId="302"/>
            <ac:spMk id="20" creationId="{56B7D292-1725-4715-AC4E-11C8A5C00EA3}"/>
          </ac:spMkLst>
        </pc:spChg>
        <pc:spChg chg="add del mod">
          <ac:chgData name="Rhys Thomas" userId="b0461f160bf1e64b" providerId="LiveId" clId="{CF6027AD-E818-47F9-B483-BF3D327BE63E}" dt="2024-05-24T17:27:38.868" v="3343" actId="478"/>
          <ac:spMkLst>
            <pc:docMk/>
            <pc:sldMk cId="1360483855" sldId="302"/>
            <ac:spMk id="21" creationId="{6E39813D-AF4A-7BEE-1778-6D795C2AB91C}"/>
          </ac:spMkLst>
        </pc:spChg>
        <pc:spChg chg="add del mod">
          <ac:chgData name="Rhys Thomas" userId="b0461f160bf1e64b" providerId="LiveId" clId="{CF6027AD-E818-47F9-B483-BF3D327BE63E}" dt="2024-05-24T17:27:38.868" v="3343" actId="478"/>
          <ac:spMkLst>
            <pc:docMk/>
            <pc:sldMk cId="1360483855" sldId="302"/>
            <ac:spMk id="22" creationId="{91689447-20E1-A7A1-1B44-CB5C54A9B3D2}"/>
          </ac:spMkLst>
        </pc:spChg>
        <pc:spChg chg="add del mod">
          <ac:chgData name="Rhys Thomas" userId="b0461f160bf1e64b" providerId="LiveId" clId="{CF6027AD-E818-47F9-B483-BF3D327BE63E}" dt="2024-05-24T17:27:38.868" v="3343" actId="478"/>
          <ac:spMkLst>
            <pc:docMk/>
            <pc:sldMk cId="1360483855" sldId="302"/>
            <ac:spMk id="23" creationId="{D5F12A28-984B-D6A5-3BA7-3765A7E078ED}"/>
          </ac:spMkLst>
        </pc:spChg>
        <pc:spChg chg="add del mod">
          <ac:chgData name="Rhys Thomas" userId="b0461f160bf1e64b" providerId="LiveId" clId="{CF6027AD-E818-47F9-B483-BF3D327BE63E}" dt="2024-05-24T17:27:38.868" v="3343" actId="478"/>
          <ac:spMkLst>
            <pc:docMk/>
            <pc:sldMk cId="1360483855" sldId="302"/>
            <ac:spMk id="24" creationId="{73D4306E-1966-3B12-EA88-5220865BB035}"/>
          </ac:spMkLst>
        </pc:spChg>
        <pc:spChg chg="add del mod">
          <ac:chgData name="Rhys Thomas" userId="b0461f160bf1e64b" providerId="LiveId" clId="{CF6027AD-E818-47F9-B483-BF3D327BE63E}" dt="2024-05-24T17:27:38.868" v="3343" actId="478"/>
          <ac:spMkLst>
            <pc:docMk/>
            <pc:sldMk cId="1360483855" sldId="302"/>
            <ac:spMk id="25" creationId="{3486B784-3AB6-F380-A72B-6BEC6CDD92E3}"/>
          </ac:spMkLst>
        </pc:spChg>
        <pc:spChg chg="add del mod">
          <ac:chgData name="Rhys Thomas" userId="b0461f160bf1e64b" providerId="LiveId" clId="{CF6027AD-E818-47F9-B483-BF3D327BE63E}" dt="2024-05-24T17:30:21.870" v="3373" actId="478"/>
          <ac:spMkLst>
            <pc:docMk/>
            <pc:sldMk cId="1360483855" sldId="302"/>
            <ac:spMk id="30" creationId="{0942B748-A60C-BFBE-1D31-398E426A802A}"/>
          </ac:spMkLst>
        </pc:spChg>
        <pc:spChg chg="add mod">
          <ac:chgData name="Rhys Thomas" userId="b0461f160bf1e64b" providerId="LiveId" clId="{CF6027AD-E818-47F9-B483-BF3D327BE63E}" dt="2024-05-24T17:31:34.684" v="3388" actId="164"/>
          <ac:spMkLst>
            <pc:docMk/>
            <pc:sldMk cId="1360483855" sldId="302"/>
            <ac:spMk id="31" creationId="{879235AE-DB3F-4212-CE22-1A35D8F8B795}"/>
          </ac:spMkLst>
        </pc:spChg>
        <pc:spChg chg="add mod">
          <ac:chgData name="Rhys Thomas" userId="b0461f160bf1e64b" providerId="LiveId" clId="{CF6027AD-E818-47F9-B483-BF3D327BE63E}" dt="2024-05-24T17:31:34.684" v="3388" actId="164"/>
          <ac:spMkLst>
            <pc:docMk/>
            <pc:sldMk cId="1360483855" sldId="302"/>
            <ac:spMk id="32" creationId="{F7EC568D-223F-28BC-DBDF-8627C877DA38}"/>
          </ac:spMkLst>
        </pc:spChg>
        <pc:spChg chg="add mod">
          <ac:chgData name="Rhys Thomas" userId="b0461f160bf1e64b" providerId="LiveId" clId="{CF6027AD-E818-47F9-B483-BF3D327BE63E}" dt="2024-05-24T17:31:34.684" v="3388" actId="164"/>
          <ac:spMkLst>
            <pc:docMk/>
            <pc:sldMk cId="1360483855" sldId="302"/>
            <ac:spMk id="33" creationId="{86A6E5B6-A68A-4573-E8CC-A06391C20092}"/>
          </ac:spMkLst>
        </pc:spChg>
        <pc:spChg chg="add mod">
          <ac:chgData name="Rhys Thomas" userId="b0461f160bf1e64b" providerId="LiveId" clId="{CF6027AD-E818-47F9-B483-BF3D327BE63E}" dt="2024-05-24T17:31:39.901" v="3391" actId="1035"/>
          <ac:spMkLst>
            <pc:docMk/>
            <pc:sldMk cId="1360483855" sldId="302"/>
            <ac:spMk id="34" creationId="{D3AA7F8F-B074-80AB-03A6-24090AFB3ABE}"/>
          </ac:spMkLst>
        </pc:spChg>
        <pc:spChg chg="add mod">
          <ac:chgData name="Rhys Thomas" userId="b0461f160bf1e64b" providerId="LiveId" clId="{CF6027AD-E818-47F9-B483-BF3D327BE63E}" dt="2024-05-24T17:35:40.453" v="3451" actId="164"/>
          <ac:spMkLst>
            <pc:docMk/>
            <pc:sldMk cId="1360483855" sldId="302"/>
            <ac:spMk id="35" creationId="{6D471174-D546-9DCC-3C9E-7B611BB5D446}"/>
          </ac:spMkLst>
        </pc:spChg>
        <pc:spChg chg="add mod">
          <ac:chgData name="Rhys Thomas" userId="b0461f160bf1e64b" providerId="LiveId" clId="{CF6027AD-E818-47F9-B483-BF3D327BE63E}" dt="2024-05-24T17:31:34.684" v="3388" actId="164"/>
          <ac:spMkLst>
            <pc:docMk/>
            <pc:sldMk cId="1360483855" sldId="302"/>
            <ac:spMk id="36" creationId="{661F6629-2C70-7DD6-3330-2CB12CF84818}"/>
          </ac:spMkLst>
        </pc:spChg>
        <pc:spChg chg="add mod">
          <ac:chgData name="Rhys Thomas" userId="b0461f160bf1e64b" providerId="LiveId" clId="{CF6027AD-E818-47F9-B483-BF3D327BE63E}" dt="2024-05-24T17:35:40.453" v="3451" actId="164"/>
          <ac:spMkLst>
            <pc:docMk/>
            <pc:sldMk cId="1360483855" sldId="302"/>
            <ac:spMk id="38" creationId="{30FF7388-58EA-A465-23E1-9F4A193ADD06}"/>
          </ac:spMkLst>
        </pc:spChg>
        <pc:spChg chg="add mod">
          <ac:chgData name="Rhys Thomas" userId="b0461f160bf1e64b" providerId="LiveId" clId="{CF6027AD-E818-47F9-B483-BF3D327BE63E}" dt="2024-05-24T17:33:40.419" v="3434" actId="122"/>
          <ac:spMkLst>
            <pc:docMk/>
            <pc:sldMk cId="1360483855" sldId="302"/>
            <ac:spMk id="39" creationId="{AD24529E-6E44-FF41-D4AF-0A79C41F3E3A}"/>
          </ac:spMkLst>
        </pc:spChg>
        <pc:spChg chg="add mod">
          <ac:chgData name="Rhys Thomas" userId="b0461f160bf1e64b" providerId="LiveId" clId="{CF6027AD-E818-47F9-B483-BF3D327BE63E}" dt="2024-05-24T17:35:40.453" v="3451" actId="164"/>
          <ac:spMkLst>
            <pc:docMk/>
            <pc:sldMk cId="1360483855" sldId="302"/>
            <ac:spMk id="40" creationId="{088441AD-4461-87A1-AA93-AE2E04F6503A}"/>
          </ac:spMkLst>
        </pc:spChg>
        <pc:spChg chg="add mod">
          <ac:chgData name="Rhys Thomas" userId="b0461f160bf1e64b" providerId="LiveId" clId="{CF6027AD-E818-47F9-B483-BF3D327BE63E}" dt="2024-05-24T17:35:40.453" v="3451" actId="164"/>
          <ac:spMkLst>
            <pc:docMk/>
            <pc:sldMk cId="1360483855" sldId="302"/>
            <ac:spMk id="41" creationId="{BBB776AD-858F-B5B2-45D1-E47F45CED1E4}"/>
          </ac:spMkLst>
        </pc:spChg>
        <pc:spChg chg="add mod">
          <ac:chgData name="Rhys Thomas" userId="b0461f160bf1e64b" providerId="LiveId" clId="{CF6027AD-E818-47F9-B483-BF3D327BE63E}" dt="2024-05-24T17:35:40.453" v="3451" actId="164"/>
          <ac:spMkLst>
            <pc:docMk/>
            <pc:sldMk cId="1360483855" sldId="302"/>
            <ac:spMk id="42" creationId="{26914A2E-78BA-3F21-5E64-BD3B669B34E6}"/>
          </ac:spMkLst>
        </pc:spChg>
        <pc:spChg chg="add mod">
          <ac:chgData name="Rhys Thomas" userId="b0461f160bf1e64b" providerId="LiveId" clId="{CF6027AD-E818-47F9-B483-BF3D327BE63E}" dt="2024-05-24T17:33:49.926" v="3435"/>
          <ac:spMkLst>
            <pc:docMk/>
            <pc:sldMk cId="1360483855" sldId="302"/>
            <ac:spMk id="43" creationId="{2AD38C99-12CA-E32C-870E-339967B28836}"/>
          </ac:spMkLst>
        </pc:spChg>
        <pc:spChg chg="mod">
          <ac:chgData name="Rhys Thomas" userId="b0461f160bf1e64b" providerId="LiveId" clId="{CF6027AD-E818-47F9-B483-BF3D327BE63E}" dt="2024-05-24T17:33:49.926" v="3435"/>
          <ac:spMkLst>
            <pc:docMk/>
            <pc:sldMk cId="1360483855" sldId="302"/>
            <ac:spMk id="46" creationId="{BCA36190-C763-2F19-42B4-A4899C8AFF7E}"/>
          </ac:spMkLst>
        </pc:spChg>
        <pc:spChg chg="mod">
          <ac:chgData name="Rhys Thomas" userId="b0461f160bf1e64b" providerId="LiveId" clId="{CF6027AD-E818-47F9-B483-BF3D327BE63E}" dt="2024-05-24T17:33:49.926" v="3435"/>
          <ac:spMkLst>
            <pc:docMk/>
            <pc:sldMk cId="1360483855" sldId="302"/>
            <ac:spMk id="47" creationId="{865D7D82-C12D-615B-58B7-31C4CDBBEF47}"/>
          </ac:spMkLst>
        </pc:spChg>
        <pc:spChg chg="mod">
          <ac:chgData name="Rhys Thomas" userId="b0461f160bf1e64b" providerId="LiveId" clId="{CF6027AD-E818-47F9-B483-BF3D327BE63E}" dt="2024-05-24T17:33:49.926" v="3435"/>
          <ac:spMkLst>
            <pc:docMk/>
            <pc:sldMk cId="1360483855" sldId="302"/>
            <ac:spMk id="48" creationId="{995B2F22-870C-8D73-1D49-99A680B2BC6E}"/>
          </ac:spMkLst>
        </pc:spChg>
        <pc:spChg chg="mod">
          <ac:chgData name="Rhys Thomas" userId="b0461f160bf1e64b" providerId="LiveId" clId="{CF6027AD-E818-47F9-B483-BF3D327BE63E}" dt="2024-05-24T17:33:49.926" v="3435"/>
          <ac:spMkLst>
            <pc:docMk/>
            <pc:sldMk cId="1360483855" sldId="302"/>
            <ac:spMk id="49" creationId="{FFBE0CB6-B096-8CD6-9518-603399D98478}"/>
          </ac:spMkLst>
        </pc:spChg>
        <pc:spChg chg="mod">
          <ac:chgData name="Rhys Thomas" userId="b0461f160bf1e64b" providerId="LiveId" clId="{CF6027AD-E818-47F9-B483-BF3D327BE63E}" dt="2024-05-24T17:33:49.926" v="3435"/>
          <ac:spMkLst>
            <pc:docMk/>
            <pc:sldMk cId="1360483855" sldId="302"/>
            <ac:spMk id="50" creationId="{D76AA7A2-FC44-0681-6C4E-12EEB38DD23E}"/>
          </ac:spMkLst>
        </pc:spChg>
        <pc:spChg chg="add mod">
          <ac:chgData name="Rhys Thomas" userId="b0461f160bf1e64b" providerId="LiveId" clId="{CF6027AD-E818-47F9-B483-BF3D327BE63E}" dt="2024-05-24T17:33:49.926" v="3435"/>
          <ac:spMkLst>
            <pc:docMk/>
            <pc:sldMk cId="1360483855" sldId="302"/>
            <ac:spMk id="51" creationId="{48E6B07D-5D39-6445-4277-4D7C304EC533}"/>
          </ac:spMkLst>
        </pc:spChg>
        <pc:spChg chg="add mod">
          <ac:chgData name="Rhys Thomas" userId="b0461f160bf1e64b" providerId="LiveId" clId="{CF6027AD-E818-47F9-B483-BF3D327BE63E}" dt="2024-05-24T17:33:49.926" v="3435"/>
          <ac:spMkLst>
            <pc:docMk/>
            <pc:sldMk cId="1360483855" sldId="302"/>
            <ac:spMk id="52" creationId="{DD6489A3-E936-EF46-0E9A-171067E1FF6B}"/>
          </ac:spMkLst>
        </pc:spChg>
        <pc:spChg chg="add mod">
          <ac:chgData name="Rhys Thomas" userId="b0461f160bf1e64b" providerId="LiveId" clId="{CF6027AD-E818-47F9-B483-BF3D327BE63E}" dt="2024-05-24T17:33:49.926" v="3435"/>
          <ac:spMkLst>
            <pc:docMk/>
            <pc:sldMk cId="1360483855" sldId="302"/>
            <ac:spMk id="53" creationId="{3EFAE491-47D0-5DC3-8755-82436253281F}"/>
          </ac:spMkLst>
        </pc:spChg>
        <pc:spChg chg="add mod">
          <ac:chgData name="Rhys Thomas" userId="b0461f160bf1e64b" providerId="LiveId" clId="{CF6027AD-E818-47F9-B483-BF3D327BE63E}" dt="2024-05-24T17:33:49.926" v="3435"/>
          <ac:spMkLst>
            <pc:docMk/>
            <pc:sldMk cId="1360483855" sldId="302"/>
            <ac:spMk id="54" creationId="{CCDE4DB2-AE60-1CB2-231C-E71A102C49D5}"/>
          </ac:spMkLst>
        </pc:spChg>
        <pc:spChg chg="add mod">
          <ac:chgData name="Rhys Thomas" userId="b0461f160bf1e64b" providerId="LiveId" clId="{CF6027AD-E818-47F9-B483-BF3D327BE63E}" dt="2024-05-24T17:35:09.090" v="3446" actId="164"/>
          <ac:spMkLst>
            <pc:docMk/>
            <pc:sldMk cId="1360483855" sldId="302"/>
            <ac:spMk id="55" creationId="{55DB9DDC-AEBE-3F5A-1CBE-AA7EBE33A11B}"/>
          </ac:spMkLst>
        </pc:spChg>
        <pc:spChg chg="mod">
          <ac:chgData name="Rhys Thomas" userId="b0461f160bf1e64b" providerId="LiveId" clId="{CF6027AD-E818-47F9-B483-BF3D327BE63E}" dt="2024-05-24T17:34:00.061" v="3436"/>
          <ac:spMkLst>
            <pc:docMk/>
            <pc:sldMk cId="1360483855" sldId="302"/>
            <ac:spMk id="58" creationId="{505C3E65-2828-B65F-2E9B-C4B31D54A63A}"/>
          </ac:spMkLst>
        </pc:spChg>
        <pc:spChg chg="mod">
          <ac:chgData name="Rhys Thomas" userId="b0461f160bf1e64b" providerId="LiveId" clId="{CF6027AD-E818-47F9-B483-BF3D327BE63E}" dt="2024-05-24T17:34:00.061" v="3436"/>
          <ac:spMkLst>
            <pc:docMk/>
            <pc:sldMk cId="1360483855" sldId="302"/>
            <ac:spMk id="59" creationId="{61604494-F39B-7020-5611-E1ACA07B9F37}"/>
          </ac:spMkLst>
        </pc:spChg>
        <pc:spChg chg="mod">
          <ac:chgData name="Rhys Thomas" userId="b0461f160bf1e64b" providerId="LiveId" clId="{CF6027AD-E818-47F9-B483-BF3D327BE63E}" dt="2024-05-24T17:34:00.061" v="3436"/>
          <ac:spMkLst>
            <pc:docMk/>
            <pc:sldMk cId="1360483855" sldId="302"/>
            <ac:spMk id="60" creationId="{54B3BCD8-ACC3-423D-4F23-0C7CA5786CC7}"/>
          </ac:spMkLst>
        </pc:spChg>
        <pc:spChg chg="mod">
          <ac:chgData name="Rhys Thomas" userId="b0461f160bf1e64b" providerId="LiveId" clId="{CF6027AD-E818-47F9-B483-BF3D327BE63E}" dt="2024-05-24T17:34:00.061" v="3436"/>
          <ac:spMkLst>
            <pc:docMk/>
            <pc:sldMk cId="1360483855" sldId="302"/>
            <ac:spMk id="61" creationId="{E6C9357B-5D32-41EB-E513-CE86B7932237}"/>
          </ac:spMkLst>
        </pc:spChg>
        <pc:spChg chg="mod">
          <ac:chgData name="Rhys Thomas" userId="b0461f160bf1e64b" providerId="LiveId" clId="{CF6027AD-E818-47F9-B483-BF3D327BE63E}" dt="2024-05-24T17:34:25.515" v="3440" actId="207"/>
          <ac:spMkLst>
            <pc:docMk/>
            <pc:sldMk cId="1360483855" sldId="302"/>
            <ac:spMk id="62" creationId="{3E0843D5-9DD3-42DF-204B-CA100A79F3A0}"/>
          </ac:spMkLst>
        </pc:spChg>
        <pc:spChg chg="add mod">
          <ac:chgData name="Rhys Thomas" userId="b0461f160bf1e64b" providerId="LiveId" clId="{CF6027AD-E818-47F9-B483-BF3D327BE63E}" dt="2024-05-24T17:35:09.090" v="3446" actId="164"/>
          <ac:spMkLst>
            <pc:docMk/>
            <pc:sldMk cId="1360483855" sldId="302"/>
            <ac:spMk id="63" creationId="{438F5A2A-6C14-7A7C-84E7-E6D783E2B91E}"/>
          </ac:spMkLst>
        </pc:spChg>
        <pc:spChg chg="add mod">
          <ac:chgData name="Rhys Thomas" userId="b0461f160bf1e64b" providerId="LiveId" clId="{CF6027AD-E818-47F9-B483-BF3D327BE63E}" dt="2024-05-24T17:35:09.090" v="3446" actId="164"/>
          <ac:spMkLst>
            <pc:docMk/>
            <pc:sldMk cId="1360483855" sldId="302"/>
            <ac:spMk id="64" creationId="{F89EA864-E3A5-29BE-8B2D-5229263E85DC}"/>
          </ac:spMkLst>
        </pc:spChg>
        <pc:spChg chg="add mod">
          <ac:chgData name="Rhys Thomas" userId="b0461f160bf1e64b" providerId="LiveId" clId="{CF6027AD-E818-47F9-B483-BF3D327BE63E}" dt="2024-05-24T17:35:09.090" v="3446" actId="164"/>
          <ac:spMkLst>
            <pc:docMk/>
            <pc:sldMk cId="1360483855" sldId="302"/>
            <ac:spMk id="65" creationId="{D5C89EF5-D5D0-F5CF-8A90-9ABFFF1300E3}"/>
          </ac:spMkLst>
        </pc:spChg>
        <pc:spChg chg="add mod">
          <ac:chgData name="Rhys Thomas" userId="b0461f160bf1e64b" providerId="LiveId" clId="{CF6027AD-E818-47F9-B483-BF3D327BE63E}" dt="2024-05-24T17:35:09.090" v="3446" actId="164"/>
          <ac:spMkLst>
            <pc:docMk/>
            <pc:sldMk cId="1360483855" sldId="302"/>
            <ac:spMk id="66" creationId="{F961A408-1ABB-CADE-AC12-8CBD46E4B4EA}"/>
          </ac:spMkLst>
        </pc:spChg>
        <pc:spChg chg="add mod">
          <ac:chgData name="Rhys Thomas" userId="b0461f160bf1e64b" providerId="LiveId" clId="{CF6027AD-E818-47F9-B483-BF3D327BE63E}" dt="2024-05-24T18:47:31.755" v="3544" actId="20577"/>
          <ac:spMkLst>
            <pc:docMk/>
            <pc:sldMk cId="1360483855" sldId="302"/>
            <ac:spMk id="68" creationId="{6E8FC0D3-243B-1F13-5B44-8532FD1BA341}"/>
          </ac:spMkLst>
        </pc:spChg>
        <pc:spChg chg="add mod">
          <ac:chgData name="Rhys Thomas" userId="b0461f160bf1e64b" providerId="LiveId" clId="{CF6027AD-E818-47F9-B483-BF3D327BE63E}" dt="2024-05-24T18:47:25.181" v="3542" actId="20577"/>
          <ac:spMkLst>
            <pc:docMk/>
            <pc:sldMk cId="1360483855" sldId="302"/>
            <ac:spMk id="71" creationId="{FAB48281-93F2-F7C5-4F08-285A000DD422}"/>
          </ac:spMkLst>
        </pc:spChg>
        <pc:spChg chg="add mod">
          <ac:chgData name="Rhys Thomas" userId="b0461f160bf1e64b" providerId="LiveId" clId="{CF6027AD-E818-47F9-B483-BF3D327BE63E}" dt="2024-05-24T18:47:47.239" v="3551" actId="20577"/>
          <ac:spMkLst>
            <pc:docMk/>
            <pc:sldMk cId="1360483855" sldId="302"/>
            <ac:spMk id="72" creationId="{140FE466-DEB5-E26A-C287-3A5C975A8FB7}"/>
          </ac:spMkLst>
        </pc:spChg>
        <pc:grpChg chg="add mod">
          <ac:chgData name="Rhys Thomas" userId="b0461f160bf1e64b" providerId="LiveId" clId="{CF6027AD-E818-47F9-B483-BF3D327BE63E}" dt="2024-05-24T17:35:40.453" v="3451" actId="164"/>
          <ac:grpSpMkLst>
            <pc:docMk/>
            <pc:sldMk cId="1360483855" sldId="302"/>
            <ac:grpSpMk id="37" creationId="{B9F7A5B8-09D0-D659-C0B4-D0871853979C}"/>
          </ac:grpSpMkLst>
        </pc:grpChg>
        <pc:grpChg chg="add mod">
          <ac:chgData name="Rhys Thomas" userId="b0461f160bf1e64b" providerId="LiveId" clId="{CF6027AD-E818-47F9-B483-BF3D327BE63E}" dt="2024-05-24T17:33:49.926" v="3435"/>
          <ac:grpSpMkLst>
            <pc:docMk/>
            <pc:sldMk cId="1360483855" sldId="302"/>
            <ac:grpSpMk id="44" creationId="{9FF2F3C7-B6AE-00D9-2A36-918B4DDFF03B}"/>
          </ac:grpSpMkLst>
        </pc:grpChg>
        <pc:grpChg chg="add mod">
          <ac:chgData name="Rhys Thomas" userId="b0461f160bf1e64b" providerId="LiveId" clId="{CF6027AD-E818-47F9-B483-BF3D327BE63E}" dt="2024-05-24T17:35:09.090" v="3446" actId="164"/>
          <ac:grpSpMkLst>
            <pc:docMk/>
            <pc:sldMk cId="1360483855" sldId="302"/>
            <ac:grpSpMk id="56" creationId="{9A8DEBA4-4CEB-D4A1-2B2E-AAC0E1AC5300}"/>
          </ac:grpSpMkLst>
        </pc:grpChg>
        <pc:grpChg chg="add mod">
          <ac:chgData name="Rhys Thomas" userId="b0461f160bf1e64b" providerId="LiveId" clId="{CF6027AD-E818-47F9-B483-BF3D327BE63E}" dt="2024-05-24T17:35:54.781" v="3454" actId="164"/>
          <ac:grpSpMkLst>
            <pc:docMk/>
            <pc:sldMk cId="1360483855" sldId="302"/>
            <ac:grpSpMk id="67" creationId="{23B009D6-413D-F406-316C-ABB5021973B9}"/>
          </ac:grpSpMkLst>
        </pc:grpChg>
        <pc:grpChg chg="add mod">
          <ac:chgData name="Rhys Thomas" userId="b0461f160bf1e64b" providerId="LiveId" clId="{CF6027AD-E818-47F9-B483-BF3D327BE63E}" dt="2024-05-24T17:35:40.453" v="3451" actId="164"/>
          <ac:grpSpMkLst>
            <pc:docMk/>
            <pc:sldMk cId="1360483855" sldId="302"/>
            <ac:grpSpMk id="69" creationId="{ACBF0634-15FD-6B73-B675-C9FA3AAB0EE0}"/>
          </ac:grpSpMkLst>
        </pc:grpChg>
        <pc:grpChg chg="add mod">
          <ac:chgData name="Rhys Thomas" userId="b0461f160bf1e64b" providerId="LiveId" clId="{CF6027AD-E818-47F9-B483-BF3D327BE63E}" dt="2024-05-24T17:35:54.781" v="3454" actId="164"/>
          <ac:grpSpMkLst>
            <pc:docMk/>
            <pc:sldMk cId="1360483855" sldId="302"/>
            <ac:grpSpMk id="70" creationId="{254FCBEE-A5AB-B84B-F18D-43DA7477CCE0}"/>
          </ac:grpSpMkLst>
        </pc:grpChg>
        <pc:graphicFrameChg chg="add del mod modGraphic">
          <ac:chgData name="Rhys Thomas" userId="b0461f160bf1e64b" providerId="LiveId" clId="{CF6027AD-E818-47F9-B483-BF3D327BE63E}" dt="2024-05-24T17:28:49.979" v="3352" actId="478"/>
          <ac:graphicFrameMkLst>
            <pc:docMk/>
            <pc:sldMk cId="1360483855" sldId="302"/>
            <ac:graphicFrameMk id="4" creationId="{E455C188-823B-11C0-1FE8-BEC6544B1216}"/>
          </ac:graphicFrameMkLst>
        </pc:graphicFrameChg>
        <pc:graphicFrameChg chg="add del mod">
          <ac:chgData name="Rhys Thomas" userId="b0461f160bf1e64b" providerId="LiveId" clId="{CF6027AD-E818-47F9-B483-BF3D327BE63E}" dt="2024-05-24T17:27:38.868" v="3343" actId="478"/>
          <ac:graphicFrameMkLst>
            <pc:docMk/>
            <pc:sldMk cId="1360483855" sldId="302"/>
            <ac:graphicFrameMk id="15" creationId="{CCB480CD-BA95-009B-6D52-67DDEEFB41AB}"/>
          </ac:graphicFrameMkLst>
        </pc:graphicFrameChg>
        <pc:graphicFrameChg chg="add mod modGraphic">
          <ac:chgData name="Rhys Thomas" userId="b0461f160bf1e64b" providerId="LiveId" clId="{CF6027AD-E818-47F9-B483-BF3D327BE63E}" dt="2024-05-24T17:32:29.418" v="3397" actId="14734"/>
          <ac:graphicFrameMkLst>
            <pc:docMk/>
            <pc:sldMk cId="1360483855" sldId="302"/>
            <ac:graphicFrameMk id="29" creationId="{D56DB5B2-5958-F515-8DE8-E83EF4E624C0}"/>
          </ac:graphicFrameMkLst>
        </pc:graphicFrameChg>
        <pc:graphicFrameChg chg="mod">
          <ac:chgData name="Rhys Thomas" userId="b0461f160bf1e64b" providerId="LiveId" clId="{CF6027AD-E818-47F9-B483-BF3D327BE63E}" dt="2024-05-24T17:33:49.926" v="3435"/>
          <ac:graphicFrameMkLst>
            <pc:docMk/>
            <pc:sldMk cId="1360483855" sldId="302"/>
            <ac:graphicFrameMk id="45" creationId="{32B3D610-EA86-F9BC-2CD9-3B723A723D26}"/>
          </ac:graphicFrameMkLst>
        </pc:graphicFrameChg>
        <pc:graphicFrameChg chg="mod">
          <ac:chgData name="Rhys Thomas" userId="b0461f160bf1e64b" providerId="LiveId" clId="{CF6027AD-E818-47F9-B483-BF3D327BE63E}" dt="2024-05-24T17:34:00.061" v="3436"/>
          <ac:graphicFrameMkLst>
            <pc:docMk/>
            <pc:sldMk cId="1360483855" sldId="302"/>
            <ac:graphicFrameMk id="57" creationId="{51A39CC2-3CBF-3C7C-53BA-C114274DF820}"/>
          </ac:graphicFrameMkLst>
        </pc:graphicFrameChg>
        <pc:picChg chg="add mod">
          <ac:chgData name="Rhys Thomas" userId="b0461f160bf1e64b" providerId="LiveId" clId="{CF6027AD-E818-47F9-B483-BF3D327BE63E}" dt="2024-05-24T17:35:40.453" v="3451" actId="164"/>
          <ac:picMkLst>
            <pc:docMk/>
            <pc:sldMk cId="1360483855" sldId="302"/>
            <ac:picMk id="27" creationId="{2EB38E93-7FBB-2D16-F7AE-B7306635E300}"/>
          </ac:picMkLst>
        </pc:picChg>
        <pc:picChg chg="add mod">
          <ac:chgData name="Rhys Thomas" userId="b0461f160bf1e64b" providerId="LiveId" clId="{CF6027AD-E818-47F9-B483-BF3D327BE63E}" dt="2024-05-24T17:35:54.781" v="3454" actId="164"/>
          <ac:picMkLst>
            <pc:docMk/>
            <pc:sldMk cId="1360483855" sldId="302"/>
            <ac:picMk id="28" creationId="{53703C42-21B3-0FB0-8DF9-CEA0FD0B1BC4}"/>
          </ac:picMkLst>
        </pc:picChg>
      </pc:sldChg>
      <pc:sldChg chg="addSp modSp add mod modAnim">
        <pc:chgData name="Rhys Thomas" userId="b0461f160bf1e64b" providerId="LiveId" clId="{CF6027AD-E818-47F9-B483-BF3D327BE63E}" dt="2024-05-24T18:48:34.471" v="3570" actId="1076"/>
        <pc:sldMkLst>
          <pc:docMk/>
          <pc:sldMk cId="271820875" sldId="303"/>
        </pc:sldMkLst>
        <pc:spChg chg="add mod">
          <ac:chgData name="Rhys Thomas" userId="b0461f160bf1e64b" providerId="LiveId" clId="{CF6027AD-E818-47F9-B483-BF3D327BE63E}" dt="2024-05-24T18:48:14.187" v="3560" actId="20577"/>
          <ac:spMkLst>
            <pc:docMk/>
            <pc:sldMk cId="271820875" sldId="303"/>
            <ac:spMk id="2" creationId="{0CAC3F59-0E1E-41AA-DBA8-C65AF54570AA}"/>
          </ac:spMkLst>
        </pc:spChg>
        <pc:spChg chg="add mod">
          <ac:chgData name="Rhys Thomas" userId="b0461f160bf1e64b" providerId="LiveId" clId="{CF6027AD-E818-47F9-B483-BF3D327BE63E}" dt="2024-05-24T18:48:34.471" v="3570" actId="1076"/>
          <ac:spMkLst>
            <pc:docMk/>
            <pc:sldMk cId="271820875" sldId="303"/>
            <ac:spMk id="3" creationId="{98C205C9-D02E-CC33-26F1-D82ED850EA5D}"/>
          </ac:spMkLst>
        </pc:spChg>
        <pc:spChg chg="mod">
          <ac:chgData name="Rhys Thomas" userId="b0461f160bf1e64b" providerId="LiveId" clId="{CF6027AD-E818-47F9-B483-BF3D327BE63E}" dt="2024-05-24T17:36:27.191" v="3458" actId="207"/>
          <ac:spMkLst>
            <pc:docMk/>
            <pc:sldMk cId="271820875" sldId="303"/>
            <ac:spMk id="31" creationId="{879235AE-DB3F-4212-CE22-1A35D8F8B795}"/>
          </ac:spMkLst>
        </pc:spChg>
        <pc:spChg chg="mod">
          <ac:chgData name="Rhys Thomas" userId="b0461f160bf1e64b" providerId="LiveId" clId="{CF6027AD-E818-47F9-B483-BF3D327BE63E}" dt="2024-05-24T17:36:30.046" v="3459" actId="207"/>
          <ac:spMkLst>
            <pc:docMk/>
            <pc:sldMk cId="271820875" sldId="303"/>
            <ac:spMk id="32" creationId="{F7EC568D-223F-28BC-DBDF-8627C877DA38}"/>
          </ac:spMkLst>
        </pc:spChg>
        <pc:spChg chg="mod">
          <ac:chgData name="Rhys Thomas" userId="b0461f160bf1e64b" providerId="LiveId" clId="{CF6027AD-E818-47F9-B483-BF3D327BE63E}" dt="2024-05-24T17:36:32.936" v="3460" actId="207"/>
          <ac:spMkLst>
            <pc:docMk/>
            <pc:sldMk cId="271820875" sldId="303"/>
            <ac:spMk id="33" creationId="{86A6E5B6-A68A-4573-E8CC-A06391C20092}"/>
          </ac:spMkLst>
        </pc:spChg>
        <pc:spChg chg="mod">
          <ac:chgData name="Rhys Thomas" userId="b0461f160bf1e64b" providerId="LiveId" clId="{CF6027AD-E818-47F9-B483-BF3D327BE63E}" dt="2024-05-24T17:36:36.044" v="3462" actId="20577"/>
          <ac:spMkLst>
            <pc:docMk/>
            <pc:sldMk cId="271820875" sldId="303"/>
            <ac:spMk id="39" creationId="{AD24529E-6E44-FF41-D4AF-0A79C41F3E3A}"/>
          </ac:spMkLst>
        </pc:spChg>
        <pc:spChg chg="mod">
          <ac:chgData name="Rhys Thomas" userId="b0461f160bf1e64b" providerId="LiveId" clId="{CF6027AD-E818-47F9-B483-BF3D327BE63E}" dt="2024-05-24T17:36:56.657" v="3464" actId="207"/>
          <ac:spMkLst>
            <pc:docMk/>
            <pc:sldMk cId="271820875" sldId="303"/>
            <ac:spMk id="58" creationId="{505C3E65-2828-B65F-2E9B-C4B31D54A63A}"/>
          </ac:spMkLst>
        </pc:spChg>
        <pc:spChg chg="mod">
          <ac:chgData name="Rhys Thomas" userId="b0461f160bf1e64b" providerId="LiveId" clId="{CF6027AD-E818-47F9-B483-BF3D327BE63E}" dt="2024-05-24T17:36:45.793" v="3463" actId="207"/>
          <ac:spMkLst>
            <pc:docMk/>
            <pc:sldMk cId="271820875" sldId="303"/>
            <ac:spMk id="62" creationId="{3E0843D5-9DD3-42DF-204B-CA100A79F3A0}"/>
          </ac:spMkLst>
        </pc:spChg>
        <pc:spChg chg="mod">
          <ac:chgData name="Rhys Thomas" userId="b0461f160bf1e64b" providerId="LiveId" clId="{CF6027AD-E818-47F9-B483-BF3D327BE63E}" dt="2024-05-24T17:37:04.412" v="3466" actId="20577"/>
          <ac:spMkLst>
            <pc:docMk/>
            <pc:sldMk cId="271820875" sldId="303"/>
            <ac:spMk id="68" creationId="{6E8FC0D3-243B-1F13-5B44-8532FD1BA341}"/>
          </ac:spMkLst>
        </pc:spChg>
      </pc:sldChg>
      <pc:sldChg chg="addSp delSp modSp add mod delAnim modAnim">
        <pc:chgData name="Rhys Thomas" userId="b0461f160bf1e64b" providerId="LiveId" clId="{CF6027AD-E818-47F9-B483-BF3D327BE63E}" dt="2024-05-24T18:49:39.347" v="3596"/>
        <pc:sldMkLst>
          <pc:docMk/>
          <pc:sldMk cId="2292425422" sldId="304"/>
        </pc:sldMkLst>
        <pc:spChg chg="add del mod">
          <ac:chgData name="Rhys Thomas" userId="b0461f160bf1e64b" providerId="LiveId" clId="{CF6027AD-E818-47F9-B483-BF3D327BE63E}" dt="2024-05-24T18:49:04.497" v="3580" actId="478"/>
          <ac:spMkLst>
            <pc:docMk/>
            <pc:sldMk cId="2292425422" sldId="304"/>
            <ac:spMk id="2" creationId="{B3FA8D97-EF2C-D47C-232C-7E0B418B69E6}"/>
          </ac:spMkLst>
        </pc:spChg>
        <pc:spChg chg="add mod">
          <ac:chgData name="Rhys Thomas" userId="b0461f160bf1e64b" providerId="LiveId" clId="{CF6027AD-E818-47F9-B483-BF3D327BE63E}" dt="2024-05-24T18:49:19.651" v="3587" actId="20577"/>
          <ac:spMkLst>
            <pc:docMk/>
            <pc:sldMk cId="2292425422" sldId="304"/>
            <ac:spMk id="3" creationId="{0725B405-BA68-8437-DB64-2BD48999E173}"/>
          </ac:spMkLst>
        </pc:spChg>
        <pc:spChg chg="add mod">
          <ac:chgData name="Rhys Thomas" userId="b0461f160bf1e64b" providerId="LiveId" clId="{CF6027AD-E818-47F9-B483-BF3D327BE63E}" dt="2024-05-24T18:49:35.086" v="3594" actId="20577"/>
          <ac:spMkLst>
            <pc:docMk/>
            <pc:sldMk cId="2292425422" sldId="304"/>
            <ac:spMk id="4" creationId="{9F32BB48-63BF-B141-4B5C-2C64C3B1C849}"/>
          </ac:spMkLst>
        </pc:spChg>
        <pc:spChg chg="mod">
          <ac:chgData name="Rhys Thomas" userId="b0461f160bf1e64b" providerId="LiveId" clId="{CF6027AD-E818-47F9-B483-BF3D327BE63E}" dt="2024-05-24T17:37:56.363" v="3470" actId="207"/>
          <ac:spMkLst>
            <pc:docMk/>
            <pc:sldMk cId="2292425422" sldId="304"/>
            <ac:spMk id="32" creationId="{F7EC568D-223F-28BC-DBDF-8627C877DA38}"/>
          </ac:spMkLst>
        </pc:spChg>
        <pc:spChg chg="mod">
          <ac:chgData name="Rhys Thomas" userId="b0461f160bf1e64b" providerId="LiveId" clId="{CF6027AD-E818-47F9-B483-BF3D327BE63E}" dt="2024-05-24T17:37:59.641" v="3471" actId="207"/>
          <ac:spMkLst>
            <pc:docMk/>
            <pc:sldMk cId="2292425422" sldId="304"/>
            <ac:spMk id="33" creationId="{86A6E5B6-A68A-4573-E8CC-A06391C20092}"/>
          </ac:spMkLst>
        </pc:spChg>
        <pc:spChg chg="mod">
          <ac:chgData name="Rhys Thomas" userId="b0461f160bf1e64b" providerId="LiveId" clId="{CF6027AD-E818-47F9-B483-BF3D327BE63E}" dt="2024-05-24T17:38:02.574" v="3472" actId="207"/>
          <ac:spMkLst>
            <pc:docMk/>
            <pc:sldMk cId="2292425422" sldId="304"/>
            <ac:spMk id="34" creationId="{D3AA7F8F-B074-80AB-03A6-24090AFB3ABE}"/>
          </ac:spMkLst>
        </pc:spChg>
        <pc:spChg chg="mod">
          <ac:chgData name="Rhys Thomas" userId="b0461f160bf1e64b" providerId="LiveId" clId="{CF6027AD-E818-47F9-B483-BF3D327BE63E}" dt="2024-05-24T17:38:08.158" v="3474" actId="20577"/>
          <ac:spMkLst>
            <pc:docMk/>
            <pc:sldMk cId="2292425422" sldId="304"/>
            <ac:spMk id="39" creationId="{AD24529E-6E44-FF41-D4AF-0A79C41F3E3A}"/>
          </ac:spMkLst>
        </pc:spChg>
        <pc:spChg chg="mod">
          <ac:chgData name="Rhys Thomas" userId="b0461f160bf1e64b" providerId="LiveId" clId="{CF6027AD-E818-47F9-B483-BF3D327BE63E}" dt="2024-05-24T17:38:37.909" v="3475" actId="207"/>
          <ac:spMkLst>
            <pc:docMk/>
            <pc:sldMk cId="2292425422" sldId="304"/>
            <ac:spMk id="59" creationId="{61604494-F39B-7020-5611-E1ACA07B9F37}"/>
          </ac:spMkLst>
        </pc:spChg>
        <pc:spChg chg="mod">
          <ac:chgData name="Rhys Thomas" userId="b0461f160bf1e64b" providerId="LiveId" clId="{CF6027AD-E818-47F9-B483-BF3D327BE63E}" dt="2024-05-24T17:38:40.479" v="3477" actId="20577"/>
          <ac:spMkLst>
            <pc:docMk/>
            <pc:sldMk cId="2292425422" sldId="304"/>
            <ac:spMk id="68" creationId="{6E8FC0D3-243B-1F13-5B44-8532FD1BA341}"/>
          </ac:spMkLst>
        </pc:spChg>
      </pc:sldChg>
      <pc:sldChg chg="addSp delSp modSp add mod modAnim">
        <pc:chgData name="Rhys Thomas" userId="b0461f160bf1e64b" providerId="LiveId" clId="{CF6027AD-E818-47F9-B483-BF3D327BE63E}" dt="2024-05-24T18:50:15.296" v="3606" actId="20577"/>
        <pc:sldMkLst>
          <pc:docMk/>
          <pc:sldMk cId="2871961211" sldId="305"/>
        </pc:sldMkLst>
        <pc:spChg chg="add del mod">
          <ac:chgData name="Rhys Thomas" userId="b0461f160bf1e64b" providerId="LiveId" clId="{CF6027AD-E818-47F9-B483-BF3D327BE63E}" dt="2024-05-24T17:39:54.306" v="3491" actId="478"/>
          <ac:spMkLst>
            <pc:docMk/>
            <pc:sldMk cId="2871961211" sldId="305"/>
            <ac:spMk id="2" creationId="{80BF5361-BB5C-3750-21A5-96C52A1CEC3B}"/>
          </ac:spMkLst>
        </pc:spChg>
        <pc:spChg chg="mod">
          <ac:chgData name="Rhys Thomas" userId="b0461f160bf1e64b" providerId="LiveId" clId="{CF6027AD-E818-47F9-B483-BF3D327BE63E}" dt="2024-05-24T17:41:37.274" v="3506"/>
          <ac:spMkLst>
            <pc:docMk/>
            <pc:sldMk cId="2871961211" sldId="305"/>
            <ac:spMk id="4" creationId="{FC31B89E-5375-17BD-3D65-E10CECE41A37}"/>
          </ac:spMkLst>
        </pc:spChg>
        <pc:spChg chg="mod">
          <ac:chgData name="Rhys Thomas" userId="b0461f160bf1e64b" providerId="LiveId" clId="{CF6027AD-E818-47F9-B483-BF3D327BE63E}" dt="2024-05-24T17:41:37.274" v="3506"/>
          <ac:spMkLst>
            <pc:docMk/>
            <pc:sldMk cId="2871961211" sldId="305"/>
            <ac:spMk id="6" creationId="{E277BDD0-87D9-6244-902E-60DA62B0BB5C}"/>
          </ac:spMkLst>
        </pc:spChg>
        <pc:spChg chg="mod">
          <ac:chgData name="Rhys Thomas" userId="b0461f160bf1e64b" providerId="LiveId" clId="{CF6027AD-E818-47F9-B483-BF3D327BE63E}" dt="2024-05-24T17:41:37.274" v="3506"/>
          <ac:spMkLst>
            <pc:docMk/>
            <pc:sldMk cId="2871961211" sldId="305"/>
            <ac:spMk id="7" creationId="{9A25DFAE-97D7-9BD0-47D6-CC9E7D0FBDD3}"/>
          </ac:spMkLst>
        </pc:spChg>
        <pc:spChg chg="mod">
          <ac:chgData name="Rhys Thomas" userId="b0461f160bf1e64b" providerId="LiveId" clId="{CF6027AD-E818-47F9-B483-BF3D327BE63E}" dt="2024-05-24T17:41:37.274" v="3506"/>
          <ac:spMkLst>
            <pc:docMk/>
            <pc:sldMk cId="2871961211" sldId="305"/>
            <ac:spMk id="8" creationId="{BD61ADA8-3CE2-C739-29E0-D3D7DDD1431E}"/>
          </ac:spMkLst>
        </pc:spChg>
        <pc:spChg chg="mod">
          <ac:chgData name="Rhys Thomas" userId="b0461f160bf1e64b" providerId="LiveId" clId="{CF6027AD-E818-47F9-B483-BF3D327BE63E}" dt="2024-05-24T17:41:37.274" v="3506"/>
          <ac:spMkLst>
            <pc:docMk/>
            <pc:sldMk cId="2871961211" sldId="305"/>
            <ac:spMk id="9" creationId="{02B67628-6AB6-2636-DB4F-0F490A34239D}"/>
          </ac:spMkLst>
        </pc:spChg>
        <pc:spChg chg="mod">
          <ac:chgData name="Rhys Thomas" userId="b0461f160bf1e64b" providerId="LiveId" clId="{CF6027AD-E818-47F9-B483-BF3D327BE63E}" dt="2024-05-24T17:41:54.796" v="3511" actId="207"/>
          <ac:spMkLst>
            <pc:docMk/>
            <pc:sldMk cId="2871961211" sldId="305"/>
            <ac:spMk id="11" creationId="{0EDD3456-956C-7E43-CB18-AA521C9F855F}"/>
          </ac:spMkLst>
        </pc:spChg>
        <pc:spChg chg="mod">
          <ac:chgData name="Rhys Thomas" userId="b0461f160bf1e64b" providerId="LiveId" clId="{CF6027AD-E818-47F9-B483-BF3D327BE63E}" dt="2024-05-24T17:41:52.317" v="3510" actId="207"/>
          <ac:spMkLst>
            <pc:docMk/>
            <pc:sldMk cId="2871961211" sldId="305"/>
            <ac:spMk id="12" creationId="{4B227050-DDDC-4EC8-3283-8D0992E7A262}"/>
          </ac:spMkLst>
        </pc:spChg>
        <pc:spChg chg="mod">
          <ac:chgData name="Rhys Thomas" userId="b0461f160bf1e64b" providerId="LiveId" clId="{CF6027AD-E818-47F9-B483-BF3D327BE63E}" dt="2024-05-24T17:41:49.384" v="3509" actId="207"/>
          <ac:spMkLst>
            <pc:docMk/>
            <pc:sldMk cId="2871961211" sldId="305"/>
            <ac:spMk id="13" creationId="{1DF1DECA-91AB-9C26-115A-A44C6ABD39BE}"/>
          </ac:spMkLst>
        </pc:spChg>
        <pc:spChg chg="mod">
          <ac:chgData name="Rhys Thomas" userId="b0461f160bf1e64b" providerId="LiveId" clId="{CF6027AD-E818-47F9-B483-BF3D327BE63E}" dt="2024-05-24T17:41:46.591" v="3508" actId="207"/>
          <ac:spMkLst>
            <pc:docMk/>
            <pc:sldMk cId="2871961211" sldId="305"/>
            <ac:spMk id="14" creationId="{A5C4C514-AA82-C04C-4412-A6B49686088D}"/>
          </ac:spMkLst>
        </pc:spChg>
        <pc:spChg chg="mod">
          <ac:chgData name="Rhys Thomas" userId="b0461f160bf1e64b" providerId="LiveId" clId="{CF6027AD-E818-47F9-B483-BF3D327BE63E}" dt="2024-05-24T17:41:37.274" v="3506"/>
          <ac:spMkLst>
            <pc:docMk/>
            <pc:sldMk cId="2871961211" sldId="305"/>
            <ac:spMk id="15" creationId="{F1166AC8-30DD-29C2-B5F4-C0E4D5F6252F}"/>
          </ac:spMkLst>
        </pc:spChg>
        <pc:spChg chg="add mod">
          <ac:chgData name="Rhys Thomas" userId="b0461f160bf1e64b" providerId="LiveId" clId="{CF6027AD-E818-47F9-B483-BF3D327BE63E}" dt="2024-05-24T18:49:58.658" v="3600" actId="20577"/>
          <ac:spMkLst>
            <pc:docMk/>
            <pc:sldMk cId="2871961211" sldId="305"/>
            <ac:spMk id="18" creationId="{ABD88A6D-4C70-335F-1461-C08F0CDB303D}"/>
          </ac:spMkLst>
        </pc:spChg>
        <pc:spChg chg="add mod">
          <ac:chgData name="Rhys Thomas" userId="b0461f160bf1e64b" providerId="LiveId" clId="{CF6027AD-E818-47F9-B483-BF3D327BE63E}" dt="2024-05-24T18:50:15.296" v="3606" actId="20577"/>
          <ac:spMkLst>
            <pc:docMk/>
            <pc:sldMk cId="2871961211" sldId="305"/>
            <ac:spMk id="19" creationId="{11B98440-5F17-BC87-D050-582F349EEE0A}"/>
          </ac:spMkLst>
        </pc:spChg>
        <pc:spChg chg="mod topLvl">
          <ac:chgData name="Rhys Thomas" userId="b0461f160bf1e64b" providerId="LiveId" clId="{CF6027AD-E818-47F9-B483-BF3D327BE63E}" dt="2024-05-24T17:42:20.971" v="3514" actId="164"/>
          <ac:spMkLst>
            <pc:docMk/>
            <pc:sldMk cId="2871961211" sldId="305"/>
            <ac:spMk id="31" creationId="{879235AE-DB3F-4212-CE22-1A35D8F8B795}"/>
          </ac:spMkLst>
        </pc:spChg>
        <pc:spChg chg="mod topLvl">
          <ac:chgData name="Rhys Thomas" userId="b0461f160bf1e64b" providerId="LiveId" clId="{CF6027AD-E818-47F9-B483-BF3D327BE63E}" dt="2024-05-24T17:42:20.971" v="3514" actId="164"/>
          <ac:spMkLst>
            <pc:docMk/>
            <pc:sldMk cId="2871961211" sldId="305"/>
            <ac:spMk id="32" creationId="{F7EC568D-223F-28BC-DBDF-8627C877DA38}"/>
          </ac:spMkLst>
        </pc:spChg>
        <pc:spChg chg="mod topLvl">
          <ac:chgData name="Rhys Thomas" userId="b0461f160bf1e64b" providerId="LiveId" clId="{CF6027AD-E818-47F9-B483-BF3D327BE63E}" dt="2024-05-24T17:42:20.971" v="3514" actId="164"/>
          <ac:spMkLst>
            <pc:docMk/>
            <pc:sldMk cId="2871961211" sldId="305"/>
            <ac:spMk id="33" creationId="{86A6E5B6-A68A-4573-E8CC-A06391C20092}"/>
          </ac:spMkLst>
        </pc:spChg>
        <pc:spChg chg="mod topLvl">
          <ac:chgData name="Rhys Thomas" userId="b0461f160bf1e64b" providerId="LiveId" clId="{CF6027AD-E818-47F9-B483-BF3D327BE63E}" dt="2024-05-24T17:42:20.971" v="3514" actId="164"/>
          <ac:spMkLst>
            <pc:docMk/>
            <pc:sldMk cId="2871961211" sldId="305"/>
            <ac:spMk id="34" creationId="{D3AA7F8F-B074-80AB-03A6-24090AFB3ABE}"/>
          </ac:spMkLst>
        </pc:spChg>
        <pc:spChg chg="mod topLvl">
          <ac:chgData name="Rhys Thomas" userId="b0461f160bf1e64b" providerId="LiveId" clId="{CF6027AD-E818-47F9-B483-BF3D327BE63E}" dt="2024-05-24T17:42:20.971" v="3514" actId="164"/>
          <ac:spMkLst>
            <pc:docMk/>
            <pc:sldMk cId="2871961211" sldId="305"/>
            <ac:spMk id="35" creationId="{6D471174-D546-9DCC-3C9E-7B611BB5D446}"/>
          </ac:spMkLst>
        </pc:spChg>
        <pc:spChg chg="mod topLvl">
          <ac:chgData name="Rhys Thomas" userId="b0461f160bf1e64b" providerId="LiveId" clId="{CF6027AD-E818-47F9-B483-BF3D327BE63E}" dt="2024-05-24T17:42:20.971" v="3514" actId="164"/>
          <ac:spMkLst>
            <pc:docMk/>
            <pc:sldMk cId="2871961211" sldId="305"/>
            <ac:spMk id="36" creationId="{661F6629-2C70-7DD6-3330-2CB12CF84818}"/>
          </ac:spMkLst>
        </pc:spChg>
        <pc:spChg chg="mod topLvl">
          <ac:chgData name="Rhys Thomas" userId="b0461f160bf1e64b" providerId="LiveId" clId="{CF6027AD-E818-47F9-B483-BF3D327BE63E}" dt="2024-05-24T17:42:20.971" v="3514" actId="164"/>
          <ac:spMkLst>
            <pc:docMk/>
            <pc:sldMk cId="2871961211" sldId="305"/>
            <ac:spMk id="38" creationId="{30FF7388-58EA-A465-23E1-9F4A193ADD06}"/>
          </ac:spMkLst>
        </pc:spChg>
        <pc:spChg chg="mod">
          <ac:chgData name="Rhys Thomas" userId="b0461f160bf1e64b" providerId="LiveId" clId="{CF6027AD-E818-47F9-B483-BF3D327BE63E}" dt="2024-05-24T17:40:59.743" v="3500" actId="20577"/>
          <ac:spMkLst>
            <pc:docMk/>
            <pc:sldMk cId="2871961211" sldId="305"/>
            <ac:spMk id="39" creationId="{AD24529E-6E44-FF41-D4AF-0A79C41F3E3A}"/>
          </ac:spMkLst>
        </pc:spChg>
        <pc:spChg chg="mod topLvl">
          <ac:chgData name="Rhys Thomas" userId="b0461f160bf1e64b" providerId="LiveId" clId="{CF6027AD-E818-47F9-B483-BF3D327BE63E}" dt="2024-05-24T17:42:20.971" v="3514" actId="164"/>
          <ac:spMkLst>
            <pc:docMk/>
            <pc:sldMk cId="2871961211" sldId="305"/>
            <ac:spMk id="40" creationId="{088441AD-4461-87A1-AA93-AE2E04F6503A}"/>
          </ac:spMkLst>
        </pc:spChg>
        <pc:spChg chg="mod topLvl">
          <ac:chgData name="Rhys Thomas" userId="b0461f160bf1e64b" providerId="LiveId" clId="{CF6027AD-E818-47F9-B483-BF3D327BE63E}" dt="2024-05-24T17:42:20.971" v="3514" actId="164"/>
          <ac:spMkLst>
            <pc:docMk/>
            <pc:sldMk cId="2871961211" sldId="305"/>
            <ac:spMk id="41" creationId="{BBB776AD-858F-B5B2-45D1-E47F45CED1E4}"/>
          </ac:spMkLst>
        </pc:spChg>
        <pc:spChg chg="mod topLvl">
          <ac:chgData name="Rhys Thomas" userId="b0461f160bf1e64b" providerId="LiveId" clId="{CF6027AD-E818-47F9-B483-BF3D327BE63E}" dt="2024-05-24T17:42:20.971" v="3514" actId="164"/>
          <ac:spMkLst>
            <pc:docMk/>
            <pc:sldMk cId="2871961211" sldId="305"/>
            <ac:spMk id="42" creationId="{26914A2E-78BA-3F21-5E64-BD3B669B34E6}"/>
          </ac:spMkLst>
        </pc:spChg>
        <pc:spChg chg="mod">
          <ac:chgData name="Rhys Thomas" userId="b0461f160bf1e64b" providerId="LiveId" clId="{CF6027AD-E818-47F9-B483-BF3D327BE63E}" dt="2024-05-24T17:41:15.401" v="3503" actId="165"/>
          <ac:spMkLst>
            <pc:docMk/>
            <pc:sldMk cId="2871961211" sldId="305"/>
            <ac:spMk id="55" creationId="{55DB9DDC-AEBE-3F5A-1CBE-AA7EBE33A11B}"/>
          </ac:spMkLst>
        </pc:spChg>
        <pc:spChg chg="mod">
          <ac:chgData name="Rhys Thomas" userId="b0461f160bf1e64b" providerId="LiveId" clId="{CF6027AD-E818-47F9-B483-BF3D327BE63E}" dt="2024-05-24T17:41:15.401" v="3503" actId="165"/>
          <ac:spMkLst>
            <pc:docMk/>
            <pc:sldMk cId="2871961211" sldId="305"/>
            <ac:spMk id="58" creationId="{505C3E65-2828-B65F-2E9B-C4B31D54A63A}"/>
          </ac:spMkLst>
        </pc:spChg>
        <pc:spChg chg="mod">
          <ac:chgData name="Rhys Thomas" userId="b0461f160bf1e64b" providerId="LiveId" clId="{CF6027AD-E818-47F9-B483-BF3D327BE63E}" dt="2024-05-24T17:41:15.401" v="3503" actId="165"/>
          <ac:spMkLst>
            <pc:docMk/>
            <pc:sldMk cId="2871961211" sldId="305"/>
            <ac:spMk id="59" creationId="{61604494-F39B-7020-5611-E1ACA07B9F37}"/>
          </ac:spMkLst>
        </pc:spChg>
        <pc:spChg chg="mod">
          <ac:chgData name="Rhys Thomas" userId="b0461f160bf1e64b" providerId="LiveId" clId="{CF6027AD-E818-47F9-B483-BF3D327BE63E}" dt="2024-05-24T17:41:15.401" v="3503" actId="165"/>
          <ac:spMkLst>
            <pc:docMk/>
            <pc:sldMk cId="2871961211" sldId="305"/>
            <ac:spMk id="60" creationId="{54B3BCD8-ACC3-423D-4F23-0C7CA5786CC7}"/>
          </ac:spMkLst>
        </pc:spChg>
        <pc:spChg chg="mod">
          <ac:chgData name="Rhys Thomas" userId="b0461f160bf1e64b" providerId="LiveId" clId="{CF6027AD-E818-47F9-B483-BF3D327BE63E}" dt="2024-05-24T17:41:15.401" v="3503" actId="165"/>
          <ac:spMkLst>
            <pc:docMk/>
            <pc:sldMk cId="2871961211" sldId="305"/>
            <ac:spMk id="61" creationId="{E6C9357B-5D32-41EB-E513-CE86B7932237}"/>
          </ac:spMkLst>
        </pc:spChg>
        <pc:spChg chg="mod">
          <ac:chgData name="Rhys Thomas" userId="b0461f160bf1e64b" providerId="LiveId" clId="{CF6027AD-E818-47F9-B483-BF3D327BE63E}" dt="2024-05-24T17:41:15.401" v="3503" actId="165"/>
          <ac:spMkLst>
            <pc:docMk/>
            <pc:sldMk cId="2871961211" sldId="305"/>
            <ac:spMk id="62" creationId="{3E0843D5-9DD3-42DF-204B-CA100A79F3A0}"/>
          </ac:spMkLst>
        </pc:spChg>
        <pc:spChg chg="mod">
          <ac:chgData name="Rhys Thomas" userId="b0461f160bf1e64b" providerId="LiveId" clId="{CF6027AD-E818-47F9-B483-BF3D327BE63E}" dt="2024-05-24T17:41:15.401" v="3503" actId="165"/>
          <ac:spMkLst>
            <pc:docMk/>
            <pc:sldMk cId="2871961211" sldId="305"/>
            <ac:spMk id="63" creationId="{438F5A2A-6C14-7A7C-84E7-E6D783E2B91E}"/>
          </ac:spMkLst>
        </pc:spChg>
        <pc:spChg chg="mod">
          <ac:chgData name="Rhys Thomas" userId="b0461f160bf1e64b" providerId="LiveId" clId="{CF6027AD-E818-47F9-B483-BF3D327BE63E}" dt="2024-05-24T17:41:15.401" v="3503" actId="165"/>
          <ac:spMkLst>
            <pc:docMk/>
            <pc:sldMk cId="2871961211" sldId="305"/>
            <ac:spMk id="64" creationId="{F89EA864-E3A5-29BE-8B2D-5229263E85DC}"/>
          </ac:spMkLst>
        </pc:spChg>
        <pc:spChg chg="mod">
          <ac:chgData name="Rhys Thomas" userId="b0461f160bf1e64b" providerId="LiveId" clId="{CF6027AD-E818-47F9-B483-BF3D327BE63E}" dt="2024-05-24T17:41:15.401" v="3503" actId="165"/>
          <ac:spMkLst>
            <pc:docMk/>
            <pc:sldMk cId="2871961211" sldId="305"/>
            <ac:spMk id="65" creationId="{D5C89EF5-D5D0-F5CF-8A90-9ABFFF1300E3}"/>
          </ac:spMkLst>
        </pc:spChg>
        <pc:spChg chg="mod">
          <ac:chgData name="Rhys Thomas" userId="b0461f160bf1e64b" providerId="LiveId" clId="{CF6027AD-E818-47F9-B483-BF3D327BE63E}" dt="2024-05-24T17:41:15.401" v="3503" actId="165"/>
          <ac:spMkLst>
            <pc:docMk/>
            <pc:sldMk cId="2871961211" sldId="305"/>
            <ac:spMk id="66" creationId="{F961A408-1ABB-CADE-AC12-8CBD46E4B4EA}"/>
          </ac:spMkLst>
        </pc:spChg>
        <pc:spChg chg="mod">
          <ac:chgData name="Rhys Thomas" userId="b0461f160bf1e64b" providerId="LiveId" clId="{CF6027AD-E818-47F9-B483-BF3D327BE63E}" dt="2024-05-24T17:41:57.730" v="3512" actId="20577"/>
          <ac:spMkLst>
            <pc:docMk/>
            <pc:sldMk cId="2871961211" sldId="305"/>
            <ac:spMk id="68" creationId="{6E8FC0D3-243B-1F13-5B44-8532FD1BA341}"/>
          </ac:spMkLst>
        </pc:spChg>
        <pc:grpChg chg="add mod">
          <ac:chgData name="Rhys Thomas" userId="b0461f160bf1e64b" providerId="LiveId" clId="{CF6027AD-E818-47F9-B483-BF3D327BE63E}" dt="2024-05-24T17:42:47.316" v="3518" actId="164"/>
          <ac:grpSpMkLst>
            <pc:docMk/>
            <pc:sldMk cId="2871961211" sldId="305"/>
            <ac:grpSpMk id="3" creationId="{07AA9C88-6118-5B32-54FE-81917A6B6C28}"/>
          </ac:grpSpMkLst>
        </pc:grpChg>
        <pc:grpChg chg="mod">
          <ac:chgData name="Rhys Thomas" userId="b0461f160bf1e64b" providerId="LiveId" clId="{CF6027AD-E818-47F9-B483-BF3D327BE63E}" dt="2024-05-24T17:41:37.274" v="3506"/>
          <ac:grpSpMkLst>
            <pc:docMk/>
            <pc:sldMk cId="2871961211" sldId="305"/>
            <ac:grpSpMk id="5" creationId="{2CE74774-92F0-C42E-915C-E689BED598B6}"/>
          </ac:grpSpMkLst>
        </pc:grpChg>
        <pc:grpChg chg="add mod">
          <ac:chgData name="Rhys Thomas" userId="b0461f160bf1e64b" providerId="LiveId" clId="{CF6027AD-E818-47F9-B483-BF3D327BE63E}" dt="2024-05-24T17:42:20.971" v="3514" actId="164"/>
          <ac:grpSpMkLst>
            <pc:docMk/>
            <pc:sldMk cId="2871961211" sldId="305"/>
            <ac:grpSpMk id="16" creationId="{407BA483-CCCB-870C-3958-673D9E3E00A9}"/>
          </ac:grpSpMkLst>
        </pc:grpChg>
        <pc:grpChg chg="add mod">
          <ac:chgData name="Rhys Thomas" userId="b0461f160bf1e64b" providerId="LiveId" clId="{CF6027AD-E818-47F9-B483-BF3D327BE63E}" dt="2024-05-24T17:42:47.316" v="3518" actId="164"/>
          <ac:grpSpMkLst>
            <pc:docMk/>
            <pc:sldMk cId="2871961211" sldId="305"/>
            <ac:grpSpMk id="17" creationId="{AA62CD71-1752-218E-5168-6EFA580759B0}"/>
          </ac:grpSpMkLst>
        </pc:grpChg>
        <pc:grpChg chg="del mod topLvl">
          <ac:chgData name="Rhys Thomas" userId="b0461f160bf1e64b" providerId="LiveId" clId="{CF6027AD-E818-47F9-B483-BF3D327BE63E}" dt="2024-05-24T17:40:16.178" v="3493" actId="165"/>
          <ac:grpSpMkLst>
            <pc:docMk/>
            <pc:sldMk cId="2871961211" sldId="305"/>
            <ac:grpSpMk id="37" creationId="{B9F7A5B8-09D0-D659-C0B4-D0871853979C}"/>
          </ac:grpSpMkLst>
        </pc:grpChg>
        <pc:grpChg chg="mod">
          <ac:chgData name="Rhys Thomas" userId="b0461f160bf1e64b" providerId="LiveId" clId="{CF6027AD-E818-47F9-B483-BF3D327BE63E}" dt="2024-05-24T17:41:15.401" v="3503" actId="165"/>
          <ac:grpSpMkLst>
            <pc:docMk/>
            <pc:sldMk cId="2871961211" sldId="305"/>
            <ac:grpSpMk id="56" creationId="{9A8DEBA4-4CEB-D4A1-2B2E-AAC0E1AC5300}"/>
          </ac:grpSpMkLst>
        </pc:grpChg>
        <pc:grpChg chg="mod topLvl">
          <ac:chgData name="Rhys Thomas" userId="b0461f160bf1e64b" providerId="LiveId" clId="{CF6027AD-E818-47F9-B483-BF3D327BE63E}" dt="2024-05-24T17:42:47.316" v="3518" actId="164"/>
          <ac:grpSpMkLst>
            <pc:docMk/>
            <pc:sldMk cId="2871961211" sldId="305"/>
            <ac:grpSpMk id="67" creationId="{23B009D6-413D-F406-316C-ABB5021973B9}"/>
          </ac:grpSpMkLst>
        </pc:grpChg>
        <pc:grpChg chg="del">
          <ac:chgData name="Rhys Thomas" userId="b0461f160bf1e64b" providerId="LiveId" clId="{CF6027AD-E818-47F9-B483-BF3D327BE63E}" dt="2024-05-24T17:40:01.326" v="3492" actId="165"/>
          <ac:grpSpMkLst>
            <pc:docMk/>
            <pc:sldMk cId="2871961211" sldId="305"/>
            <ac:grpSpMk id="69" creationId="{ACBF0634-15FD-6B73-B675-C9FA3AAB0EE0}"/>
          </ac:grpSpMkLst>
        </pc:grpChg>
        <pc:grpChg chg="del">
          <ac:chgData name="Rhys Thomas" userId="b0461f160bf1e64b" providerId="LiveId" clId="{CF6027AD-E818-47F9-B483-BF3D327BE63E}" dt="2024-05-24T17:41:15.401" v="3503" actId="165"/>
          <ac:grpSpMkLst>
            <pc:docMk/>
            <pc:sldMk cId="2871961211" sldId="305"/>
            <ac:grpSpMk id="70" creationId="{254FCBEE-A5AB-B84B-F18D-43DA7477CCE0}"/>
          </ac:grpSpMkLst>
        </pc:grpChg>
        <pc:graphicFrameChg chg="mod">
          <ac:chgData name="Rhys Thomas" userId="b0461f160bf1e64b" providerId="LiveId" clId="{CF6027AD-E818-47F9-B483-BF3D327BE63E}" dt="2024-05-24T17:41:37.274" v="3506"/>
          <ac:graphicFrameMkLst>
            <pc:docMk/>
            <pc:sldMk cId="2871961211" sldId="305"/>
            <ac:graphicFrameMk id="10" creationId="{AD0D3D91-4D53-8C29-3A9F-FF2BF997636C}"/>
          </ac:graphicFrameMkLst>
        </pc:graphicFrameChg>
        <pc:graphicFrameChg chg="mod topLvl">
          <ac:chgData name="Rhys Thomas" userId="b0461f160bf1e64b" providerId="LiveId" clId="{CF6027AD-E818-47F9-B483-BF3D327BE63E}" dt="2024-05-24T17:42:20.971" v="3514" actId="164"/>
          <ac:graphicFrameMkLst>
            <pc:docMk/>
            <pc:sldMk cId="2871961211" sldId="305"/>
            <ac:graphicFrameMk id="29" creationId="{D56DB5B2-5958-F515-8DE8-E83EF4E624C0}"/>
          </ac:graphicFrameMkLst>
        </pc:graphicFrameChg>
        <pc:graphicFrameChg chg="mod">
          <ac:chgData name="Rhys Thomas" userId="b0461f160bf1e64b" providerId="LiveId" clId="{CF6027AD-E818-47F9-B483-BF3D327BE63E}" dt="2024-05-24T17:41:15.401" v="3503" actId="165"/>
          <ac:graphicFrameMkLst>
            <pc:docMk/>
            <pc:sldMk cId="2871961211" sldId="305"/>
            <ac:graphicFrameMk id="57" creationId="{51A39CC2-3CBF-3C7C-53BA-C114274DF820}"/>
          </ac:graphicFrameMkLst>
        </pc:graphicFrameChg>
        <pc:picChg chg="mod topLvl">
          <ac:chgData name="Rhys Thomas" userId="b0461f160bf1e64b" providerId="LiveId" clId="{CF6027AD-E818-47F9-B483-BF3D327BE63E}" dt="2024-05-24T17:42:20.971" v="3514" actId="164"/>
          <ac:picMkLst>
            <pc:docMk/>
            <pc:sldMk cId="2871961211" sldId="305"/>
            <ac:picMk id="27" creationId="{2EB38E93-7FBB-2D16-F7AE-B7306635E300}"/>
          </ac:picMkLst>
        </pc:picChg>
        <pc:picChg chg="del mod topLvl">
          <ac:chgData name="Rhys Thomas" userId="b0461f160bf1e64b" providerId="LiveId" clId="{CF6027AD-E818-47F9-B483-BF3D327BE63E}" dt="2024-05-24T17:41:33.691" v="3505" actId="478"/>
          <ac:picMkLst>
            <pc:docMk/>
            <pc:sldMk cId="2871961211" sldId="305"/>
            <ac:picMk id="28" creationId="{53703C42-21B3-0FB0-8DF9-CEA0FD0B1BC4}"/>
          </ac:picMkLst>
        </pc:picChg>
      </pc:sldChg>
      <pc:sldChg chg="modSp add mod">
        <pc:chgData name="Rhys Thomas" userId="b0461f160bf1e64b" providerId="LiveId" clId="{CF6027AD-E818-47F9-B483-BF3D327BE63E}" dt="2024-05-24T18:44:42.436" v="3535" actId="14734"/>
        <pc:sldMkLst>
          <pc:docMk/>
          <pc:sldMk cId="3473246402" sldId="306"/>
        </pc:sldMkLst>
        <pc:graphicFrameChg chg="modGraphic">
          <ac:chgData name="Rhys Thomas" userId="b0461f160bf1e64b" providerId="LiveId" clId="{CF6027AD-E818-47F9-B483-BF3D327BE63E}" dt="2024-05-24T18:44:07.255" v="3528" actId="14734"/>
          <ac:graphicFrameMkLst>
            <pc:docMk/>
            <pc:sldMk cId="3473246402" sldId="306"/>
            <ac:graphicFrameMk id="4" creationId="{6FF1B765-B522-4A17-F909-E1DB0D26FFFC}"/>
          </ac:graphicFrameMkLst>
        </pc:graphicFrameChg>
        <pc:graphicFrameChg chg="modGraphic">
          <ac:chgData name="Rhys Thomas" userId="b0461f160bf1e64b" providerId="LiveId" clId="{CF6027AD-E818-47F9-B483-BF3D327BE63E}" dt="2024-05-24T18:44:26.481" v="3530" actId="20577"/>
          <ac:graphicFrameMkLst>
            <pc:docMk/>
            <pc:sldMk cId="3473246402" sldId="306"/>
            <ac:graphicFrameMk id="87" creationId="{EDD0AB0D-8523-74B8-B1F0-2703A3E9AD60}"/>
          </ac:graphicFrameMkLst>
        </pc:graphicFrameChg>
        <pc:graphicFrameChg chg="modGraphic">
          <ac:chgData name="Rhys Thomas" userId="b0461f160bf1e64b" providerId="LiveId" clId="{CF6027AD-E818-47F9-B483-BF3D327BE63E}" dt="2024-05-24T18:44:42.436" v="3535" actId="14734"/>
          <ac:graphicFrameMkLst>
            <pc:docMk/>
            <pc:sldMk cId="3473246402" sldId="306"/>
            <ac:graphicFrameMk id="99" creationId="{5F099C48-67E0-FE7E-C817-73512D50BF75}"/>
          </ac:graphicFrameMkLst>
        </pc:graphicFrameChg>
      </pc:sldChg>
      <pc:sldChg chg="modSp add mod">
        <pc:chgData name="Rhys Thomas" userId="b0461f160bf1e64b" providerId="LiveId" clId="{CF6027AD-E818-47F9-B483-BF3D327BE63E}" dt="2024-05-24T18:52:14.724" v="3629" actId="20577"/>
        <pc:sldMkLst>
          <pc:docMk/>
          <pc:sldMk cId="1268731572" sldId="307"/>
        </pc:sldMkLst>
        <pc:spChg chg="mod">
          <ac:chgData name="Rhys Thomas" userId="b0461f160bf1e64b" providerId="LiveId" clId="{CF6027AD-E818-47F9-B483-BF3D327BE63E}" dt="2024-05-24T18:52:01.033" v="3621" actId="20577"/>
          <ac:spMkLst>
            <pc:docMk/>
            <pc:sldMk cId="1268731572" sldId="307"/>
            <ac:spMk id="5" creationId="{722F7615-A197-B9DC-2BAE-1BC7C852B08A}"/>
          </ac:spMkLst>
        </pc:spChg>
        <pc:spChg chg="mod">
          <ac:chgData name="Rhys Thomas" userId="b0461f160bf1e64b" providerId="LiveId" clId="{CF6027AD-E818-47F9-B483-BF3D327BE63E}" dt="2024-05-24T18:52:05.220" v="3623" actId="20577"/>
          <ac:spMkLst>
            <pc:docMk/>
            <pc:sldMk cId="1268731572" sldId="307"/>
            <ac:spMk id="7" creationId="{B6ED7798-79E6-C22C-FF0D-671BD82FC7EE}"/>
          </ac:spMkLst>
        </pc:spChg>
        <pc:spChg chg="mod">
          <ac:chgData name="Rhys Thomas" userId="b0461f160bf1e64b" providerId="LiveId" clId="{CF6027AD-E818-47F9-B483-BF3D327BE63E}" dt="2024-05-24T18:52:08.808" v="3625" actId="20577"/>
          <ac:spMkLst>
            <pc:docMk/>
            <pc:sldMk cId="1268731572" sldId="307"/>
            <ac:spMk id="8" creationId="{5967D7AC-0B93-DED7-9FF3-F23A87FDC041}"/>
          </ac:spMkLst>
        </pc:spChg>
        <pc:graphicFrameChg chg="modGraphic">
          <ac:chgData name="Rhys Thomas" userId="b0461f160bf1e64b" providerId="LiveId" clId="{CF6027AD-E818-47F9-B483-BF3D327BE63E}" dt="2024-05-24T18:52:14.724" v="3629" actId="20577"/>
          <ac:graphicFrameMkLst>
            <pc:docMk/>
            <pc:sldMk cId="1268731572" sldId="307"/>
            <ac:graphicFrameMk id="12" creationId="{EEF0905E-DA96-417A-00A0-A9C8376AB270}"/>
          </ac:graphicFrameMkLst>
        </pc:graphicFrameChg>
      </pc:sldChg>
      <pc:sldChg chg="addSp delSp modSp add mod delAnim modAnim">
        <pc:chgData name="Rhys Thomas" userId="b0461f160bf1e64b" providerId="LiveId" clId="{CF6027AD-E818-47F9-B483-BF3D327BE63E}" dt="2024-05-25T10:31:51.427" v="4179"/>
        <pc:sldMkLst>
          <pc:docMk/>
          <pc:sldMk cId="539348646" sldId="308"/>
        </pc:sldMkLst>
        <pc:spChg chg="add mod">
          <ac:chgData name="Rhys Thomas" userId="b0461f160bf1e64b" providerId="LiveId" clId="{CF6027AD-E818-47F9-B483-BF3D327BE63E}" dt="2024-05-25T10:30:49.641" v="4147" actId="14100"/>
          <ac:spMkLst>
            <pc:docMk/>
            <pc:sldMk cId="539348646" sldId="308"/>
            <ac:spMk id="2" creationId="{D917AA34-1980-13AA-B13D-B685CF83F55A}"/>
          </ac:spMkLst>
        </pc:spChg>
        <pc:spChg chg="add mod ord">
          <ac:chgData name="Rhys Thomas" userId="b0461f160bf1e64b" providerId="LiveId" clId="{CF6027AD-E818-47F9-B483-BF3D327BE63E}" dt="2024-05-25T10:31:07.687" v="4152" actId="167"/>
          <ac:spMkLst>
            <pc:docMk/>
            <pc:sldMk cId="539348646" sldId="308"/>
            <ac:spMk id="3" creationId="{404B7177-078D-3970-0D3F-7B9D56DDAD36}"/>
          </ac:spMkLst>
        </pc:spChg>
        <pc:spChg chg="add mod">
          <ac:chgData name="Rhys Thomas" userId="b0461f160bf1e64b" providerId="LiveId" clId="{CF6027AD-E818-47F9-B483-BF3D327BE63E}" dt="2024-05-25T10:31:18.254" v="4156" actId="14100"/>
          <ac:spMkLst>
            <pc:docMk/>
            <pc:sldMk cId="539348646" sldId="308"/>
            <ac:spMk id="4" creationId="{38E42C96-BE3F-920C-21CF-96A9A362711F}"/>
          </ac:spMkLst>
        </pc:spChg>
        <pc:spChg chg="add mod ord">
          <ac:chgData name="Rhys Thomas" userId="b0461f160bf1e64b" providerId="LiveId" clId="{CF6027AD-E818-47F9-B483-BF3D327BE63E}" dt="2024-05-25T10:31:30.917" v="4161" actId="167"/>
          <ac:spMkLst>
            <pc:docMk/>
            <pc:sldMk cId="539348646" sldId="308"/>
            <ac:spMk id="5" creationId="{B93D82B7-633B-03FF-AB8C-421803637192}"/>
          </ac:spMkLst>
        </pc:spChg>
        <pc:spChg chg="del mod">
          <ac:chgData name="Rhys Thomas" userId="b0461f160bf1e64b" providerId="LiveId" clId="{CF6027AD-E818-47F9-B483-BF3D327BE63E}" dt="2024-05-25T10:30:41.230" v="4145" actId="478"/>
          <ac:spMkLst>
            <pc:docMk/>
            <pc:sldMk cId="539348646" sldId="308"/>
            <ac:spMk id="210" creationId="{7B5537CA-FCE1-00B7-050D-063E576B2129}"/>
          </ac:spMkLst>
        </pc:spChg>
        <pc:spChg chg="del mod">
          <ac:chgData name="Rhys Thomas" userId="b0461f160bf1e64b" providerId="LiveId" clId="{CF6027AD-E818-47F9-B483-BF3D327BE63E}" dt="2024-05-25T10:30:51.223" v="4148" actId="478"/>
          <ac:spMkLst>
            <pc:docMk/>
            <pc:sldMk cId="539348646" sldId="308"/>
            <ac:spMk id="211" creationId="{35B1A2EC-1849-523F-4709-2D1AB8D8D376}"/>
          </ac:spMkLst>
        </pc:spChg>
        <pc:spChg chg="mod">
          <ac:chgData name="Rhys Thomas" userId="b0461f160bf1e64b" providerId="LiveId" clId="{CF6027AD-E818-47F9-B483-BF3D327BE63E}" dt="2024-05-24T19:32:39.206" v="4046" actId="20577"/>
          <ac:spMkLst>
            <pc:docMk/>
            <pc:sldMk cId="539348646" sldId="308"/>
            <ac:spMk id="219" creationId="{1E8349A8-3769-7AD3-F9CA-B6BDF22BA200}"/>
          </ac:spMkLst>
        </pc:spChg>
        <pc:spChg chg="mod">
          <ac:chgData name="Rhys Thomas" userId="b0461f160bf1e64b" providerId="LiveId" clId="{CF6027AD-E818-47F9-B483-BF3D327BE63E}" dt="2024-05-24T19:32:42.402" v="4047" actId="20577"/>
          <ac:spMkLst>
            <pc:docMk/>
            <pc:sldMk cId="539348646" sldId="308"/>
            <ac:spMk id="220" creationId="{1C21655B-9985-1BE2-BEE9-CD3C3B918E02}"/>
          </ac:spMkLst>
        </pc:spChg>
        <pc:spChg chg="del mod">
          <ac:chgData name="Rhys Thomas" userId="b0461f160bf1e64b" providerId="LiveId" clId="{CF6027AD-E818-47F9-B483-BF3D327BE63E}" dt="2024-05-25T10:31:20.635" v="4157" actId="478"/>
          <ac:spMkLst>
            <pc:docMk/>
            <pc:sldMk cId="539348646" sldId="308"/>
            <ac:spMk id="222" creationId="{D37B2670-103B-9A2E-46A4-F49C44EC4177}"/>
          </ac:spMkLst>
        </pc:spChg>
        <pc:spChg chg="del mod">
          <ac:chgData name="Rhys Thomas" userId="b0461f160bf1e64b" providerId="LiveId" clId="{CF6027AD-E818-47F9-B483-BF3D327BE63E}" dt="2024-05-25T10:31:10.875" v="4153" actId="478"/>
          <ac:spMkLst>
            <pc:docMk/>
            <pc:sldMk cId="539348646" sldId="308"/>
            <ac:spMk id="260" creationId="{DF5AC33C-1CFA-F10C-1700-643BDAA96D5C}"/>
          </ac:spMkLst>
        </pc:spChg>
        <pc:spChg chg="mod">
          <ac:chgData name="Rhys Thomas" userId="b0461f160bf1e64b" providerId="LiveId" clId="{CF6027AD-E818-47F9-B483-BF3D327BE63E}" dt="2024-05-24T19:32:56.349" v="4050" actId="20577"/>
          <ac:spMkLst>
            <pc:docMk/>
            <pc:sldMk cId="539348646" sldId="308"/>
            <ac:spMk id="267" creationId="{ED07DCBB-53CE-47DA-CD80-5EAF73FFA1F2}"/>
          </ac:spMkLst>
        </pc:spChg>
        <pc:spChg chg="mod">
          <ac:chgData name="Rhys Thomas" userId="b0461f160bf1e64b" providerId="LiveId" clId="{CF6027AD-E818-47F9-B483-BF3D327BE63E}" dt="2024-05-24T19:32:59.587" v="4051" actId="20577"/>
          <ac:spMkLst>
            <pc:docMk/>
            <pc:sldMk cId="539348646" sldId="308"/>
            <ac:spMk id="268" creationId="{32DF42D1-3932-1492-6A27-DC2474E12937}"/>
          </ac:spMkLst>
        </pc:spChg>
      </pc:sldChg>
      <pc:sldChg chg="addSp delSp modSp add mod delAnim modAnim">
        <pc:chgData name="Rhys Thomas" userId="b0461f160bf1e64b" providerId="LiveId" clId="{CF6027AD-E818-47F9-B483-BF3D327BE63E}" dt="2024-08-04T19:06:19.882" v="36410"/>
        <pc:sldMkLst>
          <pc:docMk/>
          <pc:sldMk cId="706859616" sldId="309"/>
        </pc:sldMkLst>
        <pc:spChg chg="add del">
          <ac:chgData name="Rhys Thomas" userId="b0461f160bf1e64b" providerId="LiveId" clId="{CF6027AD-E818-47F9-B483-BF3D327BE63E}" dt="2024-05-24T19:35:18.420" v="4076" actId="478"/>
          <ac:spMkLst>
            <pc:docMk/>
            <pc:sldMk cId="706859616" sldId="309"/>
            <ac:spMk id="2" creationId="{1294B137-1E53-340A-BE15-163826956FAB}"/>
          </ac:spMkLst>
        </pc:spChg>
        <pc:spChg chg="add mod">
          <ac:chgData name="Rhys Thomas" userId="b0461f160bf1e64b" providerId="LiveId" clId="{CF6027AD-E818-47F9-B483-BF3D327BE63E}" dt="2024-05-24T19:37:55.031" v="4105" actId="14100"/>
          <ac:spMkLst>
            <pc:docMk/>
            <pc:sldMk cId="706859616" sldId="309"/>
            <ac:spMk id="3" creationId="{879BFF17-AB57-CC1E-D2AA-5C19653D1D1D}"/>
          </ac:spMkLst>
        </pc:spChg>
        <pc:spChg chg="add del mod">
          <ac:chgData name="Rhys Thomas" userId="b0461f160bf1e64b" providerId="LiveId" clId="{CF6027AD-E818-47F9-B483-BF3D327BE63E}" dt="2024-05-24T19:37:50.068" v="4104" actId="478"/>
          <ac:spMkLst>
            <pc:docMk/>
            <pc:sldMk cId="706859616" sldId="309"/>
            <ac:spMk id="4" creationId="{C45EC7CF-C08E-E14C-DAA7-2E2740A056BC}"/>
          </ac:spMkLst>
        </pc:spChg>
        <pc:spChg chg="add mod">
          <ac:chgData name="Rhys Thomas" userId="b0461f160bf1e64b" providerId="LiveId" clId="{CF6027AD-E818-47F9-B483-BF3D327BE63E}" dt="2024-05-25T10:32:54.591" v="4193" actId="14100"/>
          <ac:spMkLst>
            <pc:docMk/>
            <pc:sldMk cId="706859616" sldId="309"/>
            <ac:spMk id="5" creationId="{6F7E693D-E0B8-5056-E543-8CCF022AD3B7}"/>
          </ac:spMkLst>
        </pc:spChg>
        <pc:spChg chg="del">
          <ac:chgData name="Rhys Thomas" userId="b0461f160bf1e64b" providerId="LiveId" clId="{CF6027AD-E818-47F9-B483-BF3D327BE63E}" dt="2024-05-24T19:34:48.958" v="4072" actId="478"/>
          <ac:spMkLst>
            <pc:docMk/>
            <pc:sldMk cId="706859616" sldId="309"/>
            <ac:spMk id="210" creationId="{7B5537CA-FCE1-00B7-050D-063E576B2129}"/>
          </ac:spMkLst>
        </pc:spChg>
        <pc:spChg chg="del mod">
          <ac:chgData name="Rhys Thomas" userId="b0461f160bf1e64b" providerId="LiveId" clId="{CF6027AD-E818-47F9-B483-BF3D327BE63E}" dt="2024-05-24T19:34:46.617" v="4071" actId="478"/>
          <ac:spMkLst>
            <pc:docMk/>
            <pc:sldMk cId="706859616" sldId="309"/>
            <ac:spMk id="211" creationId="{35B1A2EC-1849-523F-4709-2D1AB8D8D376}"/>
          </ac:spMkLst>
        </pc:spChg>
        <pc:spChg chg="mod">
          <ac:chgData name="Rhys Thomas" userId="b0461f160bf1e64b" providerId="LiveId" clId="{CF6027AD-E818-47F9-B483-BF3D327BE63E}" dt="2024-05-24T19:33:22.464" v="4056" actId="20577"/>
          <ac:spMkLst>
            <pc:docMk/>
            <pc:sldMk cId="706859616" sldId="309"/>
            <ac:spMk id="216" creationId="{16BD3604-3CE1-5459-384C-B81348959F82}"/>
          </ac:spMkLst>
        </pc:spChg>
        <pc:spChg chg="mod">
          <ac:chgData name="Rhys Thomas" userId="b0461f160bf1e64b" providerId="LiveId" clId="{CF6027AD-E818-47F9-B483-BF3D327BE63E}" dt="2024-05-24T19:33:29.016" v="4059" actId="1076"/>
          <ac:spMkLst>
            <pc:docMk/>
            <pc:sldMk cId="706859616" sldId="309"/>
            <ac:spMk id="219" creationId="{1E8349A8-3769-7AD3-F9CA-B6BDF22BA200}"/>
          </ac:spMkLst>
        </pc:spChg>
        <pc:spChg chg="mod">
          <ac:chgData name="Rhys Thomas" userId="b0461f160bf1e64b" providerId="LiveId" clId="{CF6027AD-E818-47F9-B483-BF3D327BE63E}" dt="2024-05-24T19:33:36.178" v="4061" actId="20577"/>
          <ac:spMkLst>
            <pc:docMk/>
            <pc:sldMk cId="706859616" sldId="309"/>
            <ac:spMk id="220" creationId="{1C21655B-9985-1BE2-BEE9-CD3C3B918E02}"/>
          </ac:spMkLst>
        </pc:spChg>
        <pc:spChg chg="mod">
          <ac:chgData name="Rhys Thomas" userId="b0461f160bf1e64b" providerId="LiveId" clId="{CF6027AD-E818-47F9-B483-BF3D327BE63E}" dt="2024-05-24T19:33:44.475" v="4063" actId="1076"/>
          <ac:spMkLst>
            <pc:docMk/>
            <pc:sldMk cId="706859616" sldId="309"/>
            <ac:spMk id="221" creationId="{251EFAA1-CF6C-1922-B5FA-89B772D55500}"/>
          </ac:spMkLst>
        </pc:spChg>
        <pc:spChg chg="del">
          <ac:chgData name="Rhys Thomas" userId="b0461f160bf1e64b" providerId="LiveId" clId="{CF6027AD-E818-47F9-B483-BF3D327BE63E}" dt="2024-05-24T19:34:51.649" v="4074" actId="478"/>
          <ac:spMkLst>
            <pc:docMk/>
            <pc:sldMk cId="706859616" sldId="309"/>
            <ac:spMk id="222" creationId="{D37B2670-103B-9A2E-46A4-F49C44EC4177}"/>
          </ac:spMkLst>
        </pc:spChg>
        <pc:spChg chg="del">
          <ac:chgData name="Rhys Thomas" userId="b0461f160bf1e64b" providerId="LiveId" clId="{CF6027AD-E818-47F9-B483-BF3D327BE63E}" dt="2024-05-24T19:34:50.781" v="4073" actId="478"/>
          <ac:spMkLst>
            <pc:docMk/>
            <pc:sldMk cId="706859616" sldId="309"/>
            <ac:spMk id="260" creationId="{DF5AC33C-1CFA-F10C-1700-643BDAA96D5C}"/>
          </ac:spMkLst>
        </pc:spChg>
        <pc:spChg chg="mod">
          <ac:chgData name="Rhys Thomas" userId="b0461f160bf1e64b" providerId="LiveId" clId="{CF6027AD-E818-47F9-B483-BF3D327BE63E}" dt="2024-05-25T10:32:57.713" v="4195" actId="20577"/>
          <ac:spMkLst>
            <pc:docMk/>
            <pc:sldMk cId="706859616" sldId="309"/>
            <ac:spMk id="265" creationId="{E8239F21-E846-3E15-3B2E-3B65DF1AECBC}"/>
          </ac:spMkLst>
        </pc:spChg>
        <pc:spChg chg="mod">
          <ac:chgData name="Rhys Thomas" userId="b0461f160bf1e64b" providerId="LiveId" clId="{CF6027AD-E818-47F9-B483-BF3D327BE63E}" dt="2024-05-25T10:32:33.883" v="4185" actId="1076"/>
          <ac:spMkLst>
            <pc:docMk/>
            <pc:sldMk cId="706859616" sldId="309"/>
            <ac:spMk id="267" creationId="{ED07DCBB-53CE-47DA-CD80-5EAF73FFA1F2}"/>
          </ac:spMkLst>
        </pc:spChg>
        <pc:spChg chg="mod">
          <ac:chgData name="Rhys Thomas" userId="b0461f160bf1e64b" providerId="LiveId" clId="{CF6027AD-E818-47F9-B483-BF3D327BE63E}" dt="2024-05-25T10:32:40.518" v="4188" actId="1076"/>
          <ac:spMkLst>
            <pc:docMk/>
            <pc:sldMk cId="706859616" sldId="309"/>
            <ac:spMk id="268" creationId="{32DF42D1-3932-1492-6A27-DC2474E12937}"/>
          </ac:spMkLst>
        </pc:spChg>
        <pc:spChg chg="mod">
          <ac:chgData name="Rhys Thomas" userId="b0461f160bf1e64b" providerId="LiveId" clId="{CF6027AD-E818-47F9-B483-BF3D327BE63E}" dt="2024-05-25T10:32:42.430" v="4190" actId="20577"/>
          <ac:spMkLst>
            <pc:docMk/>
            <pc:sldMk cId="706859616" sldId="309"/>
            <ac:spMk id="269" creationId="{284A9E0A-E9FF-A065-F0AF-9C95569D1F17}"/>
          </ac:spMkLst>
        </pc:spChg>
        <pc:grpChg chg="mod">
          <ac:chgData name="Rhys Thomas" userId="b0461f160bf1e64b" providerId="LiveId" clId="{CF6027AD-E818-47F9-B483-BF3D327BE63E}" dt="2024-05-24T19:37:28.407" v="4099" actId="1076"/>
          <ac:grpSpMkLst>
            <pc:docMk/>
            <pc:sldMk cId="706859616" sldId="309"/>
            <ac:grpSpMk id="201" creationId="{AB4B4A30-082A-99B5-255D-AB5BB924CC0C}"/>
          </ac:grpSpMkLst>
        </pc:grpChg>
      </pc:sldChg>
      <pc:sldChg chg="modSp add mod modAnim">
        <pc:chgData name="Rhys Thomas" userId="b0461f160bf1e64b" providerId="LiveId" clId="{CF6027AD-E818-47F9-B483-BF3D327BE63E}" dt="2024-08-04T19:06:28.739" v="36412"/>
        <pc:sldMkLst>
          <pc:docMk/>
          <pc:sldMk cId="3275141537" sldId="310"/>
        </pc:sldMkLst>
        <pc:spChg chg="mod">
          <ac:chgData name="Rhys Thomas" userId="b0461f160bf1e64b" providerId="LiveId" clId="{CF6027AD-E818-47F9-B483-BF3D327BE63E}" dt="2024-05-27T08:23:17.585" v="4220" actId="14100"/>
          <ac:spMkLst>
            <pc:docMk/>
            <pc:sldMk cId="3275141537" sldId="310"/>
            <ac:spMk id="3" creationId="{879BFF17-AB57-CC1E-D2AA-5C19653D1D1D}"/>
          </ac:spMkLst>
        </pc:spChg>
        <pc:spChg chg="mod">
          <ac:chgData name="Rhys Thomas" userId="b0461f160bf1e64b" providerId="LiveId" clId="{CF6027AD-E818-47F9-B483-BF3D327BE63E}" dt="2024-05-27T08:23:07.120" v="4219" actId="14100"/>
          <ac:spMkLst>
            <pc:docMk/>
            <pc:sldMk cId="3275141537" sldId="310"/>
            <ac:spMk id="5" creationId="{6F7E693D-E0B8-5056-E543-8CCF022AD3B7}"/>
          </ac:spMkLst>
        </pc:spChg>
        <pc:spChg chg="mod">
          <ac:chgData name="Rhys Thomas" userId="b0461f160bf1e64b" providerId="LiveId" clId="{CF6027AD-E818-47F9-B483-BF3D327BE63E}" dt="2024-05-27T08:22:22.237" v="4210" actId="20577"/>
          <ac:spMkLst>
            <pc:docMk/>
            <pc:sldMk cId="3275141537" sldId="310"/>
            <ac:spMk id="220" creationId="{1C21655B-9985-1BE2-BEE9-CD3C3B918E02}"/>
          </ac:spMkLst>
        </pc:spChg>
        <pc:spChg chg="mod">
          <ac:chgData name="Rhys Thomas" userId="b0461f160bf1e64b" providerId="LiveId" clId="{CF6027AD-E818-47F9-B483-BF3D327BE63E}" dt="2024-05-27T08:22:41.573" v="4215" actId="20577"/>
          <ac:spMkLst>
            <pc:docMk/>
            <pc:sldMk cId="3275141537" sldId="310"/>
            <ac:spMk id="221" creationId="{251EFAA1-CF6C-1922-B5FA-89B772D55500}"/>
          </ac:spMkLst>
        </pc:spChg>
        <pc:spChg chg="mod">
          <ac:chgData name="Rhys Thomas" userId="b0461f160bf1e64b" providerId="LiveId" clId="{CF6027AD-E818-47F9-B483-BF3D327BE63E}" dt="2024-05-27T08:22:32.765" v="4213" actId="20577"/>
          <ac:spMkLst>
            <pc:docMk/>
            <pc:sldMk cId="3275141537" sldId="310"/>
            <ac:spMk id="268" creationId="{32DF42D1-3932-1492-6A27-DC2474E12937}"/>
          </ac:spMkLst>
        </pc:spChg>
        <pc:spChg chg="mod">
          <ac:chgData name="Rhys Thomas" userId="b0461f160bf1e64b" providerId="LiveId" clId="{CF6027AD-E818-47F9-B483-BF3D327BE63E}" dt="2024-05-27T08:22:47.501" v="4217" actId="1076"/>
          <ac:spMkLst>
            <pc:docMk/>
            <pc:sldMk cId="3275141537" sldId="310"/>
            <ac:spMk id="269" creationId="{284A9E0A-E9FF-A065-F0AF-9C95569D1F17}"/>
          </ac:spMkLst>
        </pc:spChg>
      </pc:sldChg>
      <pc:sldChg chg="addSp delSp modSp new mod modAnim">
        <pc:chgData name="Rhys Thomas" userId="b0461f160bf1e64b" providerId="LiveId" clId="{CF6027AD-E818-47F9-B483-BF3D327BE63E}" dt="2024-05-27T08:31:36.874" v="4263" actId="1076"/>
        <pc:sldMkLst>
          <pc:docMk/>
          <pc:sldMk cId="1342324264" sldId="311"/>
        </pc:sldMkLst>
        <pc:spChg chg="del">
          <ac:chgData name="Rhys Thomas" userId="b0461f160bf1e64b" providerId="LiveId" clId="{CF6027AD-E818-47F9-B483-BF3D327BE63E}" dt="2024-05-27T08:30:42.814" v="4239" actId="478"/>
          <ac:spMkLst>
            <pc:docMk/>
            <pc:sldMk cId="1342324264" sldId="311"/>
            <ac:spMk id="2" creationId="{2D469FA0-C193-8520-0F56-EA9FD51BEC92}"/>
          </ac:spMkLst>
        </pc:spChg>
        <pc:spChg chg="del">
          <ac:chgData name="Rhys Thomas" userId="b0461f160bf1e64b" providerId="LiveId" clId="{CF6027AD-E818-47F9-B483-BF3D327BE63E}" dt="2024-05-27T08:30:41.654" v="4238" actId="478"/>
          <ac:spMkLst>
            <pc:docMk/>
            <pc:sldMk cId="1342324264" sldId="311"/>
            <ac:spMk id="3" creationId="{A7C9DC39-7534-31FF-D980-233BEE86F309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5" creationId="{18CE8294-3D70-B25B-9E09-882024634ADD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6" creationId="{E77D8E44-CFDE-779C-F5C5-34BFDFAFFAA3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7" creationId="{020484F4-6C65-AB32-8C93-C397DCEF5460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8" creationId="{EB5B6BC8-581D-7BC8-0E4A-7A053CC19243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9" creationId="{B18062E0-6CD2-CC02-6F28-875D9DCF9251}"/>
          </ac:spMkLst>
        </pc:spChg>
        <pc:spChg chg="add mod">
          <ac:chgData name="Rhys Thomas" userId="b0461f160bf1e64b" providerId="LiveId" clId="{CF6027AD-E818-47F9-B483-BF3D327BE63E}" dt="2024-05-27T08:30:57.012" v="4245" actId="1076"/>
          <ac:spMkLst>
            <pc:docMk/>
            <pc:sldMk cId="1342324264" sldId="311"/>
            <ac:spMk id="10" creationId="{694D5217-30A1-FFC5-3372-F48A0E3C6E97}"/>
          </ac:spMkLst>
        </pc:spChg>
        <pc:spChg chg="add mod">
          <ac:chgData name="Rhys Thomas" userId="b0461f160bf1e64b" providerId="LiveId" clId="{CF6027AD-E818-47F9-B483-BF3D327BE63E}" dt="2024-05-27T08:31:01.600" v="4247" actId="20577"/>
          <ac:spMkLst>
            <pc:docMk/>
            <pc:sldMk cId="1342324264" sldId="311"/>
            <ac:spMk id="11" creationId="{E926EC21-73E6-EADF-56C7-34A4F9A3BBE7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12" creationId="{E90AA727-C5C6-A3CE-05ED-BB2247823A22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13" creationId="{9765E173-7A8D-283A-07E1-8F3F7D08143C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14" creationId="{315665D8-0858-D374-3601-ECA0F8A9716A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15" creationId="{E777643C-27D7-9BBD-9271-2FC8EEB740DC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16" creationId="{7D87DD7E-874D-EA09-3183-D2ED6EDAA334}"/>
          </ac:spMkLst>
        </pc:spChg>
        <pc:spChg chg="add mod">
          <ac:chgData name="Rhys Thomas" userId="b0461f160bf1e64b" providerId="LiveId" clId="{CF6027AD-E818-47F9-B483-BF3D327BE63E}" dt="2024-05-27T08:31:03.971" v="4249" actId="20577"/>
          <ac:spMkLst>
            <pc:docMk/>
            <pc:sldMk cId="1342324264" sldId="311"/>
            <ac:spMk id="17" creationId="{C8A59139-C339-5A03-B993-25D2B8D0960F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18" creationId="{156D1227-8F57-F88A-3013-F97D9D784685}"/>
          </ac:spMkLst>
        </pc:spChg>
        <pc:spChg chg="add mod">
          <ac:chgData name="Rhys Thomas" userId="b0461f160bf1e64b" providerId="LiveId" clId="{CF6027AD-E818-47F9-B483-BF3D327BE63E}" dt="2024-05-27T08:31:08.679" v="4251" actId="1076"/>
          <ac:spMkLst>
            <pc:docMk/>
            <pc:sldMk cId="1342324264" sldId="311"/>
            <ac:spMk id="19" creationId="{EDE136B6-C73D-EB30-56BE-637C9F9A8365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20" creationId="{65DD7FE0-DCF7-3FA0-72F3-303FC3BF2620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22" creationId="{E48E8C72-D6BA-8332-5100-52EE4EA6E28C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23" creationId="{1238AF2C-D84A-5C7A-3A75-E0239BCA7BBA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24" creationId="{7A8EB7F7-A6CA-CA8A-1266-0166BD402E69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25" creationId="{CB88432E-7632-6D12-7090-94EDAA571A00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26" creationId="{4BCA6CF7-7BE4-F61B-C282-A7C11EBAFF32}"/>
          </ac:spMkLst>
        </pc:spChg>
        <pc:spChg chg="add mod">
          <ac:chgData name="Rhys Thomas" userId="b0461f160bf1e64b" providerId="LiveId" clId="{CF6027AD-E818-47F9-B483-BF3D327BE63E}" dt="2024-05-27T08:31:23.700" v="4257" actId="1076"/>
          <ac:spMkLst>
            <pc:docMk/>
            <pc:sldMk cId="1342324264" sldId="311"/>
            <ac:spMk id="27" creationId="{8E9ED7B5-742F-876E-D700-776CD402EA28}"/>
          </ac:spMkLst>
        </pc:spChg>
        <pc:spChg chg="add mod">
          <ac:chgData name="Rhys Thomas" userId="b0461f160bf1e64b" providerId="LiveId" clId="{CF6027AD-E818-47F9-B483-BF3D327BE63E}" dt="2024-05-27T08:31:25.902" v="4259" actId="20577"/>
          <ac:spMkLst>
            <pc:docMk/>
            <pc:sldMk cId="1342324264" sldId="311"/>
            <ac:spMk id="28" creationId="{9F156B8D-2626-5CDC-D3E2-642A6EA32B2E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29" creationId="{A6D358C7-C5A7-E72F-DA4A-1CE6540A2E5F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30" creationId="{9144111D-3FB5-CAD7-C05E-0E7902A08635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31" creationId="{48218C71-3060-5E00-4957-FD3B3A6A9155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32" creationId="{2ED98A48-60AA-0DDD-2D18-1C05C342DB09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33" creationId="{E9028A48-BE4E-D16B-2EA2-CE1AE6C29CAB}"/>
          </ac:spMkLst>
        </pc:spChg>
        <pc:spChg chg="add mod">
          <ac:chgData name="Rhys Thomas" userId="b0461f160bf1e64b" providerId="LiveId" clId="{CF6027AD-E818-47F9-B483-BF3D327BE63E}" dt="2024-05-27T08:31:28.531" v="4261" actId="20577"/>
          <ac:spMkLst>
            <pc:docMk/>
            <pc:sldMk cId="1342324264" sldId="311"/>
            <ac:spMk id="34" creationId="{2410107A-73DB-B962-471C-E0C44CEFE6AC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35" creationId="{E00D8D58-6DE1-91C4-DC23-7270748DEF91}"/>
          </ac:spMkLst>
        </pc:spChg>
        <pc:spChg chg="add mod">
          <ac:chgData name="Rhys Thomas" userId="b0461f160bf1e64b" providerId="LiveId" clId="{CF6027AD-E818-47F9-B483-BF3D327BE63E}" dt="2024-05-27T08:31:36.874" v="4263" actId="1076"/>
          <ac:spMkLst>
            <pc:docMk/>
            <pc:sldMk cId="1342324264" sldId="311"/>
            <ac:spMk id="36" creationId="{A2E0E0F3-889C-ADA0-5772-89DDED540267}"/>
          </ac:spMkLst>
        </pc:spChg>
        <pc:spChg chg="add mod">
          <ac:chgData name="Rhys Thomas" userId="b0461f160bf1e64b" providerId="LiveId" clId="{CF6027AD-E818-47F9-B483-BF3D327BE63E}" dt="2024-05-27T08:30:44.066" v="4240"/>
          <ac:spMkLst>
            <pc:docMk/>
            <pc:sldMk cId="1342324264" sldId="311"/>
            <ac:spMk id="37" creationId="{069B09D5-96B7-C66B-DB7D-4697F1C04EA4}"/>
          </ac:spMkLst>
        </pc:spChg>
        <pc:graphicFrameChg chg="add mod modGraphic">
          <ac:chgData name="Rhys Thomas" userId="b0461f160bf1e64b" providerId="LiveId" clId="{CF6027AD-E818-47F9-B483-BF3D327BE63E}" dt="2024-05-27T08:30:51.833" v="4243" actId="20577"/>
          <ac:graphicFrameMkLst>
            <pc:docMk/>
            <pc:sldMk cId="1342324264" sldId="311"/>
            <ac:graphicFrameMk id="4" creationId="{4EA96E7E-7F67-E730-1B97-98651C20A828}"/>
          </ac:graphicFrameMkLst>
        </pc:graphicFrameChg>
        <pc:graphicFrameChg chg="add mod modGraphic">
          <ac:chgData name="Rhys Thomas" userId="b0461f160bf1e64b" providerId="LiveId" clId="{CF6027AD-E818-47F9-B483-BF3D327BE63E}" dt="2024-05-27T08:31:17.534" v="4255" actId="20577"/>
          <ac:graphicFrameMkLst>
            <pc:docMk/>
            <pc:sldMk cId="1342324264" sldId="311"/>
            <ac:graphicFrameMk id="21" creationId="{E25ACF59-414A-14EA-9C02-03E68CD4FA42}"/>
          </ac:graphicFrameMkLst>
        </pc:graphicFrameChg>
      </pc:sldChg>
      <pc:sldChg chg="modSp add mod modAnim">
        <pc:chgData name="Rhys Thomas" userId="b0461f160bf1e64b" providerId="LiveId" clId="{CF6027AD-E818-47F9-B483-BF3D327BE63E}" dt="2024-05-27T08:32:37.346" v="4291" actId="20577"/>
        <pc:sldMkLst>
          <pc:docMk/>
          <pc:sldMk cId="2676945982" sldId="312"/>
        </pc:sldMkLst>
        <pc:spChg chg="mod">
          <ac:chgData name="Rhys Thomas" userId="b0461f160bf1e64b" providerId="LiveId" clId="{CF6027AD-E818-47F9-B483-BF3D327BE63E}" dt="2024-05-27T08:31:58.542" v="4269" actId="20577"/>
          <ac:spMkLst>
            <pc:docMk/>
            <pc:sldMk cId="2676945982" sldId="312"/>
            <ac:spMk id="10" creationId="{694D5217-30A1-FFC5-3372-F48A0E3C6E97}"/>
          </ac:spMkLst>
        </pc:spChg>
        <pc:spChg chg="mod">
          <ac:chgData name="Rhys Thomas" userId="b0461f160bf1e64b" providerId="LiveId" clId="{CF6027AD-E818-47F9-B483-BF3D327BE63E}" dt="2024-05-27T08:32:00.843" v="4271" actId="20577"/>
          <ac:spMkLst>
            <pc:docMk/>
            <pc:sldMk cId="2676945982" sldId="312"/>
            <ac:spMk id="12" creationId="{E90AA727-C5C6-A3CE-05ED-BB2247823A22}"/>
          </ac:spMkLst>
        </pc:spChg>
        <pc:spChg chg="mod">
          <ac:chgData name="Rhys Thomas" userId="b0461f160bf1e64b" providerId="LiveId" clId="{CF6027AD-E818-47F9-B483-BF3D327BE63E}" dt="2024-05-27T08:32:06.212" v="4275" actId="20577"/>
          <ac:spMkLst>
            <pc:docMk/>
            <pc:sldMk cId="2676945982" sldId="312"/>
            <ac:spMk id="18" creationId="{156D1227-8F57-F88A-3013-F97D9D784685}"/>
          </ac:spMkLst>
        </pc:spChg>
        <pc:spChg chg="mod">
          <ac:chgData name="Rhys Thomas" userId="b0461f160bf1e64b" providerId="LiveId" clId="{CF6027AD-E818-47F9-B483-BF3D327BE63E}" dt="2024-05-27T08:32:03.818" v="4273" actId="20577"/>
          <ac:spMkLst>
            <pc:docMk/>
            <pc:sldMk cId="2676945982" sldId="312"/>
            <ac:spMk id="19" creationId="{EDE136B6-C73D-EB30-56BE-637C9F9A8365}"/>
          </ac:spMkLst>
        </pc:spChg>
        <pc:spChg chg="mod">
          <ac:chgData name="Rhys Thomas" userId="b0461f160bf1e64b" providerId="LiveId" clId="{CF6027AD-E818-47F9-B483-BF3D327BE63E}" dt="2024-05-27T08:32:22.432" v="4283" actId="1076"/>
          <ac:spMkLst>
            <pc:docMk/>
            <pc:sldMk cId="2676945982" sldId="312"/>
            <ac:spMk id="27" creationId="{8E9ED7B5-742F-876E-D700-776CD402EA28}"/>
          </ac:spMkLst>
        </pc:spChg>
        <pc:spChg chg="mod">
          <ac:chgData name="Rhys Thomas" userId="b0461f160bf1e64b" providerId="LiveId" clId="{CF6027AD-E818-47F9-B483-BF3D327BE63E}" dt="2024-05-27T08:32:31.240" v="4287" actId="1076"/>
          <ac:spMkLst>
            <pc:docMk/>
            <pc:sldMk cId="2676945982" sldId="312"/>
            <ac:spMk id="29" creationId="{A6D358C7-C5A7-E72F-DA4A-1CE6540A2E5F}"/>
          </ac:spMkLst>
        </pc:spChg>
        <pc:spChg chg="mod">
          <ac:chgData name="Rhys Thomas" userId="b0461f160bf1e64b" providerId="LiveId" clId="{CF6027AD-E818-47F9-B483-BF3D327BE63E}" dt="2024-05-27T08:32:37.346" v="4291" actId="20577"/>
          <ac:spMkLst>
            <pc:docMk/>
            <pc:sldMk cId="2676945982" sldId="312"/>
            <ac:spMk id="35" creationId="{E00D8D58-6DE1-91C4-DC23-7270748DEF91}"/>
          </ac:spMkLst>
        </pc:spChg>
        <pc:spChg chg="mod">
          <ac:chgData name="Rhys Thomas" userId="b0461f160bf1e64b" providerId="LiveId" clId="{CF6027AD-E818-47F9-B483-BF3D327BE63E}" dt="2024-05-27T08:32:33.926" v="4289" actId="20577"/>
          <ac:spMkLst>
            <pc:docMk/>
            <pc:sldMk cId="2676945982" sldId="312"/>
            <ac:spMk id="36" creationId="{A2E0E0F3-889C-ADA0-5772-89DDED540267}"/>
          </ac:spMkLst>
        </pc:spChg>
        <pc:graphicFrameChg chg="modGraphic">
          <ac:chgData name="Rhys Thomas" userId="b0461f160bf1e64b" providerId="LiveId" clId="{CF6027AD-E818-47F9-B483-BF3D327BE63E}" dt="2024-05-27T08:31:54.220" v="4267" actId="14734"/>
          <ac:graphicFrameMkLst>
            <pc:docMk/>
            <pc:sldMk cId="2676945982" sldId="312"/>
            <ac:graphicFrameMk id="4" creationId="{4EA96E7E-7F67-E730-1B97-98651C20A828}"/>
          </ac:graphicFrameMkLst>
        </pc:graphicFrameChg>
        <pc:graphicFrameChg chg="modGraphic">
          <ac:chgData name="Rhys Thomas" userId="b0461f160bf1e64b" providerId="LiveId" clId="{CF6027AD-E818-47F9-B483-BF3D327BE63E}" dt="2024-05-27T08:32:14.847" v="4279" actId="14734"/>
          <ac:graphicFrameMkLst>
            <pc:docMk/>
            <pc:sldMk cId="2676945982" sldId="312"/>
            <ac:graphicFrameMk id="21" creationId="{E25ACF59-414A-14EA-9C02-03E68CD4FA42}"/>
          </ac:graphicFrameMkLst>
        </pc:graphicFrameChg>
      </pc:sldChg>
      <pc:sldChg chg="addSp delSp modSp new mod">
        <pc:chgData name="Rhys Thomas" userId="b0461f160bf1e64b" providerId="LiveId" clId="{CF6027AD-E818-47F9-B483-BF3D327BE63E}" dt="2024-05-27T08:35:46.998" v="4337" actId="20577"/>
        <pc:sldMkLst>
          <pc:docMk/>
          <pc:sldMk cId="3878974048" sldId="313"/>
        </pc:sldMkLst>
        <pc:spChg chg="del">
          <ac:chgData name="Rhys Thomas" userId="b0461f160bf1e64b" providerId="LiveId" clId="{CF6027AD-E818-47F9-B483-BF3D327BE63E}" dt="2024-05-27T08:33:34.964" v="4293" actId="478"/>
          <ac:spMkLst>
            <pc:docMk/>
            <pc:sldMk cId="3878974048" sldId="313"/>
            <ac:spMk id="2" creationId="{5B905D12-6E70-4FDA-2BB3-5D4CB2DECAF9}"/>
          </ac:spMkLst>
        </pc:spChg>
        <pc:spChg chg="del">
          <ac:chgData name="Rhys Thomas" userId="b0461f160bf1e64b" providerId="LiveId" clId="{CF6027AD-E818-47F9-B483-BF3D327BE63E}" dt="2024-05-27T08:33:36.359" v="4294" actId="478"/>
          <ac:spMkLst>
            <pc:docMk/>
            <pc:sldMk cId="3878974048" sldId="313"/>
            <ac:spMk id="3" creationId="{F8D0A04A-A647-99A3-0DFC-231619FC6906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6" creationId="{754478C3-176C-5EDB-6A4A-A04907149F4A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7" creationId="{FDB20740-2FA3-D59E-2278-18BF68758A7B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8" creationId="{1E05B210-6BA3-A117-63D9-357A9DA81D31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9" creationId="{35A71197-0CF1-FB0E-6ED6-E6A2809DFEB5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10" creationId="{C45D43F2-1161-F072-0EBC-0B3E76779A38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11" creationId="{10705D1F-8C95-BEEC-C3A4-A8CD4AFFF1AD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12" creationId="{4E2530DC-FAC9-AD37-0EFB-731514D9EE13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13" creationId="{DAD79E0E-9786-F76D-85E3-68B23AF472BA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14" creationId="{904C58D6-E4E1-15D8-19CC-EDC8F22306D9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15" creationId="{FCC8068C-351C-AB93-A76F-5A9336037F18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18" creationId="{793187C0-B0D3-EB76-02C5-C7C2FE34A58A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19" creationId="{54FEC4E6-93F7-EC06-6791-0C9589863E0B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20" creationId="{EF93ED51-214D-5B2C-1A23-9D0F78020E0E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21" creationId="{57F18568-9843-0378-3E44-0DBC2D5E7C9D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22" creationId="{6EDBE0C0-9653-8B74-FC06-96A6B4A4A97B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23" creationId="{DE4DD118-5E53-BADC-A6C4-DAE1B0A794DA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24" creationId="{AB81F800-F018-6A8D-596A-5F40F775928C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25" creationId="{5757EA23-C7B1-D93A-3F4A-F6DF8260AEE3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26" creationId="{8FBC527E-3A00-F7B7-D909-819E1CDE8F9A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27" creationId="{F5EC2A7A-6CF3-13D5-6B76-4614466710F2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30" creationId="{80D69A01-EFB9-8F20-17E6-7BC2AA75C0E9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31" creationId="{AD2CF61E-C58E-6A94-9C83-D561D944E3DF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32" creationId="{C8A5C2F0-23D1-6C41-90F5-7262F1033310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33" creationId="{A026A299-3F04-3415-099F-F4061EE2901F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34" creationId="{1CB1818C-8461-1B36-3027-D75C7219407C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35" creationId="{40607775-8BA6-BBF7-A34D-30C4F27C158B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36" creationId="{9B59AD4A-0499-32C7-5541-4094F6749758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37" creationId="{C26E56DF-D02E-105B-472B-4B7FE9962E0A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38" creationId="{B6D1E5B5-FF6F-6A86-D260-AECC9F111141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39" creationId="{96410CDE-C7D7-5109-96AB-0ACEE1D08EFB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42" creationId="{CFC4FB04-1EA9-44DE-452A-ED7B0FDA8E01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43" creationId="{A3A5C33D-BEFA-B6B2-154E-A403D0DCA212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44" creationId="{1D61C792-D8E6-D2CD-DD07-C86CECE96F2D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45" creationId="{BADA6A1E-A809-2C82-27F5-4BC7D9060EF4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46" creationId="{286E2EEB-7088-A85E-4B85-AC90E55287CE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47" creationId="{CD474C0C-8F44-1236-B531-37E2D24B318A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48" creationId="{1A62AFD2-7230-5EDD-3268-002D8D29BFAE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49" creationId="{FC1F7FB3-3531-AF92-1B1F-6C37268782D1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50" creationId="{1F00891F-2F8B-3639-9AD2-AA30C1AB8A89}"/>
          </ac:spMkLst>
        </pc:spChg>
        <pc:spChg chg="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51" creationId="{A5411177-0EB6-5018-2045-7E8EA39C5777}"/>
          </ac:spMkLst>
        </pc:spChg>
        <pc:spChg chg="add 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52" creationId="{CDC60678-0EBF-D421-3B52-5A66F6EE7E81}"/>
          </ac:spMkLst>
        </pc:spChg>
        <pc:spChg chg="add mod">
          <ac:chgData name="Rhys Thomas" userId="b0461f160bf1e64b" providerId="LiveId" clId="{CF6027AD-E818-47F9-B483-BF3D327BE63E}" dt="2024-05-27T08:33:37.540" v="4295"/>
          <ac:spMkLst>
            <pc:docMk/>
            <pc:sldMk cId="3878974048" sldId="313"/>
            <ac:spMk id="53" creationId="{E615BFAA-CEE4-C687-4671-3403AAAA20BC}"/>
          </ac:spMkLst>
        </pc:spChg>
        <pc:grpChg chg="add mod">
          <ac:chgData name="Rhys Thomas" userId="b0461f160bf1e64b" providerId="LiveId" clId="{CF6027AD-E818-47F9-B483-BF3D327BE63E}" dt="2024-05-27T08:33:37.540" v="4295"/>
          <ac:grpSpMkLst>
            <pc:docMk/>
            <pc:sldMk cId="3878974048" sldId="313"/>
            <ac:grpSpMk id="5" creationId="{43982697-3A3A-8F4F-89D2-23EF7A1F98F8}"/>
          </ac:grpSpMkLst>
        </pc:grpChg>
        <pc:grpChg chg="add mod">
          <ac:chgData name="Rhys Thomas" userId="b0461f160bf1e64b" providerId="LiveId" clId="{CF6027AD-E818-47F9-B483-BF3D327BE63E}" dt="2024-05-27T08:33:37.540" v="4295"/>
          <ac:grpSpMkLst>
            <pc:docMk/>
            <pc:sldMk cId="3878974048" sldId="313"/>
            <ac:grpSpMk id="17" creationId="{DB7BAEFE-F258-0933-88F6-C27BDD08C1C8}"/>
          </ac:grpSpMkLst>
        </pc:grpChg>
        <pc:grpChg chg="add mod">
          <ac:chgData name="Rhys Thomas" userId="b0461f160bf1e64b" providerId="LiveId" clId="{CF6027AD-E818-47F9-B483-BF3D327BE63E}" dt="2024-05-27T08:33:37.540" v="4295"/>
          <ac:grpSpMkLst>
            <pc:docMk/>
            <pc:sldMk cId="3878974048" sldId="313"/>
            <ac:grpSpMk id="29" creationId="{897F5059-8ED2-EDF5-313D-5452C122C723}"/>
          </ac:grpSpMkLst>
        </pc:grpChg>
        <pc:grpChg chg="add mod">
          <ac:chgData name="Rhys Thomas" userId="b0461f160bf1e64b" providerId="LiveId" clId="{CF6027AD-E818-47F9-B483-BF3D327BE63E}" dt="2024-05-27T08:33:37.540" v="4295"/>
          <ac:grpSpMkLst>
            <pc:docMk/>
            <pc:sldMk cId="3878974048" sldId="313"/>
            <ac:grpSpMk id="41" creationId="{5F663B0C-BD3B-7585-7A40-0C736AC408EA}"/>
          </ac:grpSpMkLst>
        </pc:grpChg>
        <pc:graphicFrameChg chg="add mod modGraphic">
          <ac:chgData name="Rhys Thomas" userId="b0461f160bf1e64b" providerId="LiveId" clId="{CF6027AD-E818-47F9-B483-BF3D327BE63E}" dt="2024-05-27T08:35:25.337" v="4329" actId="14734"/>
          <ac:graphicFrameMkLst>
            <pc:docMk/>
            <pc:sldMk cId="3878974048" sldId="313"/>
            <ac:graphicFrameMk id="4" creationId="{18AD5F3E-A82C-385C-5B62-49DE9E6F0C60}"/>
          </ac:graphicFrameMkLst>
        </pc:graphicFrameChg>
        <pc:graphicFrameChg chg="add mod modGraphic">
          <ac:chgData name="Rhys Thomas" userId="b0461f160bf1e64b" providerId="LiveId" clId="{CF6027AD-E818-47F9-B483-BF3D327BE63E}" dt="2024-05-27T08:35:39.108" v="4333" actId="14734"/>
          <ac:graphicFrameMkLst>
            <pc:docMk/>
            <pc:sldMk cId="3878974048" sldId="313"/>
            <ac:graphicFrameMk id="16" creationId="{2780A066-AA31-5785-BECB-BA2939068020}"/>
          </ac:graphicFrameMkLst>
        </pc:graphicFrameChg>
        <pc:graphicFrameChg chg="add mod modGraphic">
          <ac:chgData name="Rhys Thomas" userId="b0461f160bf1e64b" providerId="LiveId" clId="{CF6027AD-E818-47F9-B483-BF3D327BE63E}" dt="2024-05-27T08:35:44.061" v="4335" actId="20577"/>
          <ac:graphicFrameMkLst>
            <pc:docMk/>
            <pc:sldMk cId="3878974048" sldId="313"/>
            <ac:graphicFrameMk id="28" creationId="{78917FB7-2288-5E63-28FD-AD29702417AC}"/>
          </ac:graphicFrameMkLst>
        </pc:graphicFrameChg>
        <pc:graphicFrameChg chg="add mod modGraphic">
          <ac:chgData name="Rhys Thomas" userId="b0461f160bf1e64b" providerId="LiveId" clId="{CF6027AD-E818-47F9-B483-BF3D327BE63E}" dt="2024-05-27T08:35:46.998" v="4337" actId="20577"/>
          <ac:graphicFrameMkLst>
            <pc:docMk/>
            <pc:sldMk cId="3878974048" sldId="313"/>
            <ac:graphicFrameMk id="40" creationId="{02DAEC55-D7BF-D699-D8C2-17C7DFFD3996}"/>
          </ac:graphicFrameMkLst>
        </pc:graphicFrameChg>
      </pc:sldChg>
      <pc:sldChg chg="modSp add mod modAnim">
        <pc:chgData name="Rhys Thomas" userId="b0461f160bf1e64b" providerId="LiveId" clId="{CF6027AD-E818-47F9-B483-BF3D327BE63E}" dt="2024-05-27T08:34:44.447" v="4326" actId="1076"/>
        <pc:sldMkLst>
          <pc:docMk/>
          <pc:sldMk cId="2136538938" sldId="314"/>
        </pc:sldMkLst>
        <pc:spChg chg="mod">
          <ac:chgData name="Rhys Thomas" userId="b0461f160bf1e64b" providerId="LiveId" clId="{CF6027AD-E818-47F9-B483-BF3D327BE63E}" dt="2024-05-27T08:34:00.124" v="4304" actId="1076"/>
          <ac:spMkLst>
            <pc:docMk/>
            <pc:sldMk cId="2136538938" sldId="314"/>
            <ac:spMk id="10" creationId="{694D5217-30A1-FFC5-3372-F48A0E3C6E97}"/>
          </ac:spMkLst>
        </pc:spChg>
        <pc:spChg chg="mod">
          <ac:chgData name="Rhys Thomas" userId="b0461f160bf1e64b" providerId="LiveId" clId="{CF6027AD-E818-47F9-B483-BF3D327BE63E}" dt="2024-05-27T08:34:08.539" v="4308" actId="1076"/>
          <ac:spMkLst>
            <pc:docMk/>
            <pc:sldMk cId="2136538938" sldId="314"/>
            <ac:spMk id="12" creationId="{E90AA727-C5C6-A3CE-05ED-BB2247823A22}"/>
          </ac:spMkLst>
        </pc:spChg>
        <pc:spChg chg="mod">
          <ac:chgData name="Rhys Thomas" userId="b0461f160bf1e64b" providerId="LiveId" clId="{CF6027AD-E818-47F9-B483-BF3D327BE63E}" dt="2024-05-27T08:34:15.334" v="4314" actId="20577"/>
          <ac:spMkLst>
            <pc:docMk/>
            <pc:sldMk cId="2136538938" sldId="314"/>
            <ac:spMk id="18" creationId="{156D1227-8F57-F88A-3013-F97D9D784685}"/>
          </ac:spMkLst>
        </pc:spChg>
        <pc:spChg chg="mod">
          <ac:chgData name="Rhys Thomas" userId="b0461f160bf1e64b" providerId="LiveId" clId="{CF6027AD-E818-47F9-B483-BF3D327BE63E}" dt="2024-05-27T08:34:12.859" v="4312" actId="20577"/>
          <ac:spMkLst>
            <pc:docMk/>
            <pc:sldMk cId="2136538938" sldId="314"/>
            <ac:spMk id="19" creationId="{EDE136B6-C73D-EB30-56BE-637C9F9A8365}"/>
          </ac:spMkLst>
        </pc:spChg>
        <pc:spChg chg="mod">
          <ac:chgData name="Rhys Thomas" userId="b0461f160bf1e64b" providerId="LiveId" clId="{CF6027AD-E818-47F9-B483-BF3D327BE63E}" dt="2024-05-27T08:34:30.184" v="4319" actId="20577"/>
          <ac:spMkLst>
            <pc:docMk/>
            <pc:sldMk cId="2136538938" sldId="314"/>
            <ac:spMk id="27" creationId="{8E9ED7B5-742F-876E-D700-776CD402EA28}"/>
          </ac:spMkLst>
        </pc:spChg>
        <pc:spChg chg="mod">
          <ac:chgData name="Rhys Thomas" userId="b0461f160bf1e64b" providerId="LiveId" clId="{CF6027AD-E818-47F9-B483-BF3D327BE63E}" dt="2024-05-27T08:34:32.841" v="4321" actId="20577"/>
          <ac:spMkLst>
            <pc:docMk/>
            <pc:sldMk cId="2136538938" sldId="314"/>
            <ac:spMk id="29" creationId="{A6D358C7-C5A7-E72F-DA4A-1CE6540A2E5F}"/>
          </ac:spMkLst>
        </pc:spChg>
        <pc:spChg chg="mod">
          <ac:chgData name="Rhys Thomas" userId="b0461f160bf1e64b" providerId="LiveId" clId="{CF6027AD-E818-47F9-B483-BF3D327BE63E}" dt="2024-05-27T08:34:44.447" v="4326" actId="1076"/>
          <ac:spMkLst>
            <pc:docMk/>
            <pc:sldMk cId="2136538938" sldId="314"/>
            <ac:spMk id="35" creationId="{E00D8D58-6DE1-91C4-DC23-7270748DEF91}"/>
          </ac:spMkLst>
        </pc:spChg>
        <pc:spChg chg="mod">
          <ac:chgData name="Rhys Thomas" userId="b0461f160bf1e64b" providerId="LiveId" clId="{CF6027AD-E818-47F9-B483-BF3D327BE63E}" dt="2024-05-27T08:34:39.161" v="4323" actId="1076"/>
          <ac:spMkLst>
            <pc:docMk/>
            <pc:sldMk cId="2136538938" sldId="314"/>
            <ac:spMk id="36" creationId="{A2E0E0F3-889C-ADA0-5772-89DDED540267}"/>
          </ac:spMkLst>
        </pc:spChg>
        <pc:graphicFrameChg chg="modGraphic">
          <ac:chgData name="Rhys Thomas" userId="b0461f160bf1e64b" providerId="LiveId" clId="{CF6027AD-E818-47F9-B483-BF3D327BE63E}" dt="2024-05-27T08:33:51.819" v="4300" actId="14734"/>
          <ac:graphicFrameMkLst>
            <pc:docMk/>
            <pc:sldMk cId="2136538938" sldId="314"/>
            <ac:graphicFrameMk id="4" creationId="{4EA96E7E-7F67-E730-1B97-98651C20A828}"/>
          </ac:graphicFrameMkLst>
        </pc:graphicFrameChg>
        <pc:graphicFrameChg chg="modGraphic">
          <ac:chgData name="Rhys Thomas" userId="b0461f160bf1e64b" providerId="LiveId" clId="{CF6027AD-E818-47F9-B483-BF3D327BE63E}" dt="2024-05-27T08:34:25.960" v="4317" actId="14734"/>
          <ac:graphicFrameMkLst>
            <pc:docMk/>
            <pc:sldMk cId="2136538938" sldId="314"/>
            <ac:graphicFrameMk id="21" creationId="{E25ACF59-414A-14EA-9C02-03E68CD4FA42}"/>
          </ac:graphicFrameMkLst>
        </pc:graphicFrameChg>
      </pc:sldChg>
      <pc:sldChg chg="modSp add mod">
        <pc:chgData name="Rhys Thomas" userId="b0461f160bf1e64b" providerId="LiveId" clId="{CF6027AD-E818-47F9-B483-BF3D327BE63E}" dt="2024-05-27T08:37:04.603" v="4352" actId="14734"/>
        <pc:sldMkLst>
          <pc:docMk/>
          <pc:sldMk cId="766327022" sldId="315"/>
        </pc:sldMkLst>
        <pc:graphicFrameChg chg="modGraphic">
          <ac:chgData name="Rhys Thomas" userId="b0461f160bf1e64b" providerId="LiveId" clId="{CF6027AD-E818-47F9-B483-BF3D327BE63E}" dt="2024-05-27T08:36:16.146" v="4344" actId="14734"/>
          <ac:graphicFrameMkLst>
            <pc:docMk/>
            <pc:sldMk cId="766327022" sldId="315"/>
            <ac:graphicFrameMk id="4" creationId="{18AD5F3E-A82C-385C-5B62-49DE9E6F0C60}"/>
          </ac:graphicFrameMkLst>
        </pc:graphicFrameChg>
        <pc:graphicFrameChg chg="modGraphic">
          <ac:chgData name="Rhys Thomas" userId="b0461f160bf1e64b" providerId="LiveId" clId="{CF6027AD-E818-47F9-B483-BF3D327BE63E}" dt="2024-05-27T08:36:30.463" v="4347" actId="14734"/>
          <ac:graphicFrameMkLst>
            <pc:docMk/>
            <pc:sldMk cId="766327022" sldId="315"/>
            <ac:graphicFrameMk id="16" creationId="{2780A066-AA31-5785-BECB-BA2939068020}"/>
          </ac:graphicFrameMkLst>
        </pc:graphicFrameChg>
        <pc:graphicFrameChg chg="mod modGraphic">
          <ac:chgData name="Rhys Thomas" userId="b0461f160bf1e64b" providerId="LiveId" clId="{CF6027AD-E818-47F9-B483-BF3D327BE63E}" dt="2024-05-27T08:37:04.603" v="4352" actId="14734"/>
          <ac:graphicFrameMkLst>
            <pc:docMk/>
            <pc:sldMk cId="766327022" sldId="315"/>
            <ac:graphicFrameMk id="40" creationId="{02DAEC55-D7BF-D699-D8C2-17C7DFFD3996}"/>
          </ac:graphicFrameMkLst>
        </pc:graphicFrameChg>
      </pc:sldChg>
      <pc:sldChg chg="addSp delSp modSp new mod modAnim">
        <pc:chgData name="Rhys Thomas" userId="b0461f160bf1e64b" providerId="LiveId" clId="{CF6027AD-E818-47F9-B483-BF3D327BE63E}" dt="2024-05-27T08:44:21.979" v="4405" actId="1076"/>
        <pc:sldMkLst>
          <pc:docMk/>
          <pc:sldMk cId="200489317" sldId="316"/>
        </pc:sldMkLst>
        <pc:spChg chg="del">
          <ac:chgData name="Rhys Thomas" userId="b0461f160bf1e64b" providerId="LiveId" clId="{CF6027AD-E818-47F9-B483-BF3D327BE63E}" dt="2024-05-27T08:37:20.793" v="4355" actId="478"/>
          <ac:spMkLst>
            <pc:docMk/>
            <pc:sldMk cId="200489317" sldId="316"/>
            <ac:spMk id="2" creationId="{AEDC4FAF-39D9-6E47-5AA8-3A1EA8ABE09A}"/>
          </ac:spMkLst>
        </pc:spChg>
        <pc:spChg chg="del">
          <ac:chgData name="Rhys Thomas" userId="b0461f160bf1e64b" providerId="LiveId" clId="{CF6027AD-E818-47F9-B483-BF3D327BE63E}" dt="2024-05-27T08:37:19.115" v="4354" actId="478"/>
          <ac:spMkLst>
            <pc:docMk/>
            <pc:sldMk cId="200489317" sldId="316"/>
            <ac:spMk id="3" creationId="{89C7DBF3-E371-4383-EB98-2603DE835025}"/>
          </ac:spMkLst>
        </pc:spChg>
        <pc:spChg chg="add mod">
          <ac:chgData name="Rhys Thomas" userId="b0461f160bf1e64b" providerId="LiveId" clId="{CF6027AD-E818-47F9-B483-BF3D327BE63E}" dt="2024-05-27T08:44:21.979" v="4405" actId="1076"/>
          <ac:spMkLst>
            <pc:docMk/>
            <pc:sldMk cId="200489317" sldId="316"/>
            <ac:spMk id="5" creationId="{9A954A18-6A90-DCA4-175D-325F97326335}"/>
          </ac:spMkLst>
        </pc:spChg>
        <pc:spChg chg="mod topLvl">
          <ac:chgData name="Rhys Thomas" userId="b0461f160bf1e64b" providerId="LiveId" clId="{CF6027AD-E818-47F9-B483-BF3D327BE63E}" dt="2024-05-27T08:42:45.001" v="4391" actId="165"/>
          <ac:spMkLst>
            <pc:docMk/>
            <pc:sldMk cId="200489317" sldId="316"/>
            <ac:spMk id="7" creationId="{DC739E2C-1E47-AD6B-CE62-BBF90660D923}"/>
          </ac:spMkLst>
        </pc:spChg>
        <pc:spChg chg="mod topLvl">
          <ac:chgData name="Rhys Thomas" userId="b0461f160bf1e64b" providerId="LiveId" clId="{CF6027AD-E818-47F9-B483-BF3D327BE63E}" dt="2024-05-27T08:43:17.869" v="4396" actId="1076"/>
          <ac:spMkLst>
            <pc:docMk/>
            <pc:sldMk cId="200489317" sldId="316"/>
            <ac:spMk id="8" creationId="{E2639DBF-E325-1087-AA58-B5B43653FD33}"/>
          </ac:spMkLst>
        </pc:spChg>
        <pc:spChg chg="mod topLvl">
          <ac:chgData name="Rhys Thomas" userId="b0461f160bf1e64b" providerId="LiveId" clId="{CF6027AD-E818-47F9-B483-BF3D327BE63E}" dt="2024-05-27T08:42:45.001" v="4391" actId="165"/>
          <ac:spMkLst>
            <pc:docMk/>
            <pc:sldMk cId="200489317" sldId="316"/>
            <ac:spMk id="9" creationId="{A1A25E71-D7A1-6E5A-7004-E07734F8FF7E}"/>
          </ac:spMkLst>
        </pc:spChg>
        <pc:spChg chg="add mod topLvl">
          <ac:chgData name="Rhys Thomas" userId="b0461f160bf1e64b" providerId="LiveId" clId="{CF6027AD-E818-47F9-B483-BF3D327BE63E}" dt="2024-05-27T08:43:31.323" v="4398" actId="1076"/>
          <ac:spMkLst>
            <pc:docMk/>
            <pc:sldMk cId="200489317" sldId="316"/>
            <ac:spMk id="12" creationId="{1B9BCC7C-AF99-D6EB-9344-241BACE63299}"/>
          </ac:spMkLst>
        </pc:spChg>
        <pc:spChg chg="mod topLvl">
          <ac:chgData name="Rhys Thomas" userId="b0461f160bf1e64b" providerId="LiveId" clId="{CF6027AD-E818-47F9-B483-BF3D327BE63E}" dt="2024-05-27T08:43:40.244" v="4400" actId="165"/>
          <ac:spMkLst>
            <pc:docMk/>
            <pc:sldMk cId="200489317" sldId="316"/>
            <ac:spMk id="15" creationId="{2E3B3806-85A9-B7A9-C35C-FA6E76F084B1}"/>
          </ac:spMkLst>
        </pc:spChg>
        <pc:spChg chg="mod topLvl">
          <ac:chgData name="Rhys Thomas" userId="b0461f160bf1e64b" providerId="LiveId" clId="{CF6027AD-E818-47F9-B483-BF3D327BE63E}" dt="2024-05-27T08:43:40.244" v="4400" actId="165"/>
          <ac:spMkLst>
            <pc:docMk/>
            <pc:sldMk cId="200489317" sldId="316"/>
            <ac:spMk id="16" creationId="{0F003633-5B80-0539-6735-59B15E7847DD}"/>
          </ac:spMkLst>
        </pc:spChg>
        <pc:spChg chg="mod topLvl">
          <ac:chgData name="Rhys Thomas" userId="b0461f160bf1e64b" providerId="LiveId" clId="{CF6027AD-E818-47F9-B483-BF3D327BE63E}" dt="2024-05-27T08:43:40.244" v="4400" actId="165"/>
          <ac:spMkLst>
            <pc:docMk/>
            <pc:sldMk cId="200489317" sldId="316"/>
            <ac:spMk id="17" creationId="{211E8DD4-4DBF-26AF-9A6C-949BDB3E3A78}"/>
          </ac:spMkLst>
        </pc:spChg>
        <pc:spChg chg="mod topLvl">
          <ac:chgData name="Rhys Thomas" userId="b0461f160bf1e64b" providerId="LiveId" clId="{CF6027AD-E818-47F9-B483-BF3D327BE63E}" dt="2024-05-27T08:43:55.554" v="4403" actId="1076"/>
          <ac:spMkLst>
            <pc:docMk/>
            <pc:sldMk cId="200489317" sldId="316"/>
            <ac:spMk id="20" creationId="{C9EE7105-0B92-3244-3804-8E229C89F648}"/>
          </ac:spMkLst>
        </pc:spChg>
        <pc:grpChg chg="add del mod">
          <ac:chgData name="Rhys Thomas" userId="b0461f160bf1e64b" providerId="LiveId" clId="{CF6027AD-E818-47F9-B483-BF3D327BE63E}" dt="2024-05-27T08:40:17.821" v="4366" actId="165"/>
          <ac:grpSpMkLst>
            <pc:docMk/>
            <pc:sldMk cId="200489317" sldId="316"/>
            <ac:grpSpMk id="6" creationId="{AF0DAC8C-4C45-8F7A-A3EB-532754614886}"/>
          </ac:grpSpMkLst>
        </pc:grpChg>
        <pc:grpChg chg="add del mod">
          <ac:chgData name="Rhys Thomas" userId="b0461f160bf1e64b" providerId="LiveId" clId="{CF6027AD-E818-47F9-B483-BF3D327BE63E}" dt="2024-05-27T08:42:45.001" v="4391" actId="165"/>
          <ac:grpSpMkLst>
            <pc:docMk/>
            <pc:sldMk cId="200489317" sldId="316"/>
            <ac:grpSpMk id="13" creationId="{67829A10-6452-0081-5D74-948DE4854753}"/>
          </ac:grpSpMkLst>
        </pc:grpChg>
        <pc:grpChg chg="add del mod">
          <ac:chgData name="Rhys Thomas" userId="b0461f160bf1e64b" providerId="LiveId" clId="{CF6027AD-E818-47F9-B483-BF3D327BE63E}" dt="2024-05-27T08:43:40.244" v="4400" actId="165"/>
          <ac:grpSpMkLst>
            <pc:docMk/>
            <pc:sldMk cId="200489317" sldId="316"/>
            <ac:grpSpMk id="14" creationId="{ADA6AC56-637E-12E3-AB6C-66520B778314}"/>
          </ac:grpSpMkLst>
        </pc:grpChg>
        <pc:cxnChg chg="mod topLvl">
          <ac:chgData name="Rhys Thomas" userId="b0461f160bf1e64b" providerId="LiveId" clId="{CF6027AD-E818-47F9-B483-BF3D327BE63E}" dt="2024-05-27T08:43:17.869" v="4396" actId="1076"/>
          <ac:cxnSpMkLst>
            <pc:docMk/>
            <pc:sldMk cId="200489317" sldId="316"/>
            <ac:cxnSpMk id="10" creationId="{7014D5F1-C395-177C-5BB4-95533A0EA3DB}"/>
          </ac:cxnSpMkLst>
        </pc:cxnChg>
        <pc:cxnChg chg="mod topLvl">
          <ac:chgData name="Rhys Thomas" userId="b0461f160bf1e64b" providerId="LiveId" clId="{CF6027AD-E818-47F9-B483-BF3D327BE63E}" dt="2024-05-27T08:42:45.001" v="4391" actId="165"/>
          <ac:cxnSpMkLst>
            <pc:docMk/>
            <pc:sldMk cId="200489317" sldId="316"/>
            <ac:cxnSpMk id="11" creationId="{A2CF6889-7E82-7792-F0E1-A008FAC877FA}"/>
          </ac:cxnSpMkLst>
        </pc:cxnChg>
        <pc:cxnChg chg="mod topLvl">
          <ac:chgData name="Rhys Thomas" userId="b0461f160bf1e64b" providerId="LiveId" clId="{CF6027AD-E818-47F9-B483-BF3D327BE63E}" dt="2024-05-27T08:43:40.244" v="4400" actId="165"/>
          <ac:cxnSpMkLst>
            <pc:docMk/>
            <pc:sldMk cId="200489317" sldId="316"/>
            <ac:cxnSpMk id="18" creationId="{C969564B-417E-4A15-5080-266DCE0F3F7B}"/>
          </ac:cxnSpMkLst>
        </pc:cxnChg>
        <pc:cxnChg chg="mod topLvl">
          <ac:chgData name="Rhys Thomas" userId="b0461f160bf1e64b" providerId="LiveId" clId="{CF6027AD-E818-47F9-B483-BF3D327BE63E}" dt="2024-05-27T08:43:40.244" v="4400" actId="165"/>
          <ac:cxnSpMkLst>
            <pc:docMk/>
            <pc:sldMk cId="200489317" sldId="316"/>
            <ac:cxnSpMk id="19" creationId="{BD7DBD79-FA96-981B-BFE2-7CBD32E2AA76}"/>
          </ac:cxnSpMkLst>
        </pc:cxnChg>
      </pc:sldChg>
      <pc:sldChg chg="addSp modSp add mod modAnim">
        <pc:chgData name="Rhys Thomas" userId="b0461f160bf1e64b" providerId="LiveId" clId="{CF6027AD-E818-47F9-B483-BF3D327BE63E}" dt="2024-05-27T08:45:52.711" v="4426" actId="1076"/>
        <pc:sldMkLst>
          <pc:docMk/>
          <pc:sldMk cId="1435137759" sldId="317"/>
        </pc:sldMkLst>
        <pc:spChg chg="add mod">
          <ac:chgData name="Rhys Thomas" userId="b0461f160bf1e64b" providerId="LiveId" clId="{CF6027AD-E818-47F9-B483-BF3D327BE63E}" dt="2024-05-27T08:45:05.213" v="4415" actId="1076"/>
          <ac:spMkLst>
            <pc:docMk/>
            <pc:sldMk cId="1435137759" sldId="317"/>
            <ac:spMk id="2" creationId="{F4A8AF20-DA11-AE9E-533F-796CF4A5831F}"/>
          </ac:spMkLst>
        </pc:spChg>
        <pc:spChg chg="add mod">
          <ac:chgData name="Rhys Thomas" userId="b0461f160bf1e64b" providerId="LiveId" clId="{CF6027AD-E818-47F9-B483-BF3D327BE63E}" dt="2024-05-27T08:45:05.213" v="4415" actId="1076"/>
          <ac:spMkLst>
            <pc:docMk/>
            <pc:sldMk cId="1435137759" sldId="317"/>
            <ac:spMk id="3" creationId="{B87E562E-91A1-76A5-29ED-8C9EFF1C5D88}"/>
          </ac:spMkLst>
        </pc:spChg>
        <pc:spChg chg="add mod">
          <ac:chgData name="Rhys Thomas" userId="b0461f160bf1e64b" providerId="LiveId" clId="{CF6027AD-E818-47F9-B483-BF3D327BE63E}" dt="2024-05-27T08:45:36.732" v="4419" actId="20577"/>
          <ac:spMkLst>
            <pc:docMk/>
            <pc:sldMk cId="1435137759" sldId="317"/>
            <ac:spMk id="4" creationId="{472B2A17-7ED4-8764-42F5-387EC6021C04}"/>
          </ac:spMkLst>
        </pc:spChg>
        <pc:spChg chg="mod">
          <ac:chgData name="Rhys Thomas" userId="b0461f160bf1e64b" providerId="LiveId" clId="{CF6027AD-E818-47F9-B483-BF3D327BE63E}" dt="2024-05-27T08:44:53.254" v="4413" actId="1076"/>
          <ac:spMkLst>
            <pc:docMk/>
            <pc:sldMk cId="1435137759" sldId="317"/>
            <ac:spMk id="5" creationId="{9A954A18-6A90-DCA4-175D-325F97326335}"/>
          </ac:spMkLst>
        </pc:spChg>
        <pc:spChg chg="add mod">
          <ac:chgData name="Rhys Thomas" userId="b0461f160bf1e64b" providerId="LiveId" clId="{CF6027AD-E818-47F9-B483-BF3D327BE63E}" dt="2024-05-27T08:45:40.576" v="4421" actId="20577"/>
          <ac:spMkLst>
            <pc:docMk/>
            <pc:sldMk cId="1435137759" sldId="317"/>
            <ac:spMk id="14" creationId="{3069C12E-BA9C-4448-0EE1-1F58E288841E}"/>
          </ac:spMkLst>
        </pc:spChg>
        <pc:spChg chg="add mod">
          <ac:chgData name="Rhys Thomas" userId="b0461f160bf1e64b" providerId="LiveId" clId="{CF6027AD-E818-47F9-B483-BF3D327BE63E}" dt="2024-05-27T08:45:16.819" v="4417" actId="1076"/>
          <ac:spMkLst>
            <pc:docMk/>
            <pc:sldMk cId="1435137759" sldId="317"/>
            <ac:spMk id="21" creationId="{72C4ABA6-153C-EA69-5C4F-D4A18971B635}"/>
          </ac:spMkLst>
        </pc:spChg>
        <pc:spChg chg="add mod">
          <ac:chgData name="Rhys Thomas" userId="b0461f160bf1e64b" providerId="LiveId" clId="{CF6027AD-E818-47F9-B483-BF3D327BE63E}" dt="2024-05-27T08:45:16.819" v="4417" actId="1076"/>
          <ac:spMkLst>
            <pc:docMk/>
            <pc:sldMk cId="1435137759" sldId="317"/>
            <ac:spMk id="22" creationId="{CAAB7128-0362-1320-3E1C-85B3AF84EF91}"/>
          </ac:spMkLst>
        </pc:spChg>
        <pc:spChg chg="add mod">
          <ac:chgData name="Rhys Thomas" userId="b0461f160bf1e64b" providerId="LiveId" clId="{CF6027AD-E818-47F9-B483-BF3D327BE63E}" dt="2024-05-27T08:45:46.445" v="4424" actId="20577"/>
          <ac:spMkLst>
            <pc:docMk/>
            <pc:sldMk cId="1435137759" sldId="317"/>
            <ac:spMk id="23" creationId="{23DD268F-8DE8-270F-2132-F41A4DFE3465}"/>
          </ac:spMkLst>
        </pc:spChg>
        <pc:spChg chg="add mod">
          <ac:chgData name="Rhys Thomas" userId="b0461f160bf1e64b" providerId="LiveId" clId="{CF6027AD-E818-47F9-B483-BF3D327BE63E}" dt="2024-05-27T08:45:52.711" v="4426" actId="1076"/>
          <ac:spMkLst>
            <pc:docMk/>
            <pc:sldMk cId="1435137759" sldId="317"/>
            <ac:spMk id="26" creationId="{41AE96CD-D5CB-2BED-77C2-BA0A4C05A6A1}"/>
          </ac:spMkLst>
        </pc:spChg>
        <pc:cxnChg chg="add mod">
          <ac:chgData name="Rhys Thomas" userId="b0461f160bf1e64b" providerId="LiveId" clId="{CF6027AD-E818-47F9-B483-BF3D327BE63E}" dt="2024-05-27T08:45:05.213" v="4415" actId="1076"/>
          <ac:cxnSpMkLst>
            <pc:docMk/>
            <pc:sldMk cId="1435137759" sldId="317"/>
            <ac:cxnSpMk id="6" creationId="{2F84084F-08AE-9967-0062-FC3ACCC56F07}"/>
          </ac:cxnSpMkLst>
        </pc:cxnChg>
        <pc:cxnChg chg="add mod">
          <ac:chgData name="Rhys Thomas" userId="b0461f160bf1e64b" providerId="LiveId" clId="{CF6027AD-E818-47F9-B483-BF3D327BE63E}" dt="2024-05-27T08:45:05.213" v="4415" actId="1076"/>
          <ac:cxnSpMkLst>
            <pc:docMk/>
            <pc:sldMk cId="1435137759" sldId="317"/>
            <ac:cxnSpMk id="13" creationId="{6CC08D5C-E97D-1F79-5D38-A5CD374AABD2}"/>
          </ac:cxnSpMkLst>
        </pc:cxnChg>
        <pc:cxnChg chg="add mod">
          <ac:chgData name="Rhys Thomas" userId="b0461f160bf1e64b" providerId="LiveId" clId="{CF6027AD-E818-47F9-B483-BF3D327BE63E}" dt="2024-05-27T08:45:16.819" v="4417" actId="1076"/>
          <ac:cxnSpMkLst>
            <pc:docMk/>
            <pc:sldMk cId="1435137759" sldId="317"/>
            <ac:cxnSpMk id="24" creationId="{574603D3-0ABF-D4C6-16B9-B4581417CBF1}"/>
          </ac:cxnSpMkLst>
        </pc:cxnChg>
        <pc:cxnChg chg="add mod">
          <ac:chgData name="Rhys Thomas" userId="b0461f160bf1e64b" providerId="LiveId" clId="{CF6027AD-E818-47F9-B483-BF3D327BE63E}" dt="2024-05-27T08:45:16.819" v="4417" actId="1076"/>
          <ac:cxnSpMkLst>
            <pc:docMk/>
            <pc:sldMk cId="1435137759" sldId="317"/>
            <ac:cxnSpMk id="25" creationId="{B006D493-D99B-AB4E-15A3-C25B9B6C277B}"/>
          </ac:cxnSpMkLst>
        </pc:cxnChg>
      </pc:sldChg>
      <pc:sldChg chg="addSp delSp modSp new mod delAnim modAnim">
        <pc:chgData name="Rhys Thomas" userId="b0461f160bf1e64b" providerId="LiveId" clId="{CF6027AD-E818-47F9-B483-BF3D327BE63E}" dt="2024-05-27T08:53:52.911" v="4495"/>
        <pc:sldMkLst>
          <pc:docMk/>
          <pc:sldMk cId="1514144292" sldId="318"/>
        </pc:sldMkLst>
        <pc:spChg chg="del">
          <ac:chgData name="Rhys Thomas" userId="b0461f160bf1e64b" providerId="LiveId" clId="{CF6027AD-E818-47F9-B483-BF3D327BE63E}" dt="2024-05-27T08:46:48.780" v="4429" actId="478"/>
          <ac:spMkLst>
            <pc:docMk/>
            <pc:sldMk cId="1514144292" sldId="318"/>
            <ac:spMk id="2" creationId="{EFE424DF-6926-9787-408A-8C2421540DCC}"/>
          </ac:spMkLst>
        </pc:spChg>
        <pc:spChg chg="del">
          <ac:chgData name="Rhys Thomas" userId="b0461f160bf1e64b" providerId="LiveId" clId="{CF6027AD-E818-47F9-B483-BF3D327BE63E}" dt="2024-05-27T08:46:47.317" v="4428" actId="478"/>
          <ac:spMkLst>
            <pc:docMk/>
            <pc:sldMk cId="1514144292" sldId="318"/>
            <ac:spMk id="3" creationId="{0F9B76D0-8C86-1EE2-2EFC-D1CDF746D798}"/>
          </ac:spMkLst>
        </pc:spChg>
        <pc:spChg chg="add mod">
          <ac:chgData name="Rhys Thomas" userId="b0461f160bf1e64b" providerId="LiveId" clId="{CF6027AD-E818-47F9-B483-BF3D327BE63E}" dt="2024-05-27T08:46:49.838" v="4430"/>
          <ac:spMkLst>
            <pc:docMk/>
            <pc:sldMk cId="1514144292" sldId="318"/>
            <ac:spMk id="4" creationId="{E53E65EB-BE1B-77EB-A7DA-AE303E3E8081}"/>
          </ac:spMkLst>
        </pc:spChg>
        <pc:spChg chg="add mod">
          <ac:chgData name="Rhys Thomas" userId="b0461f160bf1e64b" providerId="LiveId" clId="{CF6027AD-E818-47F9-B483-BF3D327BE63E}" dt="2024-05-27T08:47:39.334" v="4442" actId="20577"/>
          <ac:spMkLst>
            <pc:docMk/>
            <pc:sldMk cId="1514144292" sldId="318"/>
            <ac:spMk id="5" creationId="{FC2618DB-B040-243D-1A2A-BB5FDA3EF001}"/>
          </ac:spMkLst>
        </pc:spChg>
        <pc:spChg chg="add mod">
          <ac:chgData name="Rhys Thomas" userId="b0461f160bf1e64b" providerId="LiveId" clId="{CF6027AD-E818-47F9-B483-BF3D327BE63E}" dt="2024-05-27T08:47:27.826" v="4438" actId="20577"/>
          <ac:spMkLst>
            <pc:docMk/>
            <pc:sldMk cId="1514144292" sldId="318"/>
            <ac:spMk id="6" creationId="{18DADDCE-DDCD-9BEA-15D1-7197DC3BE79C}"/>
          </ac:spMkLst>
        </pc:spChg>
        <pc:spChg chg="add del mod">
          <ac:chgData name="Rhys Thomas" userId="b0461f160bf1e64b" providerId="LiveId" clId="{CF6027AD-E818-47F9-B483-BF3D327BE63E}" dt="2024-05-27T08:47:34.795" v="4440" actId="478"/>
          <ac:spMkLst>
            <pc:docMk/>
            <pc:sldMk cId="1514144292" sldId="318"/>
            <ac:spMk id="9" creationId="{FEB568FE-39A5-6A62-D96B-55CF5C0DE4FF}"/>
          </ac:spMkLst>
        </pc:spChg>
        <pc:spChg chg="add mod">
          <ac:chgData name="Rhys Thomas" userId="b0461f160bf1e64b" providerId="LiveId" clId="{CF6027AD-E818-47F9-B483-BF3D327BE63E}" dt="2024-05-27T08:46:55.748" v="4432" actId="1076"/>
          <ac:spMkLst>
            <pc:docMk/>
            <pc:sldMk cId="1514144292" sldId="318"/>
            <ac:spMk id="10" creationId="{EE71B7D0-1D62-750A-6741-CDCEE89B914D}"/>
          </ac:spMkLst>
        </pc:spChg>
        <pc:spChg chg="add mod">
          <ac:chgData name="Rhys Thomas" userId="b0461f160bf1e64b" providerId="LiveId" clId="{CF6027AD-E818-47F9-B483-BF3D327BE63E}" dt="2024-05-27T08:46:55.748" v="4432" actId="1076"/>
          <ac:spMkLst>
            <pc:docMk/>
            <pc:sldMk cId="1514144292" sldId="318"/>
            <ac:spMk id="11" creationId="{FC7DF94C-F478-7A57-266D-8165B269FA10}"/>
          </ac:spMkLst>
        </pc:spChg>
        <pc:spChg chg="add mod">
          <ac:chgData name="Rhys Thomas" userId="b0461f160bf1e64b" providerId="LiveId" clId="{CF6027AD-E818-47F9-B483-BF3D327BE63E}" dt="2024-05-27T08:48:01.350" v="4448" actId="20577"/>
          <ac:spMkLst>
            <pc:docMk/>
            <pc:sldMk cId="1514144292" sldId="318"/>
            <ac:spMk id="12" creationId="{3C0CFCFF-F338-DC64-5393-149A4F6DEED5}"/>
          </ac:spMkLst>
        </pc:spChg>
        <pc:spChg chg="add mod">
          <ac:chgData name="Rhys Thomas" userId="b0461f160bf1e64b" providerId="LiveId" clId="{CF6027AD-E818-47F9-B483-BF3D327BE63E}" dt="2024-05-27T08:51:09.939" v="4486" actId="1076"/>
          <ac:spMkLst>
            <pc:docMk/>
            <pc:sldMk cId="1514144292" sldId="318"/>
            <ac:spMk id="15" creationId="{C96E849D-3E9B-AF2E-012B-7D019FBFAEC8}"/>
          </ac:spMkLst>
        </pc:spChg>
        <pc:spChg chg="add mod">
          <ac:chgData name="Rhys Thomas" userId="b0461f160bf1e64b" providerId="LiveId" clId="{CF6027AD-E818-47F9-B483-BF3D327BE63E}" dt="2024-05-27T08:47:01.897" v="4434" actId="1076"/>
          <ac:spMkLst>
            <pc:docMk/>
            <pc:sldMk cId="1514144292" sldId="318"/>
            <ac:spMk id="16" creationId="{3E2C488B-1E34-C3C7-E543-DE6C012BC95C}"/>
          </ac:spMkLst>
        </pc:spChg>
        <pc:spChg chg="add mod">
          <ac:chgData name="Rhys Thomas" userId="b0461f160bf1e64b" providerId="LiveId" clId="{CF6027AD-E818-47F9-B483-BF3D327BE63E}" dt="2024-05-27T08:47:01.897" v="4434" actId="1076"/>
          <ac:spMkLst>
            <pc:docMk/>
            <pc:sldMk cId="1514144292" sldId="318"/>
            <ac:spMk id="17" creationId="{FFB79095-FD56-8E3B-96D4-91A0F0B10843}"/>
          </ac:spMkLst>
        </pc:spChg>
        <pc:spChg chg="add mod">
          <ac:chgData name="Rhys Thomas" userId="b0461f160bf1e64b" providerId="LiveId" clId="{CF6027AD-E818-47F9-B483-BF3D327BE63E}" dt="2024-05-27T08:48:14.616" v="4456" actId="20577"/>
          <ac:spMkLst>
            <pc:docMk/>
            <pc:sldMk cId="1514144292" sldId="318"/>
            <ac:spMk id="18" creationId="{C8E7B899-7B04-52D1-06F7-69FEEF9F72F7}"/>
          </ac:spMkLst>
        </pc:spChg>
        <pc:spChg chg="add mod">
          <ac:chgData name="Rhys Thomas" userId="b0461f160bf1e64b" providerId="LiveId" clId="{CF6027AD-E818-47F9-B483-BF3D327BE63E}" dt="2024-05-27T08:51:30.987" v="4490" actId="1076"/>
          <ac:spMkLst>
            <pc:docMk/>
            <pc:sldMk cId="1514144292" sldId="318"/>
            <ac:spMk id="21" creationId="{CF6F17D0-9053-4BB3-2ABB-A89E6BF39A14}"/>
          </ac:spMkLst>
        </pc:spChg>
        <pc:spChg chg="add mod">
          <ac:chgData name="Rhys Thomas" userId="b0461f160bf1e64b" providerId="LiveId" clId="{CF6027AD-E818-47F9-B483-BF3D327BE63E}" dt="2024-05-27T08:47:09.167" v="4436" actId="1076"/>
          <ac:spMkLst>
            <pc:docMk/>
            <pc:sldMk cId="1514144292" sldId="318"/>
            <ac:spMk id="22" creationId="{CE0BED6B-063F-6ADC-F588-5A827C54FB35}"/>
          </ac:spMkLst>
        </pc:spChg>
        <pc:spChg chg="add mod">
          <ac:chgData name="Rhys Thomas" userId="b0461f160bf1e64b" providerId="LiveId" clId="{CF6027AD-E818-47F9-B483-BF3D327BE63E}" dt="2024-05-27T08:48:30.955" v="4459" actId="20577"/>
          <ac:spMkLst>
            <pc:docMk/>
            <pc:sldMk cId="1514144292" sldId="318"/>
            <ac:spMk id="23" creationId="{8539B7CB-6361-405D-D253-8D7889B6B7B0}"/>
          </ac:spMkLst>
        </pc:spChg>
        <pc:spChg chg="add mod">
          <ac:chgData name="Rhys Thomas" userId="b0461f160bf1e64b" providerId="LiveId" clId="{CF6027AD-E818-47F9-B483-BF3D327BE63E}" dt="2024-05-27T08:49:34.438" v="4473" actId="20577"/>
          <ac:spMkLst>
            <pc:docMk/>
            <pc:sldMk cId="1514144292" sldId="318"/>
            <ac:spMk id="24" creationId="{2E1BEAA3-CADF-828C-4D31-C20005766D08}"/>
          </ac:spMkLst>
        </pc:spChg>
        <pc:spChg chg="add del mod">
          <ac:chgData name="Rhys Thomas" userId="b0461f160bf1e64b" providerId="LiveId" clId="{CF6027AD-E818-47F9-B483-BF3D327BE63E}" dt="2024-05-27T08:48:50.323" v="4465" actId="478"/>
          <ac:spMkLst>
            <pc:docMk/>
            <pc:sldMk cId="1514144292" sldId="318"/>
            <ac:spMk id="27" creationId="{41E23B7E-BA0A-C250-C8E7-E3A322178984}"/>
          </ac:spMkLst>
        </pc:spChg>
        <pc:spChg chg="add mod">
          <ac:chgData name="Rhys Thomas" userId="b0461f160bf1e64b" providerId="LiveId" clId="{CF6027AD-E818-47F9-B483-BF3D327BE63E}" dt="2024-05-27T08:50:54.412" v="4482" actId="1076"/>
          <ac:spMkLst>
            <pc:docMk/>
            <pc:sldMk cId="1514144292" sldId="318"/>
            <ac:spMk id="28" creationId="{E0D45272-B0ED-A965-F7BF-DE9B4E7C8790}"/>
          </ac:spMkLst>
        </pc:spChg>
        <pc:spChg chg="add mod">
          <ac:chgData name="Rhys Thomas" userId="b0461f160bf1e64b" providerId="LiveId" clId="{CF6027AD-E818-47F9-B483-BF3D327BE63E}" dt="2024-05-27T08:53:51.169" v="4494" actId="1076"/>
          <ac:spMkLst>
            <pc:docMk/>
            <pc:sldMk cId="1514144292" sldId="318"/>
            <ac:spMk id="29" creationId="{141FF220-7023-014C-FDAE-89C66BBFB222}"/>
          </ac:spMkLst>
        </pc:spChg>
        <pc:cxnChg chg="add mod">
          <ac:chgData name="Rhys Thomas" userId="b0461f160bf1e64b" providerId="LiveId" clId="{CF6027AD-E818-47F9-B483-BF3D327BE63E}" dt="2024-05-27T08:46:49.838" v="4430"/>
          <ac:cxnSpMkLst>
            <pc:docMk/>
            <pc:sldMk cId="1514144292" sldId="318"/>
            <ac:cxnSpMk id="7" creationId="{BABE5FA3-3C88-2842-ED31-3DC8BB2BEE68}"/>
          </ac:cxnSpMkLst>
        </pc:cxnChg>
        <pc:cxnChg chg="add mod">
          <ac:chgData name="Rhys Thomas" userId="b0461f160bf1e64b" providerId="LiveId" clId="{CF6027AD-E818-47F9-B483-BF3D327BE63E}" dt="2024-05-27T08:46:49.838" v="4430"/>
          <ac:cxnSpMkLst>
            <pc:docMk/>
            <pc:sldMk cId="1514144292" sldId="318"/>
            <ac:cxnSpMk id="8" creationId="{3F73173B-1847-D3A0-714B-DC8E49383181}"/>
          </ac:cxnSpMkLst>
        </pc:cxnChg>
        <pc:cxnChg chg="add mod">
          <ac:chgData name="Rhys Thomas" userId="b0461f160bf1e64b" providerId="LiveId" clId="{CF6027AD-E818-47F9-B483-BF3D327BE63E}" dt="2024-05-27T08:46:55.748" v="4432" actId="1076"/>
          <ac:cxnSpMkLst>
            <pc:docMk/>
            <pc:sldMk cId="1514144292" sldId="318"/>
            <ac:cxnSpMk id="13" creationId="{1401932C-8B9C-F717-7A84-FEEC60B994DF}"/>
          </ac:cxnSpMkLst>
        </pc:cxnChg>
        <pc:cxnChg chg="add mod">
          <ac:chgData name="Rhys Thomas" userId="b0461f160bf1e64b" providerId="LiveId" clId="{CF6027AD-E818-47F9-B483-BF3D327BE63E}" dt="2024-05-27T08:46:55.748" v="4432" actId="1076"/>
          <ac:cxnSpMkLst>
            <pc:docMk/>
            <pc:sldMk cId="1514144292" sldId="318"/>
            <ac:cxnSpMk id="14" creationId="{4367686D-3657-D8BE-E436-9EAB4F21549C}"/>
          </ac:cxnSpMkLst>
        </pc:cxnChg>
        <pc:cxnChg chg="add mod">
          <ac:chgData name="Rhys Thomas" userId="b0461f160bf1e64b" providerId="LiveId" clId="{CF6027AD-E818-47F9-B483-BF3D327BE63E}" dt="2024-05-27T08:47:01.897" v="4434" actId="1076"/>
          <ac:cxnSpMkLst>
            <pc:docMk/>
            <pc:sldMk cId="1514144292" sldId="318"/>
            <ac:cxnSpMk id="19" creationId="{C49643BC-C08B-C3A6-D476-34FCEC2EC2E8}"/>
          </ac:cxnSpMkLst>
        </pc:cxnChg>
        <pc:cxnChg chg="add mod">
          <ac:chgData name="Rhys Thomas" userId="b0461f160bf1e64b" providerId="LiveId" clId="{CF6027AD-E818-47F9-B483-BF3D327BE63E}" dt="2024-05-27T08:47:01.897" v="4434" actId="1076"/>
          <ac:cxnSpMkLst>
            <pc:docMk/>
            <pc:sldMk cId="1514144292" sldId="318"/>
            <ac:cxnSpMk id="20" creationId="{F0D3E788-FFFA-E694-5478-600349EAA87E}"/>
          </ac:cxnSpMkLst>
        </pc:cxnChg>
        <pc:cxnChg chg="add mod">
          <ac:chgData name="Rhys Thomas" userId="b0461f160bf1e64b" providerId="LiveId" clId="{CF6027AD-E818-47F9-B483-BF3D327BE63E}" dt="2024-05-27T08:47:09.167" v="4436" actId="1076"/>
          <ac:cxnSpMkLst>
            <pc:docMk/>
            <pc:sldMk cId="1514144292" sldId="318"/>
            <ac:cxnSpMk id="25" creationId="{7D4FAABE-E84B-88DF-9CDA-42DD7AA16C7A}"/>
          </ac:cxnSpMkLst>
        </pc:cxnChg>
        <pc:cxnChg chg="add mod">
          <ac:chgData name="Rhys Thomas" userId="b0461f160bf1e64b" providerId="LiveId" clId="{CF6027AD-E818-47F9-B483-BF3D327BE63E}" dt="2024-05-27T08:47:09.167" v="4436" actId="1076"/>
          <ac:cxnSpMkLst>
            <pc:docMk/>
            <pc:sldMk cId="1514144292" sldId="318"/>
            <ac:cxnSpMk id="26" creationId="{675274F5-3FA9-FDB3-1D4A-201028723743}"/>
          </ac:cxnSpMkLst>
        </pc:cxnChg>
      </pc:sldChg>
      <pc:sldChg chg="addSp delSp modSp new mod delAnim modAnim">
        <pc:chgData name="Rhys Thomas" userId="b0461f160bf1e64b" providerId="LiveId" clId="{CF6027AD-E818-47F9-B483-BF3D327BE63E}" dt="2024-05-27T09:23:35.201" v="4622" actId="1076"/>
        <pc:sldMkLst>
          <pc:docMk/>
          <pc:sldMk cId="3201059390" sldId="319"/>
        </pc:sldMkLst>
        <pc:spChg chg="del">
          <ac:chgData name="Rhys Thomas" userId="b0461f160bf1e64b" providerId="LiveId" clId="{CF6027AD-E818-47F9-B483-BF3D327BE63E}" dt="2024-05-27T08:54:19.348" v="4497" actId="478"/>
          <ac:spMkLst>
            <pc:docMk/>
            <pc:sldMk cId="3201059390" sldId="319"/>
            <ac:spMk id="2" creationId="{BC9AB04B-99E8-F303-54B2-D5C35D16F6C7}"/>
          </ac:spMkLst>
        </pc:spChg>
        <pc:spChg chg="del">
          <ac:chgData name="Rhys Thomas" userId="b0461f160bf1e64b" providerId="LiveId" clId="{CF6027AD-E818-47F9-B483-BF3D327BE63E}" dt="2024-05-27T08:54:20.603" v="4498" actId="478"/>
          <ac:spMkLst>
            <pc:docMk/>
            <pc:sldMk cId="3201059390" sldId="319"/>
            <ac:spMk id="3" creationId="{5E103F22-750C-AE2C-FD3B-A8651A1B6F3B}"/>
          </ac:spMkLst>
        </pc:spChg>
        <pc:spChg chg="add mod">
          <ac:chgData name="Rhys Thomas" userId="b0461f160bf1e64b" providerId="LiveId" clId="{CF6027AD-E818-47F9-B483-BF3D327BE63E}" dt="2024-05-27T08:56:47.485" v="4500" actId="1076"/>
          <ac:spMkLst>
            <pc:docMk/>
            <pc:sldMk cId="3201059390" sldId="319"/>
            <ac:spMk id="5" creationId="{C4C20467-A1BE-4F86-D9FE-78224F0A75A4}"/>
          </ac:spMkLst>
        </pc:spChg>
        <pc:spChg chg="add mod">
          <ac:chgData name="Rhys Thomas" userId="b0461f160bf1e64b" providerId="LiveId" clId="{CF6027AD-E818-47F9-B483-BF3D327BE63E}" dt="2024-05-27T09:19:50.135" v="4546" actId="403"/>
          <ac:spMkLst>
            <pc:docMk/>
            <pc:sldMk cId="3201059390" sldId="319"/>
            <ac:spMk id="7" creationId="{A5D27496-8A68-CAF6-419A-BEC65624CA01}"/>
          </ac:spMkLst>
        </pc:spChg>
        <pc:spChg chg="add mod">
          <ac:chgData name="Rhys Thomas" userId="b0461f160bf1e64b" providerId="LiveId" clId="{CF6027AD-E818-47F9-B483-BF3D327BE63E}" dt="2024-05-27T09:20:12.302" v="4551" actId="20577"/>
          <ac:spMkLst>
            <pc:docMk/>
            <pc:sldMk cId="3201059390" sldId="319"/>
            <ac:spMk id="8" creationId="{E746A9A0-84CE-1F77-CF58-A03B24C479DD}"/>
          </ac:spMkLst>
        </pc:spChg>
        <pc:spChg chg="add mod">
          <ac:chgData name="Rhys Thomas" userId="b0461f160bf1e64b" providerId="LiveId" clId="{CF6027AD-E818-47F9-B483-BF3D327BE63E}" dt="2024-05-27T09:20:19.883" v="4554" actId="20577"/>
          <ac:spMkLst>
            <pc:docMk/>
            <pc:sldMk cId="3201059390" sldId="319"/>
            <ac:spMk id="9" creationId="{E73F2054-FB87-3BF8-FA11-B91642D2E578}"/>
          </ac:spMkLst>
        </pc:spChg>
        <pc:spChg chg="add mod">
          <ac:chgData name="Rhys Thomas" userId="b0461f160bf1e64b" providerId="LiveId" clId="{CF6027AD-E818-47F9-B483-BF3D327BE63E}" dt="2024-05-27T09:20:35.247" v="4558" actId="1076"/>
          <ac:spMkLst>
            <pc:docMk/>
            <pc:sldMk cId="3201059390" sldId="319"/>
            <ac:spMk id="10" creationId="{2FF696F5-D543-44C4-B19B-42631A400532}"/>
          </ac:spMkLst>
        </pc:spChg>
        <pc:spChg chg="add mod">
          <ac:chgData name="Rhys Thomas" userId="b0461f160bf1e64b" providerId="LiveId" clId="{CF6027AD-E818-47F9-B483-BF3D327BE63E}" dt="2024-05-27T09:20:42.026" v="4561" actId="20577"/>
          <ac:spMkLst>
            <pc:docMk/>
            <pc:sldMk cId="3201059390" sldId="319"/>
            <ac:spMk id="11" creationId="{B989A524-F94D-A3EB-C99B-CD825BC45ED2}"/>
          </ac:spMkLst>
        </pc:spChg>
        <pc:spChg chg="add mod">
          <ac:chgData name="Rhys Thomas" userId="b0461f160bf1e64b" providerId="LiveId" clId="{CF6027AD-E818-47F9-B483-BF3D327BE63E}" dt="2024-05-27T09:21:02.031" v="4566" actId="20577"/>
          <ac:spMkLst>
            <pc:docMk/>
            <pc:sldMk cId="3201059390" sldId="319"/>
            <ac:spMk id="12" creationId="{ECDA0483-ECAA-0F16-E082-AA6E5DBF5B59}"/>
          </ac:spMkLst>
        </pc:spChg>
        <pc:spChg chg="add mod">
          <ac:chgData name="Rhys Thomas" userId="b0461f160bf1e64b" providerId="LiveId" clId="{CF6027AD-E818-47F9-B483-BF3D327BE63E}" dt="2024-05-27T09:21:04.732" v="4568" actId="20577"/>
          <ac:spMkLst>
            <pc:docMk/>
            <pc:sldMk cId="3201059390" sldId="319"/>
            <ac:spMk id="13" creationId="{49BE9F35-19C9-CFB6-6AFD-49E3F3DC466C}"/>
          </ac:spMkLst>
        </pc:spChg>
        <pc:spChg chg="add mod">
          <ac:chgData name="Rhys Thomas" userId="b0461f160bf1e64b" providerId="LiveId" clId="{CF6027AD-E818-47F9-B483-BF3D327BE63E}" dt="2024-05-27T09:20:58.063" v="4564" actId="1076"/>
          <ac:spMkLst>
            <pc:docMk/>
            <pc:sldMk cId="3201059390" sldId="319"/>
            <ac:spMk id="14" creationId="{BFCF288A-232A-BC12-2A9E-48EC21974AB1}"/>
          </ac:spMkLst>
        </pc:spChg>
        <pc:spChg chg="add mod">
          <ac:chgData name="Rhys Thomas" userId="b0461f160bf1e64b" providerId="LiveId" clId="{CF6027AD-E818-47F9-B483-BF3D327BE63E}" dt="2024-05-27T09:20:58.063" v="4564" actId="1076"/>
          <ac:spMkLst>
            <pc:docMk/>
            <pc:sldMk cId="3201059390" sldId="319"/>
            <ac:spMk id="15" creationId="{0718C7E8-E572-41F8-B358-D9696FFF0BF6}"/>
          </ac:spMkLst>
        </pc:spChg>
        <pc:spChg chg="add mod">
          <ac:chgData name="Rhys Thomas" userId="b0461f160bf1e64b" providerId="LiveId" clId="{CF6027AD-E818-47F9-B483-BF3D327BE63E}" dt="2024-05-27T09:20:58.063" v="4564" actId="1076"/>
          <ac:spMkLst>
            <pc:docMk/>
            <pc:sldMk cId="3201059390" sldId="319"/>
            <ac:spMk id="16" creationId="{E50CCB18-15CC-70E3-B83E-0F54753AB18E}"/>
          </ac:spMkLst>
        </pc:spChg>
        <pc:spChg chg="add mod">
          <ac:chgData name="Rhys Thomas" userId="b0461f160bf1e64b" providerId="LiveId" clId="{CF6027AD-E818-47F9-B483-BF3D327BE63E}" dt="2024-05-27T09:21:14.381" v="4572" actId="20577"/>
          <ac:spMkLst>
            <pc:docMk/>
            <pc:sldMk cId="3201059390" sldId="319"/>
            <ac:spMk id="17" creationId="{6AB738F3-D93E-4473-CE5F-CD5BDB5DBA97}"/>
          </ac:spMkLst>
        </pc:spChg>
        <pc:spChg chg="add mod">
          <ac:chgData name="Rhys Thomas" userId="b0461f160bf1e64b" providerId="LiveId" clId="{CF6027AD-E818-47F9-B483-BF3D327BE63E}" dt="2024-05-27T09:21:16.499" v="4574" actId="20577"/>
          <ac:spMkLst>
            <pc:docMk/>
            <pc:sldMk cId="3201059390" sldId="319"/>
            <ac:spMk id="18" creationId="{87048865-9511-2176-CC7E-85BE27056900}"/>
          </ac:spMkLst>
        </pc:spChg>
        <pc:spChg chg="add mod">
          <ac:chgData name="Rhys Thomas" userId="b0461f160bf1e64b" providerId="LiveId" clId="{CF6027AD-E818-47F9-B483-BF3D327BE63E}" dt="2024-05-27T09:21:12.674" v="4570" actId="1076"/>
          <ac:spMkLst>
            <pc:docMk/>
            <pc:sldMk cId="3201059390" sldId="319"/>
            <ac:spMk id="19" creationId="{AA33FD02-88C0-C7D9-3468-F7B563FAA004}"/>
          </ac:spMkLst>
        </pc:spChg>
        <pc:spChg chg="add mod">
          <ac:chgData name="Rhys Thomas" userId="b0461f160bf1e64b" providerId="LiveId" clId="{CF6027AD-E818-47F9-B483-BF3D327BE63E}" dt="2024-05-27T09:21:12.674" v="4570" actId="1076"/>
          <ac:spMkLst>
            <pc:docMk/>
            <pc:sldMk cId="3201059390" sldId="319"/>
            <ac:spMk id="20" creationId="{4124986E-368D-D9A7-6BD0-9BD5DFECCD18}"/>
          </ac:spMkLst>
        </pc:spChg>
        <pc:spChg chg="add mod">
          <ac:chgData name="Rhys Thomas" userId="b0461f160bf1e64b" providerId="LiveId" clId="{CF6027AD-E818-47F9-B483-BF3D327BE63E}" dt="2024-05-27T09:21:12.674" v="4570" actId="1076"/>
          <ac:spMkLst>
            <pc:docMk/>
            <pc:sldMk cId="3201059390" sldId="319"/>
            <ac:spMk id="21" creationId="{65456607-3BA6-0A8C-8118-A04601C2A298}"/>
          </ac:spMkLst>
        </pc:spChg>
        <pc:spChg chg="add mod">
          <ac:chgData name="Rhys Thomas" userId="b0461f160bf1e64b" providerId="LiveId" clId="{CF6027AD-E818-47F9-B483-BF3D327BE63E}" dt="2024-05-27T09:21:28.107" v="4578" actId="20577"/>
          <ac:spMkLst>
            <pc:docMk/>
            <pc:sldMk cId="3201059390" sldId="319"/>
            <ac:spMk id="22" creationId="{471D1CFE-E6A5-C8E9-ADA2-FFD5977E416F}"/>
          </ac:spMkLst>
        </pc:spChg>
        <pc:spChg chg="add mod">
          <ac:chgData name="Rhys Thomas" userId="b0461f160bf1e64b" providerId="LiveId" clId="{CF6027AD-E818-47F9-B483-BF3D327BE63E}" dt="2024-05-27T09:21:30.539" v="4580" actId="20577"/>
          <ac:spMkLst>
            <pc:docMk/>
            <pc:sldMk cId="3201059390" sldId="319"/>
            <ac:spMk id="23" creationId="{A8884C04-8DA7-2057-BC50-322BDA5F6FA3}"/>
          </ac:spMkLst>
        </pc:spChg>
        <pc:spChg chg="add mod">
          <ac:chgData name="Rhys Thomas" userId="b0461f160bf1e64b" providerId="LiveId" clId="{CF6027AD-E818-47F9-B483-BF3D327BE63E}" dt="2024-05-27T09:21:26.099" v="4576" actId="1076"/>
          <ac:spMkLst>
            <pc:docMk/>
            <pc:sldMk cId="3201059390" sldId="319"/>
            <ac:spMk id="24" creationId="{B08D3353-1CC4-8421-6126-D510C13761C9}"/>
          </ac:spMkLst>
        </pc:spChg>
        <pc:spChg chg="add mod">
          <ac:chgData name="Rhys Thomas" userId="b0461f160bf1e64b" providerId="LiveId" clId="{CF6027AD-E818-47F9-B483-BF3D327BE63E}" dt="2024-05-27T09:21:26.099" v="4576" actId="1076"/>
          <ac:spMkLst>
            <pc:docMk/>
            <pc:sldMk cId="3201059390" sldId="319"/>
            <ac:spMk id="25" creationId="{22A17BA4-08FA-6CFB-7C9E-A69C12B9F86F}"/>
          </ac:spMkLst>
        </pc:spChg>
        <pc:spChg chg="add mod">
          <ac:chgData name="Rhys Thomas" userId="b0461f160bf1e64b" providerId="LiveId" clId="{CF6027AD-E818-47F9-B483-BF3D327BE63E}" dt="2024-05-27T09:21:26.099" v="4576" actId="1076"/>
          <ac:spMkLst>
            <pc:docMk/>
            <pc:sldMk cId="3201059390" sldId="319"/>
            <ac:spMk id="26" creationId="{6B5966DC-C671-3C19-32F4-66F0BF17DA18}"/>
          </ac:spMkLst>
        </pc:spChg>
        <pc:spChg chg="add mod">
          <ac:chgData name="Rhys Thomas" userId="b0461f160bf1e64b" providerId="LiveId" clId="{CF6027AD-E818-47F9-B483-BF3D327BE63E}" dt="2024-05-27T09:21:37.741" v="4584" actId="20577"/>
          <ac:spMkLst>
            <pc:docMk/>
            <pc:sldMk cId="3201059390" sldId="319"/>
            <ac:spMk id="27" creationId="{61C32BE4-3B8B-33AE-6496-FEE0C4C7D10D}"/>
          </ac:spMkLst>
        </pc:spChg>
        <pc:spChg chg="add mod">
          <ac:chgData name="Rhys Thomas" userId="b0461f160bf1e64b" providerId="LiveId" clId="{CF6027AD-E818-47F9-B483-BF3D327BE63E}" dt="2024-05-27T09:21:41.224" v="4586" actId="20577"/>
          <ac:spMkLst>
            <pc:docMk/>
            <pc:sldMk cId="3201059390" sldId="319"/>
            <ac:spMk id="28" creationId="{79440ABA-D790-E284-D4ED-0F267AB60B41}"/>
          </ac:spMkLst>
        </pc:spChg>
        <pc:spChg chg="add mod">
          <ac:chgData name="Rhys Thomas" userId="b0461f160bf1e64b" providerId="LiveId" clId="{CF6027AD-E818-47F9-B483-BF3D327BE63E}" dt="2024-05-27T09:21:35.873" v="4582" actId="1076"/>
          <ac:spMkLst>
            <pc:docMk/>
            <pc:sldMk cId="3201059390" sldId="319"/>
            <ac:spMk id="29" creationId="{BA405CC9-6586-EC1B-9C62-672F19FFB2A7}"/>
          </ac:spMkLst>
        </pc:spChg>
        <pc:spChg chg="add mod">
          <ac:chgData name="Rhys Thomas" userId="b0461f160bf1e64b" providerId="LiveId" clId="{CF6027AD-E818-47F9-B483-BF3D327BE63E}" dt="2024-05-27T09:21:35.873" v="4582" actId="1076"/>
          <ac:spMkLst>
            <pc:docMk/>
            <pc:sldMk cId="3201059390" sldId="319"/>
            <ac:spMk id="30" creationId="{125E0E0A-B9EA-66E9-99EA-DB29C916B068}"/>
          </ac:spMkLst>
        </pc:spChg>
        <pc:spChg chg="add mod">
          <ac:chgData name="Rhys Thomas" userId="b0461f160bf1e64b" providerId="LiveId" clId="{CF6027AD-E818-47F9-B483-BF3D327BE63E}" dt="2024-05-27T09:21:35.873" v="4582" actId="1076"/>
          <ac:spMkLst>
            <pc:docMk/>
            <pc:sldMk cId="3201059390" sldId="319"/>
            <ac:spMk id="31" creationId="{E74E0CA7-559A-3926-5F2A-B2CC278B557A}"/>
          </ac:spMkLst>
        </pc:spChg>
        <pc:spChg chg="add mod">
          <ac:chgData name="Rhys Thomas" userId="b0461f160bf1e64b" providerId="LiveId" clId="{CF6027AD-E818-47F9-B483-BF3D327BE63E}" dt="2024-05-27T09:21:43.122" v="4587"/>
          <ac:spMkLst>
            <pc:docMk/>
            <pc:sldMk cId="3201059390" sldId="319"/>
            <ac:spMk id="32" creationId="{CBC6B4A8-FC05-E5E3-EE9D-3DF75DA608CB}"/>
          </ac:spMkLst>
        </pc:spChg>
        <pc:spChg chg="add mod">
          <ac:chgData name="Rhys Thomas" userId="b0461f160bf1e64b" providerId="LiveId" clId="{CF6027AD-E818-47F9-B483-BF3D327BE63E}" dt="2024-05-27T09:21:43.122" v="4587"/>
          <ac:spMkLst>
            <pc:docMk/>
            <pc:sldMk cId="3201059390" sldId="319"/>
            <ac:spMk id="33" creationId="{7CC2C7C9-8FF1-6DC3-196E-9D6976D9839D}"/>
          </ac:spMkLst>
        </pc:spChg>
        <pc:spChg chg="add mod">
          <ac:chgData name="Rhys Thomas" userId="b0461f160bf1e64b" providerId="LiveId" clId="{CF6027AD-E818-47F9-B483-BF3D327BE63E}" dt="2024-05-27T09:21:43.122" v="4587"/>
          <ac:spMkLst>
            <pc:docMk/>
            <pc:sldMk cId="3201059390" sldId="319"/>
            <ac:spMk id="34" creationId="{22191E0D-31EF-68F3-E66E-BF6095A156F5}"/>
          </ac:spMkLst>
        </pc:spChg>
        <pc:spChg chg="add mod">
          <ac:chgData name="Rhys Thomas" userId="b0461f160bf1e64b" providerId="LiveId" clId="{CF6027AD-E818-47F9-B483-BF3D327BE63E}" dt="2024-05-27T09:21:43.122" v="4587"/>
          <ac:spMkLst>
            <pc:docMk/>
            <pc:sldMk cId="3201059390" sldId="319"/>
            <ac:spMk id="35" creationId="{6769F36E-EACA-3AE3-9290-A81B355886C2}"/>
          </ac:spMkLst>
        </pc:spChg>
        <pc:spChg chg="add mod">
          <ac:chgData name="Rhys Thomas" userId="b0461f160bf1e64b" providerId="LiveId" clId="{CF6027AD-E818-47F9-B483-BF3D327BE63E}" dt="2024-05-27T09:21:43.122" v="4587"/>
          <ac:spMkLst>
            <pc:docMk/>
            <pc:sldMk cId="3201059390" sldId="319"/>
            <ac:spMk id="36" creationId="{D313D315-FCD2-ECC7-C417-0227143ED1CA}"/>
          </ac:spMkLst>
        </pc:spChg>
        <pc:spChg chg="add mod">
          <ac:chgData name="Rhys Thomas" userId="b0461f160bf1e64b" providerId="LiveId" clId="{CF6027AD-E818-47F9-B483-BF3D327BE63E}" dt="2024-05-27T09:22:26.437" v="4597" actId="1076"/>
          <ac:spMkLst>
            <pc:docMk/>
            <pc:sldMk cId="3201059390" sldId="319"/>
            <ac:spMk id="37" creationId="{3560DA3B-DA83-7D5D-013A-F00B09EF99A1}"/>
          </ac:spMkLst>
        </pc:spChg>
        <pc:spChg chg="add mod">
          <ac:chgData name="Rhys Thomas" userId="b0461f160bf1e64b" providerId="LiveId" clId="{CF6027AD-E818-47F9-B483-BF3D327BE63E}" dt="2024-05-27T09:22:26.437" v="4597" actId="1076"/>
          <ac:spMkLst>
            <pc:docMk/>
            <pc:sldMk cId="3201059390" sldId="319"/>
            <ac:spMk id="38" creationId="{36F5B1E2-BB54-9E39-27AC-005873551892}"/>
          </ac:spMkLst>
        </pc:spChg>
        <pc:spChg chg="add mod">
          <ac:chgData name="Rhys Thomas" userId="b0461f160bf1e64b" providerId="LiveId" clId="{CF6027AD-E818-47F9-B483-BF3D327BE63E}" dt="2024-05-27T09:22:26.437" v="4597" actId="1076"/>
          <ac:spMkLst>
            <pc:docMk/>
            <pc:sldMk cId="3201059390" sldId="319"/>
            <ac:spMk id="39" creationId="{611F2BA5-1386-3873-6E9E-D6CC76CBA2C3}"/>
          </ac:spMkLst>
        </pc:spChg>
        <pc:spChg chg="add mod">
          <ac:chgData name="Rhys Thomas" userId="b0461f160bf1e64b" providerId="LiveId" clId="{CF6027AD-E818-47F9-B483-BF3D327BE63E}" dt="2024-05-27T09:22:26.437" v="4597" actId="1076"/>
          <ac:spMkLst>
            <pc:docMk/>
            <pc:sldMk cId="3201059390" sldId="319"/>
            <ac:spMk id="40" creationId="{053B9753-1C4F-C91A-017C-B6BED8BFA625}"/>
          </ac:spMkLst>
        </pc:spChg>
        <pc:spChg chg="add mod">
          <ac:chgData name="Rhys Thomas" userId="b0461f160bf1e64b" providerId="LiveId" clId="{CF6027AD-E818-47F9-B483-BF3D327BE63E}" dt="2024-05-27T09:22:26.437" v="4597" actId="1076"/>
          <ac:spMkLst>
            <pc:docMk/>
            <pc:sldMk cId="3201059390" sldId="319"/>
            <ac:spMk id="41" creationId="{D17C8903-B4C2-965D-D0C1-640BD3DCB4B3}"/>
          </ac:spMkLst>
        </pc:spChg>
        <pc:spChg chg="add mod">
          <ac:chgData name="Rhys Thomas" userId="b0461f160bf1e64b" providerId="LiveId" clId="{CF6027AD-E818-47F9-B483-BF3D327BE63E}" dt="2024-05-27T09:22:34.934" v="4601" actId="20577"/>
          <ac:spMkLst>
            <pc:docMk/>
            <pc:sldMk cId="3201059390" sldId="319"/>
            <ac:spMk id="42" creationId="{86C3EB24-423E-385E-C835-DFAAA7AAB1AE}"/>
          </ac:spMkLst>
        </pc:spChg>
        <pc:spChg chg="add mod">
          <ac:chgData name="Rhys Thomas" userId="b0461f160bf1e64b" providerId="LiveId" clId="{CF6027AD-E818-47F9-B483-BF3D327BE63E}" dt="2024-05-27T09:22:37.193" v="4603" actId="20577"/>
          <ac:spMkLst>
            <pc:docMk/>
            <pc:sldMk cId="3201059390" sldId="319"/>
            <ac:spMk id="43" creationId="{A78F07D6-FBFF-E6A4-58ED-3A6979A062C2}"/>
          </ac:spMkLst>
        </pc:spChg>
        <pc:spChg chg="add mod">
          <ac:chgData name="Rhys Thomas" userId="b0461f160bf1e64b" providerId="LiveId" clId="{CF6027AD-E818-47F9-B483-BF3D327BE63E}" dt="2024-05-27T09:22:32.785" v="4599" actId="1076"/>
          <ac:spMkLst>
            <pc:docMk/>
            <pc:sldMk cId="3201059390" sldId="319"/>
            <ac:spMk id="44" creationId="{7E76DFCD-57FD-2C98-E641-6E8F7CE0F652}"/>
          </ac:spMkLst>
        </pc:spChg>
        <pc:spChg chg="add mod">
          <ac:chgData name="Rhys Thomas" userId="b0461f160bf1e64b" providerId="LiveId" clId="{CF6027AD-E818-47F9-B483-BF3D327BE63E}" dt="2024-05-27T09:22:32.785" v="4599" actId="1076"/>
          <ac:spMkLst>
            <pc:docMk/>
            <pc:sldMk cId="3201059390" sldId="319"/>
            <ac:spMk id="45" creationId="{266E3C5C-95A8-0CF8-E864-B2EB7B052DEC}"/>
          </ac:spMkLst>
        </pc:spChg>
        <pc:spChg chg="add mod">
          <ac:chgData name="Rhys Thomas" userId="b0461f160bf1e64b" providerId="LiveId" clId="{CF6027AD-E818-47F9-B483-BF3D327BE63E}" dt="2024-05-27T09:22:32.785" v="4599" actId="1076"/>
          <ac:spMkLst>
            <pc:docMk/>
            <pc:sldMk cId="3201059390" sldId="319"/>
            <ac:spMk id="46" creationId="{F8E6CA7B-2528-975B-354B-277E29F80D37}"/>
          </ac:spMkLst>
        </pc:spChg>
        <pc:spChg chg="add mod">
          <ac:chgData name="Rhys Thomas" userId="b0461f160bf1e64b" providerId="LiveId" clId="{CF6027AD-E818-47F9-B483-BF3D327BE63E}" dt="2024-05-27T09:22:46.695" v="4607" actId="20577"/>
          <ac:spMkLst>
            <pc:docMk/>
            <pc:sldMk cId="3201059390" sldId="319"/>
            <ac:spMk id="47" creationId="{17E815D4-FBA2-1B7E-C35D-FBBB064FD56C}"/>
          </ac:spMkLst>
        </pc:spChg>
        <pc:spChg chg="add mod">
          <ac:chgData name="Rhys Thomas" userId="b0461f160bf1e64b" providerId="LiveId" clId="{CF6027AD-E818-47F9-B483-BF3D327BE63E}" dt="2024-05-27T09:22:54.445" v="4609" actId="20577"/>
          <ac:spMkLst>
            <pc:docMk/>
            <pc:sldMk cId="3201059390" sldId="319"/>
            <ac:spMk id="48" creationId="{AE5A8513-D28F-D244-D2DC-51E8C2B04F48}"/>
          </ac:spMkLst>
        </pc:spChg>
        <pc:spChg chg="add mod">
          <ac:chgData name="Rhys Thomas" userId="b0461f160bf1e64b" providerId="LiveId" clId="{CF6027AD-E818-47F9-B483-BF3D327BE63E}" dt="2024-05-27T09:22:45.063" v="4605" actId="1076"/>
          <ac:spMkLst>
            <pc:docMk/>
            <pc:sldMk cId="3201059390" sldId="319"/>
            <ac:spMk id="49" creationId="{255667B9-2B6C-F2CF-BA2F-470CC9BFAD72}"/>
          </ac:spMkLst>
        </pc:spChg>
        <pc:spChg chg="add mod">
          <ac:chgData name="Rhys Thomas" userId="b0461f160bf1e64b" providerId="LiveId" clId="{CF6027AD-E818-47F9-B483-BF3D327BE63E}" dt="2024-05-27T09:22:45.063" v="4605" actId="1076"/>
          <ac:spMkLst>
            <pc:docMk/>
            <pc:sldMk cId="3201059390" sldId="319"/>
            <ac:spMk id="50" creationId="{CCE2504C-7C89-BB3D-3F21-D0D261A5B46C}"/>
          </ac:spMkLst>
        </pc:spChg>
        <pc:spChg chg="add mod">
          <ac:chgData name="Rhys Thomas" userId="b0461f160bf1e64b" providerId="LiveId" clId="{CF6027AD-E818-47F9-B483-BF3D327BE63E}" dt="2024-05-27T09:22:45.063" v="4605" actId="1076"/>
          <ac:spMkLst>
            <pc:docMk/>
            <pc:sldMk cId="3201059390" sldId="319"/>
            <ac:spMk id="51" creationId="{909B6333-3DAC-E960-907A-174230996383}"/>
          </ac:spMkLst>
        </pc:spChg>
        <pc:spChg chg="add mod">
          <ac:chgData name="Rhys Thomas" userId="b0461f160bf1e64b" providerId="LiveId" clId="{CF6027AD-E818-47F9-B483-BF3D327BE63E}" dt="2024-05-27T09:23:14.875" v="4616" actId="1076"/>
          <ac:spMkLst>
            <pc:docMk/>
            <pc:sldMk cId="3201059390" sldId="319"/>
            <ac:spMk id="52" creationId="{ED4FD1D0-6C09-D811-584A-0A5B1AEF09F6}"/>
          </ac:spMkLst>
        </pc:spChg>
        <pc:spChg chg="add mod">
          <ac:chgData name="Rhys Thomas" userId="b0461f160bf1e64b" providerId="LiveId" clId="{CF6027AD-E818-47F9-B483-BF3D327BE63E}" dt="2024-05-27T09:23:14.875" v="4616" actId="1076"/>
          <ac:spMkLst>
            <pc:docMk/>
            <pc:sldMk cId="3201059390" sldId="319"/>
            <ac:spMk id="53" creationId="{9C994630-E5A7-C906-6667-9F825CC2B736}"/>
          </ac:spMkLst>
        </pc:spChg>
        <pc:spChg chg="add mod">
          <ac:chgData name="Rhys Thomas" userId="b0461f160bf1e64b" providerId="LiveId" clId="{CF6027AD-E818-47F9-B483-BF3D327BE63E}" dt="2024-05-27T09:23:14.875" v="4616" actId="1076"/>
          <ac:spMkLst>
            <pc:docMk/>
            <pc:sldMk cId="3201059390" sldId="319"/>
            <ac:spMk id="54" creationId="{6F6657B2-2614-12C6-C295-52142DCD3040}"/>
          </ac:spMkLst>
        </pc:spChg>
        <pc:spChg chg="add mod">
          <ac:chgData name="Rhys Thomas" userId="b0461f160bf1e64b" providerId="LiveId" clId="{CF6027AD-E818-47F9-B483-BF3D327BE63E}" dt="2024-05-27T09:23:14.875" v="4616" actId="1076"/>
          <ac:spMkLst>
            <pc:docMk/>
            <pc:sldMk cId="3201059390" sldId="319"/>
            <ac:spMk id="55" creationId="{9A7BC9B3-AC51-9E8D-42A1-5854A852FC93}"/>
          </ac:spMkLst>
        </pc:spChg>
        <pc:spChg chg="add mod">
          <ac:chgData name="Rhys Thomas" userId="b0461f160bf1e64b" providerId="LiveId" clId="{CF6027AD-E818-47F9-B483-BF3D327BE63E}" dt="2024-05-27T09:23:14.875" v="4616" actId="1076"/>
          <ac:spMkLst>
            <pc:docMk/>
            <pc:sldMk cId="3201059390" sldId="319"/>
            <ac:spMk id="56" creationId="{11BCCBCB-737E-39F6-D89B-4428375B4C77}"/>
          </ac:spMkLst>
        </pc:spChg>
        <pc:spChg chg="add mod">
          <ac:chgData name="Rhys Thomas" userId="b0461f160bf1e64b" providerId="LiveId" clId="{CF6027AD-E818-47F9-B483-BF3D327BE63E}" dt="2024-05-27T09:23:24.575" v="4619" actId="20577"/>
          <ac:spMkLst>
            <pc:docMk/>
            <pc:sldMk cId="3201059390" sldId="319"/>
            <ac:spMk id="57" creationId="{E9AC7F4B-AC04-5DBE-C4E4-76BCD4F4A72B}"/>
          </ac:spMkLst>
        </pc:spChg>
        <pc:spChg chg="add mod">
          <ac:chgData name="Rhys Thomas" userId="b0461f160bf1e64b" providerId="LiveId" clId="{CF6027AD-E818-47F9-B483-BF3D327BE63E}" dt="2024-05-27T09:23:31.969" v="4621" actId="1076"/>
          <ac:spMkLst>
            <pc:docMk/>
            <pc:sldMk cId="3201059390" sldId="319"/>
            <ac:spMk id="58" creationId="{2081EDFA-716A-4B21-8E49-0E29C501F347}"/>
          </ac:spMkLst>
        </pc:spChg>
        <pc:spChg chg="add mod">
          <ac:chgData name="Rhys Thomas" userId="b0461f160bf1e64b" providerId="LiveId" clId="{CF6027AD-E818-47F9-B483-BF3D327BE63E}" dt="2024-05-27T09:23:21.737" v="4618" actId="1076"/>
          <ac:spMkLst>
            <pc:docMk/>
            <pc:sldMk cId="3201059390" sldId="319"/>
            <ac:spMk id="59" creationId="{BF4DBE49-DD2B-73D8-8C35-32F1BCB6C96C}"/>
          </ac:spMkLst>
        </pc:spChg>
        <pc:spChg chg="add mod">
          <ac:chgData name="Rhys Thomas" userId="b0461f160bf1e64b" providerId="LiveId" clId="{CF6027AD-E818-47F9-B483-BF3D327BE63E}" dt="2024-05-27T09:23:35.201" v="4622" actId="1076"/>
          <ac:spMkLst>
            <pc:docMk/>
            <pc:sldMk cId="3201059390" sldId="319"/>
            <ac:spMk id="60" creationId="{3D1FE404-0742-A5E3-F00E-6A139F013135}"/>
          </ac:spMkLst>
        </pc:spChg>
        <pc:spChg chg="add mod">
          <ac:chgData name="Rhys Thomas" userId="b0461f160bf1e64b" providerId="LiveId" clId="{CF6027AD-E818-47F9-B483-BF3D327BE63E}" dt="2024-05-27T09:23:21.737" v="4618" actId="1076"/>
          <ac:spMkLst>
            <pc:docMk/>
            <pc:sldMk cId="3201059390" sldId="319"/>
            <ac:spMk id="61" creationId="{E0FB43BE-EFB7-6A60-0443-FEBD5C692C33}"/>
          </ac:spMkLst>
        </pc:spChg>
        <pc:graphicFrameChg chg="add del mod modGraphic">
          <ac:chgData name="Rhys Thomas" userId="b0461f160bf1e64b" providerId="LiveId" clId="{CF6027AD-E818-47F9-B483-BF3D327BE63E}" dt="2024-05-27T09:19:29.614" v="4533" actId="478"/>
          <ac:graphicFrameMkLst>
            <pc:docMk/>
            <pc:sldMk cId="3201059390" sldId="319"/>
            <ac:graphicFrameMk id="6" creationId="{3B32AEF5-AA14-ABEC-0963-7F0C71CFE955}"/>
          </ac:graphicFrameMkLst>
        </pc:graphicFrameChg>
      </pc:sldChg>
      <pc:sldChg chg="modSp add mod">
        <pc:chgData name="Rhys Thomas" userId="b0461f160bf1e64b" providerId="LiveId" clId="{CF6027AD-E818-47F9-B483-BF3D327BE63E}" dt="2024-05-27T09:28:25.163" v="4698" actId="1076"/>
        <pc:sldMkLst>
          <pc:docMk/>
          <pc:sldMk cId="4075059511" sldId="320"/>
        </pc:sldMkLst>
        <pc:spChg chg="mod">
          <ac:chgData name="Rhys Thomas" userId="b0461f160bf1e64b" providerId="LiveId" clId="{CF6027AD-E818-47F9-B483-BF3D327BE63E}" dt="2024-05-27T09:24:30.331" v="4627" actId="1076"/>
          <ac:spMkLst>
            <pc:docMk/>
            <pc:sldMk cId="4075059511" sldId="320"/>
            <ac:spMk id="7" creationId="{A5D27496-8A68-CAF6-419A-BEC65624CA01}"/>
          </ac:spMkLst>
        </pc:spChg>
        <pc:spChg chg="mod">
          <ac:chgData name="Rhys Thomas" userId="b0461f160bf1e64b" providerId="LiveId" clId="{CF6027AD-E818-47F9-B483-BF3D327BE63E}" dt="2024-05-27T09:24:43.666" v="4630" actId="20577"/>
          <ac:spMkLst>
            <pc:docMk/>
            <pc:sldMk cId="4075059511" sldId="320"/>
            <ac:spMk id="9" creationId="{E73F2054-FB87-3BF8-FA11-B91642D2E578}"/>
          </ac:spMkLst>
        </pc:spChg>
        <pc:spChg chg="mod">
          <ac:chgData name="Rhys Thomas" userId="b0461f160bf1e64b" providerId="LiveId" clId="{CF6027AD-E818-47F9-B483-BF3D327BE63E}" dt="2024-05-27T09:25:31.078" v="4643" actId="1076"/>
          <ac:spMkLst>
            <pc:docMk/>
            <pc:sldMk cId="4075059511" sldId="320"/>
            <ac:spMk id="10" creationId="{2FF696F5-D543-44C4-B19B-42631A400532}"/>
          </ac:spMkLst>
        </pc:spChg>
        <pc:spChg chg="mod">
          <ac:chgData name="Rhys Thomas" userId="b0461f160bf1e64b" providerId="LiveId" clId="{CF6027AD-E818-47F9-B483-BF3D327BE63E}" dt="2024-05-27T09:24:57.714" v="4633" actId="1076"/>
          <ac:spMkLst>
            <pc:docMk/>
            <pc:sldMk cId="4075059511" sldId="320"/>
            <ac:spMk id="12" creationId="{ECDA0483-ECAA-0F16-E082-AA6E5DBF5B59}"/>
          </ac:spMkLst>
        </pc:spChg>
        <pc:spChg chg="mod">
          <ac:chgData name="Rhys Thomas" userId="b0461f160bf1e64b" providerId="LiveId" clId="{CF6027AD-E818-47F9-B483-BF3D327BE63E}" dt="2024-05-27T09:25:08.357" v="4636" actId="20577"/>
          <ac:spMkLst>
            <pc:docMk/>
            <pc:sldMk cId="4075059511" sldId="320"/>
            <ac:spMk id="14" creationId="{BFCF288A-232A-BC12-2A9E-48EC21974AB1}"/>
          </ac:spMkLst>
        </pc:spChg>
        <pc:spChg chg="mod">
          <ac:chgData name="Rhys Thomas" userId="b0461f160bf1e64b" providerId="LiveId" clId="{CF6027AD-E818-47F9-B483-BF3D327BE63E}" dt="2024-05-27T09:25:03.117" v="4635" actId="1076"/>
          <ac:spMkLst>
            <pc:docMk/>
            <pc:sldMk cId="4075059511" sldId="320"/>
            <ac:spMk id="15" creationId="{0718C7E8-E572-41F8-B358-D9696FFF0BF6}"/>
          </ac:spMkLst>
        </pc:spChg>
        <pc:spChg chg="mod">
          <ac:chgData name="Rhys Thomas" userId="b0461f160bf1e64b" providerId="LiveId" clId="{CF6027AD-E818-47F9-B483-BF3D327BE63E}" dt="2024-05-27T09:25:20.516" v="4640" actId="20577"/>
          <ac:spMkLst>
            <pc:docMk/>
            <pc:sldMk cId="4075059511" sldId="320"/>
            <ac:spMk id="17" creationId="{6AB738F3-D93E-4473-CE5F-CD5BDB5DBA97}"/>
          </ac:spMkLst>
        </pc:spChg>
        <pc:spChg chg="mod">
          <ac:chgData name="Rhys Thomas" userId="b0461f160bf1e64b" providerId="LiveId" clId="{CF6027AD-E818-47F9-B483-BF3D327BE63E}" dt="2024-05-27T09:25:33.700" v="4644" actId="20577"/>
          <ac:spMkLst>
            <pc:docMk/>
            <pc:sldMk cId="4075059511" sldId="320"/>
            <ac:spMk id="19" creationId="{AA33FD02-88C0-C7D9-3468-F7B563FAA004}"/>
          </ac:spMkLst>
        </pc:spChg>
        <pc:spChg chg="mod">
          <ac:chgData name="Rhys Thomas" userId="b0461f160bf1e64b" providerId="LiveId" clId="{CF6027AD-E818-47F9-B483-BF3D327BE63E}" dt="2024-05-27T09:25:27.311" v="4642" actId="1076"/>
          <ac:spMkLst>
            <pc:docMk/>
            <pc:sldMk cId="4075059511" sldId="320"/>
            <ac:spMk id="20" creationId="{4124986E-368D-D9A7-6BD0-9BD5DFECCD18}"/>
          </ac:spMkLst>
        </pc:spChg>
        <pc:spChg chg="mod">
          <ac:chgData name="Rhys Thomas" userId="b0461f160bf1e64b" providerId="LiveId" clId="{CF6027AD-E818-47F9-B483-BF3D327BE63E}" dt="2024-05-27T09:25:41.767" v="4648" actId="1076"/>
          <ac:spMkLst>
            <pc:docMk/>
            <pc:sldMk cId="4075059511" sldId="320"/>
            <ac:spMk id="22" creationId="{471D1CFE-E6A5-C8E9-ADA2-FFD5977E416F}"/>
          </ac:spMkLst>
        </pc:spChg>
        <pc:spChg chg="mod">
          <ac:chgData name="Rhys Thomas" userId="b0461f160bf1e64b" providerId="LiveId" clId="{CF6027AD-E818-47F9-B483-BF3D327BE63E}" dt="2024-05-27T09:26:11.750" v="4652" actId="20577"/>
          <ac:spMkLst>
            <pc:docMk/>
            <pc:sldMk cId="4075059511" sldId="320"/>
            <ac:spMk id="24" creationId="{B08D3353-1CC4-8421-6126-D510C13761C9}"/>
          </ac:spMkLst>
        </pc:spChg>
        <pc:spChg chg="mod">
          <ac:chgData name="Rhys Thomas" userId="b0461f160bf1e64b" providerId="LiveId" clId="{CF6027AD-E818-47F9-B483-BF3D327BE63E}" dt="2024-05-27T09:26:09.694" v="4651" actId="1076"/>
          <ac:spMkLst>
            <pc:docMk/>
            <pc:sldMk cId="4075059511" sldId="320"/>
            <ac:spMk id="25" creationId="{22A17BA4-08FA-6CFB-7C9E-A69C12B9F86F}"/>
          </ac:spMkLst>
        </pc:spChg>
        <pc:spChg chg="mod">
          <ac:chgData name="Rhys Thomas" userId="b0461f160bf1e64b" providerId="LiveId" clId="{CF6027AD-E818-47F9-B483-BF3D327BE63E}" dt="2024-05-27T09:26:19.082" v="4656" actId="1076"/>
          <ac:spMkLst>
            <pc:docMk/>
            <pc:sldMk cId="4075059511" sldId="320"/>
            <ac:spMk id="27" creationId="{61C32BE4-3B8B-33AE-6496-FEE0C4C7D10D}"/>
          </ac:spMkLst>
        </pc:spChg>
        <pc:spChg chg="mod">
          <ac:chgData name="Rhys Thomas" userId="b0461f160bf1e64b" providerId="LiveId" clId="{CF6027AD-E818-47F9-B483-BF3D327BE63E}" dt="2024-05-27T09:26:27.923" v="4661" actId="20577"/>
          <ac:spMkLst>
            <pc:docMk/>
            <pc:sldMk cId="4075059511" sldId="320"/>
            <ac:spMk id="29" creationId="{BA405CC9-6586-EC1B-9C62-672F19FFB2A7}"/>
          </ac:spMkLst>
        </pc:spChg>
        <pc:spChg chg="mod">
          <ac:chgData name="Rhys Thomas" userId="b0461f160bf1e64b" providerId="LiveId" clId="{CF6027AD-E818-47F9-B483-BF3D327BE63E}" dt="2024-05-27T09:26:24.328" v="4658" actId="1076"/>
          <ac:spMkLst>
            <pc:docMk/>
            <pc:sldMk cId="4075059511" sldId="320"/>
            <ac:spMk id="30" creationId="{125E0E0A-B9EA-66E9-99EA-DB29C916B068}"/>
          </ac:spMkLst>
        </pc:spChg>
        <pc:spChg chg="mod">
          <ac:chgData name="Rhys Thomas" userId="b0461f160bf1e64b" providerId="LiveId" clId="{CF6027AD-E818-47F9-B483-BF3D327BE63E}" dt="2024-05-27T09:26:40.311" v="4665" actId="1076"/>
          <ac:spMkLst>
            <pc:docMk/>
            <pc:sldMk cId="4075059511" sldId="320"/>
            <ac:spMk id="37" creationId="{3560DA3B-DA83-7D5D-013A-F00B09EF99A1}"/>
          </ac:spMkLst>
        </pc:spChg>
        <pc:spChg chg="mod">
          <ac:chgData name="Rhys Thomas" userId="b0461f160bf1e64b" providerId="LiveId" clId="{CF6027AD-E818-47F9-B483-BF3D327BE63E}" dt="2024-05-27T09:26:48.806" v="4668" actId="20577"/>
          <ac:spMkLst>
            <pc:docMk/>
            <pc:sldMk cId="4075059511" sldId="320"/>
            <ac:spMk id="39" creationId="{611F2BA5-1386-3873-6E9E-D6CC76CBA2C3}"/>
          </ac:spMkLst>
        </pc:spChg>
        <pc:spChg chg="mod">
          <ac:chgData name="Rhys Thomas" userId="b0461f160bf1e64b" providerId="LiveId" clId="{CF6027AD-E818-47F9-B483-BF3D327BE63E}" dt="2024-05-27T09:26:46.687" v="4667" actId="1076"/>
          <ac:spMkLst>
            <pc:docMk/>
            <pc:sldMk cId="4075059511" sldId="320"/>
            <ac:spMk id="40" creationId="{053B9753-1C4F-C91A-017C-B6BED8BFA625}"/>
          </ac:spMkLst>
        </pc:spChg>
        <pc:spChg chg="mod">
          <ac:chgData name="Rhys Thomas" userId="b0461f160bf1e64b" providerId="LiveId" clId="{CF6027AD-E818-47F9-B483-BF3D327BE63E}" dt="2024-05-27T09:27:16.754" v="4672" actId="1076"/>
          <ac:spMkLst>
            <pc:docMk/>
            <pc:sldMk cId="4075059511" sldId="320"/>
            <ac:spMk id="42" creationId="{86C3EB24-423E-385E-C835-DFAAA7AAB1AE}"/>
          </ac:spMkLst>
        </pc:spChg>
        <pc:spChg chg="mod">
          <ac:chgData name="Rhys Thomas" userId="b0461f160bf1e64b" providerId="LiveId" clId="{CF6027AD-E818-47F9-B483-BF3D327BE63E}" dt="2024-05-27T09:27:25.091" v="4675" actId="20577"/>
          <ac:spMkLst>
            <pc:docMk/>
            <pc:sldMk cId="4075059511" sldId="320"/>
            <ac:spMk id="44" creationId="{7E76DFCD-57FD-2C98-E641-6E8F7CE0F652}"/>
          </ac:spMkLst>
        </pc:spChg>
        <pc:spChg chg="mod">
          <ac:chgData name="Rhys Thomas" userId="b0461f160bf1e64b" providerId="LiveId" clId="{CF6027AD-E818-47F9-B483-BF3D327BE63E}" dt="2024-05-27T09:27:22.644" v="4674" actId="1076"/>
          <ac:spMkLst>
            <pc:docMk/>
            <pc:sldMk cId="4075059511" sldId="320"/>
            <ac:spMk id="45" creationId="{266E3C5C-95A8-0CF8-E864-B2EB7B052DEC}"/>
          </ac:spMkLst>
        </pc:spChg>
        <pc:spChg chg="mod">
          <ac:chgData name="Rhys Thomas" userId="b0461f160bf1e64b" providerId="LiveId" clId="{CF6027AD-E818-47F9-B483-BF3D327BE63E}" dt="2024-05-27T09:27:34.108" v="4681" actId="1076"/>
          <ac:spMkLst>
            <pc:docMk/>
            <pc:sldMk cId="4075059511" sldId="320"/>
            <ac:spMk id="47" creationId="{17E815D4-FBA2-1B7E-C35D-FBBB064FD56C}"/>
          </ac:spMkLst>
        </pc:spChg>
        <pc:spChg chg="mod">
          <ac:chgData name="Rhys Thomas" userId="b0461f160bf1e64b" providerId="LiveId" clId="{CF6027AD-E818-47F9-B483-BF3D327BE63E}" dt="2024-05-27T09:27:43.388" v="4684" actId="20577"/>
          <ac:spMkLst>
            <pc:docMk/>
            <pc:sldMk cId="4075059511" sldId="320"/>
            <ac:spMk id="49" creationId="{255667B9-2B6C-F2CF-BA2F-470CC9BFAD72}"/>
          </ac:spMkLst>
        </pc:spChg>
        <pc:spChg chg="mod">
          <ac:chgData name="Rhys Thomas" userId="b0461f160bf1e64b" providerId="LiveId" clId="{CF6027AD-E818-47F9-B483-BF3D327BE63E}" dt="2024-05-27T09:27:41.490" v="4683" actId="1076"/>
          <ac:spMkLst>
            <pc:docMk/>
            <pc:sldMk cId="4075059511" sldId="320"/>
            <ac:spMk id="50" creationId="{CCE2504C-7C89-BB3D-3F21-D0D261A5B46C}"/>
          </ac:spMkLst>
        </pc:spChg>
        <pc:spChg chg="mod">
          <ac:chgData name="Rhys Thomas" userId="b0461f160bf1e64b" providerId="LiveId" clId="{CF6027AD-E818-47F9-B483-BF3D327BE63E}" dt="2024-05-27T09:27:52.448" v="4686" actId="1076"/>
          <ac:spMkLst>
            <pc:docMk/>
            <pc:sldMk cId="4075059511" sldId="320"/>
            <ac:spMk id="52" creationId="{ED4FD1D0-6C09-D811-584A-0A5B1AEF09F6}"/>
          </ac:spMkLst>
        </pc:spChg>
        <pc:spChg chg="mod">
          <ac:chgData name="Rhys Thomas" userId="b0461f160bf1e64b" providerId="LiveId" clId="{CF6027AD-E818-47F9-B483-BF3D327BE63E}" dt="2024-05-27T09:28:01.538" v="4689" actId="20577"/>
          <ac:spMkLst>
            <pc:docMk/>
            <pc:sldMk cId="4075059511" sldId="320"/>
            <ac:spMk id="54" creationId="{6F6657B2-2614-12C6-C295-52142DCD3040}"/>
          </ac:spMkLst>
        </pc:spChg>
        <pc:spChg chg="mod">
          <ac:chgData name="Rhys Thomas" userId="b0461f160bf1e64b" providerId="LiveId" clId="{CF6027AD-E818-47F9-B483-BF3D327BE63E}" dt="2024-05-27T09:27:58.939" v="4688" actId="1076"/>
          <ac:spMkLst>
            <pc:docMk/>
            <pc:sldMk cId="4075059511" sldId="320"/>
            <ac:spMk id="55" creationId="{9A7BC9B3-AC51-9E8D-42A1-5854A852FC93}"/>
          </ac:spMkLst>
        </pc:spChg>
        <pc:spChg chg="mod">
          <ac:chgData name="Rhys Thomas" userId="b0461f160bf1e64b" providerId="LiveId" clId="{CF6027AD-E818-47F9-B483-BF3D327BE63E}" dt="2024-05-27T09:28:11.863" v="4692" actId="1076"/>
          <ac:spMkLst>
            <pc:docMk/>
            <pc:sldMk cId="4075059511" sldId="320"/>
            <ac:spMk id="57" creationId="{E9AC7F4B-AC04-5DBE-C4E4-76BCD4F4A72B}"/>
          </ac:spMkLst>
        </pc:spChg>
        <pc:spChg chg="mod">
          <ac:chgData name="Rhys Thomas" userId="b0461f160bf1e64b" providerId="LiveId" clId="{CF6027AD-E818-47F9-B483-BF3D327BE63E}" dt="2024-05-27T09:28:25.163" v="4698" actId="1076"/>
          <ac:spMkLst>
            <pc:docMk/>
            <pc:sldMk cId="4075059511" sldId="320"/>
            <ac:spMk id="58" creationId="{2081EDFA-716A-4B21-8E49-0E29C501F347}"/>
          </ac:spMkLst>
        </pc:spChg>
        <pc:spChg chg="mod">
          <ac:chgData name="Rhys Thomas" userId="b0461f160bf1e64b" providerId="LiveId" clId="{CF6027AD-E818-47F9-B483-BF3D327BE63E}" dt="2024-05-27T09:28:18.955" v="4695" actId="1076"/>
          <ac:spMkLst>
            <pc:docMk/>
            <pc:sldMk cId="4075059511" sldId="320"/>
            <ac:spMk id="60" creationId="{3D1FE404-0742-A5E3-F00E-6A139F013135}"/>
          </ac:spMkLst>
        </pc:spChg>
      </pc:sldChg>
      <pc:sldChg chg="addSp delSp modSp new mod delAnim modAnim">
        <pc:chgData name="Rhys Thomas" userId="b0461f160bf1e64b" providerId="LiveId" clId="{CF6027AD-E818-47F9-B483-BF3D327BE63E}" dt="2024-05-27T09:35:50.020" v="4824" actId="465"/>
        <pc:sldMkLst>
          <pc:docMk/>
          <pc:sldMk cId="2873807741" sldId="321"/>
        </pc:sldMkLst>
        <pc:spChg chg="del">
          <ac:chgData name="Rhys Thomas" userId="b0461f160bf1e64b" providerId="LiveId" clId="{CF6027AD-E818-47F9-B483-BF3D327BE63E}" dt="2024-05-27T09:29:03.530" v="4701" actId="478"/>
          <ac:spMkLst>
            <pc:docMk/>
            <pc:sldMk cId="2873807741" sldId="321"/>
            <ac:spMk id="2" creationId="{0D4AD1E0-1671-7AF4-1DA4-9A7578B33AB4}"/>
          </ac:spMkLst>
        </pc:spChg>
        <pc:spChg chg="del">
          <ac:chgData name="Rhys Thomas" userId="b0461f160bf1e64b" providerId="LiveId" clId="{CF6027AD-E818-47F9-B483-BF3D327BE63E}" dt="2024-05-27T09:29:02.510" v="4700" actId="478"/>
          <ac:spMkLst>
            <pc:docMk/>
            <pc:sldMk cId="2873807741" sldId="321"/>
            <ac:spMk id="3" creationId="{40F39FC3-723A-E019-1B12-61B53E520467}"/>
          </ac:spMkLst>
        </pc:spChg>
        <pc:spChg chg="add mod">
          <ac:chgData name="Rhys Thomas" userId="b0461f160bf1e64b" providerId="LiveId" clId="{CF6027AD-E818-47F9-B483-BF3D327BE63E}" dt="2024-05-27T09:30:03.728" v="4738" actId="1076"/>
          <ac:spMkLst>
            <pc:docMk/>
            <pc:sldMk cId="2873807741" sldId="321"/>
            <ac:spMk id="4" creationId="{9F886D4A-0A2A-D308-6699-2B8696A425A2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5" creationId="{E0653EAD-6939-24F5-014B-8DE81B7E9285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6" creationId="{99683345-8311-6B77-86CC-FDD6294C23C5}"/>
          </ac:spMkLst>
        </pc:spChg>
        <pc:spChg chg="add del mod">
          <ac:chgData name="Rhys Thomas" userId="b0461f160bf1e64b" providerId="LiveId" clId="{CF6027AD-E818-47F9-B483-BF3D327BE63E}" dt="2024-05-27T09:30:25.160" v="4744" actId="478"/>
          <ac:spMkLst>
            <pc:docMk/>
            <pc:sldMk cId="2873807741" sldId="321"/>
            <ac:spMk id="7" creationId="{E0C8E637-E0B0-A30F-3F63-9111688AD3E8}"/>
          </ac:spMkLst>
        </pc:spChg>
        <pc:spChg chg="add mod">
          <ac:chgData name="Rhys Thomas" userId="b0461f160bf1e64b" providerId="LiveId" clId="{CF6027AD-E818-47F9-B483-BF3D327BE63E}" dt="2024-05-27T09:35:49.141" v="4823" actId="12788"/>
          <ac:spMkLst>
            <pc:docMk/>
            <pc:sldMk cId="2873807741" sldId="321"/>
            <ac:spMk id="8" creationId="{B963033B-3E5D-A46E-703C-20D5EFE5605D}"/>
          </ac:spMkLst>
        </pc:spChg>
        <pc:spChg chg="add del mod">
          <ac:chgData name="Rhys Thomas" userId="b0461f160bf1e64b" providerId="LiveId" clId="{CF6027AD-E818-47F9-B483-BF3D327BE63E}" dt="2024-05-27T09:30:27.419" v="4745" actId="478"/>
          <ac:spMkLst>
            <pc:docMk/>
            <pc:sldMk cId="2873807741" sldId="321"/>
            <ac:spMk id="9" creationId="{1C29A782-62BF-77A1-7297-3036548088E1}"/>
          </ac:spMkLst>
        </pc:spChg>
        <pc:spChg chg="add del mod">
          <ac:chgData name="Rhys Thomas" userId="b0461f160bf1e64b" providerId="LiveId" clId="{CF6027AD-E818-47F9-B483-BF3D327BE63E}" dt="2024-05-27T09:31:17.830" v="4754" actId="478"/>
          <ac:spMkLst>
            <pc:docMk/>
            <pc:sldMk cId="2873807741" sldId="321"/>
            <ac:spMk id="10" creationId="{5DE7DAEB-4483-E630-E416-039B7E76105E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11" creationId="{27CF1B69-592C-06BD-7C62-F79D84834876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12" creationId="{55249B98-436A-C258-0A8F-EAC4EBE76665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13" creationId="{C5A9DEE0-E50B-2408-759C-73E23BB7CB03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14" creationId="{9EF08E3C-66EA-4A45-29A3-6C5CA35F8AB7}"/>
          </ac:spMkLst>
        </pc:spChg>
        <pc:spChg chg="add del mod">
          <ac:chgData name="Rhys Thomas" userId="b0461f160bf1e64b" providerId="LiveId" clId="{CF6027AD-E818-47F9-B483-BF3D327BE63E}" dt="2024-05-27T09:31:19.289" v="4755" actId="478"/>
          <ac:spMkLst>
            <pc:docMk/>
            <pc:sldMk cId="2873807741" sldId="321"/>
            <ac:spMk id="15" creationId="{A19F3F92-60FF-0D1C-4002-FB019E80A93D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16" creationId="{EFE6F83C-D28B-E4D5-1BA4-FDE009BF9E71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17" creationId="{B680E987-3537-CCCC-3C64-5A9E9A897AE3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18" creationId="{227E3943-00D6-52A5-057F-ECDC1FDE8424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19" creationId="{AA64653A-4A18-70B1-C152-1D235230AD72}"/>
          </ac:spMkLst>
        </pc:spChg>
        <pc:spChg chg="add del mod">
          <ac:chgData name="Rhys Thomas" userId="b0461f160bf1e64b" providerId="LiveId" clId="{CF6027AD-E818-47F9-B483-BF3D327BE63E}" dt="2024-05-27T09:31:20.874" v="4756" actId="478"/>
          <ac:spMkLst>
            <pc:docMk/>
            <pc:sldMk cId="2873807741" sldId="321"/>
            <ac:spMk id="20" creationId="{BE2FFD99-5710-E7DA-B62A-88C49E51A2B6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21" creationId="{F0507837-95D5-C11B-E019-E0A71E0D7E2A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22" creationId="{EE95C196-682C-F977-C5DC-B1964E459E12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23" creationId="{23490F93-51E2-E10D-5EF5-C9A69F9B07DC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24" creationId="{35E64B2A-4576-DDBC-3E0E-0C6C03EA10C0}"/>
          </ac:spMkLst>
        </pc:spChg>
        <pc:spChg chg="add del mod">
          <ac:chgData name="Rhys Thomas" userId="b0461f160bf1e64b" providerId="LiveId" clId="{CF6027AD-E818-47F9-B483-BF3D327BE63E}" dt="2024-05-27T09:31:22.584" v="4757" actId="478"/>
          <ac:spMkLst>
            <pc:docMk/>
            <pc:sldMk cId="2873807741" sldId="321"/>
            <ac:spMk id="25" creationId="{5139B071-83C7-175C-6955-1BA298156BA8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26" creationId="{2264ABA6-83DE-70C9-8AD1-04F6C3021AC5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27" creationId="{DAD58699-25A8-C763-50E9-E4F854179E70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28" creationId="{089560D7-1D37-2EB6-D3C3-168C5C700D21}"/>
          </ac:spMkLst>
        </pc:spChg>
        <pc:spChg chg="add del mod">
          <ac:chgData name="Rhys Thomas" userId="b0461f160bf1e64b" providerId="LiveId" clId="{CF6027AD-E818-47F9-B483-BF3D327BE63E}" dt="2024-05-27T09:31:13.754" v="4753" actId="478"/>
          <ac:spMkLst>
            <pc:docMk/>
            <pc:sldMk cId="2873807741" sldId="321"/>
            <ac:spMk id="29" creationId="{0033B26D-92B7-1584-76E5-DEFD19BC0085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30" creationId="{56055AFE-4C16-75DF-A7B1-007770B5564F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31" creationId="{E6337F10-CD58-9B1E-8900-5263D1DDFE95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32" creationId="{4D3B69F2-5EE3-400C-7D15-A89EA65F6502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33" creationId="{9F7BDD23-87C0-66AE-9481-4BC0E3555721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34" creationId="{E046CD34-C9A9-E97C-AF33-C7E405207639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35" creationId="{3EB39EB6-6BD7-F0C4-516B-9A627C390703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36" creationId="{9A0D9875-6160-632B-1CD5-40073B6B1535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37" creationId="{60D3AB90-EF04-C936-D6FC-FDD47EF6822C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38" creationId="{083F8EA6-AA50-D013-7951-290BCC70E141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39" creationId="{4908A901-317D-90F1-A7AE-C5EA059C0A64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40" creationId="{13EC83A2-7FA4-199A-DA13-8EF6994416C9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41" creationId="{502D4B75-5DE1-2EA0-65FE-148284623184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42" creationId="{F3D2C2E5-6EC4-1FF8-5C8D-BC903AD23358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43" creationId="{ACFDBCCC-1DF2-7FAE-45A6-F5C210713623}"/>
          </ac:spMkLst>
        </pc:spChg>
        <pc:spChg chg="add mod">
          <ac:chgData name="Rhys Thomas" userId="b0461f160bf1e64b" providerId="LiveId" clId="{CF6027AD-E818-47F9-B483-BF3D327BE63E}" dt="2024-05-27T09:35:49.141" v="4823" actId="12788"/>
          <ac:spMkLst>
            <pc:docMk/>
            <pc:sldMk cId="2873807741" sldId="321"/>
            <ac:spMk id="44" creationId="{25ED5F6A-5BBD-04E8-F8A0-27A99DF29B4B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45" creationId="{8B1D2A79-ACD2-CCFE-E81A-CDF818F59C64}"/>
          </ac:spMkLst>
        </pc:spChg>
        <pc:spChg chg="add mod">
          <ac:chgData name="Rhys Thomas" userId="b0461f160bf1e64b" providerId="LiveId" clId="{CF6027AD-E818-47F9-B483-BF3D327BE63E}" dt="2024-05-27T09:35:50.020" v="4824" actId="465"/>
          <ac:spMkLst>
            <pc:docMk/>
            <pc:sldMk cId="2873807741" sldId="321"/>
            <ac:spMk id="46" creationId="{67B1DD5E-8832-A7E8-E8A0-E1429E70F529}"/>
          </ac:spMkLst>
        </pc:spChg>
        <pc:spChg chg="add mod">
          <ac:chgData name="Rhys Thomas" userId="b0461f160bf1e64b" providerId="LiveId" clId="{CF6027AD-E818-47F9-B483-BF3D327BE63E}" dt="2024-05-27T09:33:41.276" v="4789" actId="1076"/>
          <ac:spMkLst>
            <pc:docMk/>
            <pc:sldMk cId="2873807741" sldId="321"/>
            <ac:spMk id="47" creationId="{FED0BE62-FF28-6891-C0F4-5E8FC37AA7F9}"/>
          </ac:spMkLst>
        </pc:spChg>
        <pc:spChg chg="add mod">
          <ac:chgData name="Rhys Thomas" userId="b0461f160bf1e64b" providerId="LiveId" clId="{CF6027AD-E818-47F9-B483-BF3D327BE63E}" dt="2024-05-27T09:33:41.276" v="4789" actId="1076"/>
          <ac:spMkLst>
            <pc:docMk/>
            <pc:sldMk cId="2873807741" sldId="321"/>
            <ac:spMk id="48" creationId="{666CA7E0-3EF0-C8B6-95B0-188BBCCB3DAF}"/>
          </ac:spMkLst>
        </pc:spChg>
        <pc:spChg chg="add mod">
          <ac:chgData name="Rhys Thomas" userId="b0461f160bf1e64b" providerId="LiveId" clId="{CF6027AD-E818-47F9-B483-BF3D327BE63E}" dt="2024-05-27T09:33:41.276" v="4789" actId="1076"/>
          <ac:spMkLst>
            <pc:docMk/>
            <pc:sldMk cId="2873807741" sldId="321"/>
            <ac:spMk id="49" creationId="{7973648E-B337-88D8-5249-A4BBFD7A4ED5}"/>
          </ac:spMkLst>
        </pc:spChg>
        <pc:spChg chg="add mod">
          <ac:chgData name="Rhys Thomas" userId="b0461f160bf1e64b" providerId="LiveId" clId="{CF6027AD-E818-47F9-B483-BF3D327BE63E}" dt="2024-05-27T09:33:41.276" v="4789" actId="1076"/>
          <ac:spMkLst>
            <pc:docMk/>
            <pc:sldMk cId="2873807741" sldId="321"/>
            <ac:spMk id="50" creationId="{F9796597-E432-0457-23E5-DB0CA45813CE}"/>
          </ac:spMkLst>
        </pc:spChg>
        <pc:spChg chg="add mod">
          <ac:chgData name="Rhys Thomas" userId="b0461f160bf1e64b" providerId="LiveId" clId="{CF6027AD-E818-47F9-B483-BF3D327BE63E}" dt="2024-05-27T09:33:43.550" v="4790"/>
          <ac:spMkLst>
            <pc:docMk/>
            <pc:sldMk cId="2873807741" sldId="321"/>
            <ac:spMk id="51" creationId="{5FF59006-9F8A-DF8E-BEC8-48EFB26E9F98}"/>
          </ac:spMkLst>
        </pc:spChg>
        <pc:spChg chg="add mod">
          <ac:chgData name="Rhys Thomas" userId="b0461f160bf1e64b" providerId="LiveId" clId="{CF6027AD-E818-47F9-B483-BF3D327BE63E}" dt="2024-05-27T09:33:43.550" v="4790"/>
          <ac:spMkLst>
            <pc:docMk/>
            <pc:sldMk cId="2873807741" sldId="321"/>
            <ac:spMk id="52" creationId="{30A2F177-9825-FDE8-7850-538BA5AB2CBD}"/>
          </ac:spMkLst>
        </pc:spChg>
        <pc:spChg chg="add mod">
          <ac:chgData name="Rhys Thomas" userId="b0461f160bf1e64b" providerId="LiveId" clId="{CF6027AD-E818-47F9-B483-BF3D327BE63E}" dt="2024-05-27T09:33:43.550" v="4790"/>
          <ac:spMkLst>
            <pc:docMk/>
            <pc:sldMk cId="2873807741" sldId="321"/>
            <ac:spMk id="53" creationId="{1C9856C1-B9DD-643A-7C9D-27523875BD4E}"/>
          </ac:spMkLst>
        </pc:spChg>
        <pc:spChg chg="add mod">
          <ac:chgData name="Rhys Thomas" userId="b0461f160bf1e64b" providerId="LiveId" clId="{CF6027AD-E818-47F9-B483-BF3D327BE63E}" dt="2024-05-27T09:33:43.550" v="4790"/>
          <ac:spMkLst>
            <pc:docMk/>
            <pc:sldMk cId="2873807741" sldId="321"/>
            <ac:spMk id="54" creationId="{35DA5719-93A1-B970-4F5A-038C55C45066}"/>
          </ac:spMkLst>
        </pc:spChg>
        <pc:spChg chg="add mod">
          <ac:chgData name="Rhys Thomas" userId="b0461f160bf1e64b" providerId="LiveId" clId="{CF6027AD-E818-47F9-B483-BF3D327BE63E}" dt="2024-05-27T09:34:05.607" v="4795" actId="20577"/>
          <ac:spMkLst>
            <pc:docMk/>
            <pc:sldMk cId="2873807741" sldId="321"/>
            <ac:spMk id="55" creationId="{81CB96F4-FEC1-6FA9-E845-FEAA0B1BBBDC}"/>
          </ac:spMkLst>
        </pc:spChg>
        <pc:spChg chg="add mod">
          <ac:chgData name="Rhys Thomas" userId="b0461f160bf1e64b" providerId="LiveId" clId="{CF6027AD-E818-47F9-B483-BF3D327BE63E}" dt="2024-05-27T09:34:10.127" v="4797" actId="20577"/>
          <ac:spMkLst>
            <pc:docMk/>
            <pc:sldMk cId="2873807741" sldId="321"/>
            <ac:spMk id="56" creationId="{E453D304-A909-6D5C-229A-0FDC9F0EE5F8}"/>
          </ac:spMkLst>
        </pc:spChg>
        <pc:spChg chg="add mod">
          <ac:chgData name="Rhys Thomas" userId="b0461f160bf1e64b" providerId="LiveId" clId="{CF6027AD-E818-47F9-B483-BF3D327BE63E}" dt="2024-05-27T09:34:03.097" v="4793" actId="1076"/>
          <ac:spMkLst>
            <pc:docMk/>
            <pc:sldMk cId="2873807741" sldId="321"/>
            <ac:spMk id="57" creationId="{ACDC7B53-2337-4C51-C69C-73BFCFEDB12B}"/>
          </ac:spMkLst>
        </pc:spChg>
        <pc:spChg chg="add mod">
          <ac:chgData name="Rhys Thomas" userId="b0461f160bf1e64b" providerId="LiveId" clId="{CF6027AD-E818-47F9-B483-BF3D327BE63E}" dt="2024-05-27T09:34:03.097" v="4793" actId="1076"/>
          <ac:spMkLst>
            <pc:docMk/>
            <pc:sldMk cId="2873807741" sldId="321"/>
            <ac:spMk id="58" creationId="{C9FD823F-2186-0474-B4A0-EF96C06729BD}"/>
          </ac:spMkLst>
        </pc:spChg>
        <pc:spChg chg="add mod">
          <ac:chgData name="Rhys Thomas" userId="b0461f160bf1e64b" providerId="LiveId" clId="{CF6027AD-E818-47F9-B483-BF3D327BE63E}" dt="2024-05-27T09:34:21.024" v="4801" actId="20577"/>
          <ac:spMkLst>
            <pc:docMk/>
            <pc:sldMk cId="2873807741" sldId="321"/>
            <ac:spMk id="59" creationId="{C0C98B0B-8F80-E7EC-27CA-CD35E7684E57}"/>
          </ac:spMkLst>
        </pc:spChg>
        <pc:spChg chg="add mod">
          <ac:chgData name="Rhys Thomas" userId="b0461f160bf1e64b" providerId="LiveId" clId="{CF6027AD-E818-47F9-B483-BF3D327BE63E}" dt="2024-05-27T09:34:24.805" v="4803" actId="20577"/>
          <ac:spMkLst>
            <pc:docMk/>
            <pc:sldMk cId="2873807741" sldId="321"/>
            <ac:spMk id="60" creationId="{CD7AF125-DC85-65EC-9717-6C60AF101179}"/>
          </ac:spMkLst>
        </pc:spChg>
        <pc:spChg chg="add mod">
          <ac:chgData name="Rhys Thomas" userId="b0461f160bf1e64b" providerId="LiveId" clId="{CF6027AD-E818-47F9-B483-BF3D327BE63E}" dt="2024-05-27T09:34:19" v="4799" actId="1076"/>
          <ac:spMkLst>
            <pc:docMk/>
            <pc:sldMk cId="2873807741" sldId="321"/>
            <ac:spMk id="61" creationId="{E474B1DB-1B9A-85C7-8A79-DC6AF8EC2DB6}"/>
          </ac:spMkLst>
        </pc:spChg>
        <pc:spChg chg="add mod">
          <ac:chgData name="Rhys Thomas" userId="b0461f160bf1e64b" providerId="LiveId" clId="{CF6027AD-E818-47F9-B483-BF3D327BE63E}" dt="2024-05-27T09:34:19" v="4799" actId="1076"/>
          <ac:spMkLst>
            <pc:docMk/>
            <pc:sldMk cId="2873807741" sldId="321"/>
            <ac:spMk id="62" creationId="{AE05BE31-DF41-24BF-C430-195FCF2762F1}"/>
          </ac:spMkLst>
        </pc:spChg>
        <pc:spChg chg="add mod">
          <ac:chgData name="Rhys Thomas" userId="b0461f160bf1e64b" providerId="LiveId" clId="{CF6027AD-E818-47F9-B483-BF3D327BE63E}" dt="2024-05-27T09:34:41.112" v="4807" actId="20577"/>
          <ac:spMkLst>
            <pc:docMk/>
            <pc:sldMk cId="2873807741" sldId="321"/>
            <ac:spMk id="63" creationId="{40A010E3-9C0E-0E70-F27A-0B9CB33D37FF}"/>
          </ac:spMkLst>
        </pc:spChg>
        <pc:spChg chg="add mod">
          <ac:chgData name="Rhys Thomas" userId="b0461f160bf1e64b" providerId="LiveId" clId="{CF6027AD-E818-47F9-B483-BF3D327BE63E}" dt="2024-05-27T09:34:44.172" v="4809" actId="20577"/>
          <ac:spMkLst>
            <pc:docMk/>
            <pc:sldMk cId="2873807741" sldId="321"/>
            <ac:spMk id="64" creationId="{69F92667-F9D0-A30B-A6CD-B423DE1B0C0A}"/>
          </ac:spMkLst>
        </pc:spChg>
        <pc:spChg chg="add mod">
          <ac:chgData name="Rhys Thomas" userId="b0461f160bf1e64b" providerId="LiveId" clId="{CF6027AD-E818-47F9-B483-BF3D327BE63E}" dt="2024-05-27T09:34:37.582" v="4805" actId="1076"/>
          <ac:spMkLst>
            <pc:docMk/>
            <pc:sldMk cId="2873807741" sldId="321"/>
            <ac:spMk id="65" creationId="{ED0F3EBD-0249-6338-0AA8-7FCD0B1453FC}"/>
          </ac:spMkLst>
        </pc:spChg>
        <pc:spChg chg="add mod">
          <ac:chgData name="Rhys Thomas" userId="b0461f160bf1e64b" providerId="LiveId" clId="{CF6027AD-E818-47F9-B483-BF3D327BE63E}" dt="2024-05-27T09:34:37.582" v="4805" actId="1076"/>
          <ac:spMkLst>
            <pc:docMk/>
            <pc:sldMk cId="2873807741" sldId="321"/>
            <ac:spMk id="66" creationId="{39722FF8-9800-3CAB-C039-B032EA0BFA61}"/>
          </ac:spMkLst>
        </pc:spChg>
        <pc:spChg chg="add mod">
          <ac:chgData name="Rhys Thomas" userId="b0461f160bf1e64b" providerId="LiveId" clId="{CF6027AD-E818-47F9-B483-BF3D327BE63E}" dt="2024-05-27T09:35:03.538" v="4815" actId="1076"/>
          <ac:spMkLst>
            <pc:docMk/>
            <pc:sldMk cId="2873807741" sldId="321"/>
            <ac:spMk id="67" creationId="{B4831B98-12FE-6BBA-B81A-0B50D87690FF}"/>
          </ac:spMkLst>
        </pc:spChg>
        <pc:spChg chg="add mod">
          <ac:chgData name="Rhys Thomas" userId="b0461f160bf1e64b" providerId="LiveId" clId="{CF6027AD-E818-47F9-B483-BF3D327BE63E}" dt="2024-05-27T09:35:06.048" v="4816" actId="20577"/>
          <ac:spMkLst>
            <pc:docMk/>
            <pc:sldMk cId="2873807741" sldId="321"/>
            <ac:spMk id="68" creationId="{B6A8A181-C8F2-FD04-6375-70B2DAD7FBE9}"/>
          </ac:spMkLst>
        </pc:spChg>
        <pc:spChg chg="add mod">
          <ac:chgData name="Rhys Thomas" userId="b0461f160bf1e64b" providerId="LiveId" clId="{CF6027AD-E818-47F9-B483-BF3D327BE63E}" dt="2024-05-27T09:34:52.394" v="4811" actId="1076"/>
          <ac:spMkLst>
            <pc:docMk/>
            <pc:sldMk cId="2873807741" sldId="321"/>
            <ac:spMk id="69" creationId="{0C499B0F-7271-043A-FB4E-3E5F9C1D49DD}"/>
          </ac:spMkLst>
        </pc:spChg>
        <pc:spChg chg="add mod">
          <ac:chgData name="Rhys Thomas" userId="b0461f160bf1e64b" providerId="LiveId" clId="{CF6027AD-E818-47F9-B483-BF3D327BE63E}" dt="2024-05-27T09:34:52.394" v="4811" actId="1076"/>
          <ac:spMkLst>
            <pc:docMk/>
            <pc:sldMk cId="2873807741" sldId="321"/>
            <ac:spMk id="70" creationId="{08EC6B97-6F54-7717-E381-0D864F415D88}"/>
          </ac:spMkLst>
        </pc:spChg>
      </pc:sldChg>
      <pc:sldChg chg="addSp delSp modSp new mod delAnim modAnim">
        <pc:chgData name="Rhys Thomas" userId="b0461f160bf1e64b" providerId="LiveId" clId="{CF6027AD-E818-47F9-B483-BF3D327BE63E}" dt="2024-05-27T09:47:47.408" v="4934" actId="1076"/>
        <pc:sldMkLst>
          <pc:docMk/>
          <pc:sldMk cId="1199992674" sldId="322"/>
        </pc:sldMkLst>
        <pc:spChg chg="del">
          <ac:chgData name="Rhys Thomas" userId="b0461f160bf1e64b" providerId="LiveId" clId="{CF6027AD-E818-47F9-B483-BF3D327BE63E}" dt="2024-05-27T09:36:22.678" v="4827" actId="478"/>
          <ac:spMkLst>
            <pc:docMk/>
            <pc:sldMk cId="1199992674" sldId="322"/>
            <ac:spMk id="2" creationId="{462C8320-0E2B-0EE8-4768-60B8CC4E0FF4}"/>
          </ac:spMkLst>
        </pc:spChg>
        <pc:spChg chg="del">
          <ac:chgData name="Rhys Thomas" userId="b0461f160bf1e64b" providerId="LiveId" clId="{CF6027AD-E818-47F9-B483-BF3D327BE63E}" dt="2024-05-27T09:36:20.811" v="4826" actId="478"/>
          <ac:spMkLst>
            <pc:docMk/>
            <pc:sldMk cId="1199992674" sldId="322"/>
            <ac:spMk id="3" creationId="{034BD89A-569B-F0F8-12E4-09A0E24D7A4A}"/>
          </ac:spMkLst>
        </pc:spChg>
        <pc:spChg chg="add mod">
          <ac:chgData name="Rhys Thomas" userId="b0461f160bf1e64b" providerId="LiveId" clId="{CF6027AD-E818-47F9-B483-BF3D327BE63E}" dt="2024-05-27T09:41:46.381" v="4855" actId="20577"/>
          <ac:spMkLst>
            <pc:docMk/>
            <pc:sldMk cId="1199992674" sldId="322"/>
            <ac:spMk id="4" creationId="{349EDA4A-43F9-27D0-14BF-4BD1BCCD8CA1}"/>
          </ac:spMkLst>
        </pc:spChg>
        <pc:spChg chg="add mod">
          <ac:chgData name="Rhys Thomas" userId="b0461f160bf1e64b" providerId="LiveId" clId="{CF6027AD-E818-47F9-B483-BF3D327BE63E}" dt="2024-05-27T09:41:56.891" v="4856" actId="20577"/>
          <ac:spMkLst>
            <pc:docMk/>
            <pc:sldMk cId="1199992674" sldId="322"/>
            <ac:spMk id="5" creationId="{75D52BD9-4961-9C52-C60C-78FFA60E2547}"/>
          </ac:spMkLst>
        </pc:spChg>
        <pc:spChg chg="add mod">
          <ac:chgData name="Rhys Thomas" userId="b0461f160bf1e64b" providerId="LiveId" clId="{CF6027AD-E818-47F9-B483-BF3D327BE63E}" dt="2024-05-27T09:44:33.474" v="4891" actId="20577"/>
          <ac:spMkLst>
            <pc:docMk/>
            <pc:sldMk cId="1199992674" sldId="322"/>
            <ac:spMk id="6" creationId="{801520C4-B634-4F35-9C62-5A497C187C53}"/>
          </ac:spMkLst>
        </pc:spChg>
        <pc:spChg chg="add mod">
          <ac:chgData name="Rhys Thomas" userId="b0461f160bf1e64b" providerId="LiveId" clId="{CF6027AD-E818-47F9-B483-BF3D327BE63E}" dt="2024-05-27T09:40:16.744" v="4833" actId="20577"/>
          <ac:spMkLst>
            <pc:docMk/>
            <pc:sldMk cId="1199992674" sldId="322"/>
            <ac:spMk id="9" creationId="{4611F69F-1C91-A971-8DB3-C35A133BC16E}"/>
          </ac:spMkLst>
        </pc:spChg>
        <pc:spChg chg="mod">
          <ac:chgData name="Rhys Thomas" userId="b0461f160bf1e64b" providerId="LiveId" clId="{CF6027AD-E818-47F9-B483-BF3D327BE63E}" dt="2024-05-27T09:41:04.992" v="4844"/>
          <ac:spMkLst>
            <pc:docMk/>
            <pc:sldMk cId="1199992674" sldId="322"/>
            <ac:spMk id="15" creationId="{F65B3B25-2D74-7BE1-B44A-73805CD92328}"/>
          </ac:spMkLst>
        </pc:spChg>
        <pc:spChg chg="mod">
          <ac:chgData name="Rhys Thomas" userId="b0461f160bf1e64b" providerId="LiveId" clId="{CF6027AD-E818-47F9-B483-BF3D327BE63E}" dt="2024-05-27T09:41:04.992" v="4844"/>
          <ac:spMkLst>
            <pc:docMk/>
            <pc:sldMk cId="1199992674" sldId="322"/>
            <ac:spMk id="16" creationId="{7CA0DC3B-F8B7-C8A2-0713-A84F1F576CD6}"/>
          </ac:spMkLst>
        </pc:spChg>
        <pc:spChg chg="mod">
          <ac:chgData name="Rhys Thomas" userId="b0461f160bf1e64b" providerId="LiveId" clId="{CF6027AD-E818-47F9-B483-BF3D327BE63E}" dt="2024-05-27T09:41:04.992" v="4844"/>
          <ac:spMkLst>
            <pc:docMk/>
            <pc:sldMk cId="1199992674" sldId="322"/>
            <ac:spMk id="17" creationId="{8B755FE9-24BC-4B7F-1861-54147F18CBE0}"/>
          </ac:spMkLst>
        </pc:spChg>
        <pc:spChg chg="mod">
          <ac:chgData name="Rhys Thomas" userId="b0461f160bf1e64b" providerId="LiveId" clId="{CF6027AD-E818-47F9-B483-BF3D327BE63E}" dt="2024-05-27T09:41:04.992" v="4844"/>
          <ac:spMkLst>
            <pc:docMk/>
            <pc:sldMk cId="1199992674" sldId="322"/>
            <ac:spMk id="20" creationId="{FD0DCF4D-0335-D625-4F63-716678DF0B90}"/>
          </ac:spMkLst>
        </pc:spChg>
        <pc:spChg chg="mod">
          <ac:chgData name="Rhys Thomas" userId="b0461f160bf1e64b" providerId="LiveId" clId="{CF6027AD-E818-47F9-B483-BF3D327BE63E}" dt="2024-05-27T09:41:31.144" v="4851"/>
          <ac:spMkLst>
            <pc:docMk/>
            <pc:sldMk cId="1199992674" sldId="322"/>
            <ac:spMk id="22" creationId="{DC08C9D2-558C-50EE-875E-8B036A22DB87}"/>
          </ac:spMkLst>
        </pc:spChg>
        <pc:spChg chg="mod">
          <ac:chgData name="Rhys Thomas" userId="b0461f160bf1e64b" providerId="LiveId" clId="{CF6027AD-E818-47F9-B483-BF3D327BE63E}" dt="2024-05-27T09:41:31.144" v="4851"/>
          <ac:spMkLst>
            <pc:docMk/>
            <pc:sldMk cId="1199992674" sldId="322"/>
            <ac:spMk id="23" creationId="{3DBE10E5-C49E-02D5-7EE5-8DC194097134}"/>
          </ac:spMkLst>
        </pc:spChg>
        <pc:spChg chg="mod">
          <ac:chgData name="Rhys Thomas" userId="b0461f160bf1e64b" providerId="LiveId" clId="{CF6027AD-E818-47F9-B483-BF3D327BE63E}" dt="2024-05-27T09:41:31.144" v="4851"/>
          <ac:spMkLst>
            <pc:docMk/>
            <pc:sldMk cId="1199992674" sldId="322"/>
            <ac:spMk id="24" creationId="{15AD7688-7C83-C062-D223-4F646C436914}"/>
          </ac:spMkLst>
        </pc:spChg>
        <pc:spChg chg="mod">
          <ac:chgData name="Rhys Thomas" userId="b0461f160bf1e64b" providerId="LiveId" clId="{CF6027AD-E818-47F9-B483-BF3D327BE63E}" dt="2024-05-27T09:41:31.144" v="4851"/>
          <ac:spMkLst>
            <pc:docMk/>
            <pc:sldMk cId="1199992674" sldId="322"/>
            <ac:spMk id="27" creationId="{58F2E64C-D6FF-DD90-FC47-DAAD187D0CDC}"/>
          </ac:spMkLst>
        </pc:spChg>
        <pc:spChg chg="mod">
          <ac:chgData name="Rhys Thomas" userId="b0461f160bf1e64b" providerId="LiveId" clId="{CF6027AD-E818-47F9-B483-BF3D327BE63E}" dt="2024-05-27T09:41:31.144" v="4851"/>
          <ac:spMkLst>
            <pc:docMk/>
            <pc:sldMk cId="1199992674" sldId="322"/>
            <ac:spMk id="29" creationId="{8F391F0F-E996-5F2C-9ABA-3BFE3A025088}"/>
          </ac:spMkLst>
        </pc:spChg>
        <pc:spChg chg="mod">
          <ac:chgData name="Rhys Thomas" userId="b0461f160bf1e64b" providerId="LiveId" clId="{CF6027AD-E818-47F9-B483-BF3D327BE63E}" dt="2024-05-27T09:41:31.144" v="4851"/>
          <ac:spMkLst>
            <pc:docMk/>
            <pc:sldMk cId="1199992674" sldId="322"/>
            <ac:spMk id="30" creationId="{AACDA496-3899-9877-1820-AF5C6B5A5F48}"/>
          </ac:spMkLst>
        </pc:spChg>
        <pc:spChg chg="mod">
          <ac:chgData name="Rhys Thomas" userId="b0461f160bf1e64b" providerId="LiveId" clId="{CF6027AD-E818-47F9-B483-BF3D327BE63E}" dt="2024-05-27T09:41:31.144" v="4851"/>
          <ac:spMkLst>
            <pc:docMk/>
            <pc:sldMk cId="1199992674" sldId="322"/>
            <ac:spMk id="31" creationId="{3FB4DF1A-8569-E5AB-0665-23B8C10D4CA8}"/>
          </ac:spMkLst>
        </pc:spChg>
        <pc:spChg chg="mod">
          <ac:chgData name="Rhys Thomas" userId="b0461f160bf1e64b" providerId="LiveId" clId="{CF6027AD-E818-47F9-B483-BF3D327BE63E}" dt="2024-05-27T09:41:31.144" v="4851"/>
          <ac:spMkLst>
            <pc:docMk/>
            <pc:sldMk cId="1199992674" sldId="322"/>
            <ac:spMk id="34" creationId="{B7C1E00B-454F-E997-0C01-8119FBA399BF}"/>
          </ac:spMkLst>
        </pc:spChg>
        <pc:spChg chg="add del mod">
          <ac:chgData name="Rhys Thomas" userId="b0461f160bf1e64b" providerId="LiveId" clId="{CF6027AD-E818-47F9-B483-BF3D327BE63E}" dt="2024-05-27T09:47:06.435" v="4922" actId="478"/>
          <ac:spMkLst>
            <pc:docMk/>
            <pc:sldMk cId="1199992674" sldId="322"/>
            <ac:spMk id="35" creationId="{AA8BEDF3-E2DB-F861-B887-D167E30B1782}"/>
          </ac:spMkLst>
        </pc:spChg>
        <pc:spChg chg="mod">
          <ac:chgData name="Rhys Thomas" userId="b0461f160bf1e64b" providerId="LiveId" clId="{CF6027AD-E818-47F9-B483-BF3D327BE63E}" dt="2024-05-27T09:43:13.367" v="4877" actId="14100"/>
          <ac:spMkLst>
            <pc:docMk/>
            <pc:sldMk cId="1199992674" sldId="322"/>
            <ac:spMk id="37" creationId="{EFDF6962-2D91-D8A6-521D-1A4912CB905A}"/>
          </ac:spMkLst>
        </pc:spChg>
        <pc:spChg chg="mod">
          <ac:chgData name="Rhys Thomas" userId="b0461f160bf1e64b" providerId="LiveId" clId="{CF6027AD-E818-47F9-B483-BF3D327BE63E}" dt="2024-05-27T09:43:17.571" v="4879" actId="14100"/>
          <ac:spMkLst>
            <pc:docMk/>
            <pc:sldMk cId="1199992674" sldId="322"/>
            <ac:spMk id="38" creationId="{35E7721F-090F-9F55-F597-702FCE7837C6}"/>
          </ac:spMkLst>
        </pc:spChg>
        <pc:spChg chg="mod">
          <ac:chgData name="Rhys Thomas" userId="b0461f160bf1e64b" providerId="LiveId" clId="{CF6027AD-E818-47F9-B483-BF3D327BE63E}" dt="2024-05-27T09:43:02.034" v="4874"/>
          <ac:spMkLst>
            <pc:docMk/>
            <pc:sldMk cId="1199992674" sldId="322"/>
            <ac:spMk id="39" creationId="{3C7EDDA3-6276-8DC8-E248-CB3E76A1E378}"/>
          </ac:spMkLst>
        </pc:spChg>
        <pc:spChg chg="mod">
          <ac:chgData name="Rhys Thomas" userId="b0461f160bf1e64b" providerId="LiveId" clId="{CF6027AD-E818-47F9-B483-BF3D327BE63E}" dt="2024-05-27T09:43:02.034" v="4874"/>
          <ac:spMkLst>
            <pc:docMk/>
            <pc:sldMk cId="1199992674" sldId="322"/>
            <ac:spMk id="42" creationId="{0BBB1F19-C8A7-5A7E-8849-483F7AECF8B1}"/>
          </ac:spMkLst>
        </pc:spChg>
        <pc:spChg chg="add del mod">
          <ac:chgData name="Rhys Thomas" userId="b0461f160bf1e64b" providerId="LiveId" clId="{CF6027AD-E818-47F9-B483-BF3D327BE63E}" dt="2024-05-27T09:47:03.124" v="4921" actId="478"/>
          <ac:spMkLst>
            <pc:docMk/>
            <pc:sldMk cId="1199992674" sldId="322"/>
            <ac:spMk id="43" creationId="{CFA3A22C-EA1B-EAD2-616D-BC42E259739E}"/>
          </ac:spMkLst>
        </pc:spChg>
        <pc:spChg chg="add del mod">
          <ac:chgData name="Rhys Thomas" userId="b0461f160bf1e64b" providerId="LiveId" clId="{CF6027AD-E818-47F9-B483-BF3D327BE63E}" dt="2024-05-27T09:47:03.124" v="4921" actId="478"/>
          <ac:spMkLst>
            <pc:docMk/>
            <pc:sldMk cId="1199992674" sldId="322"/>
            <ac:spMk id="46" creationId="{5B150B60-2682-2B5F-7DFE-F532AA74BFEA}"/>
          </ac:spMkLst>
        </pc:spChg>
        <pc:spChg chg="add mod">
          <ac:chgData name="Rhys Thomas" userId="b0461f160bf1e64b" providerId="LiveId" clId="{CF6027AD-E818-47F9-B483-BF3D327BE63E}" dt="2024-05-27T09:47:13.471" v="4923" actId="1076"/>
          <ac:spMkLst>
            <pc:docMk/>
            <pc:sldMk cId="1199992674" sldId="322"/>
            <ac:spMk id="47" creationId="{97D2845B-C4BC-E523-62E0-1295688364A8}"/>
          </ac:spMkLst>
        </pc:spChg>
        <pc:spChg chg="add mod">
          <ac:chgData name="Rhys Thomas" userId="b0461f160bf1e64b" providerId="LiveId" clId="{CF6027AD-E818-47F9-B483-BF3D327BE63E}" dt="2024-05-27T09:47:13.471" v="4923" actId="1076"/>
          <ac:spMkLst>
            <pc:docMk/>
            <pc:sldMk cId="1199992674" sldId="322"/>
            <ac:spMk id="48" creationId="{3EA3D803-C5AE-7491-CF0C-2947C3D29A42}"/>
          </ac:spMkLst>
        </pc:spChg>
        <pc:spChg chg="add mod">
          <ac:chgData name="Rhys Thomas" userId="b0461f160bf1e64b" providerId="LiveId" clId="{CF6027AD-E818-47F9-B483-BF3D327BE63E}" dt="2024-05-27T09:47:13.471" v="4923" actId="1076"/>
          <ac:spMkLst>
            <pc:docMk/>
            <pc:sldMk cId="1199992674" sldId="322"/>
            <ac:spMk id="49" creationId="{9BE64B64-E410-B9ED-0EAD-A40317C9107B}"/>
          </ac:spMkLst>
        </pc:spChg>
        <pc:spChg chg="add mod">
          <ac:chgData name="Rhys Thomas" userId="b0461f160bf1e64b" providerId="LiveId" clId="{CF6027AD-E818-47F9-B483-BF3D327BE63E}" dt="2024-05-27T09:47:13.471" v="4923" actId="1076"/>
          <ac:spMkLst>
            <pc:docMk/>
            <pc:sldMk cId="1199992674" sldId="322"/>
            <ac:spMk id="52" creationId="{9C85B254-A9D5-BB0E-AFDC-3E194D371CDC}"/>
          </ac:spMkLst>
        </pc:spChg>
        <pc:spChg chg="add mod">
          <ac:chgData name="Rhys Thomas" userId="b0461f160bf1e64b" providerId="LiveId" clId="{CF6027AD-E818-47F9-B483-BF3D327BE63E}" dt="2024-05-27T09:47:13.471" v="4923" actId="1076"/>
          <ac:spMkLst>
            <pc:docMk/>
            <pc:sldMk cId="1199992674" sldId="322"/>
            <ac:spMk id="56" creationId="{837A89F7-B4B4-D4FA-B6B9-C9B70F92FBC5}"/>
          </ac:spMkLst>
        </pc:spChg>
        <pc:spChg chg="add mod">
          <ac:chgData name="Rhys Thomas" userId="b0461f160bf1e64b" providerId="LiveId" clId="{CF6027AD-E818-47F9-B483-BF3D327BE63E}" dt="2024-05-27T09:47:13.471" v="4923" actId="1076"/>
          <ac:spMkLst>
            <pc:docMk/>
            <pc:sldMk cId="1199992674" sldId="322"/>
            <ac:spMk id="57" creationId="{7713C96A-D8C5-53AE-525F-43BB67741613}"/>
          </ac:spMkLst>
        </pc:spChg>
        <pc:spChg chg="add mod">
          <ac:chgData name="Rhys Thomas" userId="b0461f160bf1e64b" providerId="LiveId" clId="{CF6027AD-E818-47F9-B483-BF3D327BE63E}" dt="2024-05-27T09:47:13.471" v="4923" actId="1076"/>
          <ac:spMkLst>
            <pc:docMk/>
            <pc:sldMk cId="1199992674" sldId="322"/>
            <ac:spMk id="58" creationId="{D7AF8168-1739-B21F-EC5C-8FCAD6BC5800}"/>
          </ac:spMkLst>
        </pc:spChg>
        <pc:spChg chg="add mod">
          <ac:chgData name="Rhys Thomas" userId="b0461f160bf1e64b" providerId="LiveId" clId="{CF6027AD-E818-47F9-B483-BF3D327BE63E}" dt="2024-05-27T09:47:13.471" v="4923" actId="1076"/>
          <ac:spMkLst>
            <pc:docMk/>
            <pc:sldMk cId="1199992674" sldId="322"/>
            <ac:spMk id="61" creationId="{5F4CF3EF-FC8C-728B-1D63-B741CFD13A0B}"/>
          </ac:spMkLst>
        </pc:spChg>
        <pc:spChg chg="add mod">
          <ac:chgData name="Rhys Thomas" userId="b0461f160bf1e64b" providerId="LiveId" clId="{CF6027AD-E818-47F9-B483-BF3D327BE63E}" dt="2024-05-27T09:47:47.408" v="4934" actId="1076"/>
          <ac:spMkLst>
            <pc:docMk/>
            <pc:sldMk cId="1199992674" sldId="322"/>
            <ac:spMk id="62" creationId="{A1B38122-DD1C-2E9D-F53D-10A0181B83DD}"/>
          </ac:spMkLst>
        </pc:spChg>
        <pc:spChg chg="add mod">
          <ac:chgData name="Rhys Thomas" userId="b0461f160bf1e64b" providerId="LiveId" clId="{CF6027AD-E818-47F9-B483-BF3D327BE63E}" dt="2024-05-27T09:47:47.408" v="4934" actId="1076"/>
          <ac:spMkLst>
            <pc:docMk/>
            <pc:sldMk cId="1199992674" sldId="322"/>
            <ac:spMk id="63" creationId="{A21CD060-6777-9A15-EDD6-80670449209D}"/>
          </ac:spMkLst>
        </pc:spChg>
        <pc:spChg chg="add mod">
          <ac:chgData name="Rhys Thomas" userId="b0461f160bf1e64b" providerId="LiveId" clId="{CF6027AD-E818-47F9-B483-BF3D327BE63E}" dt="2024-05-27T09:47:47.408" v="4934" actId="1076"/>
          <ac:spMkLst>
            <pc:docMk/>
            <pc:sldMk cId="1199992674" sldId="322"/>
            <ac:spMk id="64" creationId="{12926317-3438-B799-E8D5-3BDBD9B413C0}"/>
          </ac:spMkLst>
        </pc:spChg>
        <pc:spChg chg="add mod">
          <ac:chgData name="Rhys Thomas" userId="b0461f160bf1e64b" providerId="LiveId" clId="{CF6027AD-E818-47F9-B483-BF3D327BE63E}" dt="2024-05-27T09:47:47.408" v="4934" actId="1076"/>
          <ac:spMkLst>
            <pc:docMk/>
            <pc:sldMk cId="1199992674" sldId="322"/>
            <ac:spMk id="67" creationId="{E36D40EE-A43C-6465-0ADD-18B237EB1374}"/>
          </ac:spMkLst>
        </pc:spChg>
        <pc:spChg chg="add mod">
          <ac:chgData name="Rhys Thomas" userId="b0461f160bf1e64b" providerId="LiveId" clId="{CF6027AD-E818-47F9-B483-BF3D327BE63E}" dt="2024-05-27T09:47:47.408" v="4934" actId="1076"/>
          <ac:spMkLst>
            <pc:docMk/>
            <pc:sldMk cId="1199992674" sldId="322"/>
            <ac:spMk id="68" creationId="{FCB5A182-02EE-A80C-CA9D-12C9B6A38247}"/>
          </ac:spMkLst>
        </pc:spChg>
        <pc:spChg chg="add mod">
          <ac:chgData name="Rhys Thomas" userId="b0461f160bf1e64b" providerId="LiveId" clId="{CF6027AD-E818-47F9-B483-BF3D327BE63E}" dt="2024-05-27T09:47:47.408" v="4934" actId="1076"/>
          <ac:spMkLst>
            <pc:docMk/>
            <pc:sldMk cId="1199992674" sldId="322"/>
            <ac:spMk id="69" creationId="{7F815409-3077-B12F-3A3F-29120A1BD3BB}"/>
          </ac:spMkLst>
        </pc:spChg>
        <pc:spChg chg="add mod">
          <ac:chgData name="Rhys Thomas" userId="b0461f160bf1e64b" providerId="LiveId" clId="{CF6027AD-E818-47F9-B483-BF3D327BE63E}" dt="2024-05-27T09:47:47.408" v="4934" actId="1076"/>
          <ac:spMkLst>
            <pc:docMk/>
            <pc:sldMk cId="1199992674" sldId="322"/>
            <ac:spMk id="70" creationId="{FA7DBA43-727D-6FF4-B7BE-BFD8C7A445D3}"/>
          </ac:spMkLst>
        </pc:spChg>
        <pc:spChg chg="add mod">
          <ac:chgData name="Rhys Thomas" userId="b0461f160bf1e64b" providerId="LiveId" clId="{CF6027AD-E818-47F9-B483-BF3D327BE63E}" dt="2024-05-27T09:47:47.408" v="4934" actId="1076"/>
          <ac:spMkLst>
            <pc:docMk/>
            <pc:sldMk cId="1199992674" sldId="322"/>
            <ac:spMk id="73" creationId="{52EE28DB-0519-B484-4708-8E296C60CCD9}"/>
          </ac:spMkLst>
        </pc:spChg>
        <pc:grpChg chg="add del mod">
          <ac:chgData name="Rhys Thomas" userId="b0461f160bf1e64b" providerId="LiveId" clId="{CF6027AD-E818-47F9-B483-BF3D327BE63E}" dt="2024-05-27T09:47:03.124" v="4921" actId="478"/>
          <ac:grpSpMkLst>
            <pc:docMk/>
            <pc:sldMk cId="1199992674" sldId="322"/>
            <ac:grpSpMk id="10" creationId="{9B1781AF-AFEA-C13D-1FA2-D201F53D4497}"/>
          </ac:grpSpMkLst>
        </pc:grpChg>
        <pc:grpChg chg="add del mod">
          <ac:chgData name="Rhys Thomas" userId="b0461f160bf1e64b" providerId="LiveId" clId="{CF6027AD-E818-47F9-B483-BF3D327BE63E}" dt="2024-05-27T09:42:55.542" v="4871" actId="478"/>
          <ac:grpSpMkLst>
            <pc:docMk/>
            <pc:sldMk cId="1199992674" sldId="322"/>
            <ac:grpSpMk id="14" creationId="{F16899BC-13C2-A2E4-D18D-1F1FB25DA61B}"/>
          </ac:grpSpMkLst>
        </pc:grpChg>
        <pc:grpChg chg="add del mod">
          <ac:chgData name="Rhys Thomas" userId="b0461f160bf1e64b" providerId="LiveId" clId="{CF6027AD-E818-47F9-B483-BF3D327BE63E}" dt="2024-05-27T09:42:57.264" v="4873" actId="478"/>
          <ac:grpSpMkLst>
            <pc:docMk/>
            <pc:sldMk cId="1199992674" sldId="322"/>
            <ac:grpSpMk id="21" creationId="{A2DC7F53-B1E6-B060-4987-F56AAC007860}"/>
          </ac:grpSpMkLst>
        </pc:grpChg>
        <pc:grpChg chg="add del mod">
          <ac:chgData name="Rhys Thomas" userId="b0461f160bf1e64b" providerId="LiveId" clId="{CF6027AD-E818-47F9-B483-BF3D327BE63E}" dt="2024-05-27T09:42:56.668" v="4872" actId="478"/>
          <ac:grpSpMkLst>
            <pc:docMk/>
            <pc:sldMk cId="1199992674" sldId="322"/>
            <ac:grpSpMk id="28" creationId="{88A22217-8F26-62CB-CB01-31BDBDEF85B8}"/>
          </ac:grpSpMkLst>
        </pc:grpChg>
        <pc:grpChg chg="add del mod">
          <ac:chgData name="Rhys Thomas" userId="b0461f160bf1e64b" providerId="LiveId" clId="{CF6027AD-E818-47F9-B483-BF3D327BE63E}" dt="2024-05-27T09:47:03.124" v="4921" actId="478"/>
          <ac:grpSpMkLst>
            <pc:docMk/>
            <pc:sldMk cId="1199992674" sldId="322"/>
            <ac:grpSpMk id="36" creationId="{16CE9103-5B0A-148F-B6B7-7E04ED61DEFA}"/>
          </ac:grpSpMkLst>
        </pc:grpChg>
        <pc:cxnChg chg="add mod">
          <ac:chgData name="Rhys Thomas" userId="b0461f160bf1e64b" providerId="LiveId" clId="{CF6027AD-E818-47F9-B483-BF3D327BE63E}" dt="2024-05-27T09:47:03.124" v="4921" actId="478"/>
          <ac:cxnSpMkLst>
            <pc:docMk/>
            <pc:sldMk cId="1199992674" sldId="322"/>
            <ac:cxnSpMk id="7" creationId="{019357F7-C21C-30E3-FC56-9F194415CA02}"/>
          </ac:cxnSpMkLst>
        </pc:cxnChg>
        <pc:cxnChg chg="add mod">
          <ac:chgData name="Rhys Thomas" userId="b0461f160bf1e64b" providerId="LiveId" clId="{CF6027AD-E818-47F9-B483-BF3D327BE63E}" dt="2024-05-27T09:40:40.509" v="4841" actId="1076"/>
          <ac:cxnSpMkLst>
            <pc:docMk/>
            <pc:sldMk cId="1199992674" sldId="322"/>
            <ac:cxnSpMk id="8" creationId="{E22AB7CB-BC8D-B6C9-24F6-8B13354AD683}"/>
          </ac:cxnSpMkLst>
        </pc:cxnChg>
        <pc:cxnChg chg="mod">
          <ac:chgData name="Rhys Thomas" userId="b0461f160bf1e64b" providerId="LiveId" clId="{CF6027AD-E818-47F9-B483-BF3D327BE63E}" dt="2024-05-27T09:42:55.542" v="4871" actId="478"/>
          <ac:cxnSpMkLst>
            <pc:docMk/>
            <pc:sldMk cId="1199992674" sldId="322"/>
            <ac:cxnSpMk id="18" creationId="{AC5FC360-F8E5-8955-07B9-0BCB8A009ACE}"/>
          </ac:cxnSpMkLst>
        </pc:cxnChg>
        <pc:cxnChg chg="mod">
          <ac:chgData name="Rhys Thomas" userId="b0461f160bf1e64b" providerId="LiveId" clId="{CF6027AD-E818-47F9-B483-BF3D327BE63E}" dt="2024-05-27T09:41:04.992" v="4844"/>
          <ac:cxnSpMkLst>
            <pc:docMk/>
            <pc:sldMk cId="1199992674" sldId="322"/>
            <ac:cxnSpMk id="19" creationId="{51239D79-0837-BE64-2C9B-DF39F73F03F9}"/>
          </ac:cxnSpMkLst>
        </pc:cxnChg>
        <pc:cxnChg chg="mod">
          <ac:chgData name="Rhys Thomas" userId="b0461f160bf1e64b" providerId="LiveId" clId="{CF6027AD-E818-47F9-B483-BF3D327BE63E}" dt="2024-05-27T09:42:57.264" v="4873" actId="478"/>
          <ac:cxnSpMkLst>
            <pc:docMk/>
            <pc:sldMk cId="1199992674" sldId="322"/>
            <ac:cxnSpMk id="25" creationId="{44EB1F29-D755-9116-0BE4-8D215333BCCA}"/>
          </ac:cxnSpMkLst>
        </pc:cxnChg>
        <pc:cxnChg chg="mod">
          <ac:chgData name="Rhys Thomas" userId="b0461f160bf1e64b" providerId="LiveId" clId="{CF6027AD-E818-47F9-B483-BF3D327BE63E}" dt="2024-05-27T09:41:31.144" v="4851"/>
          <ac:cxnSpMkLst>
            <pc:docMk/>
            <pc:sldMk cId="1199992674" sldId="322"/>
            <ac:cxnSpMk id="26" creationId="{542C791E-020F-BEBF-35FD-1AC019163CFE}"/>
          </ac:cxnSpMkLst>
        </pc:cxnChg>
        <pc:cxnChg chg="mod">
          <ac:chgData name="Rhys Thomas" userId="b0461f160bf1e64b" providerId="LiveId" clId="{CF6027AD-E818-47F9-B483-BF3D327BE63E}" dt="2024-05-27T09:42:56.668" v="4872" actId="478"/>
          <ac:cxnSpMkLst>
            <pc:docMk/>
            <pc:sldMk cId="1199992674" sldId="322"/>
            <ac:cxnSpMk id="32" creationId="{F04536D7-F71D-54EF-95D4-767E2CA3409D}"/>
          </ac:cxnSpMkLst>
        </pc:cxnChg>
        <pc:cxnChg chg="mod">
          <ac:chgData name="Rhys Thomas" userId="b0461f160bf1e64b" providerId="LiveId" clId="{CF6027AD-E818-47F9-B483-BF3D327BE63E}" dt="2024-05-27T09:41:31.144" v="4851"/>
          <ac:cxnSpMkLst>
            <pc:docMk/>
            <pc:sldMk cId="1199992674" sldId="322"/>
            <ac:cxnSpMk id="33" creationId="{9E2D1A1E-FC8D-5B1A-36FB-898BE71ADCF0}"/>
          </ac:cxnSpMkLst>
        </pc:cxnChg>
        <pc:cxnChg chg="mod">
          <ac:chgData name="Rhys Thomas" userId="b0461f160bf1e64b" providerId="LiveId" clId="{CF6027AD-E818-47F9-B483-BF3D327BE63E}" dt="2024-05-27T09:47:03.124" v="4921" actId="478"/>
          <ac:cxnSpMkLst>
            <pc:docMk/>
            <pc:sldMk cId="1199992674" sldId="322"/>
            <ac:cxnSpMk id="40" creationId="{A44A3A1E-91E1-2C8D-3A07-561902752C50}"/>
          </ac:cxnSpMkLst>
        </pc:cxnChg>
        <pc:cxnChg chg="mod">
          <ac:chgData name="Rhys Thomas" userId="b0461f160bf1e64b" providerId="LiveId" clId="{CF6027AD-E818-47F9-B483-BF3D327BE63E}" dt="2024-05-27T09:43:02.034" v="4874"/>
          <ac:cxnSpMkLst>
            <pc:docMk/>
            <pc:sldMk cId="1199992674" sldId="322"/>
            <ac:cxnSpMk id="41" creationId="{851FFB79-896E-2C0A-F097-DE6F0BEBABE4}"/>
          </ac:cxnSpMkLst>
        </pc:cxnChg>
        <pc:cxnChg chg="add mod">
          <ac:chgData name="Rhys Thomas" userId="b0461f160bf1e64b" providerId="LiveId" clId="{CF6027AD-E818-47F9-B483-BF3D327BE63E}" dt="2024-05-27T09:47:13.471" v="4923" actId="1076"/>
          <ac:cxnSpMkLst>
            <pc:docMk/>
            <pc:sldMk cId="1199992674" sldId="322"/>
            <ac:cxnSpMk id="50" creationId="{A96F7379-E458-1110-ABF3-C9FEA9193408}"/>
          </ac:cxnSpMkLst>
        </pc:cxnChg>
        <pc:cxnChg chg="add mod">
          <ac:chgData name="Rhys Thomas" userId="b0461f160bf1e64b" providerId="LiveId" clId="{CF6027AD-E818-47F9-B483-BF3D327BE63E}" dt="2024-05-27T09:47:13.471" v="4923" actId="1076"/>
          <ac:cxnSpMkLst>
            <pc:docMk/>
            <pc:sldMk cId="1199992674" sldId="322"/>
            <ac:cxnSpMk id="51" creationId="{E823D21B-5090-317D-02D3-66FFA239CC6F}"/>
          </ac:cxnSpMkLst>
        </pc:cxnChg>
        <pc:cxnChg chg="add mod">
          <ac:chgData name="Rhys Thomas" userId="b0461f160bf1e64b" providerId="LiveId" clId="{CF6027AD-E818-47F9-B483-BF3D327BE63E}" dt="2024-05-27T09:47:13.471" v="4923" actId="1076"/>
          <ac:cxnSpMkLst>
            <pc:docMk/>
            <pc:sldMk cId="1199992674" sldId="322"/>
            <ac:cxnSpMk id="59" creationId="{6BC4E133-CF50-8F8D-91DD-4E799DDF95DA}"/>
          </ac:cxnSpMkLst>
        </pc:cxnChg>
        <pc:cxnChg chg="add mod">
          <ac:chgData name="Rhys Thomas" userId="b0461f160bf1e64b" providerId="LiveId" clId="{CF6027AD-E818-47F9-B483-BF3D327BE63E}" dt="2024-05-27T09:47:13.471" v="4923" actId="1076"/>
          <ac:cxnSpMkLst>
            <pc:docMk/>
            <pc:sldMk cId="1199992674" sldId="322"/>
            <ac:cxnSpMk id="60" creationId="{CB656884-CDB2-6B4C-8CE4-09EF748975A8}"/>
          </ac:cxnSpMkLst>
        </pc:cxnChg>
        <pc:cxnChg chg="add mod">
          <ac:chgData name="Rhys Thomas" userId="b0461f160bf1e64b" providerId="LiveId" clId="{CF6027AD-E818-47F9-B483-BF3D327BE63E}" dt="2024-05-27T09:47:47.408" v="4934" actId="1076"/>
          <ac:cxnSpMkLst>
            <pc:docMk/>
            <pc:sldMk cId="1199992674" sldId="322"/>
            <ac:cxnSpMk id="65" creationId="{4209975A-10E7-BE81-4077-0EFBFF2BB477}"/>
          </ac:cxnSpMkLst>
        </pc:cxnChg>
        <pc:cxnChg chg="add mod">
          <ac:chgData name="Rhys Thomas" userId="b0461f160bf1e64b" providerId="LiveId" clId="{CF6027AD-E818-47F9-B483-BF3D327BE63E}" dt="2024-05-27T09:47:47.408" v="4934" actId="1076"/>
          <ac:cxnSpMkLst>
            <pc:docMk/>
            <pc:sldMk cId="1199992674" sldId="322"/>
            <ac:cxnSpMk id="66" creationId="{F947438A-E5AA-7123-CF54-2D590AAC6FD0}"/>
          </ac:cxnSpMkLst>
        </pc:cxnChg>
        <pc:cxnChg chg="add mod">
          <ac:chgData name="Rhys Thomas" userId="b0461f160bf1e64b" providerId="LiveId" clId="{CF6027AD-E818-47F9-B483-BF3D327BE63E}" dt="2024-05-27T09:47:47.408" v="4934" actId="1076"/>
          <ac:cxnSpMkLst>
            <pc:docMk/>
            <pc:sldMk cId="1199992674" sldId="322"/>
            <ac:cxnSpMk id="71" creationId="{BBC4CAF3-5FB4-DA0E-F9FF-BA2EDE034B00}"/>
          </ac:cxnSpMkLst>
        </pc:cxnChg>
        <pc:cxnChg chg="add mod">
          <ac:chgData name="Rhys Thomas" userId="b0461f160bf1e64b" providerId="LiveId" clId="{CF6027AD-E818-47F9-B483-BF3D327BE63E}" dt="2024-05-27T09:47:47.408" v="4934" actId="1076"/>
          <ac:cxnSpMkLst>
            <pc:docMk/>
            <pc:sldMk cId="1199992674" sldId="322"/>
            <ac:cxnSpMk id="72" creationId="{22C3B4FE-591A-D2A5-06A1-89AF70A556B7}"/>
          </ac:cxnSpMkLst>
        </pc:cxnChg>
      </pc:sldChg>
      <pc:sldChg chg="modSp add mod">
        <pc:chgData name="Rhys Thomas" userId="b0461f160bf1e64b" providerId="LiveId" clId="{CF6027AD-E818-47F9-B483-BF3D327BE63E}" dt="2024-05-31T11:49:06.247" v="4953" actId="20577"/>
        <pc:sldMkLst>
          <pc:docMk/>
          <pc:sldMk cId="1742123012" sldId="323"/>
        </pc:sldMkLst>
        <pc:spChg chg="mod">
          <ac:chgData name="Rhys Thomas" userId="b0461f160bf1e64b" providerId="LiveId" clId="{CF6027AD-E818-47F9-B483-BF3D327BE63E}" dt="2024-05-31T11:48:25.038" v="4937" actId="20577"/>
          <ac:spMkLst>
            <pc:docMk/>
            <pc:sldMk cId="1742123012" sldId="323"/>
            <ac:spMk id="47" creationId="{97D2845B-C4BC-E523-62E0-1295688364A8}"/>
          </ac:spMkLst>
        </pc:spChg>
        <pc:spChg chg="mod">
          <ac:chgData name="Rhys Thomas" userId="b0461f160bf1e64b" providerId="LiveId" clId="{CF6027AD-E818-47F9-B483-BF3D327BE63E}" dt="2024-05-31T11:48:30.938" v="4939" actId="20577"/>
          <ac:spMkLst>
            <pc:docMk/>
            <pc:sldMk cId="1742123012" sldId="323"/>
            <ac:spMk id="48" creationId="{3EA3D803-C5AE-7491-CF0C-2947C3D29A42}"/>
          </ac:spMkLst>
        </pc:spChg>
        <pc:spChg chg="mod">
          <ac:chgData name="Rhys Thomas" userId="b0461f160bf1e64b" providerId="LiveId" clId="{CF6027AD-E818-47F9-B483-BF3D327BE63E}" dt="2024-05-31T11:48:41.340" v="4940" actId="20577"/>
          <ac:spMkLst>
            <pc:docMk/>
            <pc:sldMk cId="1742123012" sldId="323"/>
            <ac:spMk id="52" creationId="{9C85B254-A9D5-BB0E-AFDC-3E194D371CDC}"/>
          </ac:spMkLst>
        </pc:spChg>
        <pc:spChg chg="mod">
          <ac:chgData name="Rhys Thomas" userId="b0461f160bf1e64b" providerId="LiveId" clId="{CF6027AD-E818-47F9-B483-BF3D327BE63E}" dt="2024-05-31T11:48:46.217" v="4942" actId="20577"/>
          <ac:spMkLst>
            <pc:docMk/>
            <pc:sldMk cId="1742123012" sldId="323"/>
            <ac:spMk id="56" creationId="{837A89F7-B4B4-D4FA-B6B9-C9B70F92FBC5}"/>
          </ac:spMkLst>
        </pc:spChg>
        <pc:spChg chg="mod">
          <ac:chgData name="Rhys Thomas" userId="b0461f160bf1e64b" providerId="LiveId" clId="{CF6027AD-E818-47F9-B483-BF3D327BE63E}" dt="2024-05-31T11:48:48.506" v="4944" actId="20577"/>
          <ac:spMkLst>
            <pc:docMk/>
            <pc:sldMk cId="1742123012" sldId="323"/>
            <ac:spMk id="57" creationId="{7713C96A-D8C5-53AE-525F-43BB67741613}"/>
          </ac:spMkLst>
        </pc:spChg>
        <pc:spChg chg="mod">
          <ac:chgData name="Rhys Thomas" userId="b0461f160bf1e64b" providerId="LiveId" clId="{CF6027AD-E818-47F9-B483-BF3D327BE63E}" dt="2024-05-31T11:48:51.061" v="4946" actId="20577"/>
          <ac:spMkLst>
            <pc:docMk/>
            <pc:sldMk cId="1742123012" sldId="323"/>
            <ac:spMk id="61" creationId="{5F4CF3EF-FC8C-728B-1D63-B741CFD13A0B}"/>
          </ac:spMkLst>
        </pc:spChg>
        <pc:spChg chg="mod">
          <ac:chgData name="Rhys Thomas" userId="b0461f160bf1e64b" providerId="LiveId" clId="{CF6027AD-E818-47F9-B483-BF3D327BE63E}" dt="2024-05-31T11:48:56.971" v="4948" actId="20577"/>
          <ac:spMkLst>
            <pc:docMk/>
            <pc:sldMk cId="1742123012" sldId="323"/>
            <ac:spMk id="62" creationId="{A1B38122-DD1C-2E9D-F53D-10A0181B83DD}"/>
          </ac:spMkLst>
        </pc:spChg>
        <pc:spChg chg="mod">
          <ac:chgData name="Rhys Thomas" userId="b0461f160bf1e64b" providerId="LiveId" clId="{CF6027AD-E818-47F9-B483-BF3D327BE63E}" dt="2024-05-31T11:49:00.712" v="4949" actId="20577"/>
          <ac:spMkLst>
            <pc:docMk/>
            <pc:sldMk cId="1742123012" sldId="323"/>
            <ac:spMk id="67" creationId="{E36D40EE-A43C-6465-0ADD-18B237EB1374}"/>
          </ac:spMkLst>
        </pc:spChg>
        <pc:spChg chg="mod">
          <ac:chgData name="Rhys Thomas" userId="b0461f160bf1e64b" providerId="LiveId" clId="{CF6027AD-E818-47F9-B483-BF3D327BE63E}" dt="2024-05-31T11:49:03.361" v="4951" actId="20577"/>
          <ac:spMkLst>
            <pc:docMk/>
            <pc:sldMk cId="1742123012" sldId="323"/>
            <ac:spMk id="68" creationId="{FCB5A182-02EE-A80C-CA9D-12C9B6A38247}"/>
          </ac:spMkLst>
        </pc:spChg>
        <pc:spChg chg="mod">
          <ac:chgData name="Rhys Thomas" userId="b0461f160bf1e64b" providerId="LiveId" clId="{CF6027AD-E818-47F9-B483-BF3D327BE63E}" dt="2024-05-31T11:49:06.247" v="4953" actId="20577"/>
          <ac:spMkLst>
            <pc:docMk/>
            <pc:sldMk cId="1742123012" sldId="323"/>
            <ac:spMk id="73" creationId="{52EE28DB-0519-B484-4708-8E296C60CCD9}"/>
          </ac:spMkLst>
        </pc:spChg>
      </pc:sldChg>
      <pc:sldChg chg="addSp delSp modSp add mod delAnim modAnim">
        <pc:chgData name="Rhys Thomas" userId="b0461f160bf1e64b" providerId="LiveId" clId="{CF6027AD-E818-47F9-B483-BF3D327BE63E}" dt="2024-05-31T16:04:14.796" v="5052" actId="20577"/>
        <pc:sldMkLst>
          <pc:docMk/>
          <pc:sldMk cId="3158905107" sldId="324"/>
        </pc:sldMkLst>
        <pc:spChg chg="add mod">
          <ac:chgData name="Rhys Thomas" userId="b0461f160bf1e64b" providerId="LiveId" clId="{CF6027AD-E818-47F9-B483-BF3D327BE63E}" dt="2024-05-31T16:03:53.701" v="5046" actId="1076"/>
          <ac:spMkLst>
            <pc:docMk/>
            <pc:sldMk cId="3158905107" sldId="324"/>
            <ac:spMk id="2" creationId="{9F6B3F78-C7D0-67F3-9134-1BEB24AF0560}"/>
          </ac:spMkLst>
        </pc:spChg>
        <pc:spChg chg="mod">
          <ac:chgData name="Rhys Thomas" userId="b0461f160bf1e64b" providerId="LiveId" clId="{CF6027AD-E818-47F9-B483-BF3D327BE63E}" dt="2024-05-31T16:01:26.050" v="5001" actId="14100"/>
          <ac:spMkLst>
            <pc:docMk/>
            <pc:sldMk cId="3158905107" sldId="324"/>
            <ac:spMk id="5" creationId="{43E94DA9-E735-E8E5-CB04-793F38020EC7}"/>
          </ac:spMkLst>
        </pc:spChg>
        <pc:spChg chg="mod">
          <ac:chgData name="Rhys Thomas" userId="b0461f160bf1e64b" providerId="LiveId" clId="{CF6027AD-E818-47F9-B483-BF3D327BE63E}" dt="2024-05-31T16:01:32.811" v="5004" actId="14100"/>
          <ac:spMkLst>
            <pc:docMk/>
            <pc:sldMk cId="3158905107" sldId="324"/>
            <ac:spMk id="6" creationId="{F9C1AA8D-1BBE-7C66-C3CC-295E36C8BE2E}"/>
          </ac:spMkLst>
        </pc:spChg>
        <pc:spChg chg="mod">
          <ac:chgData name="Rhys Thomas" userId="b0461f160bf1e64b" providerId="LiveId" clId="{CF6027AD-E818-47F9-B483-BF3D327BE63E}" dt="2024-05-31T15:59:41.364" v="4978"/>
          <ac:spMkLst>
            <pc:docMk/>
            <pc:sldMk cId="3158905107" sldId="324"/>
            <ac:spMk id="7" creationId="{6148010F-ECF5-F660-C8DC-42F39A20CA24}"/>
          </ac:spMkLst>
        </pc:spChg>
        <pc:spChg chg="mod">
          <ac:chgData name="Rhys Thomas" userId="b0461f160bf1e64b" providerId="LiveId" clId="{CF6027AD-E818-47F9-B483-BF3D327BE63E}" dt="2024-05-31T16:01:41.078" v="5008" actId="14100"/>
          <ac:spMkLst>
            <pc:docMk/>
            <pc:sldMk cId="3158905107" sldId="324"/>
            <ac:spMk id="11" creationId="{DDA105EC-28E5-CCE7-CA1E-817D2F137949}"/>
          </ac:spMkLst>
        </pc:spChg>
        <pc:spChg chg="mod">
          <ac:chgData name="Rhys Thomas" userId="b0461f160bf1e64b" providerId="LiveId" clId="{CF6027AD-E818-47F9-B483-BF3D327BE63E}" dt="2024-05-31T16:01:45.158" v="5010" actId="20577"/>
          <ac:spMkLst>
            <pc:docMk/>
            <pc:sldMk cId="3158905107" sldId="324"/>
            <ac:spMk id="12" creationId="{CB0CAB5B-3039-2672-FE71-67FD481A6AF5}"/>
          </ac:spMkLst>
        </pc:spChg>
        <pc:spChg chg="mod">
          <ac:chgData name="Rhys Thomas" userId="b0461f160bf1e64b" providerId="LiveId" clId="{CF6027AD-E818-47F9-B483-BF3D327BE63E}" dt="2024-05-31T15:59:46.874" v="4980"/>
          <ac:spMkLst>
            <pc:docMk/>
            <pc:sldMk cId="3158905107" sldId="324"/>
            <ac:spMk id="13" creationId="{1AB07168-5DD7-C089-F589-72CF035C2549}"/>
          </ac:spMkLst>
        </pc:spChg>
        <pc:spChg chg="mod">
          <ac:chgData name="Rhys Thomas" userId="b0461f160bf1e64b" providerId="LiveId" clId="{CF6027AD-E818-47F9-B483-BF3D327BE63E}" dt="2024-05-31T16:01:16.494" v="4996" actId="20577"/>
          <ac:spMkLst>
            <pc:docMk/>
            <pc:sldMk cId="3158905107" sldId="324"/>
            <ac:spMk id="17" creationId="{2D1E4FF9-6754-0928-364F-00683A825C10}"/>
          </ac:spMkLst>
        </pc:spChg>
        <pc:spChg chg="mod">
          <ac:chgData name="Rhys Thomas" userId="b0461f160bf1e64b" providerId="LiveId" clId="{CF6027AD-E818-47F9-B483-BF3D327BE63E}" dt="2024-05-31T16:01:20.072" v="4998" actId="20577"/>
          <ac:spMkLst>
            <pc:docMk/>
            <pc:sldMk cId="3158905107" sldId="324"/>
            <ac:spMk id="18" creationId="{ABC06D10-2BB9-54CD-AE1E-7EB6AC248686}"/>
          </ac:spMkLst>
        </pc:spChg>
        <pc:spChg chg="mod">
          <ac:chgData name="Rhys Thomas" userId="b0461f160bf1e64b" providerId="LiveId" clId="{CF6027AD-E818-47F9-B483-BF3D327BE63E}" dt="2024-05-31T15:59:51.710" v="4982"/>
          <ac:spMkLst>
            <pc:docMk/>
            <pc:sldMk cId="3158905107" sldId="324"/>
            <ac:spMk id="19" creationId="{E1983D34-4947-BE66-19EF-F4CD618431D5}"/>
          </ac:spMkLst>
        </pc:spChg>
        <pc:spChg chg="mod">
          <ac:chgData name="Rhys Thomas" userId="b0461f160bf1e64b" providerId="LiveId" clId="{CF6027AD-E818-47F9-B483-BF3D327BE63E}" dt="2024-05-31T16:01:59.971" v="5016" actId="14100"/>
          <ac:spMkLst>
            <pc:docMk/>
            <pc:sldMk cId="3158905107" sldId="324"/>
            <ac:spMk id="23" creationId="{7C855104-00B8-E371-EBDF-EEBEB0EFE105}"/>
          </ac:spMkLst>
        </pc:spChg>
        <pc:spChg chg="mod">
          <ac:chgData name="Rhys Thomas" userId="b0461f160bf1e64b" providerId="LiveId" clId="{CF6027AD-E818-47F9-B483-BF3D327BE63E}" dt="2024-05-31T16:02:06.559" v="5020" actId="14100"/>
          <ac:spMkLst>
            <pc:docMk/>
            <pc:sldMk cId="3158905107" sldId="324"/>
            <ac:spMk id="24" creationId="{ABF9E099-D0B1-431F-9B1F-163239793962}"/>
          </ac:spMkLst>
        </pc:spChg>
        <pc:spChg chg="mod">
          <ac:chgData name="Rhys Thomas" userId="b0461f160bf1e64b" providerId="LiveId" clId="{CF6027AD-E818-47F9-B483-BF3D327BE63E}" dt="2024-05-31T16:00:07.646" v="4986"/>
          <ac:spMkLst>
            <pc:docMk/>
            <pc:sldMk cId="3158905107" sldId="324"/>
            <ac:spMk id="25" creationId="{ED4DE87D-1BAE-14FF-9A41-69BC3CD17A4A}"/>
          </ac:spMkLst>
        </pc:spChg>
        <pc:spChg chg="mod">
          <ac:chgData name="Rhys Thomas" userId="b0461f160bf1e64b" providerId="LiveId" clId="{CF6027AD-E818-47F9-B483-BF3D327BE63E}" dt="2024-05-31T16:02:34.535" v="5025" actId="14100"/>
          <ac:spMkLst>
            <pc:docMk/>
            <pc:sldMk cId="3158905107" sldId="324"/>
            <ac:spMk id="29" creationId="{D3F1A752-ED85-A62E-3B12-833544705257}"/>
          </ac:spMkLst>
        </pc:spChg>
        <pc:spChg chg="mod">
          <ac:chgData name="Rhys Thomas" userId="b0461f160bf1e64b" providerId="LiveId" clId="{CF6027AD-E818-47F9-B483-BF3D327BE63E}" dt="2024-05-31T16:02:38.692" v="5027" actId="14100"/>
          <ac:spMkLst>
            <pc:docMk/>
            <pc:sldMk cId="3158905107" sldId="324"/>
            <ac:spMk id="30" creationId="{D446DA40-CDAA-3F84-C4C5-C0403E779F07}"/>
          </ac:spMkLst>
        </pc:spChg>
        <pc:spChg chg="mod">
          <ac:chgData name="Rhys Thomas" userId="b0461f160bf1e64b" providerId="LiveId" clId="{CF6027AD-E818-47F9-B483-BF3D327BE63E}" dt="2024-05-31T16:00:54.943" v="4994"/>
          <ac:spMkLst>
            <pc:docMk/>
            <pc:sldMk cId="3158905107" sldId="324"/>
            <ac:spMk id="31" creationId="{D644CF1E-32CE-03FF-8FAF-86695FDE2B85}"/>
          </ac:spMkLst>
        </pc:spChg>
        <pc:spChg chg="mod">
          <ac:chgData name="Rhys Thomas" userId="b0461f160bf1e64b" providerId="LiveId" clId="{CF6027AD-E818-47F9-B483-BF3D327BE63E}" dt="2024-05-31T16:03:17.332" v="5034" actId="20577"/>
          <ac:spMkLst>
            <pc:docMk/>
            <pc:sldMk cId="3158905107" sldId="324"/>
            <ac:spMk id="46" creationId="{4F87569F-B4F7-1FC1-977A-C9D5ACF54F2D}"/>
          </ac:spMkLst>
        </pc:spChg>
        <pc:spChg chg="mod">
          <ac:chgData name="Rhys Thomas" userId="b0461f160bf1e64b" providerId="LiveId" clId="{CF6027AD-E818-47F9-B483-BF3D327BE63E}" dt="2024-05-31T16:02:28.040" v="5022" actId="20577"/>
          <ac:spMkLst>
            <pc:docMk/>
            <pc:sldMk cId="3158905107" sldId="324"/>
            <ac:spMk id="47" creationId="{97D2845B-C4BC-E523-62E0-1295688364A8}"/>
          </ac:spMkLst>
        </pc:spChg>
        <pc:spChg chg="mod">
          <ac:chgData name="Rhys Thomas" userId="b0461f160bf1e64b" providerId="LiveId" clId="{CF6027AD-E818-47F9-B483-BF3D327BE63E}" dt="2024-05-31T15:59:09.429" v="4970" actId="404"/>
          <ac:spMkLst>
            <pc:docMk/>
            <pc:sldMk cId="3158905107" sldId="324"/>
            <ac:spMk id="48" creationId="{3EA3D803-C5AE-7491-CF0C-2947C3D29A42}"/>
          </ac:spMkLst>
        </pc:spChg>
        <pc:spChg chg="mod">
          <ac:chgData name="Rhys Thomas" userId="b0461f160bf1e64b" providerId="LiveId" clId="{CF6027AD-E818-47F9-B483-BF3D327BE63E}" dt="2024-05-31T15:59:37.048" v="4977" actId="14100"/>
          <ac:spMkLst>
            <pc:docMk/>
            <pc:sldMk cId="3158905107" sldId="324"/>
            <ac:spMk id="49" creationId="{9BE64B64-E410-B9ED-0EAD-A40317C9107B}"/>
          </ac:spMkLst>
        </pc:spChg>
        <pc:spChg chg="del mod">
          <ac:chgData name="Rhys Thomas" userId="b0461f160bf1e64b" providerId="LiveId" clId="{CF6027AD-E818-47F9-B483-BF3D327BE63E}" dt="2024-05-31T15:59:29.592" v="4975" actId="478"/>
          <ac:spMkLst>
            <pc:docMk/>
            <pc:sldMk cId="3158905107" sldId="324"/>
            <ac:spMk id="52" creationId="{9C85B254-A9D5-BB0E-AFDC-3E194D371CDC}"/>
          </ac:spMkLst>
        </pc:spChg>
        <pc:spChg chg="mod">
          <ac:chgData name="Rhys Thomas" userId="b0461f160bf1e64b" providerId="LiveId" clId="{CF6027AD-E818-47F9-B483-BF3D327BE63E}" dt="2024-05-31T16:02:58.562" v="5029"/>
          <ac:spMkLst>
            <pc:docMk/>
            <pc:sldMk cId="3158905107" sldId="324"/>
            <ac:spMk id="53" creationId="{14CB8E19-E3C2-653E-C744-5DDA8702F773}"/>
          </ac:spMkLst>
        </pc:spChg>
        <pc:spChg chg="mod">
          <ac:chgData name="Rhys Thomas" userId="b0461f160bf1e64b" providerId="LiveId" clId="{CF6027AD-E818-47F9-B483-BF3D327BE63E}" dt="2024-05-31T16:02:58.562" v="5029"/>
          <ac:spMkLst>
            <pc:docMk/>
            <pc:sldMk cId="3158905107" sldId="324"/>
            <ac:spMk id="54" creationId="{2EA9DCE5-DA55-77F0-628B-ABA9D6BF636C}"/>
          </ac:spMkLst>
        </pc:spChg>
        <pc:spChg chg="del">
          <ac:chgData name="Rhys Thomas" userId="b0461f160bf1e64b" providerId="LiveId" clId="{CF6027AD-E818-47F9-B483-BF3D327BE63E}" dt="2024-05-31T15:59:01.215" v="4966" actId="478"/>
          <ac:spMkLst>
            <pc:docMk/>
            <pc:sldMk cId="3158905107" sldId="324"/>
            <ac:spMk id="56" creationId="{837A89F7-B4B4-D4FA-B6B9-C9B70F92FBC5}"/>
          </ac:spMkLst>
        </pc:spChg>
        <pc:spChg chg="del">
          <ac:chgData name="Rhys Thomas" userId="b0461f160bf1e64b" providerId="LiveId" clId="{CF6027AD-E818-47F9-B483-BF3D327BE63E}" dt="2024-05-31T15:58:59.514" v="4965" actId="478"/>
          <ac:spMkLst>
            <pc:docMk/>
            <pc:sldMk cId="3158905107" sldId="324"/>
            <ac:spMk id="57" creationId="{7713C96A-D8C5-53AE-525F-43BB67741613}"/>
          </ac:spMkLst>
        </pc:spChg>
        <pc:spChg chg="del">
          <ac:chgData name="Rhys Thomas" userId="b0461f160bf1e64b" providerId="LiveId" clId="{CF6027AD-E818-47F9-B483-BF3D327BE63E}" dt="2024-05-31T15:58:59.514" v="4965" actId="478"/>
          <ac:spMkLst>
            <pc:docMk/>
            <pc:sldMk cId="3158905107" sldId="324"/>
            <ac:spMk id="58" creationId="{D7AF8168-1739-B21F-EC5C-8FCAD6BC5800}"/>
          </ac:spMkLst>
        </pc:spChg>
        <pc:spChg chg="del">
          <ac:chgData name="Rhys Thomas" userId="b0461f160bf1e64b" providerId="LiveId" clId="{CF6027AD-E818-47F9-B483-BF3D327BE63E}" dt="2024-05-31T15:58:59.514" v="4965" actId="478"/>
          <ac:spMkLst>
            <pc:docMk/>
            <pc:sldMk cId="3158905107" sldId="324"/>
            <ac:spMk id="61" creationId="{5F4CF3EF-FC8C-728B-1D63-B741CFD13A0B}"/>
          </ac:spMkLst>
        </pc:spChg>
        <pc:spChg chg="del">
          <ac:chgData name="Rhys Thomas" userId="b0461f160bf1e64b" providerId="LiveId" clId="{CF6027AD-E818-47F9-B483-BF3D327BE63E}" dt="2024-05-31T15:58:56.956" v="4964" actId="478"/>
          <ac:spMkLst>
            <pc:docMk/>
            <pc:sldMk cId="3158905107" sldId="324"/>
            <ac:spMk id="62" creationId="{A1B38122-DD1C-2E9D-F53D-10A0181B83DD}"/>
          </ac:spMkLst>
        </pc:spChg>
        <pc:spChg chg="del">
          <ac:chgData name="Rhys Thomas" userId="b0461f160bf1e64b" providerId="LiveId" clId="{CF6027AD-E818-47F9-B483-BF3D327BE63E}" dt="2024-05-31T15:59:03.067" v="4967" actId="478"/>
          <ac:spMkLst>
            <pc:docMk/>
            <pc:sldMk cId="3158905107" sldId="324"/>
            <ac:spMk id="63" creationId="{A21CD060-6777-9A15-EDD6-80670449209D}"/>
          </ac:spMkLst>
        </pc:spChg>
        <pc:spChg chg="del">
          <ac:chgData name="Rhys Thomas" userId="b0461f160bf1e64b" providerId="LiveId" clId="{CF6027AD-E818-47F9-B483-BF3D327BE63E}" dt="2024-05-31T15:58:56.956" v="4964" actId="478"/>
          <ac:spMkLst>
            <pc:docMk/>
            <pc:sldMk cId="3158905107" sldId="324"/>
            <ac:spMk id="64" creationId="{12926317-3438-B799-E8D5-3BDBD9B413C0}"/>
          </ac:spMkLst>
        </pc:spChg>
        <pc:spChg chg="del">
          <ac:chgData name="Rhys Thomas" userId="b0461f160bf1e64b" providerId="LiveId" clId="{CF6027AD-E818-47F9-B483-BF3D327BE63E}" dt="2024-05-31T15:58:56.956" v="4964" actId="478"/>
          <ac:spMkLst>
            <pc:docMk/>
            <pc:sldMk cId="3158905107" sldId="324"/>
            <ac:spMk id="67" creationId="{E36D40EE-A43C-6465-0ADD-18B237EB1374}"/>
          </ac:spMkLst>
        </pc:spChg>
        <pc:spChg chg="del">
          <ac:chgData name="Rhys Thomas" userId="b0461f160bf1e64b" providerId="LiveId" clId="{CF6027AD-E818-47F9-B483-BF3D327BE63E}" dt="2024-05-31T15:58:56.956" v="4964" actId="478"/>
          <ac:spMkLst>
            <pc:docMk/>
            <pc:sldMk cId="3158905107" sldId="324"/>
            <ac:spMk id="68" creationId="{FCB5A182-02EE-A80C-CA9D-12C9B6A38247}"/>
          </ac:spMkLst>
        </pc:spChg>
        <pc:spChg chg="del">
          <ac:chgData name="Rhys Thomas" userId="b0461f160bf1e64b" providerId="LiveId" clId="{CF6027AD-E818-47F9-B483-BF3D327BE63E}" dt="2024-05-31T15:58:56.956" v="4964" actId="478"/>
          <ac:spMkLst>
            <pc:docMk/>
            <pc:sldMk cId="3158905107" sldId="324"/>
            <ac:spMk id="69" creationId="{7F815409-3077-B12F-3A3F-29120A1BD3BB}"/>
          </ac:spMkLst>
        </pc:spChg>
        <pc:spChg chg="del">
          <ac:chgData name="Rhys Thomas" userId="b0461f160bf1e64b" providerId="LiveId" clId="{CF6027AD-E818-47F9-B483-BF3D327BE63E}" dt="2024-05-31T15:58:56.956" v="4964" actId="478"/>
          <ac:spMkLst>
            <pc:docMk/>
            <pc:sldMk cId="3158905107" sldId="324"/>
            <ac:spMk id="70" creationId="{FA7DBA43-727D-6FF4-B7BE-BFD8C7A445D3}"/>
          </ac:spMkLst>
        </pc:spChg>
        <pc:spChg chg="del">
          <ac:chgData name="Rhys Thomas" userId="b0461f160bf1e64b" providerId="LiveId" clId="{CF6027AD-E818-47F9-B483-BF3D327BE63E}" dt="2024-05-31T15:58:56.956" v="4964" actId="478"/>
          <ac:spMkLst>
            <pc:docMk/>
            <pc:sldMk cId="3158905107" sldId="324"/>
            <ac:spMk id="73" creationId="{52EE28DB-0519-B484-4708-8E296C60CCD9}"/>
          </ac:spMkLst>
        </pc:spChg>
        <pc:spChg chg="mod">
          <ac:chgData name="Rhys Thomas" userId="b0461f160bf1e64b" providerId="LiveId" clId="{CF6027AD-E818-47F9-B483-BF3D327BE63E}" dt="2024-05-31T16:03:20.705" v="5036" actId="20577"/>
          <ac:spMkLst>
            <pc:docMk/>
            <pc:sldMk cId="3158905107" sldId="324"/>
            <ac:spMk id="75" creationId="{B4F27D18-7F57-8F35-A8F5-D908B6590A36}"/>
          </ac:spMkLst>
        </pc:spChg>
        <pc:spChg chg="mod">
          <ac:chgData name="Rhys Thomas" userId="b0461f160bf1e64b" providerId="LiveId" clId="{CF6027AD-E818-47F9-B483-BF3D327BE63E}" dt="2024-05-31T16:02:58.562" v="5029"/>
          <ac:spMkLst>
            <pc:docMk/>
            <pc:sldMk cId="3158905107" sldId="324"/>
            <ac:spMk id="76" creationId="{9686D678-7003-88AE-6432-012D375DF730}"/>
          </ac:spMkLst>
        </pc:spChg>
        <pc:spChg chg="mod">
          <ac:chgData name="Rhys Thomas" userId="b0461f160bf1e64b" providerId="LiveId" clId="{CF6027AD-E818-47F9-B483-BF3D327BE63E}" dt="2024-05-31T16:02:58.562" v="5029"/>
          <ac:spMkLst>
            <pc:docMk/>
            <pc:sldMk cId="3158905107" sldId="324"/>
            <ac:spMk id="77" creationId="{E2926944-0220-A0B5-B246-BDB2D61134D8}"/>
          </ac:spMkLst>
        </pc:spChg>
        <pc:spChg chg="mod">
          <ac:chgData name="Rhys Thomas" userId="b0461f160bf1e64b" providerId="LiveId" clId="{CF6027AD-E818-47F9-B483-BF3D327BE63E}" dt="2024-05-31T16:03:30.738" v="5038" actId="20577"/>
          <ac:spMkLst>
            <pc:docMk/>
            <pc:sldMk cId="3158905107" sldId="324"/>
            <ac:spMk id="83" creationId="{4C96A711-EF02-EC1C-F453-302354B833AE}"/>
          </ac:spMkLst>
        </pc:spChg>
        <pc:spChg chg="mod">
          <ac:chgData name="Rhys Thomas" userId="b0461f160bf1e64b" providerId="LiveId" clId="{CF6027AD-E818-47F9-B483-BF3D327BE63E}" dt="2024-05-31T16:03:35.140" v="5040" actId="20577"/>
          <ac:spMkLst>
            <pc:docMk/>
            <pc:sldMk cId="3158905107" sldId="324"/>
            <ac:spMk id="84" creationId="{E43E73DE-A59A-671F-A1BB-BA683F0737DE}"/>
          </ac:spMkLst>
        </pc:spChg>
        <pc:spChg chg="mod">
          <ac:chgData name="Rhys Thomas" userId="b0461f160bf1e64b" providerId="LiveId" clId="{CF6027AD-E818-47F9-B483-BF3D327BE63E}" dt="2024-05-31T16:03:04.766" v="5031"/>
          <ac:spMkLst>
            <pc:docMk/>
            <pc:sldMk cId="3158905107" sldId="324"/>
            <ac:spMk id="85" creationId="{D062EC8C-4179-43B1-3C61-E1F7CF351A57}"/>
          </ac:spMkLst>
        </pc:spChg>
        <pc:spChg chg="mod">
          <ac:chgData name="Rhys Thomas" userId="b0461f160bf1e64b" providerId="LiveId" clId="{CF6027AD-E818-47F9-B483-BF3D327BE63E}" dt="2024-05-31T16:03:37.729" v="5042" actId="20577"/>
          <ac:spMkLst>
            <pc:docMk/>
            <pc:sldMk cId="3158905107" sldId="324"/>
            <ac:spMk id="88" creationId="{A23BA500-4AD3-3A86-6679-5FBCAC89E2B8}"/>
          </ac:spMkLst>
        </pc:spChg>
        <pc:spChg chg="mod">
          <ac:chgData name="Rhys Thomas" userId="b0461f160bf1e64b" providerId="LiveId" clId="{CF6027AD-E818-47F9-B483-BF3D327BE63E}" dt="2024-05-31T16:03:40.192" v="5044" actId="20577"/>
          <ac:spMkLst>
            <pc:docMk/>
            <pc:sldMk cId="3158905107" sldId="324"/>
            <ac:spMk id="89" creationId="{746EFF8F-9CB7-3197-B138-00E8B337C04C}"/>
          </ac:spMkLst>
        </pc:spChg>
        <pc:spChg chg="mod">
          <ac:chgData name="Rhys Thomas" userId="b0461f160bf1e64b" providerId="LiveId" clId="{CF6027AD-E818-47F9-B483-BF3D327BE63E}" dt="2024-05-31T16:03:04.766" v="5031"/>
          <ac:spMkLst>
            <pc:docMk/>
            <pc:sldMk cId="3158905107" sldId="324"/>
            <ac:spMk id="90" creationId="{C9EB2FAC-8C78-EE32-D8F9-19656AE18285}"/>
          </ac:spMkLst>
        </pc:spChg>
        <pc:spChg chg="mod">
          <ac:chgData name="Rhys Thomas" userId="b0461f160bf1e64b" providerId="LiveId" clId="{CF6027AD-E818-47F9-B483-BF3D327BE63E}" dt="2024-05-31T16:04:10.684" v="5050" actId="20577"/>
          <ac:spMkLst>
            <pc:docMk/>
            <pc:sldMk cId="3158905107" sldId="324"/>
            <ac:spMk id="96" creationId="{CB36A383-6E95-3B57-9540-D97B87632A24}"/>
          </ac:spMkLst>
        </pc:spChg>
        <pc:spChg chg="mod">
          <ac:chgData name="Rhys Thomas" userId="b0461f160bf1e64b" providerId="LiveId" clId="{CF6027AD-E818-47F9-B483-BF3D327BE63E}" dt="2024-05-31T16:03:57.012" v="5047"/>
          <ac:spMkLst>
            <pc:docMk/>
            <pc:sldMk cId="3158905107" sldId="324"/>
            <ac:spMk id="97" creationId="{6A468C4E-E63E-169E-414A-AC29FA601589}"/>
          </ac:spMkLst>
        </pc:spChg>
        <pc:spChg chg="mod">
          <ac:chgData name="Rhys Thomas" userId="b0461f160bf1e64b" providerId="LiveId" clId="{CF6027AD-E818-47F9-B483-BF3D327BE63E}" dt="2024-05-31T16:03:57.012" v="5047"/>
          <ac:spMkLst>
            <pc:docMk/>
            <pc:sldMk cId="3158905107" sldId="324"/>
            <ac:spMk id="98" creationId="{D2D1FE61-3072-A034-6A02-5934B3A51EF2}"/>
          </ac:spMkLst>
        </pc:spChg>
        <pc:spChg chg="mod">
          <ac:chgData name="Rhys Thomas" userId="b0461f160bf1e64b" providerId="LiveId" clId="{CF6027AD-E818-47F9-B483-BF3D327BE63E}" dt="2024-05-31T16:04:14.796" v="5052" actId="20577"/>
          <ac:spMkLst>
            <pc:docMk/>
            <pc:sldMk cId="3158905107" sldId="324"/>
            <ac:spMk id="101" creationId="{B6AC98CE-E1D3-916C-9CAF-0DBAB69C5CCE}"/>
          </ac:spMkLst>
        </pc:spChg>
        <pc:spChg chg="mod">
          <ac:chgData name="Rhys Thomas" userId="b0461f160bf1e64b" providerId="LiveId" clId="{CF6027AD-E818-47F9-B483-BF3D327BE63E}" dt="2024-05-31T16:03:57.012" v="5047"/>
          <ac:spMkLst>
            <pc:docMk/>
            <pc:sldMk cId="3158905107" sldId="324"/>
            <ac:spMk id="102" creationId="{8E447B45-A792-FF49-AC8B-3E451AEED22A}"/>
          </ac:spMkLst>
        </pc:spChg>
        <pc:spChg chg="mod">
          <ac:chgData name="Rhys Thomas" userId="b0461f160bf1e64b" providerId="LiveId" clId="{CF6027AD-E818-47F9-B483-BF3D327BE63E}" dt="2024-05-31T16:03:57.012" v="5047"/>
          <ac:spMkLst>
            <pc:docMk/>
            <pc:sldMk cId="3158905107" sldId="324"/>
            <ac:spMk id="103" creationId="{B8C00B5B-1BD6-40E8-AD22-4F36FD8A23B3}"/>
          </ac:spMkLst>
        </pc:spChg>
        <pc:grpChg chg="add mod">
          <ac:chgData name="Rhys Thomas" userId="b0461f160bf1e64b" providerId="LiveId" clId="{CF6027AD-E818-47F9-B483-BF3D327BE63E}" dt="2024-05-31T16:00:27.958" v="4990" actId="1076"/>
          <ac:grpSpMkLst>
            <pc:docMk/>
            <pc:sldMk cId="3158905107" sldId="324"/>
            <ac:grpSpMk id="3" creationId="{AA946F7B-89E3-FD1B-368D-CC5A10A16C78}"/>
          </ac:grpSpMkLst>
        </pc:grpChg>
        <pc:grpChg chg="add mod">
          <ac:chgData name="Rhys Thomas" userId="b0461f160bf1e64b" providerId="LiveId" clId="{CF6027AD-E818-47F9-B483-BF3D327BE63E}" dt="2024-05-31T16:02:57.160" v="5028" actId="164"/>
          <ac:grpSpMkLst>
            <pc:docMk/>
            <pc:sldMk cId="3158905107" sldId="324"/>
            <ac:grpSpMk id="4" creationId="{66C43E72-8529-D5B1-92A5-73286A061A14}"/>
          </ac:grpSpMkLst>
        </pc:grpChg>
        <pc:grpChg chg="add mod">
          <ac:chgData name="Rhys Thomas" userId="b0461f160bf1e64b" providerId="LiveId" clId="{CF6027AD-E818-47F9-B483-BF3D327BE63E}" dt="2024-05-31T16:00:35.792" v="4991" actId="1076"/>
          <ac:grpSpMkLst>
            <pc:docMk/>
            <pc:sldMk cId="3158905107" sldId="324"/>
            <ac:grpSpMk id="10" creationId="{2E76531C-E7A0-7313-0842-143DE73B0570}"/>
          </ac:grpSpMkLst>
        </pc:grpChg>
        <pc:grpChg chg="add mod">
          <ac:chgData name="Rhys Thomas" userId="b0461f160bf1e64b" providerId="LiveId" clId="{CF6027AD-E818-47F9-B483-BF3D327BE63E}" dt="2024-05-31T16:02:57.160" v="5028" actId="164"/>
          <ac:grpSpMkLst>
            <pc:docMk/>
            <pc:sldMk cId="3158905107" sldId="324"/>
            <ac:grpSpMk id="16" creationId="{B9E2B943-E2DD-0F8B-E6A2-4BA0B45F1B4C}"/>
          </ac:grpSpMkLst>
        </pc:grpChg>
        <pc:grpChg chg="add mod">
          <ac:chgData name="Rhys Thomas" userId="b0461f160bf1e64b" providerId="LiveId" clId="{CF6027AD-E818-47F9-B483-BF3D327BE63E}" dt="2024-05-31T16:00:42.390" v="4992" actId="1076"/>
          <ac:grpSpMkLst>
            <pc:docMk/>
            <pc:sldMk cId="3158905107" sldId="324"/>
            <ac:grpSpMk id="22" creationId="{EB90A66C-1E3C-FF5C-5B89-B12C689C1199}"/>
          </ac:grpSpMkLst>
        </pc:grpChg>
        <pc:grpChg chg="add mod">
          <ac:chgData name="Rhys Thomas" userId="b0461f160bf1e64b" providerId="LiveId" clId="{CF6027AD-E818-47F9-B483-BF3D327BE63E}" dt="2024-05-31T16:01:05.163" v="4995" actId="1076"/>
          <ac:grpSpMkLst>
            <pc:docMk/>
            <pc:sldMk cId="3158905107" sldId="324"/>
            <ac:grpSpMk id="28" creationId="{612FB4FE-C421-DD70-6868-81872283E6E2}"/>
          </ac:grpSpMkLst>
        </pc:grpChg>
        <pc:grpChg chg="add mod">
          <ac:chgData name="Rhys Thomas" userId="b0461f160bf1e64b" providerId="LiveId" clId="{CF6027AD-E818-47F9-B483-BF3D327BE63E}" dt="2024-05-31T16:02:57.160" v="5028" actId="164"/>
          <ac:grpSpMkLst>
            <pc:docMk/>
            <pc:sldMk cId="3158905107" sldId="324"/>
            <ac:grpSpMk id="42" creationId="{40585769-7158-A40F-618C-30CE298C7E43}"/>
          </ac:grpSpMkLst>
        </pc:grpChg>
        <pc:grpChg chg="add mod">
          <ac:chgData name="Rhys Thomas" userId="b0461f160bf1e64b" providerId="LiveId" clId="{CF6027AD-E818-47F9-B483-BF3D327BE63E}" dt="2024-05-31T16:03:03.871" v="5030" actId="1076"/>
          <ac:grpSpMkLst>
            <pc:docMk/>
            <pc:sldMk cId="3158905107" sldId="324"/>
            <ac:grpSpMk id="43" creationId="{D8A7D39D-E4CE-519B-FBAA-3F0B71F1DB8F}"/>
          </ac:grpSpMkLst>
        </pc:grpChg>
        <pc:grpChg chg="mod">
          <ac:chgData name="Rhys Thomas" userId="b0461f160bf1e64b" providerId="LiveId" clId="{CF6027AD-E818-47F9-B483-BF3D327BE63E}" dt="2024-05-31T16:02:58.562" v="5029"/>
          <ac:grpSpMkLst>
            <pc:docMk/>
            <pc:sldMk cId="3158905107" sldId="324"/>
            <ac:grpSpMk id="44" creationId="{BDAA5CEA-DB60-0AF4-2A41-7CC024971BED}"/>
          </ac:grpSpMkLst>
        </pc:grpChg>
        <pc:grpChg chg="mod">
          <ac:chgData name="Rhys Thomas" userId="b0461f160bf1e64b" providerId="LiveId" clId="{CF6027AD-E818-47F9-B483-BF3D327BE63E}" dt="2024-05-31T16:02:58.562" v="5029"/>
          <ac:grpSpMkLst>
            <pc:docMk/>
            <pc:sldMk cId="3158905107" sldId="324"/>
            <ac:grpSpMk id="45" creationId="{0ECE6586-D9CA-0EE7-285D-42C11D13019D}"/>
          </ac:grpSpMkLst>
        </pc:grpChg>
        <pc:grpChg chg="add mod">
          <ac:chgData name="Rhys Thomas" userId="b0461f160bf1e64b" providerId="LiveId" clId="{CF6027AD-E818-47F9-B483-BF3D327BE63E}" dt="2024-05-31T16:03:10.995" v="5032" actId="1076"/>
          <ac:grpSpMkLst>
            <pc:docMk/>
            <pc:sldMk cId="3158905107" sldId="324"/>
            <ac:grpSpMk id="80" creationId="{3B42AF42-2234-EB23-4E2B-BC1E09AF1DAD}"/>
          </ac:grpSpMkLst>
        </pc:grpChg>
        <pc:grpChg chg="mod">
          <ac:chgData name="Rhys Thomas" userId="b0461f160bf1e64b" providerId="LiveId" clId="{CF6027AD-E818-47F9-B483-BF3D327BE63E}" dt="2024-05-31T16:03:04.766" v="5031"/>
          <ac:grpSpMkLst>
            <pc:docMk/>
            <pc:sldMk cId="3158905107" sldId="324"/>
            <ac:grpSpMk id="81" creationId="{677687C7-C9C2-0854-F83D-18E5542B7678}"/>
          </ac:grpSpMkLst>
        </pc:grpChg>
        <pc:grpChg chg="mod">
          <ac:chgData name="Rhys Thomas" userId="b0461f160bf1e64b" providerId="LiveId" clId="{CF6027AD-E818-47F9-B483-BF3D327BE63E}" dt="2024-05-31T16:03:04.766" v="5031"/>
          <ac:grpSpMkLst>
            <pc:docMk/>
            <pc:sldMk cId="3158905107" sldId="324"/>
            <ac:grpSpMk id="82" creationId="{B6ED4700-283D-3021-A47D-BB5B3C5BBE09}"/>
          </ac:grpSpMkLst>
        </pc:grpChg>
        <pc:grpChg chg="add mod">
          <ac:chgData name="Rhys Thomas" userId="b0461f160bf1e64b" providerId="LiveId" clId="{CF6027AD-E818-47F9-B483-BF3D327BE63E}" dt="2024-05-31T16:04:04.795" v="5048" actId="1076"/>
          <ac:grpSpMkLst>
            <pc:docMk/>
            <pc:sldMk cId="3158905107" sldId="324"/>
            <ac:grpSpMk id="93" creationId="{E90CF154-EC8A-F20A-EEDF-E8975770198D}"/>
          </ac:grpSpMkLst>
        </pc:grpChg>
        <pc:grpChg chg="mod">
          <ac:chgData name="Rhys Thomas" userId="b0461f160bf1e64b" providerId="LiveId" clId="{CF6027AD-E818-47F9-B483-BF3D327BE63E}" dt="2024-05-31T16:03:57.012" v="5047"/>
          <ac:grpSpMkLst>
            <pc:docMk/>
            <pc:sldMk cId="3158905107" sldId="324"/>
            <ac:grpSpMk id="94" creationId="{A767F8DD-9D06-1116-DB7F-F72524504B52}"/>
          </ac:grpSpMkLst>
        </pc:grpChg>
        <pc:grpChg chg="mod">
          <ac:chgData name="Rhys Thomas" userId="b0461f160bf1e64b" providerId="LiveId" clId="{CF6027AD-E818-47F9-B483-BF3D327BE63E}" dt="2024-05-31T16:03:57.012" v="5047"/>
          <ac:grpSpMkLst>
            <pc:docMk/>
            <pc:sldMk cId="3158905107" sldId="324"/>
            <ac:grpSpMk id="95" creationId="{A47530E5-6481-9197-577D-DEB2DD5026D7}"/>
          </ac:grpSpMkLst>
        </pc:grpChg>
        <pc:cxnChg chg="mod">
          <ac:chgData name="Rhys Thomas" userId="b0461f160bf1e64b" providerId="LiveId" clId="{CF6027AD-E818-47F9-B483-BF3D327BE63E}" dt="2024-05-31T16:01:32.811" v="5004" actId="14100"/>
          <ac:cxnSpMkLst>
            <pc:docMk/>
            <pc:sldMk cId="3158905107" sldId="324"/>
            <ac:cxnSpMk id="8" creationId="{242FFBCA-D7D2-927D-750F-ADCEED8CDABA}"/>
          </ac:cxnSpMkLst>
        </pc:cxnChg>
        <pc:cxnChg chg="mod">
          <ac:chgData name="Rhys Thomas" userId="b0461f160bf1e64b" providerId="LiveId" clId="{CF6027AD-E818-47F9-B483-BF3D327BE63E}" dt="2024-05-31T15:59:41.364" v="4978"/>
          <ac:cxnSpMkLst>
            <pc:docMk/>
            <pc:sldMk cId="3158905107" sldId="324"/>
            <ac:cxnSpMk id="9" creationId="{91F6246C-E2A5-85A3-7805-79368011739B}"/>
          </ac:cxnSpMkLst>
        </pc:cxnChg>
        <pc:cxnChg chg="mod">
          <ac:chgData name="Rhys Thomas" userId="b0461f160bf1e64b" providerId="LiveId" clId="{CF6027AD-E818-47F9-B483-BF3D327BE63E}" dt="2024-05-31T16:01:41.078" v="5008" actId="14100"/>
          <ac:cxnSpMkLst>
            <pc:docMk/>
            <pc:sldMk cId="3158905107" sldId="324"/>
            <ac:cxnSpMk id="14" creationId="{0CB6E980-09FD-8AC9-035C-C9D370B2689E}"/>
          </ac:cxnSpMkLst>
        </pc:cxnChg>
        <pc:cxnChg chg="mod">
          <ac:chgData name="Rhys Thomas" userId="b0461f160bf1e64b" providerId="LiveId" clId="{CF6027AD-E818-47F9-B483-BF3D327BE63E}" dt="2024-05-31T15:59:46.874" v="4980"/>
          <ac:cxnSpMkLst>
            <pc:docMk/>
            <pc:sldMk cId="3158905107" sldId="324"/>
            <ac:cxnSpMk id="15" creationId="{0D36FC40-D5A3-6B55-530E-123EC62286B4}"/>
          </ac:cxnSpMkLst>
        </pc:cxnChg>
        <pc:cxnChg chg="mod">
          <ac:chgData name="Rhys Thomas" userId="b0461f160bf1e64b" providerId="LiveId" clId="{CF6027AD-E818-47F9-B483-BF3D327BE63E}" dt="2024-05-31T15:59:51.710" v="4982"/>
          <ac:cxnSpMkLst>
            <pc:docMk/>
            <pc:sldMk cId="3158905107" sldId="324"/>
            <ac:cxnSpMk id="20" creationId="{636DBA53-90C0-D42A-EB17-CBDA2E9A5BD5}"/>
          </ac:cxnSpMkLst>
        </pc:cxnChg>
        <pc:cxnChg chg="mod">
          <ac:chgData name="Rhys Thomas" userId="b0461f160bf1e64b" providerId="LiveId" clId="{CF6027AD-E818-47F9-B483-BF3D327BE63E}" dt="2024-05-31T15:59:51.710" v="4982"/>
          <ac:cxnSpMkLst>
            <pc:docMk/>
            <pc:sldMk cId="3158905107" sldId="324"/>
            <ac:cxnSpMk id="21" creationId="{539DC3FB-2F3F-1B94-66E7-BA85253DEC8B}"/>
          </ac:cxnSpMkLst>
        </pc:cxnChg>
        <pc:cxnChg chg="mod">
          <ac:chgData name="Rhys Thomas" userId="b0461f160bf1e64b" providerId="LiveId" clId="{CF6027AD-E818-47F9-B483-BF3D327BE63E}" dt="2024-05-31T16:02:06.559" v="5020" actId="14100"/>
          <ac:cxnSpMkLst>
            <pc:docMk/>
            <pc:sldMk cId="3158905107" sldId="324"/>
            <ac:cxnSpMk id="26" creationId="{7B8DBDE7-488B-62FD-52CD-1D05E8BD674F}"/>
          </ac:cxnSpMkLst>
        </pc:cxnChg>
        <pc:cxnChg chg="mod">
          <ac:chgData name="Rhys Thomas" userId="b0461f160bf1e64b" providerId="LiveId" clId="{CF6027AD-E818-47F9-B483-BF3D327BE63E}" dt="2024-05-31T16:00:07.646" v="4986"/>
          <ac:cxnSpMkLst>
            <pc:docMk/>
            <pc:sldMk cId="3158905107" sldId="324"/>
            <ac:cxnSpMk id="27" creationId="{F89F9DE4-FD5E-2FD4-F75D-A736AE340692}"/>
          </ac:cxnSpMkLst>
        </pc:cxnChg>
        <pc:cxnChg chg="mod">
          <ac:chgData name="Rhys Thomas" userId="b0461f160bf1e64b" providerId="LiveId" clId="{CF6027AD-E818-47F9-B483-BF3D327BE63E}" dt="2024-05-31T16:02:38.692" v="5027" actId="14100"/>
          <ac:cxnSpMkLst>
            <pc:docMk/>
            <pc:sldMk cId="3158905107" sldId="324"/>
            <ac:cxnSpMk id="32" creationId="{CD1C284E-35DE-F511-E4AC-4E6FE19426C6}"/>
          </ac:cxnSpMkLst>
        </pc:cxnChg>
        <pc:cxnChg chg="mod">
          <ac:chgData name="Rhys Thomas" userId="b0461f160bf1e64b" providerId="LiveId" clId="{CF6027AD-E818-47F9-B483-BF3D327BE63E}" dt="2024-05-31T16:00:54.943" v="4994"/>
          <ac:cxnSpMkLst>
            <pc:docMk/>
            <pc:sldMk cId="3158905107" sldId="324"/>
            <ac:cxnSpMk id="33" creationId="{AA2F76D4-0505-05F6-1E8F-9AFD3A517983}"/>
          </ac:cxnSpMkLst>
        </pc:cxnChg>
        <pc:cxnChg chg="mod">
          <ac:chgData name="Rhys Thomas" userId="b0461f160bf1e64b" providerId="LiveId" clId="{CF6027AD-E818-47F9-B483-BF3D327BE63E}" dt="2024-05-31T15:58:41.801" v="4960" actId="164"/>
          <ac:cxnSpMkLst>
            <pc:docMk/>
            <pc:sldMk cId="3158905107" sldId="324"/>
            <ac:cxnSpMk id="50" creationId="{A96F7379-E458-1110-ABF3-C9FEA9193408}"/>
          </ac:cxnSpMkLst>
        </pc:cxnChg>
        <pc:cxnChg chg="mod">
          <ac:chgData name="Rhys Thomas" userId="b0461f160bf1e64b" providerId="LiveId" clId="{CF6027AD-E818-47F9-B483-BF3D327BE63E}" dt="2024-05-31T15:58:41.801" v="4960" actId="164"/>
          <ac:cxnSpMkLst>
            <pc:docMk/>
            <pc:sldMk cId="3158905107" sldId="324"/>
            <ac:cxnSpMk id="51" creationId="{E823D21B-5090-317D-02D3-66FFA239CC6F}"/>
          </ac:cxnSpMkLst>
        </pc:cxnChg>
        <pc:cxnChg chg="mod">
          <ac:chgData name="Rhys Thomas" userId="b0461f160bf1e64b" providerId="LiveId" clId="{CF6027AD-E818-47F9-B483-BF3D327BE63E}" dt="2024-05-31T16:02:58.562" v="5029"/>
          <ac:cxnSpMkLst>
            <pc:docMk/>
            <pc:sldMk cId="3158905107" sldId="324"/>
            <ac:cxnSpMk id="55" creationId="{E4A261FE-43DD-0742-5308-712026033C53}"/>
          </ac:cxnSpMkLst>
        </pc:cxnChg>
        <pc:cxnChg chg="del mod">
          <ac:chgData name="Rhys Thomas" userId="b0461f160bf1e64b" providerId="LiveId" clId="{CF6027AD-E818-47F9-B483-BF3D327BE63E}" dt="2024-05-31T15:58:59.514" v="4965" actId="478"/>
          <ac:cxnSpMkLst>
            <pc:docMk/>
            <pc:sldMk cId="3158905107" sldId="324"/>
            <ac:cxnSpMk id="59" creationId="{6BC4E133-CF50-8F8D-91DD-4E799DDF95DA}"/>
          </ac:cxnSpMkLst>
        </pc:cxnChg>
        <pc:cxnChg chg="del">
          <ac:chgData name="Rhys Thomas" userId="b0461f160bf1e64b" providerId="LiveId" clId="{CF6027AD-E818-47F9-B483-BF3D327BE63E}" dt="2024-05-31T15:58:59.514" v="4965" actId="478"/>
          <ac:cxnSpMkLst>
            <pc:docMk/>
            <pc:sldMk cId="3158905107" sldId="324"/>
            <ac:cxnSpMk id="60" creationId="{CB656884-CDB2-6B4C-8CE4-09EF748975A8}"/>
          </ac:cxnSpMkLst>
        </pc:cxnChg>
        <pc:cxnChg chg="del mod">
          <ac:chgData name="Rhys Thomas" userId="b0461f160bf1e64b" providerId="LiveId" clId="{CF6027AD-E818-47F9-B483-BF3D327BE63E}" dt="2024-05-31T15:58:56.956" v="4964" actId="478"/>
          <ac:cxnSpMkLst>
            <pc:docMk/>
            <pc:sldMk cId="3158905107" sldId="324"/>
            <ac:cxnSpMk id="65" creationId="{4209975A-10E7-BE81-4077-0EFBFF2BB477}"/>
          </ac:cxnSpMkLst>
        </pc:cxnChg>
        <pc:cxnChg chg="del">
          <ac:chgData name="Rhys Thomas" userId="b0461f160bf1e64b" providerId="LiveId" clId="{CF6027AD-E818-47F9-B483-BF3D327BE63E}" dt="2024-05-31T15:58:56.956" v="4964" actId="478"/>
          <ac:cxnSpMkLst>
            <pc:docMk/>
            <pc:sldMk cId="3158905107" sldId="324"/>
            <ac:cxnSpMk id="66" creationId="{F947438A-E5AA-7123-CF54-2D590AAC6FD0}"/>
          </ac:cxnSpMkLst>
        </pc:cxnChg>
        <pc:cxnChg chg="del mod">
          <ac:chgData name="Rhys Thomas" userId="b0461f160bf1e64b" providerId="LiveId" clId="{CF6027AD-E818-47F9-B483-BF3D327BE63E}" dt="2024-05-31T15:58:56.956" v="4964" actId="478"/>
          <ac:cxnSpMkLst>
            <pc:docMk/>
            <pc:sldMk cId="3158905107" sldId="324"/>
            <ac:cxnSpMk id="71" creationId="{BBC4CAF3-5FB4-DA0E-F9FF-BA2EDE034B00}"/>
          </ac:cxnSpMkLst>
        </pc:cxnChg>
        <pc:cxnChg chg="del">
          <ac:chgData name="Rhys Thomas" userId="b0461f160bf1e64b" providerId="LiveId" clId="{CF6027AD-E818-47F9-B483-BF3D327BE63E}" dt="2024-05-31T15:58:56.956" v="4964" actId="478"/>
          <ac:cxnSpMkLst>
            <pc:docMk/>
            <pc:sldMk cId="3158905107" sldId="324"/>
            <ac:cxnSpMk id="72" creationId="{22C3B4FE-591A-D2A5-06A1-89AF70A556B7}"/>
          </ac:cxnSpMkLst>
        </pc:cxnChg>
        <pc:cxnChg chg="mod">
          <ac:chgData name="Rhys Thomas" userId="b0461f160bf1e64b" providerId="LiveId" clId="{CF6027AD-E818-47F9-B483-BF3D327BE63E}" dt="2024-05-31T16:02:58.562" v="5029"/>
          <ac:cxnSpMkLst>
            <pc:docMk/>
            <pc:sldMk cId="3158905107" sldId="324"/>
            <ac:cxnSpMk id="74" creationId="{98A24FFF-9B4F-D63E-918B-F848A71A15F2}"/>
          </ac:cxnSpMkLst>
        </pc:cxnChg>
        <pc:cxnChg chg="mod">
          <ac:chgData name="Rhys Thomas" userId="b0461f160bf1e64b" providerId="LiveId" clId="{CF6027AD-E818-47F9-B483-BF3D327BE63E}" dt="2024-05-31T16:02:58.562" v="5029"/>
          <ac:cxnSpMkLst>
            <pc:docMk/>
            <pc:sldMk cId="3158905107" sldId="324"/>
            <ac:cxnSpMk id="78" creationId="{64197BE2-4946-FFF8-FD9D-AF6CCF2C2F4E}"/>
          </ac:cxnSpMkLst>
        </pc:cxnChg>
        <pc:cxnChg chg="mod">
          <ac:chgData name="Rhys Thomas" userId="b0461f160bf1e64b" providerId="LiveId" clId="{CF6027AD-E818-47F9-B483-BF3D327BE63E}" dt="2024-05-31T16:02:58.562" v="5029"/>
          <ac:cxnSpMkLst>
            <pc:docMk/>
            <pc:sldMk cId="3158905107" sldId="324"/>
            <ac:cxnSpMk id="79" creationId="{83EC7FBF-B613-F213-8C8B-FB6B112A4400}"/>
          </ac:cxnSpMkLst>
        </pc:cxnChg>
        <pc:cxnChg chg="mod">
          <ac:chgData name="Rhys Thomas" userId="b0461f160bf1e64b" providerId="LiveId" clId="{CF6027AD-E818-47F9-B483-BF3D327BE63E}" dt="2024-05-31T16:03:04.766" v="5031"/>
          <ac:cxnSpMkLst>
            <pc:docMk/>
            <pc:sldMk cId="3158905107" sldId="324"/>
            <ac:cxnSpMk id="86" creationId="{FD270DBC-BF3B-D11C-1A3F-F3D56BF6B472}"/>
          </ac:cxnSpMkLst>
        </pc:cxnChg>
        <pc:cxnChg chg="mod">
          <ac:chgData name="Rhys Thomas" userId="b0461f160bf1e64b" providerId="LiveId" clId="{CF6027AD-E818-47F9-B483-BF3D327BE63E}" dt="2024-05-31T16:03:04.766" v="5031"/>
          <ac:cxnSpMkLst>
            <pc:docMk/>
            <pc:sldMk cId="3158905107" sldId="324"/>
            <ac:cxnSpMk id="87" creationId="{8F07157E-5FE5-4054-EE6C-20FE95388C7F}"/>
          </ac:cxnSpMkLst>
        </pc:cxnChg>
        <pc:cxnChg chg="mod">
          <ac:chgData name="Rhys Thomas" userId="b0461f160bf1e64b" providerId="LiveId" clId="{CF6027AD-E818-47F9-B483-BF3D327BE63E}" dt="2024-05-31T16:03:04.766" v="5031"/>
          <ac:cxnSpMkLst>
            <pc:docMk/>
            <pc:sldMk cId="3158905107" sldId="324"/>
            <ac:cxnSpMk id="91" creationId="{34B9FB0F-6BF6-AFF3-D0BE-F7A4468537F4}"/>
          </ac:cxnSpMkLst>
        </pc:cxnChg>
        <pc:cxnChg chg="mod">
          <ac:chgData name="Rhys Thomas" userId="b0461f160bf1e64b" providerId="LiveId" clId="{CF6027AD-E818-47F9-B483-BF3D327BE63E}" dt="2024-05-31T16:03:04.766" v="5031"/>
          <ac:cxnSpMkLst>
            <pc:docMk/>
            <pc:sldMk cId="3158905107" sldId="324"/>
            <ac:cxnSpMk id="92" creationId="{4D515F9D-5864-F667-6800-9053129E2B4C}"/>
          </ac:cxnSpMkLst>
        </pc:cxnChg>
        <pc:cxnChg chg="mod">
          <ac:chgData name="Rhys Thomas" userId="b0461f160bf1e64b" providerId="LiveId" clId="{CF6027AD-E818-47F9-B483-BF3D327BE63E}" dt="2024-05-31T16:03:57.012" v="5047"/>
          <ac:cxnSpMkLst>
            <pc:docMk/>
            <pc:sldMk cId="3158905107" sldId="324"/>
            <ac:cxnSpMk id="99" creationId="{F63E04CD-C4ED-BAA4-3F42-451A643DDA37}"/>
          </ac:cxnSpMkLst>
        </pc:cxnChg>
        <pc:cxnChg chg="mod">
          <ac:chgData name="Rhys Thomas" userId="b0461f160bf1e64b" providerId="LiveId" clId="{CF6027AD-E818-47F9-B483-BF3D327BE63E}" dt="2024-05-31T16:03:57.012" v="5047"/>
          <ac:cxnSpMkLst>
            <pc:docMk/>
            <pc:sldMk cId="3158905107" sldId="324"/>
            <ac:cxnSpMk id="100" creationId="{78341FFE-AFEC-F8C9-2950-626F46836862}"/>
          </ac:cxnSpMkLst>
        </pc:cxnChg>
        <pc:cxnChg chg="mod">
          <ac:chgData name="Rhys Thomas" userId="b0461f160bf1e64b" providerId="LiveId" clId="{CF6027AD-E818-47F9-B483-BF3D327BE63E}" dt="2024-05-31T16:03:57.012" v="5047"/>
          <ac:cxnSpMkLst>
            <pc:docMk/>
            <pc:sldMk cId="3158905107" sldId="324"/>
            <ac:cxnSpMk id="104" creationId="{F08C0BC4-3DB5-390C-0FD7-7A3A80564C93}"/>
          </ac:cxnSpMkLst>
        </pc:cxnChg>
        <pc:cxnChg chg="mod">
          <ac:chgData name="Rhys Thomas" userId="b0461f160bf1e64b" providerId="LiveId" clId="{CF6027AD-E818-47F9-B483-BF3D327BE63E}" dt="2024-05-31T16:03:57.012" v="5047"/>
          <ac:cxnSpMkLst>
            <pc:docMk/>
            <pc:sldMk cId="3158905107" sldId="324"/>
            <ac:cxnSpMk id="105" creationId="{F46078A9-C53F-40FB-3E23-2FBD60815278}"/>
          </ac:cxnSpMkLst>
        </pc:cxnChg>
      </pc:sldChg>
      <pc:sldChg chg="addSp delSp modSp new mod modAnim">
        <pc:chgData name="Rhys Thomas" userId="b0461f160bf1e64b" providerId="LiveId" clId="{CF6027AD-E818-47F9-B483-BF3D327BE63E}" dt="2024-05-31T16:23:33.953" v="5333"/>
        <pc:sldMkLst>
          <pc:docMk/>
          <pc:sldMk cId="78762823" sldId="325"/>
        </pc:sldMkLst>
        <pc:spChg chg="del">
          <ac:chgData name="Rhys Thomas" userId="b0461f160bf1e64b" providerId="LiveId" clId="{CF6027AD-E818-47F9-B483-BF3D327BE63E}" dt="2024-05-31T16:04:46.740" v="5055" actId="478"/>
          <ac:spMkLst>
            <pc:docMk/>
            <pc:sldMk cId="78762823" sldId="325"/>
            <ac:spMk id="2" creationId="{0A673B32-8E59-5D7E-8366-80BF757D1B38}"/>
          </ac:spMkLst>
        </pc:spChg>
        <pc:spChg chg="del">
          <ac:chgData name="Rhys Thomas" userId="b0461f160bf1e64b" providerId="LiveId" clId="{CF6027AD-E818-47F9-B483-BF3D327BE63E}" dt="2024-05-31T16:04:45.280" v="5054" actId="478"/>
          <ac:spMkLst>
            <pc:docMk/>
            <pc:sldMk cId="78762823" sldId="325"/>
            <ac:spMk id="3" creationId="{ED6717F7-CF76-A048-1BD2-743790294A97}"/>
          </ac:spMkLst>
        </pc:spChg>
        <pc:spChg chg="add mod">
          <ac:chgData name="Rhys Thomas" userId="b0461f160bf1e64b" providerId="LiveId" clId="{CF6027AD-E818-47F9-B483-BF3D327BE63E}" dt="2024-05-31T16:14:36.691" v="5066" actId="1076"/>
          <ac:spMkLst>
            <pc:docMk/>
            <pc:sldMk cId="78762823" sldId="325"/>
            <ac:spMk id="5" creationId="{0119C097-5402-393B-7C5B-76210F9BFCFE}"/>
          </ac:spMkLst>
        </pc:spChg>
        <pc:spChg chg="add mod">
          <ac:chgData name="Rhys Thomas" userId="b0461f160bf1e64b" providerId="LiveId" clId="{CF6027AD-E818-47F9-B483-BF3D327BE63E}" dt="2024-05-31T16:18:08.180" v="5145" actId="20577"/>
          <ac:spMkLst>
            <pc:docMk/>
            <pc:sldMk cId="78762823" sldId="325"/>
            <ac:spMk id="7" creationId="{D38BFFEB-8E26-C466-72CB-93C6F46E6D7A}"/>
          </ac:spMkLst>
        </pc:spChg>
        <pc:spChg chg="add mod">
          <ac:chgData name="Rhys Thomas" userId="b0461f160bf1e64b" providerId="LiveId" clId="{CF6027AD-E818-47F9-B483-BF3D327BE63E}" dt="2024-05-31T16:18:16.292" v="5149" actId="20577"/>
          <ac:spMkLst>
            <pc:docMk/>
            <pc:sldMk cId="78762823" sldId="325"/>
            <ac:spMk id="8" creationId="{8CB78536-E9B1-59BA-E131-B4B76B20DEF4}"/>
          </ac:spMkLst>
        </pc:spChg>
        <pc:spChg chg="add mod">
          <ac:chgData name="Rhys Thomas" userId="b0461f160bf1e64b" providerId="LiveId" clId="{CF6027AD-E818-47F9-B483-BF3D327BE63E}" dt="2024-05-31T16:18:36.381" v="5165" actId="1037"/>
          <ac:spMkLst>
            <pc:docMk/>
            <pc:sldMk cId="78762823" sldId="325"/>
            <ac:spMk id="9" creationId="{FBBE05E7-63C5-B7E5-CBAD-DF7460FCBDDA}"/>
          </ac:spMkLst>
        </pc:spChg>
        <pc:spChg chg="add mod">
          <ac:chgData name="Rhys Thomas" userId="b0461f160bf1e64b" providerId="LiveId" clId="{CF6027AD-E818-47F9-B483-BF3D327BE63E}" dt="2024-05-31T16:18:22.772" v="5153" actId="20577"/>
          <ac:spMkLst>
            <pc:docMk/>
            <pc:sldMk cId="78762823" sldId="325"/>
            <ac:spMk id="10" creationId="{45966567-25CB-A899-72FE-480080FEA308}"/>
          </ac:spMkLst>
        </pc:spChg>
        <pc:spChg chg="add mod">
          <ac:chgData name="Rhys Thomas" userId="b0461f160bf1e64b" providerId="LiveId" clId="{CF6027AD-E818-47F9-B483-BF3D327BE63E}" dt="2024-05-31T16:20:13.624" v="5204" actId="1037"/>
          <ac:spMkLst>
            <pc:docMk/>
            <pc:sldMk cId="78762823" sldId="325"/>
            <ac:spMk id="11" creationId="{EF20059E-97B7-188A-B8E1-47B5021D9F9D}"/>
          </ac:spMkLst>
        </pc:spChg>
        <pc:spChg chg="add mod">
          <ac:chgData name="Rhys Thomas" userId="b0461f160bf1e64b" providerId="LiveId" clId="{CF6027AD-E818-47F9-B483-BF3D327BE63E}" dt="2024-05-31T16:15:24.683" v="5067"/>
          <ac:spMkLst>
            <pc:docMk/>
            <pc:sldMk cId="78762823" sldId="325"/>
            <ac:spMk id="13" creationId="{EF6D1343-1638-15CD-81E0-17F5098B782B}"/>
          </ac:spMkLst>
        </pc:spChg>
        <pc:spChg chg="add mod">
          <ac:chgData name="Rhys Thomas" userId="b0461f160bf1e64b" providerId="LiveId" clId="{CF6027AD-E818-47F9-B483-BF3D327BE63E}" dt="2024-05-31T16:20:24.261" v="5207" actId="1076"/>
          <ac:spMkLst>
            <pc:docMk/>
            <pc:sldMk cId="78762823" sldId="325"/>
            <ac:spMk id="14" creationId="{7820BA90-8754-FF02-633D-D716A3CC54B1}"/>
          </ac:spMkLst>
        </pc:spChg>
        <pc:spChg chg="add mod">
          <ac:chgData name="Rhys Thomas" userId="b0461f160bf1e64b" providerId="LiveId" clId="{CF6027AD-E818-47F9-B483-BF3D327BE63E}" dt="2024-05-31T16:20:34.157" v="5212" actId="20577"/>
          <ac:spMkLst>
            <pc:docMk/>
            <pc:sldMk cId="78762823" sldId="325"/>
            <ac:spMk id="15" creationId="{3BC7795A-8BFB-1689-6C6D-D7D361B92118}"/>
          </ac:spMkLst>
        </pc:spChg>
        <pc:spChg chg="add mod">
          <ac:chgData name="Rhys Thomas" userId="b0461f160bf1e64b" providerId="LiveId" clId="{CF6027AD-E818-47F9-B483-BF3D327BE63E}" dt="2024-05-31T16:20:42.143" v="5216" actId="1076"/>
          <ac:spMkLst>
            <pc:docMk/>
            <pc:sldMk cId="78762823" sldId="325"/>
            <ac:spMk id="16" creationId="{17C92099-BF5C-A921-510A-B5F58FD00133}"/>
          </ac:spMkLst>
        </pc:spChg>
        <pc:spChg chg="add mod">
          <ac:chgData name="Rhys Thomas" userId="b0461f160bf1e64b" providerId="LiveId" clId="{CF6027AD-E818-47F9-B483-BF3D327BE63E}" dt="2024-05-31T16:20:51.183" v="5219" actId="1076"/>
          <ac:spMkLst>
            <pc:docMk/>
            <pc:sldMk cId="78762823" sldId="325"/>
            <ac:spMk id="17" creationId="{95352B20-504C-B30C-5933-6D2C73D5AF5F}"/>
          </ac:spMkLst>
        </pc:spChg>
        <pc:spChg chg="add mod">
          <ac:chgData name="Rhys Thomas" userId="b0461f160bf1e64b" providerId="LiveId" clId="{CF6027AD-E818-47F9-B483-BF3D327BE63E}" dt="2024-05-31T16:21:48.098" v="5229" actId="20577"/>
          <ac:spMkLst>
            <pc:docMk/>
            <pc:sldMk cId="78762823" sldId="325"/>
            <ac:spMk id="19" creationId="{D10035D9-E736-0B57-A3AB-55C6FC18EB4C}"/>
          </ac:spMkLst>
        </pc:spChg>
        <pc:spChg chg="add mod">
          <ac:chgData name="Rhys Thomas" userId="b0461f160bf1e64b" providerId="LiveId" clId="{CF6027AD-E818-47F9-B483-BF3D327BE63E}" dt="2024-05-31T16:21:58.352" v="5243" actId="20577"/>
          <ac:spMkLst>
            <pc:docMk/>
            <pc:sldMk cId="78762823" sldId="325"/>
            <ac:spMk id="20" creationId="{A1291BDB-DA66-A394-A1A8-7F05A4879769}"/>
          </ac:spMkLst>
        </pc:spChg>
        <pc:spChg chg="add mod">
          <ac:chgData name="Rhys Thomas" userId="b0461f160bf1e64b" providerId="LiveId" clId="{CF6027AD-E818-47F9-B483-BF3D327BE63E}" dt="2024-05-31T16:22:05.984" v="5250" actId="20577"/>
          <ac:spMkLst>
            <pc:docMk/>
            <pc:sldMk cId="78762823" sldId="325"/>
            <ac:spMk id="21" creationId="{5A428424-99D0-237C-D5E1-860572F3E420}"/>
          </ac:spMkLst>
        </pc:spChg>
        <pc:spChg chg="add mod">
          <ac:chgData name="Rhys Thomas" userId="b0461f160bf1e64b" providerId="LiveId" clId="{CF6027AD-E818-47F9-B483-BF3D327BE63E}" dt="2024-05-31T16:22:16.622" v="5273" actId="20577"/>
          <ac:spMkLst>
            <pc:docMk/>
            <pc:sldMk cId="78762823" sldId="325"/>
            <ac:spMk id="22" creationId="{28D8EA0C-B135-2F5A-ABCE-BA87DCDDEBA5}"/>
          </ac:spMkLst>
        </pc:spChg>
        <pc:spChg chg="add mod">
          <ac:chgData name="Rhys Thomas" userId="b0461f160bf1e64b" providerId="LiveId" clId="{CF6027AD-E818-47F9-B483-BF3D327BE63E}" dt="2024-05-31T16:22:29.022" v="5304" actId="20577"/>
          <ac:spMkLst>
            <pc:docMk/>
            <pc:sldMk cId="78762823" sldId="325"/>
            <ac:spMk id="23" creationId="{67F396A1-7128-20FC-30D6-71B1152C291F}"/>
          </ac:spMkLst>
        </pc:spChg>
        <pc:spChg chg="add mod">
          <ac:chgData name="Rhys Thomas" userId="b0461f160bf1e64b" providerId="LiveId" clId="{CF6027AD-E818-47F9-B483-BF3D327BE63E}" dt="2024-05-31T16:16:48.345" v="5129" actId="20577"/>
          <ac:spMkLst>
            <pc:docMk/>
            <pc:sldMk cId="78762823" sldId="325"/>
            <ac:spMk id="24" creationId="{FA453B1A-A1EF-471A-E2B3-682A249B1903}"/>
          </ac:spMkLst>
        </pc:spChg>
        <pc:spChg chg="add mod">
          <ac:chgData name="Rhys Thomas" userId="b0461f160bf1e64b" providerId="LiveId" clId="{CF6027AD-E818-47F9-B483-BF3D327BE63E}" dt="2024-05-31T16:19:49.167" v="5191" actId="20577"/>
          <ac:spMkLst>
            <pc:docMk/>
            <pc:sldMk cId="78762823" sldId="325"/>
            <ac:spMk id="25" creationId="{60E8DCF9-D43E-FB18-580F-A823769C383F}"/>
          </ac:spMkLst>
        </pc:spChg>
        <pc:spChg chg="add mod">
          <ac:chgData name="Rhys Thomas" userId="b0461f160bf1e64b" providerId="LiveId" clId="{CF6027AD-E818-47F9-B483-BF3D327BE63E}" dt="2024-05-31T16:21:00.393" v="5223" actId="20577"/>
          <ac:spMkLst>
            <pc:docMk/>
            <pc:sldMk cId="78762823" sldId="325"/>
            <ac:spMk id="26" creationId="{04F0B649-1E6C-A80B-9482-B236D47FE992}"/>
          </ac:spMkLst>
        </pc:spChg>
        <pc:spChg chg="add mod">
          <ac:chgData name="Rhys Thomas" userId="b0461f160bf1e64b" providerId="LiveId" clId="{CF6027AD-E818-47F9-B483-BF3D327BE63E}" dt="2024-05-31T16:22:39.583" v="5308" actId="20577"/>
          <ac:spMkLst>
            <pc:docMk/>
            <pc:sldMk cId="78762823" sldId="325"/>
            <ac:spMk id="27" creationId="{58779438-AC26-12DF-7D90-5A6914194413}"/>
          </ac:spMkLst>
        </pc:spChg>
        <pc:graphicFrameChg chg="add mod modGraphic">
          <ac:chgData name="Rhys Thomas" userId="b0461f160bf1e64b" providerId="LiveId" clId="{CF6027AD-E818-47F9-B483-BF3D327BE63E}" dt="2024-05-31T16:19:39.820" v="5187" actId="20577"/>
          <ac:graphicFrameMkLst>
            <pc:docMk/>
            <pc:sldMk cId="78762823" sldId="325"/>
            <ac:graphicFrameMk id="6" creationId="{258EC37C-D07B-D34C-543F-E3BB332C9773}"/>
          </ac:graphicFrameMkLst>
        </pc:graphicFrameChg>
        <pc:graphicFrameChg chg="add mod modGraphic">
          <ac:chgData name="Rhys Thomas" userId="b0461f160bf1e64b" providerId="LiveId" clId="{CF6027AD-E818-47F9-B483-BF3D327BE63E}" dt="2024-05-31T16:16:20.167" v="5073" actId="2162"/>
          <ac:graphicFrameMkLst>
            <pc:docMk/>
            <pc:sldMk cId="78762823" sldId="325"/>
            <ac:graphicFrameMk id="12" creationId="{26CE6FD4-BC8F-5F89-AFB5-ABC5098ABBC4}"/>
          </ac:graphicFrameMkLst>
        </pc:graphicFrameChg>
        <pc:graphicFrameChg chg="add mod modGraphic">
          <ac:chgData name="Rhys Thomas" userId="b0461f160bf1e64b" providerId="LiveId" clId="{CF6027AD-E818-47F9-B483-BF3D327BE63E}" dt="2024-05-31T16:16:27.416" v="5075" actId="2162"/>
          <ac:graphicFrameMkLst>
            <pc:docMk/>
            <pc:sldMk cId="78762823" sldId="325"/>
            <ac:graphicFrameMk id="18" creationId="{93790502-F983-54CC-A19D-4986059F260E}"/>
          </ac:graphicFrameMkLst>
        </pc:graphicFrameChg>
      </pc:sldChg>
      <pc:sldChg chg="modSp add mod modAnim">
        <pc:chgData name="Rhys Thomas" userId="b0461f160bf1e64b" providerId="LiveId" clId="{CF6027AD-E818-47F9-B483-BF3D327BE63E}" dt="2024-05-31T16:26:51.225" v="5384" actId="20577"/>
        <pc:sldMkLst>
          <pc:docMk/>
          <pc:sldMk cId="933803620" sldId="326"/>
        </pc:sldMkLst>
        <pc:spChg chg="mod">
          <ac:chgData name="Rhys Thomas" userId="b0461f160bf1e64b" providerId="LiveId" clId="{CF6027AD-E818-47F9-B483-BF3D327BE63E}" dt="2024-05-31T16:25:22.614" v="5344" actId="20577"/>
          <ac:spMkLst>
            <pc:docMk/>
            <pc:sldMk cId="933803620" sldId="326"/>
            <ac:spMk id="7" creationId="{D38BFFEB-8E26-C466-72CB-93C6F46E6D7A}"/>
          </ac:spMkLst>
        </pc:spChg>
        <pc:spChg chg="mod">
          <ac:chgData name="Rhys Thomas" userId="b0461f160bf1e64b" providerId="LiveId" clId="{CF6027AD-E818-47F9-B483-BF3D327BE63E}" dt="2024-05-31T16:25:26.426" v="5346" actId="20577"/>
          <ac:spMkLst>
            <pc:docMk/>
            <pc:sldMk cId="933803620" sldId="326"/>
            <ac:spMk id="8" creationId="{8CB78536-E9B1-59BA-E131-B4B76B20DEF4}"/>
          </ac:spMkLst>
        </pc:spChg>
        <pc:spChg chg="mod">
          <ac:chgData name="Rhys Thomas" userId="b0461f160bf1e64b" providerId="LiveId" clId="{CF6027AD-E818-47F9-B483-BF3D327BE63E}" dt="2024-05-31T16:25:30.835" v="5348" actId="20577"/>
          <ac:spMkLst>
            <pc:docMk/>
            <pc:sldMk cId="933803620" sldId="326"/>
            <ac:spMk id="9" creationId="{FBBE05E7-63C5-B7E5-CBAD-DF7460FCBDDA}"/>
          </ac:spMkLst>
        </pc:spChg>
        <pc:spChg chg="mod">
          <ac:chgData name="Rhys Thomas" userId="b0461f160bf1e64b" providerId="LiveId" clId="{CF6027AD-E818-47F9-B483-BF3D327BE63E}" dt="2024-05-31T16:25:33.722" v="5350" actId="20577"/>
          <ac:spMkLst>
            <pc:docMk/>
            <pc:sldMk cId="933803620" sldId="326"/>
            <ac:spMk id="10" creationId="{45966567-25CB-A899-72FE-480080FEA308}"/>
          </ac:spMkLst>
        </pc:spChg>
        <pc:spChg chg="mod">
          <ac:chgData name="Rhys Thomas" userId="b0461f160bf1e64b" providerId="LiveId" clId="{CF6027AD-E818-47F9-B483-BF3D327BE63E}" dt="2024-05-31T16:25:37.082" v="5352" actId="20577"/>
          <ac:spMkLst>
            <pc:docMk/>
            <pc:sldMk cId="933803620" sldId="326"/>
            <ac:spMk id="11" creationId="{EF20059E-97B7-188A-B8E1-47B5021D9F9D}"/>
          </ac:spMkLst>
        </pc:spChg>
        <pc:spChg chg="mod">
          <ac:chgData name="Rhys Thomas" userId="b0461f160bf1e64b" providerId="LiveId" clId="{CF6027AD-E818-47F9-B483-BF3D327BE63E}" dt="2024-05-31T16:25:47.492" v="5356" actId="20577"/>
          <ac:spMkLst>
            <pc:docMk/>
            <pc:sldMk cId="933803620" sldId="326"/>
            <ac:spMk id="13" creationId="{EF6D1343-1638-15CD-81E0-17F5098B782B}"/>
          </ac:spMkLst>
        </pc:spChg>
        <pc:spChg chg="mod">
          <ac:chgData name="Rhys Thomas" userId="b0461f160bf1e64b" providerId="LiveId" clId="{CF6027AD-E818-47F9-B483-BF3D327BE63E}" dt="2024-05-31T16:25:51.006" v="5358" actId="20577"/>
          <ac:spMkLst>
            <pc:docMk/>
            <pc:sldMk cId="933803620" sldId="326"/>
            <ac:spMk id="14" creationId="{7820BA90-8754-FF02-633D-D716A3CC54B1}"/>
          </ac:spMkLst>
        </pc:spChg>
        <pc:spChg chg="mod">
          <ac:chgData name="Rhys Thomas" userId="b0461f160bf1e64b" providerId="LiveId" clId="{CF6027AD-E818-47F9-B483-BF3D327BE63E}" dt="2024-05-31T16:25:56.764" v="5362" actId="20577"/>
          <ac:spMkLst>
            <pc:docMk/>
            <pc:sldMk cId="933803620" sldId="326"/>
            <ac:spMk id="15" creationId="{3BC7795A-8BFB-1689-6C6D-D7D361B92118}"/>
          </ac:spMkLst>
        </pc:spChg>
        <pc:spChg chg="mod">
          <ac:chgData name="Rhys Thomas" userId="b0461f160bf1e64b" providerId="LiveId" clId="{CF6027AD-E818-47F9-B483-BF3D327BE63E}" dt="2024-05-31T16:25:59.212" v="5364" actId="20577"/>
          <ac:spMkLst>
            <pc:docMk/>
            <pc:sldMk cId="933803620" sldId="326"/>
            <ac:spMk id="16" creationId="{17C92099-BF5C-A921-510A-B5F58FD00133}"/>
          </ac:spMkLst>
        </pc:spChg>
        <pc:spChg chg="mod">
          <ac:chgData name="Rhys Thomas" userId="b0461f160bf1e64b" providerId="LiveId" clId="{CF6027AD-E818-47F9-B483-BF3D327BE63E}" dt="2024-05-31T16:26:01.655" v="5366" actId="20577"/>
          <ac:spMkLst>
            <pc:docMk/>
            <pc:sldMk cId="933803620" sldId="326"/>
            <ac:spMk id="17" creationId="{95352B20-504C-B30C-5933-6D2C73D5AF5F}"/>
          </ac:spMkLst>
        </pc:spChg>
        <pc:spChg chg="mod">
          <ac:chgData name="Rhys Thomas" userId="b0461f160bf1e64b" providerId="LiveId" clId="{CF6027AD-E818-47F9-B483-BF3D327BE63E}" dt="2024-05-31T16:26:35.660" v="5374" actId="20577"/>
          <ac:spMkLst>
            <pc:docMk/>
            <pc:sldMk cId="933803620" sldId="326"/>
            <ac:spMk id="19" creationId="{D10035D9-E736-0B57-A3AB-55C6FC18EB4C}"/>
          </ac:spMkLst>
        </pc:spChg>
        <pc:spChg chg="mod">
          <ac:chgData name="Rhys Thomas" userId="b0461f160bf1e64b" providerId="LiveId" clId="{CF6027AD-E818-47F9-B483-BF3D327BE63E}" dt="2024-05-31T16:26:39.757" v="5376" actId="20577"/>
          <ac:spMkLst>
            <pc:docMk/>
            <pc:sldMk cId="933803620" sldId="326"/>
            <ac:spMk id="20" creationId="{A1291BDB-DA66-A394-A1A8-7F05A4879769}"/>
          </ac:spMkLst>
        </pc:spChg>
        <pc:spChg chg="mod">
          <ac:chgData name="Rhys Thomas" userId="b0461f160bf1e64b" providerId="LiveId" clId="{CF6027AD-E818-47F9-B483-BF3D327BE63E}" dt="2024-05-31T16:26:43.287" v="5378" actId="20577"/>
          <ac:spMkLst>
            <pc:docMk/>
            <pc:sldMk cId="933803620" sldId="326"/>
            <ac:spMk id="21" creationId="{5A428424-99D0-237C-D5E1-860572F3E420}"/>
          </ac:spMkLst>
        </pc:spChg>
        <pc:spChg chg="mod">
          <ac:chgData name="Rhys Thomas" userId="b0461f160bf1e64b" providerId="LiveId" clId="{CF6027AD-E818-47F9-B483-BF3D327BE63E}" dt="2024-05-31T16:26:46.189" v="5380" actId="20577"/>
          <ac:spMkLst>
            <pc:docMk/>
            <pc:sldMk cId="933803620" sldId="326"/>
            <ac:spMk id="22" creationId="{28D8EA0C-B135-2F5A-ABCE-BA87DCDDEBA5}"/>
          </ac:spMkLst>
        </pc:spChg>
        <pc:spChg chg="mod">
          <ac:chgData name="Rhys Thomas" userId="b0461f160bf1e64b" providerId="LiveId" clId="{CF6027AD-E818-47F9-B483-BF3D327BE63E}" dt="2024-05-31T16:26:48.659" v="5382" actId="20577"/>
          <ac:spMkLst>
            <pc:docMk/>
            <pc:sldMk cId="933803620" sldId="326"/>
            <ac:spMk id="23" creationId="{67F396A1-7128-20FC-30D6-71B1152C291F}"/>
          </ac:spMkLst>
        </pc:spChg>
        <pc:spChg chg="mod">
          <ac:chgData name="Rhys Thomas" userId="b0461f160bf1e64b" providerId="LiveId" clId="{CF6027AD-E818-47F9-B483-BF3D327BE63E}" dt="2024-05-31T16:25:11.801" v="5342" actId="20577"/>
          <ac:spMkLst>
            <pc:docMk/>
            <pc:sldMk cId="933803620" sldId="326"/>
            <ac:spMk id="24" creationId="{FA453B1A-A1EF-471A-E2B3-682A249B1903}"/>
          </ac:spMkLst>
        </pc:spChg>
        <pc:spChg chg="mod">
          <ac:chgData name="Rhys Thomas" userId="b0461f160bf1e64b" providerId="LiveId" clId="{CF6027AD-E818-47F9-B483-BF3D327BE63E}" dt="2024-05-31T16:25:39.778" v="5354" actId="20577"/>
          <ac:spMkLst>
            <pc:docMk/>
            <pc:sldMk cId="933803620" sldId="326"/>
            <ac:spMk id="25" creationId="{60E8DCF9-D43E-FB18-580F-A823769C383F}"/>
          </ac:spMkLst>
        </pc:spChg>
        <pc:spChg chg="mod">
          <ac:chgData name="Rhys Thomas" userId="b0461f160bf1e64b" providerId="LiveId" clId="{CF6027AD-E818-47F9-B483-BF3D327BE63E}" dt="2024-05-31T16:26:04.950" v="5368" actId="20577"/>
          <ac:spMkLst>
            <pc:docMk/>
            <pc:sldMk cId="933803620" sldId="326"/>
            <ac:spMk id="26" creationId="{04F0B649-1E6C-A80B-9482-B236D47FE992}"/>
          </ac:spMkLst>
        </pc:spChg>
        <pc:spChg chg="mod">
          <ac:chgData name="Rhys Thomas" userId="b0461f160bf1e64b" providerId="LiveId" clId="{CF6027AD-E818-47F9-B483-BF3D327BE63E}" dt="2024-05-31T16:26:51.225" v="5384" actId="20577"/>
          <ac:spMkLst>
            <pc:docMk/>
            <pc:sldMk cId="933803620" sldId="326"/>
            <ac:spMk id="27" creationId="{58779438-AC26-12DF-7D90-5A6914194413}"/>
          </ac:spMkLst>
        </pc:spChg>
      </pc:sldChg>
      <pc:sldChg chg="addSp delSp modSp add mod ord delAnim">
        <pc:chgData name="Rhys Thomas" userId="b0461f160bf1e64b" providerId="LiveId" clId="{CF6027AD-E818-47F9-B483-BF3D327BE63E}" dt="2024-05-31T16:48:16.923" v="5745" actId="20577"/>
        <pc:sldMkLst>
          <pc:docMk/>
          <pc:sldMk cId="867720649" sldId="327"/>
        </pc:sldMkLst>
        <pc:spChg chg="add mod">
          <ac:chgData name="Rhys Thomas" userId="b0461f160bf1e64b" providerId="LiveId" clId="{CF6027AD-E818-47F9-B483-BF3D327BE63E}" dt="2024-05-31T16:30:35.093" v="5435" actId="1076"/>
          <ac:spMkLst>
            <pc:docMk/>
            <pc:sldMk cId="867720649" sldId="327"/>
            <ac:spMk id="2" creationId="{12B7541D-E6CF-0477-171F-2A00CF21BA46}"/>
          </ac:spMkLst>
        </pc:spChg>
        <pc:spChg chg="mod">
          <ac:chgData name="Rhys Thomas" userId="b0461f160bf1e64b" providerId="LiveId" clId="{CF6027AD-E818-47F9-B483-BF3D327BE63E}" dt="2024-05-31T16:30:33.306" v="5434" actId="1076"/>
          <ac:spMkLst>
            <pc:docMk/>
            <pc:sldMk cId="867720649" sldId="327"/>
            <ac:spMk id="5" creationId="{0119C097-5402-393B-7C5B-76210F9BFCFE}"/>
          </ac:spMkLst>
        </pc:spChg>
        <pc:spChg chg="del">
          <ac:chgData name="Rhys Thomas" userId="b0461f160bf1e64b" providerId="LiveId" clId="{CF6027AD-E818-47F9-B483-BF3D327BE63E}" dt="2024-05-31T16:28:17.373" v="5396" actId="478"/>
          <ac:spMkLst>
            <pc:docMk/>
            <pc:sldMk cId="867720649" sldId="327"/>
            <ac:spMk id="7" creationId="{D38BFFEB-8E26-C466-72CB-93C6F46E6D7A}"/>
          </ac:spMkLst>
        </pc:spChg>
        <pc:spChg chg="del">
          <ac:chgData name="Rhys Thomas" userId="b0461f160bf1e64b" providerId="LiveId" clId="{CF6027AD-E818-47F9-B483-BF3D327BE63E}" dt="2024-05-31T16:28:17.373" v="5396" actId="478"/>
          <ac:spMkLst>
            <pc:docMk/>
            <pc:sldMk cId="867720649" sldId="327"/>
            <ac:spMk id="8" creationId="{8CB78536-E9B1-59BA-E131-B4B76B20DEF4}"/>
          </ac:spMkLst>
        </pc:spChg>
        <pc:spChg chg="del">
          <ac:chgData name="Rhys Thomas" userId="b0461f160bf1e64b" providerId="LiveId" clId="{CF6027AD-E818-47F9-B483-BF3D327BE63E}" dt="2024-05-31T16:28:17.373" v="5396" actId="478"/>
          <ac:spMkLst>
            <pc:docMk/>
            <pc:sldMk cId="867720649" sldId="327"/>
            <ac:spMk id="9" creationId="{FBBE05E7-63C5-B7E5-CBAD-DF7460FCBDDA}"/>
          </ac:spMkLst>
        </pc:spChg>
        <pc:spChg chg="del">
          <ac:chgData name="Rhys Thomas" userId="b0461f160bf1e64b" providerId="LiveId" clId="{CF6027AD-E818-47F9-B483-BF3D327BE63E}" dt="2024-05-31T16:28:17.373" v="5396" actId="478"/>
          <ac:spMkLst>
            <pc:docMk/>
            <pc:sldMk cId="867720649" sldId="327"/>
            <ac:spMk id="10" creationId="{45966567-25CB-A899-72FE-480080FEA308}"/>
          </ac:spMkLst>
        </pc:spChg>
        <pc:spChg chg="del">
          <ac:chgData name="Rhys Thomas" userId="b0461f160bf1e64b" providerId="LiveId" clId="{CF6027AD-E818-47F9-B483-BF3D327BE63E}" dt="2024-05-31T16:28:17.373" v="5396" actId="478"/>
          <ac:spMkLst>
            <pc:docMk/>
            <pc:sldMk cId="867720649" sldId="327"/>
            <ac:spMk id="11" creationId="{EF20059E-97B7-188A-B8E1-47B5021D9F9D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13" creationId="{EF6D1343-1638-15CD-81E0-17F5098B782B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14" creationId="{7820BA90-8754-FF02-633D-D716A3CC54B1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15" creationId="{3BC7795A-8BFB-1689-6C6D-D7D361B92118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16" creationId="{17C92099-BF5C-A921-510A-B5F58FD00133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17" creationId="{95352B20-504C-B30C-5933-6D2C73D5AF5F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19" creationId="{D10035D9-E736-0B57-A3AB-55C6FC18EB4C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20" creationId="{A1291BDB-DA66-A394-A1A8-7F05A4879769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21" creationId="{5A428424-99D0-237C-D5E1-860572F3E420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22" creationId="{28D8EA0C-B135-2F5A-ABCE-BA87DCDDEBA5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23" creationId="{67F396A1-7128-20FC-30D6-71B1152C291F}"/>
          </ac:spMkLst>
        </pc:spChg>
        <pc:spChg chg="mod">
          <ac:chgData name="Rhys Thomas" userId="b0461f160bf1e64b" providerId="LiveId" clId="{CF6027AD-E818-47F9-B483-BF3D327BE63E}" dt="2024-05-31T16:40:34.192" v="5662" actId="6549"/>
          <ac:spMkLst>
            <pc:docMk/>
            <pc:sldMk cId="867720649" sldId="327"/>
            <ac:spMk id="24" creationId="{FA453B1A-A1EF-471A-E2B3-682A249B1903}"/>
          </ac:spMkLst>
        </pc:spChg>
        <pc:spChg chg="del">
          <ac:chgData name="Rhys Thomas" userId="b0461f160bf1e64b" providerId="LiveId" clId="{CF6027AD-E818-47F9-B483-BF3D327BE63E}" dt="2024-05-31T16:28:17.373" v="5396" actId="478"/>
          <ac:spMkLst>
            <pc:docMk/>
            <pc:sldMk cId="867720649" sldId="327"/>
            <ac:spMk id="25" creationId="{60E8DCF9-D43E-FB18-580F-A823769C383F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26" creationId="{04F0B649-1E6C-A80B-9482-B236D47FE992}"/>
          </ac:spMkLst>
        </pc:spChg>
        <pc:spChg chg="del">
          <ac:chgData name="Rhys Thomas" userId="b0461f160bf1e64b" providerId="LiveId" clId="{CF6027AD-E818-47F9-B483-BF3D327BE63E}" dt="2024-05-31T16:28:20.997" v="5397" actId="478"/>
          <ac:spMkLst>
            <pc:docMk/>
            <pc:sldMk cId="867720649" sldId="327"/>
            <ac:spMk id="27" creationId="{58779438-AC26-12DF-7D90-5A6914194413}"/>
          </ac:spMkLst>
        </pc:spChg>
        <pc:spChg chg="add mod">
          <ac:chgData name="Rhys Thomas" userId="b0461f160bf1e64b" providerId="LiveId" clId="{CF6027AD-E818-47F9-B483-BF3D327BE63E}" dt="2024-05-31T16:45:39.429" v="5711" actId="20577"/>
          <ac:spMkLst>
            <pc:docMk/>
            <pc:sldMk cId="867720649" sldId="327"/>
            <ac:spMk id="30" creationId="{FED7DA50-864D-2181-C278-C50A45550351}"/>
          </ac:spMkLst>
        </pc:spChg>
        <pc:spChg chg="add mod">
          <ac:chgData name="Rhys Thomas" userId="b0461f160bf1e64b" providerId="LiveId" clId="{CF6027AD-E818-47F9-B483-BF3D327BE63E}" dt="2024-05-31T16:46:13.466" v="5720" actId="20577"/>
          <ac:spMkLst>
            <pc:docMk/>
            <pc:sldMk cId="867720649" sldId="327"/>
            <ac:spMk id="31" creationId="{D643B5C1-112D-F096-6846-DA21D1FC7C61}"/>
          </ac:spMkLst>
        </pc:spChg>
        <pc:spChg chg="add mod">
          <ac:chgData name="Rhys Thomas" userId="b0461f160bf1e64b" providerId="LiveId" clId="{CF6027AD-E818-47F9-B483-BF3D327BE63E}" dt="2024-05-31T16:46:38.104" v="5725" actId="20577"/>
          <ac:spMkLst>
            <pc:docMk/>
            <pc:sldMk cId="867720649" sldId="327"/>
            <ac:spMk id="32" creationId="{277B5E9E-75E6-8CE3-BD0C-C854327FF8CE}"/>
          </ac:spMkLst>
        </pc:spChg>
        <pc:spChg chg="add mod">
          <ac:chgData name="Rhys Thomas" userId="b0461f160bf1e64b" providerId="LiveId" clId="{CF6027AD-E818-47F9-B483-BF3D327BE63E}" dt="2024-05-31T16:46:48.933" v="5728" actId="20577"/>
          <ac:spMkLst>
            <pc:docMk/>
            <pc:sldMk cId="867720649" sldId="327"/>
            <ac:spMk id="33" creationId="{85FCC0F1-4280-63A3-D6C6-7AAB43A776A7}"/>
          </ac:spMkLst>
        </pc:spChg>
        <pc:spChg chg="add mod">
          <ac:chgData name="Rhys Thomas" userId="b0461f160bf1e64b" providerId="LiveId" clId="{CF6027AD-E818-47F9-B483-BF3D327BE63E}" dt="2024-05-31T16:47:00.923" v="5729" actId="20577"/>
          <ac:spMkLst>
            <pc:docMk/>
            <pc:sldMk cId="867720649" sldId="327"/>
            <ac:spMk id="34" creationId="{6A003671-5A28-08B3-BA72-1A9CC223F175}"/>
          </ac:spMkLst>
        </pc:spChg>
        <pc:spChg chg="add mod">
          <ac:chgData name="Rhys Thomas" userId="b0461f160bf1e64b" providerId="LiveId" clId="{CF6027AD-E818-47F9-B483-BF3D327BE63E}" dt="2024-05-31T16:45:33.763" v="5709" actId="20577"/>
          <ac:spMkLst>
            <pc:docMk/>
            <pc:sldMk cId="867720649" sldId="327"/>
            <ac:spMk id="35" creationId="{1353AE78-4F30-0229-5113-C4DCD45CF9B4}"/>
          </ac:spMkLst>
        </pc:spChg>
        <pc:spChg chg="add mod">
          <ac:chgData name="Rhys Thomas" userId="b0461f160bf1e64b" providerId="LiveId" clId="{CF6027AD-E818-47F9-B483-BF3D327BE63E}" dt="2024-05-31T16:47:19.681" v="5734" actId="20577"/>
          <ac:spMkLst>
            <pc:docMk/>
            <pc:sldMk cId="867720649" sldId="327"/>
            <ac:spMk id="41" creationId="{94FDC04A-65BF-38F7-5F4E-664BCC44C61C}"/>
          </ac:spMkLst>
        </pc:spChg>
        <pc:spChg chg="add mod">
          <ac:chgData name="Rhys Thomas" userId="b0461f160bf1e64b" providerId="LiveId" clId="{CF6027AD-E818-47F9-B483-BF3D327BE63E}" dt="2024-05-31T16:47:34.791" v="5737" actId="20577"/>
          <ac:spMkLst>
            <pc:docMk/>
            <pc:sldMk cId="867720649" sldId="327"/>
            <ac:spMk id="42" creationId="{8B07268A-2AB9-636F-A2F4-82AD50F041C5}"/>
          </ac:spMkLst>
        </pc:spChg>
        <pc:spChg chg="add mod">
          <ac:chgData name="Rhys Thomas" userId="b0461f160bf1e64b" providerId="LiveId" clId="{CF6027AD-E818-47F9-B483-BF3D327BE63E}" dt="2024-05-31T16:47:48.275" v="5740" actId="20577"/>
          <ac:spMkLst>
            <pc:docMk/>
            <pc:sldMk cId="867720649" sldId="327"/>
            <ac:spMk id="43" creationId="{EE9F68BD-B8C3-CADE-911D-DCC0AD48258F}"/>
          </ac:spMkLst>
        </pc:spChg>
        <pc:spChg chg="add mod">
          <ac:chgData name="Rhys Thomas" userId="b0461f160bf1e64b" providerId="LiveId" clId="{CF6027AD-E818-47F9-B483-BF3D327BE63E}" dt="2024-05-31T16:48:09.246" v="5743" actId="1076"/>
          <ac:spMkLst>
            <pc:docMk/>
            <pc:sldMk cId="867720649" sldId="327"/>
            <ac:spMk id="44" creationId="{3C315C67-7AD5-5134-63E6-0C760D487171}"/>
          </ac:spMkLst>
        </pc:spChg>
        <pc:spChg chg="add mod">
          <ac:chgData name="Rhys Thomas" userId="b0461f160bf1e64b" providerId="LiveId" clId="{CF6027AD-E818-47F9-B483-BF3D327BE63E}" dt="2024-05-31T16:48:16.923" v="5745" actId="20577"/>
          <ac:spMkLst>
            <pc:docMk/>
            <pc:sldMk cId="867720649" sldId="327"/>
            <ac:spMk id="45" creationId="{08154509-4284-207A-C7FE-52EF85D8FC6A}"/>
          </ac:spMkLst>
        </pc:spChg>
        <pc:spChg chg="add mod">
          <ac:chgData name="Rhys Thomas" userId="b0461f160bf1e64b" providerId="LiveId" clId="{CF6027AD-E818-47F9-B483-BF3D327BE63E}" dt="2024-05-31T16:45:55.139" v="5715" actId="20577"/>
          <ac:spMkLst>
            <pc:docMk/>
            <pc:sldMk cId="867720649" sldId="327"/>
            <ac:spMk id="46" creationId="{EDEEEBFA-3180-F384-960E-51ECD5C2E896}"/>
          </ac:spMkLst>
        </pc:spChg>
        <pc:graphicFrameChg chg="add mod">
          <ac:chgData name="Rhys Thomas" userId="b0461f160bf1e64b" providerId="LiveId" clId="{CF6027AD-E818-47F9-B483-BF3D327BE63E}" dt="2024-05-31T16:28:27.869" v="5399" actId="1076"/>
          <ac:graphicFrameMkLst>
            <pc:docMk/>
            <pc:sldMk cId="867720649" sldId="327"/>
            <ac:graphicFrameMk id="3" creationId="{80EBAA7D-6ADA-8059-C24F-696314881CE2}"/>
          </ac:graphicFrameMkLst>
        </pc:graphicFrameChg>
        <pc:graphicFrameChg chg="add mod">
          <ac:chgData name="Rhys Thomas" userId="b0461f160bf1e64b" providerId="LiveId" clId="{CF6027AD-E818-47F9-B483-BF3D327BE63E}" dt="2024-05-31T16:28:32.922" v="5401" actId="1076"/>
          <ac:graphicFrameMkLst>
            <pc:docMk/>
            <pc:sldMk cId="867720649" sldId="327"/>
            <ac:graphicFrameMk id="4" creationId="{80120EE5-EACD-943C-81F4-9F4E164A2CD3}"/>
          </ac:graphicFrameMkLst>
        </pc:graphicFrameChg>
        <pc:graphicFrameChg chg="mod modGraphic">
          <ac:chgData name="Rhys Thomas" userId="b0461f160bf1e64b" providerId="LiveId" clId="{CF6027AD-E818-47F9-B483-BF3D327BE63E}" dt="2024-05-31T16:28:06.514" v="5395" actId="14100"/>
          <ac:graphicFrameMkLst>
            <pc:docMk/>
            <pc:sldMk cId="867720649" sldId="327"/>
            <ac:graphicFrameMk id="6" creationId="{258EC37C-D07B-D34C-543F-E3BB332C9773}"/>
          </ac:graphicFrameMkLst>
        </pc:graphicFrameChg>
        <pc:graphicFrameChg chg="del">
          <ac:chgData name="Rhys Thomas" userId="b0461f160bf1e64b" providerId="LiveId" clId="{CF6027AD-E818-47F9-B483-BF3D327BE63E}" dt="2024-05-31T16:28:20.997" v="5397" actId="478"/>
          <ac:graphicFrameMkLst>
            <pc:docMk/>
            <pc:sldMk cId="867720649" sldId="327"/>
            <ac:graphicFrameMk id="12" creationId="{26CE6FD4-BC8F-5F89-AFB5-ABC5098ABBC4}"/>
          </ac:graphicFrameMkLst>
        </pc:graphicFrameChg>
        <pc:graphicFrameChg chg="del">
          <ac:chgData name="Rhys Thomas" userId="b0461f160bf1e64b" providerId="LiveId" clId="{CF6027AD-E818-47F9-B483-BF3D327BE63E}" dt="2024-05-31T16:28:20.997" v="5397" actId="478"/>
          <ac:graphicFrameMkLst>
            <pc:docMk/>
            <pc:sldMk cId="867720649" sldId="327"/>
            <ac:graphicFrameMk id="18" creationId="{93790502-F983-54CC-A19D-4986059F260E}"/>
          </ac:graphicFrameMkLst>
        </pc:graphicFrameChg>
        <pc:graphicFrameChg chg="add mod">
          <ac:chgData name="Rhys Thomas" userId="b0461f160bf1e64b" providerId="LiveId" clId="{CF6027AD-E818-47F9-B483-BF3D327BE63E}" dt="2024-05-31T16:28:42.828" v="5403" actId="1076"/>
          <ac:graphicFrameMkLst>
            <pc:docMk/>
            <pc:sldMk cId="867720649" sldId="327"/>
            <ac:graphicFrameMk id="28" creationId="{D32CF85F-2701-E923-69A2-58E7CCC76773}"/>
          </ac:graphicFrameMkLst>
        </pc:graphicFrameChg>
        <pc:graphicFrameChg chg="add mod">
          <ac:chgData name="Rhys Thomas" userId="b0461f160bf1e64b" providerId="LiveId" clId="{CF6027AD-E818-47F9-B483-BF3D327BE63E}" dt="2024-05-31T16:28:48.195" v="5405" actId="1076"/>
          <ac:graphicFrameMkLst>
            <pc:docMk/>
            <pc:sldMk cId="867720649" sldId="327"/>
            <ac:graphicFrameMk id="29" creationId="{CB421836-4ECA-F82E-6145-1A31BD9603CA}"/>
          </ac:graphicFrameMkLst>
        </pc:graphicFrameChg>
        <pc:graphicFrameChg chg="add mod">
          <ac:chgData name="Rhys Thomas" userId="b0461f160bf1e64b" providerId="LiveId" clId="{CF6027AD-E818-47F9-B483-BF3D327BE63E}" dt="2024-05-31T16:30:52.811" v="5448" actId="1076"/>
          <ac:graphicFrameMkLst>
            <pc:docMk/>
            <pc:sldMk cId="867720649" sldId="327"/>
            <ac:graphicFrameMk id="36" creationId="{820D3C61-1D08-8D32-8F61-6FC7B9B22D37}"/>
          </ac:graphicFrameMkLst>
        </pc:graphicFrameChg>
        <pc:graphicFrameChg chg="add mod">
          <ac:chgData name="Rhys Thomas" userId="b0461f160bf1e64b" providerId="LiveId" clId="{CF6027AD-E818-47F9-B483-BF3D327BE63E}" dt="2024-05-31T16:30:52.811" v="5448" actId="1076"/>
          <ac:graphicFrameMkLst>
            <pc:docMk/>
            <pc:sldMk cId="867720649" sldId="327"/>
            <ac:graphicFrameMk id="37" creationId="{54BE8080-B020-6D6A-1151-492B7D6356F7}"/>
          </ac:graphicFrameMkLst>
        </pc:graphicFrameChg>
        <pc:graphicFrameChg chg="add mod">
          <ac:chgData name="Rhys Thomas" userId="b0461f160bf1e64b" providerId="LiveId" clId="{CF6027AD-E818-47F9-B483-BF3D327BE63E}" dt="2024-05-31T16:30:52.811" v="5448" actId="1076"/>
          <ac:graphicFrameMkLst>
            <pc:docMk/>
            <pc:sldMk cId="867720649" sldId="327"/>
            <ac:graphicFrameMk id="38" creationId="{783175E7-5E5E-B04C-CEE0-06CBD8CE8385}"/>
          </ac:graphicFrameMkLst>
        </pc:graphicFrameChg>
        <pc:graphicFrameChg chg="add mod">
          <ac:chgData name="Rhys Thomas" userId="b0461f160bf1e64b" providerId="LiveId" clId="{CF6027AD-E818-47F9-B483-BF3D327BE63E}" dt="2024-05-31T16:30:52.811" v="5448" actId="1076"/>
          <ac:graphicFrameMkLst>
            <pc:docMk/>
            <pc:sldMk cId="867720649" sldId="327"/>
            <ac:graphicFrameMk id="39" creationId="{5AE0A519-1706-70A0-A9B0-70E3E7AE6C2C}"/>
          </ac:graphicFrameMkLst>
        </pc:graphicFrameChg>
        <pc:graphicFrameChg chg="add mod">
          <ac:chgData name="Rhys Thomas" userId="b0461f160bf1e64b" providerId="LiveId" clId="{CF6027AD-E818-47F9-B483-BF3D327BE63E}" dt="2024-05-31T16:30:52.811" v="5448" actId="1076"/>
          <ac:graphicFrameMkLst>
            <pc:docMk/>
            <pc:sldMk cId="867720649" sldId="327"/>
            <ac:graphicFrameMk id="40" creationId="{99092AC5-83DD-8008-505E-CC765F8CA6A5}"/>
          </ac:graphicFrameMkLst>
        </pc:graphicFrameChg>
      </pc:sldChg>
      <pc:sldChg chg="modSp add mod ord modAnim">
        <pc:chgData name="Rhys Thomas" userId="b0461f160bf1e64b" providerId="LiveId" clId="{CF6027AD-E818-47F9-B483-BF3D327BE63E}" dt="2024-05-31T16:35:52.236" v="5573"/>
        <pc:sldMkLst>
          <pc:docMk/>
          <pc:sldMk cId="2244325592" sldId="328"/>
        </pc:sldMkLst>
        <pc:spChg chg="mod">
          <ac:chgData name="Rhys Thomas" userId="b0461f160bf1e64b" providerId="LiveId" clId="{CF6027AD-E818-47F9-B483-BF3D327BE63E}" dt="2024-05-31T16:32:04.774" v="5507" actId="20577"/>
          <ac:spMkLst>
            <pc:docMk/>
            <pc:sldMk cId="2244325592" sldId="328"/>
            <ac:spMk id="7" creationId="{D38BFFEB-8E26-C466-72CB-93C6F46E6D7A}"/>
          </ac:spMkLst>
        </pc:spChg>
        <pc:spChg chg="mod">
          <ac:chgData name="Rhys Thomas" userId="b0461f160bf1e64b" providerId="LiveId" clId="{CF6027AD-E818-47F9-B483-BF3D327BE63E}" dt="2024-05-31T16:32:10.549" v="5509" actId="20577"/>
          <ac:spMkLst>
            <pc:docMk/>
            <pc:sldMk cId="2244325592" sldId="328"/>
            <ac:spMk id="8" creationId="{8CB78536-E9B1-59BA-E131-B4B76B20DEF4}"/>
          </ac:spMkLst>
        </pc:spChg>
        <pc:spChg chg="mod">
          <ac:chgData name="Rhys Thomas" userId="b0461f160bf1e64b" providerId="LiveId" clId="{CF6027AD-E818-47F9-B483-BF3D327BE63E}" dt="2024-05-31T16:32:13.358" v="5511" actId="20577"/>
          <ac:spMkLst>
            <pc:docMk/>
            <pc:sldMk cId="2244325592" sldId="328"/>
            <ac:spMk id="9" creationId="{FBBE05E7-63C5-B7E5-CBAD-DF7460FCBDDA}"/>
          </ac:spMkLst>
        </pc:spChg>
        <pc:spChg chg="mod">
          <ac:chgData name="Rhys Thomas" userId="b0461f160bf1e64b" providerId="LiveId" clId="{CF6027AD-E818-47F9-B483-BF3D327BE63E}" dt="2024-05-31T16:32:20.497" v="5514" actId="20577"/>
          <ac:spMkLst>
            <pc:docMk/>
            <pc:sldMk cId="2244325592" sldId="328"/>
            <ac:spMk id="10" creationId="{45966567-25CB-A899-72FE-480080FEA308}"/>
          </ac:spMkLst>
        </pc:spChg>
        <pc:spChg chg="mod">
          <ac:chgData name="Rhys Thomas" userId="b0461f160bf1e64b" providerId="LiveId" clId="{CF6027AD-E818-47F9-B483-BF3D327BE63E}" dt="2024-05-31T16:32:24.278" v="5518" actId="20577"/>
          <ac:spMkLst>
            <pc:docMk/>
            <pc:sldMk cId="2244325592" sldId="328"/>
            <ac:spMk id="11" creationId="{EF20059E-97B7-188A-B8E1-47B5021D9F9D}"/>
          </ac:spMkLst>
        </pc:spChg>
        <pc:spChg chg="mod">
          <ac:chgData name="Rhys Thomas" userId="b0461f160bf1e64b" providerId="LiveId" clId="{CF6027AD-E818-47F9-B483-BF3D327BE63E}" dt="2024-05-31T16:32:39.395" v="5524" actId="20577"/>
          <ac:spMkLst>
            <pc:docMk/>
            <pc:sldMk cId="2244325592" sldId="328"/>
            <ac:spMk id="13" creationId="{EF6D1343-1638-15CD-81E0-17F5098B782B}"/>
          </ac:spMkLst>
        </pc:spChg>
        <pc:spChg chg="mod">
          <ac:chgData name="Rhys Thomas" userId="b0461f160bf1e64b" providerId="LiveId" clId="{CF6027AD-E818-47F9-B483-BF3D327BE63E}" dt="2024-05-31T16:32:43.207" v="5526" actId="20577"/>
          <ac:spMkLst>
            <pc:docMk/>
            <pc:sldMk cId="2244325592" sldId="328"/>
            <ac:spMk id="14" creationId="{7820BA90-8754-FF02-633D-D716A3CC54B1}"/>
          </ac:spMkLst>
        </pc:spChg>
        <pc:spChg chg="mod">
          <ac:chgData name="Rhys Thomas" userId="b0461f160bf1e64b" providerId="LiveId" clId="{CF6027AD-E818-47F9-B483-BF3D327BE63E}" dt="2024-05-31T16:32:45.906" v="5528" actId="20577"/>
          <ac:spMkLst>
            <pc:docMk/>
            <pc:sldMk cId="2244325592" sldId="328"/>
            <ac:spMk id="15" creationId="{3BC7795A-8BFB-1689-6C6D-D7D361B92118}"/>
          </ac:spMkLst>
        </pc:spChg>
        <pc:spChg chg="mod">
          <ac:chgData name="Rhys Thomas" userId="b0461f160bf1e64b" providerId="LiveId" clId="{CF6027AD-E818-47F9-B483-BF3D327BE63E}" dt="2024-05-31T16:32:49.247" v="5530" actId="20577"/>
          <ac:spMkLst>
            <pc:docMk/>
            <pc:sldMk cId="2244325592" sldId="328"/>
            <ac:spMk id="16" creationId="{17C92099-BF5C-A921-510A-B5F58FD00133}"/>
          </ac:spMkLst>
        </pc:spChg>
        <pc:spChg chg="mod">
          <ac:chgData name="Rhys Thomas" userId="b0461f160bf1e64b" providerId="LiveId" clId="{CF6027AD-E818-47F9-B483-BF3D327BE63E}" dt="2024-05-31T16:32:51.695" v="5532" actId="20577"/>
          <ac:spMkLst>
            <pc:docMk/>
            <pc:sldMk cId="2244325592" sldId="328"/>
            <ac:spMk id="17" creationId="{95352B20-504C-B30C-5933-6D2C73D5AF5F}"/>
          </ac:spMkLst>
        </pc:spChg>
        <pc:spChg chg="mod">
          <ac:chgData name="Rhys Thomas" userId="b0461f160bf1e64b" providerId="LiveId" clId="{CF6027AD-E818-47F9-B483-BF3D327BE63E}" dt="2024-05-31T16:33:04.409" v="5536" actId="20577"/>
          <ac:spMkLst>
            <pc:docMk/>
            <pc:sldMk cId="2244325592" sldId="328"/>
            <ac:spMk id="19" creationId="{D10035D9-E736-0B57-A3AB-55C6FC18EB4C}"/>
          </ac:spMkLst>
        </pc:spChg>
        <pc:spChg chg="mod">
          <ac:chgData name="Rhys Thomas" userId="b0461f160bf1e64b" providerId="LiveId" clId="{CF6027AD-E818-47F9-B483-BF3D327BE63E}" dt="2024-05-31T16:33:07.155" v="5538" actId="20577"/>
          <ac:spMkLst>
            <pc:docMk/>
            <pc:sldMk cId="2244325592" sldId="328"/>
            <ac:spMk id="20" creationId="{A1291BDB-DA66-A394-A1A8-7F05A4879769}"/>
          </ac:spMkLst>
        </pc:spChg>
        <pc:spChg chg="mod">
          <ac:chgData name="Rhys Thomas" userId="b0461f160bf1e64b" providerId="LiveId" clId="{CF6027AD-E818-47F9-B483-BF3D327BE63E}" dt="2024-05-31T16:33:09.837" v="5540" actId="20577"/>
          <ac:spMkLst>
            <pc:docMk/>
            <pc:sldMk cId="2244325592" sldId="328"/>
            <ac:spMk id="21" creationId="{5A428424-99D0-237C-D5E1-860572F3E420}"/>
          </ac:spMkLst>
        </pc:spChg>
        <pc:spChg chg="mod">
          <ac:chgData name="Rhys Thomas" userId="b0461f160bf1e64b" providerId="LiveId" clId="{CF6027AD-E818-47F9-B483-BF3D327BE63E}" dt="2024-05-31T16:33:12.803" v="5542" actId="20577"/>
          <ac:spMkLst>
            <pc:docMk/>
            <pc:sldMk cId="2244325592" sldId="328"/>
            <ac:spMk id="22" creationId="{28D8EA0C-B135-2F5A-ABCE-BA87DCDDEBA5}"/>
          </ac:spMkLst>
        </pc:spChg>
        <pc:spChg chg="mod">
          <ac:chgData name="Rhys Thomas" userId="b0461f160bf1e64b" providerId="LiveId" clId="{CF6027AD-E818-47F9-B483-BF3D327BE63E}" dt="2024-05-31T16:33:15.894" v="5544" actId="20577"/>
          <ac:spMkLst>
            <pc:docMk/>
            <pc:sldMk cId="2244325592" sldId="328"/>
            <ac:spMk id="23" creationId="{67F396A1-7128-20FC-30D6-71B1152C291F}"/>
          </ac:spMkLst>
        </pc:spChg>
        <pc:spChg chg="mod">
          <ac:chgData name="Rhys Thomas" userId="b0461f160bf1e64b" providerId="LiveId" clId="{CF6027AD-E818-47F9-B483-BF3D327BE63E}" dt="2024-05-31T16:32:17.202" v="5512" actId="20577"/>
          <ac:spMkLst>
            <pc:docMk/>
            <pc:sldMk cId="2244325592" sldId="328"/>
            <ac:spMk id="24" creationId="{FA453B1A-A1EF-471A-E2B3-682A249B1903}"/>
          </ac:spMkLst>
        </pc:spChg>
        <pc:spChg chg="mod">
          <ac:chgData name="Rhys Thomas" userId="b0461f160bf1e64b" providerId="LiveId" clId="{CF6027AD-E818-47F9-B483-BF3D327BE63E}" dt="2024-05-31T16:32:26.741" v="5520" actId="20577"/>
          <ac:spMkLst>
            <pc:docMk/>
            <pc:sldMk cId="2244325592" sldId="328"/>
            <ac:spMk id="25" creationId="{60E8DCF9-D43E-FB18-580F-A823769C383F}"/>
          </ac:spMkLst>
        </pc:spChg>
        <pc:spChg chg="mod">
          <ac:chgData name="Rhys Thomas" userId="b0461f160bf1e64b" providerId="LiveId" clId="{CF6027AD-E818-47F9-B483-BF3D327BE63E}" dt="2024-05-31T16:32:54.441" v="5534" actId="20577"/>
          <ac:spMkLst>
            <pc:docMk/>
            <pc:sldMk cId="2244325592" sldId="328"/>
            <ac:spMk id="26" creationId="{04F0B649-1E6C-A80B-9482-B236D47FE992}"/>
          </ac:spMkLst>
        </pc:spChg>
        <pc:spChg chg="mod">
          <ac:chgData name="Rhys Thomas" userId="b0461f160bf1e64b" providerId="LiveId" clId="{CF6027AD-E818-47F9-B483-BF3D327BE63E}" dt="2024-05-31T16:33:18.780" v="5546" actId="20577"/>
          <ac:spMkLst>
            <pc:docMk/>
            <pc:sldMk cId="2244325592" sldId="328"/>
            <ac:spMk id="27" creationId="{58779438-AC26-12DF-7D90-5A6914194413}"/>
          </ac:spMkLst>
        </pc:spChg>
      </pc:sldChg>
      <pc:sldChg chg="modSp add mod modAnim">
        <pc:chgData name="Rhys Thomas" userId="b0461f160bf1e64b" providerId="LiveId" clId="{CF6027AD-E818-47F9-B483-BF3D327BE63E}" dt="2024-05-31T16:37:16.826" v="5623" actId="20577"/>
        <pc:sldMkLst>
          <pc:docMk/>
          <pc:sldMk cId="2528250056" sldId="329"/>
        </pc:sldMkLst>
        <pc:spChg chg="mod">
          <ac:chgData name="Rhys Thomas" userId="b0461f160bf1e64b" providerId="LiveId" clId="{CF6027AD-E818-47F9-B483-BF3D327BE63E}" dt="2024-05-31T16:36:29.866" v="5584" actId="20577"/>
          <ac:spMkLst>
            <pc:docMk/>
            <pc:sldMk cId="2528250056" sldId="329"/>
            <ac:spMk id="7" creationId="{D38BFFEB-8E26-C466-72CB-93C6F46E6D7A}"/>
          </ac:spMkLst>
        </pc:spChg>
        <pc:spChg chg="mod">
          <ac:chgData name="Rhys Thomas" userId="b0461f160bf1e64b" providerId="LiveId" clId="{CF6027AD-E818-47F9-B483-BF3D327BE63E}" dt="2024-05-31T16:36:32.361" v="5586" actId="20577"/>
          <ac:spMkLst>
            <pc:docMk/>
            <pc:sldMk cId="2528250056" sldId="329"/>
            <ac:spMk id="8" creationId="{8CB78536-E9B1-59BA-E131-B4B76B20DEF4}"/>
          </ac:spMkLst>
        </pc:spChg>
        <pc:spChg chg="mod">
          <ac:chgData name="Rhys Thomas" userId="b0461f160bf1e64b" providerId="LiveId" clId="{CF6027AD-E818-47F9-B483-BF3D327BE63E}" dt="2024-05-31T16:36:34.197" v="5588" actId="20577"/>
          <ac:spMkLst>
            <pc:docMk/>
            <pc:sldMk cId="2528250056" sldId="329"/>
            <ac:spMk id="9" creationId="{FBBE05E7-63C5-B7E5-CBAD-DF7460FCBDDA}"/>
          </ac:spMkLst>
        </pc:spChg>
        <pc:spChg chg="mod">
          <ac:chgData name="Rhys Thomas" userId="b0461f160bf1e64b" providerId="LiveId" clId="{CF6027AD-E818-47F9-B483-BF3D327BE63E}" dt="2024-05-31T16:36:36.566" v="5590" actId="20577"/>
          <ac:spMkLst>
            <pc:docMk/>
            <pc:sldMk cId="2528250056" sldId="329"/>
            <ac:spMk id="10" creationId="{45966567-25CB-A899-72FE-480080FEA308}"/>
          </ac:spMkLst>
        </pc:spChg>
        <pc:spChg chg="mod">
          <ac:chgData name="Rhys Thomas" userId="b0461f160bf1e64b" providerId="LiveId" clId="{CF6027AD-E818-47F9-B483-BF3D327BE63E}" dt="2024-05-31T16:36:38.292" v="5592" actId="20577"/>
          <ac:spMkLst>
            <pc:docMk/>
            <pc:sldMk cId="2528250056" sldId="329"/>
            <ac:spMk id="11" creationId="{EF20059E-97B7-188A-B8E1-47B5021D9F9D}"/>
          </ac:spMkLst>
        </pc:spChg>
        <pc:spChg chg="mod">
          <ac:chgData name="Rhys Thomas" userId="b0461f160bf1e64b" providerId="LiveId" clId="{CF6027AD-E818-47F9-B483-BF3D327BE63E}" dt="2024-05-31T16:36:44.160" v="5597" actId="20577"/>
          <ac:spMkLst>
            <pc:docMk/>
            <pc:sldMk cId="2528250056" sldId="329"/>
            <ac:spMk id="13" creationId="{EF6D1343-1638-15CD-81E0-17F5098B782B}"/>
          </ac:spMkLst>
        </pc:spChg>
        <pc:spChg chg="mod">
          <ac:chgData name="Rhys Thomas" userId="b0461f160bf1e64b" providerId="LiveId" clId="{CF6027AD-E818-47F9-B483-BF3D327BE63E}" dt="2024-05-31T16:36:47.219" v="5601" actId="20577"/>
          <ac:spMkLst>
            <pc:docMk/>
            <pc:sldMk cId="2528250056" sldId="329"/>
            <ac:spMk id="14" creationId="{7820BA90-8754-FF02-633D-D716A3CC54B1}"/>
          </ac:spMkLst>
        </pc:spChg>
        <pc:spChg chg="mod">
          <ac:chgData name="Rhys Thomas" userId="b0461f160bf1e64b" providerId="LiveId" clId="{CF6027AD-E818-47F9-B483-BF3D327BE63E}" dt="2024-05-31T16:36:50.922" v="5605" actId="20577"/>
          <ac:spMkLst>
            <pc:docMk/>
            <pc:sldMk cId="2528250056" sldId="329"/>
            <ac:spMk id="15" creationId="{3BC7795A-8BFB-1689-6C6D-D7D361B92118}"/>
          </ac:spMkLst>
        </pc:spChg>
        <pc:spChg chg="mod">
          <ac:chgData name="Rhys Thomas" userId="b0461f160bf1e64b" providerId="LiveId" clId="{CF6027AD-E818-47F9-B483-BF3D327BE63E}" dt="2024-05-31T16:36:53.416" v="5607" actId="20577"/>
          <ac:spMkLst>
            <pc:docMk/>
            <pc:sldMk cId="2528250056" sldId="329"/>
            <ac:spMk id="16" creationId="{17C92099-BF5C-A921-510A-B5F58FD00133}"/>
          </ac:spMkLst>
        </pc:spChg>
        <pc:spChg chg="mod">
          <ac:chgData name="Rhys Thomas" userId="b0461f160bf1e64b" providerId="LiveId" clId="{CF6027AD-E818-47F9-B483-BF3D327BE63E}" dt="2024-05-31T16:36:56.021" v="5609" actId="20577"/>
          <ac:spMkLst>
            <pc:docMk/>
            <pc:sldMk cId="2528250056" sldId="329"/>
            <ac:spMk id="17" creationId="{95352B20-504C-B30C-5933-6D2C73D5AF5F}"/>
          </ac:spMkLst>
        </pc:spChg>
        <pc:spChg chg="mod">
          <ac:chgData name="Rhys Thomas" userId="b0461f160bf1e64b" providerId="LiveId" clId="{CF6027AD-E818-47F9-B483-BF3D327BE63E}" dt="2024-05-31T16:37:02.972" v="5613" actId="20577"/>
          <ac:spMkLst>
            <pc:docMk/>
            <pc:sldMk cId="2528250056" sldId="329"/>
            <ac:spMk id="19" creationId="{D10035D9-E736-0B57-A3AB-55C6FC18EB4C}"/>
          </ac:spMkLst>
        </pc:spChg>
        <pc:spChg chg="mod">
          <ac:chgData name="Rhys Thomas" userId="b0461f160bf1e64b" providerId="LiveId" clId="{CF6027AD-E818-47F9-B483-BF3D327BE63E}" dt="2024-05-31T16:37:06.032" v="5615" actId="20577"/>
          <ac:spMkLst>
            <pc:docMk/>
            <pc:sldMk cId="2528250056" sldId="329"/>
            <ac:spMk id="20" creationId="{A1291BDB-DA66-A394-A1A8-7F05A4879769}"/>
          </ac:spMkLst>
        </pc:spChg>
        <pc:spChg chg="mod">
          <ac:chgData name="Rhys Thomas" userId="b0461f160bf1e64b" providerId="LiveId" clId="{CF6027AD-E818-47F9-B483-BF3D327BE63E}" dt="2024-05-31T16:37:08.684" v="5617" actId="20577"/>
          <ac:spMkLst>
            <pc:docMk/>
            <pc:sldMk cId="2528250056" sldId="329"/>
            <ac:spMk id="21" creationId="{5A428424-99D0-237C-D5E1-860572F3E420}"/>
          </ac:spMkLst>
        </pc:spChg>
        <pc:spChg chg="mod">
          <ac:chgData name="Rhys Thomas" userId="b0461f160bf1e64b" providerId="LiveId" clId="{CF6027AD-E818-47F9-B483-BF3D327BE63E}" dt="2024-05-31T16:37:11.132" v="5619" actId="20577"/>
          <ac:spMkLst>
            <pc:docMk/>
            <pc:sldMk cId="2528250056" sldId="329"/>
            <ac:spMk id="22" creationId="{28D8EA0C-B135-2F5A-ABCE-BA87DCDDEBA5}"/>
          </ac:spMkLst>
        </pc:spChg>
        <pc:spChg chg="mod">
          <ac:chgData name="Rhys Thomas" userId="b0461f160bf1e64b" providerId="LiveId" clId="{CF6027AD-E818-47F9-B483-BF3D327BE63E}" dt="2024-05-31T16:37:14.066" v="5621" actId="20577"/>
          <ac:spMkLst>
            <pc:docMk/>
            <pc:sldMk cId="2528250056" sldId="329"/>
            <ac:spMk id="23" creationId="{67F396A1-7128-20FC-30D6-71B1152C291F}"/>
          </ac:spMkLst>
        </pc:spChg>
        <pc:spChg chg="mod">
          <ac:chgData name="Rhys Thomas" userId="b0461f160bf1e64b" providerId="LiveId" clId="{CF6027AD-E818-47F9-B483-BF3D327BE63E}" dt="2024-05-31T16:36:19.997" v="5582" actId="20577"/>
          <ac:spMkLst>
            <pc:docMk/>
            <pc:sldMk cId="2528250056" sldId="329"/>
            <ac:spMk id="24" creationId="{FA453B1A-A1EF-471A-E2B3-682A249B1903}"/>
          </ac:spMkLst>
        </pc:spChg>
        <pc:spChg chg="mod">
          <ac:chgData name="Rhys Thomas" userId="b0461f160bf1e64b" providerId="LiveId" clId="{CF6027AD-E818-47F9-B483-BF3D327BE63E}" dt="2024-05-31T16:36:40.331" v="5594" actId="20577"/>
          <ac:spMkLst>
            <pc:docMk/>
            <pc:sldMk cId="2528250056" sldId="329"/>
            <ac:spMk id="25" creationId="{60E8DCF9-D43E-FB18-580F-A823769C383F}"/>
          </ac:spMkLst>
        </pc:spChg>
        <pc:spChg chg="mod">
          <ac:chgData name="Rhys Thomas" userId="b0461f160bf1e64b" providerId="LiveId" clId="{CF6027AD-E818-47F9-B483-BF3D327BE63E}" dt="2024-05-31T16:36:58.485" v="5611" actId="20577"/>
          <ac:spMkLst>
            <pc:docMk/>
            <pc:sldMk cId="2528250056" sldId="329"/>
            <ac:spMk id="26" creationId="{04F0B649-1E6C-A80B-9482-B236D47FE992}"/>
          </ac:spMkLst>
        </pc:spChg>
        <pc:spChg chg="mod">
          <ac:chgData name="Rhys Thomas" userId="b0461f160bf1e64b" providerId="LiveId" clId="{CF6027AD-E818-47F9-B483-BF3D327BE63E}" dt="2024-05-31T16:37:16.826" v="5623" actId="20577"/>
          <ac:spMkLst>
            <pc:docMk/>
            <pc:sldMk cId="2528250056" sldId="329"/>
            <ac:spMk id="27" creationId="{58779438-AC26-12DF-7D90-5A6914194413}"/>
          </ac:spMkLst>
        </pc:spChg>
      </pc:sldChg>
      <pc:sldChg chg="add">
        <pc:chgData name="Rhys Thomas" userId="b0461f160bf1e64b" providerId="LiveId" clId="{CF6027AD-E818-47F9-B483-BF3D327BE63E}" dt="2024-05-31T16:40:16.291" v="5624" actId="2890"/>
        <pc:sldMkLst>
          <pc:docMk/>
          <pc:sldMk cId="4226842712" sldId="330"/>
        </pc:sldMkLst>
      </pc:sldChg>
      <pc:sldChg chg="addSp delSp modSp new mod modAnim">
        <pc:chgData name="Rhys Thomas" userId="b0461f160bf1e64b" providerId="LiveId" clId="{CF6027AD-E818-47F9-B483-BF3D327BE63E}" dt="2024-05-31T17:18:12.021" v="6010"/>
        <pc:sldMkLst>
          <pc:docMk/>
          <pc:sldMk cId="3797803094" sldId="331"/>
        </pc:sldMkLst>
        <pc:spChg chg="del">
          <ac:chgData name="Rhys Thomas" userId="b0461f160bf1e64b" providerId="LiveId" clId="{CF6027AD-E818-47F9-B483-BF3D327BE63E}" dt="2024-05-31T16:50:34.538" v="5748" actId="478"/>
          <ac:spMkLst>
            <pc:docMk/>
            <pc:sldMk cId="3797803094" sldId="331"/>
            <ac:spMk id="2" creationId="{3F457A42-58E8-9826-026D-9D5DC56B3B81}"/>
          </ac:spMkLst>
        </pc:spChg>
        <pc:spChg chg="del">
          <ac:chgData name="Rhys Thomas" userId="b0461f160bf1e64b" providerId="LiveId" clId="{CF6027AD-E818-47F9-B483-BF3D327BE63E}" dt="2024-05-31T16:50:33.094" v="5747" actId="478"/>
          <ac:spMkLst>
            <pc:docMk/>
            <pc:sldMk cId="3797803094" sldId="331"/>
            <ac:spMk id="3" creationId="{21358BDE-942A-83EF-1BAC-C3E90896A8E7}"/>
          </ac:spMkLst>
        </pc:spChg>
        <pc:spChg chg="add mod">
          <ac:chgData name="Rhys Thomas" userId="b0461f160bf1e64b" providerId="LiveId" clId="{CF6027AD-E818-47F9-B483-BF3D327BE63E}" dt="2024-05-31T17:01:39.073" v="5881"/>
          <ac:spMkLst>
            <pc:docMk/>
            <pc:sldMk cId="3797803094" sldId="331"/>
            <ac:spMk id="4" creationId="{22010391-550E-4CFF-0677-2B5493896CD2}"/>
          </ac:spMkLst>
        </pc:spChg>
        <pc:spChg chg="add mod">
          <ac:chgData name="Rhys Thomas" userId="b0461f160bf1e64b" providerId="LiveId" clId="{CF6027AD-E818-47F9-B483-BF3D327BE63E}" dt="2024-05-31T17:15:17.548" v="5958" actId="1076"/>
          <ac:spMkLst>
            <pc:docMk/>
            <pc:sldMk cId="3797803094" sldId="331"/>
            <ac:spMk id="6" creationId="{74003D6E-0E41-68CD-66A0-D2F42831B124}"/>
          </ac:spMkLst>
        </pc:spChg>
        <pc:spChg chg="add mod">
          <ac:chgData name="Rhys Thomas" userId="b0461f160bf1e64b" providerId="LiveId" clId="{CF6027AD-E818-47F9-B483-BF3D327BE63E}" dt="2024-05-31T17:15:17.548" v="5958" actId="1076"/>
          <ac:spMkLst>
            <pc:docMk/>
            <pc:sldMk cId="3797803094" sldId="331"/>
            <ac:spMk id="7" creationId="{895EBC49-1B97-8BFC-6520-AE66167AA14E}"/>
          </ac:spMkLst>
        </pc:spChg>
        <pc:spChg chg="add mod">
          <ac:chgData name="Rhys Thomas" userId="b0461f160bf1e64b" providerId="LiveId" clId="{CF6027AD-E818-47F9-B483-BF3D327BE63E}" dt="2024-05-31T17:15:17.548" v="5958" actId="1076"/>
          <ac:spMkLst>
            <pc:docMk/>
            <pc:sldMk cId="3797803094" sldId="331"/>
            <ac:spMk id="8" creationId="{C59D8894-4130-3B0C-88F9-544B4FA43E54}"/>
          </ac:spMkLst>
        </pc:spChg>
        <pc:spChg chg="add mod">
          <ac:chgData name="Rhys Thomas" userId="b0461f160bf1e64b" providerId="LiveId" clId="{CF6027AD-E818-47F9-B483-BF3D327BE63E}" dt="2024-05-31T17:15:17.548" v="5958" actId="1076"/>
          <ac:spMkLst>
            <pc:docMk/>
            <pc:sldMk cId="3797803094" sldId="331"/>
            <ac:spMk id="9" creationId="{D972ADDA-C6FC-55D1-8889-0848B0E07731}"/>
          </ac:spMkLst>
        </pc:spChg>
        <pc:spChg chg="add mod">
          <ac:chgData name="Rhys Thomas" userId="b0461f160bf1e64b" providerId="LiveId" clId="{CF6027AD-E818-47F9-B483-BF3D327BE63E}" dt="2024-05-31T17:15:17.548" v="5958" actId="1076"/>
          <ac:spMkLst>
            <pc:docMk/>
            <pc:sldMk cId="3797803094" sldId="331"/>
            <ac:spMk id="10" creationId="{6448C865-933A-7F41-9BE2-56FD07AF4C9F}"/>
          </ac:spMkLst>
        </pc:spChg>
        <pc:spChg chg="add mod">
          <ac:chgData name="Rhys Thomas" userId="b0461f160bf1e64b" providerId="LiveId" clId="{CF6027AD-E818-47F9-B483-BF3D327BE63E}" dt="2024-05-31T17:15:17.548" v="5958" actId="1076"/>
          <ac:spMkLst>
            <pc:docMk/>
            <pc:sldMk cId="3797803094" sldId="331"/>
            <ac:spMk id="11" creationId="{2218C790-DC2E-38D1-6142-919709839310}"/>
          </ac:spMkLst>
        </pc:spChg>
        <pc:spChg chg="add mod">
          <ac:chgData name="Rhys Thomas" userId="b0461f160bf1e64b" providerId="LiveId" clId="{CF6027AD-E818-47F9-B483-BF3D327BE63E}" dt="2024-05-31T17:15:17.548" v="5958" actId="1076"/>
          <ac:spMkLst>
            <pc:docMk/>
            <pc:sldMk cId="3797803094" sldId="331"/>
            <ac:spMk id="12" creationId="{F0421C8E-24FA-5017-6389-BE14AFDBE7C9}"/>
          </ac:spMkLst>
        </pc:spChg>
        <pc:spChg chg="add mod">
          <ac:chgData name="Rhys Thomas" userId="b0461f160bf1e64b" providerId="LiveId" clId="{CF6027AD-E818-47F9-B483-BF3D327BE63E}" dt="2024-05-31T17:15:17.548" v="5958" actId="1076"/>
          <ac:spMkLst>
            <pc:docMk/>
            <pc:sldMk cId="3797803094" sldId="331"/>
            <ac:spMk id="13" creationId="{CDD6C255-A69B-8774-56B5-585BD702C05B}"/>
          </ac:spMkLst>
        </pc:spChg>
        <pc:spChg chg="add mod">
          <ac:chgData name="Rhys Thomas" userId="b0461f160bf1e64b" providerId="LiveId" clId="{CF6027AD-E818-47F9-B483-BF3D327BE63E}" dt="2024-05-31T17:15:17.548" v="5958" actId="1076"/>
          <ac:spMkLst>
            <pc:docMk/>
            <pc:sldMk cId="3797803094" sldId="331"/>
            <ac:spMk id="14" creationId="{DFA58063-B508-0944-F6A9-FC25216756E3}"/>
          </ac:spMkLst>
        </pc:spChg>
        <pc:spChg chg="add mod">
          <ac:chgData name="Rhys Thomas" userId="b0461f160bf1e64b" providerId="LiveId" clId="{CF6027AD-E818-47F9-B483-BF3D327BE63E}" dt="2024-05-31T17:15:17.548" v="5958" actId="1076"/>
          <ac:spMkLst>
            <pc:docMk/>
            <pc:sldMk cId="3797803094" sldId="331"/>
            <ac:spMk id="15" creationId="{06CA9914-14F9-2382-1FC3-4BEC7C6CC6B5}"/>
          </ac:spMkLst>
        </pc:spChg>
        <pc:spChg chg="add mod">
          <ac:chgData name="Rhys Thomas" userId="b0461f160bf1e64b" providerId="LiveId" clId="{CF6027AD-E818-47F9-B483-BF3D327BE63E}" dt="2024-05-31T17:15:17.548" v="5958" actId="1076"/>
          <ac:spMkLst>
            <pc:docMk/>
            <pc:sldMk cId="3797803094" sldId="331"/>
            <ac:spMk id="16" creationId="{F5B0D4CF-A970-1161-7662-0EA77E1B6231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18" creationId="{1A0E4435-5399-BCE9-F94F-03FBA4E3BAED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19" creationId="{AB58FF16-5C62-1216-C806-ADCDD844C132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20" creationId="{0F3B5954-36E1-FB24-4787-A36501FC0B6F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21" creationId="{22280F84-B80D-1AD4-0801-BD3017D4BB89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22" creationId="{2C56CEA2-FFC2-5B35-44C6-95CA9E8B1AD5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23" creationId="{F3FCDEEB-C9AB-9D59-60D7-A0D06122D0F3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24" creationId="{7DFCD722-4DC0-E109-98BA-A7960F40AC5D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25" creationId="{087F5ED5-6FE9-879D-C590-EE7FFFAE5994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26" creationId="{86983276-D852-EBF7-922B-ED61A2B63595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27" creationId="{1A2544E1-6CEC-AB29-39CE-A654A4898145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28" creationId="{9EFDC1BA-2D95-8C7D-1A46-F2ADB4768F3C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30" creationId="{1F4DBAC2-50A6-20DE-90EC-37D205EE587F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31" creationId="{74242BDB-84E7-8E02-CFC5-31A14EBB79B0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32" creationId="{CA1EA5F8-B5FD-89BD-7C8B-3250090B8322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33" creationId="{DD48CD65-6D89-98D9-DD0C-8C004016290C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34" creationId="{B17B2EA9-A0F4-AC67-BE83-0D280B5889F4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35" creationId="{DB7623D0-C855-7B43-70EF-03CB51BAD69E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36" creationId="{ACD27B45-20CA-A1D6-2651-62E4D4C7E827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37" creationId="{EFB268AB-B870-D9F0-5F78-F281712D0300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38" creationId="{DEF13F10-0505-D4D2-30D5-E935EC243391}"/>
          </ac:spMkLst>
        </pc:spChg>
        <pc:spChg chg="add mod">
          <ac:chgData name="Rhys Thomas" userId="b0461f160bf1e64b" providerId="LiveId" clId="{CF6027AD-E818-47F9-B483-BF3D327BE63E}" dt="2024-05-31T17:15:24.297" v="5959" actId="1076"/>
          <ac:spMkLst>
            <pc:docMk/>
            <pc:sldMk cId="3797803094" sldId="331"/>
            <ac:spMk id="39" creationId="{8A15B869-BC2E-F5AB-1D80-73A0CE890D39}"/>
          </ac:spMkLst>
        </pc:spChg>
        <pc:spChg chg="add mod">
          <ac:chgData name="Rhys Thomas" userId="b0461f160bf1e64b" providerId="LiveId" clId="{CF6027AD-E818-47F9-B483-BF3D327BE63E}" dt="2024-05-31T17:15:37.510" v="5961" actId="1076"/>
          <ac:spMkLst>
            <pc:docMk/>
            <pc:sldMk cId="3797803094" sldId="331"/>
            <ac:spMk id="41" creationId="{78311D73-4192-F38D-9CD5-DDEB1F413886}"/>
          </ac:spMkLst>
        </pc:spChg>
        <pc:spChg chg="add mod">
          <ac:chgData name="Rhys Thomas" userId="b0461f160bf1e64b" providerId="LiveId" clId="{CF6027AD-E818-47F9-B483-BF3D327BE63E}" dt="2024-05-31T17:15:37.510" v="5961" actId="1076"/>
          <ac:spMkLst>
            <pc:docMk/>
            <pc:sldMk cId="3797803094" sldId="331"/>
            <ac:spMk id="42" creationId="{5630D49C-3185-F936-7759-5F56F017C226}"/>
          </ac:spMkLst>
        </pc:spChg>
        <pc:spChg chg="add mod">
          <ac:chgData name="Rhys Thomas" userId="b0461f160bf1e64b" providerId="LiveId" clId="{CF6027AD-E818-47F9-B483-BF3D327BE63E}" dt="2024-05-31T17:15:37.510" v="5961" actId="1076"/>
          <ac:spMkLst>
            <pc:docMk/>
            <pc:sldMk cId="3797803094" sldId="331"/>
            <ac:spMk id="43" creationId="{DD5B9D0E-A7E6-A32B-4E29-66CE36A331F8}"/>
          </ac:spMkLst>
        </pc:spChg>
        <pc:spChg chg="add mod">
          <ac:chgData name="Rhys Thomas" userId="b0461f160bf1e64b" providerId="LiveId" clId="{CF6027AD-E818-47F9-B483-BF3D327BE63E}" dt="2024-05-31T17:15:37.510" v="5961" actId="1076"/>
          <ac:spMkLst>
            <pc:docMk/>
            <pc:sldMk cId="3797803094" sldId="331"/>
            <ac:spMk id="44" creationId="{E7C3DFFB-F834-F13F-316F-B11BA73F63F9}"/>
          </ac:spMkLst>
        </pc:spChg>
        <pc:spChg chg="add mod">
          <ac:chgData name="Rhys Thomas" userId="b0461f160bf1e64b" providerId="LiveId" clId="{CF6027AD-E818-47F9-B483-BF3D327BE63E}" dt="2024-05-31T17:15:37.510" v="5961" actId="1076"/>
          <ac:spMkLst>
            <pc:docMk/>
            <pc:sldMk cId="3797803094" sldId="331"/>
            <ac:spMk id="45" creationId="{D47F1EFB-6A88-41A5-079F-13AC7941A148}"/>
          </ac:spMkLst>
        </pc:spChg>
        <pc:spChg chg="add mod">
          <ac:chgData name="Rhys Thomas" userId="b0461f160bf1e64b" providerId="LiveId" clId="{CF6027AD-E818-47F9-B483-BF3D327BE63E}" dt="2024-05-31T17:15:37.510" v="5961" actId="1076"/>
          <ac:spMkLst>
            <pc:docMk/>
            <pc:sldMk cId="3797803094" sldId="331"/>
            <ac:spMk id="46" creationId="{53FD7542-26A7-5D2C-9FA4-CFE8E9954D3A}"/>
          </ac:spMkLst>
        </pc:spChg>
        <pc:spChg chg="add mod">
          <ac:chgData name="Rhys Thomas" userId="b0461f160bf1e64b" providerId="LiveId" clId="{CF6027AD-E818-47F9-B483-BF3D327BE63E}" dt="2024-05-31T17:15:37.510" v="5961" actId="1076"/>
          <ac:spMkLst>
            <pc:docMk/>
            <pc:sldMk cId="3797803094" sldId="331"/>
            <ac:spMk id="47" creationId="{18B68966-9978-673E-3E27-6923E55EC245}"/>
          </ac:spMkLst>
        </pc:spChg>
        <pc:spChg chg="add mod">
          <ac:chgData name="Rhys Thomas" userId="b0461f160bf1e64b" providerId="LiveId" clId="{CF6027AD-E818-47F9-B483-BF3D327BE63E}" dt="2024-05-31T17:15:37.510" v="5961" actId="1076"/>
          <ac:spMkLst>
            <pc:docMk/>
            <pc:sldMk cId="3797803094" sldId="331"/>
            <ac:spMk id="48" creationId="{D5AD3B4C-D308-07C5-145D-71034FCE3A84}"/>
          </ac:spMkLst>
        </pc:spChg>
        <pc:spChg chg="add mod">
          <ac:chgData name="Rhys Thomas" userId="b0461f160bf1e64b" providerId="LiveId" clId="{CF6027AD-E818-47F9-B483-BF3D327BE63E}" dt="2024-05-31T17:15:37.510" v="5961" actId="1076"/>
          <ac:spMkLst>
            <pc:docMk/>
            <pc:sldMk cId="3797803094" sldId="331"/>
            <ac:spMk id="49" creationId="{C3E0A5DF-0BB0-0D4A-28F7-0108C479DEF3}"/>
          </ac:spMkLst>
        </pc:spChg>
        <pc:spChg chg="add mod">
          <ac:chgData name="Rhys Thomas" userId="b0461f160bf1e64b" providerId="LiveId" clId="{CF6027AD-E818-47F9-B483-BF3D327BE63E}" dt="2024-05-31T17:15:37.510" v="5961" actId="1076"/>
          <ac:spMkLst>
            <pc:docMk/>
            <pc:sldMk cId="3797803094" sldId="331"/>
            <ac:spMk id="50" creationId="{4A252586-4309-1519-26E0-10BA3F2BC3B3}"/>
          </ac:spMkLst>
        </pc:spChg>
        <pc:spChg chg="add mod">
          <ac:chgData name="Rhys Thomas" userId="b0461f160bf1e64b" providerId="LiveId" clId="{CF6027AD-E818-47F9-B483-BF3D327BE63E}" dt="2024-05-31T17:15:42.839" v="5963" actId="1076"/>
          <ac:spMkLst>
            <pc:docMk/>
            <pc:sldMk cId="3797803094" sldId="331"/>
            <ac:spMk id="52" creationId="{DD656E93-4E31-45BC-CD12-18859C7B8F8D}"/>
          </ac:spMkLst>
        </pc:spChg>
        <pc:spChg chg="add mod">
          <ac:chgData name="Rhys Thomas" userId="b0461f160bf1e64b" providerId="LiveId" clId="{CF6027AD-E818-47F9-B483-BF3D327BE63E}" dt="2024-05-31T17:15:42.839" v="5963" actId="1076"/>
          <ac:spMkLst>
            <pc:docMk/>
            <pc:sldMk cId="3797803094" sldId="331"/>
            <ac:spMk id="53" creationId="{F987740F-6471-2692-9E7D-9551CEB02898}"/>
          </ac:spMkLst>
        </pc:spChg>
        <pc:spChg chg="add mod">
          <ac:chgData name="Rhys Thomas" userId="b0461f160bf1e64b" providerId="LiveId" clId="{CF6027AD-E818-47F9-B483-BF3D327BE63E}" dt="2024-05-31T17:15:42.839" v="5963" actId="1076"/>
          <ac:spMkLst>
            <pc:docMk/>
            <pc:sldMk cId="3797803094" sldId="331"/>
            <ac:spMk id="54" creationId="{AF7FDA4A-0BA0-E89A-B691-4B49A2D7B04E}"/>
          </ac:spMkLst>
        </pc:spChg>
        <pc:spChg chg="add mod">
          <ac:chgData name="Rhys Thomas" userId="b0461f160bf1e64b" providerId="LiveId" clId="{CF6027AD-E818-47F9-B483-BF3D327BE63E}" dt="2024-05-31T17:15:42.839" v="5963" actId="1076"/>
          <ac:spMkLst>
            <pc:docMk/>
            <pc:sldMk cId="3797803094" sldId="331"/>
            <ac:spMk id="55" creationId="{F734B353-813B-77B2-D091-01C70A490D89}"/>
          </ac:spMkLst>
        </pc:spChg>
        <pc:spChg chg="add mod">
          <ac:chgData name="Rhys Thomas" userId="b0461f160bf1e64b" providerId="LiveId" clId="{CF6027AD-E818-47F9-B483-BF3D327BE63E}" dt="2024-05-31T17:15:42.839" v="5963" actId="1076"/>
          <ac:spMkLst>
            <pc:docMk/>
            <pc:sldMk cId="3797803094" sldId="331"/>
            <ac:spMk id="56" creationId="{0DFF1738-7A93-8AA0-9F01-31BF5E739FDC}"/>
          </ac:spMkLst>
        </pc:spChg>
        <pc:spChg chg="add mod">
          <ac:chgData name="Rhys Thomas" userId="b0461f160bf1e64b" providerId="LiveId" clId="{CF6027AD-E818-47F9-B483-BF3D327BE63E}" dt="2024-05-31T17:15:42.839" v="5963" actId="1076"/>
          <ac:spMkLst>
            <pc:docMk/>
            <pc:sldMk cId="3797803094" sldId="331"/>
            <ac:spMk id="57" creationId="{1DAF65CC-ABAD-72D0-9F05-443C7F7D9FE4}"/>
          </ac:spMkLst>
        </pc:spChg>
        <pc:spChg chg="add mod">
          <ac:chgData name="Rhys Thomas" userId="b0461f160bf1e64b" providerId="LiveId" clId="{CF6027AD-E818-47F9-B483-BF3D327BE63E}" dt="2024-05-31T17:15:42.839" v="5963" actId="1076"/>
          <ac:spMkLst>
            <pc:docMk/>
            <pc:sldMk cId="3797803094" sldId="331"/>
            <ac:spMk id="58" creationId="{2019A717-CC2E-83AB-0FFE-E0ADDAA4C489}"/>
          </ac:spMkLst>
        </pc:spChg>
        <pc:spChg chg="add mod">
          <ac:chgData name="Rhys Thomas" userId="b0461f160bf1e64b" providerId="LiveId" clId="{CF6027AD-E818-47F9-B483-BF3D327BE63E}" dt="2024-05-31T17:15:42.839" v="5963" actId="1076"/>
          <ac:spMkLst>
            <pc:docMk/>
            <pc:sldMk cId="3797803094" sldId="331"/>
            <ac:spMk id="59" creationId="{1451A268-C662-F360-3AEE-D3BCCE1C676C}"/>
          </ac:spMkLst>
        </pc:spChg>
        <pc:spChg chg="add mod">
          <ac:chgData name="Rhys Thomas" userId="b0461f160bf1e64b" providerId="LiveId" clId="{CF6027AD-E818-47F9-B483-BF3D327BE63E}" dt="2024-05-31T17:15:42.839" v="5963" actId="1076"/>
          <ac:spMkLst>
            <pc:docMk/>
            <pc:sldMk cId="3797803094" sldId="331"/>
            <ac:spMk id="60" creationId="{4C2BA412-D3D6-ADD4-5FC6-9A8D8BD1E655}"/>
          </ac:spMkLst>
        </pc:spChg>
        <pc:spChg chg="add mod">
          <ac:chgData name="Rhys Thomas" userId="b0461f160bf1e64b" providerId="LiveId" clId="{CF6027AD-E818-47F9-B483-BF3D327BE63E}" dt="2024-05-31T17:15:42.839" v="5963" actId="1076"/>
          <ac:spMkLst>
            <pc:docMk/>
            <pc:sldMk cId="3797803094" sldId="331"/>
            <ac:spMk id="61" creationId="{F26B5E1A-27A5-5F93-F13D-30800C5A884B}"/>
          </ac:spMkLst>
        </pc:spChg>
        <pc:spChg chg="add mod">
          <ac:chgData name="Rhys Thomas" userId="b0461f160bf1e64b" providerId="LiveId" clId="{CF6027AD-E818-47F9-B483-BF3D327BE63E}" dt="2024-05-31T17:15:58.700" v="5968" actId="1076"/>
          <ac:spMkLst>
            <pc:docMk/>
            <pc:sldMk cId="3797803094" sldId="331"/>
            <ac:spMk id="63" creationId="{259360AD-F6EC-722D-402F-FAB52AFA038E}"/>
          </ac:spMkLst>
        </pc:spChg>
        <pc:spChg chg="add mod">
          <ac:chgData name="Rhys Thomas" userId="b0461f160bf1e64b" providerId="LiveId" clId="{CF6027AD-E818-47F9-B483-BF3D327BE63E}" dt="2024-05-31T17:15:58.700" v="5968" actId="1076"/>
          <ac:spMkLst>
            <pc:docMk/>
            <pc:sldMk cId="3797803094" sldId="331"/>
            <ac:spMk id="64" creationId="{59BD9856-08F4-7DFB-94ED-D9147C1E55E4}"/>
          </ac:spMkLst>
        </pc:spChg>
        <pc:spChg chg="add mod">
          <ac:chgData name="Rhys Thomas" userId="b0461f160bf1e64b" providerId="LiveId" clId="{CF6027AD-E818-47F9-B483-BF3D327BE63E}" dt="2024-05-31T17:15:58.700" v="5968" actId="1076"/>
          <ac:spMkLst>
            <pc:docMk/>
            <pc:sldMk cId="3797803094" sldId="331"/>
            <ac:spMk id="65" creationId="{101E92D9-1194-E679-3A8F-49A427CBCE60}"/>
          </ac:spMkLst>
        </pc:spChg>
        <pc:spChg chg="add mod">
          <ac:chgData name="Rhys Thomas" userId="b0461f160bf1e64b" providerId="LiveId" clId="{CF6027AD-E818-47F9-B483-BF3D327BE63E}" dt="2024-05-31T17:15:58.700" v="5968" actId="1076"/>
          <ac:spMkLst>
            <pc:docMk/>
            <pc:sldMk cId="3797803094" sldId="331"/>
            <ac:spMk id="66" creationId="{DA32FE6E-520D-935B-BE06-1431DA5DAB5F}"/>
          </ac:spMkLst>
        </pc:spChg>
        <pc:spChg chg="add mod">
          <ac:chgData name="Rhys Thomas" userId="b0461f160bf1e64b" providerId="LiveId" clId="{CF6027AD-E818-47F9-B483-BF3D327BE63E}" dt="2024-05-31T17:15:58.700" v="5968" actId="1076"/>
          <ac:spMkLst>
            <pc:docMk/>
            <pc:sldMk cId="3797803094" sldId="331"/>
            <ac:spMk id="67" creationId="{64040B05-5D92-61C3-E160-611FF6CF1F81}"/>
          </ac:spMkLst>
        </pc:spChg>
        <pc:spChg chg="add mod">
          <ac:chgData name="Rhys Thomas" userId="b0461f160bf1e64b" providerId="LiveId" clId="{CF6027AD-E818-47F9-B483-BF3D327BE63E}" dt="2024-05-31T17:15:58.700" v="5968" actId="1076"/>
          <ac:spMkLst>
            <pc:docMk/>
            <pc:sldMk cId="3797803094" sldId="331"/>
            <ac:spMk id="68" creationId="{80311DA0-B143-C1B0-D714-B460C006E37D}"/>
          </ac:spMkLst>
        </pc:spChg>
        <pc:spChg chg="add mod">
          <ac:chgData name="Rhys Thomas" userId="b0461f160bf1e64b" providerId="LiveId" clId="{CF6027AD-E818-47F9-B483-BF3D327BE63E}" dt="2024-05-31T17:15:58.700" v="5968" actId="1076"/>
          <ac:spMkLst>
            <pc:docMk/>
            <pc:sldMk cId="3797803094" sldId="331"/>
            <ac:spMk id="69" creationId="{9642D7E2-04F9-130D-2541-256B8C4BDA0B}"/>
          </ac:spMkLst>
        </pc:spChg>
        <pc:spChg chg="add mod">
          <ac:chgData name="Rhys Thomas" userId="b0461f160bf1e64b" providerId="LiveId" clId="{CF6027AD-E818-47F9-B483-BF3D327BE63E}" dt="2024-05-31T17:15:58.700" v="5968" actId="1076"/>
          <ac:spMkLst>
            <pc:docMk/>
            <pc:sldMk cId="3797803094" sldId="331"/>
            <ac:spMk id="70" creationId="{7633D101-E11D-3A60-86C7-AA9B20340058}"/>
          </ac:spMkLst>
        </pc:spChg>
        <pc:spChg chg="add mod">
          <ac:chgData name="Rhys Thomas" userId="b0461f160bf1e64b" providerId="LiveId" clId="{CF6027AD-E818-47F9-B483-BF3D327BE63E}" dt="2024-05-31T17:15:58.700" v="5968" actId="1076"/>
          <ac:spMkLst>
            <pc:docMk/>
            <pc:sldMk cId="3797803094" sldId="331"/>
            <ac:spMk id="71" creationId="{1B0DEE4B-5149-BE01-BBED-27A74FC9ED3B}"/>
          </ac:spMkLst>
        </pc:spChg>
        <pc:spChg chg="add mod">
          <ac:chgData name="Rhys Thomas" userId="b0461f160bf1e64b" providerId="LiveId" clId="{CF6027AD-E818-47F9-B483-BF3D327BE63E}" dt="2024-05-31T17:15:58.700" v="5968" actId="1076"/>
          <ac:spMkLst>
            <pc:docMk/>
            <pc:sldMk cId="3797803094" sldId="331"/>
            <ac:spMk id="72" creationId="{FE0D814A-1D8E-BA7E-AEAA-17AE597010DF}"/>
          </ac:spMkLst>
        </pc:spChg>
        <pc:spChg chg="add mod">
          <ac:chgData name="Rhys Thomas" userId="b0461f160bf1e64b" providerId="LiveId" clId="{CF6027AD-E818-47F9-B483-BF3D327BE63E}" dt="2024-05-31T17:16:09.261" v="5970" actId="1076"/>
          <ac:spMkLst>
            <pc:docMk/>
            <pc:sldMk cId="3797803094" sldId="331"/>
            <ac:spMk id="74" creationId="{D2F8C6BA-2AC6-67E1-01E1-2B65D719F32B}"/>
          </ac:spMkLst>
        </pc:spChg>
        <pc:spChg chg="add mod">
          <ac:chgData name="Rhys Thomas" userId="b0461f160bf1e64b" providerId="LiveId" clId="{CF6027AD-E818-47F9-B483-BF3D327BE63E}" dt="2024-05-31T17:16:09.261" v="5970" actId="1076"/>
          <ac:spMkLst>
            <pc:docMk/>
            <pc:sldMk cId="3797803094" sldId="331"/>
            <ac:spMk id="75" creationId="{4B9A39B1-5978-5B90-FC90-656172873AEC}"/>
          </ac:spMkLst>
        </pc:spChg>
        <pc:spChg chg="add mod">
          <ac:chgData name="Rhys Thomas" userId="b0461f160bf1e64b" providerId="LiveId" clId="{CF6027AD-E818-47F9-B483-BF3D327BE63E}" dt="2024-05-31T17:16:09.261" v="5970" actId="1076"/>
          <ac:spMkLst>
            <pc:docMk/>
            <pc:sldMk cId="3797803094" sldId="331"/>
            <ac:spMk id="76" creationId="{964CBB7D-6995-45EE-C49F-A17B87D376BA}"/>
          </ac:spMkLst>
        </pc:spChg>
        <pc:spChg chg="add mod">
          <ac:chgData name="Rhys Thomas" userId="b0461f160bf1e64b" providerId="LiveId" clId="{CF6027AD-E818-47F9-B483-BF3D327BE63E}" dt="2024-05-31T17:16:09.261" v="5970" actId="1076"/>
          <ac:spMkLst>
            <pc:docMk/>
            <pc:sldMk cId="3797803094" sldId="331"/>
            <ac:spMk id="77" creationId="{19A1967D-8D75-6820-CA26-9CF33CB1AF1C}"/>
          </ac:spMkLst>
        </pc:spChg>
        <pc:spChg chg="add mod">
          <ac:chgData name="Rhys Thomas" userId="b0461f160bf1e64b" providerId="LiveId" clId="{CF6027AD-E818-47F9-B483-BF3D327BE63E}" dt="2024-05-31T17:16:09.261" v="5970" actId="1076"/>
          <ac:spMkLst>
            <pc:docMk/>
            <pc:sldMk cId="3797803094" sldId="331"/>
            <ac:spMk id="78" creationId="{1FE60473-3F34-6BD0-F995-508041246B53}"/>
          </ac:spMkLst>
        </pc:spChg>
        <pc:spChg chg="add mod">
          <ac:chgData name="Rhys Thomas" userId="b0461f160bf1e64b" providerId="LiveId" clId="{CF6027AD-E818-47F9-B483-BF3D327BE63E}" dt="2024-05-31T17:16:09.261" v="5970" actId="1076"/>
          <ac:spMkLst>
            <pc:docMk/>
            <pc:sldMk cId="3797803094" sldId="331"/>
            <ac:spMk id="79" creationId="{3E6EFFFE-363E-8281-6195-A8249482640B}"/>
          </ac:spMkLst>
        </pc:spChg>
        <pc:spChg chg="add mod">
          <ac:chgData name="Rhys Thomas" userId="b0461f160bf1e64b" providerId="LiveId" clId="{CF6027AD-E818-47F9-B483-BF3D327BE63E}" dt="2024-05-31T17:16:09.261" v="5970" actId="1076"/>
          <ac:spMkLst>
            <pc:docMk/>
            <pc:sldMk cId="3797803094" sldId="331"/>
            <ac:spMk id="80" creationId="{486DE7FE-C26C-D428-77E8-1426EEEC5376}"/>
          </ac:spMkLst>
        </pc:spChg>
        <pc:spChg chg="add mod">
          <ac:chgData name="Rhys Thomas" userId="b0461f160bf1e64b" providerId="LiveId" clId="{CF6027AD-E818-47F9-B483-BF3D327BE63E}" dt="2024-05-31T17:16:09.261" v="5970" actId="1076"/>
          <ac:spMkLst>
            <pc:docMk/>
            <pc:sldMk cId="3797803094" sldId="331"/>
            <ac:spMk id="81" creationId="{E8F87640-6EDC-45E5-B80A-4EF9A898EF69}"/>
          </ac:spMkLst>
        </pc:spChg>
        <pc:spChg chg="add mod">
          <ac:chgData name="Rhys Thomas" userId="b0461f160bf1e64b" providerId="LiveId" clId="{CF6027AD-E818-47F9-B483-BF3D327BE63E}" dt="2024-05-31T17:16:09.261" v="5970" actId="1076"/>
          <ac:spMkLst>
            <pc:docMk/>
            <pc:sldMk cId="3797803094" sldId="331"/>
            <ac:spMk id="82" creationId="{9E303F65-FAC7-ADEE-3729-F4808FC0FFA9}"/>
          </ac:spMkLst>
        </pc:spChg>
        <pc:spChg chg="add mod">
          <ac:chgData name="Rhys Thomas" userId="b0461f160bf1e64b" providerId="LiveId" clId="{CF6027AD-E818-47F9-B483-BF3D327BE63E}" dt="2024-05-31T17:16:09.261" v="5970" actId="1076"/>
          <ac:spMkLst>
            <pc:docMk/>
            <pc:sldMk cId="3797803094" sldId="331"/>
            <ac:spMk id="83" creationId="{63D46043-AD75-98DE-0CB9-41BD13A95E23}"/>
          </ac:spMkLst>
        </pc:spChg>
        <pc:spChg chg="add mod">
          <ac:chgData name="Rhys Thomas" userId="b0461f160bf1e64b" providerId="LiveId" clId="{CF6027AD-E818-47F9-B483-BF3D327BE63E}" dt="2024-05-31T17:16:28.832" v="5976" actId="20577"/>
          <ac:spMkLst>
            <pc:docMk/>
            <pc:sldMk cId="3797803094" sldId="331"/>
            <ac:spMk id="84" creationId="{30F0DF57-EB91-8CDE-79CB-98A107724427}"/>
          </ac:spMkLst>
        </pc:spChg>
        <pc:spChg chg="add mod">
          <ac:chgData name="Rhys Thomas" userId="b0461f160bf1e64b" providerId="LiveId" clId="{CF6027AD-E818-47F9-B483-BF3D327BE63E}" dt="2024-05-31T17:16:47.456" v="6002" actId="1076"/>
          <ac:spMkLst>
            <pc:docMk/>
            <pc:sldMk cId="3797803094" sldId="331"/>
            <ac:spMk id="85" creationId="{0B54DCC9-19A2-7DEC-0ADB-D7A0DA7E62AD}"/>
          </ac:spMkLst>
        </pc:spChg>
        <pc:graphicFrameChg chg="add mod modGraphic">
          <ac:chgData name="Rhys Thomas" userId="b0461f160bf1e64b" providerId="LiveId" clId="{CF6027AD-E818-47F9-B483-BF3D327BE63E}" dt="2024-05-31T17:15:17.548" v="5958" actId="1076"/>
          <ac:graphicFrameMkLst>
            <pc:docMk/>
            <pc:sldMk cId="3797803094" sldId="331"/>
            <ac:graphicFrameMk id="5" creationId="{448D8B96-3AEB-E282-C0F3-9EA8FB30A454}"/>
          </ac:graphicFrameMkLst>
        </pc:graphicFrameChg>
        <pc:graphicFrameChg chg="add mod">
          <ac:chgData name="Rhys Thomas" userId="b0461f160bf1e64b" providerId="LiveId" clId="{CF6027AD-E818-47F9-B483-BF3D327BE63E}" dt="2024-05-31T17:15:24.297" v="5959" actId="1076"/>
          <ac:graphicFrameMkLst>
            <pc:docMk/>
            <pc:sldMk cId="3797803094" sldId="331"/>
            <ac:graphicFrameMk id="17" creationId="{F1270070-AB25-29D7-CFE0-2E2DC39A86F8}"/>
          </ac:graphicFrameMkLst>
        </pc:graphicFrameChg>
        <pc:graphicFrameChg chg="add mod">
          <ac:chgData name="Rhys Thomas" userId="b0461f160bf1e64b" providerId="LiveId" clId="{CF6027AD-E818-47F9-B483-BF3D327BE63E}" dt="2024-05-31T17:15:24.297" v="5959" actId="1076"/>
          <ac:graphicFrameMkLst>
            <pc:docMk/>
            <pc:sldMk cId="3797803094" sldId="331"/>
            <ac:graphicFrameMk id="29" creationId="{A4E56910-4965-D4D1-A8FE-7D93EC597F1A}"/>
          </ac:graphicFrameMkLst>
        </pc:graphicFrameChg>
        <pc:graphicFrameChg chg="add mod">
          <ac:chgData name="Rhys Thomas" userId="b0461f160bf1e64b" providerId="LiveId" clId="{CF6027AD-E818-47F9-B483-BF3D327BE63E}" dt="2024-05-31T17:15:37.510" v="5961" actId="1076"/>
          <ac:graphicFrameMkLst>
            <pc:docMk/>
            <pc:sldMk cId="3797803094" sldId="331"/>
            <ac:graphicFrameMk id="40" creationId="{BA75A5BF-FD3F-78D0-6049-EBF8ACF211E7}"/>
          </ac:graphicFrameMkLst>
        </pc:graphicFrameChg>
        <pc:graphicFrameChg chg="add mod">
          <ac:chgData name="Rhys Thomas" userId="b0461f160bf1e64b" providerId="LiveId" clId="{CF6027AD-E818-47F9-B483-BF3D327BE63E}" dt="2024-05-31T17:15:42.839" v="5963" actId="1076"/>
          <ac:graphicFrameMkLst>
            <pc:docMk/>
            <pc:sldMk cId="3797803094" sldId="331"/>
            <ac:graphicFrameMk id="51" creationId="{A1484FD3-DD9D-24EE-685F-B97E4571EF3D}"/>
          </ac:graphicFrameMkLst>
        </pc:graphicFrameChg>
        <pc:graphicFrameChg chg="add mod">
          <ac:chgData name="Rhys Thomas" userId="b0461f160bf1e64b" providerId="LiveId" clId="{CF6027AD-E818-47F9-B483-BF3D327BE63E}" dt="2024-05-31T17:15:58.700" v="5968" actId="1076"/>
          <ac:graphicFrameMkLst>
            <pc:docMk/>
            <pc:sldMk cId="3797803094" sldId="331"/>
            <ac:graphicFrameMk id="62" creationId="{20B1A626-BE70-3C20-D468-CC54B18D8755}"/>
          </ac:graphicFrameMkLst>
        </pc:graphicFrameChg>
        <pc:graphicFrameChg chg="add mod">
          <ac:chgData name="Rhys Thomas" userId="b0461f160bf1e64b" providerId="LiveId" clId="{CF6027AD-E818-47F9-B483-BF3D327BE63E}" dt="2024-05-31T17:16:09.261" v="5970" actId="1076"/>
          <ac:graphicFrameMkLst>
            <pc:docMk/>
            <pc:sldMk cId="3797803094" sldId="331"/>
            <ac:graphicFrameMk id="73" creationId="{674EA865-B21C-BBE3-A97D-A6CE65CBBF24}"/>
          </ac:graphicFrameMkLst>
        </pc:graphicFrameChg>
      </pc:sldChg>
      <pc:sldChg chg="modSp add mod ord modAnim">
        <pc:chgData name="Rhys Thomas" userId="b0461f160bf1e64b" providerId="LiveId" clId="{CF6027AD-E818-47F9-B483-BF3D327BE63E}" dt="2024-05-31T16:54:29.228" v="5817" actId="20577"/>
        <pc:sldMkLst>
          <pc:docMk/>
          <pc:sldMk cId="2818391544" sldId="332"/>
        </pc:sldMkLst>
        <pc:spChg chg="mod">
          <ac:chgData name="Rhys Thomas" userId="b0461f160bf1e64b" providerId="LiveId" clId="{CF6027AD-E818-47F9-B483-BF3D327BE63E}" dt="2024-05-31T16:53:18.962" v="5787" actId="20577"/>
          <ac:spMkLst>
            <pc:docMk/>
            <pc:sldMk cId="2818391544" sldId="332"/>
            <ac:spMk id="7" creationId="{D38BFFEB-8E26-C466-72CB-93C6F46E6D7A}"/>
          </ac:spMkLst>
        </pc:spChg>
        <pc:spChg chg="mod">
          <ac:chgData name="Rhys Thomas" userId="b0461f160bf1e64b" providerId="LiveId" clId="{CF6027AD-E818-47F9-B483-BF3D327BE63E}" dt="2024-05-31T16:52:45.712" v="5777" actId="20577"/>
          <ac:spMkLst>
            <pc:docMk/>
            <pc:sldMk cId="2818391544" sldId="332"/>
            <ac:spMk id="8" creationId="{8CB78536-E9B1-59BA-E131-B4B76B20DEF4}"/>
          </ac:spMkLst>
        </pc:spChg>
        <pc:spChg chg="mod">
          <ac:chgData name="Rhys Thomas" userId="b0461f160bf1e64b" providerId="LiveId" clId="{CF6027AD-E818-47F9-B483-BF3D327BE63E}" dt="2024-05-31T16:52:49.523" v="5779" actId="20577"/>
          <ac:spMkLst>
            <pc:docMk/>
            <pc:sldMk cId="2818391544" sldId="332"/>
            <ac:spMk id="9" creationId="{FBBE05E7-63C5-B7E5-CBAD-DF7460FCBDDA}"/>
          </ac:spMkLst>
        </pc:spChg>
        <pc:spChg chg="mod">
          <ac:chgData name="Rhys Thomas" userId="b0461f160bf1e64b" providerId="LiveId" clId="{CF6027AD-E818-47F9-B483-BF3D327BE63E}" dt="2024-05-31T16:52:51.751" v="5781" actId="20577"/>
          <ac:spMkLst>
            <pc:docMk/>
            <pc:sldMk cId="2818391544" sldId="332"/>
            <ac:spMk id="10" creationId="{45966567-25CB-A899-72FE-480080FEA308}"/>
          </ac:spMkLst>
        </pc:spChg>
        <pc:spChg chg="mod">
          <ac:chgData name="Rhys Thomas" userId="b0461f160bf1e64b" providerId="LiveId" clId="{CF6027AD-E818-47F9-B483-BF3D327BE63E}" dt="2024-05-31T16:52:53.979" v="5783" actId="20577"/>
          <ac:spMkLst>
            <pc:docMk/>
            <pc:sldMk cId="2818391544" sldId="332"/>
            <ac:spMk id="11" creationId="{EF20059E-97B7-188A-B8E1-47B5021D9F9D}"/>
          </ac:spMkLst>
        </pc:spChg>
        <pc:spChg chg="mod">
          <ac:chgData name="Rhys Thomas" userId="b0461f160bf1e64b" providerId="LiveId" clId="{CF6027AD-E818-47F9-B483-BF3D327BE63E}" dt="2024-05-31T16:53:40.369" v="5792" actId="20577"/>
          <ac:spMkLst>
            <pc:docMk/>
            <pc:sldMk cId="2818391544" sldId="332"/>
            <ac:spMk id="13" creationId="{EF6D1343-1638-15CD-81E0-17F5098B782B}"/>
          </ac:spMkLst>
        </pc:spChg>
        <pc:spChg chg="mod">
          <ac:chgData name="Rhys Thomas" userId="b0461f160bf1e64b" providerId="LiveId" clId="{CF6027AD-E818-47F9-B483-BF3D327BE63E}" dt="2024-05-31T16:53:46.453" v="5794" actId="20577"/>
          <ac:spMkLst>
            <pc:docMk/>
            <pc:sldMk cId="2818391544" sldId="332"/>
            <ac:spMk id="14" creationId="{7820BA90-8754-FF02-633D-D716A3CC54B1}"/>
          </ac:spMkLst>
        </pc:spChg>
        <pc:spChg chg="mod">
          <ac:chgData name="Rhys Thomas" userId="b0461f160bf1e64b" providerId="LiveId" clId="{CF6027AD-E818-47F9-B483-BF3D327BE63E}" dt="2024-05-31T16:53:50.023" v="5798" actId="20577"/>
          <ac:spMkLst>
            <pc:docMk/>
            <pc:sldMk cId="2818391544" sldId="332"/>
            <ac:spMk id="15" creationId="{3BC7795A-8BFB-1689-6C6D-D7D361B92118}"/>
          </ac:spMkLst>
        </pc:spChg>
        <pc:spChg chg="mod">
          <ac:chgData name="Rhys Thomas" userId="b0461f160bf1e64b" providerId="LiveId" clId="{CF6027AD-E818-47F9-B483-BF3D327BE63E}" dt="2024-05-31T16:53:53.898" v="5800" actId="20577"/>
          <ac:spMkLst>
            <pc:docMk/>
            <pc:sldMk cId="2818391544" sldId="332"/>
            <ac:spMk id="16" creationId="{17C92099-BF5C-A921-510A-B5F58FD00133}"/>
          </ac:spMkLst>
        </pc:spChg>
        <pc:spChg chg="mod">
          <ac:chgData name="Rhys Thomas" userId="b0461f160bf1e64b" providerId="LiveId" clId="{CF6027AD-E818-47F9-B483-BF3D327BE63E}" dt="2024-05-31T16:53:56.911" v="5802" actId="20577"/>
          <ac:spMkLst>
            <pc:docMk/>
            <pc:sldMk cId="2818391544" sldId="332"/>
            <ac:spMk id="17" creationId="{95352B20-504C-B30C-5933-6D2C73D5AF5F}"/>
          </ac:spMkLst>
        </pc:spChg>
        <pc:spChg chg="mod">
          <ac:chgData name="Rhys Thomas" userId="b0461f160bf1e64b" providerId="LiveId" clId="{CF6027AD-E818-47F9-B483-BF3D327BE63E}" dt="2024-05-31T16:54:06.455" v="5806" actId="20577"/>
          <ac:spMkLst>
            <pc:docMk/>
            <pc:sldMk cId="2818391544" sldId="332"/>
            <ac:spMk id="19" creationId="{D10035D9-E736-0B57-A3AB-55C6FC18EB4C}"/>
          </ac:spMkLst>
        </pc:spChg>
        <pc:spChg chg="mod">
          <ac:chgData name="Rhys Thomas" userId="b0461f160bf1e64b" providerId="LiveId" clId="{CF6027AD-E818-47F9-B483-BF3D327BE63E}" dt="2024-05-31T16:54:11.148" v="5808" actId="20577"/>
          <ac:spMkLst>
            <pc:docMk/>
            <pc:sldMk cId="2818391544" sldId="332"/>
            <ac:spMk id="20" creationId="{A1291BDB-DA66-A394-A1A8-7F05A4879769}"/>
          </ac:spMkLst>
        </pc:spChg>
        <pc:spChg chg="mod">
          <ac:chgData name="Rhys Thomas" userId="b0461f160bf1e64b" providerId="LiveId" clId="{CF6027AD-E818-47F9-B483-BF3D327BE63E}" dt="2024-05-31T16:54:15.604" v="5810" actId="20577"/>
          <ac:spMkLst>
            <pc:docMk/>
            <pc:sldMk cId="2818391544" sldId="332"/>
            <ac:spMk id="21" creationId="{5A428424-99D0-237C-D5E1-860572F3E420}"/>
          </ac:spMkLst>
        </pc:spChg>
        <pc:spChg chg="mod">
          <ac:chgData name="Rhys Thomas" userId="b0461f160bf1e64b" providerId="LiveId" clId="{CF6027AD-E818-47F9-B483-BF3D327BE63E}" dt="2024-05-31T16:54:21.241" v="5812" actId="20577"/>
          <ac:spMkLst>
            <pc:docMk/>
            <pc:sldMk cId="2818391544" sldId="332"/>
            <ac:spMk id="22" creationId="{28D8EA0C-B135-2F5A-ABCE-BA87DCDDEBA5}"/>
          </ac:spMkLst>
        </pc:spChg>
        <pc:spChg chg="mod">
          <ac:chgData name="Rhys Thomas" userId="b0461f160bf1e64b" providerId="LiveId" clId="{CF6027AD-E818-47F9-B483-BF3D327BE63E}" dt="2024-05-31T16:54:24.300" v="5814" actId="20577"/>
          <ac:spMkLst>
            <pc:docMk/>
            <pc:sldMk cId="2818391544" sldId="332"/>
            <ac:spMk id="23" creationId="{67F396A1-7128-20FC-30D6-71B1152C291F}"/>
          </ac:spMkLst>
        </pc:spChg>
        <pc:spChg chg="mod">
          <ac:chgData name="Rhys Thomas" userId="b0461f160bf1e64b" providerId="LiveId" clId="{CF6027AD-E818-47F9-B483-BF3D327BE63E}" dt="2024-05-31T16:52:14.723" v="5760" actId="20577"/>
          <ac:spMkLst>
            <pc:docMk/>
            <pc:sldMk cId="2818391544" sldId="332"/>
            <ac:spMk id="24" creationId="{FA453B1A-A1EF-471A-E2B3-682A249B1903}"/>
          </ac:spMkLst>
        </pc:spChg>
        <pc:spChg chg="mod">
          <ac:chgData name="Rhys Thomas" userId="b0461f160bf1e64b" providerId="LiveId" clId="{CF6027AD-E818-47F9-B483-BF3D327BE63E}" dt="2024-05-31T16:53:34.752" v="5789" actId="1076"/>
          <ac:spMkLst>
            <pc:docMk/>
            <pc:sldMk cId="2818391544" sldId="332"/>
            <ac:spMk id="25" creationId="{60E8DCF9-D43E-FB18-580F-A823769C383F}"/>
          </ac:spMkLst>
        </pc:spChg>
        <pc:spChg chg="mod">
          <ac:chgData name="Rhys Thomas" userId="b0461f160bf1e64b" providerId="LiveId" clId="{CF6027AD-E818-47F9-B483-BF3D327BE63E}" dt="2024-05-31T16:54:01.230" v="5805" actId="20577"/>
          <ac:spMkLst>
            <pc:docMk/>
            <pc:sldMk cId="2818391544" sldId="332"/>
            <ac:spMk id="26" creationId="{04F0B649-1E6C-A80B-9482-B236D47FE992}"/>
          </ac:spMkLst>
        </pc:spChg>
        <pc:spChg chg="mod">
          <ac:chgData name="Rhys Thomas" userId="b0461f160bf1e64b" providerId="LiveId" clId="{CF6027AD-E818-47F9-B483-BF3D327BE63E}" dt="2024-05-31T16:54:29.228" v="5817" actId="20577"/>
          <ac:spMkLst>
            <pc:docMk/>
            <pc:sldMk cId="2818391544" sldId="332"/>
            <ac:spMk id="27" creationId="{58779438-AC26-12DF-7D90-5A6914194413}"/>
          </ac:spMkLst>
        </pc:spChg>
      </pc:sldChg>
      <pc:sldChg chg="delSp modSp add mod delAnim modAnim">
        <pc:chgData name="Rhys Thomas" userId="b0461f160bf1e64b" providerId="LiveId" clId="{CF6027AD-E818-47F9-B483-BF3D327BE63E}" dt="2024-05-31T17:02:12.129" v="5883" actId="1076"/>
        <pc:sldMkLst>
          <pc:docMk/>
          <pc:sldMk cId="1971907393" sldId="333"/>
        </pc:sldMkLst>
        <pc:spChg chg="mod">
          <ac:chgData name="Rhys Thomas" userId="b0461f160bf1e64b" providerId="LiveId" clId="{CF6027AD-E818-47F9-B483-BF3D327BE63E}" dt="2024-05-31T17:02:12.129" v="5883" actId="1076"/>
          <ac:spMkLst>
            <pc:docMk/>
            <pc:sldMk cId="1971907393" sldId="333"/>
            <ac:spMk id="7" creationId="{D38BFFEB-8E26-C466-72CB-93C6F46E6D7A}"/>
          </ac:spMkLst>
        </pc:spChg>
        <pc:spChg chg="mod">
          <ac:chgData name="Rhys Thomas" userId="b0461f160bf1e64b" providerId="LiveId" clId="{CF6027AD-E818-47F9-B483-BF3D327BE63E}" dt="2024-05-31T16:54:52.785" v="5830" actId="20577"/>
          <ac:spMkLst>
            <pc:docMk/>
            <pc:sldMk cId="1971907393" sldId="333"/>
            <ac:spMk id="8" creationId="{8CB78536-E9B1-59BA-E131-B4B76B20DEF4}"/>
          </ac:spMkLst>
        </pc:spChg>
        <pc:spChg chg="mod">
          <ac:chgData name="Rhys Thomas" userId="b0461f160bf1e64b" providerId="LiveId" clId="{CF6027AD-E818-47F9-B483-BF3D327BE63E}" dt="2024-05-31T16:54:55.971" v="5832" actId="20577"/>
          <ac:spMkLst>
            <pc:docMk/>
            <pc:sldMk cId="1971907393" sldId="333"/>
            <ac:spMk id="9" creationId="{FBBE05E7-63C5-B7E5-CBAD-DF7460FCBDDA}"/>
          </ac:spMkLst>
        </pc:spChg>
        <pc:spChg chg="mod">
          <ac:chgData name="Rhys Thomas" userId="b0461f160bf1e64b" providerId="LiveId" clId="{CF6027AD-E818-47F9-B483-BF3D327BE63E}" dt="2024-05-31T16:55:00.419" v="5834" actId="20577"/>
          <ac:spMkLst>
            <pc:docMk/>
            <pc:sldMk cId="1971907393" sldId="333"/>
            <ac:spMk id="10" creationId="{45966567-25CB-A899-72FE-480080FEA308}"/>
          </ac:spMkLst>
        </pc:spChg>
        <pc:spChg chg="mod">
          <ac:chgData name="Rhys Thomas" userId="b0461f160bf1e64b" providerId="LiveId" clId="{CF6027AD-E818-47F9-B483-BF3D327BE63E}" dt="2024-05-31T16:55:12.562" v="5836" actId="20577"/>
          <ac:spMkLst>
            <pc:docMk/>
            <pc:sldMk cId="1971907393" sldId="333"/>
            <ac:spMk id="11" creationId="{EF20059E-97B7-188A-B8E1-47B5021D9F9D}"/>
          </ac:spMkLst>
        </pc:spChg>
        <pc:spChg chg="mod">
          <ac:chgData name="Rhys Thomas" userId="b0461f160bf1e64b" providerId="LiveId" clId="{CF6027AD-E818-47F9-B483-BF3D327BE63E}" dt="2024-05-31T16:56:29.444" v="5847" actId="1076"/>
          <ac:spMkLst>
            <pc:docMk/>
            <pc:sldMk cId="1971907393" sldId="333"/>
            <ac:spMk id="13" creationId="{EF6D1343-1638-15CD-81E0-17F5098B782B}"/>
          </ac:spMkLst>
        </pc:spChg>
        <pc:spChg chg="mod">
          <ac:chgData name="Rhys Thomas" userId="b0461f160bf1e64b" providerId="LiveId" clId="{CF6027AD-E818-47F9-B483-BF3D327BE63E}" dt="2024-05-31T16:56:32.598" v="5849" actId="20577"/>
          <ac:spMkLst>
            <pc:docMk/>
            <pc:sldMk cId="1971907393" sldId="333"/>
            <ac:spMk id="14" creationId="{7820BA90-8754-FF02-633D-D716A3CC54B1}"/>
          </ac:spMkLst>
        </pc:spChg>
        <pc:spChg chg="mod">
          <ac:chgData name="Rhys Thomas" userId="b0461f160bf1e64b" providerId="LiveId" clId="{CF6027AD-E818-47F9-B483-BF3D327BE63E}" dt="2024-05-31T16:56:35.313" v="5851" actId="20577"/>
          <ac:spMkLst>
            <pc:docMk/>
            <pc:sldMk cId="1971907393" sldId="333"/>
            <ac:spMk id="15" creationId="{3BC7795A-8BFB-1689-6C6D-D7D361B92118}"/>
          </ac:spMkLst>
        </pc:spChg>
        <pc:spChg chg="mod">
          <ac:chgData name="Rhys Thomas" userId="b0461f160bf1e64b" providerId="LiveId" clId="{CF6027AD-E818-47F9-B483-BF3D327BE63E}" dt="2024-05-31T16:56:38.357" v="5853" actId="20577"/>
          <ac:spMkLst>
            <pc:docMk/>
            <pc:sldMk cId="1971907393" sldId="333"/>
            <ac:spMk id="16" creationId="{17C92099-BF5C-A921-510A-B5F58FD00133}"/>
          </ac:spMkLst>
        </pc:spChg>
        <pc:spChg chg="mod">
          <ac:chgData name="Rhys Thomas" userId="b0461f160bf1e64b" providerId="LiveId" clId="{CF6027AD-E818-47F9-B483-BF3D327BE63E}" dt="2024-05-31T16:56:41.118" v="5854" actId="20577"/>
          <ac:spMkLst>
            <pc:docMk/>
            <pc:sldMk cId="1971907393" sldId="333"/>
            <ac:spMk id="17" creationId="{95352B20-504C-B30C-5933-6D2C73D5AF5F}"/>
          </ac:spMkLst>
        </pc:spChg>
        <pc:spChg chg="mod">
          <ac:chgData name="Rhys Thomas" userId="b0461f160bf1e64b" providerId="LiveId" clId="{CF6027AD-E818-47F9-B483-BF3D327BE63E}" dt="2024-05-31T16:58:36.742" v="5872" actId="20577"/>
          <ac:spMkLst>
            <pc:docMk/>
            <pc:sldMk cId="1971907393" sldId="333"/>
            <ac:spMk id="19" creationId="{D10035D9-E736-0B57-A3AB-55C6FC18EB4C}"/>
          </ac:spMkLst>
        </pc:spChg>
        <pc:spChg chg="mod">
          <ac:chgData name="Rhys Thomas" userId="b0461f160bf1e64b" providerId="LiveId" clId="{CF6027AD-E818-47F9-B483-BF3D327BE63E}" dt="2024-05-31T16:58:39.645" v="5874" actId="20577"/>
          <ac:spMkLst>
            <pc:docMk/>
            <pc:sldMk cId="1971907393" sldId="333"/>
            <ac:spMk id="20" creationId="{A1291BDB-DA66-A394-A1A8-7F05A4879769}"/>
          </ac:spMkLst>
        </pc:spChg>
        <pc:spChg chg="mod">
          <ac:chgData name="Rhys Thomas" userId="b0461f160bf1e64b" providerId="LiveId" clId="{CF6027AD-E818-47F9-B483-BF3D327BE63E}" dt="2024-05-31T16:58:42.689" v="5876" actId="20577"/>
          <ac:spMkLst>
            <pc:docMk/>
            <pc:sldMk cId="1971907393" sldId="333"/>
            <ac:spMk id="21" creationId="{5A428424-99D0-237C-D5E1-860572F3E420}"/>
          </ac:spMkLst>
        </pc:spChg>
        <pc:spChg chg="mod">
          <ac:chgData name="Rhys Thomas" userId="b0461f160bf1e64b" providerId="LiveId" clId="{CF6027AD-E818-47F9-B483-BF3D327BE63E}" dt="2024-05-31T16:58:45.812" v="5878" actId="20577"/>
          <ac:spMkLst>
            <pc:docMk/>
            <pc:sldMk cId="1971907393" sldId="333"/>
            <ac:spMk id="22" creationId="{28D8EA0C-B135-2F5A-ABCE-BA87DCDDEBA5}"/>
          </ac:spMkLst>
        </pc:spChg>
        <pc:spChg chg="mod">
          <ac:chgData name="Rhys Thomas" userId="b0461f160bf1e64b" providerId="LiveId" clId="{CF6027AD-E818-47F9-B483-BF3D327BE63E}" dt="2024-05-31T16:58:49.310" v="5880" actId="20577"/>
          <ac:spMkLst>
            <pc:docMk/>
            <pc:sldMk cId="1971907393" sldId="333"/>
            <ac:spMk id="23" creationId="{67F396A1-7128-20FC-30D6-71B1152C291F}"/>
          </ac:spMkLst>
        </pc:spChg>
        <pc:spChg chg="mod">
          <ac:chgData name="Rhys Thomas" userId="b0461f160bf1e64b" providerId="LiveId" clId="{CF6027AD-E818-47F9-B483-BF3D327BE63E}" dt="2024-05-31T16:54:44.122" v="5826" actId="20577"/>
          <ac:spMkLst>
            <pc:docMk/>
            <pc:sldMk cId="1971907393" sldId="333"/>
            <ac:spMk id="24" creationId="{FA453B1A-A1EF-471A-E2B3-682A249B1903}"/>
          </ac:spMkLst>
        </pc:spChg>
        <pc:spChg chg="del">
          <ac:chgData name="Rhys Thomas" userId="b0461f160bf1e64b" providerId="LiveId" clId="{CF6027AD-E818-47F9-B483-BF3D327BE63E}" dt="2024-05-31T16:55:17.299" v="5837" actId="478"/>
          <ac:spMkLst>
            <pc:docMk/>
            <pc:sldMk cId="1971907393" sldId="333"/>
            <ac:spMk id="25" creationId="{60E8DCF9-D43E-FB18-580F-A823769C383F}"/>
          </ac:spMkLst>
        </pc:spChg>
        <pc:spChg chg="del">
          <ac:chgData name="Rhys Thomas" userId="b0461f160bf1e64b" providerId="LiveId" clId="{CF6027AD-E818-47F9-B483-BF3D327BE63E}" dt="2024-05-31T16:55:19.323" v="5838" actId="478"/>
          <ac:spMkLst>
            <pc:docMk/>
            <pc:sldMk cId="1971907393" sldId="333"/>
            <ac:spMk id="26" creationId="{04F0B649-1E6C-A80B-9482-B236D47FE992}"/>
          </ac:spMkLst>
        </pc:spChg>
        <pc:spChg chg="del">
          <ac:chgData name="Rhys Thomas" userId="b0461f160bf1e64b" providerId="LiveId" clId="{CF6027AD-E818-47F9-B483-BF3D327BE63E}" dt="2024-05-31T16:55:20.484" v="5839" actId="478"/>
          <ac:spMkLst>
            <pc:docMk/>
            <pc:sldMk cId="1971907393" sldId="333"/>
            <ac:spMk id="27" creationId="{58779438-AC26-12DF-7D90-5A6914194413}"/>
          </ac:spMkLst>
        </pc:spChg>
        <pc:graphicFrameChg chg="modGraphic">
          <ac:chgData name="Rhys Thomas" userId="b0461f160bf1e64b" providerId="LiveId" clId="{CF6027AD-E818-47F9-B483-BF3D327BE63E}" dt="2024-05-31T16:55:25.677" v="5840" actId="2166"/>
          <ac:graphicFrameMkLst>
            <pc:docMk/>
            <pc:sldMk cId="1971907393" sldId="333"/>
            <ac:graphicFrameMk id="6" creationId="{258EC37C-D07B-D34C-543F-E3BB332C9773}"/>
          </ac:graphicFrameMkLst>
        </pc:graphicFrameChg>
        <pc:graphicFrameChg chg="modGraphic">
          <ac:chgData name="Rhys Thomas" userId="b0461f160bf1e64b" providerId="LiveId" clId="{CF6027AD-E818-47F9-B483-BF3D327BE63E}" dt="2024-05-31T16:55:30.494" v="5841" actId="2166"/>
          <ac:graphicFrameMkLst>
            <pc:docMk/>
            <pc:sldMk cId="1971907393" sldId="333"/>
            <ac:graphicFrameMk id="12" creationId="{26CE6FD4-BC8F-5F89-AFB5-ABC5098ABBC4}"/>
          </ac:graphicFrameMkLst>
        </pc:graphicFrameChg>
        <pc:graphicFrameChg chg="modGraphic">
          <ac:chgData name="Rhys Thomas" userId="b0461f160bf1e64b" providerId="LiveId" clId="{CF6027AD-E818-47F9-B483-BF3D327BE63E}" dt="2024-05-31T16:55:34.197" v="5842" actId="2166"/>
          <ac:graphicFrameMkLst>
            <pc:docMk/>
            <pc:sldMk cId="1971907393" sldId="333"/>
            <ac:graphicFrameMk id="18" creationId="{93790502-F983-54CC-A19D-4986059F260E}"/>
          </ac:graphicFrameMkLst>
        </pc:graphicFrameChg>
      </pc:sldChg>
      <pc:sldChg chg="modSp add mod">
        <pc:chgData name="Rhys Thomas" userId="b0461f160bf1e64b" providerId="LiveId" clId="{CF6027AD-E818-47F9-B483-BF3D327BE63E}" dt="2024-08-04T19:08:03.989" v="36416" actId="20577"/>
        <pc:sldMkLst>
          <pc:docMk/>
          <pc:sldMk cId="3201876341" sldId="334"/>
        </pc:sldMkLst>
        <pc:spChg chg="mod">
          <ac:chgData name="Rhys Thomas" userId="b0461f160bf1e64b" providerId="LiveId" clId="{CF6027AD-E818-47F9-B483-BF3D327BE63E}" dt="2024-05-31T17:19:34.466" v="6012" actId="207"/>
          <ac:spMkLst>
            <pc:docMk/>
            <pc:sldMk cId="3201876341" sldId="334"/>
            <ac:spMk id="12" creationId="{F0421C8E-24FA-5017-6389-BE14AFDBE7C9}"/>
          </ac:spMkLst>
        </pc:spChg>
        <pc:spChg chg="mod">
          <ac:chgData name="Rhys Thomas" userId="b0461f160bf1e64b" providerId="LiveId" clId="{CF6027AD-E818-47F9-B483-BF3D327BE63E}" dt="2024-05-31T17:19:40.554" v="6016" actId="20577"/>
          <ac:spMkLst>
            <pc:docMk/>
            <pc:sldMk cId="3201876341" sldId="334"/>
            <ac:spMk id="16" creationId="{F5B0D4CF-A970-1161-7662-0EA77E1B6231}"/>
          </ac:spMkLst>
        </pc:spChg>
        <pc:spChg chg="mod">
          <ac:chgData name="Rhys Thomas" userId="b0461f160bf1e64b" providerId="LiveId" clId="{CF6027AD-E818-47F9-B483-BF3D327BE63E}" dt="2024-05-31T17:20:00.952" v="6021" actId="20577"/>
          <ac:spMkLst>
            <pc:docMk/>
            <pc:sldMk cId="3201876341" sldId="334"/>
            <ac:spMk id="28" creationId="{9EFDC1BA-2D95-8C7D-1A46-F2ADB4768F3C}"/>
          </ac:spMkLst>
        </pc:spChg>
        <pc:spChg chg="mod">
          <ac:chgData name="Rhys Thomas" userId="b0461f160bf1e64b" providerId="LiveId" clId="{CF6027AD-E818-47F9-B483-BF3D327BE63E}" dt="2024-05-31T17:19:44.775" v="6017" actId="207"/>
          <ac:spMkLst>
            <pc:docMk/>
            <pc:sldMk cId="3201876341" sldId="334"/>
            <ac:spMk id="36" creationId="{ACD27B45-20CA-A1D6-2651-62E4D4C7E827}"/>
          </ac:spMkLst>
        </pc:spChg>
        <pc:spChg chg="mod">
          <ac:chgData name="Rhys Thomas" userId="b0461f160bf1e64b" providerId="LiveId" clId="{CF6027AD-E818-47F9-B483-BF3D327BE63E}" dt="2024-05-31T17:20:06.130" v="6022" actId="207"/>
          <ac:spMkLst>
            <pc:docMk/>
            <pc:sldMk cId="3201876341" sldId="334"/>
            <ac:spMk id="80" creationId="{486DE7FE-C26C-D428-77E8-1426EEEC5376}"/>
          </ac:spMkLst>
        </pc:spChg>
        <pc:spChg chg="mod">
          <ac:chgData name="Rhys Thomas" userId="b0461f160bf1e64b" providerId="LiveId" clId="{CF6027AD-E818-47F9-B483-BF3D327BE63E}" dt="2024-08-04T19:08:03.989" v="36416" actId="20577"/>
          <ac:spMkLst>
            <pc:docMk/>
            <pc:sldMk cId="3201876341" sldId="334"/>
            <ac:spMk id="84" creationId="{30F0DF57-EB91-8CDE-79CB-98A107724427}"/>
          </ac:spMkLst>
        </pc:spChg>
      </pc:sldChg>
      <pc:sldChg chg="addSp delSp modSp add mod modAnim">
        <pc:chgData name="Rhys Thomas" userId="b0461f160bf1e64b" providerId="LiveId" clId="{CF6027AD-E818-47F9-B483-BF3D327BE63E}" dt="2024-08-04T19:12:11.770" v="36437" actId="20577"/>
        <pc:sldMkLst>
          <pc:docMk/>
          <pc:sldMk cId="1044188244" sldId="335"/>
        </pc:sldMkLst>
        <pc:spChg chg="add mod">
          <ac:chgData name="Rhys Thomas" userId="b0461f160bf1e64b" providerId="LiveId" clId="{CF6027AD-E818-47F9-B483-BF3D327BE63E}" dt="2024-05-31T17:26:25.458" v="6081" actId="164"/>
          <ac:spMkLst>
            <pc:docMk/>
            <pc:sldMk cId="1044188244" sldId="335"/>
            <ac:spMk id="2" creationId="{B8408973-21DC-B97D-4F8C-B64A9F845F2D}"/>
          </ac:spMkLst>
        </pc:spChg>
        <pc:spChg chg="add mod">
          <ac:chgData name="Rhys Thomas" userId="b0461f160bf1e64b" providerId="LiveId" clId="{CF6027AD-E818-47F9-B483-BF3D327BE63E}" dt="2024-05-31T17:26:25.458" v="6081" actId="164"/>
          <ac:spMkLst>
            <pc:docMk/>
            <pc:sldMk cId="1044188244" sldId="335"/>
            <ac:spMk id="3" creationId="{BFBA1CE2-4525-1A46-362B-3125083BFDB1}"/>
          </ac:spMkLst>
        </pc:spChg>
        <pc:spChg chg="mod">
          <ac:chgData name="Rhys Thomas" userId="b0461f160bf1e64b" providerId="LiveId" clId="{CF6027AD-E818-47F9-B483-BF3D327BE63E}" dt="2024-05-31T17:22:19.382" v="6038" actId="207"/>
          <ac:spMkLst>
            <pc:docMk/>
            <pc:sldMk cId="1044188244" sldId="335"/>
            <ac:spMk id="11" creationId="{2218C790-DC2E-38D1-6142-919709839310}"/>
          </ac:spMkLst>
        </pc:spChg>
        <pc:spChg chg="mod">
          <ac:chgData name="Rhys Thomas" userId="b0461f160bf1e64b" providerId="LiveId" clId="{CF6027AD-E818-47F9-B483-BF3D327BE63E}" dt="2024-05-31T17:22:21.531" v="6039" actId="207"/>
          <ac:spMkLst>
            <pc:docMk/>
            <pc:sldMk cId="1044188244" sldId="335"/>
            <ac:spMk id="12" creationId="{F0421C8E-24FA-5017-6389-BE14AFDBE7C9}"/>
          </ac:spMkLst>
        </pc:spChg>
        <pc:spChg chg="mod">
          <ac:chgData name="Rhys Thomas" userId="b0461f160bf1e64b" providerId="LiveId" clId="{CF6027AD-E818-47F9-B483-BF3D327BE63E}" dt="2024-05-31T17:22:23.901" v="6040" actId="207"/>
          <ac:spMkLst>
            <pc:docMk/>
            <pc:sldMk cId="1044188244" sldId="335"/>
            <ac:spMk id="13" creationId="{CDD6C255-A69B-8774-56B5-585BD702C05B}"/>
          </ac:spMkLst>
        </pc:spChg>
        <pc:spChg chg="mod">
          <ac:chgData name="Rhys Thomas" userId="b0461f160bf1e64b" providerId="LiveId" clId="{CF6027AD-E818-47F9-B483-BF3D327BE63E}" dt="2024-05-31T17:22:25.815" v="6041" actId="207"/>
          <ac:spMkLst>
            <pc:docMk/>
            <pc:sldMk cId="1044188244" sldId="335"/>
            <ac:spMk id="14" creationId="{DFA58063-B508-0944-F6A9-FC25216756E3}"/>
          </ac:spMkLst>
        </pc:spChg>
        <pc:spChg chg="mod">
          <ac:chgData name="Rhys Thomas" userId="b0461f160bf1e64b" providerId="LiveId" clId="{CF6027AD-E818-47F9-B483-BF3D327BE63E}" dt="2024-05-31T17:22:28.105" v="6042" actId="207"/>
          <ac:spMkLst>
            <pc:docMk/>
            <pc:sldMk cId="1044188244" sldId="335"/>
            <ac:spMk id="15" creationId="{06CA9914-14F9-2382-1FC3-4BEC7C6CC6B5}"/>
          </ac:spMkLst>
        </pc:spChg>
        <pc:spChg chg="mod">
          <ac:chgData name="Rhys Thomas" userId="b0461f160bf1e64b" providerId="LiveId" clId="{CF6027AD-E818-47F9-B483-BF3D327BE63E}" dt="2024-05-31T17:22:42.374" v="6047" actId="20577"/>
          <ac:spMkLst>
            <pc:docMk/>
            <pc:sldMk cId="1044188244" sldId="335"/>
            <ac:spMk id="16" creationId="{F5B0D4CF-A970-1161-7662-0EA77E1B6231}"/>
          </ac:spMkLst>
        </pc:spChg>
        <pc:spChg chg="mod">
          <ac:chgData name="Rhys Thomas" userId="b0461f160bf1e64b" providerId="LiveId" clId="{CF6027AD-E818-47F9-B483-BF3D327BE63E}" dt="2024-05-31T17:29:36.317" v="6102" actId="1076"/>
          <ac:spMkLst>
            <pc:docMk/>
            <pc:sldMk cId="1044188244" sldId="335"/>
            <ac:spMk id="28" creationId="{9EFDC1BA-2D95-8C7D-1A46-F2ADB4768F3C}"/>
          </ac:spMkLst>
        </pc:spChg>
        <pc:spChg chg="del">
          <ac:chgData name="Rhys Thomas" userId="b0461f160bf1e64b" providerId="LiveId" clId="{CF6027AD-E818-47F9-B483-BF3D327BE63E}" dt="2024-05-31T17:29:07.350" v="6093" actId="478"/>
          <ac:spMkLst>
            <pc:docMk/>
            <pc:sldMk cId="1044188244" sldId="335"/>
            <ac:spMk id="30" creationId="{1F4DBAC2-50A6-20DE-90EC-37D205EE587F}"/>
          </ac:spMkLst>
        </pc:spChg>
        <pc:spChg chg="del">
          <ac:chgData name="Rhys Thomas" userId="b0461f160bf1e64b" providerId="LiveId" clId="{CF6027AD-E818-47F9-B483-BF3D327BE63E}" dt="2024-05-31T17:29:07.350" v="6093" actId="478"/>
          <ac:spMkLst>
            <pc:docMk/>
            <pc:sldMk cId="1044188244" sldId="335"/>
            <ac:spMk id="31" creationId="{74242BDB-84E7-8E02-CFC5-31A14EBB79B0}"/>
          </ac:spMkLst>
        </pc:spChg>
        <pc:spChg chg="del">
          <ac:chgData name="Rhys Thomas" userId="b0461f160bf1e64b" providerId="LiveId" clId="{CF6027AD-E818-47F9-B483-BF3D327BE63E}" dt="2024-05-31T17:29:07.350" v="6093" actId="478"/>
          <ac:spMkLst>
            <pc:docMk/>
            <pc:sldMk cId="1044188244" sldId="335"/>
            <ac:spMk id="32" creationId="{CA1EA5F8-B5FD-89BD-7C8B-3250090B8322}"/>
          </ac:spMkLst>
        </pc:spChg>
        <pc:spChg chg="del">
          <ac:chgData name="Rhys Thomas" userId="b0461f160bf1e64b" providerId="LiveId" clId="{CF6027AD-E818-47F9-B483-BF3D327BE63E}" dt="2024-05-31T17:29:07.350" v="6093" actId="478"/>
          <ac:spMkLst>
            <pc:docMk/>
            <pc:sldMk cId="1044188244" sldId="335"/>
            <ac:spMk id="33" creationId="{DD48CD65-6D89-98D9-DD0C-8C004016290C}"/>
          </ac:spMkLst>
        </pc:spChg>
        <pc:spChg chg="del">
          <ac:chgData name="Rhys Thomas" userId="b0461f160bf1e64b" providerId="LiveId" clId="{CF6027AD-E818-47F9-B483-BF3D327BE63E}" dt="2024-05-31T17:29:07.350" v="6093" actId="478"/>
          <ac:spMkLst>
            <pc:docMk/>
            <pc:sldMk cId="1044188244" sldId="335"/>
            <ac:spMk id="34" creationId="{B17B2EA9-A0F4-AC67-BE83-0D280B5889F4}"/>
          </ac:spMkLst>
        </pc:spChg>
        <pc:spChg chg="del">
          <ac:chgData name="Rhys Thomas" userId="b0461f160bf1e64b" providerId="LiveId" clId="{CF6027AD-E818-47F9-B483-BF3D327BE63E}" dt="2024-05-31T17:29:07.350" v="6093" actId="478"/>
          <ac:spMkLst>
            <pc:docMk/>
            <pc:sldMk cId="1044188244" sldId="335"/>
            <ac:spMk id="35" creationId="{DB7623D0-C855-7B43-70EF-03CB51BAD69E}"/>
          </ac:spMkLst>
        </pc:spChg>
        <pc:spChg chg="del">
          <ac:chgData name="Rhys Thomas" userId="b0461f160bf1e64b" providerId="LiveId" clId="{CF6027AD-E818-47F9-B483-BF3D327BE63E}" dt="2024-05-31T17:29:07.350" v="6093" actId="478"/>
          <ac:spMkLst>
            <pc:docMk/>
            <pc:sldMk cId="1044188244" sldId="335"/>
            <ac:spMk id="36" creationId="{ACD27B45-20CA-A1D6-2651-62E4D4C7E827}"/>
          </ac:spMkLst>
        </pc:spChg>
        <pc:spChg chg="del">
          <ac:chgData name="Rhys Thomas" userId="b0461f160bf1e64b" providerId="LiveId" clId="{CF6027AD-E818-47F9-B483-BF3D327BE63E}" dt="2024-05-31T17:29:07.350" v="6093" actId="478"/>
          <ac:spMkLst>
            <pc:docMk/>
            <pc:sldMk cId="1044188244" sldId="335"/>
            <ac:spMk id="37" creationId="{EFB268AB-B870-D9F0-5F78-F281712D0300}"/>
          </ac:spMkLst>
        </pc:spChg>
        <pc:spChg chg="del">
          <ac:chgData name="Rhys Thomas" userId="b0461f160bf1e64b" providerId="LiveId" clId="{CF6027AD-E818-47F9-B483-BF3D327BE63E}" dt="2024-05-31T17:29:07.350" v="6093" actId="478"/>
          <ac:spMkLst>
            <pc:docMk/>
            <pc:sldMk cId="1044188244" sldId="335"/>
            <ac:spMk id="38" creationId="{DEF13F10-0505-D4D2-30D5-E935EC243391}"/>
          </ac:spMkLst>
        </pc:spChg>
        <pc:spChg chg="del">
          <ac:chgData name="Rhys Thomas" userId="b0461f160bf1e64b" providerId="LiveId" clId="{CF6027AD-E818-47F9-B483-BF3D327BE63E}" dt="2024-05-31T17:29:07.350" v="6093" actId="478"/>
          <ac:spMkLst>
            <pc:docMk/>
            <pc:sldMk cId="1044188244" sldId="335"/>
            <ac:spMk id="39" creationId="{8A15B869-BC2E-F5AB-1D80-73A0CE890D39}"/>
          </ac:spMkLst>
        </pc:spChg>
        <pc:spChg chg="del">
          <ac:chgData name="Rhys Thomas" userId="b0461f160bf1e64b" providerId="LiveId" clId="{CF6027AD-E818-47F9-B483-BF3D327BE63E}" dt="2024-05-31T17:40:46.906" v="6122" actId="478"/>
          <ac:spMkLst>
            <pc:docMk/>
            <pc:sldMk cId="1044188244" sldId="335"/>
            <ac:spMk id="74" creationId="{D2F8C6BA-2AC6-67E1-01E1-2B65D719F32B}"/>
          </ac:spMkLst>
        </pc:spChg>
        <pc:spChg chg="del">
          <ac:chgData name="Rhys Thomas" userId="b0461f160bf1e64b" providerId="LiveId" clId="{CF6027AD-E818-47F9-B483-BF3D327BE63E}" dt="2024-05-31T17:40:46.906" v="6122" actId="478"/>
          <ac:spMkLst>
            <pc:docMk/>
            <pc:sldMk cId="1044188244" sldId="335"/>
            <ac:spMk id="75" creationId="{4B9A39B1-5978-5B90-FC90-656172873AEC}"/>
          </ac:spMkLst>
        </pc:spChg>
        <pc:spChg chg="del">
          <ac:chgData name="Rhys Thomas" userId="b0461f160bf1e64b" providerId="LiveId" clId="{CF6027AD-E818-47F9-B483-BF3D327BE63E}" dt="2024-05-31T17:40:46.906" v="6122" actId="478"/>
          <ac:spMkLst>
            <pc:docMk/>
            <pc:sldMk cId="1044188244" sldId="335"/>
            <ac:spMk id="76" creationId="{964CBB7D-6995-45EE-C49F-A17B87D376BA}"/>
          </ac:spMkLst>
        </pc:spChg>
        <pc:spChg chg="del">
          <ac:chgData name="Rhys Thomas" userId="b0461f160bf1e64b" providerId="LiveId" clId="{CF6027AD-E818-47F9-B483-BF3D327BE63E}" dt="2024-05-31T17:40:46.906" v="6122" actId="478"/>
          <ac:spMkLst>
            <pc:docMk/>
            <pc:sldMk cId="1044188244" sldId="335"/>
            <ac:spMk id="77" creationId="{19A1967D-8D75-6820-CA26-9CF33CB1AF1C}"/>
          </ac:spMkLst>
        </pc:spChg>
        <pc:spChg chg="del">
          <ac:chgData name="Rhys Thomas" userId="b0461f160bf1e64b" providerId="LiveId" clId="{CF6027AD-E818-47F9-B483-BF3D327BE63E}" dt="2024-05-31T17:40:46.906" v="6122" actId="478"/>
          <ac:spMkLst>
            <pc:docMk/>
            <pc:sldMk cId="1044188244" sldId="335"/>
            <ac:spMk id="78" creationId="{1FE60473-3F34-6BD0-F995-508041246B53}"/>
          </ac:spMkLst>
        </pc:spChg>
        <pc:spChg chg="del">
          <ac:chgData name="Rhys Thomas" userId="b0461f160bf1e64b" providerId="LiveId" clId="{CF6027AD-E818-47F9-B483-BF3D327BE63E}" dt="2024-05-31T17:40:46.906" v="6122" actId="478"/>
          <ac:spMkLst>
            <pc:docMk/>
            <pc:sldMk cId="1044188244" sldId="335"/>
            <ac:spMk id="79" creationId="{3E6EFFFE-363E-8281-6195-A8249482640B}"/>
          </ac:spMkLst>
        </pc:spChg>
        <pc:spChg chg="del">
          <ac:chgData name="Rhys Thomas" userId="b0461f160bf1e64b" providerId="LiveId" clId="{CF6027AD-E818-47F9-B483-BF3D327BE63E}" dt="2024-05-31T17:40:46.906" v="6122" actId="478"/>
          <ac:spMkLst>
            <pc:docMk/>
            <pc:sldMk cId="1044188244" sldId="335"/>
            <ac:spMk id="80" creationId="{486DE7FE-C26C-D428-77E8-1426EEEC5376}"/>
          </ac:spMkLst>
        </pc:spChg>
        <pc:spChg chg="del">
          <ac:chgData name="Rhys Thomas" userId="b0461f160bf1e64b" providerId="LiveId" clId="{CF6027AD-E818-47F9-B483-BF3D327BE63E}" dt="2024-05-31T17:40:46.906" v="6122" actId="478"/>
          <ac:spMkLst>
            <pc:docMk/>
            <pc:sldMk cId="1044188244" sldId="335"/>
            <ac:spMk id="81" creationId="{E8F87640-6EDC-45E5-B80A-4EF9A898EF69}"/>
          </ac:spMkLst>
        </pc:spChg>
        <pc:spChg chg="del">
          <ac:chgData name="Rhys Thomas" userId="b0461f160bf1e64b" providerId="LiveId" clId="{CF6027AD-E818-47F9-B483-BF3D327BE63E}" dt="2024-05-31T17:40:46.906" v="6122" actId="478"/>
          <ac:spMkLst>
            <pc:docMk/>
            <pc:sldMk cId="1044188244" sldId="335"/>
            <ac:spMk id="82" creationId="{9E303F65-FAC7-ADEE-3729-F4808FC0FFA9}"/>
          </ac:spMkLst>
        </pc:spChg>
        <pc:spChg chg="del">
          <ac:chgData name="Rhys Thomas" userId="b0461f160bf1e64b" providerId="LiveId" clId="{CF6027AD-E818-47F9-B483-BF3D327BE63E}" dt="2024-05-31T17:40:46.906" v="6122" actId="478"/>
          <ac:spMkLst>
            <pc:docMk/>
            <pc:sldMk cId="1044188244" sldId="335"/>
            <ac:spMk id="83" creationId="{63D46043-AD75-98DE-0CB9-41BD13A95E23}"/>
          </ac:spMkLst>
        </pc:spChg>
        <pc:spChg chg="mod">
          <ac:chgData name="Rhys Thomas" userId="b0461f160bf1e64b" providerId="LiveId" clId="{CF6027AD-E818-47F9-B483-BF3D327BE63E}" dt="2024-08-04T19:12:11.770" v="36437" actId="20577"/>
          <ac:spMkLst>
            <pc:docMk/>
            <pc:sldMk cId="1044188244" sldId="335"/>
            <ac:spMk id="84" creationId="{30F0DF57-EB91-8CDE-79CB-98A107724427}"/>
          </ac:spMkLst>
        </pc:spChg>
        <pc:spChg chg="add mod">
          <ac:chgData name="Rhys Thomas" userId="b0461f160bf1e64b" providerId="LiveId" clId="{CF6027AD-E818-47F9-B483-BF3D327BE63E}" dt="2024-05-31T17:26:25.458" v="6081" actId="164"/>
          <ac:spMkLst>
            <pc:docMk/>
            <pc:sldMk cId="1044188244" sldId="335"/>
            <ac:spMk id="86" creationId="{A6DDB007-F5A6-05A1-5DC8-34A2789C5874}"/>
          </ac:spMkLst>
        </pc:spChg>
        <pc:spChg chg="add mod">
          <ac:chgData name="Rhys Thomas" userId="b0461f160bf1e64b" providerId="LiveId" clId="{CF6027AD-E818-47F9-B483-BF3D327BE63E}" dt="2024-05-31T17:29:15.849" v="6095" actId="1076"/>
          <ac:spMkLst>
            <pc:docMk/>
            <pc:sldMk cId="1044188244" sldId="335"/>
            <ac:spMk id="89" creationId="{33C65285-46B1-6FE4-768D-C45BB59B6F77}"/>
          </ac:spMkLst>
        </pc:spChg>
        <pc:spChg chg="add mod">
          <ac:chgData name="Rhys Thomas" userId="b0461f160bf1e64b" providerId="LiveId" clId="{CF6027AD-E818-47F9-B483-BF3D327BE63E}" dt="2024-05-31T17:29:15.849" v="6095" actId="1076"/>
          <ac:spMkLst>
            <pc:docMk/>
            <pc:sldMk cId="1044188244" sldId="335"/>
            <ac:spMk id="90" creationId="{398BFFA2-9219-8AAF-B883-11A16598EEE8}"/>
          </ac:spMkLst>
        </pc:spChg>
        <pc:spChg chg="add mod">
          <ac:chgData name="Rhys Thomas" userId="b0461f160bf1e64b" providerId="LiveId" clId="{CF6027AD-E818-47F9-B483-BF3D327BE63E}" dt="2024-05-31T17:29:15.849" v="6095" actId="1076"/>
          <ac:spMkLst>
            <pc:docMk/>
            <pc:sldMk cId="1044188244" sldId="335"/>
            <ac:spMk id="91" creationId="{B4D94E43-CCE2-681C-5C4F-AA5EA3030D02}"/>
          </ac:spMkLst>
        </pc:spChg>
        <pc:spChg chg="add mod">
          <ac:chgData name="Rhys Thomas" userId="b0461f160bf1e64b" providerId="LiveId" clId="{CF6027AD-E818-47F9-B483-BF3D327BE63E}" dt="2024-05-31T17:29:15.849" v="6095" actId="1076"/>
          <ac:spMkLst>
            <pc:docMk/>
            <pc:sldMk cId="1044188244" sldId="335"/>
            <ac:spMk id="92" creationId="{3A892812-5AA0-D0CD-0BA1-C3CAC3F95758}"/>
          </ac:spMkLst>
        </pc:spChg>
        <pc:spChg chg="add mod">
          <ac:chgData name="Rhys Thomas" userId="b0461f160bf1e64b" providerId="LiveId" clId="{CF6027AD-E818-47F9-B483-BF3D327BE63E}" dt="2024-05-31T17:29:15.849" v="6095" actId="1076"/>
          <ac:spMkLst>
            <pc:docMk/>
            <pc:sldMk cId="1044188244" sldId="335"/>
            <ac:spMk id="93" creationId="{65EC9E13-4541-4EB8-1135-05933A34FFC7}"/>
          </ac:spMkLst>
        </pc:spChg>
        <pc:spChg chg="add mod">
          <ac:chgData name="Rhys Thomas" userId="b0461f160bf1e64b" providerId="LiveId" clId="{CF6027AD-E818-47F9-B483-BF3D327BE63E}" dt="2024-05-31T17:29:15.849" v="6095" actId="1076"/>
          <ac:spMkLst>
            <pc:docMk/>
            <pc:sldMk cId="1044188244" sldId="335"/>
            <ac:spMk id="94" creationId="{2C5505AC-41C2-A302-64DF-7D9B68E9B86C}"/>
          </ac:spMkLst>
        </pc:spChg>
        <pc:spChg chg="add mod">
          <ac:chgData name="Rhys Thomas" userId="b0461f160bf1e64b" providerId="LiveId" clId="{CF6027AD-E818-47F9-B483-BF3D327BE63E}" dt="2024-05-31T17:29:15.849" v="6095" actId="1076"/>
          <ac:spMkLst>
            <pc:docMk/>
            <pc:sldMk cId="1044188244" sldId="335"/>
            <ac:spMk id="95" creationId="{49BEB545-43F9-11C1-EBA2-BDAE52E08D5D}"/>
          </ac:spMkLst>
        </pc:spChg>
        <pc:spChg chg="add mod">
          <ac:chgData name="Rhys Thomas" userId="b0461f160bf1e64b" providerId="LiveId" clId="{CF6027AD-E818-47F9-B483-BF3D327BE63E}" dt="2024-05-31T17:29:15.849" v="6095" actId="1076"/>
          <ac:spMkLst>
            <pc:docMk/>
            <pc:sldMk cId="1044188244" sldId="335"/>
            <ac:spMk id="96" creationId="{C796F363-9649-17AC-AE5C-DD90DC5C37FE}"/>
          </ac:spMkLst>
        </pc:spChg>
        <pc:spChg chg="add mod">
          <ac:chgData name="Rhys Thomas" userId="b0461f160bf1e64b" providerId="LiveId" clId="{CF6027AD-E818-47F9-B483-BF3D327BE63E}" dt="2024-05-31T17:29:15.849" v="6095" actId="1076"/>
          <ac:spMkLst>
            <pc:docMk/>
            <pc:sldMk cId="1044188244" sldId="335"/>
            <ac:spMk id="97" creationId="{C9D52B4A-E4E5-BB62-5556-CFEF06963224}"/>
          </ac:spMkLst>
        </pc:spChg>
        <pc:spChg chg="add mod">
          <ac:chgData name="Rhys Thomas" userId="b0461f160bf1e64b" providerId="LiveId" clId="{CF6027AD-E818-47F9-B483-BF3D327BE63E}" dt="2024-05-31T17:29:15.849" v="6095" actId="1076"/>
          <ac:spMkLst>
            <pc:docMk/>
            <pc:sldMk cId="1044188244" sldId="335"/>
            <ac:spMk id="98" creationId="{5C650326-1E91-FF50-7097-0056616F573D}"/>
          </ac:spMkLst>
        </pc:spChg>
        <pc:spChg chg="mod topLvl">
          <ac:chgData name="Rhys Thomas" userId="b0461f160bf1e64b" providerId="LiveId" clId="{CF6027AD-E818-47F9-B483-BF3D327BE63E}" dt="2024-08-04T19:09:04.025" v="36419" actId="338"/>
          <ac:spMkLst>
            <pc:docMk/>
            <pc:sldMk cId="1044188244" sldId="335"/>
            <ac:spMk id="100" creationId="{F0BAE145-5C4C-FC48-6FF6-FEDD6F553DE4}"/>
          </ac:spMkLst>
        </pc:spChg>
        <pc:spChg chg="mod topLvl">
          <ac:chgData name="Rhys Thomas" userId="b0461f160bf1e64b" providerId="LiveId" clId="{CF6027AD-E818-47F9-B483-BF3D327BE63E}" dt="2024-08-04T19:09:04.025" v="36419" actId="338"/>
          <ac:spMkLst>
            <pc:docMk/>
            <pc:sldMk cId="1044188244" sldId="335"/>
            <ac:spMk id="101" creationId="{78F20A59-F3C4-5088-E69C-35DF781124CE}"/>
          </ac:spMkLst>
        </pc:spChg>
        <pc:spChg chg="mod topLvl">
          <ac:chgData name="Rhys Thomas" userId="b0461f160bf1e64b" providerId="LiveId" clId="{CF6027AD-E818-47F9-B483-BF3D327BE63E}" dt="2024-08-04T19:09:04.025" v="36419" actId="338"/>
          <ac:spMkLst>
            <pc:docMk/>
            <pc:sldMk cId="1044188244" sldId="335"/>
            <ac:spMk id="102" creationId="{73FA8CB7-E716-196E-01A5-AABB0B43EF97}"/>
          </ac:spMkLst>
        </pc:spChg>
        <pc:spChg chg="add mod">
          <ac:chgData name="Rhys Thomas" userId="b0461f160bf1e64b" providerId="LiveId" clId="{CF6027AD-E818-47F9-B483-BF3D327BE63E}" dt="2024-05-31T17:40:59.281" v="6124" actId="1076"/>
          <ac:spMkLst>
            <pc:docMk/>
            <pc:sldMk cId="1044188244" sldId="335"/>
            <ac:spMk id="104" creationId="{BF49D438-7053-6D4D-D844-9DB6C4324463}"/>
          </ac:spMkLst>
        </pc:spChg>
        <pc:spChg chg="add mod">
          <ac:chgData name="Rhys Thomas" userId="b0461f160bf1e64b" providerId="LiveId" clId="{CF6027AD-E818-47F9-B483-BF3D327BE63E}" dt="2024-05-31T17:40:59.281" v="6124" actId="1076"/>
          <ac:spMkLst>
            <pc:docMk/>
            <pc:sldMk cId="1044188244" sldId="335"/>
            <ac:spMk id="105" creationId="{22815B4D-EC20-E1B7-2FBB-0B2A29EF062A}"/>
          </ac:spMkLst>
        </pc:spChg>
        <pc:spChg chg="add mod">
          <ac:chgData name="Rhys Thomas" userId="b0461f160bf1e64b" providerId="LiveId" clId="{CF6027AD-E818-47F9-B483-BF3D327BE63E}" dt="2024-05-31T17:40:59.281" v="6124" actId="1076"/>
          <ac:spMkLst>
            <pc:docMk/>
            <pc:sldMk cId="1044188244" sldId="335"/>
            <ac:spMk id="106" creationId="{F2D70242-A7BC-3CB7-E384-29D49DAE6166}"/>
          </ac:spMkLst>
        </pc:spChg>
        <pc:spChg chg="add mod">
          <ac:chgData name="Rhys Thomas" userId="b0461f160bf1e64b" providerId="LiveId" clId="{CF6027AD-E818-47F9-B483-BF3D327BE63E}" dt="2024-05-31T17:40:59.281" v="6124" actId="1076"/>
          <ac:spMkLst>
            <pc:docMk/>
            <pc:sldMk cId="1044188244" sldId="335"/>
            <ac:spMk id="107" creationId="{AED8524E-5CD2-DBEC-9A7C-43B6E9C72387}"/>
          </ac:spMkLst>
        </pc:spChg>
        <pc:spChg chg="add mod">
          <ac:chgData name="Rhys Thomas" userId="b0461f160bf1e64b" providerId="LiveId" clId="{CF6027AD-E818-47F9-B483-BF3D327BE63E}" dt="2024-05-31T17:40:59.281" v="6124" actId="1076"/>
          <ac:spMkLst>
            <pc:docMk/>
            <pc:sldMk cId="1044188244" sldId="335"/>
            <ac:spMk id="108" creationId="{258E9EE0-A403-211A-515D-2AA47E060AB1}"/>
          </ac:spMkLst>
        </pc:spChg>
        <pc:spChg chg="add mod">
          <ac:chgData name="Rhys Thomas" userId="b0461f160bf1e64b" providerId="LiveId" clId="{CF6027AD-E818-47F9-B483-BF3D327BE63E}" dt="2024-05-31T17:40:59.281" v="6124" actId="1076"/>
          <ac:spMkLst>
            <pc:docMk/>
            <pc:sldMk cId="1044188244" sldId="335"/>
            <ac:spMk id="109" creationId="{61D58595-FC6D-59DB-C077-862D916934EF}"/>
          </ac:spMkLst>
        </pc:spChg>
        <pc:spChg chg="add mod">
          <ac:chgData name="Rhys Thomas" userId="b0461f160bf1e64b" providerId="LiveId" clId="{CF6027AD-E818-47F9-B483-BF3D327BE63E}" dt="2024-05-31T17:40:59.281" v="6124" actId="1076"/>
          <ac:spMkLst>
            <pc:docMk/>
            <pc:sldMk cId="1044188244" sldId="335"/>
            <ac:spMk id="110" creationId="{B88C3F99-E988-C01E-8407-1BC49BE0EB36}"/>
          </ac:spMkLst>
        </pc:spChg>
        <pc:spChg chg="add mod">
          <ac:chgData name="Rhys Thomas" userId="b0461f160bf1e64b" providerId="LiveId" clId="{CF6027AD-E818-47F9-B483-BF3D327BE63E}" dt="2024-05-31T17:40:59.281" v="6124" actId="1076"/>
          <ac:spMkLst>
            <pc:docMk/>
            <pc:sldMk cId="1044188244" sldId="335"/>
            <ac:spMk id="111" creationId="{1BEC7338-04C7-6928-036D-F906EB1B5B0B}"/>
          </ac:spMkLst>
        </pc:spChg>
        <pc:spChg chg="add mod">
          <ac:chgData name="Rhys Thomas" userId="b0461f160bf1e64b" providerId="LiveId" clId="{CF6027AD-E818-47F9-B483-BF3D327BE63E}" dt="2024-05-31T17:40:59.281" v="6124" actId="1076"/>
          <ac:spMkLst>
            <pc:docMk/>
            <pc:sldMk cId="1044188244" sldId="335"/>
            <ac:spMk id="112" creationId="{1220810F-D7CA-934B-269D-CE349147763A}"/>
          </ac:spMkLst>
        </pc:spChg>
        <pc:spChg chg="add mod">
          <ac:chgData name="Rhys Thomas" userId="b0461f160bf1e64b" providerId="LiveId" clId="{CF6027AD-E818-47F9-B483-BF3D327BE63E}" dt="2024-05-31T17:40:59.281" v="6124" actId="1076"/>
          <ac:spMkLst>
            <pc:docMk/>
            <pc:sldMk cId="1044188244" sldId="335"/>
            <ac:spMk id="113" creationId="{3A20C1A8-D500-BB6D-A560-1506C3879CEA}"/>
          </ac:spMkLst>
        </pc:spChg>
        <pc:spChg chg="mod">
          <ac:chgData name="Rhys Thomas" userId="b0461f160bf1e64b" providerId="LiveId" clId="{CF6027AD-E818-47F9-B483-BF3D327BE63E}" dt="2024-05-31T17:40:53.145" v="6123"/>
          <ac:spMkLst>
            <pc:docMk/>
            <pc:sldMk cId="1044188244" sldId="335"/>
            <ac:spMk id="115" creationId="{E931C0C1-74F3-46DC-7932-C5E3598D48E7}"/>
          </ac:spMkLst>
        </pc:spChg>
        <pc:spChg chg="mod">
          <ac:chgData name="Rhys Thomas" userId="b0461f160bf1e64b" providerId="LiveId" clId="{CF6027AD-E818-47F9-B483-BF3D327BE63E}" dt="2024-05-31T17:40:53.145" v="6123"/>
          <ac:spMkLst>
            <pc:docMk/>
            <pc:sldMk cId="1044188244" sldId="335"/>
            <ac:spMk id="116" creationId="{C4B73E62-F8DD-1D23-145B-385E88FAFCC3}"/>
          </ac:spMkLst>
        </pc:spChg>
        <pc:spChg chg="mod">
          <ac:chgData name="Rhys Thomas" userId="b0461f160bf1e64b" providerId="LiveId" clId="{CF6027AD-E818-47F9-B483-BF3D327BE63E}" dt="2024-05-31T17:40:53.145" v="6123"/>
          <ac:spMkLst>
            <pc:docMk/>
            <pc:sldMk cId="1044188244" sldId="335"/>
            <ac:spMk id="117" creationId="{EB1E771C-CF8C-9AEA-8CF8-8DC100D391B7}"/>
          </ac:spMkLst>
        </pc:spChg>
        <pc:grpChg chg="add mod">
          <ac:chgData name="Rhys Thomas" userId="b0461f160bf1e64b" providerId="LiveId" clId="{CF6027AD-E818-47F9-B483-BF3D327BE63E}" dt="2024-08-04T19:09:04.025" v="36419" actId="338"/>
          <ac:grpSpMkLst>
            <pc:docMk/>
            <pc:sldMk cId="1044188244" sldId="335"/>
            <ac:grpSpMk id="29" creationId="{F548FDA7-0A7A-85A0-455F-39D4899BA8AC}"/>
          </ac:grpSpMkLst>
        </pc:grpChg>
        <pc:grpChg chg="add mod">
          <ac:chgData name="Rhys Thomas" userId="b0461f160bf1e64b" providerId="LiveId" clId="{CF6027AD-E818-47F9-B483-BF3D327BE63E}" dt="2024-05-31T17:28:37.912" v="6091" actId="1076"/>
          <ac:grpSpMkLst>
            <pc:docMk/>
            <pc:sldMk cId="1044188244" sldId="335"/>
            <ac:grpSpMk id="87" creationId="{8E5BDAC6-68F9-2754-D521-A49AB4E28A63}"/>
          </ac:grpSpMkLst>
        </pc:grpChg>
        <pc:grpChg chg="add del mod">
          <ac:chgData name="Rhys Thomas" userId="b0461f160bf1e64b" providerId="LiveId" clId="{CF6027AD-E818-47F9-B483-BF3D327BE63E}" dt="2024-08-04T19:08:48.051" v="36418" actId="165"/>
          <ac:grpSpMkLst>
            <pc:docMk/>
            <pc:sldMk cId="1044188244" sldId="335"/>
            <ac:grpSpMk id="99" creationId="{4897F5FD-0AC7-8E0D-80D9-B7E06F54397B}"/>
          </ac:grpSpMkLst>
        </pc:grpChg>
        <pc:grpChg chg="add mod">
          <ac:chgData name="Rhys Thomas" userId="b0461f160bf1e64b" providerId="LiveId" clId="{CF6027AD-E818-47F9-B483-BF3D327BE63E}" dt="2024-05-31T17:40:59.281" v="6124" actId="1076"/>
          <ac:grpSpMkLst>
            <pc:docMk/>
            <pc:sldMk cId="1044188244" sldId="335"/>
            <ac:grpSpMk id="114" creationId="{6CD4687F-A90C-502D-009A-5E077DD2D11B}"/>
          </ac:grpSpMkLst>
        </pc:grpChg>
        <pc:graphicFrameChg chg="del">
          <ac:chgData name="Rhys Thomas" userId="b0461f160bf1e64b" providerId="LiveId" clId="{CF6027AD-E818-47F9-B483-BF3D327BE63E}" dt="2024-05-31T17:29:07.350" v="6093" actId="478"/>
          <ac:graphicFrameMkLst>
            <pc:docMk/>
            <pc:sldMk cId="1044188244" sldId="335"/>
            <ac:graphicFrameMk id="29" creationId="{A4E56910-4965-D4D1-A8FE-7D93EC597F1A}"/>
          </ac:graphicFrameMkLst>
        </pc:graphicFrameChg>
        <pc:graphicFrameChg chg="del">
          <ac:chgData name="Rhys Thomas" userId="b0461f160bf1e64b" providerId="LiveId" clId="{CF6027AD-E818-47F9-B483-BF3D327BE63E}" dt="2024-05-31T17:40:46.906" v="6122" actId="478"/>
          <ac:graphicFrameMkLst>
            <pc:docMk/>
            <pc:sldMk cId="1044188244" sldId="335"/>
            <ac:graphicFrameMk id="73" creationId="{674EA865-B21C-BBE3-A97D-A6CE65CBBF24}"/>
          </ac:graphicFrameMkLst>
        </pc:graphicFrameChg>
        <pc:graphicFrameChg chg="add mod">
          <ac:chgData name="Rhys Thomas" userId="b0461f160bf1e64b" providerId="LiveId" clId="{CF6027AD-E818-47F9-B483-BF3D327BE63E}" dt="2024-05-31T17:29:15.849" v="6095" actId="1076"/>
          <ac:graphicFrameMkLst>
            <pc:docMk/>
            <pc:sldMk cId="1044188244" sldId="335"/>
            <ac:graphicFrameMk id="88" creationId="{C1175CC3-6951-CF44-9D2F-E9A83B8A3E37}"/>
          </ac:graphicFrameMkLst>
        </pc:graphicFrameChg>
        <pc:graphicFrameChg chg="add mod">
          <ac:chgData name="Rhys Thomas" userId="b0461f160bf1e64b" providerId="LiveId" clId="{CF6027AD-E818-47F9-B483-BF3D327BE63E}" dt="2024-05-31T17:40:59.281" v="6124" actId="1076"/>
          <ac:graphicFrameMkLst>
            <pc:docMk/>
            <pc:sldMk cId="1044188244" sldId="335"/>
            <ac:graphicFrameMk id="103" creationId="{2DD14D76-C8B4-6650-81E8-5B54DFA58F74}"/>
          </ac:graphicFrameMkLst>
        </pc:graphicFrameChg>
      </pc:sldChg>
      <pc:sldChg chg="addSp delSp modSp new mod delAnim modAnim">
        <pc:chgData name="Rhys Thomas" userId="b0461f160bf1e64b" providerId="LiveId" clId="{CF6027AD-E818-47F9-B483-BF3D327BE63E}" dt="2024-06-01T18:30:13.373" v="6346"/>
        <pc:sldMkLst>
          <pc:docMk/>
          <pc:sldMk cId="749473539" sldId="336"/>
        </pc:sldMkLst>
        <pc:spChg chg="del">
          <ac:chgData name="Rhys Thomas" userId="b0461f160bf1e64b" providerId="LiveId" clId="{CF6027AD-E818-47F9-B483-BF3D327BE63E}" dt="2024-05-31T19:08:38.273" v="6194" actId="478"/>
          <ac:spMkLst>
            <pc:docMk/>
            <pc:sldMk cId="749473539" sldId="336"/>
            <ac:spMk id="2" creationId="{45AADC5F-002E-6DC2-EC29-D73A212BF817}"/>
          </ac:spMkLst>
        </pc:spChg>
        <pc:spChg chg="del">
          <ac:chgData name="Rhys Thomas" userId="b0461f160bf1e64b" providerId="LiveId" clId="{CF6027AD-E818-47F9-B483-BF3D327BE63E}" dt="2024-05-31T19:08:37.583" v="6193" actId="478"/>
          <ac:spMkLst>
            <pc:docMk/>
            <pc:sldMk cId="749473539" sldId="336"/>
            <ac:spMk id="3" creationId="{BC329A13-2B70-C892-19F4-C24AF49A06DA}"/>
          </ac:spMkLst>
        </pc:spChg>
        <pc:spChg chg="add del mod">
          <ac:chgData name="Rhys Thomas" userId="b0461f160bf1e64b" providerId="LiveId" clId="{CF6027AD-E818-47F9-B483-BF3D327BE63E}" dt="2024-05-31T19:15:58.859" v="6196" actId="478"/>
          <ac:spMkLst>
            <pc:docMk/>
            <pc:sldMk cId="749473539" sldId="336"/>
            <ac:spMk id="5" creationId="{10484A4A-4207-25F3-289C-1711C132C624}"/>
          </ac:spMkLst>
        </pc:spChg>
        <pc:spChg chg="add del mod">
          <ac:chgData name="Rhys Thomas" userId="b0461f160bf1e64b" providerId="LiveId" clId="{CF6027AD-E818-47F9-B483-BF3D327BE63E}" dt="2024-05-31T19:15:58.859" v="6196" actId="478"/>
          <ac:spMkLst>
            <pc:docMk/>
            <pc:sldMk cId="749473539" sldId="336"/>
            <ac:spMk id="6" creationId="{EE9AAFA1-D549-AC97-DFF0-FCE7893AA20B}"/>
          </ac:spMkLst>
        </pc:spChg>
        <pc:spChg chg="add del mod">
          <ac:chgData name="Rhys Thomas" userId="b0461f160bf1e64b" providerId="LiveId" clId="{CF6027AD-E818-47F9-B483-BF3D327BE63E}" dt="2024-05-31T19:15:58.859" v="6196" actId="478"/>
          <ac:spMkLst>
            <pc:docMk/>
            <pc:sldMk cId="749473539" sldId="336"/>
            <ac:spMk id="7" creationId="{F9C631B8-F480-5C82-D8B2-F0E03F4A6B77}"/>
          </ac:spMkLst>
        </pc:spChg>
        <pc:spChg chg="add del mod">
          <ac:chgData name="Rhys Thomas" userId="b0461f160bf1e64b" providerId="LiveId" clId="{CF6027AD-E818-47F9-B483-BF3D327BE63E}" dt="2024-05-31T19:15:58.859" v="6196" actId="478"/>
          <ac:spMkLst>
            <pc:docMk/>
            <pc:sldMk cId="749473539" sldId="336"/>
            <ac:spMk id="8" creationId="{72EA24F1-B168-1613-2364-B570DB81F827}"/>
          </ac:spMkLst>
        </pc:spChg>
        <pc:spChg chg="add del mod">
          <ac:chgData name="Rhys Thomas" userId="b0461f160bf1e64b" providerId="LiveId" clId="{CF6027AD-E818-47F9-B483-BF3D327BE63E}" dt="2024-05-31T19:15:58.859" v="6196" actId="478"/>
          <ac:spMkLst>
            <pc:docMk/>
            <pc:sldMk cId="749473539" sldId="336"/>
            <ac:spMk id="9" creationId="{5C1E4E90-3D88-55D1-EAEF-7C82E38FF584}"/>
          </ac:spMkLst>
        </pc:spChg>
        <pc:spChg chg="add del mod">
          <ac:chgData name="Rhys Thomas" userId="b0461f160bf1e64b" providerId="LiveId" clId="{CF6027AD-E818-47F9-B483-BF3D327BE63E}" dt="2024-05-31T19:15:58.859" v="6196" actId="478"/>
          <ac:spMkLst>
            <pc:docMk/>
            <pc:sldMk cId="749473539" sldId="336"/>
            <ac:spMk id="10" creationId="{2CF54BBC-9A42-6870-9DFF-8D69D0C910F1}"/>
          </ac:spMkLst>
        </pc:spChg>
        <pc:spChg chg="add del mod">
          <ac:chgData name="Rhys Thomas" userId="b0461f160bf1e64b" providerId="LiveId" clId="{CF6027AD-E818-47F9-B483-BF3D327BE63E}" dt="2024-05-31T19:15:58.859" v="6196" actId="478"/>
          <ac:spMkLst>
            <pc:docMk/>
            <pc:sldMk cId="749473539" sldId="336"/>
            <ac:spMk id="11" creationId="{15E19ED5-3525-7F0B-6363-94403C098677}"/>
          </ac:spMkLst>
        </pc:spChg>
        <pc:spChg chg="add del mod">
          <ac:chgData name="Rhys Thomas" userId="b0461f160bf1e64b" providerId="LiveId" clId="{CF6027AD-E818-47F9-B483-BF3D327BE63E}" dt="2024-05-31T19:15:58.859" v="6196" actId="478"/>
          <ac:spMkLst>
            <pc:docMk/>
            <pc:sldMk cId="749473539" sldId="336"/>
            <ac:spMk id="12" creationId="{1E1271BE-031D-C6C8-EE7C-CA756DCC43E6}"/>
          </ac:spMkLst>
        </pc:spChg>
        <pc:spChg chg="add del mod">
          <ac:chgData name="Rhys Thomas" userId="b0461f160bf1e64b" providerId="LiveId" clId="{CF6027AD-E818-47F9-B483-BF3D327BE63E}" dt="2024-05-31T19:15:58.859" v="6196" actId="478"/>
          <ac:spMkLst>
            <pc:docMk/>
            <pc:sldMk cId="749473539" sldId="336"/>
            <ac:spMk id="13" creationId="{331DCD9B-C824-ACEF-09C6-F14BAA6113AC}"/>
          </ac:spMkLst>
        </pc:spChg>
        <pc:spChg chg="add del mod">
          <ac:chgData name="Rhys Thomas" userId="b0461f160bf1e64b" providerId="LiveId" clId="{CF6027AD-E818-47F9-B483-BF3D327BE63E}" dt="2024-05-31T19:15:58.859" v="6196" actId="478"/>
          <ac:spMkLst>
            <pc:docMk/>
            <pc:sldMk cId="749473539" sldId="336"/>
            <ac:spMk id="14" creationId="{135D5A33-CAC0-E394-E838-7A65E12D7E67}"/>
          </ac:spMkLst>
        </pc:spChg>
        <pc:spChg chg="mod">
          <ac:chgData name="Rhys Thomas" userId="b0461f160bf1e64b" providerId="LiveId" clId="{CF6027AD-E818-47F9-B483-BF3D327BE63E}" dt="2024-05-31T19:15:57.086" v="6195"/>
          <ac:spMkLst>
            <pc:docMk/>
            <pc:sldMk cId="749473539" sldId="336"/>
            <ac:spMk id="16" creationId="{90186C6D-CC76-EFB2-ACEB-1A69FD2B13D4}"/>
          </ac:spMkLst>
        </pc:spChg>
        <pc:spChg chg="mod">
          <ac:chgData name="Rhys Thomas" userId="b0461f160bf1e64b" providerId="LiveId" clId="{CF6027AD-E818-47F9-B483-BF3D327BE63E}" dt="2024-05-31T19:15:57.086" v="6195"/>
          <ac:spMkLst>
            <pc:docMk/>
            <pc:sldMk cId="749473539" sldId="336"/>
            <ac:spMk id="17" creationId="{2C52C4EF-ECE7-97DD-A9D3-1ECAF7C8F5CC}"/>
          </ac:spMkLst>
        </pc:spChg>
        <pc:spChg chg="mod">
          <ac:chgData name="Rhys Thomas" userId="b0461f160bf1e64b" providerId="LiveId" clId="{CF6027AD-E818-47F9-B483-BF3D327BE63E}" dt="2024-05-31T19:15:57.086" v="6195"/>
          <ac:spMkLst>
            <pc:docMk/>
            <pc:sldMk cId="749473539" sldId="336"/>
            <ac:spMk id="18" creationId="{82AF06A9-A4C1-E9BF-7194-E2A6A0321DDA}"/>
          </ac:spMkLst>
        </pc:spChg>
        <pc:spChg chg="add del mod">
          <ac:chgData name="Rhys Thomas" userId="b0461f160bf1e64b" providerId="LiveId" clId="{CF6027AD-E818-47F9-B483-BF3D327BE63E}" dt="2024-05-31T19:28:32.725" v="6257" actId="478"/>
          <ac:spMkLst>
            <pc:docMk/>
            <pc:sldMk cId="749473539" sldId="336"/>
            <ac:spMk id="19" creationId="{A20E8DAC-2D35-9538-AEEB-9483B74F7758}"/>
          </ac:spMkLst>
        </pc:spChg>
        <pc:spChg chg="add del mod">
          <ac:chgData name="Rhys Thomas" userId="b0461f160bf1e64b" providerId="LiveId" clId="{CF6027AD-E818-47F9-B483-BF3D327BE63E}" dt="2024-05-31T19:21:32.189" v="6256" actId="478"/>
          <ac:spMkLst>
            <pc:docMk/>
            <pc:sldMk cId="749473539" sldId="336"/>
            <ac:spMk id="20" creationId="{D92F85A4-BF87-B8B1-A9C4-7A68873CDBE0}"/>
          </ac:spMkLst>
        </pc:spChg>
        <pc:spChg chg="mod">
          <ac:chgData name="Rhys Thomas" userId="b0461f160bf1e64b" providerId="LiveId" clId="{CF6027AD-E818-47F9-B483-BF3D327BE63E}" dt="2024-05-31T19:29:57.208" v="6284" actId="20577"/>
          <ac:spMkLst>
            <pc:docMk/>
            <pc:sldMk cId="749473539" sldId="336"/>
            <ac:spMk id="22" creationId="{92ED91E1-770D-75DE-C8F0-51D828F0BB85}"/>
          </ac:spMkLst>
        </pc:spChg>
        <pc:spChg chg="mod">
          <ac:chgData name="Rhys Thomas" userId="b0461f160bf1e64b" providerId="LiveId" clId="{CF6027AD-E818-47F9-B483-BF3D327BE63E}" dt="2024-05-31T19:29:50.256" v="6281" actId="20577"/>
          <ac:spMkLst>
            <pc:docMk/>
            <pc:sldMk cId="749473539" sldId="336"/>
            <ac:spMk id="23" creationId="{EC120E87-B934-1BBF-5D7C-99A9E402B5E6}"/>
          </ac:spMkLst>
        </pc:spChg>
        <pc:spChg chg="mod">
          <ac:chgData name="Rhys Thomas" userId="b0461f160bf1e64b" providerId="LiveId" clId="{CF6027AD-E818-47F9-B483-BF3D327BE63E}" dt="2024-05-31T19:30:12.583" v="6294" actId="20577"/>
          <ac:spMkLst>
            <pc:docMk/>
            <pc:sldMk cId="749473539" sldId="336"/>
            <ac:spMk id="24" creationId="{DC1EAD3F-F209-4A40-59B4-4AD6CCA57815}"/>
          </ac:spMkLst>
        </pc:spChg>
        <pc:spChg chg="mod">
          <ac:chgData name="Rhys Thomas" userId="b0461f160bf1e64b" providerId="LiveId" clId="{CF6027AD-E818-47F9-B483-BF3D327BE63E}" dt="2024-05-31T19:30:40.378" v="6313" actId="20577"/>
          <ac:spMkLst>
            <pc:docMk/>
            <pc:sldMk cId="749473539" sldId="336"/>
            <ac:spMk id="28" creationId="{BBADD888-245C-5E2E-1845-881E5ACC79D2}"/>
          </ac:spMkLst>
        </pc:spChg>
        <pc:spChg chg="mod">
          <ac:chgData name="Rhys Thomas" userId="b0461f160bf1e64b" providerId="LiveId" clId="{CF6027AD-E818-47F9-B483-BF3D327BE63E}" dt="2024-05-31T19:30:28.200" v="6305" actId="20577"/>
          <ac:spMkLst>
            <pc:docMk/>
            <pc:sldMk cId="749473539" sldId="336"/>
            <ac:spMk id="29" creationId="{00CD83D7-AF9F-0A7C-FBB0-BA43219ADA0D}"/>
          </ac:spMkLst>
        </pc:spChg>
        <pc:spChg chg="mod">
          <ac:chgData name="Rhys Thomas" userId="b0461f160bf1e64b" providerId="LiveId" clId="{CF6027AD-E818-47F9-B483-BF3D327BE63E}" dt="2024-05-31T19:30:35.530" v="6311" actId="404"/>
          <ac:spMkLst>
            <pc:docMk/>
            <pc:sldMk cId="749473539" sldId="336"/>
            <ac:spMk id="30" creationId="{87DF4F17-19BC-4C83-7F72-97D82790AC40}"/>
          </ac:spMkLst>
        </pc:spChg>
        <pc:spChg chg="add mod">
          <ac:chgData name="Rhys Thomas" userId="b0461f160bf1e64b" providerId="LiveId" clId="{CF6027AD-E818-47F9-B483-BF3D327BE63E}" dt="2024-06-01T18:28:59.434" v="6330" actId="1076"/>
          <ac:spMkLst>
            <pc:docMk/>
            <pc:sldMk cId="749473539" sldId="336"/>
            <ac:spMk id="33" creationId="{247D6FED-4AE0-DB95-846F-A9FFC8F4DE34}"/>
          </ac:spMkLst>
        </pc:spChg>
        <pc:spChg chg="add mod">
          <ac:chgData name="Rhys Thomas" userId="b0461f160bf1e64b" providerId="LiveId" clId="{CF6027AD-E818-47F9-B483-BF3D327BE63E}" dt="2024-06-01T18:29:14.690" v="6334" actId="1076"/>
          <ac:spMkLst>
            <pc:docMk/>
            <pc:sldMk cId="749473539" sldId="336"/>
            <ac:spMk id="34" creationId="{183EC9F3-641E-04B4-F571-D2CFEE64AD51}"/>
          </ac:spMkLst>
        </pc:spChg>
        <pc:grpChg chg="add del mod">
          <ac:chgData name="Rhys Thomas" userId="b0461f160bf1e64b" providerId="LiveId" clId="{CF6027AD-E818-47F9-B483-BF3D327BE63E}" dt="2024-05-31T19:15:58.859" v="6196" actId="478"/>
          <ac:grpSpMkLst>
            <pc:docMk/>
            <pc:sldMk cId="749473539" sldId="336"/>
            <ac:grpSpMk id="15" creationId="{F764BCDB-1C0C-55D0-72AD-0115C4918CF6}"/>
          </ac:grpSpMkLst>
        </pc:grpChg>
        <pc:grpChg chg="add mod">
          <ac:chgData name="Rhys Thomas" userId="b0461f160bf1e64b" providerId="LiveId" clId="{CF6027AD-E818-47F9-B483-BF3D327BE63E}" dt="2024-06-01T18:29:06.163" v="6333" actId="1076"/>
          <ac:grpSpMkLst>
            <pc:docMk/>
            <pc:sldMk cId="749473539" sldId="336"/>
            <ac:grpSpMk id="21" creationId="{1A27C3A1-A000-3738-0F4B-7426F664F884}"/>
          </ac:grpSpMkLst>
        </pc:grpChg>
        <pc:grpChg chg="add mod">
          <ac:chgData name="Rhys Thomas" userId="b0461f160bf1e64b" providerId="LiveId" clId="{CF6027AD-E818-47F9-B483-BF3D327BE63E}" dt="2024-06-01T18:29:48.841" v="6342" actId="1076"/>
          <ac:grpSpMkLst>
            <pc:docMk/>
            <pc:sldMk cId="749473539" sldId="336"/>
            <ac:grpSpMk id="27" creationId="{328E4948-1C50-2B79-DD13-E1150B7CCD09}"/>
          </ac:grpSpMkLst>
        </pc:grpChg>
        <pc:graphicFrameChg chg="add del mod">
          <ac:chgData name="Rhys Thomas" userId="b0461f160bf1e64b" providerId="LiveId" clId="{CF6027AD-E818-47F9-B483-BF3D327BE63E}" dt="2024-05-31T19:15:58.859" v="6196" actId="478"/>
          <ac:graphicFrameMkLst>
            <pc:docMk/>
            <pc:sldMk cId="749473539" sldId="336"/>
            <ac:graphicFrameMk id="4" creationId="{C97A2E4B-A459-2F94-D945-A329C446F172}"/>
          </ac:graphicFrameMkLst>
        </pc:graphicFrameChg>
        <pc:cxnChg chg="mod">
          <ac:chgData name="Rhys Thomas" userId="b0461f160bf1e64b" providerId="LiveId" clId="{CF6027AD-E818-47F9-B483-BF3D327BE63E}" dt="2024-05-31T19:28:51.937" v="6258"/>
          <ac:cxnSpMkLst>
            <pc:docMk/>
            <pc:sldMk cId="749473539" sldId="336"/>
            <ac:cxnSpMk id="25" creationId="{CF78887D-1A79-5E30-A2E1-A9FCE55F9503}"/>
          </ac:cxnSpMkLst>
        </pc:cxnChg>
        <pc:cxnChg chg="mod">
          <ac:chgData name="Rhys Thomas" userId="b0461f160bf1e64b" providerId="LiveId" clId="{CF6027AD-E818-47F9-B483-BF3D327BE63E}" dt="2024-05-31T19:28:51.937" v="6258"/>
          <ac:cxnSpMkLst>
            <pc:docMk/>
            <pc:sldMk cId="749473539" sldId="336"/>
            <ac:cxnSpMk id="26" creationId="{120A2351-D269-8F13-AF3F-0FA8BB1CAA5D}"/>
          </ac:cxnSpMkLst>
        </pc:cxnChg>
        <pc:cxnChg chg="mod">
          <ac:chgData name="Rhys Thomas" userId="b0461f160bf1e64b" providerId="LiveId" clId="{CF6027AD-E818-47F9-B483-BF3D327BE63E}" dt="2024-05-31T19:28:58.494" v="6261"/>
          <ac:cxnSpMkLst>
            <pc:docMk/>
            <pc:sldMk cId="749473539" sldId="336"/>
            <ac:cxnSpMk id="31" creationId="{C1E2A886-28C3-27CC-D819-AF77806C35F4}"/>
          </ac:cxnSpMkLst>
        </pc:cxnChg>
        <pc:cxnChg chg="mod">
          <ac:chgData name="Rhys Thomas" userId="b0461f160bf1e64b" providerId="LiveId" clId="{CF6027AD-E818-47F9-B483-BF3D327BE63E}" dt="2024-05-31T19:28:58.494" v="6261"/>
          <ac:cxnSpMkLst>
            <pc:docMk/>
            <pc:sldMk cId="749473539" sldId="336"/>
            <ac:cxnSpMk id="32" creationId="{6332FE75-2A8F-8EB0-7CDA-D9D27E56A2A1}"/>
          </ac:cxnSpMkLst>
        </pc:cxnChg>
      </pc:sldChg>
      <pc:sldChg chg="modSp add mod">
        <pc:chgData name="Rhys Thomas" userId="b0461f160bf1e64b" providerId="LiveId" clId="{CF6027AD-E818-47F9-B483-BF3D327BE63E}" dt="2024-06-01T18:30:51.300" v="6365" actId="20577"/>
        <pc:sldMkLst>
          <pc:docMk/>
          <pc:sldMk cId="981007725" sldId="337"/>
        </pc:sldMkLst>
        <pc:spChg chg="mod">
          <ac:chgData name="Rhys Thomas" userId="b0461f160bf1e64b" providerId="LiveId" clId="{CF6027AD-E818-47F9-B483-BF3D327BE63E}" dt="2024-06-01T18:30:20.888" v="6349" actId="20577"/>
          <ac:spMkLst>
            <pc:docMk/>
            <pc:sldMk cId="981007725" sldId="337"/>
            <ac:spMk id="22" creationId="{92ED91E1-770D-75DE-C8F0-51D828F0BB85}"/>
          </ac:spMkLst>
        </pc:spChg>
        <pc:spChg chg="mod">
          <ac:chgData name="Rhys Thomas" userId="b0461f160bf1e64b" providerId="LiveId" clId="{CF6027AD-E818-47F9-B483-BF3D327BE63E}" dt="2024-06-01T18:30:24.032" v="6351" actId="20577"/>
          <ac:spMkLst>
            <pc:docMk/>
            <pc:sldMk cId="981007725" sldId="337"/>
            <ac:spMk id="24" creationId="{DC1EAD3F-F209-4A40-59B4-4AD6CCA57815}"/>
          </ac:spMkLst>
        </pc:spChg>
        <pc:spChg chg="mod">
          <ac:chgData name="Rhys Thomas" userId="b0461f160bf1e64b" providerId="LiveId" clId="{CF6027AD-E818-47F9-B483-BF3D327BE63E}" dt="2024-06-01T18:30:43.484" v="6361" actId="20577"/>
          <ac:spMkLst>
            <pc:docMk/>
            <pc:sldMk cId="981007725" sldId="337"/>
            <ac:spMk id="28" creationId="{BBADD888-245C-5E2E-1845-881E5ACC79D2}"/>
          </ac:spMkLst>
        </pc:spChg>
        <pc:spChg chg="mod">
          <ac:chgData name="Rhys Thomas" userId="b0461f160bf1e64b" providerId="LiveId" clId="{CF6027AD-E818-47F9-B483-BF3D327BE63E}" dt="2024-06-01T18:30:35.324" v="6357" actId="20577"/>
          <ac:spMkLst>
            <pc:docMk/>
            <pc:sldMk cId="981007725" sldId="337"/>
            <ac:spMk id="29" creationId="{00CD83D7-AF9F-0A7C-FBB0-BA43219ADA0D}"/>
          </ac:spMkLst>
        </pc:spChg>
        <pc:spChg chg="mod">
          <ac:chgData name="Rhys Thomas" userId="b0461f160bf1e64b" providerId="LiveId" clId="{CF6027AD-E818-47F9-B483-BF3D327BE63E}" dt="2024-06-01T18:30:40.062" v="6359" actId="20577"/>
          <ac:spMkLst>
            <pc:docMk/>
            <pc:sldMk cId="981007725" sldId="337"/>
            <ac:spMk id="30" creationId="{87DF4F17-19BC-4C83-7F72-97D82790AC40}"/>
          </ac:spMkLst>
        </pc:spChg>
        <pc:spChg chg="mod">
          <ac:chgData name="Rhys Thomas" userId="b0461f160bf1e64b" providerId="LiveId" clId="{CF6027AD-E818-47F9-B483-BF3D327BE63E}" dt="2024-06-01T18:30:29.894" v="6355" actId="20577"/>
          <ac:spMkLst>
            <pc:docMk/>
            <pc:sldMk cId="981007725" sldId="337"/>
            <ac:spMk id="33" creationId="{247D6FED-4AE0-DB95-846F-A9FFC8F4DE34}"/>
          </ac:spMkLst>
        </pc:spChg>
        <pc:spChg chg="mod">
          <ac:chgData name="Rhys Thomas" userId="b0461f160bf1e64b" providerId="LiveId" clId="{CF6027AD-E818-47F9-B483-BF3D327BE63E}" dt="2024-06-01T18:30:51.300" v="6365" actId="20577"/>
          <ac:spMkLst>
            <pc:docMk/>
            <pc:sldMk cId="981007725" sldId="337"/>
            <ac:spMk id="34" creationId="{183EC9F3-641E-04B4-F571-D2CFEE64AD51}"/>
          </ac:spMkLst>
        </pc:spChg>
      </pc:sldChg>
      <pc:sldChg chg="modSp add mod">
        <pc:chgData name="Rhys Thomas" userId="b0461f160bf1e64b" providerId="LiveId" clId="{CF6027AD-E818-47F9-B483-BF3D327BE63E}" dt="2024-06-01T18:31:50.538" v="6386" actId="20577"/>
        <pc:sldMkLst>
          <pc:docMk/>
          <pc:sldMk cId="1234280317" sldId="338"/>
        </pc:sldMkLst>
        <pc:spChg chg="mod">
          <ac:chgData name="Rhys Thomas" userId="b0461f160bf1e64b" providerId="LiveId" clId="{CF6027AD-E818-47F9-B483-BF3D327BE63E}" dt="2024-06-01T18:31:13.043" v="6369" actId="20577"/>
          <ac:spMkLst>
            <pc:docMk/>
            <pc:sldMk cId="1234280317" sldId="338"/>
            <ac:spMk id="22" creationId="{92ED91E1-770D-75DE-C8F0-51D828F0BB85}"/>
          </ac:spMkLst>
        </pc:spChg>
        <pc:spChg chg="mod">
          <ac:chgData name="Rhys Thomas" userId="b0461f160bf1e64b" providerId="LiveId" clId="{CF6027AD-E818-47F9-B483-BF3D327BE63E}" dt="2024-06-01T18:31:18.070" v="6371" actId="20577"/>
          <ac:spMkLst>
            <pc:docMk/>
            <pc:sldMk cId="1234280317" sldId="338"/>
            <ac:spMk id="24" creationId="{DC1EAD3F-F209-4A40-59B4-4AD6CCA57815}"/>
          </ac:spMkLst>
        </pc:spChg>
        <pc:spChg chg="mod">
          <ac:chgData name="Rhys Thomas" userId="b0461f160bf1e64b" providerId="LiveId" clId="{CF6027AD-E818-47F9-B483-BF3D327BE63E}" dt="2024-06-01T18:31:43.253" v="6381" actId="20577"/>
          <ac:spMkLst>
            <pc:docMk/>
            <pc:sldMk cId="1234280317" sldId="338"/>
            <ac:spMk id="28" creationId="{BBADD888-245C-5E2E-1845-881E5ACC79D2}"/>
          </ac:spMkLst>
        </pc:spChg>
        <pc:spChg chg="mod">
          <ac:chgData name="Rhys Thomas" userId="b0461f160bf1e64b" providerId="LiveId" clId="{CF6027AD-E818-47F9-B483-BF3D327BE63E}" dt="2024-06-01T18:31:31.568" v="6376" actId="20577"/>
          <ac:spMkLst>
            <pc:docMk/>
            <pc:sldMk cId="1234280317" sldId="338"/>
            <ac:spMk id="29" creationId="{00CD83D7-AF9F-0A7C-FBB0-BA43219ADA0D}"/>
          </ac:spMkLst>
        </pc:spChg>
        <pc:spChg chg="mod">
          <ac:chgData name="Rhys Thomas" userId="b0461f160bf1e64b" providerId="LiveId" clId="{CF6027AD-E818-47F9-B483-BF3D327BE63E}" dt="2024-06-01T18:31:40.738" v="6379" actId="20577"/>
          <ac:spMkLst>
            <pc:docMk/>
            <pc:sldMk cId="1234280317" sldId="338"/>
            <ac:spMk id="30" creationId="{87DF4F17-19BC-4C83-7F72-97D82790AC40}"/>
          </ac:spMkLst>
        </pc:spChg>
        <pc:spChg chg="mod">
          <ac:chgData name="Rhys Thomas" userId="b0461f160bf1e64b" providerId="LiveId" clId="{CF6027AD-E818-47F9-B483-BF3D327BE63E}" dt="2024-06-01T18:31:25.144" v="6374" actId="20577"/>
          <ac:spMkLst>
            <pc:docMk/>
            <pc:sldMk cId="1234280317" sldId="338"/>
            <ac:spMk id="33" creationId="{247D6FED-4AE0-DB95-846F-A9FFC8F4DE34}"/>
          </ac:spMkLst>
        </pc:spChg>
        <pc:spChg chg="mod">
          <ac:chgData name="Rhys Thomas" userId="b0461f160bf1e64b" providerId="LiveId" clId="{CF6027AD-E818-47F9-B483-BF3D327BE63E}" dt="2024-06-01T18:31:50.538" v="6386" actId="20577"/>
          <ac:spMkLst>
            <pc:docMk/>
            <pc:sldMk cId="1234280317" sldId="338"/>
            <ac:spMk id="34" creationId="{183EC9F3-641E-04B4-F571-D2CFEE64AD51}"/>
          </ac:spMkLst>
        </pc:spChg>
        <pc:grpChg chg="mod">
          <ac:chgData name="Rhys Thomas" userId="b0461f160bf1e64b" providerId="LiveId" clId="{CF6027AD-E818-47F9-B483-BF3D327BE63E}" dt="2024-06-01T18:31:06.341" v="6368" actId="1076"/>
          <ac:grpSpMkLst>
            <pc:docMk/>
            <pc:sldMk cId="1234280317" sldId="338"/>
            <ac:grpSpMk id="21" creationId="{1A27C3A1-A000-3738-0F4B-7426F664F884}"/>
          </ac:grpSpMkLst>
        </pc:grpChg>
      </pc:sldChg>
      <pc:sldChg chg="addSp delSp modSp new mod modAnim">
        <pc:chgData name="Rhys Thomas" userId="b0461f160bf1e64b" providerId="LiveId" clId="{CF6027AD-E818-47F9-B483-BF3D327BE63E}" dt="2024-06-01T18:39:40.484" v="6483" actId="20577"/>
        <pc:sldMkLst>
          <pc:docMk/>
          <pc:sldMk cId="2606984107" sldId="339"/>
        </pc:sldMkLst>
        <pc:spChg chg="del">
          <ac:chgData name="Rhys Thomas" userId="b0461f160bf1e64b" providerId="LiveId" clId="{CF6027AD-E818-47F9-B483-BF3D327BE63E}" dt="2024-06-01T18:32:01.901" v="6389" actId="478"/>
          <ac:spMkLst>
            <pc:docMk/>
            <pc:sldMk cId="2606984107" sldId="339"/>
            <ac:spMk id="2" creationId="{3939F4F1-6365-BE67-EBEB-548C9AF0ED81}"/>
          </ac:spMkLst>
        </pc:spChg>
        <pc:spChg chg="del">
          <ac:chgData name="Rhys Thomas" userId="b0461f160bf1e64b" providerId="LiveId" clId="{CF6027AD-E818-47F9-B483-BF3D327BE63E}" dt="2024-06-01T18:32:01.194" v="6388" actId="478"/>
          <ac:spMkLst>
            <pc:docMk/>
            <pc:sldMk cId="2606984107" sldId="339"/>
            <ac:spMk id="3" creationId="{77AC66B5-12C6-89E0-F5FB-5F0B193FF3F2}"/>
          </ac:spMkLst>
        </pc:spChg>
        <pc:spChg chg="add mod">
          <ac:chgData name="Rhys Thomas" userId="b0461f160bf1e64b" providerId="LiveId" clId="{CF6027AD-E818-47F9-B483-BF3D327BE63E}" dt="2024-06-01T18:33:47.776" v="6392" actId="1076"/>
          <ac:spMkLst>
            <pc:docMk/>
            <pc:sldMk cId="2606984107" sldId="339"/>
            <ac:spMk id="5" creationId="{A5CF006D-F946-373A-07AD-AA6A56A115C7}"/>
          </ac:spMkLst>
        </pc:spChg>
        <pc:graphicFrameChg chg="add mod modGraphic">
          <ac:chgData name="Rhys Thomas" userId="b0461f160bf1e64b" providerId="LiveId" clId="{CF6027AD-E818-47F9-B483-BF3D327BE63E}" dt="2024-06-01T18:35:37.409" v="6403" actId="20577"/>
          <ac:graphicFrameMkLst>
            <pc:docMk/>
            <pc:sldMk cId="2606984107" sldId="339"/>
            <ac:graphicFrameMk id="6" creationId="{D3AEBDED-9A06-D08B-374E-C9CB3D230DC9}"/>
          </ac:graphicFrameMkLst>
        </pc:graphicFrameChg>
        <pc:graphicFrameChg chg="add mod modGraphic">
          <ac:chgData name="Rhys Thomas" userId="b0461f160bf1e64b" providerId="LiveId" clId="{CF6027AD-E818-47F9-B483-BF3D327BE63E}" dt="2024-06-01T18:35:50.787" v="6411" actId="20577"/>
          <ac:graphicFrameMkLst>
            <pc:docMk/>
            <pc:sldMk cId="2606984107" sldId="339"/>
            <ac:graphicFrameMk id="7" creationId="{60F2A966-613D-2919-4247-6A76B65AE883}"/>
          </ac:graphicFrameMkLst>
        </pc:graphicFrameChg>
        <pc:graphicFrameChg chg="add mod modGraphic">
          <ac:chgData name="Rhys Thomas" userId="b0461f160bf1e64b" providerId="LiveId" clId="{CF6027AD-E818-47F9-B483-BF3D327BE63E}" dt="2024-06-01T18:38:26.147" v="6456" actId="14734"/>
          <ac:graphicFrameMkLst>
            <pc:docMk/>
            <pc:sldMk cId="2606984107" sldId="339"/>
            <ac:graphicFrameMk id="8" creationId="{8363CCE8-EF1F-925F-C517-9F1635CDD635}"/>
          </ac:graphicFrameMkLst>
        </pc:graphicFrameChg>
        <pc:graphicFrameChg chg="add mod modGraphic">
          <ac:chgData name="Rhys Thomas" userId="b0461f160bf1e64b" providerId="LiveId" clId="{CF6027AD-E818-47F9-B483-BF3D327BE63E}" dt="2024-06-01T18:38:33.525" v="6461" actId="20577"/>
          <ac:graphicFrameMkLst>
            <pc:docMk/>
            <pc:sldMk cId="2606984107" sldId="339"/>
            <ac:graphicFrameMk id="9" creationId="{5DF48ED2-313F-F5B0-23E8-020DEA918E52}"/>
          </ac:graphicFrameMkLst>
        </pc:graphicFrameChg>
        <pc:graphicFrameChg chg="add mod modGraphic">
          <ac:chgData name="Rhys Thomas" userId="b0461f160bf1e64b" providerId="LiveId" clId="{CF6027AD-E818-47F9-B483-BF3D327BE63E}" dt="2024-06-01T18:38:23.190" v="6455" actId="14734"/>
          <ac:graphicFrameMkLst>
            <pc:docMk/>
            <pc:sldMk cId="2606984107" sldId="339"/>
            <ac:graphicFrameMk id="10" creationId="{F6DAA323-1CF7-551B-2F00-65DD9810DC84}"/>
          </ac:graphicFrameMkLst>
        </pc:graphicFrameChg>
        <pc:graphicFrameChg chg="add mod modGraphic">
          <ac:chgData name="Rhys Thomas" userId="b0461f160bf1e64b" providerId="LiveId" clId="{CF6027AD-E818-47F9-B483-BF3D327BE63E}" dt="2024-06-01T18:38:49.373" v="6466" actId="20577"/>
          <ac:graphicFrameMkLst>
            <pc:docMk/>
            <pc:sldMk cId="2606984107" sldId="339"/>
            <ac:graphicFrameMk id="11" creationId="{C7B9FFB8-1581-9473-125B-1134A57E5017}"/>
          </ac:graphicFrameMkLst>
        </pc:graphicFrameChg>
        <pc:graphicFrameChg chg="add mod modGraphic">
          <ac:chgData name="Rhys Thomas" userId="b0461f160bf1e64b" providerId="LiveId" clId="{CF6027AD-E818-47F9-B483-BF3D327BE63E}" dt="2024-06-01T18:39:18.231" v="6476" actId="14734"/>
          <ac:graphicFrameMkLst>
            <pc:docMk/>
            <pc:sldMk cId="2606984107" sldId="339"/>
            <ac:graphicFrameMk id="12" creationId="{C036836A-B4D7-A0E8-01E6-A48115F488D3}"/>
          </ac:graphicFrameMkLst>
        </pc:graphicFrameChg>
        <pc:graphicFrameChg chg="add mod modGraphic">
          <ac:chgData name="Rhys Thomas" userId="b0461f160bf1e64b" providerId="LiveId" clId="{CF6027AD-E818-47F9-B483-BF3D327BE63E}" dt="2024-06-01T18:39:40.484" v="6483" actId="20577"/>
          <ac:graphicFrameMkLst>
            <pc:docMk/>
            <pc:sldMk cId="2606984107" sldId="339"/>
            <ac:graphicFrameMk id="13" creationId="{E2768748-3230-3E56-CF75-DFE5F6ACFD24}"/>
          </ac:graphicFrameMkLst>
        </pc:graphicFrameChg>
      </pc:sldChg>
      <pc:sldChg chg="modSp add mod">
        <pc:chgData name="Rhys Thomas" userId="b0461f160bf1e64b" providerId="LiveId" clId="{CF6027AD-E818-47F9-B483-BF3D327BE63E}" dt="2024-06-01T18:43:38.532" v="6561" actId="20577"/>
        <pc:sldMkLst>
          <pc:docMk/>
          <pc:sldMk cId="2009523544" sldId="340"/>
        </pc:sldMkLst>
        <pc:graphicFrameChg chg="modGraphic">
          <ac:chgData name="Rhys Thomas" userId="b0461f160bf1e64b" providerId="LiveId" clId="{CF6027AD-E818-47F9-B483-BF3D327BE63E}" dt="2024-06-01T18:41:10.794" v="6499" actId="14734"/>
          <ac:graphicFrameMkLst>
            <pc:docMk/>
            <pc:sldMk cId="2009523544" sldId="340"/>
            <ac:graphicFrameMk id="6" creationId="{D3AEBDED-9A06-D08B-374E-C9CB3D230DC9}"/>
          </ac:graphicFrameMkLst>
        </pc:graphicFrameChg>
        <pc:graphicFrameChg chg="modGraphic">
          <ac:chgData name="Rhys Thomas" userId="b0461f160bf1e64b" providerId="LiveId" clId="{CF6027AD-E818-47F9-B483-BF3D327BE63E}" dt="2024-06-01T18:41:05.987" v="6498" actId="20577"/>
          <ac:graphicFrameMkLst>
            <pc:docMk/>
            <pc:sldMk cId="2009523544" sldId="340"/>
            <ac:graphicFrameMk id="7" creationId="{60F2A966-613D-2919-4247-6A76B65AE883}"/>
          </ac:graphicFrameMkLst>
        </pc:graphicFrameChg>
        <pc:graphicFrameChg chg="modGraphic">
          <ac:chgData name="Rhys Thomas" userId="b0461f160bf1e64b" providerId="LiveId" clId="{CF6027AD-E818-47F9-B483-BF3D327BE63E}" dt="2024-06-01T18:41:53.630" v="6522" actId="14734"/>
          <ac:graphicFrameMkLst>
            <pc:docMk/>
            <pc:sldMk cId="2009523544" sldId="340"/>
            <ac:graphicFrameMk id="8" creationId="{8363CCE8-EF1F-925F-C517-9F1635CDD635}"/>
          </ac:graphicFrameMkLst>
        </pc:graphicFrameChg>
        <pc:graphicFrameChg chg="modGraphic">
          <ac:chgData name="Rhys Thomas" userId="b0461f160bf1e64b" providerId="LiveId" clId="{CF6027AD-E818-47F9-B483-BF3D327BE63E}" dt="2024-06-01T18:42:08.473" v="6528" actId="14734"/>
          <ac:graphicFrameMkLst>
            <pc:docMk/>
            <pc:sldMk cId="2009523544" sldId="340"/>
            <ac:graphicFrameMk id="9" creationId="{5DF48ED2-313F-F5B0-23E8-020DEA918E52}"/>
          </ac:graphicFrameMkLst>
        </pc:graphicFrameChg>
        <pc:graphicFrameChg chg="modGraphic">
          <ac:chgData name="Rhys Thomas" userId="b0461f160bf1e64b" providerId="LiveId" clId="{CF6027AD-E818-47F9-B483-BF3D327BE63E}" dt="2024-06-01T18:42:54.796" v="6541" actId="20577"/>
          <ac:graphicFrameMkLst>
            <pc:docMk/>
            <pc:sldMk cId="2009523544" sldId="340"/>
            <ac:graphicFrameMk id="10" creationId="{F6DAA323-1CF7-551B-2F00-65DD9810DC84}"/>
          </ac:graphicFrameMkLst>
        </pc:graphicFrameChg>
        <pc:graphicFrameChg chg="modGraphic">
          <ac:chgData name="Rhys Thomas" userId="b0461f160bf1e64b" providerId="LiveId" clId="{CF6027AD-E818-47F9-B483-BF3D327BE63E}" dt="2024-06-01T18:43:08.536" v="6550" actId="14734"/>
          <ac:graphicFrameMkLst>
            <pc:docMk/>
            <pc:sldMk cId="2009523544" sldId="340"/>
            <ac:graphicFrameMk id="11" creationId="{C7B9FFB8-1581-9473-125B-1134A57E5017}"/>
          </ac:graphicFrameMkLst>
        </pc:graphicFrameChg>
        <pc:graphicFrameChg chg="modGraphic">
          <ac:chgData name="Rhys Thomas" userId="b0461f160bf1e64b" providerId="LiveId" clId="{CF6027AD-E818-47F9-B483-BF3D327BE63E}" dt="2024-06-01T18:43:32.793" v="6557" actId="20577"/>
          <ac:graphicFrameMkLst>
            <pc:docMk/>
            <pc:sldMk cId="2009523544" sldId="340"/>
            <ac:graphicFrameMk id="12" creationId="{C036836A-B4D7-A0E8-01E6-A48115F488D3}"/>
          </ac:graphicFrameMkLst>
        </pc:graphicFrameChg>
        <pc:graphicFrameChg chg="modGraphic">
          <ac:chgData name="Rhys Thomas" userId="b0461f160bf1e64b" providerId="LiveId" clId="{CF6027AD-E818-47F9-B483-BF3D327BE63E}" dt="2024-06-01T18:43:38.532" v="6561" actId="20577"/>
          <ac:graphicFrameMkLst>
            <pc:docMk/>
            <pc:sldMk cId="2009523544" sldId="340"/>
            <ac:graphicFrameMk id="13" creationId="{E2768748-3230-3E56-CF75-DFE5F6ACFD24}"/>
          </ac:graphicFrameMkLst>
        </pc:graphicFrameChg>
      </pc:sldChg>
      <pc:sldChg chg="addSp delSp modSp new mod modAnim">
        <pc:chgData name="Rhys Thomas" userId="b0461f160bf1e64b" providerId="LiveId" clId="{CF6027AD-E818-47F9-B483-BF3D327BE63E}" dt="2024-06-02T11:58:11.911" v="6766" actId="20577"/>
        <pc:sldMkLst>
          <pc:docMk/>
          <pc:sldMk cId="1178758518" sldId="341"/>
        </pc:sldMkLst>
        <pc:spChg chg="del">
          <ac:chgData name="Rhys Thomas" userId="b0461f160bf1e64b" providerId="LiveId" clId="{CF6027AD-E818-47F9-B483-BF3D327BE63E}" dt="2024-06-01T18:43:48.475" v="6564" actId="478"/>
          <ac:spMkLst>
            <pc:docMk/>
            <pc:sldMk cId="1178758518" sldId="341"/>
            <ac:spMk id="2" creationId="{5E3AAA7B-D166-9CB9-51A1-8ED99AA3A045}"/>
          </ac:spMkLst>
        </pc:spChg>
        <pc:spChg chg="del">
          <ac:chgData name="Rhys Thomas" userId="b0461f160bf1e64b" providerId="LiveId" clId="{CF6027AD-E818-47F9-B483-BF3D327BE63E}" dt="2024-06-01T18:43:47.897" v="6563" actId="478"/>
          <ac:spMkLst>
            <pc:docMk/>
            <pc:sldMk cId="1178758518" sldId="341"/>
            <ac:spMk id="3" creationId="{ACCECCD3-6B85-E4D2-62BD-F6F36E585E6C}"/>
          </ac:spMkLst>
        </pc:spChg>
        <pc:spChg chg="add mod">
          <ac:chgData name="Rhys Thomas" userId="b0461f160bf1e64b" providerId="LiveId" clId="{CF6027AD-E818-47F9-B483-BF3D327BE63E}" dt="2024-06-01T18:44:30.137" v="6565"/>
          <ac:spMkLst>
            <pc:docMk/>
            <pc:sldMk cId="1178758518" sldId="341"/>
            <ac:spMk id="4" creationId="{47848F46-08C6-905B-7199-6C9DE88D7A44}"/>
          </ac:spMkLst>
        </pc:spChg>
        <pc:spChg chg="add mod">
          <ac:chgData name="Rhys Thomas" userId="b0461f160bf1e64b" providerId="LiveId" clId="{CF6027AD-E818-47F9-B483-BF3D327BE63E}" dt="2024-06-01T18:49:17.595" v="6608" actId="1076"/>
          <ac:spMkLst>
            <pc:docMk/>
            <pc:sldMk cId="1178758518" sldId="341"/>
            <ac:spMk id="5" creationId="{23985A90-12B1-8E99-18D5-7AE5FA6109D1}"/>
          </ac:spMkLst>
        </pc:spChg>
        <pc:spChg chg="add mod">
          <ac:chgData name="Rhys Thomas" userId="b0461f160bf1e64b" providerId="LiveId" clId="{CF6027AD-E818-47F9-B483-BF3D327BE63E}" dt="2024-06-02T11:57:47.649" v="6763" actId="20577"/>
          <ac:spMkLst>
            <pc:docMk/>
            <pc:sldMk cId="1178758518" sldId="341"/>
            <ac:spMk id="6" creationId="{E1690168-8518-DBCF-D613-6A9E4CD7DF8B}"/>
          </ac:spMkLst>
        </pc:spChg>
        <pc:spChg chg="add mod">
          <ac:chgData name="Rhys Thomas" userId="b0461f160bf1e64b" providerId="LiveId" clId="{CF6027AD-E818-47F9-B483-BF3D327BE63E}" dt="2024-06-02T11:57:45.880" v="6762" actId="20577"/>
          <ac:spMkLst>
            <pc:docMk/>
            <pc:sldMk cId="1178758518" sldId="341"/>
            <ac:spMk id="7" creationId="{61904869-8E51-E07D-D298-C9F9872A2B98}"/>
          </ac:spMkLst>
        </pc:spChg>
        <pc:spChg chg="add mod">
          <ac:chgData name="Rhys Thomas" userId="b0461f160bf1e64b" providerId="LiveId" clId="{CF6027AD-E818-47F9-B483-BF3D327BE63E}" dt="2024-06-02T11:58:08.545" v="6764" actId="20577"/>
          <ac:spMkLst>
            <pc:docMk/>
            <pc:sldMk cId="1178758518" sldId="341"/>
            <ac:spMk id="8" creationId="{FA690004-790B-789F-60BE-A48542F3BACD}"/>
          </ac:spMkLst>
        </pc:spChg>
        <pc:spChg chg="add mod">
          <ac:chgData name="Rhys Thomas" userId="b0461f160bf1e64b" providerId="LiveId" clId="{CF6027AD-E818-47F9-B483-BF3D327BE63E}" dt="2024-06-02T11:58:10.150" v="6765" actId="20577"/>
          <ac:spMkLst>
            <pc:docMk/>
            <pc:sldMk cId="1178758518" sldId="341"/>
            <ac:spMk id="9" creationId="{D41AB9F0-4DC1-CABC-8DA7-59B3D15663FE}"/>
          </ac:spMkLst>
        </pc:spChg>
        <pc:spChg chg="add mod">
          <ac:chgData name="Rhys Thomas" userId="b0461f160bf1e64b" providerId="LiveId" clId="{CF6027AD-E818-47F9-B483-BF3D327BE63E}" dt="2024-06-02T11:58:11.911" v="6766" actId="20577"/>
          <ac:spMkLst>
            <pc:docMk/>
            <pc:sldMk cId="1178758518" sldId="341"/>
            <ac:spMk id="10" creationId="{78776A33-CB2E-F20C-AE14-2C81A2228BCF}"/>
          </ac:spMkLst>
        </pc:spChg>
      </pc:sldChg>
      <pc:sldChg chg="addSp delSp modSp new mod modAnim">
        <pc:chgData name="Rhys Thomas" userId="b0461f160bf1e64b" providerId="LiveId" clId="{CF6027AD-E818-47F9-B483-BF3D327BE63E}" dt="2024-06-02T12:11:50.421" v="7020"/>
        <pc:sldMkLst>
          <pc:docMk/>
          <pc:sldMk cId="3318246781" sldId="342"/>
        </pc:sldMkLst>
        <pc:spChg chg="del">
          <ac:chgData name="Rhys Thomas" userId="b0461f160bf1e64b" providerId="LiveId" clId="{CF6027AD-E818-47F9-B483-BF3D327BE63E}" dt="2024-06-02T11:58:25.652" v="6769" actId="478"/>
          <ac:spMkLst>
            <pc:docMk/>
            <pc:sldMk cId="3318246781" sldId="342"/>
            <ac:spMk id="2" creationId="{6F2B1299-4463-5909-EB5C-B2CE34811D21}"/>
          </ac:spMkLst>
        </pc:spChg>
        <pc:spChg chg="del">
          <ac:chgData name="Rhys Thomas" userId="b0461f160bf1e64b" providerId="LiveId" clId="{CF6027AD-E818-47F9-B483-BF3D327BE63E}" dt="2024-06-02T11:58:21.848" v="6768" actId="478"/>
          <ac:spMkLst>
            <pc:docMk/>
            <pc:sldMk cId="3318246781" sldId="342"/>
            <ac:spMk id="3" creationId="{2CFB1CA0-B139-BC62-BF0B-69BA41DD0206}"/>
          </ac:spMkLst>
        </pc:spChg>
        <pc:spChg chg="add mod">
          <ac:chgData name="Rhys Thomas" userId="b0461f160bf1e64b" providerId="LiveId" clId="{CF6027AD-E818-47F9-B483-BF3D327BE63E}" dt="2024-06-02T12:00:33.509" v="6846" actId="1076"/>
          <ac:spMkLst>
            <pc:docMk/>
            <pc:sldMk cId="3318246781" sldId="342"/>
            <ac:spMk id="4" creationId="{36CC8DA8-19BA-8B8C-3882-2E9BAD9B8C3B}"/>
          </ac:spMkLst>
        </pc:spChg>
        <pc:spChg chg="add mod topLvl">
          <ac:chgData name="Rhys Thomas" userId="b0461f160bf1e64b" providerId="LiveId" clId="{CF6027AD-E818-47F9-B483-BF3D327BE63E}" dt="2024-06-02T12:09:45.877" v="6989" actId="165"/>
          <ac:spMkLst>
            <pc:docMk/>
            <pc:sldMk cId="3318246781" sldId="342"/>
            <ac:spMk id="5" creationId="{A40DE3CC-C379-8CE7-4F95-DFB9A5548ADA}"/>
          </ac:spMkLst>
        </pc:spChg>
        <pc:spChg chg="add mod topLvl">
          <ac:chgData name="Rhys Thomas" userId="b0461f160bf1e64b" providerId="LiveId" clId="{CF6027AD-E818-47F9-B483-BF3D327BE63E}" dt="2024-06-02T12:09:45.877" v="6989" actId="165"/>
          <ac:spMkLst>
            <pc:docMk/>
            <pc:sldMk cId="3318246781" sldId="342"/>
            <ac:spMk id="6" creationId="{1B5F4EFC-A772-E4DD-2084-8947B63BC32A}"/>
          </ac:spMkLst>
        </pc:spChg>
        <pc:spChg chg="add mod topLvl">
          <ac:chgData name="Rhys Thomas" userId="b0461f160bf1e64b" providerId="LiveId" clId="{CF6027AD-E818-47F9-B483-BF3D327BE63E}" dt="2024-06-02T12:09:45.877" v="6989" actId="165"/>
          <ac:spMkLst>
            <pc:docMk/>
            <pc:sldMk cId="3318246781" sldId="342"/>
            <ac:spMk id="7" creationId="{0302CA3B-E5C0-FB42-5319-9866EE624E64}"/>
          </ac:spMkLst>
        </pc:spChg>
        <pc:spChg chg="add mod topLvl">
          <ac:chgData name="Rhys Thomas" userId="b0461f160bf1e64b" providerId="LiveId" clId="{CF6027AD-E818-47F9-B483-BF3D327BE63E}" dt="2024-06-02T12:09:45.877" v="6989" actId="165"/>
          <ac:spMkLst>
            <pc:docMk/>
            <pc:sldMk cId="3318246781" sldId="342"/>
            <ac:spMk id="8" creationId="{EB684DA0-4EE2-FB0C-DFB7-96276BD3E14F}"/>
          </ac:spMkLst>
        </pc:spChg>
        <pc:spChg chg="add mod topLvl">
          <ac:chgData name="Rhys Thomas" userId="b0461f160bf1e64b" providerId="LiveId" clId="{CF6027AD-E818-47F9-B483-BF3D327BE63E}" dt="2024-06-02T12:09:45.877" v="6989" actId="165"/>
          <ac:spMkLst>
            <pc:docMk/>
            <pc:sldMk cId="3318246781" sldId="342"/>
            <ac:spMk id="9" creationId="{10C78639-5F6D-0E7B-930F-8F2B4CB6D789}"/>
          </ac:spMkLst>
        </pc:spChg>
        <pc:spChg chg="mod topLvl">
          <ac:chgData name="Rhys Thomas" userId="b0461f160bf1e64b" providerId="LiveId" clId="{CF6027AD-E818-47F9-B483-BF3D327BE63E}" dt="2024-06-02T12:10:58.164" v="7005" actId="165"/>
          <ac:spMkLst>
            <pc:docMk/>
            <pc:sldMk cId="3318246781" sldId="342"/>
            <ac:spMk id="12" creationId="{A0AB7B5E-11CB-5ACD-166D-78C00DEBCAF1}"/>
          </ac:spMkLst>
        </pc:spChg>
        <pc:spChg chg="mod topLvl">
          <ac:chgData name="Rhys Thomas" userId="b0461f160bf1e64b" providerId="LiveId" clId="{CF6027AD-E818-47F9-B483-BF3D327BE63E}" dt="2024-06-02T12:10:58.164" v="7005" actId="165"/>
          <ac:spMkLst>
            <pc:docMk/>
            <pc:sldMk cId="3318246781" sldId="342"/>
            <ac:spMk id="13" creationId="{C705BE10-9652-B698-5A3A-4278922A885A}"/>
          </ac:spMkLst>
        </pc:spChg>
        <pc:spChg chg="mod topLvl">
          <ac:chgData name="Rhys Thomas" userId="b0461f160bf1e64b" providerId="LiveId" clId="{CF6027AD-E818-47F9-B483-BF3D327BE63E}" dt="2024-06-02T12:10:58.164" v="7005" actId="165"/>
          <ac:spMkLst>
            <pc:docMk/>
            <pc:sldMk cId="3318246781" sldId="342"/>
            <ac:spMk id="14" creationId="{0E10245A-E0D4-326C-2258-3925C0DCCEB0}"/>
          </ac:spMkLst>
        </pc:spChg>
        <pc:spChg chg="mod topLvl">
          <ac:chgData name="Rhys Thomas" userId="b0461f160bf1e64b" providerId="LiveId" clId="{CF6027AD-E818-47F9-B483-BF3D327BE63E}" dt="2024-06-02T12:10:58.164" v="7005" actId="165"/>
          <ac:spMkLst>
            <pc:docMk/>
            <pc:sldMk cId="3318246781" sldId="342"/>
            <ac:spMk id="15" creationId="{A89A702E-E6B6-3010-9AE6-7386CCE248FD}"/>
          </ac:spMkLst>
        </pc:spChg>
        <pc:spChg chg="mod topLvl">
          <ac:chgData name="Rhys Thomas" userId="b0461f160bf1e64b" providerId="LiveId" clId="{CF6027AD-E818-47F9-B483-BF3D327BE63E}" dt="2024-06-02T12:10:58.164" v="7005" actId="165"/>
          <ac:spMkLst>
            <pc:docMk/>
            <pc:sldMk cId="3318246781" sldId="342"/>
            <ac:spMk id="16" creationId="{2B9E6D64-848A-053F-4114-B592B8697EAD}"/>
          </ac:spMkLst>
        </pc:spChg>
        <pc:spChg chg="add mod">
          <ac:chgData name="Rhys Thomas" userId="b0461f160bf1e64b" providerId="LiveId" clId="{CF6027AD-E818-47F9-B483-BF3D327BE63E}" dt="2024-06-02T12:06:30.923" v="6954"/>
          <ac:spMkLst>
            <pc:docMk/>
            <pc:sldMk cId="3318246781" sldId="342"/>
            <ac:spMk id="17" creationId="{28DEA2C5-331B-756E-048F-E73C67368203}"/>
          </ac:spMkLst>
        </pc:spChg>
        <pc:spChg chg="add mod">
          <ac:chgData name="Rhys Thomas" userId="b0461f160bf1e64b" providerId="LiveId" clId="{CF6027AD-E818-47F9-B483-BF3D327BE63E}" dt="2024-06-02T12:06:00.630" v="6945" actId="1076"/>
          <ac:spMkLst>
            <pc:docMk/>
            <pc:sldMk cId="3318246781" sldId="342"/>
            <ac:spMk id="18" creationId="{535C474C-EE5B-731E-7345-0F3DFEBCECCE}"/>
          </ac:spMkLst>
        </pc:spChg>
        <pc:spChg chg="add mod">
          <ac:chgData name="Rhys Thomas" userId="b0461f160bf1e64b" providerId="LiveId" clId="{CF6027AD-E818-47F9-B483-BF3D327BE63E}" dt="2024-06-02T12:06:07.224" v="6947" actId="1076"/>
          <ac:spMkLst>
            <pc:docMk/>
            <pc:sldMk cId="3318246781" sldId="342"/>
            <ac:spMk id="19" creationId="{6E807AF8-7605-529F-7CAE-0EF9C54192EE}"/>
          </ac:spMkLst>
        </pc:spChg>
        <pc:spChg chg="add mod">
          <ac:chgData name="Rhys Thomas" userId="b0461f160bf1e64b" providerId="LiveId" clId="{CF6027AD-E818-47F9-B483-BF3D327BE63E}" dt="2024-06-02T12:06:14.828" v="6949" actId="1076"/>
          <ac:spMkLst>
            <pc:docMk/>
            <pc:sldMk cId="3318246781" sldId="342"/>
            <ac:spMk id="20" creationId="{0FC70FB0-D22B-B94E-ACC7-2038806031BA}"/>
          </ac:spMkLst>
        </pc:spChg>
        <pc:spChg chg="add mod">
          <ac:chgData name="Rhys Thomas" userId="b0461f160bf1e64b" providerId="LiveId" clId="{CF6027AD-E818-47F9-B483-BF3D327BE63E}" dt="2024-06-02T12:06:18.865" v="6951" actId="1076"/>
          <ac:spMkLst>
            <pc:docMk/>
            <pc:sldMk cId="3318246781" sldId="342"/>
            <ac:spMk id="21" creationId="{8BF90C1E-3F6F-219E-57E4-7E96C6D39452}"/>
          </ac:spMkLst>
        </pc:spChg>
        <pc:spChg chg="add mod">
          <ac:chgData name="Rhys Thomas" userId="b0461f160bf1e64b" providerId="LiveId" clId="{CF6027AD-E818-47F9-B483-BF3D327BE63E}" dt="2024-06-02T12:06:26.756" v="6953" actId="1076"/>
          <ac:spMkLst>
            <pc:docMk/>
            <pc:sldMk cId="3318246781" sldId="342"/>
            <ac:spMk id="22" creationId="{02DFB180-9395-DB49-1216-8D7BC07B39C9}"/>
          </ac:spMkLst>
        </pc:spChg>
        <pc:spChg chg="add mod">
          <ac:chgData name="Rhys Thomas" userId="b0461f160bf1e64b" providerId="LiveId" clId="{CF6027AD-E818-47F9-B483-BF3D327BE63E}" dt="2024-06-02T12:06:46.431" v="6958" actId="1076"/>
          <ac:spMkLst>
            <pc:docMk/>
            <pc:sldMk cId="3318246781" sldId="342"/>
            <ac:spMk id="23" creationId="{F62B22D4-2C26-E8BD-CEBC-FC2BFACF0CE0}"/>
          </ac:spMkLst>
        </pc:spChg>
        <pc:spChg chg="add mod">
          <ac:chgData name="Rhys Thomas" userId="b0461f160bf1e64b" providerId="LiveId" clId="{CF6027AD-E818-47F9-B483-BF3D327BE63E}" dt="2024-06-02T12:06:51.773" v="6960" actId="1076"/>
          <ac:spMkLst>
            <pc:docMk/>
            <pc:sldMk cId="3318246781" sldId="342"/>
            <ac:spMk id="24" creationId="{EEA3BC77-E373-51F3-CDC5-86726EB1E080}"/>
          </ac:spMkLst>
        </pc:spChg>
        <pc:spChg chg="add mod">
          <ac:chgData name="Rhys Thomas" userId="b0461f160bf1e64b" providerId="LiveId" clId="{CF6027AD-E818-47F9-B483-BF3D327BE63E}" dt="2024-06-02T12:07:01.211" v="6962" actId="1076"/>
          <ac:spMkLst>
            <pc:docMk/>
            <pc:sldMk cId="3318246781" sldId="342"/>
            <ac:spMk id="25" creationId="{941C6826-8D0F-322F-A3D3-61B89C06CC2E}"/>
          </ac:spMkLst>
        </pc:spChg>
        <pc:spChg chg="add mod">
          <ac:chgData name="Rhys Thomas" userId="b0461f160bf1e64b" providerId="LiveId" clId="{CF6027AD-E818-47F9-B483-BF3D327BE63E}" dt="2024-06-02T12:07:07.995" v="6964" actId="1076"/>
          <ac:spMkLst>
            <pc:docMk/>
            <pc:sldMk cId="3318246781" sldId="342"/>
            <ac:spMk id="26" creationId="{EAC340EE-EDB3-EC2F-12C0-E21582262B04}"/>
          </ac:spMkLst>
        </pc:spChg>
        <pc:spChg chg="add mod">
          <ac:chgData name="Rhys Thomas" userId="b0461f160bf1e64b" providerId="LiveId" clId="{CF6027AD-E818-47F9-B483-BF3D327BE63E}" dt="2024-06-02T12:07:28.496" v="6968" actId="1076"/>
          <ac:spMkLst>
            <pc:docMk/>
            <pc:sldMk cId="3318246781" sldId="342"/>
            <ac:spMk id="27" creationId="{CD8F9149-B65D-1111-EE34-1D95518B9DA3}"/>
          </ac:spMkLst>
        </pc:spChg>
        <pc:spChg chg="add mod">
          <ac:chgData name="Rhys Thomas" userId="b0461f160bf1e64b" providerId="LiveId" clId="{CF6027AD-E818-47F9-B483-BF3D327BE63E}" dt="2024-06-02T12:07:37.193" v="6970" actId="1076"/>
          <ac:spMkLst>
            <pc:docMk/>
            <pc:sldMk cId="3318246781" sldId="342"/>
            <ac:spMk id="28" creationId="{33C1D94E-0459-67B6-08C5-A2BC7F7E649D}"/>
          </ac:spMkLst>
        </pc:spChg>
        <pc:spChg chg="add mod">
          <ac:chgData name="Rhys Thomas" userId="b0461f160bf1e64b" providerId="LiveId" clId="{CF6027AD-E818-47F9-B483-BF3D327BE63E}" dt="2024-06-02T12:07:41.838" v="6972" actId="1076"/>
          <ac:spMkLst>
            <pc:docMk/>
            <pc:sldMk cId="3318246781" sldId="342"/>
            <ac:spMk id="29" creationId="{30B9AC05-3B0C-338F-51D3-2BA2FD003C2C}"/>
          </ac:spMkLst>
        </pc:spChg>
        <pc:spChg chg="add mod">
          <ac:chgData name="Rhys Thomas" userId="b0461f160bf1e64b" providerId="LiveId" clId="{CF6027AD-E818-47F9-B483-BF3D327BE63E}" dt="2024-06-02T12:07:47.772" v="6974" actId="1076"/>
          <ac:spMkLst>
            <pc:docMk/>
            <pc:sldMk cId="3318246781" sldId="342"/>
            <ac:spMk id="30" creationId="{F54FCA6E-7FBC-8E27-A25A-A72D00D5F792}"/>
          </ac:spMkLst>
        </pc:spChg>
        <pc:spChg chg="add mod">
          <ac:chgData name="Rhys Thomas" userId="b0461f160bf1e64b" providerId="LiveId" clId="{CF6027AD-E818-47F9-B483-BF3D327BE63E}" dt="2024-06-02T12:07:57.279" v="6976" actId="1076"/>
          <ac:spMkLst>
            <pc:docMk/>
            <pc:sldMk cId="3318246781" sldId="342"/>
            <ac:spMk id="31" creationId="{34B16275-1828-DDE4-A875-AAA85ADA9A17}"/>
          </ac:spMkLst>
        </pc:spChg>
        <pc:spChg chg="add mod">
          <ac:chgData name="Rhys Thomas" userId="b0461f160bf1e64b" providerId="LiveId" clId="{CF6027AD-E818-47F9-B483-BF3D327BE63E}" dt="2024-06-02T12:08:03.699" v="6978" actId="1076"/>
          <ac:spMkLst>
            <pc:docMk/>
            <pc:sldMk cId="3318246781" sldId="342"/>
            <ac:spMk id="32" creationId="{58C8CCC3-2FD0-C5D2-204C-F1F8294C77EF}"/>
          </ac:spMkLst>
        </pc:spChg>
        <pc:spChg chg="add mod">
          <ac:chgData name="Rhys Thomas" userId="b0461f160bf1e64b" providerId="LiveId" clId="{CF6027AD-E818-47F9-B483-BF3D327BE63E}" dt="2024-06-02T12:08:07.607" v="6980" actId="1076"/>
          <ac:spMkLst>
            <pc:docMk/>
            <pc:sldMk cId="3318246781" sldId="342"/>
            <ac:spMk id="33" creationId="{20705910-F230-07BF-3E5F-A7D639ADC171}"/>
          </ac:spMkLst>
        </pc:spChg>
        <pc:spChg chg="add mod">
          <ac:chgData name="Rhys Thomas" userId="b0461f160bf1e64b" providerId="LiveId" clId="{CF6027AD-E818-47F9-B483-BF3D327BE63E}" dt="2024-06-02T12:08:14.301" v="6982" actId="1076"/>
          <ac:spMkLst>
            <pc:docMk/>
            <pc:sldMk cId="3318246781" sldId="342"/>
            <ac:spMk id="34" creationId="{665C611C-C6FD-F5AE-2745-D8CE721AB63F}"/>
          </ac:spMkLst>
        </pc:spChg>
        <pc:spChg chg="add mod">
          <ac:chgData name="Rhys Thomas" userId="b0461f160bf1e64b" providerId="LiveId" clId="{CF6027AD-E818-47F9-B483-BF3D327BE63E}" dt="2024-06-02T12:08:41.179" v="6984" actId="1076"/>
          <ac:spMkLst>
            <pc:docMk/>
            <pc:sldMk cId="3318246781" sldId="342"/>
            <ac:spMk id="35" creationId="{61BA15B5-2067-9834-C778-6E691AA94091}"/>
          </ac:spMkLst>
        </pc:spChg>
        <pc:spChg chg="add mod">
          <ac:chgData name="Rhys Thomas" userId="b0461f160bf1e64b" providerId="LiveId" clId="{CF6027AD-E818-47F9-B483-BF3D327BE63E}" dt="2024-06-02T12:09:20.965" v="6987" actId="1076"/>
          <ac:spMkLst>
            <pc:docMk/>
            <pc:sldMk cId="3318246781" sldId="342"/>
            <ac:spMk id="36" creationId="{CC2FB7BB-3B0B-FC66-E023-F29696F410A7}"/>
          </ac:spMkLst>
        </pc:spChg>
        <pc:grpChg chg="add del mod">
          <ac:chgData name="Rhys Thomas" userId="b0461f160bf1e64b" providerId="LiveId" clId="{CF6027AD-E818-47F9-B483-BF3D327BE63E}" dt="2024-06-02T12:09:45.877" v="6989" actId="165"/>
          <ac:grpSpMkLst>
            <pc:docMk/>
            <pc:sldMk cId="3318246781" sldId="342"/>
            <ac:grpSpMk id="10" creationId="{4997D46C-E78A-DD2C-C89D-6732B0F3072A}"/>
          </ac:grpSpMkLst>
        </pc:grpChg>
        <pc:grpChg chg="add del mod">
          <ac:chgData name="Rhys Thomas" userId="b0461f160bf1e64b" providerId="LiveId" clId="{CF6027AD-E818-47F9-B483-BF3D327BE63E}" dt="2024-06-02T12:10:58.164" v="7005" actId="165"/>
          <ac:grpSpMkLst>
            <pc:docMk/>
            <pc:sldMk cId="3318246781" sldId="342"/>
            <ac:grpSpMk id="11" creationId="{6A1F816E-0ECA-B075-60A9-0A5316DA8178}"/>
          </ac:grpSpMkLst>
        </pc:grpChg>
      </pc:sldChg>
      <pc:sldChg chg="addSp delSp modSp new mod modAnim">
        <pc:chgData name="Rhys Thomas" userId="b0461f160bf1e64b" providerId="LiveId" clId="{CF6027AD-E818-47F9-B483-BF3D327BE63E}" dt="2024-06-02T12:43:10.284" v="7129"/>
        <pc:sldMkLst>
          <pc:docMk/>
          <pc:sldMk cId="4146417913" sldId="343"/>
        </pc:sldMkLst>
        <pc:spChg chg="del">
          <ac:chgData name="Rhys Thomas" userId="b0461f160bf1e64b" providerId="LiveId" clId="{CF6027AD-E818-47F9-B483-BF3D327BE63E}" dt="2024-06-02T12:12:19.806" v="7023" actId="478"/>
          <ac:spMkLst>
            <pc:docMk/>
            <pc:sldMk cId="4146417913" sldId="343"/>
            <ac:spMk id="2" creationId="{B9CAD22B-B16F-4E0A-ED91-5A1CD243C1B4}"/>
          </ac:spMkLst>
        </pc:spChg>
        <pc:spChg chg="del">
          <ac:chgData name="Rhys Thomas" userId="b0461f160bf1e64b" providerId="LiveId" clId="{CF6027AD-E818-47F9-B483-BF3D327BE63E}" dt="2024-06-02T12:12:18.042" v="7022" actId="478"/>
          <ac:spMkLst>
            <pc:docMk/>
            <pc:sldMk cId="4146417913" sldId="343"/>
            <ac:spMk id="3" creationId="{DBAF8F77-A15F-2A78-90DC-F5C2A440B4B6}"/>
          </ac:spMkLst>
        </pc:spChg>
        <pc:spChg chg="add del mod">
          <ac:chgData name="Rhys Thomas" userId="b0461f160bf1e64b" providerId="LiveId" clId="{CF6027AD-E818-47F9-B483-BF3D327BE63E}" dt="2024-06-02T12:20:34.070" v="7049"/>
          <ac:spMkLst>
            <pc:docMk/>
            <pc:sldMk cId="4146417913" sldId="343"/>
            <ac:spMk id="4" creationId="{7F1E044F-B252-149B-77F1-38FCC7110379}"/>
          </ac:spMkLst>
        </pc:spChg>
        <pc:spChg chg="add mod">
          <ac:chgData name="Rhys Thomas" userId="b0461f160bf1e64b" providerId="LiveId" clId="{CF6027AD-E818-47F9-B483-BF3D327BE63E}" dt="2024-06-02T12:27:17.761" v="7068" actId="1076"/>
          <ac:spMkLst>
            <pc:docMk/>
            <pc:sldMk cId="4146417913" sldId="343"/>
            <ac:spMk id="6" creationId="{6FBC33BC-3951-9376-7430-B72F6EF7725D}"/>
          </ac:spMkLst>
        </pc:spChg>
        <pc:spChg chg="add mod">
          <ac:chgData name="Rhys Thomas" userId="b0461f160bf1e64b" providerId="LiveId" clId="{CF6027AD-E818-47F9-B483-BF3D327BE63E}" dt="2024-06-02T12:27:44.510" v="7071" actId="207"/>
          <ac:spMkLst>
            <pc:docMk/>
            <pc:sldMk cId="4146417913" sldId="343"/>
            <ac:spMk id="7" creationId="{AE9A00C8-D73A-952D-3156-D89957991953}"/>
          </ac:spMkLst>
        </pc:spChg>
        <pc:spChg chg="add mod">
          <ac:chgData name="Rhys Thomas" userId="b0461f160bf1e64b" providerId="LiveId" clId="{CF6027AD-E818-47F9-B483-BF3D327BE63E}" dt="2024-06-02T12:27:57.817" v="7073" actId="1076"/>
          <ac:spMkLst>
            <pc:docMk/>
            <pc:sldMk cId="4146417913" sldId="343"/>
            <ac:spMk id="8" creationId="{F32DF7C1-2513-B954-7A43-6A9275A402A8}"/>
          </ac:spMkLst>
        </pc:spChg>
        <pc:spChg chg="add mod">
          <ac:chgData name="Rhys Thomas" userId="b0461f160bf1e64b" providerId="LiveId" clId="{CF6027AD-E818-47F9-B483-BF3D327BE63E}" dt="2024-06-02T12:40:25.239" v="7115" actId="20577"/>
          <ac:spMkLst>
            <pc:docMk/>
            <pc:sldMk cId="4146417913" sldId="343"/>
            <ac:spMk id="23" creationId="{246B1F0E-14DC-1A9D-F2D6-D2A06E1FED1F}"/>
          </ac:spMkLst>
        </pc:spChg>
        <pc:graphicFrameChg chg="add mod modGraphic">
          <ac:chgData name="Rhys Thomas" userId="b0461f160bf1e64b" providerId="LiveId" clId="{CF6027AD-E818-47F9-B483-BF3D327BE63E}" dt="2024-06-02T12:26:59.040" v="7053" actId="1076"/>
          <ac:graphicFrameMkLst>
            <pc:docMk/>
            <pc:sldMk cId="4146417913" sldId="343"/>
            <ac:graphicFrameMk id="5" creationId="{FE7578AC-EAB9-3CF6-C77C-5F052EF55A01}"/>
          </ac:graphicFrameMkLst>
        </pc:graphicFrameChg>
        <pc:cxnChg chg="add del mod">
          <ac:chgData name="Rhys Thomas" userId="b0461f160bf1e64b" providerId="LiveId" clId="{CF6027AD-E818-47F9-B483-BF3D327BE63E}" dt="2024-06-02T12:29:08.912" v="7090" actId="478"/>
          <ac:cxnSpMkLst>
            <pc:docMk/>
            <pc:sldMk cId="4146417913" sldId="343"/>
            <ac:cxnSpMk id="10" creationId="{B4233AF4-22F0-9C02-26A0-98376DD4FD78}"/>
          </ac:cxnSpMkLst>
        </pc:cxnChg>
        <pc:cxnChg chg="add del mod">
          <ac:chgData name="Rhys Thomas" userId="b0461f160bf1e64b" providerId="LiveId" clId="{CF6027AD-E818-47F9-B483-BF3D327BE63E}" dt="2024-06-02T12:29:07.543" v="7089" actId="478"/>
          <ac:cxnSpMkLst>
            <pc:docMk/>
            <pc:sldMk cId="4146417913" sldId="343"/>
            <ac:cxnSpMk id="11" creationId="{E4000FBE-57F2-9492-EA70-32347950C4CA}"/>
          </ac:cxnSpMkLst>
        </pc:cxnChg>
        <pc:cxnChg chg="add del mod">
          <ac:chgData name="Rhys Thomas" userId="b0461f160bf1e64b" providerId="LiveId" clId="{CF6027AD-E818-47F9-B483-BF3D327BE63E}" dt="2024-06-02T12:29:06.292" v="7088" actId="478"/>
          <ac:cxnSpMkLst>
            <pc:docMk/>
            <pc:sldMk cId="4146417913" sldId="343"/>
            <ac:cxnSpMk id="12" creationId="{1B650794-D6D3-9749-C4B2-D7F4E055613A}"/>
          </ac:cxnSpMkLst>
        </pc:cxnChg>
        <pc:cxnChg chg="add del mod">
          <ac:chgData name="Rhys Thomas" userId="b0461f160bf1e64b" providerId="LiveId" clId="{CF6027AD-E818-47F9-B483-BF3D327BE63E}" dt="2024-06-02T12:29:10.087" v="7091" actId="478"/>
          <ac:cxnSpMkLst>
            <pc:docMk/>
            <pc:sldMk cId="4146417913" sldId="343"/>
            <ac:cxnSpMk id="13" creationId="{04476C70-00B8-51DE-FFDB-2A20B060DA0E}"/>
          </ac:cxnSpMkLst>
        </pc:cxnChg>
        <pc:cxnChg chg="add mod">
          <ac:chgData name="Rhys Thomas" userId="b0461f160bf1e64b" providerId="LiveId" clId="{CF6027AD-E818-47F9-B483-BF3D327BE63E}" dt="2024-06-02T12:30:08.916" v="7095" actId="208"/>
          <ac:cxnSpMkLst>
            <pc:docMk/>
            <pc:sldMk cId="4146417913" sldId="343"/>
            <ac:cxnSpMk id="18" creationId="{53114441-A99B-CFFE-0822-6E8B56436BC1}"/>
          </ac:cxnSpMkLst>
        </pc:cxnChg>
        <pc:cxnChg chg="add mod">
          <ac:chgData name="Rhys Thomas" userId="b0461f160bf1e64b" providerId="LiveId" clId="{CF6027AD-E818-47F9-B483-BF3D327BE63E}" dt="2024-06-02T12:30:20.553" v="7099" actId="14100"/>
          <ac:cxnSpMkLst>
            <pc:docMk/>
            <pc:sldMk cId="4146417913" sldId="343"/>
            <ac:cxnSpMk id="20" creationId="{F1F64652-C4DA-92EC-40E0-CD592DBDF216}"/>
          </ac:cxnSpMkLst>
        </pc:cxnChg>
      </pc:sldChg>
      <pc:sldChg chg="modSp add mod">
        <pc:chgData name="Rhys Thomas" userId="b0461f160bf1e64b" providerId="LiveId" clId="{CF6027AD-E818-47F9-B483-BF3D327BE63E}" dt="2024-06-02T12:44:26.730" v="7145" actId="20577"/>
        <pc:sldMkLst>
          <pc:docMk/>
          <pc:sldMk cId="4294225765" sldId="344"/>
        </pc:sldMkLst>
        <pc:spChg chg="mod">
          <ac:chgData name="Rhys Thomas" userId="b0461f160bf1e64b" providerId="LiveId" clId="{CF6027AD-E818-47F9-B483-BF3D327BE63E}" dt="2024-06-02T12:44:10.968" v="7141" actId="20577"/>
          <ac:spMkLst>
            <pc:docMk/>
            <pc:sldMk cId="4294225765" sldId="344"/>
            <ac:spMk id="6" creationId="{6FBC33BC-3951-9376-7430-B72F6EF7725D}"/>
          </ac:spMkLst>
        </pc:spChg>
        <pc:spChg chg="mod">
          <ac:chgData name="Rhys Thomas" userId="b0461f160bf1e64b" providerId="LiveId" clId="{CF6027AD-E818-47F9-B483-BF3D327BE63E}" dt="2024-06-02T12:43:51.102" v="7135" actId="1076"/>
          <ac:spMkLst>
            <pc:docMk/>
            <pc:sldMk cId="4294225765" sldId="344"/>
            <ac:spMk id="7" creationId="{AE9A00C8-D73A-952D-3156-D89957991953}"/>
          </ac:spMkLst>
        </pc:spChg>
        <pc:spChg chg="mod">
          <ac:chgData name="Rhys Thomas" userId="b0461f160bf1e64b" providerId="LiveId" clId="{CF6027AD-E818-47F9-B483-BF3D327BE63E}" dt="2024-06-02T12:44:23.072" v="7143" actId="1076"/>
          <ac:spMkLst>
            <pc:docMk/>
            <pc:sldMk cId="4294225765" sldId="344"/>
            <ac:spMk id="8" creationId="{F32DF7C1-2513-B954-7A43-6A9275A402A8}"/>
          </ac:spMkLst>
        </pc:spChg>
        <pc:spChg chg="mod">
          <ac:chgData name="Rhys Thomas" userId="b0461f160bf1e64b" providerId="LiveId" clId="{CF6027AD-E818-47F9-B483-BF3D327BE63E}" dt="2024-06-02T12:44:26.730" v="7145" actId="20577"/>
          <ac:spMkLst>
            <pc:docMk/>
            <pc:sldMk cId="4294225765" sldId="344"/>
            <ac:spMk id="23" creationId="{246B1F0E-14DC-1A9D-F2D6-D2A06E1FED1F}"/>
          </ac:spMkLst>
        </pc:spChg>
        <pc:cxnChg chg="mod">
          <ac:chgData name="Rhys Thomas" userId="b0461f160bf1e64b" providerId="LiveId" clId="{CF6027AD-E818-47F9-B483-BF3D327BE63E}" dt="2024-06-02T12:43:59.189" v="7137" actId="14100"/>
          <ac:cxnSpMkLst>
            <pc:docMk/>
            <pc:sldMk cId="4294225765" sldId="344"/>
            <ac:cxnSpMk id="18" creationId="{53114441-A99B-CFFE-0822-6E8B56436BC1}"/>
          </ac:cxnSpMkLst>
        </pc:cxnChg>
        <pc:cxnChg chg="mod">
          <ac:chgData name="Rhys Thomas" userId="b0461f160bf1e64b" providerId="LiveId" clId="{CF6027AD-E818-47F9-B483-BF3D327BE63E}" dt="2024-06-02T12:44:17.156" v="7142" actId="14100"/>
          <ac:cxnSpMkLst>
            <pc:docMk/>
            <pc:sldMk cId="4294225765" sldId="344"/>
            <ac:cxnSpMk id="20" creationId="{F1F64652-C4DA-92EC-40E0-CD592DBDF216}"/>
          </ac:cxnSpMkLst>
        </pc:cxnChg>
      </pc:sldChg>
      <pc:sldChg chg="delSp new del mod">
        <pc:chgData name="Rhys Thomas" userId="b0461f160bf1e64b" providerId="LiveId" clId="{CF6027AD-E818-47F9-B483-BF3D327BE63E}" dt="2024-06-02T12:48:11.326" v="7190" actId="47"/>
        <pc:sldMkLst>
          <pc:docMk/>
          <pc:sldMk cId="2677844113" sldId="345"/>
        </pc:sldMkLst>
        <pc:spChg chg="del">
          <ac:chgData name="Rhys Thomas" userId="b0461f160bf1e64b" providerId="LiveId" clId="{CF6027AD-E818-47F9-B483-BF3D327BE63E}" dt="2024-06-02T12:46:36.134" v="7163" actId="478"/>
          <ac:spMkLst>
            <pc:docMk/>
            <pc:sldMk cId="2677844113" sldId="345"/>
            <ac:spMk id="2" creationId="{F142B9DB-5D13-ECC5-47C4-867D76E7B936}"/>
          </ac:spMkLst>
        </pc:spChg>
        <pc:spChg chg="del">
          <ac:chgData name="Rhys Thomas" userId="b0461f160bf1e64b" providerId="LiveId" clId="{CF6027AD-E818-47F9-B483-BF3D327BE63E}" dt="2024-06-02T12:46:35.535" v="7162" actId="478"/>
          <ac:spMkLst>
            <pc:docMk/>
            <pc:sldMk cId="2677844113" sldId="345"/>
            <ac:spMk id="3" creationId="{1576A26E-9955-B024-52E9-68B440B426AF}"/>
          </ac:spMkLst>
        </pc:spChg>
      </pc:sldChg>
      <pc:sldChg chg="modSp add mod">
        <pc:chgData name="Rhys Thomas" userId="b0461f160bf1e64b" providerId="LiveId" clId="{CF6027AD-E818-47F9-B483-BF3D327BE63E}" dt="2024-06-02T12:46:20.482" v="7161" actId="1076"/>
        <pc:sldMkLst>
          <pc:docMk/>
          <pc:sldMk cId="3596253698" sldId="346"/>
        </pc:sldMkLst>
        <pc:spChg chg="mod">
          <ac:chgData name="Rhys Thomas" userId="b0461f160bf1e64b" providerId="LiveId" clId="{CF6027AD-E818-47F9-B483-BF3D327BE63E}" dt="2024-06-02T12:45:46.795" v="7153" actId="20577"/>
          <ac:spMkLst>
            <pc:docMk/>
            <pc:sldMk cId="3596253698" sldId="346"/>
            <ac:spMk id="6" creationId="{6FBC33BC-3951-9376-7430-B72F6EF7725D}"/>
          </ac:spMkLst>
        </pc:spChg>
        <pc:spChg chg="mod">
          <ac:chgData name="Rhys Thomas" userId="b0461f160bf1e64b" providerId="LiveId" clId="{CF6027AD-E818-47F9-B483-BF3D327BE63E}" dt="2024-06-02T12:45:55.593" v="7156" actId="1076"/>
          <ac:spMkLst>
            <pc:docMk/>
            <pc:sldMk cId="3596253698" sldId="346"/>
            <ac:spMk id="7" creationId="{AE9A00C8-D73A-952D-3156-D89957991953}"/>
          </ac:spMkLst>
        </pc:spChg>
        <pc:spChg chg="mod">
          <ac:chgData name="Rhys Thomas" userId="b0461f160bf1e64b" providerId="LiveId" clId="{CF6027AD-E818-47F9-B483-BF3D327BE63E}" dt="2024-06-02T12:46:20.482" v="7161" actId="1076"/>
          <ac:spMkLst>
            <pc:docMk/>
            <pc:sldMk cId="3596253698" sldId="346"/>
            <ac:spMk id="8" creationId="{F32DF7C1-2513-B954-7A43-6A9275A402A8}"/>
          </ac:spMkLst>
        </pc:spChg>
        <pc:spChg chg="mod">
          <ac:chgData name="Rhys Thomas" userId="b0461f160bf1e64b" providerId="LiveId" clId="{CF6027AD-E818-47F9-B483-BF3D327BE63E}" dt="2024-06-02T12:45:50.764" v="7155" actId="20577"/>
          <ac:spMkLst>
            <pc:docMk/>
            <pc:sldMk cId="3596253698" sldId="346"/>
            <ac:spMk id="23" creationId="{246B1F0E-14DC-1A9D-F2D6-D2A06E1FED1F}"/>
          </ac:spMkLst>
        </pc:spChg>
        <pc:cxnChg chg="mod">
          <ac:chgData name="Rhys Thomas" userId="b0461f160bf1e64b" providerId="LiveId" clId="{CF6027AD-E818-47F9-B483-BF3D327BE63E}" dt="2024-06-02T12:46:09.773" v="7158" actId="14100"/>
          <ac:cxnSpMkLst>
            <pc:docMk/>
            <pc:sldMk cId="3596253698" sldId="346"/>
            <ac:cxnSpMk id="18" creationId="{53114441-A99B-CFFE-0822-6E8B56436BC1}"/>
          </ac:cxnSpMkLst>
        </pc:cxnChg>
        <pc:cxnChg chg="mod">
          <ac:chgData name="Rhys Thomas" userId="b0461f160bf1e64b" providerId="LiveId" clId="{CF6027AD-E818-47F9-B483-BF3D327BE63E}" dt="2024-06-02T12:46:16.337" v="7160" actId="14100"/>
          <ac:cxnSpMkLst>
            <pc:docMk/>
            <pc:sldMk cId="3596253698" sldId="346"/>
            <ac:cxnSpMk id="20" creationId="{F1F64652-C4DA-92EC-40E0-CD592DBDF216}"/>
          </ac:cxnSpMkLst>
        </pc:cxnChg>
      </pc:sldChg>
      <pc:sldChg chg="modSp add mod">
        <pc:chgData name="Rhys Thomas" userId="b0461f160bf1e64b" providerId="LiveId" clId="{CF6027AD-E818-47F9-B483-BF3D327BE63E}" dt="2024-06-02T12:48:05.887" v="7189" actId="1076"/>
        <pc:sldMkLst>
          <pc:docMk/>
          <pc:sldMk cId="455982629" sldId="347"/>
        </pc:sldMkLst>
        <pc:spChg chg="mod">
          <ac:chgData name="Rhys Thomas" userId="b0461f160bf1e64b" providerId="LiveId" clId="{CF6027AD-E818-47F9-B483-BF3D327BE63E}" dt="2024-06-02T12:47:18.849" v="7177" actId="20577"/>
          <ac:spMkLst>
            <pc:docMk/>
            <pc:sldMk cId="455982629" sldId="347"/>
            <ac:spMk id="6" creationId="{6FBC33BC-3951-9376-7430-B72F6EF7725D}"/>
          </ac:spMkLst>
        </pc:spChg>
        <pc:spChg chg="mod">
          <ac:chgData name="Rhys Thomas" userId="b0461f160bf1e64b" providerId="LiveId" clId="{CF6027AD-E818-47F9-B483-BF3D327BE63E}" dt="2024-06-02T12:47:04.549" v="7172" actId="1076"/>
          <ac:spMkLst>
            <pc:docMk/>
            <pc:sldMk cId="455982629" sldId="347"/>
            <ac:spMk id="7" creationId="{AE9A00C8-D73A-952D-3156-D89957991953}"/>
          </ac:spMkLst>
        </pc:spChg>
        <pc:spChg chg="mod">
          <ac:chgData name="Rhys Thomas" userId="b0461f160bf1e64b" providerId="LiveId" clId="{CF6027AD-E818-47F9-B483-BF3D327BE63E}" dt="2024-06-02T12:48:05.887" v="7189" actId="1076"/>
          <ac:spMkLst>
            <pc:docMk/>
            <pc:sldMk cId="455982629" sldId="347"/>
            <ac:spMk id="8" creationId="{F32DF7C1-2513-B954-7A43-6A9275A402A8}"/>
          </ac:spMkLst>
        </pc:spChg>
        <pc:spChg chg="mod">
          <ac:chgData name="Rhys Thomas" userId="b0461f160bf1e64b" providerId="LiveId" clId="{CF6027AD-E818-47F9-B483-BF3D327BE63E}" dt="2024-06-02T12:47:52.801" v="7188" actId="1076"/>
          <ac:spMkLst>
            <pc:docMk/>
            <pc:sldMk cId="455982629" sldId="347"/>
            <ac:spMk id="23" creationId="{246B1F0E-14DC-1A9D-F2D6-D2A06E1FED1F}"/>
          </ac:spMkLst>
        </pc:spChg>
        <pc:cxnChg chg="mod">
          <ac:chgData name="Rhys Thomas" userId="b0461f160bf1e64b" providerId="LiveId" clId="{CF6027AD-E818-47F9-B483-BF3D327BE63E}" dt="2024-06-02T12:47:22.466" v="7178" actId="14100"/>
          <ac:cxnSpMkLst>
            <pc:docMk/>
            <pc:sldMk cId="455982629" sldId="347"/>
            <ac:cxnSpMk id="18" creationId="{53114441-A99B-CFFE-0822-6E8B56436BC1}"/>
          </ac:cxnSpMkLst>
        </pc:cxnChg>
        <pc:cxnChg chg="mod">
          <ac:chgData name="Rhys Thomas" userId="b0461f160bf1e64b" providerId="LiveId" clId="{CF6027AD-E818-47F9-B483-BF3D327BE63E}" dt="2024-06-02T12:47:41.890" v="7182" actId="14100"/>
          <ac:cxnSpMkLst>
            <pc:docMk/>
            <pc:sldMk cId="455982629" sldId="347"/>
            <ac:cxnSpMk id="20" creationId="{F1F64652-C4DA-92EC-40E0-CD592DBDF216}"/>
          </ac:cxnSpMkLst>
        </pc:cxnChg>
      </pc:sldChg>
      <pc:sldChg chg="modSp add mod">
        <pc:chgData name="Rhys Thomas" userId="b0461f160bf1e64b" providerId="LiveId" clId="{CF6027AD-E818-47F9-B483-BF3D327BE63E}" dt="2024-06-02T12:49:50.073" v="7217" actId="14100"/>
        <pc:sldMkLst>
          <pc:docMk/>
          <pc:sldMk cId="2233184013" sldId="348"/>
        </pc:sldMkLst>
        <pc:spChg chg="mod">
          <ac:chgData name="Rhys Thomas" userId="b0461f160bf1e64b" providerId="LiveId" clId="{CF6027AD-E818-47F9-B483-BF3D327BE63E}" dt="2024-06-02T12:48:46.831" v="7204" actId="20577"/>
          <ac:spMkLst>
            <pc:docMk/>
            <pc:sldMk cId="2233184013" sldId="348"/>
            <ac:spMk id="6" creationId="{6FBC33BC-3951-9376-7430-B72F6EF7725D}"/>
          </ac:spMkLst>
        </pc:spChg>
        <pc:spChg chg="mod">
          <ac:chgData name="Rhys Thomas" userId="b0461f160bf1e64b" providerId="LiveId" clId="{CF6027AD-E818-47F9-B483-BF3D327BE63E}" dt="2024-06-02T12:49:06.864" v="7208" actId="1076"/>
          <ac:spMkLst>
            <pc:docMk/>
            <pc:sldMk cId="2233184013" sldId="348"/>
            <ac:spMk id="7" creationId="{AE9A00C8-D73A-952D-3156-D89957991953}"/>
          </ac:spMkLst>
        </pc:spChg>
        <pc:spChg chg="mod">
          <ac:chgData name="Rhys Thomas" userId="b0461f160bf1e64b" providerId="LiveId" clId="{CF6027AD-E818-47F9-B483-BF3D327BE63E}" dt="2024-06-02T12:49:33.229" v="7212" actId="1076"/>
          <ac:spMkLst>
            <pc:docMk/>
            <pc:sldMk cId="2233184013" sldId="348"/>
            <ac:spMk id="8" creationId="{F32DF7C1-2513-B954-7A43-6A9275A402A8}"/>
          </ac:spMkLst>
        </pc:spChg>
        <pc:spChg chg="mod">
          <ac:chgData name="Rhys Thomas" userId="b0461f160bf1e64b" providerId="LiveId" clId="{CF6027AD-E818-47F9-B483-BF3D327BE63E}" dt="2024-06-02T12:49:00.552" v="7207" actId="1076"/>
          <ac:spMkLst>
            <pc:docMk/>
            <pc:sldMk cId="2233184013" sldId="348"/>
            <ac:spMk id="23" creationId="{246B1F0E-14DC-1A9D-F2D6-D2A06E1FED1F}"/>
          </ac:spMkLst>
        </pc:spChg>
        <pc:cxnChg chg="mod">
          <ac:chgData name="Rhys Thomas" userId="b0461f160bf1e64b" providerId="LiveId" clId="{CF6027AD-E818-47F9-B483-BF3D327BE63E}" dt="2024-06-02T12:49:44.320" v="7216" actId="1076"/>
          <ac:cxnSpMkLst>
            <pc:docMk/>
            <pc:sldMk cId="2233184013" sldId="348"/>
            <ac:cxnSpMk id="18" creationId="{53114441-A99B-CFFE-0822-6E8B56436BC1}"/>
          </ac:cxnSpMkLst>
        </pc:cxnChg>
        <pc:cxnChg chg="mod">
          <ac:chgData name="Rhys Thomas" userId="b0461f160bf1e64b" providerId="LiveId" clId="{CF6027AD-E818-47F9-B483-BF3D327BE63E}" dt="2024-06-02T12:49:50.073" v="7217" actId="14100"/>
          <ac:cxnSpMkLst>
            <pc:docMk/>
            <pc:sldMk cId="2233184013" sldId="348"/>
            <ac:cxnSpMk id="20" creationId="{F1F64652-C4DA-92EC-40E0-CD592DBDF216}"/>
          </ac:cxnSpMkLst>
        </pc:cxnChg>
      </pc:sldChg>
      <pc:sldChg chg="modSp add mod">
        <pc:chgData name="Rhys Thomas" userId="b0461f160bf1e64b" providerId="LiveId" clId="{CF6027AD-E818-47F9-B483-BF3D327BE63E}" dt="2024-06-02T12:51:05.902" v="7236" actId="1076"/>
        <pc:sldMkLst>
          <pc:docMk/>
          <pc:sldMk cId="294393417" sldId="349"/>
        </pc:sldMkLst>
        <pc:spChg chg="mod">
          <ac:chgData name="Rhys Thomas" userId="b0461f160bf1e64b" providerId="LiveId" clId="{CF6027AD-E818-47F9-B483-BF3D327BE63E}" dt="2024-06-02T12:50:30.066" v="7226" actId="20577"/>
          <ac:spMkLst>
            <pc:docMk/>
            <pc:sldMk cId="294393417" sldId="349"/>
            <ac:spMk id="6" creationId="{6FBC33BC-3951-9376-7430-B72F6EF7725D}"/>
          </ac:spMkLst>
        </pc:spChg>
        <pc:spChg chg="mod">
          <ac:chgData name="Rhys Thomas" userId="b0461f160bf1e64b" providerId="LiveId" clId="{CF6027AD-E818-47F9-B483-BF3D327BE63E}" dt="2024-06-02T12:50:43.671" v="7231" actId="1076"/>
          <ac:spMkLst>
            <pc:docMk/>
            <pc:sldMk cId="294393417" sldId="349"/>
            <ac:spMk id="7" creationId="{AE9A00C8-D73A-952D-3156-D89957991953}"/>
          </ac:spMkLst>
        </pc:spChg>
        <pc:spChg chg="mod">
          <ac:chgData name="Rhys Thomas" userId="b0461f160bf1e64b" providerId="LiveId" clId="{CF6027AD-E818-47F9-B483-BF3D327BE63E}" dt="2024-06-02T12:51:05.902" v="7236" actId="1076"/>
          <ac:spMkLst>
            <pc:docMk/>
            <pc:sldMk cId="294393417" sldId="349"/>
            <ac:spMk id="8" creationId="{F32DF7C1-2513-B954-7A43-6A9275A402A8}"/>
          </ac:spMkLst>
        </pc:spChg>
        <pc:spChg chg="mod">
          <ac:chgData name="Rhys Thomas" userId="b0461f160bf1e64b" providerId="LiveId" clId="{CF6027AD-E818-47F9-B483-BF3D327BE63E}" dt="2024-06-02T12:50:35.624" v="7230" actId="20577"/>
          <ac:spMkLst>
            <pc:docMk/>
            <pc:sldMk cId="294393417" sldId="349"/>
            <ac:spMk id="23" creationId="{246B1F0E-14DC-1A9D-F2D6-D2A06E1FED1F}"/>
          </ac:spMkLst>
        </pc:spChg>
        <pc:cxnChg chg="mod">
          <ac:chgData name="Rhys Thomas" userId="b0461f160bf1e64b" providerId="LiveId" clId="{CF6027AD-E818-47F9-B483-BF3D327BE63E}" dt="2024-06-02T12:50:50.631" v="7233" actId="14100"/>
          <ac:cxnSpMkLst>
            <pc:docMk/>
            <pc:sldMk cId="294393417" sldId="349"/>
            <ac:cxnSpMk id="18" creationId="{53114441-A99B-CFFE-0822-6E8B56436BC1}"/>
          </ac:cxnSpMkLst>
        </pc:cxnChg>
        <pc:cxnChg chg="mod">
          <ac:chgData name="Rhys Thomas" userId="b0461f160bf1e64b" providerId="LiveId" clId="{CF6027AD-E818-47F9-B483-BF3D327BE63E}" dt="2024-06-02T12:50:57.974" v="7235" actId="14100"/>
          <ac:cxnSpMkLst>
            <pc:docMk/>
            <pc:sldMk cId="294393417" sldId="349"/>
            <ac:cxnSpMk id="20" creationId="{F1F64652-C4DA-92EC-40E0-CD592DBDF216}"/>
          </ac:cxnSpMkLst>
        </pc:cxnChg>
      </pc:sldChg>
      <pc:sldChg chg="addSp delSp modSp new mod modAnim">
        <pc:chgData name="Rhys Thomas" userId="b0461f160bf1e64b" providerId="LiveId" clId="{CF6027AD-E818-47F9-B483-BF3D327BE63E}" dt="2024-06-02T13:14:12.207" v="7550" actId="1076"/>
        <pc:sldMkLst>
          <pc:docMk/>
          <pc:sldMk cId="3162651474" sldId="350"/>
        </pc:sldMkLst>
        <pc:spChg chg="del">
          <ac:chgData name="Rhys Thomas" userId="b0461f160bf1e64b" providerId="LiveId" clId="{CF6027AD-E818-47F9-B483-BF3D327BE63E}" dt="2024-06-02T12:51:31.384" v="7239" actId="478"/>
          <ac:spMkLst>
            <pc:docMk/>
            <pc:sldMk cId="3162651474" sldId="350"/>
            <ac:spMk id="2" creationId="{1E7AE550-B852-CA81-210A-1F03F835B070}"/>
          </ac:spMkLst>
        </pc:spChg>
        <pc:spChg chg="del">
          <ac:chgData name="Rhys Thomas" userId="b0461f160bf1e64b" providerId="LiveId" clId="{CF6027AD-E818-47F9-B483-BF3D327BE63E}" dt="2024-06-02T12:51:33.005" v="7240" actId="478"/>
          <ac:spMkLst>
            <pc:docMk/>
            <pc:sldMk cId="3162651474" sldId="350"/>
            <ac:spMk id="3" creationId="{9851DC94-6E6F-D145-A8C9-14A726F2592F}"/>
          </ac:spMkLst>
        </pc:spChg>
        <pc:spChg chg="add del mod">
          <ac:chgData name="Rhys Thomas" userId="b0461f160bf1e64b" providerId="LiveId" clId="{CF6027AD-E818-47F9-B483-BF3D327BE63E}" dt="2024-06-02T12:54:48.472" v="7251"/>
          <ac:spMkLst>
            <pc:docMk/>
            <pc:sldMk cId="3162651474" sldId="350"/>
            <ac:spMk id="5" creationId="{FF4E213E-88F0-B71C-DB68-CD26106FB006}"/>
          </ac:spMkLst>
        </pc:spChg>
        <pc:spChg chg="add mod">
          <ac:chgData name="Rhys Thomas" userId="b0461f160bf1e64b" providerId="LiveId" clId="{CF6027AD-E818-47F9-B483-BF3D327BE63E}" dt="2024-06-02T12:56:22.762" v="7274" actId="1076"/>
          <ac:spMkLst>
            <pc:docMk/>
            <pc:sldMk cId="3162651474" sldId="350"/>
            <ac:spMk id="9" creationId="{D6B8873A-F362-0EB7-5B46-D0DB7E5AC93F}"/>
          </ac:spMkLst>
        </pc:spChg>
        <pc:spChg chg="add mod">
          <ac:chgData name="Rhys Thomas" userId="b0461f160bf1e64b" providerId="LiveId" clId="{CF6027AD-E818-47F9-B483-BF3D327BE63E}" dt="2024-06-02T12:56:25.754" v="7275" actId="1076"/>
          <ac:spMkLst>
            <pc:docMk/>
            <pc:sldMk cId="3162651474" sldId="350"/>
            <ac:spMk id="12" creationId="{B1A6841C-9CD0-4786-F274-357D623B2296}"/>
          </ac:spMkLst>
        </pc:spChg>
        <pc:spChg chg="add mod">
          <ac:chgData name="Rhys Thomas" userId="b0461f160bf1e64b" providerId="LiveId" clId="{CF6027AD-E818-47F9-B483-BF3D327BE63E}" dt="2024-06-02T12:56:30.191" v="7276" actId="1076"/>
          <ac:spMkLst>
            <pc:docMk/>
            <pc:sldMk cId="3162651474" sldId="350"/>
            <ac:spMk id="13" creationId="{013153FB-8B7E-BD5B-AEBB-802838027C11}"/>
          </ac:spMkLst>
        </pc:spChg>
        <pc:spChg chg="add mod">
          <ac:chgData name="Rhys Thomas" userId="b0461f160bf1e64b" providerId="LiveId" clId="{CF6027AD-E818-47F9-B483-BF3D327BE63E}" dt="2024-06-02T13:01:28.850" v="7451" actId="1076"/>
          <ac:spMkLst>
            <pc:docMk/>
            <pc:sldMk cId="3162651474" sldId="350"/>
            <ac:spMk id="14" creationId="{309D5862-CDE9-6191-5A3D-50DE21C0D702}"/>
          </ac:spMkLst>
        </pc:spChg>
        <pc:spChg chg="add ord">
          <ac:chgData name="Rhys Thomas" userId="b0461f160bf1e64b" providerId="LiveId" clId="{CF6027AD-E818-47F9-B483-BF3D327BE63E}" dt="2024-06-02T13:11:30.308" v="7528" actId="167"/>
          <ac:spMkLst>
            <pc:docMk/>
            <pc:sldMk cId="3162651474" sldId="350"/>
            <ac:spMk id="15" creationId="{276038E5-F5FA-63BD-7627-92AA0DD36016}"/>
          </ac:spMkLst>
        </pc:spChg>
        <pc:spChg chg="add mod ord">
          <ac:chgData name="Rhys Thomas" userId="b0461f160bf1e64b" providerId="LiveId" clId="{CF6027AD-E818-47F9-B483-BF3D327BE63E}" dt="2024-06-02T13:11:27.120" v="7527" actId="167"/>
          <ac:spMkLst>
            <pc:docMk/>
            <pc:sldMk cId="3162651474" sldId="350"/>
            <ac:spMk id="16" creationId="{E016CD64-C314-2CB8-CA6E-32C9292FFEA3}"/>
          </ac:spMkLst>
        </pc:spChg>
        <pc:spChg chg="add mod">
          <ac:chgData name="Rhys Thomas" userId="b0461f160bf1e64b" providerId="LiveId" clId="{CF6027AD-E818-47F9-B483-BF3D327BE63E}" dt="2024-06-02T13:05:18.703" v="7501" actId="20577"/>
          <ac:spMkLst>
            <pc:docMk/>
            <pc:sldMk cId="3162651474" sldId="350"/>
            <ac:spMk id="24" creationId="{C19E229E-ECF5-43E9-3C96-20A303173B34}"/>
          </ac:spMkLst>
        </pc:spChg>
        <pc:spChg chg="add mod">
          <ac:chgData name="Rhys Thomas" userId="b0461f160bf1e64b" providerId="LiveId" clId="{CF6027AD-E818-47F9-B483-BF3D327BE63E}" dt="2024-06-02T13:07:11.809" v="7524" actId="20577"/>
          <ac:spMkLst>
            <pc:docMk/>
            <pc:sldMk cId="3162651474" sldId="350"/>
            <ac:spMk id="25" creationId="{799C27A3-4D88-9AFE-95DF-D45D68149FC4}"/>
          </ac:spMkLst>
        </pc:spChg>
        <pc:spChg chg="add mod ord">
          <ac:chgData name="Rhys Thomas" userId="b0461f160bf1e64b" providerId="LiveId" clId="{CF6027AD-E818-47F9-B483-BF3D327BE63E}" dt="2024-06-02T13:11:23.726" v="7526" actId="167"/>
          <ac:spMkLst>
            <pc:docMk/>
            <pc:sldMk cId="3162651474" sldId="350"/>
            <ac:spMk id="26" creationId="{7770CE37-C695-BD7C-85D4-52F5D93562B1}"/>
          </ac:spMkLst>
        </pc:spChg>
        <pc:spChg chg="add mod ord">
          <ac:chgData name="Rhys Thomas" userId="b0461f160bf1e64b" providerId="LiveId" clId="{CF6027AD-E818-47F9-B483-BF3D327BE63E}" dt="2024-06-02T13:11:17.216" v="7525" actId="167"/>
          <ac:spMkLst>
            <pc:docMk/>
            <pc:sldMk cId="3162651474" sldId="350"/>
            <ac:spMk id="27" creationId="{4E3C17DD-CB0D-7177-51F6-9D19990D6F4B}"/>
          </ac:spMkLst>
        </pc:spChg>
        <pc:spChg chg="add mod ord">
          <ac:chgData name="Rhys Thomas" userId="b0461f160bf1e64b" providerId="LiveId" clId="{CF6027AD-E818-47F9-B483-BF3D327BE63E}" dt="2024-06-02T13:06:30.129" v="7514" actId="167"/>
          <ac:spMkLst>
            <pc:docMk/>
            <pc:sldMk cId="3162651474" sldId="350"/>
            <ac:spMk id="33" creationId="{4C241288-4589-4BE7-6B7E-396EEC5C55A4}"/>
          </ac:spMkLst>
        </pc:spChg>
        <pc:spChg chg="add mod ord">
          <ac:chgData name="Rhys Thomas" userId="b0461f160bf1e64b" providerId="LiveId" clId="{CF6027AD-E818-47F9-B483-BF3D327BE63E}" dt="2024-06-02T13:12:36.950" v="7546" actId="167"/>
          <ac:spMkLst>
            <pc:docMk/>
            <pc:sldMk cId="3162651474" sldId="350"/>
            <ac:spMk id="37" creationId="{5629722B-1617-3F8A-E64C-2DB6CB3A1C07}"/>
          </ac:spMkLst>
        </pc:spChg>
        <pc:spChg chg="add mod ord">
          <ac:chgData name="Rhys Thomas" userId="b0461f160bf1e64b" providerId="LiveId" clId="{CF6027AD-E818-47F9-B483-BF3D327BE63E}" dt="2024-06-02T13:12:32.932" v="7545" actId="167"/>
          <ac:spMkLst>
            <pc:docMk/>
            <pc:sldMk cId="3162651474" sldId="350"/>
            <ac:spMk id="38" creationId="{54C14DF2-5DEF-EE29-4604-F47DF7706F10}"/>
          </ac:spMkLst>
        </pc:spChg>
        <pc:graphicFrameChg chg="add del mod modGraphic">
          <ac:chgData name="Rhys Thomas" userId="b0461f160bf1e64b" providerId="LiveId" clId="{CF6027AD-E818-47F9-B483-BF3D327BE63E}" dt="2024-06-02T12:54:48.470" v="7249" actId="478"/>
          <ac:graphicFrameMkLst>
            <pc:docMk/>
            <pc:sldMk cId="3162651474" sldId="350"/>
            <ac:graphicFrameMk id="4" creationId="{59E5B85D-DB08-6CC5-6F69-E206E96BD45F}"/>
          </ac:graphicFrameMkLst>
        </pc:graphicFrameChg>
        <pc:graphicFrameChg chg="add mod modGraphic">
          <ac:chgData name="Rhys Thomas" userId="b0461f160bf1e64b" providerId="LiveId" clId="{CF6027AD-E818-47F9-B483-BF3D327BE63E}" dt="2024-06-02T13:14:04.320" v="7549" actId="14734"/>
          <ac:graphicFrameMkLst>
            <pc:docMk/>
            <pc:sldMk cId="3162651474" sldId="350"/>
            <ac:graphicFrameMk id="6" creationId="{ECF2C7F6-AFBC-52E2-677A-F22D611FE560}"/>
          </ac:graphicFrameMkLst>
        </pc:graphicFrameChg>
        <pc:graphicFrameChg chg="add mod">
          <ac:chgData name="Rhys Thomas" userId="b0461f160bf1e64b" providerId="LiveId" clId="{CF6027AD-E818-47F9-B483-BF3D327BE63E}" dt="2024-06-02T12:56:40.380" v="7278" actId="1076"/>
          <ac:graphicFrameMkLst>
            <pc:docMk/>
            <pc:sldMk cId="3162651474" sldId="350"/>
            <ac:graphicFrameMk id="7" creationId="{22FCEEF7-E0D9-43A7-285F-EA8E841429C5}"/>
          </ac:graphicFrameMkLst>
        </pc:graphicFrameChg>
        <pc:graphicFrameChg chg="add mod">
          <ac:chgData name="Rhys Thomas" userId="b0461f160bf1e64b" providerId="LiveId" clId="{CF6027AD-E818-47F9-B483-BF3D327BE63E}" dt="2024-06-02T12:56:44.616" v="7279" actId="1076"/>
          <ac:graphicFrameMkLst>
            <pc:docMk/>
            <pc:sldMk cId="3162651474" sldId="350"/>
            <ac:graphicFrameMk id="8" creationId="{C7946633-840F-0CB4-DDED-675DCDC2559F}"/>
          </ac:graphicFrameMkLst>
        </pc:graphicFrameChg>
        <pc:cxnChg chg="add mod">
          <ac:chgData name="Rhys Thomas" userId="b0461f160bf1e64b" providerId="LiveId" clId="{CF6027AD-E818-47F9-B483-BF3D327BE63E}" dt="2024-06-02T12:55:17.637" v="7258"/>
          <ac:cxnSpMkLst>
            <pc:docMk/>
            <pc:sldMk cId="3162651474" sldId="350"/>
            <ac:cxnSpMk id="10" creationId="{15CA6E32-70E7-6643-2366-500855234EFD}"/>
          </ac:cxnSpMkLst>
        </pc:cxnChg>
        <pc:cxnChg chg="add mod">
          <ac:chgData name="Rhys Thomas" userId="b0461f160bf1e64b" providerId="LiveId" clId="{CF6027AD-E818-47F9-B483-BF3D327BE63E}" dt="2024-06-02T12:55:32.362" v="7261" actId="1035"/>
          <ac:cxnSpMkLst>
            <pc:docMk/>
            <pc:sldMk cId="3162651474" sldId="350"/>
            <ac:cxnSpMk id="11" creationId="{9A52687F-8F3D-23AD-BFE0-7661DC516FDE}"/>
          </ac:cxnSpMkLst>
        </pc:cxnChg>
        <pc:cxnChg chg="add mod">
          <ac:chgData name="Rhys Thomas" userId="b0461f160bf1e64b" providerId="LiveId" clId="{CF6027AD-E818-47F9-B483-BF3D327BE63E}" dt="2024-06-02T13:14:12.207" v="7550" actId="1076"/>
          <ac:cxnSpMkLst>
            <pc:docMk/>
            <pc:sldMk cId="3162651474" sldId="350"/>
            <ac:cxnSpMk id="18" creationId="{85608DE8-70A9-622D-38A8-422BF46F66EC}"/>
          </ac:cxnSpMkLst>
        </pc:cxnChg>
        <pc:cxnChg chg="add mod">
          <ac:chgData name="Rhys Thomas" userId="b0461f160bf1e64b" providerId="LiveId" clId="{CF6027AD-E818-47F9-B483-BF3D327BE63E}" dt="2024-06-02T13:02:48.117" v="7465" actId="14100"/>
          <ac:cxnSpMkLst>
            <pc:docMk/>
            <pc:sldMk cId="3162651474" sldId="350"/>
            <ac:cxnSpMk id="19" creationId="{E5FB7845-D3E2-B294-7F90-D5E65F83B368}"/>
          </ac:cxnSpMkLst>
        </pc:cxnChg>
        <pc:cxnChg chg="add mod">
          <ac:chgData name="Rhys Thomas" userId="b0461f160bf1e64b" providerId="LiveId" clId="{CF6027AD-E818-47F9-B483-BF3D327BE63E}" dt="2024-06-02T13:05:42.862" v="7506" actId="14100"/>
          <ac:cxnSpMkLst>
            <pc:docMk/>
            <pc:sldMk cId="3162651474" sldId="350"/>
            <ac:cxnSpMk id="28" creationId="{533AF848-165D-DDD0-4C1A-E16477EE9D82}"/>
          </ac:cxnSpMkLst>
        </pc:cxnChg>
        <pc:cxnChg chg="add mod ord">
          <ac:chgData name="Rhys Thomas" userId="b0461f160bf1e64b" providerId="LiveId" clId="{CF6027AD-E818-47F9-B483-BF3D327BE63E}" dt="2024-06-02T13:06:41.900" v="7516" actId="14100"/>
          <ac:cxnSpMkLst>
            <pc:docMk/>
            <pc:sldMk cId="3162651474" sldId="350"/>
            <ac:cxnSpMk id="31" creationId="{B5F9DA90-DD56-F667-8311-A0CB15EE373B}"/>
          </ac:cxnSpMkLst>
        </pc:cxnChg>
        <pc:cxnChg chg="add mod">
          <ac:chgData name="Rhys Thomas" userId="b0461f160bf1e64b" providerId="LiveId" clId="{CF6027AD-E818-47F9-B483-BF3D327BE63E}" dt="2024-06-02T13:12:13.621" v="7541" actId="14100"/>
          <ac:cxnSpMkLst>
            <pc:docMk/>
            <pc:sldMk cId="3162651474" sldId="350"/>
            <ac:cxnSpMk id="39" creationId="{47718C7C-2699-3C33-916D-B90DD176053E}"/>
          </ac:cxnSpMkLst>
        </pc:cxnChg>
        <pc:cxnChg chg="add mod">
          <ac:chgData name="Rhys Thomas" userId="b0461f160bf1e64b" providerId="LiveId" clId="{CF6027AD-E818-47F9-B483-BF3D327BE63E}" dt="2024-06-02T13:12:27.677" v="7544" actId="14100"/>
          <ac:cxnSpMkLst>
            <pc:docMk/>
            <pc:sldMk cId="3162651474" sldId="350"/>
            <ac:cxnSpMk id="41" creationId="{21BFC820-B041-0060-97DB-BE4E766A1027}"/>
          </ac:cxnSpMkLst>
        </pc:cxnChg>
      </pc:sldChg>
      <pc:sldChg chg="addSp delSp modSp add mod delAnim modAnim">
        <pc:chgData name="Rhys Thomas" userId="b0461f160bf1e64b" providerId="LiveId" clId="{CF6027AD-E818-47F9-B483-BF3D327BE63E}" dt="2024-06-02T13:24:58.383" v="7723"/>
        <pc:sldMkLst>
          <pc:docMk/>
          <pc:sldMk cId="3903484904" sldId="351"/>
        </pc:sldMkLst>
        <pc:spChg chg="mod">
          <ac:chgData name="Rhys Thomas" userId="b0461f160bf1e64b" providerId="LiveId" clId="{CF6027AD-E818-47F9-B483-BF3D327BE63E}" dt="2024-06-02T13:19:38.247" v="7651" actId="20577"/>
          <ac:spMkLst>
            <pc:docMk/>
            <pc:sldMk cId="3903484904" sldId="351"/>
            <ac:spMk id="14" creationId="{309D5862-CDE9-6191-5A3D-50DE21C0D702}"/>
          </ac:spMkLst>
        </pc:spChg>
        <pc:spChg chg="mod">
          <ac:chgData name="Rhys Thomas" userId="b0461f160bf1e64b" providerId="LiveId" clId="{CF6027AD-E818-47F9-B483-BF3D327BE63E}" dt="2024-06-02T13:18:31.407" v="7638" actId="1076"/>
          <ac:spMkLst>
            <pc:docMk/>
            <pc:sldMk cId="3903484904" sldId="351"/>
            <ac:spMk id="15" creationId="{276038E5-F5FA-63BD-7627-92AA0DD36016}"/>
          </ac:spMkLst>
        </pc:spChg>
        <pc:spChg chg="mod">
          <ac:chgData name="Rhys Thomas" userId="b0461f160bf1e64b" providerId="LiveId" clId="{CF6027AD-E818-47F9-B483-BF3D327BE63E}" dt="2024-06-02T13:18:57.910" v="7645" actId="1076"/>
          <ac:spMkLst>
            <pc:docMk/>
            <pc:sldMk cId="3903484904" sldId="351"/>
            <ac:spMk id="16" creationId="{E016CD64-C314-2CB8-CA6E-32C9292FFEA3}"/>
          </ac:spMkLst>
        </pc:spChg>
        <pc:spChg chg="add mod">
          <ac:chgData name="Rhys Thomas" userId="b0461f160bf1e64b" providerId="LiveId" clId="{CF6027AD-E818-47F9-B483-BF3D327BE63E}" dt="2024-06-02T13:20:10.571" v="7661" actId="20577"/>
          <ac:spMkLst>
            <pc:docMk/>
            <pc:sldMk cId="3903484904" sldId="351"/>
            <ac:spMk id="20" creationId="{395A4737-2C1C-9386-A3EA-DFFCB6CEA8A4}"/>
          </ac:spMkLst>
        </pc:spChg>
        <pc:spChg chg="del mod">
          <ac:chgData name="Rhys Thomas" userId="b0461f160bf1e64b" providerId="LiveId" clId="{CF6027AD-E818-47F9-B483-BF3D327BE63E}" dt="2024-06-02T13:20:16.909" v="7664"/>
          <ac:spMkLst>
            <pc:docMk/>
            <pc:sldMk cId="3903484904" sldId="351"/>
            <ac:spMk id="24" creationId="{C19E229E-ECF5-43E9-3C96-20A303173B34}"/>
          </ac:spMkLst>
        </pc:spChg>
        <pc:spChg chg="del mod">
          <ac:chgData name="Rhys Thomas" userId="b0461f160bf1e64b" providerId="LiveId" clId="{CF6027AD-E818-47F9-B483-BF3D327BE63E}" dt="2024-06-02T13:22:45.487" v="7690"/>
          <ac:spMkLst>
            <pc:docMk/>
            <pc:sldMk cId="3903484904" sldId="351"/>
            <ac:spMk id="25" creationId="{799C27A3-4D88-9AFE-95DF-D45D68149FC4}"/>
          </ac:spMkLst>
        </pc:spChg>
        <pc:spChg chg="mod">
          <ac:chgData name="Rhys Thomas" userId="b0461f160bf1e64b" providerId="LiveId" clId="{CF6027AD-E818-47F9-B483-BF3D327BE63E}" dt="2024-06-02T13:20:34.123" v="7671" actId="1076"/>
          <ac:spMkLst>
            <pc:docMk/>
            <pc:sldMk cId="3903484904" sldId="351"/>
            <ac:spMk id="26" creationId="{7770CE37-C695-BD7C-85D4-52F5D93562B1}"/>
          </ac:spMkLst>
        </pc:spChg>
        <pc:spChg chg="del mod">
          <ac:chgData name="Rhys Thomas" userId="b0461f160bf1e64b" providerId="LiveId" clId="{CF6027AD-E818-47F9-B483-BF3D327BE63E}" dt="2024-06-02T13:24:04.002" v="7711" actId="478"/>
          <ac:spMkLst>
            <pc:docMk/>
            <pc:sldMk cId="3903484904" sldId="351"/>
            <ac:spMk id="27" creationId="{4E3C17DD-CB0D-7177-51F6-9D19990D6F4B}"/>
          </ac:spMkLst>
        </pc:spChg>
        <pc:spChg chg="add mod">
          <ac:chgData name="Rhys Thomas" userId="b0461f160bf1e64b" providerId="LiveId" clId="{CF6027AD-E818-47F9-B483-BF3D327BE63E}" dt="2024-06-02T13:23:13.591" v="7700" actId="1076"/>
          <ac:spMkLst>
            <pc:docMk/>
            <pc:sldMk cId="3903484904" sldId="351"/>
            <ac:spMk id="32" creationId="{7F5AB71F-D60A-C84B-9D18-7E1DC96CE27C}"/>
          </ac:spMkLst>
        </pc:spChg>
        <pc:spChg chg="mod">
          <ac:chgData name="Rhys Thomas" userId="b0461f160bf1e64b" providerId="LiveId" clId="{CF6027AD-E818-47F9-B483-BF3D327BE63E}" dt="2024-06-02T13:21:30.420" v="7678" actId="1076"/>
          <ac:spMkLst>
            <pc:docMk/>
            <pc:sldMk cId="3903484904" sldId="351"/>
            <ac:spMk id="33" creationId="{4C241288-4589-4BE7-6B7E-396EEC5C55A4}"/>
          </ac:spMkLst>
        </pc:spChg>
        <pc:spChg chg="mod">
          <ac:chgData name="Rhys Thomas" userId="b0461f160bf1e64b" providerId="LiveId" clId="{CF6027AD-E818-47F9-B483-BF3D327BE63E}" dt="2024-06-02T13:23:19.401" v="7701" actId="1076"/>
          <ac:spMkLst>
            <pc:docMk/>
            <pc:sldMk cId="3903484904" sldId="351"/>
            <ac:spMk id="37" creationId="{5629722B-1617-3F8A-E64C-2DB6CB3A1C07}"/>
          </ac:spMkLst>
        </pc:spChg>
        <pc:spChg chg="mod">
          <ac:chgData name="Rhys Thomas" userId="b0461f160bf1e64b" providerId="LiveId" clId="{CF6027AD-E818-47F9-B483-BF3D327BE63E}" dt="2024-06-02T13:23:59.679" v="7710" actId="1076"/>
          <ac:spMkLst>
            <pc:docMk/>
            <pc:sldMk cId="3903484904" sldId="351"/>
            <ac:spMk id="38" creationId="{54C14DF2-5DEF-EE29-4604-F47DF7706F10}"/>
          </ac:spMkLst>
        </pc:spChg>
        <pc:graphicFrameChg chg="add mod modGraphic">
          <ac:chgData name="Rhys Thomas" userId="b0461f160bf1e64b" providerId="LiveId" clId="{CF6027AD-E818-47F9-B483-BF3D327BE63E}" dt="2024-06-02T13:17:56.772" v="7632" actId="14734"/>
          <ac:graphicFrameMkLst>
            <pc:docMk/>
            <pc:sldMk cId="3903484904" sldId="351"/>
            <ac:graphicFrameMk id="2" creationId="{1C6E591D-087F-8868-616A-6DE71E0990BA}"/>
          </ac:graphicFrameMkLst>
        </pc:graphicFrameChg>
        <pc:graphicFrameChg chg="del">
          <ac:chgData name="Rhys Thomas" userId="b0461f160bf1e64b" providerId="LiveId" clId="{CF6027AD-E818-47F9-B483-BF3D327BE63E}" dt="2024-06-02T13:17:23.621" v="7622" actId="478"/>
          <ac:graphicFrameMkLst>
            <pc:docMk/>
            <pc:sldMk cId="3903484904" sldId="351"/>
            <ac:graphicFrameMk id="6" creationId="{ECF2C7F6-AFBC-52E2-677A-F22D611FE560}"/>
          </ac:graphicFrameMkLst>
        </pc:graphicFrameChg>
        <pc:graphicFrameChg chg="del">
          <ac:chgData name="Rhys Thomas" userId="b0461f160bf1e64b" providerId="LiveId" clId="{CF6027AD-E818-47F9-B483-BF3D327BE63E}" dt="2024-06-02T13:20:16.888" v="7662" actId="21"/>
          <ac:graphicFrameMkLst>
            <pc:docMk/>
            <pc:sldMk cId="3903484904" sldId="351"/>
            <ac:graphicFrameMk id="7" creationId="{22FCEEF7-E0D9-43A7-285F-EA8E841429C5}"/>
          </ac:graphicFrameMkLst>
        </pc:graphicFrameChg>
        <pc:graphicFrameChg chg="del">
          <ac:chgData name="Rhys Thomas" userId="b0461f160bf1e64b" providerId="LiveId" clId="{CF6027AD-E818-47F9-B483-BF3D327BE63E}" dt="2024-06-02T13:22:45.462" v="7688" actId="21"/>
          <ac:graphicFrameMkLst>
            <pc:docMk/>
            <pc:sldMk cId="3903484904" sldId="351"/>
            <ac:graphicFrameMk id="8" creationId="{C7946633-840F-0CB4-DDED-675DCDC2559F}"/>
          </ac:graphicFrameMkLst>
        </pc:graphicFrameChg>
        <pc:graphicFrameChg chg="add mod">
          <ac:chgData name="Rhys Thomas" userId="b0461f160bf1e64b" providerId="LiveId" clId="{CF6027AD-E818-47F9-B483-BF3D327BE63E}" dt="2024-06-02T13:20:27.384" v="7670"/>
          <ac:graphicFrameMkLst>
            <pc:docMk/>
            <pc:sldMk cId="3903484904" sldId="351"/>
            <ac:graphicFrameMk id="21" creationId="{22FCEEF7-E0D9-43A7-285F-EA8E841429C5}"/>
          </ac:graphicFrameMkLst>
        </pc:graphicFrameChg>
        <pc:graphicFrameChg chg="add mod">
          <ac:chgData name="Rhys Thomas" userId="b0461f160bf1e64b" providerId="LiveId" clId="{CF6027AD-E818-47F9-B483-BF3D327BE63E}" dt="2024-06-02T13:22:54.472" v="7695"/>
          <ac:graphicFrameMkLst>
            <pc:docMk/>
            <pc:sldMk cId="3903484904" sldId="351"/>
            <ac:graphicFrameMk id="34" creationId="{C7946633-840F-0CB4-DDED-675DCDC2559F}"/>
          </ac:graphicFrameMkLst>
        </pc:graphicFrameChg>
        <pc:cxnChg chg="add mod">
          <ac:chgData name="Rhys Thomas" userId="b0461f160bf1e64b" providerId="LiveId" clId="{CF6027AD-E818-47F9-B483-BF3D327BE63E}" dt="2024-06-02T13:19:16.078" v="7649" actId="1076"/>
          <ac:cxnSpMkLst>
            <pc:docMk/>
            <pc:sldMk cId="3903484904" sldId="351"/>
            <ac:cxnSpMk id="5" creationId="{B23341BE-4745-70C1-6E54-2580A5D82C17}"/>
          </ac:cxnSpMkLst>
        </pc:cxnChg>
        <pc:cxnChg chg="del">
          <ac:chgData name="Rhys Thomas" userId="b0461f160bf1e64b" providerId="LiveId" clId="{CF6027AD-E818-47F9-B483-BF3D327BE63E}" dt="2024-06-02T13:17:17.923" v="7621" actId="478"/>
          <ac:cxnSpMkLst>
            <pc:docMk/>
            <pc:sldMk cId="3903484904" sldId="351"/>
            <ac:cxnSpMk id="18" creationId="{85608DE8-70A9-622D-38A8-422BF46F66EC}"/>
          </ac:cxnSpMkLst>
        </pc:cxnChg>
        <pc:cxnChg chg="mod">
          <ac:chgData name="Rhys Thomas" userId="b0461f160bf1e64b" providerId="LiveId" clId="{CF6027AD-E818-47F9-B483-BF3D327BE63E}" dt="2024-06-02T13:18:49.122" v="7642" actId="14100"/>
          <ac:cxnSpMkLst>
            <pc:docMk/>
            <pc:sldMk cId="3903484904" sldId="351"/>
            <ac:cxnSpMk id="19" creationId="{E5FB7845-D3E2-B294-7F90-D5E65F83B368}"/>
          </ac:cxnSpMkLst>
        </pc:cxnChg>
        <pc:cxnChg chg="mod">
          <ac:chgData name="Rhys Thomas" userId="b0461f160bf1e64b" providerId="LiveId" clId="{CF6027AD-E818-47F9-B483-BF3D327BE63E}" dt="2024-06-02T13:20:52.888" v="7674" actId="1076"/>
          <ac:cxnSpMkLst>
            <pc:docMk/>
            <pc:sldMk cId="3903484904" sldId="351"/>
            <ac:cxnSpMk id="28" creationId="{533AF848-165D-DDD0-4C1A-E16477EE9D82}"/>
          </ac:cxnSpMkLst>
        </pc:cxnChg>
        <pc:cxnChg chg="mod">
          <ac:chgData name="Rhys Thomas" userId="b0461f160bf1e64b" providerId="LiveId" clId="{CF6027AD-E818-47F9-B483-BF3D327BE63E}" dt="2024-06-02T13:21:20.661" v="7677" actId="14100"/>
          <ac:cxnSpMkLst>
            <pc:docMk/>
            <pc:sldMk cId="3903484904" sldId="351"/>
            <ac:cxnSpMk id="31" creationId="{B5F9DA90-DD56-F667-8311-A0CB15EE373B}"/>
          </ac:cxnSpMkLst>
        </pc:cxnChg>
        <pc:cxnChg chg="mod">
          <ac:chgData name="Rhys Thomas" userId="b0461f160bf1e64b" providerId="LiveId" clId="{CF6027AD-E818-47F9-B483-BF3D327BE63E}" dt="2024-06-02T13:23:54.203" v="7709" actId="14100"/>
          <ac:cxnSpMkLst>
            <pc:docMk/>
            <pc:sldMk cId="3903484904" sldId="351"/>
            <ac:cxnSpMk id="39" creationId="{47718C7C-2699-3C33-916D-B90DD176053E}"/>
          </ac:cxnSpMkLst>
        </pc:cxnChg>
        <pc:cxnChg chg="mod">
          <ac:chgData name="Rhys Thomas" userId="b0461f160bf1e64b" providerId="LiveId" clId="{CF6027AD-E818-47F9-B483-BF3D327BE63E}" dt="2024-06-02T13:23:35.102" v="7704" actId="1076"/>
          <ac:cxnSpMkLst>
            <pc:docMk/>
            <pc:sldMk cId="3903484904" sldId="351"/>
            <ac:cxnSpMk id="41" creationId="{21BFC820-B041-0060-97DB-BE4E766A1027}"/>
          </ac:cxnSpMkLst>
        </pc:cxnChg>
      </pc:sldChg>
      <pc:sldChg chg="addSp delSp modSp new mod modAnim">
        <pc:chgData name="Rhys Thomas" userId="b0461f160bf1e64b" providerId="LiveId" clId="{CF6027AD-E818-47F9-B483-BF3D327BE63E}" dt="2024-06-03T09:12:06.424" v="7847"/>
        <pc:sldMkLst>
          <pc:docMk/>
          <pc:sldMk cId="618036436" sldId="352"/>
        </pc:sldMkLst>
        <pc:spChg chg="del">
          <ac:chgData name="Rhys Thomas" userId="b0461f160bf1e64b" providerId="LiveId" clId="{CF6027AD-E818-47F9-B483-BF3D327BE63E}" dt="2024-06-03T09:09:15.470" v="7726" actId="478"/>
          <ac:spMkLst>
            <pc:docMk/>
            <pc:sldMk cId="618036436" sldId="352"/>
            <ac:spMk id="2" creationId="{E7B65175-C8C4-B046-9A62-F0EDB5DB1E23}"/>
          </ac:spMkLst>
        </pc:spChg>
        <pc:spChg chg="del">
          <ac:chgData name="Rhys Thomas" userId="b0461f160bf1e64b" providerId="LiveId" clId="{CF6027AD-E818-47F9-B483-BF3D327BE63E}" dt="2024-06-03T09:09:14.670" v="7725" actId="478"/>
          <ac:spMkLst>
            <pc:docMk/>
            <pc:sldMk cId="618036436" sldId="352"/>
            <ac:spMk id="3" creationId="{7E2C2A09-DC25-0270-6C6D-6B248773D5F0}"/>
          </ac:spMkLst>
        </pc:spChg>
        <pc:spChg chg="add mod">
          <ac:chgData name="Rhys Thomas" userId="b0461f160bf1e64b" providerId="LiveId" clId="{CF6027AD-E818-47F9-B483-BF3D327BE63E}" dt="2024-06-03T09:10:55.432" v="7811" actId="1076"/>
          <ac:spMkLst>
            <pc:docMk/>
            <pc:sldMk cId="618036436" sldId="352"/>
            <ac:spMk id="5" creationId="{D7526880-4F1E-DA20-3090-8C02C174DA94}"/>
          </ac:spMkLst>
        </pc:spChg>
        <pc:spChg chg="add mod">
          <ac:chgData name="Rhys Thomas" userId="b0461f160bf1e64b" providerId="LiveId" clId="{CF6027AD-E818-47F9-B483-BF3D327BE63E}" dt="2024-06-03T09:11:46.308" v="7843" actId="207"/>
          <ac:spMkLst>
            <pc:docMk/>
            <pc:sldMk cId="618036436" sldId="352"/>
            <ac:spMk id="6" creationId="{3B21492F-5513-7AC0-9B4A-62D5C2042B40}"/>
          </ac:spMkLst>
        </pc:spChg>
        <pc:spChg chg="add mod">
          <ac:chgData name="Rhys Thomas" userId="b0461f160bf1e64b" providerId="LiveId" clId="{CF6027AD-E818-47F9-B483-BF3D327BE63E}" dt="2024-06-03T09:11:59.596" v="7846" actId="14100"/>
          <ac:spMkLst>
            <pc:docMk/>
            <pc:sldMk cId="618036436" sldId="352"/>
            <ac:spMk id="7" creationId="{0C2A3DC1-4FEA-FDE7-5C5E-8D31E4DE3C55}"/>
          </ac:spMkLst>
        </pc:spChg>
        <pc:graphicFrameChg chg="add mod modGraphic">
          <ac:chgData name="Rhys Thomas" userId="b0461f160bf1e64b" providerId="LiveId" clId="{CF6027AD-E818-47F9-B483-BF3D327BE63E}" dt="2024-06-03T09:09:33.168" v="7729" actId="14100"/>
          <ac:graphicFrameMkLst>
            <pc:docMk/>
            <pc:sldMk cId="618036436" sldId="352"/>
            <ac:graphicFrameMk id="4" creationId="{BBB69A99-EC93-9F92-4AC4-40B0E8B7B836}"/>
          </ac:graphicFrameMkLst>
        </pc:graphicFrameChg>
      </pc:sldChg>
      <pc:sldChg chg="modSp add mod">
        <pc:chgData name="Rhys Thomas" userId="b0461f160bf1e64b" providerId="LiveId" clId="{CF6027AD-E818-47F9-B483-BF3D327BE63E}" dt="2024-06-03T09:12:54.148" v="7856" actId="14100"/>
        <pc:sldMkLst>
          <pc:docMk/>
          <pc:sldMk cId="3341425547" sldId="353"/>
        </pc:sldMkLst>
        <pc:spChg chg="mod">
          <ac:chgData name="Rhys Thomas" userId="b0461f160bf1e64b" providerId="LiveId" clId="{CF6027AD-E818-47F9-B483-BF3D327BE63E}" dt="2024-06-03T09:12:37.136" v="7852" actId="20577"/>
          <ac:spMkLst>
            <pc:docMk/>
            <pc:sldMk cId="3341425547" sldId="353"/>
            <ac:spMk id="5" creationId="{D7526880-4F1E-DA20-3090-8C02C174DA94}"/>
          </ac:spMkLst>
        </pc:spChg>
        <pc:spChg chg="mod">
          <ac:chgData name="Rhys Thomas" userId="b0461f160bf1e64b" providerId="LiveId" clId="{CF6027AD-E818-47F9-B483-BF3D327BE63E}" dt="2024-06-03T09:12:48.338" v="7854" actId="14100"/>
          <ac:spMkLst>
            <pc:docMk/>
            <pc:sldMk cId="3341425547" sldId="353"/>
            <ac:spMk id="6" creationId="{3B21492F-5513-7AC0-9B4A-62D5C2042B40}"/>
          </ac:spMkLst>
        </pc:spChg>
        <pc:spChg chg="mod">
          <ac:chgData name="Rhys Thomas" userId="b0461f160bf1e64b" providerId="LiveId" clId="{CF6027AD-E818-47F9-B483-BF3D327BE63E}" dt="2024-06-03T09:12:54.148" v="7856" actId="14100"/>
          <ac:spMkLst>
            <pc:docMk/>
            <pc:sldMk cId="3341425547" sldId="353"/>
            <ac:spMk id="7" creationId="{0C2A3DC1-4FEA-FDE7-5C5E-8D31E4DE3C55}"/>
          </ac:spMkLst>
        </pc:spChg>
      </pc:sldChg>
      <pc:sldChg chg="modSp add mod">
        <pc:chgData name="Rhys Thomas" userId="b0461f160bf1e64b" providerId="LiveId" clId="{CF6027AD-E818-47F9-B483-BF3D327BE63E}" dt="2024-06-03T09:13:21.613" v="7864" actId="14100"/>
        <pc:sldMkLst>
          <pc:docMk/>
          <pc:sldMk cId="495520150" sldId="354"/>
        </pc:sldMkLst>
        <pc:spChg chg="mod">
          <ac:chgData name="Rhys Thomas" userId="b0461f160bf1e64b" providerId="LiveId" clId="{CF6027AD-E818-47F9-B483-BF3D327BE63E}" dt="2024-06-03T09:13:07.049" v="7861" actId="20577"/>
          <ac:spMkLst>
            <pc:docMk/>
            <pc:sldMk cId="495520150" sldId="354"/>
            <ac:spMk id="5" creationId="{D7526880-4F1E-DA20-3090-8C02C174DA94}"/>
          </ac:spMkLst>
        </pc:spChg>
        <pc:spChg chg="mod">
          <ac:chgData name="Rhys Thomas" userId="b0461f160bf1e64b" providerId="LiveId" clId="{CF6027AD-E818-47F9-B483-BF3D327BE63E}" dt="2024-06-03T09:13:14.425" v="7862" actId="14100"/>
          <ac:spMkLst>
            <pc:docMk/>
            <pc:sldMk cId="495520150" sldId="354"/>
            <ac:spMk id="6" creationId="{3B21492F-5513-7AC0-9B4A-62D5C2042B40}"/>
          </ac:spMkLst>
        </pc:spChg>
        <pc:spChg chg="mod">
          <ac:chgData name="Rhys Thomas" userId="b0461f160bf1e64b" providerId="LiveId" clId="{CF6027AD-E818-47F9-B483-BF3D327BE63E}" dt="2024-06-03T09:13:21.613" v="7864" actId="14100"/>
          <ac:spMkLst>
            <pc:docMk/>
            <pc:sldMk cId="495520150" sldId="354"/>
            <ac:spMk id="7" creationId="{0C2A3DC1-4FEA-FDE7-5C5E-8D31E4DE3C55}"/>
          </ac:spMkLst>
        </pc:spChg>
      </pc:sldChg>
      <pc:sldChg chg="addSp delSp modSp new mod modAnim">
        <pc:chgData name="Rhys Thomas" userId="b0461f160bf1e64b" providerId="LiveId" clId="{CF6027AD-E818-47F9-B483-BF3D327BE63E}" dt="2024-06-03T09:39:18.649" v="8042"/>
        <pc:sldMkLst>
          <pc:docMk/>
          <pc:sldMk cId="2327428932" sldId="355"/>
        </pc:sldMkLst>
        <pc:spChg chg="del">
          <ac:chgData name="Rhys Thomas" userId="b0461f160bf1e64b" providerId="LiveId" clId="{CF6027AD-E818-47F9-B483-BF3D327BE63E}" dt="2024-06-03T09:13:28.957" v="7866" actId="478"/>
          <ac:spMkLst>
            <pc:docMk/>
            <pc:sldMk cId="2327428932" sldId="355"/>
            <ac:spMk id="2" creationId="{ABA32311-B475-8D6E-FECF-590760D2D879}"/>
          </ac:spMkLst>
        </pc:spChg>
        <pc:spChg chg="del">
          <ac:chgData name="Rhys Thomas" userId="b0461f160bf1e64b" providerId="LiveId" clId="{CF6027AD-E818-47F9-B483-BF3D327BE63E}" dt="2024-06-03T09:13:30.385" v="7867" actId="478"/>
          <ac:spMkLst>
            <pc:docMk/>
            <pc:sldMk cId="2327428932" sldId="355"/>
            <ac:spMk id="3" creationId="{C5B78AA7-313B-D5D8-44DF-3C0C5C0310C9}"/>
          </ac:spMkLst>
        </pc:spChg>
        <pc:spChg chg="add mod">
          <ac:chgData name="Rhys Thomas" userId="b0461f160bf1e64b" providerId="LiveId" clId="{CF6027AD-E818-47F9-B483-BF3D327BE63E}" dt="2024-06-03T09:24:39.651" v="7908" actId="20577"/>
          <ac:spMkLst>
            <pc:docMk/>
            <pc:sldMk cId="2327428932" sldId="355"/>
            <ac:spMk id="6" creationId="{B93A5838-FB35-FF17-94E1-0CCF688890C0}"/>
          </ac:spMkLst>
        </pc:spChg>
        <pc:spChg chg="add mod">
          <ac:chgData name="Rhys Thomas" userId="b0461f160bf1e64b" providerId="LiveId" clId="{CF6027AD-E818-47F9-B483-BF3D327BE63E}" dt="2024-06-03T09:24:42.382" v="7909" actId="20577"/>
          <ac:spMkLst>
            <pc:docMk/>
            <pc:sldMk cId="2327428932" sldId="355"/>
            <ac:spMk id="16" creationId="{8EB85C1F-1B80-6C04-9FA5-44491541AEBB}"/>
          </ac:spMkLst>
        </pc:spChg>
        <pc:spChg chg="add mod">
          <ac:chgData name="Rhys Thomas" userId="b0461f160bf1e64b" providerId="LiveId" clId="{CF6027AD-E818-47F9-B483-BF3D327BE63E}" dt="2024-06-03T09:24:43.323" v="7910" actId="20577"/>
          <ac:spMkLst>
            <pc:docMk/>
            <pc:sldMk cId="2327428932" sldId="355"/>
            <ac:spMk id="18" creationId="{962FA597-A2FA-2C57-748B-B2D58771C84F}"/>
          </ac:spMkLst>
        </pc:spChg>
        <pc:spChg chg="add mod">
          <ac:chgData name="Rhys Thomas" userId="b0461f160bf1e64b" providerId="LiveId" clId="{CF6027AD-E818-47F9-B483-BF3D327BE63E}" dt="2024-06-03T09:24:44.202" v="7911" actId="20577"/>
          <ac:spMkLst>
            <pc:docMk/>
            <pc:sldMk cId="2327428932" sldId="355"/>
            <ac:spMk id="19" creationId="{9B0F6F29-C5D8-3EC8-AD51-2246DE105984}"/>
          </ac:spMkLst>
        </pc:spChg>
        <pc:spChg chg="add mod">
          <ac:chgData name="Rhys Thomas" userId="b0461f160bf1e64b" providerId="LiveId" clId="{CF6027AD-E818-47F9-B483-BF3D327BE63E}" dt="2024-06-03T09:24:45.504" v="7912" actId="20577"/>
          <ac:spMkLst>
            <pc:docMk/>
            <pc:sldMk cId="2327428932" sldId="355"/>
            <ac:spMk id="20" creationId="{7748EA2D-60C0-6A90-6474-59C3C3DD88AD}"/>
          </ac:spMkLst>
        </pc:spChg>
        <pc:spChg chg="add mod">
          <ac:chgData name="Rhys Thomas" userId="b0461f160bf1e64b" providerId="LiveId" clId="{CF6027AD-E818-47F9-B483-BF3D327BE63E}" dt="2024-06-03T09:24:46.430" v="7913" actId="20577"/>
          <ac:spMkLst>
            <pc:docMk/>
            <pc:sldMk cId="2327428932" sldId="355"/>
            <ac:spMk id="21" creationId="{1774C0A1-D467-627C-A702-7FE73076237F}"/>
          </ac:spMkLst>
        </pc:spChg>
        <pc:spChg chg="add mod">
          <ac:chgData name="Rhys Thomas" userId="b0461f160bf1e64b" providerId="LiveId" clId="{CF6027AD-E818-47F9-B483-BF3D327BE63E}" dt="2024-06-03T09:24:47.669" v="7914" actId="20577"/>
          <ac:spMkLst>
            <pc:docMk/>
            <pc:sldMk cId="2327428932" sldId="355"/>
            <ac:spMk id="22" creationId="{D05CD51F-4737-0F3C-387A-1CACD00886CD}"/>
          </ac:spMkLst>
        </pc:spChg>
        <pc:spChg chg="add mod">
          <ac:chgData name="Rhys Thomas" userId="b0461f160bf1e64b" providerId="LiveId" clId="{CF6027AD-E818-47F9-B483-BF3D327BE63E}" dt="2024-06-03T09:24:48.752" v="7915" actId="20577"/>
          <ac:spMkLst>
            <pc:docMk/>
            <pc:sldMk cId="2327428932" sldId="355"/>
            <ac:spMk id="23" creationId="{65371CB9-6EF6-A22B-A40F-1BAF765224E7}"/>
          </ac:spMkLst>
        </pc:spChg>
        <pc:spChg chg="add mod">
          <ac:chgData name="Rhys Thomas" userId="b0461f160bf1e64b" providerId="LiveId" clId="{CF6027AD-E818-47F9-B483-BF3D327BE63E}" dt="2024-06-03T09:24:50.086" v="7916" actId="20577"/>
          <ac:spMkLst>
            <pc:docMk/>
            <pc:sldMk cId="2327428932" sldId="355"/>
            <ac:spMk id="24" creationId="{96416381-9B4A-B84F-2A6B-F2DCA5A3C4FB}"/>
          </ac:spMkLst>
        </pc:spChg>
        <pc:spChg chg="add mod">
          <ac:chgData name="Rhys Thomas" userId="b0461f160bf1e64b" providerId="LiveId" clId="{CF6027AD-E818-47F9-B483-BF3D327BE63E}" dt="2024-06-03T09:24:51.419" v="7917" actId="20577"/>
          <ac:spMkLst>
            <pc:docMk/>
            <pc:sldMk cId="2327428932" sldId="355"/>
            <ac:spMk id="25" creationId="{E58446B7-EAFB-A100-F84E-FC6FA71DB46C}"/>
          </ac:spMkLst>
        </pc:spChg>
        <pc:spChg chg="add mod">
          <ac:chgData name="Rhys Thomas" userId="b0461f160bf1e64b" providerId="LiveId" clId="{CF6027AD-E818-47F9-B483-BF3D327BE63E}" dt="2024-06-03T09:24:32.859" v="7907" actId="5793"/>
          <ac:spMkLst>
            <pc:docMk/>
            <pc:sldMk cId="2327428932" sldId="355"/>
            <ac:spMk id="30" creationId="{852BEE67-FF8E-8BD2-3549-004E157B0E9F}"/>
          </ac:spMkLst>
        </pc:spChg>
        <pc:spChg chg="mod">
          <ac:chgData name="Rhys Thomas" userId="b0461f160bf1e64b" providerId="LiveId" clId="{CF6027AD-E818-47F9-B483-BF3D327BE63E}" dt="2024-06-03T09:25:24.495" v="7932"/>
          <ac:spMkLst>
            <pc:docMk/>
            <pc:sldMk cId="2327428932" sldId="355"/>
            <ac:spMk id="32" creationId="{641AFA64-5C4C-0EF1-B8EF-25D986CDF9FB}"/>
          </ac:spMkLst>
        </pc:spChg>
        <pc:spChg chg="mod">
          <ac:chgData name="Rhys Thomas" userId="b0461f160bf1e64b" providerId="LiveId" clId="{CF6027AD-E818-47F9-B483-BF3D327BE63E}" dt="2024-06-03T09:25:24.495" v="7932"/>
          <ac:spMkLst>
            <pc:docMk/>
            <pc:sldMk cId="2327428932" sldId="355"/>
            <ac:spMk id="42" creationId="{EDD9CAAB-E63F-55CE-8E79-0847D95D16E8}"/>
          </ac:spMkLst>
        </pc:spChg>
        <pc:spChg chg="mod">
          <ac:chgData name="Rhys Thomas" userId="b0461f160bf1e64b" providerId="LiveId" clId="{CF6027AD-E818-47F9-B483-BF3D327BE63E}" dt="2024-06-03T09:25:24.495" v="7932"/>
          <ac:spMkLst>
            <pc:docMk/>
            <pc:sldMk cId="2327428932" sldId="355"/>
            <ac:spMk id="44" creationId="{CE062243-6657-BF1F-9DE4-FCDABD00123E}"/>
          </ac:spMkLst>
        </pc:spChg>
        <pc:spChg chg="mod">
          <ac:chgData name="Rhys Thomas" userId="b0461f160bf1e64b" providerId="LiveId" clId="{CF6027AD-E818-47F9-B483-BF3D327BE63E}" dt="2024-06-03T09:25:24.495" v="7932"/>
          <ac:spMkLst>
            <pc:docMk/>
            <pc:sldMk cId="2327428932" sldId="355"/>
            <ac:spMk id="45" creationId="{7B59C363-614B-64A5-7E49-78B707C022F5}"/>
          </ac:spMkLst>
        </pc:spChg>
        <pc:spChg chg="mod">
          <ac:chgData name="Rhys Thomas" userId="b0461f160bf1e64b" providerId="LiveId" clId="{CF6027AD-E818-47F9-B483-BF3D327BE63E}" dt="2024-06-03T09:25:24.495" v="7932"/>
          <ac:spMkLst>
            <pc:docMk/>
            <pc:sldMk cId="2327428932" sldId="355"/>
            <ac:spMk id="46" creationId="{7DAD673F-9675-2D56-9C20-2C7B9A3658E2}"/>
          </ac:spMkLst>
        </pc:spChg>
        <pc:spChg chg="mod">
          <ac:chgData name="Rhys Thomas" userId="b0461f160bf1e64b" providerId="LiveId" clId="{CF6027AD-E818-47F9-B483-BF3D327BE63E}" dt="2024-06-03T09:25:24.495" v="7932"/>
          <ac:spMkLst>
            <pc:docMk/>
            <pc:sldMk cId="2327428932" sldId="355"/>
            <ac:spMk id="47" creationId="{050A8ECE-C95C-E028-E086-FDB41EE76F5C}"/>
          </ac:spMkLst>
        </pc:spChg>
        <pc:spChg chg="mod">
          <ac:chgData name="Rhys Thomas" userId="b0461f160bf1e64b" providerId="LiveId" clId="{CF6027AD-E818-47F9-B483-BF3D327BE63E}" dt="2024-06-03T09:25:24.495" v="7932"/>
          <ac:spMkLst>
            <pc:docMk/>
            <pc:sldMk cId="2327428932" sldId="355"/>
            <ac:spMk id="48" creationId="{AF6AC3FA-FAEC-3084-966F-6CE5C4FF87C9}"/>
          </ac:spMkLst>
        </pc:spChg>
        <pc:spChg chg="mod">
          <ac:chgData name="Rhys Thomas" userId="b0461f160bf1e64b" providerId="LiveId" clId="{CF6027AD-E818-47F9-B483-BF3D327BE63E}" dt="2024-06-03T09:25:24.495" v="7932"/>
          <ac:spMkLst>
            <pc:docMk/>
            <pc:sldMk cId="2327428932" sldId="355"/>
            <ac:spMk id="49" creationId="{D3F9E4D2-88E7-E42F-EA04-67D41F7A333C}"/>
          </ac:spMkLst>
        </pc:spChg>
        <pc:spChg chg="mod">
          <ac:chgData name="Rhys Thomas" userId="b0461f160bf1e64b" providerId="LiveId" clId="{CF6027AD-E818-47F9-B483-BF3D327BE63E}" dt="2024-06-03T09:25:24.495" v="7932"/>
          <ac:spMkLst>
            <pc:docMk/>
            <pc:sldMk cId="2327428932" sldId="355"/>
            <ac:spMk id="50" creationId="{5C8A4AE1-91FC-26F1-0851-56EDBAEE706B}"/>
          </ac:spMkLst>
        </pc:spChg>
        <pc:spChg chg="mod">
          <ac:chgData name="Rhys Thomas" userId="b0461f160bf1e64b" providerId="LiveId" clId="{CF6027AD-E818-47F9-B483-BF3D327BE63E}" dt="2024-06-03T09:25:24.495" v="7932"/>
          <ac:spMkLst>
            <pc:docMk/>
            <pc:sldMk cId="2327428932" sldId="355"/>
            <ac:spMk id="51" creationId="{4F8B9E23-452B-E75E-EAB3-E9EA946A5636}"/>
          </ac:spMkLst>
        </pc:spChg>
        <pc:spChg chg="add del">
          <ac:chgData name="Rhys Thomas" userId="b0461f160bf1e64b" providerId="LiveId" clId="{CF6027AD-E818-47F9-B483-BF3D327BE63E}" dt="2024-06-03T09:36:51.974" v="7951" actId="478"/>
          <ac:spMkLst>
            <pc:docMk/>
            <pc:sldMk cId="2327428932" sldId="355"/>
            <ac:spMk id="56" creationId="{95B3BDD0-7595-D666-8F87-496A2153B30C}"/>
          </ac:spMkLst>
        </pc:spChg>
        <pc:spChg chg="add mod">
          <ac:chgData name="Rhys Thomas" userId="b0461f160bf1e64b" providerId="LiveId" clId="{CF6027AD-E818-47F9-B483-BF3D327BE63E}" dt="2024-06-03T09:37:04.221" v="7953" actId="1076"/>
          <ac:spMkLst>
            <pc:docMk/>
            <pc:sldMk cId="2327428932" sldId="355"/>
            <ac:spMk id="57" creationId="{C6360A89-BC2F-418F-D5FD-401780986B5C}"/>
          </ac:spMkLst>
        </pc:spChg>
        <pc:spChg chg="add mod">
          <ac:chgData name="Rhys Thomas" userId="b0461f160bf1e64b" providerId="LiveId" clId="{CF6027AD-E818-47F9-B483-BF3D327BE63E}" dt="2024-06-03T09:39:05.531" v="8041" actId="1076"/>
          <ac:spMkLst>
            <pc:docMk/>
            <pc:sldMk cId="2327428932" sldId="355"/>
            <ac:spMk id="58" creationId="{B5C1F6E9-FE38-3D71-A43C-F0F636195575}"/>
          </ac:spMkLst>
        </pc:spChg>
        <pc:spChg chg="add mod">
          <ac:chgData name="Rhys Thomas" userId="b0461f160bf1e64b" providerId="LiveId" clId="{CF6027AD-E818-47F9-B483-BF3D327BE63E}" dt="2024-06-03T09:39:01.371" v="8040" actId="1076"/>
          <ac:spMkLst>
            <pc:docMk/>
            <pc:sldMk cId="2327428932" sldId="355"/>
            <ac:spMk id="60" creationId="{03237C32-5CE4-1E7B-487C-8FC2689BB5FA}"/>
          </ac:spMkLst>
        </pc:spChg>
        <pc:grpChg chg="add mod">
          <ac:chgData name="Rhys Thomas" userId="b0461f160bf1e64b" providerId="LiveId" clId="{CF6027AD-E818-47F9-B483-BF3D327BE63E}" dt="2024-06-03T09:23:31.798" v="7880" actId="164"/>
          <ac:grpSpMkLst>
            <pc:docMk/>
            <pc:sldMk cId="2327428932" sldId="355"/>
            <ac:grpSpMk id="28" creationId="{EE465CC4-6604-9FC9-7054-33CBE6D2F58C}"/>
          </ac:grpSpMkLst>
        </pc:grpChg>
        <pc:grpChg chg="add mod">
          <ac:chgData name="Rhys Thomas" userId="b0461f160bf1e64b" providerId="LiveId" clId="{CF6027AD-E818-47F9-B483-BF3D327BE63E}" dt="2024-06-03T09:24:07.341" v="7892" actId="1036"/>
          <ac:grpSpMkLst>
            <pc:docMk/>
            <pc:sldMk cId="2327428932" sldId="355"/>
            <ac:grpSpMk id="29" creationId="{45AC1B8C-1B7A-A7F2-F846-5EF75EC7D681}"/>
          </ac:grpSpMkLst>
        </pc:grpChg>
        <pc:grpChg chg="add mod">
          <ac:chgData name="Rhys Thomas" userId="b0461f160bf1e64b" providerId="LiveId" clId="{CF6027AD-E818-47F9-B483-BF3D327BE63E}" dt="2024-06-03T09:25:30.522" v="7933" actId="1076"/>
          <ac:grpSpMkLst>
            <pc:docMk/>
            <pc:sldMk cId="2327428932" sldId="355"/>
            <ac:grpSpMk id="31" creationId="{87985F2B-1DB0-6620-A194-E6D81C8AAEFD}"/>
          </ac:grpSpMkLst>
        </pc:grpChg>
        <pc:picChg chg="add mod">
          <ac:chgData name="Rhys Thomas" userId="b0461f160bf1e64b" providerId="LiveId" clId="{CF6027AD-E818-47F9-B483-BF3D327BE63E}" dt="2024-06-03T09:26:31.341" v="7948" actId="1036"/>
          <ac:picMkLst>
            <pc:docMk/>
            <pc:sldMk cId="2327428932" sldId="355"/>
            <ac:picMk id="5" creationId="{7E4BC229-B547-B5FE-8049-E7EE05E96DF3}"/>
          </ac:picMkLst>
        </pc:picChg>
        <pc:picChg chg="add mod">
          <ac:chgData name="Rhys Thomas" userId="b0461f160bf1e64b" providerId="LiveId" clId="{CF6027AD-E818-47F9-B483-BF3D327BE63E}" dt="2024-06-03T09:26:23.448" v="7947" actId="1035"/>
          <ac:picMkLst>
            <pc:docMk/>
            <pc:sldMk cId="2327428932" sldId="355"/>
            <ac:picMk id="54" creationId="{1E140653-6961-71BA-3A09-7B9D0EE1F33D}"/>
          </ac:picMkLst>
        </pc:pic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7" creationId="{C834E22C-457F-E26C-F5B7-2AF7B7EE0A51}"/>
          </ac:cxnSpMkLst>
        </pc:cxn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8" creationId="{23FF3537-0687-CE9D-1E54-D685B02928E5}"/>
          </ac:cxnSpMkLst>
        </pc:cxn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9" creationId="{0EA65CEA-C314-3CF5-C1DD-8796C3494DD1}"/>
          </ac:cxnSpMkLst>
        </pc:cxn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10" creationId="{D70767B3-F099-9915-5EA1-3439B4E7C251}"/>
          </ac:cxnSpMkLst>
        </pc:cxn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11" creationId="{9EDDC2D6-CD44-86F4-1FC3-825E3E5771A6}"/>
          </ac:cxnSpMkLst>
        </pc:cxn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12" creationId="{95F6EEE7-9628-FB9D-020A-42B92E81C5AE}"/>
          </ac:cxnSpMkLst>
        </pc:cxn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13" creationId="{CC3288A6-261D-B26D-D5CF-4A90DF99BF95}"/>
          </ac:cxnSpMkLst>
        </pc:cxn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14" creationId="{E28C5E4E-A5AE-26F1-2A92-AE00F0CB4D93}"/>
          </ac:cxnSpMkLst>
        </pc:cxn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15" creationId="{1B02FEDF-D06C-A338-A4AF-A6C3625641C5}"/>
          </ac:cxnSpMkLst>
        </pc:cxn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17" creationId="{30280C7C-2D5A-1B7A-1127-9C3B91026A2F}"/>
          </ac:cxnSpMkLst>
        </pc:cxn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26" creationId="{7EF4312F-9FFF-412A-A14C-85C48FE5200D}"/>
          </ac:cxnSpMkLst>
        </pc:cxnChg>
        <pc:cxnChg chg="add mod">
          <ac:chgData name="Rhys Thomas" userId="b0461f160bf1e64b" providerId="LiveId" clId="{CF6027AD-E818-47F9-B483-BF3D327BE63E}" dt="2024-06-03T09:23:42.751" v="7884" actId="164"/>
          <ac:cxnSpMkLst>
            <pc:docMk/>
            <pc:sldMk cId="2327428932" sldId="355"/>
            <ac:cxnSpMk id="27" creationId="{69D9AB67-EE30-9095-57BE-ADD929495047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33" creationId="{877D74CF-E31D-1F84-7D68-FD159BA613AC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34" creationId="{AA1AC5F2-B90F-7E95-D7C9-F50E17EE58EC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35" creationId="{89DE9B60-566F-EEE7-C435-CBCD3377B71D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36" creationId="{17375983-DC4E-24B0-F5BC-B3E80BF3DF3B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37" creationId="{1BF8590B-DFF4-BD48-6633-B061020EE436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38" creationId="{EAFD6FE6-0D4D-32F4-A6CC-6AC23C14AB70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39" creationId="{FEFDE54B-2D5E-97A0-633A-61A0B2E3DBB9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40" creationId="{C1804BDB-48EE-C930-3525-5AB0B951B7E0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41" creationId="{2E7902BE-5B78-EA15-2149-34B5C7B06716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43" creationId="{FEC50864-67FB-EA44-214D-AC38D73D4265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52" creationId="{B4916172-08E4-3892-8621-55DDD71FA8AB}"/>
          </ac:cxnSpMkLst>
        </pc:cxnChg>
        <pc:cxnChg chg="mod">
          <ac:chgData name="Rhys Thomas" userId="b0461f160bf1e64b" providerId="LiveId" clId="{CF6027AD-E818-47F9-B483-BF3D327BE63E}" dt="2024-06-03T09:25:24.495" v="7932"/>
          <ac:cxnSpMkLst>
            <pc:docMk/>
            <pc:sldMk cId="2327428932" sldId="355"/>
            <ac:cxnSpMk id="53" creationId="{08C69F1B-5825-6855-B1F9-5BD0AC00F5AE}"/>
          </ac:cxnSpMkLst>
        </pc:cxnChg>
      </pc:sldChg>
      <pc:sldChg chg="addSp delSp modSp new mod modAnim">
        <pc:chgData name="Rhys Thomas" userId="b0461f160bf1e64b" providerId="LiveId" clId="{CF6027AD-E818-47F9-B483-BF3D327BE63E}" dt="2024-06-04T12:50:53.502" v="9968" actId="1076"/>
        <pc:sldMkLst>
          <pc:docMk/>
          <pc:sldMk cId="180676398" sldId="356"/>
        </pc:sldMkLst>
        <pc:spChg chg="del">
          <ac:chgData name="Rhys Thomas" userId="b0461f160bf1e64b" providerId="LiveId" clId="{CF6027AD-E818-47F9-B483-BF3D327BE63E}" dt="2024-06-03T09:39:46.145" v="8045" actId="478"/>
          <ac:spMkLst>
            <pc:docMk/>
            <pc:sldMk cId="180676398" sldId="356"/>
            <ac:spMk id="2" creationId="{2E44C2DC-8A0E-CB82-3AB6-D19243199DB8}"/>
          </ac:spMkLst>
        </pc:spChg>
        <pc:spChg chg="add mod">
          <ac:chgData name="Rhys Thomas" userId="b0461f160bf1e64b" providerId="LiveId" clId="{CF6027AD-E818-47F9-B483-BF3D327BE63E}" dt="2024-06-04T12:50:48.810" v="9966" actId="1076"/>
          <ac:spMkLst>
            <pc:docMk/>
            <pc:sldMk cId="180676398" sldId="356"/>
            <ac:spMk id="2" creationId="{9BB32CDE-C737-E94F-57A7-ED4258152799}"/>
          </ac:spMkLst>
        </pc:spChg>
        <pc:spChg chg="add mod">
          <ac:chgData name="Rhys Thomas" userId="b0461f160bf1e64b" providerId="LiveId" clId="{CF6027AD-E818-47F9-B483-BF3D327BE63E}" dt="2024-06-04T12:50:53.502" v="9968" actId="1076"/>
          <ac:spMkLst>
            <pc:docMk/>
            <pc:sldMk cId="180676398" sldId="356"/>
            <ac:spMk id="3" creationId="{6B4AF50A-D2A8-7330-0984-CCD107FEBB25}"/>
          </ac:spMkLst>
        </pc:spChg>
        <pc:spChg chg="del">
          <ac:chgData name="Rhys Thomas" userId="b0461f160bf1e64b" providerId="LiveId" clId="{CF6027AD-E818-47F9-B483-BF3D327BE63E}" dt="2024-06-03T09:39:45.031" v="8044" actId="478"/>
          <ac:spMkLst>
            <pc:docMk/>
            <pc:sldMk cId="180676398" sldId="356"/>
            <ac:spMk id="3" creationId="{D2E49122-A72F-F46B-D25F-72EE6C0A480D}"/>
          </ac:spMkLst>
        </pc:spChg>
        <pc:spChg chg="mod">
          <ac:chgData name="Rhys Thomas" userId="b0461f160bf1e64b" providerId="LiveId" clId="{CF6027AD-E818-47F9-B483-BF3D327BE63E}" dt="2024-06-03T10:01:43.066" v="8053" actId="20577"/>
          <ac:spMkLst>
            <pc:docMk/>
            <pc:sldMk cId="180676398" sldId="356"/>
            <ac:spMk id="5" creationId="{20066B13-316E-16CB-B4C9-AD20EAEEE1EE}"/>
          </ac:spMkLst>
        </pc:spChg>
        <pc:spChg chg="mod">
          <ac:chgData name="Rhys Thomas" userId="b0461f160bf1e64b" providerId="LiveId" clId="{CF6027AD-E818-47F9-B483-BF3D327BE63E}" dt="2024-06-03T10:01:46.377" v="8055" actId="20577"/>
          <ac:spMkLst>
            <pc:docMk/>
            <pc:sldMk cId="180676398" sldId="356"/>
            <ac:spMk id="15" creationId="{78367EDD-432E-EED0-1965-062C896082C8}"/>
          </ac:spMkLst>
        </pc:spChg>
        <pc:spChg chg="mod">
          <ac:chgData name="Rhys Thomas" userId="b0461f160bf1e64b" providerId="LiveId" clId="{CF6027AD-E818-47F9-B483-BF3D327BE63E}" dt="2024-06-03T10:01:49.875" v="8057" actId="20577"/>
          <ac:spMkLst>
            <pc:docMk/>
            <pc:sldMk cId="180676398" sldId="356"/>
            <ac:spMk id="17" creationId="{D7B3BFC5-96E7-C656-F5D9-66A6DDC4905A}"/>
          </ac:spMkLst>
        </pc:spChg>
        <pc:spChg chg="mod">
          <ac:chgData name="Rhys Thomas" userId="b0461f160bf1e64b" providerId="LiveId" clId="{CF6027AD-E818-47F9-B483-BF3D327BE63E}" dt="2024-06-03T10:01:52.370" v="8059" actId="20577"/>
          <ac:spMkLst>
            <pc:docMk/>
            <pc:sldMk cId="180676398" sldId="356"/>
            <ac:spMk id="18" creationId="{8BAB3E4C-A8AE-8A30-1238-FF899975803E}"/>
          </ac:spMkLst>
        </pc:spChg>
        <pc:spChg chg="mod">
          <ac:chgData name="Rhys Thomas" userId="b0461f160bf1e64b" providerId="LiveId" clId="{CF6027AD-E818-47F9-B483-BF3D327BE63E}" dt="2024-06-03T10:01:54.818" v="8061" actId="20577"/>
          <ac:spMkLst>
            <pc:docMk/>
            <pc:sldMk cId="180676398" sldId="356"/>
            <ac:spMk id="19" creationId="{D3AEDBB4-58AA-B76A-55D4-014DDB809078}"/>
          </ac:spMkLst>
        </pc:spChg>
        <pc:spChg chg="mod">
          <ac:chgData name="Rhys Thomas" userId="b0461f160bf1e64b" providerId="LiveId" clId="{CF6027AD-E818-47F9-B483-BF3D327BE63E}" dt="2024-06-03T10:01:57.140" v="8063" actId="20577"/>
          <ac:spMkLst>
            <pc:docMk/>
            <pc:sldMk cId="180676398" sldId="356"/>
            <ac:spMk id="20" creationId="{D65E73A8-A1CE-3DBD-4B06-AD18478656E9}"/>
          </ac:spMkLst>
        </pc:spChg>
        <pc:spChg chg="mod">
          <ac:chgData name="Rhys Thomas" userId="b0461f160bf1e64b" providerId="LiveId" clId="{CF6027AD-E818-47F9-B483-BF3D327BE63E}" dt="2024-06-03T10:02:00.866" v="8065" actId="20577"/>
          <ac:spMkLst>
            <pc:docMk/>
            <pc:sldMk cId="180676398" sldId="356"/>
            <ac:spMk id="21" creationId="{CAA67721-AA02-7F5E-0B51-B740FBED2901}"/>
          </ac:spMkLst>
        </pc:spChg>
        <pc:spChg chg="mod">
          <ac:chgData name="Rhys Thomas" userId="b0461f160bf1e64b" providerId="LiveId" clId="{CF6027AD-E818-47F9-B483-BF3D327BE63E}" dt="2024-06-03T10:02:03.585" v="8067" actId="20577"/>
          <ac:spMkLst>
            <pc:docMk/>
            <pc:sldMk cId="180676398" sldId="356"/>
            <ac:spMk id="22" creationId="{858BB5C6-4BF4-D1AA-6E47-382A3F8FDC94}"/>
          </ac:spMkLst>
        </pc:spChg>
        <pc:spChg chg="mod">
          <ac:chgData name="Rhys Thomas" userId="b0461f160bf1e64b" providerId="LiveId" clId="{CF6027AD-E818-47F9-B483-BF3D327BE63E}" dt="2024-06-03T10:02:06.410" v="8069" actId="20577"/>
          <ac:spMkLst>
            <pc:docMk/>
            <pc:sldMk cId="180676398" sldId="356"/>
            <ac:spMk id="23" creationId="{438C951C-2070-96BA-1A64-C2159AA40512}"/>
          </ac:spMkLst>
        </pc:spChg>
        <pc:spChg chg="mod">
          <ac:chgData name="Rhys Thomas" userId="b0461f160bf1e64b" providerId="LiveId" clId="{CF6027AD-E818-47F9-B483-BF3D327BE63E}" dt="2024-06-03T10:02:09.579" v="8072" actId="20577"/>
          <ac:spMkLst>
            <pc:docMk/>
            <pc:sldMk cId="180676398" sldId="356"/>
            <ac:spMk id="24" creationId="{37912E3C-65C2-569D-50A7-A545D5B1384A}"/>
          </ac:spMkLst>
        </pc:spChg>
        <pc:spChg chg="mod">
          <ac:chgData name="Rhys Thomas" userId="b0461f160bf1e64b" providerId="LiveId" clId="{CF6027AD-E818-47F9-B483-BF3D327BE63E}" dt="2024-06-03T09:44:45.807" v="8047"/>
          <ac:spMkLst>
            <pc:docMk/>
            <pc:sldMk cId="180676398" sldId="356"/>
            <ac:spMk id="28" creationId="{475C1600-68BA-3EA9-E950-51745EA671A1}"/>
          </ac:spMkLst>
        </pc:spChg>
        <pc:spChg chg="mod">
          <ac:chgData name="Rhys Thomas" userId="b0461f160bf1e64b" providerId="LiveId" clId="{CF6027AD-E818-47F9-B483-BF3D327BE63E}" dt="2024-06-03T09:44:45.807" v="8047"/>
          <ac:spMkLst>
            <pc:docMk/>
            <pc:sldMk cId="180676398" sldId="356"/>
            <ac:spMk id="38" creationId="{4FE69361-6324-620C-43AD-6C9975D39A0B}"/>
          </ac:spMkLst>
        </pc:spChg>
        <pc:spChg chg="mod">
          <ac:chgData name="Rhys Thomas" userId="b0461f160bf1e64b" providerId="LiveId" clId="{CF6027AD-E818-47F9-B483-BF3D327BE63E}" dt="2024-06-03T09:44:45.807" v="8047"/>
          <ac:spMkLst>
            <pc:docMk/>
            <pc:sldMk cId="180676398" sldId="356"/>
            <ac:spMk id="40" creationId="{467884A7-17B9-F304-E214-BFE509D2F343}"/>
          </ac:spMkLst>
        </pc:spChg>
        <pc:spChg chg="mod">
          <ac:chgData name="Rhys Thomas" userId="b0461f160bf1e64b" providerId="LiveId" clId="{CF6027AD-E818-47F9-B483-BF3D327BE63E}" dt="2024-06-03T09:44:45.807" v="8047"/>
          <ac:spMkLst>
            <pc:docMk/>
            <pc:sldMk cId="180676398" sldId="356"/>
            <ac:spMk id="41" creationId="{2AC752CF-1940-E3D7-BF24-91B8C65A7604}"/>
          </ac:spMkLst>
        </pc:spChg>
        <pc:spChg chg="mod">
          <ac:chgData name="Rhys Thomas" userId="b0461f160bf1e64b" providerId="LiveId" clId="{CF6027AD-E818-47F9-B483-BF3D327BE63E}" dt="2024-06-03T09:44:45.807" v="8047"/>
          <ac:spMkLst>
            <pc:docMk/>
            <pc:sldMk cId="180676398" sldId="356"/>
            <ac:spMk id="42" creationId="{AE7DA5C4-E7F6-394B-9D63-1FE560121372}"/>
          </ac:spMkLst>
        </pc:spChg>
        <pc:spChg chg="mod">
          <ac:chgData name="Rhys Thomas" userId="b0461f160bf1e64b" providerId="LiveId" clId="{CF6027AD-E818-47F9-B483-BF3D327BE63E}" dt="2024-06-03T09:44:45.807" v="8047"/>
          <ac:spMkLst>
            <pc:docMk/>
            <pc:sldMk cId="180676398" sldId="356"/>
            <ac:spMk id="43" creationId="{58B0E260-5C30-ECF6-6B92-A86B9C3DFF37}"/>
          </ac:spMkLst>
        </pc:spChg>
        <pc:spChg chg="mod">
          <ac:chgData name="Rhys Thomas" userId="b0461f160bf1e64b" providerId="LiveId" clId="{CF6027AD-E818-47F9-B483-BF3D327BE63E}" dt="2024-06-03T09:44:45.807" v="8047"/>
          <ac:spMkLst>
            <pc:docMk/>
            <pc:sldMk cId="180676398" sldId="356"/>
            <ac:spMk id="44" creationId="{17C0B8E7-EBAC-01F0-1406-EB9275DECBD3}"/>
          </ac:spMkLst>
        </pc:spChg>
        <pc:spChg chg="mod">
          <ac:chgData name="Rhys Thomas" userId="b0461f160bf1e64b" providerId="LiveId" clId="{CF6027AD-E818-47F9-B483-BF3D327BE63E}" dt="2024-06-03T09:44:45.807" v="8047"/>
          <ac:spMkLst>
            <pc:docMk/>
            <pc:sldMk cId="180676398" sldId="356"/>
            <ac:spMk id="45" creationId="{7F9A081E-7F6F-1B74-BE1A-54B1D7A31316}"/>
          </ac:spMkLst>
        </pc:spChg>
        <pc:spChg chg="mod">
          <ac:chgData name="Rhys Thomas" userId="b0461f160bf1e64b" providerId="LiveId" clId="{CF6027AD-E818-47F9-B483-BF3D327BE63E}" dt="2024-06-03T09:44:45.807" v="8047"/>
          <ac:spMkLst>
            <pc:docMk/>
            <pc:sldMk cId="180676398" sldId="356"/>
            <ac:spMk id="46" creationId="{36004850-222A-A291-B824-1CD31E89197F}"/>
          </ac:spMkLst>
        </pc:spChg>
        <pc:spChg chg="mod">
          <ac:chgData name="Rhys Thomas" userId="b0461f160bf1e64b" providerId="LiveId" clId="{CF6027AD-E818-47F9-B483-BF3D327BE63E}" dt="2024-06-03T09:44:45.807" v="8047"/>
          <ac:spMkLst>
            <pc:docMk/>
            <pc:sldMk cId="180676398" sldId="356"/>
            <ac:spMk id="47" creationId="{4DFF299E-C739-79E2-B876-A8F376E6143E}"/>
          </ac:spMkLst>
        </pc:spChg>
        <pc:spChg chg="mod">
          <ac:chgData name="Rhys Thomas" userId="b0461f160bf1e64b" providerId="LiveId" clId="{CF6027AD-E818-47F9-B483-BF3D327BE63E}" dt="2024-06-03T10:02:15.700" v="8074"/>
          <ac:spMkLst>
            <pc:docMk/>
            <pc:sldMk cId="180676398" sldId="356"/>
            <ac:spMk id="51" creationId="{37FAB5E2-35A8-7336-ADCE-17CB71795FA2}"/>
          </ac:spMkLst>
        </pc:spChg>
        <pc:spChg chg="mod">
          <ac:chgData name="Rhys Thomas" userId="b0461f160bf1e64b" providerId="LiveId" clId="{CF6027AD-E818-47F9-B483-BF3D327BE63E}" dt="2024-06-03T10:02:15.700" v="8074"/>
          <ac:spMkLst>
            <pc:docMk/>
            <pc:sldMk cId="180676398" sldId="356"/>
            <ac:spMk id="61" creationId="{A976C965-046F-5C04-1EDE-A21EF1FC43E3}"/>
          </ac:spMkLst>
        </pc:spChg>
        <pc:spChg chg="mod">
          <ac:chgData name="Rhys Thomas" userId="b0461f160bf1e64b" providerId="LiveId" clId="{CF6027AD-E818-47F9-B483-BF3D327BE63E}" dt="2024-06-03T10:02:15.700" v="8074"/>
          <ac:spMkLst>
            <pc:docMk/>
            <pc:sldMk cId="180676398" sldId="356"/>
            <ac:spMk id="63" creationId="{8F829C19-CDD2-36BC-55BF-68EE3521658C}"/>
          </ac:spMkLst>
        </pc:spChg>
        <pc:spChg chg="mod">
          <ac:chgData name="Rhys Thomas" userId="b0461f160bf1e64b" providerId="LiveId" clId="{CF6027AD-E818-47F9-B483-BF3D327BE63E}" dt="2024-06-03T10:02:15.700" v="8074"/>
          <ac:spMkLst>
            <pc:docMk/>
            <pc:sldMk cId="180676398" sldId="356"/>
            <ac:spMk id="64" creationId="{4D815037-E592-287E-6800-CE63EA29CBF5}"/>
          </ac:spMkLst>
        </pc:spChg>
        <pc:spChg chg="mod">
          <ac:chgData name="Rhys Thomas" userId="b0461f160bf1e64b" providerId="LiveId" clId="{CF6027AD-E818-47F9-B483-BF3D327BE63E}" dt="2024-06-03T10:02:15.700" v="8074"/>
          <ac:spMkLst>
            <pc:docMk/>
            <pc:sldMk cId="180676398" sldId="356"/>
            <ac:spMk id="65" creationId="{B745FFD5-1B05-3C12-040F-7F24B950EB02}"/>
          </ac:spMkLst>
        </pc:spChg>
        <pc:spChg chg="mod">
          <ac:chgData name="Rhys Thomas" userId="b0461f160bf1e64b" providerId="LiveId" clId="{CF6027AD-E818-47F9-B483-BF3D327BE63E}" dt="2024-06-03T10:02:15.700" v="8074"/>
          <ac:spMkLst>
            <pc:docMk/>
            <pc:sldMk cId="180676398" sldId="356"/>
            <ac:spMk id="66" creationId="{690D89FF-D7B5-1EBA-AEB8-1C1E1E334948}"/>
          </ac:spMkLst>
        </pc:spChg>
        <pc:spChg chg="mod">
          <ac:chgData name="Rhys Thomas" userId="b0461f160bf1e64b" providerId="LiveId" clId="{CF6027AD-E818-47F9-B483-BF3D327BE63E}" dt="2024-06-03T10:02:15.700" v="8074"/>
          <ac:spMkLst>
            <pc:docMk/>
            <pc:sldMk cId="180676398" sldId="356"/>
            <ac:spMk id="67" creationId="{C91BF752-0102-5FC2-6238-7F546B14FA38}"/>
          </ac:spMkLst>
        </pc:spChg>
        <pc:spChg chg="mod">
          <ac:chgData name="Rhys Thomas" userId="b0461f160bf1e64b" providerId="LiveId" clId="{CF6027AD-E818-47F9-B483-BF3D327BE63E}" dt="2024-06-03T10:02:15.700" v="8074"/>
          <ac:spMkLst>
            <pc:docMk/>
            <pc:sldMk cId="180676398" sldId="356"/>
            <ac:spMk id="68" creationId="{E085FAFC-DB1C-5FB0-40C7-3DD144265018}"/>
          </ac:spMkLst>
        </pc:spChg>
        <pc:spChg chg="mod">
          <ac:chgData name="Rhys Thomas" userId="b0461f160bf1e64b" providerId="LiveId" clId="{CF6027AD-E818-47F9-B483-BF3D327BE63E}" dt="2024-06-03T10:02:15.700" v="8074"/>
          <ac:spMkLst>
            <pc:docMk/>
            <pc:sldMk cId="180676398" sldId="356"/>
            <ac:spMk id="69" creationId="{41A2DCCD-0C25-792C-5432-5C1FF0654BBD}"/>
          </ac:spMkLst>
        </pc:spChg>
        <pc:spChg chg="mod">
          <ac:chgData name="Rhys Thomas" userId="b0461f160bf1e64b" providerId="LiveId" clId="{CF6027AD-E818-47F9-B483-BF3D327BE63E}" dt="2024-06-03T10:02:15.700" v="8074"/>
          <ac:spMkLst>
            <pc:docMk/>
            <pc:sldMk cId="180676398" sldId="356"/>
            <ac:spMk id="70" creationId="{99BE1D83-450D-4283-DC62-19B949A4A5FC}"/>
          </ac:spMkLst>
        </pc:spChg>
        <pc:spChg chg="add mod">
          <ac:chgData name="Rhys Thomas" userId="b0461f160bf1e64b" providerId="LiveId" clId="{CF6027AD-E818-47F9-B483-BF3D327BE63E}" dt="2024-06-03T10:03:47.835" v="8101" actId="1076"/>
          <ac:spMkLst>
            <pc:docMk/>
            <pc:sldMk cId="180676398" sldId="356"/>
            <ac:spMk id="73" creationId="{EA71F470-0D89-56C0-FA49-19D953E7BB0D}"/>
          </ac:spMkLst>
        </pc:spChg>
        <pc:spChg chg="add mod">
          <ac:chgData name="Rhys Thomas" userId="b0461f160bf1e64b" providerId="LiveId" clId="{CF6027AD-E818-47F9-B483-BF3D327BE63E}" dt="2024-06-03T10:04:03.076" v="8109" actId="1076"/>
          <ac:spMkLst>
            <pc:docMk/>
            <pc:sldMk cId="180676398" sldId="356"/>
            <ac:spMk id="74" creationId="{211AEEDF-7603-EFCB-25ED-239DDF9B52F0}"/>
          </ac:spMkLst>
        </pc:spChg>
        <pc:spChg chg="add del mod">
          <ac:chgData name="Rhys Thomas" userId="b0461f160bf1e64b" providerId="LiveId" clId="{CF6027AD-E818-47F9-B483-BF3D327BE63E}" dt="2024-06-03T10:05:50.872" v="8133" actId="478"/>
          <ac:spMkLst>
            <pc:docMk/>
            <pc:sldMk cId="180676398" sldId="356"/>
            <ac:spMk id="77" creationId="{34C47705-3BBA-EFA1-EAF3-CFEFD55546CB}"/>
          </ac:spMkLst>
        </pc:spChg>
        <pc:spChg chg="add mod">
          <ac:chgData name="Rhys Thomas" userId="b0461f160bf1e64b" providerId="LiveId" clId="{CF6027AD-E818-47F9-B483-BF3D327BE63E}" dt="2024-06-03T10:06:42.423" v="8175" actId="1076"/>
          <ac:spMkLst>
            <pc:docMk/>
            <pc:sldMk cId="180676398" sldId="356"/>
            <ac:spMk id="79" creationId="{6A3739DC-3D1D-E3E4-A298-A4B351DC83E5}"/>
          </ac:spMkLst>
        </pc:spChg>
        <pc:spChg chg="add mod">
          <ac:chgData name="Rhys Thomas" userId="b0461f160bf1e64b" providerId="LiveId" clId="{CF6027AD-E818-47F9-B483-BF3D327BE63E}" dt="2024-06-03T10:06:51.429" v="8177" actId="1076"/>
          <ac:spMkLst>
            <pc:docMk/>
            <pc:sldMk cId="180676398" sldId="356"/>
            <ac:spMk id="80" creationId="{FBA76F36-7B06-CA1C-0F99-640A74DB0B87}"/>
          </ac:spMkLst>
        </pc:spChg>
        <pc:grpChg chg="add mod">
          <ac:chgData name="Rhys Thomas" userId="b0461f160bf1e64b" providerId="LiveId" clId="{CF6027AD-E818-47F9-B483-BF3D327BE63E}" dt="2024-06-03T10:05:29.077" v="8126" actId="1076"/>
          <ac:grpSpMkLst>
            <pc:docMk/>
            <pc:sldMk cId="180676398" sldId="356"/>
            <ac:grpSpMk id="4" creationId="{22F7E4D1-3F03-65D6-7C09-429572F96062}"/>
          </ac:grpSpMkLst>
        </pc:grpChg>
        <pc:grpChg chg="add del mod">
          <ac:chgData name="Rhys Thomas" userId="b0461f160bf1e64b" providerId="LiveId" clId="{CF6027AD-E818-47F9-B483-BF3D327BE63E}" dt="2024-06-03T10:02:12.295" v="8073" actId="478"/>
          <ac:grpSpMkLst>
            <pc:docMk/>
            <pc:sldMk cId="180676398" sldId="356"/>
            <ac:grpSpMk id="27" creationId="{4F4A7422-5D72-8D5E-DBBD-2009FA042F39}"/>
          </ac:grpSpMkLst>
        </pc:grpChg>
        <pc:grpChg chg="add mod">
          <ac:chgData name="Rhys Thomas" userId="b0461f160bf1e64b" providerId="LiveId" clId="{CF6027AD-E818-47F9-B483-BF3D327BE63E}" dt="2024-06-03T10:03:13.167" v="8076" actId="1076"/>
          <ac:grpSpMkLst>
            <pc:docMk/>
            <pc:sldMk cId="180676398" sldId="356"/>
            <ac:grpSpMk id="50" creationId="{A506735B-36FB-8CDE-926E-4D9BF8F04C0E}"/>
          </ac:grpSpMkLst>
        </pc:grpChg>
        <pc:picChg chg="add mod">
          <ac:chgData name="Rhys Thomas" userId="b0461f160bf1e64b" providerId="LiveId" clId="{CF6027AD-E818-47F9-B483-BF3D327BE63E}" dt="2024-06-03T10:05:45.097" v="8131" actId="14100"/>
          <ac:picMkLst>
            <pc:docMk/>
            <pc:sldMk cId="180676398" sldId="356"/>
            <ac:picMk id="76" creationId="{FEA2B781-D53F-FCE8-C42F-B5ADC67DCC58}"/>
          </ac:picMkLst>
        </pc:picChg>
        <pc:picChg chg="add mod">
          <ac:chgData name="Rhys Thomas" userId="b0461f160bf1e64b" providerId="LiveId" clId="{CF6027AD-E818-47F9-B483-BF3D327BE63E}" dt="2024-06-03T10:06:22.560" v="8139" actId="1076"/>
          <ac:picMkLst>
            <pc:docMk/>
            <pc:sldMk cId="180676398" sldId="356"/>
            <ac:picMk id="78" creationId="{F1032C99-5474-DB9B-F450-9ECBE102FD22}"/>
          </ac:picMkLst>
        </pc:pic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6" creationId="{7E194188-D77B-5D2F-D1B9-8C6F861F59F2}"/>
          </ac:cxnSpMkLst>
        </pc:cxn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7" creationId="{AE418A0E-BAFA-36E9-F29C-3833CAA32DCE}"/>
          </ac:cxnSpMkLst>
        </pc:cxn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8" creationId="{A242AF56-0CAC-60CD-B459-8F624C3B630F}"/>
          </ac:cxnSpMkLst>
        </pc:cxn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9" creationId="{B98F87E2-E1B0-316E-5382-848FADF6F09C}"/>
          </ac:cxnSpMkLst>
        </pc:cxn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10" creationId="{674CF2CE-E2BB-6C5D-B881-3C6528602FFD}"/>
          </ac:cxnSpMkLst>
        </pc:cxn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11" creationId="{BC9DCC9C-46C8-32D0-FB1D-7C499717B325}"/>
          </ac:cxnSpMkLst>
        </pc:cxn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12" creationId="{6B6ADE70-A72E-0E1D-672F-FB7BC06BA412}"/>
          </ac:cxnSpMkLst>
        </pc:cxn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13" creationId="{E9F7B1B7-9233-2C31-C786-01A28F68AF15}"/>
          </ac:cxnSpMkLst>
        </pc:cxn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14" creationId="{A6F0AD0D-254F-E591-F72B-27230FB9F0FE}"/>
          </ac:cxnSpMkLst>
        </pc:cxn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16" creationId="{DC8679D5-880C-3AEF-0CCF-EBD15ACF44E7}"/>
          </ac:cxnSpMkLst>
        </pc:cxn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25" creationId="{B34CEDE0-FB20-6419-027B-17B8E0EF6C53}"/>
          </ac:cxnSpMkLst>
        </pc:cxnChg>
        <pc:cxnChg chg="mod">
          <ac:chgData name="Rhys Thomas" userId="b0461f160bf1e64b" providerId="LiveId" clId="{CF6027AD-E818-47F9-B483-BF3D327BE63E}" dt="2024-06-03T09:44:44.803" v="8046"/>
          <ac:cxnSpMkLst>
            <pc:docMk/>
            <pc:sldMk cId="180676398" sldId="356"/>
            <ac:cxnSpMk id="26" creationId="{8781A999-8F7A-1188-9EAD-77E599FE7D6F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29" creationId="{7E444E0E-B534-BF0D-D644-6FBBF2E017B8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30" creationId="{BECE7C64-F073-0FD9-5EF7-4B4FAE8E9D10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31" creationId="{2EAED289-27D2-4699-98D4-2FFCA1279BE1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32" creationId="{900A80EB-AC33-5C54-093B-11BF352A5C86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33" creationId="{3B3B5806-0D7E-B789-F480-B2595BE8C3D9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34" creationId="{C29AD68E-A56B-4454-9E45-AD3A49650755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35" creationId="{B4DE3893-B4D0-D3C9-A885-08F5D3703028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36" creationId="{989E4F15-E8A2-C113-7DDD-56D0C979AFB9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37" creationId="{CF6381BA-B3A7-887C-CB18-20C8DD29912D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39" creationId="{39FAD43D-2814-492F-5A40-75BA845C402D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48" creationId="{6D987960-6B5F-FB29-1A21-AF65153A4BA1}"/>
          </ac:cxnSpMkLst>
        </pc:cxnChg>
        <pc:cxnChg chg="mod">
          <ac:chgData name="Rhys Thomas" userId="b0461f160bf1e64b" providerId="LiveId" clId="{CF6027AD-E818-47F9-B483-BF3D327BE63E}" dt="2024-06-03T09:44:45.807" v="8047"/>
          <ac:cxnSpMkLst>
            <pc:docMk/>
            <pc:sldMk cId="180676398" sldId="356"/>
            <ac:cxnSpMk id="49" creationId="{9421A700-A0F0-71A0-7391-D4521417BCD4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52" creationId="{7C0CBE11-7919-0D06-1739-5388B03D1FD6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53" creationId="{D635123F-0672-A664-8F6F-09BAB557C172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54" creationId="{420B1E1A-0F32-108E-791A-ACB238C09082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55" creationId="{6EAC6B25-6D0D-F0A0-FC59-57E1ED4A1BDC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56" creationId="{1613C023-D6C9-BAFD-F8FE-BC68F9ADBD26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57" creationId="{56146426-14D0-C555-CAF1-32C4088470A2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58" creationId="{44A693B5-8D1C-87BF-007C-E208225BC03D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59" creationId="{2699D5E3-D20F-E7AF-6484-F9D16EC4FB50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60" creationId="{9C5D5AB6-DD2B-470A-9BE4-9B179D312F9D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62" creationId="{35938BE7-E1AE-2FD5-BBF9-F90FCAA2F8B1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71" creationId="{4BC8172A-3ECF-4DE3-9B3B-50D9D0817389}"/>
          </ac:cxnSpMkLst>
        </pc:cxnChg>
        <pc:cxnChg chg="mod">
          <ac:chgData name="Rhys Thomas" userId="b0461f160bf1e64b" providerId="LiveId" clId="{CF6027AD-E818-47F9-B483-BF3D327BE63E}" dt="2024-06-03T10:02:15.700" v="8074"/>
          <ac:cxnSpMkLst>
            <pc:docMk/>
            <pc:sldMk cId="180676398" sldId="356"/>
            <ac:cxnSpMk id="72" creationId="{2CD217F5-3BF5-F5B9-0AD6-9E8358B261DF}"/>
          </ac:cxnSpMkLst>
        </pc:cxnChg>
      </pc:sldChg>
      <pc:sldChg chg="addSp delSp modSp new mod ord modAnim">
        <pc:chgData name="Rhys Thomas" userId="b0461f160bf1e64b" providerId="LiveId" clId="{CF6027AD-E818-47F9-B483-BF3D327BE63E}" dt="2024-06-03T19:10:17.360" v="8485"/>
        <pc:sldMkLst>
          <pc:docMk/>
          <pc:sldMk cId="455186728" sldId="357"/>
        </pc:sldMkLst>
        <pc:spChg chg="del">
          <ac:chgData name="Rhys Thomas" userId="b0461f160bf1e64b" providerId="LiveId" clId="{CF6027AD-E818-47F9-B483-BF3D327BE63E}" dt="2024-06-03T10:08:57.941" v="8185" actId="478"/>
          <ac:spMkLst>
            <pc:docMk/>
            <pc:sldMk cId="455186728" sldId="357"/>
            <ac:spMk id="2" creationId="{AFE117FB-389E-100F-FF33-125FB7D11E77}"/>
          </ac:spMkLst>
        </pc:spChg>
        <pc:spChg chg="del">
          <ac:chgData name="Rhys Thomas" userId="b0461f160bf1e64b" providerId="LiveId" clId="{CF6027AD-E818-47F9-B483-BF3D327BE63E}" dt="2024-06-03T10:08:56.843" v="8184" actId="478"/>
          <ac:spMkLst>
            <pc:docMk/>
            <pc:sldMk cId="455186728" sldId="357"/>
            <ac:spMk id="3" creationId="{0D96B9D3-E234-E8D2-71E5-D3AE05377F0E}"/>
          </ac:spMkLst>
        </pc:spChg>
        <pc:spChg chg="add mod">
          <ac:chgData name="Rhys Thomas" userId="b0461f160bf1e64b" providerId="LiveId" clId="{CF6027AD-E818-47F9-B483-BF3D327BE63E}" dt="2024-06-03T10:09:33.532" v="8186"/>
          <ac:spMkLst>
            <pc:docMk/>
            <pc:sldMk cId="455186728" sldId="357"/>
            <ac:spMk id="4" creationId="{85EAEC04-F10A-799A-56F0-FCF8670B2990}"/>
          </ac:spMkLst>
        </pc:spChg>
        <pc:spChg chg="add mod">
          <ac:chgData name="Rhys Thomas" userId="b0461f160bf1e64b" providerId="LiveId" clId="{CF6027AD-E818-47F9-B483-BF3D327BE63E}" dt="2024-06-03T10:10:07.634" v="8270" actId="5793"/>
          <ac:spMkLst>
            <pc:docMk/>
            <pc:sldMk cId="455186728" sldId="357"/>
            <ac:spMk id="5" creationId="{FBB46319-AA1D-88D7-E205-308EBFE41DBE}"/>
          </ac:spMkLst>
        </pc:spChg>
        <pc:spChg chg="add mod">
          <ac:chgData name="Rhys Thomas" userId="b0461f160bf1e64b" providerId="LiveId" clId="{CF6027AD-E818-47F9-B483-BF3D327BE63E}" dt="2024-06-03T10:34:46.607" v="8387" actId="1076"/>
          <ac:spMkLst>
            <pc:docMk/>
            <pc:sldMk cId="455186728" sldId="357"/>
            <ac:spMk id="6" creationId="{0F2896F9-E2AE-E76E-0CA8-0EAA84B34AD0}"/>
          </ac:spMkLst>
        </pc:spChg>
        <pc:spChg chg="add mod">
          <ac:chgData name="Rhys Thomas" userId="b0461f160bf1e64b" providerId="LiveId" clId="{CF6027AD-E818-47F9-B483-BF3D327BE63E}" dt="2024-06-03T10:34:46.607" v="8387" actId="1076"/>
          <ac:spMkLst>
            <pc:docMk/>
            <pc:sldMk cId="455186728" sldId="357"/>
            <ac:spMk id="7" creationId="{6ACA4EB8-6D59-70B6-6E24-4E5857C80CB7}"/>
          </ac:spMkLst>
        </pc:spChg>
        <pc:spChg chg="add del mod">
          <ac:chgData name="Rhys Thomas" userId="b0461f160bf1e64b" providerId="LiveId" clId="{CF6027AD-E818-47F9-B483-BF3D327BE63E}" dt="2024-06-03T10:33:57.523" v="8386" actId="478"/>
          <ac:spMkLst>
            <pc:docMk/>
            <pc:sldMk cId="455186728" sldId="357"/>
            <ac:spMk id="9" creationId="{F19D5A13-873A-34FD-CD46-75FE48A65B3E}"/>
          </ac:spMkLst>
        </pc:spChg>
        <pc:spChg chg="add mod">
          <ac:chgData name="Rhys Thomas" userId="b0461f160bf1e64b" providerId="LiveId" clId="{CF6027AD-E818-47F9-B483-BF3D327BE63E}" dt="2024-06-03T10:34:46.607" v="8387" actId="1076"/>
          <ac:spMkLst>
            <pc:docMk/>
            <pc:sldMk cId="455186728" sldId="357"/>
            <ac:spMk id="10" creationId="{15AB3598-428C-FD82-845C-54B4CBBAF04A}"/>
          </ac:spMkLst>
        </pc:spChg>
        <pc:spChg chg="add mod">
          <ac:chgData name="Rhys Thomas" userId="b0461f160bf1e64b" providerId="LiveId" clId="{CF6027AD-E818-47F9-B483-BF3D327BE63E}" dt="2024-06-03T10:34:46.607" v="8387" actId="1076"/>
          <ac:spMkLst>
            <pc:docMk/>
            <pc:sldMk cId="455186728" sldId="357"/>
            <ac:spMk id="11" creationId="{6CD65DE2-7627-F943-6702-A53E0B594232}"/>
          </ac:spMkLst>
        </pc:spChg>
        <pc:spChg chg="add del mod">
          <ac:chgData name="Rhys Thomas" userId="b0461f160bf1e64b" providerId="LiveId" clId="{CF6027AD-E818-47F9-B483-BF3D327BE63E}" dt="2024-06-03T10:33:55.985" v="8385" actId="478"/>
          <ac:spMkLst>
            <pc:docMk/>
            <pc:sldMk cId="455186728" sldId="357"/>
            <ac:spMk id="13" creationId="{51482C0B-2C3C-536C-7A46-259732127D52}"/>
          </ac:spMkLst>
        </pc:spChg>
        <pc:spChg chg="add mod">
          <ac:chgData name="Rhys Thomas" userId="b0461f160bf1e64b" providerId="LiveId" clId="{CF6027AD-E818-47F9-B483-BF3D327BE63E}" dt="2024-06-03T10:33:08.513" v="8382" actId="20577"/>
          <ac:spMkLst>
            <pc:docMk/>
            <pc:sldMk cId="455186728" sldId="357"/>
            <ac:spMk id="14" creationId="{9971AA65-F3BE-FE3B-65C7-232716CA88AE}"/>
          </ac:spMkLst>
        </pc:spChg>
        <pc:spChg chg="add mod">
          <ac:chgData name="Rhys Thomas" userId="b0461f160bf1e64b" providerId="LiveId" clId="{CF6027AD-E818-47F9-B483-BF3D327BE63E}" dt="2024-06-03T10:30:18.356" v="8347" actId="164"/>
          <ac:spMkLst>
            <pc:docMk/>
            <pc:sldMk cId="455186728" sldId="357"/>
            <ac:spMk id="15" creationId="{37E16390-4789-AB47-55A2-FFDE49724759}"/>
          </ac:spMkLst>
        </pc:spChg>
        <pc:spChg chg="mod">
          <ac:chgData name="Rhys Thomas" userId="b0461f160bf1e64b" providerId="LiveId" clId="{CF6027AD-E818-47F9-B483-BF3D327BE63E}" dt="2024-06-03T10:32:03.968" v="8367" actId="20577"/>
          <ac:spMkLst>
            <pc:docMk/>
            <pc:sldMk cId="455186728" sldId="357"/>
            <ac:spMk id="18" creationId="{890E4C77-3301-FE36-17D4-456B3790CC0A}"/>
          </ac:spMkLst>
        </pc:spChg>
        <pc:spChg chg="mod">
          <ac:chgData name="Rhys Thomas" userId="b0461f160bf1e64b" providerId="LiveId" clId="{CF6027AD-E818-47F9-B483-BF3D327BE63E}" dt="2024-06-03T10:30:30.268" v="8349"/>
          <ac:spMkLst>
            <pc:docMk/>
            <pc:sldMk cId="455186728" sldId="357"/>
            <ac:spMk id="19" creationId="{12A27852-1AFB-593F-2103-AD35E5482D5C}"/>
          </ac:spMkLst>
        </pc:spChg>
        <pc:spChg chg="mod">
          <ac:chgData name="Rhys Thomas" userId="b0461f160bf1e64b" providerId="LiveId" clId="{CF6027AD-E818-47F9-B483-BF3D327BE63E}" dt="2024-06-03T10:32:39.433" v="8379" actId="20577"/>
          <ac:spMkLst>
            <pc:docMk/>
            <pc:sldMk cId="455186728" sldId="357"/>
            <ac:spMk id="21" creationId="{4D2CA0E2-701E-8CC3-D35D-05FEE232CF4D}"/>
          </ac:spMkLst>
        </pc:spChg>
        <pc:spChg chg="mod">
          <ac:chgData name="Rhys Thomas" userId="b0461f160bf1e64b" providerId="LiveId" clId="{CF6027AD-E818-47F9-B483-BF3D327BE63E}" dt="2024-06-03T10:32:10.856" v="8368"/>
          <ac:spMkLst>
            <pc:docMk/>
            <pc:sldMk cId="455186728" sldId="357"/>
            <ac:spMk id="22" creationId="{DB79501E-F8E9-C127-C707-F38DFAFC0AE7}"/>
          </ac:spMkLst>
        </pc:spChg>
        <pc:grpChg chg="add mod">
          <ac:chgData name="Rhys Thomas" userId="b0461f160bf1e64b" providerId="LiveId" clId="{CF6027AD-E818-47F9-B483-BF3D327BE63E}" dt="2024-06-03T10:34:46.607" v="8387" actId="1076"/>
          <ac:grpSpMkLst>
            <pc:docMk/>
            <pc:sldMk cId="455186728" sldId="357"/>
            <ac:grpSpMk id="16" creationId="{86E44E52-D765-7124-915D-8EFAAB144C2E}"/>
          </ac:grpSpMkLst>
        </pc:grpChg>
        <pc:grpChg chg="add mod">
          <ac:chgData name="Rhys Thomas" userId="b0461f160bf1e64b" providerId="LiveId" clId="{CF6027AD-E818-47F9-B483-BF3D327BE63E}" dt="2024-06-03T10:34:46.607" v="8387" actId="1076"/>
          <ac:grpSpMkLst>
            <pc:docMk/>
            <pc:sldMk cId="455186728" sldId="357"/>
            <ac:grpSpMk id="17" creationId="{0D45DC1A-01FF-09F5-2B8F-E86BADF4E9CD}"/>
          </ac:grpSpMkLst>
        </pc:grpChg>
        <pc:grpChg chg="add mod">
          <ac:chgData name="Rhys Thomas" userId="b0461f160bf1e64b" providerId="LiveId" clId="{CF6027AD-E818-47F9-B483-BF3D327BE63E}" dt="2024-06-03T10:34:46.607" v="8387" actId="1076"/>
          <ac:grpSpMkLst>
            <pc:docMk/>
            <pc:sldMk cId="455186728" sldId="357"/>
            <ac:grpSpMk id="20" creationId="{D354EF67-77EB-F197-FD33-AABF7352A760}"/>
          </ac:grpSpMkLst>
        </pc:grpChg>
      </pc:sldChg>
      <pc:sldChg chg="addSp delSp modSp new mod modAnim">
        <pc:chgData name="Rhys Thomas" userId="b0461f160bf1e64b" providerId="LiveId" clId="{CF6027AD-E818-47F9-B483-BF3D327BE63E}" dt="2024-06-03T19:27:43.239" v="8894"/>
        <pc:sldMkLst>
          <pc:docMk/>
          <pc:sldMk cId="719879904" sldId="358"/>
        </pc:sldMkLst>
        <pc:spChg chg="del">
          <ac:chgData name="Rhys Thomas" userId="b0461f160bf1e64b" providerId="LiveId" clId="{CF6027AD-E818-47F9-B483-BF3D327BE63E}" dt="2024-06-03T10:35:32.798" v="8395" actId="478"/>
          <ac:spMkLst>
            <pc:docMk/>
            <pc:sldMk cId="719879904" sldId="358"/>
            <ac:spMk id="2" creationId="{9FB78A1B-DA78-DE58-7425-0AD5B0A46C8A}"/>
          </ac:spMkLst>
        </pc:spChg>
        <pc:spChg chg="del">
          <ac:chgData name="Rhys Thomas" userId="b0461f160bf1e64b" providerId="LiveId" clId="{CF6027AD-E818-47F9-B483-BF3D327BE63E}" dt="2024-06-03T10:35:30.413" v="8394" actId="478"/>
          <ac:spMkLst>
            <pc:docMk/>
            <pc:sldMk cId="719879904" sldId="358"/>
            <ac:spMk id="3" creationId="{43F43C15-43EC-0EFD-B3D7-4DF64E7C1817}"/>
          </ac:spMkLst>
        </pc:spChg>
        <pc:spChg chg="add del mod">
          <ac:chgData name="Rhys Thomas" userId="b0461f160bf1e64b" providerId="LiveId" clId="{CF6027AD-E818-47F9-B483-BF3D327BE63E}" dt="2024-06-03T19:18:11.969" v="8658" actId="478"/>
          <ac:spMkLst>
            <pc:docMk/>
            <pc:sldMk cId="719879904" sldId="358"/>
            <ac:spMk id="13" creationId="{8A861D85-710C-ADD3-D3FB-D5D5AD1040C9}"/>
          </ac:spMkLst>
        </pc:spChg>
        <pc:spChg chg="add del mod">
          <ac:chgData name="Rhys Thomas" userId="b0461f160bf1e64b" providerId="LiveId" clId="{CF6027AD-E818-47F9-B483-BF3D327BE63E}" dt="2024-06-03T19:18:10.071" v="8657" actId="478"/>
          <ac:spMkLst>
            <pc:docMk/>
            <pc:sldMk cId="719879904" sldId="358"/>
            <ac:spMk id="14" creationId="{5BC56EB8-49AB-5EF1-7C1F-B3DAF8C61794}"/>
          </ac:spMkLst>
        </pc:spChg>
        <pc:spChg chg="add mod">
          <ac:chgData name="Rhys Thomas" userId="b0461f160bf1e64b" providerId="LiveId" clId="{CF6027AD-E818-47F9-B483-BF3D327BE63E}" dt="2024-06-03T19:27:30.186" v="8892" actId="20577"/>
          <ac:spMkLst>
            <pc:docMk/>
            <pc:sldMk cId="719879904" sldId="358"/>
            <ac:spMk id="30" creationId="{B4618063-7854-3D72-9D66-C900C157DB5B}"/>
          </ac:spMkLst>
        </pc:spChg>
        <pc:spChg chg="add mod">
          <ac:chgData name="Rhys Thomas" userId="b0461f160bf1e64b" providerId="LiveId" clId="{CF6027AD-E818-47F9-B483-BF3D327BE63E}" dt="2024-06-03T19:27:32.462" v="8893" actId="20577"/>
          <ac:spMkLst>
            <pc:docMk/>
            <pc:sldMk cId="719879904" sldId="358"/>
            <ac:spMk id="31" creationId="{F8213C57-75F1-16CB-27C2-3D79A7CED77F}"/>
          </ac:spMkLst>
        </pc:spChg>
        <pc:spChg chg="add mod">
          <ac:chgData name="Rhys Thomas" userId="b0461f160bf1e64b" providerId="LiveId" clId="{CF6027AD-E818-47F9-B483-BF3D327BE63E}" dt="2024-06-03T19:23:29.047" v="8722" actId="403"/>
          <ac:spMkLst>
            <pc:docMk/>
            <pc:sldMk cId="719879904" sldId="358"/>
            <ac:spMk id="34" creationId="{AAEBEF56-86C6-D350-CA79-5D013E37A2E0}"/>
          </ac:spMkLst>
        </pc:spChg>
        <pc:spChg chg="add mod">
          <ac:chgData name="Rhys Thomas" userId="b0461f160bf1e64b" providerId="LiveId" clId="{CF6027AD-E818-47F9-B483-BF3D327BE63E}" dt="2024-06-03T19:24:37.726" v="8733" actId="1076"/>
          <ac:spMkLst>
            <pc:docMk/>
            <pc:sldMk cId="719879904" sldId="358"/>
            <ac:spMk id="35" creationId="{CD875E47-B754-C097-F6FC-095DA7E3E179}"/>
          </ac:spMkLst>
        </pc:spChg>
        <pc:spChg chg="add mod">
          <ac:chgData name="Rhys Thomas" userId="b0461f160bf1e64b" providerId="LiveId" clId="{CF6027AD-E818-47F9-B483-BF3D327BE63E}" dt="2024-06-03T19:24:59.060" v="8743" actId="20577"/>
          <ac:spMkLst>
            <pc:docMk/>
            <pc:sldMk cId="719879904" sldId="358"/>
            <ac:spMk id="36" creationId="{E105C8A9-7F65-D53F-52B8-E3BAA953925D}"/>
          </ac:spMkLst>
        </pc:spChg>
        <pc:spChg chg="add mod">
          <ac:chgData name="Rhys Thomas" userId="b0461f160bf1e64b" providerId="LiveId" clId="{CF6027AD-E818-47F9-B483-BF3D327BE63E}" dt="2024-06-03T19:25:08.505" v="8754" actId="20577"/>
          <ac:spMkLst>
            <pc:docMk/>
            <pc:sldMk cId="719879904" sldId="358"/>
            <ac:spMk id="37" creationId="{A80DA09E-CFDC-2AC2-35A1-747A4DB54291}"/>
          </ac:spMkLst>
        </pc:spChg>
        <pc:spChg chg="add mod">
          <ac:chgData name="Rhys Thomas" userId="b0461f160bf1e64b" providerId="LiveId" clId="{CF6027AD-E818-47F9-B483-BF3D327BE63E}" dt="2024-06-03T19:26:55.325" v="8890" actId="20577"/>
          <ac:spMkLst>
            <pc:docMk/>
            <pc:sldMk cId="719879904" sldId="358"/>
            <ac:spMk id="38" creationId="{9A133BF8-0D6C-C7BF-E63E-289E710F0A72}"/>
          </ac:spMkLst>
        </pc:spChg>
        <pc:spChg chg="add mod">
          <ac:chgData name="Rhys Thomas" userId="b0461f160bf1e64b" providerId="LiveId" clId="{CF6027AD-E818-47F9-B483-BF3D327BE63E}" dt="2024-06-03T19:27:43.239" v="8894"/>
          <ac:spMkLst>
            <pc:docMk/>
            <pc:sldMk cId="719879904" sldId="358"/>
            <ac:spMk id="39" creationId="{112BBA20-3438-961B-514C-C5C54947C045}"/>
          </ac:spMkLst>
        </pc:spChg>
        <pc:grpChg chg="add mod">
          <ac:chgData name="Rhys Thomas" userId="b0461f160bf1e64b" providerId="LiveId" clId="{CF6027AD-E818-47F9-B483-BF3D327BE63E}" dt="2024-06-03T19:22:39.555" v="8709" actId="1076"/>
          <ac:grpSpMkLst>
            <pc:docMk/>
            <pc:sldMk cId="719879904" sldId="358"/>
            <ac:grpSpMk id="32" creationId="{1D8AB986-3BC3-E9BE-6BD5-00A6CC0910EE}"/>
          </ac:grpSpMkLst>
        </pc:grpChg>
        <pc:grpChg chg="add mod">
          <ac:chgData name="Rhys Thomas" userId="b0461f160bf1e64b" providerId="LiveId" clId="{CF6027AD-E818-47F9-B483-BF3D327BE63E}" dt="2024-06-03T19:23:42.077" v="8724" actId="1076"/>
          <ac:grpSpMkLst>
            <pc:docMk/>
            <pc:sldMk cId="719879904" sldId="358"/>
            <ac:grpSpMk id="33" creationId="{48575028-750C-9218-54B8-E02E4F624315}"/>
          </ac:grpSpMkLst>
        </pc:grpChg>
        <pc:graphicFrameChg chg="add del modGraphic">
          <ac:chgData name="Rhys Thomas" userId="b0461f160bf1e64b" providerId="LiveId" clId="{CF6027AD-E818-47F9-B483-BF3D327BE63E}" dt="2024-06-03T18:59:12.565" v="8433" actId="478"/>
          <ac:graphicFrameMkLst>
            <pc:docMk/>
            <pc:sldMk cId="719879904" sldId="358"/>
            <ac:graphicFrameMk id="6" creationId="{C4442D62-69D0-C5E0-C7B1-0A4F7EF05AEF}"/>
          </ac:graphicFrameMkLst>
        </pc:graphicFrameChg>
        <pc:graphicFrameChg chg="add del mod modGraphic">
          <ac:chgData name="Rhys Thomas" userId="b0461f160bf1e64b" providerId="LiveId" clId="{CF6027AD-E818-47F9-B483-BF3D327BE63E}" dt="2024-06-03T19:01:45.505" v="8469" actId="478"/>
          <ac:graphicFrameMkLst>
            <pc:docMk/>
            <pc:sldMk cId="719879904" sldId="358"/>
            <ac:graphicFrameMk id="9" creationId="{5E43A07E-CC11-A4A7-8F27-E78DB61381B4}"/>
          </ac:graphicFrameMkLst>
        </pc:graphicFrameChg>
        <pc:graphicFrameChg chg="add del">
          <ac:chgData name="Rhys Thomas" userId="b0461f160bf1e64b" providerId="LiveId" clId="{CF6027AD-E818-47F9-B483-BF3D327BE63E}" dt="2024-06-03T19:07:44.949" v="8483" actId="478"/>
          <ac:graphicFrameMkLst>
            <pc:docMk/>
            <pc:sldMk cId="719879904" sldId="358"/>
            <ac:graphicFrameMk id="12" creationId="{96E63D61-A5DB-1670-142A-FD3FBB987E68}"/>
          </ac:graphicFrameMkLst>
        </pc:graphicFrameChg>
        <pc:picChg chg="add del mod">
          <ac:chgData name="Rhys Thomas" userId="b0461f160bf1e64b" providerId="LiveId" clId="{CF6027AD-E818-47F9-B483-BF3D327BE63E}" dt="2024-06-03T19:13:20.156" v="8656" actId="478"/>
          <ac:picMkLst>
            <pc:docMk/>
            <pc:sldMk cId="719879904" sldId="358"/>
            <ac:picMk id="16" creationId="{DC5E898F-98B7-57AB-A13D-8EFAADB343A4}"/>
          </ac:picMkLst>
        </pc:picChg>
        <pc:picChg chg="add mod">
          <ac:chgData name="Rhys Thomas" userId="b0461f160bf1e64b" providerId="LiveId" clId="{CF6027AD-E818-47F9-B483-BF3D327BE63E}" dt="2024-06-03T19:22:27.726" v="8706" actId="164"/>
          <ac:picMkLst>
            <pc:docMk/>
            <pc:sldMk cId="719879904" sldId="358"/>
            <ac:picMk id="22" creationId="{28D261F9-94FC-5642-01CA-0637CD9CBC48}"/>
          </ac:picMkLst>
        </pc:picChg>
        <pc:picChg chg="add mod">
          <ac:chgData name="Rhys Thomas" userId="b0461f160bf1e64b" providerId="LiveId" clId="{CF6027AD-E818-47F9-B483-BF3D327BE63E}" dt="2024-06-03T19:22:13.890" v="8704" actId="164"/>
          <ac:picMkLst>
            <pc:docMk/>
            <pc:sldMk cId="719879904" sldId="358"/>
            <ac:picMk id="23" creationId="{29E39A1B-3133-B868-B040-0A436CA90F70}"/>
          </ac:picMkLst>
        </pc:picChg>
        <pc:picChg chg="add mod">
          <ac:chgData name="Rhys Thomas" userId="b0461f160bf1e64b" providerId="LiveId" clId="{CF6027AD-E818-47F9-B483-BF3D327BE63E}" dt="2024-06-03T19:22:54.133" v="8712" actId="1076"/>
          <ac:picMkLst>
            <pc:docMk/>
            <pc:sldMk cId="719879904" sldId="358"/>
            <ac:picMk id="24" creationId="{E02222E2-A091-072C-7101-B98BB3B3D8F0}"/>
          </ac:picMkLst>
        </pc:picChg>
        <pc:cxnChg chg="add mod">
          <ac:chgData name="Rhys Thomas" userId="b0461f160bf1e64b" providerId="LiveId" clId="{CF6027AD-E818-47F9-B483-BF3D327BE63E}" dt="2024-06-03T19:22:13.890" v="8704" actId="164"/>
          <ac:cxnSpMkLst>
            <pc:docMk/>
            <pc:sldMk cId="719879904" sldId="358"/>
            <ac:cxnSpMk id="18" creationId="{13AC7230-1712-C13F-FDDD-DF5B724A2850}"/>
          </ac:cxnSpMkLst>
        </pc:cxnChg>
        <pc:cxnChg chg="add mod">
          <ac:chgData name="Rhys Thomas" userId="b0461f160bf1e64b" providerId="LiveId" clId="{CF6027AD-E818-47F9-B483-BF3D327BE63E}" dt="2024-06-03T19:22:27.726" v="8706" actId="164"/>
          <ac:cxnSpMkLst>
            <pc:docMk/>
            <pc:sldMk cId="719879904" sldId="358"/>
            <ac:cxnSpMk id="25" creationId="{31DA317D-DCD0-34A7-D29F-56EBB35EAF40}"/>
          </ac:cxnSpMkLst>
        </pc:cxnChg>
        <pc:cxnChg chg="add mod">
          <ac:chgData name="Rhys Thomas" userId="b0461f160bf1e64b" providerId="LiveId" clId="{CF6027AD-E818-47F9-B483-BF3D327BE63E}" dt="2024-06-03T19:22:54.133" v="8712" actId="1076"/>
          <ac:cxnSpMkLst>
            <pc:docMk/>
            <pc:sldMk cId="719879904" sldId="358"/>
            <ac:cxnSpMk id="26" creationId="{4A238F1B-4A33-0317-2343-EABAE1633A56}"/>
          </ac:cxnSpMkLst>
        </pc:cxnChg>
      </pc:sldChg>
      <pc:sldChg chg="addSp delSp modSp new mod">
        <pc:chgData name="Rhys Thomas" userId="b0461f160bf1e64b" providerId="LiveId" clId="{CF6027AD-E818-47F9-B483-BF3D327BE63E}" dt="2024-06-04T09:05:05.934" v="8964" actId="20577"/>
        <pc:sldMkLst>
          <pc:docMk/>
          <pc:sldMk cId="3261125491" sldId="359"/>
        </pc:sldMkLst>
        <pc:spChg chg="del">
          <ac:chgData name="Rhys Thomas" userId="b0461f160bf1e64b" providerId="LiveId" clId="{CF6027AD-E818-47F9-B483-BF3D327BE63E}" dt="2024-06-03T19:28:08.157" v="8897" actId="478"/>
          <ac:spMkLst>
            <pc:docMk/>
            <pc:sldMk cId="3261125491" sldId="359"/>
            <ac:spMk id="2" creationId="{6517BEA8-FE17-4EDA-3162-E5A5A7F20A04}"/>
          </ac:spMkLst>
        </pc:spChg>
        <pc:spChg chg="del">
          <ac:chgData name="Rhys Thomas" userId="b0461f160bf1e64b" providerId="LiveId" clId="{CF6027AD-E818-47F9-B483-BF3D327BE63E}" dt="2024-06-03T19:28:07.075" v="8896" actId="478"/>
          <ac:spMkLst>
            <pc:docMk/>
            <pc:sldMk cId="3261125491" sldId="359"/>
            <ac:spMk id="3" creationId="{CCD5B79C-56DE-355D-591F-686AB87331D0}"/>
          </ac:spMkLst>
        </pc:spChg>
        <pc:spChg chg="add del mod">
          <ac:chgData name="Rhys Thomas" userId="b0461f160bf1e64b" providerId="LiveId" clId="{CF6027AD-E818-47F9-B483-BF3D327BE63E}" dt="2024-06-04T09:03:29.287" v="8948" actId="478"/>
          <ac:spMkLst>
            <pc:docMk/>
            <pc:sldMk cId="3261125491" sldId="359"/>
            <ac:spMk id="4" creationId="{844B3E08-4A99-077F-62E2-CE282779EF54}"/>
          </ac:spMkLst>
        </pc:spChg>
        <pc:spChg chg="add mod">
          <ac:chgData name="Rhys Thomas" userId="b0461f160bf1e64b" providerId="LiveId" clId="{CF6027AD-E818-47F9-B483-BF3D327BE63E}" dt="2024-06-04T09:05:05.934" v="8964" actId="20577"/>
          <ac:spMkLst>
            <pc:docMk/>
            <pc:sldMk cId="3261125491" sldId="359"/>
            <ac:spMk id="5" creationId="{3D0417A2-E57A-8279-0ACC-559797527E6B}"/>
          </ac:spMkLst>
        </pc:spChg>
      </pc:sldChg>
      <pc:sldChg chg="addSp delSp modSp new mod modAnim">
        <pc:chgData name="Rhys Thomas" userId="b0461f160bf1e64b" providerId="LiveId" clId="{CF6027AD-E818-47F9-B483-BF3D327BE63E}" dt="2024-06-04T09:11:55.712" v="9082"/>
        <pc:sldMkLst>
          <pc:docMk/>
          <pc:sldMk cId="253679310" sldId="360"/>
        </pc:sldMkLst>
        <pc:spChg chg="del">
          <ac:chgData name="Rhys Thomas" userId="b0461f160bf1e64b" providerId="LiveId" clId="{CF6027AD-E818-47F9-B483-BF3D327BE63E}" dt="2024-06-04T09:05:11.249" v="8966" actId="478"/>
          <ac:spMkLst>
            <pc:docMk/>
            <pc:sldMk cId="253679310" sldId="360"/>
            <ac:spMk id="2" creationId="{CD717ECC-7AB7-8C51-113B-A3A6F4F47B8A}"/>
          </ac:spMkLst>
        </pc:spChg>
        <pc:spChg chg="del">
          <ac:chgData name="Rhys Thomas" userId="b0461f160bf1e64b" providerId="LiveId" clId="{CF6027AD-E818-47F9-B483-BF3D327BE63E}" dt="2024-06-04T09:05:12.788" v="8967" actId="478"/>
          <ac:spMkLst>
            <pc:docMk/>
            <pc:sldMk cId="253679310" sldId="360"/>
            <ac:spMk id="3" creationId="{43E09E88-B245-629C-3C08-FBA61EA136CD}"/>
          </ac:spMkLst>
        </pc:spChg>
        <pc:spChg chg="add mod">
          <ac:chgData name="Rhys Thomas" userId="b0461f160bf1e64b" providerId="LiveId" clId="{CF6027AD-E818-47F9-B483-BF3D327BE63E}" dt="2024-06-04T09:06:15.918" v="9026" actId="1076"/>
          <ac:spMkLst>
            <pc:docMk/>
            <pc:sldMk cId="253679310" sldId="360"/>
            <ac:spMk id="4" creationId="{849C6DB2-E7F2-7B68-2B6A-8B3AEF2C5773}"/>
          </ac:spMkLst>
        </pc:spChg>
        <pc:spChg chg="mod">
          <ac:chgData name="Rhys Thomas" userId="b0461f160bf1e64b" providerId="LiveId" clId="{CF6027AD-E818-47F9-B483-BF3D327BE63E}" dt="2024-06-04T09:09:57.610" v="9041" actId="20577"/>
          <ac:spMkLst>
            <pc:docMk/>
            <pc:sldMk cId="253679310" sldId="360"/>
            <ac:spMk id="6" creationId="{CCDED5F4-984F-EF66-EF16-BCBE273F1113}"/>
          </ac:spMkLst>
        </pc:spChg>
        <pc:spChg chg="mod">
          <ac:chgData name="Rhys Thomas" userId="b0461f160bf1e64b" providerId="LiveId" clId="{CF6027AD-E818-47F9-B483-BF3D327BE63E}" dt="2024-06-04T09:10:03.027" v="9044" actId="20577"/>
          <ac:spMkLst>
            <pc:docMk/>
            <pc:sldMk cId="253679310" sldId="360"/>
            <ac:spMk id="7" creationId="{37877E17-E06C-3CF0-A80D-B7CA49D286D1}"/>
          </ac:spMkLst>
        </pc:spChg>
        <pc:spChg chg="mod">
          <ac:chgData name="Rhys Thomas" userId="b0461f160bf1e64b" providerId="LiveId" clId="{CF6027AD-E818-47F9-B483-BF3D327BE63E}" dt="2024-06-04T09:09:06.522" v="9027"/>
          <ac:spMkLst>
            <pc:docMk/>
            <pc:sldMk cId="253679310" sldId="360"/>
            <ac:spMk id="8" creationId="{844E032C-E5DD-A832-7A8D-2C7BE3216FD1}"/>
          </ac:spMkLst>
        </pc:spChg>
        <pc:spChg chg="mod">
          <ac:chgData name="Rhys Thomas" userId="b0461f160bf1e64b" providerId="LiveId" clId="{CF6027AD-E818-47F9-B483-BF3D327BE63E}" dt="2024-06-04T09:09:28.185" v="9035"/>
          <ac:spMkLst>
            <pc:docMk/>
            <pc:sldMk cId="253679310" sldId="360"/>
            <ac:spMk id="12" creationId="{9FBABCAE-DCDB-24C3-9540-DA75FDD0DB2D}"/>
          </ac:spMkLst>
        </pc:spChg>
        <pc:spChg chg="mod">
          <ac:chgData name="Rhys Thomas" userId="b0461f160bf1e64b" providerId="LiveId" clId="{CF6027AD-E818-47F9-B483-BF3D327BE63E}" dt="2024-06-04T09:09:28.185" v="9035"/>
          <ac:spMkLst>
            <pc:docMk/>
            <pc:sldMk cId="253679310" sldId="360"/>
            <ac:spMk id="13" creationId="{89F8A45F-CA06-27E5-6A75-B12C8DEAE9D6}"/>
          </ac:spMkLst>
        </pc:spChg>
        <pc:spChg chg="mod">
          <ac:chgData name="Rhys Thomas" userId="b0461f160bf1e64b" providerId="LiveId" clId="{CF6027AD-E818-47F9-B483-BF3D327BE63E}" dt="2024-06-04T09:09:28.185" v="9035"/>
          <ac:spMkLst>
            <pc:docMk/>
            <pc:sldMk cId="253679310" sldId="360"/>
            <ac:spMk id="14" creationId="{3D9C0FC2-BA1D-F0A3-0914-5921F0186467}"/>
          </ac:spMkLst>
        </pc:spChg>
        <pc:spChg chg="mod">
          <ac:chgData name="Rhys Thomas" userId="b0461f160bf1e64b" providerId="LiveId" clId="{CF6027AD-E818-47F9-B483-BF3D327BE63E}" dt="2024-06-04T09:10:17.140" v="9050" actId="20577"/>
          <ac:spMkLst>
            <pc:docMk/>
            <pc:sldMk cId="253679310" sldId="360"/>
            <ac:spMk id="18" creationId="{574662C5-3D4F-A0AF-4BE9-38903D553678}"/>
          </ac:spMkLst>
        </pc:spChg>
        <pc:spChg chg="mod">
          <ac:chgData name="Rhys Thomas" userId="b0461f160bf1e64b" providerId="LiveId" clId="{CF6027AD-E818-47F9-B483-BF3D327BE63E}" dt="2024-06-04T09:10:06.503" v="9047" actId="20577"/>
          <ac:spMkLst>
            <pc:docMk/>
            <pc:sldMk cId="253679310" sldId="360"/>
            <ac:spMk id="19" creationId="{335BAD17-ADAB-4371-7B50-08DA0469CFDA}"/>
          </ac:spMkLst>
        </pc:spChg>
        <pc:spChg chg="mod">
          <ac:chgData name="Rhys Thomas" userId="b0461f160bf1e64b" providerId="LiveId" clId="{CF6027AD-E818-47F9-B483-BF3D327BE63E}" dt="2024-06-04T09:10:09.777" v="9048" actId="20577"/>
          <ac:spMkLst>
            <pc:docMk/>
            <pc:sldMk cId="253679310" sldId="360"/>
            <ac:spMk id="20" creationId="{6CF66843-9BA9-8D4D-1ACE-B53BF2957C0C}"/>
          </ac:spMkLst>
        </pc:spChg>
        <pc:spChg chg="mod">
          <ac:chgData name="Rhys Thomas" userId="b0461f160bf1e64b" providerId="LiveId" clId="{CF6027AD-E818-47F9-B483-BF3D327BE63E}" dt="2024-06-04T09:10:30.316" v="9054" actId="20577"/>
          <ac:spMkLst>
            <pc:docMk/>
            <pc:sldMk cId="253679310" sldId="360"/>
            <ac:spMk id="24" creationId="{8F3FD6FC-AA2E-82C6-BDC6-ABD73AE63E78}"/>
          </ac:spMkLst>
        </pc:spChg>
        <pc:spChg chg="mod">
          <ac:chgData name="Rhys Thomas" userId="b0461f160bf1e64b" providerId="LiveId" clId="{CF6027AD-E818-47F9-B483-BF3D327BE63E}" dt="2024-06-04T09:10:22.849" v="9052" actId="20577"/>
          <ac:spMkLst>
            <pc:docMk/>
            <pc:sldMk cId="253679310" sldId="360"/>
            <ac:spMk id="25" creationId="{7452B39D-E002-2D56-D381-FFF4510E38AD}"/>
          </ac:spMkLst>
        </pc:spChg>
        <pc:spChg chg="mod">
          <ac:chgData name="Rhys Thomas" userId="b0461f160bf1e64b" providerId="LiveId" clId="{CF6027AD-E818-47F9-B483-BF3D327BE63E}" dt="2024-06-04T09:10:27.167" v="9053" actId="20577"/>
          <ac:spMkLst>
            <pc:docMk/>
            <pc:sldMk cId="253679310" sldId="360"/>
            <ac:spMk id="26" creationId="{2AB3CBCE-D7F6-77C9-2DA1-6997F0E7EE66}"/>
          </ac:spMkLst>
        </pc:spChg>
        <pc:spChg chg="add mod">
          <ac:chgData name="Rhys Thomas" userId="b0461f160bf1e64b" providerId="LiveId" clId="{CF6027AD-E818-47F9-B483-BF3D327BE63E}" dt="2024-06-04T09:10:59.043" v="9063" actId="1076"/>
          <ac:spMkLst>
            <pc:docMk/>
            <pc:sldMk cId="253679310" sldId="360"/>
            <ac:spMk id="29" creationId="{2EAC3174-2F94-D09B-DC4E-56457050C24D}"/>
          </ac:spMkLst>
        </pc:spChg>
        <pc:spChg chg="add mod">
          <ac:chgData name="Rhys Thomas" userId="b0461f160bf1e64b" providerId="LiveId" clId="{CF6027AD-E818-47F9-B483-BF3D327BE63E}" dt="2024-06-04T09:11:07.841" v="9068" actId="20577"/>
          <ac:spMkLst>
            <pc:docMk/>
            <pc:sldMk cId="253679310" sldId="360"/>
            <ac:spMk id="30" creationId="{64F083F0-2FA8-2D69-78E8-ECEE3E04C8E4}"/>
          </ac:spMkLst>
        </pc:spChg>
        <pc:spChg chg="add mod">
          <ac:chgData name="Rhys Thomas" userId="b0461f160bf1e64b" providerId="LiveId" clId="{CF6027AD-E818-47F9-B483-BF3D327BE63E}" dt="2024-06-04T09:11:18.083" v="9073" actId="20577"/>
          <ac:spMkLst>
            <pc:docMk/>
            <pc:sldMk cId="253679310" sldId="360"/>
            <ac:spMk id="31" creationId="{B9586527-AE9E-990E-A723-A18DF18DB7EE}"/>
          </ac:spMkLst>
        </pc:spChg>
        <pc:grpChg chg="add mod">
          <ac:chgData name="Rhys Thomas" userId="b0461f160bf1e64b" providerId="LiveId" clId="{CF6027AD-E818-47F9-B483-BF3D327BE63E}" dt="2024-06-04T09:09:26.865" v="9034" actId="1076"/>
          <ac:grpSpMkLst>
            <pc:docMk/>
            <pc:sldMk cId="253679310" sldId="360"/>
            <ac:grpSpMk id="5" creationId="{2729FB83-D594-2C99-D2C2-CE98F1A964F8}"/>
          </ac:grpSpMkLst>
        </pc:grpChg>
        <pc:grpChg chg="add mod">
          <ac:chgData name="Rhys Thomas" userId="b0461f160bf1e64b" providerId="LiveId" clId="{CF6027AD-E818-47F9-B483-BF3D327BE63E}" dt="2024-06-04T09:09:28.185" v="9035"/>
          <ac:grpSpMkLst>
            <pc:docMk/>
            <pc:sldMk cId="253679310" sldId="360"/>
            <ac:grpSpMk id="11" creationId="{A4AF1B93-F7DD-1F16-26FE-FB71428C189F}"/>
          </ac:grpSpMkLst>
        </pc:grpChg>
        <pc:grpChg chg="add mod">
          <ac:chgData name="Rhys Thomas" userId="b0461f160bf1e64b" providerId="LiveId" clId="{CF6027AD-E818-47F9-B483-BF3D327BE63E}" dt="2024-06-04T09:09:41.052" v="9038" actId="1076"/>
          <ac:grpSpMkLst>
            <pc:docMk/>
            <pc:sldMk cId="253679310" sldId="360"/>
            <ac:grpSpMk id="17" creationId="{C98BFBB1-B2BA-70D1-1CEE-4E1E2593CDF1}"/>
          </ac:grpSpMkLst>
        </pc:grpChg>
        <pc:grpChg chg="add mod">
          <ac:chgData name="Rhys Thomas" userId="b0461f160bf1e64b" providerId="LiveId" clId="{CF6027AD-E818-47F9-B483-BF3D327BE63E}" dt="2024-06-04T09:09:49.999" v="9040" actId="1076"/>
          <ac:grpSpMkLst>
            <pc:docMk/>
            <pc:sldMk cId="253679310" sldId="360"/>
            <ac:grpSpMk id="23" creationId="{7E84CF63-C743-931D-10AB-ED015656CEFA}"/>
          </ac:grpSpMkLst>
        </pc:grpChg>
        <pc:cxnChg chg="mod">
          <ac:chgData name="Rhys Thomas" userId="b0461f160bf1e64b" providerId="LiveId" clId="{CF6027AD-E818-47F9-B483-BF3D327BE63E}" dt="2024-06-04T09:09:06.522" v="9027"/>
          <ac:cxnSpMkLst>
            <pc:docMk/>
            <pc:sldMk cId="253679310" sldId="360"/>
            <ac:cxnSpMk id="9" creationId="{DCC0F6E2-CD42-032C-0C8E-DAA4C8035795}"/>
          </ac:cxnSpMkLst>
        </pc:cxnChg>
        <pc:cxnChg chg="mod">
          <ac:chgData name="Rhys Thomas" userId="b0461f160bf1e64b" providerId="LiveId" clId="{CF6027AD-E818-47F9-B483-BF3D327BE63E}" dt="2024-06-04T09:09:06.522" v="9027"/>
          <ac:cxnSpMkLst>
            <pc:docMk/>
            <pc:sldMk cId="253679310" sldId="360"/>
            <ac:cxnSpMk id="10" creationId="{B34475E5-3E66-F976-8C60-3CC9A36B74E9}"/>
          </ac:cxnSpMkLst>
        </pc:cxnChg>
        <pc:cxnChg chg="mod">
          <ac:chgData name="Rhys Thomas" userId="b0461f160bf1e64b" providerId="LiveId" clId="{CF6027AD-E818-47F9-B483-BF3D327BE63E}" dt="2024-06-04T09:09:28.185" v="9035"/>
          <ac:cxnSpMkLst>
            <pc:docMk/>
            <pc:sldMk cId="253679310" sldId="360"/>
            <ac:cxnSpMk id="15" creationId="{9BC560B7-4FC4-D98B-2C97-E93A3E13D63D}"/>
          </ac:cxnSpMkLst>
        </pc:cxnChg>
        <pc:cxnChg chg="mod">
          <ac:chgData name="Rhys Thomas" userId="b0461f160bf1e64b" providerId="LiveId" clId="{CF6027AD-E818-47F9-B483-BF3D327BE63E}" dt="2024-06-04T09:09:28.185" v="9035"/>
          <ac:cxnSpMkLst>
            <pc:docMk/>
            <pc:sldMk cId="253679310" sldId="360"/>
            <ac:cxnSpMk id="16" creationId="{29C4EE74-FDEE-5620-7DB6-4DD13846DE81}"/>
          </ac:cxnSpMkLst>
        </pc:cxnChg>
        <pc:cxnChg chg="mod">
          <ac:chgData name="Rhys Thomas" userId="b0461f160bf1e64b" providerId="LiveId" clId="{CF6027AD-E818-47F9-B483-BF3D327BE63E}" dt="2024-06-04T09:09:33.612" v="9037"/>
          <ac:cxnSpMkLst>
            <pc:docMk/>
            <pc:sldMk cId="253679310" sldId="360"/>
            <ac:cxnSpMk id="21" creationId="{546512CE-987F-83B1-9D98-72EF68D3B578}"/>
          </ac:cxnSpMkLst>
        </pc:cxnChg>
        <pc:cxnChg chg="mod">
          <ac:chgData name="Rhys Thomas" userId="b0461f160bf1e64b" providerId="LiveId" clId="{CF6027AD-E818-47F9-B483-BF3D327BE63E}" dt="2024-06-04T09:09:33.612" v="9037"/>
          <ac:cxnSpMkLst>
            <pc:docMk/>
            <pc:sldMk cId="253679310" sldId="360"/>
            <ac:cxnSpMk id="22" creationId="{5751A551-9083-DC1F-C392-479AD55AE51F}"/>
          </ac:cxnSpMkLst>
        </pc:cxnChg>
        <pc:cxnChg chg="mod">
          <ac:chgData name="Rhys Thomas" userId="b0461f160bf1e64b" providerId="LiveId" clId="{CF6027AD-E818-47F9-B483-BF3D327BE63E}" dt="2024-06-04T09:09:41.853" v="9039"/>
          <ac:cxnSpMkLst>
            <pc:docMk/>
            <pc:sldMk cId="253679310" sldId="360"/>
            <ac:cxnSpMk id="27" creationId="{2CA0206C-0B70-883E-27FD-B9DE4917F8FB}"/>
          </ac:cxnSpMkLst>
        </pc:cxnChg>
        <pc:cxnChg chg="mod">
          <ac:chgData name="Rhys Thomas" userId="b0461f160bf1e64b" providerId="LiveId" clId="{CF6027AD-E818-47F9-B483-BF3D327BE63E}" dt="2024-06-04T09:09:41.853" v="9039"/>
          <ac:cxnSpMkLst>
            <pc:docMk/>
            <pc:sldMk cId="253679310" sldId="360"/>
            <ac:cxnSpMk id="28" creationId="{208E83E1-AB19-0DBE-6A4C-D5181CBD4E93}"/>
          </ac:cxnSpMkLst>
        </pc:cxnChg>
      </pc:sldChg>
      <pc:sldChg chg="addSp delSp modSp new del mod ord modAnim">
        <pc:chgData name="Rhys Thomas" userId="b0461f160bf1e64b" providerId="LiveId" clId="{CF6027AD-E818-47F9-B483-BF3D327BE63E}" dt="2024-06-04T09:05:01.035" v="8957" actId="2696"/>
        <pc:sldMkLst>
          <pc:docMk/>
          <pc:sldMk cId="3566043773" sldId="360"/>
        </pc:sldMkLst>
        <pc:spChg chg="del">
          <ac:chgData name="Rhys Thomas" userId="b0461f160bf1e64b" providerId="LiveId" clId="{CF6027AD-E818-47F9-B483-BF3D327BE63E}" dt="2024-06-04T07:37:43.196" v="8906" actId="478"/>
          <ac:spMkLst>
            <pc:docMk/>
            <pc:sldMk cId="3566043773" sldId="360"/>
            <ac:spMk id="2" creationId="{86FC95DB-7DE6-962A-E88A-28B58804712A}"/>
          </ac:spMkLst>
        </pc:spChg>
        <pc:spChg chg="del">
          <ac:chgData name="Rhys Thomas" userId="b0461f160bf1e64b" providerId="LiveId" clId="{CF6027AD-E818-47F9-B483-BF3D327BE63E}" dt="2024-06-04T07:37:43.290" v="8907" actId="478"/>
          <ac:spMkLst>
            <pc:docMk/>
            <pc:sldMk cId="3566043773" sldId="360"/>
            <ac:spMk id="3" creationId="{14A48A98-1527-F8AF-4833-9A5AEECEF6E0}"/>
          </ac:spMkLst>
        </pc:spChg>
        <pc:spChg chg="add del mod">
          <ac:chgData name="Rhys Thomas" userId="b0461f160bf1e64b" providerId="LiveId" clId="{CF6027AD-E818-47F9-B483-BF3D327BE63E}" dt="2024-06-04T09:00:01.566" v="8944" actId="478"/>
          <ac:spMkLst>
            <pc:docMk/>
            <pc:sldMk cId="3566043773" sldId="360"/>
            <ac:spMk id="5" creationId="{387AE980-8442-ECFF-2BB6-109C1F9D8126}"/>
          </ac:spMkLst>
        </pc:spChg>
        <pc:spChg chg="add mod">
          <ac:chgData name="Rhys Thomas" userId="b0461f160bf1e64b" providerId="LiveId" clId="{CF6027AD-E818-47F9-B483-BF3D327BE63E}" dt="2024-06-04T08:59:58.168" v="8943" actId="20577"/>
          <ac:spMkLst>
            <pc:docMk/>
            <pc:sldMk cId="3566043773" sldId="360"/>
            <ac:spMk id="6" creationId="{C71246A6-381D-2C1F-D445-FC1883E17A6E}"/>
          </ac:spMkLst>
        </pc:spChg>
        <pc:graphicFrameChg chg="add del mod">
          <ac:chgData name="Rhys Thomas" userId="b0461f160bf1e64b" providerId="LiveId" clId="{CF6027AD-E818-47F9-B483-BF3D327BE63E}" dt="2024-06-04T09:04:54.398" v="8956" actId="478"/>
          <ac:graphicFrameMkLst>
            <pc:docMk/>
            <pc:sldMk cId="3566043773" sldId="360"/>
            <ac:graphicFrameMk id="7" creationId="{EE40FCB2-1949-C1ED-BC03-324919E8C3F7}"/>
          </ac:graphicFrameMkLst>
        </pc:graphicFrameChg>
        <pc:graphicFrameChg chg="add mod">
          <ac:chgData name="Rhys Thomas" userId="b0461f160bf1e64b" providerId="LiveId" clId="{CF6027AD-E818-47F9-B483-BF3D327BE63E}" dt="2024-06-04T09:04:45.488" v="8955" actId="692"/>
          <ac:graphicFrameMkLst>
            <pc:docMk/>
            <pc:sldMk cId="3566043773" sldId="360"/>
            <ac:graphicFrameMk id="8" creationId="{2F722BED-8B2C-343F-1AD5-78D14F98BB8D}"/>
          </ac:graphicFrameMkLst>
        </pc:graphicFrameChg>
      </pc:sldChg>
      <pc:sldChg chg="modSp add mod">
        <pc:chgData name="Rhys Thomas" userId="b0461f160bf1e64b" providerId="LiveId" clId="{CF6027AD-E818-47F9-B483-BF3D327BE63E}" dt="2024-06-04T09:13:09.676" v="9114" actId="20577"/>
        <pc:sldMkLst>
          <pc:docMk/>
          <pc:sldMk cId="2542080577" sldId="361"/>
        </pc:sldMkLst>
        <pc:spChg chg="mod">
          <ac:chgData name="Rhys Thomas" userId="b0461f160bf1e64b" providerId="LiveId" clId="{CF6027AD-E818-47F9-B483-BF3D327BE63E}" dt="2024-06-04T09:12:15.748" v="9085" actId="20577"/>
          <ac:spMkLst>
            <pc:docMk/>
            <pc:sldMk cId="2542080577" sldId="361"/>
            <ac:spMk id="7" creationId="{37877E17-E06C-3CF0-A80D-B7CA49D286D1}"/>
          </ac:spMkLst>
        </pc:spChg>
        <pc:spChg chg="mod">
          <ac:chgData name="Rhys Thomas" userId="b0461f160bf1e64b" providerId="LiveId" clId="{CF6027AD-E818-47F9-B483-BF3D327BE63E}" dt="2024-06-04T09:12:25.282" v="9087" actId="20577"/>
          <ac:spMkLst>
            <pc:docMk/>
            <pc:sldMk cId="2542080577" sldId="361"/>
            <ac:spMk id="8" creationId="{844E032C-E5DD-A832-7A8D-2C7BE3216FD1}"/>
          </ac:spMkLst>
        </pc:spChg>
        <pc:spChg chg="mod">
          <ac:chgData name="Rhys Thomas" userId="b0461f160bf1e64b" providerId="LiveId" clId="{CF6027AD-E818-47F9-B483-BF3D327BE63E}" dt="2024-06-04T09:12:30.445" v="9088" actId="20577"/>
          <ac:spMkLst>
            <pc:docMk/>
            <pc:sldMk cId="2542080577" sldId="361"/>
            <ac:spMk id="19" creationId="{335BAD17-ADAB-4371-7B50-08DA0469CFDA}"/>
          </ac:spMkLst>
        </pc:spChg>
        <pc:spChg chg="mod">
          <ac:chgData name="Rhys Thomas" userId="b0461f160bf1e64b" providerId="LiveId" clId="{CF6027AD-E818-47F9-B483-BF3D327BE63E}" dt="2024-06-04T09:12:36.030" v="9093" actId="20577"/>
          <ac:spMkLst>
            <pc:docMk/>
            <pc:sldMk cId="2542080577" sldId="361"/>
            <ac:spMk id="20" creationId="{6CF66843-9BA9-8D4D-1ACE-B53BF2957C0C}"/>
          </ac:spMkLst>
        </pc:spChg>
        <pc:spChg chg="mod">
          <ac:chgData name="Rhys Thomas" userId="b0461f160bf1e64b" providerId="LiveId" clId="{CF6027AD-E818-47F9-B483-BF3D327BE63E}" dt="2024-06-04T09:12:40.255" v="9094" actId="20577"/>
          <ac:spMkLst>
            <pc:docMk/>
            <pc:sldMk cId="2542080577" sldId="361"/>
            <ac:spMk id="25" creationId="{7452B39D-E002-2D56-D381-FFF4510E38AD}"/>
          </ac:spMkLst>
        </pc:spChg>
        <pc:spChg chg="mod">
          <ac:chgData name="Rhys Thomas" userId="b0461f160bf1e64b" providerId="LiveId" clId="{CF6027AD-E818-47F9-B483-BF3D327BE63E}" dt="2024-06-04T09:12:51.094" v="9105" actId="20577"/>
          <ac:spMkLst>
            <pc:docMk/>
            <pc:sldMk cId="2542080577" sldId="361"/>
            <ac:spMk id="26" creationId="{2AB3CBCE-D7F6-77C9-2DA1-6997F0E7EE66}"/>
          </ac:spMkLst>
        </pc:spChg>
        <pc:spChg chg="mod">
          <ac:chgData name="Rhys Thomas" userId="b0461f160bf1e64b" providerId="LiveId" clId="{CF6027AD-E818-47F9-B483-BF3D327BE63E}" dt="2024-06-04T09:12:56.613" v="9108" actId="20577"/>
          <ac:spMkLst>
            <pc:docMk/>
            <pc:sldMk cId="2542080577" sldId="361"/>
            <ac:spMk id="29" creationId="{2EAC3174-2F94-D09B-DC4E-56457050C24D}"/>
          </ac:spMkLst>
        </pc:spChg>
        <pc:spChg chg="mod">
          <ac:chgData name="Rhys Thomas" userId="b0461f160bf1e64b" providerId="LiveId" clId="{CF6027AD-E818-47F9-B483-BF3D327BE63E}" dt="2024-06-04T09:13:03.431" v="9111" actId="20577"/>
          <ac:spMkLst>
            <pc:docMk/>
            <pc:sldMk cId="2542080577" sldId="361"/>
            <ac:spMk id="30" creationId="{64F083F0-2FA8-2D69-78E8-ECEE3E04C8E4}"/>
          </ac:spMkLst>
        </pc:spChg>
        <pc:spChg chg="mod">
          <ac:chgData name="Rhys Thomas" userId="b0461f160bf1e64b" providerId="LiveId" clId="{CF6027AD-E818-47F9-B483-BF3D327BE63E}" dt="2024-06-04T09:13:09.676" v="9114" actId="20577"/>
          <ac:spMkLst>
            <pc:docMk/>
            <pc:sldMk cId="2542080577" sldId="361"/>
            <ac:spMk id="31" creationId="{B9586527-AE9E-990E-A723-A18DF18DB7EE}"/>
          </ac:spMkLst>
        </pc:spChg>
      </pc:sldChg>
      <pc:sldChg chg="modSp add mod">
        <pc:chgData name="Rhys Thomas" userId="b0461f160bf1e64b" providerId="LiveId" clId="{CF6027AD-E818-47F9-B483-BF3D327BE63E}" dt="2024-06-04T09:14:39.979" v="9144" actId="20577"/>
        <pc:sldMkLst>
          <pc:docMk/>
          <pc:sldMk cId="2855578217" sldId="362"/>
        </pc:sldMkLst>
        <pc:spChg chg="mod">
          <ac:chgData name="Rhys Thomas" userId="b0461f160bf1e64b" providerId="LiveId" clId="{CF6027AD-E818-47F9-B483-BF3D327BE63E}" dt="2024-06-04T09:13:41.164" v="9123" actId="20577"/>
          <ac:spMkLst>
            <pc:docMk/>
            <pc:sldMk cId="2855578217" sldId="362"/>
            <ac:spMk id="6" creationId="{CCDED5F4-984F-EF66-EF16-BCBE273F1113}"/>
          </ac:spMkLst>
        </pc:spChg>
        <pc:spChg chg="mod">
          <ac:chgData name="Rhys Thomas" userId="b0461f160bf1e64b" providerId="LiveId" clId="{CF6027AD-E818-47F9-B483-BF3D327BE63E}" dt="2024-06-04T09:13:30.514" v="9119" actId="20577"/>
          <ac:spMkLst>
            <pc:docMk/>
            <pc:sldMk cId="2855578217" sldId="362"/>
            <ac:spMk id="8" creationId="{844E032C-E5DD-A832-7A8D-2C7BE3216FD1}"/>
          </ac:spMkLst>
        </pc:spChg>
        <pc:spChg chg="mod">
          <ac:chgData name="Rhys Thomas" userId="b0461f160bf1e64b" providerId="LiveId" clId="{CF6027AD-E818-47F9-B483-BF3D327BE63E}" dt="2024-06-04T09:14:12.485" v="9133" actId="20577"/>
          <ac:spMkLst>
            <pc:docMk/>
            <pc:sldMk cId="2855578217" sldId="362"/>
            <ac:spMk id="18" creationId="{574662C5-3D4F-A0AF-4BE9-38903D553678}"/>
          </ac:spMkLst>
        </pc:spChg>
        <pc:spChg chg="mod">
          <ac:chgData name="Rhys Thomas" userId="b0461f160bf1e64b" providerId="LiveId" clId="{CF6027AD-E818-47F9-B483-BF3D327BE63E}" dt="2024-06-04T09:14:06.673" v="9130" actId="20577"/>
          <ac:spMkLst>
            <pc:docMk/>
            <pc:sldMk cId="2855578217" sldId="362"/>
            <ac:spMk id="19" creationId="{335BAD17-ADAB-4371-7B50-08DA0469CFDA}"/>
          </ac:spMkLst>
        </pc:spChg>
        <pc:spChg chg="mod">
          <ac:chgData name="Rhys Thomas" userId="b0461f160bf1e64b" providerId="LiveId" clId="{CF6027AD-E818-47F9-B483-BF3D327BE63E}" dt="2024-06-04T09:13:54.891" v="9127" actId="20577"/>
          <ac:spMkLst>
            <pc:docMk/>
            <pc:sldMk cId="2855578217" sldId="362"/>
            <ac:spMk id="20" creationId="{6CF66843-9BA9-8D4D-1ACE-B53BF2957C0C}"/>
          </ac:spMkLst>
        </pc:spChg>
        <pc:spChg chg="mod">
          <ac:chgData name="Rhys Thomas" userId="b0461f160bf1e64b" providerId="LiveId" clId="{CF6027AD-E818-47F9-B483-BF3D327BE63E}" dt="2024-06-04T09:14:36.598" v="9141" actId="20577"/>
          <ac:spMkLst>
            <pc:docMk/>
            <pc:sldMk cId="2855578217" sldId="362"/>
            <ac:spMk id="24" creationId="{8F3FD6FC-AA2E-82C6-BDC6-ABD73AE63E78}"/>
          </ac:spMkLst>
        </pc:spChg>
        <pc:spChg chg="mod">
          <ac:chgData name="Rhys Thomas" userId="b0461f160bf1e64b" providerId="LiveId" clId="{CF6027AD-E818-47F9-B483-BF3D327BE63E}" dt="2024-06-04T09:14:29.184" v="9138" actId="20577"/>
          <ac:spMkLst>
            <pc:docMk/>
            <pc:sldMk cId="2855578217" sldId="362"/>
            <ac:spMk id="25" creationId="{7452B39D-E002-2D56-D381-FFF4510E38AD}"/>
          </ac:spMkLst>
        </pc:spChg>
        <pc:spChg chg="mod">
          <ac:chgData name="Rhys Thomas" userId="b0461f160bf1e64b" providerId="LiveId" clId="{CF6027AD-E818-47F9-B483-BF3D327BE63E}" dt="2024-06-04T09:14:21.404" v="9136" actId="20577"/>
          <ac:spMkLst>
            <pc:docMk/>
            <pc:sldMk cId="2855578217" sldId="362"/>
            <ac:spMk id="26" creationId="{2AB3CBCE-D7F6-77C9-2DA1-6997F0E7EE66}"/>
          </ac:spMkLst>
        </pc:spChg>
        <pc:spChg chg="mod">
          <ac:chgData name="Rhys Thomas" userId="b0461f160bf1e64b" providerId="LiveId" clId="{CF6027AD-E818-47F9-B483-BF3D327BE63E}" dt="2024-06-04T09:13:46.682" v="9126" actId="20577"/>
          <ac:spMkLst>
            <pc:docMk/>
            <pc:sldMk cId="2855578217" sldId="362"/>
            <ac:spMk id="29" creationId="{2EAC3174-2F94-D09B-DC4E-56457050C24D}"/>
          </ac:spMkLst>
        </pc:spChg>
        <pc:spChg chg="mod">
          <ac:chgData name="Rhys Thomas" userId="b0461f160bf1e64b" providerId="LiveId" clId="{CF6027AD-E818-47F9-B483-BF3D327BE63E}" dt="2024-06-04T09:14:16.012" v="9135" actId="20577"/>
          <ac:spMkLst>
            <pc:docMk/>
            <pc:sldMk cId="2855578217" sldId="362"/>
            <ac:spMk id="30" creationId="{64F083F0-2FA8-2D69-78E8-ECEE3E04C8E4}"/>
          </ac:spMkLst>
        </pc:spChg>
        <pc:spChg chg="mod">
          <ac:chgData name="Rhys Thomas" userId="b0461f160bf1e64b" providerId="LiveId" clId="{CF6027AD-E818-47F9-B483-BF3D327BE63E}" dt="2024-06-04T09:14:39.979" v="9144" actId="20577"/>
          <ac:spMkLst>
            <pc:docMk/>
            <pc:sldMk cId="2855578217" sldId="362"/>
            <ac:spMk id="31" creationId="{B9586527-AE9E-990E-A723-A18DF18DB7EE}"/>
          </ac:spMkLst>
        </pc:spChg>
      </pc:sldChg>
      <pc:sldChg chg="modSp add mod">
        <pc:chgData name="Rhys Thomas" userId="b0461f160bf1e64b" providerId="LiveId" clId="{CF6027AD-E818-47F9-B483-BF3D327BE63E}" dt="2024-06-04T09:16:44.992" v="9166" actId="20577"/>
        <pc:sldMkLst>
          <pc:docMk/>
          <pc:sldMk cId="3829866737" sldId="363"/>
        </pc:sldMkLst>
        <pc:spChg chg="mod">
          <ac:chgData name="Rhys Thomas" userId="b0461f160bf1e64b" providerId="LiveId" clId="{CF6027AD-E818-47F9-B483-BF3D327BE63E}" dt="2024-06-04T09:16:06.755" v="9148" actId="20577"/>
          <ac:spMkLst>
            <pc:docMk/>
            <pc:sldMk cId="3829866737" sldId="363"/>
            <ac:spMk id="6" creationId="{CCDED5F4-984F-EF66-EF16-BCBE273F1113}"/>
          </ac:spMkLst>
        </pc:spChg>
        <pc:spChg chg="mod">
          <ac:chgData name="Rhys Thomas" userId="b0461f160bf1e64b" providerId="LiveId" clId="{CF6027AD-E818-47F9-B483-BF3D327BE63E}" dt="2024-06-04T09:16:10.993" v="9149" actId="20577"/>
          <ac:spMkLst>
            <pc:docMk/>
            <pc:sldMk cId="3829866737" sldId="363"/>
            <ac:spMk id="7" creationId="{37877E17-E06C-3CF0-A80D-B7CA49D286D1}"/>
          </ac:spMkLst>
        </pc:spChg>
        <pc:spChg chg="mod">
          <ac:chgData name="Rhys Thomas" userId="b0461f160bf1e64b" providerId="LiveId" clId="{CF6027AD-E818-47F9-B483-BF3D327BE63E}" dt="2024-06-04T09:16:22.181" v="9155" actId="20577"/>
          <ac:spMkLst>
            <pc:docMk/>
            <pc:sldMk cId="3829866737" sldId="363"/>
            <ac:spMk id="18" creationId="{574662C5-3D4F-A0AF-4BE9-38903D553678}"/>
          </ac:spMkLst>
        </pc:spChg>
        <pc:spChg chg="mod">
          <ac:chgData name="Rhys Thomas" userId="b0461f160bf1e64b" providerId="LiveId" clId="{CF6027AD-E818-47F9-B483-BF3D327BE63E}" dt="2024-06-04T09:16:26.428" v="9156" actId="20577"/>
          <ac:spMkLst>
            <pc:docMk/>
            <pc:sldMk cId="3829866737" sldId="363"/>
            <ac:spMk id="19" creationId="{335BAD17-ADAB-4371-7B50-08DA0469CFDA}"/>
          </ac:spMkLst>
        </pc:spChg>
        <pc:spChg chg="mod">
          <ac:chgData name="Rhys Thomas" userId="b0461f160bf1e64b" providerId="LiveId" clId="{CF6027AD-E818-47F9-B483-BF3D327BE63E}" dt="2024-06-04T09:16:36.624" v="9162" actId="20577"/>
          <ac:spMkLst>
            <pc:docMk/>
            <pc:sldMk cId="3829866737" sldId="363"/>
            <ac:spMk id="24" creationId="{8F3FD6FC-AA2E-82C6-BDC6-ABD73AE63E78}"/>
          </ac:spMkLst>
        </pc:spChg>
        <pc:spChg chg="mod">
          <ac:chgData name="Rhys Thomas" userId="b0461f160bf1e64b" providerId="LiveId" clId="{CF6027AD-E818-47F9-B483-BF3D327BE63E}" dt="2024-06-04T09:16:40.579" v="9163" actId="20577"/>
          <ac:spMkLst>
            <pc:docMk/>
            <pc:sldMk cId="3829866737" sldId="363"/>
            <ac:spMk id="25" creationId="{7452B39D-E002-2D56-D381-FFF4510E38AD}"/>
          </ac:spMkLst>
        </pc:spChg>
        <pc:spChg chg="mod">
          <ac:chgData name="Rhys Thomas" userId="b0461f160bf1e64b" providerId="LiveId" clId="{CF6027AD-E818-47F9-B483-BF3D327BE63E}" dt="2024-06-04T09:16:14.232" v="9152" actId="20577"/>
          <ac:spMkLst>
            <pc:docMk/>
            <pc:sldMk cId="3829866737" sldId="363"/>
            <ac:spMk id="29" creationId="{2EAC3174-2F94-D09B-DC4E-56457050C24D}"/>
          </ac:spMkLst>
        </pc:spChg>
        <pc:spChg chg="mod">
          <ac:chgData name="Rhys Thomas" userId="b0461f160bf1e64b" providerId="LiveId" clId="{CF6027AD-E818-47F9-B483-BF3D327BE63E}" dt="2024-06-04T09:16:29.647" v="9159" actId="20577"/>
          <ac:spMkLst>
            <pc:docMk/>
            <pc:sldMk cId="3829866737" sldId="363"/>
            <ac:spMk id="30" creationId="{64F083F0-2FA8-2D69-78E8-ECEE3E04C8E4}"/>
          </ac:spMkLst>
        </pc:spChg>
        <pc:spChg chg="mod">
          <ac:chgData name="Rhys Thomas" userId="b0461f160bf1e64b" providerId="LiveId" clId="{CF6027AD-E818-47F9-B483-BF3D327BE63E}" dt="2024-06-04T09:16:44.992" v="9166" actId="20577"/>
          <ac:spMkLst>
            <pc:docMk/>
            <pc:sldMk cId="3829866737" sldId="363"/>
            <ac:spMk id="31" creationId="{B9586527-AE9E-990E-A723-A18DF18DB7EE}"/>
          </ac:spMkLst>
        </pc:spChg>
      </pc:sldChg>
      <pc:sldChg chg="addSp delSp modSp add mod modAnim">
        <pc:chgData name="Rhys Thomas" userId="b0461f160bf1e64b" providerId="LiveId" clId="{CF6027AD-E818-47F9-B483-BF3D327BE63E}" dt="2024-06-04T09:26:03.546" v="9270" actId="20577"/>
        <pc:sldMkLst>
          <pc:docMk/>
          <pc:sldMk cId="1717979588" sldId="364"/>
        </pc:sldMkLst>
        <pc:spChg chg="add mod">
          <ac:chgData name="Rhys Thomas" userId="b0461f160bf1e64b" providerId="LiveId" clId="{CF6027AD-E818-47F9-B483-BF3D327BE63E}" dt="2024-06-04T09:17:06.003" v="9171" actId="1076"/>
          <ac:spMkLst>
            <pc:docMk/>
            <pc:sldMk cId="1717979588" sldId="364"/>
            <ac:spMk id="2" creationId="{3C7418E3-9621-1E64-D8DB-BBEF3D0DBC86}"/>
          </ac:spMkLst>
        </pc:spChg>
        <pc:spChg chg="add mod">
          <ac:chgData name="Rhys Thomas" userId="b0461f160bf1e64b" providerId="LiveId" clId="{CF6027AD-E818-47F9-B483-BF3D327BE63E}" dt="2024-06-04T09:17:09.376" v="9172" actId="1076"/>
          <ac:spMkLst>
            <pc:docMk/>
            <pc:sldMk cId="1717979588" sldId="364"/>
            <ac:spMk id="3" creationId="{07FD8F2E-63FD-F95F-B89C-9DE5D4867AC7}"/>
          </ac:spMkLst>
        </pc:spChg>
        <pc:spChg chg="del mod">
          <ac:chgData name="Rhys Thomas" userId="b0461f160bf1e64b" providerId="LiveId" clId="{CF6027AD-E818-47F9-B483-BF3D327BE63E}" dt="2024-06-04T09:17:01.546" v="9170" actId="478"/>
          <ac:spMkLst>
            <pc:docMk/>
            <pc:sldMk cId="1717979588" sldId="364"/>
            <ac:spMk id="4" creationId="{849C6DB2-E7F2-7B68-2B6A-8B3AEF2C5773}"/>
          </ac:spMkLst>
        </pc:spChg>
        <pc:spChg chg="mod">
          <ac:chgData name="Rhys Thomas" userId="b0461f160bf1e64b" providerId="LiveId" clId="{CF6027AD-E818-47F9-B483-BF3D327BE63E}" dt="2024-06-04T09:20:34.118" v="9177" actId="404"/>
          <ac:spMkLst>
            <pc:docMk/>
            <pc:sldMk cId="1717979588" sldId="364"/>
            <ac:spMk id="6" creationId="{CCDED5F4-984F-EF66-EF16-BCBE273F1113}"/>
          </ac:spMkLst>
        </pc:spChg>
        <pc:spChg chg="mod">
          <ac:chgData name="Rhys Thomas" userId="b0461f160bf1e64b" providerId="LiveId" clId="{CF6027AD-E818-47F9-B483-BF3D327BE63E}" dt="2024-06-04T09:23:17.921" v="9227" actId="20577"/>
          <ac:spMkLst>
            <pc:docMk/>
            <pc:sldMk cId="1717979588" sldId="364"/>
            <ac:spMk id="12" creationId="{6AC15098-5F04-3250-5081-6C19FF84BD81}"/>
          </ac:spMkLst>
        </pc:spChg>
        <pc:spChg chg="mod">
          <ac:chgData name="Rhys Thomas" userId="b0461f160bf1e64b" providerId="LiveId" clId="{CF6027AD-E818-47F9-B483-BF3D327BE63E}" dt="2024-06-04T09:20:50.825" v="9181"/>
          <ac:spMkLst>
            <pc:docMk/>
            <pc:sldMk cId="1717979588" sldId="364"/>
            <ac:spMk id="13" creationId="{8A6188A3-01BC-4FF8-CDDC-B3A6F4744062}"/>
          </ac:spMkLst>
        </pc:spChg>
        <pc:spChg chg="mod">
          <ac:chgData name="Rhys Thomas" userId="b0461f160bf1e64b" providerId="LiveId" clId="{CF6027AD-E818-47F9-B483-BF3D327BE63E}" dt="2024-06-04T09:20:50.825" v="9181"/>
          <ac:spMkLst>
            <pc:docMk/>
            <pc:sldMk cId="1717979588" sldId="364"/>
            <ac:spMk id="14" creationId="{A08CC306-B186-ABBB-5C64-ADB86DBD5847}"/>
          </ac:spMkLst>
        </pc:spChg>
        <pc:spChg chg="del">
          <ac:chgData name="Rhys Thomas" userId="b0461f160bf1e64b" providerId="LiveId" clId="{CF6027AD-E818-47F9-B483-BF3D327BE63E}" dt="2024-06-04T09:20:25.068" v="9175" actId="478"/>
          <ac:spMkLst>
            <pc:docMk/>
            <pc:sldMk cId="1717979588" sldId="364"/>
            <ac:spMk id="29" creationId="{2EAC3174-2F94-D09B-DC4E-56457050C24D}"/>
          </ac:spMkLst>
        </pc:spChg>
        <pc:spChg chg="del">
          <ac:chgData name="Rhys Thomas" userId="b0461f160bf1e64b" providerId="LiveId" clId="{CF6027AD-E818-47F9-B483-BF3D327BE63E}" dt="2024-06-04T09:20:48.176" v="9180" actId="478"/>
          <ac:spMkLst>
            <pc:docMk/>
            <pc:sldMk cId="1717979588" sldId="364"/>
            <ac:spMk id="30" creationId="{64F083F0-2FA8-2D69-78E8-ECEE3E04C8E4}"/>
          </ac:spMkLst>
        </pc:spChg>
        <pc:spChg chg="del">
          <ac:chgData name="Rhys Thomas" userId="b0461f160bf1e64b" providerId="LiveId" clId="{CF6027AD-E818-47F9-B483-BF3D327BE63E}" dt="2024-06-04T09:20:48.176" v="9180" actId="478"/>
          <ac:spMkLst>
            <pc:docMk/>
            <pc:sldMk cId="1717979588" sldId="364"/>
            <ac:spMk id="31" creationId="{B9586527-AE9E-990E-A723-A18DF18DB7EE}"/>
          </ac:spMkLst>
        </pc:spChg>
        <pc:spChg chg="mod">
          <ac:chgData name="Rhys Thomas" userId="b0461f160bf1e64b" providerId="LiveId" clId="{CF6027AD-E818-47F9-B483-BF3D327BE63E}" dt="2024-06-04T09:20:57.575" v="9183"/>
          <ac:spMkLst>
            <pc:docMk/>
            <pc:sldMk cId="1717979588" sldId="364"/>
            <ac:spMk id="33" creationId="{E572BA7C-79C9-C0A3-3A22-B573715BFFE9}"/>
          </ac:spMkLst>
        </pc:spChg>
        <pc:spChg chg="mod">
          <ac:chgData name="Rhys Thomas" userId="b0461f160bf1e64b" providerId="LiveId" clId="{CF6027AD-E818-47F9-B483-BF3D327BE63E}" dt="2024-06-04T09:20:57.575" v="9183"/>
          <ac:spMkLst>
            <pc:docMk/>
            <pc:sldMk cId="1717979588" sldId="364"/>
            <ac:spMk id="34" creationId="{5D8B8746-587D-1E88-8053-C242BC9594DD}"/>
          </ac:spMkLst>
        </pc:spChg>
        <pc:spChg chg="mod">
          <ac:chgData name="Rhys Thomas" userId="b0461f160bf1e64b" providerId="LiveId" clId="{CF6027AD-E818-47F9-B483-BF3D327BE63E}" dt="2024-06-04T09:20:57.575" v="9183"/>
          <ac:spMkLst>
            <pc:docMk/>
            <pc:sldMk cId="1717979588" sldId="364"/>
            <ac:spMk id="35" creationId="{BB505307-9D16-5C72-6EEA-41FCD69931D7}"/>
          </ac:spMkLst>
        </pc:spChg>
        <pc:spChg chg="mod">
          <ac:chgData name="Rhys Thomas" userId="b0461f160bf1e64b" providerId="LiveId" clId="{CF6027AD-E818-47F9-B483-BF3D327BE63E}" dt="2024-06-04T09:21:01.409" v="9185"/>
          <ac:spMkLst>
            <pc:docMk/>
            <pc:sldMk cId="1717979588" sldId="364"/>
            <ac:spMk id="39" creationId="{6C8847D3-A24E-F2E4-98D4-F30B67BEDFED}"/>
          </ac:spMkLst>
        </pc:spChg>
        <pc:spChg chg="mod">
          <ac:chgData name="Rhys Thomas" userId="b0461f160bf1e64b" providerId="LiveId" clId="{CF6027AD-E818-47F9-B483-BF3D327BE63E}" dt="2024-06-04T09:21:01.409" v="9185"/>
          <ac:spMkLst>
            <pc:docMk/>
            <pc:sldMk cId="1717979588" sldId="364"/>
            <ac:spMk id="40" creationId="{F70216CF-98C7-0607-78A4-ECD885A20FAA}"/>
          </ac:spMkLst>
        </pc:spChg>
        <pc:spChg chg="mod">
          <ac:chgData name="Rhys Thomas" userId="b0461f160bf1e64b" providerId="LiveId" clId="{CF6027AD-E818-47F9-B483-BF3D327BE63E}" dt="2024-06-04T09:21:01.409" v="9185"/>
          <ac:spMkLst>
            <pc:docMk/>
            <pc:sldMk cId="1717979588" sldId="364"/>
            <ac:spMk id="41" creationId="{75728AAF-443C-6E03-9970-74ABD2F6AB95}"/>
          </ac:spMkLst>
        </pc:spChg>
        <pc:spChg chg="mod">
          <ac:chgData name="Rhys Thomas" userId="b0461f160bf1e64b" providerId="LiveId" clId="{CF6027AD-E818-47F9-B483-BF3D327BE63E}" dt="2024-06-04T09:21:06.800" v="9187"/>
          <ac:spMkLst>
            <pc:docMk/>
            <pc:sldMk cId="1717979588" sldId="364"/>
            <ac:spMk id="45" creationId="{511E4CCB-226E-5C18-643D-D5D310749974}"/>
          </ac:spMkLst>
        </pc:spChg>
        <pc:spChg chg="mod">
          <ac:chgData name="Rhys Thomas" userId="b0461f160bf1e64b" providerId="LiveId" clId="{CF6027AD-E818-47F9-B483-BF3D327BE63E}" dt="2024-06-04T09:21:06.800" v="9187"/>
          <ac:spMkLst>
            <pc:docMk/>
            <pc:sldMk cId="1717979588" sldId="364"/>
            <ac:spMk id="46" creationId="{C7AC0B06-D836-83AF-3E58-B7E245E6E948}"/>
          </ac:spMkLst>
        </pc:spChg>
        <pc:spChg chg="mod">
          <ac:chgData name="Rhys Thomas" userId="b0461f160bf1e64b" providerId="LiveId" clId="{CF6027AD-E818-47F9-B483-BF3D327BE63E}" dt="2024-06-04T09:21:06.800" v="9187"/>
          <ac:spMkLst>
            <pc:docMk/>
            <pc:sldMk cId="1717979588" sldId="364"/>
            <ac:spMk id="47" creationId="{90B456FD-7A48-080D-6459-009EA1CAE213}"/>
          </ac:spMkLst>
        </pc:spChg>
        <pc:spChg chg="mod">
          <ac:chgData name="Rhys Thomas" userId="b0461f160bf1e64b" providerId="LiveId" clId="{CF6027AD-E818-47F9-B483-BF3D327BE63E}" dt="2024-06-04T09:21:32.244" v="9196"/>
          <ac:spMkLst>
            <pc:docMk/>
            <pc:sldMk cId="1717979588" sldId="364"/>
            <ac:spMk id="51" creationId="{AF190BFF-F1AF-F48C-CB43-8F9DB48C5FF9}"/>
          </ac:spMkLst>
        </pc:spChg>
        <pc:spChg chg="mod">
          <ac:chgData name="Rhys Thomas" userId="b0461f160bf1e64b" providerId="LiveId" clId="{CF6027AD-E818-47F9-B483-BF3D327BE63E}" dt="2024-06-04T09:21:32.244" v="9196"/>
          <ac:spMkLst>
            <pc:docMk/>
            <pc:sldMk cId="1717979588" sldId="364"/>
            <ac:spMk id="52" creationId="{BA804643-F1ED-AD98-42FC-5330EF9A35DC}"/>
          </ac:spMkLst>
        </pc:spChg>
        <pc:spChg chg="mod">
          <ac:chgData name="Rhys Thomas" userId="b0461f160bf1e64b" providerId="LiveId" clId="{CF6027AD-E818-47F9-B483-BF3D327BE63E}" dt="2024-06-04T09:21:32.244" v="9196"/>
          <ac:spMkLst>
            <pc:docMk/>
            <pc:sldMk cId="1717979588" sldId="364"/>
            <ac:spMk id="53" creationId="{9690D259-CF2E-516E-C8EB-D6AC2E554598}"/>
          </ac:spMkLst>
        </pc:spChg>
        <pc:spChg chg="mod">
          <ac:chgData name="Rhys Thomas" userId="b0461f160bf1e64b" providerId="LiveId" clId="{CF6027AD-E818-47F9-B483-BF3D327BE63E}" dt="2024-06-04T09:23:23.851" v="9230" actId="20577"/>
          <ac:spMkLst>
            <pc:docMk/>
            <pc:sldMk cId="1717979588" sldId="364"/>
            <ac:spMk id="57" creationId="{CEF58F0A-F474-ED1B-3BEA-D5A159C7FF61}"/>
          </ac:spMkLst>
        </pc:spChg>
        <pc:spChg chg="mod">
          <ac:chgData name="Rhys Thomas" userId="b0461f160bf1e64b" providerId="LiveId" clId="{CF6027AD-E818-47F9-B483-BF3D327BE63E}" dt="2024-06-04T09:23:26.997" v="9231" actId="20577"/>
          <ac:spMkLst>
            <pc:docMk/>
            <pc:sldMk cId="1717979588" sldId="364"/>
            <ac:spMk id="58" creationId="{A1A615F8-9CC5-20BB-51E0-47A859F3389A}"/>
          </ac:spMkLst>
        </pc:spChg>
        <pc:spChg chg="mod">
          <ac:chgData name="Rhys Thomas" userId="b0461f160bf1e64b" providerId="LiveId" clId="{CF6027AD-E818-47F9-B483-BF3D327BE63E}" dt="2024-06-04T09:23:30.938" v="9232" actId="20577"/>
          <ac:spMkLst>
            <pc:docMk/>
            <pc:sldMk cId="1717979588" sldId="364"/>
            <ac:spMk id="59" creationId="{DA433E6D-0EA8-B1EC-00B1-DC4710AD353F}"/>
          </ac:spMkLst>
        </pc:spChg>
        <pc:spChg chg="mod">
          <ac:chgData name="Rhys Thomas" userId="b0461f160bf1e64b" providerId="LiveId" clId="{CF6027AD-E818-47F9-B483-BF3D327BE63E}" dt="2024-06-04T09:23:38.655" v="9235" actId="20577"/>
          <ac:spMkLst>
            <pc:docMk/>
            <pc:sldMk cId="1717979588" sldId="364"/>
            <ac:spMk id="63" creationId="{A106CAA5-CFBB-6A4F-BD94-40714C24EFB6}"/>
          </ac:spMkLst>
        </pc:spChg>
        <pc:spChg chg="mod">
          <ac:chgData name="Rhys Thomas" userId="b0461f160bf1e64b" providerId="LiveId" clId="{CF6027AD-E818-47F9-B483-BF3D327BE63E}" dt="2024-06-04T09:23:46.907" v="9236" actId="20577"/>
          <ac:spMkLst>
            <pc:docMk/>
            <pc:sldMk cId="1717979588" sldId="364"/>
            <ac:spMk id="64" creationId="{6A16E7A1-9F43-D487-EF71-923A9B739E0C}"/>
          </ac:spMkLst>
        </pc:spChg>
        <pc:spChg chg="mod">
          <ac:chgData name="Rhys Thomas" userId="b0461f160bf1e64b" providerId="LiveId" clId="{CF6027AD-E818-47F9-B483-BF3D327BE63E}" dt="2024-06-04T09:22:23.628" v="9212"/>
          <ac:spMkLst>
            <pc:docMk/>
            <pc:sldMk cId="1717979588" sldId="364"/>
            <ac:spMk id="65" creationId="{474E1AEC-6A92-1FA9-F860-A65F3CFAEA0B}"/>
          </ac:spMkLst>
        </pc:spChg>
        <pc:spChg chg="mod">
          <ac:chgData name="Rhys Thomas" userId="b0461f160bf1e64b" providerId="LiveId" clId="{CF6027AD-E818-47F9-B483-BF3D327BE63E}" dt="2024-06-04T09:24:06.281" v="9243" actId="20577"/>
          <ac:spMkLst>
            <pc:docMk/>
            <pc:sldMk cId="1717979588" sldId="364"/>
            <ac:spMk id="69" creationId="{05C05C49-9AB7-357C-75A2-2F63DF455F23}"/>
          </ac:spMkLst>
        </pc:spChg>
        <pc:spChg chg="mod">
          <ac:chgData name="Rhys Thomas" userId="b0461f160bf1e64b" providerId="LiveId" clId="{CF6027AD-E818-47F9-B483-BF3D327BE63E}" dt="2024-06-04T09:24:09.909" v="9244" actId="20577"/>
          <ac:spMkLst>
            <pc:docMk/>
            <pc:sldMk cId="1717979588" sldId="364"/>
            <ac:spMk id="70" creationId="{C02E1ED7-3DB3-3545-CC3A-C129323C6641}"/>
          </ac:spMkLst>
        </pc:spChg>
        <pc:spChg chg="mod">
          <ac:chgData name="Rhys Thomas" userId="b0461f160bf1e64b" providerId="LiveId" clId="{CF6027AD-E818-47F9-B483-BF3D327BE63E}" dt="2024-06-04T09:24:14.582" v="9245" actId="20577"/>
          <ac:spMkLst>
            <pc:docMk/>
            <pc:sldMk cId="1717979588" sldId="364"/>
            <ac:spMk id="71" creationId="{0B59AA5F-CF43-B15A-44F1-5638BDCBC96A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75" creationId="{0DE59873-D0DE-50B1-6D31-D271F8D71EAE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76" creationId="{6140767D-1B6E-F740-2B03-AE9C102406DF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77" creationId="{138D885F-BF52-9891-1B99-B706B7C78F6E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81" creationId="{4C864A7A-685D-0CAD-A56C-E2189AD47109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82" creationId="{2A3862B0-ED2B-1A46-E8EF-E4E6033F30CA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83" creationId="{6D9340F3-434D-6258-075E-6BEC67651D10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87" creationId="{5A32A6E8-D11B-A161-4B27-0E7AD4B9A337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88" creationId="{D0AE1A75-B35B-3AEC-AB8C-ECB08342EFD8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89" creationId="{4D7F7856-70A9-1243-39FD-0D91BE231C9C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93" creationId="{09DAB8DE-BD3F-6E03-AACB-78CA3A86414E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94" creationId="{1E985CBB-095A-20BF-4C5E-196221D3E71E}"/>
          </ac:spMkLst>
        </pc:spChg>
        <pc:spChg chg="mod">
          <ac:chgData name="Rhys Thomas" userId="b0461f160bf1e64b" providerId="LiveId" clId="{CF6027AD-E818-47F9-B483-BF3D327BE63E}" dt="2024-06-04T09:22:53.489" v="9219"/>
          <ac:spMkLst>
            <pc:docMk/>
            <pc:sldMk cId="1717979588" sldId="364"/>
            <ac:spMk id="95" creationId="{6BC70571-EC43-3414-7A09-1E05D2DF9FDF}"/>
          </ac:spMkLst>
        </pc:spChg>
        <pc:spChg chg="mod">
          <ac:chgData name="Rhys Thomas" userId="b0461f160bf1e64b" providerId="LiveId" clId="{CF6027AD-E818-47F9-B483-BF3D327BE63E}" dt="2024-06-04T09:25:48.401" v="9265" actId="20577"/>
          <ac:spMkLst>
            <pc:docMk/>
            <pc:sldMk cId="1717979588" sldId="364"/>
            <ac:spMk id="104" creationId="{6C142192-58B8-445E-D29A-F81AE5D1ACC7}"/>
          </ac:spMkLst>
        </pc:spChg>
        <pc:spChg chg="mod">
          <ac:chgData name="Rhys Thomas" userId="b0461f160bf1e64b" providerId="LiveId" clId="{CF6027AD-E818-47F9-B483-BF3D327BE63E}" dt="2024-06-04T09:25:56.253" v="9267" actId="20577"/>
          <ac:spMkLst>
            <pc:docMk/>
            <pc:sldMk cId="1717979588" sldId="364"/>
            <ac:spMk id="105" creationId="{D7EF88DA-30C0-0019-C16B-4F03A24A4C2D}"/>
          </ac:spMkLst>
        </pc:spChg>
        <pc:spChg chg="mod">
          <ac:chgData name="Rhys Thomas" userId="b0461f160bf1e64b" providerId="LiveId" clId="{CF6027AD-E818-47F9-B483-BF3D327BE63E}" dt="2024-06-04T09:26:03.546" v="9270" actId="20577"/>
          <ac:spMkLst>
            <pc:docMk/>
            <pc:sldMk cId="1717979588" sldId="364"/>
            <ac:spMk id="106" creationId="{B8E217B8-A988-C8B5-D202-1A5D322F7064}"/>
          </ac:spMkLst>
        </pc:spChg>
        <pc:spChg chg="mod">
          <ac:chgData name="Rhys Thomas" userId="b0461f160bf1e64b" providerId="LiveId" clId="{CF6027AD-E818-47F9-B483-BF3D327BE63E}" dt="2024-06-04T09:25:30.136" v="9258" actId="20577"/>
          <ac:spMkLst>
            <pc:docMk/>
            <pc:sldMk cId="1717979588" sldId="364"/>
            <ac:spMk id="109" creationId="{C0BC3839-8203-EC60-B847-2828B7C69C55}"/>
          </ac:spMkLst>
        </pc:spChg>
        <pc:spChg chg="mod">
          <ac:chgData name="Rhys Thomas" userId="b0461f160bf1e64b" providerId="LiveId" clId="{CF6027AD-E818-47F9-B483-BF3D327BE63E}" dt="2024-06-04T09:25:36.618" v="9260" actId="20577"/>
          <ac:spMkLst>
            <pc:docMk/>
            <pc:sldMk cId="1717979588" sldId="364"/>
            <ac:spMk id="110" creationId="{C4D29626-24B3-9CFD-60F3-72728D236755}"/>
          </ac:spMkLst>
        </pc:spChg>
        <pc:spChg chg="mod">
          <ac:chgData name="Rhys Thomas" userId="b0461f160bf1e64b" providerId="LiveId" clId="{CF6027AD-E818-47F9-B483-BF3D327BE63E}" dt="2024-06-04T09:25:42.050" v="9263" actId="20577"/>
          <ac:spMkLst>
            <pc:docMk/>
            <pc:sldMk cId="1717979588" sldId="364"/>
            <ac:spMk id="111" creationId="{EC803046-B716-04E9-92AD-C0AF3D1EA6A6}"/>
          </ac:spMkLst>
        </pc:spChg>
        <pc:spChg chg="mod">
          <ac:chgData name="Rhys Thomas" userId="b0461f160bf1e64b" providerId="LiveId" clId="{CF6027AD-E818-47F9-B483-BF3D327BE63E}" dt="2024-06-04T09:24:49.481" v="9250" actId="20577"/>
          <ac:spMkLst>
            <pc:docMk/>
            <pc:sldMk cId="1717979588" sldId="364"/>
            <ac:spMk id="114" creationId="{D033EE10-3C8F-5A69-D44D-F5EE609B1ADC}"/>
          </ac:spMkLst>
        </pc:spChg>
        <pc:spChg chg="mod">
          <ac:chgData name="Rhys Thomas" userId="b0461f160bf1e64b" providerId="LiveId" clId="{CF6027AD-E818-47F9-B483-BF3D327BE63E}" dt="2024-06-04T09:25:20.476" v="9256" actId="20577"/>
          <ac:spMkLst>
            <pc:docMk/>
            <pc:sldMk cId="1717979588" sldId="364"/>
            <ac:spMk id="115" creationId="{5C67127A-173E-F70D-8084-3F1449572A4B}"/>
          </ac:spMkLst>
        </pc:spChg>
        <pc:spChg chg="mod">
          <ac:chgData name="Rhys Thomas" userId="b0461f160bf1e64b" providerId="LiveId" clId="{CF6027AD-E818-47F9-B483-BF3D327BE63E}" dt="2024-06-04T09:25:27.044" v="9257" actId="20577"/>
          <ac:spMkLst>
            <pc:docMk/>
            <pc:sldMk cId="1717979588" sldId="364"/>
            <ac:spMk id="116" creationId="{1752BB1C-471C-CB64-1A4E-583F2DB68D90}"/>
          </ac:spMkLst>
        </pc:spChg>
        <pc:spChg chg="mod">
          <ac:chgData name="Rhys Thomas" userId="b0461f160bf1e64b" providerId="LiveId" clId="{CF6027AD-E818-47F9-B483-BF3D327BE63E}" dt="2024-06-04T09:24:36.038" v="9246" actId="20577"/>
          <ac:spMkLst>
            <pc:docMk/>
            <pc:sldMk cId="1717979588" sldId="364"/>
            <ac:spMk id="119" creationId="{0BE33C7D-492A-A11B-584C-97D89E941F74}"/>
          </ac:spMkLst>
        </pc:spChg>
        <pc:spChg chg="mod">
          <ac:chgData name="Rhys Thomas" userId="b0461f160bf1e64b" providerId="LiveId" clId="{CF6027AD-E818-47F9-B483-BF3D327BE63E}" dt="2024-06-04T09:24:41.152" v="9248" actId="20577"/>
          <ac:spMkLst>
            <pc:docMk/>
            <pc:sldMk cId="1717979588" sldId="364"/>
            <ac:spMk id="120" creationId="{AB9860F4-D00C-324E-5B00-1CCD93775E2E}"/>
          </ac:spMkLst>
        </pc:spChg>
        <pc:spChg chg="mod">
          <ac:chgData name="Rhys Thomas" userId="b0461f160bf1e64b" providerId="LiveId" clId="{CF6027AD-E818-47F9-B483-BF3D327BE63E}" dt="2024-06-04T09:24:46.037" v="9249" actId="20577"/>
          <ac:spMkLst>
            <pc:docMk/>
            <pc:sldMk cId="1717979588" sldId="364"/>
            <ac:spMk id="121" creationId="{1570E592-3A3B-4912-041C-8A7C5551741D}"/>
          </ac:spMkLst>
        </pc:spChg>
        <pc:grpChg chg="del mod">
          <ac:chgData name="Rhys Thomas" userId="b0461f160bf1e64b" providerId="LiveId" clId="{CF6027AD-E818-47F9-B483-BF3D327BE63E}" dt="2024-06-04T09:22:10.680" v="9204" actId="478"/>
          <ac:grpSpMkLst>
            <pc:docMk/>
            <pc:sldMk cId="1717979588" sldId="364"/>
            <ac:grpSpMk id="5" creationId="{2729FB83-D594-2C99-D2C2-CE98F1A964F8}"/>
          </ac:grpSpMkLst>
        </pc:grpChg>
        <pc:grpChg chg="add mod">
          <ac:chgData name="Rhys Thomas" userId="b0461f160bf1e64b" providerId="LiveId" clId="{CF6027AD-E818-47F9-B483-BF3D327BE63E}" dt="2024-06-04T09:23:05.483" v="9222" actId="164"/>
          <ac:grpSpMkLst>
            <pc:docMk/>
            <pc:sldMk cId="1717979588" sldId="364"/>
            <ac:grpSpMk id="11" creationId="{175AF288-4F9F-0AB1-D909-F29615FA5F41}"/>
          </ac:grpSpMkLst>
        </pc:grpChg>
        <pc:grpChg chg="del">
          <ac:chgData name="Rhys Thomas" userId="b0461f160bf1e64b" providerId="LiveId" clId="{CF6027AD-E818-47F9-B483-BF3D327BE63E}" dt="2024-06-04T09:20:48.176" v="9180" actId="478"/>
          <ac:grpSpMkLst>
            <pc:docMk/>
            <pc:sldMk cId="1717979588" sldId="364"/>
            <ac:grpSpMk id="17" creationId="{C98BFBB1-B2BA-70D1-1CEE-4E1E2593CDF1}"/>
          </ac:grpSpMkLst>
        </pc:grpChg>
        <pc:grpChg chg="del">
          <ac:chgData name="Rhys Thomas" userId="b0461f160bf1e64b" providerId="LiveId" clId="{CF6027AD-E818-47F9-B483-BF3D327BE63E}" dt="2024-06-04T09:20:48.176" v="9180" actId="478"/>
          <ac:grpSpMkLst>
            <pc:docMk/>
            <pc:sldMk cId="1717979588" sldId="364"/>
            <ac:grpSpMk id="23" creationId="{7E84CF63-C743-931D-10AB-ED015656CEFA}"/>
          </ac:grpSpMkLst>
        </pc:grpChg>
        <pc:grpChg chg="add del mod">
          <ac:chgData name="Rhys Thomas" userId="b0461f160bf1e64b" providerId="LiveId" clId="{CF6027AD-E818-47F9-B483-BF3D327BE63E}" dt="2024-06-04T09:22:11.443" v="9205" actId="478"/>
          <ac:grpSpMkLst>
            <pc:docMk/>
            <pc:sldMk cId="1717979588" sldId="364"/>
            <ac:grpSpMk id="32" creationId="{BDDA7ED2-342D-3FE8-AFB8-50F7D3359D56}"/>
          </ac:grpSpMkLst>
        </pc:grpChg>
        <pc:grpChg chg="add del mod">
          <ac:chgData name="Rhys Thomas" userId="b0461f160bf1e64b" providerId="LiveId" clId="{CF6027AD-E818-47F9-B483-BF3D327BE63E}" dt="2024-06-04T09:22:12.992" v="9206" actId="478"/>
          <ac:grpSpMkLst>
            <pc:docMk/>
            <pc:sldMk cId="1717979588" sldId="364"/>
            <ac:grpSpMk id="38" creationId="{261ECC3A-6A6D-23A1-B377-5A85F0078CEF}"/>
          </ac:grpSpMkLst>
        </pc:grpChg>
        <pc:grpChg chg="add del mod">
          <ac:chgData name="Rhys Thomas" userId="b0461f160bf1e64b" providerId="LiveId" clId="{CF6027AD-E818-47F9-B483-BF3D327BE63E}" dt="2024-06-04T09:22:15.411" v="9208" actId="478"/>
          <ac:grpSpMkLst>
            <pc:docMk/>
            <pc:sldMk cId="1717979588" sldId="364"/>
            <ac:grpSpMk id="44" creationId="{031C3466-433F-B96A-2CD2-DBAA7953AC5B}"/>
          </ac:grpSpMkLst>
        </pc:grpChg>
        <pc:grpChg chg="add del mod">
          <ac:chgData name="Rhys Thomas" userId="b0461f160bf1e64b" providerId="LiveId" clId="{CF6027AD-E818-47F9-B483-BF3D327BE63E}" dt="2024-06-04T09:22:14.543" v="9207" actId="478"/>
          <ac:grpSpMkLst>
            <pc:docMk/>
            <pc:sldMk cId="1717979588" sldId="364"/>
            <ac:grpSpMk id="50" creationId="{5FE65D52-E033-065F-CA69-84A496556D66}"/>
          </ac:grpSpMkLst>
        </pc:grpChg>
        <pc:grpChg chg="add mod">
          <ac:chgData name="Rhys Thomas" userId="b0461f160bf1e64b" providerId="LiveId" clId="{CF6027AD-E818-47F9-B483-BF3D327BE63E}" dt="2024-06-04T09:23:05.483" v="9222" actId="164"/>
          <ac:grpSpMkLst>
            <pc:docMk/>
            <pc:sldMk cId="1717979588" sldId="364"/>
            <ac:grpSpMk id="56" creationId="{1853C1E9-2AAF-C232-D94F-D9AAAB974552}"/>
          </ac:grpSpMkLst>
        </pc:grpChg>
        <pc:grpChg chg="add mod">
          <ac:chgData name="Rhys Thomas" userId="b0461f160bf1e64b" providerId="LiveId" clId="{CF6027AD-E818-47F9-B483-BF3D327BE63E}" dt="2024-06-04T09:23:05.483" v="9222" actId="164"/>
          <ac:grpSpMkLst>
            <pc:docMk/>
            <pc:sldMk cId="1717979588" sldId="364"/>
            <ac:grpSpMk id="62" creationId="{0BC09903-0A48-02CF-C788-99123A8ABF35}"/>
          </ac:grpSpMkLst>
        </pc:grpChg>
        <pc:grpChg chg="add mod">
          <ac:chgData name="Rhys Thomas" userId="b0461f160bf1e64b" providerId="LiveId" clId="{CF6027AD-E818-47F9-B483-BF3D327BE63E}" dt="2024-06-04T09:23:05.483" v="9222" actId="164"/>
          <ac:grpSpMkLst>
            <pc:docMk/>
            <pc:sldMk cId="1717979588" sldId="364"/>
            <ac:grpSpMk id="68" creationId="{5B64CE91-DB3F-697E-1FF3-E9EFD7857FED}"/>
          </ac:grpSpMkLst>
        </pc:grpChg>
        <pc:grpChg chg="add mod">
          <ac:chgData name="Rhys Thomas" userId="b0461f160bf1e64b" providerId="LiveId" clId="{CF6027AD-E818-47F9-B483-BF3D327BE63E}" dt="2024-06-04T09:22:53.489" v="9219"/>
          <ac:grpSpMkLst>
            <pc:docMk/>
            <pc:sldMk cId="1717979588" sldId="364"/>
            <ac:grpSpMk id="74" creationId="{08604B7D-AAAD-320C-E133-1362B8E7FECA}"/>
          </ac:grpSpMkLst>
        </pc:grpChg>
        <pc:grpChg chg="add mod">
          <ac:chgData name="Rhys Thomas" userId="b0461f160bf1e64b" providerId="LiveId" clId="{CF6027AD-E818-47F9-B483-BF3D327BE63E}" dt="2024-06-04T09:22:53.489" v="9219"/>
          <ac:grpSpMkLst>
            <pc:docMk/>
            <pc:sldMk cId="1717979588" sldId="364"/>
            <ac:grpSpMk id="80" creationId="{11BCD01E-FDE5-5C2E-7D29-44E62C022187}"/>
          </ac:grpSpMkLst>
        </pc:grpChg>
        <pc:grpChg chg="add mod">
          <ac:chgData name="Rhys Thomas" userId="b0461f160bf1e64b" providerId="LiveId" clId="{CF6027AD-E818-47F9-B483-BF3D327BE63E}" dt="2024-06-04T09:22:53.489" v="9219"/>
          <ac:grpSpMkLst>
            <pc:docMk/>
            <pc:sldMk cId="1717979588" sldId="364"/>
            <ac:grpSpMk id="86" creationId="{49306E9A-BA71-60FF-83B8-F565C53AF10B}"/>
          </ac:grpSpMkLst>
        </pc:grpChg>
        <pc:grpChg chg="add mod">
          <ac:chgData name="Rhys Thomas" userId="b0461f160bf1e64b" providerId="LiveId" clId="{CF6027AD-E818-47F9-B483-BF3D327BE63E}" dt="2024-06-04T09:22:53.489" v="9219"/>
          <ac:grpSpMkLst>
            <pc:docMk/>
            <pc:sldMk cId="1717979588" sldId="364"/>
            <ac:grpSpMk id="92" creationId="{41726F60-E628-7302-5E49-F48D241E4508}"/>
          </ac:grpSpMkLst>
        </pc:grpChg>
        <pc:grpChg chg="add mod">
          <ac:chgData name="Rhys Thomas" userId="b0461f160bf1e64b" providerId="LiveId" clId="{CF6027AD-E818-47F9-B483-BF3D327BE63E}" dt="2024-06-04T09:23:05.483" v="9222" actId="164"/>
          <ac:grpSpMkLst>
            <pc:docMk/>
            <pc:sldMk cId="1717979588" sldId="364"/>
            <ac:grpSpMk id="98" creationId="{958EA6AB-43DB-19CA-0921-6B42C466D46E}"/>
          </ac:grpSpMkLst>
        </pc:grpChg>
        <pc:grpChg chg="add mod">
          <ac:chgData name="Rhys Thomas" userId="b0461f160bf1e64b" providerId="LiveId" clId="{CF6027AD-E818-47F9-B483-BF3D327BE63E}" dt="2024-06-04T09:23:11.156" v="9224" actId="1076"/>
          <ac:grpSpMkLst>
            <pc:docMk/>
            <pc:sldMk cId="1717979588" sldId="364"/>
            <ac:grpSpMk id="99" creationId="{5A0ABF07-150A-C35F-8646-BC077204AF19}"/>
          </ac:grpSpMkLst>
        </pc:grpChg>
        <pc:grpChg chg="mod">
          <ac:chgData name="Rhys Thomas" userId="b0461f160bf1e64b" providerId="LiveId" clId="{CF6027AD-E818-47F9-B483-BF3D327BE63E}" dt="2024-06-04T09:23:06.872" v="9223"/>
          <ac:grpSpMkLst>
            <pc:docMk/>
            <pc:sldMk cId="1717979588" sldId="364"/>
            <ac:grpSpMk id="100" creationId="{55EE844D-8CE6-0A49-F817-CD3FCAABC471}"/>
          </ac:grpSpMkLst>
        </pc:grpChg>
        <pc:grpChg chg="mod">
          <ac:chgData name="Rhys Thomas" userId="b0461f160bf1e64b" providerId="LiveId" clId="{CF6027AD-E818-47F9-B483-BF3D327BE63E}" dt="2024-06-04T09:23:06.872" v="9223"/>
          <ac:grpSpMkLst>
            <pc:docMk/>
            <pc:sldMk cId="1717979588" sldId="364"/>
            <ac:grpSpMk id="101" creationId="{06517EEA-BA37-6110-0439-393EE3054A8D}"/>
          </ac:grpSpMkLst>
        </pc:grpChg>
        <pc:grpChg chg="mod">
          <ac:chgData name="Rhys Thomas" userId="b0461f160bf1e64b" providerId="LiveId" clId="{CF6027AD-E818-47F9-B483-BF3D327BE63E}" dt="2024-06-04T09:23:06.872" v="9223"/>
          <ac:grpSpMkLst>
            <pc:docMk/>
            <pc:sldMk cId="1717979588" sldId="364"/>
            <ac:grpSpMk id="102" creationId="{5D209169-2DE4-C60D-DDA8-951DC02C531E}"/>
          </ac:grpSpMkLst>
        </pc:grpChg>
        <pc:grpChg chg="mod">
          <ac:chgData name="Rhys Thomas" userId="b0461f160bf1e64b" providerId="LiveId" clId="{CF6027AD-E818-47F9-B483-BF3D327BE63E}" dt="2024-06-04T09:23:06.872" v="9223"/>
          <ac:grpSpMkLst>
            <pc:docMk/>
            <pc:sldMk cId="1717979588" sldId="364"/>
            <ac:grpSpMk id="103" creationId="{F424448D-8620-6645-DF19-6ACB10D826F0}"/>
          </ac:grpSpMkLst>
        </pc:grpChg>
        <pc:cxnChg chg="mod">
          <ac:chgData name="Rhys Thomas" userId="b0461f160bf1e64b" providerId="LiveId" clId="{CF6027AD-E818-47F9-B483-BF3D327BE63E}" dt="2024-06-04T09:22:10.680" v="9204" actId="478"/>
          <ac:cxnSpMkLst>
            <pc:docMk/>
            <pc:sldMk cId="1717979588" sldId="364"/>
            <ac:cxnSpMk id="9" creationId="{DCC0F6E2-CD42-032C-0C8E-DAA4C8035795}"/>
          </ac:cxnSpMkLst>
        </pc:cxnChg>
        <pc:cxnChg chg="mod">
          <ac:chgData name="Rhys Thomas" userId="b0461f160bf1e64b" providerId="LiveId" clId="{CF6027AD-E818-47F9-B483-BF3D327BE63E}" dt="2024-06-04T09:20:50.825" v="9181"/>
          <ac:cxnSpMkLst>
            <pc:docMk/>
            <pc:sldMk cId="1717979588" sldId="364"/>
            <ac:cxnSpMk id="15" creationId="{C137291A-AA1B-031C-BD6B-C451B955A62F}"/>
          </ac:cxnSpMkLst>
        </pc:cxnChg>
        <pc:cxnChg chg="mod">
          <ac:chgData name="Rhys Thomas" userId="b0461f160bf1e64b" providerId="LiveId" clId="{CF6027AD-E818-47F9-B483-BF3D327BE63E}" dt="2024-06-04T09:20:50.825" v="9181"/>
          <ac:cxnSpMkLst>
            <pc:docMk/>
            <pc:sldMk cId="1717979588" sldId="364"/>
            <ac:cxnSpMk id="16" creationId="{501B7F8F-2B1F-6295-D8BE-5F5DD402253E}"/>
          </ac:cxnSpMkLst>
        </pc:cxnChg>
        <pc:cxnChg chg="mod">
          <ac:chgData name="Rhys Thomas" userId="b0461f160bf1e64b" providerId="LiveId" clId="{CF6027AD-E818-47F9-B483-BF3D327BE63E}" dt="2024-06-04T09:20:48.176" v="9180" actId="478"/>
          <ac:cxnSpMkLst>
            <pc:docMk/>
            <pc:sldMk cId="1717979588" sldId="364"/>
            <ac:cxnSpMk id="21" creationId="{546512CE-987F-83B1-9D98-72EF68D3B578}"/>
          </ac:cxnSpMkLst>
        </pc:cxnChg>
        <pc:cxnChg chg="mod">
          <ac:chgData name="Rhys Thomas" userId="b0461f160bf1e64b" providerId="LiveId" clId="{CF6027AD-E818-47F9-B483-BF3D327BE63E}" dt="2024-06-04T09:20:48.176" v="9180" actId="478"/>
          <ac:cxnSpMkLst>
            <pc:docMk/>
            <pc:sldMk cId="1717979588" sldId="364"/>
            <ac:cxnSpMk id="27" creationId="{2CA0206C-0B70-883E-27FD-B9DE4917F8FB}"/>
          </ac:cxnSpMkLst>
        </pc:cxnChg>
        <pc:cxnChg chg="mod">
          <ac:chgData name="Rhys Thomas" userId="b0461f160bf1e64b" providerId="LiveId" clId="{CF6027AD-E818-47F9-B483-BF3D327BE63E}" dt="2024-06-04T09:22:11.443" v="9205" actId="478"/>
          <ac:cxnSpMkLst>
            <pc:docMk/>
            <pc:sldMk cId="1717979588" sldId="364"/>
            <ac:cxnSpMk id="36" creationId="{8DC8F075-F04E-3938-E415-9EE0BD37B199}"/>
          </ac:cxnSpMkLst>
        </pc:cxnChg>
        <pc:cxnChg chg="mod">
          <ac:chgData name="Rhys Thomas" userId="b0461f160bf1e64b" providerId="LiveId" clId="{CF6027AD-E818-47F9-B483-BF3D327BE63E}" dt="2024-06-04T09:20:57.575" v="9183"/>
          <ac:cxnSpMkLst>
            <pc:docMk/>
            <pc:sldMk cId="1717979588" sldId="364"/>
            <ac:cxnSpMk id="37" creationId="{81EC26BB-AD0D-A60B-F78E-ECFDBE952632}"/>
          </ac:cxnSpMkLst>
        </pc:cxnChg>
        <pc:cxnChg chg="mod">
          <ac:chgData name="Rhys Thomas" userId="b0461f160bf1e64b" providerId="LiveId" clId="{CF6027AD-E818-47F9-B483-BF3D327BE63E}" dt="2024-06-04T09:22:12.992" v="9206" actId="478"/>
          <ac:cxnSpMkLst>
            <pc:docMk/>
            <pc:sldMk cId="1717979588" sldId="364"/>
            <ac:cxnSpMk id="42" creationId="{C973C574-707E-570D-E49F-70449AA43B34}"/>
          </ac:cxnSpMkLst>
        </pc:cxnChg>
        <pc:cxnChg chg="mod">
          <ac:chgData name="Rhys Thomas" userId="b0461f160bf1e64b" providerId="LiveId" clId="{CF6027AD-E818-47F9-B483-BF3D327BE63E}" dt="2024-06-04T09:21:01.409" v="9185"/>
          <ac:cxnSpMkLst>
            <pc:docMk/>
            <pc:sldMk cId="1717979588" sldId="364"/>
            <ac:cxnSpMk id="43" creationId="{4295DCEA-216C-BD4C-196F-781F8E059A29}"/>
          </ac:cxnSpMkLst>
        </pc:cxnChg>
        <pc:cxnChg chg="mod">
          <ac:chgData name="Rhys Thomas" userId="b0461f160bf1e64b" providerId="LiveId" clId="{CF6027AD-E818-47F9-B483-BF3D327BE63E}" dt="2024-06-04T09:22:15.411" v="9208" actId="478"/>
          <ac:cxnSpMkLst>
            <pc:docMk/>
            <pc:sldMk cId="1717979588" sldId="364"/>
            <ac:cxnSpMk id="48" creationId="{C044A163-7FF1-27CD-6E50-6CA588B51337}"/>
          </ac:cxnSpMkLst>
        </pc:cxnChg>
        <pc:cxnChg chg="mod">
          <ac:chgData name="Rhys Thomas" userId="b0461f160bf1e64b" providerId="LiveId" clId="{CF6027AD-E818-47F9-B483-BF3D327BE63E}" dt="2024-06-04T09:21:20.274" v="9194" actId="1076"/>
          <ac:cxnSpMkLst>
            <pc:docMk/>
            <pc:sldMk cId="1717979588" sldId="364"/>
            <ac:cxnSpMk id="49" creationId="{757C2EA0-1FAB-DB0F-AEB9-F9B05979899D}"/>
          </ac:cxnSpMkLst>
        </pc:cxnChg>
        <pc:cxnChg chg="mod">
          <ac:chgData name="Rhys Thomas" userId="b0461f160bf1e64b" providerId="LiveId" clId="{CF6027AD-E818-47F9-B483-BF3D327BE63E}" dt="2024-06-04T09:22:14.543" v="9207" actId="478"/>
          <ac:cxnSpMkLst>
            <pc:docMk/>
            <pc:sldMk cId="1717979588" sldId="364"/>
            <ac:cxnSpMk id="54" creationId="{94AB8E4F-57D1-4661-54FA-C0BFB4F4070A}"/>
          </ac:cxnSpMkLst>
        </pc:cxnChg>
        <pc:cxnChg chg="mod">
          <ac:chgData name="Rhys Thomas" userId="b0461f160bf1e64b" providerId="LiveId" clId="{CF6027AD-E818-47F9-B483-BF3D327BE63E}" dt="2024-06-04T09:21:32.244" v="9196"/>
          <ac:cxnSpMkLst>
            <pc:docMk/>
            <pc:sldMk cId="1717979588" sldId="364"/>
            <ac:cxnSpMk id="55" creationId="{9010DC1B-37E2-184A-84E6-B2B0A97501AF}"/>
          </ac:cxnSpMkLst>
        </pc:cxnChg>
        <pc:cxnChg chg="mod">
          <ac:chgData name="Rhys Thomas" userId="b0461f160bf1e64b" providerId="LiveId" clId="{CF6027AD-E818-47F9-B483-BF3D327BE63E}" dt="2024-06-04T09:22:17.897" v="9210"/>
          <ac:cxnSpMkLst>
            <pc:docMk/>
            <pc:sldMk cId="1717979588" sldId="364"/>
            <ac:cxnSpMk id="60" creationId="{090345CB-9722-07A9-04CF-02DEC20B7CD1}"/>
          </ac:cxnSpMkLst>
        </pc:cxnChg>
        <pc:cxnChg chg="mod">
          <ac:chgData name="Rhys Thomas" userId="b0461f160bf1e64b" providerId="LiveId" clId="{CF6027AD-E818-47F9-B483-BF3D327BE63E}" dt="2024-06-04T09:22:17.897" v="9210"/>
          <ac:cxnSpMkLst>
            <pc:docMk/>
            <pc:sldMk cId="1717979588" sldId="364"/>
            <ac:cxnSpMk id="61" creationId="{76A16C4F-C2C5-5E05-740E-C78BC7CEB3C8}"/>
          </ac:cxnSpMkLst>
        </pc:cxnChg>
        <pc:cxnChg chg="mod">
          <ac:chgData name="Rhys Thomas" userId="b0461f160bf1e64b" providerId="LiveId" clId="{CF6027AD-E818-47F9-B483-BF3D327BE63E}" dt="2024-06-04T09:22:23.628" v="9212"/>
          <ac:cxnSpMkLst>
            <pc:docMk/>
            <pc:sldMk cId="1717979588" sldId="364"/>
            <ac:cxnSpMk id="66" creationId="{AA4AE204-165C-0CF7-3BA5-933249D25204}"/>
          </ac:cxnSpMkLst>
        </pc:cxnChg>
        <pc:cxnChg chg="mod">
          <ac:chgData name="Rhys Thomas" userId="b0461f160bf1e64b" providerId="LiveId" clId="{CF6027AD-E818-47F9-B483-BF3D327BE63E}" dt="2024-06-04T09:22:23.628" v="9212"/>
          <ac:cxnSpMkLst>
            <pc:docMk/>
            <pc:sldMk cId="1717979588" sldId="364"/>
            <ac:cxnSpMk id="67" creationId="{B385279F-8FF9-3082-5127-0CA01D9BC8FA}"/>
          </ac:cxnSpMkLst>
        </pc:cxnChg>
        <pc:cxnChg chg="mod">
          <ac:chgData name="Rhys Thomas" userId="b0461f160bf1e64b" providerId="LiveId" clId="{CF6027AD-E818-47F9-B483-BF3D327BE63E}" dt="2024-06-04T09:22:30.756" v="9214"/>
          <ac:cxnSpMkLst>
            <pc:docMk/>
            <pc:sldMk cId="1717979588" sldId="364"/>
            <ac:cxnSpMk id="72" creationId="{545F31F7-4DE6-F2E3-E4DD-BA77AACD3C0C}"/>
          </ac:cxnSpMkLst>
        </pc:cxnChg>
        <pc:cxnChg chg="mod">
          <ac:chgData name="Rhys Thomas" userId="b0461f160bf1e64b" providerId="LiveId" clId="{CF6027AD-E818-47F9-B483-BF3D327BE63E}" dt="2024-06-04T09:22:30.756" v="9214"/>
          <ac:cxnSpMkLst>
            <pc:docMk/>
            <pc:sldMk cId="1717979588" sldId="364"/>
            <ac:cxnSpMk id="73" creationId="{4747BB6B-D954-1E82-39E3-296C463E8D11}"/>
          </ac:cxnSpMkLst>
        </pc:cxnChg>
        <pc:cxnChg chg="mod">
          <ac:chgData name="Rhys Thomas" userId="b0461f160bf1e64b" providerId="LiveId" clId="{CF6027AD-E818-47F9-B483-BF3D327BE63E}" dt="2024-06-04T09:22:53.489" v="9219"/>
          <ac:cxnSpMkLst>
            <pc:docMk/>
            <pc:sldMk cId="1717979588" sldId="364"/>
            <ac:cxnSpMk id="78" creationId="{5CED9B52-DD07-86CF-AB4C-045B6BCC9995}"/>
          </ac:cxnSpMkLst>
        </pc:cxnChg>
        <pc:cxnChg chg="mod">
          <ac:chgData name="Rhys Thomas" userId="b0461f160bf1e64b" providerId="LiveId" clId="{CF6027AD-E818-47F9-B483-BF3D327BE63E}" dt="2024-06-04T09:22:53.489" v="9219"/>
          <ac:cxnSpMkLst>
            <pc:docMk/>
            <pc:sldMk cId="1717979588" sldId="364"/>
            <ac:cxnSpMk id="79" creationId="{C5153D13-05ED-763F-815D-2C0B8CCE52CA}"/>
          </ac:cxnSpMkLst>
        </pc:cxnChg>
        <pc:cxnChg chg="mod">
          <ac:chgData name="Rhys Thomas" userId="b0461f160bf1e64b" providerId="LiveId" clId="{CF6027AD-E818-47F9-B483-BF3D327BE63E}" dt="2024-06-04T09:22:53.489" v="9219"/>
          <ac:cxnSpMkLst>
            <pc:docMk/>
            <pc:sldMk cId="1717979588" sldId="364"/>
            <ac:cxnSpMk id="84" creationId="{F834A332-384A-19F1-5B86-E49E885374FB}"/>
          </ac:cxnSpMkLst>
        </pc:cxnChg>
        <pc:cxnChg chg="mod">
          <ac:chgData name="Rhys Thomas" userId="b0461f160bf1e64b" providerId="LiveId" clId="{CF6027AD-E818-47F9-B483-BF3D327BE63E}" dt="2024-06-04T09:22:53.489" v="9219"/>
          <ac:cxnSpMkLst>
            <pc:docMk/>
            <pc:sldMk cId="1717979588" sldId="364"/>
            <ac:cxnSpMk id="85" creationId="{744D3487-0C20-2300-DE3E-30E77A3F39E8}"/>
          </ac:cxnSpMkLst>
        </pc:cxnChg>
        <pc:cxnChg chg="mod">
          <ac:chgData name="Rhys Thomas" userId="b0461f160bf1e64b" providerId="LiveId" clId="{CF6027AD-E818-47F9-B483-BF3D327BE63E}" dt="2024-06-04T09:22:53.489" v="9219"/>
          <ac:cxnSpMkLst>
            <pc:docMk/>
            <pc:sldMk cId="1717979588" sldId="364"/>
            <ac:cxnSpMk id="90" creationId="{FEB22AB3-E975-5FEF-1A5B-B19379159E86}"/>
          </ac:cxnSpMkLst>
        </pc:cxnChg>
        <pc:cxnChg chg="mod">
          <ac:chgData name="Rhys Thomas" userId="b0461f160bf1e64b" providerId="LiveId" clId="{CF6027AD-E818-47F9-B483-BF3D327BE63E}" dt="2024-06-04T09:22:53.489" v="9219"/>
          <ac:cxnSpMkLst>
            <pc:docMk/>
            <pc:sldMk cId="1717979588" sldId="364"/>
            <ac:cxnSpMk id="91" creationId="{05B10E67-0F79-9F73-D902-D887EEA80C73}"/>
          </ac:cxnSpMkLst>
        </pc:cxnChg>
        <pc:cxnChg chg="mod">
          <ac:chgData name="Rhys Thomas" userId="b0461f160bf1e64b" providerId="LiveId" clId="{CF6027AD-E818-47F9-B483-BF3D327BE63E}" dt="2024-06-04T09:22:53.489" v="9219"/>
          <ac:cxnSpMkLst>
            <pc:docMk/>
            <pc:sldMk cId="1717979588" sldId="364"/>
            <ac:cxnSpMk id="96" creationId="{44FF2F0E-93C6-CC58-D994-E4C1D85D20E5}"/>
          </ac:cxnSpMkLst>
        </pc:cxnChg>
        <pc:cxnChg chg="mod">
          <ac:chgData name="Rhys Thomas" userId="b0461f160bf1e64b" providerId="LiveId" clId="{CF6027AD-E818-47F9-B483-BF3D327BE63E}" dt="2024-06-04T09:22:53.489" v="9219"/>
          <ac:cxnSpMkLst>
            <pc:docMk/>
            <pc:sldMk cId="1717979588" sldId="364"/>
            <ac:cxnSpMk id="97" creationId="{1C9261AD-7FF6-3839-5591-5BCD447DBEF7}"/>
          </ac:cxnSpMkLst>
        </pc:cxnChg>
        <pc:cxnChg chg="mod">
          <ac:chgData name="Rhys Thomas" userId="b0461f160bf1e64b" providerId="LiveId" clId="{CF6027AD-E818-47F9-B483-BF3D327BE63E}" dt="2024-06-04T09:25:45.527" v="9264" actId="1076"/>
          <ac:cxnSpMkLst>
            <pc:docMk/>
            <pc:sldMk cId="1717979588" sldId="364"/>
            <ac:cxnSpMk id="107" creationId="{C1290E9F-FC38-C973-6FF8-56B709EA3212}"/>
          </ac:cxnSpMkLst>
        </pc:cxnChg>
        <pc:cxnChg chg="mod">
          <ac:chgData name="Rhys Thomas" userId="b0461f160bf1e64b" providerId="LiveId" clId="{CF6027AD-E818-47F9-B483-BF3D327BE63E}" dt="2024-06-04T09:23:06.872" v="9223"/>
          <ac:cxnSpMkLst>
            <pc:docMk/>
            <pc:sldMk cId="1717979588" sldId="364"/>
            <ac:cxnSpMk id="108" creationId="{05557912-4F6D-FAFB-B11B-2A3733E95893}"/>
          </ac:cxnSpMkLst>
        </pc:cxnChg>
        <pc:cxnChg chg="mod">
          <ac:chgData name="Rhys Thomas" userId="b0461f160bf1e64b" providerId="LiveId" clId="{CF6027AD-E818-47F9-B483-BF3D327BE63E}" dt="2024-06-04T09:23:06.872" v="9223"/>
          <ac:cxnSpMkLst>
            <pc:docMk/>
            <pc:sldMk cId="1717979588" sldId="364"/>
            <ac:cxnSpMk id="112" creationId="{132523B8-8AEA-4A52-0E60-64F2802F4DED}"/>
          </ac:cxnSpMkLst>
        </pc:cxnChg>
        <pc:cxnChg chg="mod">
          <ac:chgData name="Rhys Thomas" userId="b0461f160bf1e64b" providerId="LiveId" clId="{CF6027AD-E818-47F9-B483-BF3D327BE63E}" dt="2024-06-04T09:23:06.872" v="9223"/>
          <ac:cxnSpMkLst>
            <pc:docMk/>
            <pc:sldMk cId="1717979588" sldId="364"/>
            <ac:cxnSpMk id="113" creationId="{263573AF-6FD0-DE67-B8E5-0A9DE77C07B0}"/>
          </ac:cxnSpMkLst>
        </pc:cxnChg>
        <pc:cxnChg chg="mod">
          <ac:chgData name="Rhys Thomas" userId="b0461f160bf1e64b" providerId="LiveId" clId="{CF6027AD-E818-47F9-B483-BF3D327BE63E}" dt="2024-06-04T09:24:53.650" v="9252" actId="1076"/>
          <ac:cxnSpMkLst>
            <pc:docMk/>
            <pc:sldMk cId="1717979588" sldId="364"/>
            <ac:cxnSpMk id="117" creationId="{62D24494-5EBE-84A7-0FAE-105F79778052}"/>
          </ac:cxnSpMkLst>
        </pc:cxnChg>
        <pc:cxnChg chg="mod">
          <ac:chgData name="Rhys Thomas" userId="b0461f160bf1e64b" providerId="LiveId" clId="{CF6027AD-E818-47F9-B483-BF3D327BE63E}" dt="2024-06-04T09:23:06.872" v="9223"/>
          <ac:cxnSpMkLst>
            <pc:docMk/>
            <pc:sldMk cId="1717979588" sldId="364"/>
            <ac:cxnSpMk id="118" creationId="{90590C53-AC61-1B8D-C828-B5FB402E42D1}"/>
          </ac:cxnSpMkLst>
        </pc:cxnChg>
        <pc:cxnChg chg="mod">
          <ac:chgData name="Rhys Thomas" userId="b0461f160bf1e64b" providerId="LiveId" clId="{CF6027AD-E818-47F9-B483-BF3D327BE63E}" dt="2024-06-04T09:23:06.872" v="9223"/>
          <ac:cxnSpMkLst>
            <pc:docMk/>
            <pc:sldMk cId="1717979588" sldId="364"/>
            <ac:cxnSpMk id="122" creationId="{D6FE738D-E803-2197-8FA1-B520C8A808D8}"/>
          </ac:cxnSpMkLst>
        </pc:cxnChg>
        <pc:cxnChg chg="mod">
          <ac:chgData name="Rhys Thomas" userId="b0461f160bf1e64b" providerId="LiveId" clId="{CF6027AD-E818-47F9-B483-BF3D327BE63E}" dt="2024-06-04T09:23:06.872" v="9223"/>
          <ac:cxnSpMkLst>
            <pc:docMk/>
            <pc:sldMk cId="1717979588" sldId="364"/>
            <ac:cxnSpMk id="123" creationId="{01B6F12F-57B8-7E83-7763-1FC9DDDCB5E3}"/>
          </ac:cxnSpMkLst>
        </pc:cxnChg>
      </pc:sldChg>
      <pc:sldChg chg="addSp delSp modSp new mod modAnim">
        <pc:chgData name="Rhys Thomas" userId="b0461f160bf1e64b" providerId="LiveId" clId="{CF6027AD-E818-47F9-B483-BF3D327BE63E}" dt="2024-06-04T09:46:49.334" v="9664" actId="20577"/>
        <pc:sldMkLst>
          <pc:docMk/>
          <pc:sldMk cId="1017544249" sldId="365"/>
        </pc:sldMkLst>
        <pc:spChg chg="del">
          <ac:chgData name="Rhys Thomas" userId="b0461f160bf1e64b" providerId="LiveId" clId="{CF6027AD-E818-47F9-B483-BF3D327BE63E}" dt="2024-06-04T09:26:18.695" v="9273" actId="478"/>
          <ac:spMkLst>
            <pc:docMk/>
            <pc:sldMk cId="1017544249" sldId="365"/>
            <ac:spMk id="2" creationId="{D415EB62-C933-F8A1-4D12-97FD53E4F7ED}"/>
          </ac:spMkLst>
        </pc:spChg>
        <pc:spChg chg="del">
          <ac:chgData name="Rhys Thomas" userId="b0461f160bf1e64b" providerId="LiveId" clId="{CF6027AD-E818-47F9-B483-BF3D327BE63E}" dt="2024-06-04T09:26:17.461" v="9272" actId="478"/>
          <ac:spMkLst>
            <pc:docMk/>
            <pc:sldMk cId="1017544249" sldId="365"/>
            <ac:spMk id="3" creationId="{212E911B-0229-71F2-D08B-81C23535E3D1}"/>
          </ac:spMkLst>
        </pc:spChg>
        <pc:spChg chg="add mod">
          <ac:chgData name="Rhys Thomas" userId="b0461f160bf1e64b" providerId="LiveId" clId="{CF6027AD-E818-47F9-B483-BF3D327BE63E}" dt="2024-06-04T09:36:09.624" v="9449" actId="1076"/>
          <ac:spMkLst>
            <pc:docMk/>
            <pc:sldMk cId="1017544249" sldId="365"/>
            <ac:spMk id="4" creationId="{D0AAF5FE-111F-8A98-0CFB-3B9BA21C6872}"/>
          </ac:spMkLst>
        </pc:spChg>
        <pc:spChg chg="add mod">
          <ac:chgData name="Rhys Thomas" userId="b0461f160bf1e64b" providerId="LiveId" clId="{CF6027AD-E818-47F9-B483-BF3D327BE63E}" dt="2024-06-04T09:41:58.803" v="9525" actId="1076"/>
          <ac:spMkLst>
            <pc:docMk/>
            <pc:sldMk cId="1017544249" sldId="365"/>
            <ac:spMk id="5" creationId="{9A8B818A-2AAF-2FED-3258-A79B3CEF8D98}"/>
          </ac:spMkLst>
        </pc:spChg>
        <pc:spChg chg="add del mod">
          <ac:chgData name="Rhys Thomas" userId="b0461f160bf1e64b" providerId="LiveId" clId="{CF6027AD-E818-47F9-B483-BF3D327BE63E}" dt="2024-06-04T09:39:49.333" v="9520" actId="478"/>
          <ac:spMkLst>
            <pc:docMk/>
            <pc:sldMk cId="1017544249" sldId="365"/>
            <ac:spMk id="6" creationId="{58C91D1D-776C-D11F-0492-F50F51921F4E}"/>
          </ac:spMkLst>
        </pc:spChg>
        <pc:spChg chg="add del mod">
          <ac:chgData name="Rhys Thomas" userId="b0461f160bf1e64b" providerId="LiveId" clId="{CF6027AD-E818-47F9-B483-BF3D327BE63E}" dt="2024-06-04T09:39:51.097" v="9521" actId="478"/>
          <ac:spMkLst>
            <pc:docMk/>
            <pc:sldMk cId="1017544249" sldId="365"/>
            <ac:spMk id="7" creationId="{E78F65DB-D619-8A82-535F-B828E18E0E2D}"/>
          </ac:spMkLst>
        </pc:spChg>
        <pc:spChg chg="add mod">
          <ac:chgData name="Rhys Thomas" userId="b0461f160bf1e64b" providerId="LiveId" clId="{CF6027AD-E818-47F9-B483-BF3D327BE63E}" dt="2024-06-04T09:36:05.567" v="9448"/>
          <ac:spMkLst>
            <pc:docMk/>
            <pc:sldMk cId="1017544249" sldId="365"/>
            <ac:spMk id="8" creationId="{4584772C-8CAF-F371-CCB9-9C962B83B98C}"/>
          </ac:spMkLst>
        </pc:spChg>
        <pc:spChg chg="add mod">
          <ac:chgData name="Rhys Thomas" userId="b0461f160bf1e64b" providerId="LiveId" clId="{CF6027AD-E818-47F9-B483-BF3D327BE63E}" dt="2024-06-04T09:36:05.567" v="9448"/>
          <ac:spMkLst>
            <pc:docMk/>
            <pc:sldMk cId="1017544249" sldId="365"/>
            <ac:spMk id="9" creationId="{7AB0E265-9644-2554-1D67-985EBA509ABC}"/>
          </ac:spMkLst>
        </pc:spChg>
        <pc:spChg chg="add mod">
          <ac:chgData name="Rhys Thomas" userId="b0461f160bf1e64b" providerId="LiveId" clId="{CF6027AD-E818-47F9-B483-BF3D327BE63E}" dt="2024-06-04T09:36:05.567" v="9448"/>
          <ac:spMkLst>
            <pc:docMk/>
            <pc:sldMk cId="1017544249" sldId="365"/>
            <ac:spMk id="10" creationId="{EE201D50-E69B-3EE8-FB2F-E080CC4E92DA}"/>
          </ac:spMkLst>
        </pc:spChg>
        <pc:spChg chg="add del mod">
          <ac:chgData name="Rhys Thomas" userId="b0461f160bf1e64b" providerId="LiveId" clId="{CF6027AD-E818-47F9-B483-BF3D327BE63E}" dt="2024-06-04T09:36:55.552" v="9462"/>
          <ac:spMkLst>
            <pc:docMk/>
            <pc:sldMk cId="1017544249" sldId="365"/>
            <ac:spMk id="13" creationId="{655937EF-8C3B-05D6-6919-862F981528BD}"/>
          </ac:spMkLst>
        </pc:spChg>
        <pc:spChg chg="add del mod">
          <ac:chgData name="Rhys Thomas" userId="b0461f160bf1e64b" providerId="LiveId" clId="{CF6027AD-E818-47F9-B483-BF3D327BE63E}" dt="2024-06-04T09:38:52.065" v="9508"/>
          <ac:spMkLst>
            <pc:docMk/>
            <pc:sldMk cId="1017544249" sldId="365"/>
            <ac:spMk id="14" creationId="{C5D2D22B-783E-8B2B-3B19-F4F7B286F547}"/>
          </ac:spMkLst>
        </pc:spChg>
        <pc:spChg chg="add mod">
          <ac:chgData name="Rhys Thomas" userId="b0461f160bf1e64b" providerId="LiveId" clId="{CF6027AD-E818-47F9-B483-BF3D327BE63E}" dt="2024-06-04T09:37:40.887" v="9482" actId="20577"/>
          <ac:spMkLst>
            <pc:docMk/>
            <pc:sldMk cId="1017544249" sldId="365"/>
            <ac:spMk id="15" creationId="{10FCB541-3827-29F5-36A0-880F3F1EA1F5}"/>
          </ac:spMkLst>
        </pc:spChg>
        <pc:spChg chg="add mod">
          <ac:chgData name="Rhys Thomas" userId="b0461f160bf1e64b" providerId="LiveId" clId="{CF6027AD-E818-47F9-B483-BF3D327BE63E}" dt="2024-06-04T09:38:38.741" v="9496" actId="20577"/>
          <ac:spMkLst>
            <pc:docMk/>
            <pc:sldMk cId="1017544249" sldId="365"/>
            <ac:spMk id="16" creationId="{BEFFCE00-9B92-79E5-E578-E68E24E38F9A}"/>
          </ac:spMkLst>
        </pc:spChg>
        <pc:spChg chg="add mod">
          <ac:chgData name="Rhys Thomas" userId="b0461f160bf1e64b" providerId="LiveId" clId="{CF6027AD-E818-47F9-B483-BF3D327BE63E}" dt="2024-06-04T09:38:41.132" v="9498" actId="20577"/>
          <ac:spMkLst>
            <pc:docMk/>
            <pc:sldMk cId="1017544249" sldId="365"/>
            <ac:spMk id="17" creationId="{95BA1EFB-54CE-9413-6496-5E10FBD6E2DB}"/>
          </ac:spMkLst>
        </pc:spChg>
        <pc:spChg chg="add mod">
          <ac:chgData name="Rhys Thomas" userId="b0461f160bf1e64b" providerId="LiveId" clId="{CF6027AD-E818-47F9-B483-BF3D327BE63E}" dt="2024-06-04T09:38:44.020" v="9500" actId="20577"/>
          <ac:spMkLst>
            <pc:docMk/>
            <pc:sldMk cId="1017544249" sldId="365"/>
            <ac:spMk id="18" creationId="{A4F67F73-ADD8-F7A7-6BFE-F4142FB88A0B}"/>
          </ac:spMkLst>
        </pc:spChg>
        <pc:spChg chg="add mod">
          <ac:chgData name="Rhys Thomas" userId="b0461f160bf1e64b" providerId="LiveId" clId="{CF6027AD-E818-47F9-B483-BF3D327BE63E}" dt="2024-06-04T09:38:46.574" v="9502" actId="20577"/>
          <ac:spMkLst>
            <pc:docMk/>
            <pc:sldMk cId="1017544249" sldId="365"/>
            <ac:spMk id="19" creationId="{B32B5A89-1A28-9CDD-C2BB-368E3A10DA62}"/>
          </ac:spMkLst>
        </pc:spChg>
        <pc:spChg chg="add mod">
          <ac:chgData name="Rhys Thomas" userId="b0461f160bf1e64b" providerId="LiveId" clId="{CF6027AD-E818-47F9-B483-BF3D327BE63E}" dt="2024-06-04T09:38:49.107" v="9504" actId="20577"/>
          <ac:spMkLst>
            <pc:docMk/>
            <pc:sldMk cId="1017544249" sldId="365"/>
            <ac:spMk id="20" creationId="{5CA45D25-D881-EA3B-22C7-05EF4576124E}"/>
          </ac:spMkLst>
        </pc:spChg>
        <pc:spChg chg="add mod">
          <ac:chgData name="Rhys Thomas" userId="b0461f160bf1e64b" providerId="LiveId" clId="{CF6027AD-E818-47F9-B483-BF3D327BE63E}" dt="2024-06-04T09:38:51.102" v="9506" actId="20577"/>
          <ac:spMkLst>
            <pc:docMk/>
            <pc:sldMk cId="1017544249" sldId="365"/>
            <ac:spMk id="21" creationId="{A95D06D4-D989-4D9F-477F-15CD38677058}"/>
          </ac:spMkLst>
        </pc:spChg>
        <pc:spChg chg="add mod">
          <ac:chgData name="Rhys Thomas" userId="b0461f160bf1e64b" providerId="LiveId" clId="{CF6027AD-E818-47F9-B483-BF3D327BE63E}" dt="2024-06-04T09:44:04.928" v="9586" actId="20577"/>
          <ac:spMkLst>
            <pc:docMk/>
            <pc:sldMk cId="1017544249" sldId="365"/>
            <ac:spMk id="22" creationId="{45D1377E-841B-8CEA-3715-AC49337BD19E}"/>
          </ac:spMkLst>
        </pc:spChg>
        <pc:spChg chg="add mod">
          <ac:chgData name="Rhys Thomas" userId="b0461f160bf1e64b" providerId="LiveId" clId="{CF6027AD-E818-47F9-B483-BF3D327BE63E}" dt="2024-06-04T09:43:07.048" v="9548" actId="20577"/>
          <ac:spMkLst>
            <pc:docMk/>
            <pc:sldMk cId="1017544249" sldId="365"/>
            <ac:spMk id="23" creationId="{AF370FFF-62A6-E2D0-1812-1725D759D3E6}"/>
          </ac:spMkLst>
        </pc:spChg>
        <pc:spChg chg="add mod">
          <ac:chgData name="Rhys Thomas" userId="b0461f160bf1e64b" providerId="LiveId" clId="{CF6027AD-E818-47F9-B483-BF3D327BE63E}" dt="2024-06-04T09:44:08.217" v="9588" actId="20577"/>
          <ac:spMkLst>
            <pc:docMk/>
            <pc:sldMk cId="1017544249" sldId="365"/>
            <ac:spMk id="24" creationId="{506FEF35-13F1-FF01-700B-D5860ABC11D5}"/>
          </ac:spMkLst>
        </pc:spChg>
        <pc:spChg chg="add mod">
          <ac:chgData name="Rhys Thomas" userId="b0461f160bf1e64b" providerId="LiveId" clId="{CF6027AD-E818-47F9-B483-BF3D327BE63E}" dt="2024-06-04T09:44:12.021" v="9590" actId="20577"/>
          <ac:spMkLst>
            <pc:docMk/>
            <pc:sldMk cId="1017544249" sldId="365"/>
            <ac:spMk id="25" creationId="{C90B2651-ABFB-DBA6-40AB-8C7E5737D6A1}"/>
          </ac:spMkLst>
        </pc:spChg>
        <pc:spChg chg="add mod">
          <ac:chgData name="Rhys Thomas" userId="b0461f160bf1e64b" providerId="LiveId" clId="{CF6027AD-E818-47F9-B483-BF3D327BE63E}" dt="2024-06-04T09:44:15.222" v="9592" actId="20577"/>
          <ac:spMkLst>
            <pc:docMk/>
            <pc:sldMk cId="1017544249" sldId="365"/>
            <ac:spMk id="26" creationId="{203B7329-52D0-4848-F9F5-7C02D28B9B02}"/>
          </ac:spMkLst>
        </pc:spChg>
        <pc:spChg chg="add mod">
          <ac:chgData name="Rhys Thomas" userId="b0461f160bf1e64b" providerId="LiveId" clId="{CF6027AD-E818-47F9-B483-BF3D327BE63E}" dt="2024-06-04T09:44:19.770" v="9594" actId="20577"/>
          <ac:spMkLst>
            <pc:docMk/>
            <pc:sldMk cId="1017544249" sldId="365"/>
            <ac:spMk id="27" creationId="{AA136A75-016B-4CAA-55CF-4A6CD52D5813}"/>
          </ac:spMkLst>
        </pc:spChg>
        <pc:spChg chg="add mod">
          <ac:chgData name="Rhys Thomas" userId="b0461f160bf1e64b" providerId="LiveId" clId="{CF6027AD-E818-47F9-B483-BF3D327BE63E}" dt="2024-06-04T09:44:23.701" v="9596" actId="20577"/>
          <ac:spMkLst>
            <pc:docMk/>
            <pc:sldMk cId="1017544249" sldId="365"/>
            <ac:spMk id="28" creationId="{15D8218A-4CA0-BD06-0870-805E3D7FD369}"/>
          </ac:spMkLst>
        </pc:spChg>
        <pc:spChg chg="add mod">
          <ac:chgData name="Rhys Thomas" userId="b0461f160bf1e64b" providerId="LiveId" clId="{CF6027AD-E818-47F9-B483-BF3D327BE63E}" dt="2024-06-04T09:44:27.027" v="9598" actId="20577"/>
          <ac:spMkLst>
            <pc:docMk/>
            <pc:sldMk cId="1017544249" sldId="365"/>
            <ac:spMk id="29" creationId="{B464B378-FBD7-C313-58A2-56FCD013CE88}"/>
          </ac:spMkLst>
        </pc:spChg>
        <pc:spChg chg="add mod">
          <ac:chgData name="Rhys Thomas" userId="b0461f160bf1e64b" providerId="LiveId" clId="{CF6027AD-E818-47F9-B483-BF3D327BE63E}" dt="2024-06-04T09:46:18.543" v="9650" actId="20577"/>
          <ac:spMkLst>
            <pc:docMk/>
            <pc:sldMk cId="1017544249" sldId="365"/>
            <ac:spMk id="30" creationId="{E3884353-DACA-514B-7008-996227C89E36}"/>
          </ac:spMkLst>
        </pc:spChg>
        <pc:spChg chg="add mod">
          <ac:chgData name="Rhys Thomas" userId="b0461f160bf1e64b" providerId="LiveId" clId="{CF6027AD-E818-47F9-B483-BF3D327BE63E}" dt="2024-06-04T09:46:22.634" v="9652" actId="20577"/>
          <ac:spMkLst>
            <pc:docMk/>
            <pc:sldMk cId="1017544249" sldId="365"/>
            <ac:spMk id="31" creationId="{0F04C2F6-30E2-AC6E-7FA2-D9C4904B90F8}"/>
          </ac:spMkLst>
        </pc:spChg>
        <pc:spChg chg="add mod">
          <ac:chgData name="Rhys Thomas" userId="b0461f160bf1e64b" providerId="LiveId" clId="{CF6027AD-E818-47F9-B483-BF3D327BE63E}" dt="2024-06-04T09:46:27.649" v="9654" actId="20577"/>
          <ac:spMkLst>
            <pc:docMk/>
            <pc:sldMk cId="1017544249" sldId="365"/>
            <ac:spMk id="32" creationId="{AFDD559F-9B03-31A8-8581-B945292729C0}"/>
          </ac:spMkLst>
        </pc:spChg>
        <pc:spChg chg="add mod">
          <ac:chgData name="Rhys Thomas" userId="b0461f160bf1e64b" providerId="LiveId" clId="{CF6027AD-E818-47F9-B483-BF3D327BE63E}" dt="2024-06-04T09:46:32.882" v="9656" actId="20577"/>
          <ac:spMkLst>
            <pc:docMk/>
            <pc:sldMk cId="1017544249" sldId="365"/>
            <ac:spMk id="33" creationId="{0AA4B72B-2869-EC38-3DBB-678A283C045A}"/>
          </ac:spMkLst>
        </pc:spChg>
        <pc:spChg chg="add mod">
          <ac:chgData name="Rhys Thomas" userId="b0461f160bf1e64b" providerId="LiveId" clId="{CF6027AD-E818-47F9-B483-BF3D327BE63E}" dt="2024-06-04T09:46:37.570" v="9658" actId="20577"/>
          <ac:spMkLst>
            <pc:docMk/>
            <pc:sldMk cId="1017544249" sldId="365"/>
            <ac:spMk id="34" creationId="{EF33E93A-5006-4209-AB7C-C1B6AF6F93F4}"/>
          </ac:spMkLst>
        </pc:spChg>
        <pc:spChg chg="add mod">
          <ac:chgData name="Rhys Thomas" userId="b0461f160bf1e64b" providerId="LiveId" clId="{CF6027AD-E818-47F9-B483-BF3D327BE63E}" dt="2024-06-04T09:46:41.438" v="9660" actId="20577"/>
          <ac:spMkLst>
            <pc:docMk/>
            <pc:sldMk cId="1017544249" sldId="365"/>
            <ac:spMk id="35" creationId="{3D6DEF0A-87CA-F557-6F66-BACB3E05A9E2}"/>
          </ac:spMkLst>
        </pc:spChg>
        <pc:spChg chg="add mod">
          <ac:chgData name="Rhys Thomas" userId="b0461f160bf1e64b" providerId="LiveId" clId="{CF6027AD-E818-47F9-B483-BF3D327BE63E}" dt="2024-06-04T09:46:45.389" v="9662" actId="20577"/>
          <ac:spMkLst>
            <pc:docMk/>
            <pc:sldMk cId="1017544249" sldId="365"/>
            <ac:spMk id="36" creationId="{E9A9AF1A-F3BD-7079-6AB9-423377485D4B}"/>
          </ac:spMkLst>
        </pc:spChg>
        <pc:spChg chg="add mod">
          <ac:chgData name="Rhys Thomas" userId="b0461f160bf1e64b" providerId="LiveId" clId="{CF6027AD-E818-47F9-B483-BF3D327BE63E}" dt="2024-06-04T09:46:49.334" v="9664" actId="20577"/>
          <ac:spMkLst>
            <pc:docMk/>
            <pc:sldMk cId="1017544249" sldId="365"/>
            <ac:spMk id="37" creationId="{5671131D-AD65-48E4-05CE-FAC47D4DE550}"/>
          </ac:spMkLst>
        </pc:spChg>
        <pc:cxnChg chg="add mod">
          <ac:chgData name="Rhys Thomas" userId="b0461f160bf1e64b" providerId="LiveId" clId="{CF6027AD-E818-47F9-B483-BF3D327BE63E}" dt="2024-06-04T09:36:05.567" v="9448"/>
          <ac:cxnSpMkLst>
            <pc:docMk/>
            <pc:sldMk cId="1017544249" sldId="365"/>
            <ac:cxnSpMk id="11" creationId="{512F2F41-6C2F-A1F7-0C77-0F73ECE8E5C7}"/>
          </ac:cxnSpMkLst>
        </pc:cxnChg>
        <pc:cxnChg chg="add mod">
          <ac:chgData name="Rhys Thomas" userId="b0461f160bf1e64b" providerId="LiveId" clId="{CF6027AD-E818-47F9-B483-BF3D327BE63E}" dt="2024-06-04T09:36:05.567" v="9448"/>
          <ac:cxnSpMkLst>
            <pc:docMk/>
            <pc:sldMk cId="1017544249" sldId="365"/>
            <ac:cxnSpMk id="12" creationId="{FD9B9008-A5D4-AC0C-27A9-8627E617FF65}"/>
          </ac:cxnSpMkLst>
        </pc:cxnChg>
      </pc:sldChg>
      <pc:sldChg chg="addSp delSp modSp add mod delAnim modAnim">
        <pc:chgData name="Rhys Thomas" userId="b0461f160bf1e64b" providerId="LiveId" clId="{CF6027AD-E818-47F9-B483-BF3D327BE63E}" dt="2024-06-04T12:47:56.810" v="9944" actId="20577"/>
        <pc:sldMkLst>
          <pc:docMk/>
          <pc:sldMk cId="2502557410" sldId="366"/>
        </pc:sldMkLst>
        <pc:spChg chg="add mod">
          <ac:chgData name="Rhys Thomas" userId="b0461f160bf1e64b" providerId="LiveId" clId="{CF6027AD-E818-47F9-B483-BF3D327BE63E}" dt="2024-06-04T12:45:39.078" v="9875" actId="20577"/>
          <ac:spMkLst>
            <pc:docMk/>
            <pc:sldMk cId="2502557410" sldId="366"/>
            <ac:spMk id="2" creationId="{5A563D11-2741-F1C0-0376-928D5CE6D5A9}"/>
          </ac:spMkLst>
        </pc:spChg>
        <pc:spChg chg="add mod">
          <ac:chgData name="Rhys Thomas" userId="b0461f160bf1e64b" providerId="LiveId" clId="{CF6027AD-E818-47F9-B483-BF3D327BE63E}" dt="2024-06-04T12:45:16.122" v="9864" actId="20577"/>
          <ac:spMkLst>
            <pc:docMk/>
            <pc:sldMk cId="2502557410" sldId="366"/>
            <ac:spMk id="3" creationId="{7D8E1F7E-3D4A-3397-66DE-6A4DF684B8A9}"/>
          </ac:spMkLst>
        </pc:spChg>
        <pc:spChg chg="mod">
          <ac:chgData name="Rhys Thomas" userId="b0461f160bf1e64b" providerId="LiveId" clId="{CF6027AD-E818-47F9-B483-BF3D327BE63E}" dt="2024-06-04T09:51:51.767" v="9787" actId="20577"/>
          <ac:spMkLst>
            <pc:docMk/>
            <pc:sldMk cId="2502557410" sldId="366"/>
            <ac:spMk id="5" creationId="{9A8B818A-2AAF-2FED-3258-A79B3CEF8D98}"/>
          </ac:spMkLst>
        </pc:spChg>
        <pc:spChg chg="add mod">
          <ac:chgData name="Rhys Thomas" userId="b0461f160bf1e64b" providerId="LiveId" clId="{CF6027AD-E818-47F9-B483-BF3D327BE63E}" dt="2024-06-04T12:45:18.711" v="9865" actId="20577"/>
          <ac:spMkLst>
            <pc:docMk/>
            <pc:sldMk cId="2502557410" sldId="366"/>
            <ac:spMk id="6" creationId="{D00542E1-112C-5BCD-E195-F32AA736BC2E}"/>
          </ac:spMkLst>
        </pc:spChg>
        <pc:spChg chg="add mod">
          <ac:chgData name="Rhys Thomas" userId="b0461f160bf1e64b" providerId="LiveId" clId="{CF6027AD-E818-47F9-B483-BF3D327BE63E}" dt="2024-06-04T12:45:21.911" v="9866" actId="20577"/>
          <ac:spMkLst>
            <pc:docMk/>
            <pc:sldMk cId="2502557410" sldId="366"/>
            <ac:spMk id="7" creationId="{63F37B27-618E-D75B-7CFF-8008B3FDBBDD}"/>
          </ac:spMkLst>
        </pc:spChg>
        <pc:spChg chg="add mod">
          <ac:chgData name="Rhys Thomas" userId="b0461f160bf1e64b" providerId="LiveId" clId="{CF6027AD-E818-47F9-B483-BF3D327BE63E}" dt="2024-06-04T12:45:25.428" v="9867" actId="20577"/>
          <ac:spMkLst>
            <pc:docMk/>
            <pc:sldMk cId="2502557410" sldId="366"/>
            <ac:spMk id="13" creationId="{1D3E1795-FB1A-22B2-CF88-F2AB01D25CE7}"/>
          </ac:spMkLst>
        </pc:spChg>
        <pc:spChg chg="add mod">
          <ac:chgData name="Rhys Thomas" userId="b0461f160bf1e64b" providerId="LiveId" clId="{CF6027AD-E818-47F9-B483-BF3D327BE63E}" dt="2024-06-04T12:45:45.824" v="9877" actId="20577"/>
          <ac:spMkLst>
            <pc:docMk/>
            <pc:sldMk cId="2502557410" sldId="366"/>
            <ac:spMk id="14" creationId="{031C4AE6-885B-F6A0-197A-2ECCED73A420}"/>
          </ac:spMkLst>
        </pc:spChg>
        <pc:spChg chg="mod">
          <ac:chgData name="Rhys Thomas" userId="b0461f160bf1e64b" providerId="LiveId" clId="{CF6027AD-E818-47F9-B483-BF3D327BE63E}" dt="2024-06-04T09:51:37.787" v="9780" actId="20577"/>
          <ac:spMkLst>
            <pc:docMk/>
            <pc:sldMk cId="2502557410" sldId="366"/>
            <ac:spMk id="15" creationId="{10FCB541-3827-29F5-36A0-880F3F1EA1F5}"/>
          </ac:spMkLst>
        </pc:spChg>
        <pc:spChg chg="mod">
          <ac:chgData name="Rhys Thomas" userId="b0461f160bf1e64b" providerId="LiveId" clId="{CF6027AD-E818-47F9-B483-BF3D327BE63E}" dt="2024-06-04T09:51:26.324" v="9774" actId="20577"/>
          <ac:spMkLst>
            <pc:docMk/>
            <pc:sldMk cId="2502557410" sldId="366"/>
            <ac:spMk id="17" creationId="{95BA1EFB-54CE-9413-6496-5E10FBD6E2DB}"/>
          </ac:spMkLst>
        </pc:spChg>
        <pc:spChg chg="mod">
          <ac:chgData name="Rhys Thomas" userId="b0461f160bf1e64b" providerId="LiveId" clId="{CF6027AD-E818-47F9-B483-BF3D327BE63E}" dt="2024-06-04T09:51:21.127" v="9770" actId="20577"/>
          <ac:spMkLst>
            <pc:docMk/>
            <pc:sldMk cId="2502557410" sldId="366"/>
            <ac:spMk id="18" creationId="{A4F67F73-ADD8-F7A7-6BFE-F4142FB88A0B}"/>
          </ac:spMkLst>
        </pc:spChg>
        <pc:spChg chg="mod">
          <ac:chgData name="Rhys Thomas" userId="b0461f160bf1e64b" providerId="LiveId" clId="{CF6027AD-E818-47F9-B483-BF3D327BE63E}" dt="2024-06-04T09:51:15.470" v="9766" actId="20577"/>
          <ac:spMkLst>
            <pc:docMk/>
            <pc:sldMk cId="2502557410" sldId="366"/>
            <ac:spMk id="19" creationId="{B32B5A89-1A28-9CDD-C2BB-368E3A10DA62}"/>
          </ac:spMkLst>
        </pc:spChg>
        <pc:spChg chg="mod">
          <ac:chgData name="Rhys Thomas" userId="b0461f160bf1e64b" providerId="LiveId" clId="{CF6027AD-E818-47F9-B483-BF3D327BE63E}" dt="2024-06-04T09:51:10.601" v="9762" actId="20577"/>
          <ac:spMkLst>
            <pc:docMk/>
            <pc:sldMk cId="2502557410" sldId="366"/>
            <ac:spMk id="20" creationId="{5CA45D25-D881-EA3B-22C7-05EF4576124E}"/>
          </ac:spMkLst>
        </pc:spChg>
        <pc:spChg chg="mod">
          <ac:chgData name="Rhys Thomas" userId="b0461f160bf1e64b" providerId="LiveId" clId="{CF6027AD-E818-47F9-B483-BF3D327BE63E}" dt="2024-06-04T09:51:00.784" v="9756" actId="20577"/>
          <ac:spMkLst>
            <pc:docMk/>
            <pc:sldMk cId="2502557410" sldId="366"/>
            <ac:spMk id="21" creationId="{A95D06D4-D989-4D9F-477F-15CD38677058}"/>
          </ac:spMkLst>
        </pc:spChg>
        <pc:spChg chg="del">
          <ac:chgData name="Rhys Thomas" userId="b0461f160bf1e64b" providerId="LiveId" clId="{CF6027AD-E818-47F9-B483-BF3D327BE63E}" dt="2024-06-04T09:52:02.787" v="9788" actId="478"/>
          <ac:spMkLst>
            <pc:docMk/>
            <pc:sldMk cId="2502557410" sldId="366"/>
            <ac:spMk id="22" creationId="{45D1377E-841B-8CEA-3715-AC49337BD19E}"/>
          </ac:spMkLst>
        </pc:spChg>
        <pc:spChg chg="del">
          <ac:chgData name="Rhys Thomas" userId="b0461f160bf1e64b" providerId="LiveId" clId="{CF6027AD-E818-47F9-B483-BF3D327BE63E}" dt="2024-06-04T09:52:06.757" v="9789" actId="478"/>
          <ac:spMkLst>
            <pc:docMk/>
            <pc:sldMk cId="2502557410" sldId="366"/>
            <ac:spMk id="23" creationId="{AF370FFF-62A6-E2D0-1812-1725D759D3E6}"/>
          </ac:spMkLst>
        </pc:spChg>
        <pc:spChg chg="del">
          <ac:chgData name="Rhys Thomas" userId="b0461f160bf1e64b" providerId="LiveId" clId="{CF6027AD-E818-47F9-B483-BF3D327BE63E}" dt="2024-06-04T09:52:06.757" v="9789" actId="478"/>
          <ac:spMkLst>
            <pc:docMk/>
            <pc:sldMk cId="2502557410" sldId="366"/>
            <ac:spMk id="24" creationId="{506FEF35-13F1-FF01-700B-D5860ABC11D5}"/>
          </ac:spMkLst>
        </pc:spChg>
        <pc:spChg chg="del">
          <ac:chgData name="Rhys Thomas" userId="b0461f160bf1e64b" providerId="LiveId" clId="{CF6027AD-E818-47F9-B483-BF3D327BE63E}" dt="2024-06-04T09:52:06.757" v="9789" actId="478"/>
          <ac:spMkLst>
            <pc:docMk/>
            <pc:sldMk cId="2502557410" sldId="366"/>
            <ac:spMk id="25" creationId="{C90B2651-ABFB-DBA6-40AB-8C7E5737D6A1}"/>
          </ac:spMkLst>
        </pc:spChg>
        <pc:spChg chg="del">
          <ac:chgData name="Rhys Thomas" userId="b0461f160bf1e64b" providerId="LiveId" clId="{CF6027AD-E818-47F9-B483-BF3D327BE63E}" dt="2024-06-04T09:52:06.757" v="9789" actId="478"/>
          <ac:spMkLst>
            <pc:docMk/>
            <pc:sldMk cId="2502557410" sldId="366"/>
            <ac:spMk id="26" creationId="{203B7329-52D0-4848-F9F5-7C02D28B9B02}"/>
          </ac:spMkLst>
        </pc:spChg>
        <pc:spChg chg="del">
          <ac:chgData name="Rhys Thomas" userId="b0461f160bf1e64b" providerId="LiveId" clId="{CF6027AD-E818-47F9-B483-BF3D327BE63E}" dt="2024-06-04T09:52:06.757" v="9789" actId="478"/>
          <ac:spMkLst>
            <pc:docMk/>
            <pc:sldMk cId="2502557410" sldId="366"/>
            <ac:spMk id="27" creationId="{AA136A75-016B-4CAA-55CF-4A6CD52D5813}"/>
          </ac:spMkLst>
        </pc:spChg>
        <pc:spChg chg="del">
          <ac:chgData name="Rhys Thomas" userId="b0461f160bf1e64b" providerId="LiveId" clId="{CF6027AD-E818-47F9-B483-BF3D327BE63E}" dt="2024-06-04T09:52:06.757" v="9789" actId="478"/>
          <ac:spMkLst>
            <pc:docMk/>
            <pc:sldMk cId="2502557410" sldId="366"/>
            <ac:spMk id="28" creationId="{15D8218A-4CA0-BD06-0870-805E3D7FD369}"/>
          </ac:spMkLst>
        </pc:spChg>
        <pc:spChg chg="del">
          <ac:chgData name="Rhys Thomas" userId="b0461f160bf1e64b" providerId="LiveId" clId="{CF6027AD-E818-47F9-B483-BF3D327BE63E}" dt="2024-06-04T09:52:06.757" v="9789" actId="478"/>
          <ac:spMkLst>
            <pc:docMk/>
            <pc:sldMk cId="2502557410" sldId="366"/>
            <ac:spMk id="29" creationId="{B464B378-FBD7-C313-58A2-56FCD013CE88}"/>
          </ac:spMkLst>
        </pc:spChg>
        <pc:spChg chg="del">
          <ac:chgData name="Rhys Thomas" userId="b0461f160bf1e64b" providerId="LiveId" clId="{CF6027AD-E818-47F9-B483-BF3D327BE63E}" dt="2024-06-04T09:52:10.430" v="9790" actId="478"/>
          <ac:spMkLst>
            <pc:docMk/>
            <pc:sldMk cId="2502557410" sldId="366"/>
            <ac:spMk id="30" creationId="{E3884353-DACA-514B-7008-996227C89E36}"/>
          </ac:spMkLst>
        </pc:spChg>
        <pc:spChg chg="del">
          <ac:chgData name="Rhys Thomas" userId="b0461f160bf1e64b" providerId="LiveId" clId="{CF6027AD-E818-47F9-B483-BF3D327BE63E}" dt="2024-06-04T09:52:17.386" v="9791" actId="478"/>
          <ac:spMkLst>
            <pc:docMk/>
            <pc:sldMk cId="2502557410" sldId="366"/>
            <ac:spMk id="31" creationId="{0F04C2F6-30E2-AC6E-7FA2-D9C4904B90F8}"/>
          </ac:spMkLst>
        </pc:spChg>
        <pc:spChg chg="del">
          <ac:chgData name="Rhys Thomas" userId="b0461f160bf1e64b" providerId="LiveId" clId="{CF6027AD-E818-47F9-B483-BF3D327BE63E}" dt="2024-06-04T09:52:17.386" v="9791" actId="478"/>
          <ac:spMkLst>
            <pc:docMk/>
            <pc:sldMk cId="2502557410" sldId="366"/>
            <ac:spMk id="32" creationId="{AFDD559F-9B03-31A8-8581-B945292729C0}"/>
          </ac:spMkLst>
        </pc:spChg>
        <pc:spChg chg="del">
          <ac:chgData name="Rhys Thomas" userId="b0461f160bf1e64b" providerId="LiveId" clId="{CF6027AD-E818-47F9-B483-BF3D327BE63E}" dt="2024-06-04T09:52:17.386" v="9791" actId="478"/>
          <ac:spMkLst>
            <pc:docMk/>
            <pc:sldMk cId="2502557410" sldId="366"/>
            <ac:spMk id="33" creationId="{0AA4B72B-2869-EC38-3DBB-678A283C045A}"/>
          </ac:spMkLst>
        </pc:spChg>
        <pc:spChg chg="del">
          <ac:chgData name="Rhys Thomas" userId="b0461f160bf1e64b" providerId="LiveId" clId="{CF6027AD-E818-47F9-B483-BF3D327BE63E}" dt="2024-06-04T09:52:17.386" v="9791" actId="478"/>
          <ac:spMkLst>
            <pc:docMk/>
            <pc:sldMk cId="2502557410" sldId="366"/>
            <ac:spMk id="34" creationId="{EF33E93A-5006-4209-AB7C-C1B6AF6F93F4}"/>
          </ac:spMkLst>
        </pc:spChg>
        <pc:spChg chg="del">
          <ac:chgData name="Rhys Thomas" userId="b0461f160bf1e64b" providerId="LiveId" clId="{CF6027AD-E818-47F9-B483-BF3D327BE63E}" dt="2024-06-04T09:52:17.386" v="9791" actId="478"/>
          <ac:spMkLst>
            <pc:docMk/>
            <pc:sldMk cId="2502557410" sldId="366"/>
            <ac:spMk id="35" creationId="{3D6DEF0A-87CA-F557-6F66-BACB3E05A9E2}"/>
          </ac:spMkLst>
        </pc:spChg>
        <pc:spChg chg="del">
          <ac:chgData name="Rhys Thomas" userId="b0461f160bf1e64b" providerId="LiveId" clId="{CF6027AD-E818-47F9-B483-BF3D327BE63E}" dt="2024-06-04T09:52:17.386" v="9791" actId="478"/>
          <ac:spMkLst>
            <pc:docMk/>
            <pc:sldMk cId="2502557410" sldId="366"/>
            <ac:spMk id="36" creationId="{E9A9AF1A-F3BD-7079-6AB9-423377485D4B}"/>
          </ac:spMkLst>
        </pc:spChg>
        <pc:spChg chg="del">
          <ac:chgData name="Rhys Thomas" userId="b0461f160bf1e64b" providerId="LiveId" clId="{CF6027AD-E818-47F9-B483-BF3D327BE63E}" dt="2024-06-04T09:52:17.386" v="9791" actId="478"/>
          <ac:spMkLst>
            <pc:docMk/>
            <pc:sldMk cId="2502557410" sldId="366"/>
            <ac:spMk id="37" creationId="{5671131D-AD65-48E4-05CE-FAC47D4DE550}"/>
          </ac:spMkLst>
        </pc:spChg>
        <pc:spChg chg="add mod">
          <ac:chgData name="Rhys Thomas" userId="b0461f160bf1e64b" providerId="LiveId" clId="{CF6027AD-E818-47F9-B483-BF3D327BE63E}" dt="2024-06-04T12:45:49.181" v="9878" actId="20577"/>
          <ac:spMkLst>
            <pc:docMk/>
            <pc:sldMk cId="2502557410" sldId="366"/>
            <ac:spMk id="38" creationId="{3AE4823A-61E3-3776-EA3D-B8377DF1ACDD}"/>
          </ac:spMkLst>
        </pc:spChg>
        <pc:spChg chg="add mod">
          <ac:chgData name="Rhys Thomas" userId="b0461f160bf1e64b" providerId="LiveId" clId="{CF6027AD-E818-47F9-B483-BF3D327BE63E}" dt="2024-06-04T12:45:51.801" v="9879" actId="20577"/>
          <ac:spMkLst>
            <pc:docMk/>
            <pc:sldMk cId="2502557410" sldId="366"/>
            <ac:spMk id="39" creationId="{38E26AA3-D7B6-04C1-9EA9-4CC3CA32BE64}"/>
          </ac:spMkLst>
        </pc:spChg>
        <pc:spChg chg="add mod">
          <ac:chgData name="Rhys Thomas" userId="b0461f160bf1e64b" providerId="LiveId" clId="{CF6027AD-E818-47F9-B483-BF3D327BE63E}" dt="2024-06-04T12:47:36.664" v="9937" actId="20577"/>
          <ac:spMkLst>
            <pc:docMk/>
            <pc:sldMk cId="2502557410" sldId="366"/>
            <ac:spMk id="40" creationId="{98F3B3FA-28B6-A0E5-CAEA-DFEE13BCF17D}"/>
          </ac:spMkLst>
        </pc:spChg>
        <pc:spChg chg="add mod">
          <ac:chgData name="Rhys Thomas" userId="b0461f160bf1e64b" providerId="LiveId" clId="{CF6027AD-E818-47F9-B483-BF3D327BE63E}" dt="2024-06-04T12:47:39.001" v="9938" actId="20577"/>
          <ac:spMkLst>
            <pc:docMk/>
            <pc:sldMk cId="2502557410" sldId="366"/>
            <ac:spMk id="41" creationId="{2EF54A42-1419-2201-0216-2E48C15DD326}"/>
          </ac:spMkLst>
        </pc:spChg>
        <pc:spChg chg="add mod">
          <ac:chgData name="Rhys Thomas" userId="b0461f160bf1e64b" providerId="LiveId" clId="{CF6027AD-E818-47F9-B483-BF3D327BE63E}" dt="2024-06-04T12:47:41.973" v="9939" actId="20577"/>
          <ac:spMkLst>
            <pc:docMk/>
            <pc:sldMk cId="2502557410" sldId="366"/>
            <ac:spMk id="42" creationId="{1E33BA36-9CA3-9395-3AD2-5F1FCD97AB9C}"/>
          </ac:spMkLst>
        </pc:spChg>
        <pc:spChg chg="add mod">
          <ac:chgData name="Rhys Thomas" userId="b0461f160bf1e64b" providerId="LiveId" clId="{CF6027AD-E818-47F9-B483-BF3D327BE63E}" dt="2024-06-04T12:47:45.340" v="9940" actId="20577"/>
          <ac:spMkLst>
            <pc:docMk/>
            <pc:sldMk cId="2502557410" sldId="366"/>
            <ac:spMk id="43" creationId="{C4F95D43-4AAA-466A-DE30-F660503FDCA9}"/>
          </ac:spMkLst>
        </pc:spChg>
        <pc:spChg chg="add mod">
          <ac:chgData name="Rhys Thomas" userId="b0461f160bf1e64b" providerId="LiveId" clId="{CF6027AD-E818-47F9-B483-BF3D327BE63E}" dt="2024-06-04T12:47:48.400" v="9941" actId="20577"/>
          <ac:spMkLst>
            <pc:docMk/>
            <pc:sldMk cId="2502557410" sldId="366"/>
            <ac:spMk id="44" creationId="{614AFB3B-B41C-3C82-00C5-1CF936CAA647}"/>
          </ac:spMkLst>
        </pc:spChg>
        <pc:spChg chg="add mod">
          <ac:chgData name="Rhys Thomas" userId="b0461f160bf1e64b" providerId="LiveId" clId="{CF6027AD-E818-47F9-B483-BF3D327BE63E}" dt="2024-06-04T12:47:50.675" v="9942" actId="20577"/>
          <ac:spMkLst>
            <pc:docMk/>
            <pc:sldMk cId="2502557410" sldId="366"/>
            <ac:spMk id="45" creationId="{77830FE8-EDE6-E488-74BB-0B83E7B7DE3C}"/>
          </ac:spMkLst>
        </pc:spChg>
        <pc:spChg chg="add mod">
          <ac:chgData name="Rhys Thomas" userId="b0461f160bf1e64b" providerId="LiveId" clId="{CF6027AD-E818-47F9-B483-BF3D327BE63E}" dt="2024-06-04T12:47:53.499" v="9943" actId="20577"/>
          <ac:spMkLst>
            <pc:docMk/>
            <pc:sldMk cId="2502557410" sldId="366"/>
            <ac:spMk id="46" creationId="{94F715F3-A373-A43C-B655-86AAD17459FE}"/>
          </ac:spMkLst>
        </pc:spChg>
        <pc:spChg chg="add mod">
          <ac:chgData name="Rhys Thomas" userId="b0461f160bf1e64b" providerId="LiveId" clId="{CF6027AD-E818-47F9-B483-BF3D327BE63E}" dt="2024-06-04T12:47:56.810" v="9944" actId="20577"/>
          <ac:spMkLst>
            <pc:docMk/>
            <pc:sldMk cId="2502557410" sldId="366"/>
            <ac:spMk id="47" creationId="{B8A7F732-8623-E342-90DD-F62316EE6E61}"/>
          </ac:spMkLst>
        </pc:spChg>
      </pc:sldChg>
      <pc:sldChg chg="addSp delSp modSp new mod addAnim delAnim modAnim">
        <pc:chgData name="Rhys Thomas" userId="b0461f160bf1e64b" providerId="LiveId" clId="{CF6027AD-E818-47F9-B483-BF3D327BE63E}" dt="2024-06-04T12:59:21.240" v="10304" actId="20577"/>
        <pc:sldMkLst>
          <pc:docMk/>
          <pc:sldMk cId="3204589257" sldId="367"/>
        </pc:sldMkLst>
        <pc:spChg chg="del">
          <ac:chgData name="Rhys Thomas" userId="b0461f160bf1e64b" providerId="LiveId" clId="{CF6027AD-E818-47F9-B483-BF3D327BE63E}" dt="2024-06-04T12:48:11.219" v="9947" actId="478"/>
          <ac:spMkLst>
            <pc:docMk/>
            <pc:sldMk cId="3204589257" sldId="367"/>
            <ac:spMk id="2" creationId="{74C4606D-C029-D34F-7EDC-8F0E18B836F4}"/>
          </ac:spMkLst>
        </pc:spChg>
        <pc:spChg chg="del">
          <ac:chgData name="Rhys Thomas" userId="b0461f160bf1e64b" providerId="LiveId" clId="{CF6027AD-E818-47F9-B483-BF3D327BE63E}" dt="2024-06-04T12:48:09.446" v="9946" actId="478"/>
          <ac:spMkLst>
            <pc:docMk/>
            <pc:sldMk cId="3204589257" sldId="367"/>
            <ac:spMk id="3" creationId="{51825FEF-B776-0362-E94C-981ECB48BF6B}"/>
          </ac:spMkLst>
        </pc:spChg>
        <pc:spChg chg="add mod">
          <ac:chgData name="Rhys Thomas" userId="b0461f160bf1e64b" providerId="LiveId" clId="{CF6027AD-E818-47F9-B483-BF3D327BE63E}" dt="2024-06-04T12:48:21.229" v="9948"/>
          <ac:spMkLst>
            <pc:docMk/>
            <pc:sldMk cId="3204589257" sldId="367"/>
            <ac:spMk id="4" creationId="{88825FA2-D1BC-5B45-A357-BA088C37F38E}"/>
          </ac:spMkLst>
        </pc:spChg>
        <pc:spChg chg="mod">
          <ac:chgData name="Rhys Thomas" userId="b0461f160bf1e64b" providerId="LiveId" clId="{CF6027AD-E818-47F9-B483-BF3D327BE63E}" dt="2024-06-04T12:50:26.525" v="9964" actId="20577"/>
          <ac:spMkLst>
            <pc:docMk/>
            <pc:sldMk cId="3204589257" sldId="367"/>
            <ac:spMk id="6" creationId="{90DB28A9-B24D-3500-DAE0-5036DEEEAF7C}"/>
          </ac:spMkLst>
        </pc:spChg>
        <pc:spChg chg="mod">
          <ac:chgData name="Rhys Thomas" userId="b0461f160bf1e64b" providerId="LiveId" clId="{CF6027AD-E818-47F9-B483-BF3D327BE63E}" dt="2024-06-04T12:50:24.720" v="9963" actId="20577"/>
          <ac:spMkLst>
            <pc:docMk/>
            <pc:sldMk cId="3204589257" sldId="367"/>
            <ac:spMk id="16" creationId="{D064F40C-11FA-A1BF-32F2-BA4EA2ED3F3B}"/>
          </ac:spMkLst>
        </pc:spChg>
        <pc:spChg chg="mod">
          <ac:chgData name="Rhys Thomas" userId="b0461f160bf1e64b" providerId="LiveId" clId="{CF6027AD-E818-47F9-B483-BF3D327BE63E}" dt="2024-06-04T12:50:21.457" v="9962" actId="20577"/>
          <ac:spMkLst>
            <pc:docMk/>
            <pc:sldMk cId="3204589257" sldId="367"/>
            <ac:spMk id="18" creationId="{4125A3BF-31D3-7241-571B-D5F14789536E}"/>
          </ac:spMkLst>
        </pc:spChg>
        <pc:spChg chg="mod">
          <ac:chgData name="Rhys Thomas" userId="b0461f160bf1e64b" providerId="LiveId" clId="{CF6027AD-E818-47F9-B483-BF3D327BE63E}" dt="2024-06-04T12:50:19.182" v="9961" actId="20577"/>
          <ac:spMkLst>
            <pc:docMk/>
            <pc:sldMk cId="3204589257" sldId="367"/>
            <ac:spMk id="19" creationId="{4A02DF26-9E64-D5A0-1DB3-0F858874852F}"/>
          </ac:spMkLst>
        </pc:spChg>
        <pc:spChg chg="mod">
          <ac:chgData name="Rhys Thomas" userId="b0461f160bf1e64b" providerId="LiveId" clId="{CF6027AD-E818-47F9-B483-BF3D327BE63E}" dt="2024-06-04T12:50:17.001" v="9960" actId="20577"/>
          <ac:spMkLst>
            <pc:docMk/>
            <pc:sldMk cId="3204589257" sldId="367"/>
            <ac:spMk id="20" creationId="{26EAB056-9B77-ECD5-29FF-E622BF1EE4C7}"/>
          </ac:spMkLst>
        </pc:spChg>
        <pc:spChg chg="mod">
          <ac:chgData name="Rhys Thomas" userId="b0461f160bf1e64b" providerId="LiveId" clId="{CF6027AD-E818-47F9-B483-BF3D327BE63E}" dt="2024-06-04T12:50:15.056" v="9959" actId="20577"/>
          <ac:spMkLst>
            <pc:docMk/>
            <pc:sldMk cId="3204589257" sldId="367"/>
            <ac:spMk id="21" creationId="{2346F991-A714-9F2D-9B9F-EB4B958BFF60}"/>
          </ac:spMkLst>
        </pc:spChg>
        <pc:spChg chg="mod">
          <ac:chgData name="Rhys Thomas" userId="b0461f160bf1e64b" providerId="LiveId" clId="{CF6027AD-E818-47F9-B483-BF3D327BE63E}" dt="2024-06-04T12:50:13.597" v="9958" actId="20577"/>
          <ac:spMkLst>
            <pc:docMk/>
            <pc:sldMk cId="3204589257" sldId="367"/>
            <ac:spMk id="22" creationId="{C7216F5B-90B0-A143-E199-4D22EE9C69D0}"/>
          </ac:spMkLst>
        </pc:spChg>
        <pc:spChg chg="mod">
          <ac:chgData name="Rhys Thomas" userId="b0461f160bf1e64b" providerId="LiveId" clId="{CF6027AD-E818-47F9-B483-BF3D327BE63E}" dt="2024-06-04T12:50:11.934" v="9957" actId="20577"/>
          <ac:spMkLst>
            <pc:docMk/>
            <pc:sldMk cId="3204589257" sldId="367"/>
            <ac:spMk id="23" creationId="{0C4F608A-04AE-53A1-03A8-37CDB293E9BC}"/>
          </ac:spMkLst>
        </pc:spChg>
        <pc:spChg chg="mod">
          <ac:chgData name="Rhys Thomas" userId="b0461f160bf1e64b" providerId="LiveId" clId="{CF6027AD-E818-47F9-B483-BF3D327BE63E}" dt="2024-06-04T12:50:09.377" v="9956" actId="20577"/>
          <ac:spMkLst>
            <pc:docMk/>
            <pc:sldMk cId="3204589257" sldId="367"/>
            <ac:spMk id="24" creationId="{6041BA00-6D7C-BBE7-032D-818BE192F7CD}"/>
          </ac:spMkLst>
        </pc:spChg>
        <pc:spChg chg="mod">
          <ac:chgData name="Rhys Thomas" userId="b0461f160bf1e64b" providerId="LiveId" clId="{CF6027AD-E818-47F9-B483-BF3D327BE63E}" dt="2024-06-04T12:50:07.760" v="9955" actId="14100"/>
          <ac:spMkLst>
            <pc:docMk/>
            <pc:sldMk cId="3204589257" sldId="367"/>
            <ac:spMk id="25" creationId="{D9CEADED-6D0B-DE5D-AF6F-90038E68DDE3}"/>
          </ac:spMkLst>
        </pc:spChg>
        <pc:spChg chg="add del mod">
          <ac:chgData name="Rhys Thomas" userId="b0461f160bf1e64b" providerId="LiveId" clId="{CF6027AD-E818-47F9-B483-BF3D327BE63E}" dt="2024-06-04T12:57:23.104" v="10081" actId="20577"/>
          <ac:spMkLst>
            <pc:docMk/>
            <pc:sldMk cId="3204589257" sldId="367"/>
            <ac:spMk id="29" creationId="{B35FAA24-E90F-B98D-AD5F-5B09793C804F}"/>
          </ac:spMkLst>
        </pc:spChg>
        <pc:spChg chg="add del mod">
          <ac:chgData name="Rhys Thomas" userId="b0461f160bf1e64b" providerId="LiveId" clId="{CF6027AD-E818-47F9-B483-BF3D327BE63E}" dt="2024-06-04T12:52:49.145" v="10006" actId="478"/>
          <ac:spMkLst>
            <pc:docMk/>
            <pc:sldMk cId="3204589257" sldId="367"/>
            <ac:spMk id="30" creationId="{616A8F91-0D6F-6024-CCCF-B42ACEA98F17}"/>
          </ac:spMkLst>
        </pc:spChg>
        <pc:spChg chg="add mod">
          <ac:chgData name="Rhys Thomas" userId="b0461f160bf1e64b" providerId="LiveId" clId="{CF6027AD-E818-47F9-B483-BF3D327BE63E}" dt="2024-06-04T12:59:21.240" v="10304" actId="20577"/>
          <ac:spMkLst>
            <pc:docMk/>
            <pc:sldMk cId="3204589257" sldId="367"/>
            <ac:spMk id="31" creationId="{F978E724-C273-D8A6-D2A2-500B5E085DF7}"/>
          </ac:spMkLst>
        </pc:spChg>
        <pc:grpChg chg="add del mod">
          <ac:chgData name="Rhys Thomas" userId="b0461f160bf1e64b" providerId="LiveId" clId="{CF6027AD-E818-47F9-B483-BF3D327BE63E}" dt="2024-06-04T12:55:50.683" v="10012" actId="478"/>
          <ac:grpSpMkLst>
            <pc:docMk/>
            <pc:sldMk cId="3204589257" sldId="367"/>
            <ac:grpSpMk id="5" creationId="{8D8E2DF6-5C0D-6DA5-F1B6-EF43B6AA324D}"/>
          </ac:grpSpMkLst>
        </pc:grpChg>
        <pc:picChg chg="add del mod">
          <ac:chgData name="Rhys Thomas" userId="b0461f160bf1e64b" providerId="LiveId" clId="{CF6027AD-E818-47F9-B483-BF3D327BE63E}" dt="2024-06-04T12:56:55.063" v="10052" actId="14100"/>
          <ac:picMkLst>
            <pc:docMk/>
            <pc:sldMk cId="3204589257" sldId="367"/>
            <ac:picMk id="28" creationId="{49529B4B-6EA1-F8F1-D788-DCD0F8ACCE18}"/>
          </ac:picMkLst>
        </pc:pic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7" creationId="{80262980-B0E3-DDBE-01EC-8143A919B1EF}"/>
          </ac:cxnSpMkLst>
        </pc:cxn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8" creationId="{DE53E450-7C66-CF8A-98AD-CE63FAD8C7C1}"/>
          </ac:cxnSpMkLst>
        </pc:cxn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9" creationId="{E1CA9DF8-52CC-D265-D501-6E4AD98C9598}"/>
          </ac:cxnSpMkLst>
        </pc:cxn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10" creationId="{8E053796-BE35-3E29-7101-04AD04673471}"/>
          </ac:cxnSpMkLst>
        </pc:cxn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11" creationId="{7A5811E8-EE62-482D-F713-5682E9BD3C83}"/>
          </ac:cxnSpMkLst>
        </pc:cxn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12" creationId="{E6D7E616-FB5C-4A08-BE00-49C110D67EFC}"/>
          </ac:cxnSpMkLst>
        </pc:cxn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13" creationId="{46B370BE-7EB8-294D-7CA3-51135A236728}"/>
          </ac:cxnSpMkLst>
        </pc:cxn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14" creationId="{EC17E578-0EC1-08CA-CA30-3A8CCEB50D50}"/>
          </ac:cxnSpMkLst>
        </pc:cxn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15" creationId="{0E5D845F-39E6-C3C8-D889-9202C697E063}"/>
          </ac:cxnSpMkLst>
        </pc:cxn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17" creationId="{434E5413-3924-621C-0CB1-AAA2FF00051F}"/>
          </ac:cxnSpMkLst>
        </pc:cxn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26" creationId="{90C2A7CE-5A87-88C7-BE95-065A872FF9E3}"/>
          </ac:cxnSpMkLst>
        </pc:cxnChg>
        <pc:cxnChg chg="mod">
          <ac:chgData name="Rhys Thomas" userId="b0461f160bf1e64b" providerId="LiveId" clId="{CF6027AD-E818-47F9-B483-BF3D327BE63E}" dt="2024-06-04T12:49:31.366" v="9949"/>
          <ac:cxnSpMkLst>
            <pc:docMk/>
            <pc:sldMk cId="3204589257" sldId="367"/>
            <ac:cxnSpMk id="27" creationId="{AC9583A4-1A89-5712-AB0B-BC367EE4B3FB}"/>
          </ac:cxnSpMkLst>
        </pc:cxnChg>
      </pc:sldChg>
      <pc:sldChg chg="addSp delSp modSp new del mod delAnim modAnim">
        <pc:chgData name="Rhys Thomas" userId="b0461f160bf1e64b" providerId="LiveId" clId="{CF6027AD-E818-47F9-B483-BF3D327BE63E}" dt="2024-06-04T13:14:07.694" v="10326" actId="2696"/>
        <pc:sldMkLst>
          <pc:docMk/>
          <pc:sldMk cId="3436720566" sldId="368"/>
        </pc:sldMkLst>
        <pc:spChg chg="del">
          <ac:chgData name="Rhys Thomas" userId="b0461f160bf1e64b" providerId="LiveId" clId="{CF6027AD-E818-47F9-B483-BF3D327BE63E}" dt="2024-06-04T12:59:33.826" v="10307" actId="478"/>
          <ac:spMkLst>
            <pc:docMk/>
            <pc:sldMk cId="3436720566" sldId="368"/>
            <ac:spMk id="2" creationId="{B0EBF70F-054B-26B4-18E9-21FC172027DA}"/>
          </ac:spMkLst>
        </pc:spChg>
        <pc:spChg chg="del">
          <ac:chgData name="Rhys Thomas" userId="b0461f160bf1e64b" providerId="LiveId" clId="{CF6027AD-E818-47F9-B483-BF3D327BE63E}" dt="2024-06-04T12:59:33.073" v="10306" actId="478"/>
          <ac:spMkLst>
            <pc:docMk/>
            <pc:sldMk cId="3436720566" sldId="368"/>
            <ac:spMk id="3" creationId="{0BBFCE6C-B05C-F30E-7FF9-1382CE3EF231}"/>
          </ac:spMkLst>
        </pc:spChg>
        <pc:spChg chg="add del mod">
          <ac:chgData name="Rhys Thomas" userId="b0461f160bf1e64b" providerId="LiveId" clId="{CF6027AD-E818-47F9-B483-BF3D327BE63E}" dt="2024-06-04T13:12:47.896" v="10324" actId="478"/>
          <ac:spMkLst>
            <pc:docMk/>
            <pc:sldMk cId="3436720566" sldId="368"/>
            <ac:spMk id="4" creationId="{25C9FA43-C19B-8A21-C633-27748958CA09}"/>
          </ac:spMkLst>
        </pc:spChg>
        <pc:spChg chg="mod">
          <ac:chgData name="Rhys Thomas" userId="b0461f160bf1e64b" providerId="LiveId" clId="{CF6027AD-E818-47F9-B483-BF3D327BE63E}" dt="2024-06-04T13:00:54.848" v="10314" actId="20577"/>
          <ac:spMkLst>
            <pc:docMk/>
            <pc:sldMk cId="3436720566" sldId="368"/>
            <ac:spMk id="7" creationId="{4E08FB48-4CF1-59CF-3EE6-F385F7D18114}"/>
          </ac:spMkLst>
        </pc:spChg>
        <pc:spChg chg="mod">
          <ac:chgData name="Rhys Thomas" userId="b0461f160bf1e64b" providerId="LiveId" clId="{CF6027AD-E818-47F9-B483-BF3D327BE63E}" dt="2024-06-04T13:00:05.661" v="10309"/>
          <ac:spMkLst>
            <pc:docMk/>
            <pc:sldMk cId="3436720566" sldId="368"/>
            <ac:spMk id="17" creationId="{73677802-9639-990F-C9EF-AD2B51C353AF}"/>
          </ac:spMkLst>
        </pc:spChg>
        <pc:spChg chg="mod">
          <ac:chgData name="Rhys Thomas" userId="b0461f160bf1e64b" providerId="LiveId" clId="{CF6027AD-E818-47F9-B483-BF3D327BE63E}" dt="2024-06-04T13:00:05.661" v="10309"/>
          <ac:spMkLst>
            <pc:docMk/>
            <pc:sldMk cId="3436720566" sldId="368"/>
            <ac:spMk id="19" creationId="{292FF9C6-B2D4-6103-0208-5CE63E5E88AA}"/>
          </ac:spMkLst>
        </pc:spChg>
        <pc:spChg chg="mod">
          <ac:chgData name="Rhys Thomas" userId="b0461f160bf1e64b" providerId="LiveId" clId="{CF6027AD-E818-47F9-B483-BF3D327BE63E}" dt="2024-06-04T13:00:05.661" v="10309"/>
          <ac:spMkLst>
            <pc:docMk/>
            <pc:sldMk cId="3436720566" sldId="368"/>
            <ac:spMk id="20" creationId="{055F0B8F-F7CE-582B-633B-24D54B938F21}"/>
          </ac:spMkLst>
        </pc:spChg>
        <pc:spChg chg="mod">
          <ac:chgData name="Rhys Thomas" userId="b0461f160bf1e64b" providerId="LiveId" clId="{CF6027AD-E818-47F9-B483-BF3D327BE63E}" dt="2024-06-04T13:00:05.661" v="10309"/>
          <ac:spMkLst>
            <pc:docMk/>
            <pc:sldMk cId="3436720566" sldId="368"/>
            <ac:spMk id="21" creationId="{278C1080-6ECA-043C-D41B-80D78669AA1D}"/>
          </ac:spMkLst>
        </pc:spChg>
        <pc:spChg chg="mod">
          <ac:chgData name="Rhys Thomas" userId="b0461f160bf1e64b" providerId="LiveId" clId="{CF6027AD-E818-47F9-B483-BF3D327BE63E}" dt="2024-06-04T13:00:05.661" v="10309"/>
          <ac:spMkLst>
            <pc:docMk/>
            <pc:sldMk cId="3436720566" sldId="368"/>
            <ac:spMk id="22" creationId="{150AB612-A606-F507-B7CF-DBAC0281C19A}"/>
          </ac:spMkLst>
        </pc:spChg>
        <pc:spChg chg="mod">
          <ac:chgData name="Rhys Thomas" userId="b0461f160bf1e64b" providerId="LiveId" clId="{CF6027AD-E818-47F9-B483-BF3D327BE63E}" dt="2024-06-04T13:00:05.661" v="10309"/>
          <ac:spMkLst>
            <pc:docMk/>
            <pc:sldMk cId="3436720566" sldId="368"/>
            <ac:spMk id="23" creationId="{88F39389-458D-7968-8517-AF874D804C6C}"/>
          </ac:spMkLst>
        </pc:spChg>
        <pc:spChg chg="mod">
          <ac:chgData name="Rhys Thomas" userId="b0461f160bf1e64b" providerId="LiveId" clId="{CF6027AD-E818-47F9-B483-BF3D327BE63E}" dt="2024-06-04T13:00:05.661" v="10309"/>
          <ac:spMkLst>
            <pc:docMk/>
            <pc:sldMk cId="3436720566" sldId="368"/>
            <ac:spMk id="24" creationId="{0A9EB884-C02A-3201-B5E3-636982192748}"/>
          </ac:spMkLst>
        </pc:spChg>
        <pc:spChg chg="mod">
          <ac:chgData name="Rhys Thomas" userId="b0461f160bf1e64b" providerId="LiveId" clId="{CF6027AD-E818-47F9-B483-BF3D327BE63E}" dt="2024-06-04T13:00:05.661" v="10309"/>
          <ac:spMkLst>
            <pc:docMk/>
            <pc:sldMk cId="3436720566" sldId="368"/>
            <ac:spMk id="25" creationId="{FABB224B-9A8F-AF52-01DE-6ED147A06D03}"/>
          </ac:spMkLst>
        </pc:spChg>
        <pc:spChg chg="mod">
          <ac:chgData name="Rhys Thomas" userId="b0461f160bf1e64b" providerId="LiveId" clId="{CF6027AD-E818-47F9-B483-BF3D327BE63E}" dt="2024-06-04T13:00:05.661" v="10309"/>
          <ac:spMkLst>
            <pc:docMk/>
            <pc:sldMk cId="3436720566" sldId="368"/>
            <ac:spMk id="26" creationId="{0E121187-01EC-80D4-FA33-8D74FB8265EB}"/>
          </ac:spMkLst>
        </pc:spChg>
        <pc:spChg chg="add del mod">
          <ac:chgData name="Rhys Thomas" userId="b0461f160bf1e64b" providerId="LiveId" clId="{CF6027AD-E818-47F9-B483-BF3D327BE63E}" dt="2024-06-04T13:07:43.908" v="10316" actId="478"/>
          <ac:spMkLst>
            <pc:docMk/>
            <pc:sldMk cId="3436720566" sldId="368"/>
            <ac:spMk id="29" creationId="{263C5DC6-BAD8-6339-1804-CF29AC98FA60}"/>
          </ac:spMkLst>
        </pc:spChg>
        <pc:spChg chg="mod">
          <ac:chgData name="Rhys Thomas" userId="b0461f160bf1e64b" providerId="LiveId" clId="{CF6027AD-E818-47F9-B483-BF3D327BE63E}" dt="2024-06-04T13:13:27.321" v="10325"/>
          <ac:spMkLst>
            <pc:docMk/>
            <pc:sldMk cId="3436720566" sldId="368"/>
            <ac:spMk id="37" creationId="{8F11A6C1-C4FC-1E48-2909-1BE9121F4415}"/>
          </ac:spMkLst>
        </pc:spChg>
        <pc:spChg chg="mod">
          <ac:chgData name="Rhys Thomas" userId="b0461f160bf1e64b" providerId="LiveId" clId="{CF6027AD-E818-47F9-B483-BF3D327BE63E}" dt="2024-06-04T13:13:27.321" v="10325"/>
          <ac:spMkLst>
            <pc:docMk/>
            <pc:sldMk cId="3436720566" sldId="368"/>
            <ac:spMk id="41" creationId="{BCDCF017-00AE-354B-8728-BAE765A794A9}"/>
          </ac:spMkLst>
        </pc:spChg>
        <pc:spChg chg="add mod">
          <ac:chgData name="Rhys Thomas" userId="b0461f160bf1e64b" providerId="LiveId" clId="{CF6027AD-E818-47F9-B483-BF3D327BE63E}" dt="2024-06-04T13:13:27.321" v="10325"/>
          <ac:spMkLst>
            <pc:docMk/>
            <pc:sldMk cId="3436720566" sldId="368"/>
            <ac:spMk id="42" creationId="{41C4205D-3B45-9A65-42B8-183089C3B020}"/>
          </ac:spMkLst>
        </pc:spChg>
        <pc:spChg chg="add mod">
          <ac:chgData name="Rhys Thomas" userId="b0461f160bf1e64b" providerId="LiveId" clId="{CF6027AD-E818-47F9-B483-BF3D327BE63E}" dt="2024-06-04T13:13:27.321" v="10325"/>
          <ac:spMkLst>
            <pc:docMk/>
            <pc:sldMk cId="3436720566" sldId="368"/>
            <ac:spMk id="43" creationId="{D24D4CAE-4588-CE4E-AD8A-62C22A3CADCF}"/>
          </ac:spMkLst>
        </pc:spChg>
        <pc:spChg chg="add mod">
          <ac:chgData name="Rhys Thomas" userId="b0461f160bf1e64b" providerId="LiveId" clId="{CF6027AD-E818-47F9-B483-BF3D327BE63E}" dt="2024-06-04T13:13:27.321" v="10325"/>
          <ac:spMkLst>
            <pc:docMk/>
            <pc:sldMk cId="3436720566" sldId="368"/>
            <ac:spMk id="44" creationId="{D4173382-3DDC-4684-318B-C5895E720F8D}"/>
          </ac:spMkLst>
        </pc:spChg>
        <pc:spChg chg="add mod">
          <ac:chgData name="Rhys Thomas" userId="b0461f160bf1e64b" providerId="LiveId" clId="{CF6027AD-E818-47F9-B483-BF3D327BE63E}" dt="2024-06-04T13:13:27.321" v="10325"/>
          <ac:spMkLst>
            <pc:docMk/>
            <pc:sldMk cId="3436720566" sldId="368"/>
            <ac:spMk id="45" creationId="{A00D36C8-A1EF-7A3C-BE75-273126C75F06}"/>
          </ac:spMkLst>
        </pc:spChg>
        <pc:spChg chg="add mod">
          <ac:chgData name="Rhys Thomas" userId="b0461f160bf1e64b" providerId="LiveId" clId="{CF6027AD-E818-47F9-B483-BF3D327BE63E}" dt="2024-06-04T13:13:27.321" v="10325"/>
          <ac:spMkLst>
            <pc:docMk/>
            <pc:sldMk cId="3436720566" sldId="368"/>
            <ac:spMk id="46" creationId="{547945A2-4D11-E07A-54EC-E2866CF6B5D6}"/>
          </ac:spMkLst>
        </pc:spChg>
        <pc:spChg chg="add mod">
          <ac:chgData name="Rhys Thomas" userId="b0461f160bf1e64b" providerId="LiveId" clId="{CF6027AD-E818-47F9-B483-BF3D327BE63E}" dt="2024-06-04T13:13:27.321" v="10325"/>
          <ac:spMkLst>
            <pc:docMk/>
            <pc:sldMk cId="3436720566" sldId="368"/>
            <ac:spMk id="47" creationId="{AB683299-3479-B8E2-7967-90258BEFCC61}"/>
          </ac:spMkLst>
        </pc:spChg>
        <pc:grpChg chg="add del mod">
          <ac:chgData name="Rhys Thomas" userId="b0461f160bf1e64b" providerId="LiveId" clId="{CF6027AD-E818-47F9-B483-BF3D327BE63E}" dt="2024-06-04T13:07:41.618" v="10315" actId="478"/>
          <ac:grpSpMkLst>
            <pc:docMk/>
            <pc:sldMk cId="3436720566" sldId="368"/>
            <ac:grpSpMk id="6" creationId="{2F194DDC-96AD-348C-7249-4531056CFB4E}"/>
          </ac:grpSpMkLst>
        </pc:grpChg>
        <pc:grpChg chg="add mod">
          <ac:chgData name="Rhys Thomas" userId="b0461f160bf1e64b" providerId="LiveId" clId="{CF6027AD-E818-47F9-B483-BF3D327BE63E}" dt="2024-06-04T13:13:27.321" v="10325"/>
          <ac:grpSpMkLst>
            <pc:docMk/>
            <pc:sldMk cId="3436720566" sldId="368"/>
            <ac:grpSpMk id="34" creationId="{47F9B602-2D49-C52A-EFAC-6BA498908D82}"/>
          </ac:grpSpMkLst>
        </pc:grpChg>
        <pc:grpChg chg="add mod">
          <ac:chgData name="Rhys Thomas" userId="b0461f160bf1e64b" providerId="LiveId" clId="{CF6027AD-E818-47F9-B483-BF3D327BE63E}" dt="2024-06-04T13:13:27.321" v="10325"/>
          <ac:grpSpMkLst>
            <pc:docMk/>
            <pc:sldMk cId="3436720566" sldId="368"/>
            <ac:grpSpMk id="38" creationId="{C8078579-716A-3FDD-27E8-8B638CF5BFA9}"/>
          </ac:grpSpMkLst>
        </pc:grpChg>
        <pc:picChg chg="add del mod">
          <ac:chgData name="Rhys Thomas" userId="b0461f160bf1e64b" providerId="LiveId" clId="{CF6027AD-E818-47F9-B483-BF3D327BE63E}" dt="2024-06-04T13:07:44.536" v="10317" actId="478"/>
          <ac:picMkLst>
            <pc:docMk/>
            <pc:sldMk cId="3436720566" sldId="368"/>
            <ac:picMk id="5" creationId="{5870969F-534C-49F3-2666-964BBB806B1B}"/>
          </ac:picMkLst>
        </pc:picChg>
        <pc:picChg chg="add del mod">
          <ac:chgData name="Rhys Thomas" userId="b0461f160bf1e64b" providerId="LiveId" clId="{CF6027AD-E818-47F9-B483-BF3D327BE63E}" dt="2024-06-04T13:08:29.017" v="10323" actId="478"/>
          <ac:picMkLst>
            <pc:docMk/>
            <pc:sldMk cId="3436720566" sldId="368"/>
            <ac:picMk id="31" creationId="{A4B4385E-A96A-398E-1D2E-9471EAEC5F9F}"/>
          </ac:picMkLst>
        </pc:picChg>
        <pc:picChg chg="add mod">
          <ac:chgData name="Rhys Thomas" userId="b0461f160bf1e64b" providerId="LiveId" clId="{CF6027AD-E818-47F9-B483-BF3D327BE63E}" dt="2024-06-04T13:13:27.321" v="10325"/>
          <ac:picMkLst>
            <pc:docMk/>
            <pc:sldMk cId="3436720566" sldId="368"/>
            <ac:picMk id="32" creationId="{2CA659E3-30DB-34A2-EAC6-27AB85D9DC3E}"/>
          </ac:picMkLst>
        </pc:picChg>
        <pc:picChg chg="mod">
          <ac:chgData name="Rhys Thomas" userId="b0461f160bf1e64b" providerId="LiveId" clId="{CF6027AD-E818-47F9-B483-BF3D327BE63E}" dt="2024-06-04T13:13:27.321" v="10325"/>
          <ac:picMkLst>
            <pc:docMk/>
            <pc:sldMk cId="3436720566" sldId="368"/>
            <ac:picMk id="36" creationId="{302A9843-A329-6CD1-E160-8074106A9B01}"/>
          </ac:picMkLst>
        </pc:picChg>
        <pc:picChg chg="mod">
          <ac:chgData name="Rhys Thomas" userId="b0461f160bf1e64b" providerId="LiveId" clId="{CF6027AD-E818-47F9-B483-BF3D327BE63E}" dt="2024-06-04T13:13:27.321" v="10325"/>
          <ac:picMkLst>
            <pc:docMk/>
            <pc:sldMk cId="3436720566" sldId="368"/>
            <ac:picMk id="39" creationId="{01AB97C6-4F98-7486-CF84-E521E6FBC1AE}"/>
          </ac:picMkLst>
        </pc:pic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8" creationId="{C230C609-0C75-70C0-DE2E-3C150CD8A347}"/>
          </ac:cxnSpMkLst>
        </pc:cxn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9" creationId="{98C0F441-8561-2132-1056-A8EA4261319D}"/>
          </ac:cxnSpMkLst>
        </pc:cxn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10" creationId="{22AC97CD-0C81-D049-AC92-B33BBFC639B3}"/>
          </ac:cxnSpMkLst>
        </pc:cxn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11" creationId="{5D0B8F2C-E451-E88C-4E18-8BD9C813F0FF}"/>
          </ac:cxnSpMkLst>
        </pc:cxn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12" creationId="{A48EDBC4-1BB7-A552-2C2E-81DC70671CF9}"/>
          </ac:cxnSpMkLst>
        </pc:cxn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13" creationId="{561071A5-78CD-6FD7-348A-E5D68001BDFE}"/>
          </ac:cxnSpMkLst>
        </pc:cxn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14" creationId="{D74D1B1C-F992-BA3B-B165-AD697DC54C1E}"/>
          </ac:cxnSpMkLst>
        </pc:cxn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15" creationId="{8539D4F0-F1B2-54B9-3A03-6F00DB9A10AF}"/>
          </ac:cxnSpMkLst>
        </pc:cxn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16" creationId="{4441C50A-D553-569C-C901-1DBC7F3E4AED}"/>
          </ac:cxnSpMkLst>
        </pc:cxn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18" creationId="{78A6D0EC-8EDA-C94B-BC37-E8FB6093F0FE}"/>
          </ac:cxnSpMkLst>
        </pc:cxn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27" creationId="{24BFF379-4CC5-9D21-6984-1E53B12061DC}"/>
          </ac:cxnSpMkLst>
        </pc:cxnChg>
        <pc:cxnChg chg="mod">
          <ac:chgData name="Rhys Thomas" userId="b0461f160bf1e64b" providerId="LiveId" clId="{CF6027AD-E818-47F9-B483-BF3D327BE63E}" dt="2024-06-04T13:00:05.661" v="10309"/>
          <ac:cxnSpMkLst>
            <pc:docMk/>
            <pc:sldMk cId="3436720566" sldId="368"/>
            <ac:cxnSpMk id="28" creationId="{06237B42-1B0F-5819-38E4-485354F2E1E5}"/>
          </ac:cxnSpMkLst>
        </pc:cxnChg>
        <pc:cxnChg chg="add mod">
          <ac:chgData name="Rhys Thomas" userId="b0461f160bf1e64b" providerId="LiveId" clId="{CF6027AD-E818-47F9-B483-BF3D327BE63E}" dt="2024-06-04T13:13:27.321" v="10325"/>
          <ac:cxnSpMkLst>
            <pc:docMk/>
            <pc:sldMk cId="3436720566" sldId="368"/>
            <ac:cxnSpMk id="33" creationId="{56DD2D9A-7D20-A23F-F76A-4F4384B9AFC2}"/>
          </ac:cxnSpMkLst>
        </pc:cxnChg>
        <pc:cxnChg chg="mod">
          <ac:chgData name="Rhys Thomas" userId="b0461f160bf1e64b" providerId="LiveId" clId="{CF6027AD-E818-47F9-B483-BF3D327BE63E}" dt="2024-06-04T13:13:27.321" v="10325"/>
          <ac:cxnSpMkLst>
            <pc:docMk/>
            <pc:sldMk cId="3436720566" sldId="368"/>
            <ac:cxnSpMk id="35" creationId="{1DE908EA-4E61-392A-A23F-691B8106BDD5}"/>
          </ac:cxnSpMkLst>
        </pc:cxnChg>
        <pc:cxnChg chg="mod">
          <ac:chgData name="Rhys Thomas" userId="b0461f160bf1e64b" providerId="LiveId" clId="{CF6027AD-E818-47F9-B483-BF3D327BE63E}" dt="2024-06-04T13:13:27.321" v="10325"/>
          <ac:cxnSpMkLst>
            <pc:docMk/>
            <pc:sldMk cId="3436720566" sldId="368"/>
            <ac:cxnSpMk id="40" creationId="{26223820-8875-BFED-9B5A-F9E1279799D9}"/>
          </ac:cxnSpMkLst>
        </pc:cxnChg>
      </pc:sldChg>
      <pc:sldChg chg="addSp delSp modSp new mod ord delAnim modAnim">
        <pc:chgData name="Rhys Thomas" userId="b0461f160bf1e64b" providerId="LiveId" clId="{CF6027AD-E818-47F9-B483-BF3D327BE63E}" dt="2024-06-04T15:33:19.559" v="11110"/>
        <pc:sldMkLst>
          <pc:docMk/>
          <pc:sldMk cId="4278738309" sldId="368"/>
        </pc:sldMkLst>
        <pc:spChg chg="del">
          <ac:chgData name="Rhys Thomas" userId="b0461f160bf1e64b" providerId="LiveId" clId="{CF6027AD-E818-47F9-B483-BF3D327BE63E}" dt="2024-06-04T13:14:12.966" v="10329" actId="478"/>
          <ac:spMkLst>
            <pc:docMk/>
            <pc:sldMk cId="4278738309" sldId="368"/>
            <ac:spMk id="2" creationId="{175A210B-7661-0F27-15A4-D7220E33A111}"/>
          </ac:spMkLst>
        </pc:spChg>
        <pc:spChg chg="del">
          <ac:chgData name="Rhys Thomas" userId="b0461f160bf1e64b" providerId="LiveId" clId="{CF6027AD-E818-47F9-B483-BF3D327BE63E}" dt="2024-06-04T13:14:11.962" v="10328" actId="478"/>
          <ac:spMkLst>
            <pc:docMk/>
            <pc:sldMk cId="4278738309" sldId="368"/>
            <ac:spMk id="3" creationId="{D0D23DCE-E476-23E3-23B3-CAAE8F5F0E67}"/>
          </ac:spMkLst>
        </pc:spChg>
        <pc:spChg chg="add del mod">
          <ac:chgData name="Rhys Thomas" userId="b0461f160bf1e64b" providerId="LiveId" clId="{CF6027AD-E818-47F9-B483-BF3D327BE63E}" dt="2024-06-04T13:38:54.906" v="10498" actId="478"/>
          <ac:spMkLst>
            <pc:docMk/>
            <pc:sldMk cId="4278738309" sldId="368"/>
            <ac:spMk id="9" creationId="{CC4B5F77-A095-FF63-1B2A-BEDB885C8E22}"/>
          </ac:spMkLst>
        </pc:spChg>
        <pc:spChg chg="add mod">
          <ac:chgData name="Rhys Thomas" userId="b0461f160bf1e64b" providerId="LiveId" clId="{CF6027AD-E818-47F9-B483-BF3D327BE63E}" dt="2024-06-04T15:29:17.146" v="11069" actId="20577"/>
          <ac:spMkLst>
            <pc:docMk/>
            <pc:sldMk cId="4278738309" sldId="368"/>
            <ac:spMk id="11" creationId="{309F1EFB-5EBE-433B-CD11-DBDE7339CD08}"/>
          </ac:spMkLst>
        </pc:spChg>
        <pc:spChg chg="add mod">
          <ac:chgData name="Rhys Thomas" userId="b0461f160bf1e64b" providerId="LiveId" clId="{CF6027AD-E818-47F9-B483-BF3D327BE63E}" dt="2024-06-04T15:29:16.470" v="11068" actId="20577"/>
          <ac:spMkLst>
            <pc:docMk/>
            <pc:sldMk cId="4278738309" sldId="368"/>
            <ac:spMk id="12" creationId="{B2215840-7A99-B393-47A3-D17F29967F1A}"/>
          </ac:spMkLst>
        </pc:spChg>
        <pc:spChg chg="add mod">
          <ac:chgData name="Rhys Thomas" userId="b0461f160bf1e64b" providerId="LiveId" clId="{CF6027AD-E818-47F9-B483-BF3D327BE63E}" dt="2024-06-04T13:44:26.673" v="10584" actId="20577"/>
          <ac:spMkLst>
            <pc:docMk/>
            <pc:sldMk cId="4278738309" sldId="368"/>
            <ac:spMk id="13" creationId="{E6D9A384-4537-7212-32C7-7E11AE18CEA5}"/>
          </ac:spMkLst>
        </pc:spChg>
        <pc:spChg chg="add mod">
          <ac:chgData name="Rhys Thomas" userId="b0461f160bf1e64b" providerId="LiveId" clId="{CF6027AD-E818-47F9-B483-BF3D327BE63E}" dt="2024-06-04T15:33:19.559" v="11110"/>
          <ac:spMkLst>
            <pc:docMk/>
            <pc:sldMk cId="4278738309" sldId="368"/>
            <ac:spMk id="14" creationId="{EA6ABB61-3737-52D8-2239-ABA1D6571EED}"/>
          </ac:spMkLst>
        </pc:spChg>
        <pc:spChg chg="add mod">
          <ac:chgData name="Rhys Thomas" userId="b0461f160bf1e64b" providerId="LiveId" clId="{CF6027AD-E818-47F9-B483-BF3D327BE63E}" dt="2024-06-04T15:33:19.559" v="11110"/>
          <ac:spMkLst>
            <pc:docMk/>
            <pc:sldMk cId="4278738309" sldId="368"/>
            <ac:spMk id="15" creationId="{3C5202C5-2086-AD6E-AA36-27F6EBC7DFBD}"/>
          </ac:spMkLst>
        </pc:spChg>
        <pc:graphicFrameChg chg="add mod modGraphic">
          <ac:chgData name="Rhys Thomas" userId="b0461f160bf1e64b" providerId="LiveId" clId="{CF6027AD-E818-47F9-B483-BF3D327BE63E}" dt="2024-06-04T15:29:15.999" v="11066" actId="20577"/>
          <ac:graphicFrameMkLst>
            <pc:docMk/>
            <pc:sldMk cId="4278738309" sldId="368"/>
            <ac:graphicFrameMk id="10" creationId="{2334EA56-A76A-DEEC-F9E9-D37C6D3BB1F0}"/>
          </ac:graphicFrameMkLst>
        </pc:graphicFrameChg>
        <pc:picChg chg="add del mod">
          <ac:chgData name="Rhys Thomas" userId="b0461f160bf1e64b" providerId="LiveId" clId="{CF6027AD-E818-47F9-B483-BF3D327BE63E}" dt="2024-06-04T13:38:58.028" v="10499" actId="478"/>
          <ac:picMkLst>
            <pc:docMk/>
            <pc:sldMk cId="4278738309" sldId="368"/>
            <ac:picMk id="5" creationId="{5C8273AB-443D-3F30-661E-20155F77BEB4}"/>
          </ac:picMkLst>
        </pc:picChg>
        <pc:cxnChg chg="add del mod">
          <ac:chgData name="Rhys Thomas" userId="b0461f160bf1e64b" providerId="LiveId" clId="{CF6027AD-E818-47F9-B483-BF3D327BE63E}" dt="2024-06-04T13:38:54.906" v="10498" actId="478"/>
          <ac:cxnSpMkLst>
            <pc:docMk/>
            <pc:sldMk cId="4278738309" sldId="368"/>
            <ac:cxnSpMk id="7" creationId="{C31BA401-9DFA-1A88-2488-9F93A60498DB}"/>
          </ac:cxnSpMkLst>
        </pc:cxnChg>
      </pc:sldChg>
      <pc:sldChg chg="addSp delSp modSp new mod modAnim">
        <pc:chgData name="Rhys Thomas" userId="b0461f160bf1e64b" providerId="LiveId" clId="{CF6027AD-E818-47F9-B483-BF3D327BE63E}" dt="2024-06-04T13:55:35.066" v="10821"/>
        <pc:sldMkLst>
          <pc:docMk/>
          <pc:sldMk cId="1255348549" sldId="369"/>
        </pc:sldMkLst>
        <pc:spChg chg="del">
          <ac:chgData name="Rhys Thomas" userId="b0461f160bf1e64b" providerId="LiveId" clId="{CF6027AD-E818-47F9-B483-BF3D327BE63E}" dt="2024-06-04T13:44:43.541" v="10589" actId="478"/>
          <ac:spMkLst>
            <pc:docMk/>
            <pc:sldMk cId="1255348549" sldId="369"/>
            <ac:spMk id="2" creationId="{46568440-F343-701B-079E-F0BCFEF6A350}"/>
          </ac:spMkLst>
        </pc:spChg>
        <pc:spChg chg="del">
          <ac:chgData name="Rhys Thomas" userId="b0461f160bf1e64b" providerId="LiveId" clId="{CF6027AD-E818-47F9-B483-BF3D327BE63E}" dt="2024-06-04T13:44:42.333" v="10588" actId="478"/>
          <ac:spMkLst>
            <pc:docMk/>
            <pc:sldMk cId="1255348549" sldId="369"/>
            <ac:spMk id="3" creationId="{D0385418-0988-2CDA-C8AF-891D3F98A155}"/>
          </ac:spMkLst>
        </pc:spChg>
        <pc:spChg chg="add mod">
          <ac:chgData name="Rhys Thomas" userId="b0461f160bf1e64b" providerId="LiveId" clId="{CF6027AD-E818-47F9-B483-BF3D327BE63E}" dt="2024-06-04T13:52:23.769" v="10780" actId="20577"/>
          <ac:spMkLst>
            <pc:docMk/>
            <pc:sldMk cId="1255348549" sldId="369"/>
            <ac:spMk id="4" creationId="{B9943BE9-C28B-3941-F90B-2ED588BBA28E}"/>
          </ac:spMkLst>
        </pc:spChg>
        <pc:spChg chg="add mod topLvl">
          <ac:chgData name="Rhys Thomas" userId="b0461f160bf1e64b" providerId="LiveId" clId="{CF6027AD-E818-47F9-B483-BF3D327BE63E}" dt="2024-06-04T13:54:17.371" v="10814" actId="165"/>
          <ac:spMkLst>
            <pc:docMk/>
            <pc:sldMk cId="1255348549" sldId="369"/>
            <ac:spMk id="5" creationId="{EF12A0D4-7CE9-F112-9DB4-87D888E94E73}"/>
          </ac:spMkLst>
        </pc:spChg>
        <pc:spChg chg="add mod topLvl">
          <ac:chgData name="Rhys Thomas" userId="b0461f160bf1e64b" providerId="LiveId" clId="{CF6027AD-E818-47F9-B483-BF3D327BE63E}" dt="2024-06-04T13:54:17.371" v="10814" actId="165"/>
          <ac:spMkLst>
            <pc:docMk/>
            <pc:sldMk cId="1255348549" sldId="369"/>
            <ac:spMk id="6" creationId="{209E540C-954E-025B-D88B-74CB2B7088DB}"/>
          </ac:spMkLst>
        </pc:spChg>
        <pc:spChg chg="add mod topLvl">
          <ac:chgData name="Rhys Thomas" userId="b0461f160bf1e64b" providerId="LiveId" clId="{CF6027AD-E818-47F9-B483-BF3D327BE63E}" dt="2024-06-04T13:54:17.371" v="10814" actId="165"/>
          <ac:spMkLst>
            <pc:docMk/>
            <pc:sldMk cId="1255348549" sldId="369"/>
            <ac:spMk id="12" creationId="{D5C3002B-5C09-2536-8D3C-465130D1FCF3}"/>
          </ac:spMkLst>
        </pc:spChg>
        <pc:spChg chg="add mod topLvl">
          <ac:chgData name="Rhys Thomas" userId="b0461f160bf1e64b" providerId="LiveId" clId="{CF6027AD-E818-47F9-B483-BF3D327BE63E}" dt="2024-06-04T13:54:17.371" v="10814" actId="165"/>
          <ac:spMkLst>
            <pc:docMk/>
            <pc:sldMk cId="1255348549" sldId="369"/>
            <ac:spMk id="13" creationId="{33630B1D-4841-EED2-CDAE-1723B4CC7C11}"/>
          </ac:spMkLst>
        </pc:spChg>
        <pc:spChg chg="add mod topLvl">
          <ac:chgData name="Rhys Thomas" userId="b0461f160bf1e64b" providerId="LiveId" clId="{CF6027AD-E818-47F9-B483-BF3D327BE63E}" dt="2024-06-04T13:54:17.371" v="10814" actId="165"/>
          <ac:spMkLst>
            <pc:docMk/>
            <pc:sldMk cId="1255348549" sldId="369"/>
            <ac:spMk id="14" creationId="{257BC6DF-F0FC-9AF1-E87F-9671290BA380}"/>
          </ac:spMkLst>
        </pc:spChg>
        <pc:spChg chg="add mod topLvl">
          <ac:chgData name="Rhys Thomas" userId="b0461f160bf1e64b" providerId="LiveId" clId="{CF6027AD-E818-47F9-B483-BF3D327BE63E}" dt="2024-06-04T13:54:17.371" v="10814" actId="165"/>
          <ac:spMkLst>
            <pc:docMk/>
            <pc:sldMk cId="1255348549" sldId="369"/>
            <ac:spMk id="18" creationId="{2BE4D457-0C1B-1E6C-7A8D-A51B5CB4A16A}"/>
          </ac:spMkLst>
        </pc:spChg>
        <pc:spChg chg="add mod topLvl">
          <ac:chgData name="Rhys Thomas" userId="b0461f160bf1e64b" providerId="LiveId" clId="{CF6027AD-E818-47F9-B483-BF3D327BE63E}" dt="2024-06-04T13:54:17.371" v="10814" actId="165"/>
          <ac:spMkLst>
            <pc:docMk/>
            <pc:sldMk cId="1255348549" sldId="369"/>
            <ac:spMk id="19" creationId="{A036BC5F-B782-E998-DF11-4C0FE97A2519}"/>
          </ac:spMkLst>
        </pc:spChg>
        <pc:spChg chg="add mod topLvl">
          <ac:chgData name="Rhys Thomas" userId="b0461f160bf1e64b" providerId="LiveId" clId="{CF6027AD-E818-47F9-B483-BF3D327BE63E}" dt="2024-06-04T13:54:17.371" v="10814" actId="165"/>
          <ac:spMkLst>
            <pc:docMk/>
            <pc:sldMk cId="1255348549" sldId="369"/>
            <ac:spMk id="20" creationId="{B047B81D-6888-B27F-4785-0D341A1EF5D1}"/>
          </ac:spMkLst>
        </pc:spChg>
        <pc:spChg chg="add mod topLvl">
          <ac:chgData name="Rhys Thomas" userId="b0461f160bf1e64b" providerId="LiveId" clId="{CF6027AD-E818-47F9-B483-BF3D327BE63E}" dt="2024-06-04T13:54:17.371" v="10814" actId="165"/>
          <ac:spMkLst>
            <pc:docMk/>
            <pc:sldMk cId="1255348549" sldId="369"/>
            <ac:spMk id="24" creationId="{71DE34CE-F454-16DD-5455-291F5218B6A6}"/>
          </ac:spMkLst>
        </pc:spChg>
        <pc:grpChg chg="add del mod">
          <ac:chgData name="Rhys Thomas" userId="b0461f160bf1e64b" providerId="LiveId" clId="{CF6027AD-E818-47F9-B483-BF3D327BE63E}" dt="2024-06-04T13:54:17.371" v="10814" actId="165"/>
          <ac:grpSpMkLst>
            <pc:docMk/>
            <pc:sldMk cId="1255348549" sldId="369"/>
            <ac:grpSpMk id="25" creationId="{84270D6E-DD96-2508-5917-C3DB55DAB40D}"/>
          </ac:grpSpMkLst>
        </pc:grpChg>
        <pc:picChg chg="add mod topLvl">
          <ac:chgData name="Rhys Thomas" userId="b0461f160bf1e64b" providerId="LiveId" clId="{CF6027AD-E818-47F9-B483-BF3D327BE63E}" dt="2024-06-04T13:54:17.371" v="10814" actId="165"/>
          <ac:picMkLst>
            <pc:docMk/>
            <pc:sldMk cId="1255348549" sldId="369"/>
            <ac:picMk id="11" creationId="{24EDB6E7-7451-CB3F-DF9E-DDC751ABAE3C}"/>
          </ac:picMkLst>
        </pc:picChg>
        <pc:picChg chg="add mod topLvl">
          <ac:chgData name="Rhys Thomas" userId="b0461f160bf1e64b" providerId="LiveId" clId="{CF6027AD-E818-47F9-B483-BF3D327BE63E}" dt="2024-06-04T13:54:17.371" v="10814" actId="165"/>
          <ac:picMkLst>
            <pc:docMk/>
            <pc:sldMk cId="1255348549" sldId="369"/>
            <ac:picMk id="17" creationId="{5EDE7E20-7AB4-6229-6ED1-1E88CC1C5D18}"/>
          </ac:picMkLst>
        </pc:picChg>
        <pc:picChg chg="add mod topLvl">
          <ac:chgData name="Rhys Thomas" userId="b0461f160bf1e64b" providerId="LiveId" clId="{CF6027AD-E818-47F9-B483-BF3D327BE63E}" dt="2024-06-04T13:54:17.371" v="10814" actId="165"/>
          <ac:picMkLst>
            <pc:docMk/>
            <pc:sldMk cId="1255348549" sldId="369"/>
            <ac:picMk id="23" creationId="{DCD11A13-D077-54D9-4587-92B9DC7EF495}"/>
          </ac:picMkLst>
        </pc:picChg>
        <pc:cxnChg chg="add mod topLvl">
          <ac:chgData name="Rhys Thomas" userId="b0461f160bf1e64b" providerId="LiveId" clId="{CF6027AD-E818-47F9-B483-BF3D327BE63E}" dt="2024-06-04T13:54:17.371" v="10814" actId="165"/>
          <ac:cxnSpMkLst>
            <pc:docMk/>
            <pc:sldMk cId="1255348549" sldId="369"/>
            <ac:cxnSpMk id="8" creationId="{A22AACFD-4F8F-8DAF-E040-5A23C5D589C1}"/>
          </ac:cxnSpMkLst>
        </pc:cxnChg>
        <pc:cxnChg chg="add mod topLvl">
          <ac:chgData name="Rhys Thomas" userId="b0461f160bf1e64b" providerId="LiveId" clId="{CF6027AD-E818-47F9-B483-BF3D327BE63E}" dt="2024-06-04T13:54:17.371" v="10814" actId="165"/>
          <ac:cxnSpMkLst>
            <pc:docMk/>
            <pc:sldMk cId="1255348549" sldId="369"/>
            <ac:cxnSpMk id="9" creationId="{FFD06559-60A7-E788-BCAA-A4DB3B28CBD8}"/>
          </ac:cxnSpMkLst>
        </pc:cxnChg>
        <pc:cxnChg chg="add mod topLvl">
          <ac:chgData name="Rhys Thomas" userId="b0461f160bf1e64b" providerId="LiveId" clId="{CF6027AD-E818-47F9-B483-BF3D327BE63E}" dt="2024-06-04T13:54:17.371" v="10814" actId="165"/>
          <ac:cxnSpMkLst>
            <pc:docMk/>
            <pc:sldMk cId="1255348549" sldId="369"/>
            <ac:cxnSpMk id="15" creationId="{C44B17DB-83B2-AF71-51ED-87B39BA041F3}"/>
          </ac:cxnSpMkLst>
        </pc:cxnChg>
        <pc:cxnChg chg="add mod topLvl">
          <ac:chgData name="Rhys Thomas" userId="b0461f160bf1e64b" providerId="LiveId" clId="{CF6027AD-E818-47F9-B483-BF3D327BE63E}" dt="2024-06-04T13:54:17.371" v="10814" actId="165"/>
          <ac:cxnSpMkLst>
            <pc:docMk/>
            <pc:sldMk cId="1255348549" sldId="369"/>
            <ac:cxnSpMk id="16" creationId="{33E2C066-CE0D-7EF3-8DF1-7CFD2E861A7E}"/>
          </ac:cxnSpMkLst>
        </pc:cxnChg>
        <pc:cxnChg chg="add mod topLvl">
          <ac:chgData name="Rhys Thomas" userId="b0461f160bf1e64b" providerId="LiveId" clId="{CF6027AD-E818-47F9-B483-BF3D327BE63E}" dt="2024-06-04T13:54:17.371" v="10814" actId="165"/>
          <ac:cxnSpMkLst>
            <pc:docMk/>
            <pc:sldMk cId="1255348549" sldId="369"/>
            <ac:cxnSpMk id="21" creationId="{B940EF5B-5ED9-EEE0-3897-8755356B8E05}"/>
          </ac:cxnSpMkLst>
        </pc:cxnChg>
        <pc:cxnChg chg="add mod topLvl">
          <ac:chgData name="Rhys Thomas" userId="b0461f160bf1e64b" providerId="LiveId" clId="{CF6027AD-E818-47F9-B483-BF3D327BE63E}" dt="2024-06-04T13:54:17.371" v="10814" actId="165"/>
          <ac:cxnSpMkLst>
            <pc:docMk/>
            <pc:sldMk cId="1255348549" sldId="369"/>
            <ac:cxnSpMk id="22" creationId="{94228D06-1185-B8F8-2402-8E2B5D57BF42}"/>
          </ac:cxnSpMkLst>
        </pc:cxnChg>
      </pc:sldChg>
      <pc:sldChg chg="modSp add modAnim">
        <pc:chgData name="Rhys Thomas" userId="b0461f160bf1e64b" providerId="LiveId" clId="{CF6027AD-E818-47F9-B483-BF3D327BE63E}" dt="2024-06-04T15:02:31.049" v="10857" actId="20577"/>
        <pc:sldMkLst>
          <pc:docMk/>
          <pc:sldMk cId="2635840278" sldId="370"/>
        </pc:sldMkLst>
        <pc:spChg chg="mod">
          <ac:chgData name="Rhys Thomas" userId="b0461f160bf1e64b" providerId="LiveId" clId="{CF6027AD-E818-47F9-B483-BF3D327BE63E}" dt="2024-06-04T15:01:25.862" v="10825" actId="20577"/>
          <ac:spMkLst>
            <pc:docMk/>
            <pc:sldMk cId="2635840278" sldId="370"/>
            <ac:spMk id="5" creationId="{EF12A0D4-7CE9-F112-9DB4-87D888E94E73}"/>
          </ac:spMkLst>
        </pc:spChg>
        <pc:spChg chg="mod">
          <ac:chgData name="Rhys Thomas" userId="b0461f160bf1e64b" providerId="LiveId" clId="{CF6027AD-E818-47F9-B483-BF3D327BE63E}" dt="2024-06-04T15:01:41.178" v="10834" actId="20577"/>
          <ac:spMkLst>
            <pc:docMk/>
            <pc:sldMk cId="2635840278" sldId="370"/>
            <ac:spMk id="6" creationId="{209E540C-954E-025B-D88B-74CB2B7088DB}"/>
          </ac:spMkLst>
        </pc:spChg>
        <pc:spChg chg="mod">
          <ac:chgData name="Rhys Thomas" userId="b0461f160bf1e64b" providerId="LiveId" clId="{CF6027AD-E818-47F9-B483-BF3D327BE63E}" dt="2024-06-04T15:01:34.664" v="10831" actId="20577"/>
          <ac:spMkLst>
            <pc:docMk/>
            <pc:sldMk cId="2635840278" sldId="370"/>
            <ac:spMk id="12" creationId="{D5C3002B-5C09-2536-8D3C-465130D1FCF3}"/>
          </ac:spMkLst>
        </pc:spChg>
        <pc:spChg chg="mod">
          <ac:chgData name="Rhys Thomas" userId="b0461f160bf1e64b" providerId="LiveId" clId="{CF6027AD-E818-47F9-B483-BF3D327BE63E}" dt="2024-06-04T15:01:50.803" v="10837" actId="20577"/>
          <ac:spMkLst>
            <pc:docMk/>
            <pc:sldMk cId="2635840278" sldId="370"/>
            <ac:spMk id="13" creationId="{33630B1D-4841-EED2-CDAE-1723B4CC7C11}"/>
          </ac:spMkLst>
        </pc:spChg>
        <pc:spChg chg="mod">
          <ac:chgData name="Rhys Thomas" userId="b0461f160bf1e64b" providerId="LiveId" clId="{CF6027AD-E818-47F9-B483-BF3D327BE63E}" dt="2024-06-04T15:02:05.942" v="10845" actId="20577"/>
          <ac:spMkLst>
            <pc:docMk/>
            <pc:sldMk cId="2635840278" sldId="370"/>
            <ac:spMk id="14" creationId="{257BC6DF-F0FC-9AF1-E87F-9671290BA380}"/>
          </ac:spMkLst>
        </pc:spChg>
        <pc:spChg chg="mod">
          <ac:chgData name="Rhys Thomas" userId="b0461f160bf1e64b" providerId="LiveId" clId="{CF6027AD-E818-47F9-B483-BF3D327BE63E}" dt="2024-06-04T15:02:01.901" v="10842" actId="20577"/>
          <ac:spMkLst>
            <pc:docMk/>
            <pc:sldMk cId="2635840278" sldId="370"/>
            <ac:spMk id="18" creationId="{2BE4D457-0C1B-1E6C-7A8D-A51B5CB4A16A}"/>
          </ac:spMkLst>
        </pc:spChg>
        <pc:spChg chg="mod">
          <ac:chgData name="Rhys Thomas" userId="b0461f160bf1e64b" providerId="LiveId" clId="{CF6027AD-E818-47F9-B483-BF3D327BE63E}" dt="2024-06-04T15:02:17.679" v="10848" actId="20577"/>
          <ac:spMkLst>
            <pc:docMk/>
            <pc:sldMk cId="2635840278" sldId="370"/>
            <ac:spMk id="19" creationId="{A036BC5F-B782-E998-DF11-4C0FE97A2519}"/>
          </ac:spMkLst>
        </pc:spChg>
        <pc:spChg chg="mod">
          <ac:chgData name="Rhys Thomas" userId="b0461f160bf1e64b" providerId="LiveId" clId="{CF6027AD-E818-47F9-B483-BF3D327BE63E}" dt="2024-06-04T15:02:31.049" v="10857" actId="20577"/>
          <ac:spMkLst>
            <pc:docMk/>
            <pc:sldMk cId="2635840278" sldId="370"/>
            <ac:spMk id="20" creationId="{B047B81D-6888-B27F-4785-0D341A1EF5D1}"/>
          </ac:spMkLst>
        </pc:spChg>
        <pc:spChg chg="mod">
          <ac:chgData name="Rhys Thomas" userId="b0461f160bf1e64b" providerId="LiveId" clId="{CF6027AD-E818-47F9-B483-BF3D327BE63E}" dt="2024-06-04T15:02:25.685" v="10853" actId="20577"/>
          <ac:spMkLst>
            <pc:docMk/>
            <pc:sldMk cId="2635840278" sldId="370"/>
            <ac:spMk id="24" creationId="{71DE34CE-F454-16DD-5455-291F5218B6A6}"/>
          </ac:spMkLst>
        </pc:spChg>
      </pc:sldChg>
      <pc:sldChg chg="addSp delSp modSp add mod modAnim">
        <pc:chgData name="Rhys Thomas" userId="b0461f160bf1e64b" providerId="LiveId" clId="{CF6027AD-E818-47F9-B483-BF3D327BE63E}" dt="2024-06-04T15:14:30.644" v="11027" actId="20577"/>
        <pc:sldMkLst>
          <pc:docMk/>
          <pc:sldMk cId="1105317938" sldId="371"/>
        </pc:sldMkLst>
        <pc:spChg chg="add mod">
          <ac:chgData name="Rhys Thomas" userId="b0461f160bf1e64b" providerId="LiveId" clId="{CF6027AD-E818-47F9-B483-BF3D327BE63E}" dt="2024-06-04T15:04:01.807" v="10861"/>
          <ac:spMkLst>
            <pc:docMk/>
            <pc:sldMk cId="1105317938" sldId="371"/>
            <ac:spMk id="2" creationId="{41B4B113-0D4A-C74C-1DF5-4ACD09F57A46}"/>
          </ac:spMkLst>
        </pc:spChg>
        <pc:spChg chg="add mod">
          <ac:chgData name="Rhys Thomas" userId="b0461f160bf1e64b" providerId="LiveId" clId="{CF6027AD-E818-47F9-B483-BF3D327BE63E}" dt="2024-06-04T15:04:01.807" v="10861"/>
          <ac:spMkLst>
            <pc:docMk/>
            <pc:sldMk cId="1105317938" sldId="371"/>
            <ac:spMk id="3" creationId="{8B3B2F56-2E92-DED8-71C4-3E9CDFAE33CE}"/>
          </ac:spMkLst>
        </pc:spChg>
        <pc:spChg chg="mod">
          <ac:chgData name="Rhys Thomas" userId="b0461f160bf1e64b" providerId="LiveId" clId="{CF6027AD-E818-47F9-B483-BF3D327BE63E}" dt="2024-06-04T15:03:40.197" v="10860" actId="1076"/>
          <ac:spMkLst>
            <pc:docMk/>
            <pc:sldMk cId="1105317938" sldId="371"/>
            <ac:spMk id="4" creationId="{B9943BE9-C28B-3941-F90B-2ED588BBA28E}"/>
          </ac:spMkLst>
        </pc:spChg>
        <pc:spChg chg="mod topLvl">
          <ac:chgData name="Rhys Thomas" userId="b0461f160bf1e64b" providerId="LiveId" clId="{CF6027AD-E818-47F9-B483-BF3D327BE63E}" dt="2024-06-04T15:06:03.228" v="10879" actId="20577"/>
          <ac:spMkLst>
            <pc:docMk/>
            <pc:sldMk cId="1105317938" sldId="371"/>
            <ac:spMk id="5" creationId="{EF12A0D4-7CE9-F112-9DB4-87D888E94E73}"/>
          </ac:spMkLst>
        </pc:spChg>
        <pc:spChg chg="mod topLvl">
          <ac:chgData name="Rhys Thomas" userId="b0461f160bf1e64b" providerId="LiveId" clId="{CF6027AD-E818-47F9-B483-BF3D327BE63E}" dt="2024-06-04T15:06:27.226" v="10890" actId="404"/>
          <ac:spMkLst>
            <pc:docMk/>
            <pc:sldMk cId="1105317938" sldId="371"/>
            <ac:spMk id="6" creationId="{209E540C-954E-025B-D88B-74CB2B7088DB}"/>
          </ac:spMkLst>
        </pc:spChg>
        <pc:spChg chg="del mod topLvl">
          <ac:chgData name="Rhys Thomas" userId="b0461f160bf1e64b" providerId="LiveId" clId="{CF6027AD-E818-47F9-B483-BF3D327BE63E}" dt="2024-06-04T15:09:14.353" v="10966" actId="478"/>
          <ac:spMkLst>
            <pc:docMk/>
            <pc:sldMk cId="1105317938" sldId="371"/>
            <ac:spMk id="12" creationId="{D5C3002B-5C09-2536-8D3C-465130D1FCF3}"/>
          </ac:spMkLst>
        </pc:spChg>
        <pc:spChg chg="mod topLvl">
          <ac:chgData name="Rhys Thomas" userId="b0461f160bf1e64b" providerId="LiveId" clId="{CF6027AD-E818-47F9-B483-BF3D327BE63E}" dt="2024-06-04T15:06:35.549" v="10895" actId="20577"/>
          <ac:spMkLst>
            <pc:docMk/>
            <pc:sldMk cId="1105317938" sldId="371"/>
            <ac:spMk id="13" creationId="{33630B1D-4841-EED2-CDAE-1723B4CC7C11}"/>
          </ac:spMkLst>
        </pc:spChg>
        <pc:spChg chg="mod topLvl">
          <ac:chgData name="Rhys Thomas" userId="b0461f160bf1e64b" providerId="LiveId" clId="{CF6027AD-E818-47F9-B483-BF3D327BE63E}" dt="2024-06-04T15:06:54.597" v="10904" actId="20577"/>
          <ac:spMkLst>
            <pc:docMk/>
            <pc:sldMk cId="1105317938" sldId="371"/>
            <ac:spMk id="14" creationId="{257BC6DF-F0FC-9AF1-E87F-9671290BA380}"/>
          </ac:spMkLst>
        </pc:spChg>
        <pc:spChg chg="del mod topLvl">
          <ac:chgData name="Rhys Thomas" userId="b0461f160bf1e64b" providerId="LiveId" clId="{CF6027AD-E818-47F9-B483-BF3D327BE63E}" dt="2024-06-04T15:09:22.425" v="10968" actId="478"/>
          <ac:spMkLst>
            <pc:docMk/>
            <pc:sldMk cId="1105317938" sldId="371"/>
            <ac:spMk id="18" creationId="{2BE4D457-0C1B-1E6C-7A8D-A51B5CB4A16A}"/>
          </ac:spMkLst>
        </pc:spChg>
        <pc:spChg chg="mod topLvl">
          <ac:chgData name="Rhys Thomas" userId="b0461f160bf1e64b" providerId="LiveId" clId="{CF6027AD-E818-47F9-B483-BF3D327BE63E}" dt="2024-06-04T15:07:05.605" v="10909" actId="20577"/>
          <ac:spMkLst>
            <pc:docMk/>
            <pc:sldMk cId="1105317938" sldId="371"/>
            <ac:spMk id="19" creationId="{A036BC5F-B782-E998-DF11-4C0FE97A2519}"/>
          </ac:spMkLst>
        </pc:spChg>
        <pc:spChg chg="mod topLvl">
          <ac:chgData name="Rhys Thomas" userId="b0461f160bf1e64b" providerId="LiveId" clId="{CF6027AD-E818-47F9-B483-BF3D327BE63E}" dt="2024-06-04T15:07:22.571" v="10919" actId="20577"/>
          <ac:spMkLst>
            <pc:docMk/>
            <pc:sldMk cId="1105317938" sldId="371"/>
            <ac:spMk id="20" creationId="{B047B81D-6888-B27F-4785-0D341A1EF5D1}"/>
          </ac:spMkLst>
        </pc:spChg>
        <pc:spChg chg="del mod topLvl">
          <ac:chgData name="Rhys Thomas" userId="b0461f160bf1e64b" providerId="LiveId" clId="{CF6027AD-E818-47F9-B483-BF3D327BE63E}" dt="2024-06-04T15:09:25.428" v="10969" actId="478"/>
          <ac:spMkLst>
            <pc:docMk/>
            <pc:sldMk cId="1105317938" sldId="371"/>
            <ac:spMk id="24" creationId="{71DE34CE-F454-16DD-5455-291F5218B6A6}"/>
          </ac:spMkLst>
        </pc:spChg>
        <pc:spChg chg="mod topLvl">
          <ac:chgData name="Rhys Thomas" userId="b0461f160bf1e64b" providerId="LiveId" clId="{CF6027AD-E818-47F9-B483-BF3D327BE63E}" dt="2024-06-04T15:08:51.956" v="10955" actId="20577"/>
          <ac:spMkLst>
            <pc:docMk/>
            <pc:sldMk cId="1105317938" sldId="371"/>
            <ac:spMk id="25" creationId="{09B7E3B4-D535-1AE3-AE3D-967E29D463ED}"/>
          </ac:spMkLst>
        </pc:spChg>
        <pc:spChg chg="mod topLvl">
          <ac:chgData name="Rhys Thomas" userId="b0461f160bf1e64b" providerId="LiveId" clId="{CF6027AD-E818-47F9-B483-BF3D327BE63E}" dt="2024-06-04T15:09:09.065" v="10965" actId="20577"/>
          <ac:spMkLst>
            <pc:docMk/>
            <pc:sldMk cId="1105317938" sldId="371"/>
            <ac:spMk id="26" creationId="{5B561BA0-879F-96C7-3F57-F212AA7DD46C}"/>
          </ac:spMkLst>
        </pc:spChg>
        <pc:spChg chg="del mod topLvl">
          <ac:chgData name="Rhys Thomas" userId="b0461f160bf1e64b" providerId="LiveId" clId="{CF6027AD-E818-47F9-B483-BF3D327BE63E}" dt="2024-06-04T15:09:40.114" v="10972" actId="478"/>
          <ac:spMkLst>
            <pc:docMk/>
            <pc:sldMk cId="1105317938" sldId="371"/>
            <ac:spMk id="30" creationId="{7EB11717-B303-90E8-0978-5726715ED468}"/>
          </ac:spMkLst>
        </pc:spChg>
        <pc:spChg chg="mod topLvl">
          <ac:chgData name="Rhys Thomas" userId="b0461f160bf1e64b" providerId="LiveId" clId="{CF6027AD-E818-47F9-B483-BF3D327BE63E}" dt="2024-06-04T15:10:12.528" v="10977" actId="20577"/>
          <ac:spMkLst>
            <pc:docMk/>
            <pc:sldMk cId="1105317938" sldId="371"/>
            <ac:spMk id="31" creationId="{F2C20CCD-3C8E-880C-D3AB-86DC70D737ED}"/>
          </ac:spMkLst>
        </pc:spChg>
        <pc:spChg chg="mod topLvl">
          <ac:chgData name="Rhys Thomas" userId="b0461f160bf1e64b" providerId="LiveId" clId="{CF6027AD-E818-47F9-B483-BF3D327BE63E}" dt="2024-06-04T15:10:29.436" v="10989" actId="20577"/>
          <ac:spMkLst>
            <pc:docMk/>
            <pc:sldMk cId="1105317938" sldId="371"/>
            <ac:spMk id="32" creationId="{FFF4520D-609C-112F-6512-A9A19E111A21}"/>
          </ac:spMkLst>
        </pc:spChg>
        <pc:spChg chg="del mod topLvl">
          <ac:chgData name="Rhys Thomas" userId="b0461f160bf1e64b" providerId="LiveId" clId="{CF6027AD-E818-47F9-B483-BF3D327BE63E}" dt="2024-06-04T15:10:15.863" v="10978" actId="478"/>
          <ac:spMkLst>
            <pc:docMk/>
            <pc:sldMk cId="1105317938" sldId="371"/>
            <ac:spMk id="36" creationId="{524C2ED8-4951-8150-95A2-3BEBD64D9FD7}"/>
          </ac:spMkLst>
        </pc:spChg>
        <pc:spChg chg="mod topLvl">
          <ac:chgData name="Rhys Thomas" userId="b0461f160bf1e64b" providerId="LiveId" clId="{CF6027AD-E818-47F9-B483-BF3D327BE63E}" dt="2024-06-04T15:10:38.289" v="10994" actId="20577"/>
          <ac:spMkLst>
            <pc:docMk/>
            <pc:sldMk cId="1105317938" sldId="371"/>
            <ac:spMk id="37" creationId="{DC8059BD-9E1F-E70C-7030-3A38B6BEC740}"/>
          </ac:spMkLst>
        </pc:spChg>
        <pc:spChg chg="mod topLvl">
          <ac:chgData name="Rhys Thomas" userId="b0461f160bf1e64b" providerId="LiveId" clId="{CF6027AD-E818-47F9-B483-BF3D327BE63E}" dt="2024-06-04T15:11:37.879" v="10999" actId="404"/>
          <ac:spMkLst>
            <pc:docMk/>
            <pc:sldMk cId="1105317938" sldId="371"/>
            <ac:spMk id="38" creationId="{5827D4F5-B536-AEF0-D493-56A258308BEB}"/>
          </ac:spMkLst>
        </pc:spChg>
        <pc:spChg chg="del mod topLvl">
          <ac:chgData name="Rhys Thomas" userId="b0461f160bf1e64b" providerId="LiveId" clId="{CF6027AD-E818-47F9-B483-BF3D327BE63E}" dt="2024-06-04T15:10:41.729" v="10995" actId="478"/>
          <ac:spMkLst>
            <pc:docMk/>
            <pc:sldMk cId="1105317938" sldId="371"/>
            <ac:spMk id="42" creationId="{AB10FBCC-1162-29A8-3CC9-C1277AD0D1BB}"/>
          </ac:spMkLst>
        </pc:spChg>
        <pc:spChg chg="add mod">
          <ac:chgData name="Rhys Thomas" userId="b0461f160bf1e64b" providerId="LiveId" clId="{CF6027AD-E818-47F9-B483-BF3D327BE63E}" dt="2024-06-04T15:07:28.838" v="10924" actId="20577"/>
          <ac:spMkLst>
            <pc:docMk/>
            <pc:sldMk cId="1105317938" sldId="371"/>
            <ac:spMk id="43" creationId="{A9ACF8F8-8E96-182F-4E2F-1FD5C3EA4A64}"/>
          </ac:spMkLst>
        </pc:spChg>
        <pc:spChg chg="add mod">
          <ac:chgData name="Rhys Thomas" userId="b0461f160bf1e64b" providerId="LiveId" clId="{CF6027AD-E818-47F9-B483-BF3D327BE63E}" dt="2024-06-04T15:07:49.842" v="10936" actId="20577"/>
          <ac:spMkLst>
            <pc:docMk/>
            <pc:sldMk cId="1105317938" sldId="371"/>
            <ac:spMk id="44" creationId="{FC3373E9-5258-B615-874D-7FB9BF08CC07}"/>
          </ac:spMkLst>
        </pc:spChg>
        <pc:spChg chg="add del mod">
          <ac:chgData name="Rhys Thomas" userId="b0461f160bf1e64b" providerId="LiveId" clId="{CF6027AD-E818-47F9-B483-BF3D327BE63E}" dt="2024-06-04T15:09:33.373" v="10970" actId="478"/>
          <ac:spMkLst>
            <pc:docMk/>
            <pc:sldMk cId="1105317938" sldId="371"/>
            <ac:spMk id="48" creationId="{936F3636-C5FD-3E20-8F02-21E24FEA9582}"/>
          </ac:spMkLst>
        </pc:spChg>
        <pc:spChg chg="add mod">
          <ac:chgData name="Rhys Thomas" userId="b0461f160bf1e64b" providerId="LiveId" clId="{CF6027AD-E818-47F9-B483-BF3D327BE63E}" dt="2024-06-04T15:12:04.149" v="11004" actId="20577"/>
          <ac:spMkLst>
            <pc:docMk/>
            <pc:sldMk cId="1105317938" sldId="371"/>
            <ac:spMk id="49" creationId="{FBDFF93A-64FD-D64D-90C2-A9F9FEDC5830}"/>
          </ac:spMkLst>
        </pc:spChg>
        <pc:spChg chg="add mod">
          <ac:chgData name="Rhys Thomas" userId="b0461f160bf1e64b" providerId="LiveId" clId="{CF6027AD-E818-47F9-B483-BF3D327BE63E}" dt="2024-06-04T15:12:20.865" v="11010" actId="404"/>
          <ac:spMkLst>
            <pc:docMk/>
            <pc:sldMk cId="1105317938" sldId="371"/>
            <ac:spMk id="50" creationId="{1D453759-E55A-30E6-B8A9-0CB41E1975C2}"/>
          </ac:spMkLst>
        </pc:spChg>
        <pc:spChg chg="add del mod">
          <ac:chgData name="Rhys Thomas" userId="b0461f160bf1e64b" providerId="LiveId" clId="{CF6027AD-E818-47F9-B483-BF3D327BE63E}" dt="2024-06-04T15:12:08" v="11005" actId="478"/>
          <ac:spMkLst>
            <pc:docMk/>
            <pc:sldMk cId="1105317938" sldId="371"/>
            <ac:spMk id="54" creationId="{EAA16D12-28C5-FF39-D6D6-813435EC8A5B}"/>
          </ac:spMkLst>
        </pc:spChg>
        <pc:spChg chg="add mod">
          <ac:chgData name="Rhys Thomas" userId="b0461f160bf1e64b" providerId="LiveId" clId="{CF6027AD-E818-47F9-B483-BF3D327BE63E}" dt="2024-06-04T15:07:57.696" v="10941" actId="20577"/>
          <ac:spMkLst>
            <pc:docMk/>
            <pc:sldMk cId="1105317938" sldId="371"/>
            <ac:spMk id="55" creationId="{B1E4F0E8-A68C-8A7B-DA84-F8763BFBDAD8}"/>
          </ac:spMkLst>
        </pc:spChg>
        <pc:spChg chg="add mod">
          <ac:chgData name="Rhys Thomas" userId="b0461f160bf1e64b" providerId="LiveId" clId="{CF6027AD-E818-47F9-B483-BF3D327BE63E}" dt="2024-06-04T15:08:36.339" v="10950" actId="20577"/>
          <ac:spMkLst>
            <pc:docMk/>
            <pc:sldMk cId="1105317938" sldId="371"/>
            <ac:spMk id="56" creationId="{7C9BE424-F45B-85AB-EA1C-D7B4C6C70D63}"/>
          </ac:spMkLst>
        </pc:spChg>
        <pc:spChg chg="add del mod">
          <ac:chgData name="Rhys Thomas" userId="b0461f160bf1e64b" providerId="LiveId" clId="{CF6027AD-E818-47F9-B483-BF3D327BE63E}" dt="2024-06-04T15:09:37.144" v="10971" actId="478"/>
          <ac:spMkLst>
            <pc:docMk/>
            <pc:sldMk cId="1105317938" sldId="371"/>
            <ac:spMk id="60" creationId="{2C9513A2-6887-8A71-4B87-EE5A402E3AED}"/>
          </ac:spMkLst>
        </pc:spChg>
        <pc:spChg chg="add mod">
          <ac:chgData name="Rhys Thomas" userId="b0461f160bf1e64b" providerId="LiveId" clId="{CF6027AD-E818-47F9-B483-BF3D327BE63E}" dt="2024-06-04T15:14:20.207" v="11022" actId="20577"/>
          <ac:spMkLst>
            <pc:docMk/>
            <pc:sldMk cId="1105317938" sldId="371"/>
            <ac:spMk id="61" creationId="{6A27A1D4-1C70-B7F4-7812-128E99850BE6}"/>
          </ac:spMkLst>
        </pc:spChg>
        <pc:spChg chg="add mod">
          <ac:chgData name="Rhys Thomas" userId="b0461f160bf1e64b" providerId="LiveId" clId="{CF6027AD-E818-47F9-B483-BF3D327BE63E}" dt="2024-06-04T15:14:30.644" v="11027" actId="20577"/>
          <ac:spMkLst>
            <pc:docMk/>
            <pc:sldMk cId="1105317938" sldId="371"/>
            <ac:spMk id="62" creationId="{97C0A1A2-8584-3C69-AED9-A3119E5EC49A}"/>
          </ac:spMkLst>
        </pc:spChg>
        <pc:spChg chg="add del mod">
          <ac:chgData name="Rhys Thomas" userId="b0461f160bf1e64b" providerId="LiveId" clId="{CF6027AD-E818-47F9-B483-BF3D327BE63E}" dt="2024-06-04T15:12:25.051" v="11011" actId="478"/>
          <ac:spMkLst>
            <pc:docMk/>
            <pc:sldMk cId="1105317938" sldId="371"/>
            <ac:spMk id="66" creationId="{F34D6B3F-00AB-9D6B-113E-D924D86A214A}"/>
          </ac:spMkLst>
        </pc:spChg>
        <pc:grpChg chg="add del mod">
          <ac:chgData name="Rhys Thomas" userId="b0461f160bf1e64b" providerId="LiveId" clId="{CF6027AD-E818-47F9-B483-BF3D327BE63E}" dt="2024-06-04T15:05:10.551" v="10869" actId="165"/>
          <ac:grpSpMkLst>
            <pc:docMk/>
            <pc:sldMk cId="1105317938" sldId="371"/>
            <ac:grpSpMk id="7" creationId="{E362C0E1-7CE2-692A-BC7A-EB18C3C0F6AA}"/>
          </ac:grpSpMkLst>
        </pc:grpChg>
        <pc:grpChg chg="add del mod">
          <ac:chgData name="Rhys Thomas" userId="b0461f160bf1e64b" providerId="LiveId" clId="{CF6027AD-E818-47F9-B483-BF3D327BE63E}" dt="2024-06-04T15:05:20.885" v="10870" actId="165"/>
          <ac:grpSpMkLst>
            <pc:docMk/>
            <pc:sldMk cId="1105317938" sldId="371"/>
            <ac:grpSpMk id="10" creationId="{704D1A04-28A7-F796-3D0E-828A0DA6D9D3}"/>
          </ac:grpSpMkLst>
        </pc:grpChg>
        <pc:picChg chg="mod topLvl">
          <ac:chgData name="Rhys Thomas" userId="b0461f160bf1e64b" providerId="LiveId" clId="{CF6027AD-E818-47F9-B483-BF3D327BE63E}" dt="2024-06-04T15:05:10.551" v="10869" actId="165"/>
          <ac:picMkLst>
            <pc:docMk/>
            <pc:sldMk cId="1105317938" sldId="371"/>
            <ac:picMk id="11" creationId="{24EDB6E7-7451-CB3F-DF9E-DDC751ABAE3C}"/>
          </ac:picMkLst>
        </pc:picChg>
        <pc:picChg chg="mod topLvl">
          <ac:chgData name="Rhys Thomas" userId="b0461f160bf1e64b" providerId="LiveId" clId="{CF6027AD-E818-47F9-B483-BF3D327BE63E}" dt="2024-06-04T15:05:10.551" v="10869" actId="165"/>
          <ac:picMkLst>
            <pc:docMk/>
            <pc:sldMk cId="1105317938" sldId="371"/>
            <ac:picMk id="17" creationId="{5EDE7E20-7AB4-6229-6ED1-1E88CC1C5D18}"/>
          </ac:picMkLst>
        </pc:picChg>
        <pc:picChg chg="mod topLvl">
          <ac:chgData name="Rhys Thomas" userId="b0461f160bf1e64b" providerId="LiveId" clId="{CF6027AD-E818-47F9-B483-BF3D327BE63E}" dt="2024-06-04T15:05:10.551" v="10869" actId="165"/>
          <ac:picMkLst>
            <pc:docMk/>
            <pc:sldMk cId="1105317938" sldId="371"/>
            <ac:picMk id="23" creationId="{DCD11A13-D077-54D9-4587-92B9DC7EF495}"/>
          </ac:picMkLst>
        </pc:picChg>
        <pc:picChg chg="mod topLvl">
          <ac:chgData name="Rhys Thomas" userId="b0461f160bf1e64b" providerId="LiveId" clId="{CF6027AD-E818-47F9-B483-BF3D327BE63E}" dt="2024-06-04T15:05:20.885" v="10870" actId="165"/>
          <ac:picMkLst>
            <pc:docMk/>
            <pc:sldMk cId="1105317938" sldId="371"/>
            <ac:picMk id="29" creationId="{829394EB-580F-D9E5-D04A-FD3F85900AC8}"/>
          </ac:picMkLst>
        </pc:picChg>
        <pc:picChg chg="mod topLvl">
          <ac:chgData name="Rhys Thomas" userId="b0461f160bf1e64b" providerId="LiveId" clId="{CF6027AD-E818-47F9-B483-BF3D327BE63E}" dt="2024-06-04T15:05:20.885" v="10870" actId="165"/>
          <ac:picMkLst>
            <pc:docMk/>
            <pc:sldMk cId="1105317938" sldId="371"/>
            <ac:picMk id="35" creationId="{25950359-FC22-9046-C36F-22BA8D7B975A}"/>
          </ac:picMkLst>
        </pc:picChg>
        <pc:picChg chg="mod topLvl">
          <ac:chgData name="Rhys Thomas" userId="b0461f160bf1e64b" providerId="LiveId" clId="{CF6027AD-E818-47F9-B483-BF3D327BE63E}" dt="2024-06-04T15:05:20.885" v="10870" actId="165"/>
          <ac:picMkLst>
            <pc:docMk/>
            <pc:sldMk cId="1105317938" sldId="371"/>
            <ac:picMk id="41" creationId="{4BCC74BB-1E91-7B4E-E142-208704B6D440}"/>
          </ac:picMkLst>
        </pc:picChg>
        <pc:picChg chg="add mod">
          <ac:chgData name="Rhys Thomas" userId="b0461f160bf1e64b" providerId="LiveId" clId="{CF6027AD-E818-47F9-B483-BF3D327BE63E}" dt="2024-06-04T15:05:32.840" v="10872" actId="1076"/>
          <ac:picMkLst>
            <pc:docMk/>
            <pc:sldMk cId="1105317938" sldId="371"/>
            <ac:picMk id="47" creationId="{8561A5EC-C1F1-A52B-FF9D-53D5F84D18A7}"/>
          </ac:picMkLst>
        </pc:picChg>
        <pc:picChg chg="add mod">
          <ac:chgData name="Rhys Thomas" userId="b0461f160bf1e64b" providerId="LiveId" clId="{CF6027AD-E818-47F9-B483-BF3D327BE63E}" dt="2024-06-04T15:05:32.840" v="10872" actId="1076"/>
          <ac:picMkLst>
            <pc:docMk/>
            <pc:sldMk cId="1105317938" sldId="371"/>
            <ac:picMk id="53" creationId="{47D1C832-0F93-4A74-1935-0D1EC71FE09A}"/>
          </ac:picMkLst>
        </pc:picChg>
        <pc:picChg chg="add mod">
          <ac:chgData name="Rhys Thomas" userId="b0461f160bf1e64b" providerId="LiveId" clId="{CF6027AD-E818-47F9-B483-BF3D327BE63E}" dt="2024-06-04T15:05:37.975" v="10874" actId="1076"/>
          <ac:picMkLst>
            <pc:docMk/>
            <pc:sldMk cId="1105317938" sldId="371"/>
            <ac:picMk id="59" creationId="{3203C546-58D6-EC99-D8E6-5D88CF474F99}"/>
          </ac:picMkLst>
        </pc:picChg>
        <pc:picChg chg="add mod">
          <ac:chgData name="Rhys Thomas" userId="b0461f160bf1e64b" providerId="LiveId" clId="{CF6027AD-E818-47F9-B483-BF3D327BE63E}" dt="2024-06-04T15:05:37.975" v="10874" actId="1076"/>
          <ac:picMkLst>
            <pc:docMk/>
            <pc:sldMk cId="1105317938" sldId="371"/>
            <ac:picMk id="65" creationId="{8A5F90FC-F8B8-DF13-7014-6B941AC0329E}"/>
          </ac:picMkLst>
        </pc:picChg>
        <pc:cxnChg chg="mod topLvl">
          <ac:chgData name="Rhys Thomas" userId="b0461f160bf1e64b" providerId="LiveId" clId="{CF6027AD-E818-47F9-B483-BF3D327BE63E}" dt="2024-06-04T15:05:10.551" v="10869" actId="165"/>
          <ac:cxnSpMkLst>
            <pc:docMk/>
            <pc:sldMk cId="1105317938" sldId="371"/>
            <ac:cxnSpMk id="8" creationId="{A22AACFD-4F8F-8DAF-E040-5A23C5D589C1}"/>
          </ac:cxnSpMkLst>
        </pc:cxnChg>
        <pc:cxnChg chg="mod topLvl">
          <ac:chgData name="Rhys Thomas" userId="b0461f160bf1e64b" providerId="LiveId" clId="{CF6027AD-E818-47F9-B483-BF3D327BE63E}" dt="2024-06-04T15:05:10.551" v="10869" actId="165"/>
          <ac:cxnSpMkLst>
            <pc:docMk/>
            <pc:sldMk cId="1105317938" sldId="371"/>
            <ac:cxnSpMk id="9" creationId="{FFD06559-60A7-E788-BCAA-A4DB3B28CBD8}"/>
          </ac:cxnSpMkLst>
        </pc:cxnChg>
        <pc:cxnChg chg="mod topLvl">
          <ac:chgData name="Rhys Thomas" userId="b0461f160bf1e64b" providerId="LiveId" clId="{CF6027AD-E818-47F9-B483-BF3D327BE63E}" dt="2024-06-04T15:05:10.551" v="10869" actId="165"/>
          <ac:cxnSpMkLst>
            <pc:docMk/>
            <pc:sldMk cId="1105317938" sldId="371"/>
            <ac:cxnSpMk id="15" creationId="{C44B17DB-83B2-AF71-51ED-87B39BA041F3}"/>
          </ac:cxnSpMkLst>
        </pc:cxnChg>
        <pc:cxnChg chg="mod topLvl">
          <ac:chgData name="Rhys Thomas" userId="b0461f160bf1e64b" providerId="LiveId" clId="{CF6027AD-E818-47F9-B483-BF3D327BE63E}" dt="2024-06-04T15:05:10.551" v="10869" actId="165"/>
          <ac:cxnSpMkLst>
            <pc:docMk/>
            <pc:sldMk cId="1105317938" sldId="371"/>
            <ac:cxnSpMk id="16" creationId="{33E2C066-CE0D-7EF3-8DF1-7CFD2E861A7E}"/>
          </ac:cxnSpMkLst>
        </pc:cxnChg>
        <pc:cxnChg chg="mod topLvl">
          <ac:chgData name="Rhys Thomas" userId="b0461f160bf1e64b" providerId="LiveId" clId="{CF6027AD-E818-47F9-B483-BF3D327BE63E}" dt="2024-06-04T15:05:10.551" v="10869" actId="165"/>
          <ac:cxnSpMkLst>
            <pc:docMk/>
            <pc:sldMk cId="1105317938" sldId="371"/>
            <ac:cxnSpMk id="21" creationId="{B940EF5B-5ED9-EEE0-3897-8755356B8E05}"/>
          </ac:cxnSpMkLst>
        </pc:cxnChg>
        <pc:cxnChg chg="mod topLvl">
          <ac:chgData name="Rhys Thomas" userId="b0461f160bf1e64b" providerId="LiveId" clId="{CF6027AD-E818-47F9-B483-BF3D327BE63E}" dt="2024-06-04T15:05:10.551" v="10869" actId="165"/>
          <ac:cxnSpMkLst>
            <pc:docMk/>
            <pc:sldMk cId="1105317938" sldId="371"/>
            <ac:cxnSpMk id="22" creationId="{94228D06-1185-B8F8-2402-8E2B5D57BF42}"/>
          </ac:cxnSpMkLst>
        </pc:cxnChg>
        <pc:cxnChg chg="mod topLvl">
          <ac:chgData name="Rhys Thomas" userId="b0461f160bf1e64b" providerId="LiveId" clId="{CF6027AD-E818-47F9-B483-BF3D327BE63E}" dt="2024-06-04T15:05:20.885" v="10870" actId="165"/>
          <ac:cxnSpMkLst>
            <pc:docMk/>
            <pc:sldMk cId="1105317938" sldId="371"/>
            <ac:cxnSpMk id="27" creationId="{AED7F224-2858-AF9E-34BD-B5A687A721B4}"/>
          </ac:cxnSpMkLst>
        </pc:cxnChg>
        <pc:cxnChg chg="mod topLvl">
          <ac:chgData name="Rhys Thomas" userId="b0461f160bf1e64b" providerId="LiveId" clId="{CF6027AD-E818-47F9-B483-BF3D327BE63E}" dt="2024-06-04T15:05:20.885" v="10870" actId="165"/>
          <ac:cxnSpMkLst>
            <pc:docMk/>
            <pc:sldMk cId="1105317938" sldId="371"/>
            <ac:cxnSpMk id="28" creationId="{05516477-7F97-E8F1-018B-748EEF88145F}"/>
          </ac:cxnSpMkLst>
        </pc:cxnChg>
        <pc:cxnChg chg="mod topLvl">
          <ac:chgData name="Rhys Thomas" userId="b0461f160bf1e64b" providerId="LiveId" clId="{CF6027AD-E818-47F9-B483-BF3D327BE63E}" dt="2024-06-04T15:05:20.885" v="10870" actId="165"/>
          <ac:cxnSpMkLst>
            <pc:docMk/>
            <pc:sldMk cId="1105317938" sldId="371"/>
            <ac:cxnSpMk id="33" creationId="{B36C0F43-0C9A-BEDF-17EB-D56FD30C23CE}"/>
          </ac:cxnSpMkLst>
        </pc:cxnChg>
        <pc:cxnChg chg="mod topLvl">
          <ac:chgData name="Rhys Thomas" userId="b0461f160bf1e64b" providerId="LiveId" clId="{CF6027AD-E818-47F9-B483-BF3D327BE63E}" dt="2024-06-04T15:05:20.885" v="10870" actId="165"/>
          <ac:cxnSpMkLst>
            <pc:docMk/>
            <pc:sldMk cId="1105317938" sldId="371"/>
            <ac:cxnSpMk id="34" creationId="{5202D4CF-243E-528A-4996-1BF8D0982BE5}"/>
          </ac:cxnSpMkLst>
        </pc:cxnChg>
        <pc:cxnChg chg="mod topLvl">
          <ac:chgData name="Rhys Thomas" userId="b0461f160bf1e64b" providerId="LiveId" clId="{CF6027AD-E818-47F9-B483-BF3D327BE63E}" dt="2024-06-04T15:05:20.885" v="10870" actId="165"/>
          <ac:cxnSpMkLst>
            <pc:docMk/>
            <pc:sldMk cId="1105317938" sldId="371"/>
            <ac:cxnSpMk id="39" creationId="{FA216B2A-93E4-EFDD-2543-7CFE2574F38D}"/>
          </ac:cxnSpMkLst>
        </pc:cxnChg>
        <pc:cxnChg chg="mod topLvl">
          <ac:chgData name="Rhys Thomas" userId="b0461f160bf1e64b" providerId="LiveId" clId="{CF6027AD-E818-47F9-B483-BF3D327BE63E}" dt="2024-06-04T15:05:20.885" v="10870" actId="165"/>
          <ac:cxnSpMkLst>
            <pc:docMk/>
            <pc:sldMk cId="1105317938" sldId="371"/>
            <ac:cxnSpMk id="40" creationId="{50C6F292-91DE-FF56-4175-3970D7D1776A}"/>
          </ac:cxnSpMkLst>
        </pc:cxnChg>
        <pc:cxnChg chg="add mod">
          <ac:chgData name="Rhys Thomas" userId="b0461f160bf1e64b" providerId="LiveId" clId="{CF6027AD-E818-47F9-B483-BF3D327BE63E}" dt="2024-06-04T15:05:32.840" v="10872" actId="1076"/>
          <ac:cxnSpMkLst>
            <pc:docMk/>
            <pc:sldMk cId="1105317938" sldId="371"/>
            <ac:cxnSpMk id="45" creationId="{048E520A-C53A-D7A9-51C5-E450AA0BECEF}"/>
          </ac:cxnSpMkLst>
        </pc:cxnChg>
        <pc:cxnChg chg="add mod">
          <ac:chgData name="Rhys Thomas" userId="b0461f160bf1e64b" providerId="LiveId" clId="{CF6027AD-E818-47F9-B483-BF3D327BE63E}" dt="2024-06-04T15:05:32.840" v="10872" actId="1076"/>
          <ac:cxnSpMkLst>
            <pc:docMk/>
            <pc:sldMk cId="1105317938" sldId="371"/>
            <ac:cxnSpMk id="46" creationId="{C96EABF7-FF30-3B04-9EDD-48673B6D7CC5}"/>
          </ac:cxnSpMkLst>
        </pc:cxnChg>
        <pc:cxnChg chg="add mod">
          <ac:chgData name="Rhys Thomas" userId="b0461f160bf1e64b" providerId="LiveId" clId="{CF6027AD-E818-47F9-B483-BF3D327BE63E}" dt="2024-06-04T15:05:32.840" v="10872" actId="1076"/>
          <ac:cxnSpMkLst>
            <pc:docMk/>
            <pc:sldMk cId="1105317938" sldId="371"/>
            <ac:cxnSpMk id="51" creationId="{855AA2F3-579B-4021-CB6F-CC10526B97F8}"/>
          </ac:cxnSpMkLst>
        </pc:cxnChg>
        <pc:cxnChg chg="add mod">
          <ac:chgData name="Rhys Thomas" userId="b0461f160bf1e64b" providerId="LiveId" clId="{CF6027AD-E818-47F9-B483-BF3D327BE63E}" dt="2024-06-04T15:05:32.840" v="10872" actId="1076"/>
          <ac:cxnSpMkLst>
            <pc:docMk/>
            <pc:sldMk cId="1105317938" sldId="371"/>
            <ac:cxnSpMk id="52" creationId="{FF8B106D-4294-6E79-9817-ED066F894A85}"/>
          </ac:cxnSpMkLst>
        </pc:cxnChg>
        <pc:cxnChg chg="add mod">
          <ac:chgData name="Rhys Thomas" userId="b0461f160bf1e64b" providerId="LiveId" clId="{CF6027AD-E818-47F9-B483-BF3D327BE63E}" dt="2024-06-04T15:05:37.975" v="10874" actId="1076"/>
          <ac:cxnSpMkLst>
            <pc:docMk/>
            <pc:sldMk cId="1105317938" sldId="371"/>
            <ac:cxnSpMk id="57" creationId="{54B5656A-4C31-699E-8234-D9E1AC76645B}"/>
          </ac:cxnSpMkLst>
        </pc:cxnChg>
        <pc:cxnChg chg="add mod">
          <ac:chgData name="Rhys Thomas" userId="b0461f160bf1e64b" providerId="LiveId" clId="{CF6027AD-E818-47F9-B483-BF3D327BE63E}" dt="2024-06-04T15:05:37.975" v="10874" actId="1076"/>
          <ac:cxnSpMkLst>
            <pc:docMk/>
            <pc:sldMk cId="1105317938" sldId="371"/>
            <ac:cxnSpMk id="58" creationId="{A098B445-68D5-A709-59DD-D963104A7B98}"/>
          </ac:cxnSpMkLst>
        </pc:cxnChg>
        <pc:cxnChg chg="add mod">
          <ac:chgData name="Rhys Thomas" userId="b0461f160bf1e64b" providerId="LiveId" clId="{CF6027AD-E818-47F9-B483-BF3D327BE63E}" dt="2024-06-04T15:05:37.975" v="10874" actId="1076"/>
          <ac:cxnSpMkLst>
            <pc:docMk/>
            <pc:sldMk cId="1105317938" sldId="371"/>
            <ac:cxnSpMk id="63" creationId="{95E63740-8E60-54E0-3947-FCA91F4F4DC6}"/>
          </ac:cxnSpMkLst>
        </pc:cxnChg>
        <pc:cxnChg chg="add mod">
          <ac:chgData name="Rhys Thomas" userId="b0461f160bf1e64b" providerId="LiveId" clId="{CF6027AD-E818-47F9-B483-BF3D327BE63E}" dt="2024-06-04T15:05:37.975" v="10874" actId="1076"/>
          <ac:cxnSpMkLst>
            <pc:docMk/>
            <pc:sldMk cId="1105317938" sldId="371"/>
            <ac:cxnSpMk id="64" creationId="{1A1B7553-61AD-2D07-147F-045FB657768D}"/>
          </ac:cxnSpMkLst>
        </pc:cxnChg>
      </pc:sldChg>
      <pc:sldChg chg="addSp delSp modSp new del mod">
        <pc:chgData name="Rhys Thomas" userId="b0461f160bf1e64b" providerId="LiveId" clId="{CF6027AD-E818-47F9-B483-BF3D327BE63E}" dt="2024-06-04T15:31:47.813" v="11095" actId="2696"/>
        <pc:sldMkLst>
          <pc:docMk/>
          <pc:sldMk cId="3811024769" sldId="372"/>
        </pc:sldMkLst>
        <pc:spChg chg="del">
          <ac:chgData name="Rhys Thomas" userId="b0461f160bf1e64b" providerId="LiveId" clId="{CF6027AD-E818-47F9-B483-BF3D327BE63E}" dt="2024-06-04T15:17:15.576" v="11030" actId="478"/>
          <ac:spMkLst>
            <pc:docMk/>
            <pc:sldMk cId="3811024769" sldId="372"/>
            <ac:spMk id="2" creationId="{597EA592-A02B-5BA6-993A-426658B9CFA5}"/>
          </ac:spMkLst>
        </pc:spChg>
        <pc:spChg chg="del">
          <ac:chgData name="Rhys Thomas" userId="b0461f160bf1e64b" providerId="LiveId" clId="{CF6027AD-E818-47F9-B483-BF3D327BE63E}" dt="2024-06-04T15:17:13.817" v="11029" actId="478"/>
          <ac:spMkLst>
            <pc:docMk/>
            <pc:sldMk cId="3811024769" sldId="372"/>
            <ac:spMk id="3" creationId="{A7F6758B-8545-E0B4-C03A-996338DF6D23}"/>
          </ac:spMkLst>
        </pc:spChg>
        <pc:spChg chg="add mod">
          <ac:chgData name="Rhys Thomas" userId="b0461f160bf1e64b" providerId="LiveId" clId="{CF6027AD-E818-47F9-B483-BF3D327BE63E}" dt="2024-06-04T15:24:38.483" v="11035" actId="20577"/>
          <ac:spMkLst>
            <pc:docMk/>
            <pc:sldMk cId="3811024769" sldId="372"/>
            <ac:spMk id="4" creationId="{94BDD7D7-A452-FDB2-AD69-03CFA80747FF}"/>
          </ac:spMkLst>
        </pc:spChg>
      </pc:sldChg>
      <pc:sldChg chg="addSp delSp modSp add mod ord modAnim">
        <pc:chgData name="Rhys Thomas" userId="b0461f160bf1e64b" providerId="LiveId" clId="{CF6027AD-E818-47F9-B483-BF3D327BE63E}" dt="2024-06-04T18:52:22.166" v="11143"/>
        <pc:sldMkLst>
          <pc:docMk/>
          <pc:sldMk cId="3457647785" sldId="373"/>
        </pc:sldMkLst>
        <pc:spChg chg="add mod">
          <ac:chgData name="Rhys Thomas" userId="b0461f160bf1e64b" providerId="LiveId" clId="{CF6027AD-E818-47F9-B483-BF3D327BE63E}" dt="2024-06-04T15:33:46.916" v="11117" actId="1076"/>
          <ac:spMkLst>
            <pc:docMk/>
            <pc:sldMk cId="3457647785" sldId="373"/>
            <ac:spMk id="2" creationId="{0BCC3082-33D8-72E1-19BF-FCF0520B8751}"/>
          </ac:spMkLst>
        </pc:spChg>
        <pc:spChg chg="add mod">
          <ac:chgData name="Rhys Thomas" userId="b0461f160bf1e64b" providerId="LiveId" clId="{CF6027AD-E818-47F9-B483-BF3D327BE63E}" dt="2024-06-04T15:33:40.363" v="11115" actId="1076"/>
          <ac:spMkLst>
            <pc:docMk/>
            <pc:sldMk cId="3457647785" sldId="373"/>
            <ac:spMk id="3" creationId="{37D990F8-49FF-A0D3-6F87-07B4CE2BD68B}"/>
          </ac:spMkLst>
        </pc:spChg>
        <pc:spChg chg="add del mod">
          <ac:chgData name="Rhys Thomas" userId="b0461f160bf1e64b" providerId="LiveId" clId="{CF6027AD-E818-47F9-B483-BF3D327BE63E}" dt="2024-06-04T18:48:58.181" v="11119" actId="478"/>
          <ac:spMkLst>
            <pc:docMk/>
            <pc:sldMk cId="3457647785" sldId="373"/>
            <ac:spMk id="4" creationId="{9E505488-DD8A-387E-F506-6F88CC34B17B}"/>
          </ac:spMkLst>
        </pc:spChg>
        <pc:spChg chg="add mod">
          <ac:chgData name="Rhys Thomas" userId="b0461f160bf1e64b" providerId="LiveId" clId="{CF6027AD-E818-47F9-B483-BF3D327BE63E}" dt="2024-06-04T18:49:54.466" v="11126" actId="1076"/>
          <ac:spMkLst>
            <pc:docMk/>
            <pc:sldMk cId="3457647785" sldId="373"/>
            <ac:spMk id="5" creationId="{C92B451F-9ADC-50E4-04AF-89495B06C755}"/>
          </ac:spMkLst>
        </pc:spChg>
        <pc:spChg chg="add mod">
          <ac:chgData name="Rhys Thomas" userId="b0461f160bf1e64b" providerId="LiveId" clId="{CF6027AD-E818-47F9-B483-BF3D327BE63E}" dt="2024-06-04T18:50:19.601" v="11131" actId="20577"/>
          <ac:spMkLst>
            <pc:docMk/>
            <pc:sldMk cId="3457647785" sldId="373"/>
            <ac:spMk id="6" creationId="{EDC43535-F37D-3F1B-0EF3-4B8ADC8BE3E0}"/>
          </ac:spMkLst>
        </pc:spChg>
        <pc:spChg chg="add mod">
          <ac:chgData name="Rhys Thomas" userId="b0461f160bf1e64b" providerId="LiveId" clId="{CF6027AD-E818-47F9-B483-BF3D327BE63E}" dt="2024-06-04T18:52:02.194" v="11137" actId="20577"/>
          <ac:spMkLst>
            <pc:docMk/>
            <pc:sldMk cId="3457647785" sldId="373"/>
            <ac:spMk id="7" creationId="{7CF1C38C-4C9D-2CF7-616E-9C80D415073B}"/>
          </ac:spMkLst>
        </pc:spChg>
        <pc:spChg chg="add mod">
          <ac:chgData name="Rhys Thomas" userId="b0461f160bf1e64b" providerId="LiveId" clId="{CF6027AD-E818-47F9-B483-BF3D327BE63E}" dt="2024-06-04T18:52:12.209" v="11141" actId="20577"/>
          <ac:spMkLst>
            <pc:docMk/>
            <pc:sldMk cId="3457647785" sldId="373"/>
            <ac:spMk id="8" creationId="{AB605F1C-407D-833D-6A71-DB5C5F8C0E61}"/>
          </ac:spMkLst>
        </pc:spChg>
        <pc:spChg chg="mod">
          <ac:chgData name="Rhys Thomas" userId="b0461f160bf1e64b" providerId="LiveId" clId="{CF6027AD-E818-47F9-B483-BF3D327BE63E}" dt="2024-06-04T15:31:05.728" v="11074" actId="20577"/>
          <ac:spMkLst>
            <pc:docMk/>
            <pc:sldMk cId="3457647785" sldId="373"/>
            <ac:spMk id="11" creationId="{309F1EFB-5EBE-433B-CD11-DBDE7339CD08}"/>
          </ac:spMkLst>
        </pc:spChg>
        <pc:spChg chg="mod">
          <ac:chgData name="Rhys Thomas" userId="b0461f160bf1e64b" providerId="LiveId" clId="{CF6027AD-E818-47F9-B483-BF3D327BE63E}" dt="2024-06-04T15:31:10.148" v="11076" actId="20577"/>
          <ac:spMkLst>
            <pc:docMk/>
            <pc:sldMk cId="3457647785" sldId="373"/>
            <ac:spMk id="12" creationId="{B2215840-7A99-B393-47A3-D17F29967F1A}"/>
          </ac:spMkLst>
        </pc:spChg>
        <pc:graphicFrameChg chg="mod modGraphic">
          <ac:chgData name="Rhys Thomas" userId="b0461f160bf1e64b" providerId="LiveId" clId="{CF6027AD-E818-47F9-B483-BF3D327BE63E}" dt="2024-06-04T18:48:09.833" v="11118" actId="1076"/>
          <ac:graphicFrameMkLst>
            <pc:docMk/>
            <pc:sldMk cId="3457647785" sldId="373"/>
            <ac:graphicFrameMk id="10" creationId="{2334EA56-A76A-DEEC-F9E9-D37C6D3BB1F0}"/>
          </ac:graphicFrameMkLst>
        </pc:graphicFrameChg>
      </pc:sldChg>
      <pc:sldChg chg="addSp delSp modSp new mod modAnim">
        <pc:chgData name="Rhys Thomas" userId="b0461f160bf1e64b" providerId="LiveId" clId="{CF6027AD-E818-47F9-B483-BF3D327BE63E}" dt="2024-06-05T09:43:24.215" v="11292"/>
        <pc:sldMkLst>
          <pc:docMk/>
          <pc:sldMk cId="2222968317" sldId="374"/>
        </pc:sldMkLst>
        <pc:spChg chg="del">
          <ac:chgData name="Rhys Thomas" userId="b0461f160bf1e64b" providerId="LiveId" clId="{CF6027AD-E818-47F9-B483-BF3D327BE63E}" dt="2024-06-04T15:32:29.863" v="11101" actId="478"/>
          <ac:spMkLst>
            <pc:docMk/>
            <pc:sldMk cId="2222968317" sldId="374"/>
            <ac:spMk id="2" creationId="{019EAF60-8B62-8012-F219-2B7AD08F5BB2}"/>
          </ac:spMkLst>
        </pc:spChg>
        <pc:spChg chg="del">
          <ac:chgData name="Rhys Thomas" userId="b0461f160bf1e64b" providerId="LiveId" clId="{CF6027AD-E818-47F9-B483-BF3D327BE63E}" dt="2024-06-04T15:32:31.104" v="11102" actId="478"/>
          <ac:spMkLst>
            <pc:docMk/>
            <pc:sldMk cId="2222968317" sldId="374"/>
            <ac:spMk id="3" creationId="{93691584-23E3-3363-A22D-7DA394D89E9A}"/>
          </ac:spMkLst>
        </pc:spChg>
        <pc:spChg chg="del mod">
          <ac:chgData name="Rhys Thomas" userId="b0461f160bf1e64b" providerId="LiveId" clId="{CF6027AD-E818-47F9-B483-BF3D327BE63E}" dt="2024-06-05T08:49:56.564" v="11158" actId="478"/>
          <ac:spMkLst>
            <pc:docMk/>
            <pc:sldMk cId="2222968317" sldId="374"/>
            <ac:spMk id="5" creationId="{B70158BE-2391-6CDD-2A57-8BB99F630058}"/>
          </ac:spMkLst>
        </pc:spChg>
        <pc:spChg chg="del mod">
          <ac:chgData name="Rhys Thomas" userId="b0461f160bf1e64b" providerId="LiveId" clId="{CF6027AD-E818-47F9-B483-BF3D327BE63E}" dt="2024-06-05T08:49:54.069" v="11157" actId="478"/>
          <ac:spMkLst>
            <pc:docMk/>
            <pc:sldMk cId="2222968317" sldId="374"/>
            <ac:spMk id="15" creationId="{8BF14C5B-BBB6-ABAE-49DF-A9F807FD3D4E}"/>
          </ac:spMkLst>
        </pc:spChg>
        <pc:spChg chg="del mod">
          <ac:chgData name="Rhys Thomas" userId="b0461f160bf1e64b" providerId="LiveId" clId="{CF6027AD-E818-47F9-B483-BF3D327BE63E}" dt="2024-06-05T08:49:52.477" v="11156" actId="478"/>
          <ac:spMkLst>
            <pc:docMk/>
            <pc:sldMk cId="2222968317" sldId="374"/>
            <ac:spMk id="17" creationId="{983D3D55-74FD-EBA9-7C67-55BE5FF0C418}"/>
          </ac:spMkLst>
        </pc:spChg>
        <pc:spChg chg="del mod">
          <ac:chgData name="Rhys Thomas" userId="b0461f160bf1e64b" providerId="LiveId" clId="{CF6027AD-E818-47F9-B483-BF3D327BE63E}" dt="2024-06-05T08:49:50.147" v="11155" actId="478"/>
          <ac:spMkLst>
            <pc:docMk/>
            <pc:sldMk cId="2222968317" sldId="374"/>
            <ac:spMk id="18" creationId="{279DCA8B-3447-CC20-BDC8-E0FB62C98C0D}"/>
          </ac:spMkLst>
        </pc:spChg>
        <pc:spChg chg="del mod">
          <ac:chgData name="Rhys Thomas" userId="b0461f160bf1e64b" providerId="LiveId" clId="{CF6027AD-E818-47F9-B483-BF3D327BE63E}" dt="2024-06-05T08:49:48.484" v="11154" actId="478"/>
          <ac:spMkLst>
            <pc:docMk/>
            <pc:sldMk cId="2222968317" sldId="374"/>
            <ac:spMk id="19" creationId="{D0AF2257-F9CD-D646-EF23-0993C1F35AE7}"/>
          </ac:spMkLst>
        </pc:spChg>
        <pc:spChg chg="del mod">
          <ac:chgData name="Rhys Thomas" userId="b0461f160bf1e64b" providerId="LiveId" clId="{CF6027AD-E818-47F9-B483-BF3D327BE63E}" dt="2024-06-05T08:49:46.969" v="11153" actId="478"/>
          <ac:spMkLst>
            <pc:docMk/>
            <pc:sldMk cId="2222968317" sldId="374"/>
            <ac:spMk id="20" creationId="{DB9B2D61-650F-FAA9-95E6-AC6AAB56DEEE}"/>
          </ac:spMkLst>
        </pc:spChg>
        <pc:spChg chg="del mod">
          <ac:chgData name="Rhys Thomas" userId="b0461f160bf1e64b" providerId="LiveId" clId="{CF6027AD-E818-47F9-B483-BF3D327BE63E}" dt="2024-06-05T08:49:45.148" v="11152" actId="478"/>
          <ac:spMkLst>
            <pc:docMk/>
            <pc:sldMk cId="2222968317" sldId="374"/>
            <ac:spMk id="21" creationId="{BBA6B14F-38D3-0A3B-5788-DE3C996780D7}"/>
          </ac:spMkLst>
        </pc:spChg>
        <pc:spChg chg="del mod">
          <ac:chgData name="Rhys Thomas" userId="b0461f160bf1e64b" providerId="LiveId" clId="{CF6027AD-E818-47F9-B483-BF3D327BE63E}" dt="2024-06-05T08:49:43.376" v="11151" actId="478"/>
          <ac:spMkLst>
            <pc:docMk/>
            <pc:sldMk cId="2222968317" sldId="374"/>
            <ac:spMk id="22" creationId="{DD5D9525-012B-F4D9-525B-7554A1D6B477}"/>
          </ac:spMkLst>
        </pc:spChg>
        <pc:spChg chg="del mod">
          <ac:chgData name="Rhys Thomas" userId="b0461f160bf1e64b" providerId="LiveId" clId="{CF6027AD-E818-47F9-B483-BF3D327BE63E}" dt="2024-06-05T08:49:41.666" v="11150" actId="478"/>
          <ac:spMkLst>
            <pc:docMk/>
            <pc:sldMk cId="2222968317" sldId="374"/>
            <ac:spMk id="23" creationId="{41F0C3C2-953D-2A02-2A5C-4B51B4023030}"/>
          </ac:spMkLst>
        </pc:spChg>
        <pc:spChg chg="del mod">
          <ac:chgData name="Rhys Thomas" userId="b0461f160bf1e64b" providerId="LiveId" clId="{CF6027AD-E818-47F9-B483-BF3D327BE63E}" dt="2024-06-05T08:49:39.971" v="11149" actId="478"/>
          <ac:spMkLst>
            <pc:docMk/>
            <pc:sldMk cId="2222968317" sldId="374"/>
            <ac:spMk id="24" creationId="{D13856F2-537F-20D7-3FBE-7E9FCC726290}"/>
          </ac:spMkLst>
        </pc:spChg>
        <pc:spChg chg="add mod">
          <ac:chgData name="Rhys Thomas" userId="b0461f160bf1e64b" providerId="LiveId" clId="{CF6027AD-E818-47F9-B483-BF3D327BE63E}" dt="2024-06-05T08:51:28.366" v="11182" actId="1076"/>
          <ac:spMkLst>
            <pc:docMk/>
            <pc:sldMk cId="2222968317" sldId="374"/>
            <ac:spMk id="27" creationId="{DBB7D41B-9A86-0174-DF26-D2740FCEC064}"/>
          </ac:spMkLst>
        </pc:spChg>
        <pc:spChg chg="add mod">
          <ac:chgData name="Rhys Thomas" userId="b0461f160bf1e64b" providerId="LiveId" clId="{CF6027AD-E818-47F9-B483-BF3D327BE63E}" dt="2024-06-05T09:37:18.732" v="11212" actId="12789"/>
          <ac:spMkLst>
            <pc:docMk/>
            <pc:sldMk cId="2222968317" sldId="374"/>
            <ac:spMk id="28" creationId="{37982006-A5C4-8623-7433-86B1A2EC754D}"/>
          </ac:spMkLst>
        </pc:spChg>
        <pc:spChg chg="add mod">
          <ac:chgData name="Rhys Thomas" userId="b0461f160bf1e64b" providerId="LiveId" clId="{CF6027AD-E818-47F9-B483-BF3D327BE63E}" dt="2024-06-05T09:37:26.923" v="11214" actId="20577"/>
          <ac:spMkLst>
            <pc:docMk/>
            <pc:sldMk cId="2222968317" sldId="374"/>
            <ac:spMk id="29" creationId="{8962ADF5-C295-C69A-89F7-443DFE543202}"/>
          </ac:spMkLst>
        </pc:spChg>
        <pc:spChg chg="add mod">
          <ac:chgData name="Rhys Thomas" userId="b0461f160bf1e64b" providerId="LiveId" clId="{CF6027AD-E818-47F9-B483-BF3D327BE63E}" dt="2024-06-05T09:37:30.060" v="11216" actId="20577"/>
          <ac:spMkLst>
            <pc:docMk/>
            <pc:sldMk cId="2222968317" sldId="374"/>
            <ac:spMk id="30" creationId="{528B5BF6-ABF9-F926-FFE5-4A7C2AB576BA}"/>
          </ac:spMkLst>
        </pc:spChg>
        <pc:spChg chg="add mod">
          <ac:chgData name="Rhys Thomas" userId="b0461f160bf1e64b" providerId="LiveId" clId="{CF6027AD-E818-47F9-B483-BF3D327BE63E}" dt="2024-06-05T09:37:31.793" v="11218" actId="20577"/>
          <ac:spMkLst>
            <pc:docMk/>
            <pc:sldMk cId="2222968317" sldId="374"/>
            <ac:spMk id="31" creationId="{82C988A3-E763-1E70-89F1-E52572C3E75D}"/>
          </ac:spMkLst>
        </pc:spChg>
        <pc:spChg chg="add mod">
          <ac:chgData name="Rhys Thomas" userId="b0461f160bf1e64b" providerId="LiveId" clId="{CF6027AD-E818-47F9-B483-BF3D327BE63E}" dt="2024-06-05T09:37:34.909" v="11220" actId="20577"/>
          <ac:spMkLst>
            <pc:docMk/>
            <pc:sldMk cId="2222968317" sldId="374"/>
            <ac:spMk id="32" creationId="{0896879B-D255-A139-C977-C514A7529C80}"/>
          </ac:spMkLst>
        </pc:spChg>
        <pc:spChg chg="add mod">
          <ac:chgData name="Rhys Thomas" userId="b0461f160bf1e64b" providerId="LiveId" clId="{CF6027AD-E818-47F9-B483-BF3D327BE63E}" dt="2024-06-05T09:37:40.260" v="11224" actId="20577"/>
          <ac:spMkLst>
            <pc:docMk/>
            <pc:sldMk cId="2222968317" sldId="374"/>
            <ac:spMk id="33" creationId="{5D679657-705C-5386-E292-5CC9ED5C8438}"/>
          </ac:spMkLst>
        </pc:spChg>
        <pc:spChg chg="add mod">
          <ac:chgData name="Rhys Thomas" userId="b0461f160bf1e64b" providerId="LiveId" clId="{CF6027AD-E818-47F9-B483-BF3D327BE63E}" dt="2024-06-05T09:37:45.224" v="11228" actId="20577"/>
          <ac:spMkLst>
            <pc:docMk/>
            <pc:sldMk cId="2222968317" sldId="374"/>
            <ac:spMk id="34" creationId="{87374D36-FED9-6839-AFB7-86AAB6FCC04F}"/>
          </ac:spMkLst>
        </pc:spChg>
        <pc:spChg chg="add mod">
          <ac:chgData name="Rhys Thomas" userId="b0461f160bf1e64b" providerId="LiveId" clId="{CF6027AD-E818-47F9-B483-BF3D327BE63E}" dt="2024-06-05T09:37:48.106" v="11230" actId="20577"/>
          <ac:spMkLst>
            <pc:docMk/>
            <pc:sldMk cId="2222968317" sldId="374"/>
            <ac:spMk id="35" creationId="{E3BD46FA-8B9B-0D02-18AE-257E9C565483}"/>
          </ac:spMkLst>
        </pc:spChg>
        <pc:spChg chg="add mod">
          <ac:chgData name="Rhys Thomas" userId="b0461f160bf1e64b" providerId="LiveId" clId="{CF6027AD-E818-47F9-B483-BF3D327BE63E}" dt="2024-06-05T09:37:51.855" v="11234" actId="6549"/>
          <ac:spMkLst>
            <pc:docMk/>
            <pc:sldMk cId="2222968317" sldId="374"/>
            <ac:spMk id="36" creationId="{5B9CF66E-B999-864D-C728-CEA6661C7298}"/>
          </ac:spMkLst>
        </pc:spChg>
        <pc:spChg chg="add mod">
          <ac:chgData name="Rhys Thomas" userId="b0461f160bf1e64b" providerId="LiveId" clId="{CF6027AD-E818-47F9-B483-BF3D327BE63E}" dt="2024-06-05T09:37:54.350" v="11236" actId="20577"/>
          <ac:spMkLst>
            <pc:docMk/>
            <pc:sldMk cId="2222968317" sldId="374"/>
            <ac:spMk id="37" creationId="{B204717C-5AE1-E660-DB3D-AB4EFB49D394}"/>
          </ac:spMkLst>
        </pc:spChg>
        <pc:spChg chg="add mod">
          <ac:chgData name="Rhys Thomas" userId="b0461f160bf1e64b" providerId="LiveId" clId="{CF6027AD-E818-47F9-B483-BF3D327BE63E}" dt="2024-06-05T09:37:56.216" v="11238" actId="20577"/>
          <ac:spMkLst>
            <pc:docMk/>
            <pc:sldMk cId="2222968317" sldId="374"/>
            <ac:spMk id="38" creationId="{7753FE75-EB93-0BC4-0625-8974075B2496}"/>
          </ac:spMkLst>
        </pc:spChg>
        <pc:spChg chg="add mod">
          <ac:chgData name="Rhys Thomas" userId="b0461f160bf1e64b" providerId="LiveId" clId="{CF6027AD-E818-47F9-B483-BF3D327BE63E}" dt="2024-06-05T09:40:18.330" v="11253" actId="1037"/>
          <ac:spMkLst>
            <pc:docMk/>
            <pc:sldMk cId="2222968317" sldId="374"/>
            <ac:spMk id="39" creationId="{9DF84115-AE8F-6414-538F-05402E065F5A}"/>
          </ac:spMkLst>
        </pc:spChg>
        <pc:spChg chg="add mod">
          <ac:chgData name="Rhys Thomas" userId="b0461f160bf1e64b" providerId="LiveId" clId="{CF6027AD-E818-47F9-B483-BF3D327BE63E}" dt="2024-06-05T09:40:29.690" v="11255" actId="1076"/>
          <ac:spMkLst>
            <pc:docMk/>
            <pc:sldMk cId="2222968317" sldId="374"/>
            <ac:spMk id="40" creationId="{5F633092-B6C3-18BA-2F09-AFF894B50AF5}"/>
          </ac:spMkLst>
        </pc:spChg>
        <pc:spChg chg="add mod">
          <ac:chgData name="Rhys Thomas" userId="b0461f160bf1e64b" providerId="LiveId" clId="{CF6027AD-E818-47F9-B483-BF3D327BE63E}" dt="2024-06-05T09:40:38.432" v="11257" actId="1076"/>
          <ac:spMkLst>
            <pc:docMk/>
            <pc:sldMk cId="2222968317" sldId="374"/>
            <ac:spMk id="41" creationId="{6B86E2B5-E70B-DD98-B2FC-3AC621F01D1A}"/>
          </ac:spMkLst>
        </pc:spChg>
        <pc:spChg chg="add mod">
          <ac:chgData name="Rhys Thomas" userId="b0461f160bf1e64b" providerId="LiveId" clId="{CF6027AD-E818-47F9-B483-BF3D327BE63E}" dt="2024-06-05T09:40:44.521" v="11259" actId="1076"/>
          <ac:spMkLst>
            <pc:docMk/>
            <pc:sldMk cId="2222968317" sldId="374"/>
            <ac:spMk id="42" creationId="{149DB909-5AA2-017D-9A8B-FBFC4796DF74}"/>
          </ac:spMkLst>
        </pc:spChg>
        <pc:spChg chg="add mod">
          <ac:chgData name="Rhys Thomas" userId="b0461f160bf1e64b" providerId="LiveId" clId="{CF6027AD-E818-47F9-B483-BF3D327BE63E}" dt="2024-06-05T09:40:50.045" v="11261" actId="1076"/>
          <ac:spMkLst>
            <pc:docMk/>
            <pc:sldMk cId="2222968317" sldId="374"/>
            <ac:spMk id="43" creationId="{7DA34582-2225-A0CB-2021-DD6E1E2F2C96}"/>
          </ac:spMkLst>
        </pc:spChg>
        <pc:spChg chg="add mod">
          <ac:chgData name="Rhys Thomas" userId="b0461f160bf1e64b" providerId="LiveId" clId="{CF6027AD-E818-47F9-B483-BF3D327BE63E}" dt="2024-06-05T09:43:19.772" v="11291" actId="20577"/>
          <ac:spMkLst>
            <pc:docMk/>
            <pc:sldMk cId="2222968317" sldId="374"/>
            <ac:spMk id="44" creationId="{09FDC158-D667-B270-7449-94878BADF528}"/>
          </ac:spMkLst>
        </pc:spChg>
        <pc:grpChg chg="add mod">
          <ac:chgData name="Rhys Thomas" userId="b0461f160bf1e64b" providerId="LiveId" clId="{CF6027AD-E818-47F9-B483-BF3D327BE63E}" dt="2024-06-05T08:51:32.338" v="11183" actId="1076"/>
          <ac:grpSpMkLst>
            <pc:docMk/>
            <pc:sldMk cId="2222968317" sldId="374"/>
            <ac:grpSpMk id="4" creationId="{BAFF2568-3462-8EBF-0FB5-406336A8A422}"/>
          </ac:grpSpMkLst>
        </pc:grp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6" creationId="{6872CD9B-98DD-9845-2BEA-0AC1CB46E515}"/>
          </ac:cxnSpMkLst>
        </pc:cxn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7" creationId="{209FA875-F079-AC86-5C95-109865C23DB1}"/>
          </ac:cxnSpMkLst>
        </pc:cxn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8" creationId="{784FDF58-0280-4E81-7C0F-A9C88D2EB091}"/>
          </ac:cxnSpMkLst>
        </pc:cxn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9" creationId="{49DBAC5C-8C97-1393-0BE7-52358D2CA3E0}"/>
          </ac:cxnSpMkLst>
        </pc:cxn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10" creationId="{6D4DF5B2-4FD5-C715-F4E8-5435B23EE992}"/>
          </ac:cxnSpMkLst>
        </pc:cxn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11" creationId="{3DA00773-9A09-0F71-5A48-8DC50CE6DD82}"/>
          </ac:cxnSpMkLst>
        </pc:cxn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12" creationId="{2FC1220A-C545-15A6-E095-7A910031BF78}"/>
          </ac:cxnSpMkLst>
        </pc:cxn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13" creationId="{0B7FFCA1-E2D8-14E0-5164-D72E6F505D22}"/>
          </ac:cxnSpMkLst>
        </pc:cxn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14" creationId="{3BEC6C61-79B2-767D-AF2E-1AEC113FF227}"/>
          </ac:cxnSpMkLst>
        </pc:cxn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16" creationId="{C35C3010-AE06-25F3-F65A-8ABDC18EEBFF}"/>
          </ac:cxnSpMkLst>
        </pc:cxn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25" creationId="{F72D98CA-19F8-A5F7-7A9A-C5AEF91AD002}"/>
          </ac:cxnSpMkLst>
        </pc:cxnChg>
        <pc:cxnChg chg="mod">
          <ac:chgData name="Rhys Thomas" userId="b0461f160bf1e64b" providerId="LiveId" clId="{CF6027AD-E818-47F9-B483-BF3D327BE63E}" dt="2024-06-05T08:49:29.036" v="11144"/>
          <ac:cxnSpMkLst>
            <pc:docMk/>
            <pc:sldMk cId="2222968317" sldId="374"/>
            <ac:cxnSpMk id="26" creationId="{33E481C5-ABE1-EF64-C2CD-9451645A1D68}"/>
          </ac:cxnSpMkLst>
        </pc:cxnChg>
      </pc:sldChg>
      <pc:sldChg chg="addSp modSp add mod modAnim">
        <pc:chgData name="Rhys Thomas" userId="b0461f160bf1e64b" providerId="LiveId" clId="{CF6027AD-E818-47F9-B483-BF3D327BE63E}" dt="2024-06-05T09:46:30.729" v="11337" actId="1076"/>
        <pc:sldMkLst>
          <pc:docMk/>
          <pc:sldMk cId="1806103454" sldId="375"/>
        </pc:sldMkLst>
        <pc:spChg chg="add mod">
          <ac:chgData name="Rhys Thomas" userId="b0461f160bf1e64b" providerId="LiveId" clId="{CF6027AD-E818-47F9-B483-BF3D327BE63E}" dt="2024-06-05T09:46:13.122" v="11333" actId="1076"/>
          <ac:spMkLst>
            <pc:docMk/>
            <pc:sldMk cId="1806103454" sldId="375"/>
            <ac:spMk id="2" creationId="{0F8740F0-BF95-52D9-C5F3-A8233B6E8844}"/>
          </ac:spMkLst>
        </pc:spChg>
        <pc:spChg chg="add mod">
          <ac:chgData name="Rhys Thomas" userId="b0461f160bf1e64b" providerId="LiveId" clId="{CF6027AD-E818-47F9-B483-BF3D327BE63E}" dt="2024-06-05T09:46:23.434" v="11335" actId="1076"/>
          <ac:spMkLst>
            <pc:docMk/>
            <pc:sldMk cId="1806103454" sldId="375"/>
            <ac:spMk id="3" creationId="{435AE19A-0624-6BCA-BC50-E7B094E25788}"/>
          </ac:spMkLst>
        </pc:spChg>
        <pc:spChg chg="add mod">
          <ac:chgData name="Rhys Thomas" userId="b0461f160bf1e64b" providerId="LiveId" clId="{CF6027AD-E818-47F9-B483-BF3D327BE63E}" dt="2024-06-05T09:46:30.729" v="11337" actId="1076"/>
          <ac:spMkLst>
            <pc:docMk/>
            <pc:sldMk cId="1806103454" sldId="375"/>
            <ac:spMk id="5" creationId="{A494E06B-F99F-0E85-1F3F-ACB1D84FE553}"/>
          </ac:spMkLst>
        </pc:spChg>
        <pc:spChg chg="mod">
          <ac:chgData name="Rhys Thomas" userId="b0461f160bf1e64b" providerId="LiveId" clId="{CF6027AD-E818-47F9-B483-BF3D327BE63E}" dt="2024-06-05T09:45:14.903" v="11301" actId="20577"/>
          <ac:spMkLst>
            <pc:docMk/>
            <pc:sldMk cId="1806103454" sldId="375"/>
            <ac:spMk id="27" creationId="{DBB7D41B-9A86-0174-DF26-D2740FCEC064}"/>
          </ac:spMkLst>
        </pc:spChg>
        <pc:spChg chg="mod">
          <ac:chgData name="Rhys Thomas" userId="b0461f160bf1e64b" providerId="LiveId" clId="{CF6027AD-E818-47F9-B483-BF3D327BE63E}" dt="2024-06-05T09:45:31.236" v="11309" actId="6549"/>
          <ac:spMkLst>
            <pc:docMk/>
            <pc:sldMk cId="1806103454" sldId="375"/>
            <ac:spMk id="28" creationId="{37982006-A5C4-8623-7433-86B1A2EC754D}"/>
          </ac:spMkLst>
        </pc:spChg>
        <pc:spChg chg="mod">
          <ac:chgData name="Rhys Thomas" userId="b0461f160bf1e64b" providerId="LiveId" clId="{CF6027AD-E818-47F9-B483-BF3D327BE63E}" dt="2024-06-05T09:45:33.795" v="11311" actId="20577"/>
          <ac:spMkLst>
            <pc:docMk/>
            <pc:sldMk cId="1806103454" sldId="375"/>
            <ac:spMk id="29" creationId="{8962ADF5-C295-C69A-89F7-443DFE543202}"/>
          </ac:spMkLst>
        </pc:spChg>
        <pc:spChg chg="mod">
          <ac:chgData name="Rhys Thomas" userId="b0461f160bf1e64b" providerId="LiveId" clId="{CF6027AD-E818-47F9-B483-BF3D327BE63E}" dt="2024-06-05T09:45:36.714" v="11313" actId="20577"/>
          <ac:spMkLst>
            <pc:docMk/>
            <pc:sldMk cId="1806103454" sldId="375"/>
            <ac:spMk id="30" creationId="{528B5BF6-ABF9-F926-FFE5-4A7C2AB576BA}"/>
          </ac:spMkLst>
        </pc:spChg>
        <pc:spChg chg="mod">
          <ac:chgData name="Rhys Thomas" userId="b0461f160bf1e64b" providerId="LiveId" clId="{CF6027AD-E818-47F9-B483-BF3D327BE63E}" dt="2024-06-05T09:45:39.343" v="11315" actId="20577"/>
          <ac:spMkLst>
            <pc:docMk/>
            <pc:sldMk cId="1806103454" sldId="375"/>
            <ac:spMk id="31" creationId="{82C988A3-E763-1E70-89F1-E52572C3E75D}"/>
          </ac:spMkLst>
        </pc:spChg>
        <pc:spChg chg="mod">
          <ac:chgData name="Rhys Thomas" userId="b0461f160bf1e64b" providerId="LiveId" clId="{CF6027AD-E818-47F9-B483-BF3D327BE63E}" dt="2024-06-05T09:45:42.363" v="11317" actId="20577"/>
          <ac:spMkLst>
            <pc:docMk/>
            <pc:sldMk cId="1806103454" sldId="375"/>
            <ac:spMk id="32" creationId="{0896879B-D255-A139-C977-C514A7529C80}"/>
          </ac:spMkLst>
        </pc:spChg>
        <pc:spChg chg="mod">
          <ac:chgData name="Rhys Thomas" userId="b0461f160bf1e64b" providerId="LiveId" clId="{CF6027AD-E818-47F9-B483-BF3D327BE63E}" dt="2024-06-05T09:45:44.810" v="11319" actId="20577"/>
          <ac:spMkLst>
            <pc:docMk/>
            <pc:sldMk cId="1806103454" sldId="375"/>
            <ac:spMk id="33" creationId="{5D679657-705C-5386-E292-5CC9ED5C8438}"/>
          </ac:spMkLst>
        </pc:spChg>
        <pc:spChg chg="mod">
          <ac:chgData name="Rhys Thomas" userId="b0461f160bf1e64b" providerId="LiveId" clId="{CF6027AD-E818-47F9-B483-BF3D327BE63E}" dt="2024-06-05T09:45:47.007" v="11321" actId="20577"/>
          <ac:spMkLst>
            <pc:docMk/>
            <pc:sldMk cId="1806103454" sldId="375"/>
            <ac:spMk id="34" creationId="{87374D36-FED9-6839-AFB7-86AAB6FCC04F}"/>
          </ac:spMkLst>
        </pc:spChg>
        <pc:spChg chg="mod">
          <ac:chgData name="Rhys Thomas" userId="b0461f160bf1e64b" providerId="LiveId" clId="{CF6027AD-E818-47F9-B483-BF3D327BE63E}" dt="2024-06-05T09:45:50.380" v="11323" actId="20577"/>
          <ac:spMkLst>
            <pc:docMk/>
            <pc:sldMk cId="1806103454" sldId="375"/>
            <ac:spMk id="35" creationId="{E3BD46FA-8B9B-0D02-18AE-257E9C565483}"/>
          </ac:spMkLst>
        </pc:spChg>
        <pc:spChg chg="mod">
          <ac:chgData name="Rhys Thomas" userId="b0461f160bf1e64b" providerId="LiveId" clId="{CF6027AD-E818-47F9-B483-BF3D327BE63E}" dt="2024-06-05T09:45:54.051" v="11325" actId="20577"/>
          <ac:spMkLst>
            <pc:docMk/>
            <pc:sldMk cId="1806103454" sldId="375"/>
            <ac:spMk id="36" creationId="{5B9CF66E-B999-864D-C728-CEA6661C7298}"/>
          </ac:spMkLst>
        </pc:spChg>
        <pc:spChg chg="mod">
          <ac:chgData name="Rhys Thomas" userId="b0461f160bf1e64b" providerId="LiveId" clId="{CF6027AD-E818-47F9-B483-BF3D327BE63E}" dt="2024-06-05T09:45:56.844" v="11327" actId="20577"/>
          <ac:spMkLst>
            <pc:docMk/>
            <pc:sldMk cId="1806103454" sldId="375"/>
            <ac:spMk id="37" creationId="{B204717C-5AE1-E660-DB3D-AB4EFB49D394}"/>
          </ac:spMkLst>
        </pc:spChg>
        <pc:spChg chg="mod">
          <ac:chgData name="Rhys Thomas" userId="b0461f160bf1e64b" providerId="LiveId" clId="{CF6027AD-E818-47F9-B483-BF3D327BE63E}" dt="2024-06-05T09:46:03.446" v="11331" actId="20577"/>
          <ac:spMkLst>
            <pc:docMk/>
            <pc:sldMk cId="1806103454" sldId="375"/>
            <ac:spMk id="38" creationId="{7753FE75-EB93-0BC4-0625-8974075B2496}"/>
          </ac:spMkLst>
        </pc:spChg>
        <pc:spChg chg="mod">
          <ac:chgData name="Rhys Thomas" userId="b0461f160bf1e64b" providerId="LiveId" clId="{CF6027AD-E818-47F9-B483-BF3D327BE63E}" dt="2024-06-05T09:45:24.929" v="11305" actId="20577"/>
          <ac:spMkLst>
            <pc:docMk/>
            <pc:sldMk cId="1806103454" sldId="375"/>
            <ac:spMk id="44" creationId="{09FDC158-D667-B270-7449-94878BADF528}"/>
          </ac:spMkLst>
        </pc:spChg>
      </pc:sldChg>
      <pc:sldChg chg="delSp modSp add mod delAnim">
        <pc:chgData name="Rhys Thomas" userId="b0461f160bf1e64b" providerId="LiveId" clId="{CF6027AD-E818-47F9-B483-BF3D327BE63E}" dt="2024-06-05T09:48:42.815" v="11384" actId="478"/>
        <pc:sldMkLst>
          <pc:docMk/>
          <pc:sldMk cId="4072880445" sldId="376"/>
        </pc:sldMkLst>
        <pc:spChg chg="del">
          <ac:chgData name="Rhys Thomas" userId="b0461f160bf1e64b" providerId="LiveId" clId="{CF6027AD-E818-47F9-B483-BF3D327BE63E}" dt="2024-06-05T09:48:39.551" v="11382" actId="478"/>
          <ac:spMkLst>
            <pc:docMk/>
            <pc:sldMk cId="4072880445" sldId="376"/>
            <ac:spMk id="2" creationId="{0F8740F0-BF95-52D9-C5F3-A8233B6E8844}"/>
          </ac:spMkLst>
        </pc:spChg>
        <pc:spChg chg="del">
          <ac:chgData name="Rhys Thomas" userId="b0461f160bf1e64b" providerId="LiveId" clId="{CF6027AD-E818-47F9-B483-BF3D327BE63E}" dt="2024-06-05T09:48:41.387" v="11383" actId="478"/>
          <ac:spMkLst>
            <pc:docMk/>
            <pc:sldMk cId="4072880445" sldId="376"/>
            <ac:spMk id="3" creationId="{435AE19A-0624-6BCA-BC50-E7B094E25788}"/>
          </ac:spMkLst>
        </pc:spChg>
        <pc:spChg chg="del">
          <ac:chgData name="Rhys Thomas" userId="b0461f160bf1e64b" providerId="LiveId" clId="{CF6027AD-E818-47F9-B483-BF3D327BE63E}" dt="2024-06-05T09:48:42.815" v="11384" actId="478"/>
          <ac:spMkLst>
            <pc:docMk/>
            <pc:sldMk cId="4072880445" sldId="376"/>
            <ac:spMk id="5" creationId="{A494E06B-F99F-0E85-1F3F-ACB1D84FE553}"/>
          </ac:spMkLst>
        </pc:spChg>
        <pc:spChg chg="mod">
          <ac:chgData name="Rhys Thomas" userId="b0461f160bf1e64b" providerId="LiveId" clId="{CF6027AD-E818-47F9-B483-BF3D327BE63E}" dt="2024-06-05T09:47:34.904" v="11343" actId="20577"/>
          <ac:spMkLst>
            <pc:docMk/>
            <pc:sldMk cId="4072880445" sldId="376"/>
            <ac:spMk id="27" creationId="{DBB7D41B-9A86-0174-DF26-D2740FCEC064}"/>
          </ac:spMkLst>
        </pc:spChg>
        <pc:spChg chg="mod">
          <ac:chgData name="Rhys Thomas" userId="b0461f160bf1e64b" providerId="LiveId" clId="{CF6027AD-E818-47F9-B483-BF3D327BE63E}" dt="2024-06-05T09:47:44.649" v="11349" actId="20577"/>
          <ac:spMkLst>
            <pc:docMk/>
            <pc:sldMk cId="4072880445" sldId="376"/>
            <ac:spMk id="28" creationId="{37982006-A5C4-8623-7433-86B1A2EC754D}"/>
          </ac:spMkLst>
        </pc:spChg>
        <pc:spChg chg="mod">
          <ac:chgData name="Rhys Thomas" userId="b0461f160bf1e64b" providerId="LiveId" clId="{CF6027AD-E818-47F9-B483-BF3D327BE63E}" dt="2024-06-05T09:47:52.417" v="11354" actId="20577"/>
          <ac:spMkLst>
            <pc:docMk/>
            <pc:sldMk cId="4072880445" sldId="376"/>
            <ac:spMk id="29" creationId="{8962ADF5-C295-C69A-89F7-443DFE543202}"/>
          </ac:spMkLst>
        </pc:spChg>
        <pc:spChg chg="mod">
          <ac:chgData name="Rhys Thomas" userId="b0461f160bf1e64b" providerId="LiveId" clId="{CF6027AD-E818-47F9-B483-BF3D327BE63E}" dt="2024-06-05T09:47:55.853" v="11357" actId="20577"/>
          <ac:spMkLst>
            <pc:docMk/>
            <pc:sldMk cId="4072880445" sldId="376"/>
            <ac:spMk id="30" creationId="{528B5BF6-ABF9-F926-FFE5-4A7C2AB576BA}"/>
          </ac:spMkLst>
        </pc:spChg>
        <pc:spChg chg="mod">
          <ac:chgData name="Rhys Thomas" userId="b0461f160bf1e64b" providerId="LiveId" clId="{CF6027AD-E818-47F9-B483-BF3D327BE63E}" dt="2024-06-05T09:48:00.797" v="11360" actId="20577"/>
          <ac:spMkLst>
            <pc:docMk/>
            <pc:sldMk cId="4072880445" sldId="376"/>
            <ac:spMk id="31" creationId="{82C988A3-E763-1E70-89F1-E52572C3E75D}"/>
          </ac:spMkLst>
        </pc:spChg>
        <pc:spChg chg="mod">
          <ac:chgData name="Rhys Thomas" userId="b0461f160bf1e64b" providerId="LiveId" clId="{CF6027AD-E818-47F9-B483-BF3D327BE63E}" dt="2024-06-05T09:48:04.108" v="11363" actId="20577"/>
          <ac:spMkLst>
            <pc:docMk/>
            <pc:sldMk cId="4072880445" sldId="376"/>
            <ac:spMk id="32" creationId="{0896879B-D255-A139-C977-C514A7529C80}"/>
          </ac:spMkLst>
        </pc:spChg>
        <pc:spChg chg="mod">
          <ac:chgData name="Rhys Thomas" userId="b0461f160bf1e64b" providerId="LiveId" clId="{CF6027AD-E818-47F9-B483-BF3D327BE63E}" dt="2024-06-05T09:48:08.062" v="11366" actId="20577"/>
          <ac:spMkLst>
            <pc:docMk/>
            <pc:sldMk cId="4072880445" sldId="376"/>
            <ac:spMk id="33" creationId="{5D679657-705C-5386-E292-5CC9ED5C8438}"/>
          </ac:spMkLst>
        </pc:spChg>
        <pc:spChg chg="mod">
          <ac:chgData name="Rhys Thomas" userId="b0461f160bf1e64b" providerId="LiveId" clId="{CF6027AD-E818-47F9-B483-BF3D327BE63E}" dt="2024-06-05T09:48:11.546" v="11369" actId="20577"/>
          <ac:spMkLst>
            <pc:docMk/>
            <pc:sldMk cId="4072880445" sldId="376"/>
            <ac:spMk id="34" creationId="{87374D36-FED9-6839-AFB7-86AAB6FCC04F}"/>
          </ac:spMkLst>
        </pc:spChg>
        <pc:spChg chg="mod">
          <ac:chgData name="Rhys Thomas" userId="b0461f160bf1e64b" providerId="LiveId" clId="{CF6027AD-E818-47F9-B483-BF3D327BE63E}" dt="2024-06-05T09:48:15.939" v="11372" actId="20577"/>
          <ac:spMkLst>
            <pc:docMk/>
            <pc:sldMk cId="4072880445" sldId="376"/>
            <ac:spMk id="35" creationId="{E3BD46FA-8B9B-0D02-18AE-257E9C565483}"/>
          </ac:spMkLst>
        </pc:spChg>
        <pc:spChg chg="mod">
          <ac:chgData name="Rhys Thomas" userId="b0461f160bf1e64b" providerId="LiveId" clId="{CF6027AD-E818-47F9-B483-BF3D327BE63E}" dt="2024-06-05T09:48:21.210" v="11375" actId="20577"/>
          <ac:spMkLst>
            <pc:docMk/>
            <pc:sldMk cId="4072880445" sldId="376"/>
            <ac:spMk id="36" creationId="{5B9CF66E-B999-864D-C728-CEA6661C7298}"/>
          </ac:spMkLst>
        </pc:spChg>
        <pc:spChg chg="mod">
          <ac:chgData name="Rhys Thomas" userId="b0461f160bf1e64b" providerId="LiveId" clId="{CF6027AD-E818-47F9-B483-BF3D327BE63E}" dt="2024-06-05T09:48:25.650" v="11378" actId="20577"/>
          <ac:spMkLst>
            <pc:docMk/>
            <pc:sldMk cId="4072880445" sldId="376"/>
            <ac:spMk id="37" creationId="{B204717C-5AE1-E660-DB3D-AB4EFB49D394}"/>
          </ac:spMkLst>
        </pc:spChg>
        <pc:spChg chg="mod">
          <ac:chgData name="Rhys Thomas" userId="b0461f160bf1e64b" providerId="LiveId" clId="{CF6027AD-E818-47F9-B483-BF3D327BE63E}" dt="2024-06-05T09:48:29.588" v="11381" actId="20577"/>
          <ac:spMkLst>
            <pc:docMk/>
            <pc:sldMk cId="4072880445" sldId="376"/>
            <ac:spMk id="38" creationId="{7753FE75-EB93-0BC4-0625-8974075B2496}"/>
          </ac:spMkLst>
        </pc:spChg>
        <pc:spChg chg="mod">
          <ac:chgData name="Rhys Thomas" userId="b0461f160bf1e64b" providerId="LiveId" clId="{CF6027AD-E818-47F9-B483-BF3D327BE63E}" dt="2024-06-05T09:47:39.424" v="11346" actId="20577"/>
          <ac:spMkLst>
            <pc:docMk/>
            <pc:sldMk cId="4072880445" sldId="376"/>
            <ac:spMk id="44" creationId="{09FDC158-D667-B270-7449-94878BADF528}"/>
          </ac:spMkLst>
        </pc:spChg>
      </pc:sldChg>
      <pc:sldChg chg="addSp delSp modSp add mod ord delAnim modAnim">
        <pc:chgData name="Rhys Thomas" userId="b0461f160bf1e64b" providerId="LiveId" clId="{CF6027AD-E818-47F9-B483-BF3D327BE63E}" dt="2024-06-05T10:16:22.478" v="11737"/>
        <pc:sldMkLst>
          <pc:docMk/>
          <pc:sldMk cId="1959189859" sldId="377"/>
        </pc:sldMkLst>
        <pc:spChg chg="add mod">
          <ac:chgData name="Rhys Thomas" userId="b0461f160bf1e64b" providerId="LiveId" clId="{CF6027AD-E818-47F9-B483-BF3D327BE63E}" dt="2024-06-05T10:15:18.330" v="11715" actId="1076"/>
          <ac:spMkLst>
            <pc:docMk/>
            <pc:sldMk cId="1959189859" sldId="377"/>
            <ac:spMk id="2" creationId="{3E2F81DB-F8F3-6F7F-75A7-ABCC2D3FC401}"/>
          </ac:spMkLst>
        </pc:spChg>
        <pc:spChg chg="add mod">
          <ac:chgData name="Rhys Thomas" userId="b0461f160bf1e64b" providerId="LiveId" clId="{CF6027AD-E818-47F9-B483-BF3D327BE63E}" dt="2024-06-05T10:15:23.287" v="11716"/>
          <ac:spMkLst>
            <pc:docMk/>
            <pc:sldMk cId="1959189859" sldId="377"/>
            <ac:spMk id="3" creationId="{63DFE57F-DABE-2457-6108-A468D01D5D50}"/>
          </ac:spMkLst>
        </pc:spChg>
        <pc:spChg chg="add mod">
          <ac:chgData name="Rhys Thomas" userId="b0461f160bf1e64b" providerId="LiveId" clId="{CF6027AD-E818-47F9-B483-BF3D327BE63E}" dt="2024-06-05T10:15:36.861" v="11721" actId="1076"/>
          <ac:spMkLst>
            <pc:docMk/>
            <pc:sldMk cId="1959189859" sldId="377"/>
            <ac:spMk id="5" creationId="{28366D42-DBA6-3949-4B67-4378CF73D084}"/>
          </ac:spMkLst>
        </pc:spChg>
        <pc:spChg chg="add mod">
          <ac:chgData name="Rhys Thomas" userId="b0461f160bf1e64b" providerId="LiveId" clId="{CF6027AD-E818-47F9-B483-BF3D327BE63E}" dt="2024-06-05T10:15:44.298" v="11723" actId="1076"/>
          <ac:spMkLst>
            <pc:docMk/>
            <pc:sldMk cId="1959189859" sldId="377"/>
            <ac:spMk id="15" creationId="{2115F291-2F17-06C5-509F-8165E40AECDD}"/>
          </ac:spMkLst>
        </pc:spChg>
        <pc:spChg chg="add mod">
          <ac:chgData name="Rhys Thomas" userId="b0461f160bf1e64b" providerId="LiveId" clId="{CF6027AD-E818-47F9-B483-BF3D327BE63E}" dt="2024-06-05T10:15:50.449" v="11725" actId="1076"/>
          <ac:spMkLst>
            <pc:docMk/>
            <pc:sldMk cId="1959189859" sldId="377"/>
            <ac:spMk id="17" creationId="{7595FEA2-AFB2-8819-7BAA-470C1B290A6F}"/>
          </ac:spMkLst>
        </pc:spChg>
        <pc:spChg chg="add mod">
          <ac:chgData name="Rhys Thomas" userId="b0461f160bf1e64b" providerId="LiveId" clId="{CF6027AD-E818-47F9-B483-BF3D327BE63E}" dt="2024-06-05T10:16:06.584" v="11732" actId="1076"/>
          <ac:spMkLst>
            <pc:docMk/>
            <pc:sldMk cId="1959189859" sldId="377"/>
            <ac:spMk id="18" creationId="{6F2AAD18-418F-9E3B-B1C0-55392BB31DC7}"/>
          </ac:spMkLst>
        </pc:spChg>
        <pc:spChg chg="mod">
          <ac:chgData name="Rhys Thomas" userId="b0461f160bf1e64b" providerId="LiveId" clId="{CF6027AD-E818-47F9-B483-BF3D327BE63E}" dt="2024-06-05T10:11:54.538" v="11659" actId="20577"/>
          <ac:spMkLst>
            <pc:docMk/>
            <pc:sldMk cId="1959189859" sldId="377"/>
            <ac:spMk id="27" creationId="{DBB7D41B-9A86-0174-DF26-D2740FCEC064}"/>
          </ac:spMkLst>
        </pc:spChg>
        <pc:spChg chg="mod">
          <ac:chgData name="Rhys Thomas" userId="b0461f160bf1e64b" providerId="LiveId" clId="{CF6027AD-E818-47F9-B483-BF3D327BE63E}" dt="2024-06-05T10:14:32.138" v="11703" actId="20577"/>
          <ac:spMkLst>
            <pc:docMk/>
            <pc:sldMk cId="1959189859" sldId="377"/>
            <ac:spMk id="28" creationId="{37982006-A5C4-8623-7433-86B1A2EC754D}"/>
          </ac:spMkLst>
        </pc:spChg>
        <pc:spChg chg="mod">
          <ac:chgData name="Rhys Thomas" userId="b0461f160bf1e64b" providerId="LiveId" clId="{CF6027AD-E818-47F9-B483-BF3D327BE63E}" dt="2024-06-05T10:14:27.557" v="11701" actId="20577"/>
          <ac:spMkLst>
            <pc:docMk/>
            <pc:sldMk cId="1959189859" sldId="377"/>
            <ac:spMk id="29" creationId="{8962ADF5-C295-C69A-89F7-443DFE543202}"/>
          </ac:spMkLst>
        </pc:spChg>
        <pc:spChg chg="mod">
          <ac:chgData name="Rhys Thomas" userId="b0461f160bf1e64b" providerId="LiveId" clId="{CF6027AD-E818-47F9-B483-BF3D327BE63E}" dt="2024-06-05T10:14:24.779" v="11698" actId="20577"/>
          <ac:spMkLst>
            <pc:docMk/>
            <pc:sldMk cId="1959189859" sldId="377"/>
            <ac:spMk id="30" creationId="{528B5BF6-ABF9-F926-FFE5-4A7C2AB576BA}"/>
          </ac:spMkLst>
        </pc:spChg>
        <pc:spChg chg="mod">
          <ac:chgData name="Rhys Thomas" userId="b0461f160bf1e64b" providerId="LiveId" clId="{CF6027AD-E818-47F9-B483-BF3D327BE63E}" dt="2024-06-05T10:14:20.339" v="11695" actId="20577"/>
          <ac:spMkLst>
            <pc:docMk/>
            <pc:sldMk cId="1959189859" sldId="377"/>
            <ac:spMk id="31" creationId="{82C988A3-E763-1E70-89F1-E52572C3E75D}"/>
          </ac:spMkLst>
        </pc:spChg>
        <pc:spChg chg="mod">
          <ac:chgData name="Rhys Thomas" userId="b0461f160bf1e64b" providerId="LiveId" clId="{CF6027AD-E818-47F9-B483-BF3D327BE63E}" dt="2024-06-05T10:13:02.742" v="11692" actId="20577"/>
          <ac:spMkLst>
            <pc:docMk/>
            <pc:sldMk cId="1959189859" sldId="377"/>
            <ac:spMk id="32" creationId="{0896879B-D255-A139-C977-C514A7529C80}"/>
          </ac:spMkLst>
        </pc:spChg>
        <pc:spChg chg="mod">
          <ac:chgData name="Rhys Thomas" userId="b0461f160bf1e64b" providerId="LiveId" clId="{CF6027AD-E818-47F9-B483-BF3D327BE63E}" dt="2024-06-05T10:12:59.780" v="11689" actId="20577"/>
          <ac:spMkLst>
            <pc:docMk/>
            <pc:sldMk cId="1959189859" sldId="377"/>
            <ac:spMk id="33" creationId="{5D679657-705C-5386-E292-5CC9ED5C8438}"/>
          </ac:spMkLst>
        </pc:spChg>
        <pc:spChg chg="mod">
          <ac:chgData name="Rhys Thomas" userId="b0461f160bf1e64b" providerId="LiveId" clId="{CF6027AD-E818-47F9-B483-BF3D327BE63E}" dt="2024-06-05T10:12:56.078" v="11686" actId="20577"/>
          <ac:spMkLst>
            <pc:docMk/>
            <pc:sldMk cId="1959189859" sldId="377"/>
            <ac:spMk id="34" creationId="{87374D36-FED9-6839-AFB7-86AAB6FCC04F}"/>
          </ac:spMkLst>
        </pc:spChg>
        <pc:spChg chg="mod">
          <ac:chgData name="Rhys Thomas" userId="b0461f160bf1e64b" providerId="LiveId" clId="{CF6027AD-E818-47F9-B483-BF3D327BE63E}" dt="2024-06-05T10:12:51.402" v="11683" actId="20577"/>
          <ac:spMkLst>
            <pc:docMk/>
            <pc:sldMk cId="1959189859" sldId="377"/>
            <ac:spMk id="35" creationId="{E3BD46FA-8B9B-0D02-18AE-257E9C565483}"/>
          </ac:spMkLst>
        </pc:spChg>
        <pc:spChg chg="mod">
          <ac:chgData name="Rhys Thomas" userId="b0461f160bf1e64b" providerId="LiveId" clId="{CF6027AD-E818-47F9-B483-BF3D327BE63E}" dt="2024-06-05T10:12:47.574" v="11680" actId="20577"/>
          <ac:spMkLst>
            <pc:docMk/>
            <pc:sldMk cId="1959189859" sldId="377"/>
            <ac:spMk id="36" creationId="{5B9CF66E-B999-864D-C728-CEA6661C7298}"/>
          </ac:spMkLst>
        </pc:spChg>
        <pc:spChg chg="mod">
          <ac:chgData name="Rhys Thomas" userId="b0461f160bf1e64b" providerId="LiveId" clId="{CF6027AD-E818-47F9-B483-BF3D327BE63E}" dt="2024-06-05T10:12:40.797" v="11677" actId="20577"/>
          <ac:spMkLst>
            <pc:docMk/>
            <pc:sldMk cId="1959189859" sldId="377"/>
            <ac:spMk id="37" creationId="{B204717C-5AE1-E660-DB3D-AB4EFB49D394}"/>
          </ac:spMkLst>
        </pc:spChg>
        <pc:spChg chg="mod">
          <ac:chgData name="Rhys Thomas" userId="b0461f160bf1e64b" providerId="LiveId" clId="{CF6027AD-E818-47F9-B483-BF3D327BE63E}" dt="2024-06-05T10:12:37.189" v="11674" actId="20577"/>
          <ac:spMkLst>
            <pc:docMk/>
            <pc:sldMk cId="1959189859" sldId="377"/>
            <ac:spMk id="38" creationId="{7753FE75-EB93-0BC4-0625-8974075B2496}"/>
          </ac:spMkLst>
        </pc:spChg>
        <pc:spChg chg="del">
          <ac:chgData name="Rhys Thomas" userId="b0461f160bf1e64b" providerId="LiveId" clId="{CF6027AD-E818-47F9-B483-BF3D327BE63E}" dt="2024-06-05T10:16:00.917" v="11730" actId="478"/>
          <ac:spMkLst>
            <pc:docMk/>
            <pc:sldMk cId="1959189859" sldId="377"/>
            <ac:spMk id="39" creationId="{9DF84115-AE8F-6414-538F-05402E065F5A}"/>
          </ac:spMkLst>
        </pc:spChg>
        <pc:spChg chg="del">
          <ac:chgData name="Rhys Thomas" userId="b0461f160bf1e64b" providerId="LiveId" clId="{CF6027AD-E818-47F9-B483-BF3D327BE63E}" dt="2024-06-05T10:15:59.378" v="11729" actId="478"/>
          <ac:spMkLst>
            <pc:docMk/>
            <pc:sldMk cId="1959189859" sldId="377"/>
            <ac:spMk id="40" creationId="{5F633092-B6C3-18BA-2F09-AFF894B50AF5}"/>
          </ac:spMkLst>
        </pc:spChg>
        <pc:spChg chg="del">
          <ac:chgData name="Rhys Thomas" userId="b0461f160bf1e64b" providerId="LiveId" clId="{CF6027AD-E818-47F9-B483-BF3D327BE63E}" dt="2024-06-05T10:15:57.903" v="11728" actId="478"/>
          <ac:spMkLst>
            <pc:docMk/>
            <pc:sldMk cId="1959189859" sldId="377"/>
            <ac:spMk id="41" creationId="{6B86E2B5-E70B-DD98-B2FC-3AC621F01D1A}"/>
          </ac:spMkLst>
        </pc:spChg>
        <pc:spChg chg="del">
          <ac:chgData name="Rhys Thomas" userId="b0461f160bf1e64b" providerId="LiveId" clId="{CF6027AD-E818-47F9-B483-BF3D327BE63E}" dt="2024-06-05T10:15:56.569" v="11727" actId="478"/>
          <ac:spMkLst>
            <pc:docMk/>
            <pc:sldMk cId="1959189859" sldId="377"/>
            <ac:spMk id="42" creationId="{149DB909-5AA2-017D-9A8B-FBFC4796DF74}"/>
          </ac:spMkLst>
        </pc:spChg>
        <pc:spChg chg="del">
          <ac:chgData name="Rhys Thomas" userId="b0461f160bf1e64b" providerId="LiveId" clId="{CF6027AD-E818-47F9-B483-BF3D327BE63E}" dt="2024-06-05T10:15:55.204" v="11726" actId="478"/>
          <ac:spMkLst>
            <pc:docMk/>
            <pc:sldMk cId="1959189859" sldId="377"/>
            <ac:spMk id="43" creationId="{7DA34582-2225-A0CB-2021-DD6E1E2F2C96}"/>
          </ac:spMkLst>
        </pc:spChg>
        <pc:spChg chg="mod">
          <ac:chgData name="Rhys Thomas" userId="b0461f160bf1e64b" providerId="LiveId" clId="{CF6027AD-E818-47F9-B483-BF3D327BE63E}" dt="2024-06-05T10:12:02.670" v="11662" actId="20577"/>
          <ac:spMkLst>
            <pc:docMk/>
            <pc:sldMk cId="1959189859" sldId="377"/>
            <ac:spMk id="44" creationId="{09FDC158-D667-B270-7449-94878BADF528}"/>
          </ac:spMkLst>
        </pc:spChg>
        <pc:grpChg chg="mod">
          <ac:chgData name="Rhys Thomas" userId="b0461f160bf1e64b" providerId="LiveId" clId="{CF6027AD-E818-47F9-B483-BF3D327BE63E}" dt="2024-06-05T10:15:27.461" v="11718" actId="1076"/>
          <ac:grpSpMkLst>
            <pc:docMk/>
            <pc:sldMk cId="1959189859" sldId="377"/>
            <ac:grpSpMk id="4" creationId="{BAFF2568-3462-8EBF-0FB5-406336A8A422}"/>
          </ac:grpSpMkLst>
        </pc:grpChg>
      </pc:sldChg>
      <pc:sldChg chg="addSp delSp modSp add mod delAnim">
        <pc:chgData name="Rhys Thomas" userId="b0461f160bf1e64b" providerId="LiveId" clId="{CF6027AD-E818-47F9-B483-BF3D327BE63E}" dt="2024-06-05T10:11:12.261" v="11650" actId="1076"/>
        <pc:sldMkLst>
          <pc:docMk/>
          <pc:sldMk cId="2181922692" sldId="378"/>
        </pc:sldMkLst>
        <pc:spChg chg="del">
          <ac:chgData name="Rhys Thomas" userId="b0461f160bf1e64b" providerId="LiveId" clId="{CF6027AD-E818-47F9-B483-BF3D327BE63E}" dt="2024-06-05T09:57:15.216" v="11433" actId="478"/>
          <ac:spMkLst>
            <pc:docMk/>
            <pc:sldMk cId="2181922692" sldId="378"/>
            <ac:spMk id="2" creationId="{3E2F81DB-F8F3-6F7F-75A7-ABCC2D3FC401}"/>
          </ac:spMkLst>
        </pc:spChg>
        <pc:spChg chg="add mod">
          <ac:chgData name="Rhys Thomas" userId="b0461f160bf1e64b" providerId="LiveId" clId="{CF6027AD-E818-47F9-B483-BF3D327BE63E}" dt="2024-06-05T10:10:33.703" v="11640" actId="1076"/>
          <ac:spMkLst>
            <pc:docMk/>
            <pc:sldMk cId="2181922692" sldId="378"/>
            <ac:spMk id="3" creationId="{2ED5FA35-290A-1C66-1955-DBE9E41EE1A2}"/>
          </ac:spMkLst>
        </pc:spChg>
        <pc:spChg chg="add mod">
          <ac:chgData name="Rhys Thomas" userId="b0461f160bf1e64b" providerId="LiveId" clId="{CF6027AD-E818-47F9-B483-BF3D327BE63E}" dt="2024-06-05T10:10:36.293" v="11641" actId="1076"/>
          <ac:spMkLst>
            <pc:docMk/>
            <pc:sldMk cId="2181922692" sldId="378"/>
            <ac:spMk id="5" creationId="{303EB03C-F240-A51C-1801-2A35D2E18289}"/>
          </ac:spMkLst>
        </pc:spChg>
        <pc:spChg chg="add mod">
          <ac:chgData name="Rhys Thomas" userId="b0461f160bf1e64b" providerId="LiveId" clId="{CF6027AD-E818-47F9-B483-BF3D327BE63E}" dt="2024-06-05T09:58:43.262" v="11458" actId="20577"/>
          <ac:spMkLst>
            <pc:docMk/>
            <pc:sldMk cId="2181922692" sldId="378"/>
            <ac:spMk id="17" creationId="{BEAB18BF-AFE3-BFA3-5796-B545A9E0640A}"/>
          </ac:spMkLst>
        </pc:spChg>
        <pc:spChg chg="add mod">
          <ac:chgData name="Rhys Thomas" userId="b0461f160bf1e64b" providerId="LiveId" clId="{CF6027AD-E818-47F9-B483-BF3D327BE63E}" dt="2024-06-05T10:04:39.419" v="11574" actId="20577"/>
          <ac:spMkLst>
            <pc:docMk/>
            <pc:sldMk cId="2181922692" sldId="378"/>
            <ac:spMk id="18" creationId="{2D1B69FE-E67F-2807-6DF3-5BC26CACDFBD}"/>
          </ac:spMkLst>
        </pc:spChg>
        <pc:spChg chg="del">
          <ac:chgData name="Rhys Thomas" userId="b0461f160bf1e64b" providerId="LiveId" clId="{CF6027AD-E818-47F9-B483-BF3D327BE63E}" dt="2024-06-05T09:57:28.163" v="11440" actId="478"/>
          <ac:spMkLst>
            <pc:docMk/>
            <pc:sldMk cId="2181922692" sldId="378"/>
            <ac:spMk id="27" creationId="{DBB7D41B-9A86-0174-DF26-D2740FCEC064}"/>
          </ac:spMkLst>
        </pc:spChg>
        <pc:spChg chg="mod">
          <ac:chgData name="Rhys Thomas" userId="b0461f160bf1e64b" providerId="LiveId" clId="{CF6027AD-E818-47F9-B483-BF3D327BE63E}" dt="2024-06-05T09:58:04.599" v="11446" actId="164"/>
          <ac:spMkLst>
            <pc:docMk/>
            <pc:sldMk cId="2181922692" sldId="378"/>
            <ac:spMk id="28" creationId="{37982006-A5C4-8623-7433-86B1A2EC754D}"/>
          </ac:spMkLst>
        </pc:spChg>
        <pc:spChg chg="mod">
          <ac:chgData name="Rhys Thomas" userId="b0461f160bf1e64b" providerId="LiveId" clId="{CF6027AD-E818-47F9-B483-BF3D327BE63E}" dt="2024-06-05T09:58:04.599" v="11446" actId="164"/>
          <ac:spMkLst>
            <pc:docMk/>
            <pc:sldMk cId="2181922692" sldId="378"/>
            <ac:spMk id="29" creationId="{8962ADF5-C295-C69A-89F7-443DFE543202}"/>
          </ac:spMkLst>
        </pc:spChg>
        <pc:spChg chg="mod">
          <ac:chgData name="Rhys Thomas" userId="b0461f160bf1e64b" providerId="LiveId" clId="{CF6027AD-E818-47F9-B483-BF3D327BE63E}" dt="2024-06-05T09:58:04.599" v="11446" actId="164"/>
          <ac:spMkLst>
            <pc:docMk/>
            <pc:sldMk cId="2181922692" sldId="378"/>
            <ac:spMk id="30" creationId="{528B5BF6-ABF9-F926-FFE5-4A7C2AB576BA}"/>
          </ac:spMkLst>
        </pc:spChg>
        <pc:spChg chg="mod">
          <ac:chgData name="Rhys Thomas" userId="b0461f160bf1e64b" providerId="LiveId" clId="{CF6027AD-E818-47F9-B483-BF3D327BE63E}" dt="2024-06-05T09:58:04.599" v="11446" actId="164"/>
          <ac:spMkLst>
            <pc:docMk/>
            <pc:sldMk cId="2181922692" sldId="378"/>
            <ac:spMk id="31" creationId="{82C988A3-E763-1E70-89F1-E52572C3E75D}"/>
          </ac:spMkLst>
        </pc:spChg>
        <pc:spChg chg="mod">
          <ac:chgData name="Rhys Thomas" userId="b0461f160bf1e64b" providerId="LiveId" clId="{CF6027AD-E818-47F9-B483-BF3D327BE63E}" dt="2024-06-05T09:58:04.599" v="11446" actId="164"/>
          <ac:spMkLst>
            <pc:docMk/>
            <pc:sldMk cId="2181922692" sldId="378"/>
            <ac:spMk id="32" creationId="{0896879B-D255-A139-C977-C514A7529C80}"/>
          </ac:spMkLst>
        </pc:spChg>
        <pc:spChg chg="mod">
          <ac:chgData name="Rhys Thomas" userId="b0461f160bf1e64b" providerId="LiveId" clId="{CF6027AD-E818-47F9-B483-BF3D327BE63E}" dt="2024-06-05T09:58:04.599" v="11446" actId="164"/>
          <ac:spMkLst>
            <pc:docMk/>
            <pc:sldMk cId="2181922692" sldId="378"/>
            <ac:spMk id="33" creationId="{5D679657-705C-5386-E292-5CC9ED5C8438}"/>
          </ac:spMkLst>
        </pc:spChg>
        <pc:spChg chg="mod">
          <ac:chgData name="Rhys Thomas" userId="b0461f160bf1e64b" providerId="LiveId" clId="{CF6027AD-E818-47F9-B483-BF3D327BE63E}" dt="2024-06-05T09:58:04.599" v="11446" actId="164"/>
          <ac:spMkLst>
            <pc:docMk/>
            <pc:sldMk cId="2181922692" sldId="378"/>
            <ac:spMk id="34" creationId="{87374D36-FED9-6839-AFB7-86AAB6FCC04F}"/>
          </ac:spMkLst>
        </pc:spChg>
        <pc:spChg chg="mod">
          <ac:chgData name="Rhys Thomas" userId="b0461f160bf1e64b" providerId="LiveId" clId="{CF6027AD-E818-47F9-B483-BF3D327BE63E}" dt="2024-06-05T09:58:04.599" v="11446" actId="164"/>
          <ac:spMkLst>
            <pc:docMk/>
            <pc:sldMk cId="2181922692" sldId="378"/>
            <ac:spMk id="35" creationId="{E3BD46FA-8B9B-0D02-18AE-257E9C565483}"/>
          </ac:spMkLst>
        </pc:spChg>
        <pc:spChg chg="mod">
          <ac:chgData name="Rhys Thomas" userId="b0461f160bf1e64b" providerId="LiveId" clId="{CF6027AD-E818-47F9-B483-BF3D327BE63E}" dt="2024-06-05T09:58:04.599" v="11446" actId="164"/>
          <ac:spMkLst>
            <pc:docMk/>
            <pc:sldMk cId="2181922692" sldId="378"/>
            <ac:spMk id="36" creationId="{5B9CF66E-B999-864D-C728-CEA6661C7298}"/>
          </ac:spMkLst>
        </pc:spChg>
        <pc:spChg chg="mod">
          <ac:chgData name="Rhys Thomas" userId="b0461f160bf1e64b" providerId="LiveId" clId="{CF6027AD-E818-47F9-B483-BF3D327BE63E}" dt="2024-06-05T09:58:04.599" v="11446" actId="164"/>
          <ac:spMkLst>
            <pc:docMk/>
            <pc:sldMk cId="2181922692" sldId="378"/>
            <ac:spMk id="37" creationId="{B204717C-5AE1-E660-DB3D-AB4EFB49D394}"/>
          </ac:spMkLst>
        </pc:spChg>
        <pc:spChg chg="mod">
          <ac:chgData name="Rhys Thomas" userId="b0461f160bf1e64b" providerId="LiveId" clId="{CF6027AD-E818-47F9-B483-BF3D327BE63E}" dt="2024-06-05T09:58:04.599" v="11446" actId="164"/>
          <ac:spMkLst>
            <pc:docMk/>
            <pc:sldMk cId="2181922692" sldId="378"/>
            <ac:spMk id="38" creationId="{7753FE75-EB93-0BC4-0625-8974075B2496}"/>
          </ac:spMkLst>
        </pc:spChg>
        <pc:spChg chg="del">
          <ac:chgData name="Rhys Thomas" userId="b0461f160bf1e64b" providerId="LiveId" clId="{CF6027AD-E818-47F9-B483-BF3D327BE63E}" dt="2024-06-05T09:57:22.919" v="11438" actId="478"/>
          <ac:spMkLst>
            <pc:docMk/>
            <pc:sldMk cId="2181922692" sldId="378"/>
            <ac:spMk id="39" creationId="{9DF84115-AE8F-6414-538F-05402E065F5A}"/>
          </ac:spMkLst>
        </pc:spChg>
        <pc:spChg chg="del">
          <ac:chgData name="Rhys Thomas" userId="b0461f160bf1e64b" providerId="LiveId" clId="{CF6027AD-E818-47F9-B483-BF3D327BE63E}" dt="2024-06-05T09:57:22.167" v="11437" actId="478"/>
          <ac:spMkLst>
            <pc:docMk/>
            <pc:sldMk cId="2181922692" sldId="378"/>
            <ac:spMk id="40" creationId="{5F633092-B6C3-18BA-2F09-AFF894B50AF5}"/>
          </ac:spMkLst>
        </pc:spChg>
        <pc:spChg chg="del">
          <ac:chgData name="Rhys Thomas" userId="b0461f160bf1e64b" providerId="LiveId" clId="{CF6027AD-E818-47F9-B483-BF3D327BE63E}" dt="2024-06-05T09:57:20.676" v="11436" actId="478"/>
          <ac:spMkLst>
            <pc:docMk/>
            <pc:sldMk cId="2181922692" sldId="378"/>
            <ac:spMk id="41" creationId="{6B86E2B5-E70B-DD98-B2FC-3AC621F01D1A}"/>
          </ac:spMkLst>
        </pc:spChg>
        <pc:spChg chg="del">
          <ac:chgData name="Rhys Thomas" userId="b0461f160bf1e64b" providerId="LiveId" clId="{CF6027AD-E818-47F9-B483-BF3D327BE63E}" dt="2024-06-05T09:57:19.782" v="11435" actId="478"/>
          <ac:spMkLst>
            <pc:docMk/>
            <pc:sldMk cId="2181922692" sldId="378"/>
            <ac:spMk id="42" creationId="{149DB909-5AA2-017D-9A8B-FBFC4796DF74}"/>
          </ac:spMkLst>
        </pc:spChg>
        <pc:spChg chg="del">
          <ac:chgData name="Rhys Thomas" userId="b0461f160bf1e64b" providerId="LiveId" clId="{CF6027AD-E818-47F9-B483-BF3D327BE63E}" dt="2024-06-05T09:57:18.150" v="11434" actId="478"/>
          <ac:spMkLst>
            <pc:docMk/>
            <pc:sldMk cId="2181922692" sldId="378"/>
            <ac:spMk id="43" creationId="{7DA34582-2225-A0CB-2021-DD6E1E2F2C96}"/>
          </ac:spMkLst>
        </pc:spChg>
        <pc:spChg chg="del">
          <ac:chgData name="Rhys Thomas" userId="b0461f160bf1e64b" providerId="LiveId" clId="{CF6027AD-E818-47F9-B483-BF3D327BE63E}" dt="2024-06-05T09:57:30.893" v="11441" actId="478"/>
          <ac:spMkLst>
            <pc:docMk/>
            <pc:sldMk cId="2181922692" sldId="378"/>
            <ac:spMk id="44" creationId="{09FDC158-D667-B270-7449-94878BADF528}"/>
          </ac:spMkLst>
        </pc:spChg>
        <pc:spChg chg="add mod">
          <ac:chgData name="Rhys Thomas" userId="b0461f160bf1e64b" providerId="LiveId" clId="{CF6027AD-E818-47F9-B483-BF3D327BE63E}" dt="2024-06-05T10:00:12.438" v="11481" actId="20577"/>
          <ac:spMkLst>
            <pc:docMk/>
            <pc:sldMk cId="2181922692" sldId="378"/>
            <ac:spMk id="65" creationId="{ADD0624E-601A-4A4F-D248-28F622F3F259}"/>
          </ac:spMkLst>
        </pc:spChg>
        <pc:spChg chg="add mod">
          <ac:chgData name="Rhys Thomas" userId="b0461f160bf1e64b" providerId="LiveId" clId="{CF6027AD-E818-47F9-B483-BF3D327BE63E}" dt="2024-06-05T10:03:49.662" v="11552" actId="164"/>
          <ac:spMkLst>
            <pc:docMk/>
            <pc:sldMk cId="2181922692" sldId="378"/>
            <ac:spMk id="66" creationId="{FCA2E8D1-1A43-2E57-CA6F-59525EA69CB7}"/>
          </ac:spMkLst>
        </pc:spChg>
        <pc:spChg chg="add mod">
          <ac:chgData name="Rhys Thomas" userId="b0461f160bf1e64b" providerId="LiveId" clId="{CF6027AD-E818-47F9-B483-BF3D327BE63E}" dt="2024-06-05T10:03:49.662" v="11552" actId="164"/>
          <ac:spMkLst>
            <pc:docMk/>
            <pc:sldMk cId="2181922692" sldId="378"/>
            <ac:spMk id="67" creationId="{5BDB5E8E-CC34-12B1-8582-954F24DDF370}"/>
          </ac:spMkLst>
        </pc:spChg>
        <pc:spChg chg="add mod">
          <ac:chgData name="Rhys Thomas" userId="b0461f160bf1e64b" providerId="LiveId" clId="{CF6027AD-E818-47F9-B483-BF3D327BE63E}" dt="2024-06-05T10:03:49.662" v="11552" actId="164"/>
          <ac:spMkLst>
            <pc:docMk/>
            <pc:sldMk cId="2181922692" sldId="378"/>
            <ac:spMk id="68" creationId="{444176D4-6964-FCCA-9E55-2A6C6E5A60A7}"/>
          </ac:spMkLst>
        </pc:spChg>
        <pc:spChg chg="add mod">
          <ac:chgData name="Rhys Thomas" userId="b0461f160bf1e64b" providerId="LiveId" clId="{CF6027AD-E818-47F9-B483-BF3D327BE63E}" dt="2024-06-05T10:03:49.662" v="11552" actId="164"/>
          <ac:spMkLst>
            <pc:docMk/>
            <pc:sldMk cId="2181922692" sldId="378"/>
            <ac:spMk id="69" creationId="{E77D9B3F-2D84-12F0-5962-176526637F70}"/>
          </ac:spMkLst>
        </pc:spChg>
        <pc:spChg chg="add mod">
          <ac:chgData name="Rhys Thomas" userId="b0461f160bf1e64b" providerId="LiveId" clId="{CF6027AD-E818-47F9-B483-BF3D327BE63E}" dt="2024-06-05T10:03:49.662" v="11552" actId="164"/>
          <ac:spMkLst>
            <pc:docMk/>
            <pc:sldMk cId="2181922692" sldId="378"/>
            <ac:spMk id="70" creationId="{6DC70FD1-D88E-F4BF-D310-225B534FCF3C}"/>
          </ac:spMkLst>
        </pc:spChg>
        <pc:spChg chg="add mod">
          <ac:chgData name="Rhys Thomas" userId="b0461f160bf1e64b" providerId="LiveId" clId="{CF6027AD-E818-47F9-B483-BF3D327BE63E}" dt="2024-06-05T10:03:49.662" v="11552" actId="164"/>
          <ac:spMkLst>
            <pc:docMk/>
            <pc:sldMk cId="2181922692" sldId="378"/>
            <ac:spMk id="71" creationId="{7E68F1C1-B415-3A52-7417-2C9CD807661D}"/>
          </ac:spMkLst>
        </pc:spChg>
        <pc:spChg chg="add mod">
          <ac:chgData name="Rhys Thomas" userId="b0461f160bf1e64b" providerId="LiveId" clId="{CF6027AD-E818-47F9-B483-BF3D327BE63E}" dt="2024-06-05T10:03:49.662" v="11552" actId="164"/>
          <ac:spMkLst>
            <pc:docMk/>
            <pc:sldMk cId="2181922692" sldId="378"/>
            <ac:spMk id="72" creationId="{BEFC7609-A859-C622-EE90-A8D2151B6749}"/>
          </ac:spMkLst>
        </pc:spChg>
        <pc:spChg chg="add mod">
          <ac:chgData name="Rhys Thomas" userId="b0461f160bf1e64b" providerId="LiveId" clId="{CF6027AD-E818-47F9-B483-BF3D327BE63E}" dt="2024-06-05T10:03:49.662" v="11552" actId="164"/>
          <ac:spMkLst>
            <pc:docMk/>
            <pc:sldMk cId="2181922692" sldId="378"/>
            <ac:spMk id="73" creationId="{E97AABC2-7368-70F7-6A1C-74AC078A6B79}"/>
          </ac:spMkLst>
        </pc:spChg>
        <pc:spChg chg="add mod">
          <ac:chgData name="Rhys Thomas" userId="b0461f160bf1e64b" providerId="LiveId" clId="{CF6027AD-E818-47F9-B483-BF3D327BE63E}" dt="2024-06-05T10:03:49.662" v="11552" actId="164"/>
          <ac:spMkLst>
            <pc:docMk/>
            <pc:sldMk cId="2181922692" sldId="378"/>
            <ac:spMk id="74" creationId="{414E43C3-6CF8-49B1-85B7-CCF1CFE7B680}"/>
          </ac:spMkLst>
        </pc:spChg>
        <pc:spChg chg="add mod">
          <ac:chgData name="Rhys Thomas" userId="b0461f160bf1e64b" providerId="LiveId" clId="{CF6027AD-E818-47F9-B483-BF3D327BE63E}" dt="2024-06-05T10:03:49.662" v="11552" actId="164"/>
          <ac:spMkLst>
            <pc:docMk/>
            <pc:sldMk cId="2181922692" sldId="378"/>
            <ac:spMk id="75" creationId="{5E52B880-5393-B7B9-ED84-EB49BF5043D6}"/>
          </ac:spMkLst>
        </pc:spChg>
        <pc:spChg chg="add mod">
          <ac:chgData name="Rhys Thomas" userId="b0461f160bf1e64b" providerId="LiveId" clId="{CF6027AD-E818-47F9-B483-BF3D327BE63E}" dt="2024-06-05T10:03:49.662" v="11552" actId="164"/>
          <ac:spMkLst>
            <pc:docMk/>
            <pc:sldMk cId="2181922692" sldId="378"/>
            <ac:spMk id="76" creationId="{C4A0B012-6D2D-2560-CB68-1171E2B67C9B}"/>
          </ac:spMkLst>
        </pc:spChg>
        <pc:spChg chg="add mod">
          <ac:chgData name="Rhys Thomas" userId="b0461f160bf1e64b" providerId="LiveId" clId="{CF6027AD-E818-47F9-B483-BF3D327BE63E}" dt="2024-06-05T10:03:28.858" v="11547"/>
          <ac:spMkLst>
            <pc:docMk/>
            <pc:sldMk cId="2181922692" sldId="378"/>
            <ac:spMk id="90" creationId="{6C3B270D-4C8E-85C3-2C91-91F6D4DCD700}"/>
          </ac:spMkLst>
        </pc:spChg>
        <pc:spChg chg="add mod">
          <ac:chgData name="Rhys Thomas" userId="b0461f160bf1e64b" providerId="LiveId" clId="{CF6027AD-E818-47F9-B483-BF3D327BE63E}" dt="2024-06-05T10:03:28.858" v="11547"/>
          <ac:spMkLst>
            <pc:docMk/>
            <pc:sldMk cId="2181922692" sldId="378"/>
            <ac:spMk id="91" creationId="{489D5717-0FED-013A-5A16-06F3369FAE89}"/>
          </ac:spMkLst>
        </pc:spChg>
        <pc:spChg chg="add mod">
          <ac:chgData name="Rhys Thomas" userId="b0461f160bf1e64b" providerId="LiveId" clId="{CF6027AD-E818-47F9-B483-BF3D327BE63E}" dt="2024-06-05T10:03:28.858" v="11547"/>
          <ac:spMkLst>
            <pc:docMk/>
            <pc:sldMk cId="2181922692" sldId="378"/>
            <ac:spMk id="92" creationId="{0436B9D4-E251-AC73-6F06-541127C454C4}"/>
          </ac:spMkLst>
        </pc:spChg>
        <pc:spChg chg="add mod">
          <ac:chgData name="Rhys Thomas" userId="b0461f160bf1e64b" providerId="LiveId" clId="{CF6027AD-E818-47F9-B483-BF3D327BE63E}" dt="2024-06-05T10:03:28.858" v="11547"/>
          <ac:spMkLst>
            <pc:docMk/>
            <pc:sldMk cId="2181922692" sldId="378"/>
            <ac:spMk id="93" creationId="{A84681EF-60CD-FD18-E641-6A24EADE0DFB}"/>
          </ac:spMkLst>
        </pc:spChg>
        <pc:spChg chg="add mod">
          <ac:chgData name="Rhys Thomas" userId="b0461f160bf1e64b" providerId="LiveId" clId="{CF6027AD-E818-47F9-B483-BF3D327BE63E}" dt="2024-06-05T10:03:28.858" v="11547"/>
          <ac:spMkLst>
            <pc:docMk/>
            <pc:sldMk cId="2181922692" sldId="378"/>
            <ac:spMk id="94" creationId="{BDDAFF47-29FD-6085-9180-E143AD95026D}"/>
          </ac:spMkLst>
        </pc:spChg>
        <pc:spChg chg="add mod">
          <ac:chgData name="Rhys Thomas" userId="b0461f160bf1e64b" providerId="LiveId" clId="{CF6027AD-E818-47F9-B483-BF3D327BE63E}" dt="2024-06-05T10:03:28.858" v="11547"/>
          <ac:spMkLst>
            <pc:docMk/>
            <pc:sldMk cId="2181922692" sldId="378"/>
            <ac:spMk id="95" creationId="{EE640521-4864-8849-8DF7-724CAF0ECF74}"/>
          </ac:spMkLst>
        </pc:spChg>
        <pc:spChg chg="add mod">
          <ac:chgData name="Rhys Thomas" userId="b0461f160bf1e64b" providerId="LiveId" clId="{CF6027AD-E818-47F9-B483-BF3D327BE63E}" dt="2024-06-05T10:03:28.858" v="11547"/>
          <ac:spMkLst>
            <pc:docMk/>
            <pc:sldMk cId="2181922692" sldId="378"/>
            <ac:spMk id="96" creationId="{CE1F56A7-B34E-F1A6-2D22-E32B7285F7D9}"/>
          </ac:spMkLst>
        </pc:spChg>
        <pc:spChg chg="add mod">
          <ac:chgData name="Rhys Thomas" userId="b0461f160bf1e64b" providerId="LiveId" clId="{CF6027AD-E818-47F9-B483-BF3D327BE63E}" dt="2024-06-05T10:03:28.858" v="11547"/>
          <ac:spMkLst>
            <pc:docMk/>
            <pc:sldMk cId="2181922692" sldId="378"/>
            <ac:spMk id="97" creationId="{BE80024C-35EA-7325-2444-C47C5FC67317}"/>
          </ac:spMkLst>
        </pc:spChg>
        <pc:spChg chg="add mod">
          <ac:chgData name="Rhys Thomas" userId="b0461f160bf1e64b" providerId="LiveId" clId="{CF6027AD-E818-47F9-B483-BF3D327BE63E}" dt="2024-06-05T10:03:28.858" v="11547"/>
          <ac:spMkLst>
            <pc:docMk/>
            <pc:sldMk cId="2181922692" sldId="378"/>
            <ac:spMk id="98" creationId="{F9753BF8-E28E-6DF1-B379-287B2E309ECF}"/>
          </ac:spMkLst>
        </pc:spChg>
        <pc:spChg chg="add mod">
          <ac:chgData name="Rhys Thomas" userId="b0461f160bf1e64b" providerId="LiveId" clId="{CF6027AD-E818-47F9-B483-BF3D327BE63E}" dt="2024-06-05T10:03:28.858" v="11547"/>
          <ac:spMkLst>
            <pc:docMk/>
            <pc:sldMk cId="2181922692" sldId="378"/>
            <ac:spMk id="99" creationId="{33ADA808-5CEE-6572-4C53-8648F49B6842}"/>
          </ac:spMkLst>
        </pc:spChg>
        <pc:spChg chg="add mod">
          <ac:chgData name="Rhys Thomas" userId="b0461f160bf1e64b" providerId="LiveId" clId="{CF6027AD-E818-47F9-B483-BF3D327BE63E}" dt="2024-06-05T10:03:28.858" v="11547"/>
          <ac:spMkLst>
            <pc:docMk/>
            <pc:sldMk cId="2181922692" sldId="378"/>
            <ac:spMk id="100" creationId="{B926AB36-1E8F-417B-C81C-CFF5E59EBA4B}"/>
          </ac:spMkLst>
        </pc:spChg>
        <pc:spChg chg="mod">
          <ac:chgData name="Rhys Thomas" userId="b0461f160bf1e64b" providerId="LiveId" clId="{CF6027AD-E818-47F9-B483-BF3D327BE63E}" dt="2024-06-05T10:04:42.400" v="11576" actId="20577"/>
          <ac:spMkLst>
            <pc:docMk/>
            <pc:sldMk cId="2181922692" sldId="378"/>
            <ac:spMk id="104" creationId="{566DF4E5-10D3-087F-AFE6-722F24FF0FD5}"/>
          </ac:spMkLst>
        </pc:spChg>
        <pc:spChg chg="mod">
          <ac:chgData name="Rhys Thomas" userId="b0461f160bf1e64b" providerId="LiveId" clId="{CF6027AD-E818-47F9-B483-BF3D327BE63E}" dt="2024-06-05T10:04:45.582" v="11578" actId="20577"/>
          <ac:spMkLst>
            <pc:docMk/>
            <pc:sldMk cId="2181922692" sldId="378"/>
            <ac:spMk id="105" creationId="{2515DEDE-81F2-2CF8-29D3-480A25528924}"/>
          </ac:spMkLst>
        </pc:spChg>
        <pc:spChg chg="mod">
          <ac:chgData name="Rhys Thomas" userId="b0461f160bf1e64b" providerId="LiveId" clId="{CF6027AD-E818-47F9-B483-BF3D327BE63E}" dt="2024-06-05T10:04:47.967" v="11580" actId="20577"/>
          <ac:spMkLst>
            <pc:docMk/>
            <pc:sldMk cId="2181922692" sldId="378"/>
            <ac:spMk id="106" creationId="{77937F68-9B6B-467F-ACEC-5A8A1FFC3E4A}"/>
          </ac:spMkLst>
        </pc:spChg>
        <pc:spChg chg="mod">
          <ac:chgData name="Rhys Thomas" userId="b0461f160bf1e64b" providerId="LiveId" clId="{CF6027AD-E818-47F9-B483-BF3D327BE63E}" dt="2024-06-05T10:04:51.026" v="11582" actId="20577"/>
          <ac:spMkLst>
            <pc:docMk/>
            <pc:sldMk cId="2181922692" sldId="378"/>
            <ac:spMk id="107" creationId="{90DAA0FE-6B89-E6AA-8A37-0C621191EA40}"/>
          </ac:spMkLst>
        </pc:spChg>
        <pc:spChg chg="mod">
          <ac:chgData name="Rhys Thomas" userId="b0461f160bf1e64b" providerId="LiveId" clId="{CF6027AD-E818-47F9-B483-BF3D327BE63E}" dt="2024-06-05T10:04:53.615" v="11584" actId="20577"/>
          <ac:spMkLst>
            <pc:docMk/>
            <pc:sldMk cId="2181922692" sldId="378"/>
            <ac:spMk id="108" creationId="{4F52DA9C-841D-B231-0D5C-778BE8BD0051}"/>
          </ac:spMkLst>
        </pc:spChg>
        <pc:spChg chg="mod">
          <ac:chgData name="Rhys Thomas" userId="b0461f160bf1e64b" providerId="LiveId" clId="{CF6027AD-E818-47F9-B483-BF3D327BE63E}" dt="2024-06-05T10:04:55.685" v="11586" actId="20577"/>
          <ac:spMkLst>
            <pc:docMk/>
            <pc:sldMk cId="2181922692" sldId="378"/>
            <ac:spMk id="109" creationId="{6DDC49BB-9576-1A32-0782-30BAD617DF9B}"/>
          </ac:spMkLst>
        </pc:spChg>
        <pc:spChg chg="mod">
          <ac:chgData name="Rhys Thomas" userId="b0461f160bf1e64b" providerId="LiveId" clId="{CF6027AD-E818-47F9-B483-BF3D327BE63E}" dt="2024-06-05T10:05:00.078" v="11589" actId="20577"/>
          <ac:spMkLst>
            <pc:docMk/>
            <pc:sldMk cId="2181922692" sldId="378"/>
            <ac:spMk id="110" creationId="{8B2BF360-3FA3-CB4B-DC35-A30D86354DC5}"/>
          </ac:spMkLst>
        </pc:spChg>
        <pc:spChg chg="mod">
          <ac:chgData name="Rhys Thomas" userId="b0461f160bf1e64b" providerId="LiveId" clId="{CF6027AD-E818-47F9-B483-BF3D327BE63E}" dt="2024-06-05T10:05:03.760" v="11592" actId="20577"/>
          <ac:spMkLst>
            <pc:docMk/>
            <pc:sldMk cId="2181922692" sldId="378"/>
            <ac:spMk id="111" creationId="{4D504398-E998-3271-C2F8-9E0A37CA55BC}"/>
          </ac:spMkLst>
        </pc:spChg>
        <pc:spChg chg="mod">
          <ac:chgData name="Rhys Thomas" userId="b0461f160bf1e64b" providerId="LiveId" clId="{CF6027AD-E818-47F9-B483-BF3D327BE63E}" dt="2024-06-05T10:05:09.784" v="11595" actId="20577"/>
          <ac:spMkLst>
            <pc:docMk/>
            <pc:sldMk cId="2181922692" sldId="378"/>
            <ac:spMk id="112" creationId="{F2C5ED4E-FAA0-852B-92E9-825A0E47048D}"/>
          </ac:spMkLst>
        </pc:spChg>
        <pc:spChg chg="mod">
          <ac:chgData name="Rhys Thomas" userId="b0461f160bf1e64b" providerId="LiveId" clId="{CF6027AD-E818-47F9-B483-BF3D327BE63E}" dt="2024-06-05T10:05:14.600" v="11598" actId="20577"/>
          <ac:spMkLst>
            <pc:docMk/>
            <pc:sldMk cId="2181922692" sldId="378"/>
            <ac:spMk id="113" creationId="{E189AF64-342F-1454-B7EA-1D29883799F5}"/>
          </ac:spMkLst>
        </pc:spChg>
        <pc:spChg chg="mod">
          <ac:chgData name="Rhys Thomas" userId="b0461f160bf1e64b" providerId="LiveId" clId="{CF6027AD-E818-47F9-B483-BF3D327BE63E}" dt="2024-06-05T10:05:18.522" v="11601" actId="20577"/>
          <ac:spMkLst>
            <pc:docMk/>
            <pc:sldMk cId="2181922692" sldId="378"/>
            <ac:spMk id="114" creationId="{25642EA6-3DC9-4090-8F31-1AA03131CBF6}"/>
          </ac:spMkLst>
        </pc:spChg>
        <pc:spChg chg="mod">
          <ac:chgData name="Rhys Thomas" userId="b0461f160bf1e64b" providerId="LiveId" clId="{CF6027AD-E818-47F9-B483-BF3D327BE63E}" dt="2024-06-05T10:05:52.912" v="11604" actId="20577"/>
          <ac:spMkLst>
            <pc:docMk/>
            <pc:sldMk cId="2181922692" sldId="378"/>
            <ac:spMk id="129" creationId="{024D22F1-1F40-BCA2-96C0-3C0E160896A9}"/>
          </ac:spMkLst>
        </pc:spChg>
        <pc:spChg chg="mod">
          <ac:chgData name="Rhys Thomas" userId="b0461f160bf1e64b" providerId="LiveId" clId="{CF6027AD-E818-47F9-B483-BF3D327BE63E}" dt="2024-06-05T10:05:58.296" v="11607" actId="20577"/>
          <ac:spMkLst>
            <pc:docMk/>
            <pc:sldMk cId="2181922692" sldId="378"/>
            <ac:spMk id="130" creationId="{9B51A090-1325-E16E-86EF-D0E6263597B8}"/>
          </ac:spMkLst>
        </pc:spChg>
        <pc:spChg chg="mod">
          <ac:chgData name="Rhys Thomas" userId="b0461f160bf1e64b" providerId="LiveId" clId="{CF6027AD-E818-47F9-B483-BF3D327BE63E}" dt="2024-06-05T10:06:01.653" v="11610" actId="20577"/>
          <ac:spMkLst>
            <pc:docMk/>
            <pc:sldMk cId="2181922692" sldId="378"/>
            <ac:spMk id="131" creationId="{42808013-9A47-432F-6984-79EB57E70F31}"/>
          </ac:spMkLst>
        </pc:spChg>
        <pc:spChg chg="mod">
          <ac:chgData name="Rhys Thomas" userId="b0461f160bf1e64b" providerId="LiveId" clId="{CF6027AD-E818-47F9-B483-BF3D327BE63E}" dt="2024-06-05T10:06:04.791" v="11613" actId="20577"/>
          <ac:spMkLst>
            <pc:docMk/>
            <pc:sldMk cId="2181922692" sldId="378"/>
            <ac:spMk id="132" creationId="{CBBAA9BD-3731-E616-4502-E8335D62A18F}"/>
          </ac:spMkLst>
        </pc:spChg>
        <pc:spChg chg="mod">
          <ac:chgData name="Rhys Thomas" userId="b0461f160bf1e64b" providerId="LiveId" clId="{CF6027AD-E818-47F9-B483-BF3D327BE63E}" dt="2024-06-05T10:06:08.807" v="11616" actId="20577"/>
          <ac:spMkLst>
            <pc:docMk/>
            <pc:sldMk cId="2181922692" sldId="378"/>
            <ac:spMk id="133" creationId="{CC0614A3-E8CB-8CDB-862E-3F689C100208}"/>
          </ac:spMkLst>
        </pc:spChg>
        <pc:spChg chg="mod">
          <ac:chgData name="Rhys Thomas" userId="b0461f160bf1e64b" providerId="LiveId" clId="{CF6027AD-E818-47F9-B483-BF3D327BE63E}" dt="2024-06-05T10:06:13.813" v="11619" actId="20577"/>
          <ac:spMkLst>
            <pc:docMk/>
            <pc:sldMk cId="2181922692" sldId="378"/>
            <ac:spMk id="134" creationId="{46484E9E-A90B-2512-CB51-36A6524B3DFD}"/>
          </ac:spMkLst>
        </pc:spChg>
        <pc:spChg chg="mod">
          <ac:chgData name="Rhys Thomas" userId="b0461f160bf1e64b" providerId="LiveId" clId="{CF6027AD-E818-47F9-B483-BF3D327BE63E}" dt="2024-06-05T10:06:17.061" v="11622" actId="20577"/>
          <ac:spMkLst>
            <pc:docMk/>
            <pc:sldMk cId="2181922692" sldId="378"/>
            <ac:spMk id="135" creationId="{18A77461-FB83-CD6A-F03F-331CB4415E34}"/>
          </ac:spMkLst>
        </pc:spChg>
        <pc:spChg chg="mod">
          <ac:chgData name="Rhys Thomas" userId="b0461f160bf1e64b" providerId="LiveId" clId="{CF6027AD-E818-47F9-B483-BF3D327BE63E}" dt="2024-06-05T10:06:21.046" v="11625" actId="20577"/>
          <ac:spMkLst>
            <pc:docMk/>
            <pc:sldMk cId="2181922692" sldId="378"/>
            <ac:spMk id="136" creationId="{8EDFBD16-9D3E-219C-196F-001E46F19C92}"/>
          </ac:spMkLst>
        </pc:spChg>
        <pc:spChg chg="mod">
          <ac:chgData name="Rhys Thomas" userId="b0461f160bf1e64b" providerId="LiveId" clId="{CF6027AD-E818-47F9-B483-BF3D327BE63E}" dt="2024-06-05T10:06:25.062" v="11628" actId="20577"/>
          <ac:spMkLst>
            <pc:docMk/>
            <pc:sldMk cId="2181922692" sldId="378"/>
            <ac:spMk id="137" creationId="{90629733-0E7E-8412-65A0-13E73A63E828}"/>
          </ac:spMkLst>
        </pc:spChg>
        <pc:spChg chg="mod">
          <ac:chgData name="Rhys Thomas" userId="b0461f160bf1e64b" providerId="LiveId" clId="{CF6027AD-E818-47F9-B483-BF3D327BE63E}" dt="2024-06-05T10:06:29.864" v="11631" actId="20577"/>
          <ac:spMkLst>
            <pc:docMk/>
            <pc:sldMk cId="2181922692" sldId="378"/>
            <ac:spMk id="138" creationId="{BA7740F7-1959-986F-BF89-385973126BB6}"/>
          </ac:spMkLst>
        </pc:spChg>
        <pc:spChg chg="mod">
          <ac:chgData name="Rhys Thomas" userId="b0461f160bf1e64b" providerId="LiveId" clId="{CF6027AD-E818-47F9-B483-BF3D327BE63E}" dt="2024-06-05T10:06:34.219" v="11634" actId="20577"/>
          <ac:spMkLst>
            <pc:docMk/>
            <pc:sldMk cId="2181922692" sldId="378"/>
            <ac:spMk id="139" creationId="{085C1021-6BA9-75CD-7BB8-27D5E0268C00}"/>
          </ac:spMkLst>
        </pc:spChg>
        <pc:spChg chg="mod">
          <ac:chgData name="Rhys Thomas" userId="b0461f160bf1e64b" providerId="LiveId" clId="{CF6027AD-E818-47F9-B483-BF3D327BE63E}" dt="2024-06-05T10:10:40.859" v="11642"/>
          <ac:spMkLst>
            <pc:docMk/>
            <pc:sldMk cId="2181922692" sldId="378"/>
            <ac:spMk id="154" creationId="{FD690DCF-AA3F-1F95-CAED-22F7774F681F}"/>
          </ac:spMkLst>
        </pc:spChg>
        <pc:spChg chg="mod">
          <ac:chgData name="Rhys Thomas" userId="b0461f160bf1e64b" providerId="LiveId" clId="{CF6027AD-E818-47F9-B483-BF3D327BE63E}" dt="2024-06-05T10:10:40.859" v="11642"/>
          <ac:spMkLst>
            <pc:docMk/>
            <pc:sldMk cId="2181922692" sldId="378"/>
            <ac:spMk id="155" creationId="{9CEE7E42-AAE2-E607-01E2-7BE09700B2A1}"/>
          </ac:spMkLst>
        </pc:spChg>
        <pc:spChg chg="mod">
          <ac:chgData name="Rhys Thomas" userId="b0461f160bf1e64b" providerId="LiveId" clId="{CF6027AD-E818-47F9-B483-BF3D327BE63E}" dt="2024-06-05T10:10:40.859" v="11642"/>
          <ac:spMkLst>
            <pc:docMk/>
            <pc:sldMk cId="2181922692" sldId="378"/>
            <ac:spMk id="156" creationId="{631367C8-8C29-1CBC-3FF8-4CBA1BA75CBA}"/>
          </ac:spMkLst>
        </pc:spChg>
        <pc:spChg chg="mod">
          <ac:chgData name="Rhys Thomas" userId="b0461f160bf1e64b" providerId="LiveId" clId="{CF6027AD-E818-47F9-B483-BF3D327BE63E}" dt="2024-06-05T10:10:40.859" v="11642"/>
          <ac:spMkLst>
            <pc:docMk/>
            <pc:sldMk cId="2181922692" sldId="378"/>
            <ac:spMk id="157" creationId="{3DD1C869-F8BD-FEDA-70D6-0C8EBED2C4A3}"/>
          </ac:spMkLst>
        </pc:spChg>
        <pc:spChg chg="mod">
          <ac:chgData name="Rhys Thomas" userId="b0461f160bf1e64b" providerId="LiveId" clId="{CF6027AD-E818-47F9-B483-BF3D327BE63E}" dt="2024-06-05T10:10:40.859" v="11642"/>
          <ac:spMkLst>
            <pc:docMk/>
            <pc:sldMk cId="2181922692" sldId="378"/>
            <ac:spMk id="158" creationId="{F9ABDD3B-F895-CFB2-C0B5-DBEE2185DCE9}"/>
          </ac:spMkLst>
        </pc:spChg>
        <pc:spChg chg="mod">
          <ac:chgData name="Rhys Thomas" userId="b0461f160bf1e64b" providerId="LiveId" clId="{CF6027AD-E818-47F9-B483-BF3D327BE63E}" dt="2024-06-05T10:10:40.859" v="11642"/>
          <ac:spMkLst>
            <pc:docMk/>
            <pc:sldMk cId="2181922692" sldId="378"/>
            <ac:spMk id="159" creationId="{F3D7811E-DC4B-23CB-3C9A-26C811BA703C}"/>
          </ac:spMkLst>
        </pc:spChg>
        <pc:spChg chg="mod">
          <ac:chgData name="Rhys Thomas" userId="b0461f160bf1e64b" providerId="LiveId" clId="{CF6027AD-E818-47F9-B483-BF3D327BE63E}" dt="2024-06-05T10:10:40.859" v="11642"/>
          <ac:spMkLst>
            <pc:docMk/>
            <pc:sldMk cId="2181922692" sldId="378"/>
            <ac:spMk id="160" creationId="{96110451-2F42-41BD-E2C9-433B05665E3F}"/>
          </ac:spMkLst>
        </pc:spChg>
        <pc:spChg chg="mod">
          <ac:chgData name="Rhys Thomas" userId="b0461f160bf1e64b" providerId="LiveId" clId="{CF6027AD-E818-47F9-B483-BF3D327BE63E}" dt="2024-06-05T10:10:40.859" v="11642"/>
          <ac:spMkLst>
            <pc:docMk/>
            <pc:sldMk cId="2181922692" sldId="378"/>
            <ac:spMk id="161" creationId="{AC6605A5-9306-0DD2-87FC-006966C41C8C}"/>
          </ac:spMkLst>
        </pc:spChg>
        <pc:spChg chg="mod">
          <ac:chgData name="Rhys Thomas" userId="b0461f160bf1e64b" providerId="LiveId" clId="{CF6027AD-E818-47F9-B483-BF3D327BE63E}" dt="2024-06-05T10:10:40.859" v="11642"/>
          <ac:spMkLst>
            <pc:docMk/>
            <pc:sldMk cId="2181922692" sldId="378"/>
            <ac:spMk id="162" creationId="{D64B9216-F705-3FE6-C971-974A00D5946F}"/>
          </ac:spMkLst>
        </pc:spChg>
        <pc:spChg chg="mod">
          <ac:chgData name="Rhys Thomas" userId="b0461f160bf1e64b" providerId="LiveId" clId="{CF6027AD-E818-47F9-B483-BF3D327BE63E}" dt="2024-06-05T10:10:40.859" v="11642"/>
          <ac:spMkLst>
            <pc:docMk/>
            <pc:sldMk cId="2181922692" sldId="378"/>
            <ac:spMk id="163" creationId="{5ED60CF9-D5B6-63B0-E1E8-FFF2617A562B}"/>
          </ac:spMkLst>
        </pc:spChg>
        <pc:spChg chg="mod">
          <ac:chgData name="Rhys Thomas" userId="b0461f160bf1e64b" providerId="LiveId" clId="{CF6027AD-E818-47F9-B483-BF3D327BE63E}" dt="2024-06-05T10:10:40.859" v="11642"/>
          <ac:spMkLst>
            <pc:docMk/>
            <pc:sldMk cId="2181922692" sldId="378"/>
            <ac:spMk id="164" creationId="{CD1D0091-C1DD-DE55-21FF-673403683C29}"/>
          </ac:spMkLst>
        </pc:spChg>
        <pc:grpChg chg="mod">
          <ac:chgData name="Rhys Thomas" userId="b0461f160bf1e64b" providerId="LiveId" clId="{CF6027AD-E818-47F9-B483-BF3D327BE63E}" dt="2024-06-05T10:03:49.662" v="11552" actId="164"/>
          <ac:grpSpMkLst>
            <pc:docMk/>
            <pc:sldMk cId="2181922692" sldId="378"/>
            <ac:grpSpMk id="4" creationId="{BAFF2568-3462-8EBF-0FB5-406336A8A422}"/>
          </ac:grpSpMkLst>
        </pc:grpChg>
        <pc:grpChg chg="add del mod">
          <ac:chgData name="Rhys Thomas" userId="b0461f160bf1e64b" providerId="LiveId" clId="{CF6027AD-E818-47F9-B483-BF3D327BE63E}" dt="2024-06-05T09:58:11.142" v="11448" actId="478"/>
          <ac:grpSpMkLst>
            <pc:docMk/>
            <pc:sldMk cId="2181922692" sldId="378"/>
            <ac:grpSpMk id="15" creationId="{541FDB5E-2334-762B-1218-1ED02FD94E28}"/>
          </ac:grpSpMkLst>
        </pc:grpChg>
        <pc:grpChg chg="add del mod">
          <ac:chgData name="Rhys Thomas" userId="b0461f160bf1e64b" providerId="LiveId" clId="{CF6027AD-E818-47F9-B483-BF3D327BE63E}" dt="2024-06-05T10:03:26.426" v="11545" actId="478"/>
          <ac:grpSpMkLst>
            <pc:docMk/>
            <pc:sldMk cId="2181922692" sldId="378"/>
            <ac:grpSpMk id="19" creationId="{0B094F3F-81C1-21F1-FE15-1FBE6BCF706D}"/>
          </ac:grpSpMkLst>
        </pc:grpChg>
        <pc:grpChg chg="add del mod">
          <ac:chgData name="Rhys Thomas" userId="b0461f160bf1e64b" providerId="LiveId" clId="{CF6027AD-E818-47F9-B483-BF3D327BE63E}" dt="2024-06-05T10:03:27.602" v="11546" actId="478"/>
          <ac:grpSpMkLst>
            <pc:docMk/>
            <pc:sldMk cId="2181922692" sldId="378"/>
            <ac:grpSpMk id="52" creationId="{AB215109-D097-879D-3F38-ECED4FCD511D}"/>
          </ac:grpSpMkLst>
        </pc:grpChg>
        <pc:grpChg chg="add mod">
          <ac:chgData name="Rhys Thomas" userId="b0461f160bf1e64b" providerId="LiveId" clId="{CF6027AD-E818-47F9-B483-BF3D327BE63E}" dt="2024-06-05T10:03:40.468" v="11551" actId="1076"/>
          <ac:grpSpMkLst>
            <pc:docMk/>
            <pc:sldMk cId="2181922692" sldId="378"/>
            <ac:grpSpMk id="77" creationId="{27B8C1CF-AD73-C8D9-FDDA-2C3303B6C8CC}"/>
          </ac:grpSpMkLst>
        </pc:grpChg>
        <pc:grpChg chg="add mod">
          <ac:chgData name="Rhys Thomas" userId="b0461f160bf1e64b" providerId="LiveId" clId="{CF6027AD-E818-47F9-B483-BF3D327BE63E}" dt="2024-06-05T10:11:05.935" v="11648" actId="1076"/>
          <ac:grpSpMkLst>
            <pc:docMk/>
            <pc:sldMk cId="2181922692" sldId="378"/>
            <ac:grpSpMk id="101" creationId="{EB09C3C1-F18D-26A1-C986-747CB4B03EDB}"/>
          </ac:grpSpMkLst>
        </pc:grpChg>
        <pc:grpChg chg="add mod">
          <ac:chgData name="Rhys Thomas" userId="b0461f160bf1e64b" providerId="LiveId" clId="{CF6027AD-E818-47F9-B483-BF3D327BE63E}" dt="2024-06-05T10:11:08.257" v="11649" actId="1076"/>
          <ac:grpSpMkLst>
            <pc:docMk/>
            <pc:sldMk cId="2181922692" sldId="378"/>
            <ac:grpSpMk id="102" creationId="{D1D21B1C-C954-6434-E27E-331E0C203733}"/>
          </ac:grpSpMkLst>
        </pc:grpChg>
        <pc:grpChg chg="mod">
          <ac:chgData name="Rhys Thomas" userId="b0461f160bf1e64b" providerId="LiveId" clId="{CF6027AD-E818-47F9-B483-BF3D327BE63E}" dt="2024-06-05T10:03:52.109" v="11553"/>
          <ac:grpSpMkLst>
            <pc:docMk/>
            <pc:sldMk cId="2181922692" sldId="378"/>
            <ac:grpSpMk id="103" creationId="{7588A562-1D80-FAE0-25E4-31CDC86A9805}"/>
          </ac:grpSpMkLst>
        </pc:grpChg>
        <pc:grpChg chg="add mod">
          <ac:chgData name="Rhys Thomas" userId="b0461f160bf1e64b" providerId="LiveId" clId="{CF6027AD-E818-47F9-B483-BF3D327BE63E}" dt="2024-06-05T10:11:12.261" v="11650" actId="1076"/>
          <ac:grpSpMkLst>
            <pc:docMk/>
            <pc:sldMk cId="2181922692" sldId="378"/>
            <ac:grpSpMk id="127" creationId="{2F955B3F-5E97-AC7D-35EE-787C061516DD}"/>
          </ac:grpSpMkLst>
        </pc:grpChg>
        <pc:grpChg chg="mod">
          <ac:chgData name="Rhys Thomas" userId="b0461f160bf1e64b" providerId="LiveId" clId="{CF6027AD-E818-47F9-B483-BF3D327BE63E}" dt="2024-06-05T10:03:58.981" v="11555"/>
          <ac:grpSpMkLst>
            <pc:docMk/>
            <pc:sldMk cId="2181922692" sldId="378"/>
            <ac:grpSpMk id="128" creationId="{BC0334EC-4E64-CEF4-CDA6-58A9CBFDF30C}"/>
          </ac:grpSpMkLst>
        </pc:grpChg>
        <pc:grpChg chg="add del mod">
          <ac:chgData name="Rhys Thomas" userId="b0461f160bf1e64b" providerId="LiveId" clId="{CF6027AD-E818-47F9-B483-BF3D327BE63E}" dt="2024-06-05T10:11:04.052" v="11647" actId="478"/>
          <ac:grpSpMkLst>
            <pc:docMk/>
            <pc:sldMk cId="2181922692" sldId="378"/>
            <ac:grpSpMk id="152" creationId="{6A7980CD-69B8-53B3-2304-1E2254CBC0FB}"/>
          </ac:grpSpMkLst>
        </pc:grpChg>
        <pc:grpChg chg="mod">
          <ac:chgData name="Rhys Thomas" userId="b0461f160bf1e64b" providerId="LiveId" clId="{CF6027AD-E818-47F9-B483-BF3D327BE63E}" dt="2024-06-05T10:10:40.859" v="11642"/>
          <ac:grpSpMkLst>
            <pc:docMk/>
            <pc:sldMk cId="2181922692" sldId="378"/>
            <ac:grpSpMk id="153" creationId="{1C994DBE-FDB0-47D4-84FA-4BDEEC77EB8F}"/>
          </ac:grpSpMkLst>
        </pc:grp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20" creationId="{A5AC9D24-EAC7-8E75-002B-967204ED1553}"/>
          </ac:cxnSpMkLst>
        </pc:cxn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21" creationId="{DD04E95D-2065-E7B3-8E14-B61DBD4949D7}"/>
          </ac:cxnSpMkLst>
        </pc:cxn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22" creationId="{49F8EC7E-C22D-D645-0931-C219D51AA19D}"/>
          </ac:cxnSpMkLst>
        </pc:cxn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23" creationId="{8E8ACA8B-1E86-CC5F-8854-4CAD4BC499FA}"/>
          </ac:cxnSpMkLst>
        </pc:cxn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24" creationId="{582CC570-5349-047D-4EF8-306EF442F549}"/>
          </ac:cxnSpMkLst>
        </pc:cxn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45" creationId="{DB114005-C241-9818-9B0A-5E4EF7CB071F}"/>
          </ac:cxnSpMkLst>
        </pc:cxn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46" creationId="{E6530120-DEBD-3D6D-3DC4-B2DDB178A482}"/>
          </ac:cxnSpMkLst>
        </pc:cxn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47" creationId="{F6225A1E-19F5-7164-7AFF-0EFC2E02D87F}"/>
          </ac:cxnSpMkLst>
        </pc:cxn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48" creationId="{9BA8480F-1FD0-6DC9-E4BD-F368CACF0408}"/>
          </ac:cxnSpMkLst>
        </pc:cxn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49" creationId="{1CEB6E90-8C0E-6EBF-C804-9E12E7E6B35E}"/>
          </ac:cxnSpMkLst>
        </pc:cxn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50" creationId="{9B743F1D-EB01-31C3-E2FD-F70087A47A8D}"/>
          </ac:cxnSpMkLst>
        </pc:cxnChg>
        <pc:cxnChg chg="mod">
          <ac:chgData name="Rhys Thomas" userId="b0461f160bf1e64b" providerId="LiveId" clId="{CF6027AD-E818-47F9-B483-BF3D327BE63E}" dt="2024-06-05T09:58:55.171" v="11461"/>
          <ac:cxnSpMkLst>
            <pc:docMk/>
            <pc:sldMk cId="2181922692" sldId="378"/>
            <ac:cxnSpMk id="51" creationId="{4B27F130-AD97-215A-DD27-291693D1FF15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53" creationId="{0834E1FB-8F02-A4B3-0007-2EA207BFD2D4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54" creationId="{5D7814B7-8B5E-705A-2B50-2BF0993DC163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55" creationId="{3EC8D41D-5A85-96EA-65AB-9B5D8D000D69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56" creationId="{D37E7C20-E39E-2904-8349-2AD70CD7E2BF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57" creationId="{13A55637-1EC4-A2DB-901B-D99E2406E672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58" creationId="{DB8ADDE4-B7B6-8522-3865-041EAAF574CB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59" creationId="{3B1A24F7-3E4B-A39B-1EF0-B511671F8320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60" creationId="{CF27C3CC-BEEF-0B67-0A60-148172E68834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61" creationId="{ED35D11F-0C0B-74A7-D710-668F3DCDFFA3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62" creationId="{EAC3C1CB-4FCB-9C0B-7F7C-4C4D9D9D73EF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63" creationId="{B99FD5B0-7D39-3B96-EFF6-ADB02C7CDE89}"/>
          </ac:cxnSpMkLst>
        </pc:cxnChg>
        <pc:cxnChg chg="mod">
          <ac:chgData name="Rhys Thomas" userId="b0461f160bf1e64b" providerId="LiveId" clId="{CF6027AD-E818-47F9-B483-BF3D327BE63E}" dt="2024-06-05T09:59:05.333" v="11463"/>
          <ac:cxnSpMkLst>
            <pc:docMk/>
            <pc:sldMk cId="2181922692" sldId="378"/>
            <ac:cxnSpMk id="64" creationId="{3544AF82-5A8C-E5FD-0F88-D6004D1DF077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78" creationId="{01BF3F2D-EEED-4DD4-54E2-0E06407C5E8F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79" creationId="{A538CB08-B168-C8A9-8F2D-022D8C28505F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80" creationId="{1DA93ED5-3CF7-6F9A-0DFA-CF100FC60989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81" creationId="{54BA61F3-2DBD-B4B8-60F9-E74F49221D57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82" creationId="{4C5C3EC8-C8C7-3769-AC35-A935DB0FA775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83" creationId="{E7F4DFB0-EEC9-E604-0758-E7C9E137567B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84" creationId="{42699668-8620-DDF7-EF21-21F57A78832E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85" creationId="{EE018FF5-BB20-ECA4-4758-EA030FFBA168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86" creationId="{D91FEB99-D453-8D77-3F2E-20CB5679A84E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87" creationId="{769257DF-5069-45CE-6C74-1FA90842617A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88" creationId="{05941BC6-2681-C307-285C-8C9451B0CCB1}"/>
          </ac:cxnSpMkLst>
        </pc:cxnChg>
        <pc:cxnChg chg="mod">
          <ac:chgData name="Rhys Thomas" userId="b0461f160bf1e64b" providerId="LiveId" clId="{CF6027AD-E818-47F9-B483-BF3D327BE63E}" dt="2024-06-05T10:03:28.858" v="11547"/>
          <ac:cxnSpMkLst>
            <pc:docMk/>
            <pc:sldMk cId="2181922692" sldId="378"/>
            <ac:cxnSpMk id="89" creationId="{80D3E776-9563-87A8-FB17-6DC58A9B5A8A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15" creationId="{2569D983-71A1-ECDA-3F21-A7B88E995219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16" creationId="{B2C4180F-38E1-5913-08E4-73792DABE3D6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17" creationId="{897C19BB-795A-A313-B3F2-551C58E0F63C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18" creationId="{9C577E30-2A04-D7E2-0C08-5C1DDE70EC08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19" creationId="{A68F75ED-5BAC-D3CD-2268-FFAAC1F03F32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20" creationId="{5A9DE408-4EA1-85F1-181A-CADE125FA28C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21" creationId="{714D6C75-F36D-7D51-68FB-BACF7F40857E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22" creationId="{9992532D-3DF3-8119-C3F8-EF6E9B2A8BE9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23" creationId="{B4C23802-8A7F-A5F3-BCA4-A52B1DE52093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24" creationId="{825216C4-9F78-BD93-BCE6-C327D705DC53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25" creationId="{949D8E94-AB39-D330-9832-BE3294146FC9}"/>
          </ac:cxnSpMkLst>
        </pc:cxnChg>
        <pc:cxnChg chg="mod">
          <ac:chgData name="Rhys Thomas" userId="b0461f160bf1e64b" providerId="LiveId" clId="{CF6027AD-E818-47F9-B483-BF3D327BE63E}" dt="2024-06-05T10:03:52.109" v="11553"/>
          <ac:cxnSpMkLst>
            <pc:docMk/>
            <pc:sldMk cId="2181922692" sldId="378"/>
            <ac:cxnSpMk id="126" creationId="{7ABA88E3-DD99-D111-4FE0-D5B400B270DE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40" creationId="{83EF82A3-F1DB-6343-6FB0-9B8A511BA4AF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41" creationId="{D6EA9C76-90B1-FFFF-2CF3-C1595B35C725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42" creationId="{E25623A9-9471-275F-A6D9-ED4AADF20286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43" creationId="{4E41EBE0-9D42-1044-B44A-CB8F7AC1F365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44" creationId="{D3BB36D8-1E75-1860-38AB-5620EBCCFACD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45" creationId="{EE232015-A6BA-027F-A8AD-2B06324D76C6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46" creationId="{BCAEDF00-91FF-75A4-1C5B-84174C74BA9C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47" creationId="{9F961CC8-B63E-E892-2954-B31B4DC5A605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48" creationId="{49D5B529-52AE-AFEE-B358-02F318FB47BC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49" creationId="{E593AD21-8B7C-13CB-C259-1598132072FF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50" creationId="{7F745AA0-AC24-E671-DBCE-4A8C5E0D416F}"/>
          </ac:cxnSpMkLst>
        </pc:cxnChg>
        <pc:cxnChg chg="mod">
          <ac:chgData name="Rhys Thomas" userId="b0461f160bf1e64b" providerId="LiveId" clId="{CF6027AD-E818-47F9-B483-BF3D327BE63E}" dt="2024-06-05T10:03:58.981" v="11555"/>
          <ac:cxnSpMkLst>
            <pc:docMk/>
            <pc:sldMk cId="2181922692" sldId="378"/>
            <ac:cxnSpMk id="151" creationId="{B7CE0B06-79C0-88B7-1DEA-10C570F31741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65" creationId="{A3419452-AF79-1192-94D6-4E17B28A3F6E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66" creationId="{D0770E7F-BCE6-1280-3DFC-F02EA8546CBF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67" creationId="{16C1B267-4CB0-0EF6-A2BC-26DBDE36D08C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68" creationId="{87C46929-0BBA-F49C-8476-939511088E81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69" creationId="{DF14A562-FA5C-6F5F-8D8C-BC9FC3EC2261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70" creationId="{B31BE790-2989-BE0D-6CB0-77EE6EBE8422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71" creationId="{44A24003-5386-D79C-C2EA-354074272CCC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72" creationId="{33AB2611-10B3-A535-377B-43B4A6A9E008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73" creationId="{3378BBE0-1639-D52F-88F5-7F281844D351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74" creationId="{CB71068F-1248-8000-E5E9-F95A68420C50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75" creationId="{6B1E14E4-F726-01F0-35E3-9D083EFB1110}"/>
          </ac:cxnSpMkLst>
        </pc:cxnChg>
        <pc:cxnChg chg="mod">
          <ac:chgData name="Rhys Thomas" userId="b0461f160bf1e64b" providerId="LiveId" clId="{CF6027AD-E818-47F9-B483-BF3D327BE63E}" dt="2024-06-05T10:10:40.859" v="11642"/>
          <ac:cxnSpMkLst>
            <pc:docMk/>
            <pc:sldMk cId="2181922692" sldId="378"/>
            <ac:cxnSpMk id="176" creationId="{46521EC0-0A3E-9D2F-B957-5C8A9193F4AA}"/>
          </ac:cxnSpMkLst>
        </pc:cxnChg>
      </pc:sldChg>
      <pc:sldChg chg="add">
        <pc:chgData name="Rhys Thomas" userId="b0461f160bf1e64b" providerId="LiveId" clId="{CF6027AD-E818-47F9-B483-BF3D327BE63E}" dt="2024-06-05T10:11:36.950" v="11651" actId="2890"/>
        <pc:sldMkLst>
          <pc:docMk/>
          <pc:sldMk cId="724953508" sldId="379"/>
        </pc:sldMkLst>
      </pc:sldChg>
      <pc:sldChg chg="addSp modSp add mod modAnim">
        <pc:chgData name="Rhys Thomas" userId="b0461f160bf1e64b" providerId="LiveId" clId="{CF6027AD-E818-47F9-B483-BF3D327BE63E}" dt="2024-06-05T10:19:17.711" v="11793"/>
        <pc:sldMkLst>
          <pc:docMk/>
          <pc:sldMk cId="1428339901" sldId="380"/>
        </pc:sldMkLst>
        <pc:spChg chg="add mod">
          <ac:chgData name="Rhys Thomas" userId="b0461f160bf1e64b" providerId="LiveId" clId="{CF6027AD-E818-47F9-B483-BF3D327BE63E}" dt="2024-06-05T10:18:19.564" v="11781" actId="1076"/>
          <ac:spMkLst>
            <pc:docMk/>
            <pc:sldMk cId="1428339901" sldId="380"/>
            <ac:spMk id="3" creationId="{AC77CFA9-40D4-BDD1-5E92-92BB2EC58EA0}"/>
          </ac:spMkLst>
        </pc:spChg>
        <pc:spChg chg="add mod">
          <ac:chgData name="Rhys Thomas" userId="b0461f160bf1e64b" providerId="LiveId" clId="{CF6027AD-E818-47F9-B483-BF3D327BE63E}" dt="2024-06-05T10:18:24.554" v="11783" actId="1076"/>
          <ac:spMkLst>
            <pc:docMk/>
            <pc:sldMk cId="1428339901" sldId="380"/>
            <ac:spMk id="19" creationId="{00E1464F-076D-CCEE-B678-F08C36DE4DEC}"/>
          </ac:spMkLst>
        </pc:spChg>
        <pc:spChg chg="add mod">
          <ac:chgData name="Rhys Thomas" userId="b0461f160bf1e64b" providerId="LiveId" clId="{CF6027AD-E818-47F9-B483-BF3D327BE63E}" dt="2024-06-05T10:18:30.249" v="11785" actId="1076"/>
          <ac:spMkLst>
            <pc:docMk/>
            <pc:sldMk cId="1428339901" sldId="380"/>
            <ac:spMk id="20" creationId="{3E06BD3C-8264-3F25-9C77-58FB6BCB47E2}"/>
          </ac:spMkLst>
        </pc:spChg>
        <pc:spChg chg="add mod">
          <ac:chgData name="Rhys Thomas" userId="b0461f160bf1e64b" providerId="LiveId" clId="{CF6027AD-E818-47F9-B483-BF3D327BE63E}" dt="2024-06-05T10:18:36.369" v="11787" actId="1076"/>
          <ac:spMkLst>
            <pc:docMk/>
            <pc:sldMk cId="1428339901" sldId="380"/>
            <ac:spMk id="21" creationId="{E7E14B4C-9D74-DCD5-B267-660EB1F501CD}"/>
          </ac:spMkLst>
        </pc:spChg>
        <pc:spChg chg="mod">
          <ac:chgData name="Rhys Thomas" userId="b0461f160bf1e64b" providerId="LiveId" clId="{CF6027AD-E818-47F9-B483-BF3D327BE63E}" dt="2024-06-05T10:17:05.400" v="11743" actId="20577"/>
          <ac:spMkLst>
            <pc:docMk/>
            <pc:sldMk cId="1428339901" sldId="380"/>
            <ac:spMk id="27" creationId="{DBB7D41B-9A86-0174-DF26-D2740FCEC064}"/>
          </ac:spMkLst>
        </pc:spChg>
        <pc:spChg chg="mod">
          <ac:chgData name="Rhys Thomas" userId="b0461f160bf1e64b" providerId="LiveId" clId="{CF6027AD-E818-47F9-B483-BF3D327BE63E}" dt="2024-06-05T10:18:10.023" v="11779" actId="20577"/>
          <ac:spMkLst>
            <pc:docMk/>
            <pc:sldMk cId="1428339901" sldId="380"/>
            <ac:spMk id="28" creationId="{37982006-A5C4-8623-7433-86B1A2EC754D}"/>
          </ac:spMkLst>
        </pc:spChg>
        <pc:spChg chg="mod">
          <ac:chgData name="Rhys Thomas" userId="b0461f160bf1e64b" providerId="LiveId" clId="{CF6027AD-E818-47F9-B483-BF3D327BE63E}" dt="2024-06-05T10:18:06.415" v="11776" actId="20577"/>
          <ac:spMkLst>
            <pc:docMk/>
            <pc:sldMk cId="1428339901" sldId="380"/>
            <ac:spMk id="29" creationId="{8962ADF5-C295-C69A-89F7-443DFE543202}"/>
          </ac:spMkLst>
        </pc:spChg>
        <pc:spChg chg="mod">
          <ac:chgData name="Rhys Thomas" userId="b0461f160bf1e64b" providerId="LiveId" clId="{CF6027AD-E818-47F9-B483-BF3D327BE63E}" dt="2024-06-05T10:18:02.335" v="11773" actId="20577"/>
          <ac:spMkLst>
            <pc:docMk/>
            <pc:sldMk cId="1428339901" sldId="380"/>
            <ac:spMk id="30" creationId="{528B5BF6-ABF9-F926-FFE5-4A7C2AB576BA}"/>
          </ac:spMkLst>
        </pc:spChg>
        <pc:spChg chg="mod">
          <ac:chgData name="Rhys Thomas" userId="b0461f160bf1e64b" providerId="LiveId" clId="{CF6027AD-E818-47F9-B483-BF3D327BE63E}" dt="2024-06-05T10:17:54.903" v="11770" actId="20577"/>
          <ac:spMkLst>
            <pc:docMk/>
            <pc:sldMk cId="1428339901" sldId="380"/>
            <ac:spMk id="31" creationId="{82C988A3-E763-1E70-89F1-E52572C3E75D}"/>
          </ac:spMkLst>
        </pc:spChg>
        <pc:spChg chg="mod">
          <ac:chgData name="Rhys Thomas" userId="b0461f160bf1e64b" providerId="LiveId" clId="{CF6027AD-E818-47F9-B483-BF3D327BE63E}" dt="2024-06-05T10:17:51.592" v="11767" actId="20577"/>
          <ac:spMkLst>
            <pc:docMk/>
            <pc:sldMk cId="1428339901" sldId="380"/>
            <ac:spMk id="32" creationId="{0896879B-D255-A139-C977-C514A7529C80}"/>
          </ac:spMkLst>
        </pc:spChg>
        <pc:spChg chg="mod">
          <ac:chgData name="Rhys Thomas" userId="b0461f160bf1e64b" providerId="LiveId" clId="{CF6027AD-E818-47F9-B483-BF3D327BE63E}" dt="2024-06-05T10:17:46.805" v="11764" actId="20577"/>
          <ac:spMkLst>
            <pc:docMk/>
            <pc:sldMk cId="1428339901" sldId="380"/>
            <ac:spMk id="33" creationId="{5D679657-705C-5386-E292-5CC9ED5C8438}"/>
          </ac:spMkLst>
        </pc:spChg>
        <pc:spChg chg="mod">
          <ac:chgData name="Rhys Thomas" userId="b0461f160bf1e64b" providerId="LiveId" clId="{CF6027AD-E818-47F9-B483-BF3D327BE63E}" dt="2024-06-05T10:17:43.291" v="11761" actId="20577"/>
          <ac:spMkLst>
            <pc:docMk/>
            <pc:sldMk cId="1428339901" sldId="380"/>
            <ac:spMk id="34" creationId="{87374D36-FED9-6839-AFB7-86AAB6FCC04F}"/>
          </ac:spMkLst>
        </pc:spChg>
        <pc:spChg chg="mod">
          <ac:chgData name="Rhys Thomas" userId="b0461f160bf1e64b" providerId="LiveId" clId="{CF6027AD-E818-47F9-B483-BF3D327BE63E}" dt="2024-06-05T10:17:36.247" v="11758" actId="20577"/>
          <ac:spMkLst>
            <pc:docMk/>
            <pc:sldMk cId="1428339901" sldId="380"/>
            <ac:spMk id="35" creationId="{E3BD46FA-8B9B-0D02-18AE-257E9C565483}"/>
          </ac:spMkLst>
        </pc:spChg>
        <pc:spChg chg="mod">
          <ac:chgData name="Rhys Thomas" userId="b0461f160bf1e64b" providerId="LiveId" clId="{CF6027AD-E818-47F9-B483-BF3D327BE63E}" dt="2024-06-05T10:17:31.321" v="11755" actId="20577"/>
          <ac:spMkLst>
            <pc:docMk/>
            <pc:sldMk cId="1428339901" sldId="380"/>
            <ac:spMk id="36" creationId="{5B9CF66E-B999-864D-C728-CEA6661C7298}"/>
          </ac:spMkLst>
        </pc:spChg>
        <pc:spChg chg="mod">
          <ac:chgData name="Rhys Thomas" userId="b0461f160bf1e64b" providerId="LiveId" clId="{CF6027AD-E818-47F9-B483-BF3D327BE63E}" dt="2024-06-05T10:17:28.543" v="11752" actId="20577"/>
          <ac:spMkLst>
            <pc:docMk/>
            <pc:sldMk cId="1428339901" sldId="380"/>
            <ac:spMk id="37" creationId="{B204717C-5AE1-E660-DB3D-AB4EFB49D394}"/>
          </ac:spMkLst>
        </pc:spChg>
        <pc:spChg chg="mod">
          <ac:chgData name="Rhys Thomas" userId="b0461f160bf1e64b" providerId="LiveId" clId="{CF6027AD-E818-47F9-B483-BF3D327BE63E}" dt="2024-06-05T10:17:25.436" v="11749" actId="20577"/>
          <ac:spMkLst>
            <pc:docMk/>
            <pc:sldMk cId="1428339901" sldId="380"/>
            <ac:spMk id="38" creationId="{7753FE75-EB93-0BC4-0625-8974075B2496}"/>
          </ac:spMkLst>
        </pc:spChg>
        <pc:spChg chg="mod">
          <ac:chgData name="Rhys Thomas" userId="b0461f160bf1e64b" providerId="LiveId" clId="{CF6027AD-E818-47F9-B483-BF3D327BE63E}" dt="2024-06-05T10:17:21.325" v="11746" actId="20577"/>
          <ac:spMkLst>
            <pc:docMk/>
            <pc:sldMk cId="1428339901" sldId="380"/>
            <ac:spMk id="44" creationId="{09FDC158-D667-B270-7449-94878BADF528}"/>
          </ac:spMkLst>
        </pc:spChg>
      </pc:sldChg>
      <pc:sldChg chg="delSp modSp add mod delAnim">
        <pc:chgData name="Rhys Thomas" userId="b0461f160bf1e64b" providerId="LiveId" clId="{CF6027AD-E818-47F9-B483-BF3D327BE63E}" dt="2024-06-05T10:20:56.023" v="11841" actId="478"/>
        <pc:sldMkLst>
          <pc:docMk/>
          <pc:sldMk cId="2720627163" sldId="381"/>
        </pc:sldMkLst>
        <pc:spChg chg="del">
          <ac:chgData name="Rhys Thomas" userId="b0461f160bf1e64b" providerId="LiveId" clId="{CF6027AD-E818-47F9-B483-BF3D327BE63E}" dt="2024-06-05T10:20:56.023" v="11841" actId="478"/>
          <ac:spMkLst>
            <pc:docMk/>
            <pc:sldMk cId="2720627163" sldId="381"/>
            <ac:spMk id="20" creationId="{3E06BD3C-8264-3F25-9C77-58FB6BCB47E2}"/>
          </ac:spMkLst>
        </pc:spChg>
        <pc:spChg chg="del">
          <ac:chgData name="Rhys Thomas" userId="b0461f160bf1e64b" providerId="LiveId" clId="{CF6027AD-E818-47F9-B483-BF3D327BE63E}" dt="2024-06-05T10:20:53.810" v="11840" actId="478"/>
          <ac:spMkLst>
            <pc:docMk/>
            <pc:sldMk cId="2720627163" sldId="381"/>
            <ac:spMk id="21" creationId="{E7E14B4C-9D74-DCD5-B267-660EB1F501CD}"/>
          </ac:spMkLst>
        </pc:spChg>
        <pc:spChg chg="mod">
          <ac:chgData name="Rhys Thomas" userId="b0461f160bf1e64b" providerId="LiveId" clId="{CF6027AD-E818-47F9-B483-BF3D327BE63E}" dt="2024-06-05T10:19:58.530" v="11803" actId="20577"/>
          <ac:spMkLst>
            <pc:docMk/>
            <pc:sldMk cId="2720627163" sldId="381"/>
            <ac:spMk id="27" creationId="{DBB7D41B-9A86-0174-DF26-D2740FCEC064}"/>
          </ac:spMkLst>
        </pc:spChg>
        <pc:spChg chg="mod">
          <ac:chgData name="Rhys Thomas" userId="b0461f160bf1e64b" providerId="LiveId" clId="{CF6027AD-E818-47F9-B483-BF3D327BE63E}" dt="2024-06-05T10:20:49.904" v="11839" actId="20577"/>
          <ac:spMkLst>
            <pc:docMk/>
            <pc:sldMk cId="2720627163" sldId="381"/>
            <ac:spMk id="28" creationId="{37982006-A5C4-8623-7433-86B1A2EC754D}"/>
          </ac:spMkLst>
        </pc:spChg>
        <pc:spChg chg="mod">
          <ac:chgData name="Rhys Thomas" userId="b0461f160bf1e64b" providerId="LiveId" clId="{CF6027AD-E818-47F9-B483-BF3D327BE63E}" dt="2024-06-05T10:20:46.671" v="11836" actId="20577"/>
          <ac:spMkLst>
            <pc:docMk/>
            <pc:sldMk cId="2720627163" sldId="381"/>
            <ac:spMk id="29" creationId="{8962ADF5-C295-C69A-89F7-443DFE543202}"/>
          </ac:spMkLst>
        </pc:spChg>
        <pc:spChg chg="mod">
          <ac:chgData name="Rhys Thomas" userId="b0461f160bf1e64b" providerId="LiveId" clId="{CF6027AD-E818-47F9-B483-BF3D327BE63E}" dt="2024-06-05T10:20:42.702" v="11833" actId="20577"/>
          <ac:spMkLst>
            <pc:docMk/>
            <pc:sldMk cId="2720627163" sldId="381"/>
            <ac:spMk id="30" creationId="{528B5BF6-ABF9-F926-FFE5-4A7C2AB576BA}"/>
          </ac:spMkLst>
        </pc:spChg>
        <pc:spChg chg="mod">
          <ac:chgData name="Rhys Thomas" userId="b0461f160bf1e64b" providerId="LiveId" clId="{CF6027AD-E818-47F9-B483-BF3D327BE63E}" dt="2024-06-05T10:20:38.575" v="11830" actId="20577"/>
          <ac:spMkLst>
            <pc:docMk/>
            <pc:sldMk cId="2720627163" sldId="381"/>
            <ac:spMk id="31" creationId="{82C988A3-E763-1E70-89F1-E52572C3E75D}"/>
          </ac:spMkLst>
        </pc:spChg>
        <pc:spChg chg="mod">
          <ac:chgData name="Rhys Thomas" userId="b0461f160bf1e64b" providerId="LiveId" clId="{CF6027AD-E818-47F9-B483-BF3D327BE63E}" dt="2024-06-05T10:20:35.390" v="11827" actId="20577"/>
          <ac:spMkLst>
            <pc:docMk/>
            <pc:sldMk cId="2720627163" sldId="381"/>
            <ac:spMk id="32" creationId="{0896879B-D255-A139-C977-C514A7529C80}"/>
          </ac:spMkLst>
        </pc:spChg>
        <pc:spChg chg="mod">
          <ac:chgData name="Rhys Thomas" userId="b0461f160bf1e64b" providerId="LiveId" clId="{CF6027AD-E818-47F9-B483-BF3D327BE63E}" dt="2024-06-05T10:20:31.201" v="11824" actId="20577"/>
          <ac:spMkLst>
            <pc:docMk/>
            <pc:sldMk cId="2720627163" sldId="381"/>
            <ac:spMk id="33" creationId="{5D679657-705C-5386-E292-5CC9ED5C8438}"/>
          </ac:spMkLst>
        </pc:spChg>
        <pc:spChg chg="mod">
          <ac:chgData name="Rhys Thomas" userId="b0461f160bf1e64b" providerId="LiveId" clId="{CF6027AD-E818-47F9-B483-BF3D327BE63E}" dt="2024-06-05T10:20:27.264" v="11821" actId="20577"/>
          <ac:spMkLst>
            <pc:docMk/>
            <pc:sldMk cId="2720627163" sldId="381"/>
            <ac:spMk id="34" creationId="{87374D36-FED9-6839-AFB7-86AAB6FCC04F}"/>
          </ac:spMkLst>
        </pc:spChg>
        <pc:spChg chg="mod">
          <ac:chgData name="Rhys Thomas" userId="b0461f160bf1e64b" providerId="LiveId" clId="{CF6027AD-E818-47F9-B483-BF3D327BE63E}" dt="2024-06-05T10:20:23.137" v="11818" actId="20577"/>
          <ac:spMkLst>
            <pc:docMk/>
            <pc:sldMk cId="2720627163" sldId="381"/>
            <ac:spMk id="35" creationId="{E3BD46FA-8B9B-0D02-18AE-257E9C565483}"/>
          </ac:spMkLst>
        </pc:spChg>
        <pc:spChg chg="mod">
          <ac:chgData name="Rhys Thomas" userId="b0461f160bf1e64b" providerId="LiveId" clId="{CF6027AD-E818-47F9-B483-BF3D327BE63E}" dt="2024-06-05T10:20:19.858" v="11815" actId="20577"/>
          <ac:spMkLst>
            <pc:docMk/>
            <pc:sldMk cId="2720627163" sldId="381"/>
            <ac:spMk id="36" creationId="{5B9CF66E-B999-864D-C728-CEA6661C7298}"/>
          </ac:spMkLst>
        </pc:spChg>
        <pc:spChg chg="mod">
          <ac:chgData name="Rhys Thomas" userId="b0461f160bf1e64b" providerId="LiveId" clId="{CF6027AD-E818-47F9-B483-BF3D327BE63E}" dt="2024-06-05T10:20:16.437" v="11812" actId="20577"/>
          <ac:spMkLst>
            <pc:docMk/>
            <pc:sldMk cId="2720627163" sldId="381"/>
            <ac:spMk id="37" creationId="{B204717C-5AE1-E660-DB3D-AB4EFB49D394}"/>
          </ac:spMkLst>
        </pc:spChg>
        <pc:spChg chg="mod">
          <ac:chgData name="Rhys Thomas" userId="b0461f160bf1e64b" providerId="LiveId" clId="{CF6027AD-E818-47F9-B483-BF3D327BE63E}" dt="2024-06-05T10:20:13.397" v="11809" actId="20577"/>
          <ac:spMkLst>
            <pc:docMk/>
            <pc:sldMk cId="2720627163" sldId="381"/>
            <ac:spMk id="38" creationId="{7753FE75-EB93-0BC4-0625-8974075B2496}"/>
          </ac:spMkLst>
        </pc:spChg>
        <pc:spChg chg="mod">
          <ac:chgData name="Rhys Thomas" userId="b0461f160bf1e64b" providerId="LiveId" clId="{CF6027AD-E818-47F9-B483-BF3D327BE63E}" dt="2024-06-05T10:20:09.439" v="11806" actId="20577"/>
          <ac:spMkLst>
            <pc:docMk/>
            <pc:sldMk cId="2720627163" sldId="381"/>
            <ac:spMk id="44" creationId="{09FDC158-D667-B270-7449-94878BADF528}"/>
          </ac:spMkLst>
        </pc:spChg>
      </pc:sldChg>
      <pc:sldChg chg="modSp add mod ord">
        <pc:chgData name="Rhys Thomas" userId="b0461f160bf1e64b" providerId="LiveId" clId="{CF6027AD-E818-47F9-B483-BF3D327BE63E}" dt="2024-06-05T10:26:04.721" v="11969" actId="20577"/>
        <pc:sldMkLst>
          <pc:docMk/>
          <pc:sldMk cId="1184637395" sldId="382"/>
        </pc:sldMkLst>
        <pc:spChg chg="mod">
          <ac:chgData name="Rhys Thomas" userId="b0461f160bf1e64b" providerId="LiveId" clId="{CF6027AD-E818-47F9-B483-BF3D327BE63E}" dt="2024-06-05T10:21:27.231" v="11852" actId="20577"/>
          <ac:spMkLst>
            <pc:docMk/>
            <pc:sldMk cId="1184637395" sldId="382"/>
            <ac:spMk id="17" creationId="{BEAB18BF-AFE3-BFA3-5796-B545A9E0640A}"/>
          </ac:spMkLst>
        </pc:spChg>
        <pc:spChg chg="mod">
          <ac:chgData name="Rhys Thomas" userId="b0461f160bf1e64b" providerId="LiveId" clId="{CF6027AD-E818-47F9-B483-BF3D327BE63E}" dt="2024-06-05T10:21:42.011" v="11862" actId="20577"/>
          <ac:spMkLst>
            <pc:docMk/>
            <pc:sldMk cId="1184637395" sldId="382"/>
            <ac:spMk id="18" creationId="{2D1B69FE-E67F-2807-6DF3-5BC26CACDFBD}"/>
          </ac:spMkLst>
        </pc:spChg>
        <pc:spChg chg="mod">
          <ac:chgData name="Rhys Thomas" userId="b0461f160bf1e64b" providerId="LiveId" clId="{CF6027AD-E818-47F9-B483-BF3D327BE63E}" dt="2024-06-05T10:21:51.535" v="11870" actId="20577"/>
          <ac:spMkLst>
            <pc:docMk/>
            <pc:sldMk cId="1184637395" sldId="382"/>
            <ac:spMk id="65" creationId="{ADD0624E-601A-4A4F-D248-28F622F3F259}"/>
          </ac:spMkLst>
        </pc:spChg>
        <pc:spChg chg="mod">
          <ac:chgData name="Rhys Thomas" userId="b0461f160bf1e64b" providerId="LiveId" clId="{CF6027AD-E818-47F9-B483-BF3D327BE63E}" dt="2024-06-05T10:23:47.950" v="11903" actId="20577"/>
          <ac:spMkLst>
            <pc:docMk/>
            <pc:sldMk cId="1184637395" sldId="382"/>
            <ac:spMk id="66" creationId="{FCA2E8D1-1A43-2E57-CA6F-59525EA69CB7}"/>
          </ac:spMkLst>
        </pc:spChg>
        <pc:spChg chg="mod">
          <ac:chgData name="Rhys Thomas" userId="b0461f160bf1e64b" providerId="LiveId" clId="{CF6027AD-E818-47F9-B483-BF3D327BE63E}" dt="2024-06-05T10:23:43.917" v="11900" actId="20577"/>
          <ac:spMkLst>
            <pc:docMk/>
            <pc:sldMk cId="1184637395" sldId="382"/>
            <ac:spMk id="67" creationId="{5BDB5E8E-CC34-12B1-8582-954F24DDF370}"/>
          </ac:spMkLst>
        </pc:spChg>
        <pc:spChg chg="mod">
          <ac:chgData name="Rhys Thomas" userId="b0461f160bf1e64b" providerId="LiveId" clId="{CF6027AD-E818-47F9-B483-BF3D327BE63E}" dt="2024-06-05T10:23:18.300" v="11897" actId="20577"/>
          <ac:spMkLst>
            <pc:docMk/>
            <pc:sldMk cId="1184637395" sldId="382"/>
            <ac:spMk id="68" creationId="{444176D4-6964-FCCA-9E55-2A6C6E5A60A7}"/>
          </ac:spMkLst>
        </pc:spChg>
        <pc:spChg chg="mod">
          <ac:chgData name="Rhys Thomas" userId="b0461f160bf1e64b" providerId="LiveId" clId="{CF6027AD-E818-47F9-B483-BF3D327BE63E}" dt="2024-06-05T10:22:35.365" v="11894" actId="20577"/>
          <ac:spMkLst>
            <pc:docMk/>
            <pc:sldMk cId="1184637395" sldId="382"/>
            <ac:spMk id="69" creationId="{E77D9B3F-2D84-12F0-5962-176526637F70}"/>
          </ac:spMkLst>
        </pc:spChg>
        <pc:spChg chg="mod">
          <ac:chgData name="Rhys Thomas" userId="b0461f160bf1e64b" providerId="LiveId" clId="{CF6027AD-E818-47F9-B483-BF3D327BE63E}" dt="2024-06-05T10:22:31.050" v="11891" actId="20577"/>
          <ac:spMkLst>
            <pc:docMk/>
            <pc:sldMk cId="1184637395" sldId="382"/>
            <ac:spMk id="70" creationId="{6DC70FD1-D88E-F4BF-D310-225B534FCF3C}"/>
          </ac:spMkLst>
        </pc:spChg>
        <pc:spChg chg="mod">
          <ac:chgData name="Rhys Thomas" userId="b0461f160bf1e64b" providerId="LiveId" clId="{CF6027AD-E818-47F9-B483-BF3D327BE63E}" dt="2024-06-05T10:22:23.989" v="11888" actId="20577"/>
          <ac:spMkLst>
            <pc:docMk/>
            <pc:sldMk cId="1184637395" sldId="382"/>
            <ac:spMk id="71" creationId="{7E68F1C1-B415-3A52-7417-2C9CD807661D}"/>
          </ac:spMkLst>
        </pc:spChg>
        <pc:spChg chg="mod">
          <ac:chgData name="Rhys Thomas" userId="b0461f160bf1e64b" providerId="LiveId" clId="{CF6027AD-E818-47F9-B483-BF3D327BE63E}" dt="2024-06-05T10:22:16.035" v="11885" actId="20577"/>
          <ac:spMkLst>
            <pc:docMk/>
            <pc:sldMk cId="1184637395" sldId="382"/>
            <ac:spMk id="72" creationId="{BEFC7609-A859-C622-EE90-A8D2151B6749}"/>
          </ac:spMkLst>
        </pc:spChg>
        <pc:spChg chg="mod">
          <ac:chgData name="Rhys Thomas" userId="b0461f160bf1e64b" providerId="LiveId" clId="{CF6027AD-E818-47F9-B483-BF3D327BE63E}" dt="2024-06-05T10:22:12.646" v="11882" actId="20577"/>
          <ac:spMkLst>
            <pc:docMk/>
            <pc:sldMk cId="1184637395" sldId="382"/>
            <ac:spMk id="73" creationId="{E97AABC2-7368-70F7-6A1C-74AC078A6B79}"/>
          </ac:spMkLst>
        </pc:spChg>
        <pc:spChg chg="mod">
          <ac:chgData name="Rhys Thomas" userId="b0461f160bf1e64b" providerId="LiveId" clId="{CF6027AD-E818-47F9-B483-BF3D327BE63E}" dt="2024-06-05T10:22:09.209" v="11879" actId="20577"/>
          <ac:spMkLst>
            <pc:docMk/>
            <pc:sldMk cId="1184637395" sldId="382"/>
            <ac:spMk id="74" creationId="{414E43C3-6CF8-49B1-85B7-CCF1CFE7B680}"/>
          </ac:spMkLst>
        </pc:spChg>
        <pc:spChg chg="mod">
          <ac:chgData name="Rhys Thomas" userId="b0461f160bf1e64b" providerId="LiveId" clId="{CF6027AD-E818-47F9-B483-BF3D327BE63E}" dt="2024-06-05T10:22:03.624" v="11876" actId="20577"/>
          <ac:spMkLst>
            <pc:docMk/>
            <pc:sldMk cId="1184637395" sldId="382"/>
            <ac:spMk id="75" creationId="{5E52B880-5393-B7B9-ED84-EB49BF5043D6}"/>
          </ac:spMkLst>
        </pc:spChg>
        <pc:spChg chg="mod">
          <ac:chgData name="Rhys Thomas" userId="b0461f160bf1e64b" providerId="LiveId" clId="{CF6027AD-E818-47F9-B483-BF3D327BE63E}" dt="2024-06-05T10:21:59.033" v="11873" actId="20577"/>
          <ac:spMkLst>
            <pc:docMk/>
            <pc:sldMk cId="1184637395" sldId="382"/>
            <ac:spMk id="76" creationId="{C4A0B012-6D2D-2560-CB68-1171E2B67C9B}"/>
          </ac:spMkLst>
        </pc:spChg>
        <pc:spChg chg="mod">
          <ac:chgData name="Rhys Thomas" userId="b0461f160bf1e64b" providerId="LiveId" clId="{CF6027AD-E818-47F9-B483-BF3D327BE63E}" dt="2024-06-05T10:25:18.078" v="11936" actId="20577"/>
          <ac:spMkLst>
            <pc:docMk/>
            <pc:sldMk cId="1184637395" sldId="382"/>
            <ac:spMk id="104" creationId="{566DF4E5-10D3-087F-AFE6-722F24FF0FD5}"/>
          </ac:spMkLst>
        </pc:spChg>
        <pc:spChg chg="mod">
          <ac:chgData name="Rhys Thomas" userId="b0461f160bf1e64b" providerId="LiveId" clId="{CF6027AD-E818-47F9-B483-BF3D327BE63E}" dt="2024-06-05T10:25:13.748" v="11933" actId="20577"/>
          <ac:spMkLst>
            <pc:docMk/>
            <pc:sldMk cId="1184637395" sldId="382"/>
            <ac:spMk id="105" creationId="{2515DEDE-81F2-2CF8-29D3-480A25528924}"/>
          </ac:spMkLst>
        </pc:spChg>
        <pc:spChg chg="mod">
          <ac:chgData name="Rhys Thomas" userId="b0461f160bf1e64b" providerId="LiveId" clId="{CF6027AD-E818-47F9-B483-BF3D327BE63E}" dt="2024-06-05T10:25:09.792" v="11930" actId="20577"/>
          <ac:spMkLst>
            <pc:docMk/>
            <pc:sldMk cId="1184637395" sldId="382"/>
            <ac:spMk id="106" creationId="{77937F68-9B6B-467F-ACEC-5A8A1FFC3E4A}"/>
          </ac:spMkLst>
        </pc:spChg>
        <pc:spChg chg="mod">
          <ac:chgData name="Rhys Thomas" userId="b0461f160bf1e64b" providerId="LiveId" clId="{CF6027AD-E818-47F9-B483-BF3D327BE63E}" dt="2024-06-05T10:25:04.896" v="11927" actId="20577"/>
          <ac:spMkLst>
            <pc:docMk/>
            <pc:sldMk cId="1184637395" sldId="382"/>
            <ac:spMk id="107" creationId="{90DAA0FE-6B89-E6AA-8A37-0C621191EA40}"/>
          </ac:spMkLst>
        </pc:spChg>
        <pc:spChg chg="mod">
          <ac:chgData name="Rhys Thomas" userId="b0461f160bf1e64b" providerId="LiveId" clId="{CF6027AD-E818-47F9-B483-BF3D327BE63E}" dt="2024-06-05T10:25:01.413" v="11924" actId="20577"/>
          <ac:spMkLst>
            <pc:docMk/>
            <pc:sldMk cId="1184637395" sldId="382"/>
            <ac:spMk id="108" creationId="{4F52DA9C-841D-B231-0D5C-778BE8BD0051}"/>
          </ac:spMkLst>
        </pc:spChg>
        <pc:spChg chg="mod">
          <ac:chgData name="Rhys Thomas" userId="b0461f160bf1e64b" providerId="LiveId" clId="{CF6027AD-E818-47F9-B483-BF3D327BE63E}" dt="2024-06-05T10:24:46.616" v="11921" actId="20577"/>
          <ac:spMkLst>
            <pc:docMk/>
            <pc:sldMk cId="1184637395" sldId="382"/>
            <ac:spMk id="109" creationId="{6DDC49BB-9576-1A32-0782-30BAD617DF9B}"/>
          </ac:spMkLst>
        </pc:spChg>
        <pc:spChg chg="mod">
          <ac:chgData name="Rhys Thomas" userId="b0461f160bf1e64b" providerId="LiveId" clId="{CF6027AD-E818-47F9-B483-BF3D327BE63E}" dt="2024-06-05T10:24:42.459" v="11918" actId="20577"/>
          <ac:spMkLst>
            <pc:docMk/>
            <pc:sldMk cId="1184637395" sldId="382"/>
            <ac:spMk id="110" creationId="{8B2BF360-3FA3-CB4B-DC35-A30D86354DC5}"/>
          </ac:spMkLst>
        </pc:spChg>
        <pc:spChg chg="mod">
          <ac:chgData name="Rhys Thomas" userId="b0461f160bf1e64b" providerId="LiveId" clId="{CF6027AD-E818-47F9-B483-BF3D327BE63E}" dt="2024-06-05T10:24:39.274" v="11915" actId="20577"/>
          <ac:spMkLst>
            <pc:docMk/>
            <pc:sldMk cId="1184637395" sldId="382"/>
            <ac:spMk id="111" creationId="{4D504398-E998-3271-C2F8-9E0A37CA55BC}"/>
          </ac:spMkLst>
        </pc:spChg>
        <pc:spChg chg="mod">
          <ac:chgData name="Rhys Thomas" userId="b0461f160bf1e64b" providerId="LiveId" clId="{CF6027AD-E818-47F9-B483-BF3D327BE63E}" dt="2024-06-05T10:24:35.806" v="11912" actId="20577"/>
          <ac:spMkLst>
            <pc:docMk/>
            <pc:sldMk cId="1184637395" sldId="382"/>
            <ac:spMk id="112" creationId="{F2C5ED4E-FAA0-852B-92E9-825A0E47048D}"/>
          </ac:spMkLst>
        </pc:spChg>
        <pc:spChg chg="mod">
          <ac:chgData name="Rhys Thomas" userId="b0461f160bf1e64b" providerId="LiveId" clId="{CF6027AD-E818-47F9-B483-BF3D327BE63E}" dt="2024-06-05T10:24:29.446" v="11909" actId="20577"/>
          <ac:spMkLst>
            <pc:docMk/>
            <pc:sldMk cId="1184637395" sldId="382"/>
            <ac:spMk id="113" creationId="{E189AF64-342F-1454-B7EA-1D29883799F5}"/>
          </ac:spMkLst>
        </pc:spChg>
        <pc:spChg chg="mod">
          <ac:chgData name="Rhys Thomas" userId="b0461f160bf1e64b" providerId="LiveId" clId="{CF6027AD-E818-47F9-B483-BF3D327BE63E}" dt="2024-06-05T10:24:25.869" v="11906" actId="20577"/>
          <ac:spMkLst>
            <pc:docMk/>
            <pc:sldMk cId="1184637395" sldId="382"/>
            <ac:spMk id="114" creationId="{25642EA6-3DC9-4090-8F31-1AA03131CBF6}"/>
          </ac:spMkLst>
        </pc:spChg>
        <pc:spChg chg="mod">
          <ac:chgData name="Rhys Thomas" userId="b0461f160bf1e64b" providerId="LiveId" clId="{CF6027AD-E818-47F9-B483-BF3D327BE63E}" dt="2024-06-05T10:26:04.721" v="11969" actId="20577"/>
          <ac:spMkLst>
            <pc:docMk/>
            <pc:sldMk cId="1184637395" sldId="382"/>
            <ac:spMk id="129" creationId="{024D22F1-1F40-BCA2-96C0-3C0E160896A9}"/>
          </ac:spMkLst>
        </pc:spChg>
        <pc:spChg chg="mod">
          <ac:chgData name="Rhys Thomas" userId="b0461f160bf1e64b" providerId="LiveId" clId="{CF6027AD-E818-47F9-B483-BF3D327BE63E}" dt="2024-06-05T10:26:00.626" v="11966" actId="20577"/>
          <ac:spMkLst>
            <pc:docMk/>
            <pc:sldMk cId="1184637395" sldId="382"/>
            <ac:spMk id="130" creationId="{9B51A090-1325-E16E-86EF-D0E6263597B8}"/>
          </ac:spMkLst>
        </pc:spChg>
        <pc:spChg chg="mod">
          <ac:chgData name="Rhys Thomas" userId="b0461f160bf1e64b" providerId="LiveId" clId="{CF6027AD-E818-47F9-B483-BF3D327BE63E}" dt="2024-06-05T10:25:56.195" v="11963" actId="20577"/>
          <ac:spMkLst>
            <pc:docMk/>
            <pc:sldMk cId="1184637395" sldId="382"/>
            <ac:spMk id="131" creationId="{42808013-9A47-432F-6984-79EB57E70F31}"/>
          </ac:spMkLst>
        </pc:spChg>
        <pc:spChg chg="mod">
          <ac:chgData name="Rhys Thomas" userId="b0461f160bf1e64b" providerId="LiveId" clId="{CF6027AD-E818-47F9-B483-BF3D327BE63E}" dt="2024-06-05T10:25:52.554" v="11960" actId="20577"/>
          <ac:spMkLst>
            <pc:docMk/>
            <pc:sldMk cId="1184637395" sldId="382"/>
            <ac:spMk id="132" creationId="{CBBAA9BD-3731-E616-4502-E8335D62A18F}"/>
          </ac:spMkLst>
        </pc:spChg>
        <pc:spChg chg="mod">
          <ac:chgData name="Rhys Thomas" userId="b0461f160bf1e64b" providerId="LiveId" clId="{CF6027AD-E818-47F9-B483-BF3D327BE63E}" dt="2024-06-05T10:25:49.337" v="11957" actId="20577"/>
          <ac:spMkLst>
            <pc:docMk/>
            <pc:sldMk cId="1184637395" sldId="382"/>
            <ac:spMk id="133" creationId="{CC0614A3-E8CB-8CDB-862E-3F689C100208}"/>
          </ac:spMkLst>
        </pc:spChg>
        <pc:spChg chg="mod">
          <ac:chgData name="Rhys Thomas" userId="b0461f160bf1e64b" providerId="LiveId" clId="{CF6027AD-E818-47F9-B483-BF3D327BE63E}" dt="2024-06-05T10:25:45.619" v="11954" actId="20577"/>
          <ac:spMkLst>
            <pc:docMk/>
            <pc:sldMk cId="1184637395" sldId="382"/>
            <ac:spMk id="134" creationId="{46484E9E-A90B-2512-CB51-36A6524B3DFD}"/>
          </ac:spMkLst>
        </pc:spChg>
        <pc:spChg chg="mod">
          <ac:chgData name="Rhys Thomas" userId="b0461f160bf1e64b" providerId="LiveId" clId="{CF6027AD-E818-47F9-B483-BF3D327BE63E}" dt="2024-06-05T10:25:42.293" v="11951" actId="20577"/>
          <ac:spMkLst>
            <pc:docMk/>
            <pc:sldMk cId="1184637395" sldId="382"/>
            <ac:spMk id="135" creationId="{18A77461-FB83-CD6A-F03F-331CB4415E34}"/>
          </ac:spMkLst>
        </pc:spChg>
        <pc:spChg chg="mod">
          <ac:chgData name="Rhys Thomas" userId="b0461f160bf1e64b" providerId="LiveId" clId="{CF6027AD-E818-47F9-B483-BF3D327BE63E}" dt="2024-06-05T10:25:39.328" v="11948" actId="20577"/>
          <ac:spMkLst>
            <pc:docMk/>
            <pc:sldMk cId="1184637395" sldId="382"/>
            <ac:spMk id="136" creationId="{8EDFBD16-9D3E-219C-196F-001E46F19C92}"/>
          </ac:spMkLst>
        </pc:spChg>
        <pc:spChg chg="mod">
          <ac:chgData name="Rhys Thomas" userId="b0461f160bf1e64b" providerId="LiveId" clId="{CF6027AD-E818-47F9-B483-BF3D327BE63E}" dt="2024-06-05T10:25:35.782" v="11945" actId="20577"/>
          <ac:spMkLst>
            <pc:docMk/>
            <pc:sldMk cId="1184637395" sldId="382"/>
            <ac:spMk id="137" creationId="{90629733-0E7E-8412-65A0-13E73A63E828}"/>
          </ac:spMkLst>
        </pc:spChg>
        <pc:spChg chg="mod">
          <ac:chgData name="Rhys Thomas" userId="b0461f160bf1e64b" providerId="LiveId" clId="{CF6027AD-E818-47F9-B483-BF3D327BE63E}" dt="2024-06-05T10:25:32.236" v="11942" actId="20577"/>
          <ac:spMkLst>
            <pc:docMk/>
            <pc:sldMk cId="1184637395" sldId="382"/>
            <ac:spMk id="138" creationId="{BA7740F7-1959-986F-BF89-385973126BB6}"/>
          </ac:spMkLst>
        </pc:spChg>
        <pc:spChg chg="mod">
          <ac:chgData name="Rhys Thomas" userId="b0461f160bf1e64b" providerId="LiveId" clId="{CF6027AD-E818-47F9-B483-BF3D327BE63E}" dt="2024-06-05T10:25:26.368" v="11939" actId="20577"/>
          <ac:spMkLst>
            <pc:docMk/>
            <pc:sldMk cId="1184637395" sldId="382"/>
            <ac:spMk id="139" creationId="{085C1021-6BA9-75CD-7BB8-27D5E0268C00}"/>
          </ac:spMkLst>
        </pc:spChg>
      </pc:sldChg>
      <pc:sldChg chg="addSp delSp modSp new mod modAnim">
        <pc:chgData name="Rhys Thomas" userId="b0461f160bf1e64b" providerId="LiveId" clId="{CF6027AD-E818-47F9-B483-BF3D327BE63E}" dt="2024-06-05T19:27:41.132" v="12356"/>
        <pc:sldMkLst>
          <pc:docMk/>
          <pc:sldMk cId="1566799985" sldId="383"/>
        </pc:sldMkLst>
        <pc:spChg chg="del">
          <ac:chgData name="Rhys Thomas" userId="b0461f160bf1e64b" providerId="LiveId" clId="{CF6027AD-E818-47F9-B483-BF3D327BE63E}" dt="2024-06-05T18:43:42.814" v="11972" actId="478"/>
          <ac:spMkLst>
            <pc:docMk/>
            <pc:sldMk cId="1566799985" sldId="383"/>
            <ac:spMk id="2" creationId="{8A81E2B1-1DAC-1272-7537-4A0D5314A344}"/>
          </ac:spMkLst>
        </pc:spChg>
        <pc:spChg chg="del">
          <ac:chgData name="Rhys Thomas" userId="b0461f160bf1e64b" providerId="LiveId" clId="{CF6027AD-E818-47F9-B483-BF3D327BE63E}" dt="2024-06-05T18:43:41.512" v="11971" actId="478"/>
          <ac:spMkLst>
            <pc:docMk/>
            <pc:sldMk cId="1566799985" sldId="383"/>
            <ac:spMk id="3" creationId="{76597DE5-6F1E-1848-78A3-4B33B9B5846F}"/>
          </ac:spMkLst>
        </pc:spChg>
        <pc:spChg chg="add mod">
          <ac:chgData name="Rhys Thomas" userId="b0461f160bf1e64b" providerId="LiveId" clId="{CF6027AD-E818-47F9-B483-BF3D327BE63E}" dt="2024-06-05T19:21:17.840" v="12206" actId="1076"/>
          <ac:spMkLst>
            <pc:docMk/>
            <pc:sldMk cId="1566799985" sldId="383"/>
            <ac:spMk id="4" creationId="{5EAEEFC7-AF1B-04A0-88ED-D9138995FB0F}"/>
          </ac:spMkLst>
        </pc:spChg>
        <pc:spChg chg="add mod">
          <ac:chgData name="Rhys Thomas" userId="b0461f160bf1e64b" providerId="LiveId" clId="{CF6027AD-E818-47F9-B483-BF3D327BE63E}" dt="2024-06-05T18:55:18.007" v="12049" actId="1076"/>
          <ac:spMkLst>
            <pc:docMk/>
            <pc:sldMk cId="1566799985" sldId="383"/>
            <ac:spMk id="11" creationId="{D352839C-6439-D6F4-90E2-9A1AEB02D33C}"/>
          </ac:spMkLst>
        </pc:spChg>
        <pc:spChg chg="add mod">
          <ac:chgData name="Rhys Thomas" userId="b0461f160bf1e64b" providerId="LiveId" clId="{CF6027AD-E818-47F9-B483-BF3D327BE63E}" dt="2024-06-05T19:00:52.922" v="12085" actId="1076"/>
          <ac:spMkLst>
            <pc:docMk/>
            <pc:sldMk cId="1566799985" sldId="383"/>
            <ac:spMk id="12" creationId="{E557DD9A-AA23-70D6-72A9-CC71DF5860FD}"/>
          </ac:spMkLst>
        </pc:spChg>
        <pc:spChg chg="add mod">
          <ac:chgData name="Rhys Thomas" userId="b0461f160bf1e64b" providerId="LiveId" clId="{CF6027AD-E818-47F9-B483-BF3D327BE63E}" dt="2024-06-05T19:01:35.671" v="12097" actId="1076"/>
          <ac:spMkLst>
            <pc:docMk/>
            <pc:sldMk cId="1566799985" sldId="383"/>
            <ac:spMk id="13" creationId="{1D517F38-C909-7860-BA57-9EFC51CFB27A}"/>
          </ac:spMkLst>
        </pc:spChg>
        <pc:spChg chg="add mod">
          <ac:chgData name="Rhys Thomas" userId="b0461f160bf1e64b" providerId="LiveId" clId="{CF6027AD-E818-47F9-B483-BF3D327BE63E}" dt="2024-06-05T19:19:28.404" v="12174" actId="1076"/>
          <ac:spMkLst>
            <pc:docMk/>
            <pc:sldMk cId="1566799985" sldId="383"/>
            <ac:spMk id="14" creationId="{6DE8D111-C544-AABE-1568-453017C41D43}"/>
          </ac:spMkLst>
        </pc:spChg>
        <pc:spChg chg="add mod">
          <ac:chgData name="Rhys Thomas" userId="b0461f160bf1e64b" providerId="LiveId" clId="{CF6027AD-E818-47F9-B483-BF3D327BE63E}" dt="2024-06-05T19:19:25.407" v="12173" actId="1076"/>
          <ac:spMkLst>
            <pc:docMk/>
            <pc:sldMk cId="1566799985" sldId="383"/>
            <ac:spMk id="15" creationId="{A50494CA-151C-EFA1-0529-37C2A8C4AF7C}"/>
          </ac:spMkLst>
        </pc:spChg>
        <pc:spChg chg="add mod">
          <ac:chgData name="Rhys Thomas" userId="b0461f160bf1e64b" providerId="LiveId" clId="{CF6027AD-E818-47F9-B483-BF3D327BE63E}" dt="2024-06-05T19:20:44.446" v="12197" actId="1076"/>
          <ac:spMkLst>
            <pc:docMk/>
            <pc:sldMk cId="1566799985" sldId="383"/>
            <ac:spMk id="16" creationId="{211B7C61-A745-7621-8A24-6180DE08D48B}"/>
          </ac:spMkLst>
        </pc:spChg>
        <pc:spChg chg="add del mod">
          <ac:chgData name="Rhys Thomas" userId="b0461f160bf1e64b" providerId="LiveId" clId="{CF6027AD-E818-47F9-B483-BF3D327BE63E}" dt="2024-06-05T19:21:45.265" v="12210"/>
          <ac:spMkLst>
            <pc:docMk/>
            <pc:sldMk cId="1566799985" sldId="383"/>
            <ac:spMk id="17" creationId="{8CF1F778-7C4A-B8F3-DDC0-80DAB631F6F9}"/>
          </ac:spMkLst>
        </pc:spChg>
        <pc:spChg chg="add mod">
          <ac:chgData name="Rhys Thomas" userId="b0461f160bf1e64b" providerId="LiveId" clId="{CF6027AD-E818-47F9-B483-BF3D327BE63E}" dt="2024-06-05T19:23:39.493" v="12244" actId="1076"/>
          <ac:spMkLst>
            <pc:docMk/>
            <pc:sldMk cId="1566799985" sldId="383"/>
            <ac:spMk id="18" creationId="{B31C0924-C20C-E560-7DCC-36122C412F75}"/>
          </ac:spMkLst>
        </pc:spChg>
        <pc:spChg chg="add mod">
          <ac:chgData name="Rhys Thomas" userId="b0461f160bf1e64b" providerId="LiveId" clId="{CF6027AD-E818-47F9-B483-BF3D327BE63E}" dt="2024-06-05T19:25:59.952" v="12310" actId="1076"/>
          <ac:spMkLst>
            <pc:docMk/>
            <pc:sldMk cId="1566799985" sldId="383"/>
            <ac:spMk id="19" creationId="{52D1CE64-3E92-17BF-A632-43A3161F8B01}"/>
          </ac:spMkLst>
        </pc:spChg>
        <pc:spChg chg="add mod">
          <ac:chgData name="Rhys Thomas" userId="b0461f160bf1e64b" providerId="LiveId" clId="{CF6027AD-E818-47F9-B483-BF3D327BE63E}" dt="2024-06-05T19:26:20.020" v="12319" actId="1076"/>
          <ac:spMkLst>
            <pc:docMk/>
            <pc:sldMk cId="1566799985" sldId="383"/>
            <ac:spMk id="20" creationId="{28F1990B-9188-0B58-E17B-FB97AAACB774}"/>
          </ac:spMkLst>
        </pc:spChg>
        <pc:spChg chg="add mod">
          <ac:chgData name="Rhys Thomas" userId="b0461f160bf1e64b" providerId="LiveId" clId="{CF6027AD-E818-47F9-B483-BF3D327BE63E}" dt="2024-06-05T19:26:47.492" v="12335" actId="1076"/>
          <ac:spMkLst>
            <pc:docMk/>
            <pc:sldMk cId="1566799985" sldId="383"/>
            <ac:spMk id="21" creationId="{7E751A29-F2EB-1B46-C3DB-186812BA31E9}"/>
          </ac:spMkLst>
        </pc:spChg>
        <pc:spChg chg="add mod">
          <ac:chgData name="Rhys Thomas" userId="b0461f160bf1e64b" providerId="LiveId" clId="{CF6027AD-E818-47F9-B483-BF3D327BE63E}" dt="2024-06-05T19:27:15.636" v="12349" actId="1076"/>
          <ac:spMkLst>
            <pc:docMk/>
            <pc:sldMk cId="1566799985" sldId="383"/>
            <ac:spMk id="22" creationId="{ADEE2855-6855-A78C-BA83-AEA09FEC76D4}"/>
          </ac:spMkLst>
        </pc:spChg>
        <pc:spChg chg="add mod">
          <ac:chgData name="Rhys Thomas" userId="b0461f160bf1e64b" providerId="LiveId" clId="{CF6027AD-E818-47F9-B483-BF3D327BE63E}" dt="2024-06-05T19:27:38.293" v="12355" actId="1076"/>
          <ac:spMkLst>
            <pc:docMk/>
            <pc:sldMk cId="1566799985" sldId="383"/>
            <ac:spMk id="23" creationId="{3F20BF35-1BB7-E108-173D-F66519AEC321}"/>
          </ac:spMkLst>
        </pc:spChg>
        <pc:graphicFrameChg chg="add mod modGraphic">
          <ac:chgData name="Rhys Thomas" userId="b0461f160bf1e64b" providerId="LiveId" clId="{CF6027AD-E818-47F9-B483-BF3D327BE63E}" dt="2024-06-05T18:55:07.120" v="12048" actId="14734"/>
          <ac:graphicFrameMkLst>
            <pc:docMk/>
            <pc:sldMk cId="1566799985" sldId="383"/>
            <ac:graphicFrameMk id="5" creationId="{7EB2B81E-4D6B-7E76-4B8F-F09A77993AD9}"/>
          </ac:graphicFrameMkLst>
        </pc:graphicFrameChg>
        <pc:graphicFrameChg chg="add mod modGraphic">
          <ac:chgData name="Rhys Thomas" userId="b0461f160bf1e64b" providerId="LiveId" clId="{CF6027AD-E818-47F9-B483-BF3D327BE63E}" dt="2024-06-05T19:00:47.273" v="12083" actId="20577"/>
          <ac:graphicFrameMkLst>
            <pc:docMk/>
            <pc:sldMk cId="1566799985" sldId="383"/>
            <ac:graphicFrameMk id="6" creationId="{55F99DF9-1E9D-3F66-44F6-B829AF5CC33C}"/>
          </ac:graphicFrameMkLst>
        </pc:graphicFrameChg>
        <pc:graphicFrameChg chg="add mod modGraphic">
          <ac:chgData name="Rhys Thomas" userId="b0461f160bf1e64b" providerId="LiveId" clId="{CF6027AD-E818-47F9-B483-BF3D327BE63E}" dt="2024-06-05T19:02:09.167" v="12110" actId="20577"/>
          <ac:graphicFrameMkLst>
            <pc:docMk/>
            <pc:sldMk cId="1566799985" sldId="383"/>
            <ac:graphicFrameMk id="7" creationId="{1C8D130E-DBF3-9EDC-464E-E5DFB3318EA0}"/>
          </ac:graphicFrameMkLst>
        </pc:graphicFrameChg>
        <pc:graphicFrameChg chg="add mod modGraphic">
          <ac:chgData name="Rhys Thomas" userId="b0461f160bf1e64b" providerId="LiveId" clId="{CF6027AD-E818-47F9-B483-BF3D327BE63E}" dt="2024-06-05T19:20:39.378" v="12195" actId="20577"/>
          <ac:graphicFrameMkLst>
            <pc:docMk/>
            <pc:sldMk cId="1566799985" sldId="383"/>
            <ac:graphicFrameMk id="8" creationId="{932F3506-EE3D-BF83-BF6A-7D6B52F48BD7}"/>
          </ac:graphicFrameMkLst>
        </pc:graphicFrameChg>
        <pc:graphicFrameChg chg="add mod modGraphic">
          <ac:chgData name="Rhys Thomas" userId="b0461f160bf1e64b" providerId="LiveId" clId="{CF6027AD-E818-47F9-B483-BF3D327BE63E}" dt="2024-06-05T19:04:22.561" v="12146" actId="404"/>
          <ac:graphicFrameMkLst>
            <pc:docMk/>
            <pc:sldMk cId="1566799985" sldId="383"/>
            <ac:graphicFrameMk id="9" creationId="{4F64B1CE-BF23-1D7D-78EF-4452311AB1A0}"/>
          </ac:graphicFrameMkLst>
        </pc:graphicFrameChg>
        <pc:graphicFrameChg chg="add mod modGraphic">
          <ac:chgData name="Rhys Thomas" userId="b0461f160bf1e64b" providerId="LiveId" clId="{CF6027AD-E818-47F9-B483-BF3D327BE63E}" dt="2024-06-05T19:20:14.946" v="12187"/>
          <ac:graphicFrameMkLst>
            <pc:docMk/>
            <pc:sldMk cId="1566799985" sldId="383"/>
            <ac:graphicFrameMk id="10" creationId="{9030F9A1-F43C-53F4-AD66-7EFA17C763AA}"/>
          </ac:graphicFrameMkLst>
        </pc:graphicFrameChg>
      </pc:sldChg>
      <pc:sldChg chg="addSp delSp modSp new mod modAnim">
        <pc:chgData name="Rhys Thomas" userId="b0461f160bf1e64b" providerId="LiveId" clId="{CF6027AD-E818-47F9-B483-BF3D327BE63E}" dt="2024-08-04T08:10:39.258" v="32527" actId="20577"/>
        <pc:sldMkLst>
          <pc:docMk/>
          <pc:sldMk cId="4198276658" sldId="384"/>
        </pc:sldMkLst>
        <pc:spChg chg="del">
          <ac:chgData name="Rhys Thomas" userId="b0461f160bf1e64b" providerId="LiveId" clId="{CF6027AD-E818-47F9-B483-BF3D327BE63E}" dt="2024-06-05T19:28:39.407" v="12358" actId="478"/>
          <ac:spMkLst>
            <pc:docMk/>
            <pc:sldMk cId="4198276658" sldId="384"/>
            <ac:spMk id="2" creationId="{7F1171A2-62F6-10A0-A2EF-84CFE482C9BC}"/>
          </ac:spMkLst>
        </pc:spChg>
        <pc:spChg chg="del">
          <ac:chgData name="Rhys Thomas" userId="b0461f160bf1e64b" providerId="LiveId" clId="{CF6027AD-E818-47F9-B483-BF3D327BE63E}" dt="2024-06-05T19:28:41.462" v="12359" actId="478"/>
          <ac:spMkLst>
            <pc:docMk/>
            <pc:sldMk cId="4198276658" sldId="384"/>
            <ac:spMk id="3" creationId="{224A1F0B-42A6-DDF2-15A0-1D15B3C1A99E}"/>
          </ac:spMkLst>
        </pc:spChg>
        <pc:spChg chg="add mod">
          <ac:chgData name="Rhys Thomas" userId="b0461f160bf1e64b" providerId="LiveId" clId="{CF6027AD-E818-47F9-B483-BF3D327BE63E}" dt="2024-06-05T19:39:01.901" v="12828" actId="1076"/>
          <ac:spMkLst>
            <pc:docMk/>
            <pc:sldMk cId="4198276658" sldId="384"/>
            <ac:spMk id="4" creationId="{89F4F9BF-EC96-291D-D743-0E9806826556}"/>
          </ac:spMkLst>
        </pc:spChg>
        <pc:spChg chg="add mod">
          <ac:chgData name="Rhys Thomas" userId="b0461f160bf1e64b" providerId="LiveId" clId="{CF6027AD-E818-47F9-B483-BF3D327BE63E}" dt="2024-08-04T08:10:39.258" v="32527" actId="20577"/>
          <ac:spMkLst>
            <pc:docMk/>
            <pc:sldMk cId="4198276658" sldId="384"/>
            <ac:spMk id="5" creationId="{DF26A467-7423-D77D-7EB8-6F767D5FA669}"/>
          </ac:spMkLst>
        </pc:spChg>
        <pc:spChg chg="add mod">
          <ac:chgData name="Rhys Thomas" userId="b0461f160bf1e64b" providerId="LiveId" clId="{CF6027AD-E818-47F9-B483-BF3D327BE63E}" dt="2024-06-05T19:38:53.539" v="12826" actId="1076"/>
          <ac:spMkLst>
            <pc:docMk/>
            <pc:sldMk cId="4198276658" sldId="384"/>
            <ac:spMk id="6" creationId="{F303E964-A4EE-B187-DB71-68822A7814A7}"/>
          </ac:spMkLst>
        </pc:spChg>
        <pc:spChg chg="add mod">
          <ac:chgData name="Rhys Thomas" userId="b0461f160bf1e64b" providerId="LiveId" clId="{CF6027AD-E818-47F9-B483-BF3D327BE63E}" dt="2024-06-05T19:38:45.145" v="12825" actId="1076"/>
          <ac:spMkLst>
            <pc:docMk/>
            <pc:sldMk cId="4198276658" sldId="384"/>
            <ac:spMk id="7" creationId="{14C2435E-D507-EFF9-FD52-662DF4ADB907}"/>
          </ac:spMkLst>
        </pc:spChg>
        <pc:spChg chg="add mod">
          <ac:chgData name="Rhys Thomas" userId="b0461f160bf1e64b" providerId="LiveId" clId="{CF6027AD-E818-47F9-B483-BF3D327BE63E}" dt="2024-06-05T19:38:45.145" v="12825" actId="1076"/>
          <ac:spMkLst>
            <pc:docMk/>
            <pc:sldMk cId="4198276658" sldId="384"/>
            <ac:spMk id="8" creationId="{EA4C6257-7CF7-D6CA-50F6-78568E6396B6}"/>
          </ac:spMkLst>
        </pc:spChg>
        <pc:spChg chg="add">
          <ac:chgData name="Rhys Thomas" userId="b0461f160bf1e64b" providerId="LiveId" clId="{CF6027AD-E818-47F9-B483-BF3D327BE63E}" dt="2024-06-05T19:40:39.287" v="12838" actId="11529"/>
          <ac:spMkLst>
            <pc:docMk/>
            <pc:sldMk cId="4198276658" sldId="384"/>
            <ac:spMk id="11" creationId="{FA57BA22-9A5D-3D5B-C91F-7B7CAAA81BE1}"/>
          </ac:spMkLst>
        </pc:spChg>
        <pc:spChg chg="add mod">
          <ac:chgData name="Rhys Thomas" userId="b0461f160bf1e64b" providerId="LiveId" clId="{CF6027AD-E818-47F9-B483-BF3D327BE63E}" dt="2024-06-05T19:41:18.326" v="12842" actId="207"/>
          <ac:spMkLst>
            <pc:docMk/>
            <pc:sldMk cId="4198276658" sldId="384"/>
            <ac:spMk id="12" creationId="{2F6854DA-EEDF-08CF-041C-C8930BBA37AE}"/>
          </ac:spMkLst>
        </pc:spChg>
        <pc:picChg chg="add mod">
          <ac:chgData name="Rhys Thomas" userId="b0461f160bf1e64b" providerId="LiveId" clId="{CF6027AD-E818-47F9-B483-BF3D327BE63E}" dt="2024-06-05T19:40:17.619" v="12835" actId="1076"/>
          <ac:picMkLst>
            <pc:docMk/>
            <pc:sldMk cId="4198276658" sldId="384"/>
            <ac:picMk id="10" creationId="{22B9CF66-A306-A2E2-3DBB-2C248AB2476E}"/>
          </ac:picMkLst>
        </pc:picChg>
      </pc:sldChg>
      <pc:sldChg chg="addSp delSp modSp new mod modAnim">
        <pc:chgData name="Rhys Thomas" userId="b0461f160bf1e64b" providerId="LiveId" clId="{CF6027AD-E818-47F9-B483-BF3D327BE63E}" dt="2024-06-06T13:03:06.977" v="12897" actId="1076"/>
        <pc:sldMkLst>
          <pc:docMk/>
          <pc:sldMk cId="2996472324" sldId="385"/>
        </pc:sldMkLst>
        <pc:spChg chg="del mod">
          <ac:chgData name="Rhys Thomas" userId="b0461f160bf1e64b" providerId="LiveId" clId="{CF6027AD-E818-47F9-B483-BF3D327BE63E}" dt="2024-06-05T19:41:54.081" v="12852" actId="478"/>
          <ac:spMkLst>
            <pc:docMk/>
            <pc:sldMk cId="2996472324" sldId="385"/>
            <ac:spMk id="2" creationId="{BDF0B5FF-F614-1613-4F7E-CF799898EAFB}"/>
          </ac:spMkLst>
        </pc:spChg>
        <pc:spChg chg="del">
          <ac:chgData name="Rhys Thomas" userId="b0461f160bf1e64b" providerId="LiveId" clId="{CF6027AD-E818-47F9-B483-BF3D327BE63E}" dt="2024-06-05T19:41:51.462" v="12850" actId="478"/>
          <ac:spMkLst>
            <pc:docMk/>
            <pc:sldMk cId="2996472324" sldId="385"/>
            <ac:spMk id="3" creationId="{2965E78C-76DD-AAAD-CE1A-AC3A345EE0F0}"/>
          </ac:spMkLst>
        </pc:spChg>
        <pc:spChg chg="add mod">
          <ac:chgData name="Rhys Thomas" userId="b0461f160bf1e64b" providerId="LiveId" clId="{CF6027AD-E818-47F9-B483-BF3D327BE63E}" dt="2024-06-05T19:44:40.499" v="12879" actId="1076"/>
          <ac:spMkLst>
            <pc:docMk/>
            <pc:sldMk cId="2996472324" sldId="385"/>
            <ac:spMk id="4" creationId="{ED074224-31EC-7A81-EEFD-5B87CE794F5F}"/>
          </ac:spMkLst>
        </pc:spChg>
        <pc:spChg chg="add mod">
          <ac:chgData name="Rhys Thomas" userId="b0461f160bf1e64b" providerId="LiveId" clId="{CF6027AD-E818-47F9-B483-BF3D327BE63E}" dt="2024-06-06T13:03:06.977" v="12897" actId="1076"/>
          <ac:spMkLst>
            <pc:docMk/>
            <pc:sldMk cId="2996472324" sldId="385"/>
            <ac:spMk id="5" creationId="{88CED812-AA55-F682-9DE7-9ED505D55C42}"/>
          </ac:spMkLst>
        </pc:spChg>
        <pc:spChg chg="add mod">
          <ac:chgData name="Rhys Thomas" userId="b0461f160bf1e64b" providerId="LiveId" clId="{CF6027AD-E818-47F9-B483-BF3D327BE63E}" dt="2024-06-06T13:03:06.977" v="12897" actId="1076"/>
          <ac:spMkLst>
            <pc:docMk/>
            <pc:sldMk cId="2996472324" sldId="385"/>
            <ac:spMk id="6" creationId="{6B54173A-F95E-C209-3374-1B665F2FED67}"/>
          </ac:spMkLst>
        </pc:spChg>
        <pc:spChg chg="add mod">
          <ac:chgData name="Rhys Thomas" userId="b0461f160bf1e64b" providerId="LiveId" clId="{CF6027AD-E818-47F9-B483-BF3D327BE63E}" dt="2024-06-06T13:03:06.977" v="12897" actId="1076"/>
          <ac:spMkLst>
            <pc:docMk/>
            <pc:sldMk cId="2996472324" sldId="385"/>
            <ac:spMk id="7" creationId="{F90C59EE-A20C-23A1-3650-ED308D3CD7FD}"/>
          </ac:spMkLst>
        </pc:spChg>
        <pc:spChg chg="add mod">
          <ac:chgData name="Rhys Thomas" userId="b0461f160bf1e64b" providerId="LiveId" clId="{CF6027AD-E818-47F9-B483-BF3D327BE63E}" dt="2024-06-06T13:03:06.977" v="12897" actId="1076"/>
          <ac:spMkLst>
            <pc:docMk/>
            <pc:sldMk cId="2996472324" sldId="385"/>
            <ac:spMk id="8" creationId="{5124D65F-CC57-C099-B281-2A710DF536C9}"/>
          </ac:spMkLst>
        </pc:spChg>
        <pc:spChg chg="add mod">
          <ac:chgData name="Rhys Thomas" userId="b0461f160bf1e64b" providerId="LiveId" clId="{CF6027AD-E818-47F9-B483-BF3D327BE63E}" dt="2024-06-06T13:03:06.977" v="12897" actId="1076"/>
          <ac:spMkLst>
            <pc:docMk/>
            <pc:sldMk cId="2996472324" sldId="385"/>
            <ac:spMk id="9" creationId="{46735EE5-5764-53BA-CE37-B911B885BF8E}"/>
          </ac:spMkLst>
        </pc:spChg>
        <pc:spChg chg="add mod">
          <ac:chgData name="Rhys Thomas" userId="b0461f160bf1e64b" providerId="LiveId" clId="{CF6027AD-E818-47F9-B483-BF3D327BE63E}" dt="2024-06-05T19:44:29.896" v="12876"/>
          <ac:spMkLst>
            <pc:docMk/>
            <pc:sldMk cId="2996472324" sldId="385"/>
            <ac:spMk id="10" creationId="{A74CD4CD-E033-6E6F-6C94-740BB9153115}"/>
          </ac:spMkLst>
        </pc:spChg>
        <pc:picChg chg="add del mod">
          <ac:chgData name="Rhys Thomas" userId="b0461f160bf1e64b" providerId="LiveId" clId="{CF6027AD-E818-47F9-B483-BF3D327BE63E}" dt="2024-06-05T19:47:35.992" v="12890" actId="478"/>
          <ac:picMkLst>
            <pc:docMk/>
            <pc:sldMk cId="2996472324" sldId="385"/>
            <ac:picMk id="12" creationId="{50447575-6BE0-746F-39E9-DDF37BD1DC21}"/>
          </ac:picMkLst>
        </pc:picChg>
      </pc:sldChg>
      <pc:sldChg chg="addSp delSp modSp new mod ord modAnim">
        <pc:chgData name="Rhys Thomas" userId="b0461f160bf1e64b" providerId="LiveId" clId="{CF6027AD-E818-47F9-B483-BF3D327BE63E}" dt="2024-06-06T13:17:41.291" v="13059"/>
        <pc:sldMkLst>
          <pc:docMk/>
          <pc:sldMk cId="3819472017" sldId="386"/>
        </pc:sldMkLst>
        <pc:spChg chg="del">
          <ac:chgData name="Rhys Thomas" userId="b0461f160bf1e64b" providerId="LiveId" clId="{CF6027AD-E818-47F9-B483-BF3D327BE63E}" dt="2024-06-06T13:03:37.295" v="12900" actId="478"/>
          <ac:spMkLst>
            <pc:docMk/>
            <pc:sldMk cId="3819472017" sldId="386"/>
            <ac:spMk id="2" creationId="{37716CEB-79CA-C135-A983-AFB7AF575F20}"/>
          </ac:spMkLst>
        </pc:spChg>
        <pc:spChg chg="del">
          <ac:chgData name="Rhys Thomas" userId="b0461f160bf1e64b" providerId="LiveId" clId="{CF6027AD-E818-47F9-B483-BF3D327BE63E}" dt="2024-06-06T13:03:33.084" v="12899" actId="478"/>
          <ac:spMkLst>
            <pc:docMk/>
            <pc:sldMk cId="3819472017" sldId="386"/>
            <ac:spMk id="3" creationId="{D8F38131-8DEC-DC56-B266-7F40C4339842}"/>
          </ac:spMkLst>
        </pc:spChg>
        <pc:spChg chg="add mod">
          <ac:chgData name="Rhys Thomas" userId="b0461f160bf1e64b" providerId="LiveId" clId="{CF6027AD-E818-47F9-B483-BF3D327BE63E}" dt="2024-06-06T13:04:04.701" v="12909" actId="20577"/>
          <ac:spMkLst>
            <pc:docMk/>
            <pc:sldMk cId="3819472017" sldId="386"/>
            <ac:spMk id="4" creationId="{A54DCC30-C91D-D040-67BD-845374DF3B34}"/>
          </ac:spMkLst>
        </pc:spChg>
        <pc:spChg chg="add mod">
          <ac:chgData name="Rhys Thomas" userId="b0461f160bf1e64b" providerId="LiveId" clId="{CF6027AD-E818-47F9-B483-BF3D327BE63E}" dt="2024-06-06T13:06:06.863" v="12921" actId="1076"/>
          <ac:spMkLst>
            <pc:docMk/>
            <pc:sldMk cId="3819472017" sldId="386"/>
            <ac:spMk id="5" creationId="{3BE6FF87-AB52-A86E-9534-191F12DEB89A}"/>
          </ac:spMkLst>
        </pc:spChg>
        <pc:spChg chg="add mod">
          <ac:chgData name="Rhys Thomas" userId="b0461f160bf1e64b" providerId="LiveId" clId="{CF6027AD-E818-47F9-B483-BF3D327BE63E}" dt="2024-06-06T13:07:02.263" v="12955" actId="1076"/>
          <ac:spMkLst>
            <pc:docMk/>
            <pc:sldMk cId="3819472017" sldId="386"/>
            <ac:spMk id="6" creationId="{B922C4CB-697F-98EA-D8A4-A6EC3E95004D}"/>
          </ac:spMkLst>
        </pc:spChg>
        <pc:spChg chg="add mod">
          <ac:chgData name="Rhys Thomas" userId="b0461f160bf1e64b" providerId="LiveId" clId="{CF6027AD-E818-47F9-B483-BF3D327BE63E}" dt="2024-06-06T13:08:06.490" v="12978" actId="20577"/>
          <ac:spMkLst>
            <pc:docMk/>
            <pc:sldMk cId="3819472017" sldId="386"/>
            <ac:spMk id="7" creationId="{CC814155-AB2E-64C7-E680-97DD4B781EA4}"/>
          </ac:spMkLst>
        </pc:spChg>
        <pc:spChg chg="add mod">
          <ac:chgData name="Rhys Thomas" userId="b0461f160bf1e64b" providerId="LiveId" clId="{CF6027AD-E818-47F9-B483-BF3D327BE63E}" dt="2024-06-06T13:08:38.161" v="12993" actId="20577"/>
          <ac:spMkLst>
            <pc:docMk/>
            <pc:sldMk cId="3819472017" sldId="386"/>
            <ac:spMk id="8" creationId="{00CCE3D7-6472-7431-6294-91095CC60D0C}"/>
          </ac:spMkLst>
        </pc:spChg>
        <pc:spChg chg="add mod">
          <ac:chgData name="Rhys Thomas" userId="b0461f160bf1e64b" providerId="LiveId" clId="{CF6027AD-E818-47F9-B483-BF3D327BE63E}" dt="2024-06-06T13:09:05.942" v="13003" actId="20577"/>
          <ac:spMkLst>
            <pc:docMk/>
            <pc:sldMk cId="3819472017" sldId="386"/>
            <ac:spMk id="9" creationId="{122566BC-5863-7E2E-9022-D9BEAF71639B}"/>
          </ac:spMkLst>
        </pc:spChg>
        <pc:spChg chg="add mod">
          <ac:chgData name="Rhys Thomas" userId="b0461f160bf1e64b" providerId="LiveId" clId="{CF6027AD-E818-47F9-B483-BF3D327BE63E}" dt="2024-06-06T13:12:50.541" v="13018" actId="6549"/>
          <ac:spMkLst>
            <pc:docMk/>
            <pc:sldMk cId="3819472017" sldId="386"/>
            <ac:spMk id="10" creationId="{684DAF28-51DF-9899-E9EC-15B3F9B53357}"/>
          </ac:spMkLst>
        </pc:spChg>
        <pc:spChg chg="add mod">
          <ac:chgData name="Rhys Thomas" userId="b0461f160bf1e64b" providerId="LiveId" clId="{CF6027AD-E818-47F9-B483-BF3D327BE63E}" dt="2024-06-06T13:13:23.495" v="13022" actId="1582"/>
          <ac:spMkLst>
            <pc:docMk/>
            <pc:sldMk cId="3819472017" sldId="386"/>
            <ac:spMk id="11" creationId="{86AE0880-9AD2-4503-9E8B-CF14552C8AF5}"/>
          </ac:spMkLst>
        </pc:spChg>
        <pc:spChg chg="add mod">
          <ac:chgData name="Rhys Thomas" userId="b0461f160bf1e64b" providerId="LiveId" clId="{CF6027AD-E818-47F9-B483-BF3D327BE63E}" dt="2024-06-06T13:13:35.957" v="13024" actId="1076"/>
          <ac:spMkLst>
            <pc:docMk/>
            <pc:sldMk cId="3819472017" sldId="386"/>
            <ac:spMk id="12" creationId="{59CE360E-148D-56D4-F1D6-7109DC8289CE}"/>
          </ac:spMkLst>
        </pc:spChg>
        <pc:spChg chg="add mod">
          <ac:chgData name="Rhys Thomas" userId="b0461f160bf1e64b" providerId="LiveId" clId="{CF6027AD-E818-47F9-B483-BF3D327BE63E}" dt="2024-06-06T13:13:43.461" v="13026" actId="1076"/>
          <ac:spMkLst>
            <pc:docMk/>
            <pc:sldMk cId="3819472017" sldId="386"/>
            <ac:spMk id="13" creationId="{F3814292-4C68-3FB8-9AD3-C086B5327665}"/>
          </ac:spMkLst>
        </pc:spChg>
        <pc:spChg chg="add mod">
          <ac:chgData name="Rhys Thomas" userId="b0461f160bf1e64b" providerId="LiveId" clId="{CF6027AD-E818-47F9-B483-BF3D327BE63E}" dt="2024-06-06T13:14:21.854" v="13031" actId="1076"/>
          <ac:spMkLst>
            <pc:docMk/>
            <pc:sldMk cId="3819472017" sldId="386"/>
            <ac:spMk id="14" creationId="{93A38122-0EF3-3849-FF79-3CCECFCA936A}"/>
          </ac:spMkLst>
        </pc:spChg>
        <pc:spChg chg="add mod">
          <ac:chgData name="Rhys Thomas" userId="b0461f160bf1e64b" providerId="LiveId" clId="{CF6027AD-E818-47F9-B483-BF3D327BE63E}" dt="2024-06-06T13:14:26.158" v="13032" actId="1076"/>
          <ac:spMkLst>
            <pc:docMk/>
            <pc:sldMk cId="3819472017" sldId="386"/>
            <ac:spMk id="15" creationId="{7C4D67F8-197D-8665-4EBB-E4AF59DEFF83}"/>
          </ac:spMkLst>
        </pc:spChg>
        <pc:spChg chg="add mod">
          <ac:chgData name="Rhys Thomas" userId="b0461f160bf1e64b" providerId="LiveId" clId="{CF6027AD-E818-47F9-B483-BF3D327BE63E}" dt="2024-06-06T13:16:39.208" v="13042" actId="1076"/>
          <ac:spMkLst>
            <pc:docMk/>
            <pc:sldMk cId="3819472017" sldId="386"/>
            <ac:spMk id="16" creationId="{3A1DAE68-754C-19A9-1CBF-78D0FF538CB0}"/>
          </ac:spMkLst>
        </pc:spChg>
        <pc:spChg chg="add mod">
          <ac:chgData name="Rhys Thomas" userId="b0461f160bf1e64b" providerId="LiveId" clId="{CF6027AD-E818-47F9-B483-BF3D327BE63E}" dt="2024-06-06T13:16:46.980" v="13043" actId="1076"/>
          <ac:spMkLst>
            <pc:docMk/>
            <pc:sldMk cId="3819472017" sldId="386"/>
            <ac:spMk id="17" creationId="{7A1F3DCD-EB98-0C57-AAAA-37FA0EC2DBB6}"/>
          </ac:spMkLst>
        </pc:spChg>
        <pc:spChg chg="add mod">
          <ac:chgData name="Rhys Thomas" userId="b0461f160bf1e64b" providerId="LiveId" clId="{CF6027AD-E818-47F9-B483-BF3D327BE63E}" dt="2024-06-06T13:17:17.130" v="13052" actId="1076"/>
          <ac:spMkLst>
            <pc:docMk/>
            <pc:sldMk cId="3819472017" sldId="386"/>
            <ac:spMk id="18" creationId="{B46EF1EC-D1A4-ADF1-A493-5D147C4BC45E}"/>
          </ac:spMkLst>
        </pc:spChg>
        <pc:spChg chg="add mod">
          <ac:chgData name="Rhys Thomas" userId="b0461f160bf1e64b" providerId="LiveId" clId="{CF6027AD-E818-47F9-B483-BF3D327BE63E}" dt="2024-06-06T13:17:11.950" v="13051" actId="1076"/>
          <ac:spMkLst>
            <pc:docMk/>
            <pc:sldMk cId="3819472017" sldId="386"/>
            <ac:spMk id="19" creationId="{9AF1EE8D-844F-C18F-0FE8-447F0F854C1E}"/>
          </ac:spMkLst>
        </pc:spChg>
        <pc:spChg chg="add mod">
          <ac:chgData name="Rhys Thomas" userId="b0461f160bf1e64b" providerId="LiveId" clId="{CF6027AD-E818-47F9-B483-BF3D327BE63E}" dt="2024-06-06T13:17:22.896" v="13054" actId="1076"/>
          <ac:spMkLst>
            <pc:docMk/>
            <pc:sldMk cId="3819472017" sldId="386"/>
            <ac:spMk id="20" creationId="{E15269C8-D8F5-6E0A-BD83-5D5BE50DEEA8}"/>
          </ac:spMkLst>
        </pc:spChg>
      </pc:sldChg>
      <pc:sldChg chg="modSp add mod ord">
        <pc:chgData name="Rhys Thomas" userId="b0461f160bf1e64b" providerId="LiveId" clId="{CF6027AD-E818-47F9-B483-BF3D327BE63E}" dt="2024-06-06T13:19:19.626" v="13089" actId="20577"/>
        <pc:sldMkLst>
          <pc:docMk/>
          <pc:sldMk cId="1698613307" sldId="387"/>
        </pc:sldMkLst>
        <pc:spChg chg="mod">
          <ac:chgData name="Rhys Thomas" userId="b0461f160bf1e64b" providerId="LiveId" clId="{CF6027AD-E818-47F9-B483-BF3D327BE63E}" dt="2024-06-06T13:19:19.626" v="13089" actId="20577"/>
          <ac:spMkLst>
            <pc:docMk/>
            <pc:sldMk cId="1698613307" sldId="387"/>
            <ac:spMk id="2" creationId="{0BCC3082-33D8-72E1-19BF-FCF0520B8751}"/>
          </ac:spMkLst>
        </pc:spChg>
        <pc:spChg chg="mod">
          <ac:chgData name="Rhys Thomas" userId="b0461f160bf1e64b" providerId="LiveId" clId="{CF6027AD-E818-47F9-B483-BF3D327BE63E}" dt="2024-06-06T13:18:55.857" v="13078" actId="1076"/>
          <ac:spMkLst>
            <pc:docMk/>
            <pc:sldMk cId="1698613307" sldId="387"/>
            <ac:spMk id="5" creationId="{C92B451F-9ADC-50E4-04AF-89495B06C755}"/>
          </ac:spMkLst>
        </pc:spChg>
        <pc:spChg chg="mod">
          <ac:chgData name="Rhys Thomas" userId="b0461f160bf1e64b" providerId="LiveId" clId="{CF6027AD-E818-47F9-B483-BF3D327BE63E}" dt="2024-06-06T13:19:04.448" v="13079" actId="1076"/>
          <ac:spMkLst>
            <pc:docMk/>
            <pc:sldMk cId="1698613307" sldId="387"/>
            <ac:spMk id="6" creationId="{EDC43535-F37D-3F1B-0EF3-4B8ADC8BE3E0}"/>
          </ac:spMkLst>
        </pc:spChg>
        <pc:spChg chg="mod">
          <ac:chgData name="Rhys Thomas" userId="b0461f160bf1e64b" providerId="LiveId" clId="{CF6027AD-E818-47F9-B483-BF3D327BE63E}" dt="2024-06-06T13:19:07.852" v="13080" actId="1076"/>
          <ac:spMkLst>
            <pc:docMk/>
            <pc:sldMk cId="1698613307" sldId="387"/>
            <ac:spMk id="7" creationId="{7CF1C38C-4C9D-2CF7-616E-9C80D415073B}"/>
          </ac:spMkLst>
        </pc:spChg>
        <pc:spChg chg="mod">
          <ac:chgData name="Rhys Thomas" userId="b0461f160bf1e64b" providerId="LiveId" clId="{CF6027AD-E818-47F9-B483-BF3D327BE63E}" dt="2024-06-06T13:19:12.887" v="13081" actId="1076"/>
          <ac:spMkLst>
            <pc:docMk/>
            <pc:sldMk cId="1698613307" sldId="387"/>
            <ac:spMk id="8" creationId="{AB605F1C-407D-833D-6A71-DB5C5F8C0E61}"/>
          </ac:spMkLst>
        </pc:spChg>
        <pc:spChg chg="mod">
          <ac:chgData name="Rhys Thomas" userId="b0461f160bf1e64b" providerId="LiveId" clId="{CF6027AD-E818-47F9-B483-BF3D327BE63E}" dt="2024-06-06T13:17:54.095" v="13062" actId="20577"/>
          <ac:spMkLst>
            <pc:docMk/>
            <pc:sldMk cId="1698613307" sldId="387"/>
            <ac:spMk id="11" creationId="{309F1EFB-5EBE-433B-CD11-DBDE7339CD08}"/>
          </ac:spMkLst>
        </pc:spChg>
        <pc:spChg chg="mod">
          <ac:chgData name="Rhys Thomas" userId="b0461f160bf1e64b" providerId="LiveId" clId="{CF6027AD-E818-47F9-B483-BF3D327BE63E}" dt="2024-06-06T13:18:00.148" v="13065" actId="20577"/>
          <ac:spMkLst>
            <pc:docMk/>
            <pc:sldMk cId="1698613307" sldId="387"/>
            <ac:spMk id="12" creationId="{B2215840-7A99-B393-47A3-D17F29967F1A}"/>
          </ac:spMkLst>
        </pc:spChg>
        <pc:graphicFrameChg chg="modGraphic">
          <ac:chgData name="Rhys Thomas" userId="b0461f160bf1e64b" providerId="LiveId" clId="{CF6027AD-E818-47F9-B483-BF3D327BE63E}" dt="2024-06-06T13:18:40.173" v="13077" actId="20577"/>
          <ac:graphicFrameMkLst>
            <pc:docMk/>
            <pc:sldMk cId="1698613307" sldId="387"/>
            <ac:graphicFrameMk id="10" creationId="{2334EA56-A76A-DEEC-F9E9-D37C6D3BB1F0}"/>
          </ac:graphicFrameMkLst>
        </pc:graphicFrameChg>
      </pc:sldChg>
      <pc:sldChg chg="addSp delSp modSp new mod modAnim">
        <pc:chgData name="Rhys Thomas" userId="b0461f160bf1e64b" providerId="LiveId" clId="{CF6027AD-E818-47F9-B483-BF3D327BE63E}" dt="2024-06-06T19:56:03.695" v="13300" actId="1076"/>
        <pc:sldMkLst>
          <pc:docMk/>
          <pc:sldMk cId="2361994071" sldId="388"/>
        </pc:sldMkLst>
        <pc:spChg chg="del">
          <ac:chgData name="Rhys Thomas" userId="b0461f160bf1e64b" providerId="LiveId" clId="{CF6027AD-E818-47F9-B483-BF3D327BE63E}" dt="2024-06-06T13:20:01.469" v="13092" actId="478"/>
          <ac:spMkLst>
            <pc:docMk/>
            <pc:sldMk cId="2361994071" sldId="388"/>
            <ac:spMk id="2" creationId="{8C27CF98-7B67-1684-62A4-C0113302B501}"/>
          </ac:spMkLst>
        </pc:spChg>
        <pc:spChg chg="del">
          <ac:chgData name="Rhys Thomas" userId="b0461f160bf1e64b" providerId="LiveId" clId="{CF6027AD-E818-47F9-B483-BF3D327BE63E}" dt="2024-06-06T13:19:59.995" v="13091" actId="478"/>
          <ac:spMkLst>
            <pc:docMk/>
            <pc:sldMk cId="2361994071" sldId="388"/>
            <ac:spMk id="3" creationId="{DB087561-7A61-686D-0824-5D8A8A9A4A0A}"/>
          </ac:spMkLst>
        </pc:spChg>
        <pc:spChg chg="add mod topLvl">
          <ac:chgData name="Rhys Thomas" userId="b0461f160bf1e64b" providerId="LiveId" clId="{CF6027AD-E818-47F9-B483-BF3D327BE63E}" dt="2024-06-06T19:54:12.544" v="13243" actId="165"/>
          <ac:spMkLst>
            <pc:docMk/>
            <pc:sldMk cId="2361994071" sldId="388"/>
            <ac:spMk id="5" creationId="{DD41421B-05D5-8DEA-0740-1D4FF76809E9}"/>
          </ac:spMkLst>
        </pc:spChg>
        <pc:spChg chg="add mod topLvl">
          <ac:chgData name="Rhys Thomas" userId="b0461f160bf1e64b" providerId="LiveId" clId="{CF6027AD-E818-47F9-B483-BF3D327BE63E}" dt="2024-06-06T19:54:12.544" v="13243" actId="165"/>
          <ac:spMkLst>
            <pc:docMk/>
            <pc:sldMk cId="2361994071" sldId="388"/>
            <ac:spMk id="6" creationId="{65C1EF72-7E9C-FE6F-432D-CD79005DCABD}"/>
          </ac:spMkLst>
        </pc:spChg>
        <pc:spChg chg="add mod topLvl">
          <ac:chgData name="Rhys Thomas" userId="b0461f160bf1e64b" providerId="LiveId" clId="{CF6027AD-E818-47F9-B483-BF3D327BE63E}" dt="2024-06-06T19:54:12.544" v="13243" actId="165"/>
          <ac:spMkLst>
            <pc:docMk/>
            <pc:sldMk cId="2361994071" sldId="388"/>
            <ac:spMk id="7" creationId="{149262C6-AE10-EAE1-C461-0EDF3ED610AB}"/>
          </ac:spMkLst>
        </pc:spChg>
        <pc:spChg chg="add mod topLvl">
          <ac:chgData name="Rhys Thomas" userId="b0461f160bf1e64b" providerId="LiveId" clId="{CF6027AD-E818-47F9-B483-BF3D327BE63E}" dt="2024-06-06T19:54:12.544" v="13243" actId="165"/>
          <ac:spMkLst>
            <pc:docMk/>
            <pc:sldMk cId="2361994071" sldId="388"/>
            <ac:spMk id="13" creationId="{4C563B90-3F0E-4A9C-8915-7B3CA184B039}"/>
          </ac:spMkLst>
        </pc:spChg>
        <pc:spChg chg="mod">
          <ac:chgData name="Rhys Thomas" userId="b0461f160bf1e64b" providerId="LiveId" clId="{CF6027AD-E818-47F9-B483-BF3D327BE63E}" dt="2024-06-06T19:51:12.084" v="13196" actId="20577"/>
          <ac:spMkLst>
            <pc:docMk/>
            <pc:sldMk cId="2361994071" sldId="388"/>
            <ac:spMk id="17" creationId="{D38DE873-9C28-1A83-FC3E-2282ACA49596}"/>
          </ac:spMkLst>
        </pc:spChg>
        <pc:spChg chg="mod">
          <ac:chgData name="Rhys Thomas" userId="b0461f160bf1e64b" providerId="LiveId" clId="{CF6027AD-E818-47F9-B483-BF3D327BE63E}" dt="2024-06-06T19:51:22.688" v="13199" actId="20577"/>
          <ac:spMkLst>
            <pc:docMk/>
            <pc:sldMk cId="2361994071" sldId="388"/>
            <ac:spMk id="18" creationId="{B4B882E1-A174-6608-22F4-4496577A39D7}"/>
          </ac:spMkLst>
        </pc:spChg>
        <pc:spChg chg="mod">
          <ac:chgData name="Rhys Thomas" userId="b0461f160bf1e64b" providerId="LiveId" clId="{CF6027AD-E818-47F9-B483-BF3D327BE63E}" dt="2024-06-06T19:52:10.317" v="13209" actId="1076"/>
          <ac:spMkLst>
            <pc:docMk/>
            <pc:sldMk cId="2361994071" sldId="388"/>
            <ac:spMk id="19" creationId="{18671A11-BB6E-DBE8-F5BB-546F026A6D6F}"/>
          </ac:spMkLst>
        </pc:spChg>
        <pc:spChg chg="del mod">
          <ac:chgData name="Rhys Thomas" userId="b0461f160bf1e64b" providerId="LiveId" clId="{CF6027AD-E818-47F9-B483-BF3D327BE63E}" dt="2024-06-06T19:51:26.315" v="13200" actId="478"/>
          <ac:spMkLst>
            <pc:docMk/>
            <pc:sldMk cId="2361994071" sldId="388"/>
            <ac:spMk id="24" creationId="{16DC43C7-D78E-E3DD-8891-86F48BB7565A}"/>
          </ac:spMkLst>
        </pc:spChg>
        <pc:spChg chg="mod">
          <ac:chgData name="Rhys Thomas" userId="b0461f160bf1e64b" providerId="LiveId" clId="{CF6027AD-E818-47F9-B483-BF3D327BE63E}" dt="2024-06-06T19:52:57.998" v="13220" actId="20577"/>
          <ac:spMkLst>
            <pc:docMk/>
            <pc:sldMk cId="2361994071" sldId="388"/>
            <ac:spMk id="27" creationId="{F97B90FF-67B0-559E-1B0E-5EAD138945C9}"/>
          </ac:spMkLst>
        </pc:spChg>
        <pc:spChg chg="mod">
          <ac:chgData name="Rhys Thomas" userId="b0461f160bf1e64b" providerId="LiveId" clId="{CF6027AD-E818-47F9-B483-BF3D327BE63E}" dt="2024-06-06T19:53:07.910" v="13225" actId="20577"/>
          <ac:spMkLst>
            <pc:docMk/>
            <pc:sldMk cId="2361994071" sldId="388"/>
            <ac:spMk id="28" creationId="{FDED50B0-3662-A233-2A21-95DA87F4CB1D}"/>
          </ac:spMkLst>
        </pc:spChg>
        <pc:spChg chg="mod">
          <ac:chgData name="Rhys Thomas" userId="b0461f160bf1e64b" providerId="LiveId" clId="{CF6027AD-E818-47F9-B483-BF3D327BE63E}" dt="2024-06-06T19:52:24.764" v="13213" actId="20577"/>
          <ac:spMkLst>
            <pc:docMk/>
            <pc:sldMk cId="2361994071" sldId="388"/>
            <ac:spMk id="29" creationId="{4F17A093-B50C-45CD-F4E5-56C4912EE8C7}"/>
          </ac:spMkLst>
        </pc:spChg>
        <pc:spChg chg="del mod">
          <ac:chgData name="Rhys Thomas" userId="b0461f160bf1e64b" providerId="LiveId" clId="{CF6027AD-E818-47F9-B483-BF3D327BE63E}" dt="2024-06-06T19:53:12.854" v="13226" actId="478"/>
          <ac:spMkLst>
            <pc:docMk/>
            <pc:sldMk cId="2361994071" sldId="388"/>
            <ac:spMk id="34" creationId="{51A07636-0874-47A0-1D0F-DD9F93E08591}"/>
          </ac:spMkLst>
        </pc:spChg>
        <pc:spChg chg="add mod">
          <ac:chgData name="Rhys Thomas" userId="b0461f160bf1e64b" providerId="LiveId" clId="{CF6027AD-E818-47F9-B483-BF3D327BE63E}" dt="2024-06-06T19:49:35.057" v="13180" actId="20577"/>
          <ac:spMkLst>
            <pc:docMk/>
            <pc:sldMk cId="2361994071" sldId="388"/>
            <ac:spMk id="35" creationId="{37687752-6500-33A8-E2A9-ACD3379AF130}"/>
          </ac:spMkLst>
        </pc:spChg>
        <pc:spChg chg="add mod">
          <ac:chgData name="Rhys Thomas" userId="b0461f160bf1e64b" providerId="LiveId" clId="{CF6027AD-E818-47F9-B483-BF3D327BE63E}" dt="2024-06-06T19:51:56.136" v="13206" actId="20577"/>
          <ac:spMkLst>
            <pc:docMk/>
            <pc:sldMk cId="2361994071" sldId="388"/>
            <ac:spMk id="37" creationId="{C32B9893-4091-AC6C-E95F-622E83B77EE1}"/>
          </ac:spMkLst>
        </pc:spChg>
        <pc:spChg chg="add mod">
          <ac:chgData name="Rhys Thomas" userId="b0461f160bf1e64b" providerId="LiveId" clId="{CF6027AD-E818-47F9-B483-BF3D327BE63E}" dt="2024-06-06T19:51:59.997" v="13208" actId="20577"/>
          <ac:spMkLst>
            <pc:docMk/>
            <pc:sldMk cId="2361994071" sldId="388"/>
            <ac:spMk id="38" creationId="{29211514-7AEA-2185-9C99-32DE28C66BF3}"/>
          </ac:spMkLst>
        </pc:spChg>
        <pc:spChg chg="add mod">
          <ac:chgData name="Rhys Thomas" userId="b0461f160bf1e64b" providerId="LiveId" clId="{CF6027AD-E818-47F9-B483-BF3D327BE63E}" dt="2024-06-06T19:53:41.583" v="13239" actId="20577"/>
          <ac:spMkLst>
            <pc:docMk/>
            <pc:sldMk cId="2361994071" sldId="388"/>
            <ac:spMk id="39" creationId="{5F09CEC4-EAA7-4D94-1C24-C6DCB620B5DE}"/>
          </ac:spMkLst>
        </pc:spChg>
        <pc:spChg chg="add mod">
          <ac:chgData name="Rhys Thomas" userId="b0461f160bf1e64b" providerId="LiveId" clId="{CF6027AD-E818-47F9-B483-BF3D327BE63E}" dt="2024-06-06T19:54:01.537" v="13242" actId="20577"/>
          <ac:spMkLst>
            <pc:docMk/>
            <pc:sldMk cId="2361994071" sldId="388"/>
            <ac:spMk id="40" creationId="{CFCC3654-604F-5781-59FF-7738565012AF}"/>
          </ac:spMkLst>
        </pc:spChg>
        <pc:spChg chg="add mod">
          <ac:chgData name="Rhys Thomas" userId="b0461f160bf1e64b" providerId="LiveId" clId="{CF6027AD-E818-47F9-B483-BF3D327BE63E}" dt="2024-06-06T19:56:03.695" v="13300" actId="1076"/>
          <ac:spMkLst>
            <pc:docMk/>
            <pc:sldMk cId="2361994071" sldId="388"/>
            <ac:spMk id="41" creationId="{5C9C039B-2046-1FFF-9AEF-82E1A1316EE9}"/>
          </ac:spMkLst>
        </pc:spChg>
        <pc:grpChg chg="add del mod">
          <ac:chgData name="Rhys Thomas" userId="b0461f160bf1e64b" providerId="LiveId" clId="{CF6027AD-E818-47F9-B483-BF3D327BE63E}" dt="2024-06-06T19:54:12.544" v="13243" actId="165"/>
          <ac:grpSpMkLst>
            <pc:docMk/>
            <pc:sldMk cId="2361994071" sldId="388"/>
            <ac:grpSpMk id="14" creationId="{A4DB85AF-86AC-42A7-AF31-E7C197BF42DC}"/>
          </ac:grpSpMkLst>
        </pc:grpChg>
        <pc:grpChg chg="add mod">
          <ac:chgData name="Rhys Thomas" userId="b0461f160bf1e64b" providerId="LiveId" clId="{CF6027AD-E818-47F9-B483-BF3D327BE63E}" dt="2024-06-06T19:49:02.935" v="13169" actId="1076"/>
          <ac:grpSpMkLst>
            <pc:docMk/>
            <pc:sldMk cId="2361994071" sldId="388"/>
            <ac:grpSpMk id="15" creationId="{7F0E51D7-46D1-193B-D823-349C1F8D3D3A}"/>
          </ac:grpSpMkLst>
        </pc:grpChg>
        <pc:grpChg chg="add mod">
          <ac:chgData name="Rhys Thomas" userId="b0461f160bf1e64b" providerId="LiveId" clId="{CF6027AD-E818-47F9-B483-BF3D327BE63E}" dt="2024-06-06T19:49:02.935" v="13169" actId="1076"/>
          <ac:grpSpMkLst>
            <pc:docMk/>
            <pc:sldMk cId="2361994071" sldId="388"/>
            <ac:grpSpMk id="25" creationId="{E2205E60-8ED0-D22F-15DB-528983981FF3}"/>
          </ac:grpSpMkLst>
        </pc:grpChg>
        <pc:picChg chg="add mod topLvl">
          <ac:chgData name="Rhys Thomas" userId="b0461f160bf1e64b" providerId="LiveId" clId="{CF6027AD-E818-47F9-B483-BF3D327BE63E}" dt="2024-06-06T19:54:12.544" v="13243" actId="165"/>
          <ac:picMkLst>
            <pc:docMk/>
            <pc:sldMk cId="2361994071" sldId="388"/>
            <ac:picMk id="4" creationId="{679CD148-5731-A19E-CBEA-869E1F4E470D}"/>
          </ac:picMkLst>
        </pc:picChg>
        <pc:picChg chg="mod">
          <ac:chgData name="Rhys Thomas" userId="b0461f160bf1e64b" providerId="LiveId" clId="{CF6027AD-E818-47F9-B483-BF3D327BE63E}" dt="2024-06-06T19:48:36.709" v="13165"/>
          <ac:picMkLst>
            <pc:docMk/>
            <pc:sldMk cId="2361994071" sldId="388"/>
            <ac:picMk id="16" creationId="{2BE0385B-CACD-64AF-F5CF-DC9104B720CE}"/>
          </ac:picMkLst>
        </pc:picChg>
        <pc:picChg chg="mod">
          <ac:chgData name="Rhys Thomas" userId="b0461f160bf1e64b" providerId="LiveId" clId="{CF6027AD-E818-47F9-B483-BF3D327BE63E}" dt="2024-06-06T19:48:41.660" v="13167"/>
          <ac:picMkLst>
            <pc:docMk/>
            <pc:sldMk cId="2361994071" sldId="388"/>
            <ac:picMk id="26" creationId="{62C98A6F-01A3-4E07-C9A1-76EB7E8C6408}"/>
          </ac:picMkLst>
        </pc:picChg>
        <pc:cxnChg chg="add mod topLvl">
          <ac:chgData name="Rhys Thomas" userId="b0461f160bf1e64b" providerId="LiveId" clId="{CF6027AD-E818-47F9-B483-BF3D327BE63E}" dt="2024-06-06T19:54:12.544" v="13243" actId="165"/>
          <ac:cxnSpMkLst>
            <pc:docMk/>
            <pc:sldMk cId="2361994071" sldId="388"/>
            <ac:cxnSpMk id="9" creationId="{5EFE3D08-8032-BA86-F4E3-AA0B9137E1C3}"/>
          </ac:cxnSpMkLst>
        </pc:cxnChg>
        <pc:cxnChg chg="add mod topLvl">
          <ac:chgData name="Rhys Thomas" userId="b0461f160bf1e64b" providerId="LiveId" clId="{CF6027AD-E818-47F9-B483-BF3D327BE63E}" dt="2024-06-06T19:54:12.544" v="13243" actId="165"/>
          <ac:cxnSpMkLst>
            <pc:docMk/>
            <pc:sldMk cId="2361994071" sldId="388"/>
            <ac:cxnSpMk id="10" creationId="{D54A0787-81A2-2FAE-9F64-E997AF9D7031}"/>
          </ac:cxnSpMkLst>
        </pc:cxnChg>
        <pc:cxnChg chg="add mod topLvl">
          <ac:chgData name="Rhys Thomas" userId="b0461f160bf1e64b" providerId="LiveId" clId="{CF6027AD-E818-47F9-B483-BF3D327BE63E}" dt="2024-06-06T19:54:12.544" v="13243" actId="165"/>
          <ac:cxnSpMkLst>
            <pc:docMk/>
            <pc:sldMk cId="2361994071" sldId="388"/>
            <ac:cxnSpMk id="11" creationId="{D879B17E-0E22-6CD7-2167-2BEE134A2DDA}"/>
          </ac:cxnSpMkLst>
        </pc:cxnChg>
        <pc:cxnChg chg="add mod topLvl">
          <ac:chgData name="Rhys Thomas" userId="b0461f160bf1e64b" providerId="LiveId" clId="{CF6027AD-E818-47F9-B483-BF3D327BE63E}" dt="2024-06-06T19:54:12.544" v="13243" actId="165"/>
          <ac:cxnSpMkLst>
            <pc:docMk/>
            <pc:sldMk cId="2361994071" sldId="388"/>
            <ac:cxnSpMk id="12" creationId="{1D2D442D-78B0-0DA5-C100-C8A6D8DB9451}"/>
          </ac:cxnSpMkLst>
        </pc:cxnChg>
        <pc:cxnChg chg="mod">
          <ac:chgData name="Rhys Thomas" userId="b0461f160bf1e64b" providerId="LiveId" clId="{CF6027AD-E818-47F9-B483-BF3D327BE63E}" dt="2024-06-06T19:50:37.272" v="13187" actId="1076"/>
          <ac:cxnSpMkLst>
            <pc:docMk/>
            <pc:sldMk cId="2361994071" sldId="388"/>
            <ac:cxnSpMk id="20" creationId="{02D42954-D610-9840-7365-CAB73BBAE0EE}"/>
          </ac:cxnSpMkLst>
        </pc:cxnChg>
        <pc:cxnChg chg="mod">
          <ac:chgData name="Rhys Thomas" userId="b0461f160bf1e64b" providerId="LiveId" clId="{CF6027AD-E818-47F9-B483-BF3D327BE63E}" dt="2024-06-06T19:48:36.709" v="13165"/>
          <ac:cxnSpMkLst>
            <pc:docMk/>
            <pc:sldMk cId="2361994071" sldId="388"/>
            <ac:cxnSpMk id="21" creationId="{55807822-1033-81B6-C00B-A3AC75432483}"/>
          </ac:cxnSpMkLst>
        </pc:cxnChg>
        <pc:cxnChg chg="mod">
          <ac:chgData name="Rhys Thomas" userId="b0461f160bf1e64b" providerId="LiveId" clId="{CF6027AD-E818-47F9-B483-BF3D327BE63E}" dt="2024-06-06T19:48:36.709" v="13165"/>
          <ac:cxnSpMkLst>
            <pc:docMk/>
            <pc:sldMk cId="2361994071" sldId="388"/>
            <ac:cxnSpMk id="22" creationId="{3C26AAA2-ACF9-CD57-ABF4-191B6E607536}"/>
          </ac:cxnSpMkLst>
        </pc:cxnChg>
        <pc:cxnChg chg="mod">
          <ac:chgData name="Rhys Thomas" userId="b0461f160bf1e64b" providerId="LiveId" clId="{CF6027AD-E818-47F9-B483-BF3D327BE63E}" dt="2024-06-06T19:48:36.709" v="13165"/>
          <ac:cxnSpMkLst>
            <pc:docMk/>
            <pc:sldMk cId="2361994071" sldId="388"/>
            <ac:cxnSpMk id="23" creationId="{F30911CC-AABC-5E6B-A29E-57D31DFAB9A8}"/>
          </ac:cxnSpMkLst>
        </pc:cxnChg>
        <pc:cxnChg chg="mod">
          <ac:chgData name="Rhys Thomas" userId="b0461f160bf1e64b" providerId="LiveId" clId="{CF6027AD-E818-47F9-B483-BF3D327BE63E}" dt="2024-06-06T19:52:33.119" v="13215" actId="1076"/>
          <ac:cxnSpMkLst>
            <pc:docMk/>
            <pc:sldMk cId="2361994071" sldId="388"/>
            <ac:cxnSpMk id="30" creationId="{4142F64F-A750-DEF7-BCE4-927312A64548}"/>
          </ac:cxnSpMkLst>
        </pc:cxnChg>
        <pc:cxnChg chg="mod">
          <ac:chgData name="Rhys Thomas" userId="b0461f160bf1e64b" providerId="LiveId" clId="{CF6027AD-E818-47F9-B483-BF3D327BE63E}" dt="2024-06-06T19:48:41.660" v="13167"/>
          <ac:cxnSpMkLst>
            <pc:docMk/>
            <pc:sldMk cId="2361994071" sldId="388"/>
            <ac:cxnSpMk id="31" creationId="{C60A2B0A-6735-D774-DB9D-8C148E1485A1}"/>
          </ac:cxnSpMkLst>
        </pc:cxnChg>
        <pc:cxnChg chg="mod">
          <ac:chgData name="Rhys Thomas" userId="b0461f160bf1e64b" providerId="LiveId" clId="{CF6027AD-E818-47F9-B483-BF3D327BE63E}" dt="2024-06-06T19:48:41.660" v="13167"/>
          <ac:cxnSpMkLst>
            <pc:docMk/>
            <pc:sldMk cId="2361994071" sldId="388"/>
            <ac:cxnSpMk id="32" creationId="{9D08E3AC-C860-7940-BDE4-DB27DD0454BA}"/>
          </ac:cxnSpMkLst>
        </pc:cxnChg>
        <pc:cxnChg chg="mod">
          <ac:chgData name="Rhys Thomas" userId="b0461f160bf1e64b" providerId="LiveId" clId="{CF6027AD-E818-47F9-B483-BF3D327BE63E}" dt="2024-06-06T19:48:41.660" v="13167"/>
          <ac:cxnSpMkLst>
            <pc:docMk/>
            <pc:sldMk cId="2361994071" sldId="388"/>
            <ac:cxnSpMk id="33" creationId="{A6AB7DBD-441A-BE89-8AF4-6255FCF13E95}"/>
          </ac:cxnSpMkLst>
        </pc:cxnChg>
      </pc:sldChg>
      <pc:sldChg chg="modSp add mod">
        <pc:chgData name="Rhys Thomas" userId="b0461f160bf1e64b" providerId="LiveId" clId="{CF6027AD-E818-47F9-B483-BF3D327BE63E}" dt="2024-06-07T08:56:57.441" v="13340" actId="20577"/>
        <pc:sldMkLst>
          <pc:docMk/>
          <pc:sldMk cId="2876022467" sldId="389"/>
        </pc:sldMkLst>
        <pc:spChg chg="mod">
          <ac:chgData name="Rhys Thomas" userId="b0461f160bf1e64b" providerId="LiveId" clId="{CF6027AD-E818-47F9-B483-BF3D327BE63E}" dt="2024-06-07T08:56:51.071" v="13334" actId="20577"/>
          <ac:spMkLst>
            <pc:docMk/>
            <pc:sldMk cId="2876022467" sldId="389"/>
            <ac:spMk id="5" creationId="{DD41421B-05D5-8DEA-0740-1D4FF76809E9}"/>
          </ac:spMkLst>
        </pc:spChg>
        <pc:spChg chg="mod">
          <ac:chgData name="Rhys Thomas" userId="b0461f160bf1e64b" providerId="LiveId" clId="{CF6027AD-E818-47F9-B483-BF3D327BE63E}" dt="2024-06-07T08:56:55.276" v="13338" actId="20577"/>
          <ac:spMkLst>
            <pc:docMk/>
            <pc:sldMk cId="2876022467" sldId="389"/>
            <ac:spMk id="6" creationId="{65C1EF72-7E9C-FE6F-432D-CD79005DCABD}"/>
          </ac:spMkLst>
        </pc:spChg>
        <pc:spChg chg="mod">
          <ac:chgData name="Rhys Thomas" userId="b0461f160bf1e64b" providerId="LiveId" clId="{CF6027AD-E818-47F9-B483-BF3D327BE63E}" dt="2024-06-07T08:56:08.157" v="13309" actId="20577"/>
          <ac:spMkLst>
            <pc:docMk/>
            <pc:sldMk cId="2876022467" sldId="389"/>
            <ac:spMk id="7" creationId="{149262C6-AE10-EAE1-C461-0EDF3ED610AB}"/>
          </ac:spMkLst>
        </pc:spChg>
        <pc:spChg chg="mod">
          <ac:chgData name="Rhys Thomas" userId="b0461f160bf1e64b" providerId="LiveId" clId="{CF6027AD-E818-47F9-B483-BF3D327BE63E}" dt="2024-06-07T08:56:52.875" v="13336" actId="20577"/>
          <ac:spMkLst>
            <pc:docMk/>
            <pc:sldMk cId="2876022467" sldId="389"/>
            <ac:spMk id="13" creationId="{4C563B90-3F0E-4A9C-8915-7B3CA184B039}"/>
          </ac:spMkLst>
        </pc:spChg>
        <pc:spChg chg="mod">
          <ac:chgData name="Rhys Thomas" userId="b0461f160bf1e64b" providerId="LiveId" clId="{CF6027AD-E818-47F9-B483-BF3D327BE63E}" dt="2024-06-07T08:56:37.007" v="13325" actId="20577"/>
          <ac:spMkLst>
            <pc:docMk/>
            <pc:sldMk cId="2876022467" sldId="389"/>
            <ac:spMk id="17" creationId="{D38DE873-9C28-1A83-FC3E-2282ACA49596}"/>
          </ac:spMkLst>
        </pc:spChg>
        <pc:spChg chg="mod">
          <ac:chgData name="Rhys Thomas" userId="b0461f160bf1e64b" providerId="LiveId" clId="{CF6027AD-E818-47F9-B483-BF3D327BE63E}" dt="2024-06-07T08:56:42.489" v="13329" actId="20577"/>
          <ac:spMkLst>
            <pc:docMk/>
            <pc:sldMk cId="2876022467" sldId="389"/>
            <ac:spMk id="18" creationId="{B4B882E1-A174-6608-22F4-4496577A39D7}"/>
          </ac:spMkLst>
        </pc:spChg>
        <pc:spChg chg="mod">
          <ac:chgData name="Rhys Thomas" userId="b0461f160bf1e64b" providerId="LiveId" clId="{CF6027AD-E818-47F9-B483-BF3D327BE63E}" dt="2024-06-07T08:56:10.133" v="13311" actId="20577"/>
          <ac:spMkLst>
            <pc:docMk/>
            <pc:sldMk cId="2876022467" sldId="389"/>
            <ac:spMk id="19" creationId="{18671A11-BB6E-DBE8-F5BB-546F026A6D6F}"/>
          </ac:spMkLst>
        </pc:spChg>
        <pc:spChg chg="mod">
          <ac:chgData name="Rhys Thomas" userId="b0461f160bf1e64b" providerId="LiveId" clId="{CF6027AD-E818-47F9-B483-BF3D327BE63E}" dt="2024-06-07T08:56:17.839" v="13315" actId="20577"/>
          <ac:spMkLst>
            <pc:docMk/>
            <pc:sldMk cId="2876022467" sldId="389"/>
            <ac:spMk id="27" creationId="{F97B90FF-67B0-559E-1B0E-5EAD138945C9}"/>
          </ac:spMkLst>
        </pc:spChg>
        <pc:spChg chg="mod">
          <ac:chgData name="Rhys Thomas" userId="b0461f160bf1e64b" providerId="LiveId" clId="{CF6027AD-E818-47F9-B483-BF3D327BE63E}" dt="2024-06-07T08:56:27.084" v="13319" actId="20577"/>
          <ac:spMkLst>
            <pc:docMk/>
            <pc:sldMk cId="2876022467" sldId="389"/>
            <ac:spMk id="28" creationId="{FDED50B0-3662-A233-2A21-95DA87F4CB1D}"/>
          </ac:spMkLst>
        </pc:spChg>
        <pc:spChg chg="mod">
          <ac:chgData name="Rhys Thomas" userId="b0461f160bf1e64b" providerId="LiveId" clId="{CF6027AD-E818-47F9-B483-BF3D327BE63E}" dt="2024-06-07T08:56:24.779" v="13317" actId="20577"/>
          <ac:spMkLst>
            <pc:docMk/>
            <pc:sldMk cId="2876022467" sldId="389"/>
            <ac:spMk id="29" creationId="{4F17A093-B50C-45CD-F4E5-56C4912EE8C7}"/>
          </ac:spMkLst>
        </pc:spChg>
        <pc:spChg chg="mod">
          <ac:chgData name="Rhys Thomas" userId="b0461f160bf1e64b" providerId="LiveId" clId="{CF6027AD-E818-47F9-B483-BF3D327BE63E}" dt="2024-06-07T08:56:57.441" v="13340" actId="20577"/>
          <ac:spMkLst>
            <pc:docMk/>
            <pc:sldMk cId="2876022467" sldId="389"/>
            <ac:spMk id="35" creationId="{37687752-6500-33A8-E2A9-ACD3379AF130}"/>
          </ac:spMkLst>
        </pc:spChg>
        <pc:spChg chg="mod">
          <ac:chgData name="Rhys Thomas" userId="b0461f160bf1e64b" providerId="LiveId" clId="{CF6027AD-E818-47F9-B483-BF3D327BE63E}" dt="2024-06-07T08:56:39.053" v="13327" actId="20577"/>
          <ac:spMkLst>
            <pc:docMk/>
            <pc:sldMk cId="2876022467" sldId="389"/>
            <ac:spMk id="37" creationId="{C32B9893-4091-AC6C-E95F-622E83B77EE1}"/>
          </ac:spMkLst>
        </pc:spChg>
        <pc:spChg chg="mod">
          <ac:chgData name="Rhys Thomas" userId="b0461f160bf1e64b" providerId="LiveId" clId="{CF6027AD-E818-47F9-B483-BF3D327BE63E}" dt="2024-06-07T08:56:46.584" v="13332" actId="20577"/>
          <ac:spMkLst>
            <pc:docMk/>
            <pc:sldMk cId="2876022467" sldId="389"/>
            <ac:spMk id="38" creationId="{29211514-7AEA-2185-9C99-32DE28C66BF3}"/>
          </ac:spMkLst>
        </pc:spChg>
        <pc:spChg chg="mod">
          <ac:chgData name="Rhys Thomas" userId="b0461f160bf1e64b" providerId="LiveId" clId="{CF6027AD-E818-47F9-B483-BF3D327BE63E}" dt="2024-06-07T08:56:33.876" v="13323" actId="20577"/>
          <ac:spMkLst>
            <pc:docMk/>
            <pc:sldMk cId="2876022467" sldId="389"/>
            <ac:spMk id="39" creationId="{5F09CEC4-EAA7-4D94-1C24-C6DCB620B5DE}"/>
          </ac:spMkLst>
        </pc:spChg>
        <pc:spChg chg="mod">
          <ac:chgData name="Rhys Thomas" userId="b0461f160bf1e64b" providerId="LiveId" clId="{CF6027AD-E818-47F9-B483-BF3D327BE63E}" dt="2024-06-07T08:56:29.969" v="13321" actId="20577"/>
          <ac:spMkLst>
            <pc:docMk/>
            <pc:sldMk cId="2876022467" sldId="389"/>
            <ac:spMk id="40" creationId="{CFCC3654-604F-5781-59FF-7738565012AF}"/>
          </ac:spMkLst>
        </pc:spChg>
      </pc:sldChg>
      <pc:sldChg chg="modSp add mod ord">
        <pc:chgData name="Rhys Thomas" userId="b0461f160bf1e64b" providerId="LiveId" clId="{CF6027AD-E818-47F9-B483-BF3D327BE63E}" dt="2024-06-07T08:58:50.352" v="13393" actId="20577"/>
        <pc:sldMkLst>
          <pc:docMk/>
          <pc:sldMk cId="1926311312" sldId="390"/>
        </pc:sldMkLst>
        <pc:spChg chg="mod">
          <ac:chgData name="Rhys Thomas" userId="b0461f160bf1e64b" providerId="LiveId" clId="{CF6027AD-E818-47F9-B483-BF3D327BE63E}" dt="2024-06-07T08:57:22.182" v="13346" actId="20577"/>
          <ac:spMkLst>
            <pc:docMk/>
            <pc:sldMk cId="1926311312" sldId="390"/>
            <ac:spMk id="6" creationId="{209E540C-954E-025B-D88B-74CB2B7088DB}"/>
          </ac:spMkLst>
        </pc:spChg>
        <pc:spChg chg="mod">
          <ac:chgData name="Rhys Thomas" userId="b0461f160bf1e64b" providerId="LiveId" clId="{CF6027AD-E818-47F9-B483-BF3D327BE63E}" dt="2024-06-07T08:57:28.851" v="13349" actId="20577"/>
          <ac:spMkLst>
            <pc:docMk/>
            <pc:sldMk cId="1926311312" sldId="390"/>
            <ac:spMk id="13" creationId="{33630B1D-4841-EED2-CDAE-1723B4CC7C11}"/>
          </ac:spMkLst>
        </pc:spChg>
        <pc:spChg chg="mod">
          <ac:chgData name="Rhys Thomas" userId="b0461f160bf1e64b" providerId="LiveId" clId="{CF6027AD-E818-47F9-B483-BF3D327BE63E}" dt="2024-06-07T08:57:33.040" v="13352" actId="20577"/>
          <ac:spMkLst>
            <pc:docMk/>
            <pc:sldMk cId="1926311312" sldId="390"/>
            <ac:spMk id="14" creationId="{257BC6DF-F0FC-9AF1-E87F-9671290BA380}"/>
          </ac:spMkLst>
        </pc:spChg>
        <pc:spChg chg="mod">
          <ac:chgData name="Rhys Thomas" userId="b0461f160bf1e64b" providerId="LiveId" clId="{CF6027AD-E818-47F9-B483-BF3D327BE63E}" dt="2024-06-07T08:57:42.927" v="13355" actId="20577"/>
          <ac:spMkLst>
            <pc:docMk/>
            <pc:sldMk cId="1926311312" sldId="390"/>
            <ac:spMk id="19" creationId="{A036BC5F-B782-E998-DF11-4C0FE97A2519}"/>
          </ac:spMkLst>
        </pc:spChg>
        <pc:spChg chg="mod">
          <ac:chgData name="Rhys Thomas" userId="b0461f160bf1e64b" providerId="LiveId" clId="{CF6027AD-E818-47F9-B483-BF3D327BE63E}" dt="2024-06-07T08:57:49.753" v="13358" actId="20577"/>
          <ac:spMkLst>
            <pc:docMk/>
            <pc:sldMk cId="1926311312" sldId="390"/>
            <ac:spMk id="20" creationId="{B047B81D-6888-B27F-4785-0D341A1EF5D1}"/>
          </ac:spMkLst>
        </pc:spChg>
        <pc:spChg chg="mod">
          <ac:chgData name="Rhys Thomas" userId="b0461f160bf1e64b" providerId="LiveId" clId="{CF6027AD-E818-47F9-B483-BF3D327BE63E}" dt="2024-06-07T08:58:08.227" v="13370" actId="20577"/>
          <ac:spMkLst>
            <pc:docMk/>
            <pc:sldMk cId="1926311312" sldId="390"/>
            <ac:spMk id="25" creationId="{09B7E3B4-D535-1AE3-AE3D-967E29D463ED}"/>
          </ac:spMkLst>
        </pc:spChg>
        <pc:spChg chg="mod">
          <ac:chgData name="Rhys Thomas" userId="b0461f160bf1e64b" providerId="LiveId" clId="{CF6027AD-E818-47F9-B483-BF3D327BE63E}" dt="2024-06-07T08:58:10.941" v="13372" actId="20577"/>
          <ac:spMkLst>
            <pc:docMk/>
            <pc:sldMk cId="1926311312" sldId="390"/>
            <ac:spMk id="26" creationId="{5B561BA0-879F-96C7-3F57-F212AA7DD46C}"/>
          </ac:spMkLst>
        </pc:spChg>
        <pc:spChg chg="mod">
          <ac:chgData name="Rhys Thomas" userId="b0461f160bf1e64b" providerId="LiveId" clId="{CF6027AD-E818-47F9-B483-BF3D327BE63E}" dt="2024-06-07T08:58:18.931" v="13375" actId="20577"/>
          <ac:spMkLst>
            <pc:docMk/>
            <pc:sldMk cId="1926311312" sldId="390"/>
            <ac:spMk id="32" creationId="{FFF4520D-609C-112F-6512-A9A19E111A21}"/>
          </ac:spMkLst>
        </pc:spChg>
        <pc:spChg chg="mod">
          <ac:chgData name="Rhys Thomas" userId="b0461f160bf1e64b" providerId="LiveId" clId="{CF6027AD-E818-47F9-B483-BF3D327BE63E}" dt="2024-06-07T08:58:24.799" v="13377" actId="20577"/>
          <ac:spMkLst>
            <pc:docMk/>
            <pc:sldMk cId="1926311312" sldId="390"/>
            <ac:spMk id="37" creationId="{DC8059BD-9E1F-E70C-7030-3A38B6BEC740}"/>
          </ac:spMkLst>
        </pc:spChg>
        <pc:spChg chg="mod">
          <ac:chgData name="Rhys Thomas" userId="b0461f160bf1e64b" providerId="LiveId" clId="{CF6027AD-E818-47F9-B483-BF3D327BE63E}" dt="2024-06-07T08:58:28.047" v="13380" actId="20577"/>
          <ac:spMkLst>
            <pc:docMk/>
            <pc:sldMk cId="1926311312" sldId="390"/>
            <ac:spMk id="38" creationId="{5827D4F5-B536-AEF0-D493-56A258308BEB}"/>
          </ac:spMkLst>
        </pc:spChg>
        <pc:spChg chg="mod">
          <ac:chgData name="Rhys Thomas" userId="b0461f160bf1e64b" providerId="LiveId" clId="{CF6027AD-E818-47F9-B483-BF3D327BE63E}" dt="2024-06-07T08:57:53.315" v="13361" actId="20577"/>
          <ac:spMkLst>
            <pc:docMk/>
            <pc:sldMk cId="1926311312" sldId="390"/>
            <ac:spMk id="43" creationId="{A9ACF8F8-8E96-182F-4E2F-1FD5C3EA4A64}"/>
          </ac:spMkLst>
        </pc:spChg>
        <pc:spChg chg="mod">
          <ac:chgData name="Rhys Thomas" userId="b0461f160bf1e64b" providerId="LiveId" clId="{CF6027AD-E818-47F9-B483-BF3D327BE63E}" dt="2024-06-07T08:57:56.469" v="13364" actId="20577"/>
          <ac:spMkLst>
            <pc:docMk/>
            <pc:sldMk cId="1926311312" sldId="390"/>
            <ac:spMk id="44" creationId="{FC3373E9-5258-B615-874D-7FB9BF08CC07}"/>
          </ac:spMkLst>
        </pc:spChg>
        <pc:spChg chg="mod">
          <ac:chgData name="Rhys Thomas" userId="b0461f160bf1e64b" providerId="LiveId" clId="{CF6027AD-E818-47F9-B483-BF3D327BE63E}" dt="2024-06-07T08:58:32.880" v="13382" actId="20577"/>
          <ac:spMkLst>
            <pc:docMk/>
            <pc:sldMk cId="1926311312" sldId="390"/>
            <ac:spMk id="49" creationId="{FBDFF93A-64FD-D64D-90C2-A9F9FEDC5830}"/>
          </ac:spMkLst>
        </pc:spChg>
        <pc:spChg chg="mod">
          <ac:chgData name="Rhys Thomas" userId="b0461f160bf1e64b" providerId="LiveId" clId="{CF6027AD-E818-47F9-B483-BF3D327BE63E}" dt="2024-06-07T08:58:37.691" v="13386" actId="20577"/>
          <ac:spMkLst>
            <pc:docMk/>
            <pc:sldMk cId="1926311312" sldId="390"/>
            <ac:spMk id="50" creationId="{1D453759-E55A-30E6-B8A9-0CB41E1975C2}"/>
          </ac:spMkLst>
        </pc:spChg>
        <pc:spChg chg="mod">
          <ac:chgData name="Rhys Thomas" userId="b0461f160bf1e64b" providerId="LiveId" clId="{CF6027AD-E818-47F9-B483-BF3D327BE63E}" dt="2024-06-07T08:58:00.554" v="13367" actId="20577"/>
          <ac:spMkLst>
            <pc:docMk/>
            <pc:sldMk cId="1926311312" sldId="390"/>
            <ac:spMk id="55" creationId="{B1E4F0E8-A68C-8A7B-DA84-F8763BFBDAD8}"/>
          </ac:spMkLst>
        </pc:spChg>
        <pc:spChg chg="mod">
          <ac:chgData name="Rhys Thomas" userId="b0461f160bf1e64b" providerId="LiveId" clId="{CF6027AD-E818-47F9-B483-BF3D327BE63E}" dt="2024-06-07T08:58:03.811" v="13369" actId="20577"/>
          <ac:spMkLst>
            <pc:docMk/>
            <pc:sldMk cId="1926311312" sldId="390"/>
            <ac:spMk id="56" creationId="{7C9BE424-F45B-85AB-EA1C-D7B4C6C70D63}"/>
          </ac:spMkLst>
        </pc:spChg>
        <pc:spChg chg="mod">
          <ac:chgData name="Rhys Thomas" userId="b0461f160bf1e64b" providerId="LiveId" clId="{CF6027AD-E818-47F9-B483-BF3D327BE63E}" dt="2024-06-07T08:58:44.193" v="13390" actId="20577"/>
          <ac:spMkLst>
            <pc:docMk/>
            <pc:sldMk cId="1926311312" sldId="390"/>
            <ac:spMk id="61" creationId="{6A27A1D4-1C70-B7F4-7812-128E99850BE6}"/>
          </ac:spMkLst>
        </pc:spChg>
        <pc:spChg chg="mod">
          <ac:chgData name="Rhys Thomas" userId="b0461f160bf1e64b" providerId="LiveId" clId="{CF6027AD-E818-47F9-B483-BF3D327BE63E}" dt="2024-06-07T08:58:50.352" v="13393" actId="20577"/>
          <ac:spMkLst>
            <pc:docMk/>
            <pc:sldMk cId="1926311312" sldId="390"/>
            <ac:spMk id="62" creationId="{97C0A1A2-8584-3C69-AED9-A3119E5EC49A}"/>
          </ac:spMkLst>
        </pc:spChg>
      </pc:sldChg>
      <pc:sldChg chg="addSp delSp modSp new mod ord delAnim modAnim">
        <pc:chgData name="Rhys Thomas" userId="b0461f160bf1e64b" providerId="LiveId" clId="{CF6027AD-E818-47F9-B483-BF3D327BE63E}" dt="2024-06-28T09:30:45.792" v="15753"/>
        <pc:sldMkLst>
          <pc:docMk/>
          <pc:sldMk cId="2952675080" sldId="391"/>
        </pc:sldMkLst>
        <pc:spChg chg="del">
          <ac:chgData name="Rhys Thomas" userId="b0461f160bf1e64b" providerId="LiveId" clId="{CF6027AD-E818-47F9-B483-BF3D327BE63E}" dt="2024-06-07T08:59:26.416" v="13396" actId="478"/>
          <ac:spMkLst>
            <pc:docMk/>
            <pc:sldMk cId="2952675080" sldId="391"/>
            <ac:spMk id="2" creationId="{372F9956-81C1-BF5D-A3E4-331449B69D7B}"/>
          </ac:spMkLst>
        </pc:spChg>
        <pc:spChg chg="add mod">
          <ac:chgData name="Rhys Thomas" userId="b0461f160bf1e64b" providerId="LiveId" clId="{CF6027AD-E818-47F9-B483-BF3D327BE63E}" dt="2024-06-28T09:30:45.792" v="15753"/>
          <ac:spMkLst>
            <pc:docMk/>
            <pc:sldMk cId="2952675080" sldId="391"/>
            <ac:spMk id="2" creationId="{A2D4517A-B701-3C58-F4E6-D5893F472D1B}"/>
          </ac:spMkLst>
        </pc:spChg>
        <pc:spChg chg="del">
          <ac:chgData name="Rhys Thomas" userId="b0461f160bf1e64b" providerId="LiveId" clId="{CF6027AD-E818-47F9-B483-BF3D327BE63E}" dt="2024-06-07T08:59:25.316" v="13395" actId="478"/>
          <ac:spMkLst>
            <pc:docMk/>
            <pc:sldMk cId="2952675080" sldId="391"/>
            <ac:spMk id="3" creationId="{532C850E-1D3F-CF49-921E-2BCAB53A6FB5}"/>
          </ac:spMkLst>
        </pc:spChg>
        <pc:spChg chg="add mod">
          <ac:chgData name="Rhys Thomas" userId="b0461f160bf1e64b" providerId="LiveId" clId="{CF6027AD-E818-47F9-B483-BF3D327BE63E}" dt="2024-06-28T09:16:55.442" v="15605" actId="1076"/>
          <ac:spMkLst>
            <pc:docMk/>
            <pc:sldMk cId="2952675080" sldId="391"/>
            <ac:spMk id="5" creationId="{977A32E9-F0CD-F671-005C-A441DA79DBC4}"/>
          </ac:spMkLst>
        </pc:spChg>
        <pc:spChg chg="add mod">
          <ac:chgData name="Rhys Thomas" userId="b0461f160bf1e64b" providerId="LiveId" clId="{CF6027AD-E818-47F9-B483-BF3D327BE63E}" dt="2024-06-28T09:16:59.017" v="15608" actId="20577"/>
          <ac:spMkLst>
            <pc:docMk/>
            <pc:sldMk cId="2952675080" sldId="391"/>
            <ac:spMk id="6" creationId="{86210A12-F4D9-B1B9-5910-E31AA2F9A7E7}"/>
          </ac:spMkLst>
        </pc:spChg>
        <pc:spChg chg="add mod">
          <ac:chgData name="Rhys Thomas" userId="b0461f160bf1e64b" providerId="LiveId" clId="{CF6027AD-E818-47F9-B483-BF3D327BE63E}" dt="2024-06-28T09:17:09.116" v="15613" actId="20577"/>
          <ac:spMkLst>
            <pc:docMk/>
            <pc:sldMk cId="2952675080" sldId="391"/>
            <ac:spMk id="7" creationId="{491F4976-8F75-D9EA-544D-446AD189423A}"/>
          </ac:spMkLst>
        </pc:spChg>
        <pc:spChg chg="add mod">
          <ac:chgData name="Rhys Thomas" userId="b0461f160bf1e64b" providerId="LiveId" clId="{CF6027AD-E818-47F9-B483-BF3D327BE63E}" dt="2024-06-28T09:17:14.391" v="15616" actId="20577"/>
          <ac:spMkLst>
            <pc:docMk/>
            <pc:sldMk cId="2952675080" sldId="391"/>
            <ac:spMk id="8" creationId="{A265BEFA-EA9A-7865-0259-1AB803EE49BA}"/>
          </ac:spMkLst>
        </pc:spChg>
        <pc:spChg chg="add mod">
          <ac:chgData name="Rhys Thomas" userId="b0461f160bf1e64b" providerId="LiveId" clId="{CF6027AD-E818-47F9-B483-BF3D327BE63E}" dt="2024-06-28T09:17:18.704" v="15619" actId="20577"/>
          <ac:spMkLst>
            <pc:docMk/>
            <pc:sldMk cId="2952675080" sldId="391"/>
            <ac:spMk id="9" creationId="{09AEAC29-5291-9E97-0735-C2945CA2A53D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11" creationId="{980DA37F-E431-ED18-0FA2-0E02533083C3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12" creationId="{26602D0F-CAEE-0BA2-BC45-6753246C217A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13" creationId="{E88B50D0-05FB-C935-D942-73879F11E93B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14" creationId="{30891A71-5BA0-DF41-0E7C-1E52F0201D06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15" creationId="{2A17373F-94CA-9AEC-8286-21AD5D64DA7D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17" creationId="{BD7AE879-B033-C125-E02E-548D83CD4D12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18" creationId="{2FC16095-4D55-F093-B37B-ED1D61E7C38C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19" creationId="{99B75831-A67C-D103-480A-726C0BDDD8FF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20" creationId="{EA2A647C-39A4-2EE4-1F7C-9185B5429622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21" creationId="{A15C4FE3-7581-9CB3-3299-29502A7FEE14}"/>
          </ac:spMkLst>
        </pc:spChg>
        <pc:spChg chg="add del mod">
          <ac:chgData name="Rhys Thomas" userId="b0461f160bf1e64b" providerId="LiveId" clId="{CF6027AD-E818-47F9-B483-BF3D327BE63E}" dt="2024-06-07T09:04:58.910" v="13471" actId="478"/>
          <ac:spMkLst>
            <pc:docMk/>
            <pc:sldMk cId="2952675080" sldId="391"/>
            <ac:spMk id="22" creationId="{7CC74594-22F2-3240-53B7-505A9E29D3A0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23" creationId="{7518F3D2-10A5-3011-FF53-DA01C97655CB}"/>
          </ac:spMkLst>
        </pc:spChg>
        <pc:spChg chg="add del mod">
          <ac:chgData name="Rhys Thomas" userId="b0461f160bf1e64b" providerId="LiveId" clId="{CF6027AD-E818-47F9-B483-BF3D327BE63E}" dt="2024-06-07T09:05:06.260" v="13473" actId="478"/>
          <ac:spMkLst>
            <pc:docMk/>
            <pc:sldMk cId="2952675080" sldId="391"/>
            <ac:spMk id="24" creationId="{29AE628D-ACE4-344C-2CB2-96A0587EEA8D}"/>
          </ac:spMkLst>
        </pc:spChg>
        <pc:spChg chg="add mod">
          <ac:chgData name="Rhys Thomas" userId="b0461f160bf1e64b" providerId="LiveId" clId="{CF6027AD-E818-47F9-B483-BF3D327BE63E}" dt="2024-06-28T09:16:26.161" v="15600" actId="20577"/>
          <ac:spMkLst>
            <pc:docMk/>
            <pc:sldMk cId="2952675080" sldId="391"/>
            <ac:spMk id="25" creationId="{984E4FD4-20C4-D6E0-70BF-201AFFA0B0A8}"/>
          </ac:spMkLst>
        </pc:spChg>
        <pc:spChg chg="add mod">
          <ac:chgData name="Rhys Thomas" userId="b0461f160bf1e64b" providerId="LiveId" clId="{CF6027AD-E818-47F9-B483-BF3D327BE63E}" dt="2024-06-28T09:17:32.685" v="15623" actId="1076"/>
          <ac:spMkLst>
            <pc:docMk/>
            <pc:sldMk cId="2952675080" sldId="391"/>
            <ac:spMk id="27" creationId="{0C061136-4A20-40D5-D09B-5BD7E2C34BE8}"/>
          </ac:spMkLst>
        </pc:spChg>
        <pc:spChg chg="add mod">
          <ac:chgData name="Rhys Thomas" userId="b0461f160bf1e64b" providerId="LiveId" clId="{CF6027AD-E818-47F9-B483-BF3D327BE63E}" dt="2024-06-28T09:17:35.843" v="15625" actId="20577"/>
          <ac:spMkLst>
            <pc:docMk/>
            <pc:sldMk cId="2952675080" sldId="391"/>
            <ac:spMk id="28" creationId="{9CB39AA1-8B4D-BB07-B929-659943F31DEC}"/>
          </ac:spMkLst>
        </pc:spChg>
        <pc:spChg chg="add mod">
          <ac:chgData name="Rhys Thomas" userId="b0461f160bf1e64b" providerId="LiveId" clId="{CF6027AD-E818-47F9-B483-BF3D327BE63E}" dt="2024-06-07T09:06:35.267" v="13496" actId="20577"/>
          <ac:spMkLst>
            <pc:docMk/>
            <pc:sldMk cId="2952675080" sldId="391"/>
            <ac:spMk id="29" creationId="{A466464A-CF85-DBB8-C765-66FC5A5FD421}"/>
          </ac:spMkLst>
        </pc:spChg>
        <pc:spChg chg="add mod">
          <ac:chgData name="Rhys Thomas" userId="b0461f160bf1e64b" providerId="LiveId" clId="{CF6027AD-E818-47F9-B483-BF3D327BE63E}" dt="2024-06-28T09:17:39.629" v="15627" actId="20577"/>
          <ac:spMkLst>
            <pc:docMk/>
            <pc:sldMk cId="2952675080" sldId="391"/>
            <ac:spMk id="30" creationId="{A682D7E6-B687-AF8A-B912-EDD364798DDC}"/>
          </ac:spMkLst>
        </pc:spChg>
        <pc:spChg chg="add mod">
          <ac:chgData name="Rhys Thomas" userId="b0461f160bf1e64b" providerId="LiveId" clId="{CF6027AD-E818-47F9-B483-BF3D327BE63E}" dt="2024-06-28T09:17:42.210" v="15629" actId="20577"/>
          <ac:spMkLst>
            <pc:docMk/>
            <pc:sldMk cId="2952675080" sldId="391"/>
            <ac:spMk id="31" creationId="{E52E4C51-2DCD-581D-C055-AFC342FC54C5}"/>
          </ac:spMkLst>
        </pc:spChg>
        <pc:spChg chg="add mod">
          <ac:chgData name="Rhys Thomas" userId="b0461f160bf1e64b" providerId="LiveId" clId="{CF6027AD-E818-47F9-B483-BF3D327BE63E}" dt="2024-06-28T09:18:16.024" v="15635" actId="1076"/>
          <ac:spMkLst>
            <pc:docMk/>
            <pc:sldMk cId="2952675080" sldId="391"/>
            <ac:spMk id="33" creationId="{51670FC6-1DFE-85E6-FDE5-3A1F204DA23A}"/>
          </ac:spMkLst>
        </pc:spChg>
        <pc:spChg chg="add mod">
          <ac:chgData name="Rhys Thomas" userId="b0461f160bf1e64b" providerId="LiveId" clId="{CF6027AD-E818-47F9-B483-BF3D327BE63E}" dt="2024-06-28T09:18:20.526" v="15638" actId="20577"/>
          <ac:spMkLst>
            <pc:docMk/>
            <pc:sldMk cId="2952675080" sldId="391"/>
            <ac:spMk id="34" creationId="{69BE2AC8-F18A-1388-0B94-635AD7FEBF17}"/>
          </ac:spMkLst>
        </pc:spChg>
        <pc:spChg chg="add mod">
          <ac:chgData name="Rhys Thomas" userId="b0461f160bf1e64b" providerId="LiveId" clId="{CF6027AD-E818-47F9-B483-BF3D327BE63E}" dt="2024-06-28T09:18:24.182" v="15641" actId="20577"/>
          <ac:spMkLst>
            <pc:docMk/>
            <pc:sldMk cId="2952675080" sldId="391"/>
            <ac:spMk id="35" creationId="{4AD34C17-7704-0BDB-58DE-8CA1E84966DE}"/>
          </ac:spMkLst>
        </pc:spChg>
        <pc:spChg chg="add mod">
          <ac:chgData name="Rhys Thomas" userId="b0461f160bf1e64b" providerId="LiveId" clId="{CF6027AD-E818-47F9-B483-BF3D327BE63E}" dt="2024-06-28T09:18:28.339" v="15644" actId="20577"/>
          <ac:spMkLst>
            <pc:docMk/>
            <pc:sldMk cId="2952675080" sldId="391"/>
            <ac:spMk id="36" creationId="{CA0D793F-2372-91F5-C9B8-B896280978C4}"/>
          </ac:spMkLst>
        </pc:spChg>
        <pc:spChg chg="add mod">
          <ac:chgData name="Rhys Thomas" userId="b0461f160bf1e64b" providerId="LiveId" clId="{CF6027AD-E818-47F9-B483-BF3D327BE63E}" dt="2024-06-28T09:18:33.189" v="15647" actId="20577"/>
          <ac:spMkLst>
            <pc:docMk/>
            <pc:sldMk cId="2952675080" sldId="391"/>
            <ac:spMk id="37" creationId="{A824408F-5E2F-F254-1EA7-D52AA00B295D}"/>
          </ac:spMkLst>
        </pc:spChg>
        <pc:graphicFrameChg chg="add mod modGraphic">
          <ac:chgData name="Rhys Thomas" userId="b0461f160bf1e64b" providerId="LiveId" clId="{CF6027AD-E818-47F9-B483-BF3D327BE63E}" dt="2024-06-07T09:05:10.150" v="13474" actId="14100"/>
          <ac:graphicFrameMkLst>
            <pc:docMk/>
            <pc:sldMk cId="2952675080" sldId="391"/>
            <ac:graphicFrameMk id="4" creationId="{9907D3CE-56C7-F52F-7EF2-04A147E7DC66}"/>
          </ac:graphicFrameMkLst>
        </pc:graphicFrameChg>
        <pc:graphicFrameChg chg="add del mod">
          <ac:chgData name="Rhys Thomas" userId="b0461f160bf1e64b" providerId="LiveId" clId="{CF6027AD-E818-47F9-B483-BF3D327BE63E}" dt="2024-06-07T09:05:02.525" v="13472" actId="478"/>
          <ac:graphicFrameMkLst>
            <pc:docMk/>
            <pc:sldMk cId="2952675080" sldId="391"/>
            <ac:graphicFrameMk id="10" creationId="{10C7FADF-E941-278B-6C6C-6BF2F60DF834}"/>
          </ac:graphicFrameMkLst>
        </pc:graphicFrameChg>
        <pc:graphicFrameChg chg="add del mod">
          <ac:chgData name="Rhys Thomas" userId="b0461f160bf1e64b" providerId="LiveId" clId="{CF6027AD-E818-47F9-B483-BF3D327BE63E}" dt="2024-06-07T09:05:06.260" v="13473" actId="478"/>
          <ac:graphicFrameMkLst>
            <pc:docMk/>
            <pc:sldMk cId="2952675080" sldId="391"/>
            <ac:graphicFrameMk id="16" creationId="{611D270A-025F-6B02-269F-C80E7E3D9E00}"/>
          </ac:graphicFrameMkLst>
        </pc:graphicFrameChg>
        <pc:graphicFrameChg chg="add mod">
          <ac:chgData name="Rhys Thomas" userId="b0461f160bf1e64b" providerId="LiveId" clId="{CF6027AD-E818-47F9-B483-BF3D327BE63E}" dt="2024-06-07T09:06:14.875" v="13488" actId="1076"/>
          <ac:graphicFrameMkLst>
            <pc:docMk/>
            <pc:sldMk cId="2952675080" sldId="391"/>
            <ac:graphicFrameMk id="26" creationId="{2FC4A2BB-B4A6-CF7F-278F-FD8D7CC0808C}"/>
          </ac:graphicFrameMkLst>
        </pc:graphicFrameChg>
        <pc:graphicFrameChg chg="add mod">
          <ac:chgData name="Rhys Thomas" userId="b0461f160bf1e64b" providerId="LiveId" clId="{CF6027AD-E818-47F9-B483-BF3D327BE63E}" dt="2024-06-07T09:06:19.134" v="13490" actId="1076"/>
          <ac:graphicFrameMkLst>
            <pc:docMk/>
            <pc:sldMk cId="2952675080" sldId="391"/>
            <ac:graphicFrameMk id="32" creationId="{A008604A-EDA8-D6CE-4F72-F6C97F8BB0B3}"/>
          </ac:graphicFrameMkLst>
        </pc:graphicFrameChg>
      </pc:sldChg>
      <pc:sldChg chg="modSp add mod">
        <pc:chgData name="Rhys Thomas" userId="b0461f160bf1e64b" providerId="LiveId" clId="{CF6027AD-E818-47F9-B483-BF3D327BE63E}" dt="2024-06-07T09:09:32.885" v="13603" actId="20577"/>
        <pc:sldMkLst>
          <pc:docMk/>
          <pc:sldMk cId="1515767242" sldId="392"/>
        </pc:sldMkLst>
        <pc:spChg chg="mod">
          <ac:chgData name="Rhys Thomas" userId="b0461f160bf1e64b" providerId="LiveId" clId="{CF6027AD-E818-47F9-B483-BF3D327BE63E}" dt="2024-06-07T09:07:59.680" v="13546" actId="1076"/>
          <ac:spMkLst>
            <pc:docMk/>
            <pc:sldMk cId="1515767242" sldId="392"/>
            <ac:spMk id="5" creationId="{977A32E9-F0CD-F671-005C-A441DA79DBC4}"/>
          </ac:spMkLst>
        </pc:spChg>
        <pc:spChg chg="mod">
          <ac:chgData name="Rhys Thomas" userId="b0461f160bf1e64b" providerId="LiveId" clId="{CF6027AD-E818-47F9-B483-BF3D327BE63E}" dt="2024-06-07T09:08:28.423" v="13559" actId="20577"/>
          <ac:spMkLst>
            <pc:docMk/>
            <pc:sldMk cId="1515767242" sldId="392"/>
            <ac:spMk id="6" creationId="{86210A12-F4D9-B1B9-5910-E31AA2F9A7E7}"/>
          </ac:spMkLst>
        </pc:spChg>
        <pc:spChg chg="mod">
          <ac:chgData name="Rhys Thomas" userId="b0461f160bf1e64b" providerId="LiveId" clId="{CF6027AD-E818-47F9-B483-BF3D327BE63E}" dt="2024-06-07T09:08:31.247" v="13562" actId="20577"/>
          <ac:spMkLst>
            <pc:docMk/>
            <pc:sldMk cId="1515767242" sldId="392"/>
            <ac:spMk id="7" creationId="{491F4976-8F75-D9EA-544D-446AD189423A}"/>
          </ac:spMkLst>
        </pc:spChg>
        <pc:spChg chg="mod">
          <ac:chgData name="Rhys Thomas" userId="b0461f160bf1e64b" providerId="LiveId" clId="{CF6027AD-E818-47F9-B483-BF3D327BE63E}" dt="2024-06-07T09:08:35.202" v="13565" actId="20577"/>
          <ac:spMkLst>
            <pc:docMk/>
            <pc:sldMk cId="1515767242" sldId="392"/>
            <ac:spMk id="8" creationId="{A265BEFA-EA9A-7865-0259-1AB803EE49BA}"/>
          </ac:spMkLst>
        </pc:spChg>
        <pc:spChg chg="mod">
          <ac:chgData name="Rhys Thomas" userId="b0461f160bf1e64b" providerId="LiveId" clId="{CF6027AD-E818-47F9-B483-BF3D327BE63E}" dt="2024-06-07T09:08:38.841" v="13568" actId="20577"/>
          <ac:spMkLst>
            <pc:docMk/>
            <pc:sldMk cId="1515767242" sldId="392"/>
            <ac:spMk id="9" creationId="{09AEAC29-5291-9E97-0735-C2945CA2A53D}"/>
          </ac:spMkLst>
        </pc:spChg>
        <pc:spChg chg="mod">
          <ac:chgData name="Rhys Thomas" userId="b0461f160bf1e64b" providerId="LiveId" clId="{CF6027AD-E818-47F9-B483-BF3D327BE63E}" dt="2024-06-07T09:07:51.552" v="13542" actId="20577"/>
          <ac:spMkLst>
            <pc:docMk/>
            <pc:sldMk cId="1515767242" sldId="392"/>
            <ac:spMk id="25" creationId="{984E4FD4-20C4-D6E0-70BF-201AFFA0B0A8}"/>
          </ac:spMkLst>
        </pc:spChg>
        <pc:spChg chg="mod">
          <ac:chgData name="Rhys Thomas" userId="b0461f160bf1e64b" providerId="LiveId" clId="{CF6027AD-E818-47F9-B483-BF3D327BE63E}" dt="2024-06-07T09:08:47.633" v="13571" actId="20577"/>
          <ac:spMkLst>
            <pc:docMk/>
            <pc:sldMk cId="1515767242" sldId="392"/>
            <ac:spMk id="27" creationId="{0C061136-4A20-40D5-D09B-5BD7E2C34BE8}"/>
          </ac:spMkLst>
        </pc:spChg>
        <pc:spChg chg="mod">
          <ac:chgData name="Rhys Thomas" userId="b0461f160bf1e64b" providerId="LiveId" clId="{CF6027AD-E818-47F9-B483-BF3D327BE63E}" dt="2024-06-07T09:08:51.775" v="13574" actId="20577"/>
          <ac:spMkLst>
            <pc:docMk/>
            <pc:sldMk cId="1515767242" sldId="392"/>
            <ac:spMk id="28" creationId="{9CB39AA1-8B4D-BB07-B929-659943F31DEC}"/>
          </ac:spMkLst>
        </pc:spChg>
        <pc:spChg chg="mod">
          <ac:chgData name="Rhys Thomas" userId="b0461f160bf1e64b" providerId="LiveId" clId="{CF6027AD-E818-47F9-B483-BF3D327BE63E}" dt="2024-06-07T09:08:54.772" v="13577" actId="20577"/>
          <ac:spMkLst>
            <pc:docMk/>
            <pc:sldMk cId="1515767242" sldId="392"/>
            <ac:spMk id="29" creationId="{A466464A-CF85-DBB8-C765-66FC5A5FD421}"/>
          </ac:spMkLst>
        </pc:spChg>
        <pc:spChg chg="mod">
          <ac:chgData name="Rhys Thomas" userId="b0461f160bf1e64b" providerId="LiveId" clId="{CF6027AD-E818-47F9-B483-BF3D327BE63E}" dt="2024-06-07T09:08:57.706" v="13580" actId="20577"/>
          <ac:spMkLst>
            <pc:docMk/>
            <pc:sldMk cId="1515767242" sldId="392"/>
            <ac:spMk id="30" creationId="{A682D7E6-B687-AF8A-B912-EDD364798DDC}"/>
          </ac:spMkLst>
        </pc:spChg>
        <pc:spChg chg="mod">
          <ac:chgData name="Rhys Thomas" userId="b0461f160bf1e64b" providerId="LiveId" clId="{CF6027AD-E818-47F9-B483-BF3D327BE63E}" dt="2024-06-07T09:09:00.439" v="13583" actId="20577"/>
          <ac:spMkLst>
            <pc:docMk/>
            <pc:sldMk cId="1515767242" sldId="392"/>
            <ac:spMk id="31" creationId="{E52E4C51-2DCD-581D-C055-AFC342FC54C5}"/>
          </ac:spMkLst>
        </pc:spChg>
        <pc:spChg chg="mod">
          <ac:chgData name="Rhys Thomas" userId="b0461f160bf1e64b" providerId="LiveId" clId="{CF6027AD-E818-47F9-B483-BF3D327BE63E}" dt="2024-06-07T09:09:13.773" v="13589" actId="20577"/>
          <ac:spMkLst>
            <pc:docMk/>
            <pc:sldMk cId="1515767242" sldId="392"/>
            <ac:spMk id="33" creationId="{51670FC6-1DFE-85E6-FDE5-3A1F204DA23A}"/>
          </ac:spMkLst>
        </pc:spChg>
        <pc:spChg chg="mod">
          <ac:chgData name="Rhys Thomas" userId="b0461f160bf1e64b" providerId="LiveId" clId="{CF6027AD-E818-47F9-B483-BF3D327BE63E}" dt="2024-06-07T09:09:17.193" v="13592" actId="20577"/>
          <ac:spMkLst>
            <pc:docMk/>
            <pc:sldMk cId="1515767242" sldId="392"/>
            <ac:spMk id="34" creationId="{69BE2AC8-F18A-1388-0B94-635AD7FEBF17}"/>
          </ac:spMkLst>
        </pc:spChg>
        <pc:spChg chg="mod">
          <ac:chgData name="Rhys Thomas" userId="b0461f160bf1e64b" providerId="LiveId" clId="{CF6027AD-E818-47F9-B483-BF3D327BE63E}" dt="2024-06-07T09:09:22.888" v="13596" actId="20577"/>
          <ac:spMkLst>
            <pc:docMk/>
            <pc:sldMk cId="1515767242" sldId="392"/>
            <ac:spMk id="35" creationId="{4AD34C17-7704-0BDB-58DE-8CA1E84966DE}"/>
          </ac:spMkLst>
        </pc:spChg>
        <pc:spChg chg="mod">
          <ac:chgData name="Rhys Thomas" userId="b0461f160bf1e64b" providerId="LiveId" clId="{CF6027AD-E818-47F9-B483-BF3D327BE63E}" dt="2024-06-07T09:09:30.237" v="13600" actId="1076"/>
          <ac:spMkLst>
            <pc:docMk/>
            <pc:sldMk cId="1515767242" sldId="392"/>
            <ac:spMk id="36" creationId="{CA0D793F-2372-91F5-C9B8-B896280978C4}"/>
          </ac:spMkLst>
        </pc:spChg>
        <pc:spChg chg="mod">
          <ac:chgData name="Rhys Thomas" userId="b0461f160bf1e64b" providerId="LiveId" clId="{CF6027AD-E818-47F9-B483-BF3D327BE63E}" dt="2024-06-07T09:09:32.885" v="13603" actId="20577"/>
          <ac:spMkLst>
            <pc:docMk/>
            <pc:sldMk cId="1515767242" sldId="392"/>
            <ac:spMk id="37" creationId="{A824408F-5E2F-F254-1EA7-D52AA00B295D}"/>
          </ac:spMkLst>
        </pc:spChg>
      </pc:sldChg>
      <pc:sldChg chg="addSp delSp modSp add mod ord">
        <pc:chgData name="Rhys Thomas" userId="b0461f160bf1e64b" providerId="LiveId" clId="{CF6027AD-E818-47F9-B483-BF3D327BE63E}" dt="2024-06-28T09:22:50.374" v="15708" actId="20577"/>
        <pc:sldMkLst>
          <pc:docMk/>
          <pc:sldMk cId="3985719283" sldId="393"/>
        </pc:sldMkLst>
        <pc:spChg chg="mod">
          <ac:chgData name="Rhys Thomas" userId="b0461f160bf1e64b" providerId="LiveId" clId="{CF6027AD-E818-47F9-B483-BF3D327BE63E}" dt="2024-06-07T09:10:45.635" v="13609" actId="1076"/>
          <ac:spMkLst>
            <pc:docMk/>
            <pc:sldMk cId="3985719283" sldId="393"/>
            <ac:spMk id="5" creationId="{0119C097-5402-393B-7C5B-76210F9BFCFE}"/>
          </ac:spMkLst>
        </pc:spChg>
        <pc:spChg chg="add mod">
          <ac:chgData name="Rhys Thomas" userId="b0461f160bf1e64b" providerId="LiveId" clId="{CF6027AD-E818-47F9-B483-BF3D327BE63E}" dt="2024-06-07T09:13:03.861" v="13637" actId="20577"/>
          <ac:spMkLst>
            <pc:docMk/>
            <pc:sldMk cId="3985719283" sldId="393"/>
            <ac:spMk id="7" creationId="{52CF3E50-8442-4CF5-A38E-DD6C14CA8AC8}"/>
          </ac:spMkLst>
        </pc:spChg>
        <pc:spChg chg="add mod">
          <ac:chgData name="Rhys Thomas" userId="b0461f160bf1e64b" providerId="LiveId" clId="{CF6027AD-E818-47F9-B483-BF3D327BE63E}" dt="2024-06-07T09:13:49.420" v="13645" actId="20577"/>
          <ac:spMkLst>
            <pc:docMk/>
            <pc:sldMk cId="3985719283" sldId="393"/>
            <ac:spMk id="8" creationId="{62DC2CD4-08E2-1DB7-0263-AF5C25AFBBF9}"/>
          </ac:spMkLst>
        </pc:spChg>
        <pc:spChg chg="mod">
          <ac:chgData name="Rhys Thomas" userId="b0461f160bf1e64b" providerId="LiveId" clId="{CF6027AD-E818-47F9-B483-BF3D327BE63E}" dt="2024-06-07T09:12:19.573" v="13624" actId="20577"/>
          <ac:spMkLst>
            <pc:docMk/>
            <pc:sldMk cId="3985719283" sldId="393"/>
            <ac:spMk id="24" creationId="{FA453B1A-A1EF-471A-E2B3-682A249B1903}"/>
          </ac:spMkLst>
        </pc:spChg>
        <pc:spChg chg="mod">
          <ac:chgData name="Rhys Thomas" userId="b0461f160bf1e64b" providerId="LiveId" clId="{CF6027AD-E818-47F9-B483-BF3D327BE63E}" dt="2024-06-07T09:12:37.227" v="13626" actId="20577"/>
          <ac:spMkLst>
            <pc:docMk/>
            <pc:sldMk cId="3985719283" sldId="393"/>
            <ac:spMk id="31" creationId="{D643B5C1-112D-F096-6846-DA21D1FC7C61}"/>
          </ac:spMkLst>
        </pc:spChg>
        <pc:spChg chg="mod">
          <ac:chgData name="Rhys Thomas" userId="b0461f160bf1e64b" providerId="LiveId" clId="{CF6027AD-E818-47F9-B483-BF3D327BE63E}" dt="2024-06-07T09:12:45.436" v="13631" actId="20577"/>
          <ac:spMkLst>
            <pc:docMk/>
            <pc:sldMk cId="3985719283" sldId="393"/>
            <ac:spMk id="32" creationId="{277B5E9E-75E6-8CE3-BD0C-C854327FF8CE}"/>
          </ac:spMkLst>
        </pc:spChg>
        <pc:spChg chg="del">
          <ac:chgData name="Rhys Thomas" userId="b0461f160bf1e64b" providerId="LiveId" clId="{CF6027AD-E818-47F9-B483-BF3D327BE63E}" dt="2024-06-07T09:11:34.385" v="13615" actId="478"/>
          <ac:spMkLst>
            <pc:docMk/>
            <pc:sldMk cId="3985719283" sldId="393"/>
            <ac:spMk id="33" creationId="{85FCC0F1-4280-63A3-D6C6-7AAB43A776A7}"/>
          </ac:spMkLst>
        </pc:spChg>
        <pc:spChg chg="mod">
          <ac:chgData name="Rhys Thomas" userId="b0461f160bf1e64b" providerId="LiveId" clId="{CF6027AD-E818-47F9-B483-BF3D327BE63E}" dt="2024-06-07T09:13:09.964" v="13639" actId="20577"/>
          <ac:spMkLst>
            <pc:docMk/>
            <pc:sldMk cId="3985719283" sldId="393"/>
            <ac:spMk id="34" creationId="{6A003671-5A28-08B3-BA72-1A9CC223F175}"/>
          </ac:spMkLst>
        </pc:spChg>
        <pc:spChg chg="mod">
          <ac:chgData name="Rhys Thomas" userId="b0461f160bf1e64b" providerId="LiveId" clId="{CF6027AD-E818-47F9-B483-BF3D327BE63E}" dt="2024-06-28T09:22:50.374" v="15708" actId="20577"/>
          <ac:spMkLst>
            <pc:docMk/>
            <pc:sldMk cId="3985719283" sldId="393"/>
            <ac:spMk id="35" creationId="{1353AE78-4F30-0229-5113-C4DCD45CF9B4}"/>
          </ac:spMkLst>
        </pc:spChg>
        <pc:spChg chg="mod">
          <ac:chgData name="Rhys Thomas" userId="b0461f160bf1e64b" providerId="LiveId" clId="{CF6027AD-E818-47F9-B483-BF3D327BE63E}" dt="2024-06-07T09:13:21.153" v="13640" actId="20577"/>
          <ac:spMkLst>
            <pc:docMk/>
            <pc:sldMk cId="3985719283" sldId="393"/>
            <ac:spMk id="41" creationId="{94FDC04A-65BF-38F7-5F4E-664BCC44C61C}"/>
          </ac:spMkLst>
        </pc:spChg>
        <pc:spChg chg="mod">
          <ac:chgData name="Rhys Thomas" userId="b0461f160bf1e64b" providerId="LiveId" clId="{CF6027AD-E818-47F9-B483-BF3D327BE63E}" dt="2024-06-07T09:13:30.566" v="13641" actId="20577"/>
          <ac:spMkLst>
            <pc:docMk/>
            <pc:sldMk cId="3985719283" sldId="393"/>
            <ac:spMk id="42" creationId="{8B07268A-2AB9-636F-A2F4-82AD50F041C5}"/>
          </ac:spMkLst>
        </pc:spChg>
        <pc:spChg chg="mod">
          <ac:chgData name="Rhys Thomas" userId="b0461f160bf1e64b" providerId="LiveId" clId="{CF6027AD-E818-47F9-B483-BF3D327BE63E}" dt="2024-06-07T09:13:36.926" v="13642" actId="20577"/>
          <ac:spMkLst>
            <pc:docMk/>
            <pc:sldMk cId="3985719283" sldId="393"/>
            <ac:spMk id="43" creationId="{EE9F68BD-B8C3-CADE-911D-DCC0AD48258F}"/>
          </ac:spMkLst>
        </pc:spChg>
        <pc:spChg chg="del">
          <ac:chgData name="Rhys Thomas" userId="b0461f160bf1e64b" providerId="LiveId" clId="{CF6027AD-E818-47F9-B483-BF3D327BE63E}" dt="2024-06-07T09:11:56.399" v="13619" actId="478"/>
          <ac:spMkLst>
            <pc:docMk/>
            <pc:sldMk cId="3985719283" sldId="393"/>
            <ac:spMk id="44" creationId="{3C315C67-7AD5-5134-63E6-0C760D487171}"/>
          </ac:spMkLst>
        </pc:spChg>
        <pc:spChg chg="del">
          <ac:chgData name="Rhys Thomas" userId="b0461f160bf1e64b" providerId="LiveId" clId="{CF6027AD-E818-47F9-B483-BF3D327BE63E}" dt="2024-06-07T09:12:28.267" v="13625" actId="478"/>
          <ac:spMkLst>
            <pc:docMk/>
            <pc:sldMk cId="3985719283" sldId="393"/>
            <ac:spMk id="46" creationId="{EDEEEBFA-3180-F384-960E-51ECD5C2E896}"/>
          </ac:spMkLst>
        </pc:spChg>
        <pc:graphicFrameChg chg="modGraphic">
          <ac:chgData name="Rhys Thomas" userId="b0461f160bf1e64b" providerId="LiveId" clId="{CF6027AD-E818-47F9-B483-BF3D327BE63E}" dt="2024-06-07T09:11:07.432" v="13611" actId="2166"/>
          <ac:graphicFrameMkLst>
            <pc:docMk/>
            <pc:sldMk cId="3985719283" sldId="393"/>
            <ac:graphicFrameMk id="3" creationId="{80EBAA7D-6ADA-8059-C24F-696314881CE2}"/>
          </ac:graphicFrameMkLst>
        </pc:graphicFrameChg>
        <pc:graphicFrameChg chg="modGraphic">
          <ac:chgData name="Rhys Thomas" userId="b0461f160bf1e64b" providerId="LiveId" clId="{CF6027AD-E818-47F9-B483-BF3D327BE63E}" dt="2024-06-07T09:11:24.263" v="13612" actId="2166"/>
          <ac:graphicFrameMkLst>
            <pc:docMk/>
            <pc:sldMk cId="3985719283" sldId="393"/>
            <ac:graphicFrameMk id="4" creationId="{80120EE5-EACD-943C-81F4-9F4E164A2CD3}"/>
          </ac:graphicFrameMkLst>
        </pc:graphicFrameChg>
        <pc:graphicFrameChg chg="modGraphic">
          <ac:chgData name="Rhys Thomas" userId="b0461f160bf1e64b" providerId="LiveId" clId="{CF6027AD-E818-47F9-B483-BF3D327BE63E}" dt="2024-06-07T09:11:03.431" v="13610" actId="2166"/>
          <ac:graphicFrameMkLst>
            <pc:docMk/>
            <pc:sldMk cId="3985719283" sldId="393"/>
            <ac:graphicFrameMk id="6" creationId="{258EC37C-D07B-D34C-543F-E3BB332C9773}"/>
          </ac:graphicFrameMkLst>
        </pc:graphicFrameChg>
        <pc:graphicFrameChg chg="modGraphic">
          <ac:chgData name="Rhys Thomas" userId="b0461f160bf1e64b" providerId="LiveId" clId="{CF6027AD-E818-47F9-B483-BF3D327BE63E}" dt="2024-06-07T09:11:27.573" v="13613" actId="2166"/>
          <ac:graphicFrameMkLst>
            <pc:docMk/>
            <pc:sldMk cId="3985719283" sldId="393"/>
            <ac:graphicFrameMk id="28" creationId="{D32CF85F-2701-E923-69A2-58E7CCC76773}"/>
          </ac:graphicFrameMkLst>
        </pc:graphicFrameChg>
        <pc:graphicFrameChg chg="modGraphic">
          <ac:chgData name="Rhys Thomas" userId="b0461f160bf1e64b" providerId="LiveId" clId="{CF6027AD-E818-47F9-B483-BF3D327BE63E}" dt="2024-06-07T09:11:32.093" v="13614" actId="2166"/>
          <ac:graphicFrameMkLst>
            <pc:docMk/>
            <pc:sldMk cId="3985719283" sldId="393"/>
            <ac:graphicFrameMk id="29" creationId="{CB421836-4ECA-F82E-6145-1A31BD9603CA}"/>
          </ac:graphicFrameMkLst>
        </pc:graphicFrameChg>
        <pc:graphicFrameChg chg="modGraphic">
          <ac:chgData name="Rhys Thomas" userId="b0461f160bf1e64b" providerId="LiveId" clId="{CF6027AD-E818-47F9-B483-BF3D327BE63E}" dt="2024-06-07T09:11:45.289" v="13616" actId="2166"/>
          <ac:graphicFrameMkLst>
            <pc:docMk/>
            <pc:sldMk cId="3985719283" sldId="393"/>
            <ac:graphicFrameMk id="36" creationId="{820D3C61-1D08-8D32-8F61-6FC7B9B22D37}"/>
          </ac:graphicFrameMkLst>
        </pc:graphicFrameChg>
        <pc:graphicFrameChg chg="modGraphic">
          <ac:chgData name="Rhys Thomas" userId="b0461f160bf1e64b" providerId="LiveId" clId="{CF6027AD-E818-47F9-B483-BF3D327BE63E}" dt="2024-06-07T09:11:48.568" v="13617" actId="2166"/>
          <ac:graphicFrameMkLst>
            <pc:docMk/>
            <pc:sldMk cId="3985719283" sldId="393"/>
            <ac:graphicFrameMk id="37" creationId="{54BE8080-B020-6D6A-1151-492B7D6356F7}"/>
          </ac:graphicFrameMkLst>
        </pc:graphicFrameChg>
        <pc:graphicFrameChg chg="modGraphic">
          <ac:chgData name="Rhys Thomas" userId="b0461f160bf1e64b" providerId="LiveId" clId="{CF6027AD-E818-47F9-B483-BF3D327BE63E}" dt="2024-06-07T09:11:53.197" v="13618" actId="2166"/>
          <ac:graphicFrameMkLst>
            <pc:docMk/>
            <pc:sldMk cId="3985719283" sldId="393"/>
            <ac:graphicFrameMk id="38" creationId="{783175E7-5E5E-B04C-CEE0-06CBD8CE8385}"/>
          </ac:graphicFrameMkLst>
        </pc:graphicFrameChg>
        <pc:graphicFrameChg chg="modGraphic">
          <ac:chgData name="Rhys Thomas" userId="b0461f160bf1e64b" providerId="LiveId" clId="{CF6027AD-E818-47F9-B483-BF3D327BE63E}" dt="2024-06-07T09:11:59.883" v="13620" actId="2166"/>
          <ac:graphicFrameMkLst>
            <pc:docMk/>
            <pc:sldMk cId="3985719283" sldId="393"/>
            <ac:graphicFrameMk id="39" creationId="{5AE0A519-1706-70A0-A9B0-70E3E7AE6C2C}"/>
          </ac:graphicFrameMkLst>
        </pc:graphicFrameChg>
        <pc:graphicFrameChg chg="modGraphic">
          <ac:chgData name="Rhys Thomas" userId="b0461f160bf1e64b" providerId="LiveId" clId="{CF6027AD-E818-47F9-B483-BF3D327BE63E}" dt="2024-06-07T09:12:03.330" v="13621" actId="2166"/>
          <ac:graphicFrameMkLst>
            <pc:docMk/>
            <pc:sldMk cId="3985719283" sldId="393"/>
            <ac:graphicFrameMk id="40" creationId="{99092AC5-83DD-8008-505E-CC765F8CA6A5}"/>
          </ac:graphicFrameMkLst>
        </pc:graphicFrameChg>
      </pc:sldChg>
      <pc:sldChg chg="addSp delSp modSp new mod modAnim">
        <pc:chgData name="Rhys Thomas" userId="b0461f160bf1e64b" providerId="LiveId" clId="{CF6027AD-E818-47F9-B483-BF3D327BE63E}" dt="2024-06-07T09:21:26.403" v="13669"/>
        <pc:sldMkLst>
          <pc:docMk/>
          <pc:sldMk cId="1283897892" sldId="394"/>
        </pc:sldMkLst>
        <pc:spChg chg="del">
          <ac:chgData name="Rhys Thomas" userId="b0461f160bf1e64b" providerId="LiveId" clId="{CF6027AD-E818-47F9-B483-BF3D327BE63E}" dt="2024-06-07T09:14:06.890" v="13647" actId="478"/>
          <ac:spMkLst>
            <pc:docMk/>
            <pc:sldMk cId="1283897892" sldId="394"/>
            <ac:spMk id="2" creationId="{CD1F7B36-193B-C2C2-3ABD-AF55F9D32A07}"/>
          </ac:spMkLst>
        </pc:spChg>
        <pc:spChg chg="del">
          <ac:chgData name="Rhys Thomas" userId="b0461f160bf1e64b" providerId="LiveId" clId="{CF6027AD-E818-47F9-B483-BF3D327BE63E}" dt="2024-06-07T09:14:08.318" v="13648" actId="478"/>
          <ac:spMkLst>
            <pc:docMk/>
            <pc:sldMk cId="1283897892" sldId="394"/>
            <ac:spMk id="3" creationId="{D55770D8-354F-DA11-08B9-1FF894FB5FDE}"/>
          </ac:spMkLst>
        </pc:spChg>
        <pc:spChg chg="add mod">
          <ac:chgData name="Rhys Thomas" userId="b0461f160bf1e64b" providerId="LiveId" clId="{CF6027AD-E818-47F9-B483-BF3D327BE63E}" dt="2024-06-07T09:14:21.740" v="13649"/>
          <ac:spMkLst>
            <pc:docMk/>
            <pc:sldMk cId="1283897892" sldId="394"/>
            <ac:spMk id="4" creationId="{29AFF328-7390-E4E1-1D45-BF0E211ECBE3}"/>
          </ac:spMkLst>
        </pc:spChg>
        <pc:spChg chg="add mod">
          <ac:chgData name="Rhys Thomas" userId="b0461f160bf1e64b" providerId="LiveId" clId="{CF6027AD-E818-47F9-B483-BF3D327BE63E}" dt="2024-06-07T09:19:11.254" v="13655" actId="1076"/>
          <ac:spMkLst>
            <pc:docMk/>
            <pc:sldMk cId="1283897892" sldId="394"/>
            <ac:spMk id="5" creationId="{791ACD25-BFCA-2EFA-EA77-4299907BB072}"/>
          </ac:spMkLst>
        </pc:spChg>
        <pc:spChg chg="add mod">
          <ac:chgData name="Rhys Thomas" userId="b0461f160bf1e64b" providerId="LiveId" clId="{CF6027AD-E818-47F9-B483-BF3D327BE63E}" dt="2024-06-07T09:20:30.805" v="13660"/>
          <ac:spMkLst>
            <pc:docMk/>
            <pc:sldMk cId="1283897892" sldId="394"/>
            <ac:spMk id="8" creationId="{9A95EEC3-584F-D70E-00A2-C392C75A667D}"/>
          </ac:spMkLst>
        </pc:spChg>
        <pc:spChg chg="add del mod">
          <ac:chgData name="Rhys Thomas" userId="b0461f160bf1e64b" providerId="LiveId" clId="{CF6027AD-E818-47F9-B483-BF3D327BE63E}" dt="2024-06-07T09:20:43.175" v="13663" actId="478"/>
          <ac:spMkLst>
            <pc:docMk/>
            <pc:sldMk cId="1283897892" sldId="394"/>
            <ac:spMk id="9" creationId="{9863732E-AC9F-66AB-5825-080F15A7F608}"/>
          </ac:spMkLst>
        </pc:spChg>
        <pc:spChg chg="add mod">
          <ac:chgData name="Rhys Thomas" userId="b0461f160bf1e64b" providerId="LiveId" clId="{CF6027AD-E818-47F9-B483-BF3D327BE63E}" dt="2024-06-07T09:21:06.288" v="13666" actId="1076"/>
          <ac:spMkLst>
            <pc:docMk/>
            <pc:sldMk cId="1283897892" sldId="394"/>
            <ac:spMk id="10" creationId="{2FCAD77C-39A0-D6C6-91FD-93C758DF06A9}"/>
          </ac:spMkLst>
        </pc:spChg>
        <pc:picChg chg="add mod">
          <ac:chgData name="Rhys Thomas" userId="b0461f160bf1e64b" providerId="LiveId" clId="{CF6027AD-E818-47F9-B483-BF3D327BE63E}" dt="2024-06-07T09:19:13.561" v="13656" actId="1076"/>
          <ac:picMkLst>
            <pc:docMk/>
            <pc:sldMk cId="1283897892" sldId="394"/>
            <ac:picMk id="7" creationId="{D9C8213A-A8A3-FC72-8282-B443447DAD10}"/>
          </ac:picMkLst>
        </pc:picChg>
      </pc:sldChg>
      <pc:sldChg chg="addSp delSp modSp new mod modAnim">
        <pc:chgData name="Rhys Thomas" userId="b0461f160bf1e64b" providerId="LiveId" clId="{CF6027AD-E818-47F9-B483-BF3D327BE63E}" dt="2024-06-07T09:28:48.902" v="13703"/>
        <pc:sldMkLst>
          <pc:docMk/>
          <pc:sldMk cId="3472975668" sldId="395"/>
        </pc:sldMkLst>
        <pc:spChg chg="del">
          <ac:chgData name="Rhys Thomas" userId="b0461f160bf1e64b" providerId="LiveId" clId="{CF6027AD-E818-47F9-B483-BF3D327BE63E}" dt="2024-06-07T09:22:13.881" v="13672" actId="478"/>
          <ac:spMkLst>
            <pc:docMk/>
            <pc:sldMk cId="3472975668" sldId="395"/>
            <ac:spMk id="2" creationId="{5EAC348C-3775-930D-FABA-2389FC9E04A8}"/>
          </ac:spMkLst>
        </pc:spChg>
        <pc:spChg chg="del">
          <ac:chgData name="Rhys Thomas" userId="b0461f160bf1e64b" providerId="LiveId" clId="{CF6027AD-E818-47F9-B483-BF3D327BE63E}" dt="2024-06-07T09:22:12.767" v="13671" actId="478"/>
          <ac:spMkLst>
            <pc:docMk/>
            <pc:sldMk cId="3472975668" sldId="395"/>
            <ac:spMk id="3" creationId="{C5E69C21-D907-CFD0-EB42-780B881F6E95}"/>
          </ac:spMkLst>
        </pc:spChg>
        <pc:spChg chg="add del mod">
          <ac:chgData name="Rhys Thomas" userId="b0461f160bf1e64b" providerId="LiveId" clId="{CF6027AD-E818-47F9-B483-BF3D327BE63E}" dt="2024-06-07T09:26:46.925" v="13675"/>
          <ac:spMkLst>
            <pc:docMk/>
            <pc:sldMk cId="3472975668" sldId="395"/>
            <ac:spMk id="4" creationId="{9B7FF74D-54FE-40B3-3F80-8E97C0AAC455}"/>
          </ac:spMkLst>
        </pc:spChg>
        <pc:spChg chg="add mod">
          <ac:chgData name="Rhys Thomas" userId="b0461f160bf1e64b" providerId="LiveId" clId="{CF6027AD-E818-47F9-B483-BF3D327BE63E}" dt="2024-06-07T09:26:52.026" v="13676"/>
          <ac:spMkLst>
            <pc:docMk/>
            <pc:sldMk cId="3472975668" sldId="395"/>
            <ac:spMk id="5" creationId="{2AEAB8CA-4349-F613-C97D-489446CD832D}"/>
          </ac:spMkLst>
        </pc:spChg>
        <pc:spChg chg="add mod">
          <ac:chgData name="Rhys Thomas" userId="b0461f160bf1e64b" providerId="LiveId" clId="{CF6027AD-E818-47F9-B483-BF3D327BE63E}" dt="2024-06-07T09:27:02.667" v="13678"/>
          <ac:spMkLst>
            <pc:docMk/>
            <pc:sldMk cId="3472975668" sldId="395"/>
            <ac:spMk id="6" creationId="{5844D768-6723-1BDE-38EA-C3D793BE7074}"/>
          </ac:spMkLst>
        </pc:spChg>
        <pc:spChg chg="add mod">
          <ac:chgData name="Rhys Thomas" userId="b0461f160bf1e64b" providerId="LiveId" clId="{CF6027AD-E818-47F9-B483-BF3D327BE63E}" dt="2024-06-07T09:28:16.901" v="13693" actId="1076"/>
          <ac:spMkLst>
            <pc:docMk/>
            <pc:sldMk cId="3472975668" sldId="395"/>
            <ac:spMk id="7" creationId="{4BD99DEB-8BAE-A0F0-FE26-D7F3BF841553}"/>
          </ac:spMkLst>
        </pc:spChg>
        <pc:spChg chg="add mod">
          <ac:chgData name="Rhys Thomas" userId="b0461f160bf1e64b" providerId="LiveId" clId="{CF6027AD-E818-47F9-B483-BF3D327BE63E}" dt="2024-06-07T09:28:19.454" v="13694" actId="1076"/>
          <ac:spMkLst>
            <pc:docMk/>
            <pc:sldMk cId="3472975668" sldId="395"/>
            <ac:spMk id="8" creationId="{DF0591AB-CD11-0381-C4BC-639083FE5679}"/>
          </ac:spMkLst>
        </pc:spChg>
        <pc:spChg chg="add mod">
          <ac:chgData name="Rhys Thomas" userId="b0461f160bf1e64b" providerId="LiveId" clId="{CF6027AD-E818-47F9-B483-BF3D327BE63E}" dt="2024-06-07T09:28:23.072" v="13695" actId="1076"/>
          <ac:spMkLst>
            <pc:docMk/>
            <pc:sldMk cId="3472975668" sldId="395"/>
            <ac:spMk id="9" creationId="{8BAC4263-3C18-A7E6-3886-4307F5D702DE}"/>
          </ac:spMkLst>
        </pc:spChg>
        <pc:spChg chg="add mod">
          <ac:chgData name="Rhys Thomas" userId="b0461f160bf1e64b" providerId="LiveId" clId="{CF6027AD-E818-47F9-B483-BF3D327BE63E}" dt="2024-06-07T09:28:25.885" v="13696" actId="1076"/>
          <ac:spMkLst>
            <pc:docMk/>
            <pc:sldMk cId="3472975668" sldId="395"/>
            <ac:spMk id="10" creationId="{B89FADD1-C2C6-B536-3311-2D6436868083}"/>
          </ac:spMkLst>
        </pc:spChg>
        <pc:spChg chg="add mod">
          <ac:chgData name="Rhys Thomas" userId="b0461f160bf1e64b" providerId="LiveId" clId="{CF6027AD-E818-47F9-B483-BF3D327BE63E}" dt="2024-06-07T09:28:28.772" v="13697" actId="1076"/>
          <ac:spMkLst>
            <pc:docMk/>
            <pc:sldMk cId="3472975668" sldId="395"/>
            <ac:spMk id="11" creationId="{5B93C935-4D10-3F11-6E1E-B9E07A6DF854}"/>
          </ac:spMkLst>
        </pc:spChg>
      </pc:sldChg>
      <pc:sldChg chg="addSp delSp modSp new mod modAnim">
        <pc:chgData name="Rhys Thomas" userId="b0461f160bf1e64b" providerId="LiveId" clId="{CF6027AD-E818-47F9-B483-BF3D327BE63E}" dt="2024-06-07T10:24:36.534" v="13798"/>
        <pc:sldMkLst>
          <pc:docMk/>
          <pc:sldMk cId="512615645" sldId="396"/>
        </pc:sldMkLst>
        <pc:spChg chg="del">
          <ac:chgData name="Rhys Thomas" userId="b0461f160bf1e64b" providerId="LiveId" clId="{CF6027AD-E818-47F9-B483-BF3D327BE63E}" dt="2024-06-07T09:29:01.389" v="13706" actId="478"/>
          <ac:spMkLst>
            <pc:docMk/>
            <pc:sldMk cId="512615645" sldId="396"/>
            <ac:spMk id="2" creationId="{050F0B99-1695-6451-2663-5EFCCC39D3F6}"/>
          </ac:spMkLst>
        </pc:spChg>
        <pc:spChg chg="del">
          <ac:chgData name="Rhys Thomas" userId="b0461f160bf1e64b" providerId="LiveId" clId="{CF6027AD-E818-47F9-B483-BF3D327BE63E}" dt="2024-06-07T09:29:00.235" v="13705" actId="478"/>
          <ac:spMkLst>
            <pc:docMk/>
            <pc:sldMk cId="512615645" sldId="396"/>
            <ac:spMk id="3" creationId="{3231F4BB-9E03-1140-B4A5-300C39D50B15}"/>
          </ac:spMkLst>
        </pc:spChg>
        <pc:spChg chg="add mod">
          <ac:chgData name="Rhys Thomas" userId="b0461f160bf1e64b" providerId="LiveId" clId="{CF6027AD-E818-47F9-B483-BF3D327BE63E}" dt="2024-06-07T10:15:02.014" v="13711" actId="20577"/>
          <ac:spMkLst>
            <pc:docMk/>
            <pc:sldMk cId="512615645" sldId="396"/>
            <ac:spMk id="5" creationId="{BBAE7EE5-C9C3-9F2E-5FDA-431B611BD712}"/>
          </ac:spMkLst>
        </pc:spChg>
        <pc:spChg chg="mod">
          <ac:chgData name="Rhys Thomas" userId="b0461f160bf1e64b" providerId="LiveId" clId="{CF6027AD-E818-47F9-B483-BF3D327BE63E}" dt="2024-06-07T10:16:02.514" v="13728" actId="20577"/>
          <ac:spMkLst>
            <pc:docMk/>
            <pc:sldMk cId="512615645" sldId="396"/>
            <ac:spMk id="7" creationId="{79603FED-B9A9-4426-6A3C-BF7B47CD1303}"/>
          </ac:spMkLst>
        </pc:spChg>
        <pc:spChg chg="mod">
          <ac:chgData name="Rhys Thomas" userId="b0461f160bf1e64b" providerId="LiveId" clId="{CF6027AD-E818-47F9-B483-BF3D327BE63E}" dt="2024-06-07T10:15:51.016" v="13721" actId="20577"/>
          <ac:spMkLst>
            <pc:docMk/>
            <pc:sldMk cId="512615645" sldId="396"/>
            <ac:spMk id="8" creationId="{3EF48DA4-7CAA-5269-1D87-DE7F7DFD5A44}"/>
          </ac:spMkLst>
        </pc:spChg>
        <pc:spChg chg="mod">
          <ac:chgData name="Rhys Thomas" userId="b0461f160bf1e64b" providerId="LiveId" clId="{CF6027AD-E818-47F9-B483-BF3D327BE63E}" dt="2024-06-07T10:15:48.928" v="13720" actId="20577"/>
          <ac:spMkLst>
            <pc:docMk/>
            <pc:sldMk cId="512615645" sldId="396"/>
            <ac:spMk id="9" creationId="{FD37E14D-E053-70F4-733C-32908882AFAF}"/>
          </ac:spMkLst>
        </pc:spChg>
        <pc:spChg chg="mod">
          <ac:chgData name="Rhys Thomas" userId="b0461f160bf1e64b" providerId="LiveId" clId="{CF6027AD-E818-47F9-B483-BF3D327BE63E}" dt="2024-06-07T10:16:22.411" v="13734" actId="20577"/>
          <ac:spMkLst>
            <pc:docMk/>
            <pc:sldMk cId="512615645" sldId="396"/>
            <ac:spMk id="13" creationId="{F9A7D97C-A588-F523-B467-7D8DA1064B8F}"/>
          </ac:spMkLst>
        </pc:spChg>
        <pc:spChg chg="mod">
          <ac:chgData name="Rhys Thomas" userId="b0461f160bf1e64b" providerId="LiveId" clId="{CF6027AD-E818-47F9-B483-BF3D327BE63E}" dt="2024-06-07T10:16:16.300" v="13731" actId="20577"/>
          <ac:spMkLst>
            <pc:docMk/>
            <pc:sldMk cId="512615645" sldId="396"/>
            <ac:spMk id="14" creationId="{A652DF27-CBB9-EBDD-9756-AF3F9C558E20}"/>
          </ac:spMkLst>
        </pc:spChg>
        <pc:spChg chg="mod">
          <ac:chgData name="Rhys Thomas" userId="b0461f160bf1e64b" providerId="LiveId" clId="{CF6027AD-E818-47F9-B483-BF3D327BE63E}" dt="2024-06-07T10:16:12.414" v="13729" actId="20577"/>
          <ac:spMkLst>
            <pc:docMk/>
            <pc:sldMk cId="512615645" sldId="396"/>
            <ac:spMk id="15" creationId="{41F6556C-AF58-0520-3785-2D087249C891}"/>
          </ac:spMkLst>
        </pc:spChg>
        <pc:spChg chg="add mod">
          <ac:chgData name="Rhys Thomas" userId="b0461f160bf1e64b" providerId="LiveId" clId="{CF6027AD-E818-47F9-B483-BF3D327BE63E}" dt="2024-06-07T10:18:37.783" v="13755" actId="164"/>
          <ac:spMkLst>
            <pc:docMk/>
            <pc:sldMk cId="512615645" sldId="396"/>
            <ac:spMk id="18" creationId="{149652EF-F885-5D76-D844-F5590E88DC74}"/>
          </ac:spMkLst>
        </pc:spChg>
        <pc:spChg chg="add mod">
          <ac:chgData name="Rhys Thomas" userId="b0461f160bf1e64b" providerId="LiveId" clId="{CF6027AD-E818-47F9-B483-BF3D327BE63E}" dt="2024-06-07T10:18:50.537" v="13757" actId="164"/>
          <ac:spMkLst>
            <pc:docMk/>
            <pc:sldMk cId="512615645" sldId="396"/>
            <ac:spMk id="19" creationId="{6DA59601-18D4-5FA8-0F32-966C5EAC13C5}"/>
          </ac:spMkLst>
        </pc:spChg>
        <pc:grpChg chg="add mod">
          <ac:chgData name="Rhys Thomas" userId="b0461f160bf1e64b" providerId="LiveId" clId="{CF6027AD-E818-47F9-B483-BF3D327BE63E}" dt="2024-06-07T10:18:37.783" v="13755" actId="164"/>
          <ac:grpSpMkLst>
            <pc:docMk/>
            <pc:sldMk cId="512615645" sldId="396"/>
            <ac:grpSpMk id="6" creationId="{A8A349E4-30B5-06A4-A95C-3248CF39A579}"/>
          </ac:grpSpMkLst>
        </pc:grpChg>
        <pc:grpChg chg="add mod">
          <ac:chgData name="Rhys Thomas" userId="b0461f160bf1e64b" providerId="LiveId" clId="{CF6027AD-E818-47F9-B483-BF3D327BE63E}" dt="2024-06-07T10:18:50.537" v="13757" actId="164"/>
          <ac:grpSpMkLst>
            <pc:docMk/>
            <pc:sldMk cId="512615645" sldId="396"/>
            <ac:grpSpMk id="12" creationId="{112C136E-8B7E-5A3E-51E5-11AA802131A1}"/>
          </ac:grpSpMkLst>
        </pc:grpChg>
        <pc:grpChg chg="add mod">
          <ac:chgData name="Rhys Thomas" userId="b0461f160bf1e64b" providerId="LiveId" clId="{CF6027AD-E818-47F9-B483-BF3D327BE63E}" dt="2024-06-07T10:22:00.858" v="13770" actId="1076"/>
          <ac:grpSpMkLst>
            <pc:docMk/>
            <pc:sldMk cId="512615645" sldId="396"/>
            <ac:grpSpMk id="20" creationId="{F8E97F4C-2C02-E51D-BEDA-A59A8C14DC54}"/>
          </ac:grpSpMkLst>
        </pc:grpChg>
        <pc:grpChg chg="add mod">
          <ac:chgData name="Rhys Thomas" userId="b0461f160bf1e64b" providerId="LiveId" clId="{CF6027AD-E818-47F9-B483-BF3D327BE63E}" dt="2024-06-07T10:18:53.120" v="13758" actId="1076"/>
          <ac:grpSpMkLst>
            <pc:docMk/>
            <pc:sldMk cId="512615645" sldId="396"/>
            <ac:grpSpMk id="21" creationId="{17568E04-0C4C-F954-9F1A-5201C5F77DFA}"/>
          </ac:grpSpMkLst>
        </pc:grpChg>
        <pc:picChg chg="add del mod">
          <ac:chgData name="Rhys Thomas" userId="b0461f160bf1e64b" providerId="LiveId" clId="{CF6027AD-E818-47F9-B483-BF3D327BE63E}" dt="2024-06-07T10:20:47.398" v="13763" actId="478"/>
          <ac:picMkLst>
            <pc:docMk/>
            <pc:sldMk cId="512615645" sldId="396"/>
            <ac:picMk id="23" creationId="{2C369CBA-5FF7-0F24-EA60-1EFCD65600D5}"/>
          </ac:picMkLst>
        </pc:picChg>
        <pc:picChg chg="add mod">
          <ac:chgData name="Rhys Thomas" userId="b0461f160bf1e64b" providerId="LiveId" clId="{CF6027AD-E818-47F9-B483-BF3D327BE63E}" dt="2024-06-07T10:22:03.804" v="13771" actId="1076"/>
          <ac:picMkLst>
            <pc:docMk/>
            <pc:sldMk cId="512615645" sldId="396"/>
            <ac:picMk id="25" creationId="{303AC316-EFB7-EC7B-40D8-1D106584E6AF}"/>
          </ac:picMkLst>
        </pc:picChg>
        <pc:picChg chg="add mod">
          <ac:chgData name="Rhys Thomas" userId="b0461f160bf1e64b" providerId="LiveId" clId="{CF6027AD-E818-47F9-B483-BF3D327BE63E}" dt="2024-06-07T10:21:25.335" v="13769" actId="1076"/>
          <ac:picMkLst>
            <pc:docMk/>
            <pc:sldMk cId="512615645" sldId="396"/>
            <ac:picMk id="26" creationId="{C2F4631F-3C50-8C30-8791-458568437821}"/>
          </ac:picMkLst>
        </pc:picChg>
        <pc:cxnChg chg="mod">
          <ac:chgData name="Rhys Thomas" userId="b0461f160bf1e64b" providerId="LiveId" clId="{CF6027AD-E818-47F9-B483-BF3D327BE63E}" dt="2024-06-07T10:15:21.744" v="13712"/>
          <ac:cxnSpMkLst>
            <pc:docMk/>
            <pc:sldMk cId="512615645" sldId="396"/>
            <ac:cxnSpMk id="10" creationId="{B6EFC335-F98E-B939-6396-BB1A026E40E2}"/>
          </ac:cxnSpMkLst>
        </pc:cxnChg>
        <pc:cxnChg chg="mod">
          <ac:chgData name="Rhys Thomas" userId="b0461f160bf1e64b" providerId="LiveId" clId="{CF6027AD-E818-47F9-B483-BF3D327BE63E}" dt="2024-06-07T10:15:21.744" v="13712"/>
          <ac:cxnSpMkLst>
            <pc:docMk/>
            <pc:sldMk cId="512615645" sldId="396"/>
            <ac:cxnSpMk id="11" creationId="{9CE117F6-7EE9-9768-F201-9703FD90BC6A}"/>
          </ac:cxnSpMkLst>
        </pc:cxnChg>
        <pc:cxnChg chg="mod">
          <ac:chgData name="Rhys Thomas" userId="b0461f160bf1e64b" providerId="LiveId" clId="{CF6027AD-E818-47F9-B483-BF3D327BE63E}" dt="2024-06-07T10:15:28.483" v="13714"/>
          <ac:cxnSpMkLst>
            <pc:docMk/>
            <pc:sldMk cId="512615645" sldId="396"/>
            <ac:cxnSpMk id="16" creationId="{09A316C9-0CBB-85D6-BDFA-846DDFF9FF40}"/>
          </ac:cxnSpMkLst>
        </pc:cxnChg>
        <pc:cxnChg chg="mod">
          <ac:chgData name="Rhys Thomas" userId="b0461f160bf1e64b" providerId="LiveId" clId="{CF6027AD-E818-47F9-B483-BF3D327BE63E}" dt="2024-06-07T10:15:28.483" v="13714"/>
          <ac:cxnSpMkLst>
            <pc:docMk/>
            <pc:sldMk cId="512615645" sldId="396"/>
            <ac:cxnSpMk id="17" creationId="{80F205FF-2A2B-52A1-BC95-5A2BE896BDED}"/>
          </ac:cxnSpMkLst>
        </pc:cxnChg>
      </pc:sldChg>
      <pc:sldChg chg="modSp add mod modAnim">
        <pc:chgData name="Rhys Thomas" userId="b0461f160bf1e64b" providerId="LiveId" clId="{CF6027AD-E818-47F9-B483-BF3D327BE63E}" dt="2024-06-07T10:24:27.122" v="13796"/>
        <pc:sldMkLst>
          <pc:docMk/>
          <pc:sldMk cId="2169873391" sldId="397"/>
        </pc:sldMkLst>
        <pc:spChg chg="mod">
          <ac:chgData name="Rhys Thomas" userId="b0461f160bf1e64b" providerId="LiveId" clId="{CF6027AD-E818-47F9-B483-BF3D327BE63E}" dt="2024-06-07T10:22:23.983" v="13777" actId="20577"/>
          <ac:spMkLst>
            <pc:docMk/>
            <pc:sldMk cId="2169873391" sldId="397"/>
            <ac:spMk id="7" creationId="{79603FED-B9A9-4426-6A3C-BF7B47CD1303}"/>
          </ac:spMkLst>
        </pc:spChg>
        <pc:spChg chg="mod">
          <ac:chgData name="Rhys Thomas" userId="b0461f160bf1e64b" providerId="LiveId" clId="{CF6027AD-E818-47F9-B483-BF3D327BE63E}" dt="2024-06-07T10:23:25.018" v="13780" actId="20577"/>
          <ac:spMkLst>
            <pc:docMk/>
            <pc:sldMk cId="2169873391" sldId="397"/>
            <ac:spMk id="9" creationId="{FD37E14D-E053-70F4-733C-32908882AFAF}"/>
          </ac:spMkLst>
        </pc:spChg>
        <pc:spChg chg="mod">
          <ac:chgData name="Rhys Thomas" userId="b0461f160bf1e64b" providerId="LiveId" clId="{CF6027AD-E818-47F9-B483-BF3D327BE63E}" dt="2024-06-07T10:23:52.212" v="13788" actId="20577"/>
          <ac:spMkLst>
            <pc:docMk/>
            <pc:sldMk cId="2169873391" sldId="397"/>
            <ac:spMk id="13" creationId="{F9A7D97C-A588-F523-B467-7D8DA1064B8F}"/>
          </ac:spMkLst>
        </pc:spChg>
        <pc:spChg chg="mod">
          <ac:chgData name="Rhys Thomas" userId="b0461f160bf1e64b" providerId="LiveId" clId="{CF6027AD-E818-47F9-B483-BF3D327BE63E}" dt="2024-06-07T10:23:58.202" v="13791" actId="20577"/>
          <ac:spMkLst>
            <pc:docMk/>
            <pc:sldMk cId="2169873391" sldId="397"/>
            <ac:spMk id="14" creationId="{A652DF27-CBB9-EBDD-9756-AF3F9C558E20}"/>
          </ac:spMkLst>
        </pc:spChg>
        <pc:spChg chg="mod">
          <ac:chgData name="Rhys Thomas" userId="b0461f160bf1e64b" providerId="LiveId" clId="{CF6027AD-E818-47F9-B483-BF3D327BE63E}" dt="2024-06-07T10:23:31.740" v="13783" actId="20577"/>
          <ac:spMkLst>
            <pc:docMk/>
            <pc:sldMk cId="2169873391" sldId="397"/>
            <ac:spMk id="18" creationId="{149652EF-F885-5D76-D844-F5590E88DC74}"/>
          </ac:spMkLst>
        </pc:spChg>
        <pc:spChg chg="mod">
          <ac:chgData name="Rhys Thomas" userId="b0461f160bf1e64b" providerId="LiveId" clId="{CF6027AD-E818-47F9-B483-BF3D327BE63E}" dt="2024-06-07T10:24:03.905" v="13794" actId="20577"/>
          <ac:spMkLst>
            <pc:docMk/>
            <pc:sldMk cId="2169873391" sldId="397"/>
            <ac:spMk id="19" creationId="{6DA59601-18D4-5FA8-0F32-966C5EAC13C5}"/>
          </ac:spMkLst>
        </pc:spChg>
      </pc:sldChg>
      <pc:sldChg chg="modSp add del mod">
        <pc:chgData name="Rhys Thomas" userId="b0461f160bf1e64b" providerId="LiveId" clId="{CF6027AD-E818-47F9-B483-BF3D327BE63E}" dt="2024-06-07T10:22:15.125" v="13773" actId="2696"/>
        <pc:sldMkLst>
          <pc:docMk/>
          <pc:sldMk cId="3159859194" sldId="397"/>
        </pc:sldMkLst>
        <pc:grpChg chg="mod">
          <ac:chgData name="Rhys Thomas" userId="b0461f160bf1e64b" providerId="LiveId" clId="{CF6027AD-E818-47F9-B483-BF3D327BE63E}" dt="2024-06-07T10:22:11.856" v="13772" actId="1076"/>
          <ac:grpSpMkLst>
            <pc:docMk/>
            <pc:sldMk cId="3159859194" sldId="397"/>
            <ac:grpSpMk id="6" creationId="{A8A349E4-30B5-06A4-A95C-3248CF39A579}"/>
          </ac:grpSpMkLst>
        </pc:grpChg>
      </pc:sldChg>
      <pc:sldChg chg="addSp delSp modSp new mod delAnim modAnim">
        <pc:chgData name="Rhys Thomas" userId="b0461f160bf1e64b" providerId="LiveId" clId="{CF6027AD-E818-47F9-B483-BF3D327BE63E}" dt="2024-06-07T10:33:18.596" v="13923" actId="20577"/>
        <pc:sldMkLst>
          <pc:docMk/>
          <pc:sldMk cId="288458686" sldId="398"/>
        </pc:sldMkLst>
        <pc:spChg chg="del">
          <ac:chgData name="Rhys Thomas" userId="b0461f160bf1e64b" providerId="LiveId" clId="{CF6027AD-E818-47F9-B483-BF3D327BE63E}" dt="2024-06-07T10:24:57.399" v="13801" actId="478"/>
          <ac:spMkLst>
            <pc:docMk/>
            <pc:sldMk cId="288458686" sldId="398"/>
            <ac:spMk id="2" creationId="{930FFA02-4A73-E22E-BBD3-AC9F3F8AB3D2}"/>
          </ac:spMkLst>
        </pc:spChg>
        <pc:spChg chg="del">
          <ac:chgData name="Rhys Thomas" userId="b0461f160bf1e64b" providerId="LiveId" clId="{CF6027AD-E818-47F9-B483-BF3D327BE63E}" dt="2024-06-07T10:24:56.191" v="13800" actId="478"/>
          <ac:spMkLst>
            <pc:docMk/>
            <pc:sldMk cId="288458686" sldId="398"/>
            <ac:spMk id="3" creationId="{022877CB-E017-1CE3-2015-B9A4AA3ED883}"/>
          </ac:spMkLst>
        </pc:spChg>
        <pc:spChg chg="add mod">
          <ac:chgData name="Rhys Thomas" userId="b0461f160bf1e64b" providerId="LiveId" clId="{CF6027AD-E818-47F9-B483-BF3D327BE63E}" dt="2024-06-07T10:25:15.363" v="13803" actId="1076"/>
          <ac:spMkLst>
            <pc:docMk/>
            <pc:sldMk cId="288458686" sldId="398"/>
            <ac:spMk id="4" creationId="{C84B83A4-6B1C-ED89-EC7F-B62912C6684B}"/>
          </ac:spMkLst>
        </pc:spChg>
        <pc:spChg chg="add mod">
          <ac:chgData name="Rhys Thomas" userId="b0461f160bf1e64b" providerId="LiveId" clId="{CF6027AD-E818-47F9-B483-BF3D327BE63E}" dt="2024-06-07T10:25:34.650" v="13804"/>
          <ac:spMkLst>
            <pc:docMk/>
            <pc:sldMk cId="288458686" sldId="398"/>
            <ac:spMk id="5" creationId="{AFCBC702-E90F-1A4A-C021-6D17658E92B8}"/>
          </ac:spMkLst>
        </pc:spChg>
        <pc:spChg chg="mod">
          <ac:chgData name="Rhys Thomas" userId="b0461f160bf1e64b" providerId="LiveId" clId="{CF6027AD-E818-47F9-B483-BF3D327BE63E}" dt="2024-06-07T10:32:53.796" v="13919" actId="404"/>
          <ac:spMkLst>
            <pc:docMk/>
            <pc:sldMk cId="288458686" sldId="398"/>
            <ac:spMk id="7" creationId="{B6A93990-977B-C42E-7590-B9DBF74C3BC9}"/>
          </ac:spMkLst>
        </pc:spChg>
        <pc:spChg chg="mod">
          <ac:chgData name="Rhys Thomas" userId="b0461f160bf1e64b" providerId="LiveId" clId="{CF6027AD-E818-47F9-B483-BF3D327BE63E}" dt="2024-06-07T10:31:35.471" v="13893" actId="20577"/>
          <ac:spMkLst>
            <pc:docMk/>
            <pc:sldMk cId="288458686" sldId="398"/>
            <ac:spMk id="8" creationId="{486B297C-91F5-D327-4A2F-C25AAA8580BE}"/>
          </ac:spMkLst>
        </pc:spChg>
        <pc:spChg chg="mod">
          <ac:chgData name="Rhys Thomas" userId="b0461f160bf1e64b" providerId="LiveId" clId="{CF6027AD-E818-47F9-B483-BF3D327BE63E}" dt="2024-06-07T10:31:45.169" v="13898" actId="20577"/>
          <ac:spMkLst>
            <pc:docMk/>
            <pc:sldMk cId="288458686" sldId="398"/>
            <ac:spMk id="9" creationId="{8F6414A6-6327-0C1A-8C51-DF869FB0DECE}"/>
          </ac:spMkLst>
        </pc:spChg>
        <pc:spChg chg="add del mod">
          <ac:chgData name="Rhys Thomas" userId="b0461f160bf1e64b" providerId="LiveId" clId="{CF6027AD-E818-47F9-B483-BF3D327BE63E}" dt="2024-06-07T10:30:14.132" v="13875" actId="478"/>
          <ac:spMkLst>
            <pc:docMk/>
            <pc:sldMk cId="288458686" sldId="398"/>
            <ac:spMk id="12" creationId="{BAABB4DC-4EE1-BD2A-2E8B-F9B8A743688C}"/>
          </ac:spMkLst>
        </pc:spChg>
        <pc:spChg chg="mod">
          <ac:chgData name="Rhys Thomas" userId="b0461f160bf1e64b" providerId="LiveId" clId="{CF6027AD-E818-47F9-B483-BF3D327BE63E}" dt="2024-06-07T10:30:51.800" v="13884"/>
          <ac:spMkLst>
            <pc:docMk/>
            <pc:sldMk cId="288458686" sldId="398"/>
            <ac:spMk id="15" creationId="{809AAA68-0279-9F46-EBCF-5CBBBB802E8A}"/>
          </ac:spMkLst>
        </pc:spChg>
        <pc:spChg chg="mod">
          <ac:chgData name="Rhys Thomas" userId="b0461f160bf1e64b" providerId="LiveId" clId="{CF6027AD-E818-47F9-B483-BF3D327BE63E}" dt="2024-06-07T10:31:52.455" v="13901" actId="20577"/>
          <ac:spMkLst>
            <pc:docMk/>
            <pc:sldMk cId="288458686" sldId="398"/>
            <ac:spMk id="16" creationId="{AF153675-C4C8-676B-8E35-6E28F286D51E}"/>
          </ac:spMkLst>
        </pc:spChg>
        <pc:spChg chg="mod">
          <ac:chgData name="Rhys Thomas" userId="b0461f160bf1e64b" providerId="LiveId" clId="{CF6027AD-E818-47F9-B483-BF3D327BE63E}" dt="2024-06-07T10:32:20.116" v="13908" actId="404"/>
          <ac:spMkLst>
            <pc:docMk/>
            <pc:sldMk cId="288458686" sldId="398"/>
            <ac:spMk id="17" creationId="{77A1B6B8-067E-C438-BD0B-B283CFB94C61}"/>
          </ac:spMkLst>
        </pc:spChg>
        <pc:spChg chg="mod">
          <ac:chgData name="Rhys Thomas" userId="b0461f160bf1e64b" providerId="LiveId" clId="{CF6027AD-E818-47F9-B483-BF3D327BE63E}" dt="2024-06-07T10:32:50.325" v="13918" actId="404"/>
          <ac:spMkLst>
            <pc:docMk/>
            <pc:sldMk cId="288458686" sldId="398"/>
            <ac:spMk id="22" creationId="{E746CBF7-104E-F928-9909-9C3BCAE6B95D}"/>
          </ac:spMkLst>
        </pc:spChg>
        <pc:spChg chg="mod">
          <ac:chgData name="Rhys Thomas" userId="b0461f160bf1e64b" providerId="LiveId" clId="{CF6027AD-E818-47F9-B483-BF3D327BE63E}" dt="2024-06-07T10:32:32.956" v="13911" actId="20577"/>
          <ac:spMkLst>
            <pc:docMk/>
            <pc:sldMk cId="288458686" sldId="398"/>
            <ac:spMk id="23" creationId="{AA9B7FED-7838-EBCC-FF67-3D15037E9707}"/>
          </ac:spMkLst>
        </pc:spChg>
        <pc:spChg chg="mod">
          <ac:chgData name="Rhys Thomas" userId="b0461f160bf1e64b" providerId="LiveId" clId="{CF6027AD-E818-47F9-B483-BF3D327BE63E}" dt="2024-06-07T10:32:35.836" v="13912" actId="20577"/>
          <ac:spMkLst>
            <pc:docMk/>
            <pc:sldMk cId="288458686" sldId="398"/>
            <ac:spMk id="24" creationId="{AF07311B-ED03-FA91-F191-C86289A7A3D9}"/>
          </ac:spMkLst>
        </pc:spChg>
        <pc:spChg chg="mod">
          <ac:chgData name="Rhys Thomas" userId="b0461f160bf1e64b" providerId="LiveId" clId="{CF6027AD-E818-47F9-B483-BF3D327BE63E}" dt="2024-06-07T10:31:07.916" v="13888"/>
          <ac:spMkLst>
            <pc:docMk/>
            <pc:sldMk cId="288458686" sldId="398"/>
            <ac:spMk id="29" creationId="{11E6F027-22EA-A2C8-D79A-401B0B4ABCA9}"/>
          </ac:spMkLst>
        </pc:spChg>
        <pc:spChg chg="mod">
          <ac:chgData name="Rhys Thomas" userId="b0461f160bf1e64b" providerId="LiveId" clId="{CF6027AD-E818-47F9-B483-BF3D327BE63E}" dt="2024-06-07T10:33:13.242" v="13921" actId="20577"/>
          <ac:spMkLst>
            <pc:docMk/>
            <pc:sldMk cId="288458686" sldId="398"/>
            <ac:spMk id="30" creationId="{9C0231F4-D2E9-1377-1889-44614087A3C5}"/>
          </ac:spMkLst>
        </pc:spChg>
        <pc:spChg chg="mod">
          <ac:chgData name="Rhys Thomas" userId="b0461f160bf1e64b" providerId="LiveId" clId="{CF6027AD-E818-47F9-B483-BF3D327BE63E}" dt="2024-06-07T10:33:18.596" v="13923" actId="20577"/>
          <ac:spMkLst>
            <pc:docMk/>
            <pc:sldMk cId="288458686" sldId="398"/>
            <ac:spMk id="31" creationId="{278585B0-70AB-4CB6-7CE1-7307C6E69A7F}"/>
          </ac:spMkLst>
        </pc:spChg>
        <pc:grpChg chg="add mod">
          <ac:chgData name="Rhys Thomas" userId="b0461f160bf1e64b" providerId="LiveId" clId="{CF6027AD-E818-47F9-B483-BF3D327BE63E}" dt="2024-06-07T10:31:29.358" v="13892" actId="1076"/>
          <ac:grpSpMkLst>
            <pc:docMk/>
            <pc:sldMk cId="288458686" sldId="398"/>
            <ac:grpSpMk id="6" creationId="{0B3C99C7-B930-6678-8F5F-C30172FF5815}"/>
          </ac:grpSpMkLst>
        </pc:grpChg>
        <pc:grpChg chg="add mod">
          <ac:chgData name="Rhys Thomas" userId="b0461f160bf1e64b" providerId="LiveId" clId="{CF6027AD-E818-47F9-B483-BF3D327BE63E}" dt="2024-06-07T10:31:21.587" v="13891" actId="1076"/>
          <ac:grpSpMkLst>
            <pc:docMk/>
            <pc:sldMk cId="288458686" sldId="398"/>
            <ac:grpSpMk id="14" creationId="{CA72296D-99C8-3FAC-5614-19CD0C6707B9}"/>
          </ac:grpSpMkLst>
        </pc:grpChg>
        <pc:grpChg chg="add mod">
          <ac:chgData name="Rhys Thomas" userId="b0461f160bf1e64b" providerId="LiveId" clId="{CF6027AD-E818-47F9-B483-BF3D327BE63E}" dt="2024-06-07T10:31:06.902" v="13887" actId="1076"/>
          <ac:grpSpMkLst>
            <pc:docMk/>
            <pc:sldMk cId="288458686" sldId="398"/>
            <ac:grpSpMk id="21" creationId="{EB424FD6-0C96-CC2B-873A-FF4E86C96036}"/>
          </ac:grpSpMkLst>
        </pc:grpChg>
        <pc:grpChg chg="add mod">
          <ac:chgData name="Rhys Thomas" userId="b0461f160bf1e64b" providerId="LiveId" clId="{CF6027AD-E818-47F9-B483-BF3D327BE63E}" dt="2024-06-07T10:31:11.013" v="13889" actId="1076"/>
          <ac:grpSpMkLst>
            <pc:docMk/>
            <pc:sldMk cId="288458686" sldId="398"/>
            <ac:grpSpMk id="28" creationId="{5EEC9E49-D3C7-F469-841A-A69812DE4D19}"/>
          </ac:grpSpMkLst>
        </pc:grpChg>
        <pc:picChg chg="add mod">
          <ac:chgData name="Rhys Thomas" userId="b0461f160bf1e64b" providerId="LiveId" clId="{CF6027AD-E818-47F9-B483-BF3D327BE63E}" dt="2024-06-07T10:31:29.358" v="13892" actId="1076"/>
          <ac:picMkLst>
            <pc:docMk/>
            <pc:sldMk cId="288458686" sldId="398"/>
            <ac:picMk id="13" creationId="{DA18427C-BBE3-7970-74B2-57AF0B072C3E}"/>
          </ac:picMkLst>
        </pc:picChg>
        <pc:picChg chg="add mod">
          <ac:chgData name="Rhys Thomas" userId="b0461f160bf1e64b" providerId="LiveId" clId="{CF6027AD-E818-47F9-B483-BF3D327BE63E}" dt="2024-06-07T10:31:21.587" v="13891" actId="1076"/>
          <ac:picMkLst>
            <pc:docMk/>
            <pc:sldMk cId="288458686" sldId="398"/>
            <ac:picMk id="20" creationId="{E59B5A32-C265-1C5E-D3A0-E0B92F9D9605}"/>
          </ac:picMkLst>
        </pc:picChg>
        <pc:picChg chg="add mod">
          <ac:chgData name="Rhys Thomas" userId="b0461f160bf1e64b" providerId="LiveId" clId="{CF6027AD-E818-47F9-B483-BF3D327BE63E}" dt="2024-06-07T10:31:06.902" v="13887" actId="1076"/>
          <ac:picMkLst>
            <pc:docMk/>
            <pc:sldMk cId="288458686" sldId="398"/>
            <ac:picMk id="27" creationId="{40568BBE-C13B-7266-966F-543E0D4CEE87}"/>
          </ac:picMkLst>
        </pc:picChg>
        <pc:picChg chg="add mod">
          <ac:chgData name="Rhys Thomas" userId="b0461f160bf1e64b" providerId="LiveId" clId="{CF6027AD-E818-47F9-B483-BF3D327BE63E}" dt="2024-06-07T10:31:11.013" v="13889" actId="1076"/>
          <ac:picMkLst>
            <pc:docMk/>
            <pc:sldMk cId="288458686" sldId="398"/>
            <ac:picMk id="34" creationId="{7A802D5F-400E-2FDE-E0D2-41A0341DB3D6}"/>
          </ac:picMkLst>
        </pc:picChg>
        <pc:cxnChg chg="mod">
          <ac:chgData name="Rhys Thomas" userId="b0461f160bf1e64b" providerId="LiveId" clId="{CF6027AD-E818-47F9-B483-BF3D327BE63E}" dt="2024-06-07T10:29:40.176" v="13868"/>
          <ac:cxnSpMkLst>
            <pc:docMk/>
            <pc:sldMk cId="288458686" sldId="398"/>
            <ac:cxnSpMk id="10" creationId="{91FF1D52-591E-703B-CCE2-9FFFF5197764}"/>
          </ac:cxnSpMkLst>
        </pc:cxnChg>
        <pc:cxnChg chg="mod">
          <ac:chgData name="Rhys Thomas" userId="b0461f160bf1e64b" providerId="LiveId" clId="{CF6027AD-E818-47F9-B483-BF3D327BE63E}" dt="2024-06-07T10:29:40.176" v="13868"/>
          <ac:cxnSpMkLst>
            <pc:docMk/>
            <pc:sldMk cId="288458686" sldId="398"/>
            <ac:cxnSpMk id="11" creationId="{DA9B54CF-1806-1437-763E-E53158F0ECA5}"/>
          </ac:cxnSpMkLst>
        </pc:cxnChg>
        <pc:cxnChg chg="mod">
          <ac:chgData name="Rhys Thomas" userId="b0461f160bf1e64b" providerId="LiveId" clId="{CF6027AD-E818-47F9-B483-BF3D327BE63E}" dt="2024-06-07T10:30:51.800" v="13884"/>
          <ac:cxnSpMkLst>
            <pc:docMk/>
            <pc:sldMk cId="288458686" sldId="398"/>
            <ac:cxnSpMk id="18" creationId="{72253AD2-DFF3-579B-5290-10149A76D274}"/>
          </ac:cxnSpMkLst>
        </pc:cxnChg>
        <pc:cxnChg chg="mod">
          <ac:chgData name="Rhys Thomas" userId="b0461f160bf1e64b" providerId="LiveId" clId="{CF6027AD-E818-47F9-B483-BF3D327BE63E}" dt="2024-06-07T10:30:51.800" v="13884"/>
          <ac:cxnSpMkLst>
            <pc:docMk/>
            <pc:sldMk cId="288458686" sldId="398"/>
            <ac:cxnSpMk id="19" creationId="{AE629B3E-2BC0-6E06-2ACC-CEDF763D111D}"/>
          </ac:cxnSpMkLst>
        </pc:cxnChg>
        <pc:cxnChg chg="mod">
          <ac:chgData name="Rhys Thomas" userId="b0461f160bf1e64b" providerId="LiveId" clId="{CF6027AD-E818-47F9-B483-BF3D327BE63E}" dt="2024-06-07T10:31:03.301" v="13886"/>
          <ac:cxnSpMkLst>
            <pc:docMk/>
            <pc:sldMk cId="288458686" sldId="398"/>
            <ac:cxnSpMk id="25" creationId="{E43D67CE-18C6-EEAC-1751-F87B0D429F7B}"/>
          </ac:cxnSpMkLst>
        </pc:cxnChg>
        <pc:cxnChg chg="mod">
          <ac:chgData name="Rhys Thomas" userId="b0461f160bf1e64b" providerId="LiveId" clId="{CF6027AD-E818-47F9-B483-BF3D327BE63E}" dt="2024-06-07T10:31:03.301" v="13886"/>
          <ac:cxnSpMkLst>
            <pc:docMk/>
            <pc:sldMk cId="288458686" sldId="398"/>
            <ac:cxnSpMk id="26" creationId="{DC364992-1C3D-91B4-B32B-E465D87F786B}"/>
          </ac:cxnSpMkLst>
        </pc:cxnChg>
        <pc:cxnChg chg="mod">
          <ac:chgData name="Rhys Thomas" userId="b0461f160bf1e64b" providerId="LiveId" clId="{CF6027AD-E818-47F9-B483-BF3D327BE63E}" dt="2024-06-07T10:31:07.916" v="13888"/>
          <ac:cxnSpMkLst>
            <pc:docMk/>
            <pc:sldMk cId="288458686" sldId="398"/>
            <ac:cxnSpMk id="32" creationId="{C325B8AA-E428-40E1-597E-FEFB24554B8F}"/>
          </ac:cxnSpMkLst>
        </pc:cxnChg>
        <pc:cxnChg chg="mod">
          <ac:chgData name="Rhys Thomas" userId="b0461f160bf1e64b" providerId="LiveId" clId="{CF6027AD-E818-47F9-B483-BF3D327BE63E}" dt="2024-06-07T10:31:07.916" v="13888"/>
          <ac:cxnSpMkLst>
            <pc:docMk/>
            <pc:sldMk cId="288458686" sldId="398"/>
            <ac:cxnSpMk id="33" creationId="{8E502AE8-7008-8460-03D2-50A47285386C}"/>
          </ac:cxnSpMkLst>
        </pc:cxnChg>
      </pc:sldChg>
      <pc:sldChg chg="modSp add mod">
        <pc:chgData name="Rhys Thomas" userId="b0461f160bf1e64b" providerId="LiveId" clId="{CF6027AD-E818-47F9-B483-BF3D327BE63E}" dt="2024-06-07T10:26:44.488" v="13825" actId="20577"/>
        <pc:sldMkLst>
          <pc:docMk/>
          <pc:sldMk cId="1663003629" sldId="399"/>
        </pc:sldMkLst>
        <pc:spChg chg="mod">
          <ac:chgData name="Rhys Thomas" userId="b0461f160bf1e64b" providerId="LiveId" clId="{CF6027AD-E818-47F9-B483-BF3D327BE63E}" dt="2024-06-07T10:25:48.723" v="13808" actId="20577"/>
          <ac:spMkLst>
            <pc:docMk/>
            <pc:sldMk cId="1663003629" sldId="399"/>
            <ac:spMk id="7" creationId="{79603FED-B9A9-4426-6A3C-BF7B47CD1303}"/>
          </ac:spMkLst>
        </pc:spChg>
        <pc:spChg chg="mod">
          <ac:chgData name="Rhys Thomas" userId="b0461f160bf1e64b" providerId="LiveId" clId="{CF6027AD-E818-47F9-B483-BF3D327BE63E}" dt="2024-06-07T10:26:04.084" v="13811" actId="20577"/>
          <ac:spMkLst>
            <pc:docMk/>
            <pc:sldMk cId="1663003629" sldId="399"/>
            <ac:spMk id="9" creationId="{FD37E14D-E053-70F4-733C-32908882AFAF}"/>
          </ac:spMkLst>
        </pc:spChg>
        <pc:spChg chg="mod">
          <ac:chgData name="Rhys Thomas" userId="b0461f160bf1e64b" providerId="LiveId" clId="{CF6027AD-E818-47F9-B483-BF3D327BE63E}" dt="2024-06-07T10:26:28.454" v="13819" actId="20577"/>
          <ac:spMkLst>
            <pc:docMk/>
            <pc:sldMk cId="1663003629" sldId="399"/>
            <ac:spMk id="13" creationId="{F9A7D97C-A588-F523-B467-7D8DA1064B8F}"/>
          </ac:spMkLst>
        </pc:spChg>
        <pc:spChg chg="mod">
          <ac:chgData name="Rhys Thomas" userId="b0461f160bf1e64b" providerId="LiveId" clId="{CF6027AD-E818-47F9-B483-BF3D327BE63E}" dt="2024-06-07T10:26:44.488" v="13825" actId="20577"/>
          <ac:spMkLst>
            <pc:docMk/>
            <pc:sldMk cId="1663003629" sldId="399"/>
            <ac:spMk id="14" creationId="{A652DF27-CBB9-EBDD-9756-AF3F9C558E20}"/>
          </ac:spMkLst>
        </pc:spChg>
        <pc:spChg chg="mod">
          <ac:chgData name="Rhys Thomas" userId="b0461f160bf1e64b" providerId="LiveId" clId="{CF6027AD-E818-47F9-B483-BF3D327BE63E}" dt="2024-06-07T10:26:16.440" v="13816" actId="20577"/>
          <ac:spMkLst>
            <pc:docMk/>
            <pc:sldMk cId="1663003629" sldId="399"/>
            <ac:spMk id="18" creationId="{149652EF-F885-5D76-D844-F5590E88DC74}"/>
          </ac:spMkLst>
        </pc:spChg>
        <pc:spChg chg="mod">
          <ac:chgData name="Rhys Thomas" userId="b0461f160bf1e64b" providerId="LiveId" clId="{CF6027AD-E818-47F9-B483-BF3D327BE63E}" dt="2024-06-07T10:26:39.031" v="13822" actId="20577"/>
          <ac:spMkLst>
            <pc:docMk/>
            <pc:sldMk cId="1663003629" sldId="399"/>
            <ac:spMk id="19" creationId="{6DA59601-18D4-5FA8-0F32-966C5EAC13C5}"/>
          </ac:spMkLst>
        </pc:spChg>
      </pc:sldChg>
      <pc:sldChg chg="delSp modSp add mod modAnim">
        <pc:chgData name="Rhys Thomas" userId="b0461f160bf1e64b" providerId="LiveId" clId="{CF6027AD-E818-47F9-B483-BF3D327BE63E}" dt="2024-06-07T10:29:18.530" v="13867"/>
        <pc:sldMkLst>
          <pc:docMk/>
          <pc:sldMk cId="395865911" sldId="400"/>
        </pc:sldMkLst>
        <pc:spChg chg="mod">
          <ac:chgData name="Rhys Thomas" userId="b0461f160bf1e64b" providerId="LiveId" clId="{CF6027AD-E818-47F9-B483-BF3D327BE63E}" dt="2024-06-07T10:28:50.411" v="13863" actId="165"/>
          <ac:spMkLst>
            <pc:docMk/>
            <pc:sldMk cId="395865911" sldId="400"/>
            <ac:spMk id="7" creationId="{79603FED-B9A9-4426-6A3C-BF7B47CD1303}"/>
          </ac:spMkLst>
        </pc:spChg>
        <pc:spChg chg="mod">
          <ac:chgData name="Rhys Thomas" userId="b0461f160bf1e64b" providerId="LiveId" clId="{CF6027AD-E818-47F9-B483-BF3D327BE63E}" dt="2024-06-07T10:28:50.411" v="13863" actId="165"/>
          <ac:spMkLst>
            <pc:docMk/>
            <pc:sldMk cId="395865911" sldId="400"/>
            <ac:spMk id="8" creationId="{3EF48DA4-7CAA-5269-1D87-DE7F7DFD5A44}"/>
          </ac:spMkLst>
        </pc:spChg>
        <pc:spChg chg="mod">
          <ac:chgData name="Rhys Thomas" userId="b0461f160bf1e64b" providerId="LiveId" clId="{CF6027AD-E818-47F9-B483-BF3D327BE63E}" dt="2024-06-07T10:28:50.411" v="13863" actId="165"/>
          <ac:spMkLst>
            <pc:docMk/>
            <pc:sldMk cId="395865911" sldId="400"/>
            <ac:spMk id="9" creationId="{FD37E14D-E053-70F4-733C-32908882AFAF}"/>
          </ac:spMkLst>
        </pc:spChg>
        <pc:spChg chg="mod">
          <ac:chgData name="Rhys Thomas" userId="b0461f160bf1e64b" providerId="LiveId" clId="{CF6027AD-E818-47F9-B483-BF3D327BE63E}" dt="2024-06-07T10:29:15.772" v="13866" actId="165"/>
          <ac:spMkLst>
            <pc:docMk/>
            <pc:sldMk cId="395865911" sldId="400"/>
            <ac:spMk id="13" creationId="{F9A7D97C-A588-F523-B467-7D8DA1064B8F}"/>
          </ac:spMkLst>
        </pc:spChg>
        <pc:spChg chg="mod">
          <ac:chgData name="Rhys Thomas" userId="b0461f160bf1e64b" providerId="LiveId" clId="{CF6027AD-E818-47F9-B483-BF3D327BE63E}" dt="2024-06-07T10:29:15.772" v="13866" actId="165"/>
          <ac:spMkLst>
            <pc:docMk/>
            <pc:sldMk cId="395865911" sldId="400"/>
            <ac:spMk id="14" creationId="{A652DF27-CBB9-EBDD-9756-AF3F9C558E20}"/>
          </ac:spMkLst>
        </pc:spChg>
        <pc:spChg chg="mod">
          <ac:chgData name="Rhys Thomas" userId="b0461f160bf1e64b" providerId="LiveId" clId="{CF6027AD-E818-47F9-B483-BF3D327BE63E}" dt="2024-06-07T10:29:15.772" v="13866" actId="165"/>
          <ac:spMkLst>
            <pc:docMk/>
            <pc:sldMk cId="395865911" sldId="400"/>
            <ac:spMk id="15" creationId="{41F6556C-AF58-0520-3785-2D087249C891}"/>
          </ac:spMkLst>
        </pc:spChg>
        <pc:spChg chg="mod topLvl">
          <ac:chgData name="Rhys Thomas" userId="b0461f160bf1e64b" providerId="LiveId" clId="{CF6027AD-E818-47F9-B483-BF3D327BE63E}" dt="2024-06-07T10:28:50.411" v="13863" actId="165"/>
          <ac:spMkLst>
            <pc:docMk/>
            <pc:sldMk cId="395865911" sldId="400"/>
            <ac:spMk id="18" creationId="{149652EF-F885-5D76-D844-F5590E88DC74}"/>
          </ac:spMkLst>
        </pc:spChg>
        <pc:spChg chg="mod topLvl">
          <ac:chgData name="Rhys Thomas" userId="b0461f160bf1e64b" providerId="LiveId" clId="{CF6027AD-E818-47F9-B483-BF3D327BE63E}" dt="2024-06-07T10:29:15.772" v="13866" actId="165"/>
          <ac:spMkLst>
            <pc:docMk/>
            <pc:sldMk cId="395865911" sldId="400"/>
            <ac:spMk id="19" creationId="{6DA59601-18D4-5FA8-0F32-966C5EAC13C5}"/>
          </ac:spMkLst>
        </pc:spChg>
        <pc:grpChg chg="mod topLvl">
          <ac:chgData name="Rhys Thomas" userId="b0461f160bf1e64b" providerId="LiveId" clId="{CF6027AD-E818-47F9-B483-BF3D327BE63E}" dt="2024-06-07T10:28:50.411" v="13863" actId="165"/>
          <ac:grpSpMkLst>
            <pc:docMk/>
            <pc:sldMk cId="395865911" sldId="400"/>
            <ac:grpSpMk id="6" creationId="{A8A349E4-30B5-06A4-A95C-3248CF39A579}"/>
          </ac:grpSpMkLst>
        </pc:grpChg>
        <pc:grpChg chg="mod topLvl">
          <ac:chgData name="Rhys Thomas" userId="b0461f160bf1e64b" providerId="LiveId" clId="{CF6027AD-E818-47F9-B483-BF3D327BE63E}" dt="2024-06-07T10:29:15.772" v="13866" actId="165"/>
          <ac:grpSpMkLst>
            <pc:docMk/>
            <pc:sldMk cId="395865911" sldId="400"/>
            <ac:grpSpMk id="12" creationId="{112C136E-8B7E-5A3E-51E5-11AA802131A1}"/>
          </ac:grpSpMkLst>
        </pc:grpChg>
        <pc:grpChg chg="del">
          <ac:chgData name="Rhys Thomas" userId="b0461f160bf1e64b" providerId="LiveId" clId="{CF6027AD-E818-47F9-B483-BF3D327BE63E}" dt="2024-06-07T10:28:50.411" v="13863" actId="165"/>
          <ac:grpSpMkLst>
            <pc:docMk/>
            <pc:sldMk cId="395865911" sldId="400"/>
            <ac:grpSpMk id="20" creationId="{F8E97F4C-2C02-E51D-BEDA-A59A8C14DC54}"/>
          </ac:grpSpMkLst>
        </pc:grpChg>
        <pc:grpChg chg="del">
          <ac:chgData name="Rhys Thomas" userId="b0461f160bf1e64b" providerId="LiveId" clId="{CF6027AD-E818-47F9-B483-BF3D327BE63E}" dt="2024-06-07T10:29:15.772" v="13866" actId="165"/>
          <ac:grpSpMkLst>
            <pc:docMk/>
            <pc:sldMk cId="395865911" sldId="400"/>
            <ac:grpSpMk id="21" creationId="{17568E04-0C4C-F954-9F1A-5201C5F77DFA}"/>
          </ac:grpSpMkLst>
        </pc:grpChg>
        <pc:cxnChg chg="mod">
          <ac:chgData name="Rhys Thomas" userId="b0461f160bf1e64b" providerId="LiveId" clId="{CF6027AD-E818-47F9-B483-BF3D327BE63E}" dt="2024-06-07T10:28:50.411" v="13863" actId="165"/>
          <ac:cxnSpMkLst>
            <pc:docMk/>
            <pc:sldMk cId="395865911" sldId="400"/>
            <ac:cxnSpMk id="10" creationId="{B6EFC335-F98E-B939-6396-BB1A026E40E2}"/>
          </ac:cxnSpMkLst>
        </pc:cxnChg>
        <pc:cxnChg chg="mod">
          <ac:chgData name="Rhys Thomas" userId="b0461f160bf1e64b" providerId="LiveId" clId="{CF6027AD-E818-47F9-B483-BF3D327BE63E}" dt="2024-06-07T10:28:50.411" v="13863" actId="165"/>
          <ac:cxnSpMkLst>
            <pc:docMk/>
            <pc:sldMk cId="395865911" sldId="400"/>
            <ac:cxnSpMk id="11" creationId="{9CE117F6-7EE9-9768-F201-9703FD90BC6A}"/>
          </ac:cxnSpMkLst>
        </pc:cxnChg>
        <pc:cxnChg chg="mod">
          <ac:chgData name="Rhys Thomas" userId="b0461f160bf1e64b" providerId="LiveId" clId="{CF6027AD-E818-47F9-B483-BF3D327BE63E}" dt="2024-06-07T10:29:15.772" v="13866" actId="165"/>
          <ac:cxnSpMkLst>
            <pc:docMk/>
            <pc:sldMk cId="395865911" sldId="400"/>
            <ac:cxnSpMk id="16" creationId="{09A316C9-0CBB-85D6-BDFA-846DDFF9FF40}"/>
          </ac:cxnSpMkLst>
        </pc:cxnChg>
        <pc:cxnChg chg="mod">
          <ac:chgData name="Rhys Thomas" userId="b0461f160bf1e64b" providerId="LiveId" clId="{CF6027AD-E818-47F9-B483-BF3D327BE63E}" dt="2024-06-07T10:29:15.772" v="13866" actId="165"/>
          <ac:cxnSpMkLst>
            <pc:docMk/>
            <pc:sldMk cId="395865911" sldId="400"/>
            <ac:cxnSpMk id="17" creationId="{80F205FF-2A2B-52A1-BC95-5A2BE896BDED}"/>
          </ac:cxnSpMkLst>
        </pc:cxnChg>
      </pc:sldChg>
      <pc:sldChg chg="modSp add mod">
        <pc:chgData name="Rhys Thomas" userId="b0461f160bf1e64b" providerId="LiveId" clId="{CF6027AD-E818-47F9-B483-BF3D327BE63E}" dt="2024-06-07T10:35:24.075" v="13954" actId="20577"/>
        <pc:sldMkLst>
          <pc:docMk/>
          <pc:sldMk cId="4280012449" sldId="401"/>
        </pc:sldMkLst>
        <pc:spChg chg="mod">
          <ac:chgData name="Rhys Thomas" userId="b0461f160bf1e64b" providerId="LiveId" clId="{CF6027AD-E818-47F9-B483-BF3D327BE63E}" dt="2024-06-07T10:34:18.744" v="13929" actId="20577"/>
          <ac:spMkLst>
            <pc:docMk/>
            <pc:sldMk cId="4280012449" sldId="401"/>
            <ac:spMk id="7" creationId="{B6A93990-977B-C42E-7590-B9DBF74C3BC9}"/>
          </ac:spMkLst>
        </pc:spChg>
        <pc:spChg chg="mod">
          <ac:chgData name="Rhys Thomas" userId="b0461f160bf1e64b" providerId="LiveId" clId="{CF6027AD-E818-47F9-B483-BF3D327BE63E}" dt="2024-06-07T10:34:27.901" v="13935" actId="20577"/>
          <ac:spMkLst>
            <pc:docMk/>
            <pc:sldMk cId="4280012449" sldId="401"/>
            <ac:spMk id="9" creationId="{8F6414A6-6327-0C1A-8C51-DF869FB0DECE}"/>
          </ac:spMkLst>
        </pc:spChg>
        <pc:spChg chg="mod">
          <ac:chgData name="Rhys Thomas" userId="b0461f160bf1e64b" providerId="LiveId" clId="{CF6027AD-E818-47F9-B483-BF3D327BE63E}" dt="2024-06-07T10:34:35.687" v="13938" actId="20577"/>
          <ac:spMkLst>
            <pc:docMk/>
            <pc:sldMk cId="4280012449" sldId="401"/>
            <ac:spMk id="16" creationId="{AF153675-C4C8-676B-8E35-6E28F286D51E}"/>
          </ac:spMkLst>
        </pc:spChg>
        <pc:spChg chg="mod">
          <ac:chgData name="Rhys Thomas" userId="b0461f160bf1e64b" providerId="LiveId" clId="{CF6027AD-E818-47F9-B483-BF3D327BE63E}" dt="2024-06-07T10:34:42.867" v="13941" actId="20577"/>
          <ac:spMkLst>
            <pc:docMk/>
            <pc:sldMk cId="4280012449" sldId="401"/>
            <ac:spMk id="17" creationId="{77A1B6B8-067E-C438-BD0B-B283CFB94C61}"/>
          </ac:spMkLst>
        </pc:spChg>
        <pc:spChg chg="mod">
          <ac:chgData name="Rhys Thomas" userId="b0461f160bf1e64b" providerId="LiveId" clId="{CF6027AD-E818-47F9-B483-BF3D327BE63E}" dt="2024-06-07T10:34:54.025" v="13946" actId="20577"/>
          <ac:spMkLst>
            <pc:docMk/>
            <pc:sldMk cId="4280012449" sldId="401"/>
            <ac:spMk id="22" creationId="{E746CBF7-104E-F928-9909-9C3BCAE6B95D}"/>
          </ac:spMkLst>
        </pc:spChg>
        <pc:spChg chg="mod">
          <ac:chgData name="Rhys Thomas" userId="b0461f160bf1e64b" providerId="LiveId" clId="{CF6027AD-E818-47F9-B483-BF3D327BE63E}" dt="2024-06-07T10:35:08.277" v="13949" actId="20577"/>
          <ac:spMkLst>
            <pc:docMk/>
            <pc:sldMk cId="4280012449" sldId="401"/>
            <ac:spMk id="23" creationId="{AA9B7FED-7838-EBCC-FF67-3D15037E9707}"/>
          </ac:spMkLst>
        </pc:spChg>
        <pc:spChg chg="mod">
          <ac:chgData name="Rhys Thomas" userId="b0461f160bf1e64b" providerId="LiveId" clId="{CF6027AD-E818-47F9-B483-BF3D327BE63E}" dt="2024-06-07T10:35:15.023" v="13952" actId="20577"/>
          <ac:spMkLst>
            <pc:docMk/>
            <pc:sldMk cId="4280012449" sldId="401"/>
            <ac:spMk id="30" creationId="{9C0231F4-D2E9-1377-1889-44614087A3C5}"/>
          </ac:spMkLst>
        </pc:spChg>
        <pc:spChg chg="mod">
          <ac:chgData name="Rhys Thomas" userId="b0461f160bf1e64b" providerId="LiveId" clId="{CF6027AD-E818-47F9-B483-BF3D327BE63E}" dt="2024-06-07T10:35:24.075" v="13954" actId="20577"/>
          <ac:spMkLst>
            <pc:docMk/>
            <pc:sldMk cId="4280012449" sldId="401"/>
            <ac:spMk id="31" creationId="{278585B0-70AB-4CB6-7CE1-7307C6E69A7F}"/>
          </ac:spMkLst>
        </pc:spChg>
      </pc:sldChg>
      <pc:sldChg chg="addSp delSp modSp new mod ord">
        <pc:chgData name="Rhys Thomas" userId="b0461f160bf1e64b" providerId="LiveId" clId="{CF6027AD-E818-47F9-B483-BF3D327BE63E}" dt="2024-06-26T10:25:22.656" v="14416" actId="20577"/>
        <pc:sldMkLst>
          <pc:docMk/>
          <pc:sldMk cId="4153070405" sldId="402"/>
        </pc:sldMkLst>
        <pc:spChg chg="add del mod">
          <ac:chgData name="Rhys Thomas" userId="b0461f160bf1e64b" providerId="LiveId" clId="{CF6027AD-E818-47F9-B483-BF3D327BE63E}" dt="2024-06-26T10:12:01.456" v="14293" actId="478"/>
          <ac:spMkLst>
            <pc:docMk/>
            <pc:sldMk cId="4153070405" sldId="402"/>
            <ac:spMk id="2" creationId="{BF4982AB-F32F-29F1-1498-CAEE1DD680E2}"/>
          </ac:spMkLst>
        </pc:spChg>
        <pc:spChg chg="del">
          <ac:chgData name="Rhys Thomas" userId="b0461f160bf1e64b" providerId="LiveId" clId="{CF6027AD-E818-47F9-B483-BF3D327BE63E}" dt="2024-06-07T10:35:47.865" v="13956" actId="478"/>
          <ac:spMkLst>
            <pc:docMk/>
            <pc:sldMk cId="4153070405" sldId="402"/>
            <ac:spMk id="2" creationId="{F394908C-09FC-8859-2818-F67C6E4B76D1}"/>
          </ac:spMkLst>
        </pc:spChg>
        <pc:spChg chg="add del mod">
          <ac:chgData name="Rhys Thomas" userId="b0461f160bf1e64b" providerId="LiveId" clId="{CF6027AD-E818-47F9-B483-BF3D327BE63E}" dt="2024-06-26T10:11:46.185" v="14291" actId="478"/>
          <ac:spMkLst>
            <pc:docMk/>
            <pc:sldMk cId="4153070405" sldId="402"/>
            <ac:spMk id="3" creationId="{43D94B4B-1685-242F-4ECA-BE540ED35C40}"/>
          </ac:spMkLst>
        </pc:spChg>
        <pc:spChg chg="del">
          <ac:chgData name="Rhys Thomas" userId="b0461f160bf1e64b" providerId="LiveId" clId="{CF6027AD-E818-47F9-B483-BF3D327BE63E}" dt="2024-06-07T10:35:49.162" v="13957" actId="478"/>
          <ac:spMkLst>
            <pc:docMk/>
            <pc:sldMk cId="4153070405" sldId="402"/>
            <ac:spMk id="3" creationId="{6D3E6935-31A8-7D15-9D64-AC592DF243AD}"/>
          </ac:spMkLst>
        </pc:spChg>
        <pc:spChg chg="add del mod">
          <ac:chgData name="Rhys Thomas" userId="b0461f160bf1e64b" providerId="LiveId" clId="{CF6027AD-E818-47F9-B483-BF3D327BE63E}" dt="2024-06-26T10:11:45.483" v="14290" actId="478"/>
          <ac:spMkLst>
            <pc:docMk/>
            <pc:sldMk cId="4153070405" sldId="402"/>
            <ac:spMk id="4" creationId="{1261DBF3-A2DF-870A-4DBA-11ABC1250C72}"/>
          </ac:spMkLst>
        </pc:spChg>
        <pc:spChg chg="add mod">
          <ac:chgData name="Rhys Thomas" userId="b0461f160bf1e64b" providerId="LiveId" clId="{CF6027AD-E818-47F9-B483-BF3D327BE63E}" dt="2024-06-26T10:14:48.225" v="14344" actId="1076"/>
          <ac:spMkLst>
            <pc:docMk/>
            <pc:sldMk cId="4153070405" sldId="402"/>
            <ac:spMk id="7" creationId="{8542372D-3198-0401-0486-FD6EB837401A}"/>
          </ac:spMkLst>
        </pc:spChg>
        <pc:graphicFrameChg chg="add mod modGraphic">
          <ac:chgData name="Rhys Thomas" userId="b0461f160bf1e64b" providerId="LiveId" clId="{CF6027AD-E818-47F9-B483-BF3D327BE63E}" dt="2024-06-26T10:15:30.889" v="14355" actId="20577"/>
          <ac:graphicFrameMkLst>
            <pc:docMk/>
            <pc:sldMk cId="4153070405" sldId="402"/>
            <ac:graphicFrameMk id="6" creationId="{3414F9D0-F333-F81B-BB14-DB4034270777}"/>
          </ac:graphicFrameMkLst>
        </pc:graphicFrameChg>
        <pc:graphicFrameChg chg="add mod modGraphic">
          <ac:chgData name="Rhys Thomas" userId="b0461f160bf1e64b" providerId="LiveId" clId="{CF6027AD-E818-47F9-B483-BF3D327BE63E}" dt="2024-06-26T10:15:39.541" v="14361" actId="20577"/>
          <ac:graphicFrameMkLst>
            <pc:docMk/>
            <pc:sldMk cId="4153070405" sldId="402"/>
            <ac:graphicFrameMk id="8" creationId="{D8F75007-A769-B15E-51C3-EBDE55FA57F9}"/>
          </ac:graphicFrameMkLst>
        </pc:graphicFrameChg>
        <pc:graphicFrameChg chg="add mod modGraphic">
          <ac:chgData name="Rhys Thomas" userId="b0461f160bf1e64b" providerId="LiveId" clId="{CF6027AD-E818-47F9-B483-BF3D327BE63E}" dt="2024-06-26T10:16:34.344" v="14378" actId="14734"/>
          <ac:graphicFrameMkLst>
            <pc:docMk/>
            <pc:sldMk cId="4153070405" sldId="402"/>
            <ac:graphicFrameMk id="9" creationId="{A2CE5143-6BE8-0248-4091-E8E8611E5D78}"/>
          </ac:graphicFrameMkLst>
        </pc:graphicFrameChg>
        <pc:graphicFrameChg chg="add mod modGraphic">
          <ac:chgData name="Rhys Thomas" userId="b0461f160bf1e64b" providerId="LiveId" clId="{CF6027AD-E818-47F9-B483-BF3D327BE63E}" dt="2024-06-26T10:22:56.369" v="14389" actId="20577"/>
          <ac:graphicFrameMkLst>
            <pc:docMk/>
            <pc:sldMk cId="4153070405" sldId="402"/>
            <ac:graphicFrameMk id="10" creationId="{286BE042-E4A8-6D07-EC07-B45CE56A68E6}"/>
          </ac:graphicFrameMkLst>
        </pc:graphicFrameChg>
        <pc:graphicFrameChg chg="add mod modGraphic">
          <ac:chgData name="Rhys Thomas" userId="b0461f160bf1e64b" providerId="LiveId" clId="{CF6027AD-E818-47F9-B483-BF3D327BE63E}" dt="2024-06-26T10:23:12.210" v="14394" actId="20577"/>
          <ac:graphicFrameMkLst>
            <pc:docMk/>
            <pc:sldMk cId="4153070405" sldId="402"/>
            <ac:graphicFrameMk id="11" creationId="{F39F1DAB-74FE-69E4-24FB-78E048E3757E}"/>
          </ac:graphicFrameMkLst>
        </pc:graphicFrameChg>
        <pc:graphicFrameChg chg="add mod modGraphic">
          <ac:chgData name="Rhys Thomas" userId="b0461f160bf1e64b" providerId="LiveId" clId="{CF6027AD-E818-47F9-B483-BF3D327BE63E}" dt="2024-06-26T10:23:28.143" v="14402" actId="14734"/>
          <ac:graphicFrameMkLst>
            <pc:docMk/>
            <pc:sldMk cId="4153070405" sldId="402"/>
            <ac:graphicFrameMk id="12" creationId="{68EAFC3F-20A3-4EA2-6E1A-2FCDA8F56178}"/>
          </ac:graphicFrameMkLst>
        </pc:graphicFrameChg>
        <pc:graphicFrameChg chg="add mod modGraphic">
          <ac:chgData name="Rhys Thomas" userId="b0461f160bf1e64b" providerId="LiveId" clId="{CF6027AD-E818-47F9-B483-BF3D327BE63E}" dt="2024-06-26T10:23:48.186" v="14410" actId="20577"/>
          <ac:graphicFrameMkLst>
            <pc:docMk/>
            <pc:sldMk cId="4153070405" sldId="402"/>
            <ac:graphicFrameMk id="13" creationId="{E31E1554-36D0-BD1B-CABB-C127C4853B26}"/>
          </ac:graphicFrameMkLst>
        </pc:graphicFrameChg>
        <pc:graphicFrameChg chg="add mod modGraphic">
          <ac:chgData name="Rhys Thomas" userId="b0461f160bf1e64b" providerId="LiveId" clId="{CF6027AD-E818-47F9-B483-BF3D327BE63E}" dt="2024-06-26T10:25:22.656" v="14416" actId="20577"/>
          <ac:graphicFrameMkLst>
            <pc:docMk/>
            <pc:sldMk cId="4153070405" sldId="402"/>
            <ac:graphicFrameMk id="14" creationId="{12C81766-7949-9DA9-9DC7-E794DCBA4EFF}"/>
          </ac:graphicFrameMkLst>
        </pc:graphicFrameChg>
        <pc:picChg chg="add del mod">
          <ac:chgData name="Rhys Thomas" userId="b0461f160bf1e64b" providerId="LiveId" clId="{CF6027AD-E818-47F9-B483-BF3D327BE63E}" dt="2024-06-26T10:15:59.166" v="14366" actId="478"/>
          <ac:picMkLst>
            <pc:docMk/>
            <pc:sldMk cId="4153070405" sldId="402"/>
            <ac:picMk id="5" creationId="{0D34344D-B7A7-2201-CD01-3E8FA77E65F4}"/>
          </ac:picMkLst>
        </pc:picChg>
      </pc:sldChg>
      <pc:sldChg chg="addSp delSp modSp new mod">
        <pc:chgData name="Rhys Thomas" userId="b0461f160bf1e64b" providerId="LiveId" clId="{CF6027AD-E818-47F9-B483-BF3D327BE63E}" dt="2024-06-17T19:06:36.670" v="14130" actId="20577"/>
        <pc:sldMkLst>
          <pc:docMk/>
          <pc:sldMk cId="1029828391" sldId="403"/>
        </pc:sldMkLst>
        <pc:spChg chg="del">
          <ac:chgData name="Rhys Thomas" userId="b0461f160bf1e64b" providerId="LiveId" clId="{CF6027AD-E818-47F9-B483-BF3D327BE63E}" dt="2024-06-07T10:41:06.887" v="13961" actId="478"/>
          <ac:spMkLst>
            <pc:docMk/>
            <pc:sldMk cId="1029828391" sldId="403"/>
            <ac:spMk id="2" creationId="{B4645811-DA8A-4AA6-98C7-078A37B21837}"/>
          </ac:spMkLst>
        </pc:spChg>
        <pc:spChg chg="add del mod">
          <ac:chgData name="Rhys Thomas" userId="b0461f160bf1e64b" providerId="LiveId" clId="{CF6027AD-E818-47F9-B483-BF3D327BE63E}" dt="2024-06-17T19:01:39.380" v="14040" actId="478"/>
          <ac:spMkLst>
            <pc:docMk/>
            <pc:sldMk cId="1029828391" sldId="403"/>
            <ac:spMk id="2" creationId="{DB05E01B-5249-5E5A-612E-04593D5DC4F0}"/>
          </ac:spMkLst>
        </pc:spChg>
        <pc:spChg chg="del">
          <ac:chgData name="Rhys Thomas" userId="b0461f160bf1e64b" providerId="LiveId" clId="{CF6027AD-E818-47F9-B483-BF3D327BE63E}" dt="2024-06-07T10:41:05.266" v="13960" actId="478"/>
          <ac:spMkLst>
            <pc:docMk/>
            <pc:sldMk cId="1029828391" sldId="403"/>
            <ac:spMk id="3" creationId="{B9A918E2-0C4F-7E70-7D16-91545569D77A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3" creationId="{DCC89EC1-7FE6-272E-54A8-0AB7E4E75A8F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10" creationId="{EC9ABC67-231A-8A59-EFFE-638F9D81C56D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11" creationId="{8477AE08-338C-493E-1026-E5749CB6D33C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12" creationId="{00447D68-569E-ECDD-730D-B8462FE5EA2C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13" creationId="{4DB6F73D-000A-A8CA-F55A-DD589BF2704A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14" creationId="{A129FEE6-D569-C51C-8352-69CE0CE32C4D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15" creationId="{8E0ABCAC-ABEB-772C-2935-AB05C866C572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16" creationId="{010A853E-21D7-D395-6ED4-FA6831A8F63A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17" creationId="{D2504423-99E3-0AD5-FB32-79EAEB9D9E63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18" creationId="{4939301D-D68F-1D61-9C06-C9290051B1CF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19" creationId="{8AAE3980-ADC5-BC45-FA81-4C58CD5EA933}"/>
          </ac:spMkLst>
        </pc:spChg>
        <pc:spChg chg="add mod">
          <ac:chgData name="Rhys Thomas" userId="b0461f160bf1e64b" providerId="LiveId" clId="{CF6027AD-E818-47F9-B483-BF3D327BE63E}" dt="2024-06-17T19:02:40.693" v="14053" actId="164"/>
          <ac:spMkLst>
            <pc:docMk/>
            <pc:sldMk cId="1029828391" sldId="403"/>
            <ac:spMk id="21" creationId="{8BB38803-F07F-651A-1C3A-6951BB632856}"/>
          </ac:spMkLst>
        </pc:spChg>
        <pc:spChg chg="add del mod">
          <ac:chgData name="Rhys Thomas" userId="b0461f160bf1e64b" providerId="LiveId" clId="{CF6027AD-E818-47F9-B483-BF3D327BE63E}" dt="2024-06-17T19:02:59.680" v="14063" actId="478"/>
          <ac:spMkLst>
            <pc:docMk/>
            <pc:sldMk cId="1029828391" sldId="403"/>
            <ac:spMk id="24" creationId="{3E4CDFE2-FA42-C8E0-40BB-4A1A1F36D553}"/>
          </ac:spMkLst>
        </pc:spChg>
        <pc:spChg chg="mod">
          <ac:chgData name="Rhys Thomas" userId="b0461f160bf1e64b" providerId="LiveId" clId="{CF6027AD-E818-47F9-B483-BF3D327BE63E}" dt="2024-06-17T19:03:57.571" v="14080" actId="20577"/>
          <ac:spMkLst>
            <pc:docMk/>
            <pc:sldMk cId="1029828391" sldId="403"/>
            <ac:spMk id="27" creationId="{67F0151F-2D28-38F4-0F21-738FFE70395C}"/>
          </ac:spMkLst>
        </pc:spChg>
        <pc:spChg chg="mod">
          <ac:chgData name="Rhys Thomas" userId="b0461f160bf1e64b" providerId="LiveId" clId="{CF6027AD-E818-47F9-B483-BF3D327BE63E}" dt="2024-06-17T19:04:03.940" v="14081" actId="20577"/>
          <ac:spMkLst>
            <pc:docMk/>
            <pc:sldMk cId="1029828391" sldId="403"/>
            <ac:spMk id="28" creationId="{30232E36-4321-2C04-7656-DD3233FF714E}"/>
          </ac:spMkLst>
        </pc:spChg>
        <pc:spChg chg="mod">
          <ac:chgData name="Rhys Thomas" userId="b0461f160bf1e64b" providerId="LiveId" clId="{CF6027AD-E818-47F9-B483-BF3D327BE63E}" dt="2024-06-17T19:04:08.320" v="14082" actId="20577"/>
          <ac:spMkLst>
            <pc:docMk/>
            <pc:sldMk cId="1029828391" sldId="403"/>
            <ac:spMk id="29" creationId="{2F34C1D5-46E7-D2AC-33BD-D5C7F3BA8690}"/>
          </ac:spMkLst>
        </pc:spChg>
        <pc:spChg chg="mod">
          <ac:chgData name="Rhys Thomas" userId="b0461f160bf1e64b" providerId="LiveId" clId="{CF6027AD-E818-47F9-B483-BF3D327BE63E}" dt="2024-06-17T19:03:01.638" v="14064"/>
          <ac:spMkLst>
            <pc:docMk/>
            <pc:sldMk cId="1029828391" sldId="403"/>
            <ac:spMk id="30" creationId="{14087591-A574-D279-946E-B56E3BA7E1C4}"/>
          </ac:spMkLst>
        </pc:spChg>
        <pc:spChg chg="mod">
          <ac:chgData name="Rhys Thomas" userId="b0461f160bf1e64b" providerId="LiveId" clId="{CF6027AD-E818-47F9-B483-BF3D327BE63E}" dt="2024-06-17T19:04:12.589" v="14083" actId="20577"/>
          <ac:spMkLst>
            <pc:docMk/>
            <pc:sldMk cId="1029828391" sldId="403"/>
            <ac:spMk id="31" creationId="{2D552880-CE52-8702-BCC3-919473BCE039}"/>
          </ac:spMkLst>
        </pc:spChg>
        <pc:spChg chg="mod">
          <ac:chgData name="Rhys Thomas" userId="b0461f160bf1e64b" providerId="LiveId" clId="{CF6027AD-E818-47F9-B483-BF3D327BE63E}" dt="2024-06-17T19:03:01.638" v="14064"/>
          <ac:spMkLst>
            <pc:docMk/>
            <pc:sldMk cId="1029828391" sldId="403"/>
            <ac:spMk id="32" creationId="{7EA3BD74-2F44-B81D-123D-D80698471864}"/>
          </ac:spMkLst>
        </pc:spChg>
        <pc:spChg chg="mod">
          <ac:chgData name="Rhys Thomas" userId="b0461f160bf1e64b" providerId="LiveId" clId="{CF6027AD-E818-47F9-B483-BF3D327BE63E}" dt="2024-06-17T19:04:23.140" v="14085" actId="20577"/>
          <ac:spMkLst>
            <pc:docMk/>
            <pc:sldMk cId="1029828391" sldId="403"/>
            <ac:spMk id="33" creationId="{056AB035-17D8-2AF6-4BEA-113D183004E8}"/>
          </ac:spMkLst>
        </pc:spChg>
        <pc:spChg chg="mod">
          <ac:chgData name="Rhys Thomas" userId="b0461f160bf1e64b" providerId="LiveId" clId="{CF6027AD-E818-47F9-B483-BF3D327BE63E}" dt="2024-06-17T19:04:20.071" v="14084" actId="20577"/>
          <ac:spMkLst>
            <pc:docMk/>
            <pc:sldMk cId="1029828391" sldId="403"/>
            <ac:spMk id="34" creationId="{B680DEEB-E87C-B829-EB02-C3F0D8B40448}"/>
          </ac:spMkLst>
        </pc:spChg>
        <pc:spChg chg="mod">
          <ac:chgData name="Rhys Thomas" userId="b0461f160bf1e64b" providerId="LiveId" clId="{CF6027AD-E818-47F9-B483-BF3D327BE63E}" dt="2024-06-17T19:03:01.638" v="14064"/>
          <ac:spMkLst>
            <pc:docMk/>
            <pc:sldMk cId="1029828391" sldId="403"/>
            <ac:spMk id="35" creationId="{3591A9ED-87C8-D861-AEFF-8339B8E2454C}"/>
          </ac:spMkLst>
        </pc:spChg>
        <pc:spChg chg="mod">
          <ac:chgData name="Rhys Thomas" userId="b0461f160bf1e64b" providerId="LiveId" clId="{CF6027AD-E818-47F9-B483-BF3D327BE63E}" dt="2024-06-17T19:03:01.638" v="14064"/>
          <ac:spMkLst>
            <pc:docMk/>
            <pc:sldMk cId="1029828391" sldId="403"/>
            <ac:spMk id="37" creationId="{E0249414-2272-6E0C-2CDA-047BAAAB1E0C}"/>
          </ac:spMkLst>
        </pc:spChg>
        <pc:spChg chg="mod">
          <ac:chgData name="Rhys Thomas" userId="b0461f160bf1e64b" providerId="LiveId" clId="{CF6027AD-E818-47F9-B483-BF3D327BE63E}" dt="2024-06-17T19:03:01.638" v="14064"/>
          <ac:spMkLst>
            <pc:docMk/>
            <pc:sldMk cId="1029828391" sldId="403"/>
            <ac:spMk id="38" creationId="{0966D8DC-04A8-C60F-4A85-5A4322086B58}"/>
          </ac:spMkLst>
        </pc:spChg>
        <pc:spChg chg="mod">
          <ac:chgData name="Rhys Thomas" userId="b0461f160bf1e64b" providerId="LiveId" clId="{CF6027AD-E818-47F9-B483-BF3D327BE63E}" dt="2024-06-17T19:03:01.638" v="14064"/>
          <ac:spMkLst>
            <pc:docMk/>
            <pc:sldMk cId="1029828391" sldId="403"/>
            <ac:spMk id="39" creationId="{E6DF1776-E8F7-21A2-41D1-F398E42C4B35}"/>
          </ac:spMkLst>
        </pc:spChg>
        <pc:spChg chg="mod">
          <ac:chgData name="Rhys Thomas" userId="b0461f160bf1e64b" providerId="LiveId" clId="{CF6027AD-E818-47F9-B483-BF3D327BE63E}" dt="2024-06-17T19:04:27.438" v="14086" actId="20577"/>
          <ac:spMkLst>
            <pc:docMk/>
            <pc:sldMk cId="1029828391" sldId="403"/>
            <ac:spMk id="42" creationId="{E2234427-F7AD-E45C-E70F-E6717A6FCAB8}"/>
          </ac:spMkLst>
        </pc:spChg>
        <pc:spChg chg="mod">
          <ac:chgData name="Rhys Thomas" userId="b0461f160bf1e64b" providerId="LiveId" clId="{CF6027AD-E818-47F9-B483-BF3D327BE63E}" dt="2024-06-17T19:04:31.469" v="14087" actId="20577"/>
          <ac:spMkLst>
            <pc:docMk/>
            <pc:sldMk cId="1029828391" sldId="403"/>
            <ac:spMk id="43" creationId="{74843E3D-C064-403F-6007-038BD9C45DFC}"/>
          </ac:spMkLst>
        </pc:spChg>
        <pc:spChg chg="mod">
          <ac:chgData name="Rhys Thomas" userId="b0461f160bf1e64b" providerId="LiveId" clId="{CF6027AD-E818-47F9-B483-BF3D327BE63E}" dt="2024-06-17T19:04:34.882" v="14088" actId="20577"/>
          <ac:spMkLst>
            <pc:docMk/>
            <pc:sldMk cId="1029828391" sldId="403"/>
            <ac:spMk id="44" creationId="{9C384FAF-5217-5FAE-BE35-98371EFA0950}"/>
          </ac:spMkLst>
        </pc:spChg>
        <pc:spChg chg="mod">
          <ac:chgData name="Rhys Thomas" userId="b0461f160bf1e64b" providerId="LiveId" clId="{CF6027AD-E818-47F9-B483-BF3D327BE63E}" dt="2024-06-17T19:03:06.102" v="14066"/>
          <ac:spMkLst>
            <pc:docMk/>
            <pc:sldMk cId="1029828391" sldId="403"/>
            <ac:spMk id="45" creationId="{8D270E64-E590-AA49-55BC-71EBDB36412E}"/>
          </ac:spMkLst>
        </pc:spChg>
        <pc:spChg chg="mod">
          <ac:chgData name="Rhys Thomas" userId="b0461f160bf1e64b" providerId="LiveId" clId="{CF6027AD-E818-47F9-B483-BF3D327BE63E}" dt="2024-06-17T19:04:38.697" v="14090" actId="20577"/>
          <ac:spMkLst>
            <pc:docMk/>
            <pc:sldMk cId="1029828391" sldId="403"/>
            <ac:spMk id="46" creationId="{FCCC5353-1BE7-5B04-FC78-E23D0D09F25C}"/>
          </ac:spMkLst>
        </pc:spChg>
        <pc:spChg chg="mod">
          <ac:chgData name="Rhys Thomas" userId="b0461f160bf1e64b" providerId="LiveId" clId="{CF6027AD-E818-47F9-B483-BF3D327BE63E}" dt="2024-06-17T19:03:06.102" v="14066"/>
          <ac:spMkLst>
            <pc:docMk/>
            <pc:sldMk cId="1029828391" sldId="403"/>
            <ac:spMk id="47" creationId="{095CF60F-AD15-9C18-020B-C69B028C0275}"/>
          </ac:spMkLst>
        </pc:spChg>
        <pc:spChg chg="mod">
          <ac:chgData name="Rhys Thomas" userId="b0461f160bf1e64b" providerId="LiveId" clId="{CF6027AD-E818-47F9-B483-BF3D327BE63E}" dt="2024-06-17T19:04:45.938" v="14093" actId="20577"/>
          <ac:spMkLst>
            <pc:docMk/>
            <pc:sldMk cId="1029828391" sldId="403"/>
            <ac:spMk id="48" creationId="{208C589C-4A06-D5D8-5FCC-58437DCC3FF8}"/>
          </ac:spMkLst>
        </pc:spChg>
        <pc:spChg chg="mod">
          <ac:chgData name="Rhys Thomas" userId="b0461f160bf1e64b" providerId="LiveId" clId="{CF6027AD-E818-47F9-B483-BF3D327BE63E}" dt="2024-06-17T19:03:06.102" v="14066"/>
          <ac:spMkLst>
            <pc:docMk/>
            <pc:sldMk cId="1029828391" sldId="403"/>
            <ac:spMk id="49" creationId="{63E6FDE4-3DCC-0D63-EA63-DDC8401C70F4}"/>
          </ac:spMkLst>
        </pc:spChg>
        <pc:spChg chg="mod">
          <ac:chgData name="Rhys Thomas" userId="b0461f160bf1e64b" providerId="LiveId" clId="{CF6027AD-E818-47F9-B483-BF3D327BE63E}" dt="2024-06-17T19:04:55.009" v="14094" actId="20577"/>
          <ac:spMkLst>
            <pc:docMk/>
            <pc:sldMk cId="1029828391" sldId="403"/>
            <ac:spMk id="50" creationId="{D746EED2-3308-5F55-8BDB-FF454D8CCBD2}"/>
          </ac:spMkLst>
        </pc:spChg>
        <pc:spChg chg="mod">
          <ac:chgData name="Rhys Thomas" userId="b0461f160bf1e64b" providerId="LiveId" clId="{CF6027AD-E818-47F9-B483-BF3D327BE63E}" dt="2024-06-17T19:04:42.717" v="14091" actId="20577"/>
          <ac:spMkLst>
            <pc:docMk/>
            <pc:sldMk cId="1029828391" sldId="403"/>
            <ac:spMk id="52" creationId="{5A515E10-4B80-1CFA-4EC5-7690F2AE9F44}"/>
          </ac:spMkLst>
        </pc:spChg>
        <pc:spChg chg="mod">
          <ac:chgData name="Rhys Thomas" userId="b0461f160bf1e64b" providerId="LiveId" clId="{CF6027AD-E818-47F9-B483-BF3D327BE63E}" dt="2024-06-17T19:03:06.102" v="14066"/>
          <ac:spMkLst>
            <pc:docMk/>
            <pc:sldMk cId="1029828391" sldId="403"/>
            <ac:spMk id="53" creationId="{11B273B8-C5AD-4ABA-ACFF-32CC249A0A24}"/>
          </ac:spMkLst>
        </pc:spChg>
        <pc:spChg chg="mod">
          <ac:chgData name="Rhys Thomas" userId="b0461f160bf1e64b" providerId="LiveId" clId="{CF6027AD-E818-47F9-B483-BF3D327BE63E}" dt="2024-06-17T19:03:06.102" v="14066"/>
          <ac:spMkLst>
            <pc:docMk/>
            <pc:sldMk cId="1029828391" sldId="403"/>
            <ac:spMk id="54" creationId="{BE02F10D-7BB0-220B-B776-5FC2AEB9807B}"/>
          </ac:spMkLst>
        </pc:spChg>
        <pc:spChg chg="mod">
          <ac:chgData name="Rhys Thomas" userId="b0461f160bf1e64b" providerId="LiveId" clId="{CF6027AD-E818-47F9-B483-BF3D327BE63E}" dt="2024-06-17T19:05:05.519" v="14095" actId="20577"/>
          <ac:spMkLst>
            <pc:docMk/>
            <pc:sldMk cId="1029828391" sldId="403"/>
            <ac:spMk id="57" creationId="{3D78DE62-079C-A633-7082-3C68DA86E451}"/>
          </ac:spMkLst>
        </pc:spChg>
        <pc:spChg chg="mod">
          <ac:chgData name="Rhys Thomas" userId="b0461f160bf1e64b" providerId="LiveId" clId="{CF6027AD-E818-47F9-B483-BF3D327BE63E}" dt="2024-06-17T19:05:11.275" v="14097" actId="20577"/>
          <ac:spMkLst>
            <pc:docMk/>
            <pc:sldMk cId="1029828391" sldId="403"/>
            <ac:spMk id="58" creationId="{B3F9101C-8B0D-C299-E452-CB380BCA26A3}"/>
          </ac:spMkLst>
        </pc:spChg>
        <pc:spChg chg="mod">
          <ac:chgData name="Rhys Thomas" userId="b0461f160bf1e64b" providerId="LiveId" clId="{CF6027AD-E818-47F9-B483-BF3D327BE63E}" dt="2024-06-17T19:05:17.033" v="14098" actId="20577"/>
          <ac:spMkLst>
            <pc:docMk/>
            <pc:sldMk cId="1029828391" sldId="403"/>
            <ac:spMk id="59" creationId="{7DC34A12-DCE3-581A-2851-B4E1FD825694}"/>
          </ac:spMkLst>
        </pc:spChg>
        <pc:spChg chg="mod">
          <ac:chgData name="Rhys Thomas" userId="b0461f160bf1e64b" providerId="LiveId" clId="{CF6027AD-E818-47F9-B483-BF3D327BE63E}" dt="2024-06-17T19:03:10.332" v="14068"/>
          <ac:spMkLst>
            <pc:docMk/>
            <pc:sldMk cId="1029828391" sldId="403"/>
            <ac:spMk id="60" creationId="{D006ED89-13FF-EC51-5BA4-87E557789A72}"/>
          </ac:spMkLst>
        </pc:spChg>
        <pc:spChg chg="mod">
          <ac:chgData name="Rhys Thomas" userId="b0461f160bf1e64b" providerId="LiveId" clId="{CF6027AD-E818-47F9-B483-BF3D327BE63E}" dt="2024-06-17T19:05:28.663" v="14103" actId="20577"/>
          <ac:spMkLst>
            <pc:docMk/>
            <pc:sldMk cId="1029828391" sldId="403"/>
            <ac:spMk id="61" creationId="{5D04CC2B-0F8E-C5CB-3012-F0AC877CAEE4}"/>
          </ac:spMkLst>
        </pc:spChg>
        <pc:spChg chg="mod">
          <ac:chgData name="Rhys Thomas" userId="b0461f160bf1e64b" providerId="LiveId" clId="{CF6027AD-E818-47F9-B483-BF3D327BE63E}" dt="2024-06-17T19:03:10.332" v="14068"/>
          <ac:spMkLst>
            <pc:docMk/>
            <pc:sldMk cId="1029828391" sldId="403"/>
            <ac:spMk id="62" creationId="{022BD0E5-D0BD-34BD-1F47-063C778CCB1A}"/>
          </ac:spMkLst>
        </pc:spChg>
        <pc:spChg chg="mod">
          <ac:chgData name="Rhys Thomas" userId="b0461f160bf1e64b" providerId="LiveId" clId="{CF6027AD-E818-47F9-B483-BF3D327BE63E}" dt="2024-06-17T19:05:37.537" v="14107" actId="20577"/>
          <ac:spMkLst>
            <pc:docMk/>
            <pc:sldMk cId="1029828391" sldId="403"/>
            <ac:spMk id="63" creationId="{3F04FFF7-035C-91F6-598C-34D09201ABF0}"/>
          </ac:spMkLst>
        </pc:spChg>
        <pc:spChg chg="mod">
          <ac:chgData name="Rhys Thomas" userId="b0461f160bf1e64b" providerId="LiveId" clId="{CF6027AD-E818-47F9-B483-BF3D327BE63E}" dt="2024-06-17T19:05:32.011" v="14105" actId="20577"/>
          <ac:spMkLst>
            <pc:docMk/>
            <pc:sldMk cId="1029828391" sldId="403"/>
            <ac:spMk id="64" creationId="{09F8D1CC-F891-3FB2-3030-4AAC16BFE81A}"/>
          </ac:spMkLst>
        </pc:spChg>
        <pc:spChg chg="mod">
          <ac:chgData name="Rhys Thomas" userId="b0461f160bf1e64b" providerId="LiveId" clId="{CF6027AD-E818-47F9-B483-BF3D327BE63E}" dt="2024-06-17T19:05:25.393" v="14101" actId="20577"/>
          <ac:spMkLst>
            <pc:docMk/>
            <pc:sldMk cId="1029828391" sldId="403"/>
            <ac:spMk id="65" creationId="{ACDF2D67-D05A-6779-E1C7-34D95637FA59}"/>
          </ac:spMkLst>
        </pc:spChg>
        <pc:spChg chg="mod">
          <ac:chgData name="Rhys Thomas" userId="b0461f160bf1e64b" providerId="LiveId" clId="{CF6027AD-E818-47F9-B483-BF3D327BE63E}" dt="2024-06-17T19:03:10.332" v="14068"/>
          <ac:spMkLst>
            <pc:docMk/>
            <pc:sldMk cId="1029828391" sldId="403"/>
            <ac:spMk id="67" creationId="{5B299A08-37BE-AE13-E0DF-7FEDF313B187}"/>
          </ac:spMkLst>
        </pc:spChg>
        <pc:spChg chg="mod">
          <ac:chgData name="Rhys Thomas" userId="b0461f160bf1e64b" providerId="LiveId" clId="{CF6027AD-E818-47F9-B483-BF3D327BE63E}" dt="2024-06-17T19:05:22.551" v="14099" actId="20577"/>
          <ac:spMkLst>
            <pc:docMk/>
            <pc:sldMk cId="1029828391" sldId="403"/>
            <ac:spMk id="68" creationId="{E580A430-31E9-068A-5538-6DC36426BED8}"/>
          </ac:spMkLst>
        </pc:spChg>
        <pc:spChg chg="mod">
          <ac:chgData name="Rhys Thomas" userId="b0461f160bf1e64b" providerId="LiveId" clId="{CF6027AD-E818-47F9-B483-BF3D327BE63E}" dt="2024-06-17T19:03:10.332" v="14068"/>
          <ac:spMkLst>
            <pc:docMk/>
            <pc:sldMk cId="1029828391" sldId="403"/>
            <ac:spMk id="69" creationId="{04DB3BDB-64D0-0DC5-2EE6-B67BF63E5435}"/>
          </ac:spMkLst>
        </pc:spChg>
        <pc:spChg chg="mod">
          <ac:chgData name="Rhys Thomas" userId="b0461f160bf1e64b" providerId="LiveId" clId="{CF6027AD-E818-47F9-B483-BF3D327BE63E}" dt="2024-06-17T19:05:46.178" v="14108" actId="20577"/>
          <ac:spMkLst>
            <pc:docMk/>
            <pc:sldMk cId="1029828391" sldId="403"/>
            <ac:spMk id="72" creationId="{8F11683C-895A-FDA1-0AB3-B1C23BBF528C}"/>
          </ac:spMkLst>
        </pc:spChg>
        <pc:spChg chg="mod">
          <ac:chgData name="Rhys Thomas" userId="b0461f160bf1e64b" providerId="LiveId" clId="{CF6027AD-E818-47F9-B483-BF3D327BE63E}" dt="2024-06-17T19:06:22.060" v="14124" actId="20577"/>
          <ac:spMkLst>
            <pc:docMk/>
            <pc:sldMk cId="1029828391" sldId="403"/>
            <ac:spMk id="73" creationId="{934CDD6A-16FA-2576-E84F-95A026028778}"/>
          </ac:spMkLst>
        </pc:spChg>
        <pc:spChg chg="mod">
          <ac:chgData name="Rhys Thomas" userId="b0461f160bf1e64b" providerId="LiveId" clId="{CF6027AD-E818-47F9-B483-BF3D327BE63E}" dt="2024-06-17T19:05:59.742" v="14116" actId="20577"/>
          <ac:spMkLst>
            <pc:docMk/>
            <pc:sldMk cId="1029828391" sldId="403"/>
            <ac:spMk id="74" creationId="{87CB27F9-8821-62BA-A600-BA76D631A2D6}"/>
          </ac:spMkLst>
        </pc:spChg>
        <pc:spChg chg="mod">
          <ac:chgData name="Rhys Thomas" userId="b0461f160bf1e64b" providerId="LiveId" clId="{CF6027AD-E818-47F9-B483-BF3D327BE63E}" dt="2024-06-17T19:03:14.480" v="14070"/>
          <ac:spMkLst>
            <pc:docMk/>
            <pc:sldMk cId="1029828391" sldId="403"/>
            <ac:spMk id="75" creationId="{66C6BAB7-D491-DA69-225F-83D5F2B5F2BB}"/>
          </ac:spMkLst>
        </pc:spChg>
        <pc:spChg chg="mod">
          <ac:chgData name="Rhys Thomas" userId="b0461f160bf1e64b" providerId="LiveId" clId="{CF6027AD-E818-47F9-B483-BF3D327BE63E}" dt="2024-06-17T19:06:28.319" v="14126" actId="20577"/>
          <ac:spMkLst>
            <pc:docMk/>
            <pc:sldMk cId="1029828391" sldId="403"/>
            <ac:spMk id="76" creationId="{BA26377E-9669-6474-9E7D-985862EAC6F0}"/>
          </ac:spMkLst>
        </pc:spChg>
        <pc:spChg chg="mod">
          <ac:chgData name="Rhys Thomas" userId="b0461f160bf1e64b" providerId="LiveId" clId="{CF6027AD-E818-47F9-B483-BF3D327BE63E}" dt="2024-06-17T19:03:14.480" v="14070"/>
          <ac:spMkLst>
            <pc:docMk/>
            <pc:sldMk cId="1029828391" sldId="403"/>
            <ac:spMk id="77" creationId="{3F730FBE-9A88-A99C-531A-E9EA8843AC68}"/>
          </ac:spMkLst>
        </pc:spChg>
        <pc:spChg chg="mod">
          <ac:chgData name="Rhys Thomas" userId="b0461f160bf1e64b" providerId="LiveId" clId="{CF6027AD-E818-47F9-B483-BF3D327BE63E}" dt="2024-06-17T19:06:36.670" v="14130" actId="20577"/>
          <ac:spMkLst>
            <pc:docMk/>
            <pc:sldMk cId="1029828391" sldId="403"/>
            <ac:spMk id="78" creationId="{1DEA9F12-5D57-39BB-E22B-0B27615476EE}"/>
          </ac:spMkLst>
        </pc:spChg>
        <pc:spChg chg="mod">
          <ac:chgData name="Rhys Thomas" userId="b0461f160bf1e64b" providerId="LiveId" clId="{CF6027AD-E818-47F9-B483-BF3D327BE63E}" dt="2024-06-17T19:06:30.770" v="14128" actId="20577"/>
          <ac:spMkLst>
            <pc:docMk/>
            <pc:sldMk cId="1029828391" sldId="403"/>
            <ac:spMk id="79" creationId="{C57A64A0-0C22-B2BD-0E91-62A39AB075BF}"/>
          </ac:spMkLst>
        </pc:spChg>
        <pc:spChg chg="mod">
          <ac:chgData name="Rhys Thomas" userId="b0461f160bf1e64b" providerId="LiveId" clId="{CF6027AD-E818-47F9-B483-BF3D327BE63E}" dt="2024-06-17T19:06:14.911" v="14122" actId="20577"/>
          <ac:spMkLst>
            <pc:docMk/>
            <pc:sldMk cId="1029828391" sldId="403"/>
            <ac:spMk id="80" creationId="{C6EA52F5-3F73-5BE6-4244-EBFA49AE723A}"/>
          </ac:spMkLst>
        </pc:spChg>
        <pc:spChg chg="mod">
          <ac:chgData name="Rhys Thomas" userId="b0461f160bf1e64b" providerId="LiveId" clId="{CF6027AD-E818-47F9-B483-BF3D327BE63E}" dt="2024-06-17T19:03:14.480" v="14070"/>
          <ac:spMkLst>
            <pc:docMk/>
            <pc:sldMk cId="1029828391" sldId="403"/>
            <ac:spMk id="82" creationId="{86418AA2-D31B-3D68-8468-CEAEB2874387}"/>
          </ac:spMkLst>
        </pc:spChg>
        <pc:spChg chg="mod">
          <ac:chgData name="Rhys Thomas" userId="b0461f160bf1e64b" providerId="LiveId" clId="{CF6027AD-E818-47F9-B483-BF3D327BE63E}" dt="2024-06-17T19:03:14.480" v="14070"/>
          <ac:spMkLst>
            <pc:docMk/>
            <pc:sldMk cId="1029828391" sldId="403"/>
            <ac:spMk id="83" creationId="{C34AE7DF-F35E-8D87-9438-98B243F02362}"/>
          </ac:spMkLst>
        </pc:spChg>
        <pc:spChg chg="mod">
          <ac:chgData name="Rhys Thomas" userId="b0461f160bf1e64b" providerId="LiveId" clId="{CF6027AD-E818-47F9-B483-BF3D327BE63E}" dt="2024-06-17T19:03:14.480" v="14070"/>
          <ac:spMkLst>
            <pc:docMk/>
            <pc:sldMk cId="1029828391" sldId="403"/>
            <ac:spMk id="84" creationId="{DB512534-66E2-2082-8EF2-2D49A34F8728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87" creationId="{C7F6E29B-E3A8-1457-F611-ECBE16A7CF7C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88" creationId="{C51B8616-40A3-916E-3D83-229EEE724B96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89" creationId="{BD035E61-EF54-9434-6063-60223728063A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90" creationId="{E6E24F03-0BDE-7554-7599-79B482A4EBAE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91" creationId="{B1AA6E04-891F-3545-8C0F-531F2F09BD6B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92" creationId="{A76E8C45-A5B0-A912-7A16-1ED5C118B470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93" creationId="{6126BA3E-656A-AAEA-B17A-CCDF1832A8D1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94" creationId="{CE6DAFB9-0EC8-3553-827F-A77DAF5E6736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95" creationId="{53203B0E-77C9-FE56-9D79-4C4666B825F0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97" creationId="{6CE0C695-8B1F-346D-A45D-3ADD37171B71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98" creationId="{8A38C617-23CF-45EB-AC96-0BA66EB70E97}"/>
          </ac:spMkLst>
        </pc:spChg>
        <pc:spChg chg="mod">
          <ac:chgData name="Rhys Thomas" userId="b0461f160bf1e64b" providerId="LiveId" clId="{CF6027AD-E818-47F9-B483-BF3D327BE63E}" dt="2024-06-17T19:03:22.101" v="14072"/>
          <ac:spMkLst>
            <pc:docMk/>
            <pc:sldMk cId="1029828391" sldId="403"/>
            <ac:spMk id="99" creationId="{9E01A61E-4EC0-A90B-1739-A784FCD988B0}"/>
          </ac:spMkLst>
        </pc:spChg>
        <pc:grpChg chg="add del mod">
          <ac:chgData name="Rhys Thomas" userId="b0461f160bf1e64b" providerId="LiveId" clId="{CF6027AD-E818-47F9-B483-BF3D327BE63E}" dt="2024-06-17T19:02:51" v="14055" actId="478"/>
          <ac:grpSpMkLst>
            <pc:docMk/>
            <pc:sldMk cId="1029828391" sldId="403"/>
            <ac:grpSpMk id="23" creationId="{9157D5E7-5DF5-A2C4-6E43-8BF673B8728C}"/>
          </ac:grpSpMkLst>
        </pc:grpChg>
        <pc:grpChg chg="add mod">
          <ac:chgData name="Rhys Thomas" userId="b0461f160bf1e64b" providerId="LiveId" clId="{CF6027AD-E818-47F9-B483-BF3D327BE63E}" dt="2024-06-17T19:03:04.891" v="14065" actId="1076"/>
          <ac:grpSpMkLst>
            <pc:docMk/>
            <pc:sldMk cId="1029828391" sldId="403"/>
            <ac:grpSpMk id="25" creationId="{C0CD5CB2-7DDE-D9F3-F945-A7381B3C3D94}"/>
          </ac:grpSpMkLst>
        </pc:grpChg>
        <pc:grpChg chg="add mod">
          <ac:chgData name="Rhys Thomas" userId="b0461f160bf1e64b" providerId="LiveId" clId="{CF6027AD-E818-47F9-B483-BF3D327BE63E}" dt="2024-06-17T19:03:09.024" v="14067" actId="1076"/>
          <ac:grpSpMkLst>
            <pc:docMk/>
            <pc:sldMk cId="1029828391" sldId="403"/>
            <ac:grpSpMk id="40" creationId="{C238BAD7-A749-08AF-38AD-7199439492E7}"/>
          </ac:grpSpMkLst>
        </pc:grpChg>
        <pc:grpChg chg="add mod">
          <ac:chgData name="Rhys Thomas" userId="b0461f160bf1e64b" providerId="LiveId" clId="{CF6027AD-E818-47F9-B483-BF3D327BE63E}" dt="2024-06-17T19:03:13.413" v="14069" actId="1076"/>
          <ac:grpSpMkLst>
            <pc:docMk/>
            <pc:sldMk cId="1029828391" sldId="403"/>
            <ac:grpSpMk id="55" creationId="{73FEB888-5388-3264-56E4-536957EFB16F}"/>
          </ac:grpSpMkLst>
        </pc:grpChg>
        <pc:grpChg chg="add mod">
          <ac:chgData name="Rhys Thomas" userId="b0461f160bf1e64b" providerId="LiveId" clId="{CF6027AD-E818-47F9-B483-BF3D327BE63E}" dt="2024-06-17T19:03:19.985" v="14071" actId="1076"/>
          <ac:grpSpMkLst>
            <pc:docMk/>
            <pc:sldMk cId="1029828391" sldId="403"/>
            <ac:grpSpMk id="70" creationId="{AC9802DB-167B-5B60-3C80-EDB82925D8AA}"/>
          </ac:grpSpMkLst>
        </pc:grpChg>
        <pc:grpChg chg="add mod">
          <ac:chgData name="Rhys Thomas" userId="b0461f160bf1e64b" providerId="LiveId" clId="{CF6027AD-E818-47F9-B483-BF3D327BE63E}" dt="2024-06-17T19:03:26.657" v="14073" actId="1076"/>
          <ac:grpSpMkLst>
            <pc:docMk/>
            <pc:sldMk cId="1029828391" sldId="403"/>
            <ac:grpSpMk id="85" creationId="{B36CFDCE-120A-AE24-8CE2-D0611E145792}"/>
          </ac:grpSpMkLst>
        </pc:grpChg>
        <pc:picChg chg="add mod">
          <ac:chgData name="Rhys Thomas" userId="b0461f160bf1e64b" providerId="LiveId" clId="{CF6027AD-E818-47F9-B483-BF3D327BE63E}" dt="2024-06-17T19:02:40.693" v="14053" actId="164"/>
          <ac:picMkLst>
            <pc:docMk/>
            <pc:sldMk cId="1029828391" sldId="403"/>
            <ac:picMk id="4" creationId="{2FC69C2F-40EE-F472-D746-80964E497979}"/>
          </ac:picMkLst>
        </pc:picChg>
        <pc:picChg chg="add del mod">
          <ac:chgData name="Rhys Thomas" userId="b0461f160bf1e64b" providerId="LiveId" clId="{CF6027AD-E818-47F9-B483-BF3D327BE63E}" dt="2024-06-17T19:02:51.985" v="14056" actId="478"/>
          <ac:picMkLst>
            <pc:docMk/>
            <pc:sldMk cId="1029828391" sldId="403"/>
            <ac:picMk id="5" creationId="{B45F440B-5804-AF90-8419-529C8344862D}"/>
          </ac:picMkLst>
        </pc:picChg>
        <pc:picChg chg="add del mod">
          <ac:chgData name="Rhys Thomas" userId="b0461f160bf1e64b" providerId="LiveId" clId="{CF6027AD-E818-47F9-B483-BF3D327BE63E}" dt="2024-06-17T19:02:52.691" v="14057" actId="478"/>
          <ac:picMkLst>
            <pc:docMk/>
            <pc:sldMk cId="1029828391" sldId="403"/>
            <ac:picMk id="6" creationId="{358EC2A8-FB79-C4D7-3853-6D8A5DA5634F}"/>
          </ac:picMkLst>
        </pc:picChg>
        <pc:picChg chg="add del mod">
          <ac:chgData name="Rhys Thomas" userId="b0461f160bf1e64b" providerId="LiveId" clId="{CF6027AD-E818-47F9-B483-BF3D327BE63E}" dt="2024-06-17T19:02:54.934" v="14061" actId="478"/>
          <ac:picMkLst>
            <pc:docMk/>
            <pc:sldMk cId="1029828391" sldId="403"/>
            <ac:picMk id="7" creationId="{AB0653A4-0E1A-B4A4-406E-1E5805ECC0B5}"/>
          </ac:picMkLst>
        </pc:picChg>
        <pc:picChg chg="add del mod">
          <ac:chgData name="Rhys Thomas" userId="b0461f160bf1e64b" providerId="LiveId" clId="{CF6027AD-E818-47F9-B483-BF3D327BE63E}" dt="2024-06-17T19:02:53.946" v="14059" actId="478"/>
          <ac:picMkLst>
            <pc:docMk/>
            <pc:sldMk cId="1029828391" sldId="403"/>
            <ac:picMk id="8" creationId="{555A1002-E560-8915-9407-783A933453DF}"/>
          </ac:picMkLst>
        </pc:picChg>
        <pc:picChg chg="add del mod">
          <ac:chgData name="Rhys Thomas" userId="b0461f160bf1e64b" providerId="LiveId" clId="{CF6027AD-E818-47F9-B483-BF3D327BE63E}" dt="2024-06-17T19:02:53.381" v="14058" actId="478"/>
          <ac:picMkLst>
            <pc:docMk/>
            <pc:sldMk cId="1029828391" sldId="403"/>
            <ac:picMk id="9" creationId="{DCF918A1-6A4D-DC82-A2B5-C99635CA63C7}"/>
          </ac:picMkLst>
        </pc:picChg>
        <pc:picChg chg="mod">
          <ac:chgData name="Rhys Thomas" userId="b0461f160bf1e64b" providerId="LiveId" clId="{CF6027AD-E818-47F9-B483-BF3D327BE63E}" dt="2024-06-17T19:03:01.638" v="14064"/>
          <ac:picMkLst>
            <pc:docMk/>
            <pc:sldMk cId="1029828391" sldId="403"/>
            <ac:picMk id="26" creationId="{E2A801BC-8E0F-FD67-A74E-B66777F444AA}"/>
          </ac:picMkLst>
        </pc:picChg>
        <pc:picChg chg="mod">
          <ac:chgData name="Rhys Thomas" userId="b0461f160bf1e64b" providerId="LiveId" clId="{CF6027AD-E818-47F9-B483-BF3D327BE63E}" dt="2024-06-17T19:03:06.102" v="14066"/>
          <ac:picMkLst>
            <pc:docMk/>
            <pc:sldMk cId="1029828391" sldId="403"/>
            <ac:picMk id="41" creationId="{2164CA3E-156B-57F0-4B7C-BED962EC9E76}"/>
          </ac:picMkLst>
        </pc:picChg>
        <pc:picChg chg="mod">
          <ac:chgData name="Rhys Thomas" userId="b0461f160bf1e64b" providerId="LiveId" clId="{CF6027AD-E818-47F9-B483-BF3D327BE63E}" dt="2024-06-17T19:03:10.332" v="14068"/>
          <ac:picMkLst>
            <pc:docMk/>
            <pc:sldMk cId="1029828391" sldId="403"/>
            <ac:picMk id="56" creationId="{47AC88AA-36E0-8E2D-AECF-91EA8A9FB99F}"/>
          </ac:picMkLst>
        </pc:picChg>
        <pc:picChg chg="mod">
          <ac:chgData name="Rhys Thomas" userId="b0461f160bf1e64b" providerId="LiveId" clId="{CF6027AD-E818-47F9-B483-BF3D327BE63E}" dt="2024-06-17T19:03:14.480" v="14070"/>
          <ac:picMkLst>
            <pc:docMk/>
            <pc:sldMk cId="1029828391" sldId="403"/>
            <ac:picMk id="71" creationId="{32DB6A46-96C3-A1AF-AB4B-7E8A041C0F6D}"/>
          </ac:picMkLst>
        </pc:picChg>
        <pc:picChg chg="mod">
          <ac:chgData name="Rhys Thomas" userId="b0461f160bf1e64b" providerId="LiveId" clId="{CF6027AD-E818-47F9-B483-BF3D327BE63E}" dt="2024-06-17T19:03:22.101" v="14072"/>
          <ac:picMkLst>
            <pc:docMk/>
            <pc:sldMk cId="1029828391" sldId="403"/>
            <ac:picMk id="86" creationId="{E25D2D8F-C734-BDAA-8FFB-875E6E1B699C}"/>
          </ac:picMkLst>
        </pc:picChg>
        <pc:cxnChg chg="add mod">
          <ac:chgData name="Rhys Thomas" userId="b0461f160bf1e64b" providerId="LiveId" clId="{CF6027AD-E818-47F9-B483-BF3D327BE63E}" dt="2024-06-17T19:02:51" v="14055" actId="478"/>
          <ac:cxnSpMkLst>
            <pc:docMk/>
            <pc:sldMk cId="1029828391" sldId="403"/>
            <ac:cxnSpMk id="20" creationId="{D18B5164-71B6-B78E-744D-425F020ED387}"/>
          </ac:cxnSpMkLst>
        </pc:cxnChg>
        <pc:cxnChg chg="mod">
          <ac:chgData name="Rhys Thomas" userId="b0461f160bf1e64b" providerId="LiveId" clId="{CF6027AD-E818-47F9-B483-BF3D327BE63E}" dt="2024-06-17T19:03:01.638" v="14064"/>
          <ac:cxnSpMkLst>
            <pc:docMk/>
            <pc:sldMk cId="1029828391" sldId="403"/>
            <ac:cxnSpMk id="36" creationId="{10CEE63D-4B19-839C-F088-27C751FDBD02}"/>
          </ac:cxnSpMkLst>
        </pc:cxnChg>
        <pc:cxnChg chg="mod">
          <ac:chgData name="Rhys Thomas" userId="b0461f160bf1e64b" providerId="LiveId" clId="{CF6027AD-E818-47F9-B483-BF3D327BE63E}" dt="2024-06-17T19:03:06.102" v="14066"/>
          <ac:cxnSpMkLst>
            <pc:docMk/>
            <pc:sldMk cId="1029828391" sldId="403"/>
            <ac:cxnSpMk id="51" creationId="{BF121A50-11BF-98B0-7239-BD388B6851AC}"/>
          </ac:cxnSpMkLst>
        </pc:cxnChg>
        <pc:cxnChg chg="mod">
          <ac:chgData name="Rhys Thomas" userId="b0461f160bf1e64b" providerId="LiveId" clId="{CF6027AD-E818-47F9-B483-BF3D327BE63E}" dt="2024-06-17T19:03:10.332" v="14068"/>
          <ac:cxnSpMkLst>
            <pc:docMk/>
            <pc:sldMk cId="1029828391" sldId="403"/>
            <ac:cxnSpMk id="66" creationId="{7CA2FE99-580C-5B47-C545-6A5B55755A9B}"/>
          </ac:cxnSpMkLst>
        </pc:cxnChg>
        <pc:cxnChg chg="mod">
          <ac:chgData name="Rhys Thomas" userId="b0461f160bf1e64b" providerId="LiveId" clId="{CF6027AD-E818-47F9-B483-BF3D327BE63E}" dt="2024-06-17T19:03:14.480" v="14070"/>
          <ac:cxnSpMkLst>
            <pc:docMk/>
            <pc:sldMk cId="1029828391" sldId="403"/>
            <ac:cxnSpMk id="81" creationId="{210E85EC-B12E-4645-E1E1-E58577263964}"/>
          </ac:cxnSpMkLst>
        </pc:cxnChg>
        <pc:cxnChg chg="mod">
          <ac:chgData name="Rhys Thomas" userId="b0461f160bf1e64b" providerId="LiveId" clId="{CF6027AD-E818-47F9-B483-BF3D327BE63E}" dt="2024-06-17T19:03:22.101" v="14072"/>
          <ac:cxnSpMkLst>
            <pc:docMk/>
            <pc:sldMk cId="1029828391" sldId="403"/>
            <ac:cxnSpMk id="96" creationId="{B85BFDCF-AE2F-652D-9B5E-87D2D415A66F}"/>
          </ac:cxnSpMkLst>
        </pc:cxnChg>
      </pc:sldChg>
      <pc:sldChg chg="modSp add mod">
        <pc:chgData name="Rhys Thomas" userId="b0461f160bf1e64b" providerId="LiveId" clId="{CF6027AD-E818-47F9-B483-BF3D327BE63E}" dt="2024-06-26T10:06:42.086" v="14203" actId="20577"/>
        <pc:sldMkLst>
          <pc:docMk/>
          <pc:sldMk cId="648060841" sldId="404"/>
        </pc:sldMkLst>
        <pc:spChg chg="mod">
          <ac:chgData name="Rhys Thomas" userId="b0461f160bf1e64b" providerId="LiveId" clId="{CF6027AD-E818-47F9-B483-BF3D327BE63E}" dt="2024-06-17T19:08:07.568" v="14143" actId="20577"/>
          <ac:spMkLst>
            <pc:docMk/>
            <pc:sldMk cId="648060841" sldId="404"/>
            <ac:spMk id="10" creationId="{EC9ABC67-231A-8A59-EFFE-638F9D81C56D}"/>
          </ac:spMkLst>
        </pc:spChg>
        <pc:spChg chg="mod">
          <ac:chgData name="Rhys Thomas" userId="b0461f160bf1e64b" providerId="LiveId" clId="{CF6027AD-E818-47F9-B483-BF3D327BE63E}" dt="2024-06-17T19:08:00.503" v="14139" actId="20577"/>
          <ac:spMkLst>
            <pc:docMk/>
            <pc:sldMk cId="648060841" sldId="404"/>
            <ac:spMk id="11" creationId="{8477AE08-338C-493E-1026-E5749CB6D33C}"/>
          </ac:spMkLst>
        </pc:spChg>
        <pc:spChg chg="mod">
          <ac:chgData name="Rhys Thomas" userId="b0461f160bf1e64b" providerId="LiveId" clId="{CF6027AD-E818-47F9-B483-BF3D327BE63E}" dt="2024-06-17T19:07:53.740" v="14135" actId="20577"/>
          <ac:spMkLst>
            <pc:docMk/>
            <pc:sldMk cId="648060841" sldId="404"/>
            <ac:spMk id="12" creationId="{00447D68-569E-ECDD-730D-B8462FE5EA2C}"/>
          </ac:spMkLst>
        </pc:spChg>
        <pc:spChg chg="mod">
          <ac:chgData name="Rhys Thomas" userId="b0461f160bf1e64b" providerId="LiveId" clId="{CF6027AD-E818-47F9-B483-BF3D327BE63E}" dt="2024-06-17T19:08:10.918" v="14145" actId="20577"/>
          <ac:spMkLst>
            <pc:docMk/>
            <pc:sldMk cId="648060841" sldId="404"/>
            <ac:spMk id="16" creationId="{010A853E-21D7-D395-6ED4-FA6831A8F63A}"/>
          </ac:spMkLst>
        </pc:spChg>
        <pc:spChg chg="mod">
          <ac:chgData name="Rhys Thomas" userId="b0461f160bf1e64b" providerId="LiveId" clId="{CF6027AD-E818-47F9-B483-BF3D327BE63E}" dt="2024-06-17T19:08:04.438" v="14141" actId="20577"/>
          <ac:spMkLst>
            <pc:docMk/>
            <pc:sldMk cId="648060841" sldId="404"/>
            <ac:spMk id="17" creationId="{D2504423-99E3-0AD5-FB32-79EAEB9D9E63}"/>
          </ac:spMkLst>
        </pc:spChg>
        <pc:spChg chg="mod">
          <ac:chgData name="Rhys Thomas" userId="b0461f160bf1e64b" providerId="LiveId" clId="{CF6027AD-E818-47F9-B483-BF3D327BE63E}" dt="2024-06-17T19:07:57.342" v="14137" actId="20577"/>
          <ac:spMkLst>
            <pc:docMk/>
            <pc:sldMk cId="648060841" sldId="404"/>
            <ac:spMk id="18" creationId="{4939301D-D68F-1D61-9C06-C9290051B1CF}"/>
          </ac:spMkLst>
        </pc:spChg>
        <pc:spChg chg="mod">
          <ac:chgData name="Rhys Thomas" userId="b0461f160bf1e64b" providerId="LiveId" clId="{CF6027AD-E818-47F9-B483-BF3D327BE63E}" dt="2024-06-17T19:07:49.631" v="14133" actId="20577"/>
          <ac:spMkLst>
            <pc:docMk/>
            <pc:sldMk cId="648060841" sldId="404"/>
            <ac:spMk id="21" creationId="{8BB38803-F07F-651A-1C3A-6951BB632856}"/>
          </ac:spMkLst>
        </pc:spChg>
        <pc:spChg chg="mod">
          <ac:chgData name="Rhys Thomas" userId="b0461f160bf1e64b" providerId="LiveId" clId="{CF6027AD-E818-47F9-B483-BF3D327BE63E}" dt="2024-06-17T19:08:16.753" v="14147" actId="20577"/>
          <ac:spMkLst>
            <pc:docMk/>
            <pc:sldMk cId="648060841" sldId="404"/>
            <ac:spMk id="27" creationId="{67F0151F-2D28-38F4-0F21-738FFE70395C}"/>
          </ac:spMkLst>
        </pc:spChg>
        <pc:spChg chg="mod">
          <ac:chgData name="Rhys Thomas" userId="b0461f160bf1e64b" providerId="LiveId" clId="{CF6027AD-E818-47F9-B483-BF3D327BE63E}" dt="2024-06-17T19:08:19.761" v="14149" actId="20577"/>
          <ac:spMkLst>
            <pc:docMk/>
            <pc:sldMk cId="648060841" sldId="404"/>
            <ac:spMk id="28" creationId="{30232E36-4321-2C04-7656-DD3233FF714E}"/>
          </ac:spMkLst>
        </pc:spChg>
        <pc:spChg chg="mod">
          <ac:chgData name="Rhys Thomas" userId="b0461f160bf1e64b" providerId="LiveId" clId="{CF6027AD-E818-47F9-B483-BF3D327BE63E}" dt="2024-06-17T19:08:22.591" v="14151" actId="20577"/>
          <ac:spMkLst>
            <pc:docMk/>
            <pc:sldMk cId="648060841" sldId="404"/>
            <ac:spMk id="29" creationId="{2F34C1D5-46E7-D2AC-33BD-D5C7F3BA8690}"/>
          </ac:spMkLst>
        </pc:spChg>
        <pc:spChg chg="mod">
          <ac:chgData name="Rhys Thomas" userId="b0461f160bf1e64b" providerId="LiveId" clId="{CF6027AD-E818-47F9-B483-BF3D327BE63E}" dt="2024-06-17T19:08:43.265" v="14161" actId="20577"/>
          <ac:spMkLst>
            <pc:docMk/>
            <pc:sldMk cId="648060841" sldId="404"/>
            <ac:spMk id="33" creationId="{056AB035-17D8-2AF6-4BEA-113D183004E8}"/>
          </ac:spMkLst>
        </pc:spChg>
        <pc:spChg chg="mod">
          <ac:chgData name="Rhys Thomas" userId="b0461f160bf1e64b" providerId="LiveId" clId="{CF6027AD-E818-47F9-B483-BF3D327BE63E}" dt="2024-06-17T19:08:31.367" v="14155" actId="20577"/>
          <ac:spMkLst>
            <pc:docMk/>
            <pc:sldMk cId="648060841" sldId="404"/>
            <ac:spMk id="34" creationId="{B680DEEB-E87C-B829-EB02-C3F0D8B40448}"/>
          </ac:spMkLst>
        </pc:spChg>
        <pc:spChg chg="mod">
          <ac:chgData name="Rhys Thomas" userId="b0461f160bf1e64b" providerId="LiveId" clId="{CF6027AD-E818-47F9-B483-BF3D327BE63E}" dt="2024-06-17T19:08:25.504" v="14153" actId="20577"/>
          <ac:spMkLst>
            <pc:docMk/>
            <pc:sldMk cId="648060841" sldId="404"/>
            <ac:spMk id="35" creationId="{3591A9ED-87C8-D861-AEFF-8339B8E2454C}"/>
          </ac:spMkLst>
        </pc:spChg>
        <pc:spChg chg="mod">
          <ac:chgData name="Rhys Thomas" userId="b0461f160bf1e64b" providerId="LiveId" clId="{CF6027AD-E818-47F9-B483-BF3D327BE63E}" dt="2024-06-17T19:08:39.989" v="14159" actId="20577"/>
          <ac:spMkLst>
            <pc:docMk/>
            <pc:sldMk cId="648060841" sldId="404"/>
            <ac:spMk id="37" creationId="{E0249414-2272-6E0C-2CDA-047BAAAB1E0C}"/>
          </ac:spMkLst>
        </pc:spChg>
        <pc:spChg chg="mod">
          <ac:chgData name="Rhys Thomas" userId="b0461f160bf1e64b" providerId="LiveId" clId="{CF6027AD-E818-47F9-B483-BF3D327BE63E}" dt="2024-06-17T19:08:35.083" v="14157" actId="20577"/>
          <ac:spMkLst>
            <pc:docMk/>
            <pc:sldMk cId="648060841" sldId="404"/>
            <ac:spMk id="39" creationId="{E6DF1776-E8F7-21A2-41D1-F398E42C4B35}"/>
          </ac:spMkLst>
        </pc:spChg>
        <pc:spChg chg="mod">
          <ac:chgData name="Rhys Thomas" userId="b0461f160bf1e64b" providerId="LiveId" clId="{CF6027AD-E818-47F9-B483-BF3D327BE63E}" dt="2024-06-17T19:26:37.629" v="14165" actId="20577"/>
          <ac:spMkLst>
            <pc:docMk/>
            <pc:sldMk cId="648060841" sldId="404"/>
            <ac:spMk id="42" creationId="{E2234427-F7AD-E45C-E70F-E6717A6FCAB8}"/>
          </ac:spMkLst>
        </pc:spChg>
        <pc:spChg chg="mod">
          <ac:chgData name="Rhys Thomas" userId="b0461f160bf1e64b" providerId="LiveId" clId="{CF6027AD-E818-47F9-B483-BF3D327BE63E}" dt="2024-06-17T19:26:34.605" v="14163" actId="20577"/>
          <ac:spMkLst>
            <pc:docMk/>
            <pc:sldMk cId="648060841" sldId="404"/>
            <ac:spMk id="54" creationId="{BE02F10D-7BB0-220B-B776-5FC2AEB9807B}"/>
          </ac:spMkLst>
        </pc:spChg>
        <pc:spChg chg="mod">
          <ac:chgData name="Rhys Thomas" userId="b0461f160bf1e64b" providerId="LiveId" clId="{CF6027AD-E818-47F9-B483-BF3D327BE63E}" dt="2024-06-26T10:05:38.683" v="14173" actId="20577"/>
          <ac:spMkLst>
            <pc:docMk/>
            <pc:sldMk cId="648060841" sldId="404"/>
            <ac:spMk id="57" creationId="{3D78DE62-079C-A633-7082-3C68DA86E451}"/>
          </ac:spMkLst>
        </pc:spChg>
        <pc:spChg chg="mod">
          <ac:chgData name="Rhys Thomas" userId="b0461f160bf1e64b" providerId="LiveId" clId="{CF6027AD-E818-47F9-B483-BF3D327BE63E}" dt="2024-06-26T10:05:36.542" v="14171" actId="20577"/>
          <ac:spMkLst>
            <pc:docMk/>
            <pc:sldMk cId="648060841" sldId="404"/>
            <ac:spMk id="58" creationId="{B3F9101C-8B0D-C299-E452-CB380BCA26A3}"/>
          </ac:spMkLst>
        </pc:spChg>
        <pc:spChg chg="mod">
          <ac:chgData name="Rhys Thomas" userId="b0461f160bf1e64b" providerId="LiveId" clId="{CF6027AD-E818-47F9-B483-BF3D327BE63E}" dt="2024-06-26T10:05:52.315" v="14179" actId="20577"/>
          <ac:spMkLst>
            <pc:docMk/>
            <pc:sldMk cId="648060841" sldId="404"/>
            <ac:spMk id="63" creationId="{3F04FFF7-035C-91F6-598C-34D09201ABF0}"/>
          </ac:spMkLst>
        </pc:spChg>
        <pc:spChg chg="mod">
          <ac:chgData name="Rhys Thomas" userId="b0461f160bf1e64b" providerId="LiveId" clId="{CF6027AD-E818-47F9-B483-BF3D327BE63E}" dt="2024-06-26T10:05:47.909" v="14177" actId="20577"/>
          <ac:spMkLst>
            <pc:docMk/>
            <pc:sldMk cId="648060841" sldId="404"/>
            <ac:spMk id="65" creationId="{ACDF2D67-D05A-6779-E1C7-34D95637FA59}"/>
          </ac:spMkLst>
        </pc:spChg>
        <pc:spChg chg="mod">
          <ac:chgData name="Rhys Thomas" userId="b0461f160bf1e64b" providerId="LiveId" clId="{CF6027AD-E818-47F9-B483-BF3D327BE63E}" dt="2024-06-26T10:05:43.595" v="14175" actId="20577"/>
          <ac:spMkLst>
            <pc:docMk/>
            <pc:sldMk cId="648060841" sldId="404"/>
            <ac:spMk id="68" creationId="{E580A430-31E9-068A-5538-6DC36426BED8}"/>
          </ac:spMkLst>
        </pc:spChg>
        <pc:spChg chg="mod">
          <ac:chgData name="Rhys Thomas" userId="b0461f160bf1e64b" providerId="LiveId" clId="{CF6027AD-E818-47F9-B483-BF3D327BE63E}" dt="2024-06-26T09:59:14.331" v="14167" actId="20577"/>
          <ac:spMkLst>
            <pc:docMk/>
            <pc:sldMk cId="648060841" sldId="404"/>
            <ac:spMk id="69" creationId="{04DB3BDB-64D0-0DC5-2EE6-B67BF63E5435}"/>
          </ac:spMkLst>
        </pc:spChg>
        <pc:spChg chg="mod">
          <ac:chgData name="Rhys Thomas" userId="b0461f160bf1e64b" providerId="LiveId" clId="{CF6027AD-E818-47F9-B483-BF3D327BE63E}" dt="2024-06-26T10:05:59.371" v="14181" actId="20577"/>
          <ac:spMkLst>
            <pc:docMk/>
            <pc:sldMk cId="648060841" sldId="404"/>
            <ac:spMk id="72" creationId="{8F11683C-895A-FDA1-0AB3-B1C23BBF528C}"/>
          </ac:spMkLst>
        </pc:spChg>
        <pc:spChg chg="mod">
          <ac:chgData name="Rhys Thomas" userId="b0461f160bf1e64b" providerId="LiveId" clId="{CF6027AD-E818-47F9-B483-BF3D327BE63E}" dt="2024-06-26T10:06:02.701" v="14183" actId="20577"/>
          <ac:spMkLst>
            <pc:docMk/>
            <pc:sldMk cId="648060841" sldId="404"/>
            <ac:spMk id="73" creationId="{934CDD6A-16FA-2576-E84F-95A026028778}"/>
          </ac:spMkLst>
        </pc:spChg>
        <pc:spChg chg="mod">
          <ac:chgData name="Rhys Thomas" userId="b0461f160bf1e64b" providerId="LiveId" clId="{CF6027AD-E818-47F9-B483-BF3D327BE63E}" dt="2024-06-26T10:06:04.781" v="14185" actId="20577"/>
          <ac:spMkLst>
            <pc:docMk/>
            <pc:sldMk cId="648060841" sldId="404"/>
            <ac:spMk id="74" creationId="{87CB27F9-8821-62BA-A600-BA76D631A2D6}"/>
          </ac:spMkLst>
        </pc:spChg>
        <pc:spChg chg="mod">
          <ac:chgData name="Rhys Thomas" userId="b0461f160bf1e64b" providerId="LiveId" clId="{CF6027AD-E818-47F9-B483-BF3D327BE63E}" dt="2024-06-26T10:06:11.630" v="14188" actId="20577"/>
          <ac:spMkLst>
            <pc:docMk/>
            <pc:sldMk cId="648060841" sldId="404"/>
            <ac:spMk id="76" creationId="{BA26377E-9669-6474-9E7D-985862EAC6F0}"/>
          </ac:spMkLst>
        </pc:spChg>
        <pc:spChg chg="mod">
          <ac:chgData name="Rhys Thomas" userId="b0461f160bf1e64b" providerId="LiveId" clId="{CF6027AD-E818-47F9-B483-BF3D327BE63E}" dt="2024-06-26T10:06:16.323" v="14190" actId="20577"/>
          <ac:spMkLst>
            <pc:docMk/>
            <pc:sldMk cId="648060841" sldId="404"/>
            <ac:spMk id="80" creationId="{C6EA52F5-3F73-5BE6-4244-EBFA49AE723A}"/>
          </ac:spMkLst>
        </pc:spChg>
        <pc:spChg chg="mod">
          <ac:chgData name="Rhys Thomas" userId="b0461f160bf1e64b" providerId="LiveId" clId="{CF6027AD-E818-47F9-B483-BF3D327BE63E}" dt="2024-06-26T10:06:08.265" v="14186" actId="20577"/>
          <ac:spMkLst>
            <pc:docMk/>
            <pc:sldMk cId="648060841" sldId="404"/>
            <ac:spMk id="84" creationId="{DB512534-66E2-2082-8EF2-2D49A34F8728}"/>
          </ac:spMkLst>
        </pc:spChg>
        <pc:spChg chg="mod">
          <ac:chgData name="Rhys Thomas" userId="b0461f160bf1e64b" providerId="LiveId" clId="{CF6027AD-E818-47F9-B483-BF3D327BE63E}" dt="2024-06-26T10:06:25.792" v="14193" actId="20577"/>
          <ac:spMkLst>
            <pc:docMk/>
            <pc:sldMk cId="648060841" sldId="404"/>
            <ac:spMk id="87" creationId="{C7F6E29B-E3A8-1457-F611-ECBE16A7CF7C}"/>
          </ac:spMkLst>
        </pc:spChg>
        <pc:spChg chg="mod">
          <ac:chgData name="Rhys Thomas" userId="b0461f160bf1e64b" providerId="LiveId" clId="{CF6027AD-E818-47F9-B483-BF3D327BE63E}" dt="2024-06-26T10:06:28.954" v="14195" actId="20577"/>
          <ac:spMkLst>
            <pc:docMk/>
            <pc:sldMk cId="648060841" sldId="404"/>
            <ac:spMk id="88" creationId="{C51B8616-40A3-916E-3D83-229EEE724B96}"/>
          </ac:spMkLst>
        </pc:spChg>
        <pc:spChg chg="mod">
          <ac:chgData name="Rhys Thomas" userId="b0461f160bf1e64b" providerId="LiveId" clId="{CF6027AD-E818-47F9-B483-BF3D327BE63E}" dt="2024-06-26T10:06:31.216" v="14197" actId="20577"/>
          <ac:spMkLst>
            <pc:docMk/>
            <pc:sldMk cId="648060841" sldId="404"/>
            <ac:spMk id="89" creationId="{BD035E61-EF54-9434-6063-60223728063A}"/>
          </ac:spMkLst>
        </pc:spChg>
        <pc:spChg chg="mod">
          <ac:chgData name="Rhys Thomas" userId="b0461f160bf1e64b" providerId="LiveId" clId="{CF6027AD-E818-47F9-B483-BF3D327BE63E}" dt="2024-06-26T10:06:37.035" v="14199" actId="20577"/>
          <ac:spMkLst>
            <pc:docMk/>
            <pc:sldMk cId="648060841" sldId="404"/>
            <ac:spMk id="91" creationId="{B1AA6E04-891F-3545-8C0F-531F2F09BD6B}"/>
          </ac:spMkLst>
        </pc:spChg>
        <pc:spChg chg="mod">
          <ac:chgData name="Rhys Thomas" userId="b0461f160bf1e64b" providerId="LiveId" clId="{CF6027AD-E818-47F9-B483-BF3D327BE63E}" dt="2024-06-26T10:06:42.086" v="14203" actId="20577"/>
          <ac:spMkLst>
            <pc:docMk/>
            <pc:sldMk cId="648060841" sldId="404"/>
            <ac:spMk id="93" creationId="{6126BA3E-656A-AAEA-B17A-CCDF1832A8D1}"/>
          </ac:spMkLst>
        </pc:spChg>
        <pc:spChg chg="mod">
          <ac:chgData name="Rhys Thomas" userId="b0461f160bf1e64b" providerId="LiveId" clId="{CF6027AD-E818-47F9-B483-BF3D327BE63E}" dt="2024-06-26T10:06:39.896" v="14201" actId="20577"/>
          <ac:spMkLst>
            <pc:docMk/>
            <pc:sldMk cId="648060841" sldId="404"/>
            <ac:spMk id="94" creationId="{CE6DAFB9-0EC8-3553-827F-A77DAF5E6736}"/>
          </ac:spMkLst>
        </pc:spChg>
        <pc:spChg chg="mod">
          <ac:chgData name="Rhys Thomas" userId="b0461f160bf1e64b" providerId="LiveId" clId="{CF6027AD-E818-47F9-B483-BF3D327BE63E}" dt="2024-06-26T10:06:22.262" v="14191" actId="20577"/>
          <ac:spMkLst>
            <pc:docMk/>
            <pc:sldMk cId="648060841" sldId="404"/>
            <ac:spMk id="99" creationId="{9E01A61E-4EC0-A90B-1739-A784FCD988B0}"/>
          </ac:spMkLst>
        </pc:spChg>
      </pc:sldChg>
      <pc:sldChg chg="addSp delSp modSp new mod">
        <pc:chgData name="Rhys Thomas" userId="b0461f160bf1e64b" providerId="LiveId" clId="{CF6027AD-E818-47F9-B483-BF3D327BE63E}" dt="2024-06-26T10:11:03.554" v="14278" actId="20577"/>
        <pc:sldMkLst>
          <pc:docMk/>
          <pc:sldMk cId="275495776" sldId="405"/>
        </pc:sldMkLst>
        <pc:spChg chg="del">
          <ac:chgData name="Rhys Thomas" userId="b0461f160bf1e64b" providerId="LiveId" clId="{CF6027AD-E818-47F9-B483-BF3D327BE63E}" dt="2024-06-26T10:06:54.237" v="14206" actId="478"/>
          <ac:spMkLst>
            <pc:docMk/>
            <pc:sldMk cId="275495776" sldId="405"/>
            <ac:spMk id="2" creationId="{0F7570C7-3D52-AE3E-B320-95361B6AE550}"/>
          </ac:spMkLst>
        </pc:spChg>
        <pc:spChg chg="del">
          <ac:chgData name="Rhys Thomas" userId="b0461f160bf1e64b" providerId="LiveId" clId="{CF6027AD-E818-47F9-B483-BF3D327BE63E}" dt="2024-06-26T10:06:52.989" v="14205" actId="478"/>
          <ac:spMkLst>
            <pc:docMk/>
            <pc:sldMk cId="275495776" sldId="405"/>
            <ac:spMk id="3" creationId="{BB2BC173-8303-C826-9ADC-18176F844977}"/>
          </ac:spMkLst>
        </pc:spChg>
        <pc:spChg chg="add mod">
          <ac:chgData name="Rhys Thomas" userId="b0461f160bf1e64b" providerId="LiveId" clId="{CF6027AD-E818-47F9-B483-BF3D327BE63E}" dt="2024-06-26T10:07:16.504" v="14207"/>
          <ac:spMkLst>
            <pc:docMk/>
            <pc:sldMk cId="275495776" sldId="405"/>
            <ac:spMk id="4" creationId="{837F1096-4A73-8B39-9D8B-7F9EAAA25F3F}"/>
          </ac:spMkLst>
        </pc:spChg>
        <pc:spChg chg="add mod">
          <ac:chgData name="Rhys Thomas" userId="b0461f160bf1e64b" providerId="LiveId" clId="{CF6027AD-E818-47F9-B483-BF3D327BE63E}" dt="2024-06-26T10:07:16.504" v="14207"/>
          <ac:spMkLst>
            <pc:docMk/>
            <pc:sldMk cId="275495776" sldId="405"/>
            <ac:spMk id="5" creationId="{EE8E5D71-3AD0-E2EE-833E-0C59F9F557D1}"/>
          </ac:spMkLst>
        </pc:spChg>
        <pc:spChg chg="mod">
          <ac:chgData name="Rhys Thomas" userId="b0461f160bf1e64b" providerId="LiveId" clId="{CF6027AD-E818-47F9-B483-BF3D327BE63E}" dt="2024-06-26T10:08:09.410" v="14217" actId="20577"/>
          <ac:spMkLst>
            <pc:docMk/>
            <pc:sldMk cId="275495776" sldId="405"/>
            <ac:spMk id="8" creationId="{284159CC-57B3-6232-6A12-32B8C0AC140B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9" creationId="{48B72027-47A9-FF94-9A61-266735F096B8}"/>
          </ac:spMkLst>
        </pc:spChg>
        <pc:spChg chg="mod">
          <ac:chgData name="Rhys Thomas" userId="b0461f160bf1e64b" providerId="LiveId" clId="{CF6027AD-E818-47F9-B483-BF3D327BE63E}" dt="2024-06-26T10:08:12.994" v="14219" actId="20577"/>
          <ac:spMkLst>
            <pc:docMk/>
            <pc:sldMk cId="275495776" sldId="405"/>
            <ac:spMk id="10" creationId="{54E48BA7-E5D2-7DF1-BA12-6A19BB5F9FE0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11" creationId="{129542F9-616E-E98C-77C8-95E9ABDC0495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12" creationId="{921DDB6D-B9EC-69C4-8EB0-39068FDE37F6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13" creationId="{EC4CB5D3-3DA8-FE65-C437-9C43641C05F8}"/>
          </ac:spMkLst>
        </pc:spChg>
        <pc:spChg chg="mod">
          <ac:chgData name="Rhys Thomas" userId="b0461f160bf1e64b" providerId="LiveId" clId="{CF6027AD-E818-47F9-B483-BF3D327BE63E}" dt="2024-06-26T10:08:19.079" v="14221" actId="20577"/>
          <ac:spMkLst>
            <pc:docMk/>
            <pc:sldMk cId="275495776" sldId="405"/>
            <ac:spMk id="14" creationId="{2E5DA86D-ED13-5FE5-1C0D-14F40739182C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15" creationId="{0C8FCA80-D12E-17F7-7F51-7204D8B66CF1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16" creationId="{1B3CFB6F-AB7E-1BA8-785D-0CA449AD8493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18" creationId="{79D88994-8568-775B-EE60-F30495B0F1C9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19" creationId="{74B3FEC8-39C4-8CB6-AECE-4F833B09EDCF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20" creationId="{1157DD67-A639-5042-1E62-38F6CE6B128B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23" creationId="{46AB8F2B-7083-AE7C-D732-CDF49BE44F18}"/>
          </ac:spMkLst>
        </pc:spChg>
        <pc:spChg chg="mod">
          <ac:chgData name="Rhys Thomas" userId="b0461f160bf1e64b" providerId="LiveId" clId="{CF6027AD-E818-47F9-B483-BF3D327BE63E}" dt="2024-06-26T10:08:25.083" v="14223" actId="20577"/>
          <ac:spMkLst>
            <pc:docMk/>
            <pc:sldMk cId="275495776" sldId="405"/>
            <ac:spMk id="24" creationId="{23D00D2A-01F9-775E-9C35-E7F55FC436E9}"/>
          </ac:spMkLst>
        </pc:spChg>
        <pc:spChg chg="mod">
          <ac:chgData name="Rhys Thomas" userId="b0461f160bf1e64b" providerId="LiveId" clId="{CF6027AD-E818-47F9-B483-BF3D327BE63E}" dt="2024-06-26T10:08:27.134" v="14225" actId="20577"/>
          <ac:spMkLst>
            <pc:docMk/>
            <pc:sldMk cId="275495776" sldId="405"/>
            <ac:spMk id="25" creationId="{64139E66-748C-9860-182D-886D96106359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26" creationId="{AEB7079C-3481-87F4-6D2A-312725BFA9DF}"/>
          </ac:spMkLst>
        </pc:spChg>
        <pc:spChg chg="mod">
          <ac:chgData name="Rhys Thomas" userId="b0461f160bf1e64b" providerId="LiveId" clId="{CF6027AD-E818-47F9-B483-BF3D327BE63E}" dt="2024-06-26T10:08:33.339" v="14227" actId="20577"/>
          <ac:spMkLst>
            <pc:docMk/>
            <pc:sldMk cId="275495776" sldId="405"/>
            <ac:spMk id="27" creationId="{960331F4-7CE0-417F-F80B-CDEEDA967D02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28" creationId="{0F25F86C-049A-67C7-F619-4A2B0754516F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29" creationId="{72C409BD-9453-D4E7-E271-CCCCA444F7CE}"/>
          </ac:spMkLst>
        </pc:spChg>
        <pc:spChg chg="mod">
          <ac:chgData name="Rhys Thomas" userId="b0461f160bf1e64b" providerId="LiveId" clId="{CF6027AD-E818-47F9-B483-BF3D327BE63E}" dt="2024-06-26T10:08:35.387" v="14229" actId="20577"/>
          <ac:spMkLst>
            <pc:docMk/>
            <pc:sldMk cId="275495776" sldId="405"/>
            <ac:spMk id="30" creationId="{514789B4-E674-7DAB-E10F-D74029CD7F08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31" creationId="{5D7F8ED1-3A0C-062C-FB8B-112C803A4E88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33" creationId="{B8852B23-50DD-9673-A536-205C4D2AFDA6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34" creationId="{3A10AA49-37B8-236E-0852-6BAB1CEC4DB2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35" creationId="{E9E282C5-E0DD-1E3D-5EE3-66092C55B9AD}"/>
          </ac:spMkLst>
        </pc:spChg>
        <pc:spChg chg="mod">
          <ac:chgData name="Rhys Thomas" userId="b0461f160bf1e64b" providerId="LiveId" clId="{CF6027AD-E818-47F9-B483-BF3D327BE63E}" dt="2024-06-26T10:09:47.667" v="14231" actId="20577"/>
          <ac:spMkLst>
            <pc:docMk/>
            <pc:sldMk cId="275495776" sldId="405"/>
            <ac:spMk id="38" creationId="{C97B1F86-C2D7-FF63-41E9-43D65FC8FD98}"/>
          </ac:spMkLst>
        </pc:spChg>
        <pc:spChg chg="mod">
          <ac:chgData name="Rhys Thomas" userId="b0461f160bf1e64b" providerId="LiveId" clId="{CF6027AD-E818-47F9-B483-BF3D327BE63E}" dt="2024-06-26T10:09:49.794" v="14233" actId="20577"/>
          <ac:spMkLst>
            <pc:docMk/>
            <pc:sldMk cId="275495776" sldId="405"/>
            <ac:spMk id="39" creationId="{AE74A49F-2266-2117-8797-BBFF202716A7}"/>
          </ac:spMkLst>
        </pc:spChg>
        <pc:spChg chg="mod">
          <ac:chgData name="Rhys Thomas" userId="b0461f160bf1e64b" providerId="LiveId" clId="{CF6027AD-E818-47F9-B483-BF3D327BE63E}" dt="2024-06-26T10:09:51.652" v="14235" actId="20577"/>
          <ac:spMkLst>
            <pc:docMk/>
            <pc:sldMk cId="275495776" sldId="405"/>
            <ac:spMk id="40" creationId="{52E8BEFB-936A-DE73-C182-935ABA523880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41" creationId="{D2108DDE-7B63-E255-CB18-26F13EA51C9A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42" creationId="{8AC7E7A9-C748-CD07-2EA6-4CAAFF8C651C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43" creationId="{807ECBF1-498C-0093-206F-1535EA4A3858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44" creationId="{5ADBD266-F259-1A68-6B18-A706A6EC7289}"/>
          </ac:spMkLst>
        </pc:spChg>
        <pc:spChg chg="mod">
          <ac:chgData name="Rhys Thomas" userId="b0461f160bf1e64b" providerId="LiveId" clId="{CF6027AD-E818-47F9-B483-BF3D327BE63E}" dt="2024-06-26T10:09:56.466" v="14239" actId="20577"/>
          <ac:spMkLst>
            <pc:docMk/>
            <pc:sldMk cId="275495776" sldId="405"/>
            <ac:spMk id="45" creationId="{E5CF0BCB-B6B8-B31C-07F6-A9C8EDEF72DD}"/>
          </ac:spMkLst>
        </pc:spChg>
        <pc:spChg chg="mod">
          <ac:chgData name="Rhys Thomas" userId="b0461f160bf1e64b" providerId="LiveId" clId="{CF6027AD-E818-47F9-B483-BF3D327BE63E}" dt="2024-06-26T10:09:54.059" v="14237" actId="20577"/>
          <ac:spMkLst>
            <pc:docMk/>
            <pc:sldMk cId="275495776" sldId="405"/>
            <ac:spMk id="46" creationId="{1A033DB0-F0E2-D94E-D3CA-59A3B5F77B1A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48" creationId="{59A80B53-5EEF-04C5-499B-BD6FDD20935A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49" creationId="{F9144E9C-CC5D-32E0-1285-F0E8CE11F0D1}"/>
          </ac:spMkLst>
        </pc:spChg>
        <pc:spChg chg="mod">
          <ac:chgData name="Rhys Thomas" userId="b0461f160bf1e64b" providerId="LiveId" clId="{CF6027AD-E818-47F9-B483-BF3D327BE63E}" dt="2024-06-26T10:07:24.028" v="14208"/>
          <ac:spMkLst>
            <pc:docMk/>
            <pc:sldMk cId="275495776" sldId="405"/>
            <ac:spMk id="50" creationId="{E7F6E6EA-911A-45BD-A815-AA92831C8BC8}"/>
          </ac:spMkLst>
        </pc:spChg>
        <pc:spChg chg="mod">
          <ac:chgData name="Rhys Thomas" userId="b0461f160bf1e64b" providerId="LiveId" clId="{CF6027AD-E818-47F9-B483-BF3D327BE63E}" dt="2024-06-26T10:10:02.300" v="14241" actId="20577"/>
          <ac:spMkLst>
            <pc:docMk/>
            <pc:sldMk cId="275495776" sldId="405"/>
            <ac:spMk id="53" creationId="{3559A3D8-39C4-6580-362D-3F217CA72A6C}"/>
          </ac:spMkLst>
        </pc:spChg>
        <pc:spChg chg="mod">
          <ac:chgData name="Rhys Thomas" userId="b0461f160bf1e64b" providerId="LiveId" clId="{CF6027AD-E818-47F9-B483-BF3D327BE63E}" dt="2024-06-26T10:10:04.223" v="14243" actId="20577"/>
          <ac:spMkLst>
            <pc:docMk/>
            <pc:sldMk cId="275495776" sldId="405"/>
            <ac:spMk id="54" creationId="{C7E0353C-DCC9-0EC2-4E95-243450E88A63}"/>
          </ac:spMkLst>
        </pc:spChg>
        <pc:spChg chg="mod">
          <ac:chgData name="Rhys Thomas" userId="b0461f160bf1e64b" providerId="LiveId" clId="{CF6027AD-E818-47F9-B483-BF3D327BE63E}" dt="2024-06-26T10:10:06.428" v="14245" actId="20577"/>
          <ac:spMkLst>
            <pc:docMk/>
            <pc:sldMk cId="275495776" sldId="405"/>
            <ac:spMk id="55" creationId="{B2EA3B18-E5D8-FD67-EADB-0BFE753235B5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56" creationId="{69D542A2-B49E-356C-8A7B-AEF784067D97}"/>
          </ac:spMkLst>
        </pc:spChg>
        <pc:spChg chg="mod">
          <ac:chgData name="Rhys Thomas" userId="b0461f160bf1e64b" providerId="LiveId" clId="{CF6027AD-E818-47F9-B483-BF3D327BE63E}" dt="2024-06-26T10:10:13.079" v="14250" actId="20577"/>
          <ac:spMkLst>
            <pc:docMk/>
            <pc:sldMk cId="275495776" sldId="405"/>
            <ac:spMk id="57" creationId="{2AA8FE52-3358-2625-B533-3054C6A8C1FF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58" creationId="{361E8C9E-6FDB-D519-CAF2-0B72CB23D96E}"/>
          </ac:spMkLst>
        </pc:spChg>
        <pc:spChg chg="mod">
          <ac:chgData name="Rhys Thomas" userId="b0461f160bf1e64b" providerId="LiveId" clId="{CF6027AD-E818-47F9-B483-BF3D327BE63E}" dt="2024-06-26T10:10:21.849" v="14254" actId="20577"/>
          <ac:spMkLst>
            <pc:docMk/>
            <pc:sldMk cId="275495776" sldId="405"/>
            <ac:spMk id="59" creationId="{73566E39-6FB1-20C1-BB66-44A6C910C619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60" creationId="{FD2F9B58-8AE9-0346-0FCB-220CA5FC324C}"/>
          </ac:spMkLst>
        </pc:spChg>
        <pc:spChg chg="mod">
          <ac:chgData name="Rhys Thomas" userId="b0461f160bf1e64b" providerId="LiveId" clId="{CF6027AD-E818-47F9-B483-BF3D327BE63E}" dt="2024-06-26T10:10:17.003" v="14252" actId="20577"/>
          <ac:spMkLst>
            <pc:docMk/>
            <pc:sldMk cId="275495776" sldId="405"/>
            <ac:spMk id="61" creationId="{66419453-7269-B857-F411-A96E1F9FD0C6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63" creationId="{D3AD3BBE-CD5B-AD3D-A037-7DFF5288EAC3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64" creationId="{42A0E1DC-7163-6765-BB9D-2CCD5D8C9C71}"/>
          </ac:spMkLst>
        </pc:spChg>
        <pc:spChg chg="mod">
          <ac:chgData name="Rhys Thomas" userId="b0461f160bf1e64b" providerId="LiveId" clId="{CF6027AD-E818-47F9-B483-BF3D327BE63E}" dt="2024-06-26T10:08:01.223" v="14213" actId="20577"/>
          <ac:spMkLst>
            <pc:docMk/>
            <pc:sldMk cId="275495776" sldId="405"/>
            <ac:spMk id="65" creationId="{3490ED4A-C88A-7F09-64A6-BCAF29C9EA23}"/>
          </ac:spMkLst>
        </pc:spChg>
        <pc:spChg chg="mod">
          <ac:chgData name="Rhys Thomas" userId="b0461f160bf1e64b" providerId="LiveId" clId="{CF6027AD-E818-47F9-B483-BF3D327BE63E}" dt="2024-06-26T10:10:28.763" v="14256" actId="20577"/>
          <ac:spMkLst>
            <pc:docMk/>
            <pc:sldMk cId="275495776" sldId="405"/>
            <ac:spMk id="68" creationId="{4AC88561-29DD-0330-5628-BE4C98E749E4}"/>
          </ac:spMkLst>
        </pc:spChg>
        <pc:spChg chg="mod">
          <ac:chgData name="Rhys Thomas" userId="b0461f160bf1e64b" providerId="LiveId" clId="{CF6027AD-E818-47F9-B483-BF3D327BE63E}" dt="2024-06-26T10:10:30.777" v="14258" actId="20577"/>
          <ac:spMkLst>
            <pc:docMk/>
            <pc:sldMk cId="275495776" sldId="405"/>
            <ac:spMk id="69" creationId="{A0D1A518-4DE2-0568-9B88-FF3C49B5FA5F}"/>
          </ac:spMkLst>
        </pc:spChg>
        <pc:spChg chg="mod">
          <ac:chgData name="Rhys Thomas" userId="b0461f160bf1e64b" providerId="LiveId" clId="{CF6027AD-E818-47F9-B483-BF3D327BE63E}" dt="2024-06-26T10:10:33.872" v="14260" actId="20577"/>
          <ac:spMkLst>
            <pc:docMk/>
            <pc:sldMk cId="275495776" sldId="405"/>
            <ac:spMk id="70" creationId="{4938739B-9808-C735-B79D-6872688D57DA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71" creationId="{92C095BC-6F56-72F9-7DA5-D59B9251138C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72" creationId="{A5B2C35A-C6CA-707F-797D-AB878B82CC2A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73" creationId="{317A1675-72A8-BA43-FE0D-718DEDA699A8}"/>
          </ac:spMkLst>
        </pc:spChg>
        <pc:spChg chg="mod">
          <ac:chgData name="Rhys Thomas" userId="b0461f160bf1e64b" providerId="LiveId" clId="{CF6027AD-E818-47F9-B483-BF3D327BE63E}" dt="2024-06-26T10:10:42.100" v="14266" actId="20577"/>
          <ac:spMkLst>
            <pc:docMk/>
            <pc:sldMk cId="275495776" sldId="405"/>
            <ac:spMk id="74" creationId="{53592390-E837-6B6F-4B95-FBEB631F05EB}"/>
          </ac:spMkLst>
        </pc:spChg>
        <pc:spChg chg="mod">
          <ac:chgData name="Rhys Thomas" userId="b0461f160bf1e64b" providerId="LiveId" clId="{CF6027AD-E818-47F9-B483-BF3D327BE63E}" dt="2024-06-26T10:10:39.785" v="14264" actId="20577"/>
          <ac:spMkLst>
            <pc:docMk/>
            <pc:sldMk cId="275495776" sldId="405"/>
            <ac:spMk id="75" creationId="{31890202-C3E6-4B7F-1071-CB23E9376D8E}"/>
          </ac:spMkLst>
        </pc:spChg>
        <pc:spChg chg="mod">
          <ac:chgData name="Rhys Thomas" userId="b0461f160bf1e64b" providerId="LiveId" clId="{CF6027AD-E818-47F9-B483-BF3D327BE63E}" dt="2024-06-26T10:10:36.376" v="14262" actId="20577"/>
          <ac:spMkLst>
            <pc:docMk/>
            <pc:sldMk cId="275495776" sldId="405"/>
            <ac:spMk id="76" creationId="{640B582D-0AA1-F8BC-FD59-83A16C689FFE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78" creationId="{A6D43409-FAAB-3256-6B80-A509EB3877F9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79" creationId="{207FD85E-2940-BAEE-2704-0A3BAA0AE122}"/>
          </ac:spMkLst>
        </pc:spChg>
        <pc:spChg chg="mod">
          <ac:chgData name="Rhys Thomas" userId="b0461f160bf1e64b" providerId="LiveId" clId="{CF6027AD-E818-47F9-B483-BF3D327BE63E}" dt="2024-06-26T10:08:03.507" v="14214" actId="20577"/>
          <ac:spMkLst>
            <pc:docMk/>
            <pc:sldMk cId="275495776" sldId="405"/>
            <ac:spMk id="80" creationId="{536184AA-5260-F3B5-0D8F-2C007E5ABCDB}"/>
          </ac:spMkLst>
        </pc:spChg>
        <pc:spChg chg="mod">
          <ac:chgData name="Rhys Thomas" userId="b0461f160bf1e64b" providerId="LiveId" clId="{CF6027AD-E818-47F9-B483-BF3D327BE63E}" dt="2024-06-26T10:10:49.469" v="14268" actId="20577"/>
          <ac:spMkLst>
            <pc:docMk/>
            <pc:sldMk cId="275495776" sldId="405"/>
            <ac:spMk id="83" creationId="{41516665-7A65-6395-E359-2F5DA685576B}"/>
          </ac:spMkLst>
        </pc:spChg>
        <pc:spChg chg="mod">
          <ac:chgData name="Rhys Thomas" userId="b0461f160bf1e64b" providerId="LiveId" clId="{CF6027AD-E818-47F9-B483-BF3D327BE63E}" dt="2024-06-26T10:10:52.201" v="14270" actId="20577"/>
          <ac:spMkLst>
            <pc:docMk/>
            <pc:sldMk cId="275495776" sldId="405"/>
            <ac:spMk id="84" creationId="{6A312BC2-AAC0-D20B-E4D9-E68F1CC318F5}"/>
          </ac:spMkLst>
        </pc:spChg>
        <pc:spChg chg="mod">
          <ac:chgData name="Rhys Thomas" userId="b0461f160bf1e64b" providerId="LiveId" clId="{CF6027AD-E818-47F9-B483-BF3D327BE63E}" dt="2024-06-26T10:10:58.016" v="14274" actId="20577"/>
          <ac:spMkLst>
            <pc:docMk/>
            <pc:sldMk cId="275495776" sldId="405"/>
            <ac:spMk id="85" creationId="{6D9970DB-5340-304F-1ACB-7850D78C19A1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86" creationId="{91E65CF1-1319-AE7F-46BC-4E8CB4617E36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87" creationId="{1FEB7CB4-66F3-5C08-BBFC-4BE394BB1F35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88" creationId="{9C6CDB77-11AB-3B87-E647-30BAA7AAED5E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89" creationId="{CA9F981C-8A9F-CF13-3E95-3FD366354246}"/>
          </ac:spMkLst>
        </pc:spChg>
        <pc:spChg chg="mod">
          <ac:chgData name="Rhys Thomas" userId="b0461f160bf1e64b" providerId="LiveId" clId="{CF6027AD-E818-47F9-B483-BF3D327BE63E}" dt="2024-06-26T10:10:55" v="14272" actId="20577"/>
          <ac:spMkLst>
            <pc:docMk/>
            <pc:sldMk cId="275495776" sldId="405"/>
            <ac:spMk id="90" creationId="{81086DB7-4CF9-5DF5-5FE7-783D51083F5C}"/>
          </ac:spMkLst>
        </pc:spChg>
        <pc:spChg chg="mod">
          <ac:chgData name="Rhys Thomas" userId="b0461f160bf1e64b" providerId="LiveId" clId="{CF6027AD-E818-47F9-B483-BF3D327BE63E}" dt="2024-06-26T10:11:00.331" v="14276" actId="20577"/>
          <ac:spMkLst>
            <pc:docMk/>
            <pc:sldMk cId="275495776" sldId="405"/>
            <ac:spMk id="91" creationId="{7E3BC643-CA88-BF80-960B-B02726E222FF}"/>
          </ac:spMkLst>
        </pc:spChg>
        <pc:spChg chg="mod">
          <ac:chgData name="Rhys Thomas" userId="b0461f160bf1e64b" providerId="LiveId" clId="{CF6027AD-E818-47F9-B483-BF3D327BE63E}" dt="2024-06-26T10:11:03.554" v="14278" actId="20577"/>
          <ac:spMkLst>
            <pc:docMk/>
            <pc:sldMk cId="275495776" sldId="405"/>
            <ac:spMk id="93" creationId="{7702DF45-1824-C47D-20D7-7414034C388A}"/>
          </ac:spMkLst>
        </pc:spChg>
        <pc:spChg chg="mod">
          <ac:chgData name="Rhys Thomas" userId="b0461f160bf1e64b" providerId="LiveId" clId="{CF6027AD-E818-47F9-B483-BF3D327BE63E}" dt="2024-06-26T10:07:26.217" v="14209"/>
          <ac:spMkLst>
            <pc:docMk/>
            <pc:sldMk cId="275495776" sldId="405"/>
            <ac:spMk id="94" creationId="{EB322FE6-C149-AB91-A977-37EE8D54CA25}"/>
          </ac:spMkLst>
        </pc:spChg>
        <pc:spChg chg="mod">
          <ac:chgData name="Rhys Thomas" userId="b0461f160bf1e64b" providerId="LiveId" clId="{CF6027AD-E818-47F9-B483-BF3D327BE63E}" dt="2024-06-26T10:08:05.649" v="14215" actId="20577"/>
          <ac:spMkLst>
            <pc:docMk/>
            <pc:sldMk cId="275495776" sldId="405"/>
            <ac:spMk id="95" creationId="{E392DA79-6597-7046-2BA8-50F7CCECDD8D}"/>
          </ac:spMkLst>
        </pc:spChg>
        <pc:grpChg chg="add mod">
          <ac:chgData name="Rhys Thomas" userId="b0461f160bf1e64b" providerId="LiveId" clId="{CF6027AD-E818-47F9-B483-BF3D327BE63E}" dt="2024-06-26T10:07:51.699" v="14211" actId="1076"/>
          <ac:grpSpMkLst>
            <pc:docMk/>
            <pc:sldMk cId="275495776" sldId="405"/>
            <ac:grpSpMk id="6" creationId="{EE494BE0-EA22-53B8-4648-959F1192AC91}"/>
          </ac:grpSpMkLst>
        </pc:grpChg>
        <pc:grpChg chg="add mod">
          <ac:chgData name="Rhys Thomas" userId="b0461f160bf1e64b" providerId="LiveId" clId="{CF6027AD-E818-47F9-B483-BF3D327BE63E}" dt="2024-06-26T10:07:51.699" v="14211" actId="1076"/>
          <ac:grpSpMkLst>
            <pc:docMk/>
            <pc:sldMk cId="275495776" sldId="405"/>
            <ac:grpSpMk id="21" creationId="{64191155-B597-59A8-B066-3F7E7863C9D4}"/>
          </ac:grpSpMkLst>
        </pc:grpChg>
        <pc:grpChg chg="add mod">
          <ac:chgData name="Rhys Thomas" userId="b0461f160bf1e64b" providerId="LiveId" clId="{CF6027AD-E818-47F9-B483-BF3D327BE63E}" dt="2024-06-26T10:07:51.699" v="14211" actId="1076"/>
          <ac:grpSpMkLst>
            <pc:docMk/>
            <pc:sldMk cId="275495776" sldId="405"/>
            <ac:grpSpMk id="36" creationId="{E3D672DA-C564-6851-7367-D4A537F113CA}"/>
          </ac:grpSpMkLst>
        </pc:grpChg>
        <pc:grpChg chg="add mod">
          <ac:chgData name="Rhys Thomas" userId="b0461f160bf1e64b" providerId="LiveId" clId="{CF6027AD-E818-47F9-B483-BF3D327BE63E}" dt="2024-06-26T10:07:35.914" v="14210" actId="1076"/>
          <ac:grpSpMkLst>
            <pc:docMk/>
            <pc:sldMk cId="275495776" sldId="405"/>
            <ac:grpSpMk id="51" creationId="{EDA1739B-C949-F4BE-A4C6-9A2490045192}"/>
          </ac:grpSpMkLst>
        </pc:grpChg>
        <pc:grpChg chg="add mod">
          <ac:chgData name="Rhys Thomas" userId="b0461f160bf1e64b" providerId="LiveId" clId="{CF6027AD-E818-47F9-B483-BF3D327BE63E}" dt="2024-06-26T10:07:35.914" v="14210" actId="1076"/>
          <ac:grpSpMkLst>
            <pc:docMk/>
            <pc:sldMk cId="275495776" sldId="405"/>
            <ac:grpSpMk id="66" creationId="{DD2FABD8-CE71-9A67-B6B4-FF0C5D13731B}"/>
          </ac:grpSpMkLst>
        </pc:grpChg>
        <pc:grpChg chg="add mod">
          <ac:chgData name="Rhys Thomas" userId="b0461f160bf1e64b" providerId="LiveId" clId="{CF6027AD-E818-47F9-B483-BF3D327BE63E}" dt="2024-06-26T10:07:35.914" v="14210" actId="1076"/>
          <ac:grpSpMkLst>
            <pc:docMk/>
            <pc:sldMk cId="275495776" sldId="405"/>
            <ac:grpSpMk id="81" creationId="{5DD7415A-E116-46D1-F685-6DAFE9221645}"/>
          </ac:grpSpMkLst>
        </pc:grpChg>
        <pc:picChg chg="mod">
          <ac:chgData name="Rhys Thomas" userId="b0461f160bf1e64b" providerId="LiveId" clId="{CF6027AD-E818-47F9-B483-BF3D327BE63E}" dt="2024-06-26T10:07:24.028" v="14208"/>
          <ac:picMkLst>
            <pc:docMk/>
            <pc:sldMk cId="275495776" sldId="405"/>
            <ac:picMk id="7" creationId="{C4A6BAE1-82D8-AF09-F904-028F3BBFF423}"/>
          </ac:picMkLst>
        </pc:picChg>
        <pc:picChg chg="mod">
          <ac:chgData name="Rhys Thomas" userId="b0461f160bf1e64b" providerId="LiveId" clId="{CF6027AD-E818-47F9-B483-BF3D327BE63E}" dt="2024-06-26T10:07:24.028" v="14208"/>
          <ac:picMkLst>
            <pc:docMk/>
            <pc:sldMk cId="275495776" sldId="405"/>
            <ac:picMk id="22" creationId="{DF3343D1-31DE-A2A3-F450-685B6CB11307}"/>
          </ac:picMkLst>
        </pc:picChg>
        <pc:picChg chg="mod">
          <ac:chgData name="Rhys Thomas" userId="b0461f160bf1e64b" providerId="LiveId" clId="{CF6027AD-E818-47F9-B483-BF3D327BE63E}" dt="2024-06-26T10:07:24.028" v="14208"/>
          <ac:picMkLst>
            <pc:docMk/>
            <pc:sldMk cId="275495776" sldId="405"/>
            <ac:picMk id="37" creationId="{02929006-34F1-6365-43A1-67E415E39765}"/>
          </ac:picMkLst>
        </pc:picChg>
        <pc:picChg chg="mod">
          <ac:chgData name="Rhys Thomas" userId="b0461f160bf1e64b" providerId="LiveId" clId="{CF6027AD-E818-47F9-B483-BF3D327BE63E}" dt="2024-06-26T10:07:26.217" v="14209"/>
          <ac:picMkLst>
            <pc:docMk/>
            <pc:sldMk cId="275495776" sldId="405"/>
            <ac:picMk id="52" creationId="{9F1348D0-44F5-6827-0D42-AD3EA63A6766}"/>
          </ac:picMkLst>
        </pc:picChg>
        <pc:picChg chg="mod">
          <ac:chgData name="Rhys Thomas" userId="b0461f160bf1e64b" providerId="LiveId" clId="{CF6027AD-E818-47F9-B483-BF3D327BE63E}" dt="2024-06-26T10:07:26.217" v="14209"/>
          <ac:picMkLst>
            <pc:docMk/>
            <pc:sldMk cId="275495776" sldId="405"/>
            <ac:picMk id="67" creationId="{B13E6410-B2ED-1C33-89E7-1E996BD72D0D}"/>
          </ac:picMkLst>
        </pc:picChg>
        <pc:picChg chg="mod">
          <ac:chgData name="Rhys Thomas" userId="b0461f160bf1e64b" providerId="LiveId" clId="{CF6027AD-E818-47F9-B483-BF3D327BE63E}" dt="2024-06-26T10:07:26.217" v="14209"/>
          <ac:picMkLst>
            <pc:docMk/>
            <pc:sldMk cId="275495776" sldId="405"/>
            <ac:picMk id="82" creationId="{5B062D00-96F4-DE44-816B-B2DE46A0B135}"/>
          </ac:picMkLst>
        </pc:picChg>
        <pc:cxnChg chg="mod">
          <ac:chgData name="Rhys Thomas" userId="b0461f160bf1e64b" providerId="LiveId" clId="{CF6027AD-E818-47F9-B483-BF3D327BE63E}" dt="2024-06-26T10:07:24.028" v="14208"/>
          <ac:cxnSpMkLst>
            <pc:docMk/>
            <pc:sldMk cId="275495776" sldId="405"/>
            <ac:cxnSpMk id="17" creationId="{7CF18087-CF87-2E05-C234-366E426518A9}"/>
          </ac:cxnSpMkLst>
        </pc:cxnChg>
        <pc:cxnChg chg="mod">
          <ac:chgData name="Rhys Thomas" userId="b0461f160bf1e64b" providerId="LiveId" clId="{CF6027AD-E818-47F9-B483-BF3D327BE63E}" dt="2024-06-26T10:07:24.028" v="14208"/>
          <ac:cxnSpMkLst>
            <pc:docMk/>
            <pc:sldMk cId="275495776" sldId="405"/>
            <ac:cxnSpMk id="32" creationId="{59AF199D-1967-7374-5BED-F654A88CEAC6}"/>
          </ac:cxnSpMkLst>
        </pc:cxnChg>
        <pc:cxnChg chg="mod">
          <ac:chgData name="Rhys Thomas" userId="b0461f160bf1e64b" providerId="LiveId" clId="{CF6027AD-E818-47F9-B483-BF3D327BE63E}" dt="2024-06-26T10:07:24.028" v="14208"/>
          <ac:cxnSpMkLst>
            <pc:docMk/>
            <pc:sldMk cId="275495776" sldId="405"/>
            <ac:cxnSpMk id="47" creationId="{A6D0A2F0-B77B-F1FE-5991-A1157A80FF36}"/>
          </ac:cxnSpMkLst>
        </pc:cxnChg>
        <pc:cxnChg chg="mod">
          <ac:chgData name="Rhys Thomas" userId="b0461f160bf1e64b" providerId="LiveId" clId="{CF6027AD-E818-47F9-B483-BF3D327BE63E}" dt="2024-06-26T10:07:26.217" v="14209"/>
          <ac:cxnSpMkLst>
            <pc:docMk/>
            <pc:sldMk cId="275495776" sldId="405"/>
            <ac:cxnSpMk id="62" creationId="{2B5E982A-E938-8613-7261-9FDC7B2B6C4F}"/>
          </ac:cxnSpMkLst>
        </pc:cxnChg>
        <pc:cxnChg chg="mod">
          <ac:chgData name="Rhys Thomas" userId="b0461f160bf1e64b" providerId="LiveId" clId="{CF6027AD-E818-47F9-B483-BF3D327BE63E}" dt="2024-06-26T10:07:26.217" v="14209"/>
          <ac:cxnSpMkLst>
            <pc:docMk/>
            <pc:sldMk cId="275495776" sldId="405"/>
            <ac:cxnSpMk id="77" creationId="{41432618-59E8-884D-307C-367C2DB6C330}"/>
          </ac:cxnSpMkLst>
        </pc:cxnChg>
        <pc:cxnChg chg="mod">
          <ac:chgData name="Rhys Thomas" userId="b0461f160bf1e64b" providerId="LiveId" clId="{CF6027AD-E818-47F9-B483-BF3D327BE63E}" dt="2024-06-26T10:07:26.217" v="14209"/>
          <ac:cxnSpMkLst>
            <pc:docMk/>
            <pc:sldMk cId="275495776" sldId="405"/>
            <ac:cxnSpMk id="92" creationId="{51DF9894-4962-FCF5-4EE7-4B465298A6AA}"/>
          </ac:cxnSpMkLst>
        </pc:cxnChg>
      </pc:sldChg>
      <pc:sldChg chg="addSp delSp modSp new mod modAnim">
        <pc:chgData name="Rhys Thomas" userId="b0461f160bf1e64b" providerId="LiveId" clId="{CF6027AD-E818-47F9-B483-BF3D327BE63E}" dt="2024-06-26T10:50:58.276" v="14517"/>
        <pc:sldMkLst>
          <pc:docMk/>
          <pc:sldMk cId="3952065224" sldId="406"/>
        </pc:sldMkLst>
        <pc:spChg chg="del">
          <ac:chgData name="Rhys Thomas" userId="b0461f160bf1e64b" providerId="LiveId" clId="{CF6027AD-E818-47F9-B483-BF3D327BE63E}" dt="2024-06-26T10:34:54.929" v="14419" actId="478"/>
          <ac:spMkLst>
            <pc:docMk/>
            <pc:sldMk cId="3952065224" sldId="406"/>
            <ac:spMk id="2" creationId="{AD6FE11D-6EEE-632F-8A08-1D948BA5BD74}"/>
          </ac:spMkLst>
        </pc:spChg>
        <pc:spChg chg="del">
          <ac:chgData name="Rhys Thomas" userId="b0461f160bf1e64b" providerId="LiveId" clId="{CF6027AD-E818-47F9-B483-BF3D327BE63E}" dt="2024-06-26T10:34:54.178" v="14418" actId="478"/>
          <ac:spMkLst>
            <pc:docMk/>
            <pc:sldMk cId="3952065224" sldId="406"/>
            <ac:spMk id="3" creationId="{CEF53BBD-F419-1884-B282-8E8B7BD284B9}"/>
          </ac:spMkLst>
        </pc:spChg>
        <pc:spChg chg="add mod">
          <ac:chgData name="Rhys Thomas" userId="b0461f160bf1e64b" providerId="LiveId" clId="{CF6027AD-E818-47F9-B483-BF3D327BE63E}" dt="2024-06-26T10:46:51.151" v="14485" actId="14100"/>
          <ac:spMkLst>
            <pc:docMk/>
            <pc:sldMk cId="3952065224" sldId="406"/>
            <ac:spMk id="5" creationId="{24AB6FA8-3AAF-AE3F-67AB-F7C03EFBD460}"/>
          </ac:spMkLst>
        </pc:spChg>
        <pc:spChg chg="add mod">
          <ac:chgData name="Rhys Thomas" userId="b0461f160bf1e64b" providerId="LiveId" clId="{CF6027AD-E818-47F9-B483-BF3D327BE63E}" dt="2024-06-26T10:46:59.508" v="14486" actId="1076"/>
          <ac:spMkLst>
            <pc:docMk/>
            <pc:sldMk cId="3952065224" sldId="406"/>
            <ac:spMk id="7" creationId="{835BD9CE-8864-EB2B-58FA-26B0411C66F9}"/>
          </ac:spMkLst>
        </pc:spChg>
        <pc:spChg chg="add mod">
          <ac:chgData name="Rhys Thomas" userId="b0461f160bf1e64b" providerId="LiveId" clId="{CF6027AD-E818-47F9-B483-BF3D327BE63E}" dt="2024-06-26T10:47:03.823" v="14487" actId="1076"/>
          <ac:spMkLst>
            <pc:docMk/>
            <pc:sldMk cId="3952065224" sldId="406"/>
            <ac:spMk id="9" creationId="{44D1B0E6-7F0F-EDC3-19D5-6678DF9F2331}"/>
          </ac:spMkLst>
        </pc:spChg>
        <pc:spChg chg="add mod">
          <ac:chgData name="Rhys Thomas" userId="b0461f160bf1e64b" providerId="LiveId" clId="{CF6027AD-E818-47F9-B483-BF3D327BE63E}" dt="2024-06-26T10:47:07.928" v="14488" actId="1076"/>
          <ac:spMkLst>
            <pc:docMk/>
            <pc:sldMk cId="3952065224" sldId="406"/>
            <ac:spMk id="11" creationId="{27C92FB3-F7C6-E851-2A2B-B157F87E7AF0}"/>
          </ac:spMkLst>
        </pc:spChg>
        <pc:spChg chg="add">
          <ac:chgData name="Rhys Thomas" userId="b0461f160bf1e64b" providerId="LiveId" clId="{CF6027AD-E818-47F9-B483-BF3D327BE63E}" dt="2024-06-26T10:45:52.081" v="14467"/>
          <ac:spMkLst>
            <pc:docMk/>
            <pc:sldMk cId="3952065224" sldId="406"/>
            <ac:spMk id="14" creationId="{2B8B7C62-5981-6B84-3D58-402942A418EC}"/>
          </ac:spMkLst>
        </pc:spChg>
        <pc:spChg chg="add">
          <ac:chgData name="Rhys Thomas" userId="b0461f160bf1e64b" providerId="LiveId" clId="{CF6027AD-E818-47F9-B483-BF3D327BE63E}" dt="2024-06-26T10:46:01.139" v="14468"/>
          <ac:spMkLst>
            <pc:docMk/>
            <pc:sldMk cId="3952065224" sldId="406"/>
            <ac:spMk id="15" creationId="{C82FAB9D-EAAB-FDB5-F6A3-CC6C69157253}"/>
          </ac:spMkLst>
        </pc:spChg>
        <pc:spChg chg="add del mod">
          <ac:chgData name="Rhys Thomas" userId="b0461f160bf1e64b" providerId="LiveId" clId="{CF6027AD-E818-47F9-B483-BF3D327BE63E}" dt="2024-06-26T10:46:18.756" v="14476"/>
          <ac:spMkLst>
            <pc:docMk/>
            <pc:sldMk cId="3952065224" sldId="406"/>
            <ac:spMk id="16" creationId="{25DDBF86-ACDE-4B80-F04D-1DC1965A2796}"/>
          </ac:spMkLst>
        </pc:spChg>
        <pc:spChg chg="add">
          <ac:chgData name="Rhys Thomas" userId="b0461f160bf1e64b" providerId="LiveId" clId="{CF6027AD-E818-47F9-B483-BF3D327BE63E}" dt="2024-06-26T10:46:06.953" v="14470"/>
          <ac:spMkLst>
            <pc:docMk/>
            <pc:sldMk cId="3952065224" sldId="406"/>
            <ac:spMk id="17" creationId="{0BCAD2D8-0F97-D17D-F588-E754C7213105}"/>
          </ac:spMkLst>
        </pc:spChg>
        <pc:spChg chg="add mod">
          <ac:chgData name="Rhys Thomas" userId="b0461f160bf1e64b" providerId="LiveId" clId="{CF6027AD-E818-47F9-B483-BF3D327BE63E}" dt="2024-06-26T10:46:10.420" v="14472"/>
          <ac:spMkLst>
            <pc:docMk/>
            <pc:sldMk cId="3952065224" sldId="406"/>
            <ac:spMk id="18" creationId="{72F83ADD-5D79-601D-A93F-4741FD73B935}"/>
          </ac:spMkLst>
        </pc:spChg>
        <pc:spChg chg="add mod">
          <ac:chgData name="Rhys Thomas" userId="b0461f160bf1e64b" providerId="LiveId" clId="{CF6027AD-E818-47F9-B483-BF3D327BE63E}" dt="2024-06-26T10:50:04.013" v="14511" actId="164"/>
          <ac:spMkLst>
            <pc:docMk/>
            <pc:sldMk cId="3952065224" sldId="406"/>
            <ac:spMk id="19" creationId="{7958EAC7-619F-EAD5-4F03-7AF71522CA87}"/>
          </ac:spMkLst>
        </pc:spChg>
        <pc:spChg chg="add mod">
          <ac:chgData name="Rhys Thomas" userId="b0461f160bf1e64b" providerId="LiveId" clId="{CF6027AD-E818-47F9-B483-BF3D327BE63E}" dt="2024-06-26T10:49:55.772" v="14510" actId="164"/>
          <ac:spMkLst>
            <pc:docMk/>
            <pc:sldMk cId="3952065224" sldId="406"/>
            <ac:spMk id="21" creationId="{6FAFC805-EA52-CC94-F9FA-6B50656CEBCB}"/>
          </ac:spMkLst>
        </pc:spChg>
        <pc:spChg chg="add mod">
          <ac:chgData name="Rhys Thomas" userId="b0461f160bf1e64b" providerId="LiveId" clId="{CF6027AD-E818-47F9-B483-BF3D327BE63E}" dt="2024-06-26T10:49:55.772" v="14510" actId="164"/>
          <ac:spMkLst>
            <pc:docMk/>
            <pc:sldMk cId="3952065224" sldId="406"/>
            <ac:spMk id="22" creationId="{E83DD73A-992E-A179-D49B-11D2C71B691A}"/>
          </ac:spMkLst>
        </pc:spChg>
        <pc:spChg chg="add mod">
          <ac:chgData name="Rhys Thomas" userId="b0461f160bf1e64b" providerId="LiveId" clId="{CF6027AD-E818-47F9-B483-BF3D327BE63E}" dt="2024-06-26T10:50:04.013" v="14511" actId="164"/>
          <ac:spMkLst>
            <pc:docMk/>
            <pc:sldMk cId="3952065224" sldId="406"/>
            <ac:spMk id="23" creationId="{D95935B3-C78A-32D6-8F98-AC0FD6FA9544}"/>
          </ac:spMkLst>
        </pc:spChg>
        <pc:spChg chg="add mod">
          <ac:chgData name="Rhys Thomas" userId="b0461f160bf1e64b" providerId="LiveId" clId="{CF6027AD-E818-47F9-B483-BF3D327BE63E}" dt="2024-06-26T10:50:58.276" v="14517"/>
          <ac:spMkLst>
            <pc:docMk/>
            <pc:sldMk cId="3952065224" sldId="406"/>
            <ac:spMk id="26" creationId="{0C828C77-DDDF-1AA4-E0B4-20A14397F573}"/>
          </ac:spMkLst>
        </pc:spChg>
        <pc:grpChg chg="add mod">
          <ac:chgData name="Rhys Thomas" userId="b0461f160bf1e64b" providerId="LiveId" clId="{CF6027AD-E818-47F9-B483-BF3D327BE63E}" dt="2024-06-26T10:49:55.772" v="14510" actId="164"/>
          <ac:grpSpMkLst>
            <pc:docMk/>
            <pc:sldMk cId="3952065224" sldId="406"/>
            <ac:grpSpMk id="24" creationId="{19167388-1538-CAFD-2942-B422475B4A16}"/>
          </ac:grpSpMkLst>
        </pc:grpChg>
        <pc:grpChg chg="add mod">
          <ac:chgData name="Rhys Thomas" userId="b0461f160bf1e64b" providerId="LiveId" clId="{CF6027AD-E818-47F9-B483-BF3D327BE63E}" dt="2024-06-26T10:50:04.013" v="14511" actId="164"/>
          <ac:grpSpMkLst>
            <pc:docMk/>
            <pc:sldMk cId="3952065224" sldId="406"/>
            <ac:grpSpMk id="25" creationId="{942FCE9E-CF67-684E-C02F-E9B1A9B1BFC9}"/>
          </ac:grpSpMkLst>
        </pc:grpChg>
        <pc:picChg chg="add mod">
          <ac:chgData name="Rhys Thomas" userId="b0461f160bf1e64b" providerId="LiveId" clId="{CF6027AD-E818-47F9-B483-BF3D327BE63E}" dt="2024-06-26T10:50:46.180" v="14516" actId="1076"/>
          <ac:picMkLst>
            <pc:docMk/>
            <pc:sldMk cId="3952065224" sldId="406"/>
            <ac:picMk id="13" creationId="{397182A7-2297-DEB8-38E4-3A20383AA5CE}"/>
          </ac:picMkLst>
        </pc:picChg>
      </pc:sldChg>
      <pc:sldChg chg="addSp delSp modSp new mod modAnim">
        <pc:chgData name="Rhys Thomas" userId="b0461f160bf1e64b" providerId="LiveId" clId="{CF6027AD-E818-47F9-B483-BF3D327BE63E}" dt="2024-06-26T11:33:15.753" v="14570"/>
        <pc:sldMkLst>
          <pc:docMk/>
          <pc:sldMk cId="3611529892" sldId="407"/>
        </pc:sldMkLst>
        <pc:spChg chg="del">
          <ac:chgData name="Rhys Thomas" userId="b0461f160bf1e64b" providerId="LiveId" clId="{CF6027AD-E818-47F9-B483-BF3D327BE63E}" dt="2024-06-26T10:51:12.486" v="14519" actId="478"/>
          <ac:spMkLst>
            <pc:docMk/>
            <pc:sldMk cId="3611529892" sldId="407"/>
            <ac:spMk id="2" creationId="{7C1FEDA8-29E3-0719-29B8-0A279527C020}"/>
          </ac:spMkLst>
        </pc:spChg>
        <pc:spChg chg="del">
          <ac:chgData name="Rhys Thomas" userId="b0461f160bf1e64b" providerId="LiveId" clId="{CF6027AD-E818-47F9-B483-BF3D327BE63E}" dt="2024-06-26T10:51:13.521" v="14520" actId="478"/>
          <ac:spMkLst>
            <pc:docMk/>
            <pc:sldMk cId="3611529892" sldId="407"/>
            <ac:spMk id="3" creationId="{2C131022-D068-DB68-659A-4E9659FA32CC}"/>
          </ac:spMkLst>
        </pc:spChg>
        <pc:spChg chg="add mod">
          <ac:chgData name="Rhys Thomas" userId="b0461f160bf1e64b" providerId="LiveId" clId="{CF6027AD-E818-47F9-B483-BF3D327BE63E}" dt="2024-06-26T10:52:43.899" v="14533" actId="14100"/>
          <ac:spMkLst>
            <pc:docMk/>
            <pc:sldMk cId="3611529892" sldId="407"/>
            <ac:spMk id="5" creationId="{20461933-63B8-2128-4F8D-0446AA7A76E7}"/>
          </ac:spMkLst>
        </pc:spChg>
        <pc:spChg chg="add mod">
          <ac:chgData name="Rhys Thomas" userId="b0461f160bf1e64b" providerId="LiveId" clId="{CF6027AD-E818-47F9-B483-BF3D327BE63E}" dt="2024-06-26T10:52:52.746" v="14536" actId="1076"/>
          <ac:spMkLst>
            <pc:docMk/>
            <pc:sldMk cId="3611529892" sldId="407"/>
            <ac:spMk id="7" creationId="{52C74B1D-177C-63B6-018D-62D630DE782F}"/>
          </ac:spMkLst>
        </pc:spChg>
        <pc:spChg chg="add mod">
          <ac:chgData name="Rhys Thomas" userId="b0461f160bf1e64b" providerId="LiveId" clId="{CF6027AD-E818-47F9-B483-BF3D327BE63E}" dt="2024-06-26T10:52:59.560" v="14539" actId="1076"/>
          <ac:spMkLst>
            <pc:docMk/>
            <pc:sldMk cId="3611529892" sldId="407"/>
            <ac:spMk id="9" creationId="{8998EA83-ABBF-F7DD-C6CA-B17605AC4177}"/>
          </ac:spMkLst>
        </pc:spChg>
        <pc:spChg chg="add mod">
          <ac:chgData name="Rhys Thomas" userId="b0461f160bf1e64b" providerId="LiveId" clId="{CF6027AD-E818-47F9-B483-BF3D327BE63E}" dt="2024-06-26T10:54:46.616" v="14565" actId="5793"/>
          <ac:spMkLst>
            <pc:docMk/>
            <pc:sldMk cId="3611529892" sldId="407"/>
            <ac:spMk id="12" creationId="{8D525221-6230-9FAE-9F63-D3FD2AF9EE19}"/>
          </ac:spMkLst>
        </pc:spChg>
        <pc:spChg chg="add mod">
          <ac:chgData name="Rhys Thomas" userId="b0461f160bf1e64b" providerId="LiveId" clId="{CF6027AD-E818-47F9-B483-BF3D327BE63E}" dt="2024-06-26T10:54:37.031" v="14562" actId="1076"/>
          <ac:spMkLst>
            <pc:docMk/>
            <pc:sldMk cId="3611529892" sldId="407"/>
            <ac:spMk id="14" creationId="{A67A255A-12B0-1A3C-6A7F-9056B9D35BA9}"/>
          </ac:spMkLst>
        </pc:spChg>
        <pc:spChg chg="add mod">
          <ac:chgData name="Rhys Thomas" userId="b0461f160bf1e64b" providerId="LiveId" clId="{CF6027AD-E818-47F9-B483-BF3D327BE63E}" dt="2024-06-26T10:54:40.973" v="14563" actId="1076"/>
          <ac:spMkLst>
            <pc:docMk/>
            <pc:sldMk cId="3611529892" sldId="407"/>
            <ac:spMk id="16" creationId="{5181670E-BB6C-40B1-4876-22BE448C0AD1}"/>
          </ac:spMkLst>
        </pc:spChg>
        <pc:picChg chg="add mod">
          <ac:chgData name="Rhys Thomas" userId="b0461f160bf1e64b" providerId="LiveId" clId="{CF6027AD-E818-47F9-B483-BF3D327BE63E}" dt="2024-06-26T10:53:38.227" v="14543" actId="1076"/>
          <ac:picMkLst>
            <pc:docMk/>
            <pc:sldMk cId="3611529892" sldId="407"/>
            <ac:picMk id="11" creationId="{618AFB0E-7FFD-A7C7-3E33-B0AC5DB3B0E7}"/>
          </ac:picMkLst>
        </pc:picChg>
      </pc:sldChg>
      <pc:sldChg chg="addSp delSp modSp new mod modAnim">
        <pc:chgData name="Rhys Thomas" userId="b0461f160bf1e64b" providerId="LiveId" clId="{CF6027AD-E818-47F9-B483-BF3D327BE63E}" dt="2024-06-26T11:49:58.458" v="14804"/>
        <pc:sldMkLst>
          <pc:docMk/>
          <pc:sldMk cId="2265385500" sldId="408"/>
        </pc:sldMkLst>
        <pc:spChg chg="del">
          <ac:chgData name="Rhys Thomas" userId="b0461f160bf1e64b" providerId="LiveId" clId="{CF6027AD-E818-47F9-B483-BF3D327BE63E}" dt="2024-06-26T11:33:34.482" v="14572" actId="478"/>
          <ac:spMkLst>
            <pc:docMk/>
            <pc:sldMk cId="2265385500" sldId="408"/>
            <ac:spMk id="2" creationId="{A7D81AA9-8062-2FA4-4FDA-9213551C8859}"/>
          </ac:spMkLst>
        </pc:spChg>
        <pc:spChg chg="del">
          <ac:chgData name="Rhys Thomas" userId="b0461f160bf1e64b" providerId="LiveId" clId="{CF6027AD-E818-47F9-B483-BF3D327BE63E}" dt="2024-06-26T11:33:35.886" v="14573" actId="478"/>
          <ac:spMkLst>
            <pc:docMk/>
            <pc:sldMk cId="2265385500" sldId="408"/>
            <ac:spMk id="3" creationId="{D0BE8CF5-BA13-9C57-5A79-E8783BD4E7A6}"/>
          </ac:spMkLst>
        </pc:spChg>
        <pc:spChg chg="add mod">
          <ac:chgData name="Rhys Thomas" userId="b0461f160bf1e64b" providerId="LiveId" clId="{CF6027AD-E818-47F9-B483-BF3D327BE63E}" dt="2024-06-26T11:40:33.912" v="14580" actId="1076"/>
          <ac:spMkLst>
            <pc:docMk/>
            <pc:sldMk cId="2265385500" sldId="408"/>
            <ac:spMk id="5" creationId="{9465307B-815F-0B2B-C0FD-BB152B2569A8}"/>
          </ac:spMkLst>
        </pc:spChg>
        <pc:spChg chg="add del mod">
          <ac:chgData name="Rhys Thomas" userId="b0461f160bf1e64b" providerId="LiveId" clId="{CF6027AD-E818-47F9-B483-BF3D327BE63E}" dt="2024-06-26T11:41:54.766" v="14630" actId="478"/>
          <ac:spMkLst>
            <pc:docMk/>
            <pc:sldMk cId="2265385500" sldId="408"/>
            <ac:spMk id="6" creationId="{9F4C0E1B-C3B7-A38F-5742-EE8D59C85FE5}"/>
          </ac:spMkLst>
        </pc:spChg>
        <pc:spChg chg="add mod">
          <ac:chgData name="Rhys Thomas" userId="b0461f160bf1e64b" providerId="LiveId" clId="{CF6027AD-E818-47F9-B483-BF3D327BE63E}" dt="2024-06-26T11:41:29.319" v="14625" actId="20577"/>
          <ac:spMkLst>
            <pc:docMk/>
            <pc:sldMk cId="2265385500" sldId="408"/>
            <ac:spMk id="7" creationId="{CC939C84-5B82-50BC-6F29-F3E0BAED9A15}"/>
          </ac:spMkLst>
        </pc:spChg>
        <pc:spChg chg="add del mod">
          <ac:chgData name="Rhys Thomas" userId="b0461f160bf1e64b" providerId="LiveId" clId="{CF6027AD-E818-47F9-B483-BF3D327BE63E}" dt="2024-06-26T11:41:43.201" v="14629"/>
          <ac:spMkLst>
            <pc:docMk/>
            <pc:sldMk cId="2265385500" sldId="408"/>
            <ac:spMk id="8" creationId="{474446FE-BFD6-0EE6-F425-08202EC084C5}"/>
          </ac:spMkLst>
        </pc:spChg>
        <pc:graphicFrameChg chg="add mod modGraphic">
          <ac:chgData name="Rhys Thomas" userId="b0461f160bf1e64b" providerId="LiveId" clId="{CF6027AD-E818-47F9-B483-BF3D327BE63E}" dt="2024-06-26T11:45:54.155" v="14733" actId="403"/>
          <ac:graphicFrameMkLst>
            <pc:docMk/>
            <pc:sldMk cId="2265385500" sldId="408"/>
            <ac:graphicFrameMk id="9" creationId="{1EB46068-A324-ED27-56A3-730768DB4B68}"/>
          </ac:graphicFrameMkLst>
        </pc:graphicFrameChg>
        <pc:graphicFrameChg chg="add mod modGraphic">
          <ac:chgData name="Rhys Thomas" userId="b0461f160bf1e64b" providerId="LiveId" clId="{CF6027AD-E818-47F9-B483-BF3D327BE63E}" dt="2024-06-26T11:48:21.548" v="14785" actId="20577"/>
          <ac:graphicFrameMkLst>
            <pc:docMk/>
            <pc:sldMk cId="2265385500" sldId="408"/>
            <ac:graphicFrameMk id="10" creationId="{FCAADB9E-3A94-1DCB-67BC-BE892F8BB895}"/>
          </ac:graphicFrameMkLst>
        </pc:graphicFrameChg>
        <pc:cxnChg chg="add mod">
          <ac:chgData name="Rhys Thomas" userId="b0461f160bf1e64b" providerId="LiveId" clId="{CF6027AD-E818-47F9-B483-BF3D327BE63E}" dt="2024-06-26T11:49:02.042" v="14789" actId="1582"/>
          <ac:cxnSpMkLst>
            <pc:docMk/>
            <pc:sldMk cId="2265385500" sldId="408"/>
            <ac:cxnSpMk id="12" creationId="{6B2AB281-9230-6901-2824-79FD65B93638}"/>
          </ac:cxnSpMkLst>
        </pc:cxnChg>
        <pc:cxnChg chg="add mod">
          <ac:chgData name="Rhys Thomas" userId="b0461f160bf1e64b" providerId="LiveId" clId="{CF6027AD-E818-47F9-B483-BF3D327BE63E}" dt="2024-06-26T11:49:18.917" v="14793" actId="14100"/>
          <ac:cxnSpMkLst>
            <pc:docMk/>
            <pc:sldMk cId="2265385500" sldId="408"/>
            <ac:cxnSpMk id="13" creationId="{DC9F4757-B4FB-2A8E-F4BD-BBD8609C6F3C}"/>
          </ac:cxnSpMkLst>
        </pc:cxnChg>
        <pc:cxnChg chg="add mod">
          <ac:chgData name="Rhys Thomas" userId="b0461f160bf1e64b" providerId="LiveId" clId="{CF6027AD-E818-47F9-B483-BF3D327BE63E}" dt="2024-06-26T11:49:33.588" v="14797" actId="14100"/>
          <ac:cxnSpMkLst>
            <pc:docMk/>
            <pc:sldMk cId="2265385500" sldId="408"/>
            <ac:cxnSpMk id="16" creationId="{144C3AF0-FD5A-0AC7-9F8B-880836945130}"/>
          </ac:cxnSpMkLst>
        </pc:cxnChg>
        <pc:cxnChg chg="add mod">
          <ac:chgData name="Rhys Thomas" userId="b0461f160bf1e64b" providerId="LiveId" clId="{CF6027AD-E818-47F9-B483-BF3D327BE63E}" dt="2024-06-26T11:49:44.307" v="14800" actId="14100"/>
          <ac:cxnSpMkLst>
            <pc:docMk/>
            <pc:sldMk cId="2265385500" sldId="408"/>
            <ac:cxnSpMk id="18" creationId="{70F86F67-8C17-CE1A-E7A9-EA09396D87D0}"/>
          </ac:cxnSpMkLst>
        </pc:cxnChg>
      </pc:sldChg>
      <pc:sldChg chg="addSp delSp modSp add mod delAnim">
        <pc:chgData name="Rhys Thomas" userId="b0461f160bf1e64b" providerId="LiveId" clId="{CF6027AD-E818-47F9-B483-BF3D327BE63E}" dt="2024-06-26T11:55:45.574" v="14928" actId="20577"/>
        <pc:sldMkLst>
          <pc:docMk/>
          <pc:sldMk cId="2334420373" sldId="409"/>
        </pc:sldMkLst>
        <pc:spChg chg="add mod">
          <ac:chgData name="Rhys Thomas" userId="b0461f160bf1e64b" providerId="LiveId" clId="{CF6027AD-E818-47F9-B483-BF3D327BE63E}" dt="2024-06-26T11:51:00.460" v="14807"/>
          <ac:spMkLst>
            <pc:docMk/>
            <pc:sldMk cId="2334420373" sldId="409"/>
            <ac:spMk id="2" creationId="{AF7A48B5-5F39-1687-EE74-F1DC2A1A9A10}"/>
          </ac:spMkLst>
        </pc:spChg>
        <pc:spChg chg="add mod">
          <ac:chgData name="Rhys Thomas" userId="b0461f160bf1e64b" providerId="LiveId" clId="{CF6027AD-E818-47F9-B483-BF3D327BE63E}" dt="2024-06-26T11:51:00.460" v="14807"/>
          <ac:spMkLst>
            <pc:docMk/>
            <pc:sldMk cId="2334420373" sldId="409"/>
            <ac:spMk id="3" creationId="{9E2735DB-9553-58F4-3940-21106682E651}"/>
          </ac:spMkLst>
        </pc:spChg>
        <pc:spChg chg="del">
          <ac:chgData name="Rhys Thomas" userId="b0461f160bf1e64b" providerId="LiveId" clId="{CF6027AD-E818-47F9-B483-BF3D327BE63E}" dt="2024-06-26T11:50:59.383" v="14806" actId="478"/>
          <ac:spMkLst>
            <pc:docMk/>
            <pc:sldMk cId="2334420373" sldId="409"/>
            <ac:spMk id="5" creationId="{9465307B-815F-0B2B-C0FD-BB152B2569A8}"/>
          </ac:spMkLst>
        </pc:spChg>
        <pc:graphicFrameChg chg="modGraphic">
          <ac:chgData name="Rhys Thomas" userId="b0461f160bf1e64b" providerId="LiveId" clId="{CF6027AD-E818-47F9-B483-BF3D327BE63E}" dt="2024-06-26T11:55:34.217" v="14915" actId="20577"/>
          <ac:graphicFrameMkLst>
            <pc:docMk/>
            <pc:sldMk cId="2334420373" sldId="409"/>
            <ac:graphicFrameMk id="9" creationId="{1EB46068-A324-ED27-56A3-730768DB4B68}"/>
          </ac:graphicFrameMkLst>
        </pc:graphicFrameChg>
        <pc:graphicFrameChg chg="modGraphic">
          <ac:chgData name="Rhys Thomas" userId="b0461f160bf1e64b" providerId="LiveId" clId="{CF6027AD-E818-47F9-B483-BF3D327BE63E}" dt="2024-06-26T11:55:45.574" v="14928" actId="20577"/>
          <ac:graphicFrameMkLst>
            <pc:docMk/>
            <pc:sldMk cId="2334420373" sldId="409"/>
            <ac:graphicFrameMk id="10" creationId="{FCAADB9E-3A94-1DCB-67BC-BE892F8BB895}"/>
          </ac:graphicFrameMkLst>
        </pc:graphicFrameChg>
        <pc:cxnChg chg="del">
          <ac:chgData name="Rhys Thomas" userId="b0461f160bf1e64b" providerId="LiveId" clId="{CF6027AD-E818-47F9-B483-BF3D327BE63E}" dt="2024-06-26T11:51:04.194" v="14808" actId="478"/>
          <ac:cxnSpMkLst>
            <pc:docMk/>
            <pc:sldMk cId="2334420373" sldId="409"/>
            <ac:cxnSpMk id="12" creationId="{6B2AB281-9230-6901-2824-79FD65B93638}"/>
          </ac:cxnSpMkLst>
        </pc:cxnChg>
        <pc:cxnChg chg="del">
          <ac:chgData name="Rhys Thomas" userId="b0461f160bf1e64b" providerId="LiveId" clId="{CF6027AD-E818-47F9-B483-BF3D327BE63E}" dt="2024-06-26T11:51:05.349" v="14809" actId="478"/>
          <ac:cxnSpMkLst>
            <pc:docMk/>
            <pc:sldMk cId="2334420373" sldId="409"/>
            <ac:cxnSpMk id="13" creationId="{DC9F4757-B4FB-2A8E-F4BD-BBD8609C6F3C}"/>
          </ac:cxnSpMkLst>
        </pc:cxnChg>
        <pc:cxnChg chg="del">
          <ac:chgData name="Rhys Thomas" userId="b0461f160bf1e64b" providerId="LiveId" clId="{CF6027AD-E818-47F9-B483-BF3D327BE63E}" dt="2024-06-26T11:51:06.198" v="14810" actId="478"/>
          <ac:cxnSpMkLst>
            <pc:docMk/>
            <pc:sldMk cId="2334420373" sldId="409"/>
            <ac:cxnSpMk id="16" creationId="{144C3AF0-FD5A-0AC7-9F8B-880836945130}"/>
          </ac:cxnSpMkLst>
        </pc:cxnChg>
        <pc:cxnChg chg="del">
          <ac:chgData name="Rhys Thomas" userId="b0461f160bf1e64b" providerId="LiveId" clId="{CF6027AD-E818-47F9-B483-BF3D327BE63E}" dt="2024-06-26T11:51:06.848" v="14811" actId="478"/>
          <ac:cxnSpMkLst>
            <pc:docMk/>
            <pc:sldMk cId="2334420373" sldId="409"/>
            <ac:cxnSpMk id="18" creationId="{70F86F67-8C17-CE1A-E7A9-EA09396D87D0}"/>
          </ac:cxnSpMkLst>
        </pc:cxnChg>
      </pc:sldChg>
      <pc:sldChg chg="addSp delSp modSp new mod modAnim">
        <pc:chgData name="Rhys Thomas" userId="b0461f160bf1e64b" providerId="LiveId" clId="{CF6027AD-E818-47F9-B483-BF3D327BE63E}" dt="2024-06-26T18:41:15.196" v="15154"/>
        <pc:sldMkLst>
          <pc:docMk/>
          <pc:sldMk cId="3200556271" sldId="410"/>
        </pc:sldMkLst>
        <pc:spChg chg="del">
          <ac:chgData name="Rhys Thomas" userId="b0461f160bf1e64b" providerId="LiveId" clId="{CF6027AD-E818-47F9-B483-BF3D327BE63E}" dt="2024-06-26T11:55:59.233" v="14931" actId="478"/>
          <ac:spMkLst>
            <pc:docMk/>
            <pc:sldMk cId="3200556271" sldId="410"/>
            <ac:spMk id="2" creationId="{211E4709-E04C-F585-D3FA-2467ABB14C63}"/>
          </ac:spMkLst>
        </pc:spChg>
        <pc:spChg chg="del">
          <ac:chgData name="Rhys Thomas" userId="b0461f160bf1e64b" providerId="LiveId" clId="{CF6027AD-E818-47F9-B483-BF3D327BE63E}" dt="2024-06-26T11:55:58.604" v="14930" actId="478"/>
          <ac:spMkLst>
            <pc:docMk/>
            <pc:sldMk cId="3200556271" sldId="410"/>
            <ac:spMk id="3" creationId="{FC1BBEA8-8916-58B8-6DD7-4A8EA0E0FF00}"/>
          </ac:spMkLst>
        </pc:spChg>
        <pc:spChg chg="add mod">
          <ac:chgData name="Rhys Thomas" userId="b0461f160bf1e64b" providerId="LiveId" clId="{CF6027AD-E818-47F9-B483-BF3D327BE63E}" dt="2024-06-26T12:05:51.616" v="14999" actId="1076"/>
          <ac:spMkLst>
            <pc:docMk/>
            <pc:sldMk cId="3200556271" sldId="410"/>
            <ac:spMk id="4" creationId="{D84D8BE3-C5B4-D5B3-9A63-50AC7B93586D}"/>
          </ac:spMkLst>
        </pc:spChg>
        <pc:spChg chg="add mod">
          <ac:chgData name="Rhys Thomas" userId="b0461f160bf1e64b" providerId="LiveId" clId="{CF6027AD-E818-47F9-B483-BF3D327BE63E}" dt="2024-06-26T18:30:56.444" v="15008" actId="207"/>
          <ac:spMkLst>
            <pc:docMk/>
            <pc:sldMk cId="3200556271" sldId="410"/>
            <ac:spMk id="5" creationId="{0BC3FC8E-B8E1-0051-2603-9AD033C581ED}"/>
          </ac:spMkLst>
        </pc:spChg>
        <pc:spChg chg="add mod">
          <ac:chgData name="Rhys Thomas" userId="b0461f160bf1e64b" providerId="LiveId" clId="{CF6027AD-E818-47F9-B483-BF3D327BE63E}" dt="2024-06-26T18:34:04.228" v="15050" actId="1076"/>
          <ac:spMkLst>
            <pc:docMk/>
            <pc:sldMk cId="3200556271" sldId="410"/>
            <ac:spMk id="6" creationId="{203FE04F-2E57-4885-8218-65BDAD351416}"/>
          </ac:spMkLst>
        </pc:spChg>
        <pc:spChg chg="add mod">
          <ac:chgData name="Rhys Thomas" userId="b0461f160bf1e64b" providerId="LiveId" clId="{CF6027AD-E818-47F9-B483-BF3D327BE63E}" dt="2024-06-26T18:31:01.937" v="15009" actId="207"/>
          <ac:spMkLst>
            <pc:docMk/>
            <pc:sldMk cId="3200556271" sldId="410"/>
            <ac:spMk id="7" creationId="{16F6371D-D744-559E-1E78-CA9FC1ABBA4D}"/>
          </ac:spMkLst>
        </pc:spChg>
        <pc:spChg chg="add mod">
          <ac:chgData name="Rhys Thomas" userId="b0461f160bf1e64b" providerId="LiveId" clId="{CF6027AD-E818-47F9-B483-BF3D327BE63E}" dt="2024-06-26T18:33:03.454" v="15035" actId="1076"/>
          <ac:spMkLst>
            <pc:docMk/>
            <pc:sldMk cId="3200556271" sldId="410"/>
            <ac:spMk id="8" creationId="{F62EF1C4-4C6D-801C-F539-F89D2482B6FB}"/>
          </ac:spMkLst>
        </pc:spChg>
        <pc:spChg chg="add mod">
          <ac:chgData name="Rhys Thomas" userId="b0461f160bf1e64b" providerId="LiveId" clId="{CF6027AD-E818-47F9-B483-BF3D327BE63E}" dt="2024-06-26T18:31:36.536" v="15015" actId="207"/>
          <ac:spMkLst>
            <pc:docMk/>
            <pc:sldMk cId="3200556271" sldId="410"/>
            <ac:spMk id="9" creationId="{EF1FB985-560D-77DA-7EC8-6A89207AD324}"/>
          </ac:spMkLst>
        </pc:spChg>
        <pc:spChg chg="add mod">
          <ac:chgData name="Rhys Thomas" userId="b0461f160bf1e64b" providerId="LiveId" clId="{CF6027AD-E818-47F9-B483-BF3D327BE63E}" dt="2024-06-26T18:31:55.331" v="15030" actId="1076"/>
          <ac:spMkLst>
            <pc:docMk/>
            <pc:sldMk cId="3200556271" sldId="410"/>
            <ac:spMk id="10" creationId="{8D14F93A-564E-5A2D-8D77-A074FE9C9108}"/>
          </ac:spMkLst>
        </pc:spChg>
        <pc:spChg chg="add mod">
          <ac:chgData name="Rhys Thomas" userId="b0461f160bf1e64b" providerId="LiveId" clId="{CF6027AD-E818-47F9-B483-BF3D327BE63E}" dt="2024-06-26T18:32:57.912" v="15034" actId="1076"/>
          <ac:spMkLst>
            <pc:docMk/>
            <pc:sldMk cId="3200556271" sldId="410"/>
            <ac:spMk id="11" creationId="{7795E2FD-8488-DA8E-AABC-012C88970B0A}"/>
          </ac:spMkLst>
        </pc:spChg>
        <pc:spChg chg="add mod">
          <ac:chgData name="Rhys Thomas" userId="b0461f160bf1e64b" providerId="LiveId" clId="{CF6027AD-E818-47F9-B483-BF3D327BE63E}" dt="2024-06-26T18:33:28.373" v="15040" actId="1076"/>
          <ac:spMkLst>
            <pc:docMk/>
            <pc:sldMk cId="3200556271" sldId="410"/>
            <ac:spMk id="12" creationId="{A0B534B6-5167-7343-8589-FFE7278A5A82}"/>
          </ac:spMkLst>
        </pc:spChg>
        <pc:spChg chg="add mod">
          <ac:chgData name="Rhys Thomas" userId="b0461f160bf1e64b" providerId="LiveId" clId="{CF6027AD-E818-47F9-B483-BF3D327BE63E}" dt="2024-06-26T18:34:20.910" v="15055" actId="1076"/>
          <ac:spMkLst>
            <pc:docMk/>
            <pc:sldMk cId="3200556271" sldId="410"/>
            <ac:spMk id="13" creationId="{8E9C12F7-88EB-E6FD-5C60-F82FC711DE34}"/>
          </ac:spMkLst>
        </pc:spChg>
        <pc:spChg chg="add mod">
          <ac:chgData name="Rhys Thomas" userId="b0461f160bf1e64b" providerId="LiveId" clId="{CF6027AD-E818-47F9-B483-BF3D327BE63E}" dt="2024-06-26T18:33:48.008" v="15045"/>
          <ac:spMkLst>
            <pc:docMk/>
            <pc:sldMk cId="3200556271" sldId="410"/>
            <ac:spMk id="14" creationId="{855A67EA-D8F7-4651-8ADC-E193457CCC22}"/>
          </ac:spMkLst>
        </pc:spChg>
        <pc:spChg chg="add mod">
          <ac:chgData name="Rhys Thomas" userId="b0461f160bf1e64b" providerId="LiveId" clId="{CF6027AD-E818-47F9-B483-BF3D327BE63E}" dt="2024-06-26T18:34:18.243" v="15054" actId="1076"/>
          <ac:spMkLst>
            <pc:docMk/>
            <pc:sldMk cId="3200556271" sldId="410"/>
            <ac:spMk id="15" creationId="{6B54CA2C-1AC7-8E38-6F86-70766729B38E}"/>
          </ac:spMkLst>
        </pc:spChg>
        <pc:spChg chg="add mod">
          <ac:chgData name="Rhys Thomas" userId="b0461f160bf1e64b" providerId="LiveId" clId="{CF6027AD-E818-47F9-B483-BF3D327BE63E}" dt="2024-06-26T18:34:15.145" v="15053" actId="1076"/>
          <ac:spMkLst>
            <pc:docMk/>
            <pc:sldMk cId="3200556271" sldId="410"/>
            <ac:spMk id="16" creationId="{1822C90E-DC15-654E-2207-347293B9BD22}"/>
          </ac:spMkLst>
        </pc:spChg>
        <pc:spChg chg="add mod">
          <ac:chgData name="Rhys Thomas" userId="b0461f160bf1e64b" providerId="LiveId" clId="{CF6027AD-E818-47F9-B483-BF3D327BE63E}" dt="2024-06-26T18:35:37.071" v="15086" actId="20577"/>
          <ac:spMkLst>
            <pc:docMk/>
            <pc:sldMk cId="3200556271" sldId="410"/>
            <ac:spMk id="17" creationId="{4EE94C65-1737-D87B-76A4-639F91149B47}"/>
          </ac:spMkLst>
        </pc:spChg>
        <pc:spChg chg="add del mod">
          <ac:chgData name="Rhys Thomas" userId="b0461f160bf1e64b" providerId="LiveId" clId="{CF6027AD-E818-47F9-B483-BF3D327BE63E}" dt="2024-06-26T18:37:06.950" v="15096"/>
          <ac:spMkLst>
            <pc:docMk/>
            <pc:sldMk cId="3200556271" sldId="410"/>
            <ac:spMk id="18" creationId="{60017255-7EB0-12D4-7FF6-660A173D3FA2}"/>
          </ac:spMkLst>
        </pc:spChg>
        <pc:spChg chg="add mod">
          <ac:chgData name="Rhys Thomas" userId="b0461f160bf1e64b" providerId="LiveId" clId="{CF6027AD-E818-47F9-B483-BF3D327BE63E}" dt="2024-06-26T18:35:32.646" v="15083" actId="20577"/>
          <ac:spMkLst>
            <pc:docMk/>
            <pc:sldMk cId="3200556271" sldId="410"/>
            <ac:spMk id="19" creationId="{372F6AFC-5A92-7AC1-9772-898D7EFB778A}"/>
          </ac:spMkLst>
        </pc:spChg>
        <pc:spChg chg="add mod">
          <ac:chgData name="Rhys Thomas" userId="b0461f160bf1e64b" providerId="LiveId" clId="{CF6027AD-E818-47F9-B483-BF3D327BE63E}" dt="2024-06-26T18:38:00.164" v="15110" actId="20577"/>
          <ac:spMkLst>
            <pc:docMk/>
            <pc:sldMk cId="3200556271" sldId="410"/>
            <ac:spMk id="20" creationId="{4B833CD1-D5DA-1E0E-2A1A-F952E03B0AD3}"/>
          </ac:spMkLst>
        </pc:spChg>
        <pc:spChg chg="add del mod">
          <ac:chgData name="Rhys Thomas" userId="b0461f160bf1e64b" providerId="LiveId" clId="{CF6027AD-E818-47F9-B483-BF3D327BE63E}" dt="2024-06-26T18:40:39.323" v="15148" actId="478"/>
          <ac:spMkLst>
            <pc:docMk/>
            <pc:sldMk cId="3200556271" sldId="410"/>
            <ac:spMk id="21" creationId="{DF93F541-C69A-ECDE-980A-1A61A8F7DBFD}"/>
          </ac:spMkLst>
        </pc:spChg>
        <pc:spChg chg="add del mod">
          <ac:chgData name="Rhys Thomas" userId="b0461f160bf1e64b" providerId="LiveId" clId="{CF6027AD-E818-47F9-B483-BF3D327BE63E}" dt="2024-06-26T18:40:33.374" v="15145" actId="478"/>
          <ac:spMkLst>
            <pc:docMk/>
            <pc:sldMk cId="3200556271" sldId="410"/>
            <ac:spMk id="22" creationId="{9125B4BD-90CA-5C4D-63EE-69FE5D017EC1}"/>
          </ac:spMkLst>
        </pc:spChg>
        <pc:spChg chg="add del mod">
          <ac:chgData name="Rhys Thomas" userId="b0461f160bf1e64b" providerId="LiveId" clId="{CF6027AD-E818-47F9-B483-BF3D327BE63E}" dt="2024-06-26T18:40:35.225" v="15146" actId="478"/>
          <ac:spMkLst>
            <pc:docMk/>
            <pc:sldMk cId="3200556271" sldId="410"/>
            <ac:spMk id="23" creationId="{16A13586-0467-2306-D544-FF1A8B298A73}"/>
          </ac:spMkLst>
        </pc:spChg>
        <pc:spChg chg="add del mod">
          <ac:chgData name="Rhys Thomas" userId="b0461f160bf1e64b" providerId="LiveId" clId="{CF6027AD-E818-47F9-B483-BF3D327BE63E}" dt="2024-06-26T18:40:37.186" v="15147" actId="478"/>
          <ac:spMkLst>
            <pc:docMk/>
            <pc:sldMk cId="3200556271" sldId="410"/>
            <ac:spMk id="24" creationId="{B7DEDAE4-5165-4965-D56E-54DF6FC24773}"/>
          </ac:spMkLst>
        </pc:spChg>
        <pc:spChg chg="add mod">
          <ac:chgData name="Rhys Thomas" userId="b0461f160bf1e64b" providerId="LiveId" clId="{CF6027AD-E818-47F9-B483-BF3D327BE63E}" dt="2024-06-26T18:38:36.102" v="15117" actId="20577"/>
          <ac:spMkLst>
            <pc:docMk/>
            <pc:sldMk cId="3200556271" sldId="410"/>
            <ac:spMk id="25" creationId="{A09BDFBC-054A-B7D2-2262-F956608EF2C1}"/>
          </ac:spMkLst>
        </pc:spChg>
        <pc:spChg chg="add mod">
          <ac:chgData name="Rhys Thomas" userId="b0461f160bf1e64b" providerId="LiveId" clId="{CF6027AD-E818-47F9-B483-BF3D327BE63E}" dt="2024-06-26T18:40:47.004" v="15149" actId="164"/>
          <ac:spMkLst>
            <pc:docMk/>
            <pc:sldMk cId="3200556271" sldId="410"/>
            <ac:spMk id="26" creationId="{EBE3F811-5BE2-E00A-117B-D84C57914685}"/>
          </ac:spMkLst>
        </pc:spChg>
        <pc:spChg chg="add mod">
          <ac:chgData name="Rhys Thomas" userId="b0461f160bf1e64b" providerId="LiveId" clId="{CF6027AD-E818-47F9-B483-BF3D327BE63E}" dt="2024-06-26T18:40:47.004" v="15149" actId="164"/>
          <ac:spMkLst>
            <pc:docMk/>
            <pc:sldMk cId="3200556271" sldId="410"/>
            <ac:spMk id="27" creationId="{24397ADD-D970-27CA-897A-806C1CADDF60}"/>
          </ac:spMkLst>
        </pc:spChg>
        <pc:spChg chg="add mod">
          <ac:chgData name="Rhys Thomas" userId="b0461f160bf1e64b" providerId="LiveId" clId="{CF6027AD-E818-47F9-B483-BF3D327BE63E}" dt="2024-06-26T18:40:57.864" v="15150" actId="164"/>
          <ac:spMkLst>
            <pc:docMk/>
            <pc:sldMk cId="3200556271" sldId="410"/>
            <ac:spMk id="28" creationId="{DA1F74D4-5229-7417-1F51-90B72C6404DF}"/>
          </ac:spMkLst>
        </pc:spChg>
        <pc:spChg chg="add mod">
          <ac:chgData name="Rhys Thomas" userId="b0461f160bf1e64b" providerId="LiveId" clId="{CF6027AD-E818-47F9-B483-BF3D327BE63E}" dt="2024-06-26T18:39:22.634" v="15131"/>
          <ac:spMkLst>
            <pc:docMk/>
            <pc:sldMk cId="3200556271" sldId="410"/>
            <ac:spMk id="29" creationId="{3F144D44-486E-D69B-9BFB-1D9E9BC863E2}"/>
          </ac:spMkLst>
        </pc:spChg>
        <pc:spChg chg="add mod">
          <ac:chgData name="Rhys Thomas" userId="b0461f160bf1e64b" providerId="LiveId" clId="{CF6027AD-E818-47F9-B483-BF3D327BE63E}" dt="2024-06-26T18:40:57.864" v="15150" actId="164"/>
          <ac:spMkLst>
            <pc:docMk/>
            <pc:sldMk cId="3200556271" sldId="410"/>
            <ac:spMk id="30" creationId="{88C84FD9-D96E-F338-21C5-4E03259EB5A2}"/>
          </ac:spMkLst>
        </pc:spChg>
        <pc:spChg chg="add mod">
          <ac:chgData name="Rhys Thomas" userId="b0461f160bf1e64b" providerId="LiveId" clId="{CF6027AD-E818-47F9-B483-BF3D327BE63E}" dt="2024-06-26T18:41:04.091" v="15151" actId="164"/>
          <ac:spMkLst>
            <pc:docMk/>
            <pc:sldMk cId="3200556271" sldId="410"/>
            <ac:spMk id="31" creationId="{04C9F77E-074B-CE4A-624C-9BA93D5731C7}"/>
          </ac:spMkLst>
        </pc:spChg>
        <pc:spChg chg="add mod">
          <ac:chgData name="Rhys Thomas" userId="b0461f160bf1e64b" providerId="LiveId" clId="{CF6027AD-E818-47F9-B483-BF3D327BE63E}" dt="2024-06-26T18:41:04.091" v="15151" actId="164"/>
          <ac:spMkLst>
            <pc:docMk/>
            <pc:sldMk cId="3200556271" sldId="410"/>
            <ac:spMk id="32" creationId="{1F637830-365F-B0BD-7E2F-6EE5E7A3D078}"/>
          </ac:spMkLst>
        </pc:spChg>
        <pc:grpChg chg="add mod">
          <ac:chgData name="Rhys Thomas" userId="b0461f160bf1e64b" providerId="LiveId" clId="{CF6027AD-E818-47F9-B483-BF3D327BE63E}" dt="2024-06-26T18:40:47.004" v="15149" actId="164"/>
          <ac:grpSpMkLst>
            <pc:docMk/>
            <pc:sldMk cId="3200556271" sldId="410"/>
            <ac:grpSpMk id="33" creationId="{BD908044-0813-BFAF-124E-27DB2A763CEC}"/>
          </ac:grpSpMkLst>
        </pc:grpChg>
        <pc:grpChg chg="add mod">
          <ac:chgData name="Rhys Thomas" userId="b0461f160bf1e64b" providerId="LiveId" clId="{CF6027AD-E818-47F9-B483-BF3D327BE63E}" dt="2024-06-26T18:40:57.864" v="15150" actId="164"/>
          <ac:grpSpMkLst>
            <pc:docMk/>
            <pc:sldMk cId="3200556271" sldId="410"/>
            <ac:grpSpMk id="34" creationId="{9BDD0E33-D6C6-1E13-61CE-367B584996DF}"/>
          </ac:grpSpMkLst>
        </pc:grpChg>
        <pc:grpChg chg="add mod">
          <ac:chgData name="Rhys Thomas" userId="b0461f160bf1e64b" providerId="LiveId" clId="{CF6027AD-E818-47F9-B483-BF3D327BE63E}" dt="2024-06-26T18:41:04.091" v="15151" actId="164"/>
          <ac:grpSpMkLst>
            <pc:docMk/>
            <pc:sldMk cId="3200556271" sldId="410"/>
            <ac:grpSpMk id="35" creationId="{BA5866EC-3E0D-5068-E695-C69A76FDB7AF}"/>
          </ac:grpSpMkLst>
        </pc:grpChg>
      </pc:sldChg>
      <pc:sldChg chg="addSp delSp modSp new mod modAnim">
        <pc:chgData name="Rhys Thomas" userId="b0461f160bf1e64b" providerId="LiveId" clId="{CF6027AD-E818-47F9-B483-BF3D327BE63E}" dt="2024-06-27T19:25:32.494" v="15575"/>
        <pc:sldMkLst>
          <pc:docMk/>
          <pc:sldMk cId="1609348321" sldId="411"/>
        </pc:sldMkLst>
        <pc:spChg chg="del">
          <ac:chgData name="Rhys Thomas" userId="b0461f160bf1e64b" providerId="LiveId" clId="{CF6027AD-E818-47F9-B483-BF3D327BE63E}" dt="2024-06-26T18:41:36.711" v="15156" actId="478"/>
          <ac:spMkLst>
            <pc:docMk/>
            <pc:sldMk cId="1609348321" sldId="411"/>
            <ac:spMk id="2" creationId="{733B7753-043A-252D-D028-166479771FCE}"/>
          </ac:spMkLst>
        </pc:spChg>
        <pc:spChg chg="del">
          <ac:chgData name="Rhys Thomas" userId="b0461f160bf1e64b" providerId="LiveId" clId="{CF6027AD-E818-47F9-B483-BF3D327BE63E}" dt="2024-06-26T18:41:38.436" v="15157" actId="478"/>
          <ac:spMkLst>
            <pc:docMk/>
            <pc:sldMk cId="1609348321" sldId="411"/>
            <ac:spMk id="3" creationId="{29344477-7DD7-CC14-93BC-1EA73BA0C57F}"/>
          </ac:spMkLst>
        </pc:spChg>
        <pc:spChg chg="add mod">
          <ac:chgData name="Rhys Thomas" userId="b0461f160bf1e64b" providerId="LiveId" clId="{CF6027AD-E818-47F9-B483-BF3D327BE63E}" dt="2024-06-26T18:44:40.598" v="15229" actId="403"/>
          <ac:spMkLst>
            <pc:docMk/>
            <pc:sldMk cId="1609348321" sldId="411"/>
            <ac:spMk id="4" creationId="{3395F3FC-4011-2F88-3E8C-1E8E4C384356}"/>
          </ac:spMkLst>
        </pc:spChg>
        <pc:spChg chg="add mod">
          <ac:chgData name="Rhys Thomas" userId="b0461f160bf1e64b" providerId="LiveId" clId="{CF6027AD-E818-47F9-B483-BF3D327BE63E}" dt="2024-06-26T18:45:35.444" v="15293" actId="20577"/>
          <ac:spMkLst>
            <pc:docMk/>
            <pc:sldMk cId="1609348321" sldId="411"/>
            <ac:spMk id="5" creationId="{63BBE907-F452-8842-16B9-B4B2619BE0E3}"/>
          </ac:spMkLst>
        </pc:spChg>
        <pc:spChg chg="add del mod">
          <ac:chgData name="Rhys Thomas" userId="b0461f160bf1e64b" providerId="LiveId" clId="{CF6027AD-E818-47F9-B483-BF3D327BE63E}" dt="2024-06-26T18:45:48.489" v="15297" actId="478"/>
          <ac:spMkLst>
            <pc:docMk/>
            <pc:sldMk cId="1609348321" sldId="411"/>
            <ac:spMk id="6" creationId="{7A3898B8-3668-1C19-D7F4-45A0F408B98D}"/>
          </ac:spMkLst>
        </pc:spChg>
        <pc:spChg chg="add mod">
          <ac:chgData name="Rhys Thomas" userId="b0461f160bf1e64b" providerId="LiveId" clId="{CF6027AD-E818-47F9-B483-BF3D327BE63E}" dt="2024-06-26T18:46:39.769" v="15304" actId="20577"/>
          <ac:spMkLst>
            <pc:docMk/>
            <pc:sldMk cId="1609348321" sldId="411"/>
            <ac:spMk id="7" creationId="{B84F65D7-F881-357F-F87E-435D1EB71B54}"/>
          </ac:spMkLst>
        </pc:spChg>
        <pc:spChg chg="add mod">
          <ac:chgData name="Rhys Thomas" userId="b0461f160bf1e64b" providerId="LiveId" clId="{CF6027AD-E818-47F9-B483-BF3D327BE63E}" dt="2024-06-26T18:47:03.526" v="15351" actId="20577"/>
          <ac:spMkLst>
            <pc:docMk/>
            <pc:sldMk cId="1609348321" sldId="411"/>
            <ac:spMk id="8" creationId="{CB794BC6-EA27-7326-14F3-5D7432EC8DE7}"/>
          </ac:spMkLst>
        </pc:spChg>
        <pc:spChg chg="add del">
          <ac:chgData name="Rhys Thomas" userId="b0461f160bf1e64b" providerId="LiveId" clId="{CF6027AD-E818-47F9-B483-BF3D327BE63E}" dt="2024-06-27T11:07:34.049" v="15559" actId="478"/>
          <ac:spMkLst>
            <pc:docMk/>
            <pc:sldMk cId="1609348321" sldId="411"/>
            <ac:spMk id="9" creationId="{005B9160-3110-3A69-CAD0-D7230E951FB9}"/>
          </ac:spMkLst>
        </pc:spChg>
        <pc:spChg chg="add mod">
          <ac:chgData name="Rhys Thomas" userId="b0461f160bf1e64b" providerId="LiveId" clId="{CF6027AD-E818-47F9-B483-BF3D327BE63E}" dt="2024-06-27T11:07:43.186" v="15565" actId="1076"/>
          <ac:spMkLst>
            <pc:docMk/>
            <pc:sldMk cId="1609348321" sldId="411"/>
            <ac:spMk id="10" creationId="{72F6BC16-5E88-AB87-562E-4CA6C926F141}"/>
          </ac:spMkLst>
        </pc:spChg>
        <pc:spChg chg="add mod">
          <ac:chgData name="Rhys Thomas" userId="b0461f160bf1e64b" providerId="LiveId" clId="{CF6027AD-E818-47F9-B483-BF3D327BE63E}" dt="2024-06-27T11:07:53.462" v="15573" actId="20577"/>
          <ac:spMkLst>
            <pc:docMk/>
            <pc:sldMk cId="1609348321" sldId="411"/>
            <ac:spMk id="11" creationId="{8E129E98-A555-0069-2287-78740FFFBED0}"/>
          </ac:spMkLst>
        </pc:spChg>
      </pc:sldChg>
      <pc:sldChg chg="addSp delSp modSp add mod ord delAnim">
        <pc:chgData name="Rhys Thomas" userId="b0461f160bf1e64b" providerId="LiveId" clId="{CF6027AD-E818-47F9-B483-BF3D327BE63E}" dt="2024-06-26T19:01:16.571" v="15557" actId="1076"/>
        <pc:sldMkLst>
          <pc:docMk/>
          <pc:sldMk cId="816659559" sldId="412"/>
        </pc:sldMkLst>
        <pc:spChg chg="del">
          <ac:chgData name="Rhys Thomas" userId="b0461f160bf1e64b" providerId="LiveId" clId="{CF6027AD-E818-47F9-B483-BF3D327BE63E}" dt="2024-06-26T18:48:16.027" v="15359" actId="478"/>
          <ac:spMkLst>
            <pc:docMk/>
            <pc:sldMk cId="816659559" sldId="412"/>
            <ac:spMk id="2" creationId="{5A563D11-2741-F1C0-0376-928D5CE6D5A9}"/>
          </ac:spMkLst>
        </pc:spChg>
        <pc:spChg chg="del">
          <ac:chgData name="Rhys Thomas" userId="b0461f160bf1e64b" providerId="LiveId" clId="{CF6027AD-E818-47F9-B483-BF3D327BE63E}" dt="2024-06-26T18:48:16.027" v="15359" actId="478"/>
          <ac:spMkLst>
            <pc:docMk/>
            <pc:sldMk cId="816659559" sldId="412"/>
            <ac:spMk id="3" creationId="{7D8E1F7E-3D4A-3397-66DE-6A4DF684B8A9}"/>
          </ac:spMkLst>
        </pc:spChg>
        <pc:spChg chg="del">
          <ac:chgData name="Rhys Thomas" userId="b0461f160bf1e64b" providerId="LiveId" clId="{CF6027AD-E818-47F9-B483-BF3D327BE63E}" dt="2024-06-26T18:48:22.381" v="15363" actId="478"/>
          <ac:spMkLst>
            <pc:docMk/>
            <pc:sldMk cId="816659559" sldId="412"/>
            <ac:spMk id="4" creationId="{D0AAF5FE-111F-8A98-0CFB-3B9BA21C6872}"/>
          </ac:spMkLst>
        </pc:spChg>
        <pc:spChg chg="del">
          <ac:chgData name="Rhys Thomas" userId="b0461f160bf1e64b" providerId="LiveId" clId="{CF6027AD-E818-47F9-B483-BF3D327BE63E}" dt="2024-06-26T18:48:11.305" v="15357" actId="478"/>
          <ac:spMkLst>
            <pc:docMk/>
            <pc:sldMk cId="816659559" sldId="412"/>
            <ac:spMk id="5" creationId="{9A8B818A-2AAF-2FED-3258-A79B3CEF8D98}"/>
          </ac:spMkLst>
        </pc:spChg>
        <pc:spChg chg="del">
          <ac:chgData name="Rhys Thomas" userId="b0461f160bf1e64b" providerId="LiveId" clId="{CF6027AD-E818-47F9-B483-BF3D327BE63E}" dt="2024-06-26T18:48:16.027" v="15359" actId="478"/>
          <ac:spMkLst>
            <pc:docMk/>
            <pc:sldMk cId="816659559" sldId="412"/>
            <ac:spMk id="6" creationId="{D00542E1-112C-5BCD-E195-F32AA736BC2E}"/>
          </ac:spMkLst>
        </pc:spChg>
        <pc:spChg chg="del">
          <ac:chgData name="Rhys Thomas" userId="b0461f160bf1e64b" providerId="LiveId" clId="{CF6027AD-E818-47F9-B483-BF3D327BE63E}" dt="2024-06-26T18:48:16.027" v="15359" actId="478"/>
          <ac:spMkLst>
            <pc:docMk/>
            <pc:sldMk cId="816659559" sldId="412"/>
            <ac:spMk id="7" creationId="{63F37B27-618E-D75B-7CFF-8008B3FDBBDD}"/>
          </ac:spMkLst>
        </pc:spChg>
        <pc:spChg chg="mod">
          <ac:chgData name="Rhys Thomas" userId="b0461f160bf1e64b" providerId="LiveId" clId="{CF6027AD-E818-47F9-B483-BF3D327BE63E}" dt="2024-06-26T18:49:19.133" v="15376" actId="1076"/>
          <ac:spMkLst>
            <pc:docMk/>
            <pc:sldMk cId="816659559" sldId="412"/>
            <ac:spMk id="8" creationId="{4584772C-8CAF-F371-CCB9-9C962B83B98C}"/>
          </ac:spMkLst>
        </pc:spChg>
        <pc:spChg chg="mod">
          <ac:chgData name="Rhys Thomas" userId="b0461f160bf1e64b" providerId="LiveId" clId="{CF6027AD-E818-47F9-B483-BF3D327BE63E}" dt="2024-06-26T18:49:12.213" v="15374" actId="1076"/>
          <ac:spMkLst>
            <pc:docMk/>
            <pc:sldMk cId="816659559" sldId="412"/>
            <ac:spMk id="9" creationId="{7AB0E265-9644-2554-1D67-985EBA509ABC}"/>
          </ac:spMkLst>
        </pc:spChg>
        <pc:spChg chg="mod">
          <ac:chgData name="Rhys Thomas" userId="b0461f160bf1e64b" providerId="LiveId" clId="{CF6027AD-E818-47F9-B483-BF3D327BE63E}" dt="2024-06-26T18:49:14.725" v="15375" actId="1076"/>
          <ac:spMkLst>
            <pc:docMk/>
            <pc:sldMk cId="816659559" sldId="412"/>
            <ac:spMk id="10" creationId="{EE201D50-E69B-3EE8-FB2F-E080CC4E92DA}"/>
          </ac:spMkLst>
        </pc:spChg>
        <pc:spChg chg="del">
          <ac:chgData name="Rhys Thomas" userId="b0461f160bf1e64b" providerId="LiveId" clId="{CF6027AD-E818-47F9-B483-BF3D327BE63E}" dt="2024-06-26T18:48:16.027" v="15359" actId="478"/>
          <ac:spMkLst>
            <pc:docMk/>
            <pc:sldMk cId="816659559" sldId="412"/>
            <ac:spMk id="13" creationId="{1D3E1795-FB1A-22B2-CF88-F2AB01D25CE7}"/>
          </ac:spMkLst>
        </pc:spChg>
        <pc:spChg chg="del">
          <ac:chgData name="Rhys Thomas" userId="b0461f160bf1e64b" providerId="LiveId" clId="{CF6027AD-E818-47F9-B483-BF3D327BE63E}" dt="2024-06-26T18:48:16.027" v="15359" actId="478"/>
          <ac:spMkLst>
            <pc:docMk/>
            <pc:sldMk cId="816659559" sldId="412"/>
            <ac:spMk id="14" creationId="{031C4AE6-885B-F6A0-197A-2ECCED73A420}"/>
          </ac:spMkLst>
        </pc:spChg>
        <pc:spChg chg="del">
          <ac:chgData name="Rhys Thomas" userId="b0461f160bf1e64b" providerId="LiveId" clId="{CF6027AD-E818-47F9-B483-BF3D327BE63E}" dt="2024-06-26T18:48:13.627" v="15358" actId="478"/>
          <ac:spMkLst>
            <pc:docMk/>
            <pc:sldMk cId="816659559" sldId="412"/>
            <ac:spMk id="15" creationId="{10FCB541-3827-29F5-36A0-880F3F1EA1F5}"/>
          </ac:spMkLst>
        </pc:spChg>
        <pc:spChg chg="del">
          <ac:chgData name="Rhys Thomas" userId="b0461f160bf1e64b" providerId="LiveId" clId="{CF6027AD-E818-47F9-B483-BF3D327BE63E}" dt="2024-06-26T18:48:13.627" v="15358" actId="478"/>
          <ac:spMkLst>
            <pc:docMk/>
            <pc:sldMk cId="816659559" sldId="412"/>
            <ac:spMk id="16" creationId="{BEFFCE00-9B92-79E5-E578-E68E24E38F9A}"/>
          </ac:spMkLst>
        </pc:spChg>
        <pc:spChg chg="del">
          <ac:chgData name="Rhys Thomas" userId="b0461f160bf1e64b" providerId="LiveId" clId="{CF6027AD-E818-47F9-B483-BF3D327BE63E}" dt="2024-06-26T18:48:13.627" v="15358" actId="478"/>
          <ac:spMkLst>
            <pc:docMk/>
            <pc:sldMk cId="816659559" sldId="412"/>
            <ac:spMk id="17" creationId="{95BA1EFB-54CE-9413-6496-5E10FBD6E2DB}"/>
          </ac:spMkLst>
        </pc:spChg>
        <pc:spChg chg="del">
          <ac:chgData name="Rhys Thomas" userId="b0461f160bf1e64b" providerId="LiveId" clId="{CF6027AD-E818-47F9-B483-BF3D327BE63E}" dt="2024-06-26T18:48:13.627" v="15358" actId="478"/>
          <ac:spMkLst>
            <pc:docMk/>
            <pc:sldMk cId="816659559" sldId="412"/>
            <ac:spMk id="18" creationId="{A4F67F73-ADD8-F7A7-6BFE-F4142FB88A0B}"/>
          </ac:spMkLst>
        </pc:spChg>
        <pc:spChg chg="del">
          <ac:chgData name="Rhys Thomas" userId="b0461f160bf1e64b" providerId="LiveId" clId="{CF6027AD-E818-47F9-B483-BF3D327BE63E}" dt="2024-06-26T18:48:13.627" v="15358" actId="478"/>
          <ac:spMkLst>
            <pc:docMk/>
            <pc:sldMk cId="816659559" sldId="412"/>
            <ac:spMk id="19" creationId="{B32B5A89-1A28-9CDD-C2BB-368E3A10DA62}"/>
          </ac:spMkLst>
        </pc:spChg>
        <pc:spChg chg="del">
          <ac:chgData name="Rhys Thomas" userId="b0461f160bf1e64b" providerId="LiveId" clId="{CF6027AD-E818-47F9-B483-BF3D327BE63E}" dt="2024-06-26T18:48:13.627" v="15358" actId="478"/>
          <ac:spMkLst>
            <pc:docMk/>
            <pc:sldMk cId="816659559" sldId="412"/>
            <ac:spMk id="20" creationId="{5CA45D25-D881-EA3B-22C7-05EF4576124E}"/>
          </ac:spMkLst>
        </pc:spChg>
        <pc:spChg chg="del">
          <ac:chgData name="Rhys Thomas" userId="b0461f160bf1e64b" providerId="LiveId" clId="{CF6027AD-E818-47F9-B483-BF3D327BE63E}" dt="2024-06-26T18:48:13.627" v="15358" actId="478"/>
          <ac:spMkLst>
            <pc:docMk/>
            <pc:sldMk cId="816659559" sldId="412"/>
            <ac:spMk id="21" creationId="{A95D06D4-D989-4D9F-477F-15CD38677058}"/>
          </ac:spMkLst>
        </pc:spChg>
        <pc:spChg chg="add mod">
          <ac:chgData name="Rhys Thomas" userId="b0461f160bf1e64b" providerId="LiveId" clId="{CF6027AD-E818-47F9-B483-BF3D327BE63E}" dt="2024-06-26T18:50:37.712" v="15417" actId="20577"/>
          <ac:spMkLst>
            <pc:docMk/>
            <pc:sldMk cId="816659559" sldId="412"/>
            <ac:spMk id="22" creationId="{57B63CC2-1398-70C0-28FB-0C18CC1A3388}"/>
          </ac:spMkLst>
        </pc:spChg>
        <pc:spChg chg="add mod">
          <ac:chgData name="Rhys Thomas" userId="b0461f160bf1e64b" providerId="LiveId" clId="{CF6027AD-E818-47F9-B483-BF3D327BE63E}" dt="2024-06-26T18:50:30.913" v="15414" actId="20577"/>
          <ac:spMkLst>
            <pc:docMk/>
            <pc:sldMk cId="816659559" sldId="412"/>
            <ac:spMk id="23" creationId="{F4E0CE32-11A4-802C-B7B2-7C2753B80735}"/>
          </ac:spMkLst>
        </pc:spChg>
        <pc:spChg chg="add mod">
          <ac:chgData name="Rhys Thomas" userId="b0461f160bf1e64b" providerId="LiveId" clId="{CF6027AD-E818-47F9-B483-BF3D327BE63E}" dt="2024-06-26T18:51:01.647" v="15422" actId="20577"/>
          <ac:spMkLst>
            <pc:docMk/>
            <pc:sldMk cId="816659559" sldId="412"/>
            <ac:spMk id="24" creationId="{DC9591ED-D76E-FBA7-2B2D-EF2EBD2852FD}"/>
          </ac:spMkLst>
        </pc:spChg>
        <pc:spChg chg="add mod">
          <ac:chgData name="Rhys Thomas" userId="b0461f160bf1e64b" providerId="LiveId" clId="{CF6027AD-E818-47F9-B483-BF3D327BE63E}" dt="2024-06-26T19:00:13.217" v="15516" actId="1076"/>
          <ac:spMkLst>
            <pc:docMk/>
            <pc:sldMk cId="816659559" sldId="412"/>
            <ac:spMk id="25" creationId="{3546272F-B69F-78C8-AABD-2ECAA3B02670}"/>
          </ac:spMkLst>
        </pc:spChg>
        <pc:spChg chg="add mod">
          <ac:chgData name="Rhys Thomas" userId="b0461f160bf1e64b" providerId="LiveId" clId="{CF6027AD-E818-47F9-B483-BF3D327BE63E}" dt="2024-06-26T18:54:28.566" v="15479" actId="20577"/>
          <ac:spMkLst>
            <pc:docMk/>
            <pc:sldMk cId="816659559" sldId="412"/>
            <ac:spMk id="26" creationId="{BADE8AA3-A716-7AAA-7E77-6272D846FC3A}"/>
          </ac:spMkLst>
        </pc:spChg>
        <pc:spChg chg="add mod">
          <ac:chgData name="Rhys Thomas" userId="b0461f160bf1e64b" providerId="LiveId" clId="{CF6027AD-E818-47F9-B483-BF3D327BE63E}" dt="2024-06-26T18:54:01.498" v="15474" actId="20577"/>
          <ac:spMkLst>
            <pc:docMk/>
            <pc:sldMk cId="816659559" sldId="412"/>
            <ac:spMk id="27" creationId="{51B7251F-9B0E-3F93-829E-F4F5A8146C4D}"/>
          </ac:spMkLst>
        </pc:spChg>
        <pc:spChg chg="add mod">
          <ac:chgData name="Rhys Thomas" userId="b0461f160bf1e64b" providerId="LiveId" clId="{CF6027AD-E818-47F9-B483-BF3D327BE63E}" dt="2024-06-26T18:54:36.103" v="15482" actId="20577"/>
          <ac:spMkLst>
            <pc:docMk/>
            <pc:sldMk cId="816659559" sldId="412"/>
            <ac:spMk id="28" creationId="{EEA5899A-3B6B-357A-241C-8934151DE7C4}"/>
          </ac:spMkLst>
        </pc:spChg>
        <pc:spChg chg="add mod">
          <ac:chgData name="Rhys Thomas" userId="b0461f160bf1e64b" providerId="LiveId" clId="{CF6027AD-E818-47F9-B483-BF3D327BE63E}" dt="2024-06-26T19:00:43.625" v="15536" actId="1076"/>
          <ac:spMkLst>
            <pc:docMk/>
            <pc:sldMk cId="816659559" sldId="412"/>
            <ac:spMk id="29" creationId="{62D7170F-76C1-B886-8E72-5E32803880E5}"/>
          </ac:spMkLst>
        </pc:spChg>
        <pc:spChg chg="add mod">
          <ac:chgData name="Rhys Thomas" userId="b0461f160bf1e64b" providerId="LiveId" clId="{CF6027AD-E818-47F9-B483-BF3D327BE63E}" dt="2024-06-26T18:55:50.417" v="15497" actId="20577"/>
          <ac:spMkLst>
            <pc:docMk/>
            <pc:sldMk cId="816659559" sldId="412"/>
            <ac:spMk id="30" creationId="{C13C67D5-E3B5-D4F8-C993-8BADB1AB563F}"/>
          </ac:spMkLst>
        </pc:spChg>
        <pc:spChg chg="add mod">
          <ac:chgData name="Rhys Thomas" userId="b0461f160bf1e64b" providerId="LiveId" clId="{CF6027AD-E818-47F9-B483-BF3D327BE63E}" dt="2024-06-26T18:55:41.779" v="15492" actId="20577"/>
          <ac:spMkLst>
            <pc:docMk/>
            <pc:sldMk cId="816659559" sldId="412"/>
            <ac:spMk id="31" creationId="{46371CF4-C225-97ED-FE77-01167A51C194}"/>
          </ac:spMkLst>
        </pc:spChg>
        <pc:spChg chg="add mod">
          <ac:chgData name="Rhys Thomas" userId="b0461f160bf1e64b" providerId="LiveId" clId="{CF6027AD-E818-47F9-B483-BF3D327BE63E}" dt="2024-06-26T18:56:05.400" v="15499" actId="20577"/>
          <ac:spMkLst>
            <pc:docMk/>
            <pc:sldMk cId="816659559" sldId="412"/>
            <ac:spMk id="32" creationId="{2AB2BF70-C092-3306-A1C3-5825DE638FBE}"/>
          </ac:spMkLst>
        </pc:spChg>
        <pc:spChg chg="add mod">
          <ac:chgData name="Rhys Thomas" userId="b0461f160bf1e64b" providerId="LiveId" clId="{CF6027AD-E818-47F9-B483-BF3D327BE63E}" dt="2024-06-26T19:01:16.571" v="15557" actId="1076"/>
          <ac:spMkLst>
            <pc:docMk/>
            <pc:sldMk cId="816659559" sldId="412"/>
            <ac:spMk id="33" creationId="{4EF370B6-EFC1-2346-4194-A69ABF93E4FC}"/>
          </ac:spMkLst>
        </pc:spChg>
        <pc:spChg chg="add mod">
          <ac:chgData name="Rhys Thomas" userId="b0461f160bf1e64b" providerId="LiveId" clId="{CF6027AD-E818-47F9-B483-BF3D327BE63E}" dt="2024-06-26T19:00:16.229" v="15517" actId="1076"/>
          <ac:spMkLst>
            <pc:docMk/>
            <pc:sldMk cId="816659559" sldId="412"/>
            <ac:spMk id="34" creationId="{81CE0BF2-7C7C-FA20-598D-B62F18E38259}"/>
          </ac:spMkLst>
        </pc:spChg>
        <pc:spChg chg="add mod">
          <ac:chgData name="Rhys Thomas" userId="b0461f160bf1e64b" providerId="LiveId" clId="{CF6027AD-E818-47F9-B483-BF3D327BE63E}" dt="2024-06-26T19:00:18.772" v="15518" actId="1076"/>
          <ac:spMkLst>
            <pc:docMk/>
            <pc:sldMk cId="816659559" sldId="412"/>
            <ac:spMk id="35" creationId="{4C8A1604-B0F4-1F54-F95B-AB5B3C38748D}"/>
          </ac:spMkLst>
        </pc:spChg>
        <pc:spChg chg="add mod">
          <ac:chgData name="Rhys Thomas" userId="b0461f160bf1e64b" providerId="LiveId" clId="{CF6027AD-E818-47F9-B483-BF3D327BE63E}" dt="2024-06-26T19:00:27.853" v="15526" actId="20577"/>
          <ac:spMkLst>
            <pc:docMk/>
            <pc:sldMk cId="816659559" sldId="412"/>
            <ac:spMk id="36" creationId="{ECB289E3-08BE-F378-1369-E58BB93AA778}"/>
          </ac:spMkLst>
        </pc:spChg>
        <pc:spChg chg="add mod">
          <ac:chgData name="Rhys Thomas" userId="b0461f160bf1e64b" providerId="LiveId" clId="{CF6027AD-E818-47F9-B483-BF3D327BE63E}" dt="2024-06-26T19:00:46.875" v="15537" actId="1076"/>
          <ac:spMkLst>
            <pc:docMk/>
            <pc:sldMk cId="816659559" sldId="412"/>
            <ac:spMk id="37" creationId="{4B8D1416-9305-2FB3-5E3B-8454E2A1AB73}"/>
          </ac:spMkLst>
        </pc:spChg>
        <pc:spChg chg="del">
          <ac:chgData name="Rhys Thomas" userId="b0461f160bf1e64b" providerId="LiveId" clId="{CF6027AD-E818-47F9-B483-BF3D327BE63E}" dt="2024-06-26T18:48:16.027" v="15359" actId="478"/>
          <ac:spMkLst>
            <pc:docMk/>
            <pc:sldMk cId="816659559" sldId="412"/>
            <ac:spMk id="38" creationId="{3AE4823A-61E3-3776-EA3D-B8377DF1ACDD}"/>
          </ac:spMkLst>
        </pc:spChg>
        <pc:spChg chg="del">
          <ac:chgData name="Rhys Thomas" userId="b0461f160bf1e64b" providerId="LiveId" clId="{CF6027AD-E818-47F9-B483-BF3D327BE63E}" dt="2024-06-26T18:48:16.027" v="15359" actId="478"/>
          <ac:spMkLst>
            <pc:docMk/>
            <pc:sldMk cId="816659559" sldId="412"/>
            <ac:spMk id="39" creationId="{38E26AA3-D7B6-04C1-9EA9-4CC3CA32BE64}"/>
          </ac:spMkLst>
        </pc:spChg>
        <pc:spChg chg="del mod">
          <ac:chgData name="Rhys Thomas" userId="b0461f160bf1e64b" providerId="LiveId" clId="{CF6027AD-E818-47F9-B483-BF3D327BE63E}" dt="2024-06-26T18:48:18.821" v="15361" actId="478"/>
          <ac:spMkLst>
            <pc:docMk/>
            <pc:sldMk cId="816659559" sldId="412"/>
            <ac:spMk id="40" creationId="{98F3B3FA-28B6-A0E5-CAEA-DFEE13BCF17D}"/>
          </ac:spMkLst>
        </pc:spChg>
        <pc:spChg chg="del">
          <ac:chgData name="Rhys Thomas" userId="b0461f160bf1e64b" providerId="LiveId" clId="{CF6027AD-E818-47F9-B483-BF3D327BE63E}" dt="2024-06-26T18:48:20.248" v="15362" actId="478"/>
          <ac:spMkLst>
            <pc:docMk/>
            <pc:sldMk cId="816659559" sldId="412"/>
            <ac:spMk id="41" creationId="{2EF54A42-1419-2201-0216-2E48C15DD326}"/>
          </ac:spMkLst>
        </pc:spChg>
        <pc:spChg chg="del">
          <ac:chgData name="Rhys Thomas" userId="b0461f160bf1e64b" providerId="LiveId" clId="{CF6027AD-E818-47F9-B483-BF3D327BE63E}" dt="2024-06-26T18:48:20.248" v="15362" actId="478"/>
          <ac:spMkLst>
            <pc:docMk/>
            <pc:sldMk cId="816659559" sldId="412"/>
            <ac:spMk id="42" creationId="{1E33BA36-9CA3-9395-3AD2-5F1FCD97AB9C}"/>
          </ac:spMkLst>
        </pc:spChg>
        <pc:spChg chg="del">
          <ac:chgData name="Rhys Thomas" userId="b0461f160bf1e64b" providerId="LiveId" clId="{CF6027AD-E818-47F9-B483-BF3D327BE63E}" dt="2024-06-26T18:48:20.248" v="15362" actId="478"/>
          <ac:spMkLst>
            <pc:docMk/>
            <pc:sldMk cId="816659559" sldId="412"/>
            <ac:spMk id="43" creationId="{C4F95D43-4AAA-466A-DE30-F660503FDCA9}"/>
          </ac:spMkLst>
        </pc:spChg>
        <pc:spChg chg="del">
          <ac:chgData name="Rhys Thomas" userId="b0461f160bf1e64b" providerId="LiveId" clId="{CF6027AD-E818-47F9-B483-BF3D327BE63E}" dt="2024-06-26T18:48:20.248" v="15362" actId="478"/>
          <ac:spMkLst>
            <pc:docMk/>
            <pc:sldMk cId="816659559" sldId="412"/>
            <ac:spMk id="44" creationId="{614AFB3B-B41C-3C82-00C5-1CF936CAA647}"/>
          </ac:spMkLst>
        </pc:spChg>
        <pc:spChg chg="del">
          <ac:chgData name="Rhys Thomas" userId="b0461f160bf1e64b" providerId="LiveId" clId="{CF6027AD-E818-47F9-B483-BF3D327BE63E}" dt="2024-06-26T18:48:20.248" v="15362" actId="478"/>
          <ac:spMkLst>
            <pc:docMk/>
            <pc:sldMk cId="816659559" sldId="412"/>
            <ac:spMk id="45" creationId="{77830FE8-EDE6-E488-74BB-0B83E7B7DE3C}"/>
          </ac:spMkLst>
        </pc:spChg>
        <pc:spChg chg="del">
          <ac:chgData name="Rhys Thomas" userId="b0461f160bf1e64b" providerId="LiveId" clId="{CF6027AD-E818-47F9-B483-BF3D327BE63E}" dt="2024-06-26T18:48:20.248" v="15362" actId="478"/>
          <ac:spMkLst>
            <pc:docMk/>
            <pc:sldMk cId="816659559" sldId="412"/>
            <ac:spMk id="46" creationId="{94F715F3-A373-A43C-B655-86AAD17459FE}"/>
          </ac:spMkLst>
        </pc:spChg>
        <pc:spChg chg="del">
          <ac:chgData name="Rhys Thomas" userId="b0461f160bf1e64b" providerId="LiveId" clId="{CF6027AD-E818-47F9-B483-BF3D327BE63E}" dt="2024-06-26T18:48:20.248" v="15362" actId="478"/>
          <ac:spMkLst>
            <pc:docMk/>
            <pc:sldMk cId="816659559" sldId="412"/>
            <ac:spMk id="47" creationId="{B8A7F732-8623-E342-90DD-F62316EE6E61}"/>
          </ac:spMkLst>
        </pc:spChg>
        <pc:spChg chg="add mod">
          <ac:chgData name="Rhys Thomas" userId="b0461f160bf1e64b" providerId="LiveId" clId="{CF6027AD-E818-47F9-B483-BF3D327BE63E}" dt="2024-06-26T19:00:57.031" v="15548" actId="20577"/>
          <ac:spMkLst>
            <pc:docMk/>
            <pc:sldMk cId="816659559" sldId="412"/>
            <ac:spMk id="48" creationId="{8483B1CE-393D-E0DE-94CF-1862537FED35}"/>
          </ac:spMkLst>
        </pc:spChg>
        <pc:spChg chg="add mod">
          <ac:chgData name="Rhys Thomas" userId="b0461f160bf1e64b" providerId="LiveId" clId="{CF6027AD-E818-47F9-B483-BF3D327BE63E}" dt="2024-06-26T19:01:11.543" v="15556" actId="1076"/>
          <ac:spMkLst>
            <pc:docMk/>
            <pc:sldMk cId="816659559" sldId="412"/>
            <ac:spMk id="49" creationId="{A5C7DC4C-1B3B-F41D-6605-053E9223BDB9}"/>
          </ac:spMkLst>
        </pc:spChg>
      </pc:sldChg>
      <pc:sldChg chg="add del">
        <pc:chgData name="Rhys Thomas" userId="b0461f160bf1e64b" providerId="LiveId" clId="{CF6027AD-E818-47F9-B483-BF3D327BE63E}" dt="2024-06-26T18:47:46.797" v="15353" actId="2696"/>
        <pc:sldMkLst>
          <pc:docMk/>
          <pc:sldMk cId="3894279323" sldId="412"/>
        </pc:sldMkLst>
      </pc:sldChg>
      <pc:sldChg chg="delSp modSp new mod">
        <pc:chgData name="Rhys Thomas" userId="b0461f160bf1e64b" providerId="LiveId" clId="{CF6027AD-E818-47F9-B483-BF3D327BE63E}" dt="2024-06-27T19:26:13.190" v="15583" actId="478"/>
        <pc:sldMkLst>
          <pc:docMk/>
          <pc:sldMk cId="1510773259" sldId="413"/>
        </pc:sldMkLst>
        <pc:spChg chg="mod">
          <ac:chgData name="Rhys Thomas" userId="b0461f160bf1e64b" providerId="LiveId" clId="{CF6027AD-E818-47F9-B483-BF3D327BE63E}" dt="2024-06-27T19:26:10.790" v="15582" actId="20577"/>
          <ac:spMkLst>
            <pc:docMk/>
            <pc:sldMk cId="1510773259" sldId="413"/>
            <ac:spMk id="2" creationId="{199A9928-5387-6117-8D90-B4A9B9E95612}"/>
          </ac:spMkLst>
        </pc:spChg>
        <pc:spChg chg="del">
          <ac:chgData name="Rhys Thomas" userId="b0461f160bf1e64b" providerId="LiveId" clId="{CF6027AD-E818-47F9-B483-BF3D327BE63E}" dt="2024-06-27T19:26:13.190" v="15583" actId="478"/>
          <ac:spMkLst>
            <pc:docMk/>
            <pc:sldMk cId="1510773259" sldId="413"/>
            <ac:spMk id="3" creationId="{80348DBA-4330-8205-5501-3093CAE11EA1}"/>
          </ac:spMkLst>
        </pc:spChg>
      </pc:sldChg>
      <pc:sldChg chg="addSp delSp modSp new mod">
        <pc:chgData name="Rhys Thomas" userId="b0461f160bf1e64b" providerId="LiveId" clId="{CF6027AD-E818-47F9-B483-BF3D327BE63E}" dt="2024-06-28T10:20:35.227" v="16319"/>
        <pc:sldMkLst>
          <pc:docMk/>
          <pc:sldMk cId="3582750898" sldId="414"/>
        </pc:sldMkLst>
        <pc:spChg chg="del">
          <ac:chgData name="Rhys Thomas" userId="b0461f160bf1e64b" providerId="LiveId" clId="{CF6027AD-E818-47F9-B483-BF3D327BE63E}" dt="2024-06-28T09:13:41.591" v="15585" actId="478"/>
          <ac:spMkLst>
            <pc:docMk/>
            <pc:sldMk cId="3582750898" sldId="414"/>
            <ac:spMk id="2" creationId="{1B4F4D60-1978-EE58-B260-9A6BBA1BBE63}"/>
          </ac:spMkLst>
        </pc:spChg>
        <pc:spChg chg="del">
          <ac:chgData name="Rhys Thomas" userId="b0461f160bf1e64b" providerId="LiveId" clId="{CF6027AD-E818-47F9-B483-BF3D327BE63E}" dt="2024-06-28T09:13:42.646" v="15586" actId="478"/>
          <ac:spMkLst>
            <pc:docMk/>
            <pc:sldMk cId="3582750898" sldId="414"/>
            <ac:spMk id="3" creationId="{06075016-06FE-D36B-4CD6-F012B23C5EC0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4" creationId="{5AE12CA6-87A7-0622-85F6-8E2BF42C0AE9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5" creationId="{70C5B128-EF19-0076-6E99-38CA485AB9BB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6" creationId="{501ABC31-8948-8C3E-A3A0-6DC410BCADAB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7" creationId="{A18EE60E-6650-F047-1A7E-EE029D8E06F0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8" creationId="{7DE7F5A0-8A06-B0C4-6823-99CC3612C5BC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9" creationId="{D9878EEB-E264-934A-A6A2-0A74A4B76586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10" creationId="{E325F988-EEF5-2E1E-0C0D-B40235FCECFE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11" creationId="{60B018DA-618E-ECDE-4411-786E5AAAD5F6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12" creationId="{32D81944-47B6-BDD2-1841-F3B671DCAD57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13" creationId="{F660AFEE-406F-D97A-C80C-3EC1697DE59F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14" creationId="{71718B83-2C6E-45BD-F1BB-BC805708E430}"/>
          </ac:spMkLst>
        </pc:spChg>
        <pc:spChg chg="add mod">
          <ac:chgData name="Rhys Thomas" userId="b0461f160bf1e64b" providerId="LiveId" clId="{CF6027AD-E818-47F9-B483-BF3D327BE63E}" dt="2024-06-28T09:40:32.626" v="15825" actId="164"/>
          <ac:spMkLst>
            <pc:docMk/>
            <pc:sldMk cId="3582750898" sldId="414"/>
            <ac:spMk id="15" creationId="{A776FF09-99EC-C08F-0B86-81E9D2A3B594}"/>
          </ac:spMkLst>
        </pc:spChg>
        <pc:spChg chg="add mod">
          <ac:chgData name="Rhys Thomas" userId="b0461f160bf1e64b" providerId="LiveId" clId="{CF6027AD-E818-47F9-B483-BF3D327BE63E}" dt="2024-06-28T09:43:36.420" v="15860" actId="1076"/>
          <ac:spMkLst>
            <pc:docMk/>
            <pc:sldMk cId="3582750898" sldId="414"/>
            <ac:spMk id="17" creationId="{33EF9C12-5F21-5914-7AE7-31409EC473F8}"/>
          </ac:spMkLst>
        </pc:spChg>
        <pc:spChg chg="add mod">
          <ac:chgData name="Rhys Thomas" userId="b0461f160bf1e64b" providerId="LiveId" clId="{CF6027AD-E818-47F9-B483-BF3D327BE63E}" dt="2024-06-28T09:42:27.560" v="15839" actId="164"/>
          <ac:spMkLst>
            <pc:docMk/>
            <pc:sldMk cId="3582750898" sldId="414"/>
            <ac:spMk id="18" creationId="{C7F14AC1-F1A1-25F1-6057-C95881038EDF}"/>
          </ac:spMkLst>
        </pc:spChg>
        <pc:spChg chg="add mod">
          <ac:chgData name="Rhys Thomas" userId="b0461f160bf1e64b" providerId="LiveId" clId="{CF6027AD-E818-47F9-B483-BF3D327BE63E}" dt="2024-06-28T09:42:27.560" v="15839" actId="164"/>
          <ac:spMkLst>
            <pc:docMk/>
            <pc:sldMk cId="3582750898" sldId="414"/>
            <ac:spMk id="19" creationId="{D27DD990-75C5-20F8-4CB5-1EF8424201CB}"/>
          </ac:spMkLst>
        </pc:spChg>
        <pc:spChg chg="add mod">
          <ac:chgData name="Rhys Thomas" userId="b0461f160bf1e64b" providerId="LiveId" clId="{CF6027AD-E818-47F9-B483-BF3D327BE63E}" dt="2024-06-28T09:42:27.560" v="15839" actId="164"/>
          <ac:spMkLst>
            <pc:docMk/>
            <pc:sldMk cId="3582750898" sldId="414"/>
            <ac:spMk id="20" creationId="{E2B66145-B2B3-AE38-58C5-1E2252A25520}"/>
          </ac:spMkLst>
        </pc:spChg>
        <pc:spChg chg="add mod">
          <ac:chgData name="Rhys Thomas" userId="b0461f160bf1e64b" providerId="LiveId" clId="{CF6027AD-E818-47F9-B483-BF3D327BE63E}" dt="2024-06-28T09:43:41.145" v="15861" actId="1076"/>
          <ac:spMkLst>
            <pc:docMk/>
            <pc:sldMk cId="3582750898" sldId="414"/>
            <ac:spMk id="22" creationId="{9F11807A-7AE7-D89C-3718-7D18A4B4B095}"/>
          </ac:spMkLst>
        </pc:spChg>
        <pc:spChg chg="add del mod">
          <ac:chgData name="Rhys Thomas" userId="b0461f160bf1e64b" providerId="LiveId" clId="{CF6027AD-E818-47F9-B483-BF3D327BE63E}" dt="2024-06-28T09:46:11.072" v="15890" actId="478"/>
          <ac:spMkLst>
            <pc:docMk/>
            <pc:sldMk cId="3582750898" sldId="414"/>
            <ac:spMk id="23" creationId="{46CB0B35-FEBB-624E-F998-0C359C6FD474}"/>
          </ac:spMkLst>
        </pc:spChg>
        <pc:spChg chg="add del mod">
          <ac:chgData name="Rhys Thomas" userId="b0461f160bf1e64b" providerId="LiveId" clId="{CF6027AD-E818-47F9-B483-BF3D327BE63E}" dt="2024-06-28T09:46:12.583" v="15891" actId="478"/>
          <ac:spMkLst>
            <pc:docMk/>
            <pc:sldMk cId="3582750898" sldId="414"/>
            <ac:spMk id="24" creationId="{83241574-60D6-BFDA-1136-A71952DEA7EB}"/>
          </ac:spMkLst>
        </pc:spChg>
        <pc:spChg chg="add mod">
          <ac:chgData name="Rhys Thomas" userId="b0461f160bf1e64b" providerId="LiveId" clId="{CF6027AD-E818-47F9-B483-BF3D327BE63E}" dt="2024-06-28T10:20:35.227" v="16319"/>
          <ac:spMkLst>
            <pc:docMk/>
            <pc:sldMk cId="3582750898" sldId="414"/>
            <ac:spMk id="25" creationId="{9DA175F2-52BA-A570-0921-DF4AA8403C68}"/>
          </ac:spMkLst>
        </pc:spChg>
        <pc:grpChg chg="add mod">
          <ac:chgData name="Rhys Thomas" userId="b0461f160bf1e64b" providerId="LiveId" clId="{CF6027AD-E818-47F9-B483-BF3D327BE63E}" dt="2024-06-28T09:42:27.560" v="15839" actId="164"/>
          <ac:grpSpMkLst>
            <pc:docMk/>
            <pc:sldMk cId="3582750898" sldId="414"/>
            <ac:grpSpMk id="16" creationId="{7F799145-8FD1-BE21-F7B5-889B7E37EDE7}"/>
          </ac:grpSpMkLst>
        </pc:grpChg>
        <pc:grpChg chg="add mod">
          <ac:chgData name="Rhys Thomas" userId="b0461f160bf1e64b" providerId="LiveId" clId="{CF6027AD-E818-47F9-B483-BF3D327BE63E}" dt="2024-06-28T09:43:21.669" v="15859" actId="1076"/>
          <ac:grpSpMkLst>
            <pc:docMk/>
            <pc:sldMk cId="3582750898" sldId="414"/>
            <ac:grpSpMk id="21" creationId="{FAB00EAC-9D52-18C5-4F33-AF2BF66A88DA}"/>
          </ac:grpSpMkLst>
        </pc:grpChg>
      </pc:sldChg>
      <pc:sldChg chg="modSp add mod ord">
        <pc:chgData name="Rhys Thomas" userId="b0461f160bf1e64b" providerId="LiveId" clId="{CF6027AD-E818-47F9-B483-BF3D327BE63E}" dt="2024-06-28T09:22:16.053" v="15707" actId="20577"/>
        <pc:sldMkLst>
          <pc:docMk/>
          <pc:sldMk cId="3483755930" sldId="415"/>
        </pc:sldMkLst>
        <pc:spChg chg="mod">
          <ac:chgData name="Rhys Thomas" userId="b0461f160bf1e64b" providerId="LiveId" clId="{CF6027AD-E818-47F9-B483-BF3D327BE63E}" dt="2024-06-28T09:19:34.277" v="15663" actId="20577"/>
          <ac:spMkLst>
            <pc:docMk/>
            <pc:sldMk cId="3483755930" sldId="415"/>
            <ac:spMk id="5" creationId="{977A32E9-F0CD-F671-005C-A441DA79DBC4}"/>
          </ac:spMkLst>
        </pc:spChg>
        <pc:spChg chg="mod">
          <ac:chgData name="Rhys Thomas" userId="b0461f160bf1e64b" providerId="LiveId" clId="{CF6027AD-E818-47F9-B483-BF3D327BE63E}" dt="2024-06-28T09:19:41.233" v="15665" actId="20577"/>
          <ac:spMkLst>
            <pc:docMk/>
            <pc:sldMk cId="3483755930" sldId="415"/>
            <ac:spMk id="6" creationId="{86210A12-F4D9-B1B9-5910-E31AA2F9A7E7}"/>
          </ac:spMkLst>
        </pc:spChg>
        <pc:spChg chg="mod">
          <ac:chgData name="Rhys Thomas" userId="b0461f160bf1e64b" providerId="LiveId" clId="{CF6027AD-E818-47F9-B483-BF3D327BE63E}" dt="2024-06-28T09:19:46.152" v="15667" actId="20577"/>
          <ac:spMkLst>
            <pc:docMk/>
            <pc:sldMk cId="3483755930" sldId="415"/>
            <ac:spMk id="7" creationId="{491F4976-8F75-D9EA-544D-446AD189423A}"/>
          </ac:spMkLst>
        </pc:spChg>
        <pc:spChg chg="mod">
          <ac:chgData name="Rhys Thomas" userId="b0461f160bf1e64b" providerId="LiveId" clId="{CF6027AD-E818-47F9-B483-BF3D327BE63E}" dt="2024-06-28T09:19:49.163" v="15669" actId="20577"/>
          <ac:spMkLst>
            <pc:docMk/>
            <pc:sldMk cId="3483755930" sldId="415"/>
            <ac:spMk id="8" creationId="{A265BEFA-EA9A-7865-0259-1AB803EE49BA}"/>
          </ac:spMkLst>
        </pc:spChg>
        <pc:spChg chg="mod">
          <ac:chgData name="Rhys Thomas" userId="b0461f160bf1e64b" providerId="LiveId" clId="{CF6027AD-E818-47F9-B483-BF3D327BE63E}" dt="2024-06-28T09:19:53.527" v="15671" actId="20577"/>
          <ac:spMkLst>
            <pc:docMk/>
            <pc:sldMk cId="3483755930" sldId="415"/>
            <ac:spMk id="9" creationId="{09AEAC29-5291-9E97-0735-C2945CA2A53D}"/>
          </ac:spMkLst>
        </pc:spChg>
        <pc:spChg chg="mod">
          <ac:chgData name="Rhys Thomas" userId="b0461f160bf1e64b" providerId="LiveId" clId="{CF6027AD-E818-47F9-B483-BF3D327BE63E}" dt="2024-06-28T09:18:38.968" v="15649" actId="20577"/>
          <ac:spMkLst>
            <pc:docMk/>
            <pc:sldMk cId="3483755930" sldId="415"/>
            <ac:spMk id="25" creationId="{984E4FD4-20C4-D6E0-70BF-201AFFA0B0A8}"/>
          </ac:spMkLst>
        </pc:spChg>
        <pc:spChg chg="mod">
          <ac:chgData name="Rhys Thomas" userId="b0461f160bf1e64b" providerId="LiveId" clId="{CF6027AD-E818-47F9-B483-BF3D327BE63E}" dt="2024-06-28T09:20:19.116" v="15678" actId="20577"/>
          <ac:spMkLst>
            <pc:docMk/>
            <pc:sldMk cId="3483755930" sldId="415"/>
            <ac:spMk id="27" creationId="{0C061136-4A20-40D5-D09B-5BD7E2C34BE8}"/>
          </ac:spMkLst>
        </pc:spChg>
        <pc:spChg chg="mod">
          <ac:chgData name="Rhys Thomas" userId="b0461f160bf1e64b" providerId="LiveId" clId="{CF6027AD-E818-47F9-B483-BF3D327BE63E}" dt="2024-06-28T09:21:06.788" v="15680" actId="20577"/>
          <ac:spMkLst>
            <pc:docMk/>
            <pc:sldMk cId="3483755930" sldId="415"/>
            <ac:spMk id="28" creationId="{9CB39AA1-8B4D-BB07-B929-659943F31DEC}"/>
          </ac:spMkLst>
        </pc:spChg>
        <pc:spChg chg="mod">
          <ac:chgData name="Rhys Thomas" userId="b0461f160bf1e64b" providerId="LiveId" clId="{CF6027AD-E818-47F9-B483-BF3D327BE63E}" dt="2024-06-28T09:21:10.468" v="15682" actId="20577"/>
          <ac:spMkLst>
            <pc:docMk/>
            <pc:sldMk cId="3483755930" sldId="415"/>
            <ac:spMk id="29" creationId="{A466464A-CF85-DBB8-C765-66FC5A5FD421}"/>
          </ac:spMkLst>
        </pc:spChg>
        <pc:spChg chg="mod">
          <ac:chgData name="Rhys Thomas" userId="b0461f160bf1e64b" providerId="LiveId" clId="{CF6027AD-E818-47F9-B483-BF3D327BE63E}" dt="2024-06-28T09:21:13.588" v="15684" actId="20577"/>
          <ac:spMkLst>
            <pc:docMk/>
            <pc:sldMk cId="3483755930" sldId="415"/>
            <ac:spMk id="30" creationId="{A682D7E6-B687-AF8A-B912-EDD364798DDC}"/>
          </ac:spMkLst>
        </pc:spChg>
        <pc:spChg chg="mod">
          <ac:chgData name="Rhys Thomas" userId="b0461f160bf1e64b" providerId="LiveId" clId="{CF6027AD-E818-47F9-B483-BF3D327BE63E}" dt="2024-06-28T09:21:19.579" v="15687" actId="20577"/>
          <ac:spMkLst>
            <pc:docMk/>
            <pc:sldMk cId="3483755930" sldId="415"/>
            <ac:spMk id="31" creationId="{E52E4C51-2DCD-581D-C055-AFC342FC54C5}"/>
          </ac:spMkLst>
        </pc:spChg>
        <pc:spChg chg="mod">
          <ac:chgData name="Rhys Thomas" userId="b0461f160bf1e64b" providerId="LiveId" clId="{CF6027AD-E818-47F9-B483-BF3D327BE63E}" dt="2024-06-28T09:21:52.067" v="15693" actId="20577"/>
          <ac:spMkLst>
            <pc:docMk/>
            <pc:sldMk cId="3483755930" sldId="415"/>
            <ac:spMk id="33" creationId="{51670FC6-1DFE-85E6-FDE5-3A1F204DA23A}"/>
          </ac:spMkLst>
        </pc:spChg>
        <pc:spChg chg="mod">
          <ac:chgData name="Rhys Thomas" userId="b0461f160bf1e64b" providerId="LiveId" clId="{CF6027AD-E818-47F9-B483-BF3D327BE63E}" dt="2024-06-28T09:21:59.253" v="15696" actId="20577"/>
          <ac:spMkLst>
            <pc:docMk/>
            <pc:sldMk cId="3483755930" sldId="415"/>
            <ac:spMk id="34" creationId="{69BE2AC8-F18A-1388-0B94-635AD7FEBF17}"/>
          </ac:spMkLst>
        </pc:spChg>
        <pc:spChg chg="mod">
          <ac:chgData name="Rhys Thomas" userId="b0461f160bf1e64b" providerId="LiveId" clId="{CF6027AD-E818-47F9-B483-BF3D327BE63E}" dt="2024-06-28T09:22:03.496" v="15699" actId="20577"/>
          <ac:spMkLst>
            <pc:docMk/>
            <pc:sldMk cId="3483755930" sldId="415"/>
            <ac:spMk id="35" creationId="{4AD34C17-7704-0BDB-58DE-8CA1E84966DE}"/>
          </ac:spMkLst>
        </pc:spChg>
        <pc:spChg chg="mod">
          <ac:chgData name="Rhys Thomas" userId="b0461f160bf1e64b" providerId="LiveId" clId="{CF6027AD-E818-47F9-B483-BF3D327BE63E}" dt="2024-06-28T09:22:09.062" v="15702" actId="20577"/>
          <ac:spMkLst>
            <pc:docMk/>
            <pc:sldMk cId="3483755930" sldId="415"/>
            <ac:spMk id="36" creationId="{CA0D793F-2372-91F5-C9B8-B896280978C4}"/>
          </ac:spMkLst>
        </pc:spChg>
        <pc:spChg chg="mod">
          <ac:chgData name="Rhys Thomas" userId="b0461f160bf1e64b" providerId="LiveId" clId="{CF6027AD-E818-47F9-B483-BF3D327BE63E}" dt="2024-06-28T09:22:16.053" v="15707" actId="20577"/>
          <ac:spMkLst>
            <pc:docMk/>
            <pc:sldMk cId="3483755930" sldId="415"/>
            <ac:spMk id="37" creationId="{A824408F-5E2F-F254-1EA7-D52AA00B295D}"/>
          </ac:spMkLst>
        </pc:spChg>
      </pc:sldChg>
      <pc:sldChg chg="modSp add del mod ord">
        <pc:chgData name="Rhys Thomas" userId="b0461f160bf1e64b" providerId="LiveId" clId="{CF6027AD-E818-47F9-B483-BF3D327BE63E}" dt="2024-06-28T09:16:02.747" v="15596" actId="47"/>
        <pc:sldMkLst>
          <pc:docMk/>
          <pc:sldMk cId="2622536253" sldId="416"/>
        </pc:sldMkLst>
        <pc:spChg chg="mod">
          <ac:chgData name="Rhys Thomas" userId="b0461f160bf1e64b" providerId="LiveId" clId="{CF6027AD-E818-47F9-B483-BF3D327BE63E}" dt="2024-06-28T09:15:33.915" v="15595" actId="20577"/>
          <ac:spMkLst>
            <pc:docMk/>
            <pc:sldMk cId="2622536253" sldId="416"/>
            <ac:spMk id="25" creationId="{984E4FD4-20C4-D6E0-70BF-201AFFA0B0A8}"/>
          </ac:spMkLst>
        </pc:spChg>
      </pc:sldChg>
      <pc:sldChg chg="modSp add mod ord">
        <pc:chgData name="Rhys Thomas" userId="b0461f160bf1e64b" providerId="LiveId" clId="{CF6027AD-E818-47F9-B483-BF3D327BE63E}" dt="2024-06-28T09:30:25.034" v="15752" actId="20577"/>
        <pc:sldMkLst>
          <pc:docMk/>
          <pc:sldMk cId="3496569473" sldId="416"/>
        </pc:sldMkLst>
        <pc:spChg chg="mod">
          <ac:chgData name="Rhys Thomas" userId="b0461f160bf1e64b" providerId="LiveId" clId="{CF6027AD-E818-47F9-B483-BF3D327BE63E}" dt="2024-06-28T09:25:55.278" v="15723" actId="20577"/>
          <ac:spMkLst>
            <pc:docMk/>
            <pc:sldMk cId="3496569473" sldId="416"/>
            <ac:spMk id="7" creationId="{52CF3E50-8442-4CF5-A38E-DD6C14CA8AC8}"/>
          </ac:spMkLst>
        </pc:spChg>
        <pc:spChg chg="mod">
          <ac:chgData name="Rhys Thomas" userId="b0461f160bf1e64b" providerId="LiveId" clId="{CF6027AD-E818-47F9-B483-BF3D327BE63E}" dt="2024-06-28T09:30:07.803" v="15749" actId="20577"/>
          <ac:spMkLst>
            <pc:docMk/>
            <pc:sldMk cId="3496569473" sldId="416"/>
            <ac:spMk id="8" creationId="{62DC2CD4-08E2-1DB7-0263-AF5C25AFBBF9}"/>
          </ac:spMkLst>
        </pc:spChg>
        <pc:spChg chg="mod">
          <ac:chgData name="Rhys Thomas" userId="b0461f160bf1e64b" providerId="LiveId" clId="{CF6027AD-E818-47F9-B483-BF3D327BE63E}" dt="2024-06-28T09:25:26.606" v="15713" actId="20577"/>
          <ac:spMkLst>
            <pc:docMk/>
            <pc:sldMk cId="3496569473" sldId="416"/>
            <ac:spMk id="30" creationId="{FED7DA50-864D-2181-C278-C50A45550351}"/>
          </ac:spMkLst>
        </pc:spChg>
        <pc:spChg chg="mod">
          <ac:chgData name="Rhys Thomas" userId="b0461f160bf1e64b" providerId="LiveId" clId="{CF6027AD-E818-47F9-B483-BF3D327BE63E}" dt="2024-06-28T09:25:31.888" v="15716" actId="20577"/>
          <ac:spMkLst>
            <pc:docMk/>
            <pc:sldMk cId="3496569473" sldId="416"/>
            <ac:spMk id="31" creationId="{D643B5C1-112D-F096-6846-DA21D1FC7C61}"/>
          </ac:spMkLst>
        </pc:spChg>
        <pc:spChg chg="mod">
          <ac:chgData name="Rhys Thomas" userId="b0461f160bf1e64b" providerId="LiveId" clId="{CF6027AD-E818-47F9-B483-BF3D327BE63E}" dt="2024-06-28T09:25:39.360" v="15719" actId="20577"/>
          <ac:spMkLst>
            <pc:docMk/>
            <pc:sldMk cId="3496569473" sldId="416"/>
            <ac:spMk id="32" creationId="{277B5E9E-75E6-8CE3-BD0C-C854327FF8CE}"/>
          </ac:spMkLst>
        </pc:spChg>
        <pc:spChg chg="mod">
          <ac:chgData name="Rhys Thomas" userId="b0461f160bf1e64b" providerId="LiveId" clId="{CF6027AD-E818-47F9-B483-BF3D327BE63E}" dt="2024-06-28T09:25:59.302" v="15725" actId="20577"/>
          <ac:spMkLst>
            <pc:docMk/>
            <pc:sldMk cId="3496569473" sldId="416"/>
            <ac:spMk id="34" creationId="{6A003671-5A28-08B3-BA72-1A9CC223F175}"/>
          </ac:spMkLst>
        </pc:spChg>
        <pc:spChg chg="mod">
          <ac:chgData name="Rhys Thomas" userId="b0461f160bf1e64b" providerId="LiveId" clId="{CF6027AD-E818-47F9-B483-BF3D327BE63E}" dt="2024-06-28T09:26:05.120" v="15729" actId="20577"/>
          <ac:spMkLst>
            <pc:docMk/>
            <pc:sldMk cId="3496569473" sldId="416"/>
            <ac:spMk id="41" creationId="{94FDC04A-65BF-38F7-5F4E-664BCC44C61C}"/>
          </ac:spMkLst>
        </pc:spChg>
        <pc:spChg chg="mod">
          <ac:chgData name="Rhys Thomas" userId="b0461f160bf1e64b" providerId="LiveId" clId="{CF6027AD-E818-47F9-B483-BF3D327BE63E}" dt="2024-06-28T09:26:10.294" v="15732" actId="20577"/>
          <ac:spMkLst>
            <pc:docMk/>
            <pc:sldMk cId="3496569473" sldId="416"/>
            <ac:spMk id="42" creationId="{8B07268A-2AB9-636F-A2F4-82AD50F041C5}"/>
          </ac:spMkLst>
        </pc:spChg>
        <pc:spChg chg="mod">
          <ac:chgData name="Rhys Thomas" userId="b0461f160bf1e64b" providerId="LiveId" clId="{CF6027AD-E818-47F9-B483-BF3D327BE63E}" dt="2024-06-28T09:30:21.819" v="15751" actId="20577"/>
          <ac:spMkLst>
            <pc:docMk/>
            <pc:sldMk cId="3496569473" sldId="416"/>
            <ac:spMk id="43" creationId="{EE9F68BD-B8C3-CADE-911D-DCC0AD48258F}"/>
          </ac:spMkLst>
        </pc:spChg>
        <pc:spChg chg="mod">
          <ac:chgData name="Rhys Thomas" userId="b0461f160bf1e64b" providerId="LiveId" clId="{CF6027AD-E818-47F9-B483-BF3D327BE63E}" dt="2024-06-28T09:30:25.034" v="15752" actId="20577"/>
          <ac:spMkLst>
            <pc:docMk/>
            <pc:sldMk cId="3496569473" sldId="416"/>
            <ac:spMk id="45" creationId="{08154509-4284-207A-C7FE-52EF85D8FC6A}"/>
          </ac:spMkLst>
        </pc:spChg>
      </pc:sldChg>
      <pc:sldChg chg="modSp add mod ord">
        <pc:chgData name="Rhys Thomas" userId="b0461f160bf1e64b" providerId="LiveId" clId="{CF6027AD-E818-47F9-B483-BF3D327BE63E}" dt="2024-06-28T10:20:42.467" v="16320" actId="1076"/>
        <pc:sldMkLst>
          <pc:docMk/>
          <pc:sldMk cId="1892558407" sldId="417"/>
        </pc:sldMkLst>
        <pc:spChg chg="mod">
          <ac:chgData name="Rhys Thomas" userId="b0461f160bf1e64b" providerId="LiveId" clId="{CF6027AD-E818-47F9-B483-BF3D327BE63E}" dt="2024-06-28T10:20:42.467" v="16320" actId="1076"/>
          <ac:spMkLst>
            <pc:docMk/>
            <pc:sldMk cId="1892558407" sldId="417"/>
            <ac:spMk id="4" creationId="{A54DCC30-C91D-D040-67BD-845374DF3B34}"/>
          </ac:spMkLst>
        </pc:spChg>
        <pc:spChg chg="mod">
          <ac:chgData name="Rhys Thomas" userId="b0461f160bf1e64b" providerId="LiveId" clId="{CF6027AD-E818-47F9-B483-BF3D327BE63E}" dt="2024-06-28T09:33:35.687" v="15760" actId="20577"/>
          <ac:spMkLst>
            <pc:docMk/>
            <pc:sldMk cId="1892558407" sldId="417"/>
            <ac:spMk id="6" creationId="{B922C4CB-697F-98EA-D8A4-A6EC3E95004D}"/>
          </ac:spMkLst>
        </pc:spChg>
        <pc:spChg chg="mod">
          <ac:chgData name="Rhys Thomas" userId="b0461f160bf1e64b" providerId="LiveId" clId="{CF6027AD-E818-47F9-B483-BF3D327BE63E}" dt="2024-06-28T09:33:43.609" v="15764" actId="20577"/>
          <ac:spMkLst>
            <pc:docMk/>
            <pc:sldMk cId="1892558407" sldId="417"/>
            <ac:spMk id="7" creationId="{CC814155-AB2E-64C7-E680-97DD4B781EA4}"/>
          </ac:spMkLst>
        </pc:spChg>
        <pc:spChg chg="mod">
          <ac:chgData name="Rhys Thomas" userId="b0461f160bf1e64b" providerId="LiveId" clId="{CF6027AD-E818-47F9-B483-BF3D327BE63E}" dt="2024-06-28T09:33:55.516" v="15772" actId="20577"/>
          <ac:spMkLst>
            <pc:docMk/>
            <pc:sldMk cId="1892558407" sldId="417"/>
            <ac:spMk id="8" creationId="{00CCE3D7-6472-7431-6294-91095CC60D0C}"/>
          </ac:spMkLst>
        </pc:spChg>
        <pc:spChg chg="mod">
          <ac:chgData name="Rhys Thomas" userId="b0461f160bf1e64b" providerId="LiveId" clId="{CF6027AD-E818-47F9-B483-BF3D327BE63E}" dt="2024-06-28T09:34:08.376" v="15778" actId="20577"/>
          <ac:spMkLst>
            <pc:docMk/>
            <pc:sldMk cId="1892558407" sldId="417"/>
            <ac:spMk id="9" creationId="{122566BC-5863-7E2E-9022-D9BEAF71639B}"/>
          </ac:spMkLst>
        </pc:spChg>
        <pc:spChg chg="mod">
          <ac:chgData name="Rhys Thomas" userId="b0461f160bf1e64b" providerId="LiveId" clId="{CF6027AD-E818-47F9-B483-BF3D327BE63E}" dt="2024-06-28T09:34:22.996" v="15786" actId="20577"/>
          <ac:spMkLst>
            <pc:docMk/>
            <pc:sldMk cId="1892558407" sldId="417"/>
            <ac:spMk id="10" creationId="{684DAF28-51DF-9899-E9EC-15B3F9B53357}"/>
          </ac:spMkLst>
        </pc:spChg>
      </pc:sldChg>
      <pc:sldChg chg="addSp modSp add mod modAnim">
        <pc:chgData name="Rhys Thomas" userId="b0461f160bf1e64b" providerId="LiveId" clId="{CF6027AD-E818-47F9-B483-BF3D327BE63E}" dt="2024-06-28T10:20:32.585" v="16318"/>
        <pc:sldMkLst>
          <pc:docMk/>
          <pc:sldMk cId="654136565" sldId="418"/>
        </pc:sldMkLst>
        <pc:spChg chg="add mod">
          <ac:chgData name="Rhys Thomas" userId="b0461f160bf1e64b" providerId="LiveId" clId="{CF6027AD-E818-47F9-B483-BF3D327BE63E}" dt="2024-06-28T09:45:58.555" v="15889" actId="1076"/>
          <ac:spMkLst>
            <pc:docMk/>
            <pc:sldMk cId="654136565" sldId="418"/>
            <ac:spMk id="2" creationId="{E421F680-56D0-2815-4CC6-12DE14518E9B}"/>
          </ac:spMkLst>
        </pc:spChg>
        <pc:spChg chg="add mod">
          <ac:chgData name="Rhys Thomas" userId="b0461f160bf1e64b" providerId="LiveId" clId="{CF6027AD-E818-47F9-B483-BF3D327BE63E}" dt="2024-06-28T10:20:32.585" v="16318"/>
          <ac:spMkLst>
            <pc:docMk/>
            <pc:sldMk cId="654136565" sldId="418"/>
            <ac:spMk id="3" creationId="{ACD45F8A-3FB3-81E5-F452-FFB1D5B57039}"/>
          </ac:spMkLst>
        </pc:spChg>
        <pc:spChg chg="mod">
          <ac:chgData name="Rhys Thomas" userId="b0461f160bf1e64b" providerId="LiveId" clId="{CF6027AD-E818-47F9-B483-BF3D327BE63E}" dt="2024-06-28T09:44:42.239" v="15872" actId="1076"/>
          <ac:spMkLst>
            <pc:docMk/>
            <pc:sldMk cId="654136565" sldId="418"/>
            <ac:spMk id="13" creationId="{F660AFEE-406F-D97A-C80C-3EC1697DE59F}"/>
          </ac:spMkLst>
        </pc:spChg>
        <pc:spChg chg="mod">
          <ac:chgData name="Rhys Thomas" userId="b0461f160bf1e64b" providerId="LiveId" clId="{CF6027AD-E818-47F9-B483-BF3D327BE63E}" dt="2024-06-28T09:44:52.218" v="15875" actId="1076"/>
          <ac:spMkLst>
            <pc:docMk/>
            <pc:sldMk cId="654136565" sldId="418"/>
            <ac:spMk id="14" creationId="{71718B83-2C6E-45BD-F1BB-BC805708E430}"/>
          </ac:spMkLst>
        </pc:spChg>
        <pc:spChg chg="mod">
          <ac:chgData name="Rhys Thomas" userId="b0461f160bf1e64b" providerId="LiveId" clId="{CF6027AD-E818-47F9-B483-BF3D327BE63E}" dt="2024-06-28T09:44:35.117" v="15871" actId="1076"/>
          <ac:spMkLst>
            <pc:docMk/>
            <pc:sldMk cId="654136565" sldId="418"/>
            <ac:spMk id="15" creationId="{A776FF09-99EC-C08F-0B86-81E9D2A3B594}"/>
          </ac:spMkLst>
        </pc:spChg>
        <pc:spChg chg="mod">
          <ac:chgData name="Rhys Thomas" userId="b0461f160bf1e64b" providerId="LiveId" clId="{CF6027AD-E818-47F9-B483-BF3D327BE63E}" dt="2024-06-28T09:44:29.613" v="15870" actId="1076"/>
          <ac:spMkLst>
            <pc:docMk/>
            <pc:sldMk cId="654136565" sldId="418"/>
            <ac:spMk id="17" creationId="{33EF9C12-5F21-5914-7AE7-31409EC473F8}"/>
          </ac:spMkLst>
        </pc:spChg>
        <pc:spChg chg="mod">
          <ac:chgData name="Rhys Thomas" userId="b0461f160bf1e64b" providerId="LiveId" clId="{CF6027AD-E818-47F9-B483-BF3D327BE63E}" dt="2024-06-28T09:44:25.706" v="15869" actId="1076"/>
          <ac:spMkLst>
            <pc:docMk/>
            <pc:sldMk cId="654136565" sldId="418"/>
            <ac:spMk id="18" creationId="{C7F14AC1-F1A1-25F1-6057-C95881038EDF}"/>
          </ac:spMkLst>
        </pc:spChg>
        <pc:spChg chg="mod">
          <ac:chgData name="Rhys Thomas" userId="b0461f160bf1e64b" providerId="LiveId" clId="{CF6027AD-E818-47F9-B483-BF3D327BE63E}" dt="2024-06-28T09:44:13.673" v="15867" actId="1076"/>
          <ac:spMkLst>
            <pc:docMk/>
            <pc:sldMk cId="654136565" sldId="418"/>
            <ac:spMk id="19" creationId="{D27DD990-75C5-20F8-4CB5-1EF8424201CB}"/>
          </ac:spMkLst>
        </pc:spChg>
        <pc:spChg chg="mod">
          <ac:chgData name="Rhys Thomas" userId="b0461f160bf1e64b" providerId="LiveId" clId="{CF6027AD-E818-47F9-B483-BF3D327BE63E}" dt="2024-06-28T09:44:18.291" v="15868" actId="1076"/>
          <ac:spMkLst>
            <pc:docMk/>
            <pc:sldMk cId="654136565" sldId="418"/>
            <ac:spMk id="20" creationId="{E2B66145-B2B3-AE38-58C5-1E2252A25520}"/>
          </ac:spMkLst>
        </pc:spChg>
        <pc:spChg chg="mod">
          <ac:chgData name="Rhys Thomas" userId="b0461f160bf1e64b" providerId="LiveId" clId="{CF6027AD-E818-47F9-B483-BF3D327BE63E}" dt="2024-06-28T09:45:25.587" v="15884" actId="115"/>
          <ac:spMkLst>
            <pc:docMk/>
            <pc:sldMk cId="654136565" sldId="418"/>
            <ac:spMk id="22" creationId="{9F11807A-7AE7-D89C-3718-7D18A4B4B095}"/>
          </ac:spMkLst>
        </pc:spChg>
        <pc:spChg chg="mod">
          <ac:chgData name="Rhys Thomas" userId="b0461f160bf1e64b" providerId="LiveId" clId="{CF6027AD-E818-47F9-B483-BF3D327BE63E}" dt="2024-06-28T09:44:48.741" v="15874" actId="1076"/>
          <ac:spMkLst>
            <pc:docMk/>
            <pc:sldMk cId="654136565" sldId="418"/>
            <ac:spMk id="23" creationId="{46CB0B35-FEBB-624E-F998-0C359C6FD474}"/>
          </ac:spMkLst>
        </pc:spChg>
        <pc:spChg chg="mod">
          <ac:chgData name="Rhys Thomas" userId="b0461f160bf1e64b" providerId="LiveId" clId="{CF6027AD-E818-47F9-B483-BF3D327BE63E}" dt="2024-06-28T09:44:58.081" v="15876" actId="1076"/>
          <ac:spMkLst>
            <pc:docMk/>
            <pc:sldMk cId="654136565" sldId="418"/>
            <ac:spMk id="24" creationId="{83241574-60D6-BFDA-1136-A71952DEA7EB}"/>
          </ac:spMkLst>
        </pc:spChg>
      </pc:sldChg>
      <pc:sldChg chg="addSp modSp add mod ord">
        <pc:chgData name="Rhys Thomas" userId="b0461f160bf1e64b" providerId="LiveId" clId="{CF6027AD-E818-47F9-B483-BF3D327BE63E}" dt="2024-06-28T10:20:24.611" v="16315"/>
        <pc:sldMkLst>
          <pc:docMk/>
          <pc:sldMk cId="1232454671" sldId="419"/>
        </pc:sldMkLst>
        <pc:spChg chg="add mod">
          <ac:chgData name="Rhys Thomas" userId="b0461f160bf1e64b" providerId="LiveId" clId="{CF6027AD-E818-47F9-B483-BF3D327BE63E}" dt="2024-06-28T10:20:24.611" v="16315"/>
          <ac:spMkLst>
            <pc:docMk/>
            <pc:sldMk cId="1232454671" sldId="419"/>
            <ac:spMk id="2" creationId="{AD92EFB8-6FC8-E796-BCE9-D5C5FD5F3872}"/>
          </ac:spMkLst>
        </pc:spChg>
        <pc:spChg chg="mod">
          <ac:chgData name="Rhys Thomas" userId="b0461f160bf1e64b" providerId="LiveId" clId="{CF6027AD-E818-47F9-B483-BF3D327BE63E}" dt="2024-06-28T09:48:57.546" v="15928" actId="20577"/>
          <ac:spMkLst>
            <pc:docMk/>
            <pc:sldMk cId="1232454671" sldId="419"/>
            <ac:spMk id="22" creationId="{9F11807A-7AE7-D89C-3718-7D18A4B4B095}"/>
          </ac:spMkLst>
        </pc:spChg>
      </pc:sldChg>
      <pc:sldChg chg="addSp delSp modSp add mod modAnim">
        <pc:chgData name="Rhys Thomas" userId="b0461f160bf1e64b" providerId="LiveId" clId="{CF6027AD-E818-47F9-B483-BF3D327BE63E}" dt="2024-06-28T10:20:26.379" v="16316"/>
        <pc:sldMkLst>
          <pc:docMk/>
          <pc:sldMk cId="2410261844" sldId="420"/>
        </pc:sldMkLst>
        <pc:spChg chg="add mod">
          <ac:chgData name="Rhys Thomas" userId="b0461f160bf1e64b" providerId="LiveId" clId="{CF6027AD-E818-47F9-B483-BF3D327BE63E}" dt="2024-06-28T10:20:26.379" v="16316"/>
          <ac:spMkLst>
            <pc:docMk/>
            <pc:sldMk cId="2410261844" sldId="420"/>
            <ac:spMk id="2" creationId="{EB6D6967-87AB-A6BC-C3BD-AE0A604C513F}"/>
          </ac:spMkLst>
        </pc:spChg>
        <pc:spChg chg="del">
          <ac:chgData name="Rhys Thomas" userId="b0461f160bf1e64b" providerId="LiveId" clId="{CF6027AD-E818-47F9-B483-BF3D327BE63E}" dt="2024-06-28T09:47:43.260" v="15903" actId="478"/>
          <ac:spMkLst>
            <pc:docMk/>
            <pc:sldMk cId="2410261844" sldId="420"/>
            <ac:spMk id="18" creationId="{C7F14AC1-F1A1-25F1-6057-C95881038EDF}"/>
          </ac:spMkLst>
        </pc:spChg>
        <pc:spChg chg="del">
          <ac:chgData name="Rhys Thomas" userId="b0461f160bf1e64b" providerId="LiveId" clId="{CF6027AD-E818-47F9-B483-BF3D327BE63E}" dt="2024-06-28T09:47:36.288" v="15899" actId="478"/>
          <ac:spMkLst>
            <pc:docMk/>
            <pc:sldMk cId="2410261844" sldId="420"/>
            <ac:spMk id="19" creationId="{D27DD990-75C5-20F8-4CB5-1EF8424201CB}"/>
          </ac:spMkLst>
        </pc:spChg>
        <pc:spChg chg="del">
          <ac:chgData name="Rhys Thomas" userId="b0461f160bf1e64b" providerId="LiveId" clId="{CF6027AD-E818-47F9-B483-BF3D327BE63E}" dt="2024-06-28T09:47:41.354" v="15902" actId="478"/>
          <ac:spMkLst>
            <pc:docMk/>
            <pc:sldMk cId="2410261844" sldId="420"/>
            <ac:spMk id="20" creationId="{E2B66145-B2B3-AE38-58C5-1E2252A25520}"/>
          </ac:spMkLst>
        </pc:spChg>
        <pc:spChg chg="mod">
          <ac:chgData name="Rhys Thomas" userId="b0461f160bf1e64b" providerId="LiveId" clId="{CF6027AD-E818-47F9-B483-BF3D327BE63E}" dt="2024-06-28T09:47:57.981" v="15915" actId="20577"/>
          <ac:spMkLst>
            <pc:docMk/>
            <pc:sldMk cId="2410261844" sldId="420"/>
            <ac:spMk id="22" creationId="{9F11807A-7AE7-D89C-3718-7D18A4B4B095}"/>
          </ac:spMkLst>
        </pc:spChg>
        <pc:grpChg chg="add del">
          <ac:chgData name="Rhys Thomas" userId="b0461f160bf1e64b" providerId="LiveId" clId="{CF6027AD-E818-47F9-B483-BF3D327BE63E}" dt="2024-06-28T09:47:39.494" v="15901" actId="478"/>
          <ac:grpSpMkLst>
            <pc:docMk/>
            <pc:sldMk cId="2410261844" sldId="420"/>
            <ac:grpSpMk id="21" creationId="{FAB00EAC-9D52-18C5-4F33-AF2BF66A88DA}"/>
          </ac:grpSpMkLst>
        </pc:grpChg>
      </pc:sldChg>
      <pc:sldChg chg="addSp modSp add">
        <pc:chgData name="Rhys Thomas" userId="b0461f160bf1e64b" providerId="LiveId" clId="{CF6027AD-E818-47F9-B483-BF3D327BE63E}" dt="2024-06-28T10:20:29.752" v="16317"/>
        <pc:sldMkLst>
          <pc:docMk/>
          <pc:sldMk cId="790755758" sldId="421"/>
        </pc:sldMkLst>
        <pc:spChg chg="add mod">
          <ac:chgData name="Rhys Thomas" userId="b0461f160bf1e64b" providerId="LiveId" clId="{CF6027AD-E818-47F9-B483-BF3D327BE63E}" dt="2024-06-28T10:20:29.752" v="16317"/>
          <ac:spMkLst>
            <pc:docMk/>
            <pc:sldMk cId="790755758" sldId="421"/>
            <ac:spMk id="2" creationId="{2254A759-CC3F-CF82-8811-FA1FF5CBF77F}"/>
          </ac:spMkLst>
        </pc:spChg>
      </pc:sldChg>
      <pc:sldChg chg="addSp modSp add mod modAnim">
        <pc:chgData name="Rhys Thomas" userId="b0461f160bf1e64b" providerId="LiveId" clId="{CF6027AD-E818-47F9-B483-BF3D327BE63E}" dt="2024-06-28T10:20:19.117" v="16314"/>
        <pc:sldMkLst>
          <pc:docMk/>
          <pc:sldMk cId="219821482" sldId="422"/>
        </pc:sldMkLst>
        <pc:spChg chg="add mod">
          <ac:chgData name="Rhys Thomas" userId="b0461f160bf1e64b" providerId="LiveId" clId="{CF6027AD-E818-47F9-B483-BF3D327BE63E}" dt="2024-06-28T09:51:28.760" v="15939" actId="1076"/>
          <ac:spMkLst>
            <pc:docMk/>
            <pc:sldMk cId="219821482" sldId="422"/>
            <ac:spMk id="2" creationId="{E6863D66-74E8-EA1E-225F-D45E3BE56202}"/>
          </ac:spMkLst>
        </pc:spChg>
        <pc:spChg chg="add mod">
          <ac:chgData name="Rhys Thomas" userId="b0461f160bf1e64b" providerId="LiveId" clId="{CF6027AD-E818-47F9-B483-BF3D327BE63E}" dt="2024-06-28T09:51:44.171" v="15941" actId="207"/>
          <ac:spMkLst>
            <pc:docMk/>
            <pc:sldMk cId="219821482" sldId="422"/>
            <ac:spMk id="3" creationId="{9EABBE41-0B9A-5AD5-7BD6-CBC0C1F4F4C6}"/>
          </ac:spMkLst>
        </pc:spChg>
        <pc:spChg chg="mod">
          <ac:chgData name="Rhys Thomas" userId="b0461f160bf1e64b" providerId="LiveId" clId="{CF6027AD-E818-47F9-B483-BF3D327BE63E}" dt="2024-06-28T09:50:17.154" v="15937" actId="1076"/>
          <ac:spMkLst>
            <pc:docMk/>
            <pc:sldMk cId="219821482" sldId="422"/>
            <ac:spMk id="10" creationId="{E325F988-EEF5-2E1E-0C0D-B40235FCECFE}"/>
          </ac:spMkLst>
        </pc:spChg>
        <pc:spChg chg="mod">
          <ac:chgData name="Rhys Thomas" userId="b0461f160bf1e64b" providerId="LiveId" clId="{CF6027AD-E818-47F9-B483-BF3D327BE63E}" dt="2024-06-28T09:50:07.015" v="15936" actId="1076"/>
          <ac:spMkLst>
            <pc:docMk/>
            <pc:sldMk cId="219821482" sldId="422"/>
            <ac:spMk id="13" creationId="{F660AFEE-406F-D97A-C80C-3EC1697DE59F}"/>
          </ac:spMkLst>
        </pc:spChg>
        <pc:spChg chg="mod">
          <ac:chgData name="Rhys Thomas" userId="b0461f160bf1e64b" providerId="LiveId" clId="{CF6027AD-E818-47F9-B483-BF3D327BE63E}" dt="2024-06-28T09:50:02.188" v="15935" actId="1076"/>
          <ac:spMkLst>
            <pc:docMk/>
            <pc:sldMk cId="219821482" sldId="422"/>
            <ac:spMk id="17" creationId="{33EF9C12-5F21-5914-7AE7-31409EC473F8}"/>
          </ac:spMkLst>
        </pc:spChg>
        <pc:spChg chg="mod">
          <ac:chgData name="Rhys Thomas" userId="b0461f160bf1e64b" providerId="LiveId" clId="{CF6027AD-E818-47F9-B483-BF3D327BE63E}" dt="2024-06-28T09:49:46.459" v="15932" actId="1076"/>
          <ac:spMkLst>
            <pc:docMk/>
            <pc:sldMk cId="219821482" sldId="422"/>
            <ac:spMk id="18" creationId="{C7F14AC1-F1A1-25F1-6057-C95881038EDF}"/>
          </ac:spMkLst>
        </pc:spChg>
        <pc:spChg chg="mod">
          <ac:chgData name="Rhys Thomas" userId="b0461f160bf1e64b" providerId="LiveId" clId="{CF6027AD-E818-47F9-B483-BF3D327BE63E}" dt="2024-06-28T09:49:57.095" v="15934" actId="1076"/>
          <ac:spMkLst>
            <pc:docMk/>
            <pc:sldMk cId="219821482" sldId="422"/>
            <ac:spMk id="20" creationId="{E2B66145-B2B3-AE38-58C5-1E2252A25520}"/>
          </ac:spMkLst>
        </pc:spChg>
        <pc:spChg chg="mod">
          <ac:chgData name="Rhys Thomas" userId="b0461f160bf1e64b" providerId="LiveId" clId="{CF6027AD-E818-47F9-B483-BF3D327BE63E}" dt="2024-06-28T09:51:53.240" v="15948" actId="20577"/>
          <ac:spMkLst>
            <pc:docMk/>
            <pc:sldMk cId="219821482" sldId="422"/>
            <ac:spMk id="22" creationId="{9F11807A-7AE7-D89C-3718-7D18A4B4B095}"/>
          </ac:spMkLst>
        </pc:spChg>
        <pc:spChg chg="add mod">
          <ac:chgData name="Rhys Thomas" userId="b0461f160bf1e64b" providerId="LiveId" clId="{CF6027AD-E818-47F9-B483-BF3D327BE63E}" dt="2024-06-28T10:20:19.117" v="16314"/>
          <ac:spMkLst>
            <pc:docMk/>
            <pc:sldMk cId="219821482" sldId="422"/>
            <ac:spMk id="23" creationId="{0E81730B-BC18-A938-C8A3-A04833D8167C}"/>
          </ac:spMkLst>
        </pc:spChg>
      </pc:sldChg>
      <pc:sldChg chg="addSp delSp modSp add mod modAnim">
        <pc:chgData name="Rhys Thomas" userId="b0461f160bf1e64b" providerId="LiveId" clId="{CF6027AD-E818-47F9-B483-BF3D327BE63E}" dt="2024-06-28T10:20:16.252" v="16313"/>
        <pc:sldMkLst>
          <pc:docMk/>
          <pc:sldMk cId="3644176387" sldId="423"/>
        </pc:sldMkLst>
        <pc:spChg chg="del">
          <ac:chgData name="Rhys Thomas" userId="b0461f160bf1e64b" providerId="LiveId" clId="{CF6027AD-E818-47F9-B483-BF3D327BE63E}" dt="2024-06-28T09:53:13.639" v="15957" actId="478"/>
          <ac:spMkLst>
            <pc:docMk/>
            <pc:sldMk cId="3644176387" sldId="423"/>
            <ac:spMk id="2" creationId="{E6863D66-74E8-EA1E-225F-D45E3BE56202}"/>
          </ac:spMkLst>
        </pc:spChg>
        <pc:spChg chg="del">
          <ac:chgData name="Rhys Thomas" userId="b0461f160bf1e64b" providerId="LiveId" clId="{CF6027AD-E818-47F9-B483-BF3D327BE63E}" dt="2024-06-28T09:52:42.774" v="15954" actId="478"/>
          <ac:spMkLst>
            <pc:docMk/>
            <pc:sldMk cId="3644176387" sldId="423"/>
            <ac:spMk id="3" creationId="{9EABBE41-0B9A-5AD5-7BD6-CBC0C1F4F4C6}"/>
          </ac:spMkLst>
        </pc:spChg>
        <pc:spChg chg="del">
          <ac:chgData name="Rhys Thomas" userId="b0461f160bf1e64b" providerId="LiveId" clId="{CF6027AD-E818-47F9-B483-BF3D327BE63E}" dt="2024-06-28T09:53:04.625" v="15955" actId="478"/>
          <ac:spMkLst>
            <pc:docMk/>
            <pc:sldMk cId="3644176387" sldId="423"/>
            <ac:spMk id="8" creationId="{7DE7F5A0-8A06-B0C4-6823-99CC3612C5BC}"/>
          </ac:spMkLst>
        </pc:spChg>
        <pc:spChg chg="del">
          <ac:chgData name="Rhys Thomas" userId="b0461f160bf1e64b" providerId="LiveId" clId="{CF6027AD-E818-47F9-B483-BF3D327BE63E}" dt="2024-06-28T09:53:10.855" v="15956" actId="478"/>
          <ac:spMkLst>
            <pc:docMk/>
            <pc:sldMk cId="3644176387" sldId="423"/>
            <ac:spMk id="9" creationId="{D9878EEB-E264-934A-A6A2-0A74A4B76586}"/>
          </ac:spMkLst>
        </pc:spChg>
        <pc:spChg chg="mod">
          <ac:chgData name="Rhys Thomas" userId="b0461f160bf1e64b" providerId="LiveId" clId="{CF6027AD-E818-47F9-B483-BF3D327BE63E}" dt="2024-06-28T09:53:31.965" v="15960" actId="1076"/>
          <ac:spMkLst>
            <pc:docMk/>
            <pc:sldMk cId="3644176387" sldId="423"/>
            <ac:spMk id="10" creationId="{E325F988-EEF5-2E1E-0C0D-B40235FCECFE}"/>
          </ac:spMkLst>
        </pc:spChg>
        <pc:spChg chg="mod">
          <ac:chgData name="Rhys Thomas" userId="b0461f160bf1e64b" providerId="LiveId" clId="{CF6027AD-E818-47F9-B483-BF3D327BE63E}" dt="2024-06-28T09:53:19.258" v="15958" actId="1076"/>
          <ac:spMkLst>
            <pc:docMk/>
            <pc:sldMk cId="3644176387" sldId="423"/>
            <ac:spMk id="11" creationId="{60B018DA-618E-ECDE-4411-786E5AAAD5F6}"/>
          </ac:spMkLst>
        </pc:spChg>
        <pc:spChg chg="mod">
          <ac:chgData name="Rhys Thomas" userId="b0461f160bf1e64b" providerId="LiveId" clId="{CF6027AD-E818-47F9-B483-BF3D327BE63E}" dt="2024-06-28T09:53:23.574" v="15959" actId="1076"/>
          <ac:spMkLst>
            <pc:docMk/>
            <pc:sldMk cId="3644176387" sldId="423"/>
            <ac:spMk id="12" creationId="{32D81944-47B6-BDD2-1841-F3B671DCAD57}"/>
          </ac:spMkLst>
        </pc:spChg>
        <pc:spChg chg="mod">
          <ac:chgData name="Rhys Thomas" userId="b0461f160bf1e64b" providerId="LiveId" clId="{CF6027AD-E818-47F9-B483-BF3D327BE63E}" dt="2024-06-28T09:53:54.963" v="15963" actId="1076"/>
          <ac:spMkLst>
            <pc:docMk/>
            <pc:sldMk cId="3644176387" sldId="423"/>
            <ac:spMk id="13" creationId="{F660AFEE-406F-D97A-C80C-3EC1697DE59F}"/>
          </ac:spMkLst>
        </pc:spChg>
        <pc:spChg chg="mod">
          <ac:chgData name="Rhys Thomas" userId="b0461f160bf1e64b" providerId="LiveId" clId="{CF6027AD-E818-47F9-B483-BF3D327BE63E}" dt="2024-06-28T09:53:41.398" v="15961" actId="1076"/>
          <ac:spMkLst>
            <pc:docMk/>
            <pc:sldMk cId="3644176387" sldId="423"/>
            <ac:spMk id="14" creationId="{71718B83-2C6E-45BD-F1BB-BC805708E430}"/>
          </ac:spMkLst>
        </pc:spChg>
        <pc:spChg chg="mod">
          <ac:chgData name="Rhys Thomas" userId="b0461f160bf1e64b" providerId="LiveId" clId="{CF6027AD-E818-47F9-B483-BF3D327BE63E}" dt="2024-06-28T09:53:48.663" v="15962" actId="1076"/>
          <ac:spMkLst>
            <pc:docMk/>
            <pc:sldMk cId="3644176387" sldId="423"/>
            <ac:spMk id="15" creationId="{A776FF09-99EC-C08F-0B86-81E9D2A3B594}"/>
          </ac:spMkLst>
        </pc:spChg>
        <pc:spChg chg="mod">
          <ac:chgData name="Rhys Thomas" userId="b0461f160bf1e64b" providerId="LiveId" clId="{CF6027AD-E818-47F9-B483-BF3D327BE63E}" dt="2024-06-28T09:56:40.017" v="16025" actId="1076"/>
          <ac:spMkLst>
            <pc:docMk/>
            <pc:sldMk cId="3644176387" sldId="423"/>
            <ac:spMk id="22" creationId="{9F11807A-7AE7-D89C-3718-7D18A4B4B095}"/>
          </ac:spMkLst>
        </pc:spChg>
        <pc:spChg chg="add mod">
          <ac:chgData name="Rhys Thomas" userId="b0461f160bf1e64b" providerId="LiveId" clId="{CF6027AD-E818-47F9-B483-BF3D327BE63E}" dt="2024-06-28T09:54:01.190" v="15965" actId="1076"/>
          <ac:spMkLst>
            <pc:docMk/>
            <pc:sldMk cId="3644176387" sldId="423"/>
            <ac:spMk id="23" creationId="{F3E7AEC9-6910-0F44-A3F4-84573D549FD4}"/>
          </ac:spMkLst>
        </pc:spChg>
        <pc:spChg chg="add mod">
          <ac:chgData name="Rhys Thomas" userId="b0461f160bf1e64b" providerId="LiveId" clId="{CF6027AD-E818-47F9-B483-BF3D327BE63E}" dt="2024-06-28T09:54:08.922" v="15967" actId="1076"/>
          <ac:spMkLst>
            <pc:docMk/>
            <pc:sldMk cId="3644176387" sldId="423"/>
            <ac:spMk id="24" creationId="{54626197-E6B9-6EAC-4D7C-C1916DD72FEA}"/>
          </ac:spMkLst>
        </pc:spChg>
        <pc:spChg chg="add mod">
          <ac:chgData name="Rhys Thomas" userId="b0461f160bf1e64b" providerId="LiveId" clId="{CF6027AD-E818-47F9-B483-BF3D327BE63E}" dt="2024-06-28T09:54:25.540" v="15969" actId="1076"/>
          <ac:spMkLst>
            <pc:docMk/>
            <pc:sldMk cId="3644176387" sldId="423"/>
            <ac:spMk id="25" creationId="{9C5DE23E-BF6F-FA23-D149-2C93D850B2DB}"/>
          </ac:spMkLst>
        </pc:spChg>
        <pc:spChg chg="add mod">
          <ac:chgData name="Rhys Thomas" userId="b0461f160bf1e64b" providerId="LiveId" clId="{CF6027AD-E818-47F9-B483-BF3D327BE63E}" dt="2024-06-28T09:54:43.964" v="15972" actId="1076"/>
          <ac:spMkLst>
            <pc:docMk/>
            <pc:sldMk cId="3644176387" sldId="423"/>
            <ac:spMk id="26" creationId="{FC91C637-2C7C-2DE5-8321-4DBEA75938D3}"/>
          </ac:spMkLst>
        </pc:spChg>
        <pc:spChg chg="add mod">
          <ac:chgData name="Rhys Thomas" userId="b0461f160bf1e64b" providerId="LiveId" clId="{CF6027AD-E818-47F9-B483-BF3D327BE63E}" dt="2024-06-28T09:56:55.719" v="16029" actId="1076"/>
          <ac:spMkLst>
            <pc:docMk/>
            <pc:sldMk cId="3644176387" sldId="423"/>
            <ac:spMk id="27" creationId="{25A79D1B-A050-0173-CBB8-C856DE9FF818}"/>
          </ac:spMkLst>
        </pc:spChg>
        <pc:spChg chg="add mod">
          <ac:chgData name="Rhys Thomas" userId="b0461f160bf1e64b" providerId="LiveId" clId="{CF6027AD-E818-47F9-B483-BF3D327BE63E}" dt="2024-06-28T09:56:47.808" v="16027" actId="1076"/>
          <ac:spMkLst>
            <pc:docMk/>
            <pc:sldMk cId="3644176387" sldId="423"/>
            <ac:spMk id="28" creationId="{F9C2AAEF-7C80-684E-184E-6A1C042BD021}"/>
          </ac:spMkLst>
        </pc:spChg>
        <pc:spChg chg="add mod">
          <ac:chgData name="Rhys Thomas" userId="b0461f160bf1e64b" providerId="LiveId" clId="{CF6027AD-E818-47F9-B483-BF3D327BE63E}" dt="2024-06-28T09:57:00.009" v="16030" actId="1076"/>
          <ac:spMkLst>
            <pc:docMk/>
            <pc:sldMk cId="3644176387" sldId="423"/>
            <ac:spMk id="29" creationId="{B7C0174B-292E-B2ED-C6EC-D09B93D95532}"/>
          </ac:spMkLst>
        </pc:spChg>
        <pc:spChg chg="add mod">
          <ac:chgData name="Rhys Thomas" userId="b0461f160bf1e64b" providerId="LiveId" clId="{CF6027AD-E818-47F9-B483-BF3D327BE63E}" dt="2024-06-28T09:56:42.428" v="16026" actId="1076"/>
          <ac:spMkLst>
            <pc:docMk/>
            <pc:sldMk cId="3644176387" sldId="423"/>
            <ac:spMk id="30" creationId="{38556EA1-2B00-34D3-516D-AEF3C6E7DFE2}"/>
          </ac:spMkLst>
        </pc:spChg>
        <pc:spChg chg="add mod">
          <ac:chgData name="Rhys Thomas" userId="b0461f160bf1e64b" providerId="LiveId" clId="{CF6027AD-E818-47F9-B483-BF3D327BE63E}" dt="2024-06-28T09:56:35.172" v="16024" actId="1076"/>
          <ac:spMkLst>
            <pc:docMk/>
            <pc:sldMk cId="3644176387" sldId="423"/>
            <ac:spMk id="31" creationId="{CC9277C1-B30D-C921-5109-B6774A96E99F}"/>
          </ac:spMkLst>
        </pc:spChg>
        <pc:spChg chg="add mod">
          <ac:chgData name="Rhys Thomas" userId="b0461f160bf1e64b" providerId="LiveId" clId="{CF6027AD-E818-47F9-B483-BF3D327BE63E}" dt="2024-06-28T09:57:04.243" v="16031" actId="1076"/>
          <ac:spMkLst>
            <pc:docMk/>
            <pc:sldMk cId="3644176387" sldId="423"/>
            <ac:spMk id="32" creationId="{97C20E67-D84D-0718-7686-4EA6DC0860B1}"/>
          </ac:spMkLst>
        </pc:spChg>
        <pc:spChg chg="add mod">
          <ac:chgData name="Rhys Thomas" userId="b0461f160bf1e64b" providerId="LiveId" clId="{CF6027AD-E818-47F9-B483-BF3D327BE63E}" dt="2024-06-28T09:57:09.697" v="16033" actId="1076"/>
          <ac:spMkLst>
            <pc:docMk/>
            <pc:sldMk cId="3644176387" sldId="423"/>
            <ac:spMk id="33" creationId="{6359EBBC-7FC7-D61F-B015-FD0A9C1BDB7C}"/>
          </ac:spMkLst>
        </pc:spChg>
        <pc:spChg chg="add mod">
          <ac:chgData name="Rhys Thomas" userId="b0461f160bf1e64b" providerId="LiveId" clId="{CF6027AD-E818-47F9-B483-BF3D327BE63E}" dt="2024-06-28T10:20:16.252" v="16313"/>
          <ac:spMkLst>
            <pc:docMk/>
            <pc:sldMk cId="3644176387" sldId="423"/>
            <ac:spMk id="34" creationId="{819743C3-E81D-1F38-804B-AA5ECA9E42DB}"/>
          </ac:spMkLst>
        </pc:spChg>
      </pc:sldChg>
      <pc:sldChg chg="addSp delSp modSp add mod ord delAnim">
        <pc:chgData name="Rhys Thomas" userId="b0461f160bf1e64b" providerId="LiveId" clId="{CF6027AD-E818-47F9-B483-BF3D327BE63E}" dt="2024-06-28T10:20:09.667" v="16312" actId="14100"/>
        <pc:sldMkLst>
          <pc:docMk/>
          <pc:sldMk cId="2638150149" sldId="424"/>
        </pc:sldMkLst>
        <pc:spChg chg="del">
          <ac:chgData name="Rhys Thomas" userId="b0461f160bf1e64b" providerId="LiveId" clId="{CF6027AD-E818-47F9-B483-BF3D327BE63E}" dt="2024-06-28T10:00:39.669" v="16144" actId="478"/>
          <ac:spMkLst>
            <pc:docMk/>
            <pc:sldMk cId="2638150149" sldId="424"/>
            <ac:spMk id="2" creationId="{5A563D11-2741-F1C0-0376-928D5CE6D5A9}"/>
          </ac:spMkLst>
        </pc:spChg>
        <pc:spChg chg="del">
          <ac:chgData name="Rhys Thomas" userId="b0461f160bf1e64b" providerId="LiveId" clId="{CF6027AD-E818-47F9-B483-BF3D327BE63E}" dt="2024-06-28T10:00:41.851" v="16145" actId="478"/>
          <ac:spMkLst>
            <pc:docMk/>
            <pc:sldMk cId="2638150149" sldId="424"/>
            <ac:spMk id="3" creationId="{7D8E1F7E-3D4A-3397-66DE-6A4DF684B8A9}"/>
          </ac:spMkLst>
        </pc:spChg>
        <pc:spChg chg="del">
          <ac:chgData name="Rhys Thomas" userId="b0461f160bf1e64b" providerId="LiveId" clId="{CF6027AD-E818-47F9-B483-BF3D327BE63E}" dt="2024-06-28T09:57:57.744" v="16037" actId="478"/>
          <ac:spMkLst>
            <pc:docMk/>
            <pc:sldMk cId="2638150149" sldId="424"/>
            <ac:spMk id="4" creationId="{D0AAF5FE-111F-8A98-0CFB-3B9BA21C6872}"/>
          </ac:spMkLst>
        </pc:spChg>
        <pc:spChg chg="mod">
          <ac:chgData name="Rhys Thomas" userId="b0461f160bf1e64b" providerId="LiveId" clId="{CF6027AD-E818-47F9-B483-BF3D327BE63E}" dt="2024-06-28T10:00:34.619" v="16143" actId="20577"/>
          <ac:spMkLst>
            <pc:docMk/>
            <pc:sldMk cId="2638150149" sldId="424"/>
            <ac:spMk id="5" creationId="{9A8B818A-2AAF-2FED-3258-A79B3CEF8D98}"/>
          </ac:spMkLst>
        </pc:spChg>
        <pc:spChg chg="del">
          <ac:chgData name="Rhys Thomas" userId="b0461f160bf1e64b" providerId="LiveId" clId="{CF6027AD-E818-47F9-B483-BF3D327BE63E}" dt="2024-06-28T10:00:41.851" v="16145" actId="478"/>
          <ac:spMkLst>
            <pc:docMk/>
            <pc:sldMk cId="2638150149" sldId="424"/>
            <ac:spMk id="6" creationId="{D00542E1-112C-5BCD-E195-F32AA736BC2E}"/>
          </ac:spMkLst>
        </pc:spChg>
        <pc:spChg chg="del">
          <ac:chgData name="Rhys Thomas" userId="b0461f160bf1e64b" providerId="LiveId" clId="{CF6027AD-E818-47F9-B483-BF3D327BE63E}" dt="2024-06-28T10:00:41.851" v="16145" actId="478"/>
          <ac:spMkLst>
            <pc:docMk/>
            <pc:sldMk cId="2638150149" sldId="424"/>
            <ac:spMk id="7" creationId="{63F37B27-618E-D75B-7CFF-8008B3FDBBDD}"/>
          </ac:spMkLst>
        </pc:spChg>
        <pc:spChg chg="del">
          <ac:chgData name="Rhys Thomas" userId="b0461f160bf1e64b" providerId="LiveId" clId="{CF6027AD-E818-47F9-B483-BF3D327BE63E}" dt="2024-06-28T10:00:41.851" v="16145" actId="478"/>
          <ac:spMkLst>
            <pc:docMk/>
            <pc:sldMk cId="2638150149" sldId="424"/>
            <ac:spMk id="13" creationId="{1D3E1795-FB1A-22B2-CF88-F2AB01D25CE7}"/>
          </ac:spMkLst>
        </pc:spChg>
        <pc:spChg chg="del">
          <ac:chgData name="Rhys Thomas" userId="b0461f160bf1e64b" providerId="LiveId" clId="{CF6027AD-E818-47F9-B483-BF3D327BE63E}" dt="2024-06-28T10:00:41.851" v="16145" actId="478"/>
          <ac:spMkLst>
            <pc:docMk/>
            <pc:sldMk cId="2638150149" sldId="424"/>
            <ac:spMk id="14" creationId="{031C4AE6-885B-F6A0-197A-2ECCED73A420}"/>
          </ac:spMkLst>
        </pc:spChg>
        <pc:spChg chg="del">
          <ac:chgData name="Rhys Thomas" userId="b0461f160bf1e64b" providerId="LiveId" clId="{CF6027AD-E818-47F9-B483-BF3D327BE63E}" dt="2024-06-28T09:58:37.232" v="16046" actId="478"/>
          <ac:spMkLst>
            <pc:docMk/>
            <pc:sldMk cId="2638150149" sldId="424"/>
            <ac:spMk id="15" creationId="{10FCB541-3827-29F5-36A0-880F3F1EA1F5}"/>
          </ac:spMkLst>
        </pc:spChg>
        <pc:spChg chg="del">
          <ac:chgData name="Rhys Thomas" userId="b0461f160bf1e64b" providerId="LiveId" clId="{CF6027AD-E818-47F9-B483-BF3D327BE63E}" dt="2024-06-28T09:58:37.232" v="16046" actId="478"/>
          <ac:spMkLst>
            <pc:docMk/>
            <pc:sldMk cId="2638150149" sldId="424"/>
            <ac:spMk id="16" creationId="{BEFFCE00-9B92-79E5-E578-E68E24E38F9A}"/>
          </ac:spMkLst>
        </pc:spChg>
        <pc:spChg chg="del">
          <ac:chgData name="Rhys Thomas" userId="b0461f160bf1e64b" providerId="LiveId" clId="{CF6027AD-E818-47F9-B483-BF3D327BE63E}" dt="2024-06-28T09:58:37.232" v="16046" actId="478"/>
          <ac:spMkLst>
            <pc:docMk/>
            <pc:sldMk cId="2638150149" sldId="424"/>
            <ac:spMk id="17" creationId="{95BA1EFB-54CE-9413-6496-5E10FBD6E2DB}"/>
          </ac:spMkLst>
        </pc:spChg>
        <pc:spChg chg="del">
          <ac:chgData name="Rhys Thomas" userId="b0461f160bf1e64b" providerId="LiveId" clId="{CF6027AD-E818-47F9-B483-BF3D327BE63E}" dt="2024-06-28T09:58:37.232" v="16046" actId="478"/>
          <ac:spMkLst>
            <pc:docMk/>
            <pc:sldMk cId="2638150149" sldId="424"/>
            <ac:spMk id="18" creationId="{A4F67F73-ADD8-F7A7-6BFE-F4142FB88A0B}"/>
          </ac:spMkLst>
        </pc:spChg>
        <pc:spChg chg="del">
          <ac:chgData name="Rhys Thomas" userId="b0461f160bf1e64b" providerId="LiveId" clId="{CF6027AD-E818-47F9-B483-BF3D327BE63E}" dt="2024-06-28T09:58:37.232" v="16046" actId="478"/>
          <ac:spMkLst>
            <pc:docMk/>
            <pc:sldMk cId="2638150149" sldId="424"/>
            <ac:spMk id="19" creationId="{B32B5A89-1A28-9CDD-C2BB-368E3A10DA62}"/>
          </ac:spMkLst>
        </pc:spChg>
        <pc:spChg chg="del">
          <ac:chgData name="Rhys Thomas" userId="b0461f160bf1e64b" providerId="LiveId" clId="{CF6027AD-E818-47F9-B483-BF3D327BE63E}" dt="2024-06-28T09:58:37.232" v="16046" actId="478"/>
          <ac:spMkLst>
            <pc:docMk/>
            <pc:sldMk cId="2638150149" sldId="424"/>
            <ac:spMk id="20" creationId="{5CA45D25-D881-EA3B-22C7-05EF4576124E}"/>
          </ac:spMkLst>
        </pc:spChg>
        <pc:spChg chg="del">
          <ac:chgData name="Rhys Thomas" userId="b0461f160bf1e64b" providerId="LiveId" clId="{CF6027AD-E818-47F9-B483-BF3D327BE63E}" dt="2024-06-28T09:58:37.232" v="16046" actId="478"/>
          <ac:spMkLst>
            <pc:docMk/>
            <pc:sldMk cId="2638150149" sldId="424"/>
            <ac:spMk id="21" creationId="{A95D06D4-D989-4D9F-477F-15CD38677058}"/>
          </ac:spMkLst>
        </pc:spChg>
        <pc:spChg chg="add mod">
          <ac:chgData name="Rhys Thomas" userId="b0461f160bf1e64b" providerId="LiveId" clId="{CF6027AD-E818-47F9-B483-BF3D327BE63E}" dt="2024-06-28T10:02:45.851" v="16181" actId="1076"/>
          <ac:spMkLst>
            <pc:docMk/>
            <pc:sldMk cId="2638150149" sldId="424"/>
            <ac:spMk id="22" creationId="{BD092508-79D3-1331-6FD3-DA5ACA92EA4E}"/>
          </ac:spMkLst>
        </pc:spChg>
        <pc:spChg chg="add mod">
          <ac:chgData name="Rhys Thomas" userId="b0461f160bf1e64b" providerId="LiveId" clId="{CF6027AD-E818-47F9-B483-BF3D327BE63E}" dt="2024-06-28T10:02:59.020" v="16183" actId="1076"/>
          <ac:spMkLst>
            <pc:docMk/>
            <pc:sldMk cId="2638150149" sldId="424"/>
            <ac:spMk id="23" creationId="{486D107D-B1BD-E5F7-7E96-D8E4A429B3FD}"/>
          </ac:spMkLst>
        </pc:spChg>
        <pc:spChg chg="add mod">
          <ac:chgData name="Rhys Thomas" userId="b0461f160bf1e64b" providerId="LiveId" clId="{CF6027AD-E818-47F9-B483-BF3D327BE63E}" dt="2024-06-28T10:20:05.760" v="16311" actId="1076"/>
          <ac:spMkLst>
            <pc:docMk/>
            <pc:sldMk cId="2638150149" sldId="424"/>
            <ac:spMk id="24" creationId="{55C6CFCE-612A-586B-4ACA-6C496F3F9097}"/>
          </ac:spMkLst>
        </pc:spChg>
        <pc:spChg chg="add mod">
          <ac:chgData name="Rhys Thomas" userId="b0461f160bf1e64b" providerId="LiveId" clId="{CF6027AD-E818-47F9-B483-BF3D327BE63E}" dt="2024-06-28T10:20:09.667" v="16312" actId="14100"/>
          <ac:spMkLst>
            <pc:docMk/>
            <pc:sldMk cId="2638150149" sldId="424"/>
            <ac:spMk id="25" creationId="{79E08264-73C3-6A53-439D-C63197ECE4FF}"/>
          </ac:spMkLst>
        </pc:spChg>
        <pc:spChg chg="del">
          <ac:chgData name="Rhys Thomas" userId="b0461f160bf1e64b" providerId="LiveId" clId="{CF6027AD-E818-47F9-B483-BF3D327BE63E}" dt="2024-06-28T10:00:41.851" v="16145" actId="478"/>
          <ac:spMkLst>
            <pc:docMk/>
            <pc:sldMk cId="2638150149" sldId="424"/>
            <ac:spMk id="38" creationId="{3AE4823A-61E3-3776-EA3D-B8377DF1ACDD}"/>
          </ac:spMkLst>
        </pc:spChg>
        <pc:spChg chg="del">
          <ac:chgData name="Rhys Thomas" userId="b0461f160bf1e64b" providerId="LiveId" clId="{CF6027AD-E818-47F9-B483-BF3D327BE63E}" dt="2024-06-28T10:00:41.851" v="16145" actId="478"/>
          <ac:spMkLst>
            <pc:docMk/>
            <pc:sldMk cId="2638150149" sldId="424"/>
            <ac:spMk id="39" creationId="{38E26AA3-D7B6-04C1-9EA9-4CC3CA32BE64}"/>
          </ac:spMkLst>
        </pc:spChg>
        <pc:spChg chg="del">
          <ac:chgData name="Rhys Thomas" userId="b0461f160bf1e64b" providerId="LiveId" clId="{CF6027AD-E818-47F9-B483-BF3D327BE63E}" dt="2024-06-28T10:00:45.152" v="16146" actId="478"/>
          <ac:spMkLst>
            <pc:docMk/>
            <pc:sldMk cId="2638150149" sldId="424"/>
            <ac:spMk id="40" creationId="{98F3B3FA-28B6-A0E5-CAEA-DFEE13BCF17D}"/>
          </ac:spMkLst>
        </pc:spChg>
        <pc:spChg chg="del">
          <ac:chgData name="Rhys Thomas" userId="b0461f160bf1e64b" providerId="LiveId" clId="{CF6027AD-E818-47F9-B483-BF3D327BE63E}" dt="2024-06-28T10:00:45.152" v="16146" actId="478"/>
          <ac:spMkLst>
            <pc:docMk/>
            <pc:sldMk cId="2638150149" sldId="424"/>
            <ac:spMk id="41" creationId="{2EF54A42-1419-2201-0216-2E48C15DD326}"/>
          </ac:spMkLst>
        </pc:spChg>
        <pc:spChg chg="del">
          <ac:chgData name="Rhys Thomas" userId="b0461f160bf1e64b" providerId="LiveId" clId="{CF6027AD-E818-47F9-B483-BF3D327BE63E}" dt="2024-06-28T10:00:45.152" v="16146" actId="478"/>
          <ac:spMkLst>
            <pc:docMk/>
            <pc:sldMk cId="2638150149" sldId="424"/>
            <ac:spMk id="42" creationId="{1E33BA36-9CA3-9395-3AD2-5F1FCD97AB9C}"/>
          </ac:spMkLst>
        </pc:spChg>
        <pc:spChg chg="del">
          <ac:chgData name="Rhys Thomas" userId="b0461f160bf1e64b" providerId="LiveId" clId="{CF6027AD-E818-47F9-B483-BF3D327BE63E}" dt="2024-06-28T10:00:45.152" v="16146" actId="478"/>
          <ac:spMkLst>
            <pc:docMk/>
            <pc:sldMk cId="2638150149" sldId="424"/>
            <ac:spMk id="43" creationId="{C4F95D43-4AAA-466A-DE30-F660503FDCA9}"/>
          </ac:spMkLst>
        </pc:spChg>
        <pc:spChg chg="del">
          <ac:chgData name="Rhys Thomas" userId="b0461f160bf1e64b" providerId="LiveId" clId="{CF6027AD-E818-47F9-B483-BF3D327BE63E}" dt="2024-06-28T10:00:45.152" v="16146" actId="478"/>
          <ac:spMkLst>
            <pc:docMk/>
            <pc:sldMk cId="2638150149" sldId="424"/>
            <ac:spMk id="44" creationId="{614AFB3B-B41C-3C82-00C5-1CF936CAA647}"/>
          </ac:spMkLst>
        </pc:spChg>
        <pc:spChg chg="del">
          <ac:chgData name="Rhys Thomas" userId="b0461f160bf1e64b" providerId="LiveId" clId="{CF6027AD-E818-47F9-B483-BF3D327BE63E}" dt="2024-06-28T10:00:45.152" v="16146" actId="478"/>
          <ac:spMkLst>
            <pc:docMk/>
            <pc:sldMk cId="2638150149" sldId="424"/>
            <ac:spMk id="45" creationId="{77830FE8-EDE6-E488-74BB-0B83E7B7DE3C}"/>
          </ac:spMkLst>
        </pc:spChg>
        <pc:spChg chg="del">
          <ac:chgData name="Rhys Thomas" userId="b0461f160bf1e64b" providerId="LiveId" clId="{CF6027AD-E818-47F9-B483-BF3D327BE63E}" dt="2024-06-28T10:00:45.152" v="16146" actId="478"/>
          <ac:spMkLst>
            <pc:docMk/>
            <pc:sldMk cId="2638150149" sldId="424"/>
            <ac:spMk id="46" creationId="{94F715F3-A373-A43C-B655-86AAD17459FE}"/>
          </ac:spMkLst>
        </pc:spChg>
        <pc:spChg chg="del">
          <ac:chgData name="Rhys Thomas" userId="b0461f160bf1e64b" providerId="LiveId" clId="{CF6027AD-E818-47F9-B483-BF3D327BE63E}" dt="2024-06-28T10:00:45.152" v="16146" actId="478"/>
          <ac:spMkLst>
            <pc:docMk/>
            <pc:sldMk cId="2638150149" sldId="424"/>
            <ac:spMk id="47" creationId="{B8A7F732-8623-E342-90DD-F62316EE6E61}"/>
          </ac:spMkLst>
        </pc:spChg>
      </pc:sldChg>
      <pc:sldChg chg="modSp add mod ord">
        <pc:chgData name="Rhys Thomas" userId="b0461f160bf1e64b" providerId="LiveId" clId="{CF6027AD-E818-47F9-B483-BF3D327BE63E}" dt="2024-06-28T10:15:48.228" v="16248" actId="20577"/>
        <pc:sldMkLst>
          <pc:docMk/>
          <pc:sldMk cId="2221984260" sldId="425"/>
        </pc:sldMkLst>
        <pc:spChg chg="mod">
          <ac:chgData name="Rhys Thomas" userId="b0461f160bf1e64b" providerId="LiveId" clId="{CF6027AD-E818-47F9-B483-BF3D327BE63E}" dt="2024-06-28T10:07:12.040" v="16192" actId="1076"/>
          <ac:spMkLst>
            <pc:docMk/>
            <pc:sldMk cId="2221984260" sldId="425"/>
            <ac:spMk id="5" creationId="{DD41421B-05D5-8DEA-0740-1D4FF76809E9}"/>
          </ac:spMkLst>
        </pc:spChg>
        <pc:spChg chg="mod">
          <ac:chgData name="Rhys Thomas" userId="b0461f160bf1e64b" providerId="LiveId" clId="{CF6027AD-E818-47F9-B483-BF3D327BE63E}" dt="2024-06-28T10:07:28.252" v="16199" actId="1076"/>
          <ac:spMkLst>
            <pc:docMk/>
            <pc:sldMk cId="2221984260" sldId="425"/>
            <ac:spMk id="6" creationId="{65C1EF72-7E9C-FE6F-432D-CD79005DCABD}"/>
          </ac:spMkLst>
        </pc:spChg>
        <pc:spChg chg="mod">
          <ac:chgData name="Rhys Thomas" userId="b0461f160bf1e64b" providerId="LiveId" clId="{CF6027AD-E818-47F9-B483-BF3D327BE63E}" dt="2024-06-28T10:07:34.201" v="16200" actId="20577"/>
          <ac:spMkLst>
            <pc:docMk/>
            <pc:sldMk cId="2221984260" sldId="425"/>
            <ac:spMk id="7" creationId="{149262C6-AE10-EAE1-C461-0EDF3ED610AB}"/>
          </ac:spMkLst>
        </pc:spChg>
        <pc:spChg chg="mod">
          <ac:chgData name="Rhys Thomas" userId="b0461f160bf1e64b" providerId="LiveId" clId="{CF6027AD-E818-47F9-B483-BF3D327BE63E}" dt="2024-06-28T10:07:44.665" v="16204" actId="20577"/>
          <ac:spMkLst>
            <pc:docMk/>
            <pc:sldMk cId="2221984260" sldId="425"/>
            <ac:spMk id="13" creationId="{4C563B90-3F0E-4A9C-8915-7B3CA184B039}"/>
          </ac:spMkLst>
        </pc:spChg>
        <pc:spChg chg="mod">
          <ac:chgData name="Rhys Thomas" userId="b0461f160bf1e64b" providerId="LiveId" clId="{CF6027AD-E818-47F9-B483-BF3D327BE63E}" dt="2024-06-28T10:14:21.864" v="16214" actId="14100"/>
          <ac:spMkLst>
            <pc:docMk/>
            <pc:sldMk cId="2221984260" sldId="425"/>
            <ac:spMk id="17" creationId="{D38DE873-9C28-1A83-FC3E-2282ACA49596}"/>
          </ac:spMkLst>
        </pc:spChg>
        <pc:spChg chg="mod">
          <ac:chgData name="Rhys Thomas" userId="b0461f160bf1e64b" providerId="LiveId" clId="{CF6027AD-E818-47F9-B483-BF3D327BE63E}" dt="2024-06-28T10:14:33.346" v="16219" actId="1076"/>
          <ac:spMkLst>
            <pc:docMk/>
            <pc:sldMk cId="2221984260" sldId="425"/>
            <ac:spMk id="18" creationId="{B4B882E1-A174-6608-22F4-4496577A39D7}"/>
          </ac:spMkLst>
        </pc:spChg>
        <pc:spChg chg="mod">
          <ac:chgData name="Rhys Thomas" userId="b0461f160bf1e64b" providerId="LiveId" clId="{CF6027AD-E818-47F9-B483-BF3D327BE63E}" dt="2024-06-28T10:14:36.690" v="16220" actId="20577"/>
          <ac:spMkLst>
            <pc:docMk/>
            <pc:sldMk cId="2221984260" sldId="425"/>
            <ac:spMk id="19" creationId="{18671A11-BB6E-DBE8-F5BB-546F026A6D6F}"/>
          </ac:spMkLst>
        </pc:spChg>
        <pc:spChg chg="mod">
          <ac:chgData name="Rhys Thomas" userId="b0461f160bf1e64b" providerId="LiveId" clId="{CF6027AD-E818-47F9-B483-BF3D327BE63E}" dt="2024-06-28T10:15:04.904" v="16233" actId="20577"/>
          <ac:spMkLst>
            <pc:docMk/>
            <pc:sldMk cId="2221984260" sldId="425"/>
            <ac:spMk id="27" creationId="{F97B90FF-67B0-559E-1B0E-5EAD138945C9}"/>
          </ac:spMkLst>
        </pc:spChg>
        <pc:spChg chg="mod">
          <ac:chgData name="Rhys Thomas" userId="b0461f160bf1e64b" providerId="LiveId" clId="{CF6027AD-E818-47F9-B483-BF3D327BE63E}" dt="2024-06-28T10:15:32.731" v="16239" actId="20577"/>
          <ac:spMkLst>
            <pc:docMk/>
            <pc:sldMk cId="2221984260" sldId="425"/>
            <ac:spMk id="28" creationId="{FDED50B0-3662-A233-2A21-95DA87F4CB1D}"/>
          </ac:spMkLst>
        </pc:spChg>
        <pc:spChg chg="mod">
          <ac:chgData name="Rhys Thomas" userId="b0461f160bf1e64b" providerId="LiveId" clId="{CF6027AD-E818-47F9-B483-BF3D327BE63E}" dt="2024-06-28T10:15:38.516" v="16242" actId="20577"/>
          <ac:spMkLst>
            <pc:docMk/>
            <pc:sldMk cId="2221984260" sldId="425"/>
            <ac:spMk id="29" creationId="{4F17A093-B50C-45CD-F4E5-56C4912EE8C7}"/>
          </ac:spMkLst>
        </pc:spChg>
        <pc:spChg chg="mod">
          <ac:chgData name="Rhys Thomas" userId="b0461f160bf1e64b" providerId="LiveId" clId="{CF6027AD-E818-47F9-B483-BF3D327BE63E}" dt="2024-06-28T10:07:52.684" v="16208" actId="20577"/>
          <ac:spMkLst>
            <pc:docMk/>
            <pc:sldMk cId="2221984260" sldId="425"/>
            <ac:spMk id="35" creationId="{37687752-6500-33A8-E2A9-ACD3379AF130}"/>
          </ac:spMkLst>
        </pc:spChg>
        <pc:spChg chg="mod">
          <ac:chgData name="Rhys Thomas" userId="b0461f160bf1e64b" providerId="LiveId" clId="{CF6027AD-E818-47F9-B483-BF3D327BE63E}" dt="2024-06-28T10:14:46.417" v="16225" actId="14100"/>
          <ac:spMkLst>
            <pc:docMk/>
            <pc:sldMk cId="2221984260" sldId="425"/>
            <ac:spMk id="37" creationId="{C32B9893-4091-AC6C-E95F-622E83B77EE1}"/>
          </ac:spMkLst>
        </pc:spChg>
        <pc:spChg chg="mod">
          <ac:chgData name="Rhys Thomas" userId="b0461f160bf1e64b" providerId="LiveId" clId="{CF6027AD-E818-47F9-B483-BF3D327BE63E}" dt="2024-06-28T10:14:54.712" v="16230" actId="14100"/>
          <ac:spMkLst>
            <pc:docMk/>
            <pc:sldMk cId="2221984260" sldId="425"/>
            <ac:spMk id="38" creationId="{29211514-7AEA-2185-9C99-32DE28C66BF3}"/>
          </ac:spMkLst>
        </pc:spChg>
        <pc:spChg chg="mod">
          <ac:chgData name="Rhys Thomas" userId="b0461f160bf1e64b" providerId="LiveId" clId="{CF6027AD-E818-47F9-B483-BF3D327BE63E}" dt="2024-06-28T10:15:44.030" v="16246" actId="20577"/>
          <ac:spMkLst>
            <pc:docMk/>
            <pc:sldMk cId="2221984260" sldId="425"/>
            <ac:spMk id="39" creationId="{5F09CEC4-EAA7-4D94-1C24-C6DCB620B5DE}"/>
          </ac:spMkLst>
        </pc:spChg>
        <pc:spChg chg="mod">
          <ac:chgData name="Rhys Thomas" userId="b0461f160bf1e64b" providerId="LiveId" clId="{CF6027AD-E818-47F9-B483-BF3D327BE63E}" dt="2024-06-28T10:15:48.228" v="16248" actId="20577"/>
          <ac:spMkLst>
            <pc:docMk/>
            <pc:sldMk cId="2221984260" sldId="425"/>
            <ac:spMk id="40" creationId="{CFCC3654-604F-5781-59FF-7738565012AF}"/>
          </ac:spMkLst>
        </pc:spChg>
      </pc:sldChg>
      <pc:sldChg chg="modSp add mod ord">
        <pc:chgData name="Rhys Thomas" userId="b0461f160bf1e64b" providerId="LiveId" clId="{CF6027AD-E818-47F9-B483-BF3D327BE63E}" dt="2024-06-28T10:19:02.136" v="16289" actId="20577"/>
        <pc:sldMkLst>
          <pc:docMk/>
          <pc:sldMk cId="4086895884" sldId="426"/>
        </pc:sldMkLst>
        <pc:spChg chg="mod">
          <ac:chgData name="Rhys Thomas" userId="b0461f160bf1e64b" providerId="LiveId" clId="{CF6027AD-E818-47F9-B483-BF3D327BE63E}" dt="2024-06-28T10:16:53.963" v="16255" actId="20577"/>
          <ac:spMkLst>
            <pc:docMk/>
            <pc:sldMk cId="4086895884" sldId="426"/>
            <ac:spMk id="5" creationId="{DD41421B-05D5-8DEA-0740-1D4FF76809E9}"/>
          </ac:spMkLst>
        </pc:spChg>
        <pc:spChg chg="mod">
          <ac:chgData name="Rhys Thomas" userId="b0461f160bf1e64b" providerId="LiveId" clId="{CF6027AD-E818-47F9-B483-BF3D327BE63E}" dt="2024-06-28T10:17:00.807" v="16257" actId="20577"/>
          <ac:spMkLst>
            <pc:docMk/>
            <pc:sldMk cId="4086895884" sldId="426"/>
            <ac:spMk id="6" creationId="{65C1EF72-7E9C-FE6F-432D-CD79005DCABD}"/>
          </ac:spMkLst>
        </pc:spChg>
        <pc:spChg chg="mod">
          <ac:chgData name="Rhys Thomas" userId="b0461f160bf1e64b" providerId="LiveId" clId="{CF6027AD-E818-47F9-B483-BF3D327BE63E}" dt="2024-06-28T10:16:46.324" v="16252" actId="20577"/>
          <ac:spMkLst>
            <pc:docMk/>
            <pc:sldMk cId="4086895884" sldId="426"/>
            <ac:spMk id="7" creationId="{149262C6-AE10-EAE1-C461-0EDF3ED610AB}"/>
          </ac:spMkLst>
        </pc:spChg>
        <pc:spChg chg="mod">
          <ac:chgData name="Rhys Thomas" userId="b0461f160bf1e64b" providerId="LiveId" clId="{CF6027AD-E818-47F9-B483-BF3D327BE63E}" dt="2024-06-28T10:16:57.822" v="16256" actId="20577"/>
          <ac:spMkLst>
            <pc:docMk/>
            <pc:sldMk cId="4086895884" sldId="426"/>
            <ac:spMk id="13" creationId="{4C563B90-3F0E-4A9C-8915-7B3CA184B039}"/>
          </ac:spMkLst>
        </pc:spChg>
        <pc:spChg chg="mod">
          <ac:chgData name="Rhys Thomas" userId="b0461f160bf1e64b" providerId="LiveId" clId="{CF6027AD-E818-47F9-B483-BF3D327BE63E}" dt="2024-06-28T10:17:43.433" v="16269" actId="1076"/>
          <ac:spMkLst>
            <pc:docMk/>
            <pc:sldMk cId="4086895884" sldId="426"/>
            <ac:spMk id="17" creationId="{D38DE873-9C28-1A83-FC3E-2282ACA49596}"/>
          </ac:spMkLst>
        </pc:spChg>
        <pc:spChg chg="mod">
          <ac:chgData name="Rhys Thomas" userId="b0461f160bf1e64b" providerId="LiveId" clId="{CF6027AD-E818-47F9-B483-BF3D327BE63E}" dt="2024-06-28T10:17:56.334" v="16275" actId="20577"/>
          <ac:spMkLst>
            <pc:docMk/>
            <pc:sldMk cId="4086895884" sldId="426"/>
            <ac:spMk id="18" creationId="{B4B882E1-A174-6608-22F4-4496577A39D7}"/>
          </ac:spMkLst>
        </pc:spChg>
        <pc:spChg chg="mod">
          <ac:chgData name="Rhys Thomas" userId="b0461f160bf1e64b" providerId="LiveId" clId="{CF6027AD-E818-47F9-B483-BF3D327BE63E}" dt="2024-06-28T10:16:48.733" v="16253" actId="20577"/>
          <ac:spMkLst>
            <pc:docMk/>
            <pc:sldMk cId="4086895884" sldId="426"/>
            <ac:spMk id="19" creationId="{18671A11-BB6E-DBE8-F5BB-546F026A6D6F}"/>
          </ac:spMkLst>
        </pc:spChg>
        <pc:spChg chg="mod">
          <ac:chgData name="Rhys Thomas" userId="b0461f160bf1e64b" providerId="LiveId" clId="{CF6027AD-E818-47F9-B483-BF3D327BE63E}" dt="2024-06-28T10:18:43.637" v="16284" actId="20577"/>
          <ac:spMkLst>
            <pc:docMk/>
            <pc:sldMk cId="4086895884" sldId="426"/>
            <ac:spMk id="27" creationId="{F97B90FF-67B0-559E-1B0E-5EAD138945C9}"/>
          </ac:spMkLst>
        </pc:spChg>
        <pc:spChg chg="mod">
          <ac:chgData name="Rhys Thomas" userId="b0461f160bf1e64b" providerId="LiveId" clId="{CF6027AD-E818-47F9-B483-BF3D327BE63E}" dt="2024-06-28T10:18:48.795" v="16285" actId="20577"/>
          <ac:spMkLst>
            <pc:docMk/>
            <pc:sldMk cId="4086895884" sldId="426"/>
            <ac:spMk id="28" creationId="{FDED50B0-3662-A233-2A21-95DA87F4CB1D}"/>
          </ac:spMkLst>
        </pc:spChg>
        <pc:spChg chg="mod">
          <ac:chgData name="Rhys Thomas" userId="b0461f160bf1e64b" providerId="LiveId" clId="{CF6027AD-E818-47F9-B483-BF3D327BE63E}" dt="2024-06-28T10:16:50.628" v="16254" actId="20577"/>
          <ac:spMkLst>
            <pc:docMk/>
            <pc:sldMk cId="4086895884" sldId="426"/>
            <ac:spMk id="29" creationId="{4F17A093-B50C-45CD-F4E5-56C4912EE8C7}"/>
          </ac:spMkLst>
        </pc:spChg>
        <pc:spChg chg="mod">
          <ac:chgData name="Rhys Thomas" userId="b0461f160bf1e64b" providerId="LiveId" clId="{CF6027AD-E818-47F9-B483-BF3D327BE63E}" dt="2024-06-28T10:17:04.861" v="16258" actId="20577"/>
          <ac:spMkLst>
            <pc:docMk/>
            <pc:sldMk cId="4086895884" sldId="426"/>
            <ac:spMk id="35" creationId="{37687752-6500-33A8-E2A9-ACD3379AF130}"/>
          </ac:spMkLst>
        </pc:spChg>
        <pc:spChg chg="mod">
          <ac:chgData name="Rhys Thomas" userId="b0461f160bf1e64b" providerId="LiveId" clId="{CF6027AD-E818-47F9-B483-BF3D327BE63E}" dt="2024-06-28T10:17:27.513" v="16267" actId="14100"/>
          <ac:spMkLst>
            <pc:docMk/>
            <pc:sldMk cId="4086895884" sldId="426"/>
            <ac:spMk id="37" creationId="{C32B9893-4091-AC6C-E95F-622E83B77EE1}"/>
          </ac:spMkLst>
        </pc:spChg>
        <pc:spChg chg="mod">
          <ac:chgData name="Rhys Thomas" userId="b0461f160bf1e64b" providerId="LiveId" clId="{CF6027AD-E818-47F9-B483-BF3D327BE63E}" dt="2024-06-28T10:18:01.198" v="16279" actId="20577"/>
          <ac:spMkLst>
            <pc:docMk/>
            <pc:sldMk cId="4086895884" sldId="426"/>
            <ac:spMk id="38" creationId="{29211514-7AEA-2185-9C99-32DE28C66BF3}"/>
          </ac:spMkLst>
        </pc:spChg>
        <pc:spChg chg="mod">
          <ac:chgData name="Rhys Thomas" userId="b0461f160bf1e64b" providerId="LiveId" clId="{CF6027AD-E818-47F9-B483-BF3D327BE63E}" dt="2024-06-28T10:19:02.136" v="16289" actId="20577"/>
          <ac:spMkLst>
            <pc:docMk/>
            <pc:sldMk cId="4086895884" sldId="426"/>
            <ac:spMk id="39" creationId="{5F09CEC4-EAA7-4D94-1C24-C6DCB620B5DE}"/>
          </ac:spMkLst>
        </pc:spChg>
        <pc:spChg chg="mod">
          <ac:chgData name="Rhys Thomas" userId="b0461f160bf1e64b" providerId="LiveId" clId="{CF6027AD-E818-47F9-B483-BF3D327BE63E}" dt="2024-06-28T10:18:53.364" v="16286" actId="20577"/>
          <ac:spMkLst>
            <pc:docMk/>
            <pc:sldMk cId="4086895884" sldId="426"/>
            <ac:spMk id="40" creationId="{CFCC3654-604F-5781-59FF-7738565012AF}"/>
          </ac:spMkLst>
        </pc:spChg>
      </pc:sldChg>
      <pc:sldChg chg="modSp add mod ord">
        <pc:chgData name="Rhys Thomas" userId="b0461f160bf1e64b" providerId="LiveId" clId="{CF6027AD-E818-47F9-B483-BF3D327BE63E}" dt="2024-06-28T10:27:20.887" v="16418" actId="6549"/>
        <pc:sldMkLst>
          <pc:docMk/>
          <pc:sldMk cId="3669940668" sldId="427"/>
        </pc:sldMkLst>
        <pc:spChg chg="mod">
          <ac:chgData name="Rhys Thomas" userId="b0461f160bf1e64b" providerId="LiveId" clId="{CF6027AD-E818-47F9-B483-BF3D327BE63E}" dt="2024-06-28T10:20:58.657" v="16326" actId="1076"/>
          <ac:spMkLst>
            <pc:docMk/>
            <pc:sldMk cId="3669940668" sldId="427"/>
            <ac:spMk id="5" creationId="{EF12A0D4-7CE9-F112-9DB4-87D888E94E73}"/>
          </ac:spMkLst>
        </pc:spChg>
        <pc:spChg chg="mod">
          <ac:chgData name="Rhys Thomas" userId="b0461f160bf1e64b" providerId="LiveId" clId="{CF6027AD-E818-47F9-B483-BF3D327BE63E}" dt="2024-06-28T10:21:16.813" v="16334" actId="1076"/>
          <ac:spMkLst>
            <pc:docMk/>
            <pc:sldMk cId="3669940668" sldId="427"/>
            <ac:spMk id="6" creationId="{209E540C-954E-025B-D88B-74CB2B7088DB}"/>
          </ac:spMkLst>
        </pc:spChg>
        <pc:spChg chg="mod">
          <ac:chgData name="Rhys Thomas" userId="b0461f160bf1e64b" providerId="LiveId" clId="{CF6027AD-E818-47F9-B483-BF3D327BE63E}" dt="2024-06-28T10:21:34.499" v="16336" actId="1076"/>
          <ac:spMkLst>
            <pc:docMk/>
            <pc:sldMk cId="3669940668" sldId="427"/>
            <ac:spMk id="13" creationId="{33630B1D-4841-EED2-CDAE-1723B4CC7C11}"/>
          </ac:spMkLst>
        </pc:spChg>
        <pc:spChg chg="mod">
          <ac:chgData name="Rhys Thomas" userId="b0461f160bf1e64b" providerId="LiveId" clId="{CF6027AD-E818-47F9-B483-BF3D327BE63E}" dt="2024-06-28T10:22:01.822" v="16342" actId="1076"/>
          <ac:spMkLst>
            <pc:docMk/>
            <pc:sldMk cId="3669940668" sldId="427"/>
            <ac:spMk id="14" creationId="{257BC6DF-F0FC-9AF1-E87F-9671290BA380}"/>
          </ac:spMkLst>
        </pc:spChg>
        <pc:spChg chg="mod">
          <ac:chgData name="Rhys Thomas" userId="b0461f160bf1e64b" providerId="LiveId" clId="{CF6027AD-E818-47F9-B483-BF3D327BE63E}" dt="2024-06-28T10:22:36.150" v="16347" actId="1076"/>
          <ac:spMkLst>
            <pc:docMk/>
            <pc:sldMk cId="3669940668" sldId="427"/>
            <ac:spMk id="19" creationId="{A036BC5F-B782-E998-DF11-4C0FE97A2519}"/>
          </ac:spMkLst>
        </pc:spChg>
        <pc:spChg chg="mod">
          <ac:chgData name="Rhys Thomas" userId="b0461f160bf1e64b" providerId="LiveId" clId="{CF6027AD-E818-47F9-B483-BF3D327BE63E}" dt="2024-06-28T10:22:52.196" v="16352" actId="20577"/>
          <ac:spMkLst>
            <pc:docMk/>
            <pc:sldMk cId="3669940668" sldId="427"/>
            <ac:spMk id="20" creationId="{B047B81D-6888-B27F-4785-0D341A1EF5D1}"/>
          </ac:spMkLst>
        </pc:spChg>
        <pc:spChg chg="mod">
          <ac:chgData name="Rhys Thomas" userId="b0461f160bf1e64b" providerId="LiveId" clId="{CF6027AD-E818-47F9-B483-BF3D327BE63E}" dt="2024-06-28T10:25:22.738" v="16381" actId="1076"/>
          <ac:spMkLst>
            <pc:docMk/>
            <pc:sldMk cId="3669940668" sldId="427"/>
            <ac:spMk id="25" creationId="{09B7E3B4-D535-1AE3-AE3D-967E29D463ED}"/>
          </ac:spMkLst>
        </pc:spChg>
        <pc:spChg chg="mod">
          <ac:chgData name="Rhys Thomas" userId="b0461f160bf1e64b" providerId="LiveId" clId="{CF6027AD-E818-47F9-B483-BF3D327BE63E}" dt="2024-06-28T10:25:25.299" v="16382" actId="20577"/>
          <ac:spMkLst>
            <pc:docMk/>
            <pc:sldMk cId="3669940668" sldId="427"/>
            <ac:spMk id="26" creationId="{5B561BA0-879F-96C7-3F57-F212AA7DD46C}"/>
          </ac:spMkLst>
        </pc:spChg>
        <pc:spChg chg="mod">
          <ac:chgData name="Rhys Thomas" userId="b0461f160bf1e64b" providerId="LiveId" clId="{CF6027AD-E818-47F9-B483-BF3D327BE63E}" dt="2024-06-28T10:25:01.104" v="16373" actId="1076"/>
          <ac:spMkLst>
            <pc:docMk/>
            <pc:sldMk cId="3669940668" sldId="427"/>
            <ac:spMk id="31" creationId="{F2C20CCD-3C8E-880C-D3AB-86DC70D737ED}"/>
          </ac:spMkLst>
        </pc:spChg>
        <pc:spChg chg="mod">
          <ac:chgData name="Rhys Thomas" userId="b0461f160bf1e64b" providerId="LiveId" clId="{CF6027AD-E818-47F9-B483-BF3D327BE63E}" dt="2024-06-28T10:25:28.623" v="16384" actId="20577"/>
          <ac:spMkLst>
            <pc:docMk/>
            <pc:sldMk cId="3669940668" sldId="427"/>
            <ac:spMk id="32" creationId="{FFF4520D-609C-112F-6512-A9A19E111A21}"/>
          </ac:spMkLst>
        </pc:spChg>
        <pc:spChg chg="mod">
          <ac:chgData name="Rhys Thomas" userId="b0461f160bf1e64b" providerId="LiveId" clId="{CF6027AD-E818-47F9-B483-BF3D327BE63E}" dt="2024-06-28T10:26:10.537" v="16393" actId="20577"/>
          <ac:spMkLst>
            <pc:docMk/>
            <pc:sldMk cId="3669940668" sldId="427"/>
            <ac:spMk id="37" creationId="{DC8059BD-9E1F-E70C-7030-3A38B6BEC740}"/>
          </ac:spMkLst>
        </pc:spChg>
        <pc:spChg chg="mod">
          <ac:chgData name="Rhys Thomas" userId="b0461f160bf1e64b" providerId="LiveId" clId="{CF6027AD-E818-47F9-B483-BF3D327BE63E}" dt="2024-06-28T10:26:42.732" v="16400" actId="6549"/>
          <ac:spMkLst>
            <pc:docMk/>
            <pc:sldMk cId="3669940668" sldId="427"/>
            <ac:spMk id="38" creationId="{5827D4F5-B536-AEF0-D493-56A258308BEB}"/>
          </ac:spMkLst>
        </pc:spChg>
        <pc:spChg chg="mod">
          <ac:chgData name="Rhys Thomas" userId="b0461f160bf1e64b" providerId="LiveId" clId="{CF6027AD-E818-47F9-B483-BF3D327BE63E}" dt="2024-06-28T10:23:44.156" v="16357" actId="1076"/>
          <ac:spMkLst>
            <pc:docMk/>
            <pc:sldMk cId="3669940668" sldId="427"/>
            <ac:spMk id="43" creationId="{A9ACF8F8-8E96-182F-4E2F-1FD5C3EA4A64}"/>
          </ac:spMkLst>
        </pc:spChg>
        <pc:spChg chg="mod">
          <ac:chgData name="Rhys Thomas" userId="b0461f160bf1e64b" providerId="LiveId" clId="{CF6027AD-E818-47F9-B483-BF3D327BE63E}" dt="2024-06-28T10:23:52.330" v="16360" actId="20577"/>
          <ac:spMkLst>
            <pc:docMk/>
            <pc:sldMk cId="3669940668" sldId="427"/>
            <ac:spMk id="44" creationId="{FC3373E9-5258-B615-874D-7FB9BF08CC07}"/>
          </ac:spMkLst>
        </pc:spChg>
        <pc:spChg chg="mod">
          <ac:chgData name="Rhys Thomas" userId="b0461f160bf1e64b" providerId="LiveId" clId="{CF6027AD-E818-47F9-B483-BF3D327BE63E}" dt="2024-06-28T10:26:57.289" v="16405" actId="1076"/>
          <ac:spMkLst>
            <pc:docMk/>
            <pc:sldMk cId="3669940668" sldId="427"/>
            <ac:spMk id="49" creationId="{FBDFF93A-64FD-D64D-90C2-A9F9FEDC5830}"/>
          </ac:spMkLst>
        </pc:spChg>
        <pc:spChg chg="mod">
          <ac:chgData name="Rhys Thomas" userId="b0461f160bf1e64b" providerId="LiveId" clId="{CF6027AD-E818-47F9-B483-BF3D327BE63E}" dt="2024-06-28T10:27:02.178" v="16408" actId="6549"/>
          <ac:spMkLst>
            <pc:docMk/>
            <pc:sldMk cId="3669940668" sldId="427"/>
            <ac:spMk id="50" creationId="{1D453759-E55A-30E6-B8A9-0CB41E1975C2}"/>
          </ac:spMkLst>
        </pc:spChg>
        <pc:spChg chg="mod">
          <ac:chgData name="Rhys Thomas" userId="b0461f160bf1e64b" providerId="LiveId" clId="{CF6027AD-E818-47F9-B483-BF3D327BE63E}" dt="2024-06-28T10:23:59.700" v="16362" actId="1076"/>
          <ac:spMkLst>
            <pc:docMk/>
            <pc:sldMk cId="3669940668" sldId="427"/>
            <ac:spMk id="55" creationId="{B1E4F0E8-A68C-8A7B-DA84-F8763BFBDAD8}"/>
          </ac:spMkLst>
        </pc:spChg>
        <pc:spChg chg="mod">
          <ac:chgData name="Rhys Thomas" userId="b0461f160bf1e64b" providerId="LiveId" clId="{CF6027AD-E818-47F9-B483-BF3D327BE63E}" dt="2024-06-28T10:24:03.371" v="16363" actId="20577"/>
          <ac:spMkLst>
            <pc:docMk/>
            <pc:sldMk cId="3669940668" sldId="427"/>
            <ac:spMk id="56" creationId="{7C9BE424-F45B-85AB-EA1C-D7B4C6C70D63}"/>
          </ac:spMkLst>
        </pc:spChg>
        <pc:spChg chg="mod">
          <ac:chgData name="Rhys Thomas" userId="b0461f160bf1e64b" providerId="LiveId" clId="{CF6027AD-E818-47F9-B483-BF3D327BE63E}" dt="2024-06-28T10:27:15.531" v="16413" actId="1076"/>
          <ac:spMkLst>
            <pc:docMk/>
            <pc:sldMk cId="3669940668" sldId="427"/>
            <ac:spMk id="61" creationId="{6A27A1D4-1C70-B7F4-7812-128E99850BE6}"/>
          </ac:spMkLst>
        </pc:spChg>
        <pc:spChg chg="mod">
          <ac:chgData name="Rhys Thomas" userId="b0461f160bf1e64b" providerId="LiveId" clId="{CF6027AD-E818-47F9-B483-BF3D327BE63E}" dt="2024-06-28T10:27:20.887" v="16418" actId="6549"/>
          <ac:spMkLst>
            <pc:docMk/>
            <pc:sldMk cId="3669940668" sldId="427"/>
            <ac:spMk id="62" creationId="{97C0A1A2-8584-3C69-AED9-A3119E5EC49A}"/>
          </ac:spMkLst>
        </pc:spChg>
      </pc:sldChg>
      <pc:sldChg chg="addSp delSp modSp new mod modAnim">
        <pc:chgData name="Rhys Thomas" userId="b0461f160bf1e64b" providerId="LiveId" clId="{CF6027AD-E818-47F9-B483-BF3D327BE63E}" dt="2024-06-28T19:32:36.833" v="16780" actId="1076"/>
        <pc:sldMkLst>
          <pc:docMk/>
          <pc:sldMk cId="191360533" sldId="428"/>
        </pc:sldMkLst>
        <pc:spChg chg="del">
          <ac:chgData name="Rhys Thomas" userId="b0461f160bf1e64b" providerId="LiveId" clId="{CF6027AD-E818-47F9-B483-BF3D327BE63E}" dt="2024-06-28T10:27:36.526" v="16421" actId="478"/>
          <ac:spMkLst>
            <pc:docMk/>
            <pc:sldMk cId="191360533" sldId="428"/>
            <ac:spMk id="2" creationId="{85AFC40A-A84E-0745-C594-A6475961FD54}"/>
          </ac:spMkLst>
        </pc:spChg>
        <pc:spChg chg="del">
          <ac:chgData name="Rhys Thomas" userId="b0461f160bf1e64b" providerId="LiveId" clId="{CF6027AD-E818-47F9-B483-BF3D327BE63E}" dt="2024-06-28T10:27:35.646" v="16420" actId="478"/>
          <ac:spMkLst>
            <pc:docMk/>
            <pc:sldMk cId="191360533" sldId="428"/>
            <ac:spMk id="3" creationId="{D390C781-484E-E673-BB1F-BF37AD8E6BAD}"/>
          </ac:spMkLst>
        </pc:spChg>
        <pc:spChg chg="add mod">
          <ac:chgData name="Rhys Thomas" userId="b0461f160bf1e64b" providerId="LiveId" clId="{CF6027AD-E818-47F9-B483-BF3D327BE63E}" dt="2024-06-28T19:24:33.527" v="16450" actId="14100"/>
          <ac:spMkLst>
            <pc:docMk/>
            <pc:sldMk cId="191360533" sldId="428"/>
            <ac:spMk id="4" creationId="{31A73DD1-22A4-7FA5-8DF4-E514C6DF0704}"/>
          </ac:spMkLst>
        </pc:spChg>
        <pc:spChg chg="add mod">
          <ac:chgData name="Rhys Thomas" userId="b0461f160bf1e64b" providerId="LiveId" clId="{CF6027AD-E818-47F9-B483-BF3D327BE63E}" dt="2024-06-28T19:25:10.329" v="16566" actId="1076"/>
          <ac:spMkLst>
            <pc:docMk/>
            <pc:sldMk cId="191360533" sldId="428"/>
            <ac:spMk id="5" creationId="{D9B6FCE8-DE49-5671-F652-25946D8200F3}"/>
          </ac:spMkLst>
        </pc:spChg>
        <pc:spChg chg="add mod">
          <ac:chgData name="Rhys Thomas" userId="b0461f160bf1e64b" providerId="LiveId" clId="{CF6027AD-E818-47F9-B483-BF3D327BE63E}" dt="2024-06-28T19:27:43.147" v="16599" actId="1076"/>
          <ac:spMkLst>
            <pc:docMk/>
            <pc:sldMk cId="191360533" sldId="428"/>
            <ac:spMk id="8" creationId="{1047AFE2-FD46-5756-4838-C050EB74862B}"/>
          </ac:spMkLst>
        </pc:spChg>
        <pc:spChg chg="add mod">
          <ac:chgData name="Rhys Thomas" userId="b0461f160bf1e64b" providerId="LiveId" clId="{CF6027AD-E818-47F9-B483-BF3D327BE63E}" dt="2024-06-28T19:32:11.093" v="16776" actId="1076"/>
          <ac:spMkLst>
            <pc:docMk/>
            <pc:sldMk cId="191360533" sldId="428"/>
            <ac:spMk id="9" creationId="{68D6E07C-47FE-2194-C33B-2E1E486381B0}"/>
          </ac:spMkLst>
        </pc:spChg>
        <pc:spChg chg="add mod">
          <ac:chgData name="Rhys Thomas" userId="b0461f160bf1e64b" providerId="LiveId" clId="{CF6027AD-E818-47F9-B483-BF3D327BE63E}" dt="2024-06-28T19:32:18.989" v="16777" actId="1076"/>
          <ac:spMkLst>
            <pc:docMk/>
            <pc:sldMk cId="191360533" sldId="428"/>
            <ac:spMk id="11" creationId="{8CB508D3-9184-CF26-B15C-11E51243E6EE}"/>
          </ac:spMkLst>
        </pc:spChg>
        <pc:spChg chg="add mod">
          <ac:chgData name="Rhys Thomas" userId="b0461f160bf1e64b" providerId="LiveId" clId="{CF6027AD-E818-47F9-B483-BF3D327BE63E}" dt="2024-06-28T19:31:36.068" v="16770" actId="403"/>
          <ac:spMkLst>
            <pc:docMk/>
            <pc:sldMk cId="191360533" sldId="428"/>
            <ac:spMk id="13" creationId="{A224CB81-0165-F370-5C31-0F928420B6B9}"/>
          </ac:spMkLst>
        </pc:spChg>
        <pc:picChg chg="add mod ord">
          <ac:chgData name="Rhys Thomas" userId="b0461f160bf1e64b" providerId="LiveId" clId="{CF6027AD-E818-47F9-B483-BF3D327BE63E}" dt="2024-06-28T19:32:36.833" v="16780" actId="1076"/>
          <ac:picMkLst>
            <pc:docMk/>
            <pc:sldMk cId="191360533" sldId="428"/>
            <ac:picMk id="7" creationId="{DC3B7B2C-EBA3-85B3-A21E-C30D9C857380}"/>
          </ac:picMkLst>
        </pc:picChg>
        <pc:picChg chg="add mod">
          <ac:chgData name="Rhys Thomas" userId="b0461f160bf1e64b" providerId="LiveId" clId="{CF6027AD-E818-47F9-B483-BF3D327BE63E}" dt="2024-06-28T19:32:24.574" v="16779" actId="1076"/>
          <ac:picMkLst>
            <pc:docMk/>
            <pc:sldMk cId="191360533" sldId="428"/>
            <ac:picMk id="10" creationId="{524ADFD6-4926-0B1C-2A3B-6CE33690E5C1}"/>
          </ac:picMkLst>
        </pc:picChg>
        <pc:picChg chg="add mod">
          <ac:chgData name="Rhys Thomas" userId="b0461f160bf1e64b" providerId="LiveId" clId="{CF6027AD-E818-47F9-B483-BF3D327BE63E}" dt="2024-06-28T19:32:21.939" v="16778" actId="1076"/>
          <ac:picMkLst>
            <pc:docMk/>
            <pc:sldMk cId="191360533" sldId="428"/>
            <ac:picMk id="12" creationId="{B4FBFA50-45B4-52A3-6788-C6A7B97074CC}"/>
          </ac:picMkLst>
        </pc:picChg>
      </pc:sldChg>
      <pc:sldChg chg="addSp delSp modSp new mod modAnim">
        <pc:chgData name="Rhys Thomas" userId="b0461f160bf1e64b" providerId="LiveId" clId="{CF6027AD-E818-47F9-B483-BF3D327BE63E}" dt="2024-06-29T05:57:47.494" v="17049" actId="21"/>
        <pc:sldMkLst>
          <pc:docMk/>
          <pc:sldMk cId="870053567" sldId="429"/>
        </pc:sldMkLst>
        <pc:spChg chg="del">
          <ac:chgData name="Rhys Thomas" userId="b0461f160bf1e64b" providerId="LiveId" clId="{CF6027AD-E818-47F9-B483-BF3D327BE63E}" dt="2024-06-28T19:32:55.943" v="16782" actId="478"/>
          <ac:spMkLst>
            <pc:docMk/>
            <pc:sldMk cId="870053567" sldId="429"/>
            <ac:spMk id="2" creationId="{31CA971B-B5A7-A7F3-9252-A57D1E98DC64}"/>
          </ac:spMkLst>
        </pc:spChg>
        <pc:spChg chg="del">
          <ac:chgData name="Rhys Thomas" userId="b0461f160bf1e64b" providerId="LiveId" clId="{CF6027AD-E818-47F9-B483-BF3D327BE63E}" dt="2024-06-28T19:32:57.622" v="16783" actId="478"/>
          <ac:spMkLst>
            <pc:docMk/>
            <pc:sldMk cId="870053567" sldId="429"/>
            <ac:spMk id="3" creationId="{97BAD9EB-F5A8-458C-ED9E-0C91AB23F0C7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6" creationId="{7D5401FD-35DE-94E7-C789-098C15BC4B63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7" creationId="{DD8F5C69-7F94-33A5-ABD4-482CAC5CEE3E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8" creationId="{F2100197-75E0-BC91-0460-F8679F7BD9D0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9" creationId="{5630ED1D-0BEC-FD5D-A665-2CD043F19E79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10" creationId="{FCD4391F-A979-754F-5A66-B540744F469D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11" creationId="{F9EF8817-BBAB-03B2-35DA-A280C81BE508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12" creationId="{BFDF42EB-ADF2-EFE1-FA0D-A7E271980C36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13" creationId="{04148268-2E7D-0F09-9117-4BC7827CB9BA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14" creationId="{06D2BA10-3008-29B2-83DD-5093A362F7A7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15" creationId="{3DEF2507-F5F4-7050-022B-9D93FE0CD140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16" creationId="{E8C8D684-73E3-F74D-7EA8-798F2F224BDC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17" creationId="{BCC8ED80-E602-AD1E-F430-D7CCE9293FD6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18" creationId="{02EC64FA-14E5-CEFA-1E24-7E1AC182F4D5}"/>
          </ac:spMkLst>
        </pc:spChg>
        <pc:spChg chg="mod">
          <ac:chgData name="Rhys Thomas" userId="b0461f160bf1e64b" providerId="LiveId" clId="{CF6027AD-E818-47F9-B483-BF3D327BE63E}" dt="2024-06-28T19:35:29.432" v="16784"/>
          <ac:spMkLst>
            <pc:docMk/>
            <pc:sldMk cId="870053567" sldId="429"/>
            <ac:spMk id="19" creationId="{E877C912-4D49-D3C1-2E15-4490029FC783}"/>
          </ac:spMkLst>
        </pc:spChg>
        <pc:spChg chg="add mod">
          <ac:chgData name="Rhys Thomas" userId="b0461f160bf1e64b" providerId="LiveId" clId="{CF6027AD-E818-47F9-B483-BF3D327BE63E}" dt="2024-06-28T19:36:00.402" v="16791" actId="1076"/>
          <ac:spMkLst>
            <pc:docMk/>
            <pc:sldMk cId="870053567" sldId="429"/>
            <ac:spMk id="20" creationId="{8ED0B615-388D-F908-40C4-7F9185917462}"/>
          </ac:spMkLst>
        </pc:spChg>
        <pc:spChg chg="add del mod">
          <ac:chgData name="Rhys Thomas" userId="b0461f160bf1e64b" providerId="LiveId" clId="{CF6027AD-E818-47F9-B483-BF3D327BE63E}" dt="2024-06-29T05:39:08.214" v="16876" actId="478"/>
          <ac:spMkLst>
            <pc:docMk/>
            <pc:sldMk cId="870053567" sldId="429"/>
            <ac:spMk id="22" creationId="{519A6731-B313-F4DD-2474-424760FCC739}"/>
          </ac:spMkLst>
        </pc:spChg>
        <pc:spChg chg="add del mod">
          <ac:chgData name="Rhys Thomas" userId="b0461f160bf1e64b" providerId="LiveId" clId="{CF6027AD-E818-47F9-B483-BF3D327BE63E}" dt="2024-06-29T05:39:07.602" v="16875" actId="478"/>
          <ac:spMkLst>
            <pc:docMk/>
            <pc:sldMk cId="870053567" sldId="429"/>
            <ac:spMk id="23" creationId="{0B4C88CA-46FE-17AE-2EB2-2E5B11F0E857}"/>
          </ac:spMkLst>
        </pc:spChg>
        <pc:spChg chg="add del mod">
          <ac:chgData name="Rhys Thomas" userId="b0461f160bf1e64b" providerId="LiveId" clId="{CF6027AD-E818-47F9-B483-BF3D327BE63E}" dt="2024-06-29T05:39:06.911" v="16874" actId="478"/>
          <ac:spMkLst>
            <pc:docMk/>
            <pc:sldMk cId="870053567" sldId="429"/>
            <ac:spMk id="24" creationId="{8F04020B-5DC3-8B60-35B2-80234E3FCBC4}"/>
          </ac:spMkLst>
        </pc:spChg>
        <pc:spChg chg="add del mod">
          <ac:chgData name="Rhys Thomas" userId="b0461f160bf1e64b" providerId="LiveId" clId="{CF6027AD-E818-47F9-B483-BF3D327BE63E}" dt="2024-06-29T05:39:06.031" v="16873" actId="478"/>
          <ac:spMkLst>
            <pc:docMk/>
            <pc:sldMk cId="870053567" sldId="429"/>
            <ac:spMk id="25" creationId="{2B19A33B-C98E-7E7A-8F63-09B281BCC137}"/>
          </ac:spMkLst>
        </pc:spChg>
        <pc:spChg chg="add mod">
          <ac:chgData name="Rhys Thomas" userId="b0461f160bf1e64b" providerId="LiveId" clId="{CF6027AD-E818-47F9-B483-BF3D327BE63E}" dt="2024-06-29T05:39:21.604" v="16877" actId="164"/>
          <ac:spMkLst>
            <pc:docMk/>
            <pc:sldMk cId="870053567" sldId="429"/>
            <ac:spMk id="26" creationId="{77DAFF09-6DE3-DAA4-D253-F6346300C9E5}"/>
          </ac:spMkLst>
        </pc:spChg>
        <pc:spChg chg="add mod">
          <ac:chgData name="Rhys Thomas" userId="b0461f160bf1e64b" providerId="LiveId" clId="{CF6027AD-E818-47F9-B483-BF3D327BE63E}" dt="2024-06-29T05:39:21.604" v="16877" actId="164"/>
          <ac:spMkLst>
            <pc:docMk/>
            <pc:sldMk cId="870053567" sldId="429"/>
            <ac:spMk id="27" creationId="{3C7A922C-D5E6-6EB6-FEBD-8698C39C6D71}"/>
          </ac:spMkLst>
        </pc:spChg>
        <pc:spChg chg="add mod">
          <ac:chgData name="Rhys Thomas" userId="b0461f160bf1e64b" providerId="LiveId" clId="{CF6027AD-E818-47F9-B483-BF3D327BE63E}" dt="2024-06-29T05:39:21.604" v="16877" actId="164"/>
          <ac:spMkLst>
            <pc:docMk/>
            <pc:sldMk cId="870053567" sldId="429"/>
            <ac:spMk id="28" creationId="{3D788B1E-F849-98AD-87A0-4D92D354CDB8}"/>
          </ac:spMkLst>
        </pc:spChg>
        <pc:spChg chg="add mod">
          <ac:chgData name="Rhys Thomas" userId="b0461f160bf1e64b" providerId="LiveId" clId="{CF6027AD-E818-47F9-B483-BF3D327BE63E}" dt="2024-06-29T05:39:21.604" v="16877" actId="164"/>
          <ac:spMkLst>
            <pc:docMk/>
            <pc:sldMk cId="870053567" sldId="429"/>
            <ac:spMk id="29" creationId="{A5186EB5-689C-23E9-87B6-7FDB55CE9C5D}"/>
          </ac:spMkLst>
        </pc:spChg>
        <pc:spChg chg="mod">
          <ac:chgData name="Rhys Thomas" userId="b0461f160bf1e64b" providerId="LiveId" clId="{CF6027AD-E818-47F9-B483-BF3D327BE63E}" dt="2024-06-29T05:39:30.185" v="16878"/>
          <ac:spMkLst>
            <pc:docMk/>
            <pc:sldMk cId="870053567" sldId="429"/>
            <ac:spMk id="32" creationId="{A9F9A66F-5428-BB92-D62B-979386AEFAD5}"/>
          </ac:spMkLst>
        </pc:spChg>
        <pc:spChg chg="mod">
          <ac:chgData name="Rhys Thomas" userId="b0461f160bf1e64b" providerId="LiveId" clId="{CF6027AD-E818-47F9-B483-BF3D327BE63E}" dt="2024-06-29T05:39:30.185" v="16878"/>
          <ac:spMkLst>
            <pc:docMk/>
            <pc:sldMk cId="870053567" sldId="429"/>
            <ac:spMk id="33" creationId="{9E13FD9F-61D2-1609-40F4-3F658C1C221A}"/>
          </ac:spMkLst>
        </pc:spChg>
        <pc:spChg chg="mod">
          <ac:chgData name="Rhys Thomas" userId="b0461f160bf1e64b" providerId="LiveId" clId="{CF6027AD-E818-47F9-B483-BF3D327BE63E}" dt="2024-06-29T05:39:30.185" v="16878"/>
          <ac:spMkLst>
            <pc:docMk/>
            <pc:sldMk cId="870053567" sldId="429"/>
            <ac:spMk id="34" creationId="{2AC1AC3B-6315-5D71-9F8E-D84A87A74B82}"/>
          </ac:spMkLst>
        </pc:spChg>
        <pc:spChg chg="mod">
          <ac:chgData name="Rhys Thomas" userId="b0461f160bf1e64b" providerId="LiveId" clId="{CF6027AD-E818-47F9-B483-BF3D327BE63E}" dt="2024-06-29T05:39:30.185" v="16878"/>
          <ac:spMkLst>
            <pc:docMk/>
            <pc:sldMk cId="870053567" sldId="429"/>
            <ac:spMk id="35" creationId="{ED7AC7F2-5D74-320D-D843-CDF4A59E85FC}"/>
          </ac:spMkLst>
        </pc:spChg>
        <pc:spChg chg="add mod">
          <ac:chgData name="Rhys Thomas" userId="b0461f160bf1e64b" providerId="LiveId" clId="{CF6027AD-E818-47F9-B483-BF3D327BE63E}" dt="2024-06-29T05:43:22.345" v="16909" actId="164"/>
          <ac:spMkLst>
            <pc:docMk/>
            <pc:sldMk cId="870053567" sldId="429"/>
            <ac:spMk id="36" creationId="{EB49A8CE-98B6-CBD6-FA3E-954F8F3111D2}"/>
          </ac:spMkLst>
        </pc:spChg>
        <pc:spChg chg="mod">
          <ac:chgData name="Rhys Thomas" userId="b0461f160bf1e64b" providerId="LiveId" clId="{CF6027AD-E818-47F9-B483-BF3D327BE63E}" dt="2024-06-29T05:40:49.513" v="16890"/>
          <ac:spMkLst>
            <pc:docMk/>
            <pc:sldMk cId="870053567" sldId="429"/>
            <ac:spMk id="38" creationId="{4114BD0C-EB94-2A7D-6DEE-5252F561D489}"/>
          </ac:spMkLst>
        </pc:spChg>
        <pc:spChg chg="mod">
          <ac:chgData name="Rhys Thomas" userId="b0461f160bf1e64b" providerId="LiveId" clId="{CF6027AD-E818-47F9-B483-BF3D327BE63E}" dt="2024-06-29T05:40:49.513" v="16890"/>
          <ac:spMkLst>
            <pc:docMk/>
            <pc:sldMk cId="870053567" sldId="429"/>
            <ac:spMk id="39" creationId="{105421C8-C24E-9666-9D48-A5C11F8A74F6}"/>
          </ac:spMkLst>
        </pc:spChg>
        <pc:spChg chg="mod">
          <ac:chgData name="Rhys Thomas" userId="b0461f160bf1e64b" providerId="LiveId" clId="{CF6027AD-E818-47F9-B483-BF3D327BE63E}" dt="2024-06-29T05:40:49.513" v="16890"/>
          <ac:spMkLst>
            <pc:docMk/>
            <pc:sldMk cId="870053567" sldId="429"/>
            <ac:spMk id="40" creationId="{4EF51696-11CF-AA06-7ECB-0A6B43056F39}"/>
          </ac:spMkLst>
        </pc:spChg>
        <pc:spChg chg="mod">
          <ac:chgData name="Rhys Thomas" userId="b0461f160bf1e64b" providerId="LiveId" clId="{CF6027AD-E818-47F9-B483-BF3D327BE63E}" dt="2024-06-29T05:40:49.513" v="16890"/>
          <ac:spMkLst>
            <pc:docMk/>
            <pc:sldMk cId="870053567" sldId="429"/>
            <ac:spMk id="41" creationId="{9ED33A3D-AB69-A032-AA63-0DD142E40CEC}"/>
          </ac:spMkLst>
        </pc:spChg>
        <pc:spChg chg="add mod">
          <ac:chgData name="Rhys Thomas" userId="b0461f160bf1e64b" providerId="LiveId" clId="{CF6027AD-E818-47F9-B483-BF3D327BE63E}" dt="2024-06-29T05:41:37.673" v="16897" actId="164"/>
          <ac:spMkLst>
            <pc:docMk/>
            <pc:sldMk cId="870053567" sldId="429"/>
            <ac:spMk id="42" creationId="{D9ED2ECD-62FA-E7BA-9428-6FA686BE4F3D}"/>
          </ac:spMkLst>
        </pc:spChg>
        <pc:spChg chg="add mod">
          <ac:chgData name="Rhys Thomas" userId="b0461f160bf1e64b" providerId="LiveId" clId="{CF6027AD-E818-47F9-B483-BF3D327BE63E}" dt="2024-06-29T05:41:37.673" v="16897" actId="164"/>
          <ac:spMkLst>
            <pc:docMk/>
            <pc:sldMk cId="870053567" sldId="429"/>
            <ac:spMk id="43" creationId="{55346E5E-EB18-29B2-271B-EC9F99925D33}"/>
          </ac:spMkLst>
        </pc:spChg>
        <pc:spChg chg="add mod">
          <ac:chgData name="Rhys Thomas" userId="b0461f160bf1e64b" providerId="LiveId" clId="{CF6027AD-E818-47F9-B483-BF3D327BE63E}" dt="2024-06-29T05:44:08.263" v="16912" actId="164"/>
          <ac:spMkLst>
            <pc:docMk/>
            <pc:sldMk cId="870053567" sldId="429"/>
            <ac:spMk id="46" creationId="{6876FEC3-8251-1CB9-B215-57255D97268F}"/>
          </ac:spMkLst>
        </pc:spChg>
        <pc:spChg chg="add mod">
          <ac:chgData name="Rhys Thomas" userId="b0461f160bf1e64b" providerId="LiveId" clId="{CF6027AD-E818-47F9-B483-BF3D327BE63E}" dt="2024-06-29T05:44:08.263" v="16912" actId="164"/>
          <ac:spMkLst>
            <pc:docMk/>
            <pc:sldMk cId="870053567" sldId="429"/>
            <ac:spMk id="47" creationId="{87E579F2-4C96-084F-DCAE-E2D90BF1F4F8}"/>
          </ac:spMkLst>
        </pc:spChg>
        <pc:spChg chg="add mod">
          <ac:chgData name="Rhys Thomas" userId="b0461f160bf1e64b" providerId="LiveId" clId="{CF6027AD-E818-47F9-B483-BF3D327BE63E}" dt="2024-06-29T05:44:08.263" v="16912" actId="164"/>
          <ac:spMkLst>
            <pc:docMk/>
            <pc:sldMk cId="870053567" sldId="429"/>
            <ac:spMk id="48" creationId="{97A04D1F-49DC-81DC-01AB-537DBE7BDE6B}"/>
          </ac:spMkLst>
        </pc:spChg>
        <pc:spChg chg="mod">
          <ac:chgData name="Rhys Thomas" userId="b0461f160bf1e64b" providerId="LiveId" clId="{CF6027AD-E818-47F9-B483-BF3D327BE63E}" dt="2024-06-29T05:49:28.548" v="16929" actId="165"/>
          <ac:spMkLst>
            <pc:docMk/>
            <pc:sldMk cId="870053567" sldId="429"/>
            <ac:spMk id="52" creationId="{C04C67CD-1491-E7DA-91CA-A821D1F18568}"/>
          </ac:spMkLst>
        </pc:spChg>
        <pc:spChg chg="mod">
          <ac:chgData name="Rhys Thomas" userId="b0461f160bf1e64b" providerId="LiveId" clId="{CF6027AD-E818-47F9-B483-BF3D327BE63E}" dt="2024-06-29T05:49:28.548" v="16929" actId="165"/>
          <ac:spMkLst>
            <pc:docMk/>
            <pc:sldMk cId="870053567" sldId="429"/>
            <ac:spMk id="53" creationId="{B7FDF139-0983-7C67-A774-187CDA60A721}"/>
          </ac:spMkLst>
        </pc:spChg>
        <pc:spChg chg="mod">
          <ac:chgData name="Rhys Thomas" userId="b0461f160bf1e64b" providerId="LiveId" clId="{CF6027AD-E818-47F9-B483-BF3D327BE63E}" dt="2024-06-29T05:49:28.548" v="16929" actId="165"/>
          <ac:spMkLst>
            <pc:docMk/>
            <pc:sldMk cId="870053567" sldId="429"/>
            <ac:spMk id="54" creationId="{9B4989B1-0803-0D18-17A7-6B3124B8825D}"/>
          </ac:spMkLst>
        </pc:spChg>
        <pc:spChg chg="mod">
          <ac:chgData name="Rhys Thomas" userId="b0461f160bf1e64b" providerId="LiveId" clId="{CF6027AD-E818-47F9-B483-BF3D327BE63E}" dt="2024-06-29T05:49:28.548" v="16929" actId="165"/>
          <ac:spMkLst>
            <pc:docMk/>
            <pc:sldMk cId="870053567" sldId="429"/>
            <ac:spMk id="55" creationId="{773902EC-19E8-E81F-69A4-A511B493359D}"/>
          </ac:spMkLst>
        </pc:spChg>
        <pc:spChg chg="mod">
          <ac:chgData name="Rhys Thomas" userId="b0461f160bf1e64b" providerId="LiveId" clId="{CF6027AD-E818-47F9-B483-BF3D327BE63E}" dt="2024-06-29T05:49:28.548" v="16929" actId="165"/>
          <ac:spMkLst>
            <pc:docMk/>
            <pc:sldMk cId="870053567" sldId="429"/>
            <ac:spMk id="56" creationId="{E0E196A8-8556-C2B7-7800-88F5BDEA89CE}"/>
          </ac:spMkLst>
        </pc:spChg>
        <pc:spChg chg="mod">
          <ac:chgData name="Rhys Thomas" userId="b0461f160bf1e64b" providerId="LiveId" clId="{CF6027AD-E818-47F9-B483-BF3D327BE63E}" dt="2024-06-29T05:49:28.548" v="16929" actId="165"/>
          <ac:spMkLst>
            <pc:docMk/>
            <pc:sldMk cId="870053567" sldId="429"/>
            <ac:spMk id="57" creationId="{ECCCDDD7-7B87-3278-F97C-21F51542362F}"/>
          </ac:spMkLst>
        </pc:spChg>
        <pc:spChg chg="mod">
          <ac:chgData name="Rhys Thomas" userId="b0461f160bf1e64b" providerId="LiveId" clId="{CF6027AD-E818-47F9-B483-BF3D327BE63E}" dt="2024-06-29T05:44:45.214" v="16914"/>
          <ac:spMkLst>
            <pc:docMk/>
            <pc:sldMk cId="870053567" sldId="429"/>
            <ac:spMk id="61" creationId="{EDE07046-0999-CFF2-9DA6-8F848AC30A99}"/>
          </ac:spMkLst>
        </pc:spChg>
        <pc:spChg chg="mod">
          <ac:chgData name="Rhys Thomas" userId="b0461f160bf1e64b" providerId="LiveId" clId="{CF6027AD-E818-47F9-B483-BF3D327BE63E}" dt="2024-06-29T05:44:45.214" v="16914"/>
          <ac:spMkLst>
            <pc:docMk/>
            <pc:sldMk cId="870053567" sldId="429"/>
            <ac:spMk id="62" creationId="{2C6E025E-7A91-9D33-15C1-0052CB5BFB01}"/>
          </ac:spMkLst>
        </pc:spChg>
        <pc:spChg chg="mod">
          <ac:chgData name="Rhys Thomas" userId="b0461f160bf1e64b" providerId="LiveId" clId="{CF6027AD-E818-47F9-B483-BF3D327BE63E}" dt="2024-06-29T05:44:45.214" v="16914"/>
          <ac:spMkLst>
            <pc:docMk/>
            <pc:sldMk cId="870053567" sldId="429"/>
            <ac:spMk id="63" creationId="{71AC631B-295D-EBDD-D487-A52FCC726A17}"/>
          </ac:spMkLst>
        </pc:spChg>
        <pc:spChg chg="mod">
          <ac:chgData name="Rhys Thomas" userId="b0461f160bf1e64b" providerId="LiveId" clId="{CF6027AD-E818-47F9-B483-BF3D327BE63E}" dt="2024-06-29T05:47:02.961" v="16916"/>
          <ac:spMkLst>
            <pc:docMk/>
            <pc:sldMk cId="870053567" sldId="429"/>
            <ac:spMk id="65" creationId="{5FE6D4B5-066D-4362-EA4E-2EEC2C54EFD3}"/>
          </ac:spMkLst>
        </pc:spChg>
        <pc:spChg chg="mod">
          <ac:chgData name="Rhys Thomas" userId="b0461f160bf1e64b" providerId="LiveId" clId="{CF6027AD-E818-47F9-B483-BF3D327BE63E}" dt="2024-06-29T05:47:02.961" v="16916"/>
          <ac:spMkLst>
            <pc:docMk/>
            <pc:sldMk cId="870053567" sldId="429"/>
            <ac:spMk id="66" creationId="{D55793A4-58C6-6AD9-1D71-BB8978D81259}"/>
          </ac:spMkLst>
        </pc:spChg>
        <pc:spChg chg="mod">
          <ac:chgData name="Rhys Thomas" userId="b0461f160bf1e64b" providerId="LiveId" clId="{CF6027AD-E818-47F9-B483-BF3D327BE63E}" dt="2024-06-29T05:47:02.961" v="16916"/>
          <ac:spMkLst>
            <pc:docMk/>
            <pc:sldMk cId="870053567" sldId="429"/>
            <ac:spMk id="67" creationId="{575B9BF9-7B21-E8E3-4048-82D378F1E771}"/>
          </ac:spMkLst>
        </pc:spChg>
        <pc:spChg chg="mod">
          <ac:chgData name="Rhys Thomas" userId="b0461f160bf1e64b" providerId="LiveId" clId="{CF6027AD-E818-47F9-B483-BF3D327BE63E}" dt="2024-06-29T05:47:20.127" v="16918"/>
          <ac:spMkLst>
            <pc:docMk/>
            <pc:sldMk cId="870053567" sldId="429"/>
            <ac:spMk id="71" creationId="{A53257FC-5C3C-10AE-F05B-DF7AB1C52D84}"/>
          </ac:spMkLst>
        </pc:spChg>
        <pc:spChg chg="mod">
          <ac:chgData name="Rhys Thomas" userId="b0461f160bf1e64b" providerId="LiveId" clId="{CF6027AD-E818-47F9-B483-BF3D327BE63E}" dt="2024-06-29T05:47:20.127" v="16918"/>
          <ac:spMkLst>
            <pc:docMk/>
            <pc:sldMk cId="870053567" sldId="429"/>
            <ac:spMk id="72" creationId="{6B1AC1B1-84E9-56B0-619D-5F8B6A58C705}"/>
          </ac:spMkLst>
        </pc:spChg>
        <pc:spChg chg="mod">
          <ac:chgData name="Rhys Thomas" userId="b0461f160bf1e64b" providerId="LiveId" clId="{CF6027AD-E818-47F9-B483-BF3D327BE63E}" dt="2024-06-29T05:47:20.127" v="16918"/>
          <ac:spMkLst>
            <pc:docMk/>
            <pc:sldMk cId="870053567" sldId="429"/>
            <ac:spMk id="73" creationId="{1EFF3C92-9D26-2AE9-C999-AB61A704D8FD}"/>
          </ac:spMkLst>
        </pc:spChg>
        <pc:spChg chg="mod">
          <ac:chgData name="Rhys Thomas" userId="b0461f160bf1e64b" providerId="LiveId" clId="{CF6027AD-E818-47F9-B483-BF3D327BE63E}" dt="2024-06-29T05:47:20.127" v="16918"/>
          <ac:spMkLst>
            <pc:docMk/>
            <pc:sldMk cId="870053567" sldId="429"/>
            <ac:spMk id="74" creationId="{9CEE8227-02B0-5836-5767-D05846891344}"/>
          </ac:spMkLst>
        </pc:spChg>
        <pc:spChg chg="mod">
          <ac:chgData name="Rhys Thomas" userId="b0461f160bf1e64b" providerId="LiveId" clId="{CF6027AD-E818-47F9-B483-BF3D327BE63E}" dt="2024-06-29T05:47:20.127" v="16918"/>
          <ac:spMkLst>
            <pc:docMk/>
            <pc:sldMk cId="870053567" sldId="429"/>
            <ac:spMk id="75" creationId="{A02EDADA-AD91-1069-7D7A-52708D9CE4B9}"/>
          </ac:spMkLst>
        </pc:spChg>
        <pc:spChg chg="mod">
          <ac:chgData name="Rhys Thomas" userId="b0461f160bf1e64b" providerId="LiveId" clId="{CF6027AD-E818-47F9-B483-BF3D327BE63E}" dt="2024-06-29T05:47:20.127" v="16918"/>
          <ac:spMkLst>
            <pc:docMk/>
            <pc:sldMk cId="870053567" sldId="429"/>
            <ac:spMk id="76" creationId="{E6B69301-3131-FBEE-94F0-518E91FCC8CA}"/>
          </ac:spMkLst>
        </pc:spChg>
        <pc:spChg chg="mod">
          <ac:chgData name="Rhys Thomas" userId="b0461f160bf1e64b" providerId="LiveId" clId="{CF6027AD-E818-47F9-B483-BF3D327BE63E}" dt="2024-06-29T05:47:45.160" v="16921"/>
          <ac:spMkLst>
            <pc:docMk/>
            <pc:sldMk cId="870053567" sldId="429"/>
            <ac:spMk id="80" creationId="{90D1364B-9448-AE97-DD45-F2B89BAC5ECD}"/>
          </ac:spMkLst>
        </pc:spChg>
        <pc:spChg chg="mod">
          <ac:chgData name="Rhys Thomas" userId="b0461f160bf1e64b" providerId="LiveId" clId="{CF6027AD-E818-47F9-B483-BF3D327BE63E}" dt="2024-06-29T05:47:45.160" v="16921"/>
          <ac:spMkLst>
            <pc:docMk/>
            <pc:sldMk cId="870053567" sldId="429"/>
            <ac:spMk id="81" creationId="{073FFE39-3622-1A7A-2F13-D428A0001A8E}"/>
          </ac:spMkLst>
        </pc:spChg>
        <pc:spChg chg="mod">
          <ac:chgData name="Rhys Thomas" userId="b0461f160bf1e64b" providerId="LiveId" clId="{CF6027AD-E818-47F9-B483-BF3D327BE63E}" dt="2024-06-29T05:47:45.160" v="16921"/>
          <ac:spMkLst>
            <pc:docMk/>
            <pc:sldMk cId="870053567" sldId="429"/>
            <ac:spMk id="82" creationId="{3503F1EF-C29C-6A02-6BD0-8D2786533914}"/>
          </ac:spMkLst>
        </pc:spChg>
        <pc:spChg chg="mod">
          <ac:chgData name="Rhys Thomas" userId="b0461f160bf1e64b" providerId="LiveId" clId="{CF6027AD-E818-47F9-B483-BF3D327BE63E}" dt="2024-06-29T05:47:45.160" v="16921"/>
          <ac:spMkLst>
            <pc:docMk/>
            <pc:sldMk cId="870053567" sldId="429"/>
            <ac:spMk id="83" creationId="{0330CFB9-D9CD-772B-0310-1ED66FBFC52E}"/>
          </ac:spMkLst>
        </pc:spChg>
        <pc:spChg chg="mod">
          <ac:chgData name="Rhys Thomas" userId="b0461f160bf1e64b" providerId="LiveId" clId="{CF6027AD-E818-47F9-B483-BF3D327BE63E}" dt="2024-06-29T05:47:45.160" v="16921"/>
          <ac:spMkLst>
            <pc:docMk/>
            <pc:sldMk cId="870053567" sldId="429"/>
            <ac:spMk id="84" creationId="{938F587E-4DBE-D01C-C359-F16F693383FC}"/>
          </ac:spMkLst>
        </pc:spChg>
        <pc:spChg chg="mod">
          <ac:chgData name="Rhys Thomas" userId="b0461f160bf1e64b" providerId="LiveId" clId="{CF6027AD-E818-47F9-B483-BF3D327BE63E}" dt="2024-06-29T05:47:45.160" v="16921"/>
          <ac:spMkLst>
            <pc:docMk/>
            <pc:sldMk cId="870053567" sldId="429"/>
            <ac:spMk id="85" creationId="{544AC299-4DB0-40A3-DAA2-64FED7579EEF}"/>
          </ac:spMkLst>
        </pc:spChg>
        <pc:spChg chg="add mod">
          <ac:chgData name="Rhys Thomas" userId="b0461f160bf1e64b" providerId="LiveId" clId="{CF6027AD-E818-47F9-B483-BF3D327BE63E}" dt="2024-06-29T05:51:52.764" v="16977" actId="1076"/>
          <ac:spMkLst>
            <pc:docMk/>
            <pc:sldMk cId="870053567" sldId="429"/>
            <ac:spMk id="105" creationId="{17B33494-6C41-6E32-941A-758F37D09638}"/>
          </ac:spMkLst>
        </pc:spChg>
        <pc:spChg chg="add mod">
          <ac:chgData name="Rhys Thomas" userId="b0461f160bf1e64b" providerId="LiveId" clId="{CF6027AD-E818-47F9-B483-BF3D327BE63E}" dt="2024-06-29T05:53:46.333" v="17009" actId="403"/>
          <ac:spMkLst>
            <pc:docMk/>
            <pc:sldMk cId="870053567" sldId="429"/>
            <ac:spMk id="106" creationId="{9192483B-108A-B0FA-A165-4B46F25B63CA}"/>
          </ac:spMkLst>
        </pc:spChg>
        <pc:spChg chg="add del mod">
          <ac:chgData name="Rhys Thomas" userId="b0461f160bf1e64b" providerId="LiveId" clId="{CF6027AD-E818-47F9-B483-BF3D327BE63E}" dt="2024-06-29T05:54:06.255" v="17012" actId="478"/>
          <ac:spMkLst>
            <pc:docMk/>
            <pc:sldMk cId="870053567" sldId="429"/>
            <ac:spMk id="107" creationId="{78CA44BB-D404-5B84-05FC-E021DBBF9358}"/>
          </ac:spMkLst>
        </pc:spChg>
        <pc:spChg chg="mod">
          <ac:chgData name="Rhys Thomas" userId="b0461f160bf1e64b" providerId="LiveId" clId="{CF6027AD-E818-47F9-B483-BF3D327BE63E}" dt="2024-06-29T05:56:26.134" v="17028"/>
          <ac:spMkLst>
            <pc:docMk/>
            <pc:sldMk cId="870053567" sldId="429"/>
            <ac:spMk id="109" creationId="{4114BD0C-EB94-2A7D-6DEE-5252F561D489}"/>
          </ac:spMkLst>
        </pc:spChg>
        <pc:spChg chg="mod">
          <ac:chgData name="Rhys Thomas" userId="b0461f160bf1e64b" providerId="LiveId" clId="{CF6027AD-E818-47F9-B483-BF3D327BE63E}" dt="2024-06-29T05:56:26.134" v="17028"/>
          <ac:spMkLst>
            <pc:docMk/>
            <pc:sldMk cId="870053567" sldId="429"/>
            <ac:spMk id="110" creationId="{105421C8-C24E-9666-9D48-A5C11F8A74F6}"/>
          </ac:spMkLst>
        </pc:spChg>
        <pc:spChg chg="mod">
          <ac:chgData name="Rhys Thomas" userId="b0461f160bf1e64b" providerId="LiveId" clId="{CF6027AD-E818-47F9-B483-BF3D327BE63E}" dt="2024-06-29T05:56:26.134" v="17028"/>
          <ac:spMkLst>
            <pc:docMk/>
            <pc:sldMk cId="870053567" sldId="429"/>
            <ac:spMk id="111" creationId="{4EF51696-11CF-AA06-7ECB-0A6B43056F39}"/>
          </ac:spMkLst>
        </pc:spChg>
        <pc:spChg chg="mod">
          <ac:chgData name="Rhys Thomas" userId="b0461f160bf1e64b" providerId="LiveId" clId="{CF6027AD-E818-47F9-B483-BF3D327BE63E}" dt="2024-06-29T05:56:26.134" v="17028"/>
          <ac:spMkLst>
            <pc:docMk/>
            <pc:sldMk cId="870053567" sldId="429"/>
            <ac:spMk id="112" creationId="{9ED33A3D-AB69-A032-AA63-0DD142E40CEC}"/>
          </ac:spMkLst>
        </pc:spChg>
        <pc:spChg chg="mod">
          <ac:chgData name="Rhys Thomas" userId="b0461f160bf1e64b" providerId="LiveId" clId="{CF6027AD-E818-47F9-B483-BF3D327BE63E}" dt="2024-06-29T05:56:37.076" v="17032"/>
          <ac:spMkLst>
            <pc:docMk/>
            <pc:sldMk cId="870053567" sldId="429"/>
            <ac:spMk id="115" creationId="{EB49A8CE-98B6-CBD6-FA3E-954F8F3111D2}"/>
          </ac:spMkLst>
        </pc:spChg>
        <pc:spChg chg="mod">
          <ac:chgData name="Rhys Thomas" userId="b0461f160bf1e64b" providerId="LiveId" clId="{CF6027AD-E818-47F9-B483-BF3D327BE63E}" dt="2024-06-29T05:56:37.076" v="17032"/>
          <ac:spMkLst>
            <pc:docMk/>
            <pc:sldMk cId="870053567" sldId="429"/>
            <ac:spMk id="116" creationId="{77DAFF09-6DE3-DAA4-D253-F6346300C9E5}"/>
          </ac:spMkLst>
        </pc:spChg>
        <pc:spChg chg="mod">
          <ac:chgData name="Rhys Thomas" userId="b0461f160bf1e64b" providerId="LiveId" clId="{CF6027AD-E818-47F9-B483-BF3D327BE63E}" dt="2024-06-29T05:56:37.076" v="17032"/>
          <ac:spMkLst>
            <pc:docMk/>
            <pc:sldMk cId="870053567" sldId="429"/>
            <ac:spMk id="117" creationId="{3C7A922C-D5E6-6EB6-FEBD-8698C39C6D71}"/>
          </ac:spMkLst>
        </pc:spChg>
        <pc:spChg chg="mod">
          <ac:chgData name="Rhys Thomas" userId="b0461f160bf1e64b" providerId="LiveId" clId="{CF6027AD-E818-47F9-B483-BF3D327BE63E}" dt="2024-06-29T05:56:37.076" v="17032"/>
          <ac:spMkLst>
            <pc:docMk/>
            <pc:sldMk cId="870053567" sldId="429"/>
            <ac:spMk id="118" creationId="{3D788B1E-F849-98AD-87A0-4D92D354CDB8}"/>
          </ac:spMkLst>
        </pc:spChg>
        <pc:spChg chg="mod">
          <ac:chgData name="Rhys Thomas" userId="b0461f160bf1e64b" providerId="LiveId" clId="{CF6027AD-E818-47F9-B483-BF3D327BE63E}" dt="2024-06-29T05:56:37.076" v="17032"/>
          <ac:spMkLst>
            <pc:docMk/>
            <pc:sldMk cId="870053567" sldId="429"/>
            <ac:spMk id="119" creationId="{A5186EB5-689C-23E9-87B6-7FDB55CE9C5D}"/>
          </ac:spMkLst>
        </pc:spChg>
        <pc:grpChg chg="add del mod">
          <ac:chgData name="Rhys Thomas" userId="b0461f160bf1e64b" providerId="LiveId" clId="{CF6027AD-E818-47F9-B483-BF3D327BE63E}" dt="2024-06-28T19:36:07.506" v="16792" actId="478"/>
          <ac:grpSpMkLst>
            <pc:docMk/>
            <pc:sldMk cId="870053567" sldId="429"/>
            <ac:grpSpMk id="4" creationId="{8704EDFB-A715-F105-5D1A-A19ED03B6B88}"/>
          </ac:grpSpMkLst>
        </pc:grpChg>
        <pc:grpChg chg="mod">
          <ac:chgData name="Rhys Thomas" userId="b0461f160bf1e64b" providerId="LiveId" clId="{CF6027AD-E818-47F9-B483-BF3D327BE63E}" dt="2024-06-28T19:35:29.432" v="16784"/>
          <ac:grpSpMkLst>
            <pc:docMk/>
            <pc:sldMk cId="870053567" sldId="429"/>
            <ac:grpSpMk id="5" creationId="{111CBA2F-1958-4BBF-7A42-EB28BB954ABE}"/>
          </ac:grpSpMkLst>
        </pc:grpChg>
        <pc:grpChg chg="add mod">
          <ac:chgData name="Rhys Thomas" userId="b0461f160bf1e64b" providerId="LiveId" clId="{CF6027AD-E818-47F9-B483-BF3D327BE63E}" dt="2024-06-29T05:43:22.345" v="16909" actId="164"/>
          <ac:grpSpMkLst>
            <pc:docMk/>
            <pc:sldMk cId="870053567" sldId="429"/>
            <ac:grpSpMk id="30" creationId="{DE8B192E-2767-216F-E725-78F5EF656A20}"/>
          </ac:grpSpMkLst>
        </pc:grpChg>
        <pc:grpChg chg="add mod">
          <ac:chgData name="Rhys Thomas" userId="b0461f160bf1e64b" providerId="LiveId" clId="{CF6027AD-E818-47F9-B483-BF3D327BE63E}" dt="2024-06-29T05:41:45.555" v="16898" actId="164"/>
          <ac:grpSpMkLst>
            <pc:docMk/>
            <pc:sldMk cId="870053567" sldId="429"/>
            <ac:grpSpMk id="31" creationId="{0E6756D8-FB3E-03FD-23FA-A877F172395A}"/>
          </ac:grpSpMkLst>
        </pc:grpChg>
        <pc:grpChg chg="add mod">
          <ac:chgData name="Rhys Thomas" userId="b0461f160bf1e64b" providerId="LiveId" clId="{CF6027AD-E818-47F9-B483-BF3D327BE63E}" dt="2024-06-29T05:41:05.862" v="16892" actId="1076"/>
          <ac:grpSpMkLst>
            <pc:docMk/>
            <pc:sldMk cId="870053567" sldId="429"/>
            <ac:grpSpMk id="37" creationId="{199A07E1-E327-1286-66A4-FFD3237F0C99}"/>
          </ac:grpSpMkLst>
        </pc:grpChg>
        <pc:grpChg chg="add mod">
          <ac:chgData name="Rhys Thomas" userId="b0461f160bf1e64b" providerId="LiveId" clId="{CF6027AD-E818-47F9-B483-BF3D327BE63E}" dt="2024-06-29T05:41:45.555" v="16898" actId="164"/>
          <ac:grpSpMkLst>
            <pc:docMk/>
            <pc:sldMk cId="870053567" sldId="429"/>
            <ac:grpSpMk id="44" creationId="{472CAD96-6212-499A-51FD-38749373072A}"/>
          </ac:grpSpMkLst>
        </pc:grpChg>
        <pc:grpChg chg="add mod">
          <ac:chgData name="Rhys Thomas" userId="b0461f160bf1e64b" providerId="LiveId" clId="{CF6027AD-E818-47F9-B483-BF3D327BE63E}" dt="2024-06-29T05:44:00.356" v="16911" actId="1076"/>
          <ac:grpSpMkLst>
            <pc:docMk/>
            <pc:sldMk cId="870053567" sldId="429"/>
            <ac:grpSpMk id="45" creationId="{D0371032-D400-1D7A-14CE-C5C800BC94EA}"/>
          </ac:grpSpMkLst>
        </pc:grpChg>
        <pc:grpChg chg="add del mod">
          <ac:chgData name="Rhys Thomas" userId="b0461f160bf1e64b" providerId="LiveId" clId="{CF6027AD-E818-47F9-B483-BF3D327BE63E}" dt="2024-06-29T05:49:28.548" v="16929" actId="165"/>
          <ac:grpSpMkLst>
            <pc:docMk/>
            <pc:sldMk cId="870053567" sldId="429"/>
            <ac:grpSpMk id="49" creationId="{A2ADE72E-B425-D47B-6DBA-D16D04B323FE}"/>
          </ac:grpSpMkLst>
        </pc:grpChg>
        <pc:grpChg chg="mod topLvl">
          <ac:chgData name="Rhys Thomas" userId="b0461f160bf1e64b" providerId="LiveId" clId="{CF6027AD-E818-47F9-B483-BF3D327BE63E}" dt="2024-06-29T05:49:28.548" v="16929" actId="165"/>
          <ac:grpSpMkLst>
            <pc:docMk/>
            <pc:sldMk cId="870053567" sldId="429"/>
            <ac:grpSpMk id="50" creationId="{AA5DCAD6-612E-8BD6-FB66-6724E27F4A42}"/>
          </ac:grpSpMkLst>
        </pc:grpChg>
        <pc:grpChg chg="mod topLvl">
          <ac:chgData name="Rhys Thomas" userId="b0461f160bf1e64b" providerId="LiveId" clId="{CF6027AD-E818-47F9-B483-BF3D327BE63E}" dt="2024-06-29T05:50:05.790" v="16930" actId="1076"/>
          <ac:grpSpMkLst>
            <pc:docMk/>
            <pc:sldMk cId="870053567" sldId="429"/>
            <ac:grpSpMk id="51" creationId="{FBC64DAB-5C03-9DFE-9C3C-3B1258437552}"/>
          </ac:grpSpMkLst>
        </pc:grpChg>
        <pc:grpChg chg="add mod">
          <ac:chgData name="Rhys Thomas" userId="b0461f160bf1e64b" providerId="LiveId" clId="{CF6027AD-E818-47F9-B483-BF3D327BE63E}" dt="2024-06-29T05:43:26.536" v="16910" actId="1076"/>
          <ac:grpSpMkLst>
            <pc:docMk/>
            <pc:sldMk cId="870053567" sldId="429"/>
            <ac:grpSpMk id="58" creationId="{45EA78A4-63E1-9699-4E36-5F452BF1BF8A}"/>
          </ac:grpSpMkLst>
        </pc:grpChg>
        <pc:grpChg chg="add mod">
          <ac:chgData name="Rhys Thomas" userId="b0461f160bf1e64b" providerId="LiveId" clId="{CF6027AD-E818-47F9-B483-BF3D327BE63E}" dt="2024-06-29T05:44:14.467" v="16913" actId="1076"/>
          <ac:grpSpMkLst>
            <pc:docMk/>
            <pc:sldMk cId="870053567" sldId="429"/>
            <ac:grpSpMk id="59" creationId="{5DA50CAC-D80D-AF90-A596-323EF073DACE}"/>
          </ac:grpSpMkLst>
        </pc:grpChg>
        <pc:grpChg chg="add del mod">
          <ac:chgData name="Rhys Thomas" userId="b0461f160bf1e64b" providerId="LiveId" clId="{CF6027AD-E818-47F9-B483-BF3D327BE63E}" dt="2024-06-29T05:53:36.775" v="17003" actId="478"/>
          <ac:grpSpMkLst>
            <pc:docMk/>
            <pc:sldMk cId="870053567" sldId="429"/>
            <ac:grpSpMk id="60" creationId="{AF87EF56-6A80-5CCD-99A5-997DAF916994}"/>
          </ac:grpSpMkLst>
        </pc:grpChg>
        <pc:grpChg chg="add del mod">
          <ac:chgData name="Rhys Thomas" userId="b0461f160bf1e64b" providerId="LiveId" clId="{CF6027AD-E818-47F9-B483-BF3D327BE63E}" dt="2024-06-29T05:47:05.509" v="16917" actId="478"/>
          <ac:grpSpMkLst>
            <pc:docMk/>
            <pc:sldMk cId="870053567" sldId="429"/>
            <ac:grpSpMk id="64" creationId="{D63B2C17-6FB7-E642-4EF7-D09EAE88C0D7}"/>
          </ac:grpSpMkLst>
        </pc:grpChg>
        <pc:grpChg chg="add del mod">
          <ac:chgData name="Rhys Thomas" userId="b0461f160bf1e64b" providerId="LiveId" clId="{CF6027AD-E818-47F9-B483-BF3D327BE63E}" dt="2024-06-29T05:47:43.764" v="16920" actId="478"/>
          <ac:grpSpMkLst>
            <pc:docMk/>
            <pc:sldMk cId="870053567" sldId="429"/>
            <ac:grpSpMk id="68" creationId="{02BEDC12-52B0-BF15-DD44-210651A41BBC}"/>
          </ac:grpSpMkLst>
        </pc:grpChg>
        <pc:grpChg chg="mod">
          <ac:chgData name="Rhys Thomas" userId="b0461f160bf1e64b" providerId="LiveId" clId="{CF6027AD-E818-47F9-B483-BF3D327BE63E}" dt="2024-06-29T05:47:20.127" v="16918"/>
          <ac:grpSpMkLst>
            <pc:docMk/>
            <pc:sldMk cId="870053567" sldId="429"/>
            <ac:grpSpMk id="69" creationId="{F98DC2A0-4D58-4A56-096D-34CEA10F1288}"/>
          </ac:grpSpMkLst>
        </pc:grpChg>
        <pc:grpChg chg="mod">
          <ac:chgData name="Rhys Thomas" userId="b0461f160bf1e64b" providerId="LiveId" clId="{CF6027AD-E818-47F9-B483-BF3D327BE63E}" dt="2024-06-29T05:47:20.127" v="16918"/>
          <ac:grpSpMkLst>
            <pc:docMk/>
            <pc:sldMk cId="870053567" sldId="429"/>
            <ac:grpSpMk id="70" creationId="{25693179-C00B-D58E-7A14-EFE8C12A0399}"/>
          </ac:grpSpMkLst>
        </pc:grpChg>
        <pc:grpChg chg="add mod">
          <ac:chgData name="Rhys Thomas" userId="b0461f160bf1e64b" providerId="LiveId" clId="{CF6027AD-E818-47F9-B483-BF3D327BE63E}" dt="2024-06-29T05:49:06.550" v="16927" actId="1076"/>
          <ac:grpSpMkLst>
            <pc:docMk/>
            <pc:sldMk cId="870053567" sldId="429"/>
            <ac:grpSpMk id="77" creationId="{8195ED81-FFBF-D122-56D8-851364219A32}"/>
          </ac:grpSpMkLst>
        </pc:grpChg>
        <pc:grpChg chg="mod">
          <ac:chgData name="Rhys Thomas" userId="b0461f160bf1e64b" providerId="LiveId" clId="{CF6027AD-E818-47F9-B483-BF3D327BE63E}" dt="2024-06-29T05:47:45.160" v="16921"/>
          <ac:grpSpMkLst>
            <pc:docMk/>
            <pc:sldMk cId="870053567" sldId="429"/>
            <ac:grpSpMk id="78" creationId="{5F0F3EE5-5E89-6E2E-475A-01E0C2201452}"/>
          </ac:grpSpMkLst>
        </pc:grpChg>
        <pc:grpChg chg="mod">
          <ac:chgData name="Rhys Thomas" userId="b0461f160bf1e64b" providerId="LiveId" clId="{CF6027AD-E818-47F9-B483-BF3D327BE63E}" dt="2024-06-29T05:47:45.160" v="16921"/>
          <ac:grpSpMkLst>
            <pc:docMk/>
            <pc:sldMk cId="870053567" sldId="429"/>
            <ac:grpSpMk id="79" creationId="{26BE43EC-FBF3-1227-090F-85291678B1BE}"/>
          </ac:grpSpMkLst>
        </pc:grpChg>
        <pc:grpChg chg="add del mod">
          <ac:chgData name="Rhys Thomas" userId="b0461f160bf1e64b" providerId="LiveId" clId="{CF6027AD-E818-47F9-B483-BF3D327BE63E}" dt="2024-06-29T05:50:43.372" v="16957"/>
          <ac:grpSpMkLst>
            <pc:docMk/>
            <pc:sldMk cId="870053567" sldId="429"/>
            <ac:grpSpMk id="91" creationId="{006647FC-40CC-8F59-A954-582DB23231BB}"/>
          </ac:grpSpMkLst>
        </pc:grpChg>
        <pc:grpChg chg="add del mod">
          <ac:chgData name="Rhys Thomas" userId="b0461f160bf1e64b" providerId="LiveId" clId="{CF6027AD-E818-47F9-B483-BF3D327BE63E}" dt="2024-06-29T05:50:42.741" v="16953"/>
          <ac:grpSpMkLst>
            <pc:docMk/>
            <pc:sldMk cId="870053567" sldId="429"/>
            <ac:grpSpMk id="95" creationId="{D4E6877A-BA2E-C6A4-2D5E-8453F0E0BF0C}"/>
          </ac:grpSpMkLst>
        </pc:grpChg>
        <pc:grpChg chg="mod">
          <ac:chgData name="Rhys Thomas" userId="b0461f160bf1e64b" providerId="LiveId" clId="{CF6027AD-E818-47F9-B483-BF3D327BE63E}" dt="2024-06-29T05:50:38.514" v="16947"/>
          <ac:grpSpMkLst>
            <pc:docMk/>
            <pc:sldMk cId="870053567" sldId="429"/>
            <ac:grpSpMk id="101" creationId="{C1CF123E-D4EF-C8CF-056E-D6597AFBBA59}"/>
          </ac:grpSpMkLst>
        </pc:grpChg>
        <pc:grpChg chg="add del mod">
          <ac:chgData name="Rhys Thomas" userId="b0461f160bf1e64b" providerId="LiveId" clId="{CF6027AD-E818-47F9-B483-BF3D327BE63E}" dt="2024-06-29T05:57:47.494" v="17049" actId="21"/>
          <ac:grpSpMkLst>
            <pc:docMk/>
            <pc:sldMk cId="870053567" sldId="429"/>
            <ac:grpSpMk id="108" creationId="{199A07E1-E327-1286-66A4-FFD3237F0C99}"/>
          </ac:grpSpMkLst>
        </pc:grpChg>
        <pc:grpChg chg="add del mod">
          <ac:chgData name="Rhys Thomas" userId="b0461f160bf1e64b" providerId="LiveId" clId="{CF6027AD-E818-47F9-B483-BF3D327BE63E}" dt="2024-06-29T05:57:47.494" v="17049" actId="21"/>
          <ac:grpSpMkLst>
            <pc:docMk/>
            <pc:sldMk cId="870053567" sldId="429"/>
            <ac:grpSpMk id="113" creationId="{45EA78A4-63E1-9699-4E36-5F452BF1BF8A}"/>
          </ac:grpSpMkLst>
        </pc:grpChg>
        <pc:grpChg chg="mod">
          <ac:chgData name="Rhys Thomas" userId="b0461f160bf1e64b" providerId="LiveId" clId="{CF6027AD-E818-47F9-B483-BF3D327BE63E}" dt="2024-06-29T05:56:37.076" v="17032"/>
          <ac:grpSpMkLst>
            <pc:docMk/>
            <pc:sldMk cId="870053567" sldId="429"/>
            <ac:grpSpMk id="114" creationId="{DE8B192E-2767-216F-E725-78F5EF656A20}"/>
          </ac:grpSpMkLst>
        </pc:grpChg>
        <pc:graphicFrameChg chg="add mod modGraphic">
          <ac:chgData name="Rhys Thomas" userId="b0461f160bf1e64b" providerId="LiveId" clId="{CF6027AD-E818-47F9-B483-BF3D327BE63E}" dt="2024-06-29T05:40:32.168" v="16887" actId="12789"/>
          <ac:graphicFrameMkLst>
            <pc:docMk/>
            <pc:sldMk cId="870053567" sldId="429"/>
            <ac:graphicFrameMk id="21" creationId="{8C8EB464-D45C-15CC-B463-631AADDFE0DC}"/>
          </ac:graphicFrameMkLst>
        </pc:graphicFrameChg>
        <pc:inkChg chg="add del">
          <ac:chgData name="Rhys Thomas" userId="b0461f160bf1e64b" providerId="LiveId" clId="{CF6027AD-E818-47F9-B483-BF3D327BE63E}" dt="2024-06-29T05:48:39.875" v="16923" actId="9405"/>
          <ac:inkMkLst>
            <pc:docMk/>
            <pc:sldMk cId="870053567" sldId="429"/>
            <ac:inkMk id="86" creationId="{60D936E2-41E7-5810-2434-83577873478B}"/>
          </ac:inkMkLst>
        </pc:inkChg>
        <pc:inkChg chg="add del">
          <ac:chgData name="Rhys Thomas" userId="b0461f160bf1e64b" providerId="LiveId" clId="{CF6027AD-E818-47F9-B483-BF3D327BE63E}" dt="2024-06-29T05:50:44.056" v="16960" actId="9405"/>
          <ac:inkMkLst>
            <pc:docMk/>
            <pc:sldMk cId="870053567" sldId="429"/>
            <ac:inkMk id="87" creationId="{CB9D69E2-246E-6121-396F-3902BA413D42}"/>
          </ac:inkMkLst>
        </pc:inkChg>
        <pc:inkChg chg="add del">
          <ac:chgData name="Rhys Thomas" userId="b0461f160bf1e64b" providerId="LiveId" clId="{CF6027AD-E818-47F9-B483-BF3D327BE63E}" dt="2024-06-29T05:50:43.781" v="16959" actId="9405"/>
          <ac:inkMkLst>
            <pc:docMk/>
            <pc:sldMk cId="870053567" sldId="429"/>
            <ac:inkMk id="88" creationId="{D4E6256D-4F5C-892F-8F3F-E3A1A0B18A00}"/>
          </ac:inkMkLst>
        </pc:inkChg>
        <pc:inkChg chg="add del mod">
          <ac:chgData name="Rhys Thomas" userId="b0461f160bf1e64b" providerId="LiveId" clId="{CF6027AD-E818-47F9-B483-BF3D327BE63E}" dt="2024-06-29T05:50:43.576" v="16958" actId="9405"/>
          <ac:inkMkLst>
            <pc:docMk/>
            <pc:sldMk cId="870053567" sldId="429"/>
            <ac:inkMk id="89" creationId="{D8BDAAF1-D80A-0A7A-2D3A-B7CB34151C45}"/>
          </ac:inkMkLst>
        </pc:inkChg>
        <pc:inkChg chg="add del mod">
          <ac:chgData name="Rhys Thomas" userId="b0461f160bf1e64b" providerId="LiveId" clId="{CF6027AD-E818-47F9-B483-BF3D327BE63E}" dt="2024-06-29T05:50:43.372" v="16957"/>
          <ac:inkMkLst>
            <pc:docMk/>
            <pc:sldMk cId="870053567" sldId="429"/>
            <ac:inkMk id="90" creationId="{83F04B0E-A793-5B42-7ADE-2C6BE6A94EE0}"/>
          </ac:inkMkLst>
        </pc:inkChg>
        <pc:inkChg chg="add del mod">
          <ac:chgData name="Rhys Thomas" userId="b0461f160bf1e64b" providerId="LiveId" clId="{CF6027AD-E818-47F9-B483-BF3D327BE63E}" dt="2024-06-29T05:50:43.183" v="16955" actId="9405"/>
          <ac:inkMkLst>
            <pc:docMk/>
            <pc:sldMk cId="870053567" sldId="429"/>
            <ac:inkMk id="92" creationId="{B7AAE32E-0D0B-C453-6D9A-297111A07CD9}"/>
          </ac:inkMkLst>
        </pc:inkChg>
        <pc:inkChg chg="add del mod">
          <ac:chgData name="Rhys Thomas" userId="b0461f160bf1e64b" providerId="LiveId" clId="{CF6027AD-E818-47F9-B483-BF3D327BE63E}" dt="2024-06-29T05:50:42.969" v="16954" actId="9405"/>
          <ac:inkMkLst>
            <pc:docMk/>
            <pc:sldMk cId="870053567" sldId="429"/>
            <ac:inkMk id="93" creationId="{FA4ACA7E-1B18-7609-DA96-810F505F44E0}"/>
          </ac:inkMkLst>
        </pc:inkChg>
        <pc:inkChg chg="add del mod">
          <ac:chgData name="Rhys Thomas" userId="b0461f160bf1e64b" providerId="LiveId" clId="{CF6027AD-E818-47F9-B483-BF3D327BE63E}" dt="2024-06-29T05:50:42.741" v="16953"/>
          <ac:inkMkLst>
            <pc:docMk/>
            <pc:sldMk cId="870053567" sldId="429"/>
            <ac:inkMk id="94" creationId="{32091D45-94FE-E350-DC53-684A4D663F69}"/>
          </ac:inkMkLst>
        </pc:inkChg>
        <pc:inkChg chg="add del mod">
          <ac:chgData name="Rhys Thomas" userId="b0461f160bf1e64b" providerId="LiveId" clId="{CF6027AD-E818-47F9-B483-BF3D327BE63E}" dt="2024-06-29T05:50:42.285" v="16951" actId="9405"/>
          <ac:inkMkLst>
            <pc:docMk/>
            <pc:sldMk cId="870053567" sldId="429"/>
            <ac:inkMk id="96" creationId="{38100963-10AA-FB68-3949-74908ABE7EE3}"/>
          </ac:inkMkLst>
        </pc:inkChg>
        <pc:inkChg chg="add del mod">
          <ac:chgData name="Rhys Thomas" userId="b0461f160bf1e64b" providerId="LiveId" clId="{CF6027AD-E818-47F9-B483-BF3D327BE63E}" dt="2024-06-29T05:50:41.217" v="16950" actId="9405"/>
          <ac:inkMkLst>
            <pc:docMk/>
            <pc:sldMk cId="870053567" sldId="429"/>
            <ac:inkMk id="97" creationId="{92038605-BA6D-5DBB-5A73-D8EE3BFA39E4}"/>
          </ac:inkMkLst>
        </pc:inkChg>
        <pc:inkChg chg="add del mod">
          <ac:chgData name="Rhys Thomas" userId="b0461f160bf1e64b" providerId="LiveId" clId="{CF6027AD-E818-47F9-B483-BF3D327BE63E}" dt="2024-06-29T05:50:40.730" v="16949" actId="9405"/>
          <ac:inkMkLst>
            <pc:docMk/>
            <pc:sldMk cId="870053567" sldId="429"/>
            <ac:inkMk id="98" creationId="{6419A9CF-0FAC-89FC-750C-490A3729C94B}"/>
          </ac:inkMkLst>
        </pc:inkChg>
        <pc:inkChg chg="add del mod">
          <ac:chgData name="Rhys Thomas" userId="b0461f160bf1e64b" providerId="LiveId" clId="{CF6027AD-E818-47F9-B483-BF3D327BE63E}" dt="2024-06-29T05:50:40.024" v="16948" actId="9405"/>
          <ac:inkMkLst>
            <pc:docMk/>
            <pc:sldMk cId="870053567" sldId="429"/>
            <ac:inkMk id="99" creationId="{DC4CCF53-E9A3-43DE-0A22-8194F837DBE2}"/>
          </ac:inkMkLst>
        </pc:inkChg>
        <pc:inkChg chg="add del mod">
          <ac:chgData name="Rhys Thomas" userId="b0461f160bf1e64b" providerId="LiveId" clId="{CF6027AD-E818-47F9-B483-BF3D327BE63E}" dt="2024-06-29T05:50:38.514" v="16947"/>
          <ac:inkMkLst>
            <pc:docMk/>
            <pc:sldMk cId="870053567" sldId="429"/>
            <ac:inkMk id="100" creationId="{65076AD0-E03E-8F4D-3B6D-FA7DC7698ED5}"/>
          </ac:inkMkLst>
        </pc:inkChg>
        <pc:inkChg chg="add">
          <ac:chgData name="Rhys Thomas" userId="b0461f160bf1e64b" providerId="LiveId" clId="{CF6027AD-E818-47F9-B483-BF3D327BE63E}" dt="2024-06-29T05:50:56.112" v="16961" actId="9405"/>
          <ac:inkMkLst>
            <pc:docMk/>
            <pc:sldMk cId="870053567" sldId="429"/>
            <ac:inkMk id="102" creationId="{37756A0F-5FA0-578E-985A-4B12D1F71CC5}"/>
          </ac:inkMkLst>
        </pc:inkChg>
        <pc:cxnChg chg="add mod">
          <ac:chgData name="Rhys Thomas" userId="b0461f160bf1e64b" providerId="LiveId" clId="{CF6027AD-E818-47F9-B483-BF3D327BE63E}" dt="2024-06-29T05:51:34.818" v="16963" actId="13822"/>
          <ac:cxnSpMkLst>
            <pc:docMk/>
            <pc:sldMk cId="870053567" sldId="429"/>
            <ac:cxnSpMk id="104" creationId="{F455ABB4-AD6C-E308-B709-B80672061296}"/>
          </ac:cxnSpMkLst>
        </pc:cxnChg>
      </pc:sldChg>
      <pc:sldChg chg="addSp delSp modSp add mod">
        <pc:chgData name="Rhys Thomas" userId="b0461f160bf1e64b" providerId="LiveId" clId="{CF6027AD-E818-47F9-B483-BF3D327BE63E}" dt="2024-06-29T05:57:22.033" v="17047" actId="20577"/>
        <pc:sldMkLst>
          <pc:docMk/>
          <pc:sldMk cId="1521011036" sldId="430"/>
        </pc:sldMkLst>
        <pc:spChg chg="mod">
          <ac:chgData name="Rhys Thomas" userId="b0461f160bf1e64b" providerId="LiveId" clId="{CF6027AD-E818-47F9-B483-BF3D327BE63E}" dt="2024-06-29T05:55:20.621" v="17016"/>
          <ac:spMkLst>
            <pc:docMk/>
            <pc:sldMk cId="1521011036" sldId="430"/>
            <ac:spMk id="5" creationId="{6238CE23-2975-87B0-11A9-3E7CE05280BD}"/>
          </ac:spMkLst>
        </pc:spChg>
        <pc:spChg chg="mod">
          <ac:chgData name="Rhys Thomas" userId="b0461f160bf1e64b" providerId="LiveId" clId="{CF6027AD-E818-47F9-B483-BF3D327BE63E}" dt="2024-06-29T05:55:20.621" v="17016"/>
          <ac:spMkLst>
            <pc:docMk/>
            <pc:sldMk cId="1521011036" sldId="430"/>
            <ac:spMk id="6" creationId="{2C75B5E8-5D14-64D3-D8F1-350E58182387}"/>
          </ac:spMkLst>
        </pc:spChg>
        <pc:spChg chg="mod">
          <ac:chgData name="Rhys Thomas" userId="b0461f160bf1e64b" providerId="LiveId" clId="{CF6027AD-E818-47F9-B483-BF3D327BE63E}" dt="2024-06-29T05:55:20.621" v="17016"/>
          <ac:spMkLst>
            <pc:docMk/>
            <pc:sldMk cId="1521011036" sldId="430"/>
            <ac:spMk id="7" creationId="{D15134D8-2107-3DAD-A3BB-A4F134BF9A86}"/>
          </ac:spMkLst>
        </pc:spChg>
        <pc:spChg chg="mod">
          <ac:chgData name="Rhys Thomas" userId="b0461f160bf1e64b" providerId="LiveId" clId="{CF6027AD-E818-47F9-B483-BF3D327BE63E}" dt="2024-06-29T05:55:20.621" v="17016"/>
          <ac:spMkLst>
            <pc:docMk/>
            <pc:sldMk cId="1521011036" sldId="430"/>
            <ac:spMk id="8" creationId="{EFCC1B1A-60E4-C0DC-3DA1-744AACD143EB}"/>
          </ac:spMkLst>
        </pc:spChg>
        <pc:spChg chg="mod">
          <ac:chgData name="Rhys Thomas" userId="b0461f160bf1e64b" providerId="LiveId" clId="{CF6027AD-E818-47F9-B483-BF3D327BE63E}" dt="2024-06-29T05:55:20.621" v="17016"/>
          <ac:spMkLst>
            <pc:docMk/>
            <pc:sldMk cId="1521011036" sldId="430"/>
            <ac:spMk id="9" creationId="{A9A2FA23-475A-661A-BB29-1FB6ABB2C01F}"/>
          </ac:spMkLst>
        </pc:spChg>
        <pc:spChg chg="mod">
          <ac:chgData name="Rhys Thomas" userId="b0461f160bf1e64b" providerId="LiveId" clId="{CF6027AD-E818-47F9-B483-BF3D327BE63E}" dt="2024-06-29T05:55:20.621" v="17016"/>
          <ac:spMkLst>
            <pc:docMk/>
            <pc:sldMk cId="1521011036" sldId="430"/>
            <ac:spMk id="10" creationId="{497EC3F9-FA0B-3DE9-B7E9-64227D17D102}"/>
          </ac:spMkLst>
        </pc:spChg>
        <pc:spChg chg="add mod">
          <ac:chgData name="Rhys Thomas" userId="b0461f160bf1e64b" providerId="LiveId" clId="{CF6027AD-E818-47F9-B483-BF3D327BE63E}" dt="2024-06-29T05:55:27.985" v="17018" actId="1076"/>
          <ac:spMkLst>
            <pc:docMk/>
            <pc:sldMk cId="1521011036" sldId="430"/>
            <ac:spMk id="11" creationId="{B5045908-E703-60FB-6B5A-453BA4B1DC53}"/>
          </ac:spMkLst>
        </pc:spChg>
        <pc:spChg chg="mod">
          <ac:chgData name="Rhys Thomas" userId="b0461f160bf1e64b" providerId="LiveId" clId="{CF6027AD-E818-47F9-B483-BF3D327BE63E}" dt="2024-06-29T05:56:30.982" v="17030"/>
          <ac:spMkLst>
            <pc:docMk/>
            <pc:sldMk cId="1521011036" sldId="430"/>
            <ac:spMk id="14" creationId="{EB49A8CE-98B6-CBD6-FA3E-954F8F3111D2}"/>
          </ac:spMkLst>
        </pc:spChg>
        <pc:spChg chg="mod">
          <ac:chgData name="Rhys Thomas" userId="b0461f160bf1e64b" providerId="LiveId" clId="{CF6027AD-E818-47F9-B483-BF3D327BE63E}" dt="2024-06-29T05:56:30.982" v="17030"/>
          <ac:spMkLst>
            <pc:docMk/>
            <pc:sldMk cId="1521011036" sldId="430"/>
            <ac:spMk id="15" creationId="{77DAFF09-6DE3-DAA4-D253-F6346300C9E5}"/>
          </ac:spMkLst>
        </pc:spChg>
        <pc:spChg chg="mod">
          <ac:chgData name="Rhys Thomas" userId="b0461f160bf1e64b" providerId="LiveId" clId="{CF6027AD-E818-47F9-B483-BF3D327BE63E}" dt="2024-06-29T05:56:30.982" v="17030"/>
          <ac:spMkLst>
            <pc:docMk/>
            <pc:sldMk cId="1521011036" sldId="430"/>
            <ac:spMk id="16" creationId="{3C7A922C-D5E6-6EB6-FEBD-8698C39C6D71}"/>
          </ac:spMkLst>
        </pc:spChg>
        <pc:spChg chg="mod">
          <ac:chgData name="Rhys Thomas" userId="b0461f160bf1e64b" providerId="LiveId" clId="{CF6027AD-E818-47F9-B483-BF3D327BE63E}" dt="2024-06-29T05:56:30.982" v="17030"/>
          <ac:spMkLst>
            <pc:docMk/>
            <pc:sldMk cId="1521011036" sldId="430"/>
            <ac:spMk id="17" creationId="{3D788B1E-F849-98AD-87A0-4D92D354CDB8}"/>
          </ac:spMkLst>
        </pc:spChg>
        <pc:spChg chg="mod">
          <ac:chgData name="Rhys Thomas" userId="b0461f160bf1e64b" providerId="LiveId" clId="{CF6027AD-E818-47F9-B483-BF3D327BE63E}" dt="2024-06-29T05:56:30.982" v="17030"/>
          <ac:spMkLst>
            <pc:docMk/>
            <pc:sldMk cId="1521011036" sldId="430"/>
            <ac:spMk id="18" creationId="{A5186EB5-689C-23E9-87B6-7FDB55CE9C5D}"/>
          </ac:spMkLst>
        </pc:spChg>
        <pc:spChg chg="mod">
          <ac:chgData name="Rhys Thomas" userId="b0461f160bf1e64b" providerId="LiveId" clId="{CF6027AD-E818-47F9-B483-BF3D327BE63E}" dt="2024-06-29T05:57:22.033" v="17047" actId="20577"/>
          <ac:spMkLst>
            <pc:docMk/>
            <pc:sldMk cId="1521011036" sldId="430"/>
            <ac:spMk id="106" creationId="{9192483B-108A-B0FA-A165-4B46F25B63CA}"/>
          </ac:spMkLst>
        </pc:spChg>
        <pc:grpChg chg="add mod">
          <ac:chgData name="Rhys Thomas" userId="b0461f160bf1e64b" providerId="LiveId" clId="{CF6027AD-E818-47F9-B483-BF3D327BE63E}" dt="2024-06-29T05:55:52.869" v="17022" actId="1076"/>
          <ac:grpSpMkLst>
            <pc:docMk/>
            <pc:sldMk cId="1521011036" sldId="430"/>
            <ac:grpSpMk id="2" creationId="{056D7A32-2D2F-5EFF-25C6-681FCB5E5F38}"/>
          </ac:grpSpMkLst>
        </pc:grpChg>
        <pc:grpChg chg="mod">
          <ac:chgData name="Rhys Thomas" userId="b0461f160bf1e64b" providerId="LiveId" clId="{CF6027AD-E818-47F9-B483-BF3D327BE63E}" dt="2024-06-29T05:55:20.621" v="17016"/>
          <ac:grpSpMkLst>
            <pc:docMk/>
            <pc:sldMk cId="1521011036" sldId="430"/>
            <ac:grpSpMk id="3" creationId="{F61CC3BB-E34F-C7D7-1D37-4F28E3F96E3C}"/>
          </ac:grpSpMkLst>
        </pc:grpChg>
        <pc:grpChg chg="mod">
          <ac:chgData name="Rhys Thomas" userId="b0461f160bf1e64b" providerId="LiveId" clId="{CF6027AD-E818-47F9-B483-BF3D327BE63E}" dt="2024-06-29T05:55:20.621" v="17016"/>
          <ac:grpSpMkLst>
            <pc:docMk/>
            <pc:sldMk cId="1521011036" sldId="430"/>
            <ac:grpSpMk id="4" creationId="{2BC2FB63-6D3D-2F7C-40E1-52C9292CED81}"/>
          </ac:grpSpMkLst>
        </pc:grpChg>
        <pc:grpChg chg="add del mod">
          <ac:chgData name="Rhys Thomas" userId="b0461f160bf1e64b" providerId="LiveId" clId="{CF6027AD-E818-47F9-B483-BF3D327BE63E}" dt="2024-06-29T05:56:34.486" v="17031" actId="21"/>
          <ac:grpSpMkLst>
            <pc:docMk/>
            <pc:sldMk cId="1521011036" sldId="430"/>
            <ac:grpSpMk id="12" creationId="{45EA78A4-63E1-9699-4E36-5F452BF1BF8A}"/>
          </ac:grpSpMkLst>
        </pc:grpChg>
        <pc:grpChg chg="mod">
          <ac:chgData name="Rhys Thomas" userId="b0461f160bf1e64b" providerId="LiveId" clId="{CF6027AD-E818-47F9-B483-BF3D327BE63E}" dt="2024-06-29T05:56:30.982" v="17030"/>
          <ac:grpSpMkLst>
            <pc:docMk/>
            <pc:sldMk cId="1521011036" sldId="430"/>
            <ac:grpSpMk id="13" creationId="{DE8B192E-2767-216F-E725-78F5EF656A20}"/>
          </ac:grpSpMkLst>
        </pc:grpChg>
        <pc:grpChg chg="del mod">
          <ac:chgData name="Rhys Thomas" userId="b0461f160bf1e64b" providerId="LiveId" clId="{CF6027AD-E818-47F9-B483-BF3D327BE63E}" dt="2024-06-29T05:56:15.643" v="17027" actId="21"/>
          <ac:grpSpMkLst>
            <pc:docMk/>
            <pc:sldMk cId="1521011036" sldId="430"/>
            <ac:grpSpMk id="37" creationId="{199A07E1-E327-1286-66A4-FFD3237F0C99}"/>
          </ac:grpSpMkLst>
        </pc:grpChg>
        <pc:grpChg chg="mod">
          <ac:chgData name="Rhys Thomas" userId="b0461f160bf1e64b" providerId="LiveId" clId="{CF6027AD-E818-47F9-B483-BF3D327BE63E}" dt="2024-06-29T05:56:04.974" v="17025" actId="1076"/>
          <ac:grpSpMkLst>
            <pc:docMk/>
            <pc:sldMk cId="1521011036" sldId="430"/>
            <ac:grpSpMk id="45" creationId="{D0371032-D400-1D7A-14CE-C5C800BC94EA}"/>
          </ac:grpSpMkLst>
        </pc:grpChg>
        <pc:grpChg chg="mod">
          <ac:chgData name="Rhys Thomas" userId="b0461f160bf1e64b" providerId="LiveId" clId="{CF6027AD-E818-47F9-B483-BF3D327BE63E}" dt="2024-06-29T05:57:11.931" v="17043" actId="1076"/>
          <ac:grpSpMkLst>
            <pc:docMk/>
            <pc:sldMk cId="1521011036" sldId="430"/>
            <ac:grpSpMk id="50" creationId="{AA5DCAD6-612E-8BD6-FB66-6724E27F4A42}"/>
          </ac:grpSpMkLst>
        </pc:grpChg>
        <pc:grpChg chg="mod">
          <ac:chgData name="Rhys Thomas" userId="b0461f160bf1e64b" providerId="LiveId" clId="{CF6027AD-E818-47F9-B483-BF3D327BE63E}" dt="2024-06-29T05:57:15.527" v="17044" actId="1076"/>
          <ac:grpSpMkLst>
            <pc:docMk/>
            <pc:sldMk cId="1521011036" sldId="430"/>
            <ac:grpSpMk id="51" creationId="{FBC64DAB-5C03-9DFE-9C3C-3B1258437552}"/>
          </ac:grpSpMkLst>
        </pc:grpChg>
        <pc:grpChg chg="del mod">
          <ac:chgData name="Rhys Thomas" userId="b0461f160bf1e64b" providerId="LiveId" clId="{CF6027AD-E818-47F9-B483-BF3D327BE63E}" dt="2024-06-29T05:56:29.234" v="17029" actId="21"/>
          <ac:grpSpMkLst>
            <pc:docMk/>
            <pc:sldMk cId="1521011036" sldId="430"/>
            <ac:grpSpMk id="58" creationId="{45EA78A4-63E1-9699-4E36-5F452BF1BF8A}"/>
          </ac:grpSpMkLst>
        </pc:grpChg>
        <pc:grpChg chg="mod">
          <ac:chgData name="Rhys Thomas" userId="b0461f160bf1e64b" providerId="LiveId" clId="{CF6027AD-E818-47F9-B483-BF3D327BE63E}" dt="2024-06-29T05:55:48.945" v="17021" actId="1076"/>
          <ac:grpSpMkLst>
            <pc:docMk/>
            <pc:sldMk cId="1521011036" sldId="430"/>
            <ac:grpSpMk id="59" creationId="{5DA50CAC-D80D-AF90-A596-323EF073DACE}"/>
          </ac:grpSpMkLst>
        </pc:grpChg>
        <pc:grpChg chg="mod">
          <ac:chgData name="Rhys Thomas" userId="b0461f160bf1e64b" providerId="LiveId" clId="{CF6027AD-E818-47F9-B483-BF3D327BE63E}" dt="2024-06-29T05:55:18.038" v="17015" actId="1076"/>
          <ac:grpSpMkLst>
            <pc:docMk/>
            <pc:sldMk cId="1521011036" sldId="430"/>
            <ac:grpSpMk id="77" creationId="{8195ED81-FFBF-D122-56D8-851364219A32}"/>
          </ac:grpSpMkLst>
        </pc:grpChg>
        <pc:inkChg chg="del">
          <ac:chgData name="Rhys Thomas" userId="b0461f160bf1e64b" providerId="LiveId" clId="{CF6027AD-E818-47F9-B483-BF3D327BE63E}" dt="2024-06-29T05:56:00.318" v="17024" actId="478"/>
          <ac:inkMkLst>
            <pc:docMk/>
            <pc:sldMk cId="1521011036" sldId="430"/>
            <ac:inkMk id="102" creationId="{37756A0F-5FA0-578E-985A-4B12D1F71CC5}"/>
          </ac:inkMkLst>
        </pc:inkChg>
      </pc:sldChg>
      <pc:sldChg chg="addSp modSp add mod">
        <pc:chgData name="Rhys Thomas" userId="b0461f160bf1e64b" providerId="LiveId" clId="{CF6027AD-E818-47F9-B483-BF3D327BE63E}" dt="2024-06-29T05:59:23.530" v="17069" actId="20577"/>
        <pc:sldMkLst>
          <pc:docMk/>
          <pc:sldMk cId="3205055636" sldId="431"/>
        </pc:sldMkLst>
        <pc:spChg chg="add mod">
          <ac:chgData name="Rhys Thomas" userId="b0461f160bf1e64b" providerId="LiveId" clId="{CF6027AD-E818-47F9-B483-BF3D327BE63E}" dt="2024-06-29T05:58:03.071" v="17052" actId="1076"/>
          <ac:spMkLst>
            <pc:docMk/>
            <pc:sldMk cId="3205055636" sldId="431"/>
            <ac:spMk id="12" creationId="{92CD78EB-7DC0-ECB4-D4B7-15F48C577276}"/>
          </ac:spMkLst>
        </pc:spChg>
        <pc:spChg chg="mod">
          <ac:chgData name="Rhys Thomas" userId="b0461f160bf1e64b" providerId="LiveId" clId="{CF6027AD-E818-47F9-B483-BF3D327BE63E}" dt="2024-06-29T05:59:07.771" v="17060" actId="20577"/>
          <ac:spMkLst>
            <pc:docMk/>
            <pc:sldMk cId="3205055636" sldId="431"/>
            <ac:spMk id="105" creationId="{17B33494-6C41-6E32-941A-758F37D09638}"/>
          </ac:spMkLst>
        </pc:spChg>
        <pc:spChg chg="mod">
          <ac:chgData name="Rhys Thomas" userId="b0461f160bf1e64b" providerId="LiveId" clId="{CF6027AD-E818-47F9-B483-BF3D327BE63E}" dt="2024-06-29T05:59:23.530" v="17069" actId="20577"/>
          <ac:spMkLst>
            <pc:docMk/>
            <pc:sldMk cId="3205055636" sldId="431"/>
            <ac:spMk id="106" creationId="{9192483B-108A-B0FA-A165-4B46F25B63CA}"/>
          </ac:spMkLst>
        </pc:spChg>
        <pc:spChg chg="mod">
          <ac:chgData name="Rhys Thomas" userId="b0461f160bf1e64b" providerId="LiveId" clId="{CF6027AD-E818-47F9-B483-BF3D327BE63E}" dt="2024-06-29T05:57:49.322" v="17050"/>
          <ac:spMkLst>
            <pc:docMk/>
            <pc:sldMk cId="3205055636" sldId="431"/>
            <ac:spMk id="109" creationId="{4114BD0C-EB94-2A7D-6DEE-5252F561D489}"/>
          </ac:spMkLst>
        </pc:spChg>
        <pc:spChg chg="mod">
          <ac:chgData name="Rhys Thomas" userId="b0461f160bf1e64b" providerId="LiveId" clId="{CF6027AD-E818-47F9-B483-BF3D327BE63E}" dt="2024-06-29T05:57:49.322" v="17050"/>
          <ac:spMkLst>
            <pc:docMk/>
            <pc:sldMk cId="3205055636" sldId="431"/>
            <ac:spMk id="110" creationId="{105421C8-C24E-9666-9D48-A5C11F8A74F6}"/>
          </ac:spMkLst>
        </pc:spChg>
        <pc:spChg chg="mod">
          <ac:chgData name="Rhys Thomas" userId="b0461f160bf1e64b" providerId="LiveId" clId="{CF6027AD-E818-47F9-B483-BF3D327BE63E}" dt="2024-06-29T05:57:49.322" v="17050"/>
          <ac:spMkLst>
            <pc:docMk/>
            <pc:sldMk cId="3205055636" sldId="431"/>
            <ac:spMk id="111" creationId="{4EF51696-11CF-AA06-7ECB-0A6B43056F39}"/>
          </ac:spMkLst>
        </pc:spChg>
        <pc:spChg chg="mod">
          <ac:chgData name="Rhys Thomas" userId="b0461f160bf1e64b" providerId="LiveId" clId="{CF6027AD-E818-47F9-B483-BF3D327BE63E}" dt="2024-06-29T05:57:49.322" v="17050"/>
          <ac:spMkLst>
            <pc:docMk/>
            <pc:sldMk cId="3205055636" sldId="431"/>
            <ac:spMk id="112" creationId="{9ED33A3D-AB69-A032-AA63-0DD142E40CEC}"/>
          </ac:spMkLst>
        </pc:spChg>
        <pc:spChg chg="mod">
          <ac:chgData name="Rhys Thomas" userId="b0461f160bf1e64b" providerId="LiveId" clId="{CF6027AD-E818-47F9-B483-BF3D327BE63E}" dt="2024-06-29T05:57:49.322" v="17050"/>
          <ac:spMkLst>
            <pc:docMk/>
            <pc:sldMk cId="3205055636" sldId="431"/>
            <ac:spMk id="115" creationId="{EB49A8CE-98B6-CBD6-FA3E-954F8F3111D2}"/>
          </ac:spMkLst>
        </pc:spChg>
        <pc:spChg chg="mod">
          <ac:chgData name="Rhys Thomas" userId="b0461f160bf1e64b" providerId="LiveId" clId="{CF6027AD-E818-47F9-B483-BF3D327BE63E}" dt="2024-06-29T05:57:49.322" v="17050"/>
          <ac:spMkLst>
            <pc:docMk/>
            <pc:sldMk cId="3205055636" sldId="431"/>
            <ac:spMk id="116" creationId="{77DAFF09-6DE3-DAA4-D253-F6346300C9E5}"/>
          </ac:spMkLst>
        </pc:spChg>
        <pc:spChg chg="mod">
          <ac:chgData name="Rhys Thomas" userId="b0461f160bf1e64b" providerId="LiveId" clId="{CF6027AD-E818-47F9-B483-BF3D327BE63E}" dt="2024-06-29T05:57:49.322" v="17050"/>
          <ac:spMkLst>
            <pc:docMk/>
            <pc:sldMk cId="3205055636" sldId="431"/>
            <ac:spMk id="117" creationId="{3C7A922C-D5E6-6EB6-FEBD-8698C39C6D71}"/>
          </ac:spMkLst>
        </pc:spChg>
        <pc:spChg chg="mod">
          <ac:chgData name="Rhys Thomas" userId="b0461f160bf1e64b" providerId="LiveId" clId="{CF6027AD-E818-47F9-B483-BF3D327BE63E}" dt="2024-06-29T05:57:49.322" v="17050"/>
          <ac:spMkLst>
            <pc:docMk/>
            <pc:sldMk cId="3205055636" sldId="431"/>
            <ac:spMk id="118" creationId="{3D788B1E-F849-98AD-87A0-4D92D354CDB8}"/>
          </ac:spMkLst>
        </pc:spChg>
        <pc:spChg chg="mod">
          <ac:chgData name="Rhys Thomas" userId="b0461f160bf1e64b" providerId="LiveId" clId="{CF6027AD-E818-47F9-B483-BF3D327BE63E}" dt="2024-06-29T05:57:49.322" v="17050"/>
          <ac:spMkLst>
            <pc:docMk/>
            <pc:sldMk cId="3205055636" sldId="431"/>
            <ac:spMk id="119" creationId="{A5186EB5-689C-23E9-87B6-7FDB55CE9C5D}"/>
          </ac:spMkLst>
        </pc:spChg>
        <pc:grpChg chg="mod">
          <ac:chgData name="Rhys Thomas" userId="b0461f160bf1e64b" providerId="LiveId" clId="{CF6027AD-E818-47F9-B483-BF3D327BE63E}" dt="2024-06-29T05:58:32.960" v="17055" actId="1076"/>
          <ac:grpSpMkLst>
            <pc:docMk/>
            <pc:sldMk cId="3205055636" sldId="431"/>
            <ac:grpSpMk id="2" creationId="{056D7A32-2D2F-5EFF-25C6-681FCB5E5F38}"/>
          </ac:grpSpMkLst>
        </pc:grpChg>
        <pc:grpChg chg="mod">
          <ac:chgData name="Rhys Thomas" userId="b0461f160bf1e64b" providerId="LiveId" clId="{CF6027AD-E818-47F9-B483-BF3D327BE63E}" dt="2024-06-29T05:58:45.688" v="17057" actId="1076"/>
          <ac:grpSpMkLst>
            <pc:docMk/>
            <pc:sldMk cId="3205055636" sldId="431"/>
            <ac:grpSpMk id="45" creationId="{D0371032-D400-1D7A-14CE-C5C800BC94EA}"/>
          </ac:grpSpMkLst>
        </pc:grpChg>
        <pc:grpChg chg="mod">
          <ac:chgData name="Rhys Thomas" userId="b0461f160bf1e64b" providerId="LiveId" clId="{CF6027AD-E818-47F9-B483-BF3D327BE63E}" dt="2024-06-29T05:58:38.260" v="17056" actId="1076"/>
          <ac:grpSpMkLst>
            <pc:docMk/>
            <pc:sldMk cId="3205055636" sldId="431"/>
            <ac:grpSpMk id="50" creationId="{AA5DCAD6-612E-8BD6-FB66-6724E27F4A42}"/>
          </ac:grpSpMkLst>
        </pc:grpChg>
        <pc:grpChg chg="mod">
          <ac:chgData name="Rhys Thomas" userId="b0461f160bf1e64b" providerId="LiveId" clId="{CF6027AD-E818-47F9-B483-BF3D327BE63E}" dt="2024-06-29T05:58:13.176" v="17053" actId="1076"/>
          <ac:grpSpMkLst>
            <pc:docMk/>
            <pc:sldMk cId="3205055636" sldId="431"/>
            <ac:grpSpMk id="51" creationId="{FBC64DAB-5C03-9DFE-9C3C-3B1258437552}"/>
          </ac:grpSpMkLst>
        </pc:grpChg>
        <pc:grpChg chg="mod">
          <ac:chgData name="Rhys Thomas" userId="b0461f160bf1e64b" providerId="LiveId" clId="{CF6027AD-E818-47F9-B483-BF3D327BE63E}" dt="2024-06-29T05:58:22.708" v="17054" actId="1076"/>
          <ac:grpSpMkLst>
            <pc:docMk/>
            <pc:sldMk cId="3205055636" sldId="431"/>
            <ac:grpSpMk id="59" creationId="{5DA50CAC-D80D-AF90-A596-323EF073DACE}"/>
          </ac:grpSpMkLst>
        </pc:grpChg>
        <pc:grpChg chg="add mod">
          <ac:chgData name="Rhys Thomas" userId="b0461f160bf1e64b" providerId="LiveId" clId="{CF6027AD-E818-47F9-B483-BF3D327BE63E}" dt="2024-06-29T05:58:53.273" v="17058" actId="1076"/>
          <ac:grpSpMkLst>
            <pc:docMk/>
            <pc:sldMk cId="3205055636" sldId="431"/>
            <ac:grpSpMk id="108" creationId="{199A07E1-E327-1286-66A4-FFD3237F0C99}"/>
          </ac:grpSpMkLst>
        </pc:grpChg>
        <pc:grpChg chg="add mod">
          <ac:chgData name="Rhys Thomas" userId="b0461f160bf1e64b" providerId="LiveId" clId="{CF6027AD-E818-47F9-B483-BF3D327BE63E}" dt="2024-06-29T05:59:02.763" v="17059" actId="1076"/>
          <ac:grpSpMkLst>
            <pc:docMk/>
            <pc:sldMk cId="3205055636" sldId="431"/>
            <ac:grpSpMk id="113" creationId="{45EA78A4-63E1-9699-4E36-5F452BF1BF8A}"/>
          </ac:grpSpMkLst>
        </pc:grpChg>
        <pc:grpChg chg="mod">
          <ac:chgData name="Rhys Thomas" userId="b0461f160bf1e64b" providerId="LiveId" clId="{CF6027AD-E818-47F9-B483-BF3D327BE63E}" dt="2024-06-29T05:57:49.322" v="17050"/>
          <ac:grpSpMkLst>
            <pc:docMk/>
            <pc:sldMk cId="3205055636" sldId="431"/>
            <ac:grpSpMk id="114" creationId="{DE8B192E-2767-216F-E725-78F5EF656A20}"/>
          </ac:grpSpMkLst>
        </pc:grpChg>
      </pc:sldChg>
      <pc:sldChg chg="addSp delSp modSp add mod">
        <pc:chgData name="Rhys Thomas" userId="b0461f160bf1e64b" providerId="LiveId" clId="{CF6027AD-E818-47F9-B483-BF3D327BE63E}" dt="2024-06-29T06:11:45.679" v="17113" actId="20577"/>
        <pc:sldMkLst>
          <pc:docMk/>
          <pc:sldMk cId="2886154173" sldId="432"/>
        </pc:sldMkLst>
        <pc:spChg chg="del mod">
          <ac:chgData name="Rhys Thomas" userId="b0461f160bf1e64b" providerId="LiveId" clId="{CF6027AD-E818-47F9-B483-BF3D327BE63E}" dt="2024-06-29T06:01:02.476" v="17087" actId="21"/>
          <ac:spMkLst>
            <pc:docMk/>
            <pc:sldMk cId="2886154173" sldId="432"/>
            <ac:spMk id="11" creationId="{B5045908-E703-60FB-6B5A-453BA4B1DC53}"/>
          </ac:spMkLst>
        </pc:spChg>
        <pc:spChg chg="mod">
          <ac:chgData name="Rhys Thomas" userId="b0461f160bf1e64b" providerId="LiveId" clId="{CF6027AD-E818-47F9-B483-BF3D327BE63E}" dt="2024-06-29T06:00:56.078" v="17086" actId="1076"/>
          <ac:spMkLst>
            <pc:docMk/>
            <pc:sldMk cId="2886154173" sldId="432"/>
            <ac:spMk id="12" creationId="{92CD78EB-7DC0-ECB4-D4B7-15F48C577276}"/>
          </ac:spMkLst>
        </pc:spChg>
        <pc:spChg chg="mod">
          <ac:chgData name="Rhys Thomas" userId="b0461f160bf1e64b" providerId="LiveId" clId="{CF6027AD-E818-47F9-B483-BF3D327BE63E}" dt="2024-06-29T06:00:42.045" v="17084"/>
          <ac:spMkLst>
            <pc:docMk/>
            <pc:sldMk cId="2886154173" sldId="432"/>
            <ac:spMk id="14" creationId="{A3BDF7E3-2CF5-559B-F7F3-FC7917FA82D0}"/>
          </ac:spMkLst>
        </pc:spChg>
        <pc:spChg chg="mod">
          <ac:chgData name="Rhys Thomas" userId="b0461f160bf1e64b" providerId="LiveId" clId="{CF6027AD-E818-47F9-B483-BF3D327BE63E}" dt="2024-06-29T06:00:42.045" v="17084"/>
          <ac:spMkLst>
            <pc:docMk/>
            <pc:sldMk cId="2886154173" sldId="432"/>
            <ac:spMk id="15" creationId="{E20A3CF2-905B-2E24-3F4E-7B07D9A36F35}"/>
          </ac:spMkLst>
        </pc:spChg>
        <pc:spChg chg="mod">
          <ac:chgData name="Rhys Thomas" userId="b0461f160bf1e64b" providerId="LiveId" clId="{CF6027AD-E818-47F9-B483-BF3D327BE63E}" dt="2024-06-29T06:11:45.679" v="17113" actId="20577"/>
          <ac:spMkLst>
            <pc:docMk/>
            <pc:sldMk cId="2886154173" sldId="432"/>
            <ac:spMk id="106" creationId="{9192483B-108A-B0FA-A165-4B46F25B63CA}"/>
          </ac:spMkLst>
        </pc:spChg>
        <pc:grpChg chg="del mod">
          <ac:chgData name="Rhys Thomas" userId="b0461f160bf1e64b" providerId="LiveId" clId="{CF6027AD-E818-47F9-B483-BF3D327BE63E}" dt="2024-06-29T06:01:02.476" v="17087" actId="21"/>
          <ac:grpSpMkLst>
            <pc:docMk/>
            <pc:sldMk cId="2886154173" sldId="432"/>
            <ac:grpSpMk id="2" creationId="{056D7A32-2D2F-5EFF-25C6-681FCB5E5F38}"/>
          </ac:grpSpMkLst>
        </pc:grpChg>
        <pc:grpChg chg="add mod">
          <ac:chgData name="Rhys Thomas" userId="b0461f160bf1e64b" providerId="LiveId" clId="{CF6027AD-E818-47F9-B483-BF3D327BE63E}" dt="2024-06-29T06:00:45.164" v="17085" actId="1076"/>
          <ac:grpSpMkLst>
            <pc:docMk/>
            <pc:sldMk cId="2886154173" sldId="432"/>
            <ac:grpSpMk id="13" creationId="{2001C1E4-05D3-3ABE-87C1-70A6B82F5EEA}"/>
          </ac:grpSpMkLst>
        </pc:grpChg>
        <pc:grpChg chg="del mod">
          <ac:chgData name="Rhys Thomas" userId="b0461f160bf1e64b" providerId="LiveId" clId="{CF6027AD-E818-47F9-B483-BF3D327BE63E}" dt="2024-06-29T06:01:02.476" v="17087" actId="21"/>
          <ac:grpSpMkLst>
            <pc:docMk/>
            <pc:sldMk cId="2886154173" sldId="432"/>
            <ac:grpSpMk id="45" creationId="{D0371032-D400-1D7A-14CE-C5C800BC94EA}"/>
          </ac:grpSpMkLst>
        </pc:grpChg>
        <pc:grpChg chg="mod">
          <ac:chgData name="Rhys Thomas" userId="b0461f160bf1e64b" providerId="LiveId" clId="{CF6027AD-E818-47F9-B483-BF3D327BE63E}" dt="2024-06-29T06:00:35.237" v="17083" actId="1076"/>
          <ac:grpSpMkLst>
            <pc:docMk/>
            <pc:sldMk cId="2886154173" sldId="432"/>
            <ac:grpSpMk id="50" creationId="{AA5DCAD6-612E-8BD6-FB66-6724E27F4A42}"/>
          </ac:grpSpMkLst>
        </pc:grpChg>
        <pc:grpChg chg="mod">
          <ac:chgData name="Rhys Thomas" userId="b0461f160bf1e64b" providerId="LiveId" clId="{CF6027AD-E818-47F9-B483-BF3D327BE63E}" dt="2024-06-29T05:59:53.148" v="17076" actId="1076"/>
          <ac:grpSpMkLst>
            <pc:docMk/>
            <pc:sldMk cId="2886154173" sldId="432"/>
            <ac:grpSpMk id="51" creationId="{FBC64DAB-5C03-9DFE-9C3C-3B1258437552}"/>
          </ac:grpSpMkLst>
        </pc:grpChg>
        <pc:grpChg chg="mod">
          <ac:chgData name="Rhys Thomas" userId="b0461f160bf1e64b" providerId="LiveId" clId="{CF6027AD-E818-47F9-B483-BF3D327BE63E}" dt="2024-06-29T06:00:13.953" v="17080" actId="1076"/>
          <ac:grpSpMkLst>
            <pc:docMk/>
            <pc:sldMk cId="2886154173" sldId="432"/>
            <ac:grpSpMk id="59" creationId="{5DA50CAC-D80D-AF90-A596-323EF073DACE}"/>
          </ac:grpSpMkLst>
        </pc:grpChg>
        <pc:grpChg chg="del mod">
          <ac:chgData name="Rhys Thomas" userId="b0461f160bf1e64b" providerId="LiveId" clId="{CF6027AD-E818-47F9-B483-BF3D327BE63E}" dt="2024-06-29T06:01:02.476" v="17087" actId="21"/>
          <ac:grpSpMkLst>
            <pc:docMk/>
            <pc:sldMk cId="2886154173" sldId="432"/>
            <ac:grpSpMk id="77" creationId="{8195ED81-FFBF-D122-56D8-851364219A32}"/>
          </ac:grpSpMkLst>
        </pc:grpChg>
        <pc:grpChg chg="mod">
          <ac:chgData name="Rhys Thomas" userId="b0461f160bf1e64b" providerId="LiveId" clId="{CF6027AD-E818-47F9-B483-BF3D327BE63E}" dt="2024-06-29T06:00:26.900" v="17082" actId="1076"/>
          <ac:grpSpMkLst>
            <pc:docMk/>
            <pc:sldMk cId="2886154173" sldId="432"/>
            <ac:grpSpMk id="108" creationId="{199A07E1-E327-1286-66A4-FFD3237F0C99}"/>
          </ac:grpSpMkLst>
        </pc:grpChg>
        <pc:grpChg chg="mod">
          <ac:chgData name="Rhys Thomas" userId="b0461f160bf1e64b" providerId="LiveId" clId="{CF6027AD-E818-47F9-B483-BF3D327BE63E}" dt="2024-06-29T06:00:05.746" v="17078" actId="1076"/>
          <ac:grpSpMkLst>
            <pc:docMk/>
            <pc:sldMk cId="2886154173" sldId="432"/>
            <ac:grpSpMk id="113" creationId="{45EA78A4-63E1-9699-4E36-5F452BF1BF8A}"/>
          </ac:grpSpMkLst>
        </pc:grpChg>
      </pc:sldChg>
      <pc:sldChg chg="addSp delSp modSp add mod">
        <pc:chgData name="Rhys Thomas" userId="b0461f160bf1e64b" providerId="LiveId" clId="{CF6027AD-E818-47F9-B483-BF3D327BE63E}" dt="2024-06-29T06:02:56.800" v="17103" actId="20577"/>
        <pc:sldMkLst>
          <pc:docMk/>
          <pc:sldMk cId="734936932" sldId="433"/>
        </pc:sldMkLst>
        <pc:spChg chg="mod">
          <ac:chgData name="Rhys Thomas" userId="b0461f160bf1e64b" providerId="LiveId" clId="{CF6027AD-E818-47F9-B483-BF3D327BE63E}" dt="2024-06-29T06:02:26.878" v="17094" actId="1076"/>
          <ac:spMkLst>
            <pc:docMk/>
            <pc:sldMk cId="734936932" sldId="433"/>
            <ac:spMk id="11" creationId="{B5045908-E703-60FB-6B5A-453BA4B1DC53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15" creationId="{D9ED2ECD-62FA-E7BA-9428-6FA686BE4F3D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16" creationId="{55346E5E-EB18-29B2-271B-EC9F99925D33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17" creationId="{A9F9A66F-5428-BB92-D62B-979386AEFAD5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18" creationId="{9E13FD9F-61D2-1609-40F4-3F658C1C221A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19" creationId="{2AC1AC3B-6315-5D71-9F8E-D84A87A74B82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22" creationId="{ED7AC7F2-5D74-320D-D843-CDF4A59E85FC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26" creationId="{90D1364B-9448-AE97-DD45-F2B89BAC5ECD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27" creationId="{073FFE39-3622-1A7A-2F13-D428A0001A8E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28" creationId="{3503F1EF-C29C-6A02-6BD0-8D2786533914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29" creationId="{0330CFB9-D9CD-772B-0310-1ED66FBFC52E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30" creationId="{938F587E-4DBE-D01C-C359-F16F693383FC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36" creationId="{544AC299-4DB0-40A3-DAA2-64FED7579EEF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40" creationId="{6238CE23-2975-87B0-11A9-3E7CE05280BD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41" creationId="{2C75B5E8-5D14-64D3-D8F1-350E58182387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49" creationId="{D15134D8-2107-3DAD-A3BB-A4F134BF9A86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58" creationId="{EFCC1B1A-60E4-C0DC-3DA1-744AACD143EB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60" creationId="{A9A2FA23-475A-661A-BB29-1FB6ABB2C01F}"/>
          </ac:spMkLst>
        </pc:spChg>
        <pc:spChg chg="mod">
          <ac:chgData name="Rhys Thomas" userId="b0461f160bf1e64b" providerId="LiveId" clId="{CF6027AD-E818-47F9-B483-BF3D327BE63E}" dt="2024-06-29T06:01:43.891" v="17089"/>
          <ac:spMkLst>
            <pc:docMk/>
            <pc:sldMk cId="734936932" sldId="433"/>
            <ac:spMk id="61" creationId="{497EC3F9-FA0B-3DE9-B7E9-64227D17D102}"/>
          </ac:spMkLst>
        </pc:spChg>
        <pc:spChg chg="add mod">
          <ac:chgData name="Rhys Thomas" userId="b0461f160bf1e64b" providerId="LiveId" clId="{CF6027AD-E818-47F9-B483-BF3D327BE63E}" dt="2024-06-29T06:02:11.613" v="17091" actId="1076"/>
          <ac:spMkLst>
            <pc:docMk/>
            <pc:sldMk cId="734936932" sldId="433"/>
            <ac:spMk id="62" creationId="{B5045908-E703-60FB-6B5A-453BA4B1DC53}"/>
          </ac:spMkLst>
        </pc:spChg>
        <pc:spChg chg="mod">
          <ac:chgData name="Rhys Thomas" userId="b0461f160bf1e64b" providerId="LiveId" clId="{CF6027AD-E818-47F9-B483-BF3D327BE63E}" dt="2024-06-29T06:02:56.800" v="17103" actId="20577"/>
          <ac:spMkLst>
            <pc:docMk/>
            <pc:sldMk cId="734936932" sldId="433"/>
            <ac:spMk id="106" creationId="{9192483B-108A-B0FA-A165-4B46F25B63CA}"/>
          </ac:spMkLst>
        </pc:spChg>
        <pc:grpChg chg="add del mod">
          <ac:chgData name="Rhys Thomas" userId="b0461f160bf1e64b" providerId="LiveId" clId="{CF6027AD-E818-47F9-B483-BF3D327BE63E}" dt="2024-06-29T06:02:45.544" v="17095" actId="478"/>
          <ac:grpSpMkLst>
            <pc:docMk/>
            <pc:sldMk cId="734936932" sldId="433"/>
            <ac:grpSpMk id="12" creationId="{D0371032-D400-1D7A-14CE-C5C800BC94EA}"/>
          </ac:grpSpMkLst>
        </pc:grpChg>
        <pc:grpChg chg="mod">
          <ac:chgData name="Rhys Thomas" userId="b0461f160bf1e64b" providerId="LiveId" clId="{CF6027AD-E818-47F9-B483-BF3D327BE63E}" dt="2024-06-29T06:01:43.891" v="17089"/>
          <ac:grpSpMkLst>
            <pc:docMk/>
            <pc:sldMk cId="734936932" sldId="433"/>
            <ac:grpSpMk id="13" creationId="{0E6756D8-FB3E-03FD-23FA-A877F172395A}"/>
          </ac:grpSpMkLst>
        </pc:grpChg>
        <pc:grpChg chg="mod">
          <ac:chgData name="Rhys Thomas" userId="b0461f160bf1e64b" providerId="LiveId" clId="{CF6027AD-E818-47F9-B483-BF3D327BE63E}" dt="2024-06-29T06:01:43.891" v="17089"/>
          <ac:grpSpMkLst>
            <pc:docMk/>
            <pc:sldMk cId="734936932" sldId="433"/>
            <ac:grpSpMk id="14" creationId="{472CAD96-6212-499A-51FD-38749373072A}"/>
          </ac:grpSpMkLst>
        </pc:grpChg>
        <pc:grpChg chg="add del mod">
          <ac:chgData name="Rhys Thomas" userId="b0461f160bf1e64b" providerId="LiveId" clId="{CF6027AD-E818-47F9-B483-BF3D327BE63E}" dt="2024-06-29T06:02:45.544" v="17095" actId="478"/>
          <ac:grpSpMkLst>
            <pc:docMk/>
            <pc:sldMk cId="734936932" sldId="433"/>
            <ac:grpSpMk id="23" creationId="{8195ED81-FFBF-D122-56D8-851364219A32}"/>
          </ac:grpSpMkLst>
        </pc:grpChg>
        <pc:grpChg chg="mod">
          <ac:chgData name="Rhys Thomas" userId="b0461f160bf1e64b" providerId="LiveId" clId="{CF6027AD-E818-47F9-B483-BF3D327BE63E}" dt="2024-06-29T06:01:43.891" v="17089"/>
          <ac:grpSpMkLst>
            <pc:docMk/>
            <pc:sldMk cId="734936932" sldId="433"/>
            <ac:grpSpMk id="24" creationId="{5F0F3EE5-5E89-6E2E-475A-01E0C2201452}"/>
          </ac:grpSpMkLst>
        </pc:grpChg>
        <pc:grpChg chg="mod">
          <ac:chgData name="Rhys Thomas" userId="b0461f160bf1e64b" providerId="LiveId" clId="{CF6027AD-E818-47F9-B483-BF3D327BE63E}" dt="2024-06-29T06:01:43.891" v="17089"/>
          <ac:grpSpMkLst>
            <pc:docMk/>
            <pc:sldMk cId="734936932" sldId="433"/>
            <ac:grpSpMk id="25" creationId="{26BE43EC-FBF3-1227-090F-85291678B1BE}"/>
          </ac:grpSpMkLst>
        </pc:grpChg>
        <pc:grpChg chg="add del mod">
          <ac:chgData name="Rhys Thomas" userId="b0461f160bf1e64b" providerId="LiveId" clId="{CF6027AD-E818-47F9-B483-BF3D327BE63E}" dt="2024-06-29T06:02:45.544" v="17095" actId="478"/>
          <ac:grpSpMkLst>
            <pc:docMk/>
            <pc:sldMk cId="734936932" sldId="433"/>
            <ac:grpSpMk id="37" creationId="{056D7A32-2D2F-5EFF-25C6-681FCB5E5F38}"/>
          </ac:grpSpMkLst>
        </pc:grpChg>
        <pc:grpChg chg="mod">
          <ac:chgData name="Rhys Thomas" userId="b0461f160bf1e64b" providerId="LiveId" clId="{CF6027AD-E818-47F9-B483-BF3D327BE63E}" dt="2024-06-29T06:01:43.891" v="17089"/>
          <ac:grpSpMkLst>
            <pc:docMk/>
            <pc:sldMk cId="734936932" sldId="433"/>
            <ac:grpSpMk id="38" creationId="{F61CC3BB-E34F-C7D7-1D37-4F28E3F96E3C}"/>
          </ac:grpSpMkLst>
        </pc:grpChg>
        <pc:grpChg chg="mod">
          <ac:chgData name="Rhys Thomas" userId="b0461f160bf1e64b" providerId="LiveId" clId="{CF6027AD-E818-47F9-B483-BF3D327BE63E}" dt="2024-06-29T06:01:43.891" v="17089"/>
          <ac:grpSpMkLst>
            <pc:docMk/>
            <pc:sldMk cId="734936932" sldId="433"/>
            <ac:grpSpMk id="39" creationId="{2BC2FB63-6D3D-2F7C-40E1-52C9292CED81}"/>
          </ac:grpSpMkLst>
        </pc:grpChg>
        <pc:grpChg chg="mod">
          <ac:chgData name="Rhys Thomas" userId="b0461f160bf1e64b" providerId="LiveId" clId="{CF6027AD-E818-47F9-B483-BF3D327BE63E}" dt="2024-06-29T06:02:18.846" v="17092" actId="1076"/>
          <ac:grpSpMkLst>
            <pc:docMk/>
            <pc:sldMk cId="734936932" sldId="433"/>
            <ac:grpSpMk id="50" creationId="{AA5DCAD6-612E-8BD6-FB66-6724E27F4A42}"/>
          </ac:grpSpMkLst>
        </pc:grpChg>
        <pc:grpChg chg="del">
          <ac:chgData name="Rhys Thomas" userId="b0461f160bf1e64b" providerId="LiveId" clId="{CF6027AD-E818-47F9-B483-BF3D327BE63E}" dt="2024-06-29T06:02:22.297" v="17093" actId="478"/>
          <ac:grpSpMkLst>
            <pc:docMk/>
            <pc:sldMk cId="734936932" sldId="433"/>
            <ac:grpSpMk id="77" creationId="{8195ED81-FFBF-D122-56D8-851364219A32}"/>
          </ac:grpSpMkLst>
        </pc:grpChg>
      </pc:sldChg>
      <pc:sldChg chg="addSp delSp modSp add mod">
        <pc:chgData name="Rhys Thomas" userId="b0461f160bf1e64b" providerId="LiveId" clId="{CF6027AD-E818-47F9-B483-BF3D327BE63E}" dt="2024-07-03T08:56:40.527" v="17243" actId="20577"/>
        <pc:sldMkLst>
          <pc:docMk/>
          <pc:sldMk cId="2277538983" sldId="434"/>
        </pc:sldMkLst>
        <pc:spChg chg="mod">
          <ac:chgData name="Rhys Thomas" userId="b0461f160bf1e64b" providerId="LiveId" clId="{CF6027AD-E818-47F9-B483-BF3D327BE63E}" dt="2024-06-29T06:12:09.437" v="17114"/>
          <ac:spMkLst>
            <pc:docMk/>
            <pc:sldMk cId="2277538983" sldId="434"/>
            <ac:spMk id="5" creationId="{F6031B06-5F27-F880-B9F0-B062D57BECA1}"/>
          </ac:spMkLst>
        </pc:spChg>
        <pc:spChg chg="mod">
          <ac:chgData name="Rhys Thomas" userId="b0461f160bf1e64b" providerId="LiveId" clId="{CF6027AD-E818-47F9-B483-BF3D327BE63E}" dt="2024-06-29T06:12:09.437" v="17114"/>
          <ac:spMkLst>
            <pc:docMk/>
            <pc:sldMk cId="2277538983" sldId="434"/>
            <ac:spMk id="6" creationId="{687EAD15-9243-3284-403A-058D2C188FDA}"/>
          </ac:spMkLst>
        </pc:spChg>
        <pc:spChg chg="mod">
          <ac:chgData name="Rhys Thomas" userId="b0461f160bf1e64b" providerId="LiveId" clId="{CF6027AD-E818-47F9-B483-BF3D327BE63E}" dt="2024-06-29T06:12:09.437" v="17114"/>
          <ac:spMkLst>
            <pc:docMk/>
            <pc:sldMk cId="2277538983" sldId="434"/>
            <ac:spMk id="7" creationId="{A2DC185D-5C98-A416-D77D-55B44F0054D2}"/>
          </ac:spMkLst>
        </pc:spChg>
        <pc:spChg chg="mod">
          <ac:chgData name="Rhys Thomas" userId="b0461f160bf1e64b" providerId="LiveId" clId="{CF6027AD-E818-47F9-B483-BF3D327BE63E}" dt="2024-06-29T06:12:09.437" v="17114"/>
          <ac:spMkLst>
            <pc:docMk/>
            <pc:sldMk cId="2277538983" sldId="434"/>
            <ac:spMk id="8" creationId="{429F0BEA-3A89-662F-8AAB-D2F4752DCF2A}"/>
          </ac:spMkLst>
        </pc:spChg>
        <pc:spChg chg="mod">
          <ac:chgData name="Rhys Thomas" userId="b0461f160bf1e64b" providerId="LiveId" clId="{CF6027AD-E818-47F9-B483-BF3D327BE63E}" dt="2024-06-29T06:12:09.437" v="17114"/>
          <ac:spMkLst>
            <pc:docMk/>
            <pc:sldMk cId="2277538983" sldId="434"/>
            <ac:spMk id="9" creationId="{808A93E5-E528-0AA9-2860-77D8D4110759}"/>
          </ac:spMkLst>
        </pc:spChg>
        <pc:spChg chg="mod">
          <ac:chgData name="Rhys Thomas" userId="b0461f160bf1e64b" providerId="LiveId" clId="{CF6027AD-E818-47F9-B483-BF3D327BE63E}" dt="2024-06-29T06:12:09.437" v="17114"/>
          <ac:spMkLst>
            <pc:docMk/>
            <pc:sldMk cId="2277538983" sldId="434"/>
            <ac:spMk id="10" creationId="{D9F9BBA8-94DA-90AE-1A2D-29486D9B43C0}"/>
          </ac:spMkLst>
        </pc:spChg>
        <pc:spChg chg="mod">
          <ac:chgData name="Rhys Thomas" userId="b0461f160bf1e64b" providerId="LiveId" clId="{CF6027AD-E818-47F9-B483-BF3D327BE63E}" dt="2024-06-29T06:12:42.811" v="17120" actId="1076"/>
          <ac:spMkLst>
            <pc:docMk/>
            <pc:sldMk cId="2277538983" sldId="434"/>
            <ac:spMk id="12" creationId="{92CD78EB-7DC0-ECB4-D4B7-15F48C577276}"/>
          </ac:spMkLst>
        </pc:spChg>
        <pc:spChg chg="mod">
          <ac:chgData name="Rhys Thomas" userId="b0461f160bf1e64b" providerId="LiveId" clId="{CF6027AD-E818-47F9-B483-BF3D327BE63E}" dt="2024-06-29T06:13:05.036" v="17124"/>
          <ac:spMkLst>
            <pc:docMk/>
            <pc:sldMk cId="2277538983" sldId="434"/>
            <ac:spMk id="16" creationId="{F8544F91-D5A3-8256-E9EF-0AE45DE829FC}"/>
          </ac:spMkLst>
        </pc:spChg>
        <pc:spChg chg="mod">
          <ac:chgData name="Rhys Thomas" userId="b0461f160bf1e64b" providerId="LiveId" clId="{CF6027AD-E818-47F9-B483-BF3D327BE63E}" dt="2024-06-29T06:13:05.036" v="17124"/>
          <ac:spMkLst>
            <pc:docMk/>
            <pc:sldMk cId="2277538983" sldId="434"/>
            <ac:spMk id="17" creationId="{EC552FC2-B63D-1B61-CC95-52C9FFC4BDDD}"/>
          </ac:spMkLst>
        </pc:spChg>
        <pc:spChg chg="mod">
          <ac:chgData name="Rhys Thomas" userId="b0461f160bf1e64b" providerId="LiveId" clId="{CF6027AD-E818-47F9-B483-BF3D327BE63E}" dt="2024-07-03T08:56:40.527" v="17243" actId="20577"/>
          <ac:spMkLst>
            <pc:docMk/>
            <pc:sldMk cId="2277538983" sldId="434"/>
            <ac:spMk id="105" creationId="{17B33494-6C41-6E32-941A-758F37D09638}"/>
          </ac:spMkLst>
        </pc:spChg>
        <pc:spChg chg="mod">
          <ac:chgData name="Rhys Thomas" userId="b0461f160bf1e64b" providerId="LiveId" clId="{CF6027AD-E818-47F9-B483-BF3D327BE63E}" dt="2024-07-03T08:52:28.575" v="17182" actId="20577"/>
          <ac:spMkLst>
            <pc:docMk/>
            <pc:sldMk cId="2277538983" sldId="434"/>
            <ac:spMk id="106" creationId="{9192483B-108A-B0FA-A165-4B46F25B63CA}"/>
          </ac:spMkLst>
        </pc:spChg>
        <pc:grpChg chg="add mod">
          <ac:chgData name="Rhys Thomas" userId="b0461f160bf1e64b" providerId="LiveId" clId="{CF6027AD-E818-47F9-B483-BF3D327BE63E}" dt="2024-06-29T06:12:16.275" v="17115" actId="1076"/>
          <ac:grpSpMkLst>
            <pc:docMk/>
            <pc:sldMk cId="2277538983" sldId="434"/>
            <ac:grpSpMk id="2" creationId="{42802BC9-47FA-7AC5-B8EB-6ABA50E3D235}"/>
          </ac:grpSpMkLst>
        </pc:grpChg>
        <pc:grpChg chg="mod">
          <ac:chgData name="Rhys Thomas" userId="b0461f160bf1e64b" providerId="LiveId" clId="{CF6027AD-E818-47F9-B483-BF3D327BE63E}" dt="2024-06-29T06:12:09.437" v="17114"/>
          <ac:grpSpMkLst>
            <pc:docMk/>
            <pc:sldMk cId="2277538983" sldId="434"/>
            <ac:grpSpMk id="3" creationId="{F775126B-0D16-C73A-230A-5610BE6F7E61}"/>
          </ac:grpSpMkLst>
        </pc:grpChg>
        <pc:grpChg chg="mod">
          <ac:chgData name="Rhys Thomas" userId="b0461f160bf1e64b" providerId="LiveId" clId="{CF6027AD-E818-47F9-B483-BF3D327BE63E}" dt="2024-06-29T06:12:09.437" v="17114"/>
          <ac:grpSpMkLst>
            <pc:docMk/>
            <pc:sldMk cId="2277538983" sldId="434"/>
            <ac:grpSpMk id="4" creationId="{ACAA5C65-FA98-546A-FCD2-6F12880D8412}"/>
          </ac:grpSpMkLst>
        </pc:grpChg>
        <pc:grpChg chg="add mod">
          <ac:chgData name="Rhys Thomas" userId="b0461f160bf1e64b" providerId="LiveId" clId="{CF6027AD-E818-47F9-B483-BF3D327BE63E}" dt="2024-06-29T06:13:08.979" v="17125" actId="1076"/>
          <ac:grpSpMkLst>
            <pc:docMk/>
            <pc:sldMk cId="2277538983" sldId="434"/>
            <ac:grpSpMk id="11" creationId="{82AA937E-3546-A9F1-3280-17C591EC7212}"/>
          </ac:grpSpMkLst>
        </pc:grpChg>
        <pc:grpChg chg="mod">
          <ac:chgData name="Rhys Thomas" userId="b0461f160bf1e64b" providerId="LiveId" clId="{CF6027AD-E818-47F9-B483-BF3D327BE63E}" dt="2024-06-29T06:12:34.039" v="17119" actId="1076"/>
          <ac:grpSpMkLst>
            <pc:docMk/>
            <pc:sldMk cId="2277538983" sldId="434"/>
            <ac:grpSpMk id="13" creationId="{2001C1E4-05D3-3ABE-87C1-70A6B82F5EEA}"/>
          </ac:grpSpMkLst>
        </pc:grpChg>
        <pc:grpChg chg="del">
          <ac:chgData name="Rhys Thomas" userId="b0461f160bf1e64b" providerId="LiveId" clId="{CF6027AD-E818-47F9-B483-BF3D327BE63E}" dt="2024-06-29T06:13:00.678" v="17123" actId="478"/>
          <ac:grpSpMkLst>
            <pc:docMk/>
            <pc:sldMk cId="2277538983" sldId="434"/>
            <ac:grpSpMk id="50" creationId="{AA5DCAD6-612E-8BD6-FB66-6724E27F4A42}"/>
          </ac:grpSpMkLst>
        </pc:grpChg>
        <pc:grpChg chg="mod">
          <ac:chgData name="Rhys Thomas" userId="b0461f160bf1e64b" providerId="LiveId" clId="{CF6027AD-E818-47F9-B483-BF3D327BE63E}" dt="2024-06-29T06:12:51.191" v="17122" actId="1076"/>
          <ac:grpSpMkLst>
            <pc:docMk/>
            <pc:sldMk cId="2277538983" sldId="434"/>
            <ac:grpSpMk id="51" creationId="{FBC64DAB-5C03-9DFE-9C3C-3B1258437552}"/>
          </ac:grpSpMkLst>
        </pc:grpChg>
        <pc:grpChg chg="mod">
          <ac:chgData name="Rhys Thomas" userId="b0461f160bf1e64b" providerId="LiveId" clId="{CF6027AD-E818-47F9-B483-BF3D327BE63E}" dt="2024-06-29T06:12:30.254" v="17118" actId="1076"/>
          <ac:grpSpMkLst>
            <pc:docMk/>
            <pc:sldMk cId="2277538983" sldId="434"/>
            <ac:grpSpMk id="59" creationId="{5DA50CAC-D80D-AF90-A596-323EF073DACE}"/>
          </ac:grpSpMkLst>
        </pc:grpChg>
        <pc:grpChg chg="del mod">
          <ac:chgData name="Rhys Thomas" userId="b0461f160bf1e64b" providerId="LiveId" clId="{CF6027AD-E818-47F9-B483-BF3D327BE63E}" dt="2024-06-29T06:13:10.868" v="17126" actId="478"/>
          <ac:grpSpMkLst>
            <pc:docMk/>
            <pc:sldMk cId="2277538983" sldId="434"/>
            <ac:grpSpMk id="108" creationId="{199A07E1-E327-1286-66A4-FFD3237F0C99}"/>
          </ac:grpSpMkLst>
        </pc:grpChg>
        <pc:grpChg chg="mod">
          <ac:chgData name="Rhys Thomas" userId="b0461f160bf1e64b" providerId="LiveId" clId="{CF6027AD-E818-47F9-B483-BF3D327BE63E}" dt="2024-06-29T06:12:24.437" v="17117" actId="1076"/>
          <ac:grpSpMkLst>
            <pc:docMk/>
            <pc:sldMk cId="2277538983" sldId="434"/>
            <ac:grpSpMk id="113" creationId="{45EA78A4-63E1-9699-4E36-5F452BF1BF8A}"/>
          </ac:grpSpMkLst>
        </pc:grpChg>
      </pc:sldChg>
      <pc:sldChg chg="addSp delSp modSp new del mod">
        <pc:chgData name="Rhys Thomas" userId="b0461f160bf1e64b" providerId="LiveId" clId="{CF6027AD-E818-47F9-B483-BF3D327BE63E}" dt="2024-07-03T08:57:17.555" v="17245" actId="47"/>
        <pc:sldMkLst>
          <pc:docMk/>
          <pc:sldMk cId="2999978751" sldId="435"/>
        </pc:sldMkLst>
        <pc:spChg chg="del">
          <ac:chgData name="Rhys Thomas" userId="b0461f160bf1e64b" providerId="LiveId" clId="{CF6027AD-E818-47F9-B483-BF3D327BE63E}" dt="2024-06-29T06:13:31.986" v="17137" actId="478"/>
          <ac:spMkLst>
            <pc:docMk/>
            <pc:sldMk cId="2999978751" sldId="435"/>
            <ac:spMk id="2" creationId="{24D8E6F4-882F-C11C-B597-5D10DA0CFFFD}"/>
          </ac:spMkLst>
        </pc:spChg>
        <pc:spChg chg="del">
          <ac:chgData name="Rhys Thomas" userId="b0461f160bf1e64b" providerId="LiveId" clId="{CF6027AD-E818-47F9-B483-BF3D327BE63E}" dt="2024-06-29T06:13:31.060" v="17136" actId="478"/>
          <ac:spMkLst>
            <pc:docMk/>
            <pc:sldMk cId="2999978751" sldId="435"/>
            <ac:spMk id="3" creationId="{6635EA1E-5E28-89B9-1C60-EFE836BB821A}"/>
          </ac:spMkLst>
        </pc:spChg>
        <pc:spChg chg="mod">
          <ac:chgData name="Rhys Thomas" userId="b0461f160bf1e64b" providerId="LiveId" clId="{CF6027AD-E818-47F9-B483-BF3D327BE63E}" dt="2024-06-29T07:13:47.411" v="17166"/>
          <ac:spMkLst>
            <pc:docMk/>
            <pc:sldMk cId="2999978751" sldId="435"/>
            <ac:spMk id="5" creationId="{4BC953C7-E45A-F87E-5A8D-159E6B02EB19}"/>
          </ac:spMkLst>
        </pc:spChg>
        <pc:spChg chg="mod">
          <ac:chgData name="Rhys Thomas" userId="b0461f160bf1e64b" providerId="LiveId" clId="{CF6027AD-E818-47F9-B483-BF3D327BE63E}" dt="2024-06-29T07:13:47.411" v="17166"/>
          <ac:spMkLst>
            <pc:docMk/>
            <pc:sldMk cId="2999978751" sldId="435"/>
            <ac:spMk id="6" creationId="{D05CE0C7-DD53-4AFF-90F8-0E9E61200C46}"/>
          </ac:spMkLst>
        </pc:spChg>
        <pc:spChg chg="mod">
          <ac:chgData name="Rhys Thomas" userId="b0461f160bf1e64b" providerId="LiveId" clId="{CF6027AD-E818-47F9-B483-BF3D327BE63E}" dt="2024-06-29T07:13:47.411" v="17166"/>
          <ac:spMkLst>
            <pc:docMk/>
            <pc:sldMk cId="2999978751" sldId="435"/>
            <ac:spMk id="7" creationId="{090EABA5-48B4-20EA-FF20-AC481DE078B7}"/>
          </ac:spMkLst>
        </pc:spChg>
        <pc:spChg chg="mod">
          <ac:chgData name="Rhys Thomas" userId="b0461f160bf1e64b" providerId="LiveId" clId="{CF6027AD-E818-47F9-B483-BF3D327BE63E}" dt="2024-06-29T07:15:24.946" v="17169"/>
          <ac:spMkLst>
            <pc:docMk/>
            <pc:sldMk cId="2999978751" sldId="435"/>
            <ac:spMk id="9" creationId="{505F3808-CEC4-495D-E33D-5D64E3DB8296}"/>
          </ac:spMkLst>
        </pc:spChg>
        <pc:spChg chg="mod">
          <ac:chgData name="Rhys Thomas" userId="b0461f160bf1e64b" providerId="LiveId" clId="{CF6027AD-E818-47F9-B483-BF3D327BE63E}" dt="2024-06-29T07:15:24.946" v="17169"/>
          <ac:spMkLst>
            <pc:docMk/>
            <pc:sldMk cId="2999978751" sldId="435"/>
            <ac:spMk id="10" creationId="{FA79BED4-6B09-C756-6793-837229953F33}"/>
          </ac:spMkLst>
        </pc:spChg>
        <pc:spChg chg="mod">
          <ac:chgData name="Rhys Thomas" userId="b0461f160bf1e64b" providerId="LiveId" clId="{CF6027AD-E818-47F9-B483-BF3D327BE63E}" dt="2024-06-29T07:15:24.946" v="17169"/>
          <ac:spMkLst>
            <pc:docMk/>
            <pc:sldMk cId="2999978751" sldId="435"/>
            <ac:spMk id="11" creationId="{31BF4D16-BF91-3492-9EA7-0DADCDD13272}"/>
          </ac:spMkLst>
        </pc:spChg>
        <pc:grpChg chg="add del mod">
          <ac:chgData name="Rhys Thomas" userId="b0461f160bf1e64b" providerId="LiveId" clId="{CF6027AD-E818-47F9-B483-BF3D327BE63E}" dt="2024-06-29T07:13:52.754" v="17168" actId="478"/>
          <ac:grpSpMkLst>
            <pc:docMk/>
            <pc:sldMk cId="2999978751" sldId="435"/>
            <ac:grpSpMk id="4" creationId="{A4DF126E-2A48-E558-BA30-367F7516EACC}"/>
          </ac:grpSpMkLst>
        </pc:grpChg>
        <pc:grpChg chg="add del mod">
          <ac:chgData name="Rhys Thomas" userId="b0461f160bf1e64b" providerId="LiveId" clId="{CF6027AD-E818-47F9-B483-BF3D327BE63E}" dt="2024-06-29T07:15:27.322" v="17170" actId="478"/>
          <ac:grpSpMkLst>
            <pc:docMk/>
            <pc:sldMk cId="2999978751" sldId="435"/>
            <ac:grpSpMk id="8" creationId="{A8FEBE05-7E98-F56F-724E-6433F5B209A5}"/>
          </ac:grpSpMkLst>
        </pc:grpChg>
        <pc:picChg chg="add del mod">
          <ac:chgData name="Rhys Thomas" userId="b0461f160bf1e64b" providerId="LiveId" clId="{CF6027AD-E818-47F9-B483-BF3D327BE63E}" dt="2024-06-29T07:18:11.316" v="17176" actId="478"/>
          <ac:picMkLst>
            <pc:docMk/>
            <pc:sldMk cId="2999978751" sldId="435"/>
            <ac:picMk id="13" creationId="{CE7DDDB9-8897-2BB1-FF7D-A85DD2A69748}"/>
          </ac:picMkLst>
        </pc:picChg>
        <pc:picChg chg="add del mod">
          <ac:chgData name="Rhys Thomas" userId="b0461f160bf1e64b" providerId="LiveId" clId="{CF6027AD-E818-47F9-B483-BF3D327BE63E}" dt="2024-06-29T07:21:27.700" v="17180" actId="478"/>
          <ac:picMkLst>
            <pc:docMk/>
            <pc:sldMk cId="2999978751" sldId="435"/>
            <ac:picMk id="15" creationId="{A35A4A28-EFD6-8319-B419-DA46EC422484}"/>
          </ac:picMkLst>
        </pc:picChg>
      </pc:sldChg>
      <pc:sldChg chg="addSp delSp modSp add mod">
        <pc:chgData name="Rhys Thomas" userId="b0461f160bf1e64b" providerId="LiveId" clId="{CF6027AD-E818-47F9-B483-BF3D327BE63E}" dt="2024-06-29T06:16:32.278" v="17165" actId="20577"/>
        <pc:sldMkLst>
          <pc:docMk/>
          <pc:sldMk cId="1186629044" sldId="436"/>
        </pc:sldMkLst>
        <pc:spChg chg="mod">
          <ac:chgData name="Rhys Thomas" userId="b0461f160bf1e64b" providerId="LiveId" clId="{CF6027AD-E818-47F9-B483-BF3D327BE63E}" dt="2024-06-29T06:15:33.397" v="17151" actId="1076"/>
          <ac:spMkLst>
            <pc:docMk/>
            <pc:sldMk cId="1186629044" sldId="436"/>
            <ac:spMk id="12" creationId="{92CD78EB-7DC0-ECB4-D4B7-15F48C577276}"/>
          </ac:spMkLst>
        </pc:spChg>
        <pc:spChg chg="mod">
          <ac:chgData name="Rhys Thomas" userId="b0461f160bf1e64b" providerId="LiveId" clId="{CF6027AD-E818-47F9-B483-BF3D327BE63E}" dt="2024-06-29T06:14:26.824" v="17140"/>
          <ac:spMkLst>
            <pc:docMk/>
            <pc:sldMk cId="1186629044" sldId="436"/>
            <ac:spMk id="23" creationId="{0892BE9E-3E0B-0340-5181-205A99961203}"/>
          </ac:spMkLst>
        </pc:spChg>
        <pc:spChg chg="mod">
          <ac:chgData name="Rhys Thomas" userId="b0461f160bf1e64b" providerId="LiveId" clId="{CF6027AD-E818-47F9-B483-BF3D327BE63E}" dt="2024-06-29T06:14:26.824" v="17140"/>
          <ac:spMkLst>
            <pc:docMk/>
            <pc:sldMk cId="1186629044" sldId="436"/>
            <ac:spMk id="24" creationId="{FE900660-01CB-CB44-A298-521AE02117CD}"/>
          </ac:spMkLst>
        </pc:spChg>
        <pc:spChg chg="mod">
          <ac:chgData name="Rhys Thomas" userId="b0461f160bf1e64b" providerId="LiveId" clId="{CF6027AD-E818-47F9-B483-BF3D327BE63E}" dt="2024-06-29T06:14:26.824" v="17140"/>
          <ac:spMkLst>
            <pc:docMk/>
            <pc:sldMk cId="1186629044" sldId="436"/>
            <ac:spMk id="25" creationId="{6384CCE0-D4D1-DC76-EF9D-2DAF15C640B0}"/>
          </ac:spMkLst>
        </pc:spChg>
        <pc:spChg chg="mod">
          <ac:chgData name="Rhys Thomas" userId="b0461f160bf1e64b" providerId="LiveId" clId="{CF6027AD-E818-47F9-B483-BF3D327BE63E}" dt="2024-06-29T06:14:26.824" v="17140"/>
          <ac:spMkLst>
            <pc:docMk/>
            <pc:sldMk cId="1186629044" sldId="436"/>
            <ac:spMk id="26" creationId="{05C67E69-6AE1-4C74-12BF-0BAD53746B55}"/>
          </ac:spMkLst>
        </pc:spChg>
        <pc:spChg chg="mod">
          <ac:chgData name="Rhys Thomas" userId="b0461f160bf1e64b" providerId="LiveId" clId="{CF6027AD-E818-47F9-B483-BF3D327BE63E}" dt="2024-06-29T06:14:26.824" v="17140"/>
          <ac:spMkLst>
            <pc:docMk/>
            <pc:sldMk cId="1186629044" sldId="436"/>
            <ac:spMk id="27" creationId="{2FAA19A7-EAA8-D3EE-460A-76380D744008}"/>
          </ac:spMkLst>
        </pc:spChg>
        <pc:spChg chg="mod">
          <ac:chgData name="Rhys Thomas" userId="b0461f160bf1e64b" providerId="LiveId" clId="{CF6027AD-E818-47F9-B483-BF3D327BE63E}" dt="2024-06-29T06:14:26.824" v="17140"/>
          <ac:spMkLst>
            <pc:docMk/>
            <pc:sldMk cId="1186629044" sldId="436"/>
            <ac:spMk id="28" creationId="{D468E869-5665-E245-A49D-A23CC574B582}"/>
          </ac:spMkLst>
        </pc:spChg>
        <pc:spChg chg="add mod">
          <ac:chgData name="Rhys Thomas" userId="b0461f160bf1e64b" providerId="LiveId" clId="{CF6027AD-E818-47F9-B483-BF3D327BE63E}" dt="2024-06-29T06:15:12.403" v="17149" actId="1076"/>
          <ac:spMkLst>
            <pc:docMk/>
            <pc:sldMk cId="1186629044" sldId="436"/>
            <ac:spMk id="29" creationId="{A916F2F4-5EC4-2959-939A-FC33176C86F3}"/>
          </ac:spMkLst>
        </pc:spChg>
        <pc:spChg chg="mod">
          <ac:chgData name="Rhys Thomas" userId="b0461f160bf1e64b" providerId="LiveId" clId="{CF6027AD-E818-47F9-B483-BF3D327BE63E}" dt="2024-06-29T06:15:35.458" v="17152"/>
          <ac:spMkLst>
            <pc:docMk/>
            <pc:sldMk cId="1186629044" sldId="436"/>
            <ac:spMk id="31" creationId="{E644C9CB-1733-F1A6-40CB-A42B4F5EFF4D}"/>
          </ac:spMkLst>
        </pc:spChg>
        <pc:spChg chg="mod">
          <ac:chgData name="Rhys Thomas" userId="b0461f160bf1e64b" providerId="LiveId" clId="{CF6027AD-E818-47F9-B483-BF3D327BE63E}" dt="2024-06-29T06:15:35.458" v="17152"/>
          <ac:spMkLst>
            <pc:docMk/>
            <pc:sldMk cId="1186629044" sldId="436"/>
            <ac:spMk id="32" creationId="{E6FB8558-4E69-CB4F-9CD5-D59B3E3F3C21}"/>
          </ac:spMkLst>
        </pc:spChg>
        <pc:spChg chg="mod">
          <ac:chgData name="Rhys Thomas" userId="b0461f160bf1e64b" providerId="LiveId" clId="{CF6027AD-E818-47F9-B483-BF3D327BE63E}" dt="2024-06-29T06:15:35.458" v="17152"/>
          <ac:spMkLst>
            <pc:docMk/>
            <pc:sldMk cId="1186629044" sldId="436"/>
            <ac:spMk id="33" creationId="{F2053996-2950-F6BE-2FFA-A3B76AA27C2E}"/>
          </ac:spMkLst>
        </pc:spChg>
        <pc:spChg chg="mod">
          <ac:chgData name="Rhys Thomas" userId="b0461f160bf1e64b" providerId="LiveId" clId="{CF6027AD-E818-47F9-B483-BF3D327BE63E}" dt="2024-06-29T06:16:32.278" v="17165" actId="20577"/>
          <ac:spMkLst>
            <pc:docMk/>
            <pc:sldMk cId="1186629044" sldId="436"/>
            <ac:spMk id="106" creationId="{9192483B-108A-B0FA-A165-4B46F25B63CA}"/>
          </ac:spMkLst>
        </pc:spChg>
        <pc:grpChg chg="mod">
          <ac:chgData name="Rhys Thomas" userId="b0461f160bf1e64b" providerId="LiveId" clId="{CF6027AD-E818-47F9-B483-BF3D327BE63E}" dt="2024-06-29T06:15:24.916" v="17150" actId="1076"/>
          <ac:grpSpMkLst>
            <pc:docMk/>
            <pc:sldMk cId="1186629044" sldId="436"/>
            <ac:grpSpMk id="11" creationId="{82AA937E-3546-A9F1-3280-17C591EC7212}"/>
          </ac:grpSpMkLst>
        </pc:grpChg>
        <pc:grpChg chg="add mod">
          <ac:chgData name="Rhys Thomas" userId="b0461f160bf1e64b" providerId="LiveId" clId="{CF6027AD-E818-47F9-B483-BF3D327BE63E}" dt="2024-06-29T06:14:57.586" v="17146" actId="1076"/>
          <ac:grpSpMkLst>
            <pc:docMk/>
            <pc:sldMk cId="1186629044" sldId="436"/>
            <ac:grpSpMk id="18" creationId="{19F12DFF-0B25-EC5D-9B0B-AA9E36094137}"/>
          </ac:grpSpMkLst>
        </pc:grpChg>
        <pc:grpChg chg="mod">
          <ac:chgData name="Rhys Thomas" userId="b0461f160bf1e64b" providerId="LiveId" clId="{CF6027AD-E818-47F9-B483-BF3D327BE63E}" dt="2024-06-29T06:14:26.824" v="17140"/>
          <ac:grpSpMkLst>
            <pc:docMk/>
            <pc:sldMk cId="1186629044" sldId="436"/>
            <ac:grpSpMk id="19" creationId="{A3EF8B3F-4D8B-2B0D-BD7B-6090CB8C455C}"/>
          </ac:grpSpMkLst>
        </pc:grpChg>
        <pc:grpChg chg="mod">
          <ac:chgData name="Rhys Thomas" userId="b0461f160bf1e64b" providerId="LiveId" clId="{CF6027AD-E818-47F9-B483-BF3D327BE63E}" dt="2024-06-29T06:14:26.824" v="17140"/>
          <ac:grpSpMkLst>
            <pc:docMk/>
            <pc:sldMk cId="1186629044" sldId="436"/>
            <ac:grpSpMk id="22" creationId="{FF9E7DED-2F53-B71D-4156-C0967E5A443C}"/>
          </ac:grpSpMkLst>
        </pc:grpChg>
        <pc:grpChg chg="add mod">
          <ac:chgData name="Rhys Thomas" userId="b0461f160bf1e64b" providerId="LiveId" clId="{CF6027AD-E818-47F9-B483-BF3D327BE63E}" dt="2024-06-29T06:15:39.463" v="17153" actId="1076"/>
          <ac:grpSpMkLst>
            <pc:docMk/>
            <pc:sldMk cId="1186629044" sldId="436"/>
            <ac:grpSpMk id="30" creationId="{87CCE417-9FC2-565C-DFCA-D14185F42C68}"/>
          </ac:grpSpMkLst>
        </pc:grpChg>
        <pc:grpChg chg="mod">
          <ac:chgData name="Rhys Thomas" userId="b0461f160bf1e64b" providerId="LiveId" clId="{CF6027AD-E818-47F9-B483-BF3D327BE63E}" dt="2024-06-29T06:15:01.806" v="17147" actId="1076"/>
          <ac:grpSpMkLst>
            <pc:docMk/>
            <pc:sldMk cId="1186629044" sldId="436"/>
            <ac:grpSpMk id="51" creationId="{FBC64DAB-5C03-9DFE-9C3C-3B1258437552}"/>
          </ac:grpSpMkLst>
        </pc:grpChg>
        <pc:grpChg chg="del">
          <ac:chgData name="Rhys Thomas" userId="b0461f160bf1e64b" providerId="LiveId" clId="{CF6027AD-E818-47F9-B483-BF3D327BE63E}" dt="2024-06-29T06:14:14.609" v="17139" actId="478"/>
          <ac:grpSpMkLst>
            <pc:docMk/>
            <pc:sldMk cId="1186629044" sldId="436"/>
            <ac:grpSpMk id="113" creationId="{45EA78A4-63E1-9699-4E36-5F452BF1BF8A}"/>
          </ac:grpSpMkLst>
        </pc:grpChg>
        <pc:inkChg chg="add">
          <ac:chgData name="Rhys Thomas" userId="b0461f160bf1e64b" providerId="LiveId" clId="{CF6027AD-E818-47F9-B483-BF3D327BE63E}" dt="2024-06-29T06:16:07.748" v="17154" actId="9405"/>
          <ac:inkMkLst>
            <pc:docMk/>
            <pc:sldMk cId="1186629044" sldId="436"/>
            <ac:inkMk id="34" creationId="{96414852-6659-B6DF-3D2C-D5E94FEA9525}"/>
          </ac:inkMkLst>
        </pc:inkChg>
        <pc:inkChg chg="add">
          <ac:chgData name="Rhys Thomas" userId="b0461f160bf1e64b" providerId="LiveId" clId="{CF6027AD-E818-47F9-B483-BF3D327BE63E}" dt="2024-06-29T06:16:11.144" v="17155" actId="9405"/>
          <ac:inkMkLst>
            <pc:docMk/>
            <pc:sldMk cId="1186629044" sldId="436"/>
            <ac:inkMk id="35" creationId="{6A2773DB-CB10-B352-D8D1-1413298EFFF3}"/>
          </ac:inkMkLst>
        </pc:inkChg>
      </pc:sldChg>
      <pc:sldChg chg="addSp delSp modSp add mod">
        <pc:chgData name="Rhys Thomas" userId="b0461f160bf1e64b" providerId="LiveId" clId="{CF6027AD-E818-47F9-B483-BF3D327BE63E}" dt="2024-07-03T08:56:35.873" v="17242" actId="20577"/>
        <pc:sldMkLst>
          <pc:docMk/>
          <pc:sldMk cId="240854291" sldId="437"/>
        </pc:sldMkLst>
        <pc:spChg chg="del">
          <ac:chgData name="Rhys Thomas" userId="b0461f160bf1e64b" providerId="LiveId" clId="{CF6027AD-E818-47F9-B483-BF3D327BE63E}" dt="2024-07-03T08:54:08.615" v="17199" actId="478"/>
          <ac:spMkLst>
            <pc:docMk/>
            <pc:sldMk cId="240854291" sldId="437"/>
            <ac:spMk id="12" creationId="{92CD78EB-7DC0-ECB4-D4B7-15F48C577276}"/>
          </ac:spMkLst>
        </pc:spChg>
        <pc:spChg chg="del">
          <ac:chgData name="Rhys Thomas" userId="b0461f160bf1e64b" providerId="LiveId" clId="{CF6027AD-E818-47F9-B483-BF3D327BE63E}" dt="2024-07-03T08:54:07.391" v="17198" actId="478"/>
          <ac:spMkLst>
            <pc:docMk/>
            <pc:sldMk cId="240854291" sldId="437"/>
            <ac:spMk id="29" creationId="{A916F2F4-5EC4-2959-939A-FC33176C86F3}"/>
          </ac:spMkLst>
        </pc:spChg>
        <pc:spChg chg="add mod">
          <ac:chgData name="Rhys Thomas" userId="b0461f160bf1e64b" providerId="LiveId" clId="{CF6027AD-E818-47F9-B483-BF3D327BE63E}" dt="2024-07-03T08:54:47.513" v="17215" actId="1035"/>
          <ac:spMkLst>
            <pc:docMk/>
            <pc:sldMk cId="240854291" sldId="437"/>
            <ac:spMk id="36" creationId="{869208F3-5CE0-C0D3-9ADB-F589E289D892}"/>
          </ac:spMkLst>
        </pc:spChg>
        <pc:spChg chg="add mod">
          <ac:chgData name="Rhys Thomas" userId="b0461f160bf1e64b" providerId="LiveId" clId="{CF6027AD-E818-47F9-B483-BF3D327BE63E}" dt="2024-07-03T08:54:58.152" v="17219" actId="20577"/>
          <ac:spMkLst>
            <pc:docMk/>
            <pc:sldMk cId="240854291" sldId="437"/>
            <ac:spMk id="37" creationId="{8E42FCCD-CFB3-15E6-FD8C-352D333609A2}"/>
          </ac:spMkLst>
        </pc:spChg>
        <pc:spChg chg="add mod">
          <ac:chgData name="Rhys Thomas" userId="b0461f160bf1e64b" providerId="LiveId" clId="{CF6027AD-E818-47F9-B483-BF3D327BE63E}" dt="2024-07-03T08:55:10.589" v="17222" actId="20577"/>
          <ac:spMkLst>
            <pc:docMk/>
            <pc:sldMk cId="240854291" sldId="437"/>
            <ac:spMk id="38" creationId="{F700AD92-266F-3742-82F7-0184907868C0}"/>
          </ac:spMkLst>
        </pc:spChg>
        <pc:spChg chg="add mod">
          <ac:chgData name="Rhys Thomas" userId="b0461f160bf1e64b" providerId="LiveId" clId="{CF6027AD-E818-47F9-B483-BF3D327BE63E}" dt="2024-07-03T08:55:21.899" v="17226" actId="20577"/>
          <ac:spMkLst>
            <pc:docMk/>
            <pc:sldMk cId="240854291" sldId="437"/>
            <ac:spMk id="39" creationId="{0F14639D-9BA6-FFC3-002A-2FEC0ADB2A17}"/>
          </ac:spMkLst>
        </pc:spChg>
        <pc:spChg chg="add mod">
          <ac:chgData name="Rhys Thomas" userId="b0461f160bf1e64b" providerId="LiveId" clId="{CF6027AD-E818-47F9-B483-BF3D327BE63E}" dt="2024-07-03T08:55:44.855" v="17230" actId="1076"/>
          <ac:spMkLst>
            <pc:docMk/>
            <pc:sldMk cId="240854291" sldId="437"/>
            <ac:spMk id="40" creationId="{03A39B12-1362-E500-7308-6383DF78B8E4}"/>
          </ac:spMkLst>
        </pc:spChg>
        <pc:spChg chg="add mod">
          <ac:chgData name="Rhys Thomas" userId="b0461f160bf1e64b" providerId="LiveId" clId="{CF6027AD-E818-47F9-B483-BF3D327BE63E}" dt="2024-07-03T08:56:04.023" v="17234" actId="20577"/>
          <ac:spMkLst>
            <pc:docMk/>
            <pc:sldMk cId="240854291" sldId="437"/>
            <ac:spMk id="41" creationId="{68118CA0-082E-DF7D-4AE2-BC921FCCC685}"/>
          </ac:spMkLst>
        </pc:spChg>
        <pc:spChg chg="add mod">
          <ac:chgData name="Rhys Thomas" userId="b0461f160bf1e64b" providerId="LiveId" clId="{CF6027AD-E818-47F9-B483-BF3D327BE63E}" dt="2024-07-03T08:56:19.753" v="17238" actId="1076"/>
          <ac:spMkLst>
            <pc:docMk/>
            <pc:sldMk cId="240854291" sldId="437"/>
            <ac:spMk id="42" creationId="{2D541901-4DB2-63F0-BC7B-C2C5E73279BF}"/>
          </ac:spMkLst>
        </pc:spChg>
        <pc:spChg chg="add mod">
          <ac:chgData name="Rhys Thomas" userId="b0461f160bf1e64b" providerId="LiveId" clId="{CF6027AD-E818-47F9-B483-BF3D327BE63E}" dt="2024-07-03T08:56:27.870" v="17241" actId="20577"/>
          <ac:spMkLst>
            <pc:docMk/>
            <pc:sldMk cId="240854291" sldId="437"/>
            <ac:spMk id="43" creationId="{3AE49517-ED0B-45CF-71B1-0EE77F87D692}"/>
          </ac:spMkLst>
        </pc:spChg>
        <pc:spChg chg="mod">
          <ac:chgData name="Rhys Thomas" userId="b0461f160bf1e64b" providerId="LiveId" clId="{CF6027AD-E818-47F9-B483-BF3D327BE63E}" dt="2024-07-03T08:56:35.873" v="17242" actId="20577"/>
          <ac:spMkLst>
            <pc:docMk/>
            <pc:sldMk cId="240854291" sldId="437"/>
            <ac:spMk id="105" creationId="{17B33494-6C41-6E32-941A-758F37D09638}"/>
          </ac:spMkLst>
        </pc:spChg>
        <pc:spChg chg="mod">
          <ac:chgData name="Rhys Thomas" userId="b0461f160bf1e64b" providerId="LiveId" clId="{CF6027AD-E818-47F9-B483-BF3D327BE63E}" dt="2024-07-03T08:53:57.870" v="17191" actId="20577"/>
          <ac:spMkLst>
            <pc:docMk/>
            <pc:sldMk cId="240854291" sldId="437"/>
            <ac:spMk id="106" creationId="{9192483B-108A-B0FA-A165-4B46F25B63CA}"/>
          </ac:spMkLst>
        </pc:spChg>
        <pc:grpChg chg="del mod">
          <ac:chgData name="Rhys Thomas" userId="b0461f160bf1e64b" providerId="LiveId" clId="{CF6027AD-E818-47F9-B483-BF3D327BE63E}" dt="2024-07-03T08:54:01.489" v="17193" actId="478"/>
          <ac:grpSpMkLst>
            <pc:docMk/>
            <pc:sldMk cId="240854291" sldId="437"/>
            <ac:grpSpMk id="2" creationId="{42802BC9-47FA-7AC5-B8EB-6ABA50E3D235}"/>
          </ac:grpSpMkLst>
        </pc:grpChg>
        <pc:grpChg chg="del">
          <ac:chgData name="Rhys Thomas" userId="b0461f160bf1e64b" providerId="LiveId" clId="{CF6027AD-E818-47F9-B483-BF3D327BE63E}" dt="2024-07-03T08:54:04.188" v="17195" actId="478"/>
          <ac:grpSpMkLst>
            <pc:docMk/>
            <pc:sldMk cId="240854291" sldId="437"/>
            <ac:grpSpMk id="11" creationId="{82AA937E-3546-A9F1-3280-17C591EC7212}"/>
          </ac:grpSpMkLst>
        </pc:grpChg>
        <pc:grpChg chg="del">
          <ac:chgData name="Rhys Thomas" userId="b0461f160bf1e64b" providerId="LiveId" clId="{CF6027AD-E818-47F9-B483-BF3D327BE63E}" dt="2024-07-03T08:54:10.331" v="17200" actId="478"/>
          <ac:grpSpMkLst>
            <pc:docMk/>
            <pc:sldMk cId="240854291" sldId="437"/>
            <ac:grpSpMk id="13" creationId="{2001C1E4-05D3-3ABE-87C1-70A6B82F5EEA}"/>
          </ac:grpSpMkLst>
        </pc:grpChg>
        <pc:grpChg chg="del">
          <ac:chgData name="Rhys Thomas" userId="b0461f160bf1e64b" providerId="LiveId" clId="{CF6027AD-E818-47F9-B483-BF3D327BE63E}" dt="2024-07-03T08:54:11.702" v="17201" actId="478"/>
          <ac:grpSpMkLst>
            <pc:docMk/>
            <pc:sldMk cId="240854291" sldId="437"/>
            <ac:grpSpMk id="18" creationId="{19F12DFF-0B25-EC5D-9B0B-AA9E36094137}"/>
          </ac:grpSpMkLst>
        </pc:grpChg>
        <pc:grpChg chg="del">
          <ac:chgData name="Rhys Thomas" userId="b0461f160bf1e64b" providerId="LiveId" clId="{CF6027AD-E818-47F9-B483-BF3D327BE63E}" dt="2024-07-03T08:54:06.401" v="17197" actId="478"/>
          <ac:grpSpMkLst>
            <pc:docMk/>
            <pc:sldMk cId="240854291" sldId="437"/>
            <ac:grpSpMk id="30" creationId="{87CCE417-9FC2-565C-DFCA-D14185F42C68}"/>
          </ac:grpSpMkLst>
        </pc:grpChg>
        <pc:grpChg chg="del">
          <ac:chgData name="Rhys Thomas" userId="b0461f160bf1e64b" providerId="LiveId" clId="{CF6027AD-E818-47F9-B483-BF3D327BE63E}" dt="2024-07-03T08:54:12.735" v="17202" actId="478"/>
          <ac:grpSpMkLst>
            <pc:docMk/>
            <pc:sldMk cId="240854291" sldId="437"/>
            <ac:grpSpMk id="51" creationId="{FBC64DAB-5C03-9DFE-9C3C-3B1258437552}"/>
          </ac:grpSpMkLst>
        </pc:grpChg>
        <pc:grpChg chg="del">
          <ac:chgData name="Rhys Thomas" userId="b0461f160bf1e64b" providerId="LiveId" clId="{CF6027AD-E818-47F9-B483-BF3D327BE63E}" dt="2024-07-03T08:54:05.255" v="17196" actId="478"/>
          <ac:grpSpMkLst>
            <pc:docMk/>
            <pc:sldMk cId="240854291" sldId="437"/>
            <ac:grpSpMk id="59" creationId="{5DA50CAC-D80D-AF90-A596-323EF073DACE}"/>
          </ac:grpSpMkLst>
        </pc:grpChg>
        <pc:inkChg chg="del">
          <ac:chgData name="Rhys Thomas" userId="b0461f160bf1e64b" providerId="LiveId" clId="{CF6027AD-E818-47F9-B483-BF3D327BE63E}" dt="2024-07-03T08:54:02.759" v="17194" actId="478"/>
          <ac:inkMkLst>
            <pc:docMk/>
            <pc:sldMk cId="240854291" sldId="437"/>
            <ac:inkMk id="34" creationId="{96414852-6659-B6DF-3D2C-D5E94FEA9525}"/>
          </ac:inkMkLst>
        </pc:inkChg>
      </pc:sldChg>
      <pc:sldChg chg="addSp delSp modSp add mod">
        <pc:chgData name="Rhys Thomas" userId="b0461f160bf1e64b" providerId="LiveId" clId="{CF6027AD-E818-47F9-B483-BF3D327BE63E}" dt="2024-07-03T09:43:32.483" v="17437" actId="1076"/>
        <pc:sldMkLst>
          <pc:docMk/>
          <pc:sldMk cId="2728363519" sldId="438"/>
        </pc:sldMkLst>
        <pc:spChg chg="add mod">
          <ac:chgData name="Rhys Thomas" userId="b0461f160bf1e64b" providerId="LiveId" clId="{CF6027AD-E818-47F9-B483-BF3D327BE63E}" dt="2024-07-03T09:43:32.483" v="17437" actId="1076"/>
          <ac:spMkLst>
            <pc:docMk/>
            <pc:sldMk cId="2728363519" sldId="438"/>
            <ac:spMk id="2" creationId="{714E00FD-06C5-2297-20C0-0ACF0C9DA1E2}"/>
          </ac:spMkLst>
        </pc:spChg>
        <pc:spChg chg="mod">
          <ac:chgData name="Rhys Thomas" userId="b0461f160bf1e64b" providerId="LiveId" clId="{CF6027AD-E818-47F9-B483-BF3D327BE63E}" dt="2024-07-03T08:57:43.493" v="17257" actId="20577"/>
          <ac:spMkLst>
            <pc:docMk/>
            <pc:sldMk cId="2728363519" sldId="438"/>
            <ac:spMk id="36" creationId="{869208F3-5CE0-C0D3-9ADB-F589E289D892}"/>
          </ac:spMkLst>
        </pc:spChg>
        <pc:spChg chg="mod">
          <ac:chgData name="Rhys Thomas" userId="b0461f160bf1e64b" providerId="LiveId" clId="{CF6027AD-E818-47F9-B483-BF3D327BE63E}" dt="2024-07-03T08:57:47.007" v="17259" actId="20577"/>
          <ac:spMkLst>
            <pc:docMk/>
            <pc:sldMk cId="2728363519" sldId="438"/>
            <ac:spMk id="38" creationId="{F700AD92-266F-3742-82F7-0184907868C0}"/>
          </ac:spMkLst>
        </pc:spChg>
        <pc:spChg chg="del">
          <ac:chgData name="Rhys Thomas" userId="b0461f160bf1e64b" providerId="LiveId" clId="{CF6027AD-E818-47F9-B483-BF3D327BE63E}" dt="2024-07-03T08:57:51.605" v="17260" actId="478"/>
          <ac:spMkLst>
            <pc:docMk/>
            <pc:sldMk cId="2728363519" sldId="438"/>
            <ac:spMk id="39" creationId="{0F14639D-9BA6-FFC3-002A-2FEC0ADB2A17}"/>
          </ac:spMkLst>
        </pc:spChg>
        <pc:spChg chg="mod">
          <ac:chgData name="Rhys Thomas" userId="b0461f160bf1e64b" providerId="LiveId" clId="{CF6027AD-E818-47F9-B483-BF3D327BE63E}" dt="2024-07-03T08:57:54.447" v="17262" actId="20577"/>
          <ac:spMkLst>
            <pc:docMk/>
            <pc:sldMk cId="2728363519" sldId="438"/>
            <ac:spMk id="40" creationId="{03A39B12-1362-E500-7308-6383DF78B8E4}"/>
          </ac:spMkLst>
        </pc:spChg>
        <pc:spChg chg="mod">
          <ac:chgData name="Rhys Thomas" userId="b0461f160bf1e64b" providerId="LiveId" clId="{CF6027AD-E818-47F9-B483-BF3D327BE63E}" dt="2024-07-03T08:57:56.971" v="17264" actId="20577"/>
          <ac:spMkLst>
            <pc:docMk/>
            <pc:sldMk cId="2728363519" sldId="438"/>
            <ac:spMk id="41" creationId="{68118CA0-082E-DF7D-4AE2-BC921FCCC685}"/>
          </ac:spMkLst>
        </pc:spChg>
        <pc:spChg chg="mod">
          <ac:chgData name="Rhys Thomas" userId="b0461f160bf1e64b" providerId="LiveId" clId="{CF6027AD-E818-47F9-B483-BF3D327BE63E}" dt="2024-07-03T08:58:01.055" v="17265" actId="20577"/>
          <ac:spMkLst>
            <pc:docMk/>
            <pc:sldMk cId="2728363519" sldId="438"/>
            <ac:spMk id="42" creationId="{2D541901-4DB2-63F0-BC7B-C2C5E73279BF}"/>
          </ac:spMkLst>
        </pc:spChg>
        <pc:spChg chg="mod">
          <ac:chgData name="Rhys Thomas" userId="b0461f160bf1e64b" providerId="LiveId" clId="{CF6027AD-E818-47F9-B483-BF3D327BE63E}" dt="2024-07-03T08:58:04.162" v="17266" actId="20577"/>
          <ac:spMkLst>
            <pc:docMk/>
            <pc:sldMk cId="2728363519" sldId="438"/>
            <ac:spMk id="43" creationId="{3AE49517-ED0B-45CF-71B1-0EE77F87D692}"/>
          </ac:spMkLst>
        </pc:spChg>
        <pc:spChg chg="mod">
          <ac:chgData name="Rhys Thomas" userId="b0461f160bf1e64b" providerId="LiveId" clId="{CF6027AD-E818-47F9-B483-BF3D327BE63E}" dt="2024-07-03T08:57:21.211" v="17246" actId="20577"/>
          <ac:spMkLst>
            <pc:docMk/>
            <pc:sldMk cId="2728363519" sldId="438"/>
            <ac:spMk id="105" creationId="{17B33494-6C41-6E32-941A-758F37D09638}"/>
          </ac:spMkLst>
        </pc:spChg>
        <pc:spChg chg="mod">
          <ac:chgData name="Rhys Thomas" userId="b0461f160bf1e64b" providerId="LiveId" clId="{CF6027AD-E818-47F9-B483-BF3D327BE63E}" dt="2024-07-03T08:57:40.501" v="17255" actId="20577"/>
          <ac:spMkLst>
            <pc:docMk/>
            <pc:sldMk cId="2728363519" sldId="438"/>
            <ac:spMk id="106" creationId="{9192483B-108A-B0FA-A165-4B46F25B63CA}"/>
          </ac:spMkLst>
        </pc:spChg>
      </pc:sldChg>
      <pc:sldChg chg="delSp new del mod">
        <pc:chgData name="Rhys Thomas" userId="b0461f160bf1e64b" providerId="LiveId" clId="{CF6027AD-E818-47F9-B483-BF3D327BE63E}" dt="2024-07-03T09:42:50.864" v="17433" actId="47"/>
        <pc:sldMkLst>
          <pc:docMk/>
          <pc:sldMk cId="1998580423" sldId="439"/>
        </pc:sldMkLst>
        <pc:spChg chg="del">
          <ac:chgData name="Rhys Thomas" userId="b0461f160bf1e64b" providerId="LiveId" clId="{CF6027AD-E818-47F9-B483-BF3D327BE63E}" dt="2024-07-03T08:58:51.475" v="17268" actId="478"/>
          <ac:spMkLst>
            <pc:docMk/>
            <pc:sldMk cId="1998580423" sldId="439"/>
            <ac:spMk id="2" creationId="{361401F5-4177-9058-FB22-A6C857667155}"/>
          </ac:spMkLst>
        </pc:spChg>
        <pc:spChg chg="del">
          <ac:chgData name="Rhys Thomas" userId="b0461f160bf1e64b" providerId="LiveId" clId="{CF6027AD-E818-47F9-B483-BF3D327BE63E}" dt="2024-07-03T08:58:53.210" v="17269" actId="478"/>
          <ac:spMkLst>
            <pc:docMk/>
            <pc:sldMk cId="1998580423" sldId="439"/>
            <ac:spMk id="3" creationId="{A313F52E-9945-3C04-AE8A-F24B529806A9}"/>
          </ac:spMkLst>
        </pc:spChg>
      </pc:sldChg>
      <pc:sldChg chg="addSp delSp modSp add mod modAnim">
        <pc:chgData name="Rhys Thomas" userId="b0461f160bf1e64b" providerId="LiveId" clId="{CF6027AD-E818-47F9-B483-BF3D327BE63E}" dt="2024-07-03T09:42:34.654" v="17431" actId="1076"/>
        <pc:sldMkLst>
          <pc:docMk/>
          <pc:sldMk cId="3162491334" sldId="440"/>
        </pc:sldMkLst>
        <pc:spChg chg="add mod">
          <ac:chgData name="Rhys Thomas" userId="b0461f160bf1e64b" providerId="LiveId" clId="{CF6027AD-E818-47F9-B483-BF3D327BE63E}" dt="2024-07-03T09:32:45.134" v="17319" actId="1076"/>
          <ac:spMkLst>
            <pc:docMk/>
            <pc:sldMk cId="3162491334" sldId="440"/>
            <ac:spMk id="2" creationId="{9C30C10B-8A3A-F448-04F9-205D7388CB92}"/>
          </ac:spMkLst>
        </pc:spChg>
        <pc:spChg chg="add del mod">
          <ac:chgData name="Rhys Thomas" userId="b0461f160bf1e64b" providerId="LiveId" clId="{CF6027AD-E818-47F9-B483-BF3D327BE63E}" dt="2024-07-03T09:34:13.104" v="17328" actId="478"/>
          <ac:spMkLst>
            <pc:docMk/>
            <pc:sldMk cId="3162491334" sldId="440"/>
            <ac:spMk id="3" creationId="{015C3609-1DBD-F683-4A1D-A813F5662CEB}"/>
          </ac:spMkLst>
        </pc:spChg>
        <pc:spChg chg="add mod">
          <ac:chgData name="Rhys Thomas" userId="b0461f160bf1e64b" providerId="LiveId" clId="{CF6027AD-E818-47F9-B483-BF3D327BE63E}" dt="2024-07-03T09:40:47.613" v="17392" actId="20577"/>
          <ac:spMkLst>
            <pc:docMk/>
            <pc:sldMk cId="3162491334" sldId="440"/>
            <ac:spMk id="4" creationId="{CEE341B5-FB25-84EF-9C21-DB8DD53F94B7}"/>
          </ac:spMkLst>
        </pc:spChg>
        <pc:spChg chg="add mod">
          <ac:chgData name="Rhys Thomas" userId="b0461f160bf1e64b" providerId="LiveId" clId="{CF6027AD-E818-47F9-B483-BF3D327BE63E}" dt="2024-07-03T09:34:51.110" v="17334" actId="1076"/>
          <ac:spMkLst>
            <pc:docMk/>
            <pc:sldMk cId="3162491334" sldId="440"/>
            <ac:spMk id="5" creationId="{38B4A5CC-29C2-7D64-3281-F09DA1363A1A}"/>
          </ac:spMkLst>
        </pc:spChg>
        <pc:spChg chg="add mod">
          <ac:chgData name="Rhys Thomas" userId="b0461f160bf1e64b" providerId="LiveId" clId="{CF6027AD-E818-47F9-B483-BF3D327BE63E}" dt="2024-07-03T09:35:01.910" v="17336" actId="1076"/>
          <ac:spMkLst>
            <pc:docMk/>
            <pc:sldMk cId="3162491334" sldId="440"/>
            <ac:spMk id="6" creationId="{C88F2EDF-898A-27E1-F303-F9274B50CC17}"/>
          </ac:spMkLst>
        </pc:spChg>
        <pc:spChg chg="add mod">
          <ac:chgData name="Rhys Thomas" userId="b0461f160bf1e64b" providerId="LiveId" clId="{CF6027AD-E818-47F9-B483-BF3D327BE63E}" dt="2024-07-03T09:39:03.045" v="17370" actId="20577"/>
          <ac:spMkLst>
            <pc:docMk/>
            <pc:sldMk cId="3162491334" sldId="440"/>
            <ac:spMk id="7" creationId="{7A8772D9-F588-2A41-BED2-0BBFB67F7EA4}"/>
          </ac:spMkLst>
        </pc:spChg>
        <pc:spChg chg="add mod">
          <ac:chgData name="Rhys Thomas" userId="b0461f160bf1e64b" providerId="LiveId" clId="{CF6027AD-E818-47F9-B483-BF3D327BE63E}" dt="2024-07-03T09:41:26.675" v="17404" actId="1076"/>
          <ac:spMkLst>
            <pc:docMk/>
            <pc:sldMk cId="3162491334" sldId="440"/>
            <ac:spMk id="8" creationId="{1F2DB42F-BF42-913A-FA50-59BEB17AE52A}"/>
          </ac:spMkLst>
        </pc:spChg>
        <pc:spChg chg="add mod">
          <ac:chgData name="Rhys Thomas" userId="b0461f160bf1e64b" providerId="LiveId" clId="{CF6027AD-E818-47F9-B483-BF3D327BE63E}" dt="2024-07-03T09:37:31.984" v="17358" actId="1076"/>
          <ac:spMkLst>
            <pc:docMk/>
            <pc:sldMk cId="3162491334" sldId="440"/>
            <ac:spMk id="9" creationId="{D4898E62-DF86-FE6D-C041-72F95962A10F}"/>
          </ac:spMkLst>
        </pc:spChg>
        <pc:spChg chg="add mod">
          <ac:chgData name="Rhys Thomas" userId="b0461f160bf1e64b" providerId="LiveId" clId="{CF6027AD-E818-47F9-B483-BF3D327BE63E}" dt="2024-07-03T09:36:49.320" v="17354" actId="1076"/>
          <ac:spMkLst>
            <pc:docMk/>
            <pc:sldMk cId="3162491334" sldId="440"/>
            <ac:spMk id="10" creationId="{6FA96A9B-83B7-06FE-66A2-F346CC290E1F}"/>
          </ac:spMkLst>
        </pc:spChg>
        <pc:spChg chg="add mod">
          <ac:chgData name="Rhys Thomas" userId="b0461f160bf1e64b" providerId="LiveId" clId="{CF6027AD-E818-47F9-B483-BF3D327BE63E}" dt="2024-07-03T09:41:59.568" v="17414" actId="1076"/>
          <ac:spMkLst>
            <pc:docMk/>
            <pc:sldMk cId="3162491334" sldId="440"/>
            <ac:spMk id="11" creationId="{A2D58969-5838-29E1-3ACC-E813C23E31CB}"/>
          </ac:spMkLst>
        </pc:spChg>
        <pc:spChg chg="add mod">
          <ac:chgData name="Rhys Thomas" userId="b0461f160bf1e64b" providerId="LiveId" clId="{CF6027AD-E818-47F9-B483-BF3D327BE63E}" dt="2024-07-03T09:41:50.619" v="17413" actId="1076"/>
          <ac:spMkLst>
            <pc:docMk/>
            <pc:sldMk cId="3162491334" sldId="440"/>
            <ac:spMk id="12" creationId="{1D74BB12-FBDB-D4BF-07ED-422C09FA71E3}"/>
          </ac:spMkLst>
        </pc:spChg>
        <pc:spChg chg="add mod">
          <ac:chgData name="Rhys Thomas" userId="b0461f160bf1e64b" providerId="LiveId" clId="{CF6027AD-E818-47F9-B483-BF3D327BE63E}" dt="2024-07-03T09:42:34.654" v="17431" actId="1076"/>
          <ac:spMkLst>
            <pc:docMk/>
            <pc:sldMk cId="3162491334" sldId="440"/>
            <ac:spMk id="13" creationId="{E8338A91-AE7A-E57F-CBA1-FE7B5CC0F878}"/>
          </ac:spMkLst>
        </pc:spChg>
        <pc:spChg chg="mod">
          <ac:chgData name="Rhys Thomas" userId="b0461f160bf1e64b" providerId="LiveId" clId="{CF6027AD-E818-47F9-B483-BF3D327BE63E}" dt="2024-07-03T09:32:54.878" v="17321" actId="1076"/>
          <ac:spMkLst>
            <pc:docMk/>
            <pc:sldMk cId="3162491334" sldId="440"/>
            <ac:spMk id="36" creationId="{869208F3-5CE0-C0D3-9ADB-F589E289D892}"/>
          </ac:spMkLst>
        </pc:spChg>
        <pc:spChg chg="mod">
          <ac:chgData name="Rhys Thomas" userId="b0461f160bf1e64b" providerId="LiveId" clId="{CF6027AD-E818-47F9-B483-BF3D327BE63E}" dt="2024-07-03T09:32:59.005" v="17323" actId="20577"/>
          <ac:spMkLst>
            <pc:docMk/>
            <pc:sldMk cId="3162491334" sldId="440"/>
            <ac:spMk id="37" creationId="{8E42FCCD-CFB3-15E6-FD8C-352D333609A2}"/>
          </ac:spMkLst>
        </pc:spChg>
        <pc:spChg chg="mod">
          <ac:chgData name="Rhys Thomas" userId="b0461f160bf1e64b" providerId="LiveId" clId="{CF6027AD-E818-47F9-B483-BF3D327BE63E}" dt="2024-07-03T09:32:27.792" v="17313" actId="20577"/>
          <ac:spMkLst>
            <pc:docMk/>
            <pc:sldMk cId="3162491334" sldId="440"/>
            <ac:spMk id="40" creationId="{03A39B12-1362-E500-7308-6383DF78B8E4}"/>
          </ac:spMkLst>
        </pc:spChg>
        <pc:spChg chg="mod">
          <ac:chgData name="Rhys Thomas" userId="b0461f160bf1e64b" providerId="LiveId" clId="{CF6027AD-E818-47F9-B483-BF3D327BE63E}" dt="2024-07-03T09:32:34.461" v="17317" actId="1076"/>
          <ac:spMkLst>
            <pc:docMk/>
            <pc:sldMk cId="3162491334" sldId="440"/>
            <ac:spMk id="41" creationId="{68118CA0-082E-DF7D-4AE2-BC921FCCC685}"/>
          </ac:spMkLst>
        </pc:spChg>
        <pc:spChg chg="mod">
          <ac:chgData name="Rhys Thomas" userId="b0461f160bf1e64b" providerId="LiveId" clId="{CF6027AD-E818-47F9-B483-BF3D327BE63E}" dt="2024-07-03T09:32:09.755" v="17308" actId="20577"/>
          <ac:spMkLst>
            <pc:docMk/>
            <pc:sldMk cId="3162491334" sldId="440"/>
            <ac:spMk id="42" creationId="{2D541901-4DB2-63F0-BC7B-C2C5E73279BF}"/>
          </ac:spMkLst>
        </pc:spChg>
        <pc:spChg chg="add del mod">
          <ac:chgData name="Rhys Thomas" userId="b0461f160bf1e64b" providerId="LiveId" clId="{CF6027AD-E818-47F9-B483-BF3D327BE63E}" dt="2024-07-03T09:34:18.579" v="17329" actId="1076"/>
          <ac:spMkLst>
            <pc:docMk/>
            <pc:sldMk cId="3162491334" sldId="440"/>
            <ac:spMk id="43" creationId="{3AE49517-ED0B-45CF-71B1-0EE77F87D692}"/>
          </ac:spMkLst>
        </pc:spChg>
        <pc:spChg chg="mod">
          <ac:chgData name="Rhys Thomas" userId="b0461f160bf1e64b" providerId="LiveId" clId="{CF6027AD-E818-47F9-B483-BF3D327BE63E}" dt="2024-07-03T09:31:47.551" v="17272" actId="20577"/>
          <ac:spMkLst>
            <pc:docMk/>
            <pc:sldMk cId="3162491334" sldId="440"/>
            <ac:spMk id="105" creationId="{17B33494-6C41-6E32-941A-758F37D09638}"/>
          </ac:spMkLst>
        </pc:spChg>
        <pc:spChg chg="mod">
          <ac:chgData name="Rhys Thomas" userId="b0461f160bf1e64b" providerId="LiveId" clId="{CF6027AD-E818-47F9-B483-BF3D327BE63E}" dt="2024-07-03T09:32:00.747" v="17306" actId="20577"/>
          <ac:spMkLst>
            <pc:docMk/>
            <pc:sldMk cId="3162491334" sldId="440"/>
            <ac:spMk id="106" creationId="{9192483B-108A-B0FA-A165-4B46F25B63CA}"/>
          </ac:spMkLst>
        </pc:spChg>
      </pc:sldChg>
      <pc:sldChg chg="addSp delSp modSp add mod delAnim modAnim">
        <pc:chgData name="Rhys Thomas" userId="b0461f160bf1e64b" providerId="LiveId" clId="{CF6027AD-E818-47F9-B483-BF3D327BE63E}" dt="2024-07-03T09:50:41.663" v="17540"/>
        <pc:sldMkLst>
          <pc:docMk/>
          <pc:sldMk cId="147265507" sldId="441"/>
        </pc:sldMkLst>
        <pc:spChg chg="mod">
          <ac:chgData name="Rhys Thomas" userId="b0461f160bf1e64b" providerId="LiveId" clId="{CF6027AD-E818-47F9-B483-BF3D327BE63E}" dt="2024-07-03T09:50:19.535" v="17531" actId="1076"/>
          <ac:spMkLst>
            <pc:docMk/>
            <pc:sldMk cId="147265507" sldId="441"/>
            <ac:spMk id="2" creationId="{9C30C10B-8A3A-F448-04F9-205D7388CB92}"/>
          </ac:spMkLst>
        </pc:spChg>
        <pc:spChg chg="add mod">
          <ac:chgData name="Rhys Thomas" userId="b0461f160bf1e64b" providerId="LiveId" clId="{CF6027AD-E818-47F9-B483-BF3D327BE63E}" dt="2024-07-03T09:49:36.991" v="17515" actId="1076"/>
          <ac:spMkLst>
            <pc:docMk/>
            <pc:sldMk cId="147265507" sldId="441"/>
            <ac:spMk id="3" creationId="{37601A58-4320-E39A-7826-4C7B4645CABF}"/>
          </ac:spMkLst>
        </pc:spChg>
        <pc:spChg chg="mod">
          <ac:chgData name="Rhys Thomas" userId="b0461f160bf1e64b" providerId="LiveId" clId="{CF6027AD-E818-47F9-B483-BF3D327BE63E}" dt="2024-07-03T09:45:09.098" v="17461" actId="20577"/>
          <ac:spMkLst>
            <pc:docMk/>
            <pc:sldMk cId="147265507" sldId="441"/>
            <ac:spMk id="4" creationId="{CEE341B5-FB25-84EF-9C21-DB8DD53F94B7}"/>
          </ac:spMkLst>
        </pc:spChg>
        <pc:spChg chg="del">
          <ac:chgData name="Rhys Thomas" userId="b0461f160bf1e64b" providerId="LiveId" clId="{CF6027AD-E818-47F9-B483-BF3D327BE63E}" dt="2024-07-03T09:46:30.735" v="17470" actId="478"/>
          <ac:spMkLst>
            <pc:docMk/>
            <pc:sldMk cId="147265507" sldId="441"/>
            <ac:spMk id="5" creationId="{38B4A5CC-29C2-7D64-3281-F09DA1363A1A}"/>
          </ac:spMkLst>
        </pc:spChg>
        <pc:spChg chg="mod">
          <ac:chgData name="Rhys Thomas" userId="b0461f160bf1e64b" providerId="LiveId" clId="{CF6027AD-E818-47F9-B483-BF3D327BE63E}" dt="2024-07-03T09:44:22.421" v="17449" actId="1076"/>
          <ac:spMkLst>
            <pc:docMk/>
            <pc:sldMk cId="147265507" sldId="441"/>
            <ac:spMk id="6" creationId="{C88F2EDF-898A-27E1-F303-F9274B50CC17}"/>
          </ac:spMkLst>
        </pc:spChg>
        <pc:spChg chg="mod">
          <ac:chgData name="Rhys Thomas" userId="b0461f160bf1e64b" providerId="LiveId" clId="{CF6027AD-E818-47F9-B483-BF3D327BE63E}" dt="2024-07-03T09:50:34.524" v="17539" actId="1076"/>
          <ac:spMkLst>
            <pc:docMk/>
            <pc:sldMk cId="147265507" sldId="441"/>
            <ac:spMk id="7" creationId="{7A8772D9-F588-2A41-BED2-0BBFB67F7EA4}"/>
          </ac:spMkLst>
        </pc:spChg>
        <pc:spChg chg="mod">
          <ac:chgData name="Rhys Thomas" userId="b0461f160bf1e64b" providerId="LiveId" clId="{CF6027AD-E818-47F9-B483-BF3D327BE63E}" dt="2024-07-03T09:46:38.756" v="17473" actId="20577"/>
          <ac:spMkLst>
            <pc:docMk/>
            <pc:sldMk cId="147265507" sldId="441"/>
            <ac:spMk id="8" creationId="{1F2DB42F-BF42-913A-FA50-59BEB17AE52A}"/>
          </ac:spMkLst>
        </pc:spChg>
        <pc:spChg chg="del mod">
          <ac:chgData name="Rhys Thomas" userId="b0461f160bf1e64b" providerId="LiveId" clId="{CF6027AD-E818-47F9-B483-BF3D327BE63E}" dt="2024-07-03T09:49:20.933" v="17512" actId="478"/>
          <ac:spMkLst>
            <pc:docMk/>
            <pc:sldMk cId="147265507" sldId="441"/>
            <ac:spMk id="9" creationId="{D4898E62-DF86-FE6D-C041-72F95962A10F}"/>
          </ac:spMkLst>
        </pc:spChg>
        <pc:spChg chg="mod">
          <ac:chgData name="Rhys Thomas" userId="b0461f160bf1e64b" providerId="LiveId" clId="{CF6027AD-E818-47F9-B483-BF3D327BE63E}" dt="2024-07-03T09:47:15.461" v="17479" actId="1076"/>
          <ac:spMkLst>
            <pc:docMk/>
            <pc:sldMk cId="147265507" sldId="441"/>
            <ac:spMk id="10" creationId="{6FA96A9B-83B7-06FE-66A2-F346CC290E1F}"/>
          </ac:spMkLst>
        </pc:spChg>
        <pc:spChg chg="mod">
          <ac:chgData name="Rhys Thomas" userId="b0461f160bf1e64b" providerId="LiveId" clId="{CF6027AD-E818-47F9-B483-BF3D327BE63E}" dt="2024-07-03T09:46:51.998" v="17478" actId="20577"/>
          <ac:spMkLst>
            <pc:docMk/>
            <pc:sldMk cId="147265507" sldId="441"/>
            <ac:spMk id="11" creationId="{A2D58969-5838-29E1-3ACC-E813C23E31CB}"/>
          </ac:spMkLst>
        </pc:spChg>
        <pc:spChg chg="del">
          <ac:chgData name="Rhys Thomas" userId="b0461f160bf1e64b" providerId="LiveId" clId="{CF6027AD-E818-47F9-B483-BF3D327BE63E}" dt="2024-07-03T09:46:46.727" v="17475" actId="478"/>
          <ac:spMkLst>
            <pc:docMk/>
            <pc:sldMk cId="147265507" sldId="441"/>
            <ac:spMk id="12" creationId="{1D74BB12-FBDB-D4BF-07ED-422C09FA71E3}"/>
          </ac:spMkLst>
        </pc:spChg>
        <pc:spChg chg="mod">
          <ac:chgData name="Rhys Thomas" userId="b0461f160bf1e64b" providerId="LiveId" clId="{CF6027AD-E818-47F9-B483-BF3D327BE63E}" dt="2024-07-03T09:49:03.167" v="17511" actId="20577"/>
          <ac:spMkLst>
            <pc:docMk/>
            <pc:sldMk cId="147265507" sldId="441"/>
            <ac:spMk id="13" creationId="{E8338A91-AE7A-E57F-CBA1-FE7B5CC0F878}"/>
          </ac:spMkLst>
        </pc:spChg>
        <pc:spChg chg="add mod">
          <ac:chgData name="Rhys Thomas" userId="b0461f160bf1e64b" providerId="LiveId" clId="{CF6027AD-E818-47F9-B483-BF3D327BE63E}" dt="2024-07-03T09:46:16.769" v="17468" actId="20577"/>
          <ac:spMkLst>
            <pc:docMk/>
            <pc:sldMk cId="147265507" sldId="441"/>
            <ac:spMk id="14" creationId="{BD7FD285-3240-6DE4-55BC-4606A3832822}"/>
          </ac:spMkLst>
        </pc:spChg>
        <pc:spChg chg="mod">
          <ac:chgData name="Rhys Thomas" userId="b0461f160bf1e64b" providerId="LiveId" clId="{CF6027AD-E818-47F9-B483-BF3D327BE63E}" dt="2024-07-03T09:43:53.714" v="17441" actId="1076"/>
          <ac:spMkLst>
            <pc:docMk/>
            <pc:sldMk cId="147265507" sldId="441"/>
            <ac:spMk id="36" creationId="{869208F3-5CE0-C0D3-9ADB-F589E289D892}"/>
          </ac:spMkLst>
        </pc:spChg>
        <pc:spChg chg="mod">
          <ac:chgData name="Rhys Thomas" userId="b0461f160bf1e64b" providerId="LiveId" clId="{CF6027AD-E818-47F9-B483-BF3D327BE63E}" dt="2024-07-03T09:48:14.433" v="17492" actId="20577"/>
          <ac:spMkLst>
            <pc:docMk/>
            <pc:sldMk cId="147265507" sldId="441"/>
            <ac:spMk id="37" creationId="{8E42FCCD-CFB3-15E6-FD8C-352D333609A2}"/>
          </ac:spMkLst>
        </pc:spChg>
        <pc:spChg chg="mod">
          <ac:chgData name="Rhys Thomas" userId="b0461f160bf1e64b" providerId="LiveId" clId="{CF6027AD-E818-47F9-B483-BF3D327BE63E}" dt="2024-07-03T09:49:56.210" v="17524" actId="1076"/>
          <ac:spMkLst>
            <pc:docMk/>
            <pc:sldMk cId="147265507" sldId="441"/>
            <ac:spMk id="40" creationId="{03A39B12-1362-E500-7308-6383DF78B8E4}"/>
          </ac:spMkLst>
        </pc:spChg>
        <pc:spChg chg="mod">
          <ac:chgData name="Rhys Thomas" userId="b0461f160bf1e64b" providerId="LiveId" clId="{CF6027AD-E818-47F9-B483-BF3D327BE63E}" dt="2024-07-03T09:44:05.726" v="17446" actId="1076"/>
          <ac:spMkLst>
            <pc:docMk/>
            <pc:sldMk cId="147265507" sldId="441"/>
            <ac:spMk id="41" creationId="{68118CA0-082E-DF7D-4AE2-BC921FCCC685}"/>
          </ac:spMkLst>
        </pc:spChg>
        <pc:spChg chg="mod">
          <ac:chgData name="Rhys Thomas" userId="b0461f160bf1e64b" providerId="LiveId" clId="{CF6027AD-E818-47F9-B483-BF3D327BE63E}" dt="2024-07-03T09:44:55.594" v="17458" actId="1076"/>
          <ac:spMkLst>
            <pc:docMk/>
            <pc:sldMk cId="147265507" sldId="441"/>
            <ac:spMk id="42" creationId="{2D541901-4DB2-63F0-BC7B-C2C5E73279BF}"/>
          </ac:spMkLst>
        </pc:spChg>
        <pc:spChg chg="mod">
          <ac:chgData name="Rhys Thomas" userId="b0461f160bf1e64b" providerId="LiveId" clId="{CF6027AD-E818-47F9-B483-BF3D327BE63E}" dt="2024-07-03T09:44:48.058" v="17456" actId="1076"/>
          <ac:spMkLst>
            <pc:docMk/>
            <pc:sldMk cId="147265507" sldId="441"/>
            <ac:spMk id="43" creationId="{3AE49517-ED0B-45CF-71B1-0EE77F87D692}"/>
          </ac:spMkLst>
        </pc:spChg>
        <pc:spChg chg="mod">
          <ac:chgData name="Rhys Thomas" userId="b0461f160bf1e64b" providerId="LiveId" clId="{CF6027AD-E818-47F9-B483-BF3D327BE63E}" dt="2024-07-03T09:43:42.227" v="17438" actId="20577"/>
          <ac:spMkLst>
            <pc:docMk/>
            <pc:sldMk cId="147265507" sldId="441"/>
            <ac:spMk id="105" creationId="{17B33494-6C41-6E32-941A-758F37D09638}"/>
          </ac:spMkLst>
        </pc:spChg>
        <pc:graphicFrameChg chg="mod">
          <ac:chgData name="Rhys Thomas" userId="b0461f160bf1e64b" providerId="LiveId" clId="{CF6027AD-E818-47F9-B483-BF3D327BE63E}" dt="2024-07-03T09:44:00.313" v="17444" actId="1076"/>
          <ac:graphicFrameMkLst>
            <pc:docMk/>
            <pc:sldMk cId="147265507" sldId="441"/>
            <ac:graphicFrameMk id="21" creationId="{8C8EB464-D45C-15CC-B463-631AADDFE0DC}"/>
          </ac:graphicFrameMkLst>
        </pc:graphicFrameChg>
      </pc:sldChg>
      <pc:sldChg chg="addSp delSp modSp new mod ord modAnim">
        <pc:chgData name="Rhys Thomas" userId="b0461f160bf1e64b" providerId="LiveId" clId="{CF6027AD-E818-47F9-B483-BF3D327BE63E}" dt="2024-07-03T14:52:42.927" v="19404"/>
        <pc:sldMkLst>
          <pc:docMk/>
          <pc:sldMk cId="3787584136" sldId="442"/>
        </pc:sldMkLst>
        <pc:spChg chg="del">
          <ac:chgData name="Rhys Thomas" userId="b0461f160bf1e64b" providerId="LiveId" clId="{CF6027AD-E818-47F9-B483-BF3D327BE63E}" dt="2024-07-03T09:51:13.803" v="17543" actId="478"/>
          <ac:spMkLst>
            <pc:docMk/>
            <pc:sldMk cId="3787584136" sldId="442"/>
            <ac:spMk id="2" creationId="{E56781E9-4299-021B-9BC5-E7DB835E4B33}"/>
          </ac:spMkLst>
        </pc:spChg>
        <pc:spChg chg="del">
          <ac:chgData name="Rhys Thomas" userId="b0461f160bf1e64b" providerId="LiveId" clId="{CF6027AD-E818-47F9-B483-BF3D327BE63E}" dt="2024-07-03T09:51:12.893" v="17542" actId="478"/>
          <ac:spMkLst>
            <pc:docMk/>
            <pc:sldMk cId="3787584136" sldId="442"/>
            <ac:spMk id="3" creationId="{32DC4606-F05C-99CC-1E92-518D20FDC74A}"/>
          </ac:spMkLst>
        </pc:spChg>
        <pc:spChg chg="add mod">
          <ac:chgData name="Rhys Thomas" userId="b0461f160bf1e64b" providerId="LiveId" clId="{CF6027AD-E818-47F9-B483-BF3D327BE63E}" dt="2024-07-03T09:53:12.504" v="17544"/>
          <ac:spMkLst>
            <pc:docMk/>
            <pc:sldMk cId="3787584136" sldId="442"/>
            <ac:spMk id="4" creationId="{482A8EA8-3FDB-9FA6-D147-2F5B668E81DA}"/>
          </ac:spMkLst>
        </pc:spChg>
        <pc:spChg chg="add mod">
          <ac:chgData name="Rhys Thomas" userId="b0461f160bf1e64b" providerId="LiveId" clId="{CF6027AD-E818-47F9-B483-BF3D327BE63E}" dt="2024-07-03T09:55:25.410" v="17750" actId="1076"/>
          <ac:spMkLst>
            <pc:docMk/>
            <pc:sldMk cId="3787584136" sldId="442"/>
            <ac:spMk id="5" creationId="{7C1F39FF-246E-6AF4-B1BA-ADCBECA652D6}"/>
          </ac:spMkLst>
        </pc:spChg>
        <pc:spChg chg="add del mod">
          <ac:chgData name="Rhys Thomas" userId="b0461f160bf1e64b" providerId="LiveId" clId="{CF6027AD-E818-47F9-B483-BF3D327BE63E}" dt="2024-07-03T10:09:58.677" v="17777" actId="478"/>
          <ac:spMkLst>
            <pc:docMk/>
            <pc:sldMk cId="3787584136" sldId="442"/>
            <ac:spMk id="10" creationId="{594C288A-6240-0C7A-010D-891CEB9150F8}"/>
          </ac:spMkLst>
        </pc:spChg>
        <pc:spChg chg="add mod">
          <ac:chgData name="Rhys Thomas" userId="b0461f160bf1e64b" providerId="LiveId" clId="{CF6027AD-E818-47F9-B483-BF3D327BE63E}" dt="2024-07-03T10:10:46.315" v="17796" actId="1076"/>
          <ac:spMkLst>
            <pc:docMk/>
            <pc:sldMk cId="3787584136" sldId="442"/>
            <ac:spMk id="11" creationId="{C55C0C1F-8568-7E21-3FA7-DC2F19B05923}"/>
          </ac:spMkLst>
        </pc:spChg>
        <pc:picChg chg="add mod">
          <ac:chgData name="Rhys Thomas" userId="b0461f160bf1e64b" providerId="LiveId" clId="{CF6027AD-E818-47F9-B483-BF3D327BE63E}" dt="2024-07-03T10:10:42.546" v="17795" actId="14100"/>
          <ac:picMkLst>
            <pc:docMk/>
            <pc:sldMk cId="3787584136" sldId="442"/>
            <ac:picMk id="7" creationId="{2757A4EF-F998-AC0D-2B7F-5BB95A22C35D}"/>
          </ac:picMkLst>
        </pc:picChg>
        <pc:picChg chg="add del mod ord">
          <ac:chgData name="Rhys Thomas" userId="b0461f160bf1e64b" providerId="LiveId" clId="{CF6027AD-E818-47F9-B483-BF3D327BE63E}" dt="2024-07-03T10:05:26.311" v="17770" actId="478"/>
          <ac:picMkLst>
            <pc:docMk/>
            <pc:sldMk cId="3787584136" sldId="442"/>
            <ac:picMk id="9" creationId="{D758C036-1A99-F2DF-EBDB-D610D53685E9}"/>
          </ac:picMkLst>
        </pc:picChg>
      </pc:sldChg>
      <pc:sldChg chg="addSp delSp modSp new mod">
        <pc:chgData name="Rhys Thomas" userId="b0461f160bf1e64b" providerId="LiveId" clId="{CF6027AD-E818-47F9-B483-BF3D327BE63E}" dt="2024-07-03T10:22:22.454" v="17855" actId="20577"/>
        <pc:sldMkLst>
          <pc:docMk/>
          <pc:sldMk cId="2586678696" sldId="443"/>
        </pc:sldMkLst>
        <pc:spChg chg="del">
          <ac:chgData name="Rhys Thomas" userId="b0461f160bf1e64b" providerId="LiveId" clId="{CF6027AD-E818-47F9-B483-BF3D327BE63E}" dt="2024-07-03T10:11:11.973" v="17800" actId="478"/>
          <ac:spMkLst>
            <pc:docMk/>
            <pc:sldMk cId="2586678696" sldId="443"/>
            <ac:spMk id="2" creationId="{4E93D960-C697-B441-463F-920CCCE7F0D6}"/>
          </ac:spMkLst>
        </pc:spChg>
        <pc:spChg chg="del">
          <ac:chgData name="Rhys Thomas" userId="b0461f160bf1e64b" providerId="LiveId" clId="{CF6027AD-E818-47F9-B483-BF3D327BE63E}" dt="2024-07-03T10:11:11.282" v="17799" actId="478"/>
          <ac:spMkLst>
            <pc:docMk/>
            <pc:sldMk cId="2586678696" sldId="443"/>
            <ac:spMk id="3" creationId="{206E4004-E680-B238-0E61-91EEF7F1A2B6}"/>
          </ac:spMkLst>
        </pc:spChg>
        <pc:spChg chg="add mod">
          <ac:chgData name="Rhys Thomas" userId="b0461f160bf1e64b" providerId="LiveId" clId="{CF6027AD-E818-47F9-B483-BF3D327BE63E}" dt="2024-07-03T10:20:45.535" v="17830" actId="1076"/>
          <ac:spMkLst>
            <pc:docMk/>
            <pc:sldMk cId="2586678696" sldId="443"/>
            <ac:spMk id="5" creationId="{40A6A9AE-09F0-94C3-C67B-7892F6D37401}"/>
          </ac:spMkLst>
        </pc:spChg>
        <pc:spChg chg="add">
          <ac:chgData name="Rhys Thomas" userId="b0461f160bf1e64b" providerId="LiveId" clId="{CF6027AD-E818-47F9-B483-BF3D327BE63E}" dt="2024-07-03T10:19:09.265" v="17803" actId="11529"/>
          <ac:spMkLst>
            <pc:docMk/>
            <pc:sldMk cId="2586678696" sldId="443"/>
            <ac:spMk id="6" creationId="{D952CA20-B1CF-92B8-C991-B463B89FD8E2}"/>
          </ac:spMkLst>
        </pc:spChg>
        <pc:spChg chg="add mod">
          <ac:chgData name="Rhys Thomas" userId="b0461f160bf1e64b" providerId="LiveId" clId="{CF6027AD-E818-47F9-B483-BF3D327BE63E}" dt="2024-07-03T10:21:47.533" v="17842" actId="20577"/>
          <ac:spMkLst>
            <pc:docMk/>
            <pc:sldMk cId="2586678696" sldId="443"/>
            <ac:spMk id="7" creationId="{D69355A2-1C40-880B-14CC-977207FFE63E}"/>
          </ac:spMkLst>
        </pc:spChg>
        <pc:spChg chg="add del mod">
          <ac:chgData name="Rhys Thomas" userId="b0461f160bf1e64b" providerId="LiveId" clId="{CF6027AD-E818-47F9-B483-BF3D327BE63E}" dt="2024-07-03T10:22:03.311" v="17850"/>
          <ac:spMkLst>
            <pc:docMk/>
            <pc:sldMk cId="2586678696" sldId="443"/>
            <ac:spMk id="8" creationId="{C4C2089D-1AAC-6858-E94E-9AEA305BD9F8}"/>
          </ac:spMkLst>
        </pc:spChg>
        <pc:spChg chg="add mod">
          <ac:chgData name="Rhys Thomas" userId="b0461f160bf1e64b" providerId="LiveId" clId="{CF6027AD-E818-47F9-B483-BF3D327BE63E}" dt="2024-07-03T10:19:59.532" v="17816" actId="1076"/>
          <ac:spMkLst>
            <pc:docMk/>
            <pc:sldMk cId="2586678696" sldId="443"/>
            <ac:spMk id="9" creationId="{C0C5BBEE-2A61-A80A-09D5-4C1DFC369104}"/>
          </ac:spMkLst>
        </pc:spChg>
        <pc:spChg chg="add mod">
          <ac:chgData name="Rhys Thomas" userId="b0461f160bf1e64b" providerId="LiveId" clId="{CF6027AD-E818-47F9-B483-BF3D327BE63E}" dt="2024-07-03T10:20:25.389" v="17819" actId="20577"/>
          <ac:spMkLst>
            <pc:docMk/>
            <pc:sldMk cId="2586678696" sldId="443"/>
            <ac:spMk id="10" creationId="{B8516739-3138-CE1A-ED2D-7926AFEE5BB3}"/>
          </ac:spMkLst>
        </pc:spChg>
        <pc:spChg chg="add mod">
          <ac:chgData name="Rhys Thomas" userId="b0461f160bf1e64b" providerId="LiveId" clId="{CF6027AD-E818-47F9-B483-BF3D327BE63E}" dt="2024-07-03T10:22:11.637" v="17853" actId="1076"/>
          <ac:spMkLst>
            <pc:docMk/>
            <pc:sldMk cId="2586678696" sldId="443"/>
            <ac:spMk id="11" creationId="{576E135F-CEEE-C105-AF47-3B69F9A964E7}"/>
          </ac:spMkLst>
        </pc:spChg>
        <pc:spChg chg="add mod">
          <ac:chgData name="Rhys Thomas" userId="b0461f160bf1e64b" providerId="LiveId" clId="{CF6027AD-E818-47F9-B483-BF3D327BE63E}" dt="2024-07-03T10:22:01.543" v="17848" actId="20577"/>
          <ac:spMkLst>
            <pc:docMk/>
            <pc:sldMk cId="2586678696" sldId="443"/>
            <ac:spMk id="12" creationId="{8AE2CCB0-7264-3B3B-12F2-F7CDE98E73E1}"/>
          </ac:spMkLst>
        </pc:spChg>
        <pc:spChg chg="add mod">
          <ac:chgData name="Rhys Thomas" userId="b0461f160bf1e64b" providerId="LiveId" clId="{CF6027AD-E818-47F9-B483-BF3D327BE63E}" dt="2024-07-03T10:22:22.454" v="17855" actId="20577"/>
          <ac:spMkLst>
            <pc:docMk/>
            <pc:sldMk cId="2586678696" sldId="443"/>
            <ac:spMk id="13" creationId="{798850CD-D699-EAD7-F308-EB2A2AD37526}"/>
          </ac:spMkLst>
        </pc:spChg>
      </pc:sldChg>
      <pc:sldChg chg="modSp add mod">
        <pc:chgData name="Rhys Thomas" userId="b0461f160bf1e64b" providerId="LiveId" clId="{CF6027AD-E818-47F9-B483-BF3D327BE63E}" dt="2024-07-03T13:39:34.558" v="19265" actId="20577"/>
        <pc:sldMkLst>
          <pc:docMk/>
          <pc:sldMk cId="38941971" sldId="444"/>
        </pc:sldMkLst>
        <pc:spChg chg="mod">
          <ac:chgData name="Rhys Thomas" userId="b0461f160bf1e64b" providerId="LiveId" clId="{CF6027AD-E818-47F9-B483-BF3D327BE63E}" dt="2024-07-03T13:39:25.546" v="19261" actId="20577"/>
          <ac:spMkLst>
            <pc:docMk/>
            <pc:sldMk cId="38941971" sldId="444"/>
            <ac:spMk id="7" creationId="{D69355A2-1C40-880B-14CC-977207FFE63E}"/>
          </ac:spMkLst>
        </pc:spChg>
        <pc:spChg chg="mod">
          <ac:chgData name="Rhys Thomas" userId="b0461f160bf1e64b" providerId="LiveId" clId="{CF6027AD-E818-47F9-B483-BF3D327BE63E}" dt="2024-07-03T13:39:32.182" v="19263" actId="20577"/>
          <ac:spMkLst>
            <pc:docMk/>
            <pc:sldMk cId="38941971" sldId="444"/>
            <ac:spMk id="12" creationId="{8AE2CCB0-7264-3B3B-12F2-F7CDE98E73E1}"/>
          </ac:spMkLst>
        </pc:spChg>
        <pc:spChg chg="mod">
          <ac:chgData name="Rhys Thomas" userId="b0461f160bf1e64b" providerId="LiveId" clId="{CF6027AD-E818-47F9-B483-BF3D327BE63E}" dt="2024-07-03T13:39:34.558" v="19265" actId="20577"/>
          <ac:spMkLst>
            <pc:docMk/>
            <pc:sldMk cId="38941971" sldId="444"/>
            <ac:spMk id="13" creationId="{798850CD-D699-EAD7-F308-EB2A2AD37526}"/>
          </ac:spMkLst>
        </pc:spChg>
      </pc:sldChg>
      <pc:sldChg chg="addSp delSp modSp new mod modAnim">
        <pc:chgData name="Rhys Thomas" userId="b0461f160bf1e64b" providerId="LiveId" clId="{CF6027AD-E818-47F9-B483-BF3D327BE63E}" dt="2024-07-03T10:37:03.383" v="18099"/>
        <pc:sldMkLst>
          <pc:docMk/>
          <pc:sldMk cId="3487933748" sldId="445"/>
        </pc:sldMkLst>
        <pc:spChg chg="del">
          <ac:chgData name="Rhys Thomas" userId="b0461f160bf1e64b" providerId="LiveId" clId="{CF6027AD-E818-47F9-B483-BF3D327BE63E}" dt="2024-07-03T10:23:19.218" v="17858" actId="478"/>
          <ac:spMkLst>
            <pc:docMk/>
            <pc:sldMk cId="3487933748" sldId="445"/>
            <ac:spMk id="2" creationId="{3F2B27E7-2CCE-F620-B3C4-BDF726C6BFD9}"/>
          </ac:spMkLst>
        </pc:spChg>
        <pc:spChg chg="del">
          <ac:chgData name="Rhys Thomas" userId="b0461f160bf1e64b" providerId="LiveId" clId="{CF6027AD-E818-47F9-B483-BF3D327BE63E}" dt="2024-07-03T10:23:20.537" v="17859" actId="478"/>
          <ac:spMkLst>
            <pc:docMk/>
            <pc:sldMk cId="3487933748" sldId="445"/>
            <ac:spMk id="3" creationId="{4F88B4D4-F081-6BCB-E1C5-7C1DC2734A7A}"/>
          </ac:spMkLst>
        </pc:spChg>
        <pc:spChg chg="add mod">
          <ac:chgData name="Rhys Thomas" userId="b0461f160bf1e64b" providerId="LiveId" clId="{CF6027AD-E818-47F9-B483-BF3D327BE63E}" dt="2024-07-03T10:23:38.656" v="17865" actId="20577"/>
          <ac:spMkLst>
            <pc:docMk/>
            <pc:sldMk cId="3487933748" sldId="445"/>
            <ac:spMk id="5" creationId="{729A0261-B8EF-4C8C-1094-15C030CE7CFB}"/>
          </ac:spMkLst>
        </pc:spChg>
        <pc:spChg chg="add mod">
          <ac:chgData name="Rhys Thomas" userId="b0461f160bf1e64b" providerId="LiveId" clId="{CF6027AD-E818-47F9-B483-BF3D327BE63E}" dt="2024-07-03T10:26:42.281" v="17990" actId="1076"/>
          <ac:spMkLst>
            <pc:docMk/>
            <pc:sldMk cId="3487933748" sldId="445"/>
            <ac:spMk id="6" creationId="{2B053190-AC59-0AE8-17F5-5B934A8DC47C}"/>
          </ac:spMkLst>
        </pc:spChg>
        <pc:spChg chg="add mod">
          <ac:chgData name="Rhys Thomas" userId="b0461f160bf1e64b" providerId="LiveId" clId="{CF6027AD-E818-47F9-B483-BF3D327BE63E}" dt="2024-07-03T10:29:11.471" v="18016" actId="164"/>
          <ac:spMkLst>
            <pc:docMk/>
            <pc:sldMk cId="3487933748" sldId="445"/>
            <ac:spMk id="7" creationId="{0A5B1D3C-241B-CAB1-CB1A-C836ADA15A09}"/>
          </ac:spMkLst>
        </pc:spChg>
        <pc:spChg chg="add del mod">
          <ac:chgData name="Rhys Thomas" userId="b0461f160bf1e64b" providerId="LiveId" clId="{CF6027AD-E818-47F9-B483-BF3D327BE63E}" dt="2024-07-03T10:28:22.567" v="17995"/>
          <ac:spMkLst>
            <pc:docMk/>
            <pc:sldMk cId="3487933748" sldId="445"/>
            <ac:spMk id="8" creationId="{3EF800C0-05B8-790D-46C3-6494C51DFB7E}"/>
          </ac:spMkLst>
        </pc:spChg>
        <pc:spChg chg="add mod">
          <ac:chgData name="Rhys Thomas" userId="b0461f160bf1e64b" providerId="LiveId" clId="{CF6027AD-E818-47F9-B483-BF3D327BE63E}" dt="2024-07-03T10:29:11.471" v="18016" actId="164"/>
          <ac:spMkLst>
            <pc:docMk/>
            <pc:sldMk cId="3487933748" sldId="445"/>
            <ac:spMk id="9" creationId="{0BA85DD0-F680-3291-7105-FF884DF98D52}"/>
          </ac:spMkLst>
        </pc:spChg>
        <pc:spChg chg="mod">
          <ac:chgData name="Rhys Thomas" userId="b0461f160bf1e64b" providerId="LiveId" clId="{CF6027AD-E818-47F9-B483-BF3D327BE63E}" dt="2024-07-03T10:29:18.739" v="18018"/>
          <ac:spMkLst>
            <pc:docMk/>
            <pc:sldMk cId="3487933748" sldId="445"/>
            <ac:spMk id="12" creationId="{E15CD505-453F-DC7C-859B-15512064ED6B}"/>
          </ac:spMkLst>
        </pc:spChg>
        <pc:spChg chg="mod">
          <ac:chgData name="Rhys Thomas" userId="b0461f160bf1e64b" providerId="LiveId" clId="{CF6027AD-E818-47F9-B483-BF3D327BE63E}" dt="2024-07-03T10:33:00.567" v="18040" actId="1076"/>
          <ac:spMkLst>
            <pc:docMk/>
            <pc:sldMk cId="3487933748" sldId="445"/>
            <ac:spMk id="13" creationId="{7A03BB50-BBF0-3B2C-6C99-F4D012E7D3EC}"/>
          </ac:spMkLst>
        </pc:spChg>
        <pc:spChg chg="mod">
          <ac:chgData name="Rhys Thomas" userId="b0461f160bf1e64b" providerId="LiveId" clId="{CF6027AD-E818-47F9-B483-BF3D327BE63E}" dt="2024-07-03T10:29:23.736" v="18020"/>
          <ac:spMkLst>
            <pc:docMk/>
            <pc:sldMk cId="3487933748" sldId="445"/>
            <ac:spMk id="15" creationId="{AB0BE98C-EB94-8FDA-F3C3-66E6F668128E}"/>
          </ac:spMkLst>
        </pc:spChg>
        <pc:spChg chg="mod">
          <ac:chgData name="Rhys Thomas" userId="b0461f160bf1e64b" providerId="LiveId" clId="{CF6027AD-E818-47F9-B483-BF3D327BE63E}" dt="2024-07-03T10:33:37.365" v="18055" actId="1076"/>
          <ac:spMkLst>
            <pc:docMk/>
            <pc:sldMk cId="3487933748" sldId="445"/>
            <ac:spMk id="16" creationId="{8FB537F5-1396-8314-39B5-A0501CF0F32C}"/>
          </ac:spMkLst>
        </pc:spChg>
        <pc:spChg chg="mod">
          <ac:chgData name="Rhys Thomas" userId="b0461f160bf1e64b" providerId="LiveId" clId="{CF6027AD-E818-47F9-B483-BF3D327BE63E}" dt="2024-07-03T10:29:33.584" v="18022"/>
          <ac:spMkLst>
            <pc:docMk/>
            <pc:sldMk cId="3487933748" sldId="445"/>
            <ac:spMk id="18" creationId="{08CC17BA-459A-07A1-47A7-9F2F88FB7012}"/>
          </ac:spMkLst>
        </pc:spChg>
        <pc:spChg chg="mod">
          <ac:chgData name="Rhys Thomas" userId="b0461f160bf1e64b" providerId="LiveId" clId="{CF6027AD-E818-47F9-B483-BF3D327BE63E}" dt="2024-07-03T10:29:33.584" v="18022"/>
          <ac:spMkLst>
            <pc:docMk/>
            <pc:sldMk cId="3487933748" sldId="445"/>
            <ac:spMk id="19" creationId="{CA2E1FFD-03F5-6806-44CF-F7330569FA73}"/>
          </ac:spMkLst>
        </pc:spChg>
        <pc:spChg chg="mod">
          <ac:chgData name="Rhys Thomas" userId="b0461f160bf1e64b" providerId="LiveId" clId="{CF6027AD-E818-47F9-B483-BF3D327BE63E}" dt="2024-07-03T10:30:08.740" v="18029"/>
          <ac:spMkLst>
            <pc:docMk/>
            <pc:sldMk cId="3487933748" sldId="445"/>
            <ac:spMk id="21" creationId="{0A7A2CF9-2F0F-5EEB-523E-8C5C89345286}"/>
          </ac:spMkLst>
        </pc:spChg>
        <pc:spChg chg="mod">
          <ac:chgData name="Rhys Thomas" userId="b0461f160bf1e64b" providerId="LiveId" clId="{CF6027AD-E818-47F9-B483-BF3D327BE63E}" dt="2024-07-03T10:34:59.143" v="18066" actId="1076"/>
          <ac:spMkLst>
            <pc:docMk/>
            <pc:sldMk cId="3487933748" sldId="445"/>
            <ac:spMk id="22" creationId="{BA5C0CD9-C786-7C10-2C10-1F71AE1A0EDB}"/>
          </ac:spMkLst>
        </pc:spChg>
        <pc:spChg chg="mod">
          <ac:chgData name="Rhys Thomas" userId="b0461f160bf1e64b" providerId="LiveId" clId="{CF6027AD-E818-47F9-B483-BF3D327BE63E}" dt="2024-07-03T10:30:08.740" v="18029"/>
          <ac:spMkLst>
            <pc:docMk/>
            <pc:sldMk cId="3487933748" sldId="445"/>
            <ac:spMk id="24" creationId="{6E244A15-BB52-FBC8-4FC7-59586738303D}"/>
          </ac:spMkLst>
        </pc:spChg>
        <pc:spChg chg="mod">
          <ac:chgData name="Rhys Thomas" userId="b0461f160bf1e64b" providerId="LiveId" clId="{CF6027AD-E818-47F9-B483-BF3D327BE63E}" dt="2024-07-03T10:35:13.148" v="18072" actId="20577"/>
          <ac:spMkLst>
            <pc:docMk/>
            <pc:sldMk cId="3487933748" sldId="445"/>
            <ac:spMk id="25" creationId="{C8BA4E34-C342-3354-ECFC-0CAF17777209}"/>
          </ac:spMkLst>
        </pc:spChg>
        <pc:spChg chg="mod">
          <ac:chgData name="Rhys Thomas" userId="b0461f160bf1e64b" providerId="LiveId" clId="{CF6027AD-E818-47F9-B483-BF3D327BE63E}" dt="2024-07-03T10:30:08.740" v="18029"/>
          <ac:spMkLst>
            <pc:docMk/>
            <pc:sldMk cId="3487933748" sldId="445"/>
            <ac:spMk id="27" creationId="{132F3222-070B-FAAA-A6A8-FCDB8E34375E}"/>
          </ac:spMkLst>
        </pc:spChg>
        <pc:spChg chg="mod">
          <ac:chgData name="Rhys Thomas" userId="b0461f160bf1e64b" providerId="LiveId" clId="{CF6027AD-E818-47F9-B483-BF3D327BE63E}" dt="2024-07-03T10:34:32.451" v="18060" actId="1076"/>
          <ac:spMkLst>
            <pc:docMk/>
            <pc:sldMk cId="3487933748" sldId="445"/>
            <ac:spMk id="28" creationId="{6A075CAC-07CF-C622-71B1-E41896101A1A}"/>
          </ac:spMkLst>
        </pc:spChg>
        <pc:spChg chg="add mod">
          <ac:chgData name="Rhys Thomas" userId="b0461f160bf1e64b" providerId="LiveId" clId="{CF6027AD-E818-47F9-B483-BF3D327BE63E}" dt="2024-07-03T10:36:04.044" v="18086" actId="1076"/>
          <ac:spMkLst>
            <pc:docMk/>
            <pc:sldMk cId="3487933748" sldId="445"/>
            <ac:spMk id="29" creationId="{B8ABE153-09BF-5FB7-E429-3CF47F7826AA}"/>
          </ac:spMkLst>
        </pc:spChg>
        <pc:grpChg chg="add mod">
          <ac:chgData name="Rhys Thomas" userId="b0461f160bf1e64b" providerId="LiveId" clId="{CF6027AD-E818-47F9-B483-BF3D327BE63E}" dt="2024-07-03T10:29:47.502" v="18024" actId="1076"/>
          <ac:grpSpMkLst>
            <pc:docMk/>
            <pc:sldMk cId="3487933748" sldId="445"/>
            <ac:grpSpMk id="10" creationId="{D3757F07-7F43-67B0-A486-99FCA0F80331}"/>
          </ac:grpSpMkLst>
        </pc:grpChg>
        <pc:grpChg chg="add mod">
          <ac:chgData name="Rhys Thomas" userId="b0461f160bf1e64b" providerId="LiveId" clId="{CF6027AD-E818-47F9-B483-BF3D327BE63E}" dt="2024-07-03T10:30:02.102" v="18027" actId="1076"/>
          <ac:grpSpMkLst>
            <pc:docMk/>
            <pc:sldMk cId="3487933748" sldId="445"/>
            <ac:grpSpMk id="11" creationId="{D85214B4-C131-CF0E-3F8B-2AD4D6E68F47}"/>
          </ac:grpSpMkLst>
        </pc:grpChg>
        <pc:grpChg chg="add mod">
          <ac:chgData name="Rhys Thomas" userId="b0461f160bf1e64b" providerId="LiveId" clId="{CF6027AD-E818-47F9-B483-BF3D327BE63E}" dt="2024-07-03T10:29:58.501" v="18026" actId="1076"/>
          <ac:grpSpMkLst>
            <pc:docMk/>
            <pc:sldMk cId="3487933748" sldId="445"/>
            <ac:grpSpMk id="14" creationId="{869AC5C8-2880-B365-FAC3-F343234C41CE}"/>
          </ac:grpSpMkLst>
        </pc:grpChg>
        <pc:grpChg chg="add del mod">
          <ac:chgData name="Rhys Thomas" userId="b0461f160bf1e64b" providerId="LiveId" clId="{CF6027AD-E818-47F9-B483-BF3D327BE63E}" dt="2024-07-03T10:30:05.758" v="18028" actId="478"/>
          <ac:grpSpMkLst>
            <pc:docMk/>
            <pc:sldMk cId="3487933748" sldId="445"/>
            <ac:grpSpMk id="17" creationId="{8D7BEF28-B818-619E-76FE-AFF66F9FCEC0}"/>
          </ac:grpSpMkLst>
        </pc:grpChg>
        <pc:grpChg chg="add mod">
          <ac:chgData name="Rhys Thomas" userId="b0461f160bf1e64b" providerId="LiveId" clId="{CF6027AD-E818-47F9-B483-BF3D327BE63E}" dt="2024-07-03T10:30:12.316" v="18030" actId="1076"/>
          <ac:grpSpMkLst>
            <pc:docMk/>
            <pc:sldMk cId="3487933748" sldId="445"/>
            <ac:grpSpMk id="20" creationId="{AED68257-4FAC-770B-B27C-604FC0C9C2C0}"/>
          </ac:grpSpMkLst>
        </pc:grpChg>
        <pc:grpChg chg="add mod">
          <ac:chgData name="Rhys Thomas" userId="b0461f160bf1e64b" providerId="LiveId" clId="{CF6027AD-E818-47F9-B483-BF3D327BE63E}" dt="2024-07-03T10:30:12.316" v="18030" actId="1076"/>
          <ac:grpSpMkLst>
            <pc:docMk/>
            <pc:sldMk cId="3487933748" sldId="445"/>
            <ac:grpSpMk id="23" creationId="{493948FF-4652-A888-FB1E-8670321C42A5}"/>
          </ac:grpSpMkLst>
        </pc:grpChg>
        <pc:grpChg chg="add mod">
          <ac:chgData name="Rhys Thomas" userId="b0461f160bf1e64b" providerId="LiveId" clId="{CF6027AD-E818-47F9-B483-BF3D327BE63E}" dt="2024-07-03T10:30:12.316" v="18030" actId="1076"/>
          <ac:grpSpMkLst>
            <pc:docMk/>
            <pc:sldMk cId="3487933748" sldId="445"/>
            <ac:grpSpMk id="26" creationId="{5DB09656-BD64-CE7B-32C2-A7E4FF027775}"/>
          </ac:grpSpMkLst>
        </pc:grpChg>
        <pc:cxnChg chg="add mod">
          <ac:chgData name="Rhys Thomas" userId="b0461f160bf1e64b" providerId="LiveId" clId="{CF6027AD-E818-47F9-B483-BF3D327BE63E}" dt="2024-07-03T10:36:18.888" v="18088" actId="13822"/>
          <ac:cxnSpMkLst>
            <pc:docMk/>
            <pc:sldMk cId="3487933748" sldId="445"/>
            <ac:cxnSpMk id="31" creationId="{9209DCF6-ABEE-1B0C-8BB0-F1470B5F4837}"/>
          </ac:cxnSpMkLst>
        </pc:cxnChg>
        <pc:cxnChg chg="add mod">
          <ac:chgData name="Rhys Thomas" userId="b0461f160bf1e64b" providerId="LiveId" clId="{CF6027AD-E818-47F9-B483-BF3D327BE63E}" dt="2024-07-03T10:36:35.038" v="18093" actId="14100"/>
          <ac:cxnSpMkLst>
            <pc:docMk/>
            <pc:sldMk cId="3487933748" sldId="445"/>
            <ac:cxnSpMk id="32" creationId="{742FBF97-B3E6-9213-721B-A6ED844E8A97}"/>
          </ac:cxnSpMkLst>
        </pc:cxnChg>
        <pc:cxnChg chg="add mod">
          <ac:chgData name="Rhys Thomas" userId="b0461f160bf1e64b" providerId="LiveId" clId="{CF6027AD-E818-47F9-B483-BF3D327BE63E}" dt="2024-07-03T10:36:42.351" v="18096" actId="14100"/>
          <ac:cxnSpMkLst>
            <pc:docMk/>
            <pc:sldMk cId="3487933748" sldId="445"/>
            <ac:cxnSpMk id="35" creationId="{B345746F-F369-5FE2-016F-035DC27B8674}"/>
          </ac:cxnSpMkLst>
        </pc:cxnChg>
      </pc:sldChg>
      <pc:sldChg chg="addSp delSp modSp new mod">
        <pc:chgData name="Rhys Thomas" userId="b0461f160bf1e64b" providerId="LiveId" clId="{CF6027AD-E818-47F9-B483-BF3D327BE63E}" dt="2024-07-03T10:44:28.840" v="18211" actId="1076"/>
        <pc:sldMkLst>
          <pc:docMk/>
          <pc:sldMk cId="2256680971" sldId="446"/>
        </pc:sldMkLst>
        <pc:spChg chg="del">
          <ac:chgData name="Rhys Thomas" userId="b0461f160bf1e64b" providerId="LiveId" clId="{CF6027AD-E818-47F9-B483-BF3D327BE63E}" dt="2024-07-03T10:37:28.722" v="18102" actId="478"/>
          <ac:spMkLst>
            <pc:docMk/>
            <pc:sldMk cId="2256680971" sldId="446"/>
            <ac:spMk id="2" creationId="{3BA57750-3D01-EAC8-02EC-36EEDF4952FD}"/>
          </ac:spMkLst>
        </pc:spChg>
        <pc:spChg chg="del">
          <ac:chgData name="Rhys Thomas" userId="b0461f160bf1e64b" providerId="LiveId" clId="{CF6027AD-E818-47F9-B483-BF3D327BE63E}" dt="2024-07-03T10:37:27.922" v="18101" actId="478"/>
          <ac:spMkLst>
            <pc:docMk/>
            <pc:sldMk cId="2256680971" sldId="446"/>
            <ac:spMk id="3" creationId="{3A7D3879-5E24-4785-B578-6DC55E57836A}"/>
          </ac:spMkLst>
        </pc:spChg>
        <pc:spChg chg="add mod">
          <ac:chgData name="Rhys Thomas" userId="b0461f160bf1e64b" providerId="LiveId" clId="{CF6027AD-E818-47F9-B483-BF3D327BE63E}" dt="2024-07-03T10:38:32.480" v="18120" actId="20577"/>
          <ac:spMkLst>
            <pc:docMk/>
            <pc:sldMk cId="2256680971" sldId="446"/>
            <ac:spMk id="5" creationId="{F6BEBED2-7ECF-94A9-6703-03FFF9524E79}"/>
          </ac:spMkLst>
        </pc:spChg>
        <pc:spChg chg="add mod">
          <ac:chgData name="Rhys Thomas" userId="b0461f160bf1e64b" providerId="LiveId" clId="{CF6027AD-E818-47F9-B483-BF3D327BE63E}" dt="2024-07-03T10:38:14.608" v="18112"/>
          <ac:spMkLst>
            <pc:docMk/>
            <pc:sldMk cId="2256680971" sldId="446"/>
            <ac:spMk id="6" creationId="{AE13EB40-9228-221C-E825-CFA43C839420}"/>
          </ac:spMkLst>
        </pc:spChg>
        <pc:spChg chg="add mod">
          <ac:chgData name="Rhys Thomas" userId="b0461f160bf1e64b" providerId="LiveId" clId="{CF6027AD-E818-47F9-B483-BF3D327BE63E}" dt="2024-07-03T10:38:14.608" v="18112"/>
          <ac:spMkLst>
            <pc:docMk/>
            <pc:sldMk cId="2256680971" sldId="446"/>
            <ac:spMk id="7" creationId="{7FC14412-AA74-A45C-D3E3-D229451E76E4}"/>
          </ac:spMkLst>
        </pc:spChg>
        <pc:spChg chg="add mod">
          <ac:chgData name="Rhys Thomas" userId="b0461f160bf1e64b" providerId="LiveId" clId="{CF6027AD-E818-47F9-B483-BF3D327BE63E}" dt="2024-07-03T10:38:14.608" v="18112"/>
          <ac:spMkLst>
            <pc:docMk/>
            <pc:sldMk cId="2256680971" sldId="446"/>
            <ac:spMk id="8" creationId="{0F6EC77D-8544-B087-6F8A-5C0177C8003F}"/>
          </ac:spMkLst>
        </pc:spChg>
        <pc:spChg chg="add mod">
          <ac:chgData name="Rhys Thomas" userId="b0461f160bf1e64b" providerId="LiveId" clId="{CF6027AD-E818-47F9-B483-BF3D327BE63E}" dt="2024-07-03T10:44:28.840" v="18211" actId="1076"/>
          <ac:spMkLst>
            <pc:docMk/>
            <pc:sldMk cId="2256680971" sldId="446"/>
            <ac:spMk id="11" creationId="{9721D7B9-EEFD-A16E-E0F3-781C90228638}"/>
          </ac:spMkLst>
        </pc:spChg>
        <pc:spChg chg="add mod">
          <ac:chgData name="Rhys Thomas" userId="b0461f160bf1e64b" providerId="LiveId" clId="{CF6027AD-E818-47F9-B483-BF3D327BE63E}" dt="2024-07-03T10:41:35.566" v="18166" actId="20577"/>
          <ac:spMkLst>
            <pc:docMk/>
            <pc:sldMk cId="2256680971" sldId="446"/>
            <ac:spMk id="12" creationId="{F951F3E9-507B-31A4-8707-7AF48134D58A}"/>
          </ac:spMkLst>
        </pc:spChg>
        <pc:spChg chg="add mod">
          <ac:chgData name="Rhys Thomas" userId="b0461f160bf1e64b" providerId="LiveId" clId="{CF6027AD-E818-47F9-B483-BF3D327BE63E}" dt="2024-07-03T10:43:36.597" v="18200" actId="20577"/>
          <ac:spMkLst>
            <pc:docMk/>
            <pc:sldMk cId="2256680971" sldId="446"/>
            <ac:spMk id="13" creationId="{4CCAAF3C-5B91-7D8B-998F-7664AFAA2AFC}"/>
          </ac:spMkLst>
        </pc:spChg>
        <pc:spChg chg="add mod">
          <ac:chgData name="Rhys Thomas" userId="b0461f160bf1e64b" providerId="LiveId" clId="{CF6027AD-E818-47F9-B483-BF3D327BE63E}" dt="2024-07-03T10:44:23.095" v="18210" actId="1076"/>
          <ac:spMkLst>
            <pc:docMk/>
            <pc:sldMk cId="2256680971" sldId="446"/>
            <ac:spMk id="14" creationId="{06F92CF0-E8D5-4379-1176-7C6FC67C198C}"/>
          </ac:spMkLst>
        </pc:spChg>
        <pc:cxnChg chg="add mod">
          <ac:chgData name="Rhys Thomas" userId="b0461f160bf1e64b" providerId="LiveId" clId="{CF6027AD-E818-47F9-B483-BF3D327BE63E}" dt="2024-07-03T10:38:14.608" v="18112"/>
          <ac:cxnSpMkLst>
            <pc:docMk/>
            <pc:sldMk cId="2256680971" sldId="446"/>
            <ac:cxnSpMk id="9" creationId="{F1390C8C-9058-FD8D-109C-B185FB6BF4D1}"/>
          </ac:cxnSpMkLst>
        </pc:cxnChg>
        <pc:cxnChg chg="add mod">
          <ac:chgData name="Rhys Thomas" userId="b0461f160bf1e64b" providerId="LiveId" clId="{CF6027AD-E818-47F9-B483-BF3D327BE63E}" dt="2024-07-03T10:38:14.608" v="18112"/>
          <ac:cxnSpMkLst>
            <pc:docMk/>
            <pc:sldMk cId="2256680971" sldId="446"/>
            <ac:cxnSpMk id="10" creationId="{3BB43A22-74E3-D1B5-5FEB-5822EDA193C7}"/>
          </ac:cxnSpMkLst>
        </pc:cxnChg>
      </pc:sldChg>
      <pc:sldChg chg="addSp delSp modSp new mod modAnim">
        <pc:chgData name="Rhys Thomas" userId="b0461f160bf1e64b" providerId="LiveId" clId="{CF6027AD-E818-47F9-B483-BF3D327BE63E}" dt="2024-07-03T11:12:11.121" v="18311" actId="1076"/>
        <pc:sldMkLst>
          <pc:docMk/>
          <pc:sldMk cId="32843538" sldId="447"/>
        </pc:sldMkLst>
        <pc:spChg chg="del">
          <ac:chgData name="Rhys Thomas" userId="b0461f160bf1e64b" providerId="LiveId" clId="{CF6027AD-E818-47F9-B483-BF3D327BE63E}" dt="2024-07-03T10:56:10.537" v="18213" actId="478"/>
          <ac:spMkLst>
            <pc:docMk/>
            <pc:sldMk cId="32843538" sldId="447"/>
            <ac:spMk id="2" creationId="{6B7548BB-CBE0-8BA6-B0E6-EA90DC2FDFA7}"/>
          </ac:spMkLst>
        </pc:spChg>
        <pc:spChg chg="del">
          <ac:chgData name="Rhys Thomas" userId="b0461f160bf1e64b" providerId="LiveId" clId="{CF6027AD-E818-47F9-B483-BF3D327BE63E}" dt="2024-07-03T10:56:17.230" v="18214" actId="478"/>
          <ac:spMkLst>
            <pc:docMk/>
            <pc:sldMk cId="32843538" sldId="447"/>
            <ac:spMk id="3" creationId="{F0AE6E4A-78F8-61ED-B125-22DACF4083C2}"/>
          </ac:spMkLst>
        </pc:spChg>
        <pc:spChg chg="add mod">
          <ac:chgData name="Rhys Thomas" userId="b0461f160bf1e64b" providerId="LiveId" clId="{CF6027AD-E818-47F9-B483-BF3D327BE63E}" dt="2024-07-03T11:12:04.923" v="18310" actId="1076"/>
          <ac:spMkLst>
            <pc:docMk/>
            <pc:sldMk cId="32843538" sldId="447"/>
            <ac:spMk id="5" creationId="{3CB788AD-B870-746B-0648-509BDDA896A9}"/>
          </ac:spMkLst>
        </pc:spChg>
        <pc:spChg chg="add mod">
          <ac:chgData name="Rhys Thomas" userId="b0461f160bf1e64b" providerId="LiveId" clId="{CF6027AD-E818-47F9-B483-BF3D327BE63E}" dt="2024-07-03T11:12:11.121" v="18311" actId="1076"/>
          <ac:spMkLst>
            <pc:docMk/>
            <pc:sldMk cId="32843538" sldId="447"/>
            <ac:spMk id="9" creationId="{BFE051A8-65F9-769D-8599-1F1F91DF1AAA}"/>
          </ac:spMkLst>
        </pc:spChg>
        <pc:spChg chg="add mod">
          <ac:chgData name="Rhys Thomas" userId="b0461f160bf1e64b" providerId="LiveId" clId="{CF6027AD-E818-47F9-B483-BF3D327BE63E}" dt="2024-07-03T11:09:16.309" v="18276" actId="164"/>
          <ac:spMkLst>
            <pc:docMk/>
            <pc:sldMk cId="32843538" sldId="447"/>
            <ac:spMk id="10" creationId="{14237B44-9EDA-CB44-BDC1-44886F9469BA}"/>
          </ac:spMkLst>
        </pc:spChg>
        <pc:spChg chg="add mod">
          <ac:chgData name="Rhys Thomas" userId="b0461f160bf1e64b" providerId="LiveId" clId="{CF6027AD-E818-47F9-B483-BF3D327BE63E}" dt="2024-07-03T11:09:16.309" v="18276" actId="164"/>
          <ac:spMkLst>
            <pc:docMk/>
            <pc:sldMk cId="32843538" sldId="447"/>
            <ac:spMk id="18" creationId="{3D09A7C3-F9B5-A0FA-B9ED-C1EE9E29C9E0}"/>
          </ac:spMkLst>
        </pc:spChg>
        <pc:spChg chg="add mod">
          <ac:chgData name="Rhys Thomas" userId="b0461f160bf1e64b" providerId="LiveId" clId="{CF6027AD-E818-47F9-B483-BF3D327BE63E}" dt="2024-07-03T11:09:16.309" v="18276" actId="164"/>
          <ac:spMkLst>
            <pc:docMk/>
            <pc:sldMk cId="32843538" sldId="447"/>
            <ac:spMk id="19" creationId="{77A82A73-5F0C-9BD5-9B9C-0FDF7D34CF1D}"/>
          </ac:spMkLst>
        </pc:spChg>
        <pc:spChg chg="add mod">
          <ac:chgData name="Rhys Thomas" userId="b0461f160bf1e64b" providerId="LiveId" clId="{CF6027AD-E818-47F9-B483-BF3D327BE63E}" dt="2024-07-03T11:11:20.587" v="18305" actId="1076"/>
          <ac:spMkLst>
            <pc:docMk/>
            <pc:sldMk cId="32843538" sldId="447"/>
            <ac:spMk id="21" creationId="{C2886742-ED4A-F4F0-81C9-0BA93E0472EA}"/>
          </ac:spMkLst>
        </pc:spChg>
        <pc:spChg chg="add mod">
          <ac:chgData name="Rhys Thomas" userId="b0461f160bf1e64b" providerId="LiveId" clId="{CF6027AD-E818-47F9-B483-BF3D327BE63E}" dt="2024-07-03T11:11:31.469" v="18309" actId="20577"/>
          <ac:spMkLst>
            <pc:docMk/>
            <pc:sldMk cId="32843538" sldId="447"/>
            <ac:spMk id="23" creationId="{A9542140-F962-2FF3-0D30-1F5718DB1314}"/>
          </ac:spMkLst>
        </pc:spChg>
        <pc:grpChg chg="add mod">
          <ac:chgData name="Rhys Thomas" userId="b0461f160bf1e64b" providerId="LiveId" clId="{CF6027AD-E818-47F9-B483-BF3D327BE63E}" dt="2024-07-03T11:11:06.324" v="18300" actId="1076"/>
          <ac:grpSpMkLst>
            <pc:docMk/>
            <pc:sldMk cId="32843538" sldId="447"/>
            <ac:grpSpMk id="20" creationId="{C43994BB-A6BD-37F7-939B-499AA8EB6568}"/>
          </ac:grpSpMkLst>
        </pc:grpChg>
        <pc:picChg chg="add mod ord">
          <ac:chgData name="Rhys Thomas" userId="b0461f160bf1e64b" providerId="LiveId" clId="{CF6027AD-E818-47F9-B483-BF3D327BE63E}" dt="2024-07-03T11:10:59.395" v="18297" actId="167"/>
          <ac:picMkLst>
            <pc:docMk/>
            <pc:sldMk cId="32843538" sldId="447"/>
            <ac:picMk id="7" creationId="{CD41A352-29EA-A6A4-DAB6-CDD8A82741E7}"/>
          </ac:picMkLst>
        </pc:picChg>
        <pc:cxnChg chg="add mod">
          <ac:chgData name="Rhys Thomas" userId="b0461f160bf1e64b" providerId="LiveId" clId="{CF6027AD-E818-47F9-B483-BF3D327BE63E}" dt="2024-07-03T11:09:16.309" v="18276" actId="164"/>
          <ac:cxnSpMkLst>
            <pc:docMk/>
            <pc:sldMk cId="32843538" sldId="447"/>
            <ac:cxnSpMk id="12" creationId="{BED350CD-A957-FB2C-FB36-602EF141D2CF}"/>
          </ac:cxnSpMkLst>
        </pc:cxnChg>
        <pc:cxnChg chg="add mod">
          <ac:chgData name="Rhys Thomas" userId="b0461f160bf1e64b" providerId="LiveId" clId="{CF6027AD-E818-47F9-B483-BF3D327BE63E}" dt="2024-07-03T11:09:16.309" v="18276" actId="164"/>
          <ac:cxnSpMkLst>
            <pc:docMk/>
            <pc:sldMk cId="32843538" sldId="447"/>
            <ac:cxnSpMk id="14" creationId="{2E872092-9AA6-5AAD-462C-511F539F8FEB}"/>
          </ac:cxnSpMkLst>
        </pc:cxnChg>
      </pc:sldChg>
      <pc:sldChg chg="addSp delSp modSp new mod modAnim">
        <pc:chgData name="Rhys Thomas" userId="b0461f160bf1e64b" providerId="LiveId" clId="{CF6027AD-E818-47F9-B483-BF3D327BE63E}" dt="2024-08-04T19:17:10.865" v="36449" actId="20577"/>
        <pc:sldMkLst>
          <pc:docMk/>
          <pc:sldMk cId="3577828476" sldId="448"/>
        </pc:sldMkLst>
        <pc:spChg chg="del">
          <ac:chgData name="Rhys Thomas" userId="b0461f160bf1e64b" providerId="LiveId" clId="{CF6027AD-E818-47F9-B483-BF3D327BE63E}" dt="2024-07-03T12:06:03.493" v="18313" actId="478"/>
          <ac:spMkLst>
            <pc:docMk/>
            <pc:sldMk cId="3577828476" sldId="448"/>
            <ac:spMk id="2" creationId="{5939C615-37FA-0332-7955-A67A6914A9B2}"/>
          </ac:spMkLst>
        </pc:spChg>
        <pc:spChg chg="del">
          <ac:chgData name="Rhys Thomas" userId="b0461f160bf1e64b" providerId="LiveId" clId="{CF6027AD-E818-47F9-B483-BF3D327BE63E}" dt="2024-07-03T12:06:05.488" v="18314" actId="478"/>
          <ac:spMkLst>
            <pc:docMk/>
            <pc:sldMk cId="3577828476" sldId="448"/>
            <ac:spMk id="3" creationId="{B8A36BDE-45A7-95A9-77A4-FA165B032292}"/>
          </ac:spMkLst>
        </pc:spChg>
        <pc:spChg chg="add mod">
          <ac:chgData name="Rhys Thomas" userId="b0461f160bf1e64b" providerId="LiveId" clId="{CF6027AD-E818-47F9-B483-BF3D327BE63E}" dt="2024-08-04T19:17:10.865" v="36449" actId="20577"/>
          <ac:spMkLst>
            <pc:docMk/>
            <pc:sldMk cId="3577828476" sldId="448"/>
            <ac:spMk id="5" creationId="{DFF02873-07C1-25B4-480E-8BF1351CABCA}"/>
          </ac:spMkLst>
        </pc:spChg>
        <pc:spChg chg="add mod">
          <ac:chgData name="Rhys Thomas" userId="b0461f160bf1e64b" providerId="LiveId" clId="{CF6027AD-E818-47F9-B483-BF3D327BE63E}" dt="2024-07-03T12:12:05.262" v="18391" actId="1076"/>
          <ac:spMkLst>
            <pc:docMk/>
            <pc:sldMk cId="3577828476" sldId="448"/>
            <ac:spMk id="14" creationId="{720845BE-534F-4141-9046-DFFB1E2F1162}"/>
          </ac:spMkLst>
        </pc:spChg>
        <pc:spChg chg="add mod">
          <ac:chgData name="Rhys Thomas" userId="b0461f160bf1e64b" providerId="LiveId" clId="{CF6027AD-E818-47F9-B483-BF3D327BE63E}" dt="2024-07-03T12:12:22.775" v="18401" actId="20577"/>
          <ac:spMkLst>
            <pc:docMk/>
            <pc:sldMk cId="3577828476" sldId="448"/>
            <ac:spMk id="15" creationId="{253C6010-E403-52B6-2D5C-6E56C2E408C6}"/>
          </ac:spMkLst>
        </pc:spChg>
        <pc:spChg chg="add mod">
          <ac:chgData name="Rhys Thomas" userId="b0461f160bf1e64b" providerId="LiveId" clId="{CF6027AD-E818-47F9-B483-BF3D327BE63E}" dt="2024-07-03T12:12:49.931" v="18427" actId="20577"/>
          <ac:spMkLst>
            <pc:docMk/>
            <pc:sldMk cId="3577828476" sldId="448"/>
            <ac:spMk id="16" creationId="{B2D78C7C-BD03-B72A-F62D-66AB9F72A65C}"/>
          </ac:spMkLst>
        </pc:spChg>
        <pc:spChg chg="add mod">
          <ac:chgData name="Rhys Thomas" userId="b0461f160bf1e64b" providerId="LiveId" clId="{CF6027AD-E818-47F9-B483-BF3D327BE63E}" dt="2024-07-03T12:13:03.941" v="18437" actId="20577"/>
          <ac:spMkLst>
            <pc:docMk/>
            <pc:sldMk cId="3577828476" sldId="448"/>
            <ac:spMk id="17" creationId="{61A0907B-6A28-C60A-30B1-CD9A78445A84}"/>
          </ac:spMkLst>
        </pc:spChg>
        <pc:spChg chg="add mod">
          <ac:chgData name="Rhys Thomas" userId="b0461f160bf1e64b" providerId="LiveId" clId="{CF6027AD-E818-47F9-B483-BF3D327BE63E}" dt="2024-07-03T12:14:19.172" v="18459" actId="1076"/>
          <ac:spMkLst>
            <pc:docMk/>
            <pc:sldMk cId="3577828476" sldId="448"/>
            <ac:spMk id="19" creationId="{079CC2A0-D19A-08C0-4075-74E34210561D}"/>
          </ac:spMkLst>
        </pc:spChg>
        <pc:spChg chg="add mod">
          <ac:chgData name="Rhys Thomas" userId="b0461f160bf1e64b" providerId="LiveId" clId="{CF6027AD-E818-47F9-B483-BF3D327BE63E}" dt="2024-07-03T12:14:23.723" v="18460" actId="1076"/>
          <ac:spMkLst>
            <pc:docMk/>
            <pc:sldMk cId="3577828476" sldId="448"/>
            <ac:spMk id="21" creationId="{DCB81603-0D8A-7DC8-87A8-E7786AA45263}"/>
          </ac:spMkLst>
        </pc:spChg>
        <pc:spChg chg="add mod">
          <ac:chgData name="Rhys Thomas" userId="b0461f160bf1e64b" providerId="LiveId" clId="{CF6027AD-E818-47F9-B483-BF3D327BE63E}" dt="2024-07-03T12:14:50.924" v="18478" actId="14100"/>
          <ac:spMkLst>
            <pc:docMk/>
            <pc:sldMk cId="3577828476" sldId="448"/>
            <ac:spMk id="23" creationId="{270D17C9-A149-0787-71BE-0EE52EFD90C0}"/>
          </ac:spMkLst>
        </pc:spChg>
        <pc:picChg chg="add mod">
          <ac:chgData name="Rhys Thomas" userId="b0461f160bf1e64b" providerId="LiveId" clId="{CF6027AD-E818-47F9-B483-BF3D327BE63E}" dt="2024-07-03T12:11:27.824" v="18359" actId="1076"/>
          <ac:picMkLst>
            <pc:docMk/>
            <pc:sldMk cId="3577828476" sldId="448"/>
            <ac:picMk id="7" creationId="{B05CF989-9B6F-A363-2D46-3820B0CCB337}"/>
          </ac:picMkLst>
        </pc:picChg>
        <pc:picChg chg="add mod">
          <ac:chgData name="Rhys Thomas" userId="b0461f160bf1e64b" providerId="LiveId" clId="{CF6027AD-E818-47F9-B483-BF3D327BE63E}" dt="2024-07-03T12:11:30.004" v="18360" actId="1076"/>
          <ac:picMkLst>
            <pc:docMk/>
            <pc:sldMk cId="3577828476" sldId="448"/>
            <ac:picMk id="9" creationId="{E46845AF-4C1B-BD36-7431-F7E41E15E5A3}"/>
          </ac:picMkLst>
        </pc:picChg>
        <pc:picChg chg="add mod">
          <ac:chgData name="Rhys Thomas" userId="b0461f160bf1e64b" providerId="LiveId" clId="{CF6027AD-E818-47F9-B483-BF3D327BE63E}" dt="2024-07-03T12:12:29.840" v="18404" actId="1076"/>
          <ac:picMkLst>
            <pc:docMk/>
            <pc:sldMk cId="3577828476" sldId="448"/>
            <ac:picMk id="11" creationId="{5EC8BC4A-783F-FB56-D946-39FA741EAB96}"/>
          </ac:picMkLst>
        </pc:picChg>
        <pc:picChg chg="add mod">
          <ac:chgData name="Rhys Thomas" userId="b0461f160bf1e64b" providerId="LiveId" clId="{CF6027AD-E818-47F9-B483-BF3D327BE63E}" dt="2024-07-03T12:11:38.222" v="18364" actId="1076"/>
          <ac:picMkLst>
            <pc:docMk/>
            <pc:sldMk cId="3577828476" sldId="448"/>
            <ac:picMk id="13" creationId="{61705B8C-D6E6-7BB5-40EA-6C15D0DD6034}"/>
          </ac:picMkLst>
        </pc:picChg>
      </pc:sldChg>
      <pc:sldChg chg="addSp delSp modSp new mod modAnim">
        <pc:chgData name="Rhys Thomas" userId="b0461f160bf1e64b" providerId="LiveId" clId="{CF6027AD-E818-47F9-B483-BF3D327BE63E}" dt="2024-08-04T19:17:42.192" v="36470" actId="14100"/>
        <pc:sldMkLst>
          <pc:docMk/>
          <pc:sldMk cId="275279240" sldId="449"/>
        </pc:sldMkLst>
        <pc:spChg chg="del">
          <ac:chgData name="Rhys Thomas" userId="b0461f160bf1e64b" providerId="LiveId" clId="{CF6027AD-E818-47F9-B483-BF3D327BE63E}" dt="2024-07-03T12:15:47.980" v="18492" actId="478"/>
          <ac:spMkLst>
            <pc:docMk/>
            <pc:sldMk cId="275279240" sldId="449"/>
            <ac:spMk id="2" creationId="{0E7B5798-7B17-E422-CA0D-04F428D44DDA}"/>
          </ac:spMkLst>
        </pc:spChg>
        <pc:spChg chg="del">
          <ac:chgData name="Rhys Thomas" userId="b0461f160bf1e64b" providerId="LiveId" clId="{CF6027AD-E818-47F9-B483-BF3D327BE63E}" dt="2024-07-03T12:15:46.034" v="18491" actId="478"/>
          <ac:spMkLst>
            <pc:docMk/>
            <pc:sldMk cId="275279240" sldId="449"/>
            <ac:spMk id="3" creationId="{D6CDB1EB-4F1F-5882-EC64-DBE9D2F34CC0}"/>
          </ac:spMkLst>
        </pc:spChg>
        <pc:spChg chg="add mod">
          <ac:chgData name="Rhys Thomas" userId="b0461f160bf1e64b" providerId="LiveId" clId="{CF6027AD-E818-47F9-B483-BF3D327BE63E}" dt="2024-07-03T12:21:54.171" v="18513" actId="20577"/>
          <ac:spMkLst>
            <pc:docMk/>
            <pc:sldMk cId="275279240" sldId="449"/>
            <ac:spMk id="5" creationId="{92C58643-F199-EC81-D5C3-AAC1036F4046}"/>
          </ac:spMkLst>
        </pc:spChg>
        <pc:spChg chg="add mod">
          <ac:chgData name="Rhys Thomas" userId="b0461f160bf1e64b" providerId="LiveId" clId="{CF6027AD-E818-47F9-B483-BF3D327BE63E}" dt="2024-08-04T19:17:31.920" v="36459" actId="20577"/>
          <ac:spMkLst>
            <pc:docMk/>
            <pc:sldMk cId="275279240" sldId="449"/>
            <ac:spMk id="9" creationId="{CDCE4EFA-2966-8441-CB80-851C1D4A8F17}"/>
          </ac:spMkLst>
        </pc:spChg>
        <pc:spChg chg="add del">
          <ac:chgData name="Rhys Thomas" userId="b0461f160bf1e64b" providerId="LiveId" clId="{CF6027AD-E818-47F9-B483-BF3D327BE63E}" dt="2024-07-03T12:29:50.270" v="18568" actId="478"/>
          <ac:spMkLst>
            <pc:docMk/>
            <pc:sldMk cId="275279240" sldId="449"/>
            <ac:spMk id="11" creationId="{8DC326C2-0BD8-5532-EF30-9E3A53E46C1A}"/>
          </ac:spMkLst>
        </pc:spChg>
        <pc:spChg chg="add mod">
          <ac:chgData name="Rhys Thomas" userId="b0461f160bf1e64b" providerId="LiveId" clId="{CF6027AD-E818-47F9-B483-BF3D327BE63E}" dt="2024-07-03T12:29:25.577" v="18563" actId="164"/>
          <ac:spMkLst>
            <pc:docMk/>
            <pc:sldMk cId="275279240" sldId="449"/>
            <ac:spMk id="13" creationId="{A4A4EBFE-7C9F-8DFC-1CED-97969ABD8B88}"/>
          </ac:spMkLst>
        </pc:spChg>
        <pc:spChg chg="add mod">
          <ac:chgData name="Rhys Thomas" userId="b0461f160bf1e64b" providerId="LiveId" clId="{CF6027AD-E818-47F9-B483-BF3D327BE63E}" dt="2024-08-04T19:17:42.192" v="36470" actId="14100"/>
          <ac:spMkLst>
            <pc:docMk/>
            <pc:sldMk cId="275279240" sldId="449"/>
            <ac:spMk id="15" creationId="{F5F9AF3A-7F93-83F7-17BF-1BAFB33C78DA}"/>
          </ac:spMkLst>
        </pc:spChg>
        <pc:grpChg chg="add mod">
          <ac:chgData name="Rhys Thomas" userId="b0461f160bf1e64b" providerId="LiveId" clId="{CF6027AD-E818-47F9-B483-BF3D327BE63E}" dt="2024-07-03T12:29:12.945" v="18562" actId="164"/>
          <ac:grpSpMkLst>
            <pc:docMk/>
            <pc:sldMk cId="275279240" sldId="449"/>
            <ac:grpSpMk id="21" creationId="{08987040-03A3-5F1A-3CD5-B6908A181D1C}"/>
          </ac:grpSpMkLst>
        </pc:grpChg>
        <pc:grpChg chg="add mod">
          <ac:chgData name="Rhys Thomas" userId="b0461f160bf1e64b" providerId="LiveId" clId="{CF6027AD-E818-47F9-B483-BF3D327BE63E}" dt="2024-07-03T12:29:25.577" v="18563" actId="164"/>
          <ac:grpSpMkLst>
            <pc:docMk/>
            <pc:sldMk cId="275279240" sldId="449"/>
            <ac:grpSpMk id="22" creationId="{A3DBCB61-30A4-A339-5F43-6E346F10F432}"/>
          </ac:grpSpMkLst>
        </pc:grpChg>
        <pc:grpChg chg="add mod">
          <ac:chgData name="Rhys Thomas" userId="b0461f160bf1e64b" providerId="LiveId" clId="{CF6027AD-E818-47F9-B483-BF3D327BE63E}" dt="2024-07-03T12:29:31.714" v="18564" actId="164"/>
          <ac:grpSpMkLst>
            <pc:docMk/>
            <pc:sldMk cId="275279240" sldId="449"/>
            <ac:grpSpMk id="23" creationId="{8EB52E31-7004-8BA1-049D-69109D43B211}"/>
          </ac:grpSpMkLst>
        </pc:grpChg>
        <pc:picChg chg="add mod">
          <ac:chgData name="Rhys Thomas" userId="b0461f160bf1e64b" providerId="LiveId" clId="{CF6027AD-E818-47F9-B483-BF3D327BE63E}" dt="2024-07-03T12:22:25.110" v="18518" actId="1076"/>
          <ac:picMkLst>
            <pc:docMk/>
            <pc:sldMk cId="275279240" sldId="449"/>
            <ac:picMk id="7" creationId="{59EF30D0-5656-2FC8-B22F-BD5FB9178F7A}"/>
          </ac:picMkLst>
        </pc:picChg>
        <pc:picChg chg="add mod">
          <ac:chgData name="Rhys Thomas" userId="b0461f160bf1e64b" providerId="LiveId" clId="{CF6027AD-E818-47F9-B483-BF3D327BE63E}" dt="2024-07-03T12:29:12.945" v="18562" actId="164"/>
          <ac:picMkLst>
            <pc:docMk/>
            <pc:sldMk cId="275279240" sldId="449"/>
            <ac:picMk id="17" creationId="{E09FF552-1416-F644-1CAF-5A777356399C}"/>
          </ac:picMkLst>
        </pc:picChg>
        <pc:picChg chg="add del mod">
          <ac:chgData name="Rhys Thomas" userId="b0461f160bf1e64b" providerId="LiveId" clId="{CF6027AD-E818-47F9-B483-BF3D327BE63E}" dt="2024-07-03T12:28:25.648" v="18554" actId="478"/>
          <ac:picMkLst>
            <pc:docMk/>
            <pc:sldMk cId="275279240" sldId="449"/>
            <ac:picMk id="18" creationId="{7A503166-2CF1-DF61-7218-F6631E822368}"/>
          </ac:picMkLst>
        </pc:picChg>
        <pc:picChg chg="add mod">
          <ac:chgData name="Rhys Thomas" userId="b0461f160bf1e64b" providerId="LiveId" clId="{CF6027AD-E818-47F9-B483-BF3D327BE63E}" dt="2024-07-03T12:29:25.577" v="18563" actId="164"/>
          <ac:picMkLst>
            <pc:docMk/>
            <pc:sldMk cId="275279240" sldId="449"/>
            <ac:picMk id="19" creationId="{719E9775-46B5-519C-8FD9-EAB01310CECF}"/>
          </ac:picMkLst>
        </pc:picChg>
        <pc:picChg chg="add mod">
          <ac:chgData name="Rhys Thomas" userId="b0461f160bf1e64b" providerId="LiveId" clId="{CF6027AD-E818-47F9-B483-BF3D327BE63E}" dt="2024-07-03T12:29:31.714" v="18564" actId="164"/>
          <ac:picMkLst>
            <pc:docMk/>
            <pc:sldMk cId="275279240" sldId="449"/>
            <ac:picMk id="20" creationId="{F21D3543-FBE0-6F5F-E7F1-8B91D180780C}"/>
          </ac:picMkLst>
        </pc:picChg>
      </pc:sldChg>
      <pc:sldChg chg="addSp delSp modSp new mod">
        <pc:chgData name="Rhys Thomas" userId="b0461f160bf1e64b" providerId="LiveId" clId="{CF6027AD-E818-47F9-B483-BF3D327BE63E}" dt="2024-07-03T13:31:58.479" v="19158" actId="1076"/>
        <pc:sldMkLst>
          <pc:docMk/>
          <pc:sldMk cId="736922778" sldId="450"/>
        </pc:sldMkLst>
        <pc:spChg chg="del">
          <ac:chgData name="Rhys Thomas" userId="b0461f160bf1e64b" providerId="LiveId" clId="{CF6027AD-E818-47F9-B483-BF3D327BE63E}" dt="2024-07-03T12:29:57.326" v="18570" actId="478"/>
          <ac:spMkLst>
            <pc:docMk/>
            <pc:sldMk cId="736922778" sldId="450"/>
            <ac:spMk id="2" creationId="{C99B9AE6-BC49-A997-D7CE-306DAAD1F9E9}"/>
          </ac:spMkLst>
        </pc:spChg>
        <pc:spChg chg="del">
          <ac:chgData name="Rhys Thomas" userId="b0461f160bf1e64b" providerId="LiveId" clId="{CF6027AD-E818-47F9-B483-BF3D327BE63E}" dt="2024-07-03T12:29:58.343" v="18571" actId="478"/>
          <ac:spMkLst>
            <pc:docMk/>
            <pc:sldMk cId="736922778" sldId="450"/>
            <ac:spMk id="3" creationId="{84F4A9F9-6AAA-A273-09EE-E6AF7D94BEED}"/>
          </ac:spMkLst>
        </pc:spChg>
        <pc:spChg chg="add mod">
          <ac:chgData name="Rhys Thomas" userId="b0461f160bf1e64b" providerId="LiveId" clId="{CF6027AD-E818-47F9-B483-BF3D327BE63E}" dt="2024-07-03T13:17:08.221" v="18871" actId="1076"/>
          <ac:spMkLst>
            <pc:docMk/>
            <pc:sldMk cId="736922778" sldId="450"/>
            <ac:spMk id="5" creationId="{2EA8AE60-3283-5495-CFE6-B8FA9229A2BB}"/>
          </ac:spMkLst>
        </pc:spChg>
        <pc:spChg chg="add mod">
          <ac:chgData name="Rhys Thomas" userId="b0461f160bf1e64b" providerId="LiveId" clId="{CF6027AD-E818-47F9-B483-BF3D327BE63E}" dt="2024-07-03T13:20:05.486" v="19053" actId="20577"/>
          <ac:spMkLst>
            <pc:docMk/>
            <pc:sldMk cId="736922778" sldId="450"/>
            <ac:spMk id="6" creationId="{0BA35619-6245-161B-4B2C-BC573532F0CA}"/>
          </ac:spMkLst>
        </pc:spChg>
        <pc:spChg chg="add mod">
          <ac:chgData name="Rhys Thomas" userId="b0461f160bf1e64b" providerId="LiveId" clId="{CF6027AD-E818-47F9-B483-BF3D327BE63E}" dt="2024-07-03T13:30:18.055" v="19123" actId="20577"/>
          <ac:spMkLst>
            <pc:docMk/>
            <pc:sldMk cId="736922778" sldId="450"/>
            <ac:spMk id="7" creationId="{B7D108A6-E204-FAF2-18C4-CBE9E7557C98}"/>
          </ac:spMkLst>
        </pc:spChg>
        <pc:spChg chg="add del mod">
          <ac:chgData name="Rhys Thomas" userId="b0461f160bf1e64b" providerId="LiveId" clId="{CF6027AD-E818-47F9-B483-BF3D327BE63E}" dt="2024-07-03T13:20:06.160" v="19055"/>
          <ac:spMkLst>
            <pc:docMk/>
            <pc:sldMk cId="736922778" sldId="450"/>
            <ac:spMk id="8" creationId="{D2ECF511-A57F-49F1-F155-1D30D2044151}"/>
          </ac:spMkLst>
        </pc:spChg>
        <pc:spChg chg="add mod">
          <ac:chgData name="Rhys Thomas" userId="b0461f160bf1e64b" providerId="LiveId" clId="{CF6027AD-E818-47F9-B483-BF3D327BE63E}" dt="2024-07-03T13:21:06.550" v="19095" actId="1076"/>
          <ac:spMkLst>
            <pc:docMk/>
            <pc:sldMk cId="736922778" sldId="450"/>
            <ac:spMk id="9" creationId="{FAB85127-DA66-C9E8-99A4-00646BD14DDB}"/>
          </ac:spMkLst>
        </pc:spChg>
        <pc:spChg chg="add mod">
          <ac:chgData name="Rhys Thomas" userId="b0461f160bf1e64b" providerId="LiveId" clId="{CF6027AD-E818-47F9-B483-BF3D327BE63E}" dt="2024-07-03T13:31:04.881" v="19154" actId="20577"/>
          <ac:spMkLst>
            <pc:docMk/>
            <pc:sldMk cId="736922778" sldId="450"/>
            <ac:spMk id="10" creationId="{C6778EF3-891D-FF98-4F07-F4A983CC0005}"/>
          </ac:spMkLst>
        </pc:spChg>
        <pc:picChg chg="add mod">
          <ac:chgData name="Rhys Thomas" userId="b0461f160bf1e64b" providerId="LiveId" clId="{CF6027AD-E818-47F9-B483-BF3D327BE63E}" dt="2024-07-03T13:31:58.479" v="19158" actId="1076"/>
          <ac:picMkLst>
            <pc:docMk/>
            <pc:sldMk cId="736922778" sldId="450"/>
            <ac:picMk id="12" creationId="{1232252D-D087-8F89-4ACA-0C58C2DF48E5}"/>
          </ac:picMkLst>
        </pc:picChg>
      </pc:sldChg>
      <pc:sldChg chg="addSp delSp modSp new mod modAnim">
        <pc:chgData name="Rhys Thomas" userId="b0461f160bf1e64b" providerId="LiveId" clId="{CF6027AD-E818-47F9-B483-BF3D327BE63E}" dt="2024-07-03T12:39:28.248" v="18739" actId="1076"/>
        <pc:sldMkLst>
          <pc:docMk/>
          <pc:sldMk cId="2252353366" sldId="451"/>
        </pc:sldMkLst>
        <pc:spChg chg="del">
          <ac:chgData name="Rhys Thomas" userId="b0461f160bf1e64b" providerId="LiveId" clId="{CF6027AD-E818-47F9-B483-BF3D327BE63E}" dt="2024-07-03T12:30:09.215" v="18573" actId="478"/>
          <ac:spMkLst>
            <pc:docMk/>
            <pc:sldMk cId="2252353366" sldId="451"/>
            <ac:spMk id="2" creationId="{0806BD9D-B30C-D60E-89F3-FC26FE9CCA40}"/>
          </ac:spMkLst>
        </pc:spChg>
        <pc:spChg chg="del">
          <ac:chgData name="Rhys Thomas" userId="b0461f160bf1e64b" providerId="LiveId" clId="{CF6027AD-E818-47F9-B483-BF3D327BE63E}" dt="2024-07-03T12:30:10.173" v="18574" actId="478"/>
          <ac:spMkLst>
            <pc:docMk/>
            <pc:sldMk cId="2252353366" sldId="451"/>
            <ac:spMk id="3" creationId="{079660DC-5936-A077-4488-77D48E10E448}"/>
          </ac:spMkLst>
        </pc:spChg>
        <pc:spChg chg="add mod">
          <ac:chgData name="Rhys Thomas" userId="b0461f160bf1e64b" providerId="LiveId" clId="{CF6027AD-E818-47F9-B483-BF3D327BE63E}" dt="2024-07-03T12:33:48.715" v="18595" actId="403"/>
          <ac:spMkLst>
            <pc:docMk/>
            <pc:sldMk cId="2252353366" sldId="451"/>
            <ac:spMk id="5" creationId="{B47ADB65-7222-C2AE-22B0-87792A2951E5}"/>
          </ac:spMkLst>
        </pc:spChg>
        <pc:spChg chg="add mod">
          <ac:chgData name="Rhys Thomas" userId="b0461f160bf1e64b" providerId="LiveId" clId="{CF6027AD-E818-47F9-B483-BF3D327BE63E}" dt="2024-07-03T12:36:44.254" v="18721" actId="164"/>
          <ac:spMkLst>
            <pc:docMk/>
            <pc:sldMk cId="2252353366" sldId="451"/>
            <ac:spMk id="6" creationId="{A26CDD37-3283-253B-F0EE-650583217D06}"/>
          </ac:spMkLst>
        </pc:spChg>
        <pc:spChg chg="add mod">
          <ac:chgData name="Rhys Thomas" userId="b0461f160bf1e64b" providerId="LiveId" clId="{CF6027AD-E818-47F9-B483-BF3D327BE63E}" dt="2024-07-03T12:36:55.315" v="18727" actId="1076"/>
          <ac:spMkLst>
            <pc:docMk/>
            <pc:sldMk cId="2252353366" sldId="451"/>
            <ac:spMk id="7" creationId="{7B8802A1-AB40-A076-08CC-D7469A0CCD66}"/>
          </ac:spMkLst>
        </pc:spChg>
        <pc:spChg chg="add mod">
          <ac:chgData name="Rhys Thomas" userId="b0461f160bf1e64b" providerId="LiveId" clId="{CF6027AD-E818-47F9-B483-BF3D327BE63E}" dt="2024-07-03T12:36:59.552" v="18729" actId="403"/>
          <ac:spMkLst>
            <pc:docMk/>
            <pc:sldMk cId="2252353366" sldId="451"/>
            <ac:spMk id="8" creationId="{0A3B82AF-8850-2D2D-6F17-22D15E17DD3F}"/>
          </ac:spMkLst>
        </pc:spChg>
        <pc:spChg chg="add del mod">
          <ac:chgData name="Rhys Thomas" userId="b0461f160bf1e64b" providerId="LiveId" clId="{CF6027AD-E818-47F9-B483-BF3D327BE63E}" dt="2024-07-03T12:36:09.923" v="18674" actId="478"/>
          <ac:spMkLst>
            <pc:docMk/>
            <pc:sldMk cId="2252353366" sldId="451"/>
            <ac:spMk id="9" creationId="{0075A8EC-E7B1-31AB-C863-6C59023A339E}"/>
          </ac:spMkLst>
        </pc:spChg>
        <pc:spChg chg="add mod">
          <ac:chgData name="Rhys Thomas" userId="b0461f160bf1e64b" providerId="LiveId" clId="{CF6027AD-E818-47F9-B483-BF3D327BE63E}" dt="2024-07-03T12:39:28.248" v="18739" actId="1076"/>
          <ac:spMkLst>
            <pc:docMk/>
            <pc:sldMk cId="2252353366" sldId="451"/>
            <ac:spMk id="10" creationId="{371A2F7E-37EE-C72B-6335-ED1A5E1ACAB3}"/>
          </ac:spMkLst>
        </pc:spChg>
        <pc:grpChg chg="add mod">
          <ac:chgData name="Rhys Thomas" userId="b0461f160bf1e64b" providerId="LiveId" clId="{CF6027AD-E818-47F9-B483-BF3D327BE63E}" dt="2024-07-03T12:36:47.721" v="18723" actId="14100"/>
          <ac:grpSpMkLst>
            <pc:docMk/>
            <pc:sldMk cId="2252353366" sldId="451"/>
            <ac:grpSpMk id="11" creationId="{386E8B72-7F24-CAC6-2929-0E81AB3D4974}"/>
          </ac:grpSpMkLst>
        </pc:grpChg>
        <pc:picChg chg="add mod">
          <ac:chgData name="Rhys Thomas" userId="b0461f160bf1e64b" providerId="LiveId" clId="{CF6027AD-E818-47F9-B483-BF3D327BE63E}" dt="2024-07-03T12:39:20.865" v="18738" actId="1076"/>
          <ac:picMkLst>
            <pc:docMk/>
            <pc:sldMk cId="2252353366" sldId="451"/>
            <ac:picMk id="13" creationId="{5ED2FDD7-BD5A-D8FB-6E20-B419E9248048}"/>
          </ac:picMkLst>
        </pc:picChg>
      </pc:sldChg>
      <pc:sldChg chg="addSp delSp modSp new mod modAnim">
        <pc:chgData name="Rhys Thomas" userId="b0461f160bf1e64b" providerId="LiveId" clId="{CF6027AD-E818-47F9-B483-BF3D327BE63E}" dt="2024-07-03T13:09:42.636" v="18866"/>
        <pc:sldMkLst>
          <pc:docMk/>
          <pc:sldMk cId="1450609059" sldId="452"/>
        </pc:sldMkLst>
        <pc:spChg chg="del">
          <ac:chgData name="Rhys Thomas" userId="b0461f160bf1e64b" providerId="LiveId" clId="{CF6027AD-E818-47F9-B483-BF3D327BE63E}" dt="2024-07-03T12:40:01.567" v="18742" actId="478"/>
          <ac:spMkLst>
            <pc:docMk/>
            <pc:sldMk cId="1450609059" sldId="452"/>
            <ac:spMk id="2" creationId="{096E547C-0772-31C2-A87C-72A73468274B}"/>
          </ac:spMkLst>
        </pc:spChg>
        <pc:spChg chg="del">
          <ac:chgData name="Rhys Thomas" userId="b0461f160bf1e64b" providerId="LiveId" clId="{CF6027AD-E818-47F9-B483-BF3D327BE63E}" dt="2024-07-03T12:40:00.684" v="18741" actId="478"/>
          <ac:spMkLst>
            <pc:docMk/>
            <pc:sldMk cId="1450609059" sldId="452"/>
            <ac:spMk id="3" creationId="{124C40A3-549F-7E3C-7CFD-8F546CF009E0}"/>
          </ac:spMkLst>
        </pc:spChg>
        <pc:spChg chg="add del mod">
          <ac:chgData name="Rhys Thomas" userId="b0461f160bf1e64b" providerId="LiveId" clId="{CF6027AD-E818-47F9-B483-BF3D327BE63E}" dt="2024-07-03T12:40:59.847" v="18746" actId="478"/>
          <ac:spMkLst>
            <pc:docMk/>
            <pc:sldMk cId="1450609059" sldId="452"/>
            <ac:spMk id="5" creationId="{7E1D01C2-1559-7071-4D2F-9E6A792A579D}"/>
          </ac:spMkLst>
        </pc:spChg>
        <pc:spChg chg="add del mod">
          <ac:chgData name="Rhys Thomas" userId="b0461f160bf1e64b" providerId="LiveId" clId="{CF6027AD-E818-47F9-B483-BF3D327BE63E}" dt="2024-07-03T12:43:39.847" v="18779" actId="478"/>
          <ac:spMkLst>
            <pc:docMk/>
            <pc:sldMk cId="1450609059" sldId="452"/>
            <ac:spMk id="7" creationId="{FAA2979E-7879-759E-55C3-C005AF9BBC3D}"/>
          </ac:spMkLst>
        </pc:spChg>
        <pc:spChg chg="add mod">
          <ac:chgData name="Rhys Thomas" userId="b0461f160bf1e64b" providerId="LiveId" clId="{CF6027AD-E818-47F9-B483-BF3D327BE63E}" dt="2024-07-03T12:52:03.244" v="18833" actId="20577"/>
          <ac:spMkLst>
            <pc:docMk/>
            <pc:sldMk cId="1450609059" sldId="452"/>
            <ac:spMk id="9" creationId="{FC6BF213-4689-5833-B6ED-1CB5F59D257A}"/>
          </ac:spMkLst>
        </pc:spChg>
        <pc:spChg chg="add mod">
          <ac:chgData name="Rhys Thomas" userId="b0461f160bf1e64b" providerId="LiveId" clId="{CF6027AD-E818-47F9-B483-BF3D327BE63E}" dt="2024-07-03T12:51:12.833" v="18830" actId="403"/>
          <ac:spMkLst>
            <pc:docMk/>
            <pc:sldMk cId="1450609059" sldId="452"/>
            <ac:spMk id="12" creationId="{BD1F442A-79CE-978B-CC31-F142AAB2DAB6}"/>
          </ac:spMkLst>
        </pc:spChg>
        <pc:spChg chg="add mod">
          <ac:chgData name="Rhys Thomas" userId="b0461f160bf1e64b" providerId="LiveId" clId="{CF6027AD-E818-47F9-B483-BF3D327BE63E}" dt="2024-07-03T12:51:12.833" v="18830" actId="403"/>
          <ac:spMkLst>
            <pc:docMk/>
            <pc:sldMk cId="1450609059" sldId="452"/>
            <ac:spMk id="13" creationId="{79478D89-C3DF-A8F6-64D3-8905C82ECA13}"/>
          </ac:spMkLst>
        </pc:spChg>
        <pc:spChg chg="add mod">
          <ac:chgData name="Rhys Thomas" userId="b0461f160bf1e64b" providerId="LiveId" clId="{CF6027AD-E818-47F9-B483-BF3D327BE63E}" dt="2024-07-03T12:51:27.806" v="18832" actId="1076"/>
          <ac:spMkLst>
            <pc:docMk/>
            <pc:sldMk cId="1450609059" sldId="452"/>
            <ac:spMk id="14" creationId="{C560AE3E-ED64-81E1-DDF7-5D64E6D09EC0}"/>
          </ac:spMkLst>
        </pc:spChg>
        <pc:spChg chg="add mod">
          <ac:chgData name="Rhys Thomas" userId="b0461f160bf1e64b" providerId="LiveId" clId="{CF6027AD-E818-47F9-B483-BF3D327BE63E}" dt="2024-07-03T12:53:03.602" v="18859" actId="20577"/>
          <ac:spMkLst>
            <pc:docMk/>
            <pc:sldMk cId="1450609059" sldId="452"/>
            <ac:spMk id="15" creationId="{ED967A3B-790F-814E-E2A6-54711489DF60}"/>
          </ac:spMkLst>
        </pc:spChg>
        <pc:spChg chg="add mod">
          <ac:chgData name="Rhys Thomas" userId="b0461f160bf1e64b" providerId="LiveId" clId="{CF6027AD-E818-47F9-B483-BF3D327BE63E}" dt="2024-07-03T13:09:21.705" v="18860" actId="1076"/>
          <ac:spMkLst>
            <pc:docMk/>
            <pc:sldMk cId="1450609059" sldId="452"/>
            <ac:spMk id="17" creationId="{64AB54AA-CB41-F76B-037C-B25DF2F6B0BD}"/>
          </ac:spMkLst>
        </pc:spChg>
        <pc:spChg chg="add mod">
          <ac:chgData name="Rhys Thomas" userId="b0461f160bf1e64b" providerId="LiveId" clId="{CF6027AD-E818-47F9-B483-BF3D327BE63E}" dt="2024-07-03T13:09:29.958" v="18863" actId="14100"/>
          <ac:spMkLst>
            <pc:docMk/>
            <pc:sldMk cId="1450609059" sldId="452"/>
            <ac:spMk id="19" creationId="{259BA813-6B85-68ED-7F95-3C788DD9E532}"/>
          </ac:spMkLst>
        </pc:spChg>
        <pc:picChg chg="add mod">
          <ac:chgData name="Rhys Thomas" userId="b0461f160bf1e64b" providerId="LiveId" clId="{CF6027AD-E818-47F9-B483-BF3D327BE63E}" dt="2024-07-03T12:48:14.352" v="18793" actId="1076"/>
          <ac:picMkLst>
            <pc:docMk/>
            <pc:sldMk cId="1450609059" sldId="452"/>
            <ac:picMk id="11" creationId="{F538957E-9F68-8C51-6ABD-E05952144095}"/>
          </ac:picMkLst>
        </pc:picChg>
      </pc:sldChg>
      <pc:sldChg chg="addSp delSp modSp new mod modAnim">
        <pc:chgData name="Rhys Thomas" userId="b0461f160bf1e64b" providerId="LiveId" clId="{CF6027AD-E818-47F9-B483-BF3D327BE63E}" dt="2024-08-04T19:18:02.903" v="36475" actId="20577"/>
        <pc:sldMkLst>
          <pc:docMk/>
          <pc:sldMk cId="1794256687" sldId="453"/>
        </pc:sldMkLst>
        <pc:spChg chg="del">
          <ac:chgData name="Rhys Thomas" userId="b0461f160bf1e64b" providerId="LiveId" clId="{CF6027AD-E818-47F9-B483-BF3D327BE63E}" dt="2024-07-03T13:32:10.313" v="19161" actId="478"/>
          <ac:spMkLst>
            <pc:docMk/>
            <pc:sldMk cId="1794256687" sldId="453"/>
            <ac:spMk id="2" creationId="{0A0F9CBE-D4A6-D327-FCEC-ACDB20A29CC7}"/>
          </ac:spMkLst>
        </pc:spChg>
        <pc:spChg chg="del">
          <ac:chgData name="Rhys Thomas" userId="b0461f160bf1e64b" providerId="LiveId" clId="{CF6027AD-E818-47F9-B483-BF3D327BE63E}" dt="2024-07-03T13:32:09.125" v="19160" actId="478"/>
          <ac:spMkLst>
            <pc:docMk/>
            <pc:sldMk cId="1794256687" sldId="453"/>
            <ac:spMk id="3" creationId="{7CDC1563-E20F-0DC8-3D5F-ED97EB457519}"/>
          </ac:spMkLst>
        </pc:spChg>
        <pc:spChg chg="add mod">
          <ac:chgData name="Rhys Thomas" userId="b0461f160bf1e64b" providerId="LiveId" clId="{CF6027AD-E818-47F9-B483-BF3D327BE63E}" dt="2024-07-03T13:36:33.505" v="19229" actId="14100"/>
          <ac:spMkLst>
            <pc:docMk/>
            <pc:sldMk cId="1794256687" sldId="453"/>
            <ac:spMk id="5" creationId="{259F1DDB-F816-ADF3-9622-055BF81EBDEC}"/>
          </ac:spMkLst>
        </pc:spChg>
        <pc:spChg chg="add mod">
          <ac:chgData name="Rhys Thomas" userId="b0461f160bf1e64b" providerId="LiveId" clId="{CF6027AD-E818-47F9-B483-BF3D327BE63E}" dt="2024-07-03T13:36:53.812" v="19234" actId="14100"/>
          <ac:spMkLst>
            <pc:docMk/>
            <pc:sldMk cId="1794256687" sldId="453"/>
            <ac:spMk id="7" creationId="{CFF67BE9-302A-D6D3-D202-80FE13E32999}"/>
          </ac:spMkLst>
        </pc:spChg>
        <pc:spChg chg="add mod">
          <ac:chgData name="Rhys Thomas" userId="b0461f160bf1e64b" providerId="LiveId" clId="{CF6027AD-E818-47F9-B483-BF3D327BE63E}" dt="2024-07-03T13:37:01.991" v="19239" actId="14100"/>
          <ac:spMkLst>
            <pc:docMk/>
            <pc:sldMk cId="1794256687" sldId="453"/>
            <ac:spMk id="9" creationId="{DC3F2E12-6031-C872-E376-4D2A522B146A}"/>
          </ac:spMkLst>
        </pc:spChg>
        <pc:spChg chg="add mod">
          <ac:chgData name="Rhys Thomas" userId="b0461f160bf1e64b" providerId="LiveId" clId="{CF6027AD-E818-47F9-B483-BF3D327BE63E}" dt="2024-08-04T19:18:02.903" v="36475" actId="20577"/>
          <ac:spMkLst>
            <pc:docMk/>
            <pc:sldMk cId="1794256687" sldId="453"/>
            <ac:spMk id="11" creationId="{87512F55-CD03-9D6A-A765-6BEBA27B214D}"/>
          </ac:spMkLst>
        </pc:spChg>
        <pc:spChg chg="add mod">
          <ac:chgData name="Rhys Thomas" userId="b0461f160bf1e64b" providerId="LiveId" clId="{CF6027AD-E818-47F9-B483-BF3D327BE63E}" dt="2024-07-03T13:37:29.560" v="19248" actId="1076"/>
          <ac:spMkLst>
            <pc:docMk/>
            <pc:sldMk cId="1794256687" sldId="453"/>
            <ac:spMk id="13" creationId="{02F0B9D1-FB1E-617E-7EEE-69D865659820}"/>
          </ac:spMkLst>
        </pc:spChg>
        <pc:picChg chg="add mod">
          <ac:chgData name="Rhys Thomas" userId="b0461f160bf1e64b" providerId="LiveId" clId="{CF6027AD-E818-47F9-B483-BF3D327BE63E}" dt="2024-07-03T13:38:56.826" v="19255" actId="1076"/>
          <ac:picMkLst>
            <pc:docMk/>
            <pc:sldMk cId="1794256687" sldId="453"/>
            <ac:picMk id="15" creationId="{E23A0F50-FD5E-6BD2-602A-106FC6B26514}"/>
          </ac:picMkLst>
        </pc:picChg>
      </pc:sldChg>
      <pc:sldChg chg="delSp new del mod">
        <pc:chgData name="Rhys Thomas" userId="b0461f160bf1e64b" providerId="LiveId" clId="{CF6027AD-E818-47F9-B483-BF3D327BE63E}" dt="2024-07-03T15:07:32.284" v="19549" actId="47"/>
        <pc:sldMkLst>
          <pc:docMk/>
          <pc:sldMk cId="36540343" sldId="454"/>
        </pc:sldMkLst>
        <pc:spChg chg="del">
          <ac:chgData name="Rhys Thomas" userId="b0461f160bf1e64b" providerId="LiveId" clId="{CF6027AD-E818-47F9-B483-BF3D327BE63E}" dt="2024-07-03T13:39:05.422" v="19257" actId="478"/>
          <ac:spMkLst>
            <pc:docMk/>
            <pc:sldMk cId="36540343" sldId="454"/>
            <ac:spMk id="2" creationId="{BBCA2D00-4B49-D37B-4615-B032A5CFDA83}"/>
          </ac:spMkLst>
        </pc:spChg>
        <pc:spChg chg="del">
          <ac:chgData name="Rhys Thomas" userId="b0461f160bf1e64b" providerId="LiveId" clId="{CF6027AD-E818-47F9-B483-BF3D327BE63E}" dt="2024-07-03T13:39:06.471" v="19258" actId="478"/>
          <ac:spMkLst>
            <pc:docMk/>
            <pc:sldMk cId="36540343" sldId="454"/>
            <ac:spMk id="3" creationId="{E168E8B9-5EA8-9115-D75D-C18F34C79AC0}"/>
          </ac:spMkLst>
        </pc:spChg>
      </pc:sldChg>
      <pc:sldChg chg="addSp delSp modSp add mod ord">
        <pc:chgData name="Rhys Thomas" userId="b0461f160bf1e64b" providerId="LiveId" clId="{CF6027AD-E818-47F9-B483-BF3D327BE63E}" dt="2024-07-03T15:07:13.077" v="19547" actId="1076"/>
        <pc:sldMkLst>
          <pc:docMk/>
          <pc:sldMk cId="537974688" sldId="455"/>
        </pc:sldMkLst>
        <pc:spChg chg="add mod">
          <ac:chgData name="Rhys Thomas" userId="b0461f160bf1e64b" providerId="LiveId" clId="{CF6027AD-E818-47F9-B483-BF3D327BE63E}" dt="2024-07-03T14:47:03.456" v="19314" actId="164"/>
          <ac:spMkLst>
            <pc:docMk/>
            <pc:sldMk cId="537974688" sldId="455"/>
            <ac:spMk id="96" creationId="{7CFE4A21-05BA-95B4-2535-D6DF06730DF6}"/>
          </ac:spMkLst>
        </pc:spChg>
        <pc:spChg chg="add mod">
          <ac:chgData name="Rhys Thomas" userId="b0461f160bf1e64b" providerId="LiveId" clId="{CF6027AD-E818-47F9-B483-BF3D327BE63E}" dt="2024-07-03T14:47:03.456" v="19314" actId="164"/>
          <ac:spMkLst>
            <pc:docMk/>
            <pc:sldMk cId="537974688" sldId="455"/>
            <ac:spMk id="97" creationId="{2E5112F3-D370-DBFE-8644-E40A7EA6DE75}"/>
          </ac:spMkLst>
        </pc:spChg>
        <pc:spChg chg="add mod">
          <ac:chgData name="Rhys Thomas" userId="b0461f160bf1e64b" providerId="LiveId" clId="{CF6027AD-E818-47F9-B483-BF3D327BE63E}" dt="2024-07-03T14:49:56.044" v="19360" actId="1076"/>
          <ac:spMkLst>
            <pc:docMk/>
            <pc:sldMk cId="537974688" sldId="455"/>
            <ac:spMk id="98" creationId="{150AD875-06E5-705C-5F64-0BE9C5B2F6C3}"/>
          </ac:spMkLst>
        </pc:spChg>
        <pc:spChg chg="add mod">
          <ac:chgData name="Rhys Thomas" userId="b0461f160bf1e64b" providerId="LiveId" clId="{CF6027AD-E818-47F9-B483-BF3D327BE63E}" dt="2024-07-03T14:47:16.419" v="19322" actId="20577"/>
          <ac:spMkLst>
            <pc:docMk/>
            <pc:sldMk cId="537974688" sldId="455"/>
            <ac:spMk id="99" creationId="{BE776501-B518-8DC5-E135-D93B6BB5F009}"/>
          </ac:spMkLst>
        </pc:spChg>
        <pc:spChg chg="add mod">
          <ac:chgData name="Rhys Thomas" userId="b0461f160bf1e64b" providerId="LiveId" clId="{CF6027AD-E818-47F9-B483-BF3D327BE63E}" dt="2024-07-03T14:47:03.456" v="19314" actId="164"/>
          <ac:spMkLst>
            <pc:docMk/>
            <pc:sldMk cId="537974688" sldId="455"/>
            <ac:spMk id="100" creationId="{705A7369-8D8C-EE9C-B439-07E9FC7E7105}"/>
          </ac:spMkLst>
        </pc:spChg>
        <pc:spChg chg="add mod">
          <ac:chgData name="Rhys Thomas" userId="b0461f160bf1e64b" providerId="LiveId" clId="{CF6027AD-E818-47F9-B483-BF3D327BE63E}" dt="2024-07-03T14:47:07.678" v="19316" actId="20577"/>
          <ac:spMkLst>
            <pc:docMk/>
            <pc:sldMk cId="537974688" sldId="455"/>
            <ac:spMk id="101" creationId="{32C60403-3E8E-B591-89CA-7A55A5F0F20E}"/>
          </ac:spMkLst>
        </pc:spChg>
        <pc:spChg chg="add del mod">
          <ac:chgData name="Rhys Thomas" userId="b0461f160bf1e64b" providerId="LiveId" clId="{CF6027AD-E818-47F9-B483-BF3D327BE63E}" dt="2024-07-03T14:46:20.013" v="19308" actId="478"/>
          <ac:spMkLst>
            <pc:docMk/>
            <pc:sldMk cId="537974688" sldId="455"/>
            <ac:spMk id="102" creationId="{9E11C3E6-15C2-FD1F-00F0-8851AFCBCE5C}"/>
          </ac:spMkLst>
        </pc:spChg>
        <pc:spChg chg="add mod">
          <ac:chgData name="Rhys Thomas" userId="b0461f160bf1e64b" providerId="LiveId" clId="{CF6027AD-E818-47F9-B483-BF3D327BE63E}" dt="2024-07-03T14:47:10.280" v="19318" actId="20577"/>
          <ac:spMkLst>
            <pc:docMk/>
            <pc:sldMk cId="537974688" sldId="455"/>
            <ac:spMk id="103" creationId="{B9C03DC0-08AC-7B8A-55FC-75F33A5522B6}"/>
          </ac:spMkLst>
        </pc:spChg>
        <pc:spChg chg="add mod">
          <ac:chgData name="Rhys Thomas" userId="b0461f160bf1e64b" providerId="LiveId" clId="{CF6027AD-E818-47F9-B483-BF3D327BE63E}" dt="2024-07-03T14:47:03.456" v="19314" actId="164"/>
          <ac:spMkLst>
            <pc:docMk/>
            <pc:sldMk cId="537974688" sldId="455"/>
            <ac:spMk id="104" creationId="{0DBA96C8-87A4-3943-8EDF-4CD5494A8001}"/>
          </ac:spMkLst>
        </pc:spChg>
        <pc:spChg chg="add del mod">
          <ac:chgData name="Rhys Thomas" userId="b0461f160bf1e64b" providerId="LiveId" clId="{CF6027AD-E818-47F9-B483-BF3D327BE63E}" dt="2024-07-03T14:50:03.237" v="19362" actId="478"/>
          <ac:spMkLst>
            <pc:docMk/>
            <pc:sldMk cId="537974688" sldId="455"/>
            <ac:spMk id="105" creationId="{79E05AD0-46F5-4D4D-F7A3-2E480DB264DB}"/>
          </ac:spMkLst>
        </pc:spChg>
        <pc:spChg chg="add del mod">
          <ac:chgData name="Rhys Thomas" userId="b0461f160bf1e64b" providerId="LiveId" clId="{CF6027AD-E818-47F9-B483-BF3D327BE63E}" dt="2024-07-03T14:47:33.345" v="19330" actId="478"/>
          <ac:spMkLst>
            <pc:docMk/>
            <pc:sldMk cId="537974688" sldId="455"/>
            <ac:spMk id="106" creationId="{0F158148-C457-581E-4D39-1C5220935AFB}"/>
          </ac:spMkLst>
        </pc:spChg>
        <pc:spChg chg="add del mod">
          <ac:chgData name="Rhys Thomas" userId="b0461f160bf1e64b" providerId="LiveId" clId="{CF6027AD-E818-47F9-B483-BF3D327BE63E}" dt="2024-07-03T14:47:23.198" v="19325" actId="478"/>
          <ac:spMkLst>
            <pc:docMk/>
            <pc:sldMk cId="537974688" sldId="455"/>
            <ac:spMk id="107" creationId="{FB71B12B-CD42-B999-B3EA-997E0851C0D2}"/>
          </ac:spMkLst>
        </pc:spChg>
        <pc:spChg chg="add del mod">
          <ac:chgData name="Rhys Thomas" userId="b0461f160bf1e64b" providerId="LiveId" clId="{CF6027AD-E818-47F9-B483-BF3D327BE63E}" dt="2024-07-03T14:47:29.978" v="19328" actId="478"/>
          <ac:spMkLst>
            <pc:docMk/>
            <pc:sldMk cId="537974688" sldId="455"/>
            <ac:spMk id="108" creationId="{B130D4B1-6DDF-734C-E54F-7785002A2BA6}"/>
          </ac:spMkLst>
        </pc:spChg>
        <pc:spChg chg="add del mod">
          <ac:chgData name="Rhys Thomas" userId="b0461f160bf1e64b" providerId="LiveId" clId="{CF6027AD-E818-47F9-B483-BF3D327BE63E}" dt="2024-07-03T14:47:31.562" v="19329" actId="478"/>
          <ac:spMkLst>
            <pc:docMk/>
            <pc:sldMk cId="537974688" sldId="455"/>
            <ac:spMk id="109" creationId="{659AE553-C6C4-9DEA-C6C8-8D1B20C1043B}"/>
          </ac:spMkLst>
        </pc:spChg>
        <pc:spChg chg="add mod">
          <ac:chgData name="Rhys Thomas" userId="b0461f160bf1e64b" providerId="LiveId" clId="{CF6027AD-E818-47F9-B483-BF3D327BE63E}" dt="2024-07-03T14:48:06.238" v="19340" actId="20577"/>
          <ac:spMkLst>
            <pc:docMk/>
            <pc:sldMk cId="537974688" sldId="455"/>
            <ac:spMk id="110" creationId="{FAFD47B2-C0DA-2F40-88BA-A241709CE6D4}"/>
          </ac:spMkLst>
        </pc:spChg>
        <pc:spChg chg="add mod">
          <ac:chgData name="Rhys Thomas" userId="b0461f160bf1e64b" providerId="LiveId" clId="{CF6027AD-E818-47F9-B483-BF3D327BE63E}" dt="2024-07-03T14:47:53.175" v="19338" actId="20577"/>
          <ac:spMkLst>
            <pc:docMk/>
            <pc:sldMk cId="537974688" sldId="455"/>
            <ac:spMk id="111" creationId="{C356BB74-0881-25FB-50C6-5EDA8E684B5D}"/>
          </ac:spMkLst>
        </pc:spChg>
        <pc:spChg chg="add del mod">
          <ac:chgData name="Rhys Thomas" userId="b0461f160bf1e64b" providerId="LiveId" clId="{CF6027AD-E818-47F9-B483-BF3D327BE63E}" dt="2024-07-03T14:50:01.370" v="19361" actId="478"/>
          <ac:spMkLst>
            <pc:docMk/>
            <pc:sldMk cId="537974688" sldId="455"/>
            <ac:spMk id="112" creationId="{E678E0FF-CB81-F985-8727-E8B3EF96B29A}"/>
          </ac:spMkLst>
        </pc:spChg>
        <pc:spChg chg="add mod">
          <ac:chgData name="Rhys Thomas" userId="b0461f160bf1e64b" providerId="LiveId" clId="{CF6027AD-E818-47F9-B483-BF3D327BE63E}" dt="2024-07-03T14:47:45.115" v="19336" actId="20577"/>
          <ac:spMkLst>
            <pc:docMk/>
            <pc:sldMk cId="537974688" sldId="455"/>
            <ac:spMk id="113" creationId="{A0D599FE-CD23-2573-C163-382F257BF89E}"/>
          </ac:spMkLst>
        </pc:spChg>
        <pc:spChg chg="mod">
          <ac:chgData name="Rhys Thomas" userId="b0461f160bf1e64b" providerId="LiveId" clId="{CF6027AD-E818-47F9-B483-BF3D327BE63E}" dt="2024-07-03T14:48:10.114" v="19341"/>
          <ac:spMkLst>
            <pc:docMk/>
            <pc:sldMk cId="537974688" sldId="455"/>
            <ac:spMk id="120" creationId="{73A419B0-00FA-0F25-F35A-A6AD2F5BCAEE}"/>
          </ac:spMkLst>
        </pc:spChg>
        <pc:spChg chg="mod">
          <ac:chgData name="Rhys Thomas" userId="b0461f160bf1e64b" providerId="LiveId" clId="{CF6027AD-E818-47F9-B483-BF3D327BE63E}" dt="2024-07-03T14:56:48.845" v="19440" actId="20577"/>
          <ac:spMkLst>
            <pc:docMk/>
            <pc:sldMk cId="537974688" sldId="455"/>
            <ac:spMk id="121" creationId="{6098C49D-BFAD-2468-CC1F-47A22871D449}"/>
          </ac:spMkLst>
        </pc:spChg>
        <pc:spChg chg="mod">
          <ac:chgData name="Rhys Thomas" userId="b0461f160bf1e64b" providerId="LiveId" clId="{CF6027AD-E818-47F9-B483-BF3D327BE63E}" dt="2024-07-03T15:03:01.555" v="19458" actId="20577"/>
          <ac:spMkLst>
            <pc:docMk/>
            <pc:sldMk cId="537974688" sldId="455"/>
            <ac:spMk id="122" creationId="{D609E53A-FD87-5B5E-2ACB-9585C35B03D3}"/>
          </ac:spMkLst>
        </pc:spChg>
        <pc:spChg chg="mod">
          <ac:chgData name="Rhys Thomas" userId="b0461f160bf1e64b" providerId="LiveId" clId="{CF6027AD-E818-47F9-B483-BF3D327BE63E}" dt="2024-07-03T15:02:47.518" v="19450" actId="20577"/>
          <ac:spMkLst>
            <pc:docMk/>
            <pc:sldMk cId="537974688" sldId="455"/>
            <ac:spMk id="123" creationId="{9F3DE459-07DB-82AF-2062-9A5E2E842959}"/>
          </ac:spMkLst>
        </pc:spChg>
        <pc:spChg chg="mod">
          <ac:chgData name="Rhys Thomas" userId="b0461f160bf1e64b" providerId="LiveId" clId="{CF6027AD-E818-47F9-B483-BF3D327BE63E}" dt="2024-07-03T14:56:59.065" v="19442" actId="20577"/>
          <ac:spMkLst>
            <pc:docMk/>
            <pc:sldMk cId="537974688" sldId="455"/>
            <ac:spMk id="124" creationId="{27E51FB1-6254-324B-D60F-9AF5E2CEBD8A}"/>
          </ac:spMkLst>
        </pc:spChg>
        <pc:spChg chg="mod">
          <ac:chgData name="Rhys Thomas" userId="b0461f160bf1e64b" providerId="LiveId" clId="{CF6027AD-E818-47F9-B483-BF3D327BE63E}" dt="2024-07-03T14:57:09.534" v="19446" actId="1076"/>
          <ac:spMkLst>
            <pc:docMk/>
            <pc:sldMk cId="537974688" sldId="455"/>
            <ac:spMk id="125" creationId="{58757C2D-8F52-2FF4-9919-039985666FF0}"/>
          </ac:spMkLst>
        </pc:spChg>
        <pc:spChg chg="mod">
          <ac:chgData name="Rhys Thomas" userId="b0461f160bf1e64b" providerId="LiveId" clId="{CF6027AD-E818-47F9-B483-BF3D327BE63E}" dt="2024-07-03T15:02:49.732" v="19452" actId="20577"/>
          <ac:spMkLst>
            <pc:docMk/>
            <pc:sldMk cId="537974688" sldId="455"/>
            <ac:spMk id="126" creationId="{27B74352-3DC2-BE1F-A765-3834BE8BF7D9}"/>
          </ac:spMkLst>
        </pc:spChg>
        <pc:spChg chg="mod">
          <ac:chgData name="Rhys Thomas" userId="b0461f160bf1e64b" providerId="LiveId" clId="{CF6027AD-E818-47F9-B483-BF3D327BE63E}" dt="2024-07-03T15:03:13.347" v="19462" actId="1076"/>
          <ac:spMkLst>
            <pc:docMk/>
            <pc:sldMk cId="537974688" sldId="455"/>
            <ac:spMk id="127" creationId="{226E23FC-29BC-EBED-2920-51D87A796A3B}"/>
          </ac:spMkLst>
        </pc:spChg>
        <pc:spChg chg="mod">
          <ac:chgData name="Rhys Thomas" userId="b0461f160bf1e64b" providerId="LiveId" clId="{CF6027AD-E818-47F9-B483-BF3D327BE63E}" dt="2024-07-03T15:03:29.537" v="19466" actId="20577"/>
          <ac:spMkLst>
            <pc:docMk/>
            <pc:sldMk cId="537974688" sldId="455"/>
            <ac:spMk id="128" creationId="{DB6D3C15-053F-C3B0-4757-0027FF5D845F}"/>
          </ac:spMkLst>
        </pc:spChg>
        <pc:spChg chg="mod">
          <ac:chgData name="Rhys Thomas" userId="b0461f160bf1e64b" providerId="LiveId" clId="{CF6027AD-E818-47F9-B483-BF3D327BE63E}" dt="2024-07-03T15:03:39.738" v="19470" actId="1076"/>
          <ac:spMkLst>
            <pc:docMk/>
            <pc:sldMk cId="537974688" sldId="455"/>
            <ac:spMk id="129" creationId="{35C1A30C-5489-D2BC-F6DD-684ADDD2864B}"/>
          </ac:spMkLst>
        </pc:spChg>
        <pc:spChg chg="mod">
          <ac:chgData name="Rhys Thomas" userId="b0461f160bf1e64b" providerId="LiveId" clId="{CF6027AD-E818-47F9-B483-BF3D327BE63E}" dt="2024-07-03T15:03:15.809" v="19464" actId="20577"/>
          <ac:spMkLst>
            <pc:docMk/>
            <pc:sldMk cId="537974688" sldId="455"/>
            <ac:spMk id="130" creationId="{863A873F-34DC-05A2-048C-06BCFEBD08E1}"/>
          </ac:spMkLst>
        </pc:spChg>
        <pc:spChg chg="mod">
          <ac:chgData name="Rhys Thomas" userId="b0461f160bf1e64b" providerId="LiveId" clId="{CF6027AD-E818-47F9-B483-BF3D327BE63E}" dt="2024-07-03T15:02:53.190" v="19454" actId="20577"/>
          <ac:spMkLst>
            <pc:docMk/>
            <pc:sldMk cId="537974688" sldId="455"/>
            <ac:spMk id="131" creationId="{712330A4-4296-87B7-8065-069E37B3C1DE}"/>
          </ac:spMkLst>
        </pc:spChg>
        <pc:spChg chg="mod">
          <ac:chgData name="Rhys Thomas" userId="b0461f160bf1e64b" providerId="LiveId" clId="{CF6027AD-E818-47F9-B483-BF3D327BE63E}" dt="2024-07-03T15:02:43.723" v="19448" actId="20577"/>
          <ac:spMkLst>
            <pc:docMk/>
            <pc:sldMk cId="537974688" sldId="455"/>
            <ac:spMk id="132" creationId="{EF4E8235-9A06-52B6-6EFC-10048F3007E0}"/>
          </ac:spMkLst>
        </pc:spChg>
        <pc:spChg chg="mod">
          <ac:chgData name="Rhys Thomas" userId="b0461f160bf1e64b" providerId="LiveId" clId="{CF6027AD-E818-47F9-B483-BF3D327BE63E}" dt="2024-07-03T14:48:18.122" v="19343"/>
          <ac:spMkLst>
            <pc:docMk/>
            <pc:sldMk cId="537974688" sldId="455"/>
            <ac:spMk id="136" creationId="{278362DB-CA05-933E-AE3A-603865D70342}"/>
          </ac:spMkLst>
        </pc:spChg>
        <pc:spChg chg="mod">
          <ac:chgData name="Rhys Thomas" userId="b0461f160bf1e64b" providerId="LiveId" clId="{CF6027AD-E818-47F9-B483-BF3D327BE63E}" dt="2024-07-03T14:51:38.503" v="19397" actId="20577"/>
          <ac:spMkLst>
            <pc:docMk/>
            <pc:sldMk cId="537974688" sldId="455"/>
            <ac:spMk id="137" creationId="{40B9255F-8EAB-56C9-B779-22CDE82726DF}"/>
          </ac:spMkLst>
        </pc:spChg>
        <pc:spChg chg="mod">
          <ac:chgData name="Rhys Thomas" userId="b0461f160bf1e64b" providerId="LiveId" clId="{CF6027AD-E818-47F9-B483-BF3D327BE63E}" dt="2024-07-03T14:51:28.908" v="19393" actId="20577"/>
          <ac:spMkLst>
            <pc:docMk/>
            <pc:sldMk cId="537974688" sldId="455"/>
            <ac:spMk id="138" creationId="{8164B3BC-833F-6F7F-7EFD-8AEE5DF9F599}"/>
          </ac:spMkLst>
        </pc:spChg>
        <pc:spChg chg="mod">
          <ac:chgData name="Rhys Thomas" userId="b0461f160bf1e64b" providerId="LiveId" clId="{CF6027AD-E818-47F9-B483-BF3D327BE63E}" dt="2024-07-03T14:50:46.618" v="19379" actId="20577"/>
          <ac:spMkLst>
            <pc:docMk/>
            <pc:sldMk cId="537974688" sldId="455"/>
            <ac:spMk id="139" creationId="{A35AF73B-B85E-3383-C328-33DFAFA9FAC4}"/>
          </ac:spMkLst>
        </pc:spChg>
        <pc:spChg chg="mod">
          <ac:chgData name="Rhys Thomas" userId="b0461f160bf1e64b" providerId="LiveId" clId="{CF6027AD-E818-47F9-B483-BF3D327BE63E}" dt="2024-07-03T14:50:30.854" v="19370" actId="20577"/>
          <ac:spMkLst>
            <pc:docMk/>
            <pc:sldMk cId="537974688" sldId="455"/>
            <ac:spMk id="140" creationId="{E266FB52-C2B3-2F82-7E4D-D18F12D138D3}"/>
          </ac:spMkLst>
        </pc:spChg>
        <pc:spChg chg="mod">
          <ac:chgData name="Rhys Thomas" userId="b0461f160bf1e64b" providerId="LiveId" clId="{CF6027AD-E818-47F9-B483-BF3D327BE63E}" dt="2024-07-03T14:50:33.819" v="19372" actId="20577"/>
          <ac:spMkLst>
            <pc:docMk/>
            <pc:sldMk cId="537974688" sldId="455"/>
            <ac:spMk id="141" creationId="{5D36D5AE-A67D-FCCB-F437-5B17E0D1FE47}"/>
          </ac:spMkLst>
        </pc:spChg>
        <pc:spChg chg="mod">
          <ac:chgData name="Rhys Thomas" userId="b0461f160bf1e64b" providerId="LiveId" clId="{CF6027AD-E818-47F9-B483-BF3D327BE63E}" dt="2024-07-03T14:51:00.550" v="19385" actId="1076"/>
          <ac:spMkLst>
            <pc:docMk/>
            <pc:sldMk cId="537974688" sldId="455"/>
            <ac:spMk id="142" creationId="{AF89E611-96E6-D928-5579-E62DE0AD1E23}"/>
          </ac:spMkLst>
        </pc:spChg>
        <pc:spChg chg="mod">
          <ac:chgData name="Rhys Thomas" userId="b0461f160bf1e64b" providerId="LiveId" clId="{CF6027AD-E818-47F9-B483-BF3D327BE63E}" dt="2024-07-03T14:48:18.122" v="19343"/>
          <ac:spMkLst>
            <pc:docMk/>
            <pc:sldMk cId="537974688" sldId="455"/>
            <ac:spMk id="143" creationId="{4C09321E-A9EC-90A3-76BD-351187CDFD08}"/>
          </ac:spMkLst>
        </pc:spChg>
        <pc:spChg chg="mod">
          <ac:chgData name="Rhys Thomas" userId="b0461f160bf1e64b" providerId="LiveId" clId="{CF6027AD-E818-47F9-B483-BF3D327BE63E}" dt="2024-07-03T14:48:18.122" v="19343"/>
          <ac:spMkLst>
            <pc:docMk/>
            <pc:sldMk cId="537974688" sldId="455"/>
            <ac:spMk id="144" creationId="{C568D206-2947-F9E2-33D0-99F88F998CC1}"/>
          </ac:spMkLst>
        </pc:spChg>
        <pc:spChg chg="mod">
          <ac:chgData name="Rhys Thomas" userId="b0461f160bf1e64b" providerId="LiveId" clId="{CF6027AD-E818-47F9-B483-BF3D327BE63E}" dt="2024-07-03T14:51:42.473" v="19399" actId="20577"/>
          <ac:spMkLst>
            <pc:docMk/>
            <pc:sldMk cId="537974688" sldId="455"/>
            <ac:spMk id="145" creationId="{AA8772DA-6E41-3BF4-65BF-82EACDAD7160}"/>
          </ac:spMkLst>
        </pc:spChg>
        <pc:spChg chg="del mod">
          <ac:chgData name="Rhys Thomas" userId="b0461f160bf1e64b" providerId="LiveId" clId="{CF6027AD-E818-47F9-B483-BF3D327BE63E}" dt="2024-07-03T14:51:46.266" v="19400" actId="478"/>
          <ac:spMkLst>
            <pc:docMk/>
            <pc:sldMk cId="537974688" sldId="455"/>
            <ac:spMk id="146" creationId="{91899A3D-D40A-2B1B-CF2E-99E41BE263B8}"/>
          </ac:spMkLst>
        </pc:spChg>
        <pc:spChg chg="mod">
          <ac:chgData name="Rhys Thomas" userId="b0461f160bf1e64b" providerId="LiveId" clId="{CF6027AD-E818-47F9-B483-BF3D327BE63E}" dt="2024-07-03T14:50:42.977" v="19377" actId="20577"/>
          <ac:spMkLst>
            <pc:docMk/>
            <pc:sldMk cId="537974688" sldId="455"/>
            <ac:spMk id="147" creationId="{B15D52C8-DD71-17FC-51A3-B7A9CEE2205A}"/>
          </ac:spMkLst>
        </pc:spChg>
        <pc:spChg chg="mod">
          <ac:chgData name="Rhys Thomas" userId="b0461f160bf1e64b" providerId="LiveId" clId="{CF6027AD-E818-47F9-B483-BF3D327BE63E}" dt="2024-07-03T14:50:40.875" v="19376" actId="1076"/>
          <ac:spMkLst>
            <pc:docMk/>
            <pc:sldMk cId="537974688" sldId="455"/>
            <ac:spMk id="148" creationId="{13DB33DE-23F9-1543-7A27-89F654DB0D67}"/>
          </ac:spMkLst>
        </pc:spChg>
        <pc:spChg chg="mod">
          <ac:chgData name="Rhys Thomas" userId="b0461f160bf1e64b" providerId="LiveId" clId="{CF6027AD-E818-47F9-B483-BF3D327BE63E}" dt="2024-07-03T14:48:23.303" v="19345"/>
          <ac:spMkLst>
            <pc:docMk/>
            <pc:sldMk cId="537974688" sldId="455"/>
            <ac:spMk id="152" creationId="{AA7DB22F-B9AC-C9AC-4B0E-41FB1ABD231C}"/>
          </ac:spMkLst>
        </pc:spChg>
        <pc:spChg chg="mod">
          <ac:chgData name="Rhys Thomas" userId="b0461f160bf1e64b" providerId="LiveId" clId="{CF6027AD-E818-47F9-B483-BF3D327BE63E}" dt="2024-07-03T15:04:50.521" v="19504" actId="20577"/>
          <ac:spMkLst>
            <pc:docMk/>
            <pc:sldMk cId="537974688" sldId="455"/>
            <ac:spMk id="153" creationId="{B9C293CC-0FD7-D0D1-A556-EC21B8CAA727}"/>
          </ac:spMkLst>
        </pc:spChg>
        <pc:spChg chg="mod">
          <ac:chgData name="Rhys Thomas" userId="b0461f160bf1e64b" providerId="LiveId" clId="{CF6027AD-E818-47F9-B483-BF3D327BE63E}" dt="2024-07-03T15:04:33.345" v="19495" actId="1076"/>
          <ac:spMkLst>
            <pc:docMk/>
            <pc:sldMk cId="537974688" sldId="455"/>
            <ac:spMk id="154" creationId="{A46BE763-CB78-AC35-B287-E7896A6ED289}"/>
          </ac:spMkLst>
        </pc:spChg>
        <pc:spChg chg="mod">
          <ac:chgData name="Rhys Thomas" userId="b0461f160bf1e64b" providerId="LiveId" clId="{CF6027AD-E818-47F9-B483-BF3D327BE63E}" dt="2024-07-03T14:48:23.303" v="19345"/>
          <ac:spMkLst>
            <pc:docMk/>
            <pc:sldMk cId="537974688" sldId="455"/>
            <ac:spMk id="155" creationId="{E36DED7F-1A24-8C08-5B73-F96E1E4C4CC4}"/>
          </ac:spMkLst>
        </pc:spChg>
        <pc:spChg chg="mod">
          <ac:chgData name="Rhys Thomas" userId="b0461f160bf1e64b" providerId="LiveId" clId="{CF6027AD-E818-47F9-B483-BF3D327BE63E}" dt="2024-07-03T15:04:00.701" v="19478" actId="20577"/>
          <ac:spMkLst>
            <pc:docMk/>
            <pc:sldMk cId="537974688" sldId="455"/>
            <ac:spMk id="156" creationId="{95BD8A23-F14B-B993-5996-BE5DFF7012D7}"/>
          </ac:spMkLst>
        </pc:spChg>
        <pc:spChg chg="mod">
          <ac:chgData name="Rhys Thomas" userId="b0461f160bf1e64b" providerId="LiveId" clId="{CF6027AD-E818-47F9-B483-BF3D327BE63E}" dt="2024-07-03T15:04:05.677" v="19480" actId="20577"/>
          <ac:spMkLst>
            <pc:docMk/>
            <pc:sldMk cId="537974688" sldId="455"/>
            <ac:spMk id="157" creationId="{DAABDFAA-AB84-A444-53F2-E9A4055140F6}"/>
          </ac:spMkLst>
        </pc:spChg>
        <pc:spChg chg="mod">
          <ac:chgData name="Rhys Thomas" userId="b0461f160bf1e64b" providerId="LiveId" clId="{CF6027AD-E818-47F9-B483-BF3D327BE63E}" dt="2024-07-03T15:04:22.112" v="19488" actId="1076"/>
          <ac:spMkLst>
            <pc:docMk/>
            <pc:sldMk cId="537974688" sldId="455"/>
            <ac:spMk id="158" creationId="{DD5A249D-2133-2C06-C6FC-E8A7FE37E1C0}"/>
          </ac:spMkLst>
        </pc:spChg>
        <pc:spChg chg="mod">
          <ac:chgData name="Rhys Thomas" userId="b0461f160bf1e64b" providerId="LiveId" clId="{CF6027AD-E818-47F9-B483-BF3D327BE63E}" dt="2024-07-03T15:04:40.944" v="19501" actId="20577"/>
          <ac:spMkLst>
            <pc:docMk/>
            <pc:sldMk cId="537974688" sldId="455"/>
            <ac:spMk id="159" creationId="{2C5B78B6-1D9A-BEAD-AB78-4E5C592AE5BB}"/>
          </ac:spMkLst>
        </pc:spChg>
        <pc:spChg chg="mod">
          <ac:chgData name="Rhys Thomas" userId="b0461f160bf1e64b" providerId="LiveId" clId="{CF6027AD-E818-47F9-B483-BF3D327BE63E}" dt="2024-07-03T15:04:58.613" v="19508" actId="1076"/>
          <ac:spMkLst>
            <pc:docMk/>
            <pc:sldMk cId="537974688" sldId="455"/>
            <ac:spMk id="160" creationId="{EEB28ED7-7CBE-92FA-69AA-8CBBA981DCBA}"/>
          </ac:spMkLst>
        </pc:spChg>
        <pc:spChg chg="mod">
          <ac:chgData name="Rhys Thomas" userId="b0461f160bf1e64b" providerId="LiveId" clId="{CF6027AD-E818-47F9-B483-BF3D327BE63E}" dt="2024-07-03T15:05:02.272" v="19510" actId="20577"/>
          <ac:spMkLst>
            <pc:docMk/>
            <pc:sldMk cId="537974688" sldId="455"/>
            <ac:spMk id="161" creationId="{CCE1DD48-3179-82B9-E8C5-0D1299080850}"/>
          </ac:spMkLst>
        </pc:spChg>
        <pc:spChg chg="mod">
          <ac:chgData name="Rhys Thomas" userId="b0461f160bf1e64b" providerId="LiveId" clId="{CF6027AD-E818-47F9-B483-BF3D327BE63E}" dt="2024-07-03T15:04:45.072" v="19503" actId="20577"/>
          <ac:spMkLst>
            <pc:docMk/>
            <pc:sldMk cId="537974688" sldId="455"/>
            <ac:spMk id="162" creationId="{9AAC4464-5168-5167-E057-45BED5562891}"/>
          </ac:spMkLst>
        </pc:spChg>
        <pc:spChg chg="mod">
          <ac:chgData name="Rhys Thomas" userId="b0461f160bf1e64b" providerId="LiveId" clId="{CF6027AD-E818-47F9-B483-BF3D327BE63E}" dt="2024-07-03T15:05:22.561" v="19513" actId="1076"/>
          <ac:spMkLst>
            <pc:docMk/>
            <pc:sldMk cId="537974688" sldId="455"/>
            <ac:spMk id="163" creationId="{9CC10802-1643-26A6-89D6-1A09B7C02F3A}"/>
          </ac:spMkLst>
        </pc:spChg>
        <pc:spChg chg="mod">
          <ac:chgData name="Rhys Thomas" userId="b0461f160bf1e64b" providerId="LiveId" clId="{CF6027AD-E818-47F9-B483-BF3D327BE63E}" dt="2024-07-03T15:04:08.070" v="19483" actId="20577"/>
          <ac:spMkLst>
            <pc:docMk/>
            <pc:sldMk cId="537974688" sldId="455"/>
            <ac:spMk id="164" creationId="{F06DE46D-A328-64EB-AEAA-D99529B62B63}"/>
          </ac:spMkLst>
        </pc:spChg>
        <pc:spChg chg="mod">
          <ac:chgData name="Rhys Thomas" userId="b0461f160bf1e64b" providerId="LiveId" clId="{CF6027AD-E818-47F9-B483-BF3D327BE63E}" dt="2024-07-03T14:48:27.404" v="19347"/>
          <ac:spMkLst>
            <pc:docMk/>
            <pc:sldMk cId="537974688" sldId="455"/>
            <ac:spMk id="168" creationId="{C7E35BFC-D604-CAEF-64D1-96DAD05DAC66}"/>
          </ac:spMkLst>
        </pc:spChg>
        <pc:spChg chg="mod">
          <ac:chgData name="Rhys Thomas" userId="b0461f160bf1e64b" providerId="LiveId" clId="{CF6027AD-E818-47F9-B483-BF3D327BE63E}" dt="2024-07-03T14:53:53.499" v="19432" actId="20577"/>
          <ac:spMkLst>
            <pc:docMk/>
            <pc:sldMk cId="537974688" sldId="455"/>
            <ac:spMk id="169" creationId="{B0F8D0B5-662C-04F6-873B-82FE4C66A820}"/>
          </ac:spMkLst>
        </pc:spChg>
        <pc:spChg chg="mod">
          <ac:chgData name="Rhys Thomas" userId="b0461f160bf1e64b" providerId="LiveId" clId="{CF6027AD-E818-47F9-B483-BF3D327BE63E}" dt="2024-07-03T14:53:40.157" v="19424" actId="20577"/>
          <ac:spMkLst>
            <pc:docMk/>
            <pc:sldMk cId="537974688" sldId="455"/>
            <ac:spMk id="170" creationId="{1355F2F0-3940-04DF-DEDC-9CB24F830C45}"/>
          </ac:spMkLst>
        </pc:spChg>
        <pc:spChg chg="mod">
          <ac:chgData name="Rhys Thomas" userId="b0461f160bf1e64b" providerId="LiveId" clId="{CF6027AD-E818-47F9-B483-BF3D327BE63E}" dt="2024-07-03T14:53:24.157" v="19418" actId="1076"/>
          <ac:spMkLst>
            <pc:docMk/>
            <pc:sldMk cId="537974688" sldId="455"/>
            <ac:spMk id="171" creationId="{33C005EB-1963-15A1-31F8-F1C209FE6E40}"/>
          </ac:spMkLst>
        </pc:spChg>
        <pc:spChg chg="mod">
          <ac:chgData name="Rhys Thomas" userId="b0461f160bf1e64b" providerId="LiveId" clId="{CF6027AD-E818-47F9-B483-BF3D327BE63E}" dt="2024-07-03T14:53:09.121" v="19410" actId="1076"/>
          <ac:spMkLst>
            <pc:docMk/>
            <pc:sldMk cId="537974688" sldId="455"/>
            <ac:spMk id="172" creationId="{F259A352-F7F7-3A40-1150-0047FDF6A93C}"/>
          </ac:spMkLst>
        </pc:spChg>
        <pc:spChg chg="mod">
          <ac:chgData name="Rhys Thomas" userId="b0461f160bf1e64b" providerId="LiveId" clId="{CF6027AD-E818-47F9-B483-BF3D327BE63E}" dt="2024-07-03T14:53:11.723" v="19412" actId="20577"/>
          <ac:spMkLst>
            <pc:docMk/>
            <pc:sldMk cId="537974688" sldId="455"/>
            <ac:spMk id="173" creationId="{147B62CD-7C39-42A2-543E-A6515324D97D}"/>
          </ac:spMkLst>
        </pc:spChg>
        <pc:spChg chg="mod">
          <ac:chgData name="Rhys Thomas" userId="b0461f160bf1e64b" providerId="LiveId" clId="{CF6027AD-E818-47F9-B483-BF3D327BE63E}" dt="2024-07-03T14:53:29.599" v="19420" actId="20577"/>
          <ac:spMkLst>
            <pc:docMk/>
            <pc:sldMk cId="537974688" sldId="455"/>
            <ac:spMk id="174" creationId="{E99D807B-0F83-7311-99F9-2B2C7D1FBAEC}"/>
          </ac:spMkLst>
        </pc:spChg>
        <pc:spChg chg="mod">
          <ac:chgData name="Rhys Thomas" userId="b0461f160bf1e64b" providerId="LiveId" clId="{CF6027AD-E818-47F9-B483-BF3D327BE63E}" dt="2024-07-03T14:48:27.404" v="19347"/>
          <ac:spMkLst>
            <pc:docMk/>
            <pc:sldMk cId="537974688" sldId="455"/>
            <ac:spMk id="175" creationId="{AF5FFBD7-53E9-7795-C6C8-B5710C109CBB}"/>
          </ac:spMkLst>
        </pc:spChg>
        <pc:spChg chg="mod">
          <ac:chgData name="Rhys Thomas" userId="b0461f160bf1e64b" providerId="LiveId" clId="{CF6027AD-E818-47F9-B483-BF3D327BE63E}" dt="2024-07-03T14:54:07.402" v="19434" actId="20577"/>
          <ac:spMkLst>
            <pc:docMk/>
            <pc:sldMk cId="537974688" sldId="455"/>
            <ac:spMk id="176" creationId="{528E6BE1-5B68-48DC-AE27-908F318DCA24}"/>
          </ac:spMkLst>
        </pc:spChg>
        <pc:spChg chg="mod">
          <ac:chgData name="Rhys Thomas" userId="b0461f160bf1e64b" providerId="LiveId" clId="{CF6027AD-E818-47F9-B483-BF3D327BE63E}" dt="2024-07-03T14:54:16.039" v="19438" actId="1076"/>
          <ac:spMkLst>
            <pc:docMk/>
            <pc:sldMk cId="537974688" sldId="455"/>
            <ac:spMk id="177" creationId="{8B7C9DB9-F12F-AD71-DF8A-8EFC2348C249}"/>
          </ac:spMkLst>
        </pc:spChg>
        <pc:spChg chg="mod">
          <ac:chgData name="Rhys Thomas" userId="b0461f160bf1e64b" providerId="LiveId" clId="{CF6027AD-E818-47F9-B483-BF3D327BE63E}" dt="2024-07-03T14:53:48.913" v="19428" actId="1076"/>
          <ac:spMkLst>
            <pc:docMk/>
            <pc:sldMk cId="537974688" sldId="455"/>
            <ac:spMk id="178" creationId="{0801BFCC-C75D-D5FD-430E-668C0C69FD28}"/>
          </ac:spMkLst>
        </pc:spChg>
        <pc:spChg chg="mod">
          <ac:chgData name="Rhys Thomas" userId="b0461f160bf1e64b" providerId="LiveId" clId="{CF6027AD-E818-47F9-B483-BF3D327BE63E}" dt="2024-07-03T14:53:36.001" v="19422" actId="20577"/>
          <ac:spMkLst>
            <pc:docMk/>
            <pc:sldMk cId="537974688" sldId="455"/>
            <ac:spMk id="179" creationId="{63C68FFD-82A6-E0D4-B78C-91EE8BD3F7FA}"/>
          </ac:spMkLst>
        </pc:spChg>
        <pc:spChg chg="mod">
          <ac:chgData name="Rhys Thomas" userId="b0461f160bf1e64b" providerId="LiveId" clId="{CF6027AD-E818-47F9-B483-BF3D327BE63E}" dt="2024-07-03T14:53:14.983" v="19414" actId="20577"/>
          <ac:spMkLst>
            <pc:docMk/>
            <pc:sldMk cId="537974688" sldId="455"/>
            <ac:spMk id="180" creationId="{02C67A5B-62A8-4AD9-02E5-D12768E9BFE8}"/>
          </ac:spMkLst>
        </pc:spChg>
        <pc:spChg chg="mod">
          <ac:chgData name="Rhys Thomas" userId="b0461f160bf1e64b" providerId="LiveId" clId="{CF6027AD-E818-47F9-B483-BF3D327BE63E}" dt="2024-07-03T14:48:41.142" v="19349"/>
          <ac:spMkLst>
            <pc:docMk/>
            <pc:sldMk cId="537974688" sldId="455"/>
            <ac:spMk id="184" creationId="{D19EDC6C-F95C-761C-CC44-C89BB899E4F4}"/>
          </ac:spMkLst>
        </pc:spChg>
        <pc:spChg chg="mod">
          <ac:chgData name="Rhys Thomas" userId="b0461f160bf1e64b" providerId="LiveId" clId="{CF6027AD-E818-47F9-B483-BF3D327BE63E}" dt="2024-07-03T15:07:13.077" v="19547" actId="1076"/>
          <ac:spMkLst>
            <pc:docMk/>
            <pc:sldMk cId="537974688" sldId="455"/>
            <ac:spMk id="185" creationId="{BF37C101-B5D5-2177-CE9B-14BD1062A823}"/>
          </ac:spMkLst>
        </pc:spChg>
        <pc:spChg chg="mod">
          <ac:chgData name="Rhys Thomas" userId="b0461f160bf1e64b" providerId="LiveId" clId="{CF6027AD-E818-47F9-B483-BF3D327BE63E}" dt="2024-07-03T15:06:36.191" v="19533" actId="20577"/>
          <ac:spMkLst>
            <pc:docMk/>
            <pc:sldMk cId="537974688" sldId="455"/>
            <ac:spMk id="186" creationId="{C3C90EDC-7860-6B7B-3B29-66BB0C1F1096}"/>
          </ac:spMkLst>
        </pc:spChg>
        <pc:spChg chg="mod">
          <ac:chgData name="Rhys Thomas" userId="b0461f160bf1e64b" providerId="LiveId" clId="{CF6027AD-E818-47F9-B483-BF3D327BE63E}" dt="2024-07-03T15:06:19.409" v="19525" actId="20577"/>
          <ac:spMkLst>
            <pc:docMk/>
            <pc:sldMk cId="537974688" sldId="455"/>
            <ac:spMk id="187" creationId="{B626CFD4-8272-F024-D5A1-89AE4BE1B9E3}"/>
          </ac:spMkLst>
        </pc:spChg>
        <pc:spChg chg="mod">
          <ac:chgData name="Rhys Thomas" userId="b0461f160bf1e64b" providerId="LiveId" clId="{CF6027AD-E818-47F9-B483-BF3D327BE63E}" dt="2024-07-03T15:06:06.009" v="19521" actId="1076"/>
          <ac:spMkLst>
            <pc:docMk/>
            <pc:sldMk cId="537974688" sldId="455"/>
            <ac:spMk id="188" creationId="{CACC40F8-8E87-7917-2F04-BC57CA0B5E22}"/>
          </ac:spMkLst>
        </pc:spChg>
        <pc:spChg chg="mod">
          <ac:chgData name="Rhys Thomas" userId="b0461f160bf1e64b" providerId="LiveId" clId="{CF6027AD-E818-47F9-B483-BF3D327BE63E}" dt="2024-07-03T15:06:09.747" v="19523" actId="20577"/>
          <ac:spMkLst>
            <pc:docMk/>
            <pc:sldMk cId="537974688" sldId="455"/>
            <ac:spMk id="189" creationId="{5E08C085-C7D7-74C7-1C9C-FCB0DAF487A7}"/>
          </ac:spMkLst>
        </pc:spChg>
        <pc:spChg chg="mod">
          <ac:chgData name="Rhys Thomas" userId="b0461f160bf1e64b" providerId="LiveId" clId="{CF6027AD-E818-47F9-B483-BF3D327BE63E}" dt="2024-07-03T15:06:26.150" v="19529" actId="1076"/>
          <ac:spMkLst>
            <pc:docMk/>
            <pc:sldMk cId="537974688" sldId="455"/>
            <ac:spMk id="190" creationId="{2FDE2930-501D-AB09-4068-785117682FD5}"/>
          </ac:spMkLst>
        </pc:spChg>
        <pc:spChg chg="mod">
          <ac:chgData name="Rhys Thomas" userId="b0461f160bf1e64b" providerId="LiveId" clId="{CF6027AD-E818-47F9-B483-BF3D327BE63E}" dt="2024-07-03T15:06:45.618" v="19537" actId="1076"/>
          <ac:spMkLst>
            <pc:docMk/>
            <pc:sldMk cId="537974688" sldId="455"/>
            <ac:spMk id="191" creationId="{FF984F8C-CB05-E33A-4922-938CA43FD5DE}"/>
          </ac:spMkLst>
        </pc:spChg>
        <pc:spChg chg="mod">
          <ac:chgData name="Rhys Thomas" userId="b0461f160bf1e64b" providerId="LiveId" clId="{CF6027AD-E818-47F9-B483-BF3D327BE63E}" dt="2024-07-03T15:06:59.916" v="19542" actId="20577"/>
          <ac:spMkLst>
            <pc:docMk/>
            <pc:sldMk cId="537974688" sldId="455"/>
            <ac:spMk id="192" creationId="{2CF3FA11-A7FD-DF80-0A92-869A88E5E36B}"/>
          </ac:spMkLst>
        </pc:spChg>
        <pc:spChg chg="mod">
          <ac:chgData name="Rhys Thomas" userId="b0461f160bf1e64b" providerId="LiveId" clId="{CF6027AD-E818-47F9-B483-BF3D327BE63E}" dt="2024-07-03T15:07:06.721" v="19546" actId="1076"/>
          <ac:spMkLst>
            <pc:docMk/>
            <pc:sldMk cId="537974688" sldId="455"/>
            <ac:spMk id="193" creationId="{662AACEC-5703-2046-7616-2B0BBE934329}"/>
          </ac:spMkLst>
        </pc:spChg>
        <pc:spChg chg="mod">
          <ac:chgData name="Rhys Thomas" userId="b0461f160bf1e64b" providerId="LiveId" clId="{CF6027AD-E818-47F9-B483-BF3D327BE63E}" dt="2024-07-03T15:06:48.550" v="19539" actId="20577"/>
          <ac:spMkLst>
            <pc:docMk/>
            <pc:sldMk cId="537974688" sldId="455"/>
            <ac:spMk id="194" creationId="{96EB68E0-4B6B-6ABD-E2D4-40CF76EC029D}"/>
          </ac:spMkLst>
        </pc:spChg>
        <pc:spChg chg="mod">
          <ac:chgData name="Rhys Thomas" userId="b0461f160bf1e64b" providerId="LiveId" clId="{CF6027AD-E818-47F9-B483-BF3D327BE63E}" dt="2024-07-03T15:06:29.516" v="19531" actId="20577"/>
          <ac:spMkLst>
            <pc:docMk/>
            <pc:sldMk cId="537974688" sldId="455"/>
            <ac:spMk id="195" creationId="{A83D3888-C91A-1FBC-C7F6-9D634657351F}"/>
          </ac:spMkLst>
        </pc:spChg>
        <pc:spChg chg="mod">
          <ac:chgData name="Rhys Thomas" userId="b0461f160bf1e64b" providerId="LiveId" clId="{CF6027AD-E818-47F9-B483-BF3D327BE63E}" dt="2024-07-03T14:48:41.142" v="19349"/>
          <ac:spMkLst>
            <pc:docMk/>
            <pc:sldMk cId="537974688" sldId="455"/>
            <ac:spMk id="196" creationId="{A47A9915-5558-1D3E-4183-866326CE957F}"/>
          </ac:spMkLst>
        </pc:spChg>
        <pc:spChg chg="add mod">
          <ac:chgData name="Rhys Thomas" userId="b0461f160bf1e64b" providerId="LiveId" clId="{CF6027AD-E818-47F9-B483-BF3D327BE63E}" dt="2024-07-03T14:50:14.832" v="19364" actId="1076"/>
          <ac:spMkLst>
            <pc:docMk/>
            <pc:sldMk cId="537974688" sldId="455"/>
            <ac:spMk id="198" creationId="{99525C48-3B1B-6828-96B4-2A5183C68CFE}"/>
          </ac:spMkLst>
        </pc:spChg>
        <pc:spChg chg="add mod">
          <ac:chgData name="Rhys Thomas" userId="b0461f160bf1e64b" providerId="LiveId" clId="{CF6027AD-E818-47F9-B483-BF3D327BE63E}" dt="2024-07-03T14:50:21.234" v="19366" actId="1076"/>
          <ac:spMkLst>
            <pc:docMk/>
            <pc:sldMk cId="537974688" sldId="455"/>
            <ac:spMk id="199" creationId="{57FA5AA5-FB18-00AD-193C-4A36E1B7E6A7}"/>
          </ac:spMkLst>
        </pc:spChg>
        <pc:spChg chg="add mod">
          <ac:chgData name="Rhys Thomas" userId="b0461f160bf1e64b" providerId="LiveId" clId="{CF6027AD-E818-47F9-B483-BF3D327BE63E}" dt="2024-07-03T14:51:23.245" v="19391" actId="20577"/>
          <ac:spMkLst>
            <pc:docMk/>
            <pc:sldMk cId="537974688" sldId="455"/>
            <ac:spMk id="200" creationId="{92094C3C-5457-FBCB-827C-88D229A3700E}"/>
          </ac:spMkLst>
        </pc:spChg>
        <pc:spChg chg="add mod">
          <ac:chgData name="Rhys Thomas" userId="b0461f160bf1e64b" providerId="LiveId" clId="{CF6027AD-E818-47F9-B483-BF3D327BE63E}" dt="2024-07-03T14:51:52.181" v="19402" actId="1076"/>
          <ac:spMkLst>
            <pc:docMk/>
            <pc:sldMk cId="537974688" sldId="455"/>
            <ac:spMk id="201" creationId="{61333A28-BB18-CD05-A24D-284B64A13F02}"/>
          </ac:spMkLst>
        </pc:spChg>
        <pc:grpChg chg="del">
          <ac:chgData name="Rhys Thomas" userId="b0461f160bf1e64b" providerId="LiveId" clId="{CF6027AD-E818-47F9-B483-BF3D327BE63E}" dt="2024-07-03T14:42:59.778" v="19271" actId="478"/>
          <ac:grpSpMkLst>
            <pc:docMk/>
            <pc:sldMk cId="537974688" sldId="455"/>
            <ac:grpSpMk id="6" creationId="{EE494BE0-EA22-53B8-4648-959F1192AC91}"/>
          </ac:grpSpMkLst>
        </pc:grpChg>
        <pc:grpChg chg="del">
          <ac:chgData name="Rhys Thomas" userId="b0461f160bf1e64b" providerId="LiveId" clId="{CF6027AD-E818-47F9-B483-BF3D327BE63E}" dt="2024-07-03T14:43:00.410" v="19272" actId="478"/>
          <ac:grpSpMkLst>
            <pc:docMk/>
            <pc:sldMk cId="537974688" sldId="455"/>
            <ac:grpSpMk id="21" creationId="{64191155-B597-59A8-B066-3F7E7863C9D4}"/>
          </ac:grpSpMkLst>
        </pc:grpChg>
        <pc:grpChg chg="del">
          <ac:chgData name="Rhys Thomas" userId="b0461f160bf1e64b" providerId="LiveId" clId="{CF6027AD-E818-47F9-B483-BF3D327BE63E}" dt="2024-07-03T14:43:01.251" v="19273" actId="478"/>
          <ac:grpSpMkLst>
            <pc:docMk/>
            <pc:sldMk cId="537974688" sldId="455"/>
            <ac:grpSpMk id="36" creationId="{E3D672DA-C564-6851-7367-D4A537F113CA}"/>
          </ac:grpSpMkLst>
        </pc:grpChg>
        <pc:grpChg chg="del">
          <ac:chgData name="Rhys Thomas" userId="b0461f160bf1e64b" providerId="LiveId" clId="{CF6027AD-E818-47F9-B483-BF3D327BE63E}" dt="2024-07-03T14:43:06.912" v="19275" actId="478"/>
          <ac:grpSpMkLst>
            <pc:docMk/>
            <pc:sldMk cId="537974688" sldId="455"/>
            <ac:grpSpMk id="51" creationId="{EDA1739B-C949-F4BE-A4C6-9A2490045192}"/>
          </ac:grpSpMkLst>
        </pc:grpChg>
        <pc:grpChg chg="del">
          <ac:chgData name="Rhys Thomas" userId="b0461f160bf1e64b" providerId="LiveId" clId="{CF6027AD-E818-47F9-B483-BF3D327BE63E}" dt="2024-07-03T14:43:06.912" v="19275" actId="478"/>
          <ac:grpSpMkLst>
            <pc:docMk/>
            <pc:sldMk cId="537974688" sldId="455"/>
            <ac:grpSpMk id="66" creationId="{DD2FABD8-CE71-9A67-B6B4-FF0C5D13731B}"/>
          </ac:grpSpMkLst>
        </pc:grpChg>
        <pc:grpChg chg="del">
          <ac:chgData name="Rhys Thomas" userId="b0461f160bf1e64b" providerId="LiveId" clId="{CF6027AD-E818-47F9-B483-BF3D327BE63E}" dt="2024-07-03T14:43:06.912" v="19275" actId="478"/>
          <ac:grpSpMkLst>
            <pc:docMk/>
            <pc:sldMk cId="537974688" sldId="455"/>
            <ac:grpSpMk id="81" creationId="{5DD7415A-E116-46D1-F685-6DAFE9221645}"/>
          </ac:grpSpMkLst>
        </pc:grpChg>
        <pc:grpChg chg="add mod">
          <ac:chgData name="Rhys Thomas" userId="b0461f160bf1e64b" providerId="LiveId" clId="{CF6027AD-E818-47F9-B483-BF3D327BE63E}" dt="2024-07-03T14:47:03.456" v="19314" actId="164"/>
          <ac:grpSpMkLst>
            <pc:docMk/>
            <pc:sldMk cId="537974688" sldId="455"/>
            <ac:grpSpMk id="117" creationId="{FFBB876E-5787-DEFA-1F66-C73AF03CDE87}"/>
          </ac:grpSpMkLst>
        </pc:grpChg>
        <pc:grpChg chg="add mod">
          <ac:chgData name="Rhys Thomas" userId="b0461f160bf1e64b" providerId="LiveId" clId="{CF6027AD-E818-47F9-B483-BF3D327BE63E}" dt="2024-07-03T14:48:16.631" v="19342" actId="1076"/>
          <ac:grpSpMkLst>
            <pc:docMk/>
            <pc:sldMk cId="537974688" sldId="455"/>
            <ac:grpSpMk id="118" creationId="{1F348BA0-4DCB-7333-1FB7-AC8A4175D7EC}"/>
          </ac:grpSpMkLst>
        </pc:grpChg>
        <pc:grpChg chg="add mod">
          <ac:chgData name="Rhys Thomas" userId="b0461f160bf1e64b" providerId="LiveId" clId="{CF6027AD-E818-47F9-B483-BF3D327BE63E}" dt="2024-07-03T14:48:22.374" v="19344" actId="1076"/>
          <ac:grpSpMkLst>
            <pc:docMk/>
            <pc:sldMk cId="537974688" sldId="455"/>
            <ac:grpSpMk id="134" creationId="{487C1EDF-4C5D-37AA-6CE5-1A34D7F4A182}"/>
          </ac:grpSpMkLst>
        </pc:grpChg>
        <pc:grpChg chg="add mod">
          <ac:chgData name="Rhys Thomas" userId="b0461f160bf1e64b" providerId="LiveId" clId="{CF6027AD-E818-47F9-B483-BF3D327BE63E}" dt="2024-07-03T14:48:26.605" v="19346" actId="1076"/>
          <ac:grpSpMkLst>
            <pc:docMk/>
            <pc:sldMk cId="537974688" sldId="455"/>
            <ac:grpSpMk id="150" creationId="{A6595419-1553-1F24-2DCE-8C94D851C544}"/>
          </ac:grpSpMkLst>
        </pc:grpChg>
        <pc:grpChg chg="add mod">
          <ac:chgData name="Rhys Thomas" userId="b0461f160bf1e64b" providerId="LiveId" clId="{CF6027AD-E818-47F9-B483-BF3D327BE63E}" dt="2024-07-03T14:48:40.057" v="19348" actId="1076"/>
          <ac:grpSpMkLst>
            <pc:docMk/>
            <pc:sldMk cId="537974688" sldId="455"/>
            <ac:grpSpMk id="166" creationId="{BC6720BB-C80F-958D-3AC5-0E4B64890E3D}"/>
          </ac:grpSpMkLst>
        </pc:grpChg>
        <pc:grpChg chg="add mod">
          <ac:chgData name="Rhys Thomas" userId="b0461f160bf1e64b" providerId="LiveId" clId="{CF6027AD-E818-47F9-B483-BF3D327BE63E}" dt="2024-07-03T14:48:59.829" v="19356" actId="1076"/>
          <ac:grpSpMkLst>
            <pc:docMk/>
            <pc:sldMk cId="537974688" sldId="455"/>
            <ac:grpSpMk id="182" creationId="{052953F3-5B9B-E2F2-5AEA-A6BB390579C0}"/>
          </ac:grpSpMkLst>
        </pc:grpChg>
        <pc:picChg chg="add del mod">
          <ac:chgData name="Rhys Thomas" userId="b0461f160bf1e64b" providerId="LiveId" clId="{CF6027AD-E818-47F9-B483-BF3D327BE63E}" dt="2024-07-03T14:47:27.133" v="19327" actId="478"/>
          <ac:picMkLst>
            <pc:docMk/>
            <pc:sldMk cId="537974688" sldId="455"/>
            <ac:picMk id="3" creationId="{40E3A4D8-1395-38BF-D926-81BBCCA2E9F4}"/>
          </ac:picMkLst>
        </pc:picChg>
        <pc:picChg chg="del">
          <ac:chgData name="Rhys Thomas" userId="b0461f160bf1e64b" providerId="LiveId" clId="{CF6027AD-E818-47F9-B483-BF3D327BE63E}" dt="2024-07-03T14:43:02.774" v="19274" actId="478"/>
          <ac:picMkLst>
            <pc:docMk/>
            <pc:sldMk cId="537974688" sldId="455"/>
            <ac:picMk id="82" creationId="{5B062D00-96F4-DE44-816B-B2DE46A0B135}"/>
          </ac:picMkLst>
        </pc:picChg>
        <pc:picChg chg="mod">
          <ac:chgData name="Rhys Thomas" userId="b0461f160bf1e64b" providerId="LiveId" clId="{CF6027AD-E818-47F9-B483-BF3D327BE63E}" dt="2024-07-03T14:48:10.114" v="19341"/>
          <ac:picMkLst>
            <pc:docMk/>
            <pc:sldMk cId="537974688" sldId="455"/>
            <ac:picMk id="119" creationId="{6CFD01D8-27CB-B7C8-5690-FA8FE3A47D1C}"/>
          </ac:picMkLst>
        </pc:picChg>
        <pc:picChg chg="mod">
          <ac:chgData name="Rhys Thomas" userId="b0461f160bf1e64b" providerId="LiveId" clId="{CF6027AD-E818-47F9-B483-BF3D327BE63E}" dt="2024-07-03T14:48:18.122" v="19343"/>
          <ac:picMkLst>
            <pc:docMk/>
            <pc:sldMk cId="537974688" sldId="455"/>
            <ac:picMk id="135" creationId="{E9EB76A0-EBFD-57CD-FB3B-F6519FFA2DF0}"/>
          </ac:picMkLst>
        </pc:picChg>
        <pc:picChg chg="mod">
          <ac:chgData name="Rhys Thomas" userId="b0461f160bf1e64b" providerId="LiveId" clId="{CF6027AD-E818-47F9-B483-BF3D327BE63E}" dt="2024-07-03T15:04:17.900" v="19487" actId="1076"/>
          <ac:picMkLst>
            <pc:docMk/>
            <pc:sldMk cId="537974688" sldId="455"/>
            <ac:picMk id="151" creationId="{416E9B89-70F3-F870-77F8-84A5E0C5A9B1}"/>
          </ac:picMkLst>
        </pc:picChg>
        <pc:picChg chg="mod">
          <ac:chgData name="Rhys Thomas" userId="b0461f160bf1e64b" providerId="LiveId" clId="{CF6027AD-E818-47F9-B483-BF3D327BE63E}" dt="2024-07-03T14:48:27.404" v="19347"/>
          <ac:picMkLst>
            <pc:docMk/>
            <pc:sldMk cId="537974688" sldId="455"/>
            <ac:picMk id="167" creationId="{31B0E9CE-23C7-0859-A351-AECA60FB6A2B}"/>
          </ac:picMkLst>
        </pc:picChg>
        <pc:picChg chg="mod">
          <ac:chgData name="Rhys Thomas" userId="b0461f160bf1e64b" providerId="LiveId" clId="{CF6027AD-E818-47F9-B483-BF3D327BE63E}" dt="2024-07-03T14:48:41.142" v="19349"/>
          <ac:picMkLst>
            <pc:docMk/>
            <pc:sldMk cId="537974688" sldId="455"/>
            <ac:picMk id="183" creationId="{A0FD2023-FBC9-F913-E1AA-D30CCEA6B796}"/>
          </ac:picMkLst>
        </pc:picChg>
        <pc:cxnChg chg="mod">
          <ac:chgData name="Rhys Thomas" userId="b0461f160bf1e64b" providerId="LiveId" clId="{CF6027AD-E818-47F9-B483-BF3D327BE63E}" dt="2024-07-03T14:42:59.778" v="19271" actId="478"/>
          <ac:cxnSpMkLst>
            <pc:docMk/>
            <pc:sldMk cId="537974688" sldId="455"/>
            <ac:cxnSpMk id="17" creationId="{7CF18087-CF87-2E05-C234-366E426518A9}"/>
          </ac:cxnSpMkLst>
        </pc:cxnChg>
        <pc:cxnChg chg="mod">
          <ac:chgData name="Rhys Thomas" userId="b0461f160bf1e64b" providerId="LiveId" clId="{CF6027AD-E818-47F9-B483-BF3D327BE63E}" dt="2024-07-03T14:43:00.410" v="19272" actId="478"/>
          <ac:cxnSpMkLst>
            <pc:docMk/>
            <pc:sldMk cId="537974688" sldId="455"/>
            <ac:cxnSpMk id="32" creationId="{59AF199D-1967-7374-5BED-F654A88CEAC6}"/>
          </ac:cxnSpMkLst>
        </pc:cxnChg>
        <pc:cxnChg chg="mod">
          <ac:chgData name="Rhys Thomas" userId="b0461f160bf1e64b" providerId="LiveId" clId="{CF6027AD-E818-47F9-B483-BF3D327BE63E}" dt="2024-07-03T14:43:01.251" v="19273" actId="478"/>
          <ac:cxnSpMkLst>
            <pc:docMk/>
            <pc:sldMk cId="537974688" sldId="455"/>
            <ac:cxnSpMk id="47" creationId="{A6D0A2F0-B77B-F1FE-5991-A1157A80FF36}"/>
          </ac:cxnSpMkLst>
        </pc:cxnChg>
        <pc:cxnChg chg="mod">
          <ac:chgData name="Rhys Thomas" userId="b0461f160bf1e64b" providerId="LiveId" clId="{CF6027AD-E818-47F9-B483-BF3D327BE63E}" dt="2024-07-03T14:43:06.912" v="19275" actId="478"/>
          <ac:cxnSpMkLst>
            <pc:docMk/>
            <pc:sldMk cId="537974688" sldId="455"/>
            <ac:cxnSpMk id="62" creationId="{2B5E982A-E938-8613-7261-9FDC7B2B6C4F}"/>
          </ac:cxnSpMkLst>
        </pc:cxnChg>
        <pc:cxnChg chg="mod">
          <ac:chgData name="Rhys Thomas" userId="b0461f160bf1e64b" providerId="LiveId" clId="{CF6027AD-E818-47F9-B483-BF3D327BE63E}" dt="2024-07-03T14:43:06.912" v="19275" actId="478"/>
          <ac:cxnSpMkLst>
            <pc:docMk/>
            <pc:sldMk cId="537974688" sldId="455"/>
            <ac:cxnSpMk id="77" creationId="{41432618-59E8-884D-307C-367C2DB6C330}"/>
          </ac:cxnSpMkLst>
        </pc:cxnChg>
        <pc:cxnChg chg="mod">
          <ac:chgData name="Rhys Thomas" userId="b0461f160bf1e64b" providerId="LiveId" clId="{CF6027AD-E818-47F9-B483-BF3D327BE63E}" dt="2024-07-03T14:43:02.774" v="19274" actId="478"/>
          <ac:cxnSpMkLst>
            <pc:docMk/>
            <pc:sldMk cId="537974688" sldId="455"/>
            <ac:cxnSpMk id="92" creationId="{51DF9894-4962-FCF5-4EE7-4B465298A6AA}"/>
          </ac:cxnSpMkLst>
        </pc:cxnChg>
        <pc:cxnChg chg="add mod">
          <ac:chgData name="Rhys Thomas" userId="b0461f160bf1e64b" providerId="LiveId" clId="{CF6027AD-E818-47F9-B483-BF3D327BE63E}" dt="2024-07-03T14:47:27.133" v="19327" actId="478"/>
          <ac:cxnSpMkLst>
            <pc:docMk/>
            <pc:sldMk cId="537974688" sldId="455"/>
            <ac:cxnSpMk id="115" creationId="{78AB908E-17F6-A267-927D-9DD1F717C25F}"/>
          </ac:cxnSpMkLst>
        </pc:cxnChg>
        <pc:cxnChg chg="mod">
          <ac:chgData name="Rhys Thomas" userId="b0461f160bf1e64b" providerId="LiveId" clId="{CF6027AD-E818-47F9-B483-BF3D327BE63E}" dt="2024-07-03T14:48:10.114" v="19341"/>
          <ac:cxnSpMkLst>
            <pc:docMk/>
            <pc:sldMk cId="537974688" sldId="455"/>
            <ac:cxnSpMk id="133" creationId="{95B8B550-F028-42B0-EAD0-0D40F8A6B642}"/>
          </ac:cxnSpMkLst>
        </pc:cxnChg>
        <pc:cxnChg chg="mod">
          <ac:chgData name="Rhys Thomas" userId="b0461f160bf1e64b" providerId="LiveId" clId="{CF6027AD-E818-47F9-B483-BF3D327BE63E}" dt="2024-07-03T14:48:18.122" v="19343"/>
          <ac:cxnSpMkLst>
            <pc:docMk/>
            <pc:sldMk cId="537974688" sldId="455"/>
            <ac:cxnSpMk id="149" creationId="{268390ED-ED50-FC0C-3A89-61404E1CF153}"/>
          </ac:cxnSpMkLst>
        </pc:cxnChg>
        <pc:cxnChg chg="mod">
          <ac:chgData name="Rhys Thomas" userId="b0461f160bf1e64b" providerId="LiveId" clId="{CF6027AD-E818-47F9-B483-BF3D327BE63E}" dt="2024-07-03T15:04:17.900" v="19487" actId="1076"/>
          <ac:cxnSpMkLst>
            <pc:docMk/>
            <pc:sldMk cId="537974688" sldId="455"/>
            <ac:cxnSpMk id="165" creationId="{BD8FC43C-39EE-D168-6F96-08A5CDC848CD}"/>
          </ac:cxnSpMkLst>
        </pc:cxnChg>
        <pc:cxnChg chg="mod">
          <ac:chgData name="Rhys Thomas" userId="b0461f160bf1e64b" providerId="LiveId" clId="{CF6027AD-E818-47F9-B483-BF3D327BE63E}" dt="2024-07-03T14:48:27.404" v="19347"/>
          <ac:cxnSpMkLst>
            <pc:docMk/>
            <pc:sldMk cId="537974688" sldId="455"/>
            <ac:cxnSpMk id="181" creationId="{866ED8B4-19F2-AA20-0291-81CB96578577}"/>
          </ac:cxnSpMkLst>
        </pc:cxnChg>
        <pc:cxnChg chg="mod">
          <ac:chgData name="Rhys Thomas" userId="b0461f160bf1e64b" providerId="LiveId" clId="{CF6027AD-E818-47F9-B483-BF3D327BE63E}" dt="2024-07-03T14:48:41.142" v="19349"/>
          <ac:cxnSpMkLst>
            <pc:docMk/>
            <pc:sldMk cId="537974688" sldId="455"/>
            <ac:cxnSpMk id="197" creationId="{0165CA6D-DA40-9B16-D390-0FDEC79E0DD4}"/>
          </ac:cxnSpMkLst>
        </pc:cxnChg>
      </pc:sldChg>
      <pc:sldChg chg="add del">
        <pc:chgData name="Rhys Thomas" userId="b0461f160bf1e64b" providerId="LiveId" clId="{CF6027AD-E818-47F9-B483-BF3D327BE63E}" dt="2024-07-03T14:42:38.490" v="19270" actId="47"/>
        <pc:sldMkLst>
          <pc:docMk/>
          <pc:sldMk cId="2552125570" sldId="456"/>
        </pc:sldMkLst>
      </pc:sldChg>
      <pc:sldChg chg="addSp modSp add mod">
        <pc:chgData name="Rhys Thomas" userId="b0461f160bf1e64b" providerId="LiveId" clId="{CF6027AD-E818-47F9-B483-BF3D327BE63E}" dt="2024-07-03T16:17:13.316" v="19724" actId="20577"/>
        <pc:sldMkLst>
          <pc:docMk/>
          <pc:sldMk cId="2900056196" sldId="456"/>
        </pc:sldMkLst>
        <pc:spChg chg="add mod">
          <ac:chgData name="Rhys Thomas" userId="b0461f160bf1e64b" providerId="LiveId" clId="{CF6027AD-E818-47F9-B483-BF3D327BE63E}" dt="2024-07-03T16:01:09.370" v="19638" actId="1076"/>
          <ac:spMkLst>
            <pc:docMk/>
            <pc:sldMk cId="2900056196" sldId="456"/>
            <ac:spMk id="2" creationId="{65836FCC-98B3-1855-3091-1EB84CB92826}"/>
          </ac:spMkLst>
        </pc:spChg>
        <pc:spChg chg="mod">
          <ac:chgData name="Rhys Thomas" userId="b0461f160bf1e64b" providerId="LiveId" clId="{CF6027AD-E818-47F9-B483-BF3D327BE63E}" dt="2024-07-03T15:07:41.395" v="19550" actId="20577"/>
          <ac:spMkLst>
            <pc:docMk/>
            <pc:sldMk cId="2900056196" sldId="456"/>
            <ac:spMk id="96" creationId="{7CFE4A21-05BA-95B4-2535-D6DF06730DF6}"/>
          </ac:spMkLst>
        </pc:spChg>
        <pc:spChg chg="mod">
          <ac:chgData name="Rhys Thomas" userId="b0461f160bf1e64b" providerId="LiveId" clId="{CF6027AD-E818-47F9-B483-BF3D327BE63E}" dt="2024-07-03T15:08:28.785" v="19577" actId="20577"/>
          <ac:spMkLst>
            <pc:docMk/>
            <pc:sldMk cId="2900056196" sldId="456"/>
            <ac:spMk id="97" creationId="{2E5112F3-D370-DBFE-8644-E40A7EA6DE75}"/>
          </ac:spMkLst>
        </pc:spChg>
        <pc:spChg chg="mod">
          <ac:chgData name="Rhys Thomas" userId="b0461f160bf1e64b" providerId="LiveId" clId="{CF6027AD-E818-47F9-B483-BF3D327BE63E}" dt="2024-07-03T16:00:45.794" v="19635" actId="1076"/>
          <ac:spMkLst>
            <pc:docMk/>
            <pc:sldMk cId="2900056196" sldId="456"/>
            <ac:spMk id="98" creationId="{150AD875-06E5-705C-5F64-0BE9C5B2F6C3}"/>
          </ac:spMkLst>
        </pc:spChg>
        <pc:spChg chg="mod">
          <ac:chgData name="Rhys Thomas" userId="b0461f160bf1e64b" providerId="LiveId" clId="{CF6027AD-E818-47F9-B483-BF3D327BE63E}" dt="2024-07-03T15:08:04.258" v="19565" actId="20577"/>
          <ac:spMkLst>
            <pc:docMk/>
            <pc:sldMk cId="2900056196" sldId="456"/>
            <ac:spMk id="99" creationId="{BE776501-B518-8DC5-E135-D93B6BB5F009}"/>
          </ac:spMkLst>
        </pc:spChg>
        <pc:spChg chg="mod">
          <ac:chgData name="Rhys Thomas" userId="b0461f160bf1e64b" providerId="LiveId" clId="{CF6027AD-E818-47F9-B483-BF3D327BE63E}" dt="2024-07-03T15:07:52.825" v="19557" actId="20577"/>
          <ac:spMkLst>
            <pc:docMk/>
            <pc:sldMk cId="2900056196" sldId="456"/>
            <ac:spMk id="100" creationId="{705A7369-8D8C-EE9C-B439-07E9FC7E7105}"/>
          </ac:spMkLst>
        </pc:spChg>
        <pc:spChg chg="mod">
          <ac:chgData name="Rhys Thomas" userId="b0461f160bf1e64b" providerId="LiveId" clId="{CF6027AD-E818-47F9-B483-BF3D327BE63E}" dt="2024-07-03T15:07:59.338" v="19561" actId="1076"/>
          <ac:spMkLst>
            <pc:docMk/>
            <pc:sldMk cId="2900056196" sldId="456"/>
            <ac:spMk id="101" creationId="{32C60403-3E8E-B591-89CA-7A55A5F0F20E}"/>
          </ac:spMkLst>
        </pc:spChg>
        <pc:spChg chg="mod">
          <ac:chgData name="Rhys Thomas" userId="b0461f160bf1e64b" providerId="LiveId" clId="{CF6027AD-E818-47F9-B483-BF3D327BE63E}" dt="2024-07-03T15:08:20.488" v="19573" actId="1076"/>
          <ac:spMkLst>
            <pc:docMk/>
            <pc:sldMk cId="2900056196" sldId="456"/>
            <ac:spMk id="104" creationId="{0DBA96C8-87A4-3943-8EDF-4CD5494A8001}"/>
          </ac:spMkLst>
        </pc:spChg>
        <pc:spChg chg="mod">
          <ac:chgData name="Rhys Thomas" userId="b0461f160bf1e64b" providerId="LiveId" clId="{CF6027AD-E818-47F9-B483-BF3D327BE63E}" dt="2024-07-03T15:08:33.203" v="19579" actId="20577"/>
          <ac:spMkLst>
            <pc:docMk/>
            <pc:sldMk cId="2900056196" sldId="456"/>
            <ac:spMk id="110" creationId="{FAFD47B2-C0DA-2F40-88BA-A241709CE6D4}"/>
          </ac:spMkLst>
        </pc:spChg>
        <pc:spChg chg="mod">
          <ac:chgData name="Rhys Thomas" userId="b0461f160bf1e64b" providerId="LiveId" clId="{CF6027AD-E818-47F9-B483-BF3D327BE63E}" dt="2024-07-03T15:08:23.682" v="19575" actId="20577"/>
          <ac:spMkLst>
            <pc:docMk/>
            <pc:sldMk cId="2900056196" sldId="456"/>
            <ac:spMk id="111" creationId="{C356BB74-0881-25FB-50C6-5EDA8E684B5D}"/>
          </ac:spMkLst>
        </pc:spChg>
        <pc:spChg chg="mod">
          <ac:chgData name="Rhys Thomas" userId="b0461f160bf1e64b" providerId="LiveId" clId="{CF6027AD-E818-47F9-B483-BF3D327BE63E}" dt="2024-07-03T15:08:01.218" v="19563" actId="20577"/>
          <ac:spMkLst>
            <pc:docMk/>
            <pc:sldMk cId="2900056196" sldId="456"/>
            <ac:spMk id="113" creationId="{A0D599FE-CD23-2573-C163-382F257BF89E}"/>
          </ac:spMkLst>
        </pc:spChg>
        <pc:spChg chg="mod">
          <ac:chgData name="Rhys Thomas" userId="b0461f160bf1e64b" providerId="LiveId" clId="{CF6027AD-E818-47F9-B483-BF3D327BE63E}" dt="2024-07-03T15:07:50.373" v="19555" actId="20577"/>
          <ac:spMkLst>
            <pc:docMk/>
            <pc:sldMk cId="2900056196" sldId="456"/>
            <ac:spMk id="120" creationId="{73A419B0-00FA-0F25-F35A-A6AD2F5BCAEE}"/>
          </ac:spMkLst>
        </pc:spChg>
        <pc:spChg chg="mod">
          <ac:chgData name="Rhys Thomas" userId="b0461f160bf1e64b" providerId="LiveId" clId="{CF6027AD-E818-47F9-B483-BF3D327BE63E}" dt="2024-07-03T16:13:53.785" v="19665" actId="1076"/>
          <ac:spMkLst>
            <pc:docMk/>
            <pc:sldMk cId="2900056196" sldId="456"/>
            <ac:spMk id="121" creationId="{6098C49D-BFAD-2468-CC1F-47A22871D449}"/>
          </ac:spMkLst>
        </pc:spChg>
        <pc:spChg chg="mod">
          <ac:chgData name="Rhys Thomas" userId="b0461f160bf1e64b" providerId="LiveId" clId="{CF6027AD-E818-47F9-B483-BF3D327BE63E}" dt="2024-07-03T16:13:19.371" v="19653" actId="1076"/>
          <ac:spMkLst>
            <pc:docMk/>
            <pc:sldMk cId="2900056196" sldId="456"/>
            <ac:spMk id="122" creationId="{D609E53A-FD87-5B5E-2ACB-9585C35B03D3}"/>
          </ac:spMkLst>
        </pc:spChg>
        <pc:spChg chg="mod">
          <ac:chgData name="Rhys Thomas" userId="b0461f160bf1e64b" providerId="LiveId" clId="{CF6027AD-E818-47F9-B483-BF3D327BE63E}" dt="2024-07-03T16:04:57.208" v="19647" actId="20577"/>
          <ac:spMkLst>
            <pc:docMk/>
            <pc:sldMk cId="2900056196" sldId="456"/>
            <ac:spMk id="123" creationId="{9F3DE459-07DB-82AF-2062-9A5E2E842959}"/>
          </ac:spMkLst>
        </pc:spChg>
        <pc:spChg chg="mod">
          <ac:chgData name="Rhys Thomas" userId="b0461f160bf1e64b" providerId="LiveId" clId="{CF6027AD-E818-47F9-B483-BF3D327BE63E}" dt="2024-07-03T16:03:31.223" v="19643" actId="20577"/>
          <ac:spMkLst>
            <pc:docMk/>
            <pc:sldMk cId="2900056196" sldId="456"/>
            <ac:spMk id="124" creationId="{27E51FB1-6254-324B-D60F-9AF5E2CEBD8A}"/>
          </ac:spMkLst>
        </pc:spChg>
        <pc:spChg chg="mod">
          <ac:chgData name="Rhys Thomas" userId="b0461f160bf1e64b" providerId="LiveId" clId="{CF6027AD-E818-47F9-B483-BF3D327BE63E}" dt="2024-07-03T16:13:27.994" v="19657" actId="1076"/>
          <ac:spMkLst>
            <pc:docMk/>
            <pc:sldMk cId="2900056196" sldId="456"/>
            <ac:spMk id="127" creationId="{226E23FC-29BC-EBED-2920-51D87A796A3B}"/>
          </ac:spMkLst>
        </pc:spChg>
        <pc:spChg chg="mod">
          <ac:chgData name="Rhys Thomas" userId="b0461f160bf1e64b" providerId="LiveId" clId="{CF6027AD-E818-47F9-B483-BF3D327BE63E}" dt="2024-07-03T16:14:03.967" v="19669" actId="1076"/>
          <ac:spMkLst>
            <pc:docMk/>
            <pc:sldMk cId="2900056196" sldId="456"/>
            <ac:spMk id="128" creationId="{DB6D3C15-053F-C3B0-4757-0027FF5D845F}"/>
          </ac:spMkLst>
        </pc:spChg>
        <pc:spChg chg="mod">
          <ac:chgData name="Rhys Thomas" userId="b0461f160bf1e64b" providerId="LiveId" clId="{CF6027AD-E818-47F9-B483-BF3D327BE63E}" dt="2024-07-03T16:14:12.497" v="19671" actId="1076"/>
          <ac:spMkLst>
            <pc:docMk/>
            <pc:sldMk cId="2900056196" sldId="456"/>
            <ac:spMk id="129" creationId="{35C1A30C-5489-D2BC-F6DD-684ADDD2864B}"/>
          </ac:spMkLst>
        </pc:spChg>
        <pc:spChg chg="mod">
          <ac:chgData name="Rhys Thomas" userId="b0461f160bf1e64b" providerId="LiveId" clId="{CF6027AD-E818-47F9-B483-BF3D327BE63E}" dt="2024-07-03T16:13:34.490" v="19661" actId="1076"/>
          <ac:spMkLst>
            <pc:docMk/>
            <pc:sldMk cId="2900056196" sldId="456"/>
            <ac:spMk id="130" creationId="{863A873F-34DC-05A2-048C-06BCFEBD08E1}"/>
          </ac:spMkLst>
        </pc:spChg>
        <pc:spChg chg="mod">
          <ac:chgData name="Rhys Thomas" userId="b0461f160bf1e64b" providerId="LiveId" clId="{CF6027AD-E818-47F9-B483-BF3D327BE63E}" dt="2024-07-03T16:13:04.838" v="19651" actId="1076"/>
          <ac:spMkLst>
            <pc:docMk/>
            <pc:sldMk cId="2900056196" sldId="456"/>
            <ac:spMk id="131" creationId="{712330A4-4296-87B7-8065-069E37B3C1DE}"/>
          </ac:spMkLst>
        </pc:spChg>
        <pc:spChg chg="mod">
          <ac:chgData name="Rhys Thomas" userId="b0461f160bf1e64b" providerId="LiveId" clId="{CF6027AD-E818-47F9-B483-BF3D327BE63E}" dt="2024-07-03T16:04:53.259" v="19645" actId="20577"/>
          <ac:spMkLst>
            <pc:docMk/>
            <pc:sldMk cId="2900056196" sldId="456"/>
            <ac:spMk id="132" creationId="{EF4E8235-9A06-52B6-6EFC-10048F3007E0}"/>
          </ac:spMkLst>
        </pc:spChg>
        <pc:spChg chg="mod">
          <ac:chgData name="Rhys Thomas" userId="b0461f160bf1e64b" providerId="LiveId" clId="{CF6027AD-E818-47F9-B483-BF3D327BE63E}" dt="2024-07-03T15:07:42.906" v="19551" actId="20577"/>
          <ac:spMkLst>
            <pc:docMk/>
            <pc:sldMk cId="2900056196" sldId="456"/>
            <ac:spMk id="136" creationId="{278362DB-CA05-933E-AE3A-603865D70342}"/>
          </ac:spMkLst>
        </pc:spChg>
        <pc:spChg chg="mod">
          <ac:chgData name="Rhys Thomas" userId="b0461f160bf1e64b" providerId="LiveId" clId="{CF6027AD-E818-47F9-B483-BF3D327BE63E}" dt="2024-07-03T15:09:14.609" v="19596" actId="20577"/>
          <ac:spMkLst>
            <pc:docMk/>
            <pc:sldMk cId="2900056196" sldId="456"/>
            <ac:spMk id="138" creationId="{8164B3BC-833F-6F7F-7EFD-8AEE5DF9F599}"/>
          </ac:spMkLst>
        </pc:spChg>
        <pc:spChg chg="mod">
          <ac:chgData name="Rhys Thomas" userId="b0461f160bf1e64b" providerId="LiveId" clId="{CF6027AD-E818-47F9-B483-BF3D327BE63E}" dt="2024-07-03T15:09:01.640" v="19591" actId="1076"/>
          <ac:spMkLst>
            <pc:docMk/>
            <pc:sldMk cId="2900056196" sldId="456"/>
            <ac:spMk id="139" creationId="{A35AF73B-B85E-3383-C328-33DFAFA9FAC4}"/>
          </ac:spMkLst>
        </pc:spChg>
        <pc:spChg chg="mod">
          <ac:chgData name="Rhys Thomas" userId="b0461f160bf1e64b" providerId="LiveId" clId="{CF6027AD-E818-47F9-B483-BF3D327BE63E}" dt="2024-07-03T15:08:47.219" v="19584" actId="1076"/>
          <ac:spMkLst>
            <pc:docMk/>
            <pc:sldMk cId="2900056196" sldId="456"/>
            <ac:spMk id="140" creationId="{E266FB52-C2B3-2F82-7E4D-D18F12D138D3}"/>
          </ac:spMkLst>
        </pc:spChg>
        <pc:spChg chg="mod">
          <ac:chgData name="Rhys Thomas" userId="b0461f160bf1e64b" providerId="LiveId" clId="{CF6027AD-E818-47F9-B483-BF3D327BE63E}" dt="2024-07-03T15:09:09.537" v="19593" actId="1076"/>
          <ac:spMkLst>
            <pc:docMk/>
            <pc:sldMk cId="2900056196" sldId="456"/>
            <ac:spMk id="142" creationId="{AF89E611-96E6-D928-5579-E62DE0AD1E23}"/>
          </ac:spMkLst>
        </pc:spChg>
        <pc:spChg chg="mod">
          <ac:chgData name="Rhys Thomas" userId="b0461f160bf1e64b" providerId="LiveId" clId="{CF6027AD-E818-47F9-B483-BF3D327BE63E}" dt="2024-07-03T15:09:17.875" v="19598" actId="20577"/>
          <ac:spMkLst>
            <pc:docMk/>
            <pc:sldMk cId="2900056196" sldId="456"/>
            <ac:spMk id="143" creationId="{4C09321E-A9EC-90A3-76BD-351187CDFD08}"/>
          </ac:spMkLst>
        </pc:spChg>
        <pc:spChg chg="mod">
          <ac:chgData name="Rhys Thomas" userId="b0461f160bf1e64b" providerId="LiveId" clId="{CF6027AD-E818-47F9-B483-BF3D327BE63E}" dt="2024-07-03T15:09:27.563" v="19602" actId="1076"/>
          <ac:spMkLst>
            <pc:docMk/>
            <pc:sldMk cId="2900056196" sldId="456"/>
            <ac:spMk id="144" creationId="{C568D206-2947-F9E2-33D0-99F88F998CC1}"/>
          </ac:spMkLst>
        </pc:spChg>
        <pc:spChg chg="mod">
          <ac:chgData name="Rhys Thomas" userId="b0461f160bf1e64b" providerId="LiveId" clId="{CF6027AD-E818-47F9-B483-BF3D327BE63E}" dt="2024-07-03T15:09:33.474" v="19604" actId="20577"/>
          <ac:spMkLst>
            <pc:docMk/>
            <pc:sldMk cId="2900056196" sldId="456"/>
            <ac:spMk id="145" creationId="{AA8772DA-6E41-3BF4-65BF-82EACDAD7160}"/>
          </ac:spMkLst>
        </pc:spChg>
        <pc:spChg chg="mod">
          <ac:chgData name="Rhys Thomas" userId="b0461f160bf1e64b" providerId="LiveId" clId="{CF6027AD-E818-47F9-B483-BF3D327BE63E}" dt="2024-07-03T15:08:56.006" v="19587" actId="1076"/>
          <ac:spMkLst>
            <pc:docMk/>
            <pc:sldMk cId="2900056196" sldId="456"/>
            <ac:spMk id="148" creationId="{13DB33DE-23F9-1543-7A27-89F654DB0D67}"/>
          </ac:spMkLst>
        </pc:spChg>
        <pc:spChg chg="mod">
          <ac:chgData name="Rhys Thomas" userId="b0461f160bf1e64b" providerId="LiveId" clId="{CF6027AD-E818-47F9-B483-BF3D327BE63E}" dt="2024-07-03T15:07:48.680" v="19554" actId="20577"/>
          <ac:spMkLst>
            <pc:docMk/>
            <pc:sldMk cId="2900056196" sldId="456"/>
            <ac:spMk id="152" creationId="{AA7DB22F-B9AC-C9AC-4B0E-41FB1ABD231C}"/>
          </ac:spMkLst>
        </pc:spChg>
        <pc:spChg chg="mod">
          <ac:chgData name="Rhys Thomas" userId="b0461f160bf1e64b" providerId="LiveId" clId="{CF6027AD-E818-47F9-B483-BF3D327BE63E}" dt="2024-07-03T16:15:53.694" v="19701" actId="20577"/>
          <ac:spMkLst>
            <pc:docMk/>
            <pc:sldMk cId="2900056196" sldId="456"/>
            <ac:spMk id="153" creationId="{B9C293CC-0FD7-D0D1-A556-EC21B8CAA727}"/>
          </ac:spMkLst>
        </pc:spChg>
        <pc:spChg chg="mod">
          <ac:chgData name="Rhys Thomas" userId="b0461f160bf1e64b" providerId="LiveId" clId="{CF6027AD-E818-47F9-B483-BF3D327BE63E}" dt="2024-07-03T16:15:38.529" v="19691" actId="1076"/>
          <ac:spMkLst>
            <pc:docMk/>
            <pc:sldMk cId="2900056196" sldId="456"/>
            <ac:spMk id="154" creationId="{A46BE763-CB78-AC35-B287-E7896A6ED289}"/>
          </ac:spMkLst>
        </pc:spChg>
        <pc:spChg chg="mod">
          <ac:chgData name="Rhys Thomas" userId="b0461f160bf1e64b" providerId="LiveId" clId="{CF6027AD-E818-47F9-B483-BF3D327BE63E}" dt="2024-07-03T16:14:45.131" v="19680" actId="20577"/>
          <ac:spMkLst>
            <pc:docMk/>
            <pc:sldMk cId="2900056196" sldId="456"/>
            <ac:spMk id="155" creationId="{E36DED7F-1A24-8C08-5B73-F96E1E4C4CC4}"/>
          </ac:spMkLst>
        </pc:spChg>
        <pc:spChg chg="mod">
          <ac:chgData name="Rhys Thomas" userId="b0461f160bf1e64b" providerId="LiveId" clId="{CF6027AD-E818-47F9-B483-BF3D327BE63E}" dt="2024-07-03T16:14:57.407" v="19682" actId="20577"/>
          <ac:spMkLst>
            <pc:docMk/>
            <pc:sldMk cId="2900056196" sldId="456"/>
            <ac:spMk id="156" creationId="{95BD8A23-F14B-B993-5996-BE5DFF7012D7}"/>
          </ac:spMkLst>
        </pc:spChg>
        <pc:spChg chg="mod">
          <ac:chgData name="Rhys Thomas" userId="b0461f160bf1e64b" providerId="LiveId" clId="{CF6027AD-E818-47F9-B483-BF3D327BE63E}" dt="2024-07-03T16:14:37.956" v="19677" actId="1076"/>
          <ac:spMkLst>
            <pc:docMk/>
            <pc:sldMk cId="2900056196" sldId="456"/>
            <ac:spMk id="157" creationId="{DAABDFAA-AB84-A444-53F2-E9A4055140F6}"/>
          </ac:spMkLst>
        </pc:spChg>
        <pc:spChg chg="mod">
          <ac:chgData name="Rhys Thomas" userId="b0461f160bf1e64b" providerId="LiveId" clId="{CF6027AD-E818-47F9-B483-BF3D327BE63E}" dt="2024-07-03T16:15:14.577" v="19685" actId="1076"/>
          <ac:spMkLst>
            <pc:docMk/>
            <pc:sldMk cId="2900056196" sldId="456"/>
            <ac:spMk id="158" creationId="{DD5A249D-2133-2C06-C6FC-E8A7FE37E1C0}"/>
          </ac:spMkLst>
        </pc:spChg>
        <pc:spChg chg="mod">
          <ac:chgData name="Rhys Thomas" userId="b0461f160bf1e64b" providerId="LiveId" clId="{CF6027AD-E818-47F9-B483-BF3D327BE63E}" dt="2024-07-03T16:15:43.936" v="19695" actId="1076"/>
          <ac:spMkLst>
            <pc:docMk/>
            <pc:sldMk cId="2900056196" sldId="456"/>
            <ac:spMk id="159" creationId="{2C5B78B6-1D9A-BEAD-AB78-4E5C592AE5BB}"/>
          </ac:spMkLst>
        </pc:spChg>
        <pc:spChg chg="mod">
          <ac:chgData name="Rhys Thomas" userId="b0461f160bf1e64b" providerId="LiveId" clId="{CF6027AD-E818-47F9-B483-BF3D327BE63E}" dt="2024-07-03T16:16:02.011" v="19703" actId="1076"/>
          <ac:spMkLst>
            <pc:docMk/>
            <pc:sldMk cId="2900056196" sldId="456"/>
            <ac:spMk id="160" creationId="{EEB28ED7-7CBE-92FA-69AA-8CBBA981DCBA}"/>
          </ac:spMkLst>
        </pc:spChg>
        <pc:spChg chg="mod">
          <ac:chgData name="Rhys Thomas" userId="b0461f160bf1e64b" providerId="LiveId" clId="{CF6027AD-E818-47F9-B483-BF3D327BE63E}" dt="2024-07-03T16:16:04.333" v="19705" actId="20577"/>
          <ac:spMkLst>
            <pc:docMk/>
            <pc:sldMk cId="2900056196" sldId="456"/>
            <ac:spMk id="161" creationId="{CCE1DD48-3179-82B9-E8C5-0D1299080850}"/>
          </ac:spMkLst>
        </pc:spChg>
        <pc:spChg chg="mod">
          <ac:chgData name="Rhys Thomas" userId="b0461f160bf1e64b" providerId="LiveId" clId="{CF6027AD-E818-47F9-B483-BF3D327BE63E}" dt="2024-07-03T16:15:49.361" v="19698" actId="1076"/>
          <ac:spMkLst>
            <pc:docMk/>
            <pc:sldMk cId="2900056196" sldId="456"/>
            <ac:spMk id="162" creationId="{9AAC4464-5168-5167-E057-45BED5562891}"/>
          </ac:spMkLst>
        </pc:spChg>
        <pc:spChg chg="mod">
          <ac:chgData name="Rhys Thomas" userId="b0461f160bf1e64b" providerId="LiveId" clId="{CF6027AD-E818-47F9-B483-BF3D327BE63E}" dt="2024-07-03T16:16:11.613" v="19706" actId="1076"/>
          <ac:spMkLst>
            <pc:docMk/>
            <pc:sldMk cId="2900056196" sldId="456"/>
            <ac:spMk id="163" creationId="{9CC10802-1643-26A6-89D6-1A09B7C02F3A}"/>
          </ac:spMkLst>
        </pc:spChg>
        <pc:spChg chg="mod">
          <ac:chgData name="Rhys Thomas" userId="b0461f160bf1e64b" providerId="LiveId" clId="{CF6027AD-E818-47F9-B483-BF3D327BE63E}" dt="2024-07-03T15:07:44.965" v="19552" actId="20577"/>
          <ac:spMkLst>
            <pc:docMk/>
            <pc:sldMk cId="2900056196" sldId="456"/>
            <ac:spMk id="168" creationId="{C7E35BFC-D604-CAEF-64D1-96DAD05DAC66}"/>
          </ac:spMkLst>
        </pc:spChg>
        <pc:spChg chg="mod">
          <ac:chgData name="Rhys Thomas" userId="b0461f160bf1e64b" providerId="LiveId" clId="{CF6027AD-E818-47F9-B483-BF3D327BE63E}" dt="2024-07-03T15:10:46.424" v="19634" actId="20577"/>
          <ac:spMkLst>
            <pc:docMk/>
            <pc:sldMk cId="2900056196" sldId="456"/>
            <ac:spMk id="169" creationId="{B0F8D0B5-662C-04F6-873B-82FE4C66A820}"/>
          </ac:spMkLst>
        </pc:spChg>
        <pc:spChg chg="mod">
          <ac:chgData name="Rhys Thomas" userId="b0461f160bf1e64b" providerId="LiveId" clId="{CF6027AD-E818-47F9-B483-BF3D327BE63E}" dt="2024-07-03T16:00:53.138" v="19636" actId="1076"/>
          <ac:spMkLst>
            <pc:docMk/>
            <pc:sldMk cId="2900056196" sldId="456"/>
            <ac:spMk id="170" creationId="{1355F2F0-3940-04DF-DEDC-9CB24F830C45}"/>
          </ac:spMkLst>
        </pc:spChg>
        <pc:spChg chg="mod">
          <ac:chgData name="Rhys Thomas" userId="b0461f160bf1e64b" providerId="LiveId" clId="{CF6027AD-E818-47F9-B483-BF3D327BE63E}" dt="2024-07-03T15:10:07.558" v="19617" actId="1076"/>
          <ac:spMkLst>
            <pc:docMk/>
            <pc:sldMk cId="2900056196" sldId="456"/>
            <ac:spMk id="171" creationId="{33C005EB-1963-15A1-31F8-F1C209FE6E40}"/>
          </ac:spMkLst>
        </pc:spChg>
        <pc:spChg chg="mod">
          <ac:chgData name="Rhys Thomas" userId="b0461f160bf1e64b" providerId="LiveId" clId="{CF6027AD-E818-47F9-B483-BF3D327BE63E}" dt="2024-07-03T15:09:49.275" v="19606" actId="1076"/>
          <ac:spMkLst>
            <pc:docMk/>
            <pc:sldMk cId="2900056196" sldId="456"/>
            <ac:spMk id="172" creationId="{F259A352-F7F7-3A40-1150-0047FDF6A93C}"/>
          </ac:spMkLst>
        </pc:spChg>
        <pc:spChg chg="mod">
          <ac:chgData name="Rhys Thomas" userId="b0461f160bf1e64b" providerId="LiveId" clId="{CF6027AD-E818-47F9-B483-BF3D327BE63E}" dt="2024-07-03T15:09:54.757" v="19609" actId="1076"/>
          <ac:spMkLst>
            <pc:docMk/>
            <pc:sldMk cId="2900056196" sldId="456"/>
            <ac:spMk id="173" creationId="{147B62CD-7C39-42A2-543E-A6515324D97D}"/>
          </ac:spMkLst>
        </pc:spChg>
        <pc:spChg chg="mod">
          <ac:chgData name="Rhys Thomas" userId="b0461f160bf1e64b" providerId="LiveId" clId="{CF6027AD-E818-47F9-B483-BF3D327BE63E}" dt="2024-07-03T15:10:14.091" v="19621" actId="1076"/>
          <ac:spMkLst>
            <pc:docMk/>
            <pc:sldMk cId="2900056196" sldId="456"/>
            <ac:spMk id="174" creationId="{E99D807B-0F83-7311-99F9-2B2C7D1FBAEC}"/>
          </ac:spMkLst>
        </pc:spChg>
        <pc:spChg chg="mod">
          <ac:chgData name="Rhys Thomas" userId="b0461f160bf1e64b" providerId="LiveId" clId="{CF6027AD-E818-47F9-B483-BF3D327BE63E}" dt="2024-07-03T15:10:37.505" v="19631" actId="1076"/>
          <ac:spMkLst>
            <pc:docMk/>
            <pc:sldMk cId="2900056196" sldId="456"/>
            <ac:spMk id="175" creationId="{AF5FFBD7-53E9-7795-C6C8-B5710C109CBB}"/>
          </ac:spMkLst>
        </pc:spChg>
        <pc:spChg chg="mod">
          <ac:chgData name="Rhys Thomas" userId="b0461f160bf1e64b" providerId="LiveId" clId="{CF6027AD-E818-47F9-B483-BF3D327BE63E}" dt="2024-07-03T15:10:44.669" v="19633" actId="1076"/>
          <ac:spMkLst>
            <pc:docMk/>
            <pc:sldMk cId="2900056196" sldId="456"/>
            <ac:spMk id="178" creationId="{0801BFCC-C75D-D5FD-430E-668C0C69FD28}"/>
          </ac:spMkLst>
        </pc:spChg>
        <pc:spChg chg="mod">
          <ac:chgData name="Rhys Thomas" userId="b0461f160bf1e64b" providerId="LiveId" clId="{CF6027AD-E818-47F9-B483-BF3D327BE63E}" dt="2024-07-03T15:10:17.513" v="19625" actId="20577"/>
          <ac:spMkLst>
            <pc:docMk/>
            <pc:sldMk cId="2900056196" sldId="456"/>
            <ac:spMk id="179" creationId="{63C68FFD-82A6-E0D4-B78C-91EE8BD3F7FA}"/>
          </ac:spMkLst>
        </pc:spChg>
        <pc:spChg chg="mod">
          <ac:chgData name="Rhys Thomas" userId="b0461f160bf1e64b" providerId="LiveId" clId="{CF6027AD-E818-47F9-B483-BF3D327BE63E}" dt="2024-07-03T15:09:59.615" v="19613" actId="1076"/>
          <ac:spMkLst>
            <pc:docMk/>
            <pc:sldMk cId="2900056196" sldId="456"/>
            <ac:spMk id="180" creationId="{02C67A5B-62A8-4AD9-02E5-D12768E9BFE8}"/>
          </ac:spMkLst>
        </pc:spChg>
        <pc:spChg chg="mod">
          <ac:chgData name="Rhys Thomas" userId="b0461f160bf1e64b" providerId="LiveId" clId="{CF6027AD-E818-47F9-B483-BF3D327BE63E}" dt="2024-07-03T15:07:46.962" v="19553" actId="20577"/>
          <ac:spMkLst>
            <pc:docMk/>
            <pc:sldMk cId="2900056196" sldId="456"/>
            <ac:spMk id="184" creationId="{D19EDC6C-F95C-761C-CC44-C89BB899E4F4}"/>
          </ac:spMkLst>
        </pc:spChg>
        <pc:spChg chg="mod">
          <ac:chgData name="Rhys Thomas" userId="b0461f160bf1e64b" providerId="LiveId" clId="{CF6027AD-E818-47F9-B483-BF3D327BE63E}" dt="2024-07-03T16:17:10.725" v="19722" actId="20577"/>
          <ac:spMkLst>
            <pc:docMk/>
            <pc:sldMk cId="2900056196" sldId="456"/>
            <ac:spMk id="185" creationId="{BF37C101-B5D5-2177-CE9B-14BD1062A823}"/>
          </ac:spMkLst>
        </pc:spChg>
        <pc:spChg chg="mod">
          <ac:chgData name="Rhys Thomas" userId="b0461f160bf1e64b" providerId="LiveId" clId="{CF6027AD-E818-47F9-B483-BF3D327BE63E}" dt="2024-07-03T16:16:59.002" v="19716" actId="20577"/>
          <ac:spMkLst>
            <pc:docMk/>
            <pc:sldMk cId="2900056196" sldId="456"/>
            <ac:spMk id="186" creationId="{C3C90EDC-7860-6B7B-3B29-66BB0C1F1096}"/>
          </ac:spMkLst>
        </pc:spChg>
        <pc:spChg chg="mod">
          <ac:chgData name="Rhys Thomas" userId="b0461f160bf1e64b" providerId="LiveId" clId="{CF6027AD-E818-47F9-B483-BF3D327BE63E}" dt="2024-07-03T16:16:38.448" v="19708" actId="20577"/>
          <ac:spMkLst>
            <pc:docMk/>
            <pc:sldMk cId="2900056196" sldId="456"/>
            <ac:spMk id="189" creationId="{5E08C085-C7D7-74C7-1C9C-FCB0DAF487A7}"/>
          </ac:spMkLst>
        </pc:spChg>
        <pc:spChg chg="mod">
          <ac:chgData name="Rhys Thomas" userId="b0461f160bf1e64b" providerId="LiveId" clId="{CF6027AD-E818-47F9-B483-BF3D327BE63E}" dt="2024-07-03T16:16:53.291" v="19713" actId="20577"/>
          <ac:spMkLst>
            <pc:docMk/>
            <pc:sldMk cId="2900056196" sldId="456"/>
            <ac:spMk id="190" creationId="{2FDE2930-501D-AB09-4068-785117682FD5}"/>
          </ac:spMkLst>
        </pc:spChg>
        <pc:spChg chg="mod">
          <ac:chgData name="Rhys Thomas" userId="b0461f160bf1e64b" providerId="LiveId" clId="{CF6027AD-E818-47F9-B483-BF3D327BE63E}" dt="2024-07-03T16:17:13.316" v="19724" actId="20577"/>
          <ac:spMkLst>
            <pc:docMk/>
            <pc:sldMk cId="2900056196" sldId="456"/>
            <ac:spMk id="192" creationId="{2CF3FA11-A7FD-DF80-0A92-869A88E5E36B}"/>
          </ac:spMkLst>
        </pc:spChg>
        <pc:spChg chg="mod">
          <ac:chgData name="Rhys Thomas" userId="b0461f160bf1e64b" providerId="LiveId" clId="{CF6027AD-E818-47F9-B483-BF3D327BE63E}" dt="2024-07-03T16:17:05.177" v="19718" actId="20577"/>
          <ac:spMkLst>
            <pc:docMk/>
            <pc:sldMk cId="2900056196" sldId="456"/>
            <ac:spMk id="194" creationId="{96EB68E0-4B6B-6ABD-E2D4-40CF76EC029D}"/>
          </ac:spMkLst>
        </pc:spChg>
        <pc:spChg chg="mod">
          <ac:chgData name="Rhys Thomas" userId="b0461f160bf1e64b" providerId="LiveId" clId="{CF6027AD-E818-47F9-B483-BF3D327BE63E}" dt="2024-07-03T16:16:55.775" v="19714" actId="20577"/>
          <ac:spMkLst>
            <pc:docMk/>
            <pc:sldMk cId="2900056196" sldId="456"/>
            <ac:spMk id="195" creationId="{A83D3888-C91A-1FBC-C7F6-9D634657351F}"/>
          </ac:spMkLst>
        </pc:spChg>
        <pc:spChg chg="mod">
          <ac:chgData name="Rhys Thomas" userId="b0461f160bf1e64b" providerId="LiveId" clId="{CF6027AD-E818-47F9-B483-BF3D327BE63E}" dt="2024-07-03T16:16:41.822" v="19710" actId="20577"/>
          <ac:spMkLst>
            <pc:docMk/>
            <pc:sldMk cId="2900056196" sldId="456"/>
            <ac:spMk id="196" creationId="{A47A9915-5558-1D3E-4183-866326CE957F}"/>
          </ac:spMkLst>
        </pc:spChg>
        <pc:spChg chg="mod">
          <ac:chgData name="Rhys Thomas" userId="b0461f160bf1e64b" providerId="LiveId" clId="{CF6027AD-E818-47F9-B483-BF3D327BE63E}" dt="2024-07-03T15:08:38.220" v="19580" actId="1076"/>
          <ac:spMkLst>
            <pc:docMk/>
            <pc:sldMk cId="2900056196" sldId="456"/>
            <ac:spMk id="198" creationId="{99525C48-3B1B-6828-96B4-2A5183C68CFE}"/>
          </ac:spMkLst>
        </pc:spChg>
        <pc:spChg chg="mod">
          <ac:chgData name="Rhys Thomas" userId="b0461f160bf1e64b" providerId="LiveId" clId="{CF6027AD-E818-47F9-B483-BF3D327BE63E}" dt="2024-07-03T15:09:11.536" v="19594" actId="20577"/>
          <ac:spMkLst>
            <pc:docMk/>
            <pc:sldMk cId="2900056196" sldId="456"/>
            <ac:spMk id="200" creationId="{92094C3C-5457-FBCB-827C-88D229A3700E}"/>
          </ac:spMkLst>
        </pc:spChg>
      </pc:sldChg>
      <pc:sldChg chg="addSp delSp modSp new mod setBg modAnim">
        <pc:chgData name="Rhys Thomas" userId="b0461f160bf1e64b" providerId="LiveId" clId="{CF6027AD-E818-47F9-B483-BF3D327BE63E}" dt="2024-07-03T18:58:43.297" v="20058"/>
        <pc:sldMkLst>
          <pc:docMk/>
          <pc:sldMk cId="986481660" sldId="457"/>
        </pc:sldMkLst>
        <pc:spChg chg="del">
          <ac:chgData name="Rhys Thomas" userId="b0461f160bf1e64b" providerId="LiveId" clId="{CF6027AD-E818-47F9-B483-BF3D327BE63E}" dt="2024-07-03T16:19:24.400" v="19727" actId="478"/>
          <ac:spMkLst>
            <pc:docMk/>
            <pc:sldMk cId="986481660" sldId="457"/>
            <ac:spMk id="2" creationId="{B2308973-96AF-CF32-C796-BF069D7520FE}"/>
          </ac:spMkLst>
        </pc:spChg>
        <pc:spChg chg="del">
          <ac:chgData name="Rhys Thomas" userId="b0461f160bf1e64b" providerId="LiveId" clId="{CF6027AD-E818-47F9-B483-BF3D327BE63E}" dt="2024-07-03T16:19:23.194" v="19726" actId="478"/>
          <ac:spMkLst>
            <pc:docMk/>
            <pc:sldMk cId="986481660" sldId="457"/>
            <ac:spMk id="3" creationId="{2839A408-FB3F-D50B-0F47-2BCA9B298062}"/>
          </ac:spMkLst>
        </pc:spChg>
        <pc:spChg chg="add mod">
          <ac:chgData name="Rhys Thomas" userId="b0461f160bf1e64b" providerId="LiveId" clId="{CF6027AD-E818-47F9-B483-BF3D327BE63E}" dt="2024-07-03T18:56:19.376" v="20042" actId="20577"/>
          <ac:spMkLst>
            <pc:docMk/>
            <pc:sldMk cId="986481660" sldId="457"/>
            <ac:spMk id="6" creationId="{83678E20-8ABD-BA25-98FD-F79FE58D312B}"/>
          </ac:spMkLst>
        </pc:spChg>
        <pc:spChg chg="add mod">
          <ac:chgData name="Rhys Thomas" userId="b0461f160bf1e64b" providerId="LiveId" clId="{CF6027AD-E818-47F9-B483-BF3D327BE63E}" dt="2024-07-03T16:25:43.639" v="19814" actId="164"/>
          <ac:spMkLst>
            <pc:docMk/>
            <pc:sldMk cId="986481660" sldId="457"/>
            <ac:spMk id="7" creationId="{CF60725F-A1A3-1C03-99A5-B35A2E957E6D}"/>
          </ac:spMkLst>
        </pc:spChg>
        <pc:spChg chg="add mod">
          <ac:chgData name="Rhys Thomas" userId="b0461f160bf1e64b" providerId="LiveId" clId="{CF6027AD-E818-47F9-B483-BF3D327BE63E}" dt="2024-07-03T16:30:41.930" v="19923" actId="1076"/>
          <ac:spMkLst>
            <pc:docMk/>
            <pc:sldMk cId="986481660" sldId="457"/>
            <ac:spMk id="9" creationId="{D098853A-FF6C-5804-D673-36A24F11E882}"/>
          </ac:spMkLst>
        </pc:spChg>
        <pc:spChg chg="add mod ord">
          <ac:chgData name="Rhys Thomas" userId="b0461f160bf1e64b" providerId="LiveId" clId="{CF6027AD-E818-47F9-B483-BF3D327BE63E}" dt="2024-07-03T18:52:23.261" v="20038" actId="14100"/>
          <ac:spMkLst>
            <pc:docMk/>
            <pc:sldMk cId="986481660" sldId="457"/>
            <ac:spMk id="13" creationId="{24E17B67-B3E2-353E-D3D6-7B90150F8525}"/>
          </ac:spMkLst>
        </pc:spChg>
        <pc:spChg chg="add del">
          <ac:chgData name="Rhys Thomas" userId="b0461f160bf1e64b" providerId="LiveId" clId="{CF6027AD-E818-47F9-B483-BF3D327BE63E}" dt="2024-07-03T18:46:21.984" v="19929" actId="11529"/>
          <ac:spMkLst>
            <pc:docMk/>
            <pc:sldMk cId="986481660" sldId="457"/>
            <ac:spMk id="14" creationId="{E2A8BE88-9252-E9BA-DD38-2951E8C17DCE}"/>
          </ac:spMkLst>
        </pc:spChg>
        <pc:spChg chg="add del">
          <ac:chgData name="Rhys Thomas" userId="b0461f160bf1e64b" providerId="LiveId" clId="{CF6027AD-E818-47F9-B483-BF3D327BE63E}" dt="2024-07-03T18:49:17.497" v="19934" actId="11529"/>
          <ac:spMkLst>
            <pc:docMk/>
            <pc:sldMk cId="986481660" sldId="457"/>
            <ac:spMk id="15" creationId="{4B521A93-D8FB-6B35-CAA6-39D6D2CE4880}"/>
          </ac:spMkLst>
        </pc:spChg>
        <pc:spChg chg="add del">
          <ac:chgData name="Rhys Thomas" userId="b0461f160bf1e64b" providerId="LiveId" clId="{CF6027AD-E818-47F9-B483-BF3D327BE63E}" dt="2024-07-03T18:49:59.409" v="19936" actId="11529"/>
          <ac:spMkLst>
            <pc:docMk/>
            <pc:sldMk cId="986481660" sldId="457"/>
            <ac:spMk id="16" creationId="{D52BA5E6-0C6D-AFCC-40C9-745ABB063F41}"/>
          </ac:spMkLst>
        </pc:spChg>
        <pc:spChg chg="add del mod">
          <ac:chgData name="Rhys Thomas" userId="b0461f160bf1e64b" providerId="LiveId" clId="{CF6027AD-E818-47F9-B483-BF3D327BE63E}" dt="2024-07-03T18:56:12.064" v="20040" actId="478"/>
          <ac:spMkLst>
            <pc:docMk/>
            <pc:sldMk cId="986481660" sldId="457"/>
            <ac:spMk id="19" creationId="{10FEBA03-D5C2-2A9A-7BC5-CBBA4E21ECE6}"/>
          </ac:spMkLst>
        </pc:spChg>
        <pc:spChg chg="add mod">
          <ac:chgData name="Rhys Thomas" userId="b0461f160bf1e64b" providerId="LiveId" clId="{CF6027AD-E818-47F9-B483-BF3D327BE63E}" dt="2024-07-03T18:56:47.848" v="20049" actId="1076"/>
          <ac:spMkLst>
            <pc:docMk/>
            <pc:sldMk cId="986481660" sldId="457"/>
            <ac:spMk id="21" creationId="{2961328E-5150-772C-7A38-237AA1F4F7AE}"/>
          </ac:spMkLst>
        </pc:spChg>
        <pc:spChg chg="add mod">
          <ac:chgData name="Rhys Thomas" userId="b0461f160bf1e64b" providerId="LiveId" clId="{CF6027AD-E818-47F9-B483-BF3D327BE63E}" dt="2024-07-03T18:57:20.696" v="20056" actId="1076"/>
          <ac:spMkLst>
            <pc:docMk/>
            <pc:sldMk cId="986481660" sldId="457"/>
            <ac:spMk id="23" creationId="{EB3DF02B-634E-4562-B328-0099DB0ACB54}"/>
          </ac:spMkLst>
        </pc:spChg>
        <pc:grpChg chg="add mod">
          <ac:chgData name="Rhys Thomas" userId="b0461f160bf1e64b" providerId="LiveId" clId="{CF6027AD-E818-47F9-B483-BF3D327BE63E}" dt="2024-07-03T16:26:08.611" v="19825" actId="164"/>
          <ac:grpSpMkLst>
            <pc:docMk/>
            <pc:sldMk cId="986481660" sldId="457"/>
            <ac:grpSpMk id="8" creationId="{D2F24F55-B9B6-3138-FE80-F981AA19E911}"/>
          </ac:grpSpMkLst>
        </pc:grpChg>
        <pc:grpChg chg="add mod ord">
          <ac:chgData name="Rhys Thomas" userId="b0461f160bf1e64b" providerId="LiveId" clId="{CF6027AD-E818-47F9-B483-BF3D327BE63E}" dt="2024-07-03T16:28:54.342" v="19846" actId="166"/>
          <ac:grpSpMkLst>
            <pc:docMk/>
            <pc:sldMk cId="986481660" sldId="457"/>
            <ac:grpSpMk id="10" creationId="{C02C33FC-EAAD-5713-8B5B-4BA64E172616}"/>
          </ac:grpSpMkLst>
        </pc:grpChg>
        <pc:picChg chg="add mod">
          <ac:chgData name="Rhys Thomas" userId="b0461f160bf1e64b" providerId="LiveId" clId="{CF6027AD-E818-47F9-B483-BF3D327BE63E}" dt="2024-07-03T16:30:32.720" v="19922" actId="14100"/>
          <ac:picMkLst>
            <pc:docMk/>
            <pc:sldMk cId="986481660" sldId="457"/>
            <ac:picMk id="5" creationId="{B51C561B-CA68-8F2F-7A30-2AF2AEA437C5}"/>
          </ac:picMkLst>
        </pc:picChg>
        <pc:cxnChg chg="add mod">
          <ac:chgData name="Rhys Thomas" userId="b0461f160bf1e64b" providerId="LiveId" clId="{CF6027AD-E818-47F9-B483-BF3D327BE63E}" dt="2024-07-03T16:30:00.442" v="19905" actId="1076"/>
          <ac:cxnSpMkLst>
            <pc:docMk/>
            <pc:sldMk cId="986481660" sldId="457"/>
            <ac:cxnSpMk id="12" creationId="{F09A1383-AC3D-6DB1-3D89-8EDED6A203CD}"/>
          </ac:cxnSpMkLst>
        </pc:cxnChg>
        <pc:cxnChg chg="add">
          <ac:chgData name="Rhys Thomas" userId="b0461f160bf1e64b" providerId="LiveId" clId="{CF6027AD-E818-47F9-B483-BF3D327BE63E}" dt="2024-07-03T18:50:04.262" v="19937" actId="11529"/>
          <ac:cxnSpMkLst>
            <pc:docMk/>
            <pc:sldMk cId="986481660" sldId="457"/>
            <ac:cxnSpMk id="18" creationId="{07C25A33-D305-B601-0D43-0685D4F7C0F7}"/>
          </ac:cxnSpMkLst>
        </pc:cxnChg>
      </pc:sldChg>
      <pc:sldChg chg="delSp new del mod">
        <pc:chgData name="Rhys Thomas" userId="b0461f160bf1e64b" providerId="LiveId" clId="{CF6027AD-E818-47F9-B483-BF3D327BE63E}" dt="2024-07-03T19:01:51.190" v="20065" actId="47"/>
        <pc:sldMkLst>
          <pc:docMk/>
          <pc:sldMk cId="2352242800" sldId="458"/>
        </pc:sldMkLst>
        <pc:spChg chg="del">
          <ac:chgData name="Rhys Thomas" userId="b0461f160bf1e64b" providerId="LiveId" clId="{CF6027AD-E818-47F9-B483-BF3D327BE63E}" dt="2024-07-03T18:59:38.105" v="20060" actId="478"/>
          <ac:spMkLst>
            <pc:docMk/>
            <pc:sldMk cId="2352242800" sldId="458"/>
            <ac:spMk id="2" creationId="{7682A765-88C5-0667-3945-506B9AF4EF97}"/>
          </ac:spMkLst>
        </pc:spChg>
        <pc:spChg chg="del">
          <ac:chgData name="Rhys Thomas" userId="b0461f160bf1e64b" providerId="LiveId" clId="{CF6027AD-E818-47F9-B483-BF3D327BE63E}" dt="2024-07-03T18:59:39.563" v="20061" actId="478"/>
          <ac:spMkLst>
            <pc:docMk/>
            <pc:sldMk cId="2352242800" sldId="458"/>
            <ac:spMk id="3" creationId="{B0588BA1-37CC-81A7-96EE-026FCFA2F9B3}"/>
          </ac:spMkLst>
        </pc:spChg>
      </pc:sldChg>
      <pc:sldChg chg="modSp add mod ord">
        <pc:chgData name="Rhys Thomas" userId="b0461f160bf1e64b" providerId="LiveId" clId="{CF6027AD-E818-47F9-B483-BF3D327BE63E}" dt="2024-07-03T19:04:26.605" v="20113" actId="14100"/>
        <pc:sldMkLst>
          <pc:docMk/>
          <pc:sldMk cId="2672065068" sldId="459"/>
        </pc:sldMkLst>
        <pc:spChg chg="mod">
          <ac:chgData name="Rhys Thomas" userId="b0461f160bf1e64b" providerId="LiveId" clId="{CF6027AD-E818-47F9-B483-BF3D327BE63E}" dt="2024-07-03T19:02:23.315" v="20073" actId="1076"/>
          <ac:spMkLst>
            <pc:docMk/>
            <pc:sldMk cId="2672065068" sldId="459"/>
            <ac:spMk id="7" creationId="{B6A93990-977B-C42E-7590-B9DBF74C3BC9}"/>
          </ac:spMkLst>
        </pc:spChg>
        <pc:spChg chg="mod">
          <ac:chgData name="Rhys Thomas" userId="b0461f160bf1e64b" providerId="LiveId" clId="{CF6027AD-E818-47F9-B483-BF3D327BE63E}" dt="2024-07-03T19:02:26.908" v="20074" actId="14100"/>
          <ac:spMkLst>
            <pc:docMk/>
            <pc:sldMk cId="2672065068" sldId="459"/>
            <ac:spMk id="8" creationId="{486B297C-91F5-D327-4A2F-C25AAA8580BE}"/>
          </ac:spMkLst>
        </pc:spChg>
        <pc:spChg chg="mod">
          <ac:chgData name="Rhys Thomas" userId="b0461f160bf1e64b" providerId="LiveId" clId="{CF6027AD-E818-47F9-B483-BF3D327BE63E}" dt="2024-07-03T19:03:24.092" v="20091" actId="20577"/>
          <ac:spMkLst>
            <pc:docMk/>
            <pc:sldMk cId="2672065068" sldId="459"/>
            <ac:spMk id="9" creationId="{8F6414A6-6327-0C1A-8C51-DF869FB0DECE}"/>
          </ac:spMkLst>
        </pc:spChg>
        <pc:spChg chg="mod">
          <ac:chgData name="Rhys Thomas" userId="b0461f160bf1e64b" providerId="LiveId" clId="{CF6027AD-E818-47F9-B483-BF3D327BE63E}" dt="2024-07-03T19:02:56.878" v="20085" actId="14100"/>
          <ac:spMkLst>
            <pc:docMk/>
            <pc:sldMk cId="2672065068" sldId="459"/>
            <ac:spMk id="16" creationId="{AF153675-C4C8-676B-8E35-6E28F286D51E}"/>
          </ac:spMkLst>
        </pc:spChg>
        <pc:spChg chg="mod">
          <ac:chgData name="Rhys Thomas" userId="b0461f160bf1e64b" providerId="LiveId" clId="{CF6027AD-E818-47F9-B483-BF3D327BE63E}" dt="2024-07-03T19:03:15.995" v="20089" actId="14100"/>
          <ac:spMkLst>
            <pc:docMk/>
            <pc:sldMk cId="2672065068" sldId="459"/>
            <ac:spMk id="17" creationId="{77A1B6B8-067E-C438-BD0B-B283CFB94C61}"/>
          </ac:spMkLst>
        </pc:spChg>
        <pc:spChg chg="mod">
          <ac:chgData name="Rhys Thomas" userId="b0461f160bf1e64b" providerId="LiveId" clId="{CF6027AD-E818-47F9-B483-BF3D327BE63E}" dt="2024-07-03T19:03:36.145" v="20096" actId="14100"/>
          <ac:spMkLst>
            <pc:docMk/>
            <pc:sldMk cId="2672065068" sldId="459"/>
            <ac:spMk id="22" creationId="{E746CBF7-104E-F928-9909-9C3BCAE6B95D}"/>
          </ac:spMkLst>
        </pc:spChg>
        <pc:spChg chg="mod">
          <ac:chgData name="Rhys Thomas" userId="b0461f160bf1e64b" providerId="LiveId" clId="{CF6027AD-E818-47F9-B483-BF3D327BE63E}" dt="2024-07-03T19:04:04.404" v="20104" actId="14100"/>
          <ac:spMkLst>
            <pc:docMk/>
            <pc:sldMk cId="2672065068" sldId="459"/>
            <ac:spMk id="23" creationId="{AA9B7FED-7838-EBCC-FF67-3D15037E9707}"/>
          </ac:spMkLst>
        </pc:spChg>
        <pc:spChg chg="mod">
          <ac:chgData name="Rhys Thomas" userId="b0461f160bf1e64b" providerId="LiveId" clId="{CF6027AD-E818-47F9-B483-BF3D327BE63E}" dt="2024-07-03T19:03:42.201" v="20098" actId="14100"/>
          <ac:spMkLst>
            <pc:docMk/>
            <pc:sldMk cId="2672065068" sldId="459"/>
            <ac:spMk id="24" creationId="{AF07311B-ED03-FA91-F191-C86289A7A3D9}"/>
          </ac:spMkLst>
        </pc:spChg>
        <pc:spChg chg="mod">
          <ac:chgData name="Rhys Thomas" userId="b0461f160bf1e64b" providerId="LiveId" clId="{CF6027AD-E818-47F9-B483-BF3D327BE63E}" dt="2024-07-03T19:04:26.605" v="20113" actId="14100"/>
          <ac:spMkLst>
            <pc:docMk/>
            <pc:sldMk cId="2672065068" sldId="459"/>
            <ac:spMk id="30" creationId="{9C0231F4-D2E9-1377-1889-44614087A3C5}"/>
          </ac:spMkLst>
        </pc:spChg>
        <pc:spChg chg="mod">
          <ac:chgData name="Rhys Thomas" userId="b0461f160bf1e64b" providerId="LiveId" clId="{CF6027AD-E818-47F9-B483-BF3D327BE63E}" dt="2024-07-03T19:04:20.833" v="20111" actId="14100"/>
          <ac:spMkLst>
            <pc:docMk/>
            <pc:sldMk cId="2672065068" sldId="459"/>
            <ac:spMk id="31" creationId="{278585B0-70AB-4CB6-7CE1-7307C6E69A7F}"/>
          </ac:spMkLst>
        </pc:spChg>
        <pc:cxnChg chg="mod">
          <ac:chgData name="Rhys Thomas" userId="b0461f160bf1e64b" providerId="LiveId" clId="{CF6027AD-E818-47F9-B483-BF3D327BE63E}" dt="2024-07-03T19:02:26.908" v="20074" actId="14100"/>
          <ac:cxnSpMkLst>
            <pc:docMk/>
            <pc:sldMk cId="2672065068" sldId="459"/>
            <ac:cxnSpMk id="10" creationId="{91FF1D52-591E-703B-CCE2-9FFFF5197764}"/>
          </ac:cxnSpMkLst>
        </pc:cxnChg>
        <pc:cxnChg chg="mod">
          <ac:chgData name="Rhys Thomas" userId="b0461f160bf1e64b" providerId="LiveId" clId="{CF6027AD-E818-47F9-B483-BF3D327BE63E}" dt="2024-07-03T19:02:56.878" v="20085" actId="14100"/>
          <ac:cxnSpMkLst>
            <pc:docMk/>
            <pc:sldMk cId="2672065068" sldId="459"/>
            <ac:cxnSpMk id="18" creationId="{72253AD2-DFF3-579B-5290-10149A76D274}"/>
          </ac:cxnSpMkLst>
        </pc:cxnChg>
        <pc:cxnChg chg="mod">
          <ac:chgData name="Rhys Thomas" userId="b0461f160bf1e64b" providerId="LiveId" clId="{CF6027AD-E818-47F9-B483-BF3D327BE63E}" dt="2024-07-03T19:04:04.404" v="20104" actId="14100"/>
          <ac:cxnSpMkLst>
            <pc:docMk/>
            <pc:sldMk cId="2672065068" sldId="459"/>
            <ac:cxnSpMk id="25" creationId="{E43D67CE-18C6-EEAC-1751-F87B0D429F7B}"/>
          </ac:cxnSpMkLst>
        </pc:cxnChg>
        <pc:cxnChg chg="mod">
          <ac:chgData name="Rhys Thomas" userId="b0461f160bf1e64b" providerId="LiveId" clId="{CF6027AD-E818-47F9-B483-BF3D327BE63E}" dt="2024-07-03T19:03:39.565" v="20097" actId="14100"/>
          <ac:cxnSpMkLst>
            <pc:docMk/>
            <pc:sldMk cId="2672065068" sldId="459"/>
            <ac:cxnSpMk id="26" creationId="{DC364992-1C3D-91B4-B32B-E465D87F786B}"/>
          </ac:cxnSpMkLst>
        </pc:cxnChg>
        <pc:cxnChg chg="mod">
          <ac:chgData name="Rhys Thomas" userId="b0461f160bf1e64b" providerId="LiveId" clId="{CF6027AD-E818-47F9-B483-BF3D327BE63E}" dt="2024-07-03T19:04:26.605" v="20113" actId="14100"/>
          <ac:cxnSpMkLst>
            <pc:docMk/>
            <pc:sldMk cId="2672065068" sldId="459"/>
            <ac:cxnSpMk id="32" creationId="{C325B8AA-E428-40E1-597E-FEFB24554B8F}"/>
          </ac:cxnSpMkLst>
        </pc:cxnChg>
      </pc:sldChg>
      <pc:sldChg chg="modSp add mod">
        <pc:chgData name="Rhys Thomas" userId="b0461f160bf1e64b" providerId="LiveId" clId="{CF6027AD-E818-47F9-B483-BF3D327BE63E}" dt="2024-07-03T19:06:52.746" v="20161" actId="20577"/>
        <pc:sldMkLst>
          <pc:docMk/>
          <pc:sldMk cId="1341146006" sldId="460"/>
        </pc:sldMkLst>
        <pc:spChg chg="mod">
          <ac:chgData name="Rhys Thomas" userId="b0461f160bf1e64b" providerId="LiveId" clId="{CF6027AD-E818-47F9-B483-BF3D327BE63E}" dt="2024-07-03T19:05:23.540" v="20127" actId="20577"/>
          <ac:spMkLst>
            <pc:docMk/>
            <pc:sldMk cId="1341146006" sldId="460"/>
            <ac:spMk id="7" creationId="{B6A93990-977B-C42E-7590-B9DBF74C3BC9}"/>
          </ac:spMkLst>
        </pc:spChg>
        <pc:spChg chg="mod">
          <ac:chgData name="Rhys Thomas" userId="b0461f160bf1e64b" providerId="LiveId" clId="{CF6027AD-E818-47F9-B483-BF3D327BE63E}" dt="2024-07-03T19:05:07.785" v="20120" actId="14100"/>
          <ac:spMkLst>
            <pc:docMk/>
            <pc:sldMk cId="1341146006" sldId="460"/>
            <ac:spMk id="8" creationId="{486B297C-91F5-D327-4A2F-C25AAA8580BE}"/>
          </ac:spMkLst>
        </pc:spChg>
        <pc:spChg chg="mod">
          <ac:chgData name="Rhys Thomas" userId="b0461f160bf1e64b" providerId="LiveId" clId="{CF6027AD-E818-47F9-B483-BF3D327BE63E}" dt="2024-07-03T19:05:11.131" v="20121" actId="20577"/>
          <ac:spMkLst>
            <pc:docMk/>
            <pc:sldMk cId="1341146006" sldId="460"/>
            <ac:spMk id="9" creationId="{8F6414A6-6327-0C1A-8C51-DF869FB0DECE}"/>
          </ac:spMkLst>
        </pc:spChg>
        <pc:spChg chg="mod">
          <ac:chgData name="Rhys Thomas" userId="b0461f160bf1e64b" providerId="LiveId" clId="{CF6027AD-E818-47F9-B483-BF3D327BE63E}" dt="2024-07-03T19:05:57.043" v="20136" actId="14100"/>
          <ac:spMkLst>
            <pc:docMk/>
            <pc:sldMk cId="1341146006" sldId="460"/>
            <ac:spMk id="15" creationId="{809AAA68-0279-9F46-EBCF-5CBBBB802E8A}"/>
          </ac:spMkLst>
        </pc:spChg>
        <pc:spChg chg="mod">
          <ac:chgData name="Rhys Thomas" userId="b0461f160bf1e64b" providerId="LiveId" clId="{CF6027AD-E818-47F9-B483-BF3D327BE63E}" dt="2024-07-03T19:05:28.457" v="20128" actId="20577"/>
          <ac:spMkLst>
            <pc:docMk/>
            <pc:sldMk cId="1341146006" sldId="460"/>
            <ac:spMk id="16" creationId="{AF153675-C4C8-676B-8E35-6E28F286D51E}"/>
          </ac:spMkLst>
        </pc:spChg>
        <pc:spChg chg="mod">
          <ac:chgData name="Rhys Thomas" userId="b0461f160bf1e64b" providerId="LiveId" clId="{CF6027AD-E818-47F9-B483-BF3D327BE63E}" dt="2024-07-03T19:06:03.126" v="20140" actId="20577"/>
          <ac:spMkLst>
            <pc:docMk/>
            <pc:sldMk cId="1341146006" sldId="460"/>
            <ac:spMk id="17" creationId="{77A1B6B8-067E-C438-BD0B-B283CFB94C61}"/>
          </ac:spMkLst>
        </pc:spChg>
        <pc:spChg chg="mod">
          <ac:chgData name="Rhys Thomas" userId="b0461f160bf1e64b" providerId="LiveId" clId="{CF6027AD-E818-47F9-B483-BF3D327BE63E}" dt="2024-07-03T19:06:37.544" v="20152" actId="20577"/>
          <ac:spMkLst>
            <pc:docMk/>
            <pc:sldMk cId="1341146006" sldId="460"/>
            <ac:spMk id="22" creationId="{E746CBF7-104E-F928-9909-9C3BCAE6B95D}"/>
          </ac:spMkLst>
        </pc:spChg>
        <pc:spChg chg="mod">
          <ac:chgData name="Rhys Thomas" userId="b0461f160bf1e64b" providerId="LiveId" clId="{CF6027AD-E818-47F9-B483-BF3D327BE63E}" dt="2024-07-03T19:06:08.608" v="20141" actId="20577"/>
          <ac:spMkLst>
            <pc:docMk/>
            <pc:sldMk cId="1341146006" sldId="460"/>
            <ac:spMk id="23" creationId="{AA9B7FED-7838-EBCC-FF67-3D15037E9707}"/>
          </ac:spMkLst>
        </pc:spChg>
        <pc:spChg chg="mod">
          <ac:chgData name="Rhys Thomas" userId="b0461f160bf1e64b" providerId="LiveId" clId="{CF6027AD-E818-47F9-B483-BF3D327BE63E}" dt="2024-07-03T19:06:27.184" v="20148" actId="14100"/>
          <ac:spMkLst>
            <pc:docMk/>
            <pc:sldMk cId="1341146006" sldId="460"/>
            <ac:spMk id="24" creationId="{AF07311B-ED03-FA91-F191-C86289A7A3D9}"/>
          </ac:spMkLst>
        </pc:spChg>
        <pc:spChg chg="mod">
          <ac:chgData name="Rhys Thomas" userId="b0461f160bf1e64b" providerId="LiveId" clId="{CF6027AD-E818-47F9-B483-BF3D327BE63E}" dt="2024-07-03T19:06:46.147" v="20157" actId="20577"/>
          <ac:spMkLst>
            <pc:docMk/>
            <pc:sldMk cId="1341146006" sldId="460"/>
            <ac:spMk id="30" creationId="{9C0231F4-D2E9-1377-1889-44614087A3C5}"/>
          </ac:spMkLst>
        </pc:spChg>
        <pc:spChg chg="mod">
          <ac:chgData name="Rhys Thomas" userId="b0461f160bf1e64b" providerId="LiveId" clId="{CF6027AD-E818-47F9-B483-BF3D327BE63E}" dt="2024-07-03T19:06:52.746" v="20161" actId="20577"/>
          <ac:spMkLst>
            <pc:docMk/>
            <pc:sldMk cId="1341146006" sldId="460"/>
            <ac:spMk id="31" creationId="{278585B0-70AB-4CB6-7CE1-7307C6E69A7F}"/>
          </ac:spMkLst>
        </pc:spChg>
        <pc:cxnChg chg="mod">
          <ac:chgData name="Rhys Thomas" userId="b0461f160bf1e64b" providerId="LiveId" clId="{CF6027AD-E818-47F9-B483-BF3D327BE63E}" dt="2024-07-03T19:05:07.785" v="20120" actId="14100"/>
          <ac:cxnSpMkLst>
            <pc:docMk/>
            <pc:sldMk cId="1341146006" sldId="460"/>
            <ac:cxnSpMk id="10" creationId="{91FF1D52-591E-703B-CCE2-9FFFF5197764}"/>
          </ac:cxnSpMkLst>
        </pc:cxnChg>
        <pc:cxnChg chg="mod">
          <ac:chgData name="Rhys Thomas" userId="b0461f160bf1e64b" providerId="LiveId" clId="{CF6027AD-E818-47F9-B483-BF3D327BE63E}" dt="2024-07-03T19:05:57.043" v="20136" actId="14100"/>
          <ac:cxnSpMkLst>
            <pc:docMk/>
            <pc:sldMk cId="1341146006" sldId="460"/>
            <ac:cxnSpMk id="18" creationId="{72253AD2-DFF3-579B-5290-10149A76D274}"/>
          </ac:cxnSpMkLst>
        </pc:cxnChg>
      </pc:sldChg>
      <pc:sldChg chg="delSp modSp new mod">
        <pc:chgData name="Rhys Thomas" userId="b0461f160bf1e64b" providerId="LiveId" clId="{CF6027AD-E818-47F9-B483-BF3D327BE63E}" dt="2024-07-03T19:10:21.041" v="20169" actId="478"/>
        <pc:sldMkLst>
          <pc:docMk/>
          <pc:sldMk cId="1187627714" sldId="461"/>
        </pc:sldMkLst>
        <pc:spChg chg="mod">
          <ac:chgData name="Rhys Thomas" userId="b0461f160bf1e64b" providerId="LiveId" clId="{CF6027AD-E818-47F9-B483-BF3D327BE63E}" dt="2024-07-03T19:10:18.358" v="20168" actId="20577"/>
          <ac:spMkLst>
            <pc:docMk/>
            <pc:sldMk cId="1187627714" sldId="461"/>
            <ac:spMk id="2" creationId="{A7AD2FE1-5FAB-207E-F1E9-A4CF1E56CA3B}"/>
          </ac:spMkLst>
        </pc:spChg>
        <pc:spChg chg="del">
          <ac:chgData name="Rhys Thomas" userId="b0461f160bf1e64b" providerId="LiveId" clId="{CF6027AD-E818-47F9-B483-BF3D327BE63E}" dt="2024-07-03T19:10:21.041" v="20169" actId="478"/>
          <ac:spMkLst>
            <pc:docMk/>
            <pc:sldMk cId="1187627714" sldId="461"/>
            <ac:spMk id="3" creationId="{50C23BC0-56F6-8AA7-C5A5-83F6DF3068E9}"/>
          </ac:spMkLst>
        </pc:spChg>
      </pc:sldChg>
      <pc:sldChg chg="addSp delSp modSp new mod modAnim">
        <pc:chgData name="Rhys Thomas" userId="b0461f160bf1e64b" providerId="LiveId" clId="{CF6027AD-E818-47F9-B483-BF3D327BE63E}" dt="2024-07-08T18:47:31.810" v="20281"/>
        <pc:sldMkLst>
          <pc:docMk/>
          <pc:sldMk cId="3594971848" sldId="462"/>
        </pc:sldMkLst>
        <pc:spChg chg="del">
          <ac:chgData name="Rhys Thomas" userId="b0461f160bf1e64b" providerId="LiveId" clId="{CF6027AD-E818-47F9-B483-BF3D327BE63E}" dt="2024-07-03T19:12:58.838" v="20171" actId="478"/>
          <ac:spMkLst>
            <pc:docMk/>
            <pc:sldMk cId="3594971848" sldId="462"/>
            <ac:spMk id="2" creationId="{B8A781A9-E1CA-5EC6-25E4-8BA66CFF9B9F}"/>
          </ac:spMkLst>
        </pc:spChg>
        <pc:spChg chg="del">
          <ac:chgData name="Rhys Thomas" userId="b0461f160bf1e64b" providerId="LiveId" clId="{CF6027AD-E818-47F9-B483-BF3D327BE63E}" dt="2024-07-03T19:13:00.028" v="20172" actId="478"/>
          <ac:spMkLst>
            <pc:docMk/>
            <pc:sldMk cId="3594971848" sldId="462"/>
            <ac:spMk id="3" creationId="{D21E57DD-D997-79F0-A3DF-227CC33380CF}"/>
          </ac:spMkLst>
        </pc:spChg>
        <pc:spChg chg="add mod">
          <ac:chgData name="Rhys Thomas" userId="b0461f160bf1e64b" providerId="LiveId" clId="{CF6027AD-E818-47F9-B483-BF3D327BE63E}" dt="2024-07-03T19:13:43.898" v="20196" actId="1076"/>
          <ac:spMkLst>
            <pc:docMk/>
            <pc:sldMk cId="3594971848" sldId="462"/>
            <ac:spMk id="5" creationId="{1A5865FB-F462-0074-0D58-E61589627FBF}"/>
          </ac:spMkLst>
        </pc:spChg>
        <pc:graphicFrameChg chg="add mod modGraphic">
          <ac:chgData name="Rhys Thomas" userId="b0461f160bf1e64b" providerId="LiveId" clId="{CF6027AD-E818-47F9-B483-BF3D327BE63E}" dt="2024-07-08T18:47:16.199" v="20279" actId="207"/>
          <ac:graphicFrameMkLst>
            <pc:docMk/>
            <pc:sldMk cId="3594971848" sldId="462"/>
            <ac:graphicFrameMk id="6" creationId="{6188CE57-30FF-5AC8-118D-82721CC9F608}"/>
          </ac:graphicFrameMkLst>
        </pc:graphicFrameChg>
      </pc:sldChg>
      <pc:sldChg chg="addSp delSp modSp new mod modAnim">
        <pc:chgData name="Rhys Thomas" userId="b0461f160bf1e64b" providerId="LiveId" clId="{CF6027AD-E818-47F9-B483-BF3D327BE63E}" dt="2024-07-08T19:09:23.640" v="20549" actId="20577"/>
        <pc:sldMkLst>
          <pc:docMk/>
          <pc:sldMk cId="2661767900" sldId="463"/>
        </pc:sldMkLst>
        <pc:spChg chg="del">
          <ac:chgData name="Rhys Thomas" userId="b0461f160bf1e64b" providerId="LiveId" clId="{CF6027AD-E818-47F9-B483-BF3D327BE63E}" dt="2024-07-08T18:47:50.830" v="20283" actId="478"/>
          <ac:spMkLst>
            <pc:docMk/>
            <pc:sldMk cId="2661767900" sldId="463"/>
            <ac:spMk id="2" creationId="{9FCD5C89-056B-A869-4FF8-A53048508447}"/>
          </ac:spMkLst>
        </pc:spChg>
        <pc:spChg chg="del">
          <ac:chgData name="Rhys Thomas" userId="b0461f160bf1e64b" providerId="LiveId" clId="{CF6027AD-E818-47F9-B483-BF3D327BE63E}" dt="2024-07-08T18:47:52.509" v="20284" actId="478"/>
          <ac:spMkLst>
            <pc:docMk/>
            <pc:sldMk cId="2661767900" sldId="463"/>
            <ac:spMk id="3" creationId="{F7BFCD02-7C35-623A-1D16-4FDA782F77F1}"/>
          </ac:spMkLst>
        </pc:spChg>
        <pc:spChg chg="add mod">
          <ac:chgData name="Rhys Thomas" userId="b0461f160bf1e64b" providerId="LiveId" clId="{CF6027AD-E818-47F9-B483-BF3D327BE63E}" dt="2024-07-08T18:58:46.203" v="20362" actId="1076"/>
          <ac:spMkLst>
            <pc:docMk/>
            <pc:sldMk cId="2661767900" sldId="463"/>
            <ac:spMk id="4" creationId="{F256DB07-4FA7-DD79-C617-DB5B98DB6FCB}"/>
          </ac:spMkLst>
        </pc:spChg>
        <pc:spChg chg="add mod">
          <ac:chgData name="Rhys Thomas" userId="b0461f160bf1e64b" providerId="LiveId" clId="{CF6027AD-E818-47F9-B483-BF3D327BE63E}" dt="2024-07-08T18:57:35.326" v="20359" actId="1076"/>
          <ac:spMkLst>
            <pc:docMk/>
            <pc:sldMk cId="2661767900" sldId="463"/>
            <ac:spMk id="5" creationId="{B0E2D423-8858-E8BA-B504-34CFA4B4155D}"/>
          </ac:spMkLst>
        </pc:spChg>
        <pc:spChg chg="add mod">
          <ac:chgData name="Rhys Thomas" userId="b0461f160bf1e64b" providerId="LiveId" clId="{CF6027AD-E818-47F9-B483-BF3D327BE63E}" dt="2024-07-08T18:58:43.049" v="20361"/>
          <ac:spMkLst>
            <pc:docMk/>
            <pc:sldMk cId="2661767900" sldId="463"/>
            <ac:spMk id="6" creationId="{5C059F8D-0314-B8EE-0493-4FF7773B2E1D}"/>
          </ac:spMkLst>
        </pc:spChg>
        <pc:spChg chg="add mod">
          <ac:chgData name="Rhys Thomas" userId="b0461f160bf1e64b" providerId="LiveId" clId="{CF6027AD-E818-47F9-B483-BF3D327BE63E}" dt="2024-07-08T18:58:43.049" v="20361"/>
          <ac:spMkLst>
            <pc:docMk/>
            <pc:sldMk cId="2661767900" sldId="463"/>
            <ac:spMk id="7" creationId="{A20FFBE5-47BF-553E-6CC6-39CCBF093B3A}"/>
          </ac:spMkLst>
        </pc:spChg>
        <pc:spChg chg="add mod">
          <ac:chgData name="Rhys Thomas" userId="b0461f160bf1e64b" providerId="LiveId" clId="{CF6027AD-E818-47F9-B483-BF3D327BE63E}" dt="2024-07-08T18:58:43.049" v="20361"/>
          <ac:spMkLst>
            <pc:docMk/>
            <pc:sldMk cId="2661767900" sldId="463"/>
            <ac:spMk id="8" creationId="{527F49FB-D456-C1A1-D4A3-73E288119E2E}"/>
          </ac:spMkLst>
        </pc:spChg>
        <pc:spChg chg="add del mod">
          <ac:chgData name="Rhys Thomas" userId="b0461f160bf1e64b" providerId="LiveId" clId="{CF6027AD-E818-47F9-B483-BF3D327BE63E}" dt="2024-07-08T18:59:22.533" v="20365"/>
          <ac:spMkLst>
            <pc:docMk/>
            <pc:sldMk cId="2661767900" sldId="463"/>
            <ac:spMk id="11" creationId="{8E64D907-3ACB-0E54-B064-BD0B96D9E6F5}"/>
          </ac:spMkLst>
        </pc:spChg>
        <pc:spChg chg="add mod">
          <ac:chgData name="Rhys Thomas" userId="b0461f160bf1e64b" providerId="LiveId" clId="{CF6027AD-E818-47F9-B483-BF3D327BE63E}" dt="2024-07-08T19:03:32.899" v="20436" actId="1076"/>
          <ac:spMkLst>
            <pc:docMk/>
            <pc:sldMk cId="2661767900" sldId="463"/>
            <ac:spMk id="12" creationId="{6ECACB3C-356C-1362-835A-CBF6DA93E3DD}"/>
          </ac:spMkLst>
        </pc:spChg>
        <pc:spChg chg="add mod">
          <ac:chgData name="Rhys Thomas" userId="b0461f160bf1e64b" providerId="LiveId" clId="{CF6027AD-E818-47F9-B483-BF3D327BE63E}" dt="2024-07-08T19:03:45.469" v="20438" actId="1076"/>
          <ac:spMkLst>
            <pc:docMk/>
            <pc:sldMk cId="2661767900" sldId="463"/>
            <ac:spMk id="13" creationId="{2E0AB6B2-6DFC-F7BD-7842-2EC89A801CB0}"/>
          </ac:spMkLst>
        </pc:spChg>
        <pc:spChg chg="add mod">
          <ac:chgData name="Rhys Thomas" userId="b0461f160bf1e64b" providerId="LiveId" clId="{CF6027AD-E818-47F9-B483-BF3D327BE63E}" dt="2024-07-08T19:03:19.202" v="20434" actId="1076"/>
          <ac:spMkLst>
            <pc:docMk/>
            <pc:sldMk cId="2661767900" sldId="463"/>
            <ac:spMk id="14" creationId="{0A2FE56E-1781-DFD3-BE65-E43EC7FED66C}"/>
          </ac:spMkLst>
        </pc:spChg>
        <pc:spChg chg="add mod">
          <ac:chgData name="Rhys Thomas" userId="b0461f160bf1e64b" providerId="LiveId" clId="{CF6027AD-E818-47F9-B483-BF3D327BE63E}" dt="2024-07-08T19:03:11.526" v="20433" actId="1076"/>
          <ac:spMkLst>
            <pc:docMk/>
            <pc:sldMk cId="2661767900" sldId="463"/>
            <ac:spMk id="15" creationId="{B488E6A8-4EE4-AEE7-B6D7-459F71EA72DF}"/>
          </ac:spMkLst>
        </pc:spChg>
        <pc:spChg chg="add mod">
          <ac:chgData name="Rhys Thomas" userId="b0461f160bf1e64b" providerId="LiveId" clId="{CF6027AD-E818-47F9-B483-BF3D327BE63E}" dt="2024-07-08T19:04:04.140" v="20444" actId="20577"/>
          <ac:spMkLst>
            <pc:docMk/>
            <pc:sldMk cId="2661767900" sldId="463"/>
            <ac:spMk id="16" creationId="{86CA9FDF-85A1-0707-9332-1E6829770784}"/>
          </ac:spMkLst>
        </pc:spChg>
        <pc:spChg chg="add mod">
          <ac:chgData name="Rhys Thomas" userId="b0461f160bf1e64b" providerId="LiveId" clId="{CF6027AD-E818-47F9-B483-BF3D327BE63E}" dt="2024-07-08T19:02:58.098" v="20431" actId="1076"/>
          <ac:spMkLst>
            <pc:docMk/>
            <pc:sldMk cId="2661767900" sldId="463"/>
            <ac:spMk id="17" creationId="{628365EE-7AF6-3604-FB5D-B603F80A46EF}"/>
          </ac:spMkLst>
        </pc:spChg>
        <pc:spChg chg="add mod">
          <ac:chgData name="Rhys Thomas" userId="b0461f160bf1e64b" providerId="LiveId" clId="{CF6027AD-E818-47F9-B483-BF3D327BE63E}" dt="2024-07-08T19:04:27.227" v="20452" actId="20577"/>
          <ac:spMkLst>
            <pc:docMk/>
            <pc:sldMk cId="2661767900" sldId="463"/>
            <ac:spMk id="18" creationId="{9AA91A29-42BA-EFE6-8E8F-56D8DC4FEC58}"/>
          </ac:spMkLst>
        </pc:spChg>
        <pc:spChg chg="add mod">
          <ac:chgData name="Rhys Thomas" userId="b0461f160bf1e64b" providerId="LiveId" clId="{CF6027AD-E818-47F9-B483-BF3D327BE63E}" dt="2024-07-08T19:04:45.300" v="20458" actId="20577"/>
          <ac:spMkLst>
            <pc:docMk/>
            <pc:sldMk cId="2661767900" sldId="463"/>
            <ac:spMk id="19" creationId="{0CC3C293-5AC2-70DA-EB3F-F86D9C510A46}"/>
          </ac:spMkLst>
        </pc:spChg>
        <pc:spChg chg="add mod">
          <ac:chgData name="Rhys Thomas" userId="b0461f160bf1e64b" providerId="LiveId" clId="{CF6027AD-E818-47F9-B483-BF3D327BE63E}" dt="2024-07-08T19:04:57.572" v="20464" actId="20577"/>
          <ac:spMkLst>
            <pc:docMk/>
            <pc:sldMk cId="2661767900" sldId="463"/>
            <ac:spMk id="20" creationId="{331F8838-286A-BA66-DE3A-63D9495DF4E8}"/>
          </ac:spMkLst>
        </pc:spChg>
        <pc:spChg chg="add mod">
          <ac:chgData name="Rhys Thomas" userId="b0461f160bf1e64b" providerId="LiveId" clId="{CF6027AD-E818-47F9-B483-BF3D327BE63E}" dt="2024-07-08T19:05:27.073" v="20477" actId="20577"/>
          <ac:spMkLst>
            <pc:docMk/>
            <pc:sldMk cId="2661767900" sldId="463"/>
            <ac:spMk id="21" creationId="{13D6A175-B959-EF50-58C0-D05246FEDC37}"/>
          </ac:spMkLst>
        </pc:spChg>
        <pc:spChg chg="add mod">
          <ac:chgData name="Rhys Thomas" userId="b0461f160bf1e64b" providerId="LiveId" clId="{CF6027AD-E818-47F9-B483-BF3D327BE63E}" dt="2024-07-08T19:05:44.375" v="20486" actId="20577"/>
          <ac:spMkLst>
            <pc:docMk/>
            <pc:sldMk cId="2661767900" sldId="463"/>
            <ac:spMk id="22" creationId="{8DA7E3D5-0B56-EA0A-9EE2-FDC58794EF72}"/>
          </ac:spMkLst>
        </pc:spChg>
        <pc:spChg chg="add mod">
          <ac:chgData name="Rhys Thomas" userId="b0461f160bf1e64b" providerId="LiveId" clId="{CF6027AD-E818-47F9-B483-BF3D327BE63E}" dt="2024-07-08T19:06:11.858" v="20496" actId="1076"/>
          <ac:spMkLst>
            <pc:docMk/>
            <pc:sldMk cId="2661767900" sldId="463"/>
            <ac:spMk id="23" creationId="{2AE44692-73CF-C8A6-D4C6-B4B1FD2EA52D}"/>
          </ac:spMkLst>
        </pc:spChg>
        <pc:spChg chg="add mod">
          <ac:chgData name="Rhys Thomas" userId="b0461f160bf1e64b" providerId="LiveId" clId="{CF6027AD-E818-47F9-B483-BF3D327BE63E}" dt="2024-07-08T19:07:00.597" v="20504" actId="20577"/>
          <ac:spMkLst>
            <pc:docMk/>
            <pc:sldMk cId="2661767900" sldId="463"/>
            <ac:spMk id="24" creationId="{030F9C64-E9B7-BAA5-AD20-3D30476CF916}"/>
          </ac:spMkLst>
        </pc:spChg>
        <pc:spChg chg="add mod">
          <ac:chgData name="Rhys Thomas" userId="b0461f160bf1e64b" providerId="LiveId" clId="{CF6027AD-E818-47F9-B483-BF3D327BE63E}" dt="2024-07-08T19:08:11.282" v="20512" actId="20577"/>
          <ac:spMkLst>
            <pc:docMk/>
            <pc:sldMk cId="2661767900" sldId="463"/>
            <ac:spMk id="25" creationId="{944B8692-AFE9-730F-A173-684278208F62}"/>
          </ac:spMkLst>
        </pc:spChg>
        <pc:spChg chg="add mod">
          <ac:chgData name="Rhys Thomas" userId="b0461f160bf1e64b" providerId="LiveId" clId="{CF6027AD-E818-47F9-B483-BF3D327BE63E}" dt="2024-07-08T19:08:30.019" v="20522" actId="20577"/>
          <ac:spMkLst>
            <pc:docMk/>
            <pc:sldMk cId="2661767900" sldId="463"/>
            <ac:spMk id="26" creationId="{9802B50A-C21F-8114-71E5-69A95A4AF91C}"/>
          </ac:spMkLst>
        </pc:spChg>
        <pc:spChg chg="add mod">
          <ac:chgData name="Rhys Thomas" userId="b0461f160bf1e64b" providerId="LiveId" clId="{CF6027AD-E818-47F9-B483-BF3D327BE63E}" dt="2024-07-08T19:08:42.603" v="20531" actId="20577"/>
          <ac:spMkLst>
            <pc:docMk/>
            <pc:sldMk cId="2661767900" sldId="463"/>
            <ac:spMk id="27" creationId="{7A3D4AB7-04B2-16EF-B9AD-48B5AF49FB5C}"/>
          </ac:spMkLst>
        </pc:spChg>
        <pc:spChg chg="add mod">
          <ac:chgData name="Rhys Thomas" userId="b0461f160bf1e64b" providerId="LiveId" clId="{CF6027AD-E818-47F9-B483-BF3D327BE63E}" dt="2024-07-08T19:08:57.982" v="20540" actId="20577"/>
          <ac:spMkLst>
            <pc:docMk/>
            <pc:sldMk cId="2661767900" sldId="463"/>
            <ac:spMk id="28" creationId="{21E564FD-8008-3CF7-E82E-1C5FF566AAA4}"/>
          </ac:spMkLst>
        </pc:spChg>
        <pc:spChg chg="add mod">
          <ac:chgData name="Rhys Thomas" userId="b0461f160bf1e64b" providerId="LiveId" clId="{CF6027AD-E818-47F9-B483-BF3D327BE63E}" dt="2024-07-08T19:09:23.640" v="20549" actId="20577"/>
          <ac:spMkLst>
            <pc:docMk/>
            <pc:sldMk cId="2661767900" sldId="463"/>
            <ac:spMk id="29" creationId="{4FED76ED-CD0F-C3EC-9CCD-F57F161A4689}"/>
          </ac:spMkLst>
        </pc:spChg>
        <pc:cxnChg chg="add mod">
          <ac:chgData name="Rhys Thomas" userId="b0461f160bf1e64b" providerId="LiveId" clId="{CF6027AD-E818-47F9-B483-BF3D327BE63E}" dt="2024-07-08T18:58:43.049" v="20361"/>
          <ac:cxnSpMkLst>
            <pc:docMk/>
            <pc:sldMk cId="2661767900" sldId="463"/>
            <ac:cxnSpMk id="9" creationId="{DC1B01E8-32BB-2AD6-C7C9-307629DFDAA2}"/>
          </ac:cxnSpMkLst>
        </pc:cxnChg>
        <pc:cxnChg chg="add mod">
          <ac:chgData name="Rhys Thomas" userId="b0461f160bf1e64b" providerId="LiveId" clId="{CF6027AD-E818-47F9-B483-BF3D327BE63E}" dt="2024-07-08T18:58:43.049" v="20361"/>
          <ac:cxnSpMkLst>
            <pc:docMk/>
            <pc:sldMk cId="2661767900" sldId="463"/>
            <ac:cxnSpMk id="10" creationId="{F8EB249F-A99C-6B14-8E6C-10AF4586B981}"/>
          </ac:cxnSpMkLst>
        </pc:cxnChg>
      </pc:sldChg>
      <pc:sldChg chg="modSp add mod">
        <pc:chgData name="Rhys Thomas" userId="b0461f160bf1e64b" providerId="LiveId" clId="{CF6027AD-E818-47F9-B483-BF3D327BE63E}" dt="2024-07-08T18:49:21.679" v="20312" actId="20577"/>
        <pc:sldMkLst>
          <pc:docMk/>
          <pc:sldMk cId="2616610471" sldId="464"/>
        </pc:sldMkLst>
        <pc:graphicFrameChg chg="modGraphic">
          <ac:chgData name="Rhys Thomas" userId="b0461f160bf1e64b" providerId="LiveId" clId="{CF6027AD-E818-47F9-B483-BF3D327BE63E}" dt="2024-07-08T18:49:21.679" v="20312" actId="20577"/>
          <ac:graphicFrameMkLst>
            <pc:docMk/>
            <pc:sldMk cId="2616610471" sldId="464"/>
            <ac:graphicFrameMk id="6" creationId="{6188CE57-30FF-5AC8-118D-82721CC9F608}"/>
          </ac:graphicFrameMkLst>
        </pc:graphicFrameChg>
      </pc:sldChg>
      <pc:sldChg chg="modSp add mod">
        <pc:chgData name="Rhys Thomas" userId="b0461f160bf1e64b" providerId="LiveId" clId="{CF6027AD-E818-47F9-B483-BF3D327BE63E}" dt="2024-07-09T18:50:38.644" v="20656" actId="1076"/>
        <pc:sldMkLst>
          <pc:docMk/>
          <pc:sldMk cId="3660730904" sldId="465"/>
        </pc:sldMkLst>
        <pc:spChg chg="mod">
          <ac:chgData name="Rhys Thomas" userId="b0461f160bf1e64b" providerId="LiveId" clId="{CF6027AD-E818-47F9-B483-BF3D327BE63E}" dt="2024-07-09T18:43:30.144" v="20556" actId="20577"/>
          <ac:spMkLst>
            <pc:docMk/>
            <pc:sldMk cId="3660730904" sldId="465"/>
            <ac:spMk id="12" creationId="{6ECACB3C-356C-1362-835A-CBF6DA93E3DD}"/>
          </ac:spMkLst>
        </pc:spChg>
        <pc:spChg chg="mod">
          <ac:chgData name="Rhys Thomas" userId="b0461f160bf1e64b" providerId="LiveId" clId="{CF6027AD-E818-47F9-B483-BF3D327BE63E}" dt="2024-07-09T18:43:39.888" v="20559" actId="20577"/>
          <ac:spMkLst>
            <pc:docMk/>
            <pc:sldMk cId="3660730904" sldId="465"/>
            <ac:spMk id="13" creationId="{2E0AB6B2-6DFC-F7BD-7842-2EC89A801CB0}"/>
          </ac:spMkLst>
        </pc:spChg>
        <pc:spChg chg="mod">
          <ac:chgData name="Rhys Thomas" userId="b0461f160bf1e64b" providerId="LiveId" clId="{CF6027AD-E818-47F9-B483-BF3D327BE63E}" dt="2024-07-09T18:43:52.582" v="20564" actId="20577"/>
          <ac:spMkLst>
            <pc:docMk/>
            <pc:sldMk cId="3660730904" sldId="465"/>
            <ac:spMk id="14" creationId="{0A2FE56E-1781-DFD3-BE65-E43EC7FED66C}"/>
          </ac:spMkLst>
        </pc:spChg>
        <pc:spChg chg="mod">
          <ac:chgData name="Rhys Thomas" userId="b0461f160bf1e64b" providerId="LiveId" clId="{CF6027AD-E818-47F9-B483-BF3D327BE63E}" dt="2024-07-09T18:44:29.501" v="20572" actId="1076"/>
          <ac:spMkLst>
            <pc:docMk/>
            <pc:sldMk cId="3660730904" sldId="465"/>
            <ac:spMk id="15" creationId="{B488E6A8-4EE4-AEE7-B6D7-459F71EA72DF}"/>
          </ac:spMkLst>
        </pc:spChg>
        <pc:spChg chg="mod">
          <ac:chgData name="Rhys Thomas" userId="b0461f160bf1e64b" providerId="LiveId" clId="{CF6027AD-E818-47F9-B483-BF3D327BE63E}" dt="2024-07-09T18:45:16.243" v="20585" actId="1076"/>
          <ac:spMkLst>
            <pc:docMk/>
            <pc:sldMk cId="3660730904" sldId="465"/>
            <ac:spMk id="16" creationId="{86CA9FDF-85A1-0707-9332-1E6829770784}"/>
          </ac:spMkLst>
        </pc:spChg>
        <pc:spChg chg="mod">
          <ac:chgData name="Rhys Thomas" userId="b0461f160bf1e64b" providerId="LiveId" clId="{CF6027AD-E818-47F9-B483-BF3D327BE63E}" dt="2024-07-09T18:45:33.761" v="20592" actId="1076"/>
          <ac:spMkLst>
            <pc:docMk/>
            <pc:sldMk cId="3660730904" sldId="465"/>
            <ac:spMk id="17" creationId="{628365EE-7AF6-3604-FB5D-B603F80A46EF}"/>
          </ac:spMkLst>
        </pc:spChg>
        <pc:spChg chg="mod">
          <ac:chgData name="Rhys Thomas" userId="b0461f160bf1e64b" providerId="LiveId" clId="{CF6027AD-E818-47F9-B483-BF3D327BE63E}" dt="2024-07-09T18:45:43.648" v="20597" actId="20577"/>
          <ac:spMkLst>
            <pc:docMk/>
            <pc:sldMk cId="3660730904" sldId="465"/>
            <ac:spMk id="18" creationId="{9AA91A29-42BA-EFE6-8E8F-56D8DC4FEC58}"/>
          </ac:spMkLst>
        </pc:spChg>
        <pc:spChg chg="mod">
          <ac:chgData name="Rhys Thomas" userId="b0461f160bf1e64b" providerId="LiveId" clId="{CF6027AD-E818-47F9-B483-BF3D327BE63E}" dt="2024-07-09T18:47:30.017" v="20602" actId="20577"/>
          <ac:spMkLst>
            <pc:docMk/>
            <pc:sldMk cId="3660730904" sldId="465"/>
            <ac:spMk id="19" creationId="{0CC3C293-5AC2-70DA-EB3F-F86D9C510A46}"/>
          </ac:spMkLst>
        </pc:spChg>
        <pc:spChg chg="mod">
          <ac:chgData name="Rhys Thomas" userId="b0461f160bf1e64b" providerId="LiveId" clId="{CF6027AD-E818-47F9-B483-BF3D327BE63E}" dt="2024-07-09T18:47:40.503" v="20607" actId="20577"/>
          <ac:spMkLst>
            <pc:docMk/>
            <pc:sldMk cId="3660730904" sldId="465"/>
            <ac:spMk id="20" creationId="{331F8838-286A-BA66-DE3A-63D9495DF4E8}"/>
          </ac:spMkLst>
        </pc:spChg>
        <pc:spChg chg="mod">
          <ac:chgData name="Rhys Thomas" userId="b0461f160bf1e64b" providerId="LiveId" clId="{CF6027AD-E818-47F9-B483-BF3D327BE63E}" dt="2024-07-09T18:47:55.433" v="20613" actId="20577"/>
          <ac:spMkLst>
            <pc:docMk/>
            <pc:sldMk cId="3660730904" sldId="465"/>
            <ac:spMk id="21" creationId="{13D6A175-B959-EF50-58C0-D05246FEDC37}"/>
          </ac:spMkLst>
        </pc:spChg>
        <pc:spChg chg="mod">
          <ac:chgData name="Rhys Thomas" userId="b0461f160bf1e64b" providerId="LiveId" clId="{CF6027AD-E818-47F9-B483-BF3D327BE63E}" dt="2024-07-09T18:48:14.275" v="20618" actId="20577"/>
          <ac:spMkLst>
            <pc:docMk/>
            <pc:sldMk cId="3660730904" sldId="465"/>
            <ac:spMk id="22" creationId="{8DA7E3D5-0B56-EA0A-9EE2-FDC58794EF72}"/>
          </ac:spMkLst>
        </pc:spChg>
        <pc:spChg chg="mod">
          <ac:chgData name="Rhys Thomas" userId="b0461f160bf1e64b" providerId="LiveId" clId="{CF6027AD-E818-47F9-B483-BF3D327BE63E}" dt="2024-07-09T18:48:55.651" v="20621" actId="20577"/>
          <ac:spMkLst>
            <pc:docMk/>
            <pc:sldMk cId="3660730904" sldId="465"/>
            <ac:spMk id="23" creationId="{2AE44692-73CF-C8A6-D4C6-B4B1FD2EA52D}"/>
          </ac:spMkLst>
        </pc:spChg>
        <pc:spChg chg="mod">
          <ac:chgData name="Rhys Thomas" userId="b0461f160bf1e64b" providerId="LiveId" clId="{CF6027AD-E818-47F9-B483-BF3D327BE63E}" dt="2024-07-09T18:49:11.344" v="20628" actId="20577"/>
          <ac:spMkLst>
            <pc:docMk/>
            <pc:sldMk cId="3660730904" sldId="465"/>
            <ac:spMk id="24" creationId="{030F9C64-E9B7-BAA5-AD20-3D30476CF916}"/>
          </ac:spMkLst>
        </pc:spChg>
        <pc:spChg chg="mod">
          <ac:chgData name="Rhys Thomas" userId="b0461f160bf1e64b" providerId="LiveId" clId="{CF6027AD-E818-47F9-B483-BF3D327BE63E}" dt="2024-07-09T18:49:29.682" v="20637" actId="20577"/>
          <ac:spMkLst>
            <pc:docMk/>
            <pc:sldMk cId="3660730904" sldId="465"/>
            <ac:spMk id="25" creationId="{944B8692-AFE9-730F-A173-684278208F62}"/>
          </ac:spMkLst>
        </pc:spChg>
        <pc:spChg chg="mod">
          <ac:chgData name="Rhys Thomas" userId="b0461f160bf1e64b" providerId="LiveId" clId="{CF6027AD-E818-47F9-B483-BF3D327BE63E}" dt="2024-07-09T18:49:36.982" v="20641" actId="20577"/>
          <ac:spMkLst>
            <pc:docMk/>
            <pc:sldMk cId="3660730904" sldId="465"/>
            <ac:spMk id="26" creationId="{9802B50A-C21F-8114-71E5-69A95A4AF91C}"/>
          </ac:spMkLst>
        </pc:spChg>
        <pc:spChg chg="mod">
          <ac:chgData name="Rhys Thomas" userId="b0461f160bf1e64b" providerId="LiveId" clId="{CF6027AD-E818-47F9-B483-BF3D327BE63E}" dt="2024-07-09T18:49:47.736" v="20646" actId="20577"/>
          <ac:spMkLst>
            <pc:docMk/>
            <pc:sldMk cId="3660730904" sldId="465"/>
            <ac:spMk id="27" creationId="{7A3D4AB7-04B2-16EF-B9AD-48B5AF49FB5C}"/>
          </ac:spMkLst>
        </pc:spChg>
        <pc:spChg chg="mod">
          <ac:chgData name="Rhys Thomas" userId="b0461f160bf1e64b" providerId="LiveId" clId="{CF6027AD-E818-47F9-B483-BF3D327BE63E}" dt="2024-07-09T18:50:18.296" v="20651" actId="20577"/>
          <ac:spMkLst>
            <pc:docMk/>
            <pc:sldMk cId="3660730904" sldId="465"/>
            <ac:spMk id="28" creationId="{21E564FD-8008-3CF7-E82E-1C5FF566AAA4}"/>
          </ac:spMkLst>
        </pc:spChg>
        <pc:spChg chg="mod">
          <ac:chgData name="Rhys Thomas" userId="b0461f160bf1e64b" providerId="LiveId" clId="{CF6027AD-E818-47F9-B483-BF3D327BE63E}" dt="2024-07-09T18:50:38.644" v="20656" actId="1076"/>
          <ac:spMkLst>
            <pc:docMk/>
            <pc:sldMk cId="3660730904" sldId="465"/>
            <ac:spMk id="29" creationId="{4FED76ED-CD0F-C3EC-9CCD-F57F161A4689}"/>
          </ac:spMkLst>
        </pc:spChg>
      </pc:sldChg>
      <pc:sldChg chg="addSp delSp modSp new mod modAnim">
        <pc:chgData name="Rhys Thomas" userId="b0461f160bf1e64b" providerId="LiveId" clId="{CF6027AD-E818-47F9-B483-BF3D327BE63E}" dt="2024-07-11T21:29:10.252" v="21915"/>
        <pc:sldMkLst>
          <pc:docMk/>
          <pc:sldMk cId="2574665159" sldId="466"/>
        </pc:sldMkLst>
        <pc:spChg chg="del">
          <ac:chgData name="Rhys Thomas" userId="b0461f160bf1e64b" providerId="LiveId" clId="{CF6027AD-E818-47F9-B483-BF3D327BE63E}" dt="2024-07-09T18:51:00.449" v="20658" actId="478"/>
          <ac:spMkLst>
            <pc:docMk/>
            <pc:sldMk cId="2574665159" sldId="466"/>
            <ac:spMk id="2" creationId="{239FA456-6B58-6637-895B-B02BA5A448AF}"/>
          </ac:spMkLst>
        </pc:spChg>
        <pc:spChg chg="del">
          <ac:chgData name="Rhys Thomas" userId="b0461f160bf1e64b" providerId="LiveId" clId="{CF6027AD-E818-47F9-B483-BF3D327BE63E}" dt="2024-07-09T18:51:03.189" v="20659" actId="478"/>
          <ac:spMkLst>
            <pc:docMk/>
            <pc:sldMk cId="2574665159" sldId="466"/>
            <ac:spMk id="3" creationId="{17C99846-F85F-77AE-3321-7A8F03D3E4D2}"/>
          </ac:spMkLst>
        </pc:spChg>
        <pc:spChg chg="add del mod">
          <ac:chgData name="Rhys Thomas" userId="b0461f160bf1e64b" providerId="LiveId" clId="{CF6027AD-E818-47F9-B483-BF3D327BE63E}" dt="2024-07-11T21:24:06.417" v="21852" actId="478"/>
          <ac:spMkLst>
            <pc:docMk/>
            <pc:sldMk cId="2574665159" sldId="466"/>
            <ac:spMk id="5" creationId="{9FB2B52E-39DF-A429-3B55-0C15834FB16A}"/>
          </ac:spMkLst>
        </pc:spChg>
        <pc:spChg chg="add mod">
          <ac:chgData name="Rhys Thomas" userId="b0461f160bf1e64b" providerId="LiveId" clId="{CF6027AD-E818-47F9-B483-BF3D327BE63E}" dt="2024-07-11T21:27:38.730" v="21891" actId="20577"/>
          <ac:spMkLst>
            <pc:docMk/>
            <pc:sldMk cId="2574665159" sldId="466"/>
            <ac:spMk id="7" creationId="{7D4B5E9C-7100-68A9-1EF3-AEAF5A62CD42}"/>
          </ac:spMkLst>
        </pc:spChg>
        <pc:spChg chg="add mod">
          <ac:chgData name="Rhys Thomas" userId="b0461f160bf1e64b" providerId="LiveId" clId="{CF6027AD-E818-47F9-B483-BF3D327BE63E}" dt="2024-07-11T21:27:42.173" v="21892" actId="1076"/>
          <ac:spMkLst>
            <pc:docMk/>
            <pc:sldMk cId="2574665159" sldId="466"/>
            <ac:spMk id="11" creationId="{69026F81-6BA1-1981-C934-4830F1CBC18F}"/>
          </ac:spMkLst>
        </pc:spChg>
        <pc:spChg chg="add mod">
          <ac:chgData name="Rhys Thomas" userId="b0461f160bf1e64b" providerId="LiveId" clId="{CF6027AD-E818-47F9-B483-BF3D327BE63E}" dt="2024-07-11T21:26:00.194" v="21870" actId="1076"/>
          <ac:spMkLst>
            <pc:docMk/>
            <pc:sldMk cId="2574665159" sldId="466"/>
            <ac:spMk id="14" creationId="{DB33B6B4-15A8-457A-D522-34BDFE02431E}"/>
          </ac:spMkLst>
        </pc:spChg>
        <pc:spChg chg="add mod">
          <ac:chgData name="Rhys Thomas" userId="b0461f160bf1e64b" providerId="LiveId" clId="{CF6027AD-E818-47F9-B483-BF3D327BE63E}" dt="2024-07-11T21:26:53.839" v="21884" actId="20577"/>
          <ac:spMkLst>
            <pc:docMk/>
            <pc:sldMk cId="2574665159" sldId="466"/>
            <ac:spMk id="15" creationId="{04E55A66-67A2-D9C2-7862-75E123BD1BFC}"/>
          </ac:spMkLst>
        </pc:spChg>
        <pc:spChg chg="add mod">
          <ac:chgData name="Rhys Thomas" userId="b0461f160bf1e64b" providerId="LiveId" clId="{CF6027AD-E818-47F9-B483-BF3D327BE63E}" dt="2024-07-11T21:28:21.572" v="21901" actId="1076"/>
          <ac:spMkLst>
            <pc:docMk/>
            <pc:sldMk cId="2574665159" sldId="466"/>
            <ac:spMk id="21" creationId="{D766D4D5-F1CD-9B77-EEDA-E4066D69F11A}"/>
          </ac:spMkLst>
        </pc:spChg>
        <pc:spChg chg="add mod">
          <ac:chgData name="Rhys Thomas" userId="b0461f160bf1e64b" providerId="LiveId" clId="{CF6027AD-E818-47F9-B483-BF3D327BE63E}" dt="2024-07-11T21:29:06.251" v="21914" actId="1076"/>
          <ac:spMkLst>
            <pc:docMk/>
            <pc:sldMk cId="2574665159" sldId="466"/>
            <ac:spMk id="22" creationId="{5CBF5799-D030-8DC3-8A4A-DB3688277A15}"/>
          </ac:spMkLst>
        </pc:spChg>
        <pc:picChg chg="add mod">
          <ac:chgData name="Rhys Thomas" userId="b0461f160bf1e64b" providerId="LiveId" clId="{CF6027AD-E818-47F9-B483-BF3D327BE63E}" dt="2024-07-11T21:24:39.581" v="21856" actId="1076"/>
          <ac:picMkLst>
            <pc:docMk/>
            <pc:sldMk cId="2574665159" sldId="466"/>
            <ac:picMk id="9" creationId="{B7860CF2-7C15-1151-465D-EBE4771003CF}"/>
          </ac:picMkLst>
        </pc:picChg>
        <pc:cxnChg chg="add mod">
          <ac:chgData name="Rhys Thomas" userId="b0461f160bf1e64b" providerId="LiveId" clId="{CF6027AD-E818-47F9-B483-BF3D327BE63E}" dt="2024-07-11T21:26:47.437" v="21880" actId="1076"/>
          <ac:cxnSpMkLst>
            <pc:docMk/>
            <pc:sldMk cId="2574665159" sldId="466"/>
            <ac:cxnSpMk id="13" creationId="{2AD7CBB7-4F81-3401-0C72-B4FEBDFAACC1}"/>
          </ac:cxnSpMkLst>
        </pc:cxnChg>
        <pc:cxnChg chg="add mod">
          <ac:chgData name="Rhys Thomas" userId="b0461f160bf1e64b" providerId="LiveId" clId="{CF6027AD-E818-47F9-B483-BF3D327BE63E}" dt="2024-07-11T21:26:39.262" v="21879" actId="14100"/>
          <ac:cxnSpMkLst>
            <pc:docMk/>
            <pc:sldMk cId="2574665159" sldId="466"/>
            <ac:cxnSpMk id="16" creationId="{FF731D78-8627-6A1B-7495-7F0DA2E30B9C}"/>
          </ac:cxnSpMkLst>
        </pc:cxnChg>
        <pc:cxnChg chg="add del mod">
          <ac:chgData name="Rhys Thomas" userId="b0461f160bf1e64b" providerId="LiveId" clId="{CF6027AD-E818-47F9-B483-BF3D327BE63E}" dt="2024-07-11T21:26:17.122" v="21875" actId="478"/>
          <ac:cxnSpMkLst>
            <pc:docMk/>
            <pc:sldMk cId="2574665159" sldId="466"/>
            <ac:cxnSpMk id="17" creationId="{CEBE3848-4576-8B76-B4BC-F1666822651B}"/>
          </ac:cxnSpMkLst>
        </pc:cxnChg>
      </pc:sldChg>
      <pc:sldChg chg="addSp delSp modSp new mod modAnim">
        <pc:chgData name="Rhys Thomas" userId="b0461f160bf1e64b" providerId="LiveId" clId="{CF6027AD-E818-47F9-B483-BF3D327BE63E}" dt="2024-07-09T19:07:22.347" v="20771" actId="1076"/>
        <pc:sldMkLst>
          <pc:docMk/>
          <pc:sldMk cId="4015201555" sldId="467"/>
        </pc:sldMkLst>
        <pc:spChg chg="del">
          <ac:chgData name="Rhys Thomas" userId="b0461f160bf1e64b" providerId="LiveId" clId="{CF6027AD-E818-47F9-B483-BF3D327BE63E}" dt="2024-07-09T18:54:44.072" v="20668" actId="478"/>
          <ac:spMkLst>
            <pc:docMk/>
            <pc:sldMk cId="4015201555" sldId="467"/>
            <ac:spMk id="2" creationId="{B2347EFD-784C-A568-6739-5FC29FF68F9F}"/>
          </ac:spMkLst>
        </pc:spChg>
        <pc:spChg chg="del">
          <ac:chgData name="Rhys Thomas" userId="b0461f160bf1e64b" providerId="LiveId" clId="{CF6027AD-E818-47F9-B483-BF3D327BE63E}" dt="2024-07-09T18:54:42.185" v="20667" actId="478"/>
          <ac:spMkLst>
            <pc:docMk/>
            <pc:sldMk cId="4015201555" sldId="467"/>
            <ac:spMk id="3" creationId="{AC7A8E98-D5E3-2932-CF30-FBA54BCB9E2B}"/>
          </ac:spMkLst>
        </pc:spChg>
        <pc:spChg chg="add mod">
          <ac:chgData name="Rhys Thomas" userId="b0461f160bf1e64b" providerId="LiveId" clId="{CF6027AD-E818-47F9-B483-BF3D327BE63E}" dt="2024-07-09T19:07:22.347" v="20771" actId="1076"/>
          <ac:spMkLst>
            <pc:docMk/>
            <pc:sldMk cId="4015201555" sldId="467"/>
            <ac:spMk id="5" creationId="{32B8C315-EA7E-E3CD-63B1-30519CB2D861}"/>
          </ac:spMkLst>
        </pc:spChg>
        <pc:spChg chg="add mod">
          <ac:chgData name="Rhys Thomas" userId="b0461f160bf1e64b" providerId="LiveId" clId="{CF6027AD-E818-47F9-B483-BF3D327BE63E}" dt="2024-07-09T19:00:10.048" v="20693" actId="1076"/>
          <ac:spMkLst>
            <pc:docMk/>
            <pc:sldMk cId="4015201555" sldId="467"/>
            <ac:spMk id="6" creationId="{B15B34B6-52CE-EF07-C54E-FDDBF565DC8E}"/>
          </ac:spMkLst>
        </pc:spChg>
        <pc:spChg chg="add mod">
          <ac:chgData name="Rhys Thomas" userId="b0461f160bf1e64b" providerId="LiveId" clId="{CF6027AD-E818-47F9-B483-BF3D327BE63E}" dt="2024-07-09T19:07:22.347" v="20771" actId="1076"/>
          <ac:spMkLst>
            <pc:docMk/>
            <pc:sldMk cId="4015201555" sldId="467"/>
            <ac:spMk id="7" creationId="{367C1A85-8438-C822-AA4C-2E03D229503E}"/>
          </ac:spMkLst>
        </pc:spChg>
        <pc:spChg chg="add mod">
          <ac:chgData name="Rhys Thomas" userId="b0461f160bf1e64b" providerId="LiveId" clId="{CF6027AD-E818-47F9-B483-BF3D327BE63E}" dt="2024-07-09T19:07:22.347" v="20771" actId="1076"/>
          <ac:spMkLst>
            <pc:docMk/>
            <pc:sldMk cId="4015201555" sldId="467"/>
            <ac:spMk id="8" creationId="{492F6F69-E043-EB3B-FB8C-2BCDDD67E7F4}"/>
          </ac:spMkLst>
        </pc:spChg>
        <pc:spChg chg="add mod">
          <ac:chgData name="Rhys Thomas" userId="b0461f160bf1e64b" providerId="LiveId" clId="{CF6027AD-E818-47F9-B483-BF3D327BE63E}" dt="2024-07-09T19:07:22.347" v="20771" actId="1076"/>
          <ac:spMkLst>
            <pc:docMk/>
            <pc:sldMk cId="4015201555" sldId="467"/>
            <ac:spMk id="9" creationId="{FDF30895-E079-7303-44C3-4BD550743262}"/>
          </ac:spMkLst>
        </pc:spChg>
        <pc:spChg chg="add mod">
          <ac:chgData name="Rhys Thomas" userId="b0461f160bf1e64b" providerId="LiveId" clId="{CF6027AD-E818-47F9-B483-BF3D327BE63E}" dt="2024-07-09T19:07:22.347" v="20771" actId="1076"/>
          <ac:spMkLst>
            <pc:docMk/>
            <pc:sldMk cId="4015201555" sldId="467"/>
            <ac:spMk id="10" creationId="{E6948A73-E29B-A660-9D97-8DB4F80BD420}"/>
          </ac:spMkLst>
        </pc:spChg>
      </pc:sldChg>
      <pc:sldChg chg="addSp delSp modSp new mod">
        <pc:chgData name="Rhys Thomas" userId="b0461f160bf1e64b" providerId="LiveId" clId="{CF6027AD-E818-47F9-B483-BF3D327BE63E}" dt="2024-07-10T18:57:50.975" v="21176" actId="14100"/>
        <pc:sldMkLst>
          <pc:docMk/>
          <pc:sldMk cId="3228361989" sldId="468"/>
        </pc:sldMkLst>
        <pc:spChg chg="del">
          <ac:chgData name="Rhys Thomas" userId="b0461f160bf1e64b" providerId="LiveId" clId="{CF6027AD-E818-47F9-B483-BF3D327BE63E}" dt="2024-07-09T19:07:31.936" v="20774" actId="478"/>
          <ac:spMkLst>
            <pc:docMk/>
            <pc:sldMk cId="3228361989" sldId="468"/>
            <ac:spMk id="2" creationId="{9372C90A-C7E8-13C7-8C89-0096748E797E}"/>
          </ac:spMkLst>
        </pc:spChg>
        <pc:spChg chg="del">
          <ac:chgData name="Rhys Thomas" userId="b0461f160bf1e64b" providerId="LiveId" clId="{CF6027AD-E818-47F9-B483-BF3D327BE63E}" dt="2024-07-09T19:07:29.926" v="20773" actId="478"/>
          <ac:spMkLst>
            <pc:docMk/>
            <pc:sldMk cId="3228361989" sldId="468"/>
            <ac:spMk id="3" creationId="{FC5A5352-9EB7-5878-781C-DE9FC337BFFE}"/>
          </ac:spMkLst>
        </pc:spChg>
        <pc:spChg chg="add mod">
          <ac:chgData name="Rhys Thomas" userId="b0461f160bf1e64b" providerId="LiveId" clId="{CF6027AD-E818-47F9-B483-BF3D327BE63E}" dt="2024-07-09T19:17:13.527" v="20981" actId="1076"/>
          <ac:spMkLst>
            <pc:docMk/>
            <pc:sldMk cId="3228361989" sldId="468"/>
            <ac:spMk id="4" creationId="{B4097D04-5755-AD66-DDF5-B3B3AF4CA003}"/>
          </ac:spMkLst>
        </pc:spChg>
        <pc:spChg chg="add mod">
          <ac:chgData name="Rhys Thomas" userId="b0461f160bf1e64b" providerId="LiveId" clId="{CF6027AD-E818-47F9-B483-BF3D327BE63E}" dt="2024-07-09T19:12:29.318" v="20871" actId="1076"/>
          <ac:spMkLst>
            <pc:docMk/>
            <pc:sldMk cId="3228361989" sldId="468"/>
            <ac:spMk id="5" creationId="{E7247CAA-9276-AAA3-8EF0-429A379492BA}"/>
          </ac:spMkLst>
        </pc:spChg>
        <pc:spChg chg="add mod">
          <ac:chgData name="Rhys Thomas" userId="b0461f160bf1e64b" providerId="LiveId" clId="{CF6027AD-E818-47F9-B483-BF3D327BE63E}" dt="2024-07-09T19:17:13.527" v="20981" actId="1076"/>
          <ac:spMkLst>
            <pc:docMk/>
            <pc:sldMk cId="3228361989" sldId="468"/>
            <ac:spMk id="6" creationId="{C79430C3-3BE6-2268-AF0F-5FE58963244B}"/>
          </ac:spMkLst>
        </pc:spChg>
        <pc:spChg chg="add mod">
          <ac:chgData name="Rhys Thomas" userId="b0461f160bf1e64b" providerId="LiveId" clId="{CF6027AD-E818-47F9-B483-BF3D327BE63E}" dt="2024-07-09T19:17:25.921" v="20982" actId="1076"/>
          <ac:spMkLst>
            <pc:docMk/>
            <pc:sldMk cId="3228361989" sldId="468"/>
            <ac:spMk id="7" creationId="{52FC44D9-A347-59BD-F665-278FB8A6D9DD}"/>
          </ac:spMkLst>
        </pc:spChg>
        <pc:spChg chg="add mod">
          <ac:chgData name="Rhys Thomas" userId="b0461f160bf1e64b" providerId="LiveId" clId="{CF6027AD-E818-47F9-B483-BF3D327BE63E}" dt="2024-07-09T19:14:23.467" v="20917" actId="1076"/>
          <ac:spMkLst>
            <pc:docMk/>
            <pc:sldMk cId="3228361989" sldId="468"/>
            <ac:spMk id="8" creationId="{5F257202-7E45-496F-188B-604DA977810B}"/>
          </ac:spMkLst>
        </pc:spChg>
        <pc:spChg chg="add mod">
          <ac:chgData name="Rhys Thomas" userId="b0461f160bf1e64b" providerId="LiveId" clId="{CF6027AD-E818-47F9-B483-BF3D327BE63E}" dt="2024-07-10T18:57:50.975" v="21176" actId="14100"/>
          <ac:spMkLst>
            <pc:docMk/>
            <pc:sldMk cId="3228361989" sldId="468"/>
            <ac:spMk id="9" creationId="{DE0041FC-C64E-2F74-A248-FC0AAAD80CDE}"/>
          </ac:spMkLst>
        </pc:spChg>
        <pc:spChg chg="add mod">
          <ac:chgData name="Rhys Thomas" userId="b0461f160bf1e64b" providerId="LiveId" clId="{CF6027AD-E818-47F9-B483-BF3D327BE63E}" dt="2024-07-09T19:17:00.368" v="20980" actId="1076"/>
          <ac:spMkLst>
            <pc:docMk/>
            <pc:sldMk cId="3228361989" sldId="468"/>
            <ac:spMk id="10" creationId="{ECD1B2E0-A0A3-CCD1-D4EF-51F366BCD10D}"/>
          </ac:spMkLst>
        </pc:spChg>
        <pc:spChg chg="add mod">
          <ac:chgData name="Rhys Thomas" userId="b0461f160bf1e64b" providerId="LiveId" clId="{CF6027AD-E818-47F9-B483-BF3D327BE63E}" dt="2024-07-09T19:17:42.718" v="21009" actId="1076"/>
          <ac:spMkLst>
            <pc:docMk/>
            <pc:sldMk cId="3228361989" sldId="468"/>
            <ac:spMk id="11" creationId="{D38B3B32-43BD-EE4B-84FC-5DA716A7FB08}"/>
          </ac:spMkLst>
        </pc:spChg>
      </pc:sldChg>
      <pc:sldChg chg="addSp delSp modSp new mod">
        <pc:chgData name="Rhys Thomas" userId="b0461f160bf1e64b" providerId="LiveId" clId="{CF6027AD-E818-47F9-B483-BF3D327BE63E}" dt="2024-07-09T19:34:48.730" v="21175" actId="20577"/>
        <pc:sldMkLst>
          <pc:docMk/>
          <pc:sldMk cId="1851757713" sldId="469"/>
        </pc:sldMkLst>
        <pc:spChg chg="del">
          <ac:chgData name="Rhys Thomas" userId="b0461f160bf1e64b" providerId="LiveId" clId="{CF6027AD-E818-47F9-B483-BF3D327BE63E}" dt="2024-07-09T19:18:13.560" v="21012" actId="478"/>
          <ac:spMkLst>
            <pc:docMk/>
            <pc:sldMk cId="1851757713" sldId="469"/>
            <ac:spMk id="2" creationId="{7BFFBA87-25FC-7129-D691-98734BA00178}"/>
          </ac:spMkLst>
        </pc:spChg>
        <pc:spChg chg="del">
          <ac:chgData name="Rhys Thomas" userId="b0461f160bf1e64b" providerId="LiveId" clId="{CF6027AD-E818-47F9-B483-BF3D327BE63E}" dt="2024-07-09T19:18:12.288" v="21011" actId="478"/>
          <ac:spMkLst>
            <pc:docMk/>
            <pc:sldMk cId="1851757713" sldId="469"/>
            <ac:spMk id="3" creationId="{1BC76584-316D-E11E-6B73-A91ED0F4A42E}"/>
          </ac:spMkLst>
        </pc:spChg>
        <pc:spChg chg="add mod">
          <ac:chgData name="Rhys Thomas" userId="b0461f160bf1e64b" providerId="LiveId" clId="{CF6027AD-E818-47F9-B483-BF3D327BE63E}" dt="2024-07-09T19:21:28.319" v="21032" actId="1076"/>
          <ac:spMkLst>
            <pc:docMk/>
            <pc:sldMk cId="1851757713" sldId="469"/>
            <ac:spMk id="5" creationId="{43FEA852-FC58-DBFF-5BDC-6B469CE102F3}"/>
          </ac:spMkLst>
        </pc:spChg>
        <pc:spChg chg="add mod">
          <ac:chgData name="Rhys Thomas" userId="b0461f160bf1e64b" providerId="LiveId" clId="{CF6027AD-E818-47F9-B483-BF3D327BE63E}" dt="2024-07-09T19:23:36.744" v="21061" actId="404"/>
          <ac:spMkLst>
            <pc:docMk/>
            <pc:sldMk cId="1851757713" sldId="469"/>
            <ac:spMk id="7" creationId="{8F95EEEF-F26E-F929-16A9-4024866400C9}"/>
          </ac:spMkLst>
        </pc:spChg>
        <pc:spChg chg="add del mod">
          <ac:chgData name="Rhys Thomas" userId="b0461f160bf1e64b" providerId="LiveId" clId="{CF6027AD-E818-47F9-B483-BF3D327BE63E}" dt="2024-07-09T19:22:45.188" v="21057" actId="478"/>
          <ac:spMkLst>
            <pc:docMk/>
            <pc:sldMk cId="1851757713" sldId="469"/>
            <ac:spMk id="9" creationId="{A8973B1D-1BB9-3F05-0DEE-89BBD6ECD801}"/>
          </ac:spMkLst>
        </pc:spChg>
        <pc:spChg chg="add mod">
          <ac:chgData name="Rhys Thomas" userId="b0461f160bf1e64b" providerId="LiveId" clId="{CF6027AD-E818-47F9-B483-BF3D327BE63E}" dt="2024-07-09T19:23:45.761" v="21063" actId="1076"/>
          <ac:spMkLst>
            <pc:docMk/>
            <pc:sldMk cId="1851757713" sldId="469"/>
            <ac:spMk id="10" creationId="{C9A9C597-713C-1444-AF6E-BBC40B8D3509}"/>
          </ac:spMkLst>
        </pc:spChg>
        <pc:spChg chg="add mod">
          <ac:chgData name="Rhys Thomas" userId="b0461f160bf1e64b" providerId="LiveId" clId="{CF6027AD-E818-47F9-B483-BF3D327BE63E}" dt="2024-07-09T19:24:49.584" v="21078" actId="20577"/>
          <ac:spMkLst>
            <pc:docMk/>
            <pc:sldMk cId="1851757713" sldId="469"/>
            <ac:spMk id="11" creationId="{495FCFA1-6C4A-B2CC-0A01-35C453EE128C}"/>
          </ac:spMkLst>
        </pc:spChg>
        <pc:spChg chg="add mod">
          <ac:chgData name="Rhys Thomas" userId="b0461f160bf1e64b" providerId="LiveId" clId="{CF6027AD-E818-47F9-B483-BF3D327BE63E}" dt="2024-07-09T19:25:45.677" v="21097" actId="20577"/>
          <ac:spMkLst>
            <pc:docMk/>
            <pc:sldMk cId="1851757713" sldId="469"/>
            <ac:spMk id="12" creationId="{07ABE913-C14B-3690-1984-D3CDE9B88B2A}"/>
          </ac:spMkLst>
        </pc:spChg>
        <pc:spChg chg="add mod">
          <ac:chgData name="Rhys Thomas" userId="b0461f160bf1e64b" providerId="LiveId" clId="{CF6027AD-E818-47F9-B483-BF3D327BE63E}" dt="2024-07-09T19:27:23.779" v="21115" actId="20577"/>
          <ac:spMkLst>
            <pc:docMk/>
            <pc:sldMk cId="1851757713" sldId="469"/>
            <ac:spMk id="13" creationId="{ABF25941-6E2C-9B04-7D8B-696AFEE16FD4}"/>
          </ac:spMkLst>
        </pc:spChg>
        <pc:spChg chg="add mod">
          <ac:chgData name="Rhys Thomas" userId="b0461f160bf1e64b" providerId="LiveId" clId="{CF6027AD-E818-47F9-B483-BF3D327BE63E}" dt="2024-07-09T19:27:59.559" v="21127" actId="20577"/>
          <ac:spMkLst>
            <pc:docMk/>
            <pc:sldMk cId="1851757713" sldId="469"/>
            <ac:spMk id="14" creationId="{8E21B84C-F967-C515-AF61-47AE2EEFC357}"/>
          </ac:spMkLst>
        </pc:spChg>
        <pc:spChg chg="add mod">
          <ac:chgData name="Rhys Thomas" userId="b0461f160bf1e64b" providerId="LiveId" clId="{CF6027AD-E818-47F9-B483-BF3D327BE63E}" dt="2024-07-09T19:28:23.620" v="21138" actId="20577"/>
          <ac:spMkLst>
            <pc:docMk/>
            <pc:sldMk cId="1851757713" sldId="469"/>
            <ac:spMk id="15" creationId="{27D26912-4646-AF27-E5D7-510CB88409BE}"/>
          </ac:spMkLst>
        </pc:spChg>
        <pc:spChg chg="add mod">
          <ac:chgData name="Rhys Thomas" userId="b0461f160bf1e64b" providerId="LiveId" clId="{CF6027AD-E818-47F9-B483-BF3D327BE63E}" dt="2024-07-09T19:30:35.848" v="21152" actId="20577"/>
          <ac:spMkLst>
            <pc:docMk/>
            <pc:sldMk cId="1851757713" sldId="469"/>
            <ac:spMk id="16" creationId="{9423D731-8F12-B251-A872-D67BD8B18DC3}"/>
          </ac:spMkLst>
        </pc:spChg>
        <pc:spChg chg="add mod">
          <ac:chgData name="Rhys Thomas" userId="b0461f160bf1e64b" providerId="LiveId" clId="{CF6027AD-E818-47F9-B483-BF3D327BE63E}" dt="2024-07-09T19:32:29.720" v="21168" actId="20577"/>
          <ac:spMkLst>
            <pc:docMk/>
            <pc:sldMk cId="1851757713" sldId="469"/>
            <ac:spMk id="17" creationId="{5EF76695-9276-1D9B-681F-AF72E0478D59}"/>
          </ac:spMkLst>
        </pc:spChg>
        <pc:spChg chg="add mod">
          <ac:chgData name="Rhys Thomas" userId="b0461f160bf1e64b" providerId="LiveId" clId="{CF6027AD-E818-47F9-B483-BF3D327BE63E}" dt="2024-07-09T19:34:48.730" v="21175" actId="20577"/>
          <ac:spMkLst>
            <pc:docMk/>
            <pc:sldMk cId="1851757713" sldId="469"/>
            <ac:spMk id="18" creationId="{B0421663-0CC8-5534-1715-0EC832E8ED06}"/>
          </ac:spMkLst>
        </pc:spChg>
      </pc:sldChg>
      <pc:sldChg chg="addSp delSp modSp new mod">
        <pc:chgData name="Rhys Thomas" userId="b0461f160bf1e64b" providerId="LiveId" clId="{CF6027AD-E818-47F9-B483-BF3D327BE63E}" dt="2024-07-11T16:21:17.474" v="21273" actId="20577"/>
        <pc:sldMkLst>
          <pc:docMk/>
          <pc:sldMk cId="1565573810" sldId="470"/>
        </pc:sldMkLst>
        <pc:spChg chg="del">
          <ac:chgData name="Rhys Thomas" userId="b0461f160bf1e64b" providerId="LiveId" clId="{CF6027AD-E818-47F9-B483-BF3D327BE63E}" dt="2024-07-10T18:59:23.020" v="21179" actId="478"/>
          <ac:spMkLst>
            <pc:docMk/>
            <pc:sldMk cId="1565573810" sldId="470"/>
            <ac:spMk id="2" creationId="{E60EB9A1-9636-E8D4-A726-0344B0D2DC90}"/>
          </ac:spMkLst>
        </pc:spChg>
        <pc:spChg chg="del">
          <ac:chgData name="Rhys Thomas" userId="b0461f160bf1e64b" providerId="LiveId" clId="{CF6027AD-E818-47F9-B483-BF3D327BE63E}" dt="2024-07-10T18:59:21.746" v="21178" actId="478"/>
          <ac:spMkLst>
            <pc:docMk/>
            <pc:sldMk cId="1565573810" sldId="470"/>
            <ac:spMk id="3" creationId="{5B34FE4D-1613-7A78-8A4A-C5B22CFD7FCF}"/>
          </ac:spMkLst>
        </pc:spChg>
        <pc:spChg chg="add mod">
          <ac:chgData name="Rhys Thomas" userId="b0461f160bf1e64b" providerId="LiveId" clId="{CF6027AD-E818-47F9-B483-BF3D327BE63E}" dt="2024-07-10T19:02:37.901" v="21190" actId="20577"/>
          <ac:spMkLst>
            <pc:docMk/>
            <pc:sldMk cId="1565573810" sldId="470"/>
            <ac:spMk id="5" creationId="{3F3FE721-3042-E7AF-87B7-979C2C369805}"/>
          </ac:spMkLst>
        </pc:spChg>
        <pc:spChg chg="add mod">
          <ac:chgData name="Rhys Thomas" userId="b0461f160bf1e64b" providerId="LiveId" clId="{CF6027AD-E818-47F9-B483-BF3D327BE63E}" dt="2024-07-11T16:10:28.360" v="21211" actId="20577"/>
          <ac:spMkLst>
            <pc:docMk/>
            <pc:sldMk cId="1565573810" sldId="470"/>
            <ac:spMk id="6" creationId="{40CA28AD-DE0C-E8A2-C3A3-42DE716F5BB7}"/>
          </ac:spMkLst>
        </pc:spChg>
        <pc:spChg chg="add mod">
          <ac:chgData name="Rhys Thomas" userId="b0461f160bf1e64b" providerId="LiveId" clId="{CF6027AD-E818-47F9-B483-BF3D327BE63E}" dt="2024-07-11T16:10:46.107" v="21218" actId="20577"/>
          <ac:spMkLst>
            <pc:docMk/>
            <pc:sldMk cId="1565573810" sldId="470"/>
            <ac:spMk id="7" creationId="{B878633B-CE0A-9735-3419-29752C330855}"/>
          </ac:spMkLst>
        </pc:spChg>
        <pc:spChg chg="add mod">
          <ac:chgData name="Rhys Thomas" userId="b0461f160bf1e64b" providerId="LiveId" clId="{CF6027AD-E818-47F9-B483-BF3D327BE63E}" dt="2024-07-11T16:11:07.089" v="21225" actId="20577"/>
          <ac:spMkLst>
            <pc:docMk/>
            <pc:sldMk cId="1565573810" sldId="470"/>
            <ac:spMk id="8" creationId="{E0DD289B-467B-E73A-7C3B-9EFCB063CE46}"/>
          </ac:spMkLst>
        </pc:spChg>
        <pc:spChg chg="add mod">
          <ac:chgData name="Rhys Thomas" userId="b0461f160bf1e64b" providerId="LiveId" clId="{CF6027AD-E818-47F9-B483-BF3D327BE63E}" dt="2024-07-11T16:11:23.566" v="21230" actId="20577"/>
          <ac:spMkLst>
            <pc:docMk/>
            <pc:sldMk cId="1565573810" sldId="470"/>
            <ac:spMk id="9" creationId="{49D55694-7C99-82EE-0805-FD5D9C1ECBB4}"/>
          </ac:spMkLst>
        </pc:spChg>
        <pc:spChg chg="add mod">
          <ac:chgData name="Rhys Thomas" userId="b0461f160bf1e64b" providerId="LiveId" clId="{CF6027AD-E818-47F9-B483-BF3D327BE63E}" dt="2024-07-11T16:17:10.606" v="21236" actId="20577"/>
          <ac:spMkLst>
            <pc:docMk/>
            <pc:sldMk cId="1565573810" sldId="470"/>
            <ac:spMk id="10" creationId="{BBDC8F74-0B44-BA5A-31A0-1845DC0359DE}"/>
          </ac:spMkLst>
        </pc:spChg>
        <pc:spChg chg="add mod">
          <ac:chgData name="Rhys Thomas" userId="b0461f160bf1e64b" providerId="LiveId" clId="{CF6027AD-E818-47F9-B483-BF3D327BE63E}" dt="2024-07-11T16:19:31.802" v="21240" actId="1076"/>
          <ac:spMkLst>
            <pc:docMk/>
            <pc:sldMk cId="1565573810" sldId="470"/>
            <ac:spMk id="11" creationId="{5FB7F09B-2D88-6E9C-2442-3E7DB18C3514}"/>
          </ac:spMkLst>
        </pc:spChg>
        <pc:spChg chg="add mod">
          <ac:chgData name="Rhys Thomas" userId="b0461f160bf1e64b" providerId="LiveId" clId="{CF6027AD-E818-47F9-B483-BF3D327BE63E}" dt="2024-07-11T16:19:44.549" v="21242" actId="1076"/>
          <ac:spMkLst>
            <pc:docMk/>
            <pc:sldMk cId="1565573810" sldId="470"/>
            <ac:spMk id="12" creationId="{5267C028-A6B3-3B28-4D4D-7A241D06A133}"/>
          </ac:spMkLst>
        </pc:spChg>
        <pc:spChg chg="add mod">
          <ac:chgData name="Rhys Thomas" userId="b0461f160bf1e64b" providerId="LiveId" clId="{CF6027AD-E818-47F9-B483-BF3D327BE63E}" dt="2024-07-11T16:19:56.067" v="21244" actId="1076"/>
          <ac:spMkLst>
            <pc:docMk/>
            <pc:sldMk cId="1565573810" sldId="470"/>
            <ac:spMk id="13" creationId="{238A96D2-ED76-7313-420D-C63BDE991BFE}"/>
          </ac:spMkLst>
        </pc:spChg>
        <pc:spChg chg="add mod">
          <ac:chgData name="Rhys Thomas" userId="b0461f160bf1e64b" providerId="LiveId" clId="{CF6027AD-E818-47F9-B483-BF3D327BE63E}" dt="2024-07-11T16:19:56.067" v="21244" actId="1076"/>
          <ac:spMkLst>
            <pc:docMk/>
            <pc:sldMk cId="1565573810" sldId="470"/>
            <ac:spMk id="14" creationId="{F85AB1C6-19B3-8ABA-9593-F58DE55FCC15}"/>
          </ac:spMkLst>
        </pc:spChg>
        <pc:spChg chg="add mod">
          <ac:chgData name="Rhys Thomas" userId="b0461f160bf1e64b" providerId="LiveId" clId="{CF6027AD-E818-47F9-B483-BF3D327BE63E}" dt="2024-07-11T16:20:03.528" v="21246" actId="1076"/>
          <ac:spMkLst>
            <pc:docMk/>
            <pc:sldMk cId="1565573810" sldId="470"/>
            <ac:spMk id="15" creationId="{EC9AB512-AE5C-FA9C-D3A1-DD9C1A472FEF}"/>
          </ac:spMkLst>
        </pc:spChg>
        <pc:spChg chg="add mod">
          <ac:chgData name="Rhys Thomas" userId="b0461f160bf1e64b" providerId="LiveId" clId="{CF6027AD-E818-47F9-B483-BF3D327BE63E}" dt="2024-07-11T16:20:37.330" v="21252" actId="20577"/>
          <ac:spMkLst>
            <pc:docMk/>
            <pc:sldMk cId="1565573810" sldId="470"/>
            <ac:spMk id="16" creationId="{9B4067EA-3B51-91C0-4B3A-EAA1FF0A702D}"/>
          </ac:spMkLst>
        </pc:spChg>
        <pc:spChg chg="add mod">
          <ac:chgData name="Rhys Thomas" userId="b0461f160bf1e64b" providerId="LiveId" clId="{CF6027AD-E818-47F9-B483-BF3D327BE63E}" dt="2024-07-11T16:20:47.867" v="21257" actId="20577"/>
          <ac:spMkLst>
            <pc:docMk/>
            <pc:sldMk cId="1565573810" sldId="470"/>
            <ac:spMk id="17" creationId="{A64E0F18-AD43-6982-2C83-7F4ACF2E1D18}"/>
          </ac:spMkLst>
        </pc:spChg>
        <pc:spChg chg="add mod">
          <ac:chgData name="Rhys Thomas" userId="b0461f160bf1e64b" providerId="LiveId" clId="{CF6027AD-E818-47F9-B483-BF3D327BE63E}" dt="2024-07-11T16:21:17.474" v="21273" actId="20577"/>
          <ac:spMkLst>
            <pc:docMk/>
            <pc:sldMk cId="1565573810" sldId="470"/>
            <ac:spMk id="18" creationId="{E1C5CB1A-DE60-569E-5CE6-32ED4EA03CB9}"/>
          </ac:spMkLst>
        </pc:spChg>
        <pc:spChg chg="add mod">
          <ac:chgData name="Rhys Thomas" userId="b0461f160bf1e64b" providerId="LiveId" clId="{CF6027AD-E818-47F9-B483-BF3D327BE63E}" dt="2024-07-11T16:21:03.968" v="21267" actId="20577"/>
          <ac:spMkLst>
            <pc:docMk/>
            <pc:sldMk cId="1565573810" sldId="470"/>
            <ac:spMk id="19" creationId="{05475BAF-FFD0-8E51-6F5C-AC2542BD48BF}"/>
          </ac:spMkLst>
        </pc:spChg>
        <pc:spChg chg="add mod">
          <ac:chgData name="Rhys Thomas" userId="b0461f160bf1e64b" providerId="LiveId" clId="{CF6027AD-E818-47F9-B483-BF3D327BE63E}" dt="2024-07-11T16:21:15.379" v="21272" actId="20577"/>
          <ac:spMkLst>
            <pc:docMk/>
            <pc:sldMk cId="1565573810" sldId="470"/>
            <ac:spMk id="20" creationId="{24BDCBB4-73F0-E2C9-8E3E-519F3F08C737}"/>
          </ac:spMkLst>
        </pc:spChg>
        <pc:spChg chg="add mod">
          <ac:chgData name="Rhys Thomas" userId="b0461f160bf1e64b" providerId="LiveId" clId="{CF6027AD-E818-47F9-B483-BF3D327BE63E}" dt="2024-07-11T16:20:27.875" v="21248" actId="1076"/>
          <ac:spMkLst>
            <pc:docMk/>
            <pc:sldMk cId="1565573810" sldId="470"/>
            <ac:spMk id="21" creationId="{2B023C91-C30C-9BCE-34A2-08B29E399283}"/>
          </ac:spMkLst>
        </pc:spChg>
        <pc:spChg chg="add mod">
          <ac:chgData name="Rhys Thomas" userId="b0461f160bf1e64b" providerId="LiveId" clId="{CF6027AD-E818-47F9-B483-BF3D327BE63E}" dt="2024-07-11T16:20:27.875" v="21248" actId="1076"/>
          <ac:spMkLst>
            <pc:docMk/>
            <pc:sldMk cId="1565573810" sldId="470"/>
            <ac:spMk id="22" creationId="{02496431-D834-D8F0-16BC-5256A08E0D38}"/>
          </ac:spMkLst>
        </pc:spChg>
        <pc:spChg chg="add mod">
          <ac:chgData name="Rhys Thomas" userId="b0461f160bf1e64b" providerId="LiveId" clId="{CF6027AD-E818-47F9-B483-BF3D327BE63E}" dt="2024-07-11T16:20:27.875" v="21248" actId="1076"/>
          <ac:spMkLst>
            <pc:docMk/>
            <pc:sldMk cId="1565573810" sldId="470"/>
            <ac:spMk id="23" creationId="{DFF2A8DA-4953-C92D-19C2-DA478A8F1817}"/>
          </ac:spMkLst>
        </pc:spChg>
        <pc:spChg chg="add mod">
          <ac:chgData name="Rhys Thomas" userId="b0461f160bf1e64b" providerId="LiveId" clId="{CF6027AD-E818-47F9-B483-BF3D327BE63E}" dt="2024-07-11T16:20:27.875" v="21248" actId="1076"/>
          <ac:spMkLst>
            <pc:docMk/>
            <pc:sldMk cId="1565573810" sldId="470"/>
            <ac:spMk id="24" creationId="{DD20B4DC-7939-CDBA-FD23-67EB8D017B71}"/>
          </ac:spMkLst>
        </pc:spChg>
        <pc:spChg chg="add mod">
          <ac:chgData name="Rhys Thomas" userId="b0461f160bf1e64b" providerId="LiveId" clId="{CF6027AD-E818-47F9-B483-BF3D327BE63E}" dt="2024-07-11T16:20:27.875" v="21248" actId="1076"/>
          <ac:spMkLst>
            <pc:docMk/>
            <pc:sldMk cId="1565573810" sldId="470"/>
            <ac:spMk id="25" creationId="{39CB7A6D-D604-449A-809B-1908F331FD14}"/>
          </ac:spMkLst>
        </pc:spChg>
      </pc:sldChg>
      <pc:sldChg chg="addSp delSp modSp new mod modAnim">
        <pc:chgData name="Rhys Thomas" userId="b0461f160bf1e64b" providerId="LiveId" clId="{CF6027AD-E818-47F9-B483-BF3D327BE63E}" dt="2024-07-11T19:28:12.514" v="21470"/>
        <pc:sldMkLst>
          <pc:docMk/>
          <pc:sldMk cId="1215744285" sldId="471"/>
        </pc:sldMkLst>
        <pc:spChg chg="del">
          <ac:chgData name="Rhys Thomas" userId="b0461f160bf1e64b" providerId="LiveId" clId="{CF6027AD-E818-47F9-B483-BF3D327BE63E}" dt="2024-07-11T16:21:42.649" v="21276" actId="478"/>
          <ac:spMkLst>
            <pc:docMk/>
            <pc:sldMk cId="1215744285" sldId="471"/>
            <ac:spMk id="2" creationId="{EBABFFA2-93C3-7E0F-0C23-29FCB4F45058}"/>
          </ac:spMkLst>
        </pc:spChg>
        <pc:spChg chg="del">
          <ac:chgData name="Rhys Thomas" userId="b0461f160bf1e64b" providerId="LiveId" clId="{CF6027AD-E818-47F9-B483-BF3D327BE63E}" dt="2024-07-11T16:21:41.384" v="21275" actId="478"/>
          <ac:spMkLst>
            <pc:docMk/>
            <pc:sldMk cId="1215744285" sldId="471"/>
            <ac:spMk id="3" creationId="{5D618E5D-6958-D57F-4505-4F1D13954671}"/>
          </ac:spMkLst>
        </pc:spChg>
        <pc:spChg chg="add mod">
          <ac:chgData name="Rhys Thomas" userId="b0461f160bf1e64b" providerId="LiveId" clId="{CF6027AD-E818-47F9-B483-BF3D327BE63E}" dt="2024-07-11T16:23:36.192" v="21292" actId="1076"/>
          <ac:spMkLst>
            <pc:docMk/>
            <pc:sldMk cId="1215744285" sldId="471"/>
            <ac:spMk id="5" creationId="{80574C7C-CB6E-CB33-A33A-159E922B1A55}"/>
          </ac:spMkLst>
        </pc:spChg>
        <pc:spChg chg="add mod">
          <ac:chgData name="Rhys Thomas" userId="b0461f160bf1e64b" providerId="LiveId" clId="{CF6027AD-E818-47F9-B483-BF3D327BE63E}" dt="2024-07-11T16:25:14.174" v="21319" actId="20577"/>
          <ac:spMkLst>
            <pc:docMk/>
            <pc:sldMk cId="1215744285" sldId="471"/>
            <ac:spMk id="7" creationId="{51F7B913-930B-29DA-D65E-0FEB003BD98C}"/>
          </ac:spMkLst>
        </pc:spChg>
        <pc:spChg chg="add del">
          <ac:chgData name="Rhys Thomas" userId="b0461f160bf1e64b" providerId="LiveId" clId="{CF6027AD-E818-47F9-B483-BF3D327BE63E}" dt="2024-07-11T16:23:55.730" v="21299" actId="478"/>
          <ac:spMkLst>
            <pc:docMk/>
            <pc:sldMk cId="1215744285" sldId="471"/>
            <ac:spMk id="9" creationId="{D8CE7B5F-BAE0-84BA-16A1-BA755630488B}"/>
          </ac:spMkLst>
        </pc:spChg>
        <pc:spChg chg="add del mod">
          <ac:chgData name="Rhys Thomas" userId="b0461f160bf1e64b" providerId="LiveId" clId="{CF6027AD-E818-47F9-B483-BF3D327BE63E}" dt="2024-07-11T16:23:53.134" v="21298" actId="478"/>
          <ac:spMkLst>
            <pc:docMk/>
            <pc:sldMk cId="1215744285" sldId="471"/>
            <ac:spMk id="11" creationId="{0C09B2E2-AB11-BF34-B844-39CEB314CB4B}"/>
          </ac:spMkLst>
        </pc:spChg>
        <pc:spChg chg="add mod">
          <ac:chgData name="Rhys Thomas" userId="b0461f160bf1e64b" providerId="LiveId" clId="{CF6027AD-E818-47F9-B483-BF3D327BE63E}" dt="2024-07-11T16:25:24.740" v="21322" actId="207"/>
          <ac:spMkLst>
            <pc:docMk/>
            <pc:sldMk cId="1215744285" sldId="471"/>
            <ac:spMk id="12" creationId="{251657BD-E5FD-6A91-3065-DD8E5A187FD8}"/>
          </ac:spMkLst>
        </pc:spChg>
        <pc:spChg chg="add mod">
          <ac:chgData name="Rhys Thomas" userId="b0461f160bf1e64b" providerId="LiveId" clId="{CF6027AD-E818-47F9-B483-BF3D327BE63E}" dt="2024-07-11T19:20:58.951" v="21336" actId="20577"/>
          <ac:spMkLst>
            <pc:docMk/>
            <pc:sldMk cId="1215744285" sldId="471"/>
            <ac:spMk id="13" creationId="{8C1512BA-02D0-9A42-48BF-C216FCDFFA30}"/>
          </ac:spMkLst>
        </pc:spChg>
        <pc:spChg chg="add del mod">
          <ac:chgData name="Rhys Thomas" userId="b0461f160bf1e64b" providerId="LiveId" clId="{CF6027AD-E818-47F9-B483-BF3D327BE63E}" dt="2024-07-11T19:20:14.128" v="21326" actId="478"/>
          <ac:spMkLst>
            <pc:docMk/>
            <pc:sldMk cId="1215744285" sldId="471"/>
            <ac:spMk id="14" creationId="{01CEC0BE-511D-DD3F-60E5-EE25161C03C9}"/>
          </ac:spMkLst>
        </pc:spChg>
        <pc:spChg chg="add mod">
          <ac:chgData name="Rhys Thomas" userId="b0461f160bf1e64b" providerId="LiveId" clId="{CF6027AD-E818-47F9-B483-BF3D327BE63E}" dt="2024-07-11T19:21:11.117" v="21338" actId="1076"/>
          <ac:spMkLst>
            <pc:docMk/>
            <pc:sldMk cId="1215744285" sldId="471"/>
            <ac:spMk id="15" creationId="{5B5BAFAE-D1B2-E858-55C8-5D85480DF25E}"/>
          </ac:spMkLst>
        </pc:spChg>
        <pc:spChg chg="add mod topLvl">
          <ac:chgData name="Rhys Thomas" userId="b0461f160bf1e64b" providerId="LiveId" clId="{CF6027AD-E818-47F9-B483-BF3D327BE63E}" dt="2024-07-11T19:27:22.799" v="21457" actId="165"/>
          <ac:spMkLst>
            <pc:docMk/>
            <pc:sldMk cId="1215744285" sldId="471"/>
            <ac:spMk id="16" creationId="{C581E800-FA8B-0E02-7750-16BA873C6B64}"/>
          </ac:spMkLst>
        </pc:spChg>
        <pc:spChg chg="add mod topLvl">
          <ac:chgData name="Rhys Thomas" userId="b0461f160bf1e64b" providerId="LiveId" clId="{CF6027AD-E818-47F9-B483-BF3D327BE63E}" dt="2024-07-11T19:27:22.799" v="21457" actId="165"/>
          <ac:spMkLst>
            <pc:docMk/>
            <pc:sldMk cId="1215744285" sldId="471"/>
            <ac:spMk id="17" creationId="{D616CE96-3E10-8FC5-23C2-FFB123B3E662}"/>
          </ac:spMkLst>
        </pc:spChg>
        <pc:spChg chg="add mod topLvl">
          <ac:chgData name="Rhys Thomas" userId="b0461f160bf1e64b" providerId="LiveId" clId="{CF6027AD-E818-47F9-B483-BF3D327BE63E}" dt="2024-07-11T19:27:38.049" v="21461" actId="1076"/>
          <ac:spMkLst>
            <pc:docMk/>
            <pc:sldMk cId="1215744285" sldId="471"/>
            <ac:spMk id="18" creationId="{8AA1C6A8-4A29-14CF-166B-59A247184BB4}"/>
          </ac:spMkLst>
        </pc:spChg>
        <pc:spChg chg="add mod topLvl">
          <ac:chgData name="Rhys Thomas" userId="b0461f160bf1e64b" providerId="LiveId" clId="{CF6027AD-E818-47F9-B483-BF3D327BE63E}" dt="2024-07-11T19:27:22.799" v="21457" actId="165"/>
          <ac:spMkLst>
            <pc:docMk/>
            <pc:sldMk cId="1215744285" sldId="471"/>
            <ac:spMk id="19" creationId="{96B6CA47-FD67-D98C-32C6-715EF39325B3}"/>
          </ac:spMkLst>
        </pc:spChg>
        <pc:spChg chg="add mod">
          <ac:chgData name="Rhys Thomas" userId="b0461f160bf1e64b" providerId="LiveId" clId="{CF6027AD-E818-47F9-B483-BF3D327BE63E}" dt="2024-07-11T19:21:33.294" v="21341"/>
          <ac:spMkLst>
            <pc:docMk/>
            <pc:sldMk cId="1215744285" sldId="471"/>
            <ac:spMk id="20" creationId="{F05A5FA7-D3FC-0B01-F476-978CC8D78F86}"/>
          </ac:spMkLst>
        </pc:spChg>
        <pc:spChg chg="add mod">
          <ac:chgData name="Rhys Thomas" userId="b0461f160bf1e64b" providerId="LiveId" clId="{CF6027AD-E818-47F9-B483-BF3D327BE63E}" dt="2024-07-11T19:21:33.294" v="21341"/>
          <ac:spMkLst>
            <pc:docMk/>
            <pc:sldMk cId="1215744285" sldId="471"/>
            <ac:spMk id="21" creationId="{3DA42DCF-2E27-8467-DCF4-5FEE7CCFEC23}"/>
          </ac:spMkLst>
        </pc:spChg>
        <pc:spChg chg="add mod">
          <ac:chgData name="Rhys Thomas" userId="b0461f160bf1e64b" providerId="LiveId" clId="{CF6027AD-E818-47F9-B483-BF3D327BE63E}" dt="2024-07-11T19:21:33.294" v="21341"/>
          <ac:spMkLst>
            <pc:docMk/>
            <pc:sldMk cId="1215744285" sldId="471"/>
            <ac:spMk id="22" creationId="{BCFDBD97-1CC4-E762-6038-0080E1429FFC}"/>
          </ac:spMkLst>
        </pc:spChg>
        <pc:spChg chg="add mod">
          <ac:chgData name="Rhys Thomas" userId="b0461f160bf1e64b" providerId="LiveId" clId="{CF6027AD-E818-47F9-B483-BF3D327BE63E}" dt="2024-07-11T19:21:33.294" v="21341"/>
          <ac:spMkLst>
            <pc:docMk/>
            <pc:sldMk cId="1215744285" sldId="471"/>
            <ac:spMk id="23" creationId="{356D7173-BD2F-B449-0F51-9F55059DF543}"/>
          </ac:spMkLst>
        </pc:spChg>
        <pc:spChg chg="mod topLvl">
          <ac:chgData name="Rhys Thomas" userId="b0461f160bf1e64b" providerId="LiveId" clId="{CF6027AD-E818-47F9-B483-BF3D327BE63E}" dt="2024-07-11T19:27:36.637" v="21460" actId="165"/>
          <ac:spMkLst>
            <pc:docMk/>
            <pc:sldMk cId="1215744285" sldId="471"/>
            <ac:spMk id="26" creationId="{47B63A0D-0537-50E2-62DC-073A143818A6}"/>
          </ac:spMkLst>
        </pc:spChg>
        <pc:spChg chg="mod topLvl">
          <ac:chgData name="Rhys Thomas" userId="b0461f160bf1e64b" providerId="LiveId" clId="{CF6027AD-E818-47F9-B483-BF3D327BE63E}" dt="2024-07-11T19:27:36.637" v="21460" actId="165"/>
          <ac:spMkLst>
            <pc:docMk/>
            <pc:sldMk cId="1215744285" sldId="471"/>
            <ac:spMk id="27" creationId="{6AAC330F-809B-DFAF-444A-82B1FA4EC7BD}"/>
          </ac:spMkLst>
        </pc:spChg>
        <pc:spChg chg="mod topLvl">
          <ac:chgData name="Rhys Thomas" userId="b0461f160bf1e64b" providerId="LiveId" clId="{CF6027AD-E818-47F9-B483-BF3D327BE63E}" dt="2024-07-11T19:27:36.637" v="21460" actId="165"/>
          <ac:spMkLst>
            <pc:docMk/>
            <pc:sldMk cId="1215744285" sldId="471"/>
            <ac:spMk id="28" creationId="{47A5230A-2441-AA95-6990-6107BE6091BE}"/>
          </ac:spMkLst>
        </pc:spChg>
        <pc:spChg chg="mod topLvl">
          <ac:chgData name="Rhys Thomas" userId="b0461f160bf1e64b" providerId="LiveId" clId="{CF6027AD-E818-47F9-B483-BF3D327BE63E}" dt="2024-07-11T19:27:36.637" v="21460" actId="165"/>
          <ac:spMkLst>
            <pc:docMk/>
            <pc:sldMk cId="1215744285" sldId="471"/>
            <ac:spMk id="29" creationId="{C5CC0F31-F4BF-7729-F113-0C7F62524EC5}"/>
          </ac:spMkLst>
        </pc:spChg>
        <pc:spChg chg="mod topLvl">
          <ac:chgData name="Rhys Thomas" userId="b0461f160bf1e64b" providerId="LiveId" clId="{CF6027AD-E818-47F9-B483-BF3D327BE63E}" dt="2024-07-11T19:27:53.113" v="21464" actId="165"/>
          <ac:spMkLst>
            <pc:docMk/>
            <pc:sldMk cId="1215744285" sldId="471"/>
            <ac:spMk id="31" creationId="{9461D732-783C-BB29-F909-6D7A83943AB6}"/>
          </ac:spMkLst>
        </pc:spChg>
        <pc:spChg chg="mod topLvl">
          <ac:chgData name="Rhys Thomas" userId="b0461f160bf1e64b" providerId="LiveId" clId="{CF6027AD-E818-47F9-B483-BF3D327BE63E}" dt="2024-07-11T19:27:53.113" v="21464" actId="165"/>
          <ac:spMkLst>
            <pc:docMk/>
            <pc:sldMk cId="1215744285" sldId="471"/>
            <ac:spMk id="32" creationId="{E2D517A3-E97A-E03E-7A79-0E1F6E40B37B}"/>
          </ac:spMkLst>
        </pc:spChg>
        <pc:spChg chg="mod topLvl">
          <ac:chgData name="Rhys Thomas" userId="b0461f160bf1e64b" providerId="LiveId" clId="{CF6027AD-E818-47F9-B483-BF3D327BE63E}" dt="2024-07-11T19:27:53.113" v="21464" actId="165"/>
          <ac:spMkLst>
            <pc:docMk/>
            <pc:sldMk cId="1215744285" sldId="471"/>
            <ac:spMk id="33" creationId="{8AF35482-5706-FDE8-784B-7FA970857048}"/>
          </ac:spMkLst>
        </pc:spChg>
        <pc:spChg chg="mod topLvl">
          <ac:chgData name="Rhys Thomas" userId="b0461f160bf1e64b" providerId="LiveId" clId="{CF6027AD-E818-47F9-B483-BF3D327BE63E}" dt="2024-07-11T19:27:53.113" v="21464" actId="165"/>
          <ac:spMkLst>
            <pc:docMk/>
            <pc:sldMk cId="1215744285" sldId="471"/>
            <ac:spMk id="34" creationId="{7DD172F4-C6DC-825B-377C-A013B91F54C1}"/>
          </ac:spMkLst>
        </pc:spChg>
        <pc:spChg chg="add del mod">
          <ac:chgData name="Rhys Thomas" userId="b0461f160bf1e64b" providerId="LiveId" clId="{CF6027AD-E818-47F9-B483-BF3D327BE63E}" dt="2024-07-11T19:23:57.671" v="21405" actId="478"/>
          <ac:spMkLst>
            <pc:docMk/>
            <pc:sldMk cId="1215744285" sldId="471"/>
            <ac:spMk id="35" creationId="{AA0B4CEA-11E0-DB29-4170-E18F18366D44}"/>
          </ac:spMkLst>
        </pc:spChg>
        <pc:spChg chg="add mod">
          <ac:chgData name="Rhys Thomas" userId="b0461f160bf1e64b" providerId="LiveId" clId="{CF6027AD-E818-47F9-B483-BF3D327BE63E}" dt="2024-07-11T19:25:16.466" v="21428" actId="20577"/>
          <ac:spMkLst>
            <pc:docMk/>
            <pc:sldMk cId="1215744285" sldId="471"/>
            <ac:spMk id="36" creationId="{7E2027C7-E2BF-9653-AFD8-2D6311E6CDA0}"/>
          </ac:spMkLst>
        </pc:spChg>
        <pc:spChg chg="add mod">
          <ac:chgData name="Rhys Thomas" userId="b0461f160bf1e64b" providerId="LiveId" clId="{CF6027AD-E818-47F9-B483-BF3D327BE63E}" dt="2024-07-11T19:26:20.437" v="21436" actId="20577"/>
          <ac:spMkLst>
            <pc:docMk/>
            <pc:sldMk cId="1215744285" sldId="471"/>
            <ac:spMk id="37" creationId="{040796EF-E1F7-55E6-6BC9-E1F7063518D1}"/>
          </ac:spMkLst>
        </pc:spChg>
        <pc:spChg chg="add mod">
          <ac:chgData name="Rhys Thomas" userId="b0461f160bf1e64b" providerId="LiveId" clId="{CF6027AD-E818-47F9-B483-BF3D327BE63E}" dt="2024-07-11T19:24:22.538" v="21409" actId="1076"/>
          <ac:spMkLst>
            <pc:docMk/>
            <pc:sldMk cId="1215744285" sldId="471"/>
            <ac:spMk id="38" creationId="{C337A6B5-06EE-8E8D-62FE-59634CAD51CA}"/>
          </ac:spMkLst>
        </pc:spChg>
        <pc:spChg chg="add mod">
          <ac:chgData name="Rhys Thomas" userId="b0461f160bf1e64b" providerId="LiveId" clId="{CF6027AD-E818-47F9-B483-BF3D327BE63E}" dt="2024-07-11T19:24:29.066" v="21411" actId="1076"/>
          <ac:spMkLst>
            <pc:docMk/>
            <pc:sldMk cId="1215744285" sldId="471"/>
            <ac:spMk id="39" creationId="{061AE47E-7FFF-7274-7535-B866A2DE4F07}"/>
          </ac:spMkLst>
        </pc:spChg>
        <pc:spChg chg="del mod">
          <ac:chgData name="Rhys Thomas" userId="b0461f160bf1e64b" providerId="LiveId" clId="{CF6027AD-E818-47F9-B483-BF3D327BE63E}" dt="2024-07-11T19:24:52.272" v="21417" actId="478"/>
          <ac:spMkLst>
            <pc:docMk/>
            <pc:sldMk cId="1215744285" sldId="471"/>
            <ac:spMk id="41" creationId="{A05B98D1-4EBF-C0A4-E134-AF238F4A2B4E}"/>
          </ac:spMkLst>
        </pc:spChg>
        <pc:spChg chg="mod">
          <ac:chgData name="Rhys Thomas" userId="b0461f160bf1e64b" providerId="LiveId" clId="{CF6027AD-E818-47F9-B483-BF3D327BE63E}" dt="2024-07-11T19:24:40.520" v="21412"/>
          <ac:spMkLst>
            <pc:docMk/>
            <pc:sldMk cId="1215744285" sldId="471"/>
            <ac:spMk id="42" creationId="{A939EC5F-3DEC-9F43-020B-041C70EF746D}"/>
          </ac:spMkLst>
        </pc:spChg>
        <pc:spChg chg="del mod">
          <ac:chgData name="Rhys Thomas" userId="b0461f160bf1e64b" providerId="LiveId" clId="{CF6027AD-E818-47F9-B483-BF3D327BE63E}" dt="2024-07-11T19:24:49.573" v="21416" actId="478"/>
          <ac:spMkLst>
            <pc:docMk/>
            <pc:sldMk cId="1215744285" sldId="471"/>
            <ac:spMk id="43" creationId="{0462D2CB-47E9-35BA-6C38-1108FA302642}"/>
          </ac:spMkLst>
        </pc:spChg>
        <pc:spChg chg="mod">
          <ac:chgData name="Rhys Thomas" userId="b0461f160bf1e64b" providerId="LiveId" clId="{CF6027AD-E818-47F9-B483-BF3D327BE63E}" dt="2024-07-11T19:24:40.520" v="21412"/>
          <ac:spMkLst>
            <pc:docMk/>
            <pc:sldMk cId="1215744285" sldId="471"/>
            <ac:spMk id="44" creationId="{7C59A87D-D5AB-54A9-33E3-12522E5F4DE3}"/>
          </ac:spMkLst>
        </pc:spChg>
        <pc:spChg chg="add mod">
          <ac:chgData name="Rhys Thomas" userId="b0461f160bf1e64b" providerId="LiveId" clId="{CF6027AD-E818-47F9-B483-BF3D327BE63E}" dt="2024-07-11T19:26:49.310" v="21452" actId="20577"/>
          <ac:spMkLst>
            <pc:docMk/>
            <pc:sldMk cId="1215744285" sldId="471"/>
            <ac:spMk id="45" creationId="{C79041B8-E8A0-B663-AFA0-FA2C6BEF9248}"/>
          </ac:spMkLst>
        </pc:spChg>
        <pc:spChg chg="add mod">
          <ac:chgData name="Rhys Thomas" userId="b0461f160bf1e64b" providerId="LiveId" clId="{CF6027AD-E818-47F9-B483-BF3D327BE63E}" dt="2024-07-11T19:27:01.959" v="21454" actId="20577"/>
          <ac:spMkLst>
            <pc:docMk/>
            <pc:sldMk cId="1215744285" sldId="471"/>
            <ac:spMk id="46" creationId="{8B5EC909-3924-3641-C937-2E0EB5C7234C}"/>
          </ac:spMkLst>
        </pc:spChg>
        <pc:spChg chg="add mod">
          <ac:chgData name="Rhys Thomas" userId="b0461f160bf1e64b" providerId="LiveId" clId="{CF6027AD-E818-47F9-B483-BF3D327BE63E}" dt="2024-07-11T19:24:42.906" v="21413" actId="1076"/>
          <ac:spMkLst>
            <pc:docMk/>
            <pc:sldMk cId="1215744285" sldId="471"/>
            <ac:spMk id="47" creationId="{AA6D9225-BDC7-03DA-2F96-33CB4B17CFAD}"/>
          </ac:spMkLst>
        </pc:spChg>
        <pc:spChg chg="add mod">
          <ac:chgData name="Rhys Thomas" userId="b0461f160bf1e64b" providerId="LiveId" clId="{CF6027AD-E818-47F9-B483-BF3D327BE63E}" dt="2024-07-11T19:24:42.906" v="21413" actId="1076"/>
          <ac:spMkLst>
            <pc:docMk/>
            <pc:sldMk cId="1215744285" sldId="471"/>
            <ac:spMk id="48" creationId="{7F7F0C97-84C5-2B2A-2E71-E5359BF17BE4}"/>
          </ac:spMkLst>
        </pc:spChg>
        <pc:grpChg chg="add del mod">
          <ac:chgData name="Rhys Thomas" userId="b0461f160bf1e64b" providerId="LiveId" clId="{CF6027AD-E818-47F9-B483-BF3D327BE63E}" dt="2024-07-11T19:27:22.799" v="21457" actId="165"/>
          <ac:grpSpMkLst>
            <pc:docMk/>
            <pc:sldMk cId="1215744285" sldId="471"/>
            <ac:grpSpMk id="24" creationId="{0E6E4B16-B60C-74D3-CD77-DBBCD4915B9A}"/>
          </ac:grpSpMkLst>
        </pc:grpChg>
        <pc:grpChg chg="add del mod">
          <ac:chgData name="Rhys Thomas" userId="b0461f160bf1e64b" providerId="LiveId" clId="{CF6027AD-E818-47F9-B483-BF3D327BE63E}" dt="2024-07-11T19:27:36.637" v="21460" actId="165"/>
          <ac:grpSpMkLst>
            <pc:docMk/>
            <pc:sldMk cId="1215744285" sldId="471"/>
            <ac:grpSpMk id="25" creationId="{BAE4299F-3D98-4FB9-D6F3-ADAE9C0D9B4A}"/>
          </ac:grpSpMkLst>
        </pc:grpChg>
        <pc:grpChg chg="add del mod">
          <ac:chgData name="Rhys Thomas" userId="b0461f160bf1e64b" providerId="LiveId" clId="{CF6027AD-E818-47F9-B483-BF3D327BE63E}" dt="2024-07-11T19:27:53.113" v="21464" actId="165"/>
          <ac:grpSpMkLst>
            <pc:docMk/>
            <pc:sldMk cId="1215744285" sldId="471"/>
            <ac:grpSpMk id="30" creationId="{22453976-4561-E816-E4B0-2A700FF09279}"/>
          </ac:grpSpMkLst>
        </pc:grpChg>
        <pc:grpChg chg="add del mod">
          <ac:chgData name="Rhys Thomas" userId="b0461f160bf1e64b" providerId="LiveId" clId="{CF6027AD-E818-47F9-B483-BF3D327BE63E}" dt="2024-07-11T19:24:54.642" v="21418" actId="478"/>
          <ac:grpSpMkLst>
            <pc:docMk/>
            <pc:sldMk cId="1215744285" sldId="471"/>
            <ac:grpSpMk id="40" creationId="{F70E15E5-8E16-1C72-4947-F9BA37AEFF71}"/>
          </ac:grpSpMkLst>
        </pc:grpChg>
      </pc:sldChg>
      <pc:sldChg chg="addSp delSp modSp new mod modAnim">
        <pc:chgData name="Rhys Thomas" userId="b0461f160bf1e64b" providerId="LiveId" clId="{CF6027AD-E818-47F9-B483-BF3D327BE63E}" dt="2024-07-11T19:43:11.688" v="21669"/>
        <pc:sldMkLst>
          <pc:docMk/>
          <pc:sldMk cId="614741941" sldId="472"/>
        </pc:sldMkLst>
        <pc:spChg chg="del">
          <ac:chgData name="Rhys Thomas" userId="b0461f160bf1e64b" providerId="LiveId" clId="{CF6027AD-E818-47F9-B483-BF3D327BE63E}" dt="2024-07-11T19:29:32.628" v="21472" actId="478"/>
          <ac:spMkLst>
            <pc:docMk/>
            <pc:sldMk cId="614741941" sldId="472"/>
            <ac:spMk id="2" creationId="{5428E7FA-9FD2-4305-6CB6-7B9AE6AE37FC}"/>
          </ac:spMkLst>
        </pc:spChg>
        <pc:spChg chg="del">
          <ac:chgData name="Rhys Thomas" userId="b0461f160bf1e64b" providerId="LiveId" clId="{CF6027AD-E818-47F9-B483-BF3D327BE63E}" dt="2024-07-11T19:29:34.887" v="21473" actId="478"/>
          <ac:spMkLst>
            <pc:docMk/>
            <pc:sldMk cId="614741941" sldId="472"/>
            <ac:spMk id="3" creationId="{4C754EA3-8DC1-F6A0-0230-729A167A954D}"/>
          </ac:spMkLst>
        </pc:spChg>
        <pc:spChg chg="add del mod">
          <ac:chgData name="Rhys Thomas" userId="b0461f160bf1e64b" providerId="LiveId" clId="{CF6027AD-E818-47F9-B483-BF3D327BE63E}" dt="2024-07-11T19:40:02.724" v="21626" actId="478"/>
          <ac:spMkLst>
            <pc:docMk/>
            <pc:sldMk cId="614741941" sldId="472"/>
            <ac:spMk id="5" creationId="{6B8C6AC2-A52D-BE25-EF96-E3F4F126C654}"/>
          </ac:spMkLst>
        </pc:spChg>
        <pc:spChg chg="add mod">
          <ac:chgData name="Rhys Thomas" userId="b0461f160bf1e64b" providerId="LiveId" clId="{CF6027AD-E818-47F9-B483-BF3D327BE63E}" dt="2024-07-11T19:39:20.056" v="21599" actId="20577"/>
          <ac:spMkLst>
            <pc:docMk/>
            <pc:sldMk cId="614741941" sldId="472"/>
            <ac:spMk id="7" creationId="{F74536A1-2BB2-7E8F-DBA3-BD996ED8737B}"/>
          </ac:spMkLst>
        </pc:spChg>
        <pc:spChg chg="add mod">
          <ac:chgData name="Rhys Thomas" userId="b0461f160bf1e64b" providerId="LiveId" clId="{CF6027AD-E818-47F9-B483-BF3D327BE63E}" dt="2024-07-11T19:37:45.376" v="21590" actId="1076"/>
          <ac:spMkLst>
            <pc:docMk/>
            <pc:sldMk cId="614741941" sldId="472"/>
            <ac:spMk id="9" creationId="{76A9C13E-C6E9-62B5-69BB-5DDB7794979E}"/>
          </ac:spMkLst>
        </pc:spChg>
        <pc:spChg chg="add mod">
          <ac:chgData name="Rhys Thomas" userId="b0461f160bf1e64b" providerId="LiveId" clId="{CF6027AD-E818-47F9-B483-BF3D327BE63E}" dt="2024-07-11T19:37:54.979" v="21591" actId="1076"/>
          <ac:spMkLst>
            <pc:docMk/>
            <pc:sldMk cId="614741941" sldId="472"/>
            <ac:spMk id="11" creationId="{91519D8A-0B80-A0EC-325B-AD9F040F874E}"/>
          </ac:spMkLst>
        </pc:spChg>
        <pc:spChg chg="add mod">
          <ac:chgData name="Rhys Thomas" userId="b0461f160bf1e64b" providerId="LiveId" clId="{CF6027AD-E818-47F9-B483-BF3D327BE63E}" dt="2024-07-11T19:37:45.376" v="21590" actId="1076"/>
          <ac:spMkLst>
            <pc:docMk/>
            <pc:sldMk cId="614741941" sldId="472"/>
            <ac:spMk id="13" creationId="{B983AB3D-0A1F-CD20-4A9A-843019CFC60B}"/>
          </ac:spMkLst>
        </pc:spChg>
        <pc:spChg chg="add mod">
          <ac:chgData name="Rhys Thomas" userId="b0461f160bf1e64b" providerId="LiveId" clId="{CF6027AD-E818-47F9-B483-BF3D327BE63E}" dt="2024-07-11T19:40:06.224" v="21627" actId="1076"/>
          <ac:spMkLst>
            <pc:docMk/>
            <pc:sldMk cId="614741941" sldId="472"/>
            <ac:spMk id="14" creationId="{18B38301-EB8A-D744-6B15-65B48523C3AE}"/>
          </ac:spMkLst>
        </pc:spChg>
        <pc:spChg chg="add mod">
          <ac:chgData name="Rhys Thomas" userId="b0461f160bf1e64b" providerId="LiveId" clId="{CF6027AD-E818-47F9-B483-BF3D327BE63E}" dt="2024-07-11T19:40:59.732" v="21637" actId="1076"/>
          <ac:spMkLst>
            <pc:docMk/>
            <pc:sldMk cId="614741941" sldId="472"/>
            <ac:spMk id="15" creationId="{334797BA-B192-258A-F1D9-5DF96887E275}"/>
          </ac:spMkLst>
        </pc:spChg>
        <pc:spChg chg="add mod">
          <ac:chgData name="Rhys Thomas" userId="b0461f160bf1e64b" providerId="LiveId" clId="{CF6027AD-E818-47F9-B483-BF3D327BE63E}" dt="2024-07-11T19:41:50.106" v="21655" actId="1076"/>
          <ac:spMkLst>
            <pc:docMk/>
            <pc:sldMk cId="614741941" sldId="472"/>
            <ac:spMk id="16" creationId="{60688D78-FF6E-93BE-7750-7D97099B96AF}"/>
          </ac:spMkLst>
        </pc:spChg>
        <pc:cxnChg chg="add mod">
          <ac:chgData name="Rhys Thomas" userId="b0461f160bf1e64b" providerId="LiveId" clId="{CF6027AD-E818-47F9-B483-BF3D327BE63E}" dt="2024-07-11T19:42:18.294" v="21659" actId="1076"/>
          <ac:cxnSpMkLst>
            <pc:docMk/>
            <pc:sldMk cId="614741941" sldId="472"/>
            <ac:cxnSpMk id="18" creationId="{A8C9C46B-73E0-CAB7-A0BC-AD9820B0E054}"/>
          </ac:cxnSpMkLst>
        </pc:cxnChg>
        <pc:cxnChg chg="add mod">
          <ac:chgData name="Rhys Thomas" userId="b0461f160bf1e64b" providerId="LiveId" clId="{CF6027AD-E818-47F9-B483-BF3D327BE63E}" dt="2024-07-11T19:42:40.096" v="21664" actId="14100"/>
          <ac:cxnSpMkLst>
            <pc:docMk/>
            <pc:sldMk cId="614741941" sldId="472"/>
            <ac:cxnSpMk id="19" creationId="{02741633-36A4-3ED0-67C7-C1FD58527A96}"/>
          </ac:cxnSpMkLst>
        </pc:cxnChg>
        <pc:cxnChg chg="add mod">
          <ac:chgData name="Rhys Thomas" userId="b0461f160bf1e64b" providerId="LiveId" clId="{CF6027AD-E818-47F9-B483-BF3D327BE63E}" dt="2024-07-11T19:42:48.541" v="21666" actId="1076"/>
          <ac:cxnSpMkLst>
            <pc:docMk/>
            <pc:sldMk cId="614741941" sldId="472"/>
            <ac:cxnSpMk id="23" creationId="{83038080-DDA9-C0A9-3D7E-DED9809ECE1F}"/>
          </ac:cxnSpMkLst>
        </pc:cxnChg>
      </pc:sldChg>
      <pc:sldChg chg="modSp add mod">
        <pc:chgData name="Rhys Thomas" userId="b0461f160bf1e64b" providerId="LiveId" clId="{CF6027AD-E818-47F9-B483-BF3D327BE63E}" dt="2024-07-11T19:47:16.501" v="21729" actId="14100"/>
        <pc:sldMkLst>
          <pc:docMk/>
          <pc:sldMk cId="1725476823" sldId="473"/>
        </pc:sldMkLst>
        <pc:spChg chg="mod">
          <ac:chgData name="Rhys Thomas" userId="b0461f160bf1e64b" providerId="LiveId" clId="{CF6027AD-E818-47F9-B483-BF3D327BE63E}" dt="2024-07-11T19:43:46.435" v="21676" actId="20577"/>
          <ac:spMkLst>
            <pc:docMk/>
            <pc:sldMk cId="1725476823" sldId="473"/>
            <ac:spMk id="9" creationId="{76A9C13E-C6E9-62B5-69BB-5DDB7794979E}"/>
          </ac:spMkLst>
        </pc:spChg>
        <pc:spChg chg="mod">
          <ac:chgData name="Rhys Thomas" userId="b0461f160bf1e64b" providerId="LiveId" clId="{CF6027AD-E818-47F9-B483-BF3D327BE63E}" dt="2024-07-11T19:44:02.730" v="21686" actId="20577"/>
          <ac:spMkLst>
            <pc:docMk/>
            <pc:sldMk cId="1725476823" sldId="473"/>
            <ac:spMk id="11" creationId="{91519D8A-0B80-A0EC-325B-AD9F040F874E}"/>
          </ac:spMkLst>
        </pc:spChg>
        <pc:spChg chg="mod">
          <ac:chgData name="Rhys Thomas" userId="b0461f160bf1e64b" providerId="LiveId" clId="{CF6027AD-E818-47F9-B483-BF3D327BE63E}" dt="2024-07-11T19:44:15.495" v="21694" actId="20577"/>
          <ac:spMkLst>
            <pc:docMk/>
            <pc:sldMk cId="1725476823" sldId="473"/>
            <ac:spMk id="13" creationId="{B983AB3D-0A1F-CD20-4A9A-843019CFC60B}"/>
          </ac:spMkLst>
        </pc:spChg>
        <pc:spChg chg="mod">
          <ac:chgData name="Rhys Thomas" userId="b0461f160bf1e64b" providerId="LiveId" clId="{CF6027AD-E818-47F9-B483-BF3D327BE63E}" dt="2024-07-11T19:46:19.042" v="21718" actId="20577"/>
          <ac:spMkLst>
            <pc:docMk/>
            <pc:sldMk cId="1725476823" sldId="473"/>
            <ac:spMk id="14" creationId="{18B38301-EB8A-D744-6B15-65B48523C3AE}"/>
          </ac:spMkLst>
        </pc:spChg>
        <pc:spChg chg="mod">
          <ac:chgData name="Rhys Thomas" userId="b0461f160bf1e64b" providerId="LiveId" clId="{CF6027AD-E818-47F9-B483-BF3D327BE63E}" dt="2024-07-11T19:45:49.178" v="21709" actId="14100"/>
          <ac:spMkLst>
            <pc:docMk/>
            <pc:sldMk cId="1725476823" sldId="473"/>
            <ac:spMk id="15" creationId="{334797BA-B192-258A-F1D9-5DF96887E275}"/>
          </ac:spMkLst>
        </pc:spChg>
        <pc:spChg chg="mod">
          <ac:chgData name="Rhys Thomas" userId="b0461f160bf1e64b" providerId="LiveId" clId="{CF6027AD-E818-47F9-B483-BF3D327BE63E}" dt="2024-07-11T19:45:06.132" v="21702" actId="20577"/>
          <ac:spMkLst>
            <pc:docMk/>
            <pc:sldMk cId="1725476823" sldId="473"/>
            <ac:spMk id="16" creationId="{60688D78-FF6E-93BE-7750-7D97099B96AF}"/>
          </ac:spMkLst>
        </pc:spChg>
        <pc:cxnChg chg="mod">
          <ac:chgData name="Rhys Thomas" userId="b0461f160bf1e64b" providerId="LiveId" clId="{CF6027AD-E818-47F9-B483-BF3D327BE63E}" dt="2024-07-11T19:47:16.501" v="21729" actId="14100"/>
          <ac:cxnSpMkLst>
            <pc:docMk/>
            <pc:sldMk cId="1725476823" sldId="473"/>
            <ac:cxnSpMk id="18" creationId="{A8C9C46B-73E0-CAB7-A0BC-AD9820B0E054}"/>
          </ac:cxnSpMkLst>
        </pc:cxnChg>
        <pc:cxnChg chg="mod">
          <ac:chgData name="Rhys Thomas" userId="b0461f160bf1e64b" providerId="LiveId" clId="{CF6027AD-E818-47F9-B483-BF3D327BE63E}" dt="2024-07-11T19:46:58.009" v="21723" actId="14100"/>
          <ac:cxnSpMkLst>
            <pc:docMk/>
            <pc:sldMk cId="1725476823" sldId="473"/>
            <ac:cxnSpMk id="19" creationId="{02741633-36A4-3ED0-67C7-C1FD58527A96}"/>
          </ac:cxnSpMkLst>
        </pc:cxnChg>
        <pc:cxnChg chg="mod">
          <ac:chgData name="Rhys Thomas" userId="b0461f160bf1e64b" providerId="LiveId" clId="{CF6027AD-E818-47F9-B483-BF3D327BE63E}" dt="2024-07-11T19:46:35.584" v="21719" actId="1076"/>
          <ac:cxnSpMkLst>
            <pc:docMk/>
            <pc:sldMk cId="1725476823" sldId="473"/>
            <ac:cxnSpMk id="23" creationId="{83038080-DDA9-C0A9-3D7E-DED9809ECE1F}"/>
          </ac:cxnSpMkLst>
        </pc:cxnChg>
      </pc:sldChg>
      <pc:sldChg chg="addSp delSp modSp new mod modAnim">
        <pc:chgData name="Rhys Thomas" userId="b0461f160bf1e64b" providerId="LiveId" clId="{CF6027AD-E818-47F9-B483-BF3D327BE63E}" dt="2024-07-11T21:09:27.712" v="21801" actId="1076"/>
        <pc:sldMkLst>
          <pc:docMk/>
          <pc:sldMk cId="2815919361" sldId="474"/>
        </pc:sldMkLst>
        <pc:spChg chg="del">
          <ac:chgData name="Rhys Thomas" userId="b0461f160bf1e64b" providerId="LiveId" clId="{CF6027AD-E818-47F9-B483-BF3D327BE63E}" dt="2024-07-11T19:47:50.759" v="21732" actId="478"/>
          <ac:spMkLst>
            <pc:docMk/>
            <pc:sldMk cId="2815919361" sldId="474"/>
            <ac:spMk id="2" creationId="{84CDBCAE-A353-7430-123F-668A18BF07C8}"/>
          </ac:spMkLst>
        </pc:spChg>
        <pc:spChg chg="del">
          <ac:chgData name="Rhys Thomas" userId="b0461f160bf1e64b" providerId="LiveId" clId="{CF6027AD-E818-47F9-B483-BF3D327BE63E}" dt="2024-07-11T19:47:48.453" v="21731" actId="478"/>
          <ac:spMkLst>
            <pc:docMk/>
            <pc:sldMk cId="2815919361" sldId="474"/>
            <ac:spMk id="3" creationId="{EC7307F1-8BB1-69F0-0B9F-EF344317151B}"/>
          </ac:spMkLst>
        </pc:spChg>
        <pc:spChg chg="add mod">
          <ac:chgData name="Rhys Thomas" userId="b0461f160bf1e64b" providerId="LiveId" clId="{CF6027AD-E818-47F9-B483-BF3D327BE63E}" dt="2024-07-11T21:08:42.695" v="21793" actId="1076"/>
          <ac:spMkLst>
            <pc:docMk/>
            <pc:sldMk cId="2815919361" sldId="474"/>
            <ac:spMk id="5" creationId="{6F8BD8AE-3CF8-39DE-FE0B-A82E5260B4CB}"/>
          </ac:spMkLst>
        </pc:spChg>
        <pc:spChg chg="add mod">
          <ac:chgData name="Rhys Thomas" userId="b0461f160bf1e64b" providerId="LiveId" clId="{CF6027AD-E818-47F9-B483-BF3D327BE63E}" dt="2024-07-11T21:02:27.804" v="21752" actId="1076"/>
          <ac:spMkLst>
            <pc:docMk/>
            <pc:sldMk cId="2815919361" sldId="474"/>
            <ac:spMk id="6" creationId="{706F73E4-B996-AF81-4558-44E1611302FB}"/>
          </ac:spMkLst>
        </pc:spChg>
        <pc:spChg chg="add mod ord">
          <ac:chgData name="Rhys Thomas" userId="b0461f160bf1e64b" providerId="LiveId" clId="{CF6027AD-E818-47F9-B483-BF3D327BE63E}" dt="2024-07-11T21:08:28.996" v="21791" actId="1076"/>
          <ac:spMkLst>
            <pc:docMk/>
            <pc:sldMk cId="2815919361" sldId="474"/>
            <ac:spMk id="9" creationId="{8B76289D-566D-E4D8-BE54-9920B9986962}"/>
          </ac:spMkLst>
        </pc:spChg>
        <pc:spChg chg="add mod">
          <ac:chgData name="Rhys Thomas" userId="b0461f160bf1e64b" providerId="LiveId" clId="{CF6027AD-E818-47F9-B483-BF3D327BE63E}" dt="2024-07-11T21:08:28.996" v="21791" actId="1076"/>
          <ac:spMkLst>
            <pc:docMk/>
            <pc:sldMk cId="2815919361" sldId="474"/>
            <ac:spMk id="10" creationId="{6E1765F4-5977-3F1D-B564-F2A5EDF01D37}"/>
          </ac:spMkLst>
        </pc:spChg>
        <pc:spChg chg="add del mod">
          <ac:chgData name="Rhys Thomas" userId="b0461f160bf1e64b" providerId="LiveId" clId="{CF6027AD-E818-47F9-B483-BF3D327BE63E}" dt="2024-07-11T21:07:14.065" v="21784" actId="478"/>
          <ac:spMkLst>
            <pc:docMk/>
            <pc:sldMk cId="2815919361" sldId="474"/>
            <ac:spMk id="13" creationId="{9101AB7A-F126-072F-B4B2-D077C47672AD}"/>
          </ac:spMkLst>
        </pc:spChg>
        <pc:spChg chg="add mod">
          <ac:chgData name="Rhys Thomas" userId="b0461f160bf1e64b" providerId="LiveId" clId="{CF6027AD-E818-47F9-B483-BF3D327BE63E}" dt="2024-07-11T21:09:13.792" v="21799" actId="1076"/>
          <ac:spMkLst>
            <pc:docMk/>
            <pc:sldMk cId="2815919361" sldId="474"/>
            <ac:spMk id="14" creationId="{2BD5225F-5E9E-6504-0B41-4FEFC462EB60}"/>
          </ac:spMkLst>
        </pc:spChg>
        <pc:spChg chg="add mod">
          <ac:chgData name="Rhys Thomas" userId="b0461f160bf1e64b" providerId="LiveId" clId="{CF6027AD-E818-47F9-B483-BF3D327BE63E}" dt="2024-07-11T21:08:20.180" v="21790" actId="1076"/>
          <ac:spMkLst>
            <pc:docMk/>
            <pc:sldMk cId="2815919361" sldId="474"/>
            <ac:spMk id="16" creationId="{9F08FEF7-59F2-3069-DA6E-F93150081535}"/>
          </ac:spMkLst>
        </pc:spChg>
        <pc:picChg chg="add mod">
          <ac:chgData name="Rhys Thomas" userId="b0461f160bf1e64b" providerId="LiveId" clId="{CF6027AD-E818-47F9-B483-BF3D327BE63E}" dt="2024-07-11T21:08:38.725" v="21792" actId="1076"/>
          <ac:picMkLst>
            <pc:docMk/>
            <pc:sldMk cId="2815919361" sldId="474"/>
            <ac:picMk id="8" creationId="{150026C1-4C6E-FD6B-3E34-D4DD1D3709F2}"/>
          </ac:picMkLst>
        </pc:picChg>
        <pc:picChg chg="add mod">
          <ac:chgData name="Rhys Thomas" userId="b0461f160bf1e64b" providerId="LiveId" clId="{CF6027AD-E818-47F9-B483-BF3D327BE63E}" dt="2024-07-11T21:09:27.712" v="21801" actId="1076"/>
          <ac:picMkLst>
            <pc:docMk/>
            <pc:sldMk cId="2815919361" sldId="474"/>
            <ac:picMk id="11" creationId="{51D7DED5-E47B-0363-0D47-B3452F626BDC}"/>
          </ac:picMkLst>
        </pc:picChg>
        <pc:picChg chg="add mod">
          <ac:chgData name="Rhys Thomas" userId="b0461f160bf1e64b" providerId="LiveId" clId="{CF6027AD-E818-47F9-B483-BF3D327BE63E}" dt="2024-07-11T21:09:22.281" v="21800" actId="1076"/>
          <ac:picMkLst>
            <pc:docMk/>
            <pc:sldMk cId="2815919361" sldId="474"/>
            <ac:picMk id="15" creationId="{2929D16B-00F2-DFC8-503D-7AF932A00352}"/>
          </ac:picMkLst>
        </pc:picChg>
      </pc:sldChg>
      <pc:sldChg chg="addSp delSp modSp new mod modAnim">
        <pc:chgData name="Rhys Thomas" userId="b0461f160bf1e64b" providerId="LiveId" clId="{CF6027AD-E818-47F9-B483-BF3D327BE63E}" dt="2024-07-11T21:16:50.113" v="21842" actId="1076"/>
        <pc:sldMkLst>
          <pc:docMk/>
          <pc:sldMk cId="3515476087" sldId="475"/>
        </pc:sldMkLst>
        <pc:spChg chg="del">
          <ac:chgData name="Rhys Thomas" userId="b0461f160bf1e64b" providerId="LiveId" clId="{CF6027AD-E818-47F9-B483-BF3D327BE63E}" dt="2024-07-11T21:10:47.108" v="21804" actId="478"/>
          <ac:spMkLst>
            <pc:docMk/>
            <pc:sldMk cId="3515476087" sldId="475"/>
            <ac:spMk id="2" creationId="{1B21BABA-F3F7-9DCC-B45E-AB25E30A303C}"/>
          </ac:spMkLst>
        </pc:spChg>
        <pc:spChg chg="del">
          <ac:chgData name="Rhys Thomas" userId="b0461f160bf1e64b" providerId="LiveId" clId="{CF6027AD-E818-47F9-B483-BF3D327BE63E}" dt="2024-07-11T21:10:46.135" v="21803" actId="478"/>
          <ac:spMkLst>
            <pc:docMk/>
            <pc:sldMk cId="3515476087" sldId="475"/>
            <ac:spMk id="3" creationId="{A429A26B-E4EE-DD65-FED1-3D4F368C96A5}"/>
          </ac:spMkLst>
        </pc:spChg>
        <pc:spChg chg="add mod">
          <ac:chgData name="Rhys Thomas" userId="b0461f160bf1e64b" providerId="LiveId" clId="{CF6027AD-E818-47F9-B483-BF3D327BE63E}" dt="2024-07-11T21:11:06.803" v="21812" actId="1076"/>
          <ac:spMkLst>
            <pc:docMk/>
            <pc:sldMk cId="3515476087" sldId="475"/>
            <ac:spMk id="5" creationId="{3D151D0C-02EB-D564-49B6-7942A5CC15C2}"/>
          </ac:spMkLst>
        </pc:spChg>
        <pc:spChg chg="add mod">
          <ac:chgData name="Rhys Thomas" userId="b0461f160bf1e64b" providerId="LiveId" clId="{CF6027AD-E818-47F9-B483-BF3D327BE63E}" dt="2024-07-11T21:10:55.643" v="21806"/>
          <ac:spMkLst>
            <pc:docMk/>
            <pc:sldMk cId="3515476087" sldId="475"/>
            <ac:spMk id="6" creationId="{CA93A8BE-EFC1-88EA-2F14-0A871353BD7D}"/>
          </ac:spMkLst>
        </pc:spChg>
        <pc:spChg chg="add mod">
          <ac:chgData name="Rhys Thomas" userId="b0461f160bf1e64b" providerId="LiveId" clId="{CF6027AD-E818-47F9-B483-BF3D327BE63E}" dt="2024-07-11T21:14:39.469" v="21827" actId="1076"/>
          <ac:spMkLst>
            <pc:docMk/>
            <pc:sldMk cId="3515476087" sldId="475"/>
            <ac:spMk id="8" creationId="{C2EBC717-851A-6EE6-F26A-A3FDE6EC8C8F}"/>
          </ac:spMkLst>
        </pc:spChg>
        <pc:spChg chg="add mod">
          <ac:chgData name="Rhys Thomas" userId="b0461f160bf1e64b" providerId="LiveId" clId="{CF6027AD-E818-47F9-B483-BF3D327BE63E}" dt="2024-07-11T21:15:49.181" v="21836" actId="1076"/>
          <ac:spMkLst>
            <pc:docMk/>
            <pc:sldMk cId="3515476087" sldId="475"/>
            <ac:spMk id="12" creationId="{BD880BA2-4BD2-2C86-FEEB-7C019C407090}"/>
          </ac:spMkLst>
        </pc:spChg>
        <pc:spChg chg="add mod">
          <ac:chgData name="Rhys Thomas" userId="b0461f160bf1e64b" providerId="LiveId" clId="{CF6027AD-E818-47F9-B483-BF3D327BE63E}" dt="2024-07-11T21:15:56.533" v="21837" actId="1076"/>
          <ac:spMkLst>
            <pc:docMk/>
            <pc:sldMk cId="3515476087" sldId="475"/>
            <ac:spMk id="14" creationId="{BD456983-48B4-715E-2317-0A8A9E2E7F1D}"/>
          </ac:spMkLst>
        </pc:spChg>
        <pc:picChg chg="add mod">
          <ac:chgData name="Rhys Thomas" userId="b0461f160bf1e64b" providerId="LiveId" clId="{CF6027AD-E818-47F9-B483-BF3D327BE63E}" dt="2024-07-11T21:16:50.113" v="21842" actId="1076"/>
          <ac:picMkLst>
            <pc:docMk/>
            <pc:sldMk cId="3515476087" sldId="475"/>
            <ac:picMk id="10" creationId="{65A6FA58-24C8-E640-9E5F-2300E63E1DFA}"/>
          </ac:picMkLst>
        </pc:picChg>
      </pc:sldChg>
      <pc:sldChg chg="addSp delSp modSp new mod">
        <pc:chgData name="Rhys Thomas" userId="b0461f160bf1e64b" providerId="LiveId" clId="{CF6027AD-E818-47F9-B483-BF3D327BE63E}" dt="2024-07-12T06:19:09.037" v="22279" actId="20577"/>
        <pc:sldMkLst>
          <pc:docMk/>
          <pc:sldMk cId="1708446256" sldId="476"/>
        </pc:sldMkLst>
        <pc:spChg chg="del">
          <ac:chgData name="Rhys Thomas" userId="b0461f160bf1e64b" providerId="LiveId" clId="{CF6027AD-E818-47F9-B483-BF3D327BE63E}" dt="2024-07-11T21:29:41.345" v="21918" actId="478"/>
          <ac:spMkLst>
            <pc:docMk/>
            <pc:sldMk cId="1708446256" sldId="476"/>
            <ac:spMk id="2" creationId="{458610EA-A87A-B44D-DC6F-2E5AF8ED9432}"/>
          </ac:spMkLst>
        </pc:spChg>
        <pc:spChg chg="del">
          <ac:chgData name="Rhys Thomas" userId="b0461f160bf1e64b" providerId="LiveId" clId="{CF6027AD-E818-47F9-B483-BF3D327BE63E}" dt="2024-07-11T21:29:39.839" v="21917" actId="478"/>
          <ac:spMkLst>
            <pc:docMk/>
            <pc:sldMk cId="1708446256" sldId="476"/>
            <ac:spMk id="3" creationId="{65C1FC15-9DB0-3342-C4F0-D5888FAA189F}"/>
          </ac:spMkLst>
        </pc:spChg>
        <pc:spChg chg="add mod">
          <ac:chgData name="Rhys Thomas" userId="b0461f160bf1e64b" providerId="LiveId" clId="{CF6027AD-E818-47F9-B483-BF3D327BE63E}" dt="2024-07-12T06:02:55.277" v="22097" actId="20577"/>
          <ac:spMkLst>
            <pc:docMk/>
            <pc:sldMk cId="1708446256" sldId="476"/>
            <ac:spMk id="5" creationId="{1EE15D6B-EE03-D341-E3AE-64CD6FDE8DE5}"/>
          </ac:spMkLst>
        </pc:spChg>
        <pc:spChg chg="add mod">
          <ac:chgData name="Rhys Thomas" userId="b0461f160bf1e64b" providerId="LiveId" clId="{CF6027AD-E818-47F9-B483-BF3D327BE63E}" dt="2024-07-12T06:06:29.473" v="22169" actId="1076"/>
          <ac:spMkLst>
            <pc:docMk/>
            <pc:sldMk cId="1708446256" sldId="476"/>
            <ac:spMk id="6" creationId="{0ADED91F-3E5D-8A74-7EB8-A9F22D40AC51}"/>
          </ac:spMkLst>
        </pc:spChg>
        <pc:spChg chg="add mod">
          <ac:chgData name="Rhys Thomas" userId="b0461f160bf1e64b" providerId="LiveId" clId="{CF6027AD-E818-47F9-B483-BF3D327BE63E}" dt="2024-07-12T05:58:52.181" v="22029" actId="1076"/>
          <ac:spMkLst>
            <pc:docMk/>
            <pc:sldMk cId="1708446256" sldId="476"/>
            <ac:spMk id="7" creationId="{2BDED36C-59E3-6F09-2907-BD9FFDCE60E0}"/>
          </ac:spMkLst>
        </pc:spChg>
        <pc:spChg chg="add mod">
          <ac:chgData name="Rhys Thomas" userId="b0461f160bf1e64b" providerId="LiveId" clId="{CF6027AD-E818-47F9-B483-BF3D327BE63E}" dt="2024-07-12T05:58:08.483" v="22020" actId="164"/>
          <ac:spMkLst>
            <pc:docMk/>
            <pc:sldMk cId="1708446256" sldId="476"/>
            <ac:spMk id="8" creationId="{20C42E34-5D94-8851-7651-48DD800B417B}"/>
          </ac:spMkLst>
        </pc:spChg>
        <pc:spChg chg="mod">
          <ac:chgData name="Rhys Thomas" userId="b0461f160bf1e64b" providerId="LiveId" clId="{CF6027AD-E818-47F9-B483-BF3D327BE63E}" dt="2024-07-12T06:01:40.971" v="22095" actId="20577"/>
          <ac:spMkLst>
            <pc:docMk/>
            <pc:sldMk cId="1708446256" sldId="476"/>
            <ac:spMk id="11" creationId="{2F008199-9023-FC22-FEC3-CB6B662BE68A}"/>
          </ac:spMkLst>
        </pc:spChg>
        <pc:spChg chg="mod">
          <ac:chgData name="Rhys Thomas" userId="b0461f160bf1e64b" providerId="LiveId" clId="{CF6027AD-E818-47F9-B483-BF3D327BE63E}" dt="2024-07-12T05:58:58.894" v="22030" actId="1076"/>
          <ac:spMkLst>
            <pc:docMk/>
            <pc:sldMk cId="1708446256" sldId="476"/>
            <ac:spMk id="12" creationId="{7E60C33D-0F02-7134-C0A1-44E3FABAE088}"/>
          </ac:spMkLst>
        </pc:spChg>
        <pc:spChg chg="mod">
          <ac:chgData name="Rhys Thomas" userId="b0461f160bf1e64b" providerId="LiveId" clId="{CF6027AD-E818-47F9-B483-BF3D327BE63E}" dt="2024-07-12T06:03:21.899" v="22111" actId="20577"/>
          <ac:spMkLst>
            <pc:docMk/>
            <pc:sldMk cId="1708446256" sldId="476"/>
            <ac:spMk id="14" creationId="{A192BF3D-C916-0106-DCFF-62903BB8B676}"/>
          </ac:spMkLst>
        </pc:spChg>
        <pc:spChg chg="mod">
          <ac:chgData name="Rhys Thomas" userId="b0461f160bf1e64b" providerId="LiveId" clId="{CF6027AD-E818-47F9-B483-BF3D327BE63E}" dt="2024-07-12T06:01:32.111" v="22089" actId="1076"/>
          <ac:spMkLst>
            <pc:docMk/>
            <pc:sldMk cId="1708446256" sldId="476"/>
            <ac:spMk id="15" creationId="{ED19D643-7486-EB23-643D-2CCB918506C5}"/>
          </ac:spMkLst>
        </pc:spChg>
        <pc:spChg chg="mod">
          <ac:chgData name="Rhys Thomas" userId="b0461f160bf1e64b" providerId="LiveId" clId="{CF6027AD-E818-47F9-B483-BF3D327BE63E}" dt="2024-07-12T06:06:20.980" v="22168" actId="20577"/>
          <ac:spMkLst>
            <pc:docMk/>
            <pc:sldMk cId="1708446256" sldId="476"/>
            <ac:spMk id="21" creationId="{4F300C9C-134E-6523-E956-F8FA50DC7E98}"/>
          </ac:spMkLst>
        </pc:spChg>
        <pc:spChg chg="mod">
          <ac:chgData name="Rhys Thomas" userId="b0461f160bf1e64b" providerId="LiveId" clId="{CF6027AD-E818-47F9-B483-BF3D327BE63E}" dt="2024-07-12T06:04:26.267" v="22113"/>
          <ac:spMkLst>
            <pc:docMk/>
            <pc:sldMk cId="1708446256" sldId="476"/>
            <ac:spMk id="22" creationId="{1AE2C865-1320-30AF-89BB-E4BFDF0E8AC5}"/>
          </ac:spMkLst>
        </pc:spChg>
        <pc:spChg chg="mod">
          <ac:chgData name="Rhys Thomas" userId="b0461f160bf1e64b" providerId="LiveId" clId="{CF6027AD-E818-47F9-B483-BF3D327BE63E}" dt="2024-07-12T06:06:03.171" v="22157" actId="20577"/>
          <ac:spMkLst>
            <pc:docMk/>
            <pc:sldMk cId="1708446256" sldId="476"/>
            <ac:spMk id="23" creationId="{B983D63A-7040-CA2D-F8C4-1945DEE67FE1}"/>
          </ac:spMkLst>
        </pc:spChg>
        <pc:spChg chg="mod">
          <ac:chgData name="Rhys Thomas" userId="b0461f160bf1e64b" providerId="LiveId" clId="{CF6027AD-E818-47F9-B483-BF3D327BE63E}" dt="2024-07-12T06:04:26.267" v="22113"/>
          <ac:spMkLst>
            <pc:docMk/>
            <pc:sldMk cId="1708446256" sldId="476"/>
            <ac:spMk id="24" creationId="{D7BC788A-0FC6-9264-8F9D-400C20988E46}"/>
          </ac:spMkLst>
        </pc:spChg>
        <pc:spChg chg="mod">
          <ac:chgData name="Rhys Thomas" userId="b0461f160bf1e64b" providerId="LiveId" clId="{CF6027AD-E818-47F9-B483-BF3D327BE63E}" dt="2024-07-12T06:05:16.721" v="22128" actId="20577"/>
          <ac:spMkLst>
            <pc:docMk/>
            <pc:sldMk cId="1708446256" sldId="476"/>
            <ac:spMk id="25" creationId="{01C888B5-1A2A-031C-6121-F91F5ED1A0D2}"/>
          </ac:spMkLst>
        </pc:spChg>
        <pc:spChg chg="mod">
          <ac:chgData name="Rhys Thomas" userId="b0461f160bf1e64b" providerId="LiveId" clId="{CF6027AD-E818-47F9-B483-BF3D327BE63E}" dt="2024-07-12T06:04:26.267" v="22113"/>
          <ac:spMkLst>
            <pc:docMk/>
            <pc:sldMk cId="1708446256" sldId="476"/>
            <ac:spMk id="26" creationId="{F3B56804-4909-A477-CCFD-6AB044CAB4AE}"/>
          </ac:spMkLst>
        </pc:spChg>
        <pc:spChg chg="mod">
          <ac:chgData name="Rhys Thomas" userId="b0461f160bf1e64b" providerId="LiveId" clId="{CF6027AD-E818-47F9-B483-BF3D327BE63E}" dt="2024-07-12T06:19:09.037" v="22279" actId="20577"/>
          <ac:spMkLst>
            <pc:docMk/>
            <pc:sldMk cId="1708446256" sldId="476"/>
            <ac:spMk id="34" creationId="{3B1717AF-803B-7B8E-4914-68B736FB212F}"/>
          </ac:spMkLst>
        </pc:spChg>
        <pc:spChg chg="mod">
          <ac:chgData name="Rhys Thomas" userId="b0461f160bf1e64b" providerId="LiveId" clId="{CF6027AD-E818-47F9-B483-BF3D327BE63E}" dt="2024-07-12T06:06:45.803" v="22172"/>
          <ac:spMkLst>
            <pc:docMk/>
            <pc:sldMk cId="1708446256" sldId="476"/>
            <ac:spMk id="35" creationId="{99E22D72-E2FC-89DF-4D66-AC3553C6A191}"/>
          </ac:spMkLst>
        </pc:spChg>
        <pc:spChg chg="mod">
          <ac:chgData name="Rhys Thomas" userId="b0461f160bf1e64b" providerId="LiveId" clId="{CF6027AD-E818-47F9-B483-BF3D327BE63E}" dt="2024-07-12T06:16:21.030" v="22263" actId="20577"/>
          <ac:spMkLst>
            <pc:docMk/>
            <pc:sldMk cId="1708446256" sldId="476"/>
            <ac:spMk id="36" creationId="{4A352BF5-F53D-AB81-5367-DECDE609827D}"/>
          </ac:spMkLst>
        </pc:spChg>
        <pc:spChg chg="mod">
          <ac:chgData name="Rhys Thomas" userId="b0461f160bf1e64b" providerId="LiveId" clId="{CF6027AD-E818-47F9-B483-BF3D327BE63E}" dt="2024-07-12T06:06:45.803" v="22172"/>
          <ac:spMkLst>
            <pc:docMk/>
            <pc:sldMk cId="1708446256" sldId="476"/>
            <ac:spMk id="37" creationId="{AECBBBC3-65AE-2F19-7A45-02E1EE535976}"/>
          </ac:spMkLst>
        </pc:spChg>
        <pc:spChg chg="mod">
          <ac:chgData name="Rhys Thomas" userId="b0461f160bf1e64b" providerId="LiveId" clId="{CF6027AD-E818-47F9-B483-BF3D327BE63E}" dt="2024-07-12T06:14:41.463" v="22247" actId="20577"/>
          <ac:spMkLst>
            <pc:docMk/>
            <pc:sldMk cId="1708446256" sldId="476"/>
            <ac:spMk id="38" creationId="{3F6CF419-D704-2672-81D9-D8DDD005F1DF}"/>
          </ac:spMkLst>
        </pc:spChg>
        <pc:spChg chg="mod">
          <ac:chgData name="Rhys Thomas" userId="b0461f160bf1e64b" providerId="LiveId" clId="{CF6027AD-E818-47F9-B483-BF3D327BE63E}" dt="2024-07-12T06:06:45.803" v="22172"/>
          <ac:spMkLst>
            <pc:docMk/>
            <pc:sldMk cId="1708446256" sldId="476"/>
            <ac:spMk id="39" creationId="{51486790-03B9-141F-A94C-886A327AC9EF}"/>
          </ac:spMkLst>
        </pc:spChg>
        <pc:spChg chg="mod">
          <ac:chgData name="Rhys Thomas" userId="b0461f160bf1e64b" providerId="LiveId" clId="{CF6027AD-E818-47F9-B483-BF3D327BE63E}" dt="2024-07-12T06:09:42.104" v="22223" actId="20577"/>
          <ac:spMkLst>
            <pc:docMk/>
            <pc:sldMk cId="1708446256" sldId="476"/>
            <ac:spMk id="43" creationId="{0F4DFC16-A8AF-56C2-0DD7-447817B93F18}"/>
          </ac:spMkLst>
        </pc:spChg>
        <pc:spChg chg="mod">
          <ac:chgData name="Rhys Thomas" userId="b0461f160bf1e64b" providerId="LiveId" clId="{CF6027AD-E818-47F9-B483-BF3D327BE63E}" dt="2024-07-12T06:06:45.803" v="22172"/>
          <ac:spMkLst>
            <pc:docMk/>
            <pc:sldMk cId="1708446256" sldId="476"/>
            <ac:spMk id="44" creationId="{2CECA349-7FAF-E549-B55C-87AF3AAFC5E1}"/>
          </ac:spMkLst>
        </pc:spChg>
        <pc:spChg chg="mod">
          <ac:chgData name="Rhys Thomas" userId="b0461f160bf1e64b" providerId="LiveId" clId="{CF6027AD-E818-47F9-B483-BF3D327BE63E}" dt="2024-07-12T06:09:04.117" v="22208" actId="20577"/>
          <ac:spMkLst>
            <pc:docMk/>
            <pc:sldMk cId="1708446256" sldId="476"/>
            <ac:spMk id="45" creationId="{4711B719-2CE3-BC4A-C27B-F58A30B4CFFB}"/>
          </ac:spMkLst>
        </pc:spChg>
        <pc:spChg chg="mod">
          <ac:chgData name="Rhys Thomas" userId="b0461f160bf1e64b" providerId="LiveId" clId="{CF6027AD-E818-47F9-B483-BF3D327BE63E}" dt="2024-07-12T06:06:45.803" v="22172"/>
          <ac:spMkLst>
            <pc:docMk/>
            <pc:sldMk cId="1708446256" sldId="476"/>
            <ac:spMk id="46" creationId="{A0B53945-D172-F6B4-1E35-04973812CB27}"/>
          </ac:spMkLst>
        </pc:spChg>
        <pc:spChg chg="mod">
          <ac:chgData name="Rhys Thomas" userId="b0461f160bf1e64b" providerId="LiveId" clId="{CF6027AD-E818-47F9-B483-BF3D327BE63E}" dt="2024-07-12T06:08:31.839" v="22191" actId="20577"/>
          <ac:spMkLst>
            <pc:docMk/>
            <pc:sldMk cId="1708446256" sldId="476"/>
            <ac:spMk id="47" creationId="{B8D4F637-A488-79CD-C9EE-4B15A93E621E}"/>
          </ac:spMkLst>
        </pc:spChg>
        <pc:spChg chg="mod">
          <ac:chgData name="Rhys Thomas" userId="b0461f160bf1e64b" providerId="LiveId" clId="{CF6027AD-E818-47F9-B483-BF3D327BE63E}" dt="2024-07-12T06:06:45.803" v="22172"/>
          <ac:spMkLst>
            <pc:docMk/>
            <pc:sldMk cId="1708446256" sldId="476"/>
            <ac:spMk id="48" creationId="{139188CC-A256-AC25-D3EF-4019C013CD3F}"/>
          </ac:spMkLst>
        </pc:spChg>
        <pc:grpChg chg="add mod">
          <ac:chgData name="Rhys Thomas" userId="b0461f160bf1e64b" providerId="LiveId" clId="{CF6027AD-E818-47F9-B483-BF3D327BE63E}" dt="2024-07-12T06:03:43.457" v="22112" actId="164"/>
          <ac:grpSpMkLst>
            <pc:docMk/>
            <pc:sldMk cId="1708446256" sldId="476"/>
            <ac:grpSpMk id="9" creationId="{011F4A4F-A9DB-7F26-2FE7-51FC3BD270BB}"/>
          </ac:grpSpMkLst>
        </pc:grpChg>
        <pc:grpChg chg="add mod">
          <ac:chgData name="Rhys Thomas" userId="b0461f160bf1e64b" providerId="LiveId" clId="{CF6027AD-E818-47F9-B483-BF3D327BE63E}" dt="2024-07-12T06:03:43.457" v="22112" actId="164"/>
          <ac:grpSpMkLst>
            <pc:docMk/>
            <pc:sldMk cId="1708446256" sldId="476"/>
            <ac:grpSpMk id="10" creationId="{145C8D79-E3C2-B707-1FB3-ADB451D07338}"/>
          </ac:grpSpMkLst>
        </pc:grpChg>
        <pc:grpChg chg="add mod">
          <ac:chgData name="Rhys Thomas" userId="b0461f160bf1e64b" providerId="LiveId" clId="{CF6027AD-E818-47F9-B483-BF3D327BE63E}" dt="2024-07-12T06:03:43.457" v="22112" actId="164"/>
          <ac:grpSpMkLst>
            <pc:docMk/>
            <pc:sldMk cId="1708446256" sldId="476"/>
            <ac:grpSpMk id="13" creationId="{8EE693A1-5D7D-2C6D-B705-5B6311737C23}"/>
          </ac:grpSpMkLst>
        </pc:grpChg>
        <pc:grpChg chg="add mod">
          <ac:chgData name="Rhys Thomas" userId="b0461f160bf1e64b" providerId="LiveId" clId="{CF6027AD-E818-47F9-B483-BF3D327BE63E}" dt="2024-07-12T06:06:39.645" v="22170" actId="164"/>
          <ac:grpSpMkLst>
            <pc:docMk/>
            <pc:sldMk cId="1708446256" sldId="476"/>
            <ac:grpSpMk id="16" creationId="{64922375-B90F-8270-54DC-BCBA23063F68}"/>
          </ac:grpSpMkLst>
        </pc:grpChg>
        <pc:grpChg chg="add mod">
          <ac:chgData name="Rhys Thomas" userId="b0461f160bf1e64b" providerId="LiveId" clId="{CF6027AD-E818-47F9-B483-BF3D327BE63E}" dt="2024-07-12T06:06:39.645" v="22170" actId="164"/>
          <ac:grpSpMkLst>
            <pc:docMk/>
            <pc:sldMk cId="1708446256" sldId="476"/>
            <ac:grpSpMk id="17" creationId="{D6004374-9A2D-6013-EE29-EE2F4FB58262}"/>
          </ac:grpSpMkLst>
        </pc:grpChg>
        <pc:grpChg chg="mod">
          <ac:chgData name="Rhys Thomas" userId="b0461f160bf1e64b" providerId="LiveId" clId="{CF6027AD-E818-47F9-B483-BF3D327BE63E}" dt="2024-07-12T06:04:26.267" v="22113"/>
          <ac:grpSpMkLst>
            <pc:docMk/>
            <pc:sldMk cId="1708446256" sldId="476"/>
            <ac:grpSpMk id="18" creationId="{D1DF173B-4F7C-F6C6-2706-724927CD7C52}"/>
          </ac:grpSpMkLst>
        </pc:grpChg>
        <pc:grpChg chg="mod">
          <ac:chgData name="Rhys Thomas" userId="b0461f160bf1e64b" providerId="LiveId" clId="{CF6027AD-E818-47F9-B483-BF3D327BE63E}" dt="2024-07-12T06:04:26.267" v="22113"/>
          <ac:grpSpMkLst>
            <pc:docMk/>
            <pc:sldMk cId="1708446256" sldId="476"/>
            <ac:grpSpMk id="19" creationId="{ABA023DD-1F38-0DC5-9A68-8EDEEB41A02E}"/>
          </ac:grpSpMkLst>
        </pc:grpChg>
        <pc:grpChg chg="mod">
          <ac:chgData name="Rhys Thomas" userId="b0461f160bf1e64b" providerId="LiveId" clId="{CF6027AD-E818-47F9-B483-BF3D327BE63E}" dt="2024-07-12T06:04:26.267" v="22113"/>
          <ac:grpSpMkLst>
            <pc:docMk/>
            <pc:sldMk cId="1708446256" sldId="476"/>
            <ac:grpSpMk id="20" creationId="{ED138A33-F7EC-A4BF-AE9E-11162124078B}"/>
          </ac:grpSpMkLst>
        </pc:grpChg>
        <pc:grpChg chg="add mod">
          <ac:chgData name="Rhys Thomas" userId="b0461f160bf1e64b" providerId="LiveId" clId="{CF6027AD-E818-47F9-B483-BF3D327BE63E}" dt="2024-07-12T06:06:43.727" v="22171" actId="1076"/>
          <ac:grpSpMkLst>
            <pc:docMk/>
            <pc:sldMk cId="1708446256" sldId="476"/>
            <ac:grpSpMk id="27" creationId="{CF20234F-D71B-269F-FBB6-B480828BDA06}"/>
          </ac:grpSpMkLst>
        </pc:grpChg>
        <pc:grpChg chg="add mod">
          <ac:chgData name="Rhys Thomas" userId="b0461f160bf1e64b" providerId="LiveId" clId="{CF6027AD-E818-47F9-B483-BF3D327BE63E}" dt="2024-07-12T06:06:53.992" v="22173" actId="1076"/>
          <ac:grpSpMkLst>
            <pc:docMk/>
            <pc:sldMk cId="1708446256" sldId="476"/>
            <ac:grpSpMk id="28" creationId="{22CCD1FC-D20A-7CAB-0391-801CCE552017}"/>
          </ac:grpSpMkLst>
        </pc:grpChg>
        <pc:grpChg chg="mod">
          <ac:chgData name="Rhys Thomas" userId="b0461f160bf1e64b" providerId="LiveId" clId="{CF6027AD-E818-47F9-B483-BF3D327BE63E}" dt="2024-07-12T06:06:45.803" v="22172"/>
          <ac:grpSpMkLst>
            <pc:docMk/>
            <pc:sldMk cId="1708446256" sldId="476"/>
            <ac:grpSpMk id="29" creationId="{964552F8-B464-7CF0-7CD2-890A4425A3F5}"/>
          </ac:grpSpMkLst>
        </pc:grpChg>
        <pc:grpChg chg="mod">
          <ac:chgData name="Rhys Thomas" userId="b0461f160bf1e64b" providerId="LiveId" clId="{CF6027AD-E818-47F9-B483-BF3D327BE63E}" dt="2024-07-12T06:06:45.803" v="22172"/>
          <ac:grpSpMkLst>
            <pc:docMk/>
            <pc:sldMk cId="1708446256" sldId="476"/>
            <ac:grpSpMk id="30" creationId="{4212D9E2-8B1F-CBD7-5729-70A451ED4164}"/>
          </ac:grpSpMkLst>
        </pc:grpChg>
        <pc:grpChg chg="mod">
          <ac:chgData name="Rhys Thomas" userId="b0461f160bf1e64b" providerId="LiveId" clId="{CF6027AD-E818-47F9-B483-BF3D327BE63E}" dt="2024-07-12T06:06:45.803" v="22172"/>
          <ac:grpSpMkLst>
            <pc:docMk/>
            <pc:sldMk cId="1708446256" sldId="476"/>
            <ac:grpSpMk id="31" creationId="{EA4EC802-E78F-200C-46D8-32B5356A193B}"/>
          </ac:grpSpMkLst>
        </pc:grpChg>
        <pc:grpChg chg="mod">
          <ac:chgData name="Rhys Thomas" userId="b0461f160bf1e64b" providerId="LiveId" clId="{CF6027AD-E818-47F9-B483-BF3D327BE63E}" dt="2024-07-12T06:06:45.803" v="22172"/>
          <ac:grpSpMkLst>
            <pc:docMk/>
            <pc:sldMk cId="1708446256" sldId="476"/>
            <ac:grpSpMk id="32" creationId="{2F712129-69C0-ED0B-D539-6D21B2223626}"/>
          </ac:grpSpMkLst>
        </pc:grpChg>
        <pc:grpChg chg="mod">
          <ac:chgData name="Rhys Thomas" userId="b0461f160bf1e64b" providerId="LiveId" clId="{CF6027AD-E818-47F9-B483-BF3D327BE63E}" dt="2024-07-12T06:06:45.803" v="22172"/>
          <ac:grpSpMkLst>
            <pc:docMk/>
            <pc:sldMk cId="1708446256" sldId="476"/>
            <ac:grpSpMk id="33" creationId="{1ACC8717-4938-3DA4-A953-C0817AC6F31A}"/>
          </ac:grpSpMkLst>
        </pc:grpChg>
        <pc:grpChg chg="mod">
          <ac:chgData name="Rhys Thomas" userId="b0461f160bf1e64b" providerId="LiveId" clId="{CF6027AD-E818-47F9-B483-BF3D327BE63E}" dt="2024-07-12T06:06:45.803" v="22172"/>
          <ac:grpSpMkLst>
            <pc:docMk/>
            <pc:sldMk cId="1708446256" sldId="476"/>
            <ac:grpSpMk id="40" creationId="{FDA1A7CC-367C-6F9B-EF6B-EBEBAABF5B70}"/>
          </ac:grpSpMkLst>
        </pc:grpChg>
        <pc:grpChg chg="mod">
          <ac:chgData name="Rhys Thomas" userId="b0461f160bf1e64b" providerId="LiveId" clId="{CF6027AD-E818-47F9-B483-BF3D327BE63E}" dt="2024-07-12T06:06:45.803" v="22172"/>
          <ac:grpSpMkLst>
            <pc:docMk/>
            <pc:sldMk cId="1708446256" sldId="476"/>
            <ac:grpSpMk id="41" creationId="{15BDE29C-9217-C036-0191-CC93D9C25D8B}"/>
          </ac:grpSpMkLst>
        </pc:grpChg>
        <pc:grpChg chg="mod">
          <ac:chgData name="Rhys Thomas" userId="b0461f160bf1e64b" providerId="LiveId" clId="{CF6027AD-E818-47F9-B483-BF3D327BE63E}" dt="2024-07-12T06:06:45.803" v="22172"/>
          <ac:grpSpMkLst>
            <pc:docMk/>
            <pc:sldMk cId="1708446256" sldId="476"/>
            <ac:grpSpMk id="42" creationId="{3913825A-B075-BA5D-DC19-17AC62475EF8}"/>
          </ac:grpSpMkLst>
        </pc:grpChg>
      </pc:sldChg>
      <pc:sldChg chg="addSp delSp modSp new mod">
        <pc:chgData name="Rhys Thomas" userId="b0461f160bf1e64b" providerId="LiveId" clId="{CF6027AD-E818-47F9-B483-BF3D327BE63E}" dt="2024-07-12T06:51:24.975" v="22499" actId="20577"/>
        <pc:sldMkLst>
          <pc:docMk/>
          <pc:sldMk cId="1606047554" sldId="477"/>
        </pc:sldMkLst>
        <pc:spChg chg="del mod">
          <ac:chgData name="Rhys Thomas" userId="b0461f160bf1e64b" providerId="LiveId" clId="{CF6027AD-E818-47F9-B483-BF3D327BE63E}" dt="2024-07-12T06:19:31.478" v="22283" actId="478"/>
          <ac:spMkLst>
            <pc:docMk/>
            <pc:sldMk cId="1606047554" sldId="477"/>
            <ac:spMk id="2" creationId="{697F73BD-DBCA-0F7F-D467-748971B9D20C}"/>
          </ac:spMkLst>
        </pc:spChg>
        <pc:spChg chg="del">
          <ac:chgData name="Rhys Thomas" userId="b0461f160bf1e64b" providerId="LiveId" clId="{CF6027AD-E818-47F9-B483-BF3D327BE63E}" dt="2024-07-12T06:19:27.607" v="22281" actId="478"/>
          <ac:spMkLst>
            <pc:docMk/>
            <pc:sldMk cId="1606047554" sldId="477"/>
            <ac:spMk id="3" creationId="{8936A06C-D830-526A-70C3-72688D3D58EC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6" creationId="{A1E649F4-D92A-4F7D-DD03-F69691B1FA93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7" creationId="{9FCB1B2B-D0E4-34EB-8B0A-A8DB5BA6F777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8" creationId="{3B23A9EF-23F5-1902-8307-DE30043A8F86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9" creationId="{A3CDAC3D-A78A-5D9F-52B7-D60B35D890E1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10" creationId="{3E74D992-D4E0-7386-08C8-8A93B8B244B4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11" creationId="{88A03C5B-B4BC-47FE-B029-21E72E0A44C0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12" creationId="{6F9B82FB-7E9E-52CA-50B8-F92C37BE1F47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13" creationId="{B65DF2E5-40F6-43A8-82AF-46B94720B2C8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14" creationId="{03F0E53F-D2DF-66E1-B606-F75E3307C8B7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15" creationId="{1E7971EC-A157-6827-6E05-064768CC9CDF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16" creationId="{8C7A4176-9F92-F91A-A82B-388ACAC77D8E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17" creationId="{7CFE345E-60FA-1BB6-B003-387B3B39168D}"/>
          </ac:spMkLst>
        </pc:spChg>
        <pc:spChg chg="mod">
          <ac:chgData name="Rhys Thomas" userId="b0461f160bf1e64b" providerId="LiveId" clId="{CF6027AD-E818-47F9-B483-BF3D327BE63E}" dt="2024-07-12T06:20:29.719" v="22284"/>
          <ac:spMkLst>
            <pc:docMk/>
            <pc:sldMk cId="1606047554" sldId="477"/>
            <ac:spMk id="18" creationId="{8F24B68B-EFC3-0A9C-FB70-032A93F34C1F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22" creationId="{0F00C39D-EF4B-F46C-ACFD-B4B7A7B74D8B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23" creationId="{E0BEB966-4605-6EEC-5E85-502ED9876A7F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24" creationId="{73BBC1D2-18B9-F7C7-72E1-A5A37C6F494A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25" creationId="{BA85E6B6-C167-F591-AD7C-7A9184DC5FC0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26" creationId="{093911F9-71A4-8A0D-9639-DCC9A4F3BD84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27" creationId="{EB933657-2205-0844-0864-15693D26E1A5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28" creationId="{13C282C4-1CDC-C6E4-3DFB-C145E66F4CFA}"/>
          </ac:spMkLst>
        </pc:spChg>
        <pc:spChg chg="add del mod">
          <ac:chgData name="Rhys Thomas" userId="b0461f160bf1e64b" providerId="LiveId" clId="{CF6027AD-E818-47F9-B483-BF3D327BE63E}" dt="2024-07-12T06:27:55.921" v="22334" actId="478"/>
          <ac:spMkLst>
            <pc:docMk/>
            <pc:sldMk cId="1606047554" sldId="477"/>
            <ac:spMk id="29" creationId="{EBA29997-4D6C-CB73-4552-E552BE48AB73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30" creationId="{500B1D76-6029-C256-11A6-901ECF7415F8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31" creationId="{A9A40205-3EBC-E2B6-8DCD-BF58DE9D3F36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32" creationId="{FD723172-B1CC-7F38-D167-B9ED8EF1C148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33" creationId="{F13D3832-93A5-2FCC-9F9D-809B72568221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34" creationId="{33200C7E-5336-F35A-4F69-A95AAB5F32AC}"/>
          </ac:spMkLst>
        </pc:spChg>
        <pc:spChg chg="add del mod">
          <ac:chgData name="Rhys Thomas" userId="b0461f160bf1e64b" providerId="LiveId" clId="{CF6027AD-E818-47F9-B483-BF3D327BE63E}" dt="2024-07-12T06:30:10.191" v="22356" actId="478"/>
          <ac:spMkLst>
            <pc:docMk/>
            <pc:sldMk cId="1606047554" sldId="477"/>
            <ac:spMk id="35" creationId="{1B02ADDD-96DE-6452-325C-6B406D450440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36" creationId="{83776099-D9C7-9536-3306-4EAFAE316F2A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37" creationId="{0F278DC0-7DDA-8D49-BFE5-0599BE9A36E3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38" creationId="{F5B7EC1B-49B7-3166-726E-D1AF90DB5A69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39" creationId="{D5C27578-7E63-0CB2-4246-C9706AC12AD3}"/>
          </ac:spMkLst>
        </pc:spChg>
        <pc:spChg chg="add mod">
          <ac:chgData name="Rhys Thomas" userId="b0461f160bf1e64b" providerId="LiveId" clId="{CF6027AD-E818-47F9-B483-BF3D327BE63E}" dt="2024-07-12T06:31:19.514" v="22367" actId="164"/>
          <ac:spMkLst>
            <pc:docMk/>
            <pc:sldMk cId="1606047554" sldId="477"/>
            <ac:spMk id="40" creationId="{7FFC3167-375C-2CF8-0F94-1F02DB381847}"/>
          </ac:spMkLst>
        </pc:spChg>
        <pc:spChg chg="add mod">
          <ac:chgData name="Rhys Thomas" userId="b0461f160bf1e64b" providerId="LiveId" clId="{CF6027AD-E818-47F9-B483-BF3D327BE63E}" dt="2024-07-12T06:31:42.384" v="22369"/>
          <ac:spMkLst>
            <pc:docMk/>
            <pc:sldMk cId="1606047554" sldId="477"/>
            <ac:spMk id="44" creationId="{76DA8D6B-A566-9267-C636-C97EF7CE8A3D}"/>
          </ac:spMkLst>
        </pc:spChg>
        <pc:spChg chg="add mod">
          <ac:chgData name="Rhys Thomas" userId="b0461f160bf1e64b" providerId="LiveId" clId="{CF6027AD-E818-47F9-B483-BF3D327BE63E}" dt="2024-07-12T06:31:42.384" v="22369"/>
          <ac:spMkLst>
            <pc:docMk/>
            <pc:sldMk cId="1606047554" sldId="477"/>
            <ac:spMk id="45" creationId="{BD4C0F30-9276-A204-C950-CB42B23A4030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48" creationId="{AD9D824F-9787-E027-D8CE-4983ED8EDC7A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49" creationId="{1766D3AB-5151-EC6B-3C02-A3E5A3876C11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50" creationId="{AE760068-A4EE-CE94-BB11-D398A2B57FA1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51" creationId="{109A4186-3FE0-8B31-958A-409FE76B9C35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52" creationId="{FA48CE4F-DF30-C559-61E8-C50488B7F913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53" creationId="{FB45DCE7-1B60-8D29-E050-109E12585EB1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54" creationId="{40F4DF5C-7851-85F4-FECF-1092287DBBC3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55" creationId="{7D375744-0F9A-E965-9DFB-7C9728E48ADD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56" creationId="{A4B77C93-F989-EEDD-63BE-4B0C4DCBCC42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57" creationId="{FB694BE8-B733-3572-DFE6-650910D592B0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58" creationId="{DA069625-6EE7-00AE-0BC2-B7EC1C63AD45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59" creationId="{F045F5E3-34C1-4E9A-C434-1313DBC1349B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60" creationId="{8D9BF20C-6FAD-10B1-F555-9AE28EBFD5E0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61" creationId="{62B264D1-B387-AC64-1806-1A48E57AAF6B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62" creationId="{FAB91FE9-B2A0-CB9D-26FE-B62146811EB8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63" creationId="{4FBBC966-2755-3CD3-5942-6C0C4C75942C}"/>
          </ac:spMkLst>
        </pc:spChg>
        <pc:spChg chg="mod">
          <ac:chgData name="Rhys Thomas" userId="b0461f160bf1e64b" providerId="LiveId" clId="{CF6027AD-E818-47F9-B483-BF3D327BE63E}" dt="2024-07-12T06:32:47.139" v="22371"/>
          <ac:spMkLst>
            <pc:docMk/>
            <pc:sldMk cId="1606047554" sldId="477"/>
            <ac:spMk id="64" creationId="{70DE0C8B-D7C4-DDC8-83C6-20D9719F4D12}"/>
          </ac:spMkLst>
        </pc:spChg>
        <pc:spChg chg="mod">
          <ac:chgData name="Rhys Thomas" userId="b0461f160bf1e64b" providerId="LiveId" clId="{CF6027AD-E818-47F9-B483-BF3D327BE63E}" dt="2024-07-12T06:33:04.010" v="22377"/>
          <ac:spMkLst>
            <pc:docMk/>
            <pc:sldMk cId="1606047554" sldId="477"/>
            <ac:spMk id="68" creationId="{372018C9-0439-CB13-5383-9DF1228EA3F6}"/>
          </ac:spMkLst>
        </pc:spChg>
        <pc:spChg chg="mod">
          <ac:chgData name="Rhys Thomas" userId="b0461f160bf1e64b" providerId="LiveId" clId="{CF6027AD-E818-47F9-B483-BF3D327BE63E}" dt="2024-07-12T06:33:04.010" v="22377"/>
          <ac:spMkLst>
            <pc:docMk/>
            <pc:sldMk cId="1606047554" sldId="477"/>
            <ac:spMk id="69" creationId="{10196281-2D81-2646-5950-E7B9C9C2BAF0}"/>
          </ac:spMkLst>
        </pc:spChg>
        <pc:spChg chg="mod">
          <ac:chgData name="Rhys Thomas" userId="b0461f160bf1e64b" providerId="LiveId" clId="{CF6027AD-E818-47F9-B483-BF3D327BE63E}" dt="2024-07-12T06:49:07.829" v="22473" actId="20577"/>
          <ac:spMkLst>
            <pc:docMk/>
            <pc:sldMk cId="1606047554" sldId="477"/>
            <ac:spMk id="70" creationId="{DE4CC39E-320C-00E8-E606-702D9AD94A2E}"/>
          </ac:spMkLst>
        </pc:spChg>
        <pc:spChg chg="mod">
          <ac:chgData name="Rhys Thomas" userId="b0461f160bf1e64b" providerId="LiveId" clId="{CF6027AD-E818-47F9-B483-BF3D327BE63E}" dt="2024-07-12T06:39:45.529" v="22438" actId="20577"/>
          <ac:spMkLst>
            <pc:docMk/>
            <pc:sldMk cId="1606047554" sldId="477"/>
            <ac:spMk id="71" creationId="{50BCB1F8-A0A5-0387-3C65-66FF1E556B52}"/>
          </ac:spMkLst>
        </pc:spChg>
        <pc:spChg chg="mod">
          <ac:chgData name="Rhys Thomas" userId="b0461f160bf1e64b" providerId="LiveId" clId="{CF6027AD-E818-47F9-B483-BF3D327BE63E}" dt="2024-07-12T06:39:48.159" v="22440" actId="20577"/>
          <ac:spMkLst>
            <pc:docMk/>
            <pc:sldMk cId="1606047554" sldId="477"/>
            <ac:spMk id="72" creationId="{13CAF6B7-799A-F4D0-0F99-DCF572281C62}"/>
          </ac:spMkLst>
        </pc:spChg>
        <pc:spChg chg="mod">
          <ac:chgData name="Rhys Thomas" userId="b0461f160bf1e64b" providerId="LiveId" clId="{CF6027AD-E818-47F9-B483-BF3D327BE63E}" dt="2024-07-12T06:33:04.010" v="22377"/>
          <ac:spMkLst>
            <pc:docMk/>
            <pc:sldMk cId="1606047554" sldId="477"/>
            <ac:spMk id="73" creationId="{E54DDE4E-E4AC-776D-3F82-8564AFFDEBE5}"/>
          </ac:spMkLst>
        </pc:spChg>
        <pc:spChg chg="mod">
          <ac:chgData name="Rhys Thomas" userId="b0461f160bf1e64b" providerId="LiveId" clId="{CF6027AD-E818-47F9-B483-BF3D327BE63E}" dt="2024-07-12T06:40:13.442" v="22442" actId="20577"/>
          <ac:spMkLst>
            <pc:docMk/>
            <pc:sldMk cId="1606047554" sldId="477"/>
            <ac:spMk id="74" creationId="{7B628B4C-609B-81D1-6EF3-4BD5E6FDE7DC}"/>
          </ac:spMkLst>
        </pc:spChg>
        <pc:spChg chg="mod">
          <ac:chgData name="Rhys Thomas" userId="b0461f160bf1e64b" providerId="LiveId" clId="{CF6027AD-E818-47F9-B483-BF3D327BE63E}" dt="2024-07-12T06:33:04.010" v="22377"/>
          <ac:spMkLst>
            <pc:docMk/>
            <pc:sldMk cId="1606047554" sldId="477"/>
            <ac:spMk id="75" creationId="{D296427B-91A2-B396-5B21-B235131463B1}"/>
          </ac:spMkLst>
        </pc:spChg>
        <pc:spChg chg="mod">
          <ac:chgData name="Rhys Thomas" userId="b0461f160bf1e64b" providerId="LiveId" clId="{CF6027AD-E818-47F9-B483-BF3D327BE63E}" dt="2024-07-12T06:43:32.127" v="22444" actId="20577"/>
          <ac:spMkLst>
            <pc:docMk/>
            <pc:sldMk cId="1606047554" sldId="477"/>
            <ac:spMk id="76" creationId="{0992A694-19EF-899C-E386-1663BF79D0C4}"/>
          </ac:spMkLst>
        </pc:spChg>
        <pc:spChg chg="mod">
          <ac:chgData name="Rhys Thomas" userId="b0461f160bf1e64b" providerId="LiveId" clId="{CF6027AD-E818-47F9-B483-BF3D327BE63E}" dt="2024-07-12T06:33:04.010" v="22377"/>
          <ac:spMkLst>
            <pc:docMk/>
            <pc:sldMk cId="1606047554" sldId="477"/>
            <ac:spMk id="77" creationId="{1FAB702B-BC7F-05F5-E5CF-D151D0CE3036}"/>
          </ac:spMkLst>
        </pc:spChg>
        <pc:spChg chg="mod">
          <ac:chgData name="Rhys Thomas" userId="b0461f160bf1e64b" providerId="LiveId" clId="{CF6027AD-E818-47F9-B483-BF3D327BE63E}" dt="2024-07-12T06:33:04.010" v="22377"/>
          <ac:spMkLst>
            <pc:docMk/>
            <pc:sldMk cId="1606047554" sldId="477"/>
            <ac:spMk id="78" creationId="{9741C847-9461-BE6D-3289-9FE9C0339B70}"/>
          </ac:spMkLst>
        </pc:spChg>
        <pc:spChg chg="mod">
          <ac:chgData name="Rhys Thomas" userId="b0461f160bf1e64b" providerId="LiveId" clId="{CF6027AD-E818-47F9-B483-BF3D327BE63E}" dt="2024-07-12T06:33:04.010" v="22377"/>
          <ac:spMkLst>
            <pc:docMk/>
            <pc:sldMk cId="1606047554" sldId="477"/>
            <ac:spMk id="79" creationId="{62A8BA59-3C5C-4699-7727-13FA7793C188}"/>
          </ac:spMkLst>
        </pc:spChg>
        <pc:spChg chg="mod">
          <ac:chgData name="Rhys Thomas" userId="b0461f160bf1e64b" providerId="LiveId" clId="{CF6027AD-E818-47F9-B483-BF3D327BE63E}" dt="2024-07-12T06:43:38.164" v="22446" actId="20577"/>
          <ac:spMkLst>
            <pc:docMk/>
            <pc:sldMk cId="1606047554" sldId="477"/>
            <ac:spMk id="80" creationId="{D1C6DBD1-26E7-BB53-D405-A12FE8FEAD29}"/>
          </ac:spMkLst>
        </pc:spChg>
        <pc:spChg chg="mod">
          <ac:chgData name="Rhys Thomas" userId="b0461f160bf1e64b" providerId="LiveId" clId="{CF6027AD-E818-47F9-B483-BF3D327BE63E}" dt="2024-07-12T06:33:04.010" v="22377"/>
          <ac:spMkLst>
            <pc:docMk/>
            <pc:sldMk cId="1606047554" sldId="477"/>
            <ac:spMk id="81" creationId="{186E6F8F-0020-A5B3-19D0-055C70B6DA2B}"/>
          </ac:spMkLst>
        </pc:spChg>
        <pc:spChg chg="mod">
          <ac:chgData name="Rhys Thomas" userId="b0461f160bf1e64b" providerId="LiveId" clId="{CF6027AD-E818-47F9-B483-BF3D327BE63E}" dt="2024-07-12T06:43:41.881" v="22448" actId="20577"/>
          <ac:spMkLst>
            <pc:docMk/>
            <pc:sldMk cId="1606047554" sldId="477"/>
            <ac:spMk id="82" creationId="{E18C47D3-238F-B9F8-9866-E02212D33D63}"/>
          </ac:spMkLst>
        </pc:spChg>
        <pc:spChg chg="mod">
          <ac:chgData name="Rhys Thomas" userId="b0461f160bf1e64b" providerId="LiveId" clId="{CF6027AD-E818-47F9-B483-BF3D327BE63E}" dt="2024-07-12T06:43:44.444" v="22450" actId="20577"/>
          <ac:spMkLst>
            <pc:docMk/>
            <pc:sldMk cId="1606047554" sldId="477"/>
            <ac:spMk id="83" creationId="{DBA08A1A-2B11-78E7-34C4-F52261FFBA94}"/>
          </ac:spMkLst>
        </pc:spChg>
        <pc:spChg chg="mod">
          <ac:chgData name="Rhys Thomas" userId="b0461f160bf1e64b" providerId="LiveId" clId="{CF6027AD-E818-47F9-B483-BF3D327BE63E}" dt="2024-07-12T06:43:46.794" v="22452" actId="20577"/>
          <ac:spMkLst>
            <pc:docMk/>
            <pc:sldMk cId="1606047554" sldId="477"/>
            <ac:spMk id="84" creationId="{A3E26BA9-8039-1C64-D2CA-F7AC14B839D1}"/>
          </ac:spMkLst>
        </pc:spChg>
        <pc:spChg chg="mod">
          <ac:chgData name="Rhys Thomas" userId="b0461f160bf1e64b" providerId="LiveId" clId="{CF6027AD-E818-47F9-B483-BF3D327BE63E}" dt="2024-07-12T06:33:28.261" v="22384"/>
          <ac:spMkLst>
            <pc:docMk/>
            <pc:sldMk cId="1606047554" sldId="477"/>
            <ac:spMk id="88" creationId="{297EFC7A-1C9E-2D4B-F847-0928EF335218}"/>
          </ac:spMkLst>
        </pc:spChg>
        <pc:spChg chg="mod">
          <ac:chgData name="Rhys Thomas" userId="b0461f160bf1e64b" providerId="LiveId" clId="{CF6027AD-E818-47F9-B483-BF3D327BE63E}" dt="2024-07-12T06:35:21.886" v="22393" actId="1038"/>
          <ac:spMkLst>
            <pc:docMk/>
            <pc:sldMk cId="1606047554" sldId="477"/>
            <ac:spMk id="89" creationId="{0015C0C9-686E-E2C1-160C-77C689C5C253}"/>
          </ac:spMkLst>
        </pc:spChg>
        <pc:spChg chg="mod">
          <ac:chgData name="Rhys Thomas" userId="b0461f160bf1e64b" providerId="LiveId" clId="{CF6027AD-E818-47F9-B483-BF3D327BE63E}" dt="2024-07-12T06:35:40.475" v="22394" actId="20577"/>
          <ac:spMkLst>
            <pc:docMk/>
            <pc:sldMk cId="1606047554" sldId="477"/>
            <ac:spMk id="90" creationId="{0B72FB6C-C583-DCE6-A9BD-9713F32B7B02}"/>
          </ac:spMkLst>
        </pc:spChg>
        <pc:spChg chg="mod">
          <ac:chgData name="Rhys Thomas" userId="b0461f160bf1e64b" providerId="LiveId" clId="{CF6027AD-E818-47F9-B483-BF3D327BE63E}" dt="2024-07-12T06:35:54.164" v="22397" actId="1076"/>
          <ac:spMkLst>
            <pc:docMk/>
            <pc:sldMk cId="1606047554" sldId="477"/>
            <ac:spMk id="91" creationId="{B210E838-CDFE-2FE2-D4C2-BF8029221CD8}"/>
          </ac:spMkLst>
        </pc:spChg>
        <pc:spChg chg="mod">
          <ac:chgData name="Rhys Thomas" userId="b0461f160bf1e64b" providerId="LiveId" clId="{CF6027AD-E818-47F9-B483-BF3D327BE63E}" dt="2024-07-12T06:33:28.261" v="22384"/>
          <ac:spMkLst>
            <pc:docMk/>
            <pc:sldMk cId="1606047554" sldId="477"/>
            <ac:spMk id="92" creationId="{E6404EC5-9F3C-EC4D-FF33-AFEEDF7C9CB9}"/>
          </ac:spMkLst>
        </pc:spChg>
        <pc:spChg chg="mod">
          <ac:chgData name="Rhys Thomas" userId="b0461f160bf1e64b" providerId="LiveId" clId="{CF6027AD-E818-47F9-B483-BF3D327BE63E}" dt="2024-07-12T06:36:15.985" v="22401" actId="1035"/>
          <ac:spMkLst>
            <pc:docMk/>
            <pc:sldMk cId="1606047554" sldId="477"/>
            <ac:spMk id="93" creationId="{871592B6-6B2A-9677-4DCF-CA75629081B0}"/>
          </ac:spMkLst>
        </pc:spChg>
        <pc:spChg chg="mod">
          <ac:chgData name="Rhys Thomas" userId="b0461f160bf1e64b" providerId="LiveId" clId="{CF6027AD-E818-47F9-B483-BF3D327BE63E}" dt="2024-07-12T06:36:28.763" v="22404" actId="1076"/>
          <ac:spMkLst>
            <pc:docMk/>
            <pc:sldMk cId="1606047554" sldId="477"/>
            <ac:spMk id="94" creationId="{51B87A2F-E10F-6E2D-34FE-BA5009214F4B}"/>
          </ac:spMkLst>
        </pc:spChg>
        <pc:spChg chg="mod">
          <ac:chgData name="Rhys Thomas" userId="b0461f160bf1e64b" providerId="LiveId" clId="{CF6027AD-E818-47F9-B483-BF3D327BE63E}" dt="2024-07-12T06:37:14.528" v="22410" actId="1076"/>
          <ac:spMkLst>
            <pc:docMk/>
            <pc:sldMk cId="1606047554" sldId="477"/>
            <ac:spMk id="95" creationId="{BE488384-86C4-1A4F-EA30-D5B2BBBE4A75}"/>
          </ac:spMkLst>
        </pc:spChg>
        <pc:spChg chg="mod">
          <ac:chgData name="Rhys Thomas" userId="b0461f160bf1e64b" providerId="LiveId" clId="{CF6027AD-E818-47F9-B483-BF3D327BE63E}" dt="2024-07-12T06:37:29.880" v="22412" actId="20577"/>
          <ac:spMkLst>
            <pc:docMk/>
            <pc:sldMk cId="1606047554" sldId="477"/>
            <ac:spMk id="96" creationId="{36D2B8D0-E88F-4347-FDE4-B35335B6BAA1}"/>
          </ac:spMkLst>
        </pc:spChg>
        <pc:spChg chg="mod">
          <ac:chgData name="Rhys Thomas" userId="b0461f160bf1e64b" providerId="LiveId" clId="{CF6027AD-E818-47F9-B483-BF3D327BE63E}" dt="2024-07-12T06:37:39.305" v="22414" actId="1076"/>
          <ac:spMkLst>
            <pc:docMk/>
            <pc:sldMk cId="1606047554" sldId="477"/>
            <ac:spMk id="97" creationId="{B9BEC016-5531-2ACA-31C8-B75A264A8C06}"/>
          </ac:spMkLst>
        </pc:spChg>
        <pc:spChg chg="mod">
          <ac:chgData name="Rhys Thomas" userId="b0461f160bf1e64b" providerId="LiveId" clId="{CF6027AD-E818-47F9-B483-BF3D327BE63E}" dt="2024-07-12T06:37:55.491" v="22417" actId="1076"/>
          <ac:spMkLst>
            <pc:docMk/>
            <pc:sldMk cId="1606047554" sldId="477"/>
            <ac:spMk id="98" creationId="{37E50E76-A86C-FB66-5853-CAF58470F8AC}"/>
          </ac:spMkLst>
        </pc:spChg>
        <pc:spChg chg="mod">
          <ac:chgData name="Rhys Thomas" userId="b0461f160bf1e64b" providerId="LiveId" clId="{CF6027AD-E818-47F9-B483-BF3D327BE63E}" dt="2024-07-12T06:38:06.608" v="22419" actId="1076"/>
          <ac:spMkLst>
            <pc:docMk/>
            <pc:sldMk cId="1606047554" sldId="477"/>
            <ac:spMk id="99" creationId="{B9E86DE6-F5E1-32DF-CC57-B38B47097029}"/>
          </ac:spMkLst>
        </pc:spChg>
        <pc:spChg chg="mod">
          <ac:chgData name="Rhys Thomas" userId="b0461f160bf1e64b" providerId="LiveId" clId="{CF6027AD-E818-47F9-B483-BF3D327BE63E}" dt="2024-07-12T06:38:51.746" v="22424" actId="1076"/>
          <ac:spMkLst>
            <pc:docMk/>
            <pc:sldMk cId="1606047554" sldId="477"/>
            <ac:spMk id="100" creationId="{7E3BD0A2-9FAB-7BBA-D95A-2EAD204FFC8E}"/>
          </ac:spMkLst>
        </pc:spChg>
        <pc:spChg chg="mod">
          <ac:chgData name="Rhys Thomas" userId="b0461f160bf1e64b" providerId="LiveId" clId="{CF6027AD-E818-47F9-B483-BF3D327BE63E}" dt="2024-07-12T06:39:05.756" v="22427" actId="1076"/>
          <ac:spMkLst>
            <pc:docMk/>
            <pc:sldMk cId="1606047554" sldId="477"/>
            <ac:spMk id="101" creationId="{F4F994A7-5EBA-1134-8AE4-7BA530F2A67B}"/>
          </ac:spMkLst>
        </pc:spChg>
        <pc:spChg chg="mod">
          <ac:chgData name="Rhys Thomas" userId="b0461f160bf1e64b" providerId="LiveId" clId="{CF6027AD-E818-47F9-B483-BF3D327BE63E}" dt="2024-07-12T06:39:23.608" v="22430" actId="1076"/>
          <ac:spMkLst>
            <pc:docMk/>
            <pc:sldMk cId="1606047554" sldId="477"/>
            <ac:spMk id="102" creationId="{664A00E2-A9E0-C8BA-DFDD-1ABE7C3CFE84}"/>
          </ac:spMkLst>
        </pc:spChg>
        <pc:spChg chg="mod">
          <ac:chgData name="Rhys Thomas" userId="b0461f160bf1e64b" providerId="LiveId" clId="{CF6027AD-E818-47F9-B483-BF3D327BE63E}" dt="2024-07-12T06:39:30.325" v="22433" actId="1076"/>
          <ac:spMkLst>
            <pc:docMk/>
            <pc:sldMk cId="1606047554" sldId="477"/>
            <ac:spMk id="103" creationId="{A9570582-6C8D-F250-9D9C-BB8C5AC5E73C}"/>
          </ac:spMkLst>
        </pc:spChg>
        <pc:spChg chg="mod">
          <ac:chgData name="Rhys Thomas" userId="b0461f160bf1e64b" providerId="LiveId" clId="{CF6027AD-E818-47F9-B483-BF3D327BE63E}" dt="2024-07-12T06:39:33.899" v="22434" actId="20577"/>
          <ac:spMkLst>
            <pc:docMk/>
            <pc:sldMk cId="1606047554" sldId="477"/>
            <ac:spMk id="104" creationId="{8470091D-B2B9-8B4E-1516-2385FC0BB664}"/>
          </ac:spMkLst>
        </pc:spChg>
        <pc:spChg chg="mod">
          <ac:chgData name="Rhys Thomas" userId="b0461f160bf1e64b" providerId="LiveId" clId="{CF6027AD-E818-47F9-B483-BF3D327BE63E}" dt="2024-07-12T06:33:33.470" v="22386"/>
          <ac:spMkLst>
            <pc:docMk/>
            <pc:sldMk cId="1606047554" sldId="477"/>
            <ac:spMk id="108" creationId="{DD800F36-20CD-4049-9DEA-8DD494C0B93E}"/>
          </ac:spMkLst>
        </pc:spChg>
        <pc:spChg chg="mod">
          <ac:chgData name="Rhys Thomas" userId="b0461f160bf1e64b" providerId="LiveId" clId="{CF6027AD-E818-47F9-B483-BF3D327BE63E}" dt="2024-07-12T06:48:21.614" v="22460" actId="1076"/>
          <ac:spMkLst>
            <pc:docMk/>
            <pc:sldMk cId="1606047554" sldId="477"/>
            <ac:spMk id="109" creationId="{3B5BCC92-23DC-D4C2-FD26-6F694EEBEC52}"/>
          </ac:spMkLst>
        </pc:spChg>
        <pc:spChg chg="mod">
          <ac:chgData name="Rhys Thomas" userId="b0461f160bf1e64b" providerId="LiveId" clId="{CF6027AD-E818-47F9-B483-BF3D327BE63E}" dt="2024-07-12T06:48:26.634" v="22462" actId="20577"/>
          <ac:spMkLst>
            <pc:docMk/>
            <pc:sldMk cId="1606047554" sldId="477"/>
            <ac:spMk id="110" creationId="{42397E62-9FCC-AE89-72FB-CBF854A6E4EE}"/>
          </ac:spMkLst>
        </pc:spChg>
        <pc:spChg chg="mod">
          <ac:chgData name="Rhys Thomas" userId="b0461f160bf1e64b" providerId="LiveId" clId="{CF6027AD-E818-47F9-B483-BF3D327BE63E}" dt="2024-07-12T06:48:35.852" v="22465" actId="1076"/>
          <ac:spMkLst>
            <pc:docMk/>
            <pc:sldMk cId="1606047554" sldId="477"/>
            <ac:spMk id="111" creationId="{B784AF83-960E-0B03-C236-C2E66195AE36}"/>
          </ac:spMkLst>
        </pc:spChg>
        <pc:spChg chg="mod">
          <ac:chgData name="Rhys Thomas" userId="b0461f160bf1e64b" providerId="LiveId" clId="{CF6027AD-E818-47F9-B483-BF3D327BE63E}" dt="2024-07-12T06:33:33.470" v="22386"/>
          <ac:spMkLst>
            <pc:docMk/>
            <pc:sldMk cId="1606047554" sldId="477"/>
            <ac:spMk id="112" creationId="{2E850E46-647F-CDCE-9D7D-DE883636E598}"/>
          </ac:spMkLst>
        </pc:spChg>
        <pc:spChg chg="mod">
          <ac:chgData name="Rhys Thomas" userId="b0461f160bf1e64b" providerId="LiveId" clId="{CF6027AD-E818-47F9-B483-BF3D327BE63E}" dt="2024-07-12T06:48:49.567" v="22467" actId="1076"/>
          <ac:spMkLst>
            <pc:docMk/>
            <pc:sldMk cId="1606047554" sldId="477"/>
            <ac:spMk id="113" creationId="{8D490959-6FE3-7DA5-04F9-3055FC8AE7AD}"/>
          </ac:spMkLst>
        </pc:spChg>
        <pc:spChg chg="mod">
          <ac:chgData name="Rhys Thomas" userId="b0461f160bf1e64b" providerId="LiveId" clId="{CF6027AD-E818-47F9-B483-BF3D327BE63E}" dt="2024-07-12T06:48:57.768" v="22471" actId="1076"/>
          <ac:spMkLst>
            <pc:docMk/>
            <pc:sldMk cId="1606047554" sldId="477"/>
            <ac:spMk id="114" creationId="{1E8AFB22-1FC3-F5D8-9FB0-1A1345F1761A}"/>
          </ac:spMkLst>
        </pc:spChg>
        <pc:spChg chg="mod">
          <ac:chgData name="Rhys Thomas" userId="b0461f160bf1e64b" providerId="LiveId" clId="{CF6027AD-E818-47F9-B483-BF3D327BE63E}" dt="2024-07-12T06:49:23.314" v="22477" actId="1076"/>
          <ac:spMkLst>
            <pc:docMk/>
            <pc:sldMk cId="1606047554" sldId="477"/>
            <ac:spMk id="115" creationId="{2EB6102B-EB2F-B071-AE6B-B492E6B42037}"/>
          </ac:spMkLst>
        </pc:spChg>
        <pc:spChg chg="mod">
          <ac:chgData name="Rhys Thomas" userId="b0461f160bf1e64b" providerId="LiveId" clId="{CF6027AD-E818-47F9-B483-BF3D327BE63E}" dt="2024-07-12T06:49:34.359" v="22479" actId="20577"/>
          <ac:spMkLst>
            <pc:docMk/>
            <pc:sldMk cId="1606047554" sldId="477"/>
            <ac:spMk id="116" creationId="{2F214FF4-9116-E43E-3F2C-FE95D4BBE292}"/>
          </ac:spMkLst>
        </pc:spChg>
        <pc:spChg chg="mod">
          <ac:chgData name="Rhys Thomas" userId="b0461f160bf1e64b" providerId="LiveId" clId="{CF6027AD-E818-47F9-B483-BF3D327BE63E}" dt="2024-07-12T06:50:00.256" v="22481" actId="1076"/>
          <ac:spMkLst>
            <pc:docMk/>
            <pc:sldMk cId="1606047554" sldId="477"/>
            <ac:spMk id="117" creationId="{10AE6E39-B566-D2E2-1378-3307FC4099C4}"/>
          </ac:spMkLst>
        </pc:spChg>
        <pc:spChg chg="mod">
          <ac:chgData name="Rhys Thomas" userId="b0461f160bf1e64b" providerId="LiveId" clId="{CF6027AD-E818-47F9-B483-BF3D327BE63E}" dt="2024-07-12T06:50:11.060" v="22484" actId="1076"/>
          <ac:spMkLst>
            <pc:docMk/>
            <pc:sldMk cId="1606047554" sldId="477"/>
            <ac:spMk id="118" creationId="{EE1A1A35-D910-2D5B-FB66-467A5AEA9589}"/>
          </ac:spMkLst>
        </pc:spChg>
        <pc:spChg chg="mod">
          <ac:chgData name="Rhys Thomas" userId="b0461f160bf1e64b" providerId="LiveId" clId="{CF6027AD-E818-47F9-B483-BF3D327BE63E}" dt="2024-07-12T06:50:23.929" v="22486" actId="20577"/>
          <ac:spMkLst>
            <pc:docMk/>
            <pc:sldMk cId="1606047554" sldId="477"/>
            <ac:spMk id="119" creationId="{026775E8-EA1C-D2B4-DB95-2CDF064B3B14}"/>
          </ac:spMkLst>
        </pc:spChg>
        <pc:spChg chg="mod">
          <ac:chgData name="Rhys Thomas" userId="b0461f160bf1e64b" providerId="LiveId" clId="{CF6027AD-E818-47F9-B483-BF3D327BE63E}" dt="2024-07-12T06:50:51.582" v="22492" actId="1076"/>
          <ac:spMkLst>
            <pc:docMk/>
            <pc:sldMk cId="1606047554" sldId="477"/>
            <ac:spMk id="120" creationId="{EFAF9DA0-493E-8A3D-C55B-54C8100266CF}"/>
          </ac:spMkLst>
        </pc:spChg>
        <pc:spChg chg="mod">
          <ac:chgData name="Rhys Thomas" userId="b0461f160bf1e64b" providerId="LiveId" clId="{CF6027AD-E818-47F9-B483-BF3D327BE63E}" dt="2024-07-12T06:51:01.276" v="22494" actId="1076"/>
          <ac:spMkLst>
            <pc:docMk/>
            <pc:sldMk cId="1606047554" sldId="477"/>
            <ac:spMk id="121" creationId="{C8161043-C034-51BF-606E-8C61FAE6B985}"/>
          </ac:spMkLst>
        </pc:spChg>
        <pc:spChg chg="mod">
          <ac:chgData name="Rhys Thomas" userId="b0461f160bf1e64b" providerId="LiveId" clId="{CF6027AD-E818-47F9-B483-BF3D327BE63E}" dt="2024-07-12T06:51:10.149" v="22497" actId="1076"/>
          <ac:spMkLst>
            <pc:docMk/>
            <pc:sldMk cId="1606047554" sldId="477"/>
            <ac:spMk id="122" creationId="{D15A4EA6-C17F-A009-C063-67F71C5B3027}"/>
          </ac:spMkLst>
        </pc:spChg>
        <pc:spChg chg="mod">
          <ac:chgData name="Rhys Thomas" userId="b0461f160bf1e64b" providerId="LiveId" clId="{CF6027AD-E818-47F9-B483-BF3D327BE63E}" dt="2024-07-12T06:51:13.674" v="22498" actId="20577"/>
          <ac:spMkLst>
            <pc:docMk/>
            <pc:sldMk cId="1606047554" sldId="477"/>
            <ac:spMk id="123" creationId="{AF9708A9-B855-5E2D-47CC-2DE1A6F65C95}"/>
          </ac:spMkLst>
        </pc:spChg>
        <pc:spChg chg="mod">
          <ac:chgData name="Rhys Thomas" userId="b0461f160bf1e64b" providerId="LiveId" clId="{CF6027AD-E818-47F9-B483-BF3D327BE63E}" dt="2024-07-12T06:51:24.975" v="22499" actId="20577"/>
          <ac:spMkLst>
            <pc:docMk/>
            <pc:sldMk cId="1606047554" sldId="477"/>
            <ac:spMk id="124" creationId="{85787BFC-6686-8B77-1429-E8C3F4AA7487}"/>
          </ac:spMkLst>
        </pc:spChg>
        <pc:spChg chg="add mod">
          <ac:chgData name="Rhys Thomas" userId="b0461f160bf1e64b" providerId="LiveId" clId="{CF6027AD-E818-47F9-B483-BF3D327BE63E}" dt="2024-07-12T06:37:08.805" v="22409" actId="1076"/>
          <ac:spMkLst>
            <pc:docMk/>
            <pc:sldMk cId="1606047554" sldId="477"/>
            <ac:spMk id="126" creationId="{E477831C-ACE0-8576-E4A5-42F928A95CE5}"/>
          </ac:spMkLst>
        </pc:spChg>
        <pc:spChg chg="add mod">
          <ac:chgData name="Rhys Thomas" userId="b0461f160bf1e64b" providerId="LiveId" clId="{CF6027AD-E818-47F9-B483-BF3D327BE63E}" dt="2024-07-12T06:38:31.251" v="22421" actId="1076"/>
          <ac:spMkLst>
            <pc:docMk/>
            <pc:sldMk cId="1606047554" sldId="477"/>
            <ac:spMk id="127" creationId="{7E747C83-9925-B407-4721-258223549E7D}"/>
          </ac:spMkLst>
        </pc:spChg>
        <pc:spChg chg="add mod">
          <ac:chgData name="Rhys Thomas" userId="b0461f160bf1e64b" providerId="LiveId" clId="{CF6027AD-E818-47F9-B483-BF3D327BE63E}" dt="2024-07-12T06:49:13.205" v="22475" actId="1076"/>
          <ac:spMkLst>
            <pc:docMk/>
            <pc:sldMk cId="1606047554" sldId="477"/>
            <ac:spMk id="128" creationId="{720D9845-DBF4-48BC-A4F1-38AC3DB066FC}"/>
          </ac:spMkLst>
        </pc:spChg>
        <pc:spChg chg="add mod">
          <ac:chgData name="Rhys Thomas" userId="b0461f160bf1e64b" providerId="LiveId" clId="{CF6027AD-E818-47F9-B483-BF3D327BE63E}" dt="2024-07-12T06:50:37.701" v="22488" actId="1076"/>
          <ac:spMkLst>
            <pc:docMk/>
            <pc:sldMk cId="1606047554" sldId="477"/>
            <ac:spMk id="129" creationId="{91B79237-F060-519D-2984-3DC5968976C6}"/>
          </ac:spMkLst>
        </pc:spChg>
        <pc:grpChg chg="add del mod">
          <ac:chgData name="Rhys Thomas" userId="b0461f160bf1e64b" providerId="LiveId" clId="{CF6027AD-E818-47F9-B483-BF3D327BE63E}" dt="2024-07-12T06:20:43.697" v="22287" actId="478"/>
          <ac:grpSpMkLst>
            <pc:docMk/>
            <pc:sldMk cId="1606047554" sldId="477"/>
            <ac:grpSpMk id="4" creationId="{59E14E28-417D-6CF6-95EB-06CBDF4E29DE}"/>
          </ac:grpSpMkLst>
        </pc:grpChg>
        <pc:grpChg chg="add mod">
          <ac:chgData name="Rhys Thomas" userId="b0461f160bf1e64b" providerId="LiveId" clId="{CF6027AD-E818-47F9-B483-BF3D327BE63E}" dt="2024-07-12T06:34:03.788" v="22388" actId="1076"/>
          <ac:grpSpMkLst>
            <pc:docMk/>
            <pc:sldMk cId="1606047554" sldId="477"/>
            <ac:grpSpMk id="43" creationId="{E9A7F7AB-B833-5384-D214-EF2DE4A253F8}"/>
          </ac:grpSpMkLst>
        </pc:grpChg>
        <pc:grpChg chg="add mod">
          <ac:chgData name="Rhys Thomas" userId="b0461f160bf1e64b" providerId="LiveId" clId="{CF6027AD-E818-47F9-B483-BF3D327BE63E}" dt="2024-07-12T06:32:47.139" v="22371"/>
          <ac:grpSpMkLst>
            <pc:docMk/>
            <pc:sldMk cId="1606047554" sldId="477"/>
            <ac:grpSpMk id="46" creationId="{3DF3EC60-72CB-3737-BDFA-5FACAFB3F28F}"/>
          </ac:grpSpMkLst>
        </pc:grpChg>
        <pc:grpChg chg="add mod">
          <ac:chgData name="Rhys Thomas" userId="b0461f160bf1e64b" providerId="LiveId" clId="{CF6027AD-E818-47F9-B483-BF3D327BE63E}" dt="2024-07-12T06:33:22.666" v="22382" actId="1076"/>
          <ac:grpSpMkLst>
            <pc:docMk/>
            <pc:sldMk cId="1606047554" sldId="477"/>
            <ac:grpSpMk id="66" creationId="{0C25B453-D249-EF66-43E1-CD164331EC1D}"/>
          </ac:grpSpMkLst>
        </pc:grpChg>
        <pc:grpChg chg="add mod">
          <ac:chgData name="Rhys Thomas" userId="b0461f160bf1e64b" providerId="LiveId" clId="{CF6027AD-E818-47F9-B483-BF3D327BE63E}" dt="2024-07-12T06:33:32.306" v="22385" actId="1076"/>
          <ac:grpSpMkLst>
            <pc:docMk/>
            <pc:sldMk cId="1606047554" sldId="477"/>
            <ac:grpSpMk id="86" creationId="{0F11FDA0-E5EC-5114-0B92-7411F115DF36}"/>
          </ac:grpSpMkLst>
        </pc:grpChg>
        <pc:grpChg chg="add mod">
          <ac:chgData name="Rhys Thomas" userId="b0461f160bf1e64b" providerId="LiveId" clId="{CF6027AD-E818-47F9-B483-BF3D327BE63E}" dt="2024-07-12T06:33:41.094" v="22387" actId="1076"/>
          <ac:grpSpMkLst>
            <pc:docMk/>
            <pc:sldMk cId="1606047554" sldId="477"/>
            <ac:grpSpMk id="106" creationId="{1CA822B1-0B5B-88BF-2DD9-BB1C0E35AB25}"/>
          </ac:grpSpMkLst>
        </pc:grpChg>
        <pc:picChg chg="del mod">
          <ac:chgData name="Rhys Thomas" userId="b0461f160bf1e64b" providerId="LiveId" clId="{CF6027AD-E818-47F9-B483-BF3D327BE63E}" dt="2024-07-12T06:20:41.628" v="22286" actId="478"/>
          <ac:picMkLst>
            <pc:docMk/>
            <pc:sldMk cId="1606047554" sldId="477"/>
            <ac:picMk id="5" creationId="{31CFFD9F-2630-1D30-3605-7E86954BC938}"/>
          </ac:picMkLst>
        </pc:picChg>
        <pc:picChg chg="add mod">
          <ac:chgData name="Rhys Thomas" userId="b0461f160bf1e64b" providerId="LiveId" clId="{CF6027AD-E818-47F9-B483-BF3D327BE63E}" dt="2024-07-12T06:31:19.514" v="22367" actId="164"/>
          <ac:picMkLst>
            <pc:docMk/>
            <pc:sldMk cId="1606047554" sldId="477"/>
            <ac:picMk id="21" creationId="{B0A2A64A-AAEB-C2B4-E8A0-CDBAD98B9567}"/>
          </ac:picMkLst>
        </pc:picChg>
        <pc:picChg chg="mod">
          <ac:chgData name="Rhys Thomas" userId="b0461f160bf1e64b" providerId="LiveId" clId="{CF6027AD-E818-47F9-B483-BF3D327BE63E}" dt="2024-07-12T06:32:58.007" v="22375" actId="1076"/>
          <ac:picMkLst>
            <pc:docMk/>
            <pc:sldMk cId="1606047554" sldId="477"/>
            <ac:picMk id="47" creationId="{FADB2B33-4697-C92E-66EB-3FF77A934092}"/>
          </ac:picMkLst>
        </pc:picChg>
        <pc:picChg chg="mod">
          <ac:chgData name="Rhys Thomas" userId="b0461f160bf1e64b" providerId="LiveId" clId="{CF6027AD-E818-47F9-B483-BF3D327BE63E}" dt="2024-07-12T06:33:04.010" v="22377"/>
          <ac:picMkLst>
            <pc:docMk/>
            <pc:sldMk cId="1606047554" sldId="477"/>
            <ac:picMk id="67" creationId="{A4E21090-2F0F-A485-185E-B3F14EA7A4F2}"/>
          </ac:picMkLst>
        </pc:picChg>
        <pc:picChg chg="mod">
          <ac:chgData name="Rhys Thomas" userId="b0461f160bf1e64b" providerId="LiveId" clId="{CF6027AD-E818-47F9-B483-BF3D327BE63E}" dt="2024-07-12T06:33:28.261" v="22384"/>
          <ac:picMkLst>
            <pc:docMk/>
            <pc:sldMk cId="1606047554" sldId="477"/>
            <ac:picMk id="87" creationId="{64270136-EF63-0D04-35C8-DBE4439F751D}"/>
          </ac:picMkLst>
        </pc:picChg>
        <pc:picChg chg="mod">
          <ac:chgData name="Rhys Thomas" userId="b0461f160bf1e64b" providerId="LiveId" clId="{CF6027AD-E818-47F9-B483-BF3D327BE63E}" dt="2024-07-12T06:33:33.470" v="22386"/>
          <ac:picMkLst>
            <pc:docMk/>
            <pc:sldMk cId="1606047554" sldId="477"/>
            <ac:picMk id="107" creationId="{2D15A7BF-61BE-E0F1-2EF6-AD76EC60CAE2}"/>
          </ac:picMkLst>
        </pc:picChg>
        <pc:cxnChg chg="mod">
          <ac:chgData name="Rhys Thomas" userId="b0461f160bf1e64b" providerId="LiveId" clId="{CF6027AD-E818-47F9-B483-BF3D327BE63E}" dt="2024-07-12T06:20:41.628" v="22286" actId="478"/>
          <ac:cxnSpMkLst>
            <pc:docMk/>
            <pc:sldMk cId="1606047554" sldId="477"/>
            <ac:cxnSpMk id="19" creationId="{89C99E4F-1B0E-2AB7-0C94-0E083B37342D}"/>
          </ac:cxnSpMkLst>
        </pc:cxnChg>
        <pc:cxnChg chg="add mod">
          <ac:chgData name="Rhys Thomas" userId="b0461f160bf1e64b" providerId="LiveId" clId="{CF6027AD-E818-47F9-B483-BF3D327BE63E}" dt="2024-07-12T06:31:19.514" v="22367" actId="164"/>
          <ac:cxnSpMkLst>
            <pc:docMk/>
            <pc:sldMk cId="1606047554" sldId="477"/>
            <ac:cxnSpMk id="42" creationId="{522B0330-AC9C-521A-AB79-7898FE7CC61E}"/>
          </ac:cxnSpMkLst>
        </pc:cxnChg>
        <pc:cxnChg chg="mod">
          <ac:chgData name="Rhys Thomas" userId="b0461f160bf1e64b" providerId="LiveId" clId="{CF6027AD-E818-47F9-B483-BF3D327BE63E}" dt="2024-07-12T06:32:47.139" v="22371"/>
          <ac:cxnSpMkLst>
            <pc:docMk/>
            <pc:sldMk cId="1606047554" sldId="477"/>
            <ac:cxnSpMk id="65" creationId="{B5F4F589-8027-1E04-248B-3B6BC13B80DD}"/>
          </ac:cxnSpMkLst>
        </pc:cxnChg>
        <pc:cxnChg chg="mod">
          <ac:chgData name="Rhys Thomas" userId="b0461f160bf1e64b" providerId="LiveId" clId="{CF6027AD-E818-47F9-B483-BF3D327BE63E}" dt="2024-07-12T06:33:04.010" v="22377"/>
          <ac:cxnSpMkLst>
            <pc:docMk/>
            <pc:sldMk cId="1606047554" sldId="477"/>
            <ac:cxnSpMk id="85" creationId="{1B1FCFD4-08D3-8D8B-3074-80DAE3CD6EB5}"/>
          </ac:cxnSpMkLst>
        </pc:cxnChg>
        <pc:cxnChg chg="mod">
          <ac:chgData name="Rhys Thomas" userId="b0461f160bf1e64b" providerId="LiveId" clId="{CF6027AD-E818-47F9-B483-BF3D327BE63E}" dt="2024-07-12T06:33:28.261" v="22384"/>
          <ac:cxnSpMkLst>
            <pc:docMk/>
            <pc:sldMk cId="1606047554" sldId="477"/>
            <ac:cxnSpMk id="105" creationId="{76C05583-1664-2E29-1DCD-F405328F6E67}"/>
          </ac:cxnSpMkLst>
        </pc:cxnChg>
        <pc:cxnChg chg="mod">
          <ac:chgData name="Rhys Thomas" userId="b0461f160bf1e64b" providerId="LiveId" clId="{CF6027AD-E818-47F9-B483-BF3D327BE63E}" dt="2024-07-12T06:33:33.470" v="22386"/>
          <ac:cxnSpMkLst>
            <pc:docMk/>
            <pc:sldMk cId="1606047554" sldId="477"/>
            <ac:cxnSpMk id="125" creationId="{011C7497-4615-A478-301E-5C5F0F6B4D25}"/>
          </ac:cxnSpMkLst>
        </pc:cxnChg>
      </pc:sldChg>
      <pc:sldChg chg="addSp delSp modSp add mod">
        <pc:chgData name="Rhys Thomas" userId="b0461f160bf1e64b" providerId="LiveId" clId="{CF6027AD-E818-47F9-B483-BF3D327BE63E}" dt="2024-07-12T07:27:28.673" v="22661" actId="1076"/>
        <pc:sldMkLst>
          <pc:docMk/>
          <pc:sldMk cId="371092871" sldId="478"/>
        </pc:sldMkLst>
        <pc:spChg chg="add mod">
          <ac:chgData name="Rhys Thomas" userId="b0461f160bf1e64b" providerId="LiveId" clId="{CF6027AD-E818-47F9-B483-BF3D327BE63E}" dt="2024-07-12T06:59:13.327" v="22512" actId="1076"/>
          <ac:spMkLst>
            <pc:docMk/>
            <pc:sldMk cId="371092871" sldId="478"/>
            <ac:spMk id="2" creationId="{90A0E68E-B00E-7983-735C-A63889641206}"/>
          </ac:spMkLst>
        </pc:spChg>
        <pc:spChg chg="add mod">
          <ac:chgData name="Rhys Thomas" userId="b0461f160bf1e64b" providerId="LiveId" clId="{CF6027AD-E818-47F9-B483-BF3D327BE63E}" dt="2024-07-12T07:04:32.160" v="22538" actId="1076"/>
          <ac:spMkLst>
            <pc:docMk/>
            <pc:sldMk cId="371092871" sldId="478"/>
            <ac:spMk id="3" creationId="{84BC6AC8-8EB6-B9B9-B542-25ACE42CF5BC}"/>
          </ac:spMkLst>
        </pc:spChg>
        <pc:spChg chg="add mod">
          <ac:chgData name="Rhys Thomas" userId="b0461f160bf1e64b" providerId="LiveId" clId="{CF6027AD-E818-47F9-B483-BF3D327BE63E}" dt="2024-07-12T07:06:26.906" v="22567" actId="1076"/>
          <ac:spMkLst>
            <pc:docMk/>
            <pc:sldMk cId="371092871" sldId="478"/>
            <ac:spMk id="4" creationId="{4E7E8807-DC29-075C-AC99-179C054ACCE2}"/>
          </ac:spMkLst>
        </pc:spChg>
        <pc:spChg chg="add mod">
          <ac:chgData name="Rhys Thomas" userId="b0461f160bf1e64b" providerId="LiveId" clId="{CF6027AD-E818-47F9-B483-BF3D327BE63E}" dt="2024-07-12T07:06:41.260" v="22572" actId="1076"/>
          <ac:spMkLst>
            <pc:docMk/>
            <pc:sldMk cId="371092871" sldId="478"/>
            <ac:spMk id="5" creationId="{8BE76D02-4D71-C987-E560-CBF5AC546167}"/>
          </ac:spMkLst>
        </pc:spChg>
        <pc:spChg chg="add mod">
          <ac:chgData name="Rhys Thomas" userId="b0461f160bf1e64b" providerId="LiveId" clId="{CF6027AD-E818-47F9-B483-BF3D327BE63E}" dt="2024-07-12T07:08:45.120" v="22584" actId="1076"/>
          <ac:spMkLst>
            <pc:docMk/>
            <pc:sldMk cId="371092871" sldId="478"/>
            <ac:spMk id="6" creationId="{86FAF7C0-7180-1D04-72A8-F486C42208AA}"/>
          </ac:spMkLst>
        </pc:spChg>
        <pc:spChg chg="add mod">
          <ac:chgData name="Rhys Thomas" userId="b0461f160bf1e64b" providerId="LiveId" clId="{CF6027AD-E818-47F9-B483-BF3D327BE63E}" dt="2024-07-12T07:22:41.761" v="22600" actId="1076"/>
          <ac:spMkLst>
            <pc:docMk/>
            <pc:sldMk cId="371092871" sldId="478"/>
            <ac:spMk id="7" creationId="{2EAF774F-E8C3-1EC7-AEA9-FD78DDD8B21A}"/>
          </ac:spMkLst>
        </pc:spChg>
        <pc:spChg chg="add mod">
          <ac:chgData name="Rhys Thomas" userId="b0461f160bf1e64b" providerId="LiveId" clId="{CF6027AD-E818-47F9-B483-BF3D327BE63E}" dt="2024-07-12T07:23:08.862" v="22605" actId="1076"/>
          <ac:spMkLst>
            <pc:docMk/>
            <pc:sldMk cId="371092871" sldId="478"/>
            <ac:spMk id="8" creationId="{1A9D707F-2302-FFBE-E5B2-5E7C2F4205DF}"/>
          </ac:spMkLst>
        </pc:spChg>
        <pc:spChg chg="add mod">
          <ac:chgData name="Rhys Thomas" userId="b0461f160bf1e64b" providerId="LiveId" clId="{CF6027AD-E818-47F9-B483-BF3D327BE63E}" dt="2024-07-12T07:23:32.031" v="22609" actId="1076"/>
          <ac:spMkLst>
            <pc:docMk/>
            <pc:sldMk cId="371092871" sldId="478"/>
            <ac:spMk id="9" creationId="{A2A686C2-DF79-383B-5B06-2CEA9827A06B}"/>
          </ac:spMkLst>
        </pc:spChg>
        <pc:spChg chg="add mod">
          <ac:chgData name="Rhys Thomas" userId="b0461f160bf1e64b" providerId="LiveId" clId="{CF6027AD-E818-47F9-B483-BF3D327BE63E}" dt="2024-07-12T07:24:41.918" v="22622" actId="20577"/>
          <ac:spMkLst>
            <pc:docMk/>
            <pc:sldMk cId="371092871" sldId="478"/>
            <ac:spMk id="10" creationId="{8F162B21-C2DF-50DB-FFAD-A9AD78F33FEF}"/>
          </ac:spMkLst>
        </pc:spChg>
        <pc:spChg chg="add mod">
          <ac:chgData name="Rhys Thomas" userId="b0461f160bf1e64b" providerId="LiveId" clId="{CF6027AD-E818-47F9-B483-BF3D327BE63E}" dt="2024-07-12T07:25:42.928" v="22633" actId="1076"/>
          <ac:spMkLst>
            <pc:docMk/>
            <pc:sldMk cId="371092871" sldId="478"/>
            <ac:spMk id="11" creationId="{44D5CFF2-A51D-94F8-60F4-1EF0B157BAED}"/>
          </ac:spMkLst>
        </pc:spChg>
        <pc:spChg chg="mod">
          <ac:chgData name="Rhys Thomas" userId="b0461f160bf1e64b" providerId="LiveId" clId="{CF6027AD-E818-47F9-B483-BF3D327BE63E}" dt="2024-07-12T06:51:42.821" v="22502" actId="20577"/>
          <ac:spMkLst>
            <pc:docMk/>
            <pc:sldMk cId="371092871" sldId="478"/>
            <ac:spMk id="22" creationId="{0F00C39D-EF4B-F46C-ACFD-B4B7A7B74D8B}"/>
          </ac:spMkLst>
        </pc:spChg>
        <pc:spChg chg="mod">
          <ac:chgData name="Rhys Thomas" userId="b0461f160bf1e64b" providerId="LiveId" clId="{CF6027AD-E818-47F9-B483-BF3D327BE63E}" dt="2024-07-12T07:02:33.636" v="22519" actId="1076"/>
          <ac:spMkLst>
            <pc:docMk/>
            <pc:sldMk cId="371092871" sldId="478"/>
            <ac:spMk id="23" creationId="{E0BEB966-4605-6EEC-5E85-502ED9876A7F}"/>
          </ac:spMkLst>
        </pc:spChg>
        <pc:spChg chg="mod">
          <ac:chgData name="Rhys Thomas" userId="b0461f160bf1e64b" providerId="LiveId" clId="{CF6027AD-E818-47F9-B483-BF3D327BE63E}" dt="2024-07-12T07:02:17.949" v="22516" actId="1076"/>
          <ac:spMkLst>
            <pc:docMk/>
            <pc:sldMk cId="371092871" sldId="478"/>
            <ac:spMk id="24" creationId="{73BBC1D2-18B9-F7C7-72E1-A5A37C6F494A}"/>
          </ac:spMkLst>
        </pc:spChg>
        <pc:spChg chg="mod">
          <ac:chgData name="Rhys Thomas" userId="b0461f160bf1e64b" providerId="LiveId" clId="{CF6027AD-E818-47F9-B483-BF3D327BE63E}" dt="2024-07-12T06:59:02.690" v="22510" actId="1076"/>
          <ac:spMkLst>
            <pc:docMk/>
            <pc:sldMk cId="371092871" sldId="478"/>
            <ac:spMk id="25" creationId="{BA85E6B6-C167-F591-AD7C-7A9184DC5FC0}"/>
          </ac:spMkLst>
        </pc:spChg>
        <pc:spChg chg="mod">
          <ac:chgData name="Rhys Thomas" userId="b0461f160bf1e64b" providerId="LiveId" clId="{CF6027AD-E818-47F9-B483-BF3D327BE63E}" dt="2024-07-12T06:58:45.814" v="22508" actId="1076"/>
          <ac:spMkLst>
            <pc:docMk/>
            <pc:sldMk cId="371092871" sldId="478"/>
            <ac:spMk id="26" creationId="{093911F9-71A4-8A0D-9639-DCC9A4F3BD84}"/>
          </ac:spMkLst>
        </pc:spChg>
        <pc:spChg chg="mod">
          <ac:chgData name="Rhys Thomas" userId="b0461f160bf1e64b" providerId="LiveId" clId="{CF6027AD-E818-47F9-B483-BF3D327BE63E}" dt="2024-07-12T06:58:32.413" v="22506" actId="1076"/>
          <ac:spMkLst>
            <pc:docMk/>
            <pc:sldMk cId="371092871" sldId="478"/>
            <ac:spMk id="27" creationId="{EB933657-2205-0844-0864-15693D26E1A5}"/>
          </ac:spMkLst>
        </pc:spChg>
        <pc:spChg chg="mod">
          <ac:chgData name="Rhys Thomas" userId="b0461f160bf1e64b" providerId="LiveId" clId="{CF6027AD-E818-47F9-B483-BF3D327BE63E}" dt="2024-07-12T06:58:59.098" v="22509" actId="1076"/>
          <ac:spMkLst>
            <pc:docMk/>
            <pc:sldMk cId="371092871" sldId="478"/>
            <ac:spMk id="28" creationId="{13C282C4-1CDC-C6E4-3DFB-C145E66F4CFA}"/>
          </ac:spMkLst>
        </pc:spChg>
        <pc:spChg chg="mod">
          <ac:chgData name="Rhys Thomas" userId="b0461f160bf1e64b" providerId="LiveId" clId="{CF6027AD-E818-47F9-B483-BF3D327BE63E}" dt="2024-07-12T06:58:24.288" v="22504" actId="1076"/>
          <ac:spMkLst>
            <pc:docMk/>
            <pc:sldMk cId="371092871" sldId="478"/>
            <ac:spMk id="30" creationId="{500B1D76-6029-C256-11A6-901ECF7415F8}"/>
          </ac:spMkLst>
        </pc:spChg>
        <pc:spChg chg="mod">
          <ac:chgData name="Rhys Thomas" userId="b0461f160bf1e64b" providerId="LiveId" clId="{CF6027AD-E818-47F9-B483-BF3D327BE63E}" dt="2024-07-12T07:02:36.241" v="22520" actId="1076"/>
          <ac:spMkLst>
            <pc:docMk/>
            <pc:sldMk cId="371092871" sldId="478"/>
            <ac:spMk id="31" creationId="{A9A40205-3EBC-E2B6-8DCD-BF58DE9D3F36}"/>
          </ac:spMkLst>
        </pc:spChg>
        <pc:spChg chg="del">
          <ac:chgData name="Rhys Thomas" userId="b0461f160bf1e64b" providerId="LiveId" clId="{CF6027AD-E818-47F9-B483-BF3D327BE63E}" dt="2024-07-12T07:02:12.620" v="22515" actId="478"/>
          <ac:spMkLst>
            <pc:docMk/>
            <pc:sldMk cId="371092871" sldId="478"/>
            <ac:spMk id="32" creationId="{FD723172-B1CC-7F38-D167-B9ED8EF1C148}"/>
          </ac:spMkLst>
        </pc:spChg>
        <pc:spChg chg="mod">
          <ac:chgData name="Rhys Thomas" userId="b0461f160bf1e64b" providerId="LiveId" clId="{CF6027AD-E818-47F9-B483-BF3D327BE63E}" dt="2024-07-12T07:02:43.770" v="22521" actId="1076"/>
          <ac:spMkLst>
            <pc:docMk/>
            <pc:sldMk cId="371092871" sldId="478"/>
            <ac:spMk id="33" creationId="{F13D3832-93A5-2FCC-9F9D-809B72568221}"/>
          </ac:spMkLst>
        </pc:spChg>
        <pc:spChg chg="mod">
          <ac:chgData name="Rhys Thomas" userId="b0461f160bf1e64b" providerId="LiveId" clId="{CF6027AD-E818-47F9-B483-BF3D327BE63E}" dt="2024-07-12T07:04:11.828" v="22533" actId="1076"/>
          <ac:spMkLst>
            <pc:docMk/>
            <pc:sldMk cId="371092871" sldId="478"/>
            <ac:spMk id="36" creationId="{83776099-D9C7-9536-3306-4EAFAE316F2A}"/>
          </ac:spMkLst>
        </pc:spChg>
        <pc:spChg chg="mod">
          <ac:chgData name="Rhys Thomas" userId="b0461f160bf1e64b" providerId="LiveId" clId="{CF6027AD-E818-47F9-B483-BF3D327BE63E}" dt="2024-07-12T07:03:30.159" v="22527" actId="1076"/>
          <ac:spMkLst>
            <pc:docMk/>
            <pc:sldMk cId="371092871" sldId="478"/>
            <ac:spMk id="37" creationId="{0F278DC0-7DDA-8D49-BFE5-0599BE9A36E3}"/>
          </ac:spMkLst>
        </pc:spChg>
        <pc:spChg chg="mod">
          <ac:chgData name="Rhys Thomas" userId="b0461f160bf1e64b" providerId="LiveId" clId="{CF6027AD-E818-47F9-B483-BF3D327BE63E}" dt="2024-07-12T07:04:18.165" v="22536" actId="1036"/>
          <ac:spMkLst>
            <pc:docMk/>
            <pc:sldMk cId="371092871" sldId="478"/>
            <ac:spMk id="38" creationId="{F5B7EC1B-49B7-3166-726E-D1AF90DB5A69}"/>
          </ac:spMkLst>
        </pc:spChg>
        <pc:spChg chg="mod">
          <ac:chgData name="Rhys Thomas" userId="b0461f160bf1e64b" providerId="LiveId" clId="{CF6027AD-E818-47F9-B483-BF3D327BE63E}" dt="2024-07-12T07:04:40.012" v="22539" actId="1076"/>
          <ac:spMkLst>
            <pc:docMk/>
            <pc:sldMk cId="371092871" sldId="478"/>
            <ac:spMk id="39" creationId="{D5C27578-7E63-0CB2-4246-C9706AC12AD3}"/>
          </ac:spMkLst>
        </pc:spChg>
        <pc:spChg chg="mod">
          <ac:chgData name="Rhys Thomas" userId="b0461f160bf1e64b" providerId="LiveId" clId="{CF6027AD-E818-47F9-B483-BF3D327BE63E}" dt="2024-07-12T07:04:42.905" v="22540" actId="1076"/>
          <ac:spMkLst>
            <pc:docMk/>
            <pc:sldMk cId="371092871" sldId="478"/>
            <ac:spMk id="40" creationId="{7FFC3167-375C-2CF8-0F94-1F02DB381847}"/>
          </ac:spMkLst>
        </pc:spChg>
        <pc:spChg chg="mod">
          <ac:chgData name="Rhys Thomas" userId="b0461f160bf1e64b" providerId="LiveId" clId="{CF6027AD-E818-47F9-B483-BF3D327BE63E}" dt="2024-07-12T07:21:24.695" v="22586" actId="20577"/>
          <ac:spMkLst>
            <pc:docMk/>
            <pc:sldMk cId="371092871" sldId="478"/>
            <ac:spMk id="68" creationId="{372018C9-0439-CB13-5383-9DF1228EA3F6}"/>
          </ac:spMkLst>
        </pc:spChg>
        <pc:spChg chg="mod">
          <ac:chgData name="Rhys Thomas" userId="b0461f160bf1e64b" providerId="LiveId" clId="{CF6027AD-E818-47F9-B483-BF3D327BE63E}" dt="2024-07-12T07:22:21.218" v="22595" actId="1076"/>
          <ac:spMkLst>
            <pc:docMk/>
            <pc:sldMk cId="371092871" sldId="478"/>
            <ac:spMk id="69" creationId="{10196281-2D81-2646-5950-E7B9C9C2BAF0}"/>
          </ac:spMkLst>
        </pc:spChg>
        <pc:spChg chg="del">
          <ac:chgData name="Rhys Thomas" userId="b0461f160bf1e64b" providerId="LiveId" clId="{CF6027AD-E818-47F9-B483-BF3D327BE63E}" dt="2024-07-12T07:22:13.826" v="22594" actId="478"/>
          <ac:spMkLst>
            <pc:docMk/>
            <pc:sldMk cId="371092871" sldId="478"/>
            <ac:spMk id="70" creationId="{DE4CC39E-320C-00E8-E606-702D9AD94A2E}"/>
          </ac:spMkLst>
        </pc:spChg>
        <pc:spChg chg="mod">
          <ac:chgData name="Rhys Thomas" userId="b0461f160bf1e64b" providerId="LiveId" clId="{CF6027AD-E818-47F9-B483-BF3D327BE63E}" dt="2024-07-12T07:22:28.545" v="22596" actId="1076"/>
          <ac:spMkLst>
            <pc:docMk/>
            <pc:sldMk cId="371092871" sldId="478"/>
            <ac:spMk id="71" creationId="{50BCB1F8-A0A5-0387-3C65-66FF1E556B52}"/>
          </ac:spMkLst>
        </pc:spChg>
        <pc:spChg chg="del mod">
          <ac:chgData name="Rhys Thomas" userId="b0461f160bf1e64b" providerId="LiveId" clId="{CF6027AD-E818-47F9-B483-BF3D327BE63E}" dt="2024-07-12T07:22:34.075" v="22598" actId="478"/>
          <ac:spMkLst>
            <pc:docMk/>
            <pc:sldMk cId="371092871" sldId="478"/>
            <ac:spMk id="72" creationId="{13CAF6B7-799A-F4D0-0F99-DCF572281C62}"/>
          </ac:spMkLst>
        </pc:spChg>
        <pc:spChg chg="mod">
          <ac:chgData name="Rhys Thomas" userId="b0461f160bf1e64b" providerId="LiveId" clId="{CF6027AD-E818-47F9-B483-BF3D327BE63E}" dt="2024-07-12T07:21:40.888" v="22589" actId="1076"/>
          <ac:spMkLst>
            <pc:docMk/>
            <pc:sldMk cId="371092871" sldId="478"/>
            <ac:spMk id="73" creationId="{E54DDE4E-E4AC-776D-3F82-8564AFFDEBE5}"/>
          </ac:spMkLst>
        </pc:spChg>
        <pc:spChg chg="mod">
          <ac:chgData name="Rhys Thomas" userId="b0461f160bf1e64b" providerId="LiveId" clId="{CF6027AD-E818-47F9-B483-BF3D327BE63E}" dt="2024-07-12T07:21:48.542" v="22590" actId="1076"/>
          <ac:spMkLst>
            <pc:docMk/>
            <pc:sldMk cId="371092871" sldId="478"/>
            <ac:spMk id="74" creationId="{7B628B4C-609B-81D1-6EF3-4BD5E6FDE7DC}"/>
          </ac:spMkLst>
        </pc:spChg>
        <pc:spChg chg="mod">
          <ac:chgData name="Rhys Thomas" userId="b0461f160bf1e64b" providerId="LiveId" clId="{CF6027AD-E818-47F9-B483-BF3D327BE63E}" dt="2024-07-12T07:23:20.616" v="22607" actId="1076"/>
          <ac:spMkLst>
            <pc:docMk/>
            <pc:sldMk cId="371092871" sldId="478"/>
            <ac:spMk id="76" creationId="{0992A694-19EF-899C-E386-1663BF79D0C4}"/>
          </ac:spMkLst>
        </pc:spChg>
        <pc:spChg chg="del mod">
          <ac:chgData name="Rhys Thomas" userId="b0461f160bf1e64b" providerId="LiveId" clId="{CF6027AD-E818-47F9-B483-BF3D327BE63E}" dt="2024-07-12T07:23:37.449" v="22610" actId="478"/>
          <ac:spMkLst>
            <pc:docMk/>
            <pc:sldMk cId="371092871" sldId="478"/>
            <ac:spMk id="77" creationId="{1FAB702B-BC7F-05F5-E5CF-D151D0CE3036}"/>
          </ac:spMkLst>
        </pc:spChg>
        <pc:spChg chg="mod">
          <ac:chgData name="Rhys Thomas" userId="b0461f160bf1e64b" providerId="LiveId" clId="{CF6027AD-E818-47F9-B483-BF3D327BE63E}" dt="2024-07-12T07:22:00.188" v="22592" actId="1076"/>
          <ac:spMkLst>
            <pc:docMk/>
            <pc:sldMk cId="371092871" sldId="478"/>
            <ac:spMk id="78" creationId="{9741C847-9461-BE6D-3289-9FE9C0339B70}"/>
          </ac:spMkLst>
        </pc:spChg>
        <pc:spChg chg="mod">
          <ac:chgData name="Rhys Thomas" userId="b0461f160bf1e64b" providerId="LiveId" clId="{CF6027AD-E818-47F9-B483-BF3D327BE63E}" dt="2024-07-12T07:22:56.512" v="22603" actId="1076"/>
          <ac:spMkLst>
            <pc:docMk/>
            <pc:sldMk cId="371092871" sldId="478"/>
            <ac:spMk id="79" creationId="{62A8BA59-3C5C-4699-7727-13FA7793C188}"/>
          </ac:spMkLst>
        </pc:spChg>
        <pc:spChg chg="mod">
          <ac:chgData name="Rhys Thomas" userId="b0461f160bf1e64b" providerId="LiveId" clId="{CF6027AD-E818-47F9-B483-BF3D327BE63E}" dt="2024-07-12T07:24:10.742" v="22616" actId="20577"/>
          <ac:spMkLst>
            <pc:docMk/>
            <pc:sldMk cId="371092871" sldId="478"/>
            <ac:spMk id="80" creationId="{D1C6DBD1-26E7-BB53-D405-A12FE8FEAD29}"/>
          </ac:spMkLst>
        </pc:spChg>
        <pc:spChg chg="mod">
          <ac:chgData name="Rhys Thomas" userId="b0461f160bf1e64b" providerId="LiveId" clId="{CF6027AD-E818-47F9-B483-BF3D327BE63E}" dt="2024-07-12T07:23:57.104" v="22614" actId="1076"/>
          <ac:spMkLst>
            <pc:docMk/>
            <pc:sldMk cId="371092871" sldId="478"/>
            <ac:spMk id="81" creationId="{186E6F8F-0020-A5B3-19D0-055C70B6DA2B}"/>
          </ac:spMkLst>
        </pc:spChg>
        <pc:spChg chg="mod">
          <ac:chgData name="Rhys Thomas" userId="b0461f160bf1e64b" providerId="LiveId" clId="{CF6027AD-E818-47F9-B483-BF3D327BE63E}" dt="2024-07-12T07:24:19.537" v="22618" actId="1076"/>
          <ac:spMkLst>
            <pc:docMk/>
            <pc:sldMk cId="371092871" sldId="478"/>
            <ac:spMk id="82" creationId="{E18C47D3-238F-B9F8-9866-E02212D33D63}"/>
          </ac:spMkLst>
        </pc:spChg>
        <pc:spChg chg="mod">
          <ac:chgData name="Rhys Thomas" userId="b0461f160bf1e64b" providerId="LiveId" clId="{CF6027AD-E818-47F9-B483-BF3D327BE63E}" dt="2024-07-12T07:23:47.015" v="22612" actId="20577"/>
          <ac:spMkLst>
            <pc:docMk/>
            <pc:sldMk cId="371092871" sldId="478"/>
            <ac:spMk id="83" creationId="{DBA08A1A-2B11-78E7-34C4-F52261FFBA94}"/>
          </ac:spMkLst>
        </pc:spChg>
        <pc:spChg chg="mod">
          <ac:chgData name="Rhys Thomas" userId="b0461f160bf1e64b" providerId="LiveId" clId="{CF6027AD-E818-47F9-B483-BF3D327BE63E}" dt="2024-07-12T07:23:42.717" v="22611" actId="20577"/>
          <ac:spMkLst>
            <pc:docMk/>
            <pc:sldMk cId="371092871" sldId="478"/>
            <ac:spMk id="84" creationId="{A3E26BA9-8039-1C64-D2CA-F7AC14B839D1}"/>
          </ac:spMkLst>
        </pc:spChg>
        <pc:spChg chg="mod">
          <ac:chgData name="Rhys Thomas" userId="b0461f160bf1e64b" providerId="LiveId" clId="{CF6027AD-E818-47F9-B483-BF3D327BE63E}" dt="2024-07-12T07:04:47.581" v="22542" actId="20577"/>
          <ac:spMkLst>
            <pc:docMk/>
            <pc:sldMk cId="371092871" sldId="478"/>
            <ac:spMk id="88" creationId="{297EFC7A-1C9E-2D4B-F847-0928EF335218}"/>
          </ac:spMkLst>
        </pc:spChg>
        <pc:spChg chg="mod">
          <ac:chgData name="Rhys Thomas" userId="b0461f160bf1e64b" providerId="LiveId" clId="{CF6027AD-E818-47F9-B483-BF3D327BE63E}" dt="2024-07-12T07:05:06.932" v="22544" actId="1076"/>
          <ac:spMkLst>
            <pc:docMk/>
            <pc:sldMk cId="371092871" sldId="478"/>
            <ac:spMk id="89" creationId="{0015C0C9-686E-E2C1-160C-77C689C5C253}"/>
          </ac:spMkLst>
        </pc:spChg>
        <pc:spChg chg="mod">
          <ac:chgData name="Rhys Thomas" userId="b0461f160bf1e64b" providerId="LiveId" clId="{CF6027AD-E818-47F9-B483-BF3D327BE63E}" dt="2024-07-12T07:05:11.067" v="22546" actId="20577"/>
          <ac:spMkLst>
            <pc:docMk/>
            <pc:sldMk cId="371092871" sldId="478"/>
            <ac:spMk id="90" creationId="{0B72FB6C-C583-DCE6-A9BD-9713F32B7B02}"/>
          </ac:spMkLst>
        </pc:spChg>
        <pc:spChg chg="mod">
          <ac:chgData name="Rhys Thomas" userId="b0461f160bf1e64b" providerId="LiveId" clId="{CF6027AD-E818-47F9-B483-BF3D327BE63E}" dt="2024-07-12T07:05:19.015" v="22548" actId="1076"/>
          <ac:spMkLst>
            <pc:docMk/>
            <pc:sldMk cId="371092871" sldId="478"/>
            <ac:spMk id="91" creationId="{B210E838-CDFE-2FE2-D4C2-BF8029221CD8}"/>
          </ac:spMkLst>
        </pc:spChg>
        <pc:spChg chg="mod">
          <ac:chgData name="Rhys Thomas" userId="b0461f160bf1e64b" providerId="LiveId" clId="{CF6027AD-E818-47F9-B483-BF3D327BE63E}" dt="2024-07-12T07:05:28.845" v="22550" actId="1076"/>
          <ac:spMkLst>
            <pc:docMk/>
            <pc:sldMk cId="371092871" sldId="478"/>
            <ac:spMk id="92" creationId="{E6404EC5-9F3C-EC4D-FF33-AFEEDF7C9CB9}"/>
          </ac:spMkLst>
        </pc:spChg>
        <pc:spChg chg="mod">
          <ac:chgData name="Rhys Thomas" userId="b0461f160bf1e64b" providerId="LiveId" clId="{CF6027AD-E818-47F9-B483-BF3D327BE63E}" dt="2024-07-12T07:05:38.396" v="22553" actId="1076"/>
          <ac:spMkLst>
            <pc:docMk/>
            <pc:sldMk cId="371092871" sldId="478"/>
            <ac:spMk id="93" creationId="{871592B6-6B2A-9677-4DCF-CA75629081B0}"/>
          </ac:spMkLst>
        </pc:spChg>
        <pc:spChg chg="mod">
          <ac:chgData name="Rhys Thomas" userId="b0461f160bf1e64b" providerId="LiveId" clId="{CF6027AD-E818-47F9-B483-BF3D327BE63E}" dt="2024-07-12T07:06:15.981" v="22565" actId="20577"/>
          <ac:spMkLst>
            <pc:docMk/>
            <pc:sldMk cId="371092871" sldId="478"/>
            <ac:spMk id="95" creationId="{BE488384-86C4-1A4F-EA30-D5B2BBBE4A75}"/>
          </ac:spMkLst>
        </pc:spChg>
        <pc:spChg chg="mod">
          <ac:chgData name="Rhys Thomas" userId="b0461f160bf1e64b" providerId="LiveId" clId="{CF6027AD-E818-47F9-B483-BF3D327BE63E}" dt="2024-07-12T07:06:11.670" v="22563" actId="1076"/>
          <ac:spMkLst>
            <pc:docMk/>
            <pc:sldMk cId="371092871" sldId="478"/>
            <ac:spMk id="96" creationId="{36D2B8D0-E88F-4347-FDE4-B35335B6BAA1}"/>
          </ac:spMkLst>
        </pc:spChg>
        <pc:spChg chg="mod">
          <ac:chgData name="Rhys Thomas" userId="b0461f160bf1e64b" providerId="LiveId" clId="{CF6027AD-E818-47F9-B483-BF3D327BE63E}" dt="2024-07-12T07:06:01.663" v="22559" actId="20577"/>
          <ac:spMkLst>
            <pc:docMk/>
            <pc:sldMk cId="371092871" sldId="478"/>
            <ac:spMk id="97" creationId="{B9BEC016-5531-2ACA-31C8-B75A264A8C06}"/>
          </ac:spMkLst>
        </pc:spChg>
        <pc:spChg chg="mod">
          <ac:chgData name="Rhys Thomas" userId="b0461f160bf1e64b" providerId="LiveId" clId="{CF6027AD-E818-47F9-B483-BF3D327BE63E}" dt="2024-07-12T07:05:56.820" v="22557" actId="1076"/>
          <ac:spMkLst>
            <pc:docMk/>
            <pc:sldMk cId="371092871" sldId="478"/>
            <ac:spMk id="98" creationId="{37E50E76-A86C-FB66-5853-CAF58470F8AC}"/>
          </ac:spMkLst>
        </pc:spChg>
        <pc:spChg chg="mod">
          <ac:chgData name="Rhys Thomas" userId="b0461f160bf1e64b" providerId="LiveId" clId="{CF6027AD-E818-47F9-B483-BF3D327BE63E}" dt="2024-07-12T07:05:47.970" v="22555" actId="20577"/>
          <ac:spMkLst>
            <pc:docMk/>
            <pc:sldMk cId="371092871" sldId="478"/>
            <ac:spMk id="99" creationId="{B9E86DE6-F5E1-32DF-CC57-B38B47097029}"/>
          </ac:spMkLst>
        </pc:spChg>
        <pc:spChg chg="del">
          <ac:chgData name="Rhys Thomas" userId="b0461f160bf1e64b" providerId="LiveId" clId="{CF6027AD-E818-47F9-B483-BF3D327BE63E}" dt="2024-07-12T07:08:23.019" v="22580" actId="478"/>
          <ac:spMkLst>
            <pc:docMk/>
            <pc:sldMk cId="371092871" sldId="478"/>
            <ac:spMk id="100" creationId="{7E3BD0A2-9FAB-7BBA-D95A-2EAD204FFC8E}"/>
          </ac:spMkLst>
        </pc:spChg>
        <pc:spChg chg="mod">
          <ac:chgData name="Rhys Thomas" userId="b0461f160bf1e64b" providerId="LiveId" clId="{CF6027AD-E818-47F9-B483-BF3D327BE63E}" dt="2024-07-12T07:08:18.357" v="22579" actId="20577"/>
          <ac:spMkLst>
            <pc:docMk/>
            <pc:sldMk cId="371092871" sldId="478"/>
            <ac:spMk id="101" creationId="{F4F994A7-5EBA-1134-8AE4-7BA530F2A67B}"/>
          </ac:spMkLst>
        </pc:spChg>
        <pc:spChg chg="mod">
          <ac:chgData name="Rhys Thomas" userId="b0461f160bf1e64b" providerId="LiveId" clId="{CF6027AD-E818-47F9-B483-BF3D327BE63E}" dt="2024-07-12T07:06:54.167" v="22578" actId="1076"/>
          <ac:spMkLst>
            <pc:docMk/>
            <pc:sldMk cId="371092871" sldId="478"/>
            <ac:spMk id="102" creationId="{664A00E2-A9E0-C8BA-DFDD-1ABE7C3CFE84}"/>
          </ac:spMkLst>
        </pc:spChg>
        <pc:spChg chg="del">
          <ac:chgData name="Rhys Thomas" userId="b0461f160bf1e64b" providerId="LiveId" clId="{CF6027AD-E818-47F9-B483-BF3D327BE63E}" dt="2024-07-12T07:06:34.490" v="22568" actId="478"/>
          <ac:spMkLst>
            <pc:docMk/>
            <pc:sldMk cId="371092871" sldId="478"/>
            <ac:spMk id="103" creationId="{A9570582-6C8D-F250-9D9C-BB8C5AC5E73C}"/>
          </ac:spMkLst>
        </pc:spChg>
        <pc:spChg chg="mod">
          <ac:chgData name="Rhys Thomas" userId="b0461f160bf1e64b" providerId="LiveId" clId="{CF6027AD-E818-47F9-B483-BF3D327BE63E}" dt="2024-07-12T07:24:49.328" v="22623" actId="20577"/>
          <ac:spMkLst>
            <pc:docMk/>
            <pc:sldMk cId="371092871" sldId="478"/>
            <ac:spMk id="108" creationId="{DD800F36-20CD-4049-9DEA-8DD494C0B93E}"/>
          </ac:spMkLst>
        </pc:spChg>
        <pc:spChg chg="mod">
          <ac:chgData name="Rhys Thomas" userId="b0461f160bf1e64b" providerId="LiveId" clId="{CF6027AD-E818-47F9-B483-BF3D327BE63E}" dt="2024-07-12T07:26:00.466" v="22636" actId="1076"/>
          <ac:spMkLst>
            <pc:docMk/>
            <pc:sldMk cId="371092871" sldId="478"/>
            <ac:spMk id="110" creationId="{42397E62-9FCC-AE89-72FB-CBF854A6E4EE}"/>
          </ac:spMkLst>
        </pc:spChg>
        <pc:spChg chg="mod">
          <ac:chgData name="Rhys Thomas" userId="b0461f160bf1e64b" providerId="LiveId" clId="{CF6027AD-E818-47F9-B483-BF3D327BE63E}" dt="2024-07-12T07:25:13.244" v="22628" actId="1076"/>
          <ac:spMkLst>
            <pc:docMk/>
            <pc:sldMk cId="371092871" sldId="478"/>
            <ac:spMk id="111" creationId="{B784AF83-960E-0B03-C236-C2E66195AE36}"/>
          </ac:spMkLst>
        </pc:spChg>
        <pc:spChg chg="del mod">
          <ac:chgData name="Rhys Thomas" userId="b0461f160bf1e64b" providerId="LiveId" clId="{CF6027AD-E818-47F9-B483-BF3D327BE63E}" dt="2024-07-12T07:25:36.122" v="22632" actId="478"/>
          <ac:spMkLst>
            <pc:docMk/>
            <pc:sldMk cId="371092871" sldId="478"/>
            <ac:spMk id="112" creationId="{2E850E46-647F-CDCE-9D7D-DE883636E598}"/>
          </ac:spMkLst>
        </pc:spChg>
        <pc:spChg chg="mod">
          <ac:chgData name="Rhys Thomas" userId="b0461f160bf1e64b" providerId="LiveId" clId="{CF6027AD-E818-47F9-B483-BF3D327BE63E}" dt="2024-07-12T07:25:19.133" v="22629" actId="1076"/>
          <ac:spMkLst>
            <pc:docMk/>
            <pc:sldMk cId="371092871" sldId="478"/>
            <ac:spMk id="113" creationId="{8D490959-6FE3-7DA5-04F9-3055FC8AE7AD}"/>
          </ac:spMkLst>
        </pc:spChg>
        <pc:spChg chg="mod">
          <ac:chgData name="Rhys Thomas" userId="b0461f160bf1e64b" providerId="LiveId" clId="{CF6027AD-E818-47F9-B483-BF3D327BE63E}" dt="2024-07-12T07:26:07.061" v="22637" actId="1076"/>
          <ac:spMkLst>
            <pc:docMk/>
            <pc:sldMk cId="371092871" sldId="478"/>
            <ac:spMk id="114" creationId="{1E8AFB22-1FC3-F5D8-9FB0-1A1345F1761A}"/>
          </ac:spMkLst>
        </pc:spChg>
        <pc:spChg chg="mod">
          <ac:chgData name="Rhys Thomas" userId="b0461f160bf1e64b" providerId="LiveId" clId="{CF6027AD-E818-47F9-B483-BF3D327BE63E}" dt="2024-07-12T07:26:31.563" v="22647" actId="20577"/>
          <ac:spMkLst>
            <pc:docMk/>
            <pc:sldMk cId="371092871" sldId="478"/>
            <ac:spMk id="115" creationId="{2EB6102B-EB2F-B071-AE6B-B492E6B42037}"/>
          </ac:spMkLst>
        </pc:spChg>
        <pc:spChg chg="mod">
          <ac:chgData name="Rhys Thomas" userId="b0461f160bf1e64b" providerId="LiveId" clId="{CF6027AD-E818-47F9-B483-BF3D327BE63E}" dt="2024-07-12T07:26:27.814" v="22646" actId="1076"/>
          <ac:spMkLst>
            <pc:docMk/>
            <pc:sldMk cId="371092871" sldId="478"/>
            <ac:spMk id="116" creationId="{2F214FF4-9116-E43E-3F2C-FE95D4BBE292}"/>
          </ac:spMkLst>
        </pc:spChg>
        <pc:spChg chg="mod">
          <ac:chgData name="Rhys Thomas" userId="b0461f160bf1e64b" providerId="LiveId" clId="{CF6027AD-E818-47F9-B483-BF3D327BE63E}" dt="2024-07-12T07:26:19.866" v="22643" actId="20577"/>
          <ac:spMkLst>
            <pc:docMk/>
            <pc:sldMk cId="371092871" sldId="478"/>
            <ac:spMk id="117" creationId="{10AE6E39-B566-D2E2-1378-3307FC4099C4}"/>
          </ac:spMkLst>
        </pc:spChg>
        <pc:spChg chg="mod">
          <ac:chgData name="Rhys Thomas" userId="b0461f160bf1e64b" providerId="LiveId" clId="{CF6027AD-E818-47F9-B483-BF3D327BE63E}" dt="2024-07-12T07:26:18.227" v="22642" actId="1076"/>
          <ac:spMkLst>
            <pc:docMk/>
            <pc:sldMk cId="371092871" sldId="478"/>
            <ac:spMk id="118" creationId="{EE1A1A35-D910-2D5B-FB66-467A5AEA9589}"/>
          </ac:spMkLst>
        </pc:spChg>
        <pc:spChg chg="mod">
          <ac:chgData name="Rhys Thomas" userId="b0461f160bf1e64b" providerId="LiveId" clId="{CF6027AD-E818-47F9-B483-BF3D327BE63E}" dt="2024-07-12T07:26:10.780" v="22638" actId="20577"/>
          <ac:spMkLst>
            <pc:docMk/>
            <pc:sldMk cId="371092871" sldId="478"/>
            <ac:spMk id="119" creationId="{026775E8-EA1C-D2B4-DB95-2CDF064B3B14}"/>
          </ac:spMkLst>
        </pc:spChg>
        <pc:spChg chg="mod">
          <ac:chgData name="Rhys Thomas" userId="b0461f160bf1e64b" providerId="LiveId" clId="{CF6027AD-E818-47F9-B483-BF3D327BE63E}" dt="2024-07-12T07:27:25.012" v="22660" actId="1076"/>
          <ac:spMkLst>
            <pc:docMk/>
            <pc:sldMk cId="371092871" sldId="478"/>
            <ac:spMk id="120" creationId="{EFAF9DA0-493E-8A3D-C55B-54C8100266CF}"/>
          </ac:spMkLst>
        </pc:spChg>
        <pc:spChg chg="mod">
          <ac:chgData name="Rhys Thomas" userId="b0461f160bf1e64b" providerId="LiveId" clId="{CF6027AD-E818-47F9-B483-BF3D327BE63E}" dt="2024-07-12T07:27:06.310" v="22655" actId="20577"/>
          <ac:spMkLst>
            <pc:docMk/>
            <pc:sldMk cId="371092871" sldId="478"/>
            <ac:spMk id="121" creationId="{C8161043-C034-51BF-606E-8C61FAE6B985}"/>
          </ac:spMkLst>
        </pc:spChg>
        <pc:spChg chg="mod">
          <ac:chgData name="Rhys Thomas" userId="b0461f160bf1e64b" providerId="LiveId" clId="{CF6027AD-E818-47F9-B483-BF3D327BE63E}" dt="2024-07-12T07:26:49.669" v="22651" actId="1076"/>
          <ac:spMkLst>
            <pc:docMk/>
            <pc:sldMk cId="371092871" sldId="478"/>
            <ac:spMk id="122" creationId="{D15A4EA6-C17F-A009-C063-67F71C5B3027}"/>
          </ac:spMkLst>
        </pc:spChg>
        <pc:spChg chg="mod">
          <ac:chgData name="Rhys Thomas" userId="b0461f160bf1e64b" providerId="LiveId" clId="{CF6027AD-E818-47F9-B483-BF3D327BE63E}" dt="2024-07-12T07:27:00.394" v="22654" actId="1076"/>
          <ac:spMkLst>
            <pc:docMk/>
            <pc:sldMk cId="371092871" sldId="478"/>
            <ac:spMk id="123" creationId="{AF9708A9-B855-5E2D-47CC-2DE1A6F65C95}"/>
          </ac:spMkLst>
        </pc:spChg>
        <pc:spChg chg="mod">
          <ac:chgData name="Rhys Thomas" userId="b0461f160bf1e64b" providerId="LiveId" clId="{CF6027AD-E818-47F9-B483-BF3D327BE63E}" dt="2024-07-12T07:26:41.827" v="22649" actId="20577"/>
          <ac:spMkLst>
            <pc:docMk/>
            <pc:sldMk cId="371092871" sldId="478"/>
            <ac:spMk id="124" creationId="{85787BFC-6686-8B77-1429-E8C3F4AA7487}"/>
          </ac:spMkLst>
        </pc:spChg>
        <pc:spChg chg="del mod">
          <ac:chgData name="Rhys Thomas" userId="b0461f160bf1e64b" providerId="LiveId" clId="{CF6027AD-E818-47F9-B483-BF3D327BE63E}" dt="2024-07-12T07:06:34.503" v="22570"/>
          <ac:spMkLst>
            <pc:docMk/>
            <pc:sldMk cId="371092871" sldId="478"/>
            <ac:spMk id="126" creationId="{E477831C-ACE0-8576-E4A5-42F928A95CE5}"/>
          </ac:spMkLst>
        </pc:spChg>
        <pc:spChg chg="mod">
          <ac:chgData name="Rhys Thomas" userId="b0461f160bf1e64b" providerId="LiveId" clId="{CF6027AD-E818-47F9-B483-BF3D327BE63E}" dt="2024-07-12T07:08:34.126" v="22583" actId="20577"/>
          <ac:spMkLst>
            <pc:docMk/>
            <pc:sldMk cId="371092871" sldId="478"/>
            <ac:spMk id="127" creationId="{7E747C83-9925-B407-4721-258223549E7D}"/>
          </ac:spMkLst>
        </pc:spChg>
        <pc:spChg chg="del">
          <ac:chgData name="Rhys Thomas" userId="b0461f160bf1e64b" providerId="LiveId" clId="{CF6027AD-E818-47F9-B483-BF3D327BE63E}" dt="2024-07-12T07:26:34.769" v="22648" actId="478"/>
          <ac:spMkLst>
            <pc:docMk/>
            <pc:sldMk cId="371092871" sldId="478"/>
            <ac:spMk id="128" creationId="{720D9845-DBF4-48BC-A4F1-38AC3DB066FC}"/>
          </ac:spMkLst>
        </pc:spChg>
        <pc:spChg chg="mod">
          <ac:chgData name="Rhys Thomas" userId="b0461f160bf1e64b" providerId="LiveId" clId="{CF6027AD-E818-47F9-B483-BF3D327BE63E}" dt="2024-07-12T07:27:28.673" v="22661" actId="1076"/>
          <ac:spMkLst>
            <pc:docMk/>
            <pc:sldMk cId="371092871" sldId="478"/>
            <ac:spMk id="129" creationId="{91B79237-F060-519D-2984-3DC5968976C6}"/>
          </ac:spMkLst>
        </pc:spChg>
      </pc:sldChg>
      <pc:sldChg chg="addSp delSp modSp new mod">
        <pc:chgData name="Rhys Thomas" userId="b0461f160bf1e64b" providerId="LiveId" clId="{CF6027AD-E818-47F9-B483-BF3D327BE63E}" dt="2024-07-12T12:43:59.149" v="22789" actId="14100"/>
        <pc:sldMkLst>
          <pc:docMk/>
          <pc:sldMk cId="1755293305" sldId="479"/>
        </pc:sldMkLst>
        <pc:spChg chg="del">
          <ac:chgData name="Rhys Thomas" userId="b0461f160bf1e64b" providerId="LiveId" clId="{CF6027AD-E818-47F9-B483-BF3D327BE63E}" dt="2024-07-12T11:54:23.059" v="22664" actId="478"/>
          <ac:spMkLst>
            <pc:docMk/>
            <pc:sldMk cId="1755293305" sldId="479"/>
            <ac:spMk id="2" creationId="{6013B52E-1B59-B720-76AA-5CF036DBECD7}"/>
          </ac:spMkLst>
        </pc:spChg>
        <pc:spChg chg="del">
          <ac:chgData name="Rhys Thomas" userId="b0461f160bf1e64b" providerId="LiveId" clId="{CF6027AD-E818-47F9-B483-BF3D327BE63E}" dt="2024-07-12T11:54:20.805" v="22663" actId="478"/>
          <ac:spMkLst>
            <pc:docMk/>
            <pc:sldMk cId="1755293305" sldId="479"/>
            <ac:spMk id="3" creationId="{0FE84D9B-BCA5-1610-389B-661C92BD5788}"/>
          </ac:spMkLst>
        </pc:spChg>
        <pc:spChg chg="add mod">
          <ac:chgData name="Rhys Thomas" userId="b0461f160bf1e64b" providerId="LiveId" clId="{CF6027AD-E818-47F9-B483-BF3D327BE63E}" dt="2024-07-12T12:36:11.111" v="22711" actId="20577"/>
          <ac:spMkLst>
            <pc:docMk/>
            <pc:sldMk cId="1755293305" sldId="479"/>
            <ac:spMk id="5" creationId="{C543C680-2C75-2171-4AA8-A3C22D7539B1}"/>
          </ac:spMkLst>
        </pc:spChg>
        <pc:graphicFrameChg chg="add mod modGraphic">
          <ac:chgData name="Rhys Thomas" userId="b0461f160bf1e64b" providerId="LiveId" clId="{CF6027AD-E818-47F9-B483-BF3D327BE63E}" dt="2024-07-12T12:43:59.149" v="22789" actId="14100"/>
          <ac:graphicFrameMkLst>
            <pc:docMk/>
            <pc:sldMk cId="1755293305" sldId="479"/>
            <ac:graphicFrameMk id="4" creationId="{C7782E2E-EAB5-7481-7A33-AA23ED433B4F}"/>
          </ac:graphicFrameMkLst>
        </pc:graphicFrameChg>
        <pc:graphicFrameChg chg="add mod modGraphic">
          <ac:chgData name="Rhys Thomas" userId="b0461f160bf1e64b" providerId="LiveId" clId="{CF6027AD-E818-47F9-B483-BF3D327BE63E}" dt="2024-07-12T12:43:59.149" v="22789" actId="14100"/>
          <ac:graphicFrameMkLst>
            <pc:docMk/>
            <pc:sldMk cId="1755293305" sldId="479"/>
            <ac:graphicFrameMk id="6" creationId="{C8CBF4D0-A6D3-A145-4DE4-40BDAA9EE352}"/>
          </ac:graphicFrameMkLst>
        </pc:graphicFrameChg>
        <pc:graphicFrameChg chg="add mod modGraphic">
          <ac:chgData name="Rhys Thomas" userId="b0461f160bf1e64b" providerId="LiveId" clId="{CF6027AD-E818-47F9-B483-BF3D327BE63E}" dt="2024-07-12T12:43:59.149" v="22789" actId="14100"/>
          <ac:graphicFrameMkLst>
            <pc:docMk/>
            <pc:sldMk cId="1755293305" sldId="479"/>
            <ac:graphicFrameMk id="7" creationId="{D7069A23-06B9-289E-0D0E-D36344CE9D79}"/>
          </ac:graphicFrameMkLst>
        </pc:graphicFrameChg>
      </pc:sldChg>
      <pc:sldChg chg="modSp add mod">
        <pc:chgData name="Rhys Thomas" userId="b0461f160bf1e64b" providerId="LiveId" clId="{CF6027AD-E818-47F9-B483-BF3D327BE63E}" dt="2024-07-12T12:48:05.047" v="22839" actId="20577"/>
        <pc:sldMkLst>
          <pc:docMk/>
          <pc:sldMk cId="322679319" sldId="480"/>
        </pc:sldMkLst>
        <pc:graphicFrameChg chg="modGraphic">
          <ac:chgData name="Rhys Thomas" userId="b0461f160bf1e64b" providerId="LiveId" clId="{CF6027AD-E818-47F9-B483-BF3D327BE63E}" dt="2024-07-12T12:47:01.275" v="22807" actId="20577"/>
          <ac:graphicFrameMkLst>
            <pc:docMk/>
            <pc:sldMk cId="322679319" sldId="480"/>
            <ac:graphicFrameMk id="4" creationId="{C7782E2E-EAB5-7481-7A33-AA23ED433B4F}"/>
          </ac:graphicFrameMkLst>
        </pc:graphicFrameChg>
        <pc:graphicFrameChg chg="modGraphic">
          <ac:chgData name="Rhys Thomas" userId="b0461f160bf1e64b" providerId="LiveId" clId="{CF6027AD-E818-47F9-B483-BF3D327BE63E}" dt="2024-07-12T12:47:23.157" v="22823" actId="20577"/>
          <ac:graphicFrameMkLst>
            <pc:docMk/>
            <pc:sldMk cId="322679319" sldId="480"/>
            <ac:graphicFrameMk id="6" creationId="{C8CBF4D0-A6D3-A145-4DE4-40BDAA9EE352}"/>
          </ac:graphicFrameMkLst>
        </pc:graphicFrameChg>
        <pc:graphicFrameChg chg="modGraphic">
          <ac:chgData name="Rhys Thomas" userId="b0461f160bf1e64b" providerId="LiveId" clId="{CF6027AD-E818-47F9-B483-BF3D327BE63E}" dt="2024-07-12T12:48:05.047" v="22839" actId="20577"/>
          <ac:graphicFrameMkLst>
            <pc:docMk/>
            <pc:sldMk cId="322679319" sldId="480"/>
            <ac:graphicFrameMk id="7" creationId="{D7069A23-06B9-289E-0D0E-D36344CE9D79}"/>
          </ac:graphicFrameMkLst>
        </pc:graphicFrameChg>
      </pc:sldChg>
      <pc:sldChg chg="addSp delSp modSp new mod">
        <pc:chgData name="Rhys Thomas" userId="b0461f160bf1e64b" providerId="LiveId" clId="{CF6027AD-E818-47F9-B483-BF3D327BE63E}" dt="2024-07-12T13:01:44.686" v="22943" actId="207"/>
        <pc:sldMkLst>
          <pc:docMk/>
          <pc:sldMk cId="3553758236" sldId="481"/>
        </pc:sldMkLst>
        <pc:spChg chg="del">
          <ac:chgData name="Rhys Thomas" userId="b0461f160bf1e64b" providerId="LiveId" clId="{CF6027AD-E818-47F9-B483-BF3D327BE63E}" dt="2024-07-12T12:57:07.542" v="22842" actId="478"/>
          <ac:spMkLst>
            <pc:docMk/>
            <pc:sldMk cId="3553758236" sldId="481"/>
            <ac:spMk id="2" creationId="{61C89D94-C305-86A2-8ED0-2723AD731109}"/>
          </ac:spMkLst>
        </pc:spChg>
        <pc:spChg chg="del">
          <ac:chgData name="Rhys Thomas" userId="b0461f160bf1e64b" providerId="LiveId" clId="{CF6027AD-E818-47F9-B483-BF3D327BE63E}" dt="2024-07-12T12:57:05.377" v="22841" actId="478"/>
          <ac:spMkLst>
            <pc:docMk/>
            <pc:sldMk cId="3553758236" sldId="481"/>
            <ac:spMk id="3" creationId="{475024FE-3398-AA85-7DB9-5D98C3DCBE9C}"/>
          </ac:spMkLst>
        </pc:spChg>
        <pc:spChg chg="add mod">
          <ac:chgData name="Rhys Thomas" userId="b0461f160bf1e64b" providerId="LiveId" clId="{CF6027AD-E818-47F9-B483-BF3D327BE63E}" dt="2024-07-12T12:57:27.590" v="22868" actId="403"/>
          <ac:spMkLst>
            <pc:docMk/>
            <pc:sldMk cId="3553758236" sldId="481"/>
            <ac:spMk id="4" creationId="{CC664F20-57D6-1170-BF72-FE23E1F2BFEB}"/>
          </ac:spMkLst>
        </pc:spChg>
        <pc:spChg chg="add">
          <ac:chgData name="Rhys Thomas" userId="b0461f160bf1e64b" providerId="LiveId" clId="{CF6027AD-E818-47F9-B483-BF3D327BE63E}" dt="2024-07-12T12:57:43.623" v="22869" actId="11529"/>
          <ac:spMkLst>
            <pc:docMk/>
            <pc:sldMk cId="3553758236" sldId="481"/>
            <ac:spMk id="5" creationId="{87619BED-2815-20E0-43FE-9383A157D63F}"/>
          </ac:spMkLst>
        </pc:spChg>
        <pc:spChg chg="add mod">
          <ac:chgData name="Rhys Thomas" userId="b0461f160bf1e64b" providerId="LiveId" clId="{CF6027AD-E818-47F9-B483-BF3D327BE63E}" dt="2024-07-12T12:57:50.307" v="22871" actId="1076"/>
          <ac:spMkLst>
            <pc:docMk/>
            <pc:sldMk cId="3553758236" sldId="481"/>
            <ac:spMk id="6" creationId="{A43860C7-C3FE-9B32-5E9A-E786C6AF70B7}"/>
          </ac:spMkLst>
        </pc:spChg>
        <pc:spChg chg="add mod">
          <ac:chgData name="Rhys Thomas" userId="b0461f160bf1e64b" providerId="LiveId" clId="{CF6027AD-E818-47F9-B483-BF3D327BE63E}" dt="2024-07-12T12:58:09.077" v="22874" actId="14100"/>
          <ac:spMkLst>
            <pc:docMk/>
            <pc:sldMk cId="3553758236" sldId="481"/>
            <ac:spMk id="7" creationId="{39596FA3-EA14-046D-467E-EA8660EFEA66}"/>
          </ac:spMkLst>
        </pc:spChg>
        <pc:spChg chg="add mod">
          <ac:chgData name="Rhys Thomas" userId="b0461f160bf1e64b" providerId="LiveId" clId="{CF6027AD-E818-47F9-B483-BF3D327BE63E}" dt="2024-07-12T12:58:41.834" v="22883" actId="1076"/>
          <ac:spMkLst>
            <pc:docMk/>
            <pc:sldMk cId="3553758236" sldId="481"/>
            <ac:spMk id="8" creationId="{CD0038AD-2E56-8A8A-C8DF-E084D900735B}"/>
          </ac:spMkLst>
        </pc:spChg>
        <pc:spChg chg="add mod">
          <ac:chgData name="Rhys Thomas" userId="b0461f160bf1e64b" providerId="LiveId" clId="{CF6027AD-E818-47F9-B483-BF3D327BE63E}" dt="2024-07-12T12:58:21.442" v="22878" actId="1076"/>
          <ac:spMkLst>
            <pc:docMk/>
            <pc:sldMk cId="3553758236" sldId="481"/>
            <ac:spMk id="9" creationId="{2C898740-EAD7-2478-A9E1-60EA71FB4783}"/>
          </ac:spMkLst>
        </pc:spChg>
        <pc:spChg chg="add mod">
          <ac:chgData name="Rhys Thomas" userId="b0461f160bf1e64b" providerId="LiveId" clId="{CF6027AD-E818-47F9-B483-BF3D327BE63E}" dt="2024-07-12T12:58:30.754" v="22880" actId="1076"/>
          <ac:spMkLst>
            <pc:docMk/>
            <pc:sldMk cId="3553758236" sldId="481"/>
            <ac:spMk id="10" creationId="{3F12AC05-2CAD-ED33-AB1E-1B2564BACE07}"/>
          </ac:spMkLst>
        </pc:spChg>
        <pc:spChg chg="add mod">
          <ac:chgData name="Rhys Thomas" userId="b0461f160bf1e64b" providerId="LiveId" clId="{CF6027AD-E818-47F9-B483-BF3D327BE63E}" dt="2024-07-12T12:58:39.894" v="22882" actId="1076"/>
          <ac:spMkLst>
            <pc:docMk/>
            <pc:sldMk cId="3553758236" sldId="481"/>
            <ac:spMk id="11" creationId="{7CD01670-7847-06FD-FB96-38DC5AD520D1}"/>
          </ac:spMkLst>
        </pc:spChg>
        <pc:spChg chg="add mod">
          <ac:chgData name="Rhys Thomas" userId="b0461f160bf1e64b" providerId="LiveId" clId="{CF6027AD-E818-47F9-B483-BF3D327BE63E}" dt="2024-07-12T12:58:46.550" v="22885" actId="1076"/>
          <ac:spMkLst>
            <pc:docMk/>
            <pc:sldMk cId="3553758236" sldId="481"/>
            <ac:spMk id="12" creationId="{61356AAC-2763-590D-6C33-3EB92C11662F}"/>
          </ac:spMkLst>
        </pc:spChg>
        <pc:spChg chg="add mod">
          <ac:chgData name="Rhys Thomas" userId="b0461f160bf1e64b" providerId="LiveId" clId="{CF6027AD-E818-47F9-B483-BF3D327BE63E}" dt="2024-07-12T12:59:02.408" v="22896" actId="1076"/>
          <ac:spMkLst>
            <pc:docMk/>
            <pc:sldMk cId="3553758236" sldId="481"/>
            <ac:spMk id="13" creationId="{DD9FEB94-F31A-3A82-4134-22EE8DA6A189}"/>
          </ac:spMkLst>
        </pc:spChg>
        <pc:spChg chg="add mod">
          <ac:chgData name="Rhys Thomas" userId="b0461f160bf1e64b" providerId="LiveId" clId="{CF6027AD-E818-47F9-B483-BF3D327BE63E}" dt="2024-07-12T12:59:12.607" v="22898" actId="1076"/>
          <ac:spMkLst>
            <pc:docMk/>
            <pc:sldMk cId="3553758236" sldId="481"/>
            <ac:spMk id="14" creationId="{219B5C95-1C61-65DC-D978-1A8965A455F6}"/>
          </ac:spMkLst>
        </pc:spChg>
        <pc:spChg chg="add mod">
          <ac:chgData name="Rhys Thomas" userId="b0461f160bf1e64b" providerId="LiveId" clId="{CF6027AD-E818-47F9-B483-BF3D327BE63E}" dt="2024-07-12T12:59:21.016" v="22900" actId="1076"/>
          <ac:spMkLst>
            <pc:docMk/>
            <pc:sldMk cId="3553758236" sldId="481"/>
            <ac:spMk id="15" creationId="{09208614-99B8-3A4D-D9CD-8C263B852550}"/>
          </ac:spMkLst>
        </pc:spChg>
        <pc:spChg chg="add mod">
          <ac:chgData name="Rhys Thomas" userId="b0461f160bf1e64b" providerId="LiveId" clId="{CF6027AD-E818-47F9-B483-BF3D327BE63E}" dt="2024-07-12T12:59:30.705" v="22902" actId="1076"/>
          <ac:spMkLst>
            <pc:docMk/>
            <pc:sldMk cId="3553758236" sldId="481"/>
            <ac:spMk id="16" creationId="{33FA1DC8-52BD-8AD8-DA8E-A4CB4A0C1CF8}"/>
          </ac:spMkLst>
        </pc:spChg>
        <pc:spChg chg="add mod">
          <ac:chgData name="Rhys Thomas" userId="b0461f160bf1e64b" providerId="LiveId" clId="{CF6027AD-E818-47F9-B483-BF3D327BE63E}" dt="2024-07-12T12:59:36.247" v="22904" actId="1076"/>
          <ac:spMkLst>
            <pc:docMk/>
            <pc:sldMk cId="3553758236" sldId="481"/>
            <ac:spMk id="17" creationId="{0FFF2370-516C-D6A0-9AC7-414D711B9A14}"/>
          </ac:spMkLst>
        </pc:spChg>
        <pc:spChg chg="add mod">
          <ac:chgData name="Rhys Thomas" userId="b0461f160bf1e64b" providerId="LiveId" clId="{CF6027AD-E818-47F9-B483-BF3D327BE63E}" dt="2024-07-12T12:59:52.310" v="22907" actId="20577"/>
          <ac:spMkLst>
            <pc:docMk/>
            <pc:sldMk cId="3553758236" sldId="481"/>
            <ac:spMk id="18" creationId="{81149E2E-CD3D-E6FB-17DB-730FEA6A661A}"/>
          </ac:spMkLst>
        </pc:spChg>
        <pc:spChg chg="add mod">
          <ac:chgData name="Rhys Thomas" userId="b0461f160bf1e64b" providerId="LiveId" clId="{CF6027AD-E818-47F9-B483-BF3D327BE63E}" dt="2024-07-12T13:00:06.021" v="22909" actId="1076"/>
          <ac:spMkLst>
            <pc:docMk/>
            <pc:sldMk cId="3553758236" sldId="481"/>
            <ac:spMk id="19" creationId="{6260E45F-85D7-F359-65A1-CB245779A549}"/>
          </ac:spMkLst>
        </pc:spChg>
        <pc:spChg chg="add mod">
          <ac:chgData name="Rhys Thomas" userId="b0461f160bf1e64b" providerId="LiveId" clId="{CF6027AD-E818-47F9-B483-BF3D327BE63E}" dt="2024-07-12T13:00:13.677" v="22911" actId="1076"/>
          <ac:spMkLst>
            <pc:docMk/>
            <pc:sldMk cId="3553758236" sldId="481"/>
            <ac:spMk id="20" creationId="{C90AAAF7-1EA0-7153-8B2F-96E454F12B8B}"/>
          </ac:spMkLst>
        </pc:spChg>
        <pc:spChg chg="add mod">
          <ac:chgData name="Rhys Thomas" userId="b0461f160bf1e64b" providerId="LiveId" clId="{CF6027AD-E818-47F9-B483-BF3D327BE63E}" dt="2024-07-12T13:00:40.566" v="22929" actId="1076"/>
          <ac:spMkLst>
            <pc:docMk/>
            <pc:sldMk cId="3553758236" sldId="481"/>
            <ac:spMk id="21" creationId="{446EE880-B854-114A-D219-9DC38225C037}"/>
          </ac:spMkLst>
        </pc:spChg>
        <pc:spChg chg="add mod">
          <ac:chgData name="Rhys Thomas" userId="b0461f160bf1e64b" providerId="LiveId" clId="{CF6027AD-E818-47F9-B483-BF3D327BE63E}" dt="2024-07-12T13:01:19.051" v="22936" actId="20577"/>
          <ac:spMkLst>
            <pc:docMk/>
            <pc:sldMk cId="3553758236" sldId="481"/>
            <ac:spMk id="22" creationId="{1DDF2ADB-BC29-C7D3-4774-84A7745F9B51}"/>
          </ac:spMkLst>
        </pc:spChg>
        <pc:spChg chg="add del mod">
          <ac:chgData name="Rhys Thomas" userId="b0461f160bf1e64b" providerId="LiveId" clId="{CF6027AD-E818-47F9-B483-BF3D327BE63E}" dt="2024-07-12T13:01:13.495" v="22934" actId="478"/>
          <ac:spMkLst>
            <pc:docMk/>
            <pc:sldMk cId="3553758236" sldId="481"/>
            <ac:spMk id="23" creationId="{ACCE39F1-EC47-04CE-8E30-3AE14AFE5EEA}"/>
          </ac:spMkLst>
        </pc:spChg>
        <pc:spChg chg="add mod">
          <ac:chgData name="Rhys Thomas" userId="b0461f160bf1e64b" providerId="LiveId" clId="{CF6027AD-E818-47F9-B483-BF3D327BE63E}" dt="2024-07-12T13:01:44.686" v="22943" actId="207"/>
          <ac:spMkLst>
            <pc:docMk/>
            <pc:sldMk cId="3553758236" sldId="481"/>
            <ac:spMk id="24" creationId="{7F2D35F5-D4BA-EE2D-44CC-7B7E7FC3A2C7}"/>
          </ac:spMkLst>
        </pc:spChg>
      </pc:sldChg>
      <pc:sldChg chg="addSp delSp modSp new mod ord delAnim modAnim">
        <pc:chgData name="Rhys Thomas" userId="b0461f160bf1e64b" providerId="LiveId" clId="{CF6027AD-E818-47F9-B483-BF3D327BE63E}" dt="2024-08-04T19:28:16.485" v="36495" actId="1076"/>
        <pc:sldMkLst>
          <pc:docMk/>
          <pc:sldMk cId="3641336811" sldId="482"/>
        </pc:sldMkLst>
        <pc:spChg chg="del">
          <ac:chgData name="Rhys Thomas" userId="b0461f160bf1e64b" providerId="LiveId" clId="{CF6027AD-E818-47F9-B483-BF3D327BE63E}" dt="2024-07-12T13:33:05.758" v="22946" actId="478"/>
          <ac:spMkLst>
            <pc:docMk/>
            <pc:sldMk cId="3641336811" sldId="482"/>
            <ac:spMk id="2" creationId="{C1C120BE-3FCD-E0C0-0AD0-C3900127F7DA}"/>
          </ac:spMkLst>
        </pc:spChg>
        <pc:spChg chg="add">
          <ac:chgData name="Rhys Thomas" userId="b0461f160bf1e64b" providerId="LiveId" clId="{CF6027AD-E818-47F9-B483-BF3D327BE63E}" dt="2024-08-04T19:20:11.117" v="36478"/>
          <ac:spMkLst>
            <pc:docMk/>
            <pc:sldMk cId="3641336811" sldId="482"/>
            <ac:spMk id="2" creationId="{EDEBA493-A982-E297-F79D-CC781B40716A}"/>
          </ac:spMkLst>
        </pc:spChg>
        <pc:spChg chg="del">
          <ac:chgData name="Rhys Thomas" userId="b0461f160bf1e64b" providerId="LiveId" clId="{CF6027AD-E818-47F9-B483-BF3D327BE63E}" dt="2024-07-12T13:32:56.770" v="22945" actId="478"/>
          <ac:spMkLst>
            <pc:docMk/>
            <pc:sldMk cId="3641336811" sldId="482"/>
            <ac:spMk id="3" creationId="{89FF0DF5-7718-EC69-8B31-A4F4D31A29A2}"/>
          </ac:spMkLst>
        </pc:spChg>
        <pc:spChg chg="add mod">
          <ac:chgData name="Rhys Thomas" userId="b0461f160bf1e64b" providerId="LiveId" clId="{CF6027AD-E818-47F9-B483-BF3D327BE63E}" dt="2024-08-04T19:20:20.610" v="36480"/>
          <ac:spMkLst>
            <pc:docMk/>
            <pc:sldMk cId="3641336811" sldId="482"/>
            <ac:spMk id="3" creationId="{BA4F2AE0-BD8A-459D-6D3C-7BD1B2A0AFC5}"/>
          </ac:spMkLst>
        </pc:spChg>
        <pc:spChg chg="add mod">
          <ac:chgData name="Rhys Thomas" userId="b0461f160bf1e64b" providerId="LiveId" clId="{CF6027AD-E818-47F9-B483-BF3D327BE63E}" dt="2024-08-04T19:28:15.140" v="36494" actId="1076"/>
          <ac:spMkLst>
            <pc:docMk/>
            <pc:sldMk cId="3641336811" sldId="482"/>
            <ac:spMk id="4" creationId="{B9EC2935-70EC-0597-D12F-F81BDB045AA5}"/>
          </ac:spMkLst>
        </pc:spChg>
        <pc:picChg chg="add del">
          <ac:chgData name="Rhys Thomas" userId="b0461f160bf1e64b" providerId="LiveId" clId="{CF6027AD-E818-47F9-B483-BF3D327BE63E}" dt="2024-08-04T19:22:22.488" v="36482" actId="478"/>
          <ac:picMkLst>
            <pc:docMk/>
            <pc:sldMk cId="3641336811" sldId="482"/>
            <ac:picMk id="6" creationId="{85EE6E56-72CB-996D-6ACE-7BA7C034A9D8}"/>
          </ac:picMkLst>
        </pc:picChg>
        <pc:picChg chg="add del mod">
          <ac:chgData name="Rhys Thomas" userId="b0461f160bf1e64b" providerId="LiveId" clId="{CF6027AD-E818-47F9-B483-BF3D327BE63E}" dt="2024-08-04T19:22:38.220" v="36486" actId="478"/>
          <ac:picMkLst>
            <pc:docMk/>
            <pc:sldMk cId="3641336811" sldId="482"/>
            <ac:picMk id="8" creationId="{F648439B-13D0-0082-86EF-6667DA364F39}"/>
          </ac:picMkLst>
        </pc:picChg>
        <pc:picChg chg="add del">
          <ac:chgData name="Rhys Thomas" userId="b0461f160bf1e64b" providerId="LiveId" clId="{CF6027AD-E818-47F9-B483-BF3D327BE63E}" dt="2024-08-04T19:22:42.849" v="36488" actId="478"/>
          <ac:picMkLst>
            <pc:docMk/>
            <pc:sldMk cId="3641336811" sldId="482"/>
            <ac:picMk id="10" creationId="{BEF8CAA5-B8E5-90CE-2443-4C3A4A5F0115}"/>
          </ac:picMkLst>
        </pc:picChg>
        <pc:picChg chg="add del mod">
          <ac:chgData name="Rhys Thomas" userId="b0461f160bf1e64b" providerId="LiveId" clId="{CF6027AD-E818-47F9-B483-BF3D327BE63E}" dt="2024-08-04T19:26:54.085" v="36491" actId="478"/>
          <ac:picMkLst>
            <pc:docMk/>
            <pc:sldMk cId="3641336811" sldId="482"/>
            <ac:picMk id="12" creationId="{30E7713B-B099-6BC7-9C76-F77A432882BE}"/>
          </ac:picMkLst>
        </pc:picChg>
        <pc:picChg chg="add mod">
          <ac:chgData name="Rhys Thomas" userId="b0461f160bf1e64b" providerId="LiveId" clId="{CF6027AD-E818-47F9-B483-BF3D327BE63E}" dt="2024-08-04T19:28:16.485" v="36495" actId="1076"/>
          <ac:picMkLst>
            <pc:docMk/>
            <pc:sldMk cId="3641336811" sldId="482"/>
            <ac:picMk id="14" creationId="{1D80E010-A646-E63D-26CB-73FB9F55DD3E}"/>
          </ac:picMkLst>
        </pc:picChg>
      </pc:sldChg>
      <pc:sldChg chg="addSp delSp modSp new mod ord modAnim">
        <pc:chgData name="Rhys Thomas" userId="b0461f160bf1e64b" providerId="LiveId" clId="{CF6027AD-E818-47F9-B483-BF3D327BE63E}" dt="2024-07-12T13:50:36.358" v="23356"/>
        <pc:sldMkLst>
          <pc:docMk/>
          <pc:sldMk cId="2997560443" sldId="483"/>
        </pc:sldMkLst>
        <pc:spChg chg="del">
          <ac:chgData name="Rhys Thomas" userId="b0461f160bf1e64b" providerId="LiveId" clId="{CF6027AD-E818-47F9-B483-BF3D327BE63E}" dt="2024-07-12T13:36:14.715" v="23149" actId="478"/>
          <ac:spMkLst>
            <pc:docMk/>
            <pc:sldMk cId="2997560443" sldId="483"/>
            <ac:spMk id="2" creationId="{A2AC6FEA-A376-2857-9DC1-7B296318AAF8}"/>
          </ac:spMkLst>
        </pc:spChg>
        <pc:spChg chg="del">
          <ac:chgData name="Rhys Thomas" userId="b0461f160bf1e64b" providerId="LiveId" clId="{CF6027AD-E818-47F9-B483-BF3D327BE63E}" dt="2024-07-12T13:36:13.452" v="23148" actId="478"/>
          <ac:spMkLst>
            <pc:docMk/>
            <pc:sldMk cId="2997560443" sldId="483"/>
            <ac:spMk id="3" creationId="{C61C3171-D6A2-B2E0-C519-CEDF4B5E5618}"/>
          </ac:spMkLst>
        </pc:spChg>
        <pc:spChg chg="add mod">
          <ac:chgData name="Rhys Thomas" userId="b0461f160bf1e64b" providerId="LiveId" clId="{CF6027AD-E818-47F9-B483-BF3D327BE63E}" dt="2024-07-12T13:38:19.121" v="23237" actId="1076"/>
          <ac:spMkLst>
            <pc:docMk/>
            <pc:sldMk cId="2997560443" sldId="483"/>
            <ac:spMk id="4" creationId="{608A7896-42FA-7D25-2448-5290FDF06CE5}"/>
          </ac:spMkLst>
        </pc:spChg>
        <pc:spChg chg="add mod">
          <ac:chgData name="Rhys Thomas" userId="b0461f160bf1e64b" providerId="LiveId" clId="{CF6027AD-E818-47F9-B483-BF3D327BE63E}" dt="2024-07-12T13:47:18.092" v="23327" actId="164"/>
          <ac:spMkLst>
            <pc:docMk/>
            <pc:sldMk cId="2997560443" sldId="483"/>
            <ac:spMk id="8" creationId="{5253BC2C-E311-10AB-71CD-BB958524C11E}"/>
          </ac:spMkLst>
        </pc:spChg>
        <pc:spChg chg="add mod">
          <ac:chgData name="Rhys Thomas" userId="b0461f160bf1e64b" providerId="LiveId" clId="{CF6027AD-E818-47F9-B483-BF3D327BE63E}" dt="2024-07-12T13:47:18.092" v="23327" actId="164"/>
          <ac:spMkLst>
            <pc:docMk/>
            <pc:sldMk cId="2997560443" sldId="483"/>
            <ac:spMk id="9" creationId="{2D1B00B0-7AA3-46B7-EE6E-41EA689D8D1F}"/>
          </ac:spMkLst>
        </pc:spChg>
        <pc:spChg chg="add mod">
          <ac:chgData name="Rhys Thomas" userId="b0461f160bf1e64b" providerId="LiveId" clId="{CF6027AD-E818-47F9-B483-BF3D327BE63E}" dt="2024-07-12T13:47:18.092" v="23327" actId="164"/>
          <ac:spMkLst>
            <pc:docMk/>
            <pc:sldMk cId="2997560443" sldId="483"/>
            <ac:spMk id="21" creationId="{CF5FC173-6B9E-0E4F-4EB7-70889149E7D2}"/>
          </ac:spMkLst>
        </pc:spChg>
        <pc:spChg chg="add mod">
          <ac:chgData name="Rhys Thomas" userId="b0461f160bf1e64b" providerId="LiveId" clId="{CF6027AD-E818-47F9-B483-BF3D327BE63E}" dt="2024-07-12T13:47:18.092" v="23327" actId="164"/>
          <ac:spMkLst>
            <pc:docMk/>
            <pc:sldMk cId="2997560443" sldId="483"/>
            <ac:spMk id="22" creationId="{CF2A1D86-07BA-8975-6FA9-1DEE42CC73A0}"/>
          </ac:spMkLst>
        </pc:spChg>
        <pc:spChg chg="add mod">
          <ac:chgData name="Rhys Thomas" userId="b0461f160bf1e64b" providerId="LiveId" clId="{CF6027AD-E818-47F9-B483-BF3D327BE63E}" dt="2024-07-12T13:47:18.092" v="23327" actId="164"/>
          <ac:spMkLst>
            <pc:docMk/>
            <pc:sldMk cId="2997560443" sldId="483"/>
            <ac:spMk id="23" creationId="{1A9FC2ED-B951-9F4B-F669-4DF640D013AE}"/>
          </ac:spMkLst>
        </pc:spChg>
        <pc:spChg chg="add mod">
          <ac:chgData name="Rhys Thomas" userId="b0461f160bf1e64b" providerId="LiveId" clId="{CF6027AD-E818-47F9-B483-BF3D327BE63E}" dt="2024-07-12T13:47:18.092" v="23327" actId="164"/>
          <ac:spMkLst>
            <pc:docMk/>
            <pc:sldMk cId="2997560443" sldId="483"/>
            <ac:spMk id="24" creationId="{04F9390B-7D63-08CC-29B6-7526EE0A053A}"/>
          </ac:spMkLst>
        </pc:spChg>
        <pc:spChg chg="add mod">
          <ac:chgData name="Rhys Thomas" userId="b0461f160bf1e64b" providerId="LiveId" clId="{CF6027AD-E818-47F9-B483-BF3D327BE63E}" dt="2024-07-12T13:47:18.092" v="23327" actId="164"/>
          <ac:spMkLst>
            <pc:docMk/>
            <pc:sldMk cId="2997560443" sldId="483"/>
            <ac:spMk id="25" creationId="{70873838-AE1C-6094-7A51-25CF3FD02B30}"/>
          </ac:spMkLst>
        </pc:spChg>
        <pc:spChg chg="add mod">
          <ac:chgData name="Rhys Thomas" userId="b0461f160bf1e64b" providerId="LiveId" clId="{CF6027AD-E818-47F9-B483-BF3D327BE63E}" dt="2024-07-12T13:47:18.092" v="23327" actId="164"/>
          <ac:spMkLst>
            <pc:docMk/>
            <pc:sldMk cId="2997560443" sldId="483"/>
            <ac:spMk id="26" creationId="{066C77D5-2000-B36E-AA6F-AD89BBD7EAFD}"/>
          </ac:spMkLst>
        </pc:spChg>
        <pc:spChg chg="add del mod">
          <ac:chgData name="Rhys Thomas" userId="b0461f160bf1e64b" providerId="LiveId" clId="{CF6027AD-E818-47F9-B483-BF3D327BE63E}" dt="2024-07-12T13:42:27.042" v="23298" actId="478"/>
          <ac:spMkLst>
            <pc:docMk/>
            <pc:sldMk cId="2997560443" sldId="483"/>
            <ac:spMk id="27" creationId="{8544D17F-783A-AEEA-8B7D-4CD7390269D7}"/>
          </ac:spMkLst>
        </pc:spChg>
        <pc:spChg chg="add del mod">
          <ac:chgData name="Rhys Thomas" userId="b0461f160bf1e64b" providerId="LiveId" clId="{CF6027AD-E818-47F9-B483-BF3D327BE63E}" dt="2024-07-12T13:42:24.838" v="23297" actId="478"/>
          <ac:spMkLst>
            <pc:docMk/>
            <pc:sldMk cId="2997560443" sldId="483"/>
            <ac:spMk id="28" creationId="{09DCE933-EA63-7863-329D-C31C469DABAF}"/>
          </ac:spMkLst>
        </pc:spChg>
        <pc:spChg chg="add del mod">
          <ac:chgData name="Rhys Thomas" userId="b0461f160bf1e64b" providerId="LiveId" clId="{CF6027AD-E818-47F9-B483-BF3D327BE63E}" dt="2024-07-12T13:42:22.499" v="23296" actId="478"/>
          <ac:spMkLst>
            <pc:docMk/>
            <pc:sldMk cId="2997560443" sldId="483"/>
            <ac:spMk id="29" creationId="{BAF78D7C-3A41-F392-F014-1B85C461F7F3}"/>
          </ac:spMkLst>
        </pc:spChg>
        <pc:spChg chg="add mod">
          <ac:chgData name="Rhys Thomas" userId="b0461f160bf1e64b" providerId="LiveId" clId="{CF6027AD-E818-47F9-B483-BF3D327BE63E}" dt="2024-07-12T13:47:18.092" v="23327" actId="164"/>
          <ac:spMkLst>
            <pc:docMk/>
            <pc:sldMk cId="2997560443" sldId="483"/>
            <ac:spMk id="30" creationId="{896F55E4-AE61-32E0-31EF-28722E29233F}"/>
          </ac:spMkLst>
        </pc:spChg>
        <pc:spChg chg="add mod">
          <ac:chgData name="Rhys Thomas" userId="b0461f160bf1e64b" providerId="LiveId" clId="{CF6027AD-E818-47F9-B483-BF3D327BE63E}" dt="2024-07-12T13:47:18.092" v="23327" actId="164"/>
          <ac:spMkLst>
            <pc:docMk/>
            <pc:sldMk cId="2997560443" sldId="483"/>
            <ac:spMk id="31" creationId="{19C58F27-0294-044F-544A-5B01607B45BA}"/>
          </ac:spMkLst>
        </pc:spChg>
        <pc:spChg chg="add mod">
          <ac:chgData name="Rhys Thomas" userId="b0461f160bf1e64b" providerId="LiveId" clId="{CF6027AD-E818-47F9-B483-BF3D327BE63E}" dt="2024-07-12T13:47:18.092" v="23327" actId="164"/>
          <ac:spMkLst>
            <pc:docMk/>
            <pc:sldMk cId="2997560443" sldId="483"/>
            <ac:spMk id="32" creationId="{013F94A6-1D51-554F-2031-B41A330217BB}"/>
          </ac:spMkLst>
        </pc:spChg>
        <pc:spChg chg="mod">
          <ac:chgData name="Rhys Thomas" userId="b0461f160bf1e64b" providerId="LiveId" clId="{CF6027AD-E818-47F9-B483-BF3D327BE63E}" dt="2024-07-12T13:47:27.602" v="23330"/>
          <ac:spMkLst>
            <pc:docMk/>
            <pc:sldMk cId="2997560443" sldId="483"/>
            <ac:spMk id="38" creationId="{32717009-D47C-E38F-AA38-6DB87130E36B}"/>
          </ac:spMkLst>
        </pc:spChg>
        <pc:spChg chg="mod">
          <ac:chgData name="Rhys Thomas" userId="b0461f160bf1e64b" providerId="LiveId" clId="{CF6027AD-E818-47F9-B483-BF3D327BE63E}" dt="2024-07-12T13:47:27.602" v="23330"/>
          <ac:spMkLst>
            <pc:docMk/>
            <pc:sldMk cId="2997560443" sldId="483"/>
            <ac:spMk id="39" creationId="{13DA3902-7C2E-7146-BC85-685B9FC58595}"/>
          </ac:spMkLst>
        </pc:spChg>
        <pc:spChg chg="mod">
          <ac:chgData name="Rhys Thomas" userId="b0461f160bf1e64b" providerId="LiveId" clId="{CF6027AD-E818-47F9-B483-BF3D327BE63E}" dt="2024-07-12T13:47:27.602" v="23330"/>
          <ac:spMkLst>
            <pc:docMk/>
            <pc:sldMk cId="2997560443" sldId="483"/>
            <ac:spMk id="51" creationId="{15622A30-F13C-6585-8F12-2052F5B52182}"/>
          </ac:spMkLst>
        </pc:spChg>
        <pc:spChg chg="mod">
          <ac:chgData name="Rhys Thomas" userId="b0461f160bf1e64b" providerId="LiveId" clId="{CF6027AD-E818-47F9-B483-BF3D327BE63E}" dt="2024-07-12T13:47:27.602" v="23330"/>
          <ac:spMkLst>
            <pc:docMk/>
            <pc:sldMk cId="2997560443" sldId="483"/>
            <ac:spMk id="52" creationId="{BDFE2C5D-4162-2C84-01B6-D1473EFE5399}"/>
          </ac:spMkLst>
        </pc:spChg>
        <pc:spChg chg="mod">
          <ac:chgData name="Rhys Thomas" userId="b0461f160bf1e64b" providerId="LiveId" clId="{CF6027AD-E818-47F9-B483-BF3D327BE63E}" dt="2024-07-12T13:47:27.602" v="23330"/>
          <ac:spMkLst>
            <pc:docMk/>
            <pc:sldMk cId="2997560443" sldId="483"/>
            <ac:spMk id="53" creationId="{4C6CA109-647F-275A-63AF-588B8DDDE339}"/>
          </ac:spMkLst>
        </pc:spChg>
        <pc:spChg chg="mod">
          <ac:chgData name="Rhys Thomas" userId="b0461f160bf1e64b" providerId="LiveId" clId="{CF6027AD-E818-47F9-B483-BF3D327BE63E}" dt="2024-07-12T13:47:27.602" v="23330"/>
          <ac:spMkLst>
            <pc:docMk/>
            <pc:sldMk cId="2997560443" sldId="483"/>
            <ac:spMk id="54" creationId="{4E9DCA3B-01FE-0E37-BA20-EC7B6D9E95A4}"/>
          </ac:spMkLst>
        </pc:spChg>
        <pc:spChg chg="mod">
          <ac:chgData name="Rhys Thomas" userId="b0461f160bf1e64b" providerId="LiveId" clId="{CF6027AD-E818-47F9-B483-BF3D327BE63E}" dt="2024-07-12T13:47:27.602" v="23330"/>
          <ac:spMkLst>
            <pc:docMk/>
            <pc:sldMk cId="2997560443" sldId="483"/>
            <ac:spMk id="55" creationId="{56736901-0553-3D92-F2A0-7BEF6EBA2BB3}"/>
          </ac:spMkLst>
        </pc:spChg>
        <pc:spChg chg="mod">
          <ac:chgData name="Rhys Thomas" userId="b0461f160bf1e64b" providerId="LiveId" clId="{CF6027AD-E818-47F9-B483-BF3D327BE63E}" dt="2024-07-12T13:47:27.602" v="23330"/>
          <ac:spMkLst>
            <pc:docMk/>
            <pc:sldMk cId="2997560443" sldId="483"/>
            <ac:spMk id="56" creationId="{C7438775-D133-FB35-168A-4FBF50A647BB}"/>
          </ac:spMkLst>
        </pc:spChg>
        <pc:spChg chg="mod">
          <ac:chgData name="Rhys Thomas" userId="b0461f160bf1e64b" providerId="LiveId" clId="{CF6027AD-E818-47F9-B483-BF3D327BE63E}" dt="2024-07-12T13:47:27.602" v="23330"/>
          <ac:spMkLst>
            <pc:docMk/>
            <pc:sldMk cId="2997560443" sldId="483"/>
            <ac:spMk id="57" creationId="{21BECF4E-3F2B-6B2E-DACE-E9B7F3ADF3E3}"/>
          </ac:spMkLst>
        </pc:spChg>
        <pc:spChg chg="mod">
          <ac:chgData name="Rhys Thomas" userId="b0461f160bf1e64b" providerId="LiveId" clId="{CF6027AD-E818-47F9-B483-BF3D327BE63E}" dt="2024-07-12T13:47:27.602" v="23330"/>
          <ac:spMkLst>
            <pc:docMk/>
            <pc:sldMk cId="2997560443" sldId="483"/>
            <ac:spMk id="58" creationId="{FFD605B2-40C4-6075-1B58-C3FDF1185013}"/>
          </ac:spMkLst>
        </pc:spChg>
        <pc:spChg chg="mod">
          <ac:chgData name="Rhys Thomas" userId="b0461f160bf1e64b" providerId="LiveId" clId="{CF6027AD-E818-47F9-B483-BF3D327BE63E}" dt="2024-07-12T13:47:27.602" v="23330"/>
          <ac:spMkLst>
            <pc:docMk/>
            <pc:sldMk cId="2997560443" sldId="483"/>
            <ac:spMk id="59" creationId="{806988EC-B55E-4967-076C-0E4209CAA3D4}"/>
          </ac:spMkLst>
        </pc:spChg>
        <pc:spChg chg="mod">
          <ac:chgData name="Rhys Thomas" userId="b0461f160bf1e64b" providerId="LiveId" clId="{CF6027AD-E818-47F9-B483-BF3D327BE63E}" dt="2024-07-12T13:48:10.614" v="23336" actId="20577"/>
          <ac:spMkLst>
            <pc:docMk/>
            <pc:sldMk cId="2997560443" sldId="483"/>
            <ac:spMk id="64" creationId="{F250F9E6-2BEA-BB63-1A12-6A060403574A}"/>
          </ac:spMkLst>
        </pc:spChg>
        <pc:spChg chg="mod">
          <ac:chgData name="Rhys Thomas" userId="b0461f160bf1e64b" providerId="LiveId" clId="{CF6027AD-E818-47F9-B483-BF3D327BE63E}" dt="2024-07-12T13:48:20.406" v="23341" actId="20577"/>
          <ac:spMkLst>
            <pc:docMk/>
            <pc:sldMk cId="2997560443" sldId="483"/>
            <ac:spMk id="65" creationId="{8E301D1B-A828-CC6F-121A-2C389BDFEF00}"/>
          </ac:spMkLst>
        </pc:spChg>
        <pc:spChg chg="mod">
          <ac:chgData name="Rhys Thomas" userId="b0461f160bf1e64b" providerId="LiveId" clId="{CF6027AD-E818-47F9-B483-BF3D327BE63E}" dt="2024-07-12T13:48:14.043" v="23338" actId="20577"/>
          <ac:spMkLst>
            <pc:docMk/>
            <pc:sldMk cId="2997560443" sldId="483"/>
            <ac:spMk id="77" creationId="{7E581839-FF04-82BF-AD17-1E90EAAE2C5D}"/>
          </ac:spMkLst>
        </pc:spChg>
        <pc:spChg chg="mod">
          <ac:chgData name="Rhys Thomas" userId="b0461f160bf1e64b" providerId="LiveId" clId="{CF6027AD-E818-47F9-B483-BF3D327BE63E}" dt="2024-07-12T13:48:38.766" v="23345" actId="20577"/>
          <ac:spMkLst>
            <pc:docMk/>
            <pc:sldMk cId="2997560443" sldId="483"/>
            <ac:spMk id="78" creationId="{ABB253AC-4128-1F63-7DD4-52C2D74EA850}"/>
          </ac:spMkLst>
        </pc:spChg>
        <pc:spChg chg="mod">
          <ac:chgData name="Rhys Thomas" userId="b0461f160bf1e64b" providerId="LiveId" clId="{CF6027AD-E818-47F9-B483-BF3D327BE63E}" dt="2024-07-12T13:47:33.274" v="23331"/>
          <ac:spMkLst>
            <pc:docMk/>
            <pc:sldMk cId="2997560443" sldId="483"/>
            <ac:spMk id="79" creationId="{B556EBED-73AF-EFD5-F255-A9FE48361E46}"/>
          </ac:spMkLst>
        </pc:spChg>
        <pc:spChg chg="mod">
          <ac:chgData name="Rhys Thomas" userId="b0461f160bf1e64b" providerId="LiveId" clId="{CF6027AD-E818-47F9-B483-BF3D327BE63E}" dt="2024-07-12T13:47:33.274" v="23331"/>
          <ac:spMkLst>
            <pc:docMk/>
            <pc:sldMk cId="2997560443" sldId="483"/>
            <ac:spMk id="80" creationId="{95AAAE8E-D889-E317-399C-5E8457656677}"/>
          </ac:spMkLst>
        </pc:spChg>
        <pc:spChg chg="mod">
          <ac:chgData name="Rhys Thomas" userId="b0461f160bf1e64b" providerId="LiveId" clId="{CF6027AD-E818-47F9-B483-BF3D327BE63E}" dt="2024-07-12T13:47:33.274" v="23331"/>
          <ac:spMkLst>
            <pc:docMk/>
            <pc:sldMk cId="2997560443" sldId="483"/>
            <ac:spMk id="81" creationId="{307875BD-2EE8-052A-F705-89C4F0E36317}"/>
          </ac:spMkLst>
        </pc:spChg>
        <pc:spChg chg="mod">
          <ac:chgData name="Rhys Thomas" userId="b0461f160bf1e64b" providerId="LiveId" clId="{CF6027AD-E818-47F9-B483-BF3D327BE63E}" dt="2024-07-12T13:48:54.245" v="23350" actId="20577"/>
          <ac:spMkLst>
            <pc:docMk/>
            <pc:sldMk cId="2997560443" sldId="483"/>
            <ac:spMk id="82" creationId="{00C1DBAC-1EAE-7008-2D3E-F93B23B7BC53}"/>
          </ac:spMkLst>
        </pc:spChg>
        <pc:spChg chg="mod">
          <ac:chgData name="Rhys Thomas" userId="b0461f160bf1e64b" providerId="LiveId" clId="{CF6027AD-E818-47F9-B483-BF3D327BE63E}" dt="2024-07-12T13:48:33.477" v="23343" actId="20577"/>
          <ac:spMkLst>
            <pc:docMk/>
            <pc:sldMk cId="2997560443" sldId="483"/>
            <ac:spMk id="83" creationId="{8065973F-A596-25F1-F57F-86886ECF9C54}"/>
          </ac:spMkLst>
        </pc:spChg>
        <pc:spChg chg="mod">
          <ac:chgData name="Rhys Thomas" userId="b0461f160bf1e64b" providerId="LiveId" clId="{CF6027AD-E818-47F9-B483-BF3D327BE63E}" dt="2024-07-12T13:48:42.774" v="23347" actId="20577"/>
          <ac:spMkLst>
            <pc:docMk/>
            <pc:sldMk cId="2997560443" sldId="483"/>
            <ac:spMk id="84" creationId="{38E6EDBE-9316-333B-76BA-C0E74FD0E36E}"/>
          </ac:spMkLst>
        </pc:spChg>
        <pc:spChg chg="mod">
          <ac:chgData name="Rhys Thomas" userId="b0461f160bf1e64b" providerId="LiveId" clId="{CF6027AD-E818-47F9-B483-BF3D327BE63E}" dt="2024-07-12T13:47:33.274" v="23331"/>
          <ac:spMkLst>
            <pc:docMk/>
            <pc:sldMk cId="2997560443" sldId="483"/>
            <ac:spMk id="85" creationId="{096D1534-E8C1-C840-7C1E-77E396BCC92B}"/>
          </ac:spMkLst>
        </pc:spChg>
        <pc:grpChg chg="add mod">
          <ac:chgData name="Rhys Thomas" userId="b0461f160bf1e64b" providerId="LiveId" clId="{CF6027AD-E818-47F9-B483-BF3D327BE63E}" dt="2024-07-12T13:47:23.028" v="23329" actId="14100"/>
          <ac:grpSpMkLst>
            <pc:docMk/>
            <pc:sldMk cId="2997560443" sldId="483"/>
            <ac:grpSpMk id="33" creationId="{EEAECBC8-FC4D-9676-AE95-FE235C71B44F}"/>
          </ac:grpSpMkLst>
        </pc:grpChg>
        <pc:grpChg chg="add mod">
          <ac:chgData name="Rhys Thomas" userId="b0461f160bf1e64b" providerId="LiveId" clId="{CF6027AD-E818-47F9-B483-BF3D327BE63E}" dt="2024-07-12T13:47:27.602" v="23330"/>
          <ac:grpSpMkLst>
            <pc:docMk/>
            <pc:sldMk cId="2997560443" sldId="483"/>
            <ac:grpSpMk id="34" creationId="{BD3023B5-E036-7EAE-5E52-DE4E099D552D}"/>
          </ac:grpSpMkLst>
        </pc:grpChg>
        <pc:grpChg chg="add mod">
          <ac:chgData name="Rhys Thomas" userId="b0461f160bf1e64b" providerId="LiveId" clId="{CF6027AD-E818-47F9-B483-BF3D327BE63E}" dt="2024-07-12T13:47:44.643" v="23332" actId="1076"/>
          <ac:grpSpMkLst>
            <pc:docMk/>
            <pc:sldMk cId="2997560443" sldId="483"/>
            <ac:grpSpMk id="60" creationId="{2BF17399-D5F1-FB3C-3510-0E942FA8D327}"/>
          </ac:grpSpMkLst>
        </pc:grpChg>
        <pc:picChg chg="add mod">
          <ac:chgData name="Rhys Thomas" userId="b0461f160bf1e64b" providerId="LiveId" clId="{CF6027AD-E818-47F9-B483-BF3D327BE63E}" dt="2024-07-12T13:47:18.092" v="23327" actId="164"/>
          <ac:picMkLst>
            <pc:docMk/>
            <pc:sldMk cId="2997560443" sldId="483"/>
            <ac:picMk id="5" creationId="{1EBA2E96-A33C-0D97-771E-6A2E66E19571}"/>
          </ac:picMkLst>
        </pc:picChg>
        <pc:picChg chg="add mod">
          <ac:chgData name="Rhys Thomas" userId="b0461f160bf1e64b" providerId="LiveId" clId="{CF6027AD-E818-47F9-B483-BF3D327BE63E}" dt="2024-07-12T13:47:18.092" v="23327" actId="164"/>
          <ac:picMkLst>
            <pc:docMk/>
            <pc:sldMk cId="2997560443" sldId="483"/>
            <ac:picMk id="7" creationId="{27DAE87E-4FAA-4917-99A8-3519474DE4CC}"/>
          </ac:picMkLst>
        </pc:picChg>
        <pc:picChg chg="mod">
          <ac:chgData name="Rhys Thomas" userId="b0461f160bf1e64b" providerId="LiveId" clId="{CF6027AD-E818-47F9-B483-BF3D327BE63E}" dt="2024-07-12T13:47:27.602" v="23330"/>
          <ac:picMkLst>
            <pc:docMk/>
            <pc:sldMk cId="2997560443" sldId="483"/>
            <ac:picMk id="35" creationId="{039C60BB-4128-0DC9-ECEB-35ADC7346175}"/>
          </ac:picMkLst>
        </pc:picChg>
        <pc:picChg chg="mod">
          <ac:chgData name="Rhys Thomas" userId="b0461f160bf1e64b" providerId="LiveId" clId="{CF6027AD-E818-47F9-B483-BF3D327BE63E}" dt="2024-07-12T13:47:27.602" v="23330"/>
          <ac:picMkLst>
            <pc:docMk/>
            <pc:sldMk cId="2997560443" sldId="483"/>
            <ac:picMk id="37" creationId="{FC98CE7B-6E2E-8E0B-C303-CD512C4A535A}"/>
          </ac:picMkLst>
        </pc:picChg>
        <pc:picChg chg="mod">
          <ac:chgData name="Rhys Thomas" userId="b0461f160bf1e64b" providerId="LiveId" clId="{CF6027AD-E818-47F9-B483-BF3D327BE63E}" dt="2024-07-12T13:47:33.274" v="23331"/>
          <ac:picMkLst>
            <pc:docMk/>
            <pc:sldMk cId="2997560443" sldId="483"/>
            <ac:picMk id="61" creationId="{8C24747E-DE5B-AB33-1D30-9F4B3AF74BCA}"/>
          </ac:picMkLst>
        </pc:picChg>
        <pc:picChg chg="mod">
          <ac:chgData name="Rhys Thomas" userId="b0461f160bf1e64b" providerId="LiveId" clId="{CF6027AD-E818-47F9-B483-BF3D327BE63E}" dt="2024-07-12T13:47:33.274" v="23331"/>
          <ac:picMkLst>
            <pc:docMk/>
            <pc:sldMk cId="2997560443" sldId="483"/>
            <ac:picMk id="63" creationId="{C0C0258A-8C44-470E-74E3-B09D001B1CBC}"/>
          </ac:picMkLst>
        </pc:pic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6" creationId="{29803783-8748-B6F1-1448-8FE8014B6A6D}"/>
          </ac:cxnSpMkLst>
        </pc:cxn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10" creationId="{8883F7E7-4FEA-7492-D616-95E4A3C80443}"/>
          </ac:cxnSpMkLst>
        </pc:cxn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11" creationId="{D8043568-C2D0-0EB2-2DBE-A9B8713251CA}"/>
          </ac:cxnSpMkLst>
        </pc:cxn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12" creationId="{99567186-6152-CEE8-AAD1-C021D6788A69}"/>
          </ac:cxnSpMkLst>
        </pc:cxn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13" creationId="{A3BD79F1-37BC-EE42-332A-239E23C5359D}"/>
          </ac:cxnSpMkLst>
        </pc:cxn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14" creationId="{ABFA5227-D934-98E6-65BA-901D83CF8E4A}"/>
          </ac:cxnSpMkLst>
        </pc:cxn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15" creationId="{2699EB66-08C8-926C-C7E9-1EF3B0E623F0}"/>
          </ac:cxnSpMkLst>
        </pc:cxn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16" creationId="{F114941E-199E-A73A-2637-0C82A0FC0EB4}"/>
          </ac:cxnSpMkLst>
        </pc:cxn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17" creationId="{84BAC87F-569D-BD81-033E-02D8508C83BD}"/>
          </ac:cxnSpMkLst>
        </pc:cxn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18" creationId="{38A96A90-58CF-0BD5-F630-4BF6A72D2EFC}"/>
          </ac:cxnSpMkLst>
        </pc:cxn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19" creationId="{D7EB38A2-88A6-312E-88C1-F278C3AF60E6}"/>
          </ac:cxnSpMkLst>
        </pc:cxnChg>
        <pc:cxnChg chg="add mod">
          <ac:chgData name="Rhys Thomas" userId="b0461f160bf1e64b" providerId="LiveId" clId="{CF6027AD-E818-47F9-B483-BF3D327BE63E}" dt="2024-07-12T13:47:18.092" v="23327" actId="164"/>
          <ac:cxnSpMkLst>
            <pc:docMk/>
            <pc:sldMk cId="2997560443" sldId="483"/>
            <ac:cxnSpMk id="20" creationId="{4CD00DAF-C636-474E-3313-8B4DBC35A747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36" creationId="{323BC3A7-91AD-E09D-39D2-3326780DABC6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40" creationId="{DA5B36CA-05C7-D03D-23E4-FB2E798F4F52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41" creationId="{3288B877-AAF0-8D2A-FEDB-4341C666FE47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42" creationId="{ED6F323F-AC09-C172-45EC-132DE4CEE6F9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43" creationId="{376C7C77-62DF-CFBD-7B09-3408E4ACFC64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44" creationId="{2436D94C-F4EB-8208-2332-682BCA8763FE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45" creationId="{606CE425-E7AE-3C85-F28D-4999C0BCD4FC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46" creationId="{6D2EFF5F-DDD4-8799-B291-522FD4780979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47" creationId="{0F4FEEBE-0AF8-5F81-6864-12DB6DAE3F95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48" creationId="{9FB5A7A1-5621-61D9-BF61-93DD1DAE6EE0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49" creationId="{A1C2CBF2-644C-CE01-A3DE-153C0D58FAE3}"/>
          </ac:cxnSpMkLst>
        </pc:cxnChg>
        <pc:cxnChg chg="mod">
          <ac:chgData name="Rhys Thomas" userId="b0461f160bf1e64b" providerId="LiveId" clId="{CF6027AD-E818-47F9-B483-BF3D327BE63E}" dt="2024-07-12T13:47:27.602" v="23330"/>
          <ac:cxnSpMkLst>
            <pc:docMk/>
            <pc:sldMk cId="2997560443" sldId="483"/>
            <ac:cxnSpMk id="50" creationId="{D5AE8D9E-101D-CD4D-0D78-6CE89A936F32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62" creationId="{030262E9-9FF6-3432-3976-52F1CF73EC2C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66" creationId="{52DCD500-38DD-7F18-6034-ABF2892C2735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67" creationId="{E6D7514E-C15E-95AA-FFA0-2FF80F0FC7D0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68" creationId="{FAFF71EC-C45E-486F-11CA-49406ABC4303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69" creationId="{928227FD-682A-4D0B-25BB-2534133656BB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70" creationId="{B6454E55-4BDB-5D35-5168-7D149AE01178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71" creationId="{952FBFE5-6DA4-277B-AC3D-F7B39BFBEFA2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72" creationId="{FACE9A04-5C07-3D35-4348-E1E06CEA036A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73" creationId="{4D509E55-122C-5223-8FD5-736F97463B2D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74" creationId="{B011D41F-2AB0-A9D2-1415-A0C253EC5642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75" creationId="{9BDA517F-528C-248D-5019-9270B0C97F9F}"/>
          </ac:cxnSpMkLst>
        </pc:cxnChg>
        <pc:cxnChg chg="mod">
          <ac:chgData name="Rhys Thomas" userId="b0461f160bf1e64b" providerId="LiveId" clId="{CF6027AD-E818-47F9-B483-BF3D327BE63E}" dt="2024-07-12T13:47:33.274" v="23331"/>
          <ac:cxnSpMkLst>
            <pc:docMk/>
            <pc:sldMk cId="2997560443" sldId="483"/>
            <ac:cxnSpMk id="76" creationId="{931FD08D-1F4E-99C8-E94B-CA00B2B23E96}"/>
          </ac:cxnSpMkLst>
        </pc:cxnChg>
      </pc:sldChg>
      <pc:sldChg chg="addSp delSp modSp new mod ord">
        <pc:chgData name="Rhys Thomas" userId="b0461f160bf1e64b" providerId="LiveId" clId="{CF6027AD-E818-47F9-B483-BF3D327BE63E}" dt="2024-07-12T14:02:01.117" v="23625"/>
        <pc:sldMkLst>
          <pc:docMk/>
          <pc:sldMk cId="558672021" sldId="484"/>
        </pc:sldMkLst>
        <pc:spChg chg="del">
          <ac:chgData name="Rhys Thomas" userId="b0461f160bf1e64b" providerId="LiveId" clId="{CF6027AD-E818-47F9-B483-BF3D327BE63E}" dt="2024-07-12T13:50:43.936" v="23359" actId="478"/>
          <ac:spMkLst>
            <pc:docMk/>
            <pc:sldMk cId="558672021" sldId="484"/>
            <ac:spMk id="2" creationId="{94F12819-E80F-E0CC-D021-313ECC7948A4}"/>
          </ac:spMkLst>
        </pc:spChg>
        <pc:spChg chg="del">
          <ac:chgData name="Rhys Thomas" userId="b0461f160bf1e64b" providerId="LiveId" clId="{CF6027AD-E818-47F9-B483-BF3D327BE63E}" dt="2024-07-12T13:50:42.004" v="23358" actId="478"/>
          <ac:spMkLst>
            <pc:docMk/>
            <pc:sldMk cId="558672021" sldId="484"/>
            <ac:spMk id="3" creationId="{32145B7E-B21A-BD13-537F-60654DE7EB61}"/>
          </ac:spMkLst>
        </pc:spChg>
        <pc:spChg chg="add mod">
          <ac:chgData name="Rhys Thomas" userId="b0461f160bf1e64b" providerId="LiveId" clId="{CF6027AD-E818-47F9-B483-BF3D327BE63E}" dt="2024-07-12T14:01:18.164" v="23620" actId="1076"/>
          <ac:spMkLst>
            <pc:docMk/>
            <pc:sldMk cId="558672021" sldId="484"/>
            <ac:spMk id="5" creationId="{1494965D-8069-5D45-EFDB-BB79D1BF70B3}"/>
          </ac:spMkLst>
        </pc:spChg>
        <pc:spChg chg="add mod">
          <ac:chgData name="Rhys Thomas" userId="b0461f160bf1e64b" providerId="LiveId" clId="{CF6027AD-E818-47F9-B483-BF3D327BE63E}" dt="2024-07-12T14:01:18.164" v="23620" actId="1076"/>
          <ac:spMkLst>
            <pc:docMk/>
            <pc:sldMk cId="558672021" sldId="484"/>
            <ac:spMk id="6" creationId="{C6C60C01-8296-E774-79F1-0FBA17625512}"/>
          </ac:spMkLst>
        </pc:spChg>
        <pc:spChg chg="add mod">
          <ac:chgData name="Rhys Thomas" userId="b0461f160bf1e64b" providerId="LiveId" clId="{CF6027AD-E818-47F9-B483-BF3D327BE63E}" dt="2024-07-12T14:01:18.164" v="23620" actId="1076"/>
          <ac:spMkLst>
            <pc:docMk/>
            <pc:sldMk cId="558672021" sldId="484"/>
            <ac:spMk id="7" creationId="{62EC2CCA-BC60-ADA8-1534-54576EC38749}"/>
          </ac:spMkLst>
        </pc:spChg>
        <pc:spChg chg="add del mod">
          <ac:chgData name="Rhys Thomas" userId="b0461f160bf1e64b" providerId="LiveId" clId="{CF6027AD-E818-47F9-B483-BF3D327BE63E}" dt="2024-07-12T14:01:11.248" v="23619" actId="478"/>
          <ac:spMkLst>
            <pc:docMk/>
            <pc:sldMk cId="558672021" sldId="484"/>
            <ac:spMk id="8" creationId="{CCFA369E-BC4B-2C60-D0C6-09F0706302DC}"/>
          </ac:spMkLst>
        </pc:spChg>
        <pc:graphicFrameChg chg="add mod modGraphic">
          <ac:chgData name="Rhys Thomas" userId="b0461f160bf1e64b" providerId="LiveId" clId="{CF6027AD-E818-47F9-B483-BF3D327BE63E}" dt="2024-07-12T14:01:23.464" v="23621" actId="1076"/>
          <ac:graphicFrameMkLst>
            <pc:docMk/>
            <pc:sldMk cId="558672021" sldId="484"/>
            <ac:graphicFrameMk id="4" creationId="{B3C1F8C9-89D2-AC64-E4EF-B2EEB38FB452}"/>
          </ac:graphicFrameMkLst>
        </pc:graphicFrameChg>
      </pc:sldChg>
      <pc:sldChg chg="addSp delSp modSp new mod">
        <pc:chgData name="Rhys Thomas" userId="b0461f160bf1e64b" providerId="LiveId" clId="{CF6027AD-E818-47F9-B483-BF3D327BE63E}" dt="2024-07-12T14:09:16.858" v="24010" actId="403"/>
        <pc:sldMkLst>
          <pc:docMk/>
          <pc:sldMk cId="3684287644" sldId="485"/>
        </pc:sldMkLst>
        <pc:spChg chg="del">
          <ac:chgData name="Rhys Thomas" userId="b0461f160bf1e64b" providerId="LiveId" clId="{CF6027AD-E818-47F9-B483-BF3D327BE63E}" dt="2024-07-12T14:04:55.581" v="23628" actId="478"/>
          <ac:spMkLst>
            <pc:docMk/>
            <pc:sldMk cId="3684287644" sldId="485"/>
            <ac:spMk id="2" creationId="{CA4C356E-1E56-A2EB-DDC3-4DC903E50990}"/>
          </ac:spMkLst>
        </pc:spChg>
        <pc:spChg chg="del">
          <ac:chgData name="Rhys Thomas" userId="b0461f160bf1e64b" providerId="LiveId" clId="{CF6027AD-E818-47F9-B483-BF3D327BE63E}" dt="2024-07-12T14:04:54.373" v="23627" actId="478"/>
          <ac:spMkLst>
            <pc:docMk/>
            <pc:sldMk cId="3684287644" sldId="485"/>
            <ac:spMk id="3" creationId="{07FD866A-890A-871E-F22E-DE94C3B89AA8}"/>
          </ac:spMkLst>
        </pc:spChg>
        <pc:spChg chg="add mod">
          <ac:chgData name="Rhys Thomas" userId="b0461f160bf1e64b" providerId="LiveId" clId="{CF6027AD-E818-47F9-B483-BF3D327BE63E}" dt="2024-07-12T14:09:16.858" v="24010" actId="403"/>
          <ac:spMkLst>
            <pc:docMk/>
            <pc:sldMk cId="3684287644" sldId="485"/>
            <ac:spMk id="5" creationId="{50830473-5F14-BE7C-C3D5-DE5C2B644DBC}"/>
          </ac:spMkLst>
        </pc:spChg>
        <pc:graphicFrameChg chg="add mod modGraphic">
          <ac:chgData name="Rhys Thomas" userId="b0461f160bf1e64b" providerId="LiveId" clId="{CF6027AD-E818-47F9-B483-BF3D327BE63E}" dt="2024-07-12T14:07:37.819" v="23879" actId="1076"/>
          <ac:graphicFrameMkLst>
            <pc:docMk/>
            <pc:sldMk cId="3684287644" sldId="485"/>
            <ac:graphicFrameMk id="4" creationId="{278B8D57-8382-F851-00B1-B624C09E972C}"/>
          </ac:graphicFrameMkLst>
        </pc:graphicFrameChg>
      </pc:sldChg>
      <pc:sldChg chg="addSp delSp modSp new mod">
        <pc:chgData name="Rhys Thomas" userId="b0461f160bf1e64b" providerId="LiveId" clId="{CF6027AD-E818-47F9-B483-BF3D327BE63E}" dt="2024-07-12T14:23:06.807" v="24146" actId="403"/>
        <pc:sldMkLst>
          <pc:docMk/>
          <pc:sldMk cId="2509374488" sldId="486"/>
        </pc:sldMkLst>
        <pc:spChg chg="del">
          <ac:chgData name="Rhys Thomas" userId="b0461f160bf1e64b" providerId="LiveId" clId="{CF6027AD-E818-47F9-B483-BF3D327BE63E}" dt="2024-07-12T14:09:28.125" v="24013" actId="478"/>
          <ac:spMkLst>
            <pc:docMk/>
            <pc:sldMk cId="2509374488" sldId="486"/>
            <ac:spMk id="2" creationId="{0225C00A-0DDF-DA9F-076D-8698120E8C57}"/>
          </ac:spMkLst>
        </pc:spChg>
        <pc:spChg chg="del">
          <ac:chgData name="Rhys Thomas" userId="b0461f160bf1e64b" providerId="LiveId" clId="{CF6027AD-E818-47F9-B483-BF3D327BE63E}" dt="2024-07-12T14:09:26.921" v="24012" actId="478"/>
          <ac:spMkLst>
            <pc:docMk/>
            <pc:sldMk cId="2509374488" sldId="486"/>
            <ac:spMk id="3" creationId="{4DA04510-6171-F30C-D686-9F59D97A293D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6" creationId="{31E5BE22-45D3-7455-7E43-3519A5A598B4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7" creationId="{F1AB6861-82E5-A8C0-72AE-902CCAB03FC1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8" creationId="{58D8C360-FDFF-412A-1F9B-905F05B99858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10" creationId="{8D478954-7C29-48B3-DBB3-5EBC5F413DD0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11" creationId="{7B151C09-F8A4-408F-7277-E1383427B07D}"/>
          </ac:spMkLst>
        </pc:spChg>
        <pc:spChg chg="add mod">
          <ac:chgData name="Rhys Thomas" userId="b0461f160bf1e64b" providerId="LiveId" clId="{CF6027AD-E818-47F9-B483-BF3D327BE63E}" dt="2024-07-12T14:19:17.587" v="24062" actId="1076"/>
          <ac:spMkLst>
            <pc:docMk/>
            <pc:sldMk cId="2509374488" sldId="486"/>
            <ac:spMk id="13" creationId="{900A8F38-11C1-E406-7136-C2351C1ECAA5}"/>
          </ac:spMkLst>
        </pc:spChg>
        <pc:spChg chg="add mod">
          <ac:chgData name="Rhys Thomas" userId="b0461f160bf1e64b" providerId="LiveId" clId="{CF6027AD-E818-47F9-B483-BF3D327BE63E}" dt="2024-07-12T14:20:04.787" v="24067" actId="1076"/>
          <ac:spMkLst>
            <pc:docMk/>
            <pc:sldMk cId="2509374488" sldId="486"/>
            <ac:spMk id="14" creationId="{557650D1-453A-A243-F0E3-6B213043D06E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16" creationId="{50401150-1549-BD71-4D31-6436EBB0A242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17" creationId="{BBDD01A1-5D29-8E81-BD44-1DA99205B353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21" creationId="{CBA0880D-615B-1722-FC0D-D39FF4FDF37C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22" creationId="{7A253490-9772-2725-E454-4F273BB6FFA6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23" creationId="{6AD229C8-594C-0E94-F9C7-D2CF1823D0ED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24" creationId="{8D31875C-4212-5D54-8ABF-5EEA019DE17E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25" creationId="{725F2C0F-38D2-F426-A89E-06BB1F0686F0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26" creationId="{28DC40BE-7685-47C0-737F-DDC3157A888A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28" creationId="{01C9A614-01F4-9C8B-4E89-197786665179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29" creationId="{47D94D34-243B-7D92-F65D-32681D61A6E3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33" creationId="{1869FD2D-0CDB-5932-D8D2-972804357848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34" creationId="{6303AC3E-7463-1C48-6CDD-A8B3DF9E07A2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35" creationId="{51692AF9-1388-9F40-1975-83F3EB2CE895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36" creationId="{8A8E39AA-905D-638A-15EC-C119230E8308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37" creationId="{A545C65F-C824-6870-F90D-35C82E231F26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38" creationId="{85EDF710-547F-058D-0394-155104CE7AAF}"/>
          </ac:spMkLst>
        </pc:spChg>
        <pc:spChg chg="add mod">
          <ac:chgData name="Rhys Thomas" userId="b0461f160bf1e64b" providerId="LiveId" clId="{CF6027AD-E818-47F9-B483-BF3D327BE63E}" dt="2024-07-12T14:21:19.034" v="24080" actId="1076"/>
          <ac:spMkLst>
            <pc:docMk/>
            <pc:sldMk cId="2509374488" sldId="486"/>
            <ac:spMk id="39" creationId="{4816F56B-9176-6C3C-14ED-9FBDBF1DE047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41" creationId="{40749BA9-5B21-7AE6-8FEF-9852F064C456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42" creationId="{A21E8A95-714F-EACE-3852-8BA92EC83D03}"/>
          </ac:spMkLst>
        </pc:spChg>
        <pc:spChg chg="mod">
          <ac:chgData name="Rhys Thomas" userId="b0461f160bf1e64b" providerId="LiveId" clId="{CF6027AD-E818-47F9-B483-BF3D327BE63E}" dt="2024-07-12T14:15:55.724" v="24014"/>
          <ac:spMkLst>
            <pc:docMk/>
            <pc:sldMk cId="2509374488" sldId="486"/>
            <ac:spMk id="43" creationId="{03518A22-FFDC-511A-F510-572C28F9ECA0}"/>
          </ac:spMkLst>
        </pc:spChg>
        <pc:spChg chg="mod">
          <ac:chgData name="Rhys Thomas" userId="b0461f160bf1e64b" providerId="LiveId" clId="{CF6027AD-E818-47F9-B483-BF3D327BE63E}" dt="2024-07-12T14:21:00.283" v="24077"/>
          <ac:spMkLst>
            <pc:docMk/>
            <pc:sldMk cId="2509374488" sldId="486"/>
            <ac:spMk id="46" creationId="{AFC1D744-DDEA-053F-2C51-D755317358EB}"/>
          </ac:spMkLst>
        </pc:spChg>
        <pc:spChg chg="mod">
          <ac:chgData name="Rhys Thomas" userId="b0461f160bf1e64b" providerId="LiveId" clId="{CF6027AD-E818-47F9-B483-BF3D327BE63E}" dt="2024-07-12T14:21:00.283" v="24077"/>
          <ac:spMkLst>
            <pc:docMk/>
            <pc:sldMk cId="2509374488" sldId="486"/>
            <ac:spMk id="47" creationId="{41E808FC-3F75-CE2C-740C-AA28D0464075}"/>
          </ac:spMkLst>
        </pc:spChg>
        <pc:spChg chg="add mod">
          <ac:chgData name="Rhys Thomas" userId="b0461f160bf1e64b" providerId="LiveId" clId="{CF6027AD-E818-47F9-B483-BF3D327BE63E}" dt="2024-07-12T14:23:06.807" v="24146" actId="403"/>
          <ac:spMkLst>
            <pc:docMk/>
            <pc:sldMk cId="2509374488" sldId="486"/>
            <ac:spMk id="49" creationId="{F11D78E0-9283-D134-C436-A2856761E88A}"/>
          </ac:spMkLst>
        </pc:spChg>
        <pc:grpChg chg="add mod">
          <ac:chgData name="Rhys Thomas" userId="b0461f160bf1e64b" providerId="LiveId" clId="{CF6027AD-E818-47F9-B483-BF3D327BE63E}" dt="2024-07-12T14:19:32.764" v="24065" actId="1076"/>
          <ac:grpSpMkLst>
            <pc:docMk/>
            <pc:sldMk cId="2509374488" sldId="486"/>
            <ac:grpSpMk id="5" creationId="{137B6321-3113-FB30-3BA5-29407A825C3F}"/>
          </ac:grpSpMkLst>
        </pc:grpChg>
        <pc:grpChg chg="add mod">
          <ac:chgData name="Rhys Thomas" userId="b0461f160bf1e64b" providerId="LiveId" clId="{CF6027AD-E818-47F9-B483-BF3D327BE63E}" dt="2024-07-12T14:21:12.850" v="24079" actId="1076"/>
          <ac:grpSpMkLst>
            <pc:docMk/>
            <pc:sldMk cId="2509374488" sldId="486"/>
            <ac:grpSpMk id="9" creationId="{246A3F93-F018-7850-9347-EEB594933768}"/>
          </ac:grpSpMkLst>
        </pc:grpChg>
        <pc:grpChg chg="add mod">
          <ac:chgData name="Rhys Thomas" userId="b0461f160bf1e64b" providerId="LiveId" clId="{CF6027AD-E818-47F9-B483-BF3D327BE63E}" dt="2024-07-12T14:20:26.654" v="24069" actId="1076"/>
          <ac:grpSpMkLst>
            <pc:docMk/>
            <pc:sldMk cId="2509374488" sldId="486"/>
            <ac:grpSpMk id="15" creationId="{413D79F4-70F5-5B16-2FBB-C0DBA4FAD1F8}"/>
          </ac:grpSpMkLst>
        </pc:grpChg>
        <pc:grpChg chg="add mod">
          <ac:chgData name="Rhys Thomas" userId="b0461f160bf1e64b" providerId="LiveId" clId="{CF6027AD-E818-47F9-B483-BF3D327BE63E}" dt="2024-07-12T14:19:13.775" v="24061" actId="1076"/>
          <ac:grpSpMkLst>
            <pc:docMk/>
            <pc:sldMk cId="2509374488" sldId="486"/>
            <ac:grpSpMk id="18" creationId="{99D3EABD-1BEF-FD60-C204-F27AA6F0BF63}"/>
          </ac:grpSpMkLst>
        </pc:grpChg>
        <pc:grpChg chg="mod">
          <ac:chgData name="Rhys Thomas" userId="b0461f160bf1e64b" providerId="LiveId" clId="{CF6027AD-E818-47F9-B483-BF3D327BE63E}" dt="2024-07-12T14:15:55.724" v="24014"/>
          <ac:grpSpMkLst>
            <pc:docMk/>
            <pc:sldMk cId="2509374488" sldId="486"/>
            <ac:grpSpMk id="19" creationId="{071207C3-7C08-C098-95F4-A73DA5E1C14E}"/>
          </ac:grpSpMkLst>
        </pc:grpChg>
        <pc:grpChg chg="mod">
          <ac:chgData name="Rhys Thomas" userId="b0461f160bf1e64b" providerId="LiveId" clId="{CF6027AD-E818-47F9-B483-BF3D327BE63E}" dt="2024-07-12T14:15:55.724" v="24014"/>
          <ac:grpSpMkLst>
            <pc:docMk/>
            <pc:sldMk cId="2509374488" sldId="486"/>
            <ac:grpSpMk id="20" creationId="{FA6BAF8F-05EB-4670-6D2D-61AC4303B8CB}"/>
          </ac:grpSpMkLst>
        </pc:grpChg>
        <pc:grpChg chg="add mod">
          <ac:chgData name="Rhys Thomas" userId="b0461f160bf1e64b" providerId="LiveId" clId="{CF6027AD-E818-47F9-B483-BF3D327BE63E}" dt="2024-07-12T14:19:22.368" v="24063" actId="1076"/>
          <ac:grpSpMkLst>
            <pc:docMk/>
            <pc:sldMk cId="2509374488" sldId="486"/>
            <ac:grpSpMk id="27" creationId="{9CFA04E7-67D3-5A42-4CD9-0C7E67100549}"/>
          </ac:grpSpMkLst>
        </pc:grpChg>
        <pc:grpChg chg="add mod">
          <ac:chgData name="Rhys Thomas" userId="b0461f160bf1e64b" providerId="LiveId" clId="{CF6027AD-E818-47F9-B483-BF3D327BE63E}" dt="2024-07-12T14:20:45.963" v="24073" actId="1076"/>
          <ac:grpSpMkLst>
            <pc:docMk/>
            <pc:sldMk cId="2509374488" sldId="486"/>
            <ac:grpSpMk id="30" creationId="{7899C584-FE96-DAF7-1C19-3D8BFC07E392}"/>
          </ac:grpSpMkLst>
        </pc:grpChg>
        <pc:grpChg chg="mod">
          <ac:chgData name="Rhys Thomas" userId="b0461f160bf1e64b" providerId="LiveId" clId="{CF6027AD-E818-47F9-B483-BF3D327BE63E}" dt="2024-07-12T14:15:55.724" v="24014"/>
          <ac:grpSpMkLst>
            <pc:docMk/>
            <pc:sldMk cId="2509374488" sldId="486"/>
            <ac:grpSpMk id="31" creationId="{B04C92F2-3EF2-CFCF-2A45-7E5B16B66E46}"/>
          </ac:grpSpMkLst>
        </pc:grpChg>
        <pc:grpChg chg="mod">
          <ac:chgData name="Rhys Thomas" userId="b0461f160bf1e64b" providerId="LiveId" clId="{CF6027AD-E818-47F9-B483-BF3D327BE63E}" dt="2024-07-12T14:15:55.724" v="24014"/>
          <ac:grpSpMkLst>
            <pc:docMk/>
            <pc:sldMk cId="2509374488" sldId="486"/>
            <ac:grpSpMk id="32" creationId="{8A41EF13-1B46-2133-9460-711652CCFD4D}"/>
          </ac:grpSpMkLst>
        </pc:grpChg>
        <pc:grpChg chg="add mod">
          <ac:chgData name="Rhys Thomas" userId="b0461f160bf1e64b" providerId="LiveId" clId="{CF6027AD-E818-47F9-B483-BF3D327BE63E}" dt="2024-07-12T14:20:51.162" v="24074" actId="1076"/>
          <ac:grpSpMkLst>
            <pc:docMk/>
            <pc:sldMk cId="2509374488" sldId="486"/>
            <ac:grpSpMk id="40" creationId="{2F2212AE-DA54-51DE-039B-24FC62595EE1}"/>
          </ac:grpSpMkLst>
        </pc:grpChg>
        <pc:grpChg chg="add mod">
          <ac:chgData name="Rhys Thomas" userId="b0461f160bf1e64b" providerId="LiveId" clId="{CF6027AD-E818-47F9-B483-BF3D327BE63E}" dt="2024-07-12T14:21:06.395" v="24078" actId="1076"/>
          <ac:grpSpMkLst>
            <pc:docMk/>
            <pc:sldMk cId="2509374488" sldId="486"/>
            <ac:grpSpMk id="45" creationId="{70E01B5B-9F31-F4E9-9DFE-BCC92055AF43}"/>
          </ac:grpSpMkLst>
        </pc:grpChg>
        <pc:graphicFrameChg chg="add mod modGraphic">
          <ac:chgData name="Rhys Thomas" userId="b0461f160bf1e64b" providerId="LiveId" clId="{CF6027AD-E818-47F9-B483-BF3D327BE63E}" dt="2024-07-12T14:18:27.355" v="24059" actId="1076"/>
          <ac:graphicFrameMkLst>
            <pc:docMk/>
            <pc:sldMk cId="2509374488" sldId="486"/>
            <ac:graphicFrameMk id="4" creationId="{E9F06249-5ADE-B24A-2B47-06198115E84D}"/>
          </ac:graphicFrameMkLst>
        </pc:graphicFrameChg>
        <pc:inkChg chg="add del mod">
          <ac:chgData name="Rhys Thomas" userId="b0461f160bf1e64b" providerId="LiveId" clId="{CF6027AD-E818-47F9-B483-BF3D327BE63E}" dt="2024-07-12T14:17:09.074" v="24025" actId="478"/>
          <ac:inkMkLst>
            <pc:docMk/>
            <pc:sldMk cId="2509374488" sldId="486"/>
            <ac:inkMk id="44" creationId="{3C5607FF-15DF-FB71-1088-776DBC974784}"/>
          </ac:inkMkLst>
        </pc:inkChg>
        <pc:cxnChg chg="add mod">
          <ac:chgData name="Rhys Thomas" userId="b0461f160bf1e64b" providerId="LiveId" clId="{CF6027AD-E818-47F9-B483-BF3D327BE63E}" dt="2024-07-12T14:21:28.307" v="24083" actId="14100"/>
          <ac:cxnSpMkLst>
            <pc:docMk/>
            <pc:sldMk cId="2509374488" sldId="486"/>
            <ac:cxnSpMk id="12" creationId="{D28F5165-6EFC-133D-15D3-F4135524788E}"/>
          </ac:cxnSpMkLst>
        </pc:cxnChg>
      </pc:sldChg>
      <pc:sldChg chg="addSp modSp add mod">
        <pc:chgData name="Rhys Thomas" userId="b0461f160bf1e64b" providerId="LiveId" clId="{CF6027AD-E818-47F9-B483-BF3D327BE63E}" dt="2024-07-12T14:27:17.001" v="24166" actId="1076"/>
        <pc:sldMkLst>
          <pc:docMk/>
          <pc:sldMk cId="366407892" sldId="487"/>
        </pc:sldMkLst>
        <pc:spChg chg="mod">
          <ac:chgData name="Rhys Thomas" userId="b0461f160bf1e64b" providerId="LiveId" clId="{CF6027AD-E818-47F9-B483-BF3D327BE63E}" dt="2024-07-12T14:24:00.632" v="24154"/>
          <ac:spMkLst>
            <pc:docMk/>
            <pc:sldMk cId="366407892" sldId="487"/>
            <ac:spMk id="3" creationId="{43B01739-3F12-D4FE-F380-611831550478}"/>
          </ac:spMkLst>
        </pc:spChg>
        <pc:spChg chg="mod">
          <ac:chgData name="Rhys Thomas" userId="b0461f160bf1e64b" providerId="LiveId" clId="{CF6027AD-E818-47F9-B483-BF3D327BE63E}" dt="2024-07-12T14:24:50.423" v="24164" actId="1076"/>
          <ac:spMkLst>
            <pc:docMk/>
            <pc:sldMk cId="366407892" sldId="487"/>
            <ac:spMk id="39" creationId="{4816F56B-9176-6C3C-14ED-9FBDBF1DE047}"/>
          </ac:spMkLst>
        </pc:spChg>
        <pc:spChg chg="mod">
          <ac:chgData name="Rhys Thomas" userId="b0461f160bf1e64b" providerId="LiveId" clId="{CF6027AD-E818-47F9-B483-BF3D327BE63E}" dt="2024-07-12T14:24:00.632" v="24154"/>
          <ac:spMkLst>
            <pc:docMk/>
            <pc:sldMk cId="366407892" sldId="487"/>
            <ac:spMk id="44" creationId="{56976E6E-D48F-60E9-EDCC-8FEBDAD64B1E}"/>
          </ac:spMkLst>
        </pc:spChg>
        <pc:spChg chg="mod">
          <ac:chgData name="Rhys Thomas" userId="b0461f160bf1e64b" providerId="LiveId" clId="{CF6027AD-E818-47F9-B483-BF3D327BE63E}" dt="2024-07-12T14:24:00.632" v="24154"/>
          <ac:spMkLst>
            <pc:docMk/>
            <pc:sldMk cId="366407892" sldId="487"/>
            <ac:spMk id="48" creationId="{34F6CE31-199B-00D8-A144-E058CBC15CF3}"/>
          </ac:spMkLst>
        </pc:spChg>
        <pc:spChg chg="mod">
          <ac:chgData name="Rhys Thomas" userId="b0461f160bf1e64b" providerId="LiveId" clId="{CF6027AD-E818-47F9-B483-BF3D327BE63E}" dt="2024-07-12T14:24:09.891" v="24156"/>
          <ac:spMkLst>
            <pc:docMk/>
            <pc:sldMk cId="366407892" sldId="487"/>
            <ac:spMk id="51" creationId="{8933C69E-36DE-EBC5-AB63-D8351B97EC28}"/>
          </ac:spMkLst>
        </pc:spChg>
        <pc:spChg chg="mod">
          <ac:chgData name="Rhys Thomas" userId="b0461f160bf1e64b" providerId="LiveId" clId="{CF6027AD-E818-47F9-B483-BF3D327BE63E}" dt="2024-07-12T14:24:09.891" v="24156"/>
          <ac:spMkLst>
            <pc:docMk/>
            <pc:sldMk cId="366407892" sldId="487"/>
            <ac:spMk id="52" creationId="{2EC4A84E-3841-56E6-73FD-FC1F093CFCFC}"/>
          </ac:spMkLst>
        </pc:spChg>
        <pc:spChg chg="mod">
          <ac:chgData name="Rhys Thomas" userId="b0461f160bf1e64b" providerId="LiveId" clId="{CF6027AD-E818-47F9-B483-BF3D327BE63E}" dt="2024-07-12T14:24:18.575" v="24158"/>
          <ac:spMkLst>
            <pc:docMk/>
            <pc:sldMk cId="366407892" sldId="487"/>
            <ac:spMk id="54" creationId="{9506BD1A-FB84-1B12-3992-6780EB5C4D46}"/>
          </ac:spMkLst>
        </pc:spChg>
        <pc:spChg chg="mod">
          <ac:chgData name="Rhys Thomas" userId="b0461f160bf1e64b" providerId="LiveId" clId="{CF6027AD-E818-47F9-B483-BF3D327BE63E}" dt="2024-07-12T14:24:18.575" v="24158"/>
          <ac:spMkLst>
            <pc:docMk/>
            <pc:sldMk cId="366407892" sldId="487"/>
            <ac:spMk id="55" creationId="{A05A6B0B-56A1-3CFA-64E2-262D39ACFD63}"/>
          </ac:spMkLst>
        </pc:spChg>
        <pc:spChg chg="mod">
          <ac:chgData name="Rhys Thomas" userId="b0461f160bf1e64b" providerId="LiveId" clId="{CF6027AD-E818-47F9-B483-BF3D327BE63E}" dt="2024-07-12T14:27:12.752" v="24165"/>
          <ac:spMkLst>
            <pc:docMk/>
            <pc:sldMk cId="366407892" sldId="487"/>
            <ac:spMk id="57" creationId="{0F428F32-B235-8861-2C7E-B971137E5DA5}"/>
          </ac:spMkLst>
        </pc:spChg>
        <pc:spChg chg="mod">
          <ac:chgData name="Rhys Thomas" userId="b0461f160bf1e64b" providerId="LiveId" clId="{CF6027AD-E818-47F9-B483-BF3D327BE63E}" dt="2024-07-12T14:27:12.752" v="24165"/>
          <ac:spMkLst>
            <pc:docMk/>
            <pc:sldMk cId="366407892" sldId="487"/>
            <ac:spMk id="58" creationId="{7BE52899-C5BE-31AE-E20B-1C3AFDFBE75C}"/>
          </ac:spMkLst>
        </pc:spChg>
        <pc:spChg chg="mod">
          <ac:chgData name="Rhys Thomas" userId="b0461f160bf1e64b" providerId="LiveId" clId="{CF6027AD-E818-47F9-B483-BF3D327BE63E}" dt="2024-07-12T14:27:12.752" v="24165"/>
          <ac:spMkLst>
            <pc:docMk/>
            <pc:sldMk cId="366407892" sldId="487"/>
            <ac:spMk id="59" creationId="{A103BD16-C93D-10C8-5DB9-2569478B0937}"/>
          </ac:spMkLst>
        </pc:spChg>
        <pc:grpChg chg="add mod">
          <ac:chgData name="Rhys Thomas" userId="b0461f160bf1e64b" providerId="LiveId" clId="{CF6027AD-E818-47F9-B483-BF3D327BE63E}" dt="2024-07-12T14:24:04.809" v="24155" actId="1076"/>
          <ac:grpSpMkLst>
            <pc:docMk/>
            <pc:sldMk cId="366407892" sldId="487"/>
            <ac:grpSpMk id="2" creationId="{007D8490-97BD-F927-ABC6-A5792C6FC2D4}"/>
          </ac:grpSpMkLst>
        </pc:grpChg>
        <pc:grpChg chg="mod">
          <ac:chgData name="Rhys Thomas" userId="b0461f160bf1e64b" providerId="LiveId" clId="{CF6027AD-E818-47F9-B483-BF3D327BE63E}" dt="2024-07-12T14:24:41.441" v="24163" actId="1076"/>
          <ac:grpSpMkLst>
            <pc:docMk/>
            <pc:sldMk cId="366407892" sldId="487"/>
            <ac:grpSpMk id="5" creationId="{137B6321-3113-FB30-3BA5-29407A825C3F}"/>
          </ac:grpSpMkLst>
        </pc:grpChg>
        <pc:grpChg chg="mod">
          <ac:chgData name="Rhys Thomas" userId="b0461f160bf1e64b" providerId="LiveId" clId="{CF6027AD-E818-47F9-B483-BF3D327BE63E}" dt="2024-07-12T14:24:32.726" v="24161" actId="1076"/>
          <ac:grpSpMkLst>
            <pc:docMk/>
            <pc:sldMk cId="366407892" sldId="487"/>
            <ac:grpSpMk id="15" creationId="{413D79F4-70F5-5B16-2FBB-C0DBA4FAD1F8}"/>
          </ac:grpSpMkLst>
        </pc:grpChg>
        <pc:grpChg chg="mod">
          <ac:chgData name="Rhys Thomas" userId="b0461f160bf1e64b" providerId="LiveId" clId="{CF6027AD-E818-47F9-B483-BF3D327BE63E}" dt="2024-07-12T14:23:29.178" v="24148" actId="1076"/>
          <ac:grpSpMkLst>
            <pc:docMk/>
            <pc:sldMk cId="366407892" sldId="487"/>
            <ac:grpSpMk id="18" creationId="{99D3EABD-1BEF-FD60-C204-F27AA6F0BF63}"/>
          </ac:grpSpMkLst>
        </pc:grpChg>
        <pc:grpChg chg="mod">
          <ac:chgData name="Rhys Thomas" userId="b0461f160bf1e64b" providerId="LiveId" clId="{CF6027AD-E818-47F9-B483-BF3D327BE63E}" dt="2024-07-12T14:24:34.990" v="24162" actId="1076"/>
          <ac:grpSpMkLst>
            <pc:docMk/>
            <pc:sldMk cId="366407892" sldId="487"/>
            <ac:grpSpMk id="27" creationId="{9CFA04E7-67D3-5A42-4CD9-0C7E67100549}"/>
          </ac:grpSpMkLst>
        </pc:grpChg>
        <pc:grpChg chg="add mod">
          <ac:chgData name="Rhys Thomas" userId="b0461f160bf1e64b" providerId="LiveId" clId="{CF6027AD-E818-47F9-B483-BF3D327BE63E}" dt="2024-07-12T14:24:15.439" v="24157" actId="1076"/>
          <ac:grpSpMkLst>
            <pc:docMk/>
            <pc:sldMk cId="366407892" sldId="487"/>
            <ac:grpSpMk id="50" creationId="{AF6D221F-144F-F2E8-A9B7-E6BA0A71ECC1}"/>
          </ac:grpSpMkLst>
        </pc:grpChg>
        <pc:grpChg chg="add mod">
          <ac:chgData name="Rhys Thomas" userId="b0461f160bf1e64b" providerId="LiveId" clId="{CF6027AD-E818-47F9-B483-BF3D327BE63E}" dt="2024-07-12T14:24:23.209" v="24159" actId="1076"/>
          <ac:grpSpMkLst>
            <pc:docMk/>
            <pc:sldMk cId="366407892" sldId="487"/>
            <ac:grpSpMk id="53" creationId="{441BCC5D-601A-9675-7F0C-ED642F9C5626}"/>
          </ac:grpSpMkLst>
        </pc:grpChg>
        <pc:grpChg chg="add mod">
          <ac:chgData name="Rhys Thomas" userId="b0461f160bf1e64b" providerId="LiveId" clId="{CF6027AD-E818-47F9-B483-BF3D327BE63E}" dt="2024-07-12T14:27:17.001" v="24166" actId="1076"/>
          <ac:grpSpMkLst>
            <pc:docMk/>
            <pc:sldMk cId="366407892" sldId="487"/>
            <ac:grpSpMk id="56" creationId="{F76FFAFA-CAEC-A472-A3F1-8254A64B9A56}"/>
          </ac:grpSpMkLst>
        </pc:grpChg>
      </pc:sldChg>
      <pc:sldChg chg="addSp delSp modSp add mod">
        <pc:chgData name="Rhys Thomas" userId="b0461f160bf1e64b" providerId="LiveId" clId="{CF6027AD-E818-47F9-B483-BF3D327BE63E}" dt="2024-07-12T14:32:08.070" v="24229" actId="20577"/>
        <pc:sldMkLst>
          <pc:docMk/>
          <pc:sldMk cId="2924540399" sldId="488"/>
        </pc:sldMkLst>
        <pc:spChg chg="mod">
          <ac:chgData name="Rhys Thomas" userId="b0461f160bf1e64b" providerId="LiveId" clId="{CF6027AD-E818-47F9-B483-BF3D327BE63E}" dt="2024-07-12T14:27:41.051" v="24173" actId="1076"/>
          <ac:spMkLst>
            <pc:docMk/>
            <pc:sldMk cId="2924540399" sldId="488"/>
            <ac:spMk id="7" creationId="{F1AB6861-82E5-A8C0-72AE-902CCAB03FC1}"/>
          </ac:spMkLst>
        </pc:spChg>
        <pc:spChg chg="del">
          <ac:chgData name="Rhys Thomas" userId="b0461f160bf1e64b" providerId="LiveId" clId="{CF6027AD-E818-47F9-B483-BF3D327BE63E}" dt="2024-07-12T14:27:46.663" v="24174" actId="478"/>
          <ac:spMkLst>
            <pc:docMk/>
            <pc:sldMk cId="2924540399" sldId="488"/>
            <ac:spMk id="8" creationId="{58D8C360-FDFF-412A-1F9B-905F05B99858}"/>
          </ac:spMkLst>
        </pc:spChg>
        <pc:spChg chg="mod">
          <ac:chgData name="Rhys Thomas" userId="b0461f160bf1e64b" providerId="LiveId" clId="{CF6027AD-E818-47F9-B483-BF3D327BE63E}" dt="2024-07-12T14:27:24.765" v="24168" actId="20577"/>
          <ac:spMkLst>
            <pc:docMk/>
            <pc:sldMk cId="2924540399" sldId="488"/>
            <ac:spMk id="13" creationId="{900A8F38-11C1-E406-7136-C2351C1ECAA5}"/>
          </ac:spMkLst>
        </pc:spChg>
        <pc:spChg chg="mod">
          <ac:chgData name="Rhys Thomas" userId="b0461f160bf1e64b" providerId="LiveId" clId="{CF6027AD-E818-47F9-B483-BF3D327BE63E}" dt="2024-07-12T14:28:56.139" v="24189" actId="1076"/>
          <ac:spMkLst>
            <pc:docMk/>
            <pc:sldMk cId="2924540399" sldId="488"/>
            <ac:spMk id="14" creationId="{557650D1-453A-A243-F0E3-6B213043D06E}"/>
          </ac:spMkLst>
        </pc:spChg>
        <pc:spChg chg="del mod">
          <ac:chgData name="Rhys Thomas" userId="b0461f160bf1e64b" providerId="LiveId" clId="{CF6027AD-E818-47F9-B483-BF3D327BE63E}" dt="2024-07-12T14:27:49.689" v="24176" actId="478"/>
          <ac:spMkLst>
            <pc:docMk/>
            <pc:sldMk cId="2924540399" sldId="488"/>
            <ac:spMk id="39" creationId="{4816F56B-9176-6C3C-14ED-9FBDBF1DE047}"/>
          </ac:spMkLst>
        </pc:spChg>
        <pc:spChg chg="mod">
          <ac:chgData name="Rhys Thomas" userId="b0461f160bf1e64b" providerId="LiveId" clId="{CF6027AD-E818-47F9-B483-BF3D327BE63E}" dt="2024-07-12T14:32:08.070" v="24229" actId="20577"/>
          <ac:spMkLst>
            <pc:docMk/>
            <pc:sldMk cId="2924540399" sldId="488"/>
            <ac:spMk id="49" creationId="{F11D78E0-9283-D134-C436-A2856761E88A}"/>
          </ac:spMkLst>
        </pc:spChg>
        <pc:spChg chg="mod">
          <ac:chgData name="Rhys Thomas" userId="b0461f160bf1e64b" providerId="LiveId" clId="{CF6027AD-E818-47F9-B483-BF3D327BE63E}" dt="2024-07-12T14:28:05.443" v="24178"/>
          <ac:spMkLst>
            <pc:docMk/>
            <pc:sldMk cId="2924540399" sldId="488"/>
            <ac:spMk id="61" creationId="{A25B7D83-041B-E819-1952-F5637CDC413F}"/>
          </ac:spMkLst>
        </pc:spChg>
        <pc:spChg chg="mod">
          <ac:chgData name="Rhys Thomas" userId="b0461f160bf1e64b" providerId="LiveId" clId="{CF6027AD-E818-47F9-B483-BF3D327BE63E}" dt="2024-07-12T14:28:05.443" v="24178"/>
          <ac:spMkLst>
            <pc:docMk/>
            <pc:sldMk cId="2924540399" sldId="488"/>
            <ac:spMk id="62" creationId="{14A8139B-8599-3AC9-5589-C56B95BE49D2}"/>
          </ac:spMkLst>
        </pc:spChg>
        <pc:spChg chg="mod">
          <ac:chgData name="Rhys Thomas" userId="b0461f160bf1e64b" providerId="LiveId" clId="{CF6027AD-E818-47F9-B483-BF3D327BE63E}" dt="2024-07-12T14:28:05.443" v="24178"/>
          <ac:spMkLst>
            <pc:docMk/>
            <pc:sldMk cId="2924540399" sldId="488"/>
            <ac:spMk id="64" creationId="{CCD3D9DE-504E-7A33-9CAA-686BB033915F}"/>
          </ac:spMkLst>
        </pc:spChg>
        <pc:spChg chg="mod">
          <ac:chgData name="Rhys Thomas" userId="b0461f160bf1e64b" providerId="LiveId" clId="{CF6027AD-E818-47F9-B483-BF3D327BE63E}" dt="2024-07-12T14:28:05.443" v="24178"/>
          <ac:spMkLst>
            <pc:docMk/>
            <pc:sldMk cId="2924540399" sldId="488"/>
            <ac:spMk id="65" creationId="{8A4767D7-B653-4BB0-7D57-63CD8D47CA02}"/>
          </ac:spMkLst>
        </pc:spChg>
        <pc:grpChg chg="mod">
          <ac:chgData name="Rhys Thomas" userId="b0461f160bf1e64b" providerId="LiveId" clId="{CF6027AD-E818-47F9-B483-BF3D327BE63E}" dt="2024-07-12T14:28:52.616" v="24188" actId="1076"/>
          <ac:grpSpMkLst>
            <pc:docMk/>
            <pc:sldMk cId="2924540399" sldId="488"/>
            <ac:grpSpMk id="2" creationId="{007D8490-97BD-F927-ABC6-A5792C6FC2D4}"/>
          </ac:grpSpMkLst>
        </pc:grpChg>
        <pc:grpChg chg="del">
          <ac:chgData name="Rhys Thomas" userId="b0461f160bf1e64b" providerId="LiveId" clId="{CF6027AD-E818-47F9-B483-BF3D327BE63E}" dt="2024-07-12T14:27:48.267" v="24175" actId="478"/>
          <ac:grpSpMkLst>
            <pc:docMk/>
            <pc:sldMk cId="2924540399" sldId="488"/>
            <ac:grpSpMk id="5" creationId="{137B6321-3113-FB30-3BA5-29407A825C3F}"/>
          </ac:grpSpMkLst>
        </pc:grpChg>
        <pc:grpChg chg="mod">
          <ac:chgData name="Rhys Thomas" userId="b0461f160bf1e64b" providerId="LiveId" clId="{CF6027AD-E818-47F9-B483-BF3D327BE63E}" dt="2024-07-12T14:27:58.051" v="24177" actId="1076"/>
          <ac:grpSpMkLst>
            <pc:docMk/>
            <pc:sldMk cId="2924540399" sldId="488"/>
            <ac:grpSpMk id="9" creationId="{246A3F93-F018-7850-9347-EEB594933768}"/>
          </ac:grpSpMkLst>
        </pc:grpChg>
        <pc:grpChg chg="del">
          <ac:chgData name="Rhys Thomas" userId="b0461f160bf1e64b" providerId="LiveId" clId="{CF6027AD-E818-47F9-B483-BF3D327BE63E}" dt="2024-07-12T14:27:32.483" v="24170" actId="478"/>
          <ac:grpSpMkLst>
            <pc:docMk/>
            <pc:sldMk cId="2924540399" sldId="488"/>
            <ac:grpSpMk id="15" creationId="{413D79F4-70F5-5B16-2FBB-C0DBA4FAD1F8}"/>
          </ac:grpSpMkLst>
        </pc:grpChg>
        <pc:grpChg chg="mod">
          <ac:chgData name="Rhys Thomas" userId="b0461f160bf1e64b" providerId="LiveId" clId="{CF6027AD-E818-47F9-B483-BF3D327BE63E}" dt="2024-07-12T14:28:25.542" v="24183" actId="1076"/>
          <ac:grpSpMkLst>
            <pc:docMk/>
            <pc:sldMk cId="2924540399" sldId="488"/>
            <ac:grpSpMk id="18" creationId="{99D3EABD-1BEF-FD60-C204-F27AA6F0BF63}"/>
          </ac:grpSpMkLst>
        </pc:grpChg>
        <pc:grpChg chg="del">
          <ac:chgData name="Rhys Thomas" userId="b0461f160bf1e64b" providerId="LiveId" clId="{CF6027AD-E818-47F9-B483-BF3D327BE63E}" dt="2024-07-12T14:27:30.402" v="24169" actId="478"/>
          <ac:grpSpMkLst>
            <pc:docMk/>
            <pc:sldMk cId="2924540399" sldId="488"/>
            <ac:grpSpMk id="27" creationId="{9CFA04E7-67D3-5A42-4CD9-0C7E67100549}"/>
          </ac:grpSpMkLst>
        </pc:grpChg>
        <pc:grpChg chg="mod">
          <ac:chgData name="Rhys Thomas" userId="b0461f160bf1e64b" providerId="LiveId" clId="{CF6027AD-E818-47F9-B483-BF3D327BE63E}" dt="2024-07-12T14:28:17.398" v="24181" actId="1076"/>
          <ac:grpSpMkLst>
            <pc:docMk/>
            <pc:sldMk cId="2924540399" sldId="488"/>
            <ac:grpSpMk id="50" creationId="{AF6D221F-144F-F2E8-A9B7-E6BA0A71ECC1}"/>
          </ac:grpSpMkLst>
        </pc:grpChg>
        <pc:grpChg chg="mod">
          <ac:chgData name="Rhys Thomas" userId="b0461f160bf1e64b" providerId="LiveId" clId="{CF6027AD-E818-47F9-B483-BF3D327BE63E}" dt="2024-07-12T14:28:31.110" v="24184" actId="1076"/>
          <ac:grpSpMkLst>
            <pc:docMk/>
            <pc:sldMk cId="2924540399" sldId="488"/>
            <ac:grpSpMk id="56" creationId="{F76FFAFA-CAEC-A472-A3F1-8254A64B9A56}"/>
          </ac:grpSpMkLst>
        </pc:grpChg>
        <pc:grpChg chg="add mod">
          <ac:chgData name="Rhys Thomas" userId="b0461f160bf1e64b" providerId="LiveId" clId="{CF6027AD-E818-47F9-B483-BF3D327BE63E}" dt="2024-07-12T14:28:10.194" v="24179" actId="1076"/>
          <ac:grpSpMkLst>
            <pc:docMk/>
            <pc:sldMk cId="2924540399" sldId="488"/>
            <ac:grpSpMk id="60" creationId="{C726526D-386F-3309-A1E3-710237958477}"/>
          </ac:grpSpMkLst>
        </pc:grpChg>
        <pc:grpChg chg="add mod">
          <ac:chgData name="Rhys Thomas" userId="b0461f160bf1e64b" providerId="LiveId" clId="{CF6027AD-E818-47F9-B483-BF3D327BE63E}" dt="2024-07-12T14:28:10.194" v="24179" actId="1076"/>
          <ac:grpSpMkLst>
            <pc:docMk/>
            <pc:sldMk cId="2924540399" sldId="488"/>
            <ac:grpSpMk id="63" creationId="{480CFE8D-7DA7-BCFA-18EB-79D9FD6DE887}"/>
          </ac:grpSpMkLst>
        </pc:grpChg>
      </pc:sldChg>
      <pc:sldChg chg="delSp modSp add mod">
        <pc:chgData name="Rhys Thomas" userId="b0461f160bf1e64b" providerId="LiveId" clId="{CF6027AD-E818-47F9-B483-BF3D327BE63E}" dt="2024-07-12T14:31:54.777" v="24218" actId="20577"/>
        <pc:sldMkLst>
          <pc:docMk/>
          <pc:sldMk cId="2894187201" sldId="489"/>
        </pc:sldMkLst>
        <pc:spChg chg="mod">
          <ac:chgData name="Rhys Thomas" userId="b0461f160bf1e64b" providerId="LiveId" clId="{CF6027AD-E818-47F9-B483-BF3D327BE63E}" dt="2024-07-12T14:31:54.777" v="24218" actId="20577"/>
          <ac:spMkLst>
            <pc:docMk/>
            <pc:sldMk cId="2894187201" sldId="489"/>
            <ac:spMk id="49" creationId="{F11D78E0-9283-D134-C436-A2856761E88A}"/>
          </ac:spMkLst>
        </pc:spChg>
        <pc:grpChg chg="mod">
          <ac:chgData name="Rhys Thomas" userId="b0461f160bf1e64b" providerId="LiveId" clId="{CF6027AD-E818-47F9-B483-BF3D327BE63E}" dt="2024-07-12T14:31:26.271" v="24203" actId="1076"/>
          <ac:grpSpMkLst>
            <pc:docMk/>
            <pc:sldMk cId="2894187201" sldId="489"/>
            <ac:grpSpMk id="9" creationId="{246A3F93-F018-7850-9347-EEB594933768}"/>
          </ac:grpSpMkLst>
        </pc:grpChg>
        <pc:grpChg chg="del">
          <ac:chgData name="Rhys Thomas" userId="b0461f160bf1e64b" providerId="LiveId" clId="{CF6027AD-E818-47F9-B483-BF3D327BE63E}" dt="2024-07-12T14:31:06.470" v="24199" actId="478"/>
          <ac:grpSpMkLst>
            <pc:docMk/>
            <pc:sldMk cId="2894187201" sldId="489"/>
            <ac:grpSpMk id="18" creationId="{99D3EABD-1BEF-FD60-C204-F27AA6F0BF63}"/>
          </ac:grpSpMkLst>
        </pc:grpChg>
        <pc:grpChg chg="mod">
          <ac:chgData name="Rhys Thomas" userId="b0461f160bf1e64b" providerId="LiveId" clId="{CF6027AD-E818-47F9-B483-BF3D327BE63E}" dt="2024-07-12T14:30:58.664" v="24196" actId="1076"/>
          <ac:grpSpMkLst>
            <pc:docMk/>
            <pc:sldMk cId="2894187201" sldId="489"/>
            <ac:grpSpMk id="30" creationId="{7899C584-FE96-DAF7-1C19-3D8BFC07E392}"/>
          </ac:grpSpMkLst>
        </pc:grpChg>
        <pc:grpChg chg="mod">
          <ac:chgData name="Rhys Thomas" userId="b0461f160bf1e64b" providerId="LiveId" clId="{CF6027AD-E818-47F9-B483-BF3D327BE63E}" dt="2024-07-12T14:31:35.576" v="24206" actId="1076"/>
          <ac:grpSpMkLst>
            <pc:docMk/>
            <pc:sldMk cId="2894187201" sldId="489"/>
            <ac:grpSpMk id="45" creationId="{70E01B5B-9F31-F4E9-9DFE-BCC92055AF43}"/>
          </ac:grpSpMkLst>
        </pc:grpChg>
        <pc:grpChg chg="mod">
          <ac:chgData name="Rhys Thomas" userId="b0461f160bf1e64b" providerId="LiveId" clId="{CF6027AD-E818-47F9-B483-BF3D327BE63E}" dt="2024-07-12T14:31:02.141" v="24197" actId="1076"/>
          <ac:grpSpMkLst>
            <pc:docMk/>
            <pc:sldMk cId="2894187201" sldId="489"/>
            <ac:grpSpMk id="50" creationId="{AF6D221F-144F-F2E8-A9B7-E6BA0A71ECC1}"/>
          </ac:grpSpMkLst>
        </pc:grpChg>
        <pc:grpChg chg="mod">
          <ac:chgData name="Rhys Thomas" userId="b0461f160bf1e64b" providerId="LiveId" clId="{CF6027AD-E818-47F9-B483-BF3D327BE63E}" dt="2024-07-12T14:31:38.405" v="24207" actId="1076"/>
          <ac:grpSpMkLst>
            <pc:docMk/>
            <pc:sldMk cId="2894187201" sldId="489"/>
            <ac:grpSpMk id="53" creationId="{441BCC5D-601A-9675-7F0C-ED642F9C5626}"/>
          </ac:grpSpMkLst>
        </pc:grpChg>
        <pc:grpChg chg="mod">
          <ac:chgData name="Rhys Thomas" userId="b0461f160bf1e64b" providerId="LiveId" clId="{CF6027AD-E818-47F9-B483-BF3D327BE63E}" dt="2024-07-12T14:31:03.835" v="24198" actId="1076"/>
          <ac:grpSpMkLst>
            <pc:docMk/>
            <pc:sldMk cId="2894187201" sldId="489"/>
            <ac:grpSpMk id="60" creationId="{C726526D-386F-3309-A1E3-710237958477}"/>
          </ac:grpSpMkLst>
        </pc:grpChg>
        <pc:grpChg chg="del">
          <ac:chgData name="Rhys Thomas" userId="b0461f160bf1e64b" providerId="LiveId" clId="{CF6027AD-E818-47F9-B483-BF3D327BE63E}" dt="2024-07-12T14:30:51.514" v="24194" actId="478"/>
          <ac:grpSpMkLst>
            <pc:docMk/>
            <pc:sldMk cId="2894187201" sldId="489"/>
            <ac:grpSpMk id="63" creationId="{480CFE8D-7DA7-BCFA-18EB-79D9FD6DE887}"/>
          </ac:grpSpMkLst>
        </pc:grpChg>
      </pc:sldChg>
      <pc:sldChg chg="addSp delSp modSp new mod">
        <pc:chgData name="Rhys Thomas" userId="b0461f160bf1e64b" providerId="LiveId" clId="{CF6027AD-E818-47F9-B483-BF3D327BE63E}" dt="2024-07-12T14:43:27.633" v="24274" actId="1076"/>
        <pc:sldMkLst>
          <pc:docMk/>
          <pc:sldMk cId="2293799906" sldId="490"/>
        </pc:sldMkLst>
        <pc:spChg chg="del">
          <ac:chgData name="Rhys Thomas" userId="b0461f160bf1e64b" providerId="LiveId" clId="{CF6027AD-E818-47F9-B483-BF3D327BE63E}" dt="2024-07-12T14:37:41.347" v="24232" actId="478"/>
          <ac:spMkLst>
            <pc:docMk/>
            <pc:sldMk cId="2293799906" sldId="490"/>
            <ac:spMk id="2" creationId="{F246568E-C47B-5654-86DA-3FFD4E32F8D0}"/>
          </ac:spMkLst>
        </pc:spChg>
        <pc:spChg chg="del">
          <ac:chgData name="Rhys Thomas" userId="b0461f160bf1e64b" providerId="LiveId" clId="{CF6027AD-E818-47F9-B483-BF3D327BE63E}" dt="2024-07-12T14:37:40.124" v="24231" actId="478"/>
          <ac:spMkLst>
            <pc:docMk/>
            <pc:sldMk cId="2293799906" sldId="490"/>
            <ac:spMk id="3" creationId="{62167359-B303-A425-EB02-4F44A5EE4749}"/>
          </ac:spMkLst>
        </pc:spChg>
        <pc:spChg chg="add mod">
          <ac:chgData name="Rhys Thomas" userId="b0461f160bf1e64b" providerId="LiveId" clId="{CF6027AD-E818-47F9-B483-BF3D327BE63E}" dt="2024-07-12T14:43:20.354" v="24272" actId="1076"/>
          <ac:spMkLst>
            <pc:docMk/>
            <pc:sldMk cId="2293799906" sldId="490"/>
            <ac:spMk id="5" creationId="{89281B46-4538-A0C2-D2E9-A69434A6C248}"/>
          </ac:spMkLst>
        </pc:spChg>
        <pc:spChg chg="add mod">
          <ac:chgData name="Rhys Thomas" userId="b0461f160bf1e64b" providerId="LiveId" clId="{CF6027AD-E818-47F9-B483-BF3D327BE63E}" dt="2024-07-12T14:43:27.633" v="24274" actId="1076"/>
          <ac:spMkLst>
            <pc:docMk/>
            <pc:sldMk cId="2293799906" sldId="490"/>
            <ac:spMk id="6" creationId="{1FE4BB5E-938D-1FFC-26BF-D22E3AE4B50A}"/>
          </ac:spMkLst>
        </pc:spChg>
        <pc:picChg chg="add mod">
          <ac:chgData name="Rhys Thomas" userId="b0461f160bf1e64b" providerId="LiveId" clId="{CF6027AD-E818-47F9-B483-BF3D327BE63E}" dt="2024-07-12T14:43:16.671" v="24271" actId="1076"/>
          <ac:picMkLst>
            <pc:docMk/>
            <pc:sldMk cId="2293799906" sldId="490"/>
            <ac:picMk id="8" creationId="{04B80CDB-2751-9BE5-F157-935DCAB9A388}"/>
          </ac:picMkLst>
        </pc:picChg>
      </pc:sldChg>
      <pc:sldChg chg="addSp delSp modSp new mod modAnim">
        <pc:chgData name="Rhys Thomas" userId="b0461f160bf1e64b" providerId="LiveId" clId="{CF6027AD-E818-47F9-B483-BF3D327BE63E}" dt="2024-07-13T11:35:50.024" v="24394" actId="1076"/>
        <pc:sldMkLst>
          <pc:docMk/>
          <pc:sldMk cId="3678385654" sldId="491"/>
        </pc:sldMkLst>
        <pc:spChg chg="del">
          <ac:chgData name="Rhys Thomas" userId="b0461f160bf1e64b" providerId="LiveId" clId="{CF6027AD-E818-47F9-B483-BF3D327BE63E}" dt="2024-07-12T14:43:58.993" v="24276" actId="478"/>
          <ac:spMkLst>
            <pc:docMk/>
            <pc:sldMk cId="3678385654" sldId="491"/>
            <ac:spMk id="2" creationId="{CD35D8B1-0A61-F0DC-EC56-E586D990591E}"/>
          </ac:spMkLst>
        </pc:spChg>
        <pc:spChg chg="del">
          <ac:chgData name="Rhys Thomas" userId="b0461f160bf1e64b" providerId="LiveId" clId="{CF6027AD-E818-47F9-B483-BF3D327BE63E}" dt="2024-07-12T14:44:00.770" v="24277" actId="478"/>
          <ac:spMkLst>
            <pc:docMk/>
            <pc:sldMk cId="3678385654" sldId="491"/>
            <ac:spMk id="3" creationId="{12BEED25-EB6F-E65D-390B-3A4AAA9F9721}"/>
          </ac:spMkLst>
        </pc:spChg>
        <pc:spChg chg="add mod">
          <ac:chgData name="Rhys Thomas" userId="b0461f160bf1e64b" providerId="LiveId" clId="{CF6027AD-E818-47F9-B483-BF3D327BE63E}" dt="2024-07-12T19:24:24.428" v="24290" actId="20577"/>
          <ac:spMkLst>
            <pc:docMk/>
            <pc:sldMk cId="3678385654" sldId="491"/>
            <ac:spMk id="4" creationId="{10C1376E-082C-692C-B371-0595E06CD01F}"/>
          </ac:spMkLst>
        </pc:spChg>
        <pc:spChg chg="add mod">
          <ac:chgData name="Rhys Thomas" userId="b0461f160bf1e64b" providerId="LiveId" clId="{CF6027AD-E818-47F9-B483-BF3D327BE63E}" dt="2024-07-13T11:35:50.024" v="24394" actId="1076"/>
          <ac:spMkLst>
            <pc:docMk/>
            <pc:sldMk cId="3678385654" sldId="491"/>
            <ac:spMk id="6" creationId="{A38485BF-6EF0-4789-E5AE-05A0F5C5BECA}"/>
          </ac:spMkLst>
        </pc:spChg>
        <pc:spChg chg="add mod">
          <ac:chgData name="Rhys Thomas" userId="b0461f160bf1e64b" providerId="LiveId" clId="{CF6027AD-E818-47F9-B483-BF3D327BE63E}" dt="2024-07-13T11:35:50.024" v="24394" actId="1076"/>
          <ac:spMkLst>
            <pc:docMk/>
            <pc:sldMk cId="3678385654" sldId="491"/>
            <ac:spMk id="9" creationId="{5BCF911F-2047-B0F7-8833-B4126C907255}"/>
          </ac:spMkLst>
        </pc:spChg>
        <pc:spChg chg="add mod">
          <ac:chgData name="Rhys Thomas" userId="b0461f160bf1e64b" providerId="LiveId" clId="{CF6027AD-E818-47F9-B483-BF3D327BE63E}" dt="2024-07-13T11:35:50.024" v="24394" actId="1076"/>
          <ac:spMkLst>
            <pc:docMk/>
            <pc:sldMk cId="3678385654" sldId="491"/>
            <ac:spMk id="10" creationId="{B01CCC09-5513-6A03-7366-B9BDAB4CC206}"/>
          </ac:spMkLst>
        </pc:spChg>
        <pc:spChg chg="add mod">
          <ac:chgData name="Rhys Thomas" userId="b0461f160bf1e64b" providerId="LiveId" clId="{CF6027AD-E818-47F9-B483-BF3D327BE63E}" dt="2024-07-13T11:35:50.024" v="24394" actId="1076"/>
          <ac:spMkLst>
            <pc:docMk/>
            <pc:sldMk cId="3678385654" sldId="491"/>
            <ac:spMk id="11" creationId="{20B51D53-8D54-DB5B-0CDD-E0062ED0FFC2}"/>
          </ac:spMkLst>
        </pc:spChg>
        <pc:spChg chg="add mod">
          <ac:chgData name="Rhys Thomas" userId="b0461f160bf1e64b" providerId="LiveId" clId="{CF6027AD-E818-47F9-B483-BF3D327BE63E}" dt="2024-07-13T11:35:50.024" v="24394" actId="1076"/>
          <ac:spMkLst>
            <pc:docMk/>
            <pc:sldMk cId="3678385654" sldId="491"/>
            <ac:spMk id="12" creationId="{E1D11B1B-3817-E3F3-AF31-B1F37EB8BADE}"/>
          </ac:spMkLst>
        </pc:spChg>
        <pc:spChg chg="add mod">
          <ac:chgData name="Rhys Thomas" userId="b0461f160bf1e64b" providerId="LiveId" clId="{CF6027AD-E818-47F9-B483-BF3D327BE63E}" dt="2024-07-13T11:35:50.024" v="24394" actId="1076"/>
          <ac:spMkLst>
            <pc:docMk/>
            <pc:sldMk cId="3678385654" sldId="491"/>
            <ac:spMk id="13" creationId="{54582802-8D8E-A1A5-165C-21FA1B1C8BFC}"/>
          </ac:spMkLst>
        </pc:spChg>
        <pc:spChg chg="add mod">
          <ac:chgData name="Rhys Thomas" userId="b0461f160bf1e64b" providerId="LiveId" clId="{CF6027AD-E818-47F9-B483-BF3D327BE63E}" dt="2024-07-13T11:35:50.024" v="24394" actId="1076"/>
          <ac:spMkLst>
            <pc:docMk/>
            <pc:sldMk cId="3678385654" sldId="491"/>
            <ac:spMk id="14" creationId="{3B4DC66F-0FA8-D547-9517-EDEEE995FBDC}"/>
          </ac:spMkLst>
        </pc:spChg>
        <pc:picChg chg="add del mod">
          <ac:chgData name="Rhys Thomas" userId="b0461f160bf1e64b" providerId="LiveId" clId="{CF6027AD-E818-47F9-B483-BF3D327BE63E}" dt="2024-07-13T11:35:42.592" v="24393" actId="478"/>
          <ac:picMkLst>
            <pc:docMk/>
            <pc:sldMk cId="3678385654" sldId="491"/>
            <ac:picMk id="8" creationId="{DD075F55-BA8C-FFCB-41CE-61A55932E67C}"/>
          </ac:picMkLst>
        </pc:picChg>
        <pc:cxnChg chg="add mod">
          <ac:chgData name="Rhys Thomas" userId="b0461f160bf1e64b" providerId="LiveId" clId="{CF6027AD-E818-47F9-B483-BF3D327BE63E}" dt="2024-07-13T11:35:50.024" v="24394" actId="1076"/>
          <ac:cxnSpMkLst>
            <pc:docMk/>
            <pc:sldMk cId="3678385654" sldId="491"/>
            <ac:cxnSpMk id="16" creationId="{8C968D16-B8EA-6F3A-3EA5-DAA273AC1F3E}"/>
          </ac:cxnSpMkLst>
        </pc:cxnChg>
        <pc:cxnChg chg="add mod">
          <ac:chgData name="Rhys Thomas" userId="b0461f160bf1e64b" providerId="LiveId" clId="{CF6027AD-E818-47F9-B483-BF3D327BE63E}" dt="2024-07-13T11:35:50.024" v="24394" actId="1076"/>
          <ac:cxnSpMkLst>
            <pc:docMk/>
            <pc:sldMk cId="3678385654" sldId="491"/>
            <ac:cxnSpMk id="17" creationId="{EF6F7706-E358-8FF5-F69D-03270D47A9EB}"/>
          </ac:cxnSpMkLst>
        </pc:cxnChg>
        <pc:cxnChg chg="add mod">
          <ac:chgData name="Rhys Thomas" userId="b0461f160bf1e64b" providerId="LiveId" clId="{CF6027AD-E818-47F9-B483-BF3D327BE63E}" dt="2024-07-13T11:35:50.024" v="24394" actId="1076"/>
          <ac:cxnSpMkLst>
            <pc:docMk/>
            <pc:sldMk cId="3678385654" sldId="491"/>
            <ac:cxnSpMk id="20" creationId="{E7D2FBE8-743F-A756-51B2-34F83F7B4A6C}"/>
          </ac:cxnSpMkLst>
        </pc:cxnChg>
      </pc:sldChg>
      <pc:sldChg chg="addSp delSp modSp new mod">
        <pc:chgData name="Rhys Thomas" userId="b0461f160bf1e64b" providerId="LiveId" clId="{CF6027AD-E818-47F9-B483-BF3D327BE63E}" dt="2024-07-13T11:43:44.927" v="24484" actId="6549"/>
        <pc:sldMkLst>
          <pc:docMk/>
          <pc:sldMk cId="187660402" sldId="492"/>
        </pc:sldMkLst>
        <pc:spChg chg="del">
          <ac:chgData name="Rhys Thomas" userId="b0461f160bf1e64b" providerId="LiveId" clId="{CF6027AD-E818-47F9-B483-BF3D327BE63E}" dt="2024-07-13T11:35:59.757" v="24397" actId="478"/>
          <ac:spMkLst>
            <pc:docMk/>
            <pc:sldMk cId="187660402" sldId="492"/>
            <ac:spMk id="2" creationId="{6FBC1671-5033-C9AE-5335-66E7DB9612DE}"/>
          </ac:spMkLst>
        </pc:spChg>
        <pc:spChg chg="del">
          <ac:chgData name="Rhys Thomas" userId="b0461f160bf1e64b" providerId="LiveId" clId="{CF6027AD-E818-47F9-B483-BF3D327BE63E}" dt="2024-07-13T11:35:57.522" v="24396" actId="478"/>
          <ac:spMkLst>
            <pc:docMk/>
            <pc:sldMk cId="187660402" sldId="492"/>
            <ac:spMk id="3" creationId="{E1D1C85A-838C-E0A9-AAE7-4254E055A92B}"/>
          </ac:spMkLst>
        </pc:spChg>
        <pc:spChg chg="add mod">
          <ac:chgData name="Rhys Thomas" userId="b0461f160bf1e64b" providerId="LiveId" clId="{CF6027AD-E818-47F9-B483-BF3D327BE63E}" dt="2024-07-13T11:42:25.597" v="24460" actId="20577"/>
          <ac:spMkLst>
            <pc:docMk/>
            <pc:sldMk cId="187660402" sldId="492"/>
            <ac:spMk id="5" creationId="{256D469C-394B-CF95-3B2A-5FA1E89F4177}"/>
          </ac:spMkLst>
        </pc:spChg>
        <pc:spChg chg="add mod">
          <ac:chgData name="Rhys Thomas" userId="b0461f160bf1e64b" providerId="LiveId" clId="{CF6027AD-E818-47F9-B483-BF3D327BE63E}" dt="2024-07-13T11:38:42.550" v="24404"/>
          <ac:spMkLst>
            <pc:docMk/>
            <pc:sldMk cId="187660402" sldId="492"/>
            <ac:spMk id="6" creationId="{19E2918B-E141-648A-72AD-A1214E89D92C}"/>
          </ac:spMkLst>
        </pc:spChg>
        <pc:spChg chg="add mod">
          <ac:chgData name="Rhys Thomas" userId="b0461f160bf1e64b" providerId="LiveId" clId="{CF6027AD-E818-47F9-B483-BF3D327BE63E}" dt="2024-07-13T11:43:44.927" v="24484" actId="6549"/>
          <ac:spMkLst>
            <pc:docMk/>
            <pc:sldMk cId="187660402" sldId="492"/>
            <ac:spMk id="8" creationId="{56E04932-EB81-A6A8-9AFD-93EBF8B60EAA}"/>
          </ac:spMkLst>
        </pc:spChg>
        <pc:spChg chg="add mod ord">
          <ac:chgData name="Rhys Thomas" userId="b0461f160bf1e64b" providerId="LiveId" clId="{CF6027AD-E818-47F9-B483-BF3D327BE63E}" dt="2024-07-13T11:43:13.762" v="24472" actId="207"/>
          <ac:spMkLst>
            <pc:docMk/>
            <pc:sldMk cId="187660402" sldId="492"/>
            <ac:spMk id="9" creationId="{3C5C4B78-ACB0-B2AC-F6BF-A17CDD140877}"/>
          </ac:spMkLst>
        </pc:spChg>
        <pc:spChg chg="add mod ord">
          <ac:chgData name="Rhys Thomas" userId="b0461f160bf1e64b" providerId="LiveId" clId="{CF6027AD-E818-47F9-B483-BF3D327BE63E}" dt="2024-07-13T11:43:32.891" v="24477" actId="167"/>
          <ac:spMkLst>
            <pc:docMk/>
            <pc:sldMk cId="187660402" sldId="492"/>
            <ac:spMk id="10" creationId="{91CF02CD-C121-564B-7647-30D73AF6BA2F}"/>
          </ac:spMkLst>
        </pc:spChg>
      </pc:sldChg>
      <pc:sldChg chg="addSp delSp modSp new mod">
        <pc:chgData name="Rhys Thomas" userId="b0461f160bf1e64b" providerId="LiveId" clId="{CF6027AD-E818-47F9-B483-BF3D327BE63E}" dt="2024-07-13T12:00:13.496" v="24842" actId="1076"/>
        <pc:sldMkLst>
          <pc:docMk/>
          <pc:sldMk cId="3977830446" sldId="493"/>
        </pc:sldMkLst>
        <pc:spChg chg="del">
          <ac:chgData name="Rhys Thomas" userId="b0461f160bf1e64b" providerId="LiveId" clId="{CF6027AD-E818-47F9-B483-BF3D327BE63E}" dt="2024-07-13T11:44:36.838" v="24487" actId="478"/>
          <ac:spMkLst>
            <pc:docMk/>
            <pc:sldMk cId="3977830446" sldId="493"/>
            <ac:spMk id="2" creationId="{25510DB6-99D8-0555-143E-29409B3AFDC6}"/>
          </ac:spMkLst>
        </pc:spChg>
        <pc:spChg chg="del">
          <ac:chgData name="Rhys Thomas" userId="b0461f160bf1e64b" providerId="LiveId" clId="{CF6027AD-E818-47F9-B483-BF3D327BE63E}" dt="2024-07-13T11:44:34.786" v="24486" actId="478"/>
          <ac:spMkLst>
            <pc:docMk/>
            <pc:sldMk cId="3977830446" sldId="493"/>
            <ac:spMk id="3" creationId="{9C83AC0E-03D1-0C11-F39F-326E11C2DCE2}"/>
          </ac:spMkLst>
        </pc:spChg>
        <pc:spChg chg="add del mod">
          <ac:chgData name="Rhys Thomas" userId="b0461f160bf1e64b" providerId="LiveId" clId="{CF6027AD-E818-47F9-B483-BF3D327BE63E}" dt="2024-07-13T11:54:44.429" v="24648" actId="478"/>
          <ac:spMkLst>
            <pc:docMk/>
            <pc:sldMk cId="3977830446" sldId="493"/>
            <ac:spMk id="4" creationId="{91EFC86D-6386-D1E7-39FE-CA6415905F46}"/>
          </ac:spMkLst>
        </pc:spChg>
        <pc:spChg chg="add mod">
          <ac:chgData name="Rhys Thomas" userId="b0461f160bf1e64b" providerId="LiveId" clId="{CF6027AD-E818-47F9-B483-BF3D327BE63E}" dt="2024-07-13T12:00:13.496" v="24842" actId="1076"/>
          <ac:spMkLst>
            <pc:docMk/>
            <pc:sldMk cId="3977830446" sldId="493"/>
            <ac:spMk id="5" creationId="{2ED69647-FF13-A7FA-4028-7C8545D7E7DC}"/>
          </ac:spMkLst>
        </pc:spChg>
        <pc:spChg chg="add mod">
          <ac:chgData name="Rhys Thomas" userId="b0461f160bf1e64b" providerId="LiveId" clId="{CF6027AD-E818-47F9-B483-BF3D327BE63E}" dt="2024-07-13T12:00:11.132" v="24841" actId="1076"/>
          <ac:spMkLst>
            <pc:docMk/>
            <pc:sldMk cId="3977830446" sldId="493"/>
            <ac:spMk id="6" creationId="{9D43B87B-151F-95D1-5D65-55B573B33B41}"/>
          </ac:spMkLst>
        </pc:spChg>
        <pc:spChg chg="add del mod">
          <ac:chgData name="Rhys Thomas" userId="b0461f160bf1e64b" providerId="LiveId" clId="{CF6027AD-E818-47F9-B483-BF3D327BE63E}" dt="2024-07-13T11:57:31.094" v="24768" actId="478"/>
          <ac:spMkLst>
            <pc:docMk/>
            <pc:sldMk cId="3977830446" sldId="493"/>
            <ac:spMk id="7" creationId="{E34A9012-FD1B-F518-EB43-DDED9319ADE7}"/>
          </ac:spMkLst>
        </pc:spChg>
        <pc:spChg chg="add mod">
          <ac:chgData name="Rhys Thomas" userId="b0461f160bf1e64b" providerId="LiveId" clId="{CF6027AD-E818-47F9-B483-BF3D327BE63E}" dt="2024-07-13T12:00:11.132" v="24841" actId="1076"/>
          <ac:spMkLst>
            <pc:docMk/>
            <pc:sldMk cId="3977830446" sldId="493"/>
            <ac:spMk id="8" creationId="{93B5EED7-F68F-9819-831B-DB9835D31F1E}"/>
          </ac:spMkLst>
        </pc:spChg>
        <pc:spChg chg="add mod">
          <ac:chgData name="Rhys Thomas" userId="b0461f160bf1e64b" providerId="LiveId" clId="{CF6027AD-E818-47F9-B483-BF3D327BE63E}" dt="2024-07-13T12:00:11.132" v="24841" actId="1076"/>
          <ac:spMkLst>
            <pc:docMk/>
            <pc:sldMk cId="3977830446" sldId="493"/>
            <ac:spMk id="9" creationId="{0291B468-CA7E-9695-E88C-FD2121C5101C}"/>
          </ac:spMkLst>
        </pc:spChg>
        <pc:spChg chg="add mod">
          <ac:chgData name="Rhys Thomas" userId="b0461f160bf1e64b" providerId="LiveId" clId="{CF6027AD-E818-47F9-B483-BF3D327BE63E}" dt="2024-07-13T12:00:11.132" v="24841" actId="1076"/>
          <ac:spMkLst>
            <pc:docMk/>
            <pc:sldMk cId="3977830446" sldId="493"/>
            <ac:spMk id="10" creationId="{8B5741B8-5BEA-394D-5390-D1E5F716D0FE}"/>
          </ac:spMkLst>
        </pc:spChg>
        <pc:spChg chg="add mod">
          <ac:chgData name="Rhys Thomas" userId="b0461f160bf1e64b" providerId="LiveId" clId="{CF6027AD-E818-47F9-B483-BF3D327BE63E}" dt="2024-07-13T12:00:11.132" v="24841" actId="1076"/>
          <ac:spMkLst>
            <pc:docMk/>
            <pc:sldMk cId="3977830446" sldId="493"/>
            <ac:spMk id="11" creationId="{10300317-9DB3-A54E-16E6-3165794B7AD2}"/>
          </ac:spMkLst>
        </pc:spChg>
        <pc:spChg chg="add mod">
          <ac:chgData name="Rhys Thomas" userId="b0461f160bf1e64b" providerId="LiveId" clId="{CF6027AD-E818-47F9-B483-BF3D327BE63E}" dt="2024-07-13T12:00:11.132" v="24841" actId="1076"/>
          <ac:spMkLst>
            <pc:docMk/>
            <pc:sldMk cId="3977830446" sldId="493"/>
            <ac:spMk id="12" creationId="{252F3FE3-3177-2665-62ED-39A22A09BEC0}"/>
          </ac:spMkLst>
        </pc:spChg>
        <pc:spChg chg="add mod">
          <ac:chgData name="Rhys Thomas" userId="b0461f160bf1e64b" providerId="LiveId" clId="{CF6027AD-E818-47F9-B483-BF3D327BE63E}" dt="2024-07-13T12:00:11.132" v="24841" actId="1076"/>
          <ac:spMkLst>
            <pc:docMk/>
            <pc:sldMk cId="3977830446" sldId="493"/>
            <ac:spMk id="13" creationId="{54FD983B-E41A-22D7-9A42-D1F5888D2387}"/>
          </ac:spMkLst>
        </pc:spChg>
        <pc:spChg chg="add mod">
          <ac:chgData name="Rhys Thomas" userId="b0461f160bf1e64b" providerId="LiveId" clId="{CF6027AD-E818-47F9-B483-BF3D327BE63E}" dt="2024-07-13T12:00:11.132" v="24841" actId="1076"/>
          <ac:spMkLst>
            <pc:docMk/>
            <pc:sldMk cId="3977830446" sldId="493"/>
            <ac:spMk id="14" creationId="{AB56A429-15E9-FC01-FC3D-EB67E12B6EC3}"/>
          </ac:spMkLst>
        </pc:spChg>
      </pc:sldChg>
      <pc:sldChg chg="modSp add mod">
        <pc:chgData name="Rhys Thomas" userId="b0461f160bf1e64b" providerId="LiveId" clId="{CF6027AD-E818-47F9-B483-BF3D327BE63E}" dt="2024-07-13T12:04:16.912" v="24923" actId="14100"/>
        <pc:sldMkLst>
          <pc:docMk/>
          <pc:sldMk cId="2900763025" sldId="494"/>
        </pc:sldMkLst>
        <pc:spChg chg="mod">
          <ac:chgData name="Rhys Thomas" userId="b0461f160bf1e64b" providerId="LiveId" clId="{CF6027AD-E818-47F9-B483-BF3D327BE63E}" dt="2024-07-13T12:01:24.219" v="24851" actId="1076"/>
          <ac:spMkLst>
            <pc:docMk/>
            <pc:sldMk cId="2900763025" sldId="494"/>
            <ac:spMk id="5" creationId="{2ED69647-FF13-A7FA-4028-7C8545D7E7DC}"/>
          </ac:spMkLst>
        </pc:spChg>
        <pc:spChg chg="mod">
          <ac:chgData name="Rhys Thomas" userId="b0461f160bf1e64b" providerId="LiveId" clId="{CF6027AD-E818-47F9-B483-BF3D327BE63E}" dt="2024-07-13T12:02:07.200" v="24869" actId="1076"/>
          <ac:spMkLst>
            <pc:docMk/>
            <pc:sldMk cId="2900763025" sldId="494"/>
            <ac:spMk id="8" creationId="{93B5EED7-F68F-9819-831B-DB9835D31F1E}"/>
          </ac:spMkLst>
        </pc:spChg>
        <pc:spChg chg="mod">
          <ac:chgData name="Rhys Thomas" userId="b0461f160bf1e64b" providerId="LiveId" clId="{CF6027AD-E818-47F9-B483-BF3D327BE63E}" dt="2024-07-13T12:02:47.707" v="24885" actId="1076"/>
          <ac:spMkLst>
            <pc:docMk/>
            <pc:sldMk cId="2900763025" sldId="494"/>
            <ac:spMk id="10" creationId="{8B5741B8-5BEA-394D-5390-D1E5F716D0FE}"/>
          </ac:spMkLst>
        </pc:spChg>
        <pc:spChg chg="mod">
          <ac:chgData name="Rhys Thomas" userId="b0461f160bf1e64b" providerId="LiveId" clId="{CF6027AD-E818-47F9-B483-BF3D327BE63E}" dt="2024-07-13T12:04:16.912" v="24923" actId="14100"/>
          <ac:spMkLst>
            <pc:docMk/>
            <pc:sldMk cId="2900763025" sldId="494"/>
            <ac:spMk id="11" creationId="{10300317-9DB3-A54E-16E6-3165794B7AD2}"/>
          </ac:spMkLst>
        </pc:spChg>
        <pc:spChg chg="mod">
          <ac:chgData name="Rhys Thomas" userId="b0461f160bf1e64b" providerId="LiveId" clId="{CF6027AD-E818-47F9-B483-BF3D327BE63E}" dt="2024-07-13T12:03:17.391" v="24902" actId="20577"/>
          <ac:spMkLst>
            <pc:docMk/>
            <pc:sldMk cId="2900763025" sldId="494"/>
            <ac:spMk id="12" creationId="{252F3FE3-3177-2665-62ED-39A22A09BEC0}"/>
          </ac:spMkLst>
        </pc:spChg>
        <pc:spChg chg="mod">
          <ac:chgData name="Rhys Thomas" userId="b0461f160bf1e64b" providerId="LiveId" clId="{CF6027AD-E818-47F9-B483-BF3D327BE63E}" dt="2024-07-13T12:04:14.169" v="24922" actId="14100"/>
          <ac:spMkLst>
            <pc:docMk/>
            <pc:sldMk cId="2900763025" sldId="494"/>
            <ac:spMk id="13" creationId="{54FD983B-E41A-22D7-9A42-D1F5888D2387}"/>
          </ac:spMkLst>
        </pc:spChg>
        <pc:spChg chg="mod">
          <ac:chgData name="Rhys Thomas" userId="b0461f160bf1e64b" providerId="LiveId" clId="{CF6027AD-E818-47F9-B483-BF3D327BE63E}" dt="2024-07-13T12:04:09.965" v="24921" actId="1076"/>
          <ac:spMkLst>
            <pc:docMk/>
            <pc:sldMk cId="2900763025" sldId="494"/>
            <ac:spMk id="14" creationId="{AB56A429-15E9-FC01-FC3D-EB67E12B6EC3}"/>
          </ac:spMkLst>
        </pc:spChg>
      </pc:sldChg>
      <pc:sldChg chg="addSp delSp modSp new mod">
        <pc:chgData name="Rhys Thomas" userId="b0461f160bf1e64b" providerId="LiveId" clId="{CF6027AD-E818-47F9-B483-BF3D327BE63E}" dt="2024-08-02T20:52:34.197" v="32006" actId="20577"/>
        <pc:sldMkLst>
          <pc:docMk/>
          <pc:sldMk cId="307670970" sldId="495"/>
        </pc:sldMkLst>
        <pc:spChg chg="del">
          <ac:chgData name="Rhys Thomas" userId="b0461f160bf1e64b" providerId="LiveId" clId="{CF6027AD-E818-47F9-B483-BF3D327BE63E}" dt="2024-07-13T12:11:06.010" v="24926" actId="478"/>
          <ac:spMkLst>
            <pc:docMk/>
            <pc:sldMk cId="307670970" sldId="495"/>
            <ac:spMk id="2" creationId="{C8BC74D3-0EC0-D130-BEAD-6011B387D00F}"/>
          </ac:spMkLst>
        </pc:spChg>
        <pc:spChg chg="del">
          <ac:chgData name="Rhys Thomas" userId="b0461f160bf1e64b" providerId="LiveId" clId="{CF6027AD-E818-47F9-B483-BF3D327BE63E}" dt="2024-07-13T12:11:03.944" v="24925" actId="478"/>
          <ac:spMkLst>
            <pc:docMk/>
            <pc:sldMk cId="307670970" sldId="495"/>
            <ac:spMk id="3" creationId="{3DC2E385-AF93-7808-B7B6-F96A6468D4F6}"/>
          </ac:spMkLst>
        </pc:spChg>
        <pc:spChg chg="add mod">
          <ac:chgData name="Rhys Thomas" userId="b0461f160bf1e64b" providerId="LiveId" clId="{CF6027AD-E818-47F9-B483-BF3D327BE63E}" dt="2024-08-02T20:52:34.197" v="32006" actId="20577"/>
          <ac:spMkLst>
            <pc:docMk/>
            <pc:sldMk cId="307670970" sldId="495"/>
            <ac:spMk id="4" creationId="{62CC8730-59BB-2474-325D-7CA49D5E75D0}"/>
          </ac:spMkLst>
        </pc:spChg>
        <pc:spChg chg="add mod">
          <ac:chgData name="Rhys Thomas" userId="b0461f160bf1e64b" providerId="LiveId" clId="{CF6027AD-E818-47F9-B483-BF3D327BE63E}" dt="2024-07-13T12:14:47.184" v="25052" actId="1076"/>
          <ac:spMkLst>
            <pc:docMk/>
            <pc:sldMk cId="307670970" sldId="495"/>
            <ac:spMk id="5" creationId="{45141BF1-7A7C-444A-48DF-02992D09D7C1}"/>
          </ac:spMkLst>
        </pc:spChg>
        <pc:spChg chg="add mod">
          <ac:chgData name="Rhys Thomas" userId="b0461f160bf1e64b" providerId="LiveId" clId="{CF6027AD-E818-47F9-B483-BF3D327BE63E}" dt="2024-07-13T12:14:50.275" v="25053" actId="1076"/>
          <ac:spMkLst>
            <pc:docMk/>
            <pc:sldMk cId="307670970" sldId="495"/>
            <ac:spMk id="6" creationId="{84C32DD2-DBB1-3033-11F3-C2058F012DFC}"/>
          </ac:spMkLst>
        </pc:spChg>
        <pc:picChg chg="add mod">
          <ac:chgData name="Rhys Thomas" userId="b0461f160bf1e64b" providerId="LiveId" clId="{CF6027AD-E818-47F9-B483-BF3D327BE63E}" dt="2024-07-13T12:15:28.341" v="25062" actId="1076"/>
          <ac:picMkLst>
            <pc:docMk/>
            <pc:sldMk cId="307670970" sldId="495"/>
            <ac:picMk id="8" creationId="{B54732CB-D068-9B38-B10D-79F22DC3CFA0}"/>
          </ac:picMkLst>
        </pc:picChg>
      </pc:sldChg>
      <pc:sldChg chg="addSp delSp modSp new mod ord">
        <pc:chgData name="Rhys Thomas" userId="b0461f160bf1e64b" providerId="LiveId" clId="{CF6027AD-E818-47F9-B483-BF3D327BE63E}" dt="2024-07-13T12:29:03.353" v="25466" actId="1076"/>
        <pc:sldMkLst>
          <pc:docMk/>
          <pc:sldMk cId="380821272" sldId="496"/>
        </pc:sldMkLst>
        <pc:spChg chg="del">
          <ac:chgData name="Rhys Thomas" userId="b0461f160bf1e64b" providerId="LiveId" clId="{CF6027AD-E818-47F9-B483-BF3D327BE63E}" dt="2024-07-13T12:15:36.508" v="25067" actId="478"/>
          <ac:spMkLst>
            <pc:docMk/>
            <pc:sldMk cId="380821272" sldId="496"/>
            <ac:spMk id="2" creationId="{878C7AE3-D7A6-C0F8-7C45-E604CFBC9BC0}"/>
          </ac:spMkLst>
        </pc:spChg>
        <pc:spChg chg="del">
          <ac:chgData name="Rhys Thomas" userId="b0461f160bf1e64b" providerId="LiveId" clId="{CF6027AD-E818-47F9-B483-BF3D327BE63E}" dt="2024-07-13T12:15:35.397" v="25066" actId="478"/>
          <ac:spMkLst>
            <pc:docMk/>
            <pc:sldMk cId="380821272" sldId="496"/>
            <ac:spMk id="3" creationId="{F671B6ED-8A3F-B68B-25DA-D51686186CDF}"/>
          </ac:spMkLst>
        </pc:spChg>
        <pc:spChg chg="add mod">
          <ac:chgData name="Rhys Thomas" userId="b0461f160bf1e64b" providerId="LiveId" clId="{CF6027AD-E818-47F9-B483-BF3D327BE63E}" dt="2024-07-13T12:19:54.693" v="25183" actId="1076"/>
          <ac:spMkLst>
            <pc:docMk/>
            <pc:sldMk cId="380821272" sldId="496"/>
            <ac:spMk id="4" creationId="{59ED080B-6C79-DD43-B7C5-20ADECB8267A}"/>
          </ac:spMkLst>
        </pc:spChg>
        <pc:spChg chg="add mod">
          <ac:chgData name="Rhys Thomas" userId="b0461f160bf1e64b" providerId="LiveId" clId="{CF6027AD-E818-47F9-B483-BF3D327BE63E}" dt="2024-07-13T12:18:41.007" v="25177"/>
          <ac:spMkLst>
            <pc:docMk/>
            <pc:sldMk cId="380821272" sldId="496"/>
            <ac:spMk id="5" creationId="{33658482-2856-F7AC-750E-B24B52DD889C}"/>
          </ac:spMkLst>
        </pc:spChg>
        <pc:spChg chg="add mod">
          <ac:chgData name="Rhys Thomas" userId="b0461f160bf1e64b" providerId="LiveId" clId="{CF6027AD-E818-47F9-B483-BF3D327BE63E}" dt="2024-07-13T12:25:20.742" v="25281" actId="20577"/>
          <ac:spMkLst>
            <pc:docMk/>
            <pc:sldMk cId="380821272" sldId="496"/>
            <ac:spMk id="10" creationId="{9220A262-A101-6017-5EDB-578798AC4768}"/>
          </ac:spMkLst>
        </pc:spChg>
        <pc:spChg chg="add mod">
          <ac:chgData name="Rhys Thomas" userId="b0461f160bf1e64b" providerId="LiveId" clId="{CF6027AD-E818-47F9-B483-BF3D327BE63E}" dt="2024-07-13T12:29:03.353" v="25466" actId="1076"/>
          <ac:spMkLst>
            <pc:docMk/>
            <pc:sldMk cId="380821272" sldId="496"/>
            <ac:spMk id="11" creationId="{17ACCA72-4F38-CCA1-23AA-9FDA04629D15}"/>
          </ac:spMkLst>
        </pc:spChg>
        <pc:spChg chg="add mod">
          <ac:chgData name="Rhys Thomas" userId="b0461f160bf1e64b" providerId="LiveId" clId="{CF6027AD-E818-47F9-B483-BF3D327BE63E}" dt="2024-07-13T12:25:29.433" v="25282" actId="20577"/>
          <ac:spMkLst>
            <pc:docMk/>
            <pc:sldMk cId="380821272" sldId="496"/>
            <ac:spMk id="12" creationId="{199A531C-95CB-5694-A523-EA5FD5745B35}"/>
          </ac:spMkLst>
        </pc:spChg>
        <pc:spChg chg="add mod">
          <ac:chgData name="Rhys Thomas" userId="b0461f160bf1e64b" providerId="LiveId" clId="{CF6027AD-E818-47F9-B483-BF3D327BE63E}" dt="2024-07-13T12:28:25.292" v="25380" actId="20577"/>
          <ac:spMkLst>
            <pc:docMk/>
            <pc:sldMk cId="380821272" sldId="496"/>
            <ac:spMk id="15" creationId="{316C6FCD-7E15-13C7-D833-6C11F0B7CFD3}"/>
          </ac:spMkLst>
        </pc:spChg>
        <pc:picChg chg="add mod">
          <ac:chgData name="Rhys Thomas" userId="b0461f160bf1e64b" providerId="LiveId" clId="{CF6027AD-E818-47F9-B483-BF3D327BE63E}" dt="2024-07-13T12:19:56.769" v="25184" actId="1076"/>
          <ac:picMkLst>
            <pc:docMk/>
            <pc:sldMk cId="380821272" sldId="496"/>
            <ac:picMk id="7" creationId="{B519D44C-8266-B25F-D29F-838F11C620C9}"/>
          </ac:picMkLst>
        </pc:picChg>
        <pc:picChg chg="add mod">
          <ac:chgData name="Rhys Thomas" userId="b0461f160bf1e64b" providerId="LiveId" clId="{CF6027AD-E818-47F9-B483-BF3D327BE63E}" dt="2024-07-13T12:20:50.101" v="25188" actId="1036"/>
          <ac:picMkLst>
            <pc:docMk/>
            <pc:sldMk cId="380821272" sldId="496"/>
            <ac:picMk id="9" creationId="{7D734BBD-FC2C-F21B-01CF-D7916F088B61}"/>
          </ac:picMkLst>
        </pc:picChg>
        <pc:picChg chg="add mod">
          <ac:chgData name="Rhys Thomas" userId="b0461f160bf1e64b" providerId="LiveId" clId="{CF6027AD-E818-47F9-B483-BF3D327BE63E}" dt="2024-07-13T12:27:53.033" v="25372" actId="1076"/>
          <ac:picMkLst>
            <pc:docMk/>
            <pc:sldMk cId="380821272" sldId="496"/>
            <ac:picMk id="14" creationId="{E1B3798C-056D-7180-623E-B720988057A3}"/>
          </ac:picMkLst>
        </pc:picChg>
      </pc:sldChg>
      <pc:sldChg chg="addSp delSp modSp new mod ord">
        <pc:chgData name="Rhys Thomas" userId="b0461f160bf1e64b" providerId="LiveId" clId="{CF6027AD-E818-47F9-B483-BF3D327BE63E}" dt="2024-07-14T12:03:24.801" v="26005"/>
        <pc:sldMkLst>
          <pc:docMk/>
          <pc:sldMk cId="4280946116" sldId="497"/>
        </pc:sldMkLst>
        <pc:spChg chg="del">
          <ac:chgData name="Rhys Thomas" userId="b0461f160bf1e64b" providerId="LiveId" clId="{CF6027AD-E818-47F9-B483-BF3D327BE63E}" dt="2024-07-13T12:29:19.531" v="25468" actId="478"/>
          <ac:spMkLst>
            <pc:docMk/>
            <pc:sldMk cId="4280946116" sldId="497"/>
            <ac:spMk id="2" creationId="{F86714CF-CE9D-CA49-9BA2-11F55666D75F}"/>
          </ac:spMkLst>
        </pc:spChg>
        <pc:spChg chg="del">
          <ac:chgData name="Rhys Thomas" userId="b0461f160bf1e64b" providerId="LiveId" clId="{CF6027AD-E818-47F9-B483-BF3D327BE63E}" dt="2024-07-13T12:29:21.292" v="25469" actId="478"/>
          <ac:spMkLst>
            <pc:docMk/>
            <pc:sldMk cId="4280946116" sldId="497"/>
            <ac:spMk id="3" creationId="{E5FE2B5A-6020-FBED-38BB-B051D930CAD6}"/>
          </ac:spMkLst>
        </pc:spChg>
        <pc:spChg chg="add mod">
          <ac:chgData name="Rhys Thomas" userId="b0461f160bf1e64b" providerId="LiveId" clId="{CF6027AD-E818-47F9-B483-BF3D327BE63E}" dt="2024-07-14T12:01:03.083" v="25771" actId="403"/>
          <ac:spMkLst>
            <pc:docMk/>
            <pc:sldMk cId="4280946116" sldId="497"/>
            <ac:spMk id="4" creationId="{95F9002A-16B0-69DC-11F9-453732A81A9D}"/>
          </ac:spMkLst>
        </pc:spChg>
        <pc:spChg chg="add mod">
          <ac:chgData name="Rhys Thomas" userId="b0461f160bf1e64b" providerId="LiveId" clId="{CF6027AD-E818-47F9-B483-BF3D327BE63E}" dt="2024-07-14T12:03:21.550" v="26003" actId="1076"/>
          <ac:spMkLst>
            <pc:docMk/>
            <pc:sldMk cId="4280946116" sldId="497"/>
            <ac:spMk id="5" creationId="{05D583C0-C8D8-CDBE-44FC-96D7724C936C}"/>
          </ac:spMkLst>
        </pc:spChg>
      </pc:sldChg>
      <pc:sldChg chg="addSp delSp modSp add mod ord delAnim">
        <pc:chgData name="Rhys Thomas" userId="b0461f160bf1e64b" providerId="LiveId" clId="{CF6027AD-E818-47F9-B483-BF3D327BE63E}" dt="2024-07-13T12:46:21.292" v="25715" actId="20577"/>
        <pc:sldMkLst>
          <pc:docMk/>
          <pc:sldMk cId="1876289288" sldId="498"/>
        </pc:sldMkLst>
        <pc:spChg chg="add mod">
          <ac:chgData name="Rhys Thomas" userId="b0461f160bf1e64b" providerId="LiveId" clId="{CF6027AD-E818-47F9-B483-BF3D327BE63E}" dt="2024-07-13T12:30:18.961" v="25478" actId="1076"/>
          <ac:spMkLst>
            <pc:docMk/>
            <pc:sldMk cId="1876289288" sldId="498"/>
            <ac:spMk id="2" creationId="{0BBF5FE9-34BF-EB5A-7C95-B426B45C736F}"/>
          </ac:spMkLst>
        </pc:spChg>
        <pc:spChg chg="del mod">
          <ac:chgData name="Rhys Thomas" userId="b0461f160bf1e64b" providerId="LiveId" clId="{CF6027AD-E818-47F9-B483-BF3D327BE63E}" dt="2024-07-13T12:30:00.877" v="25475"/>
          <ac:spMkLst>
            <pc:docMk/>
            <pc:sldMk cId="1876289288" sldId="498"/>
            <ac:spMk id="4" creationId="{F256DB07-4FA7-DD79-C617-DB5B98DB6FCB}"/>
          </ac:spMkLst>
        </pc:spChg>
        <pc:spChg chg="del">
          <ac:chgData name="Rhys Thomas" userId="b0461f160bf1e64b" providerId="LiveId" clId="{CF6027AD-E818-47F9-B483-BF3D327BE63E}" dt="2024-07-13T12:30:03.670" v="25476" actId="478"/>
          <ac:spMkLst>
            <pc:docMk/>
            <pc:sldMk cId="1876289288" sldId="498"/>
            <ac:spMk id="5" creationId="{B0E2D423-8858-E8BA-B504-34CFA4B4155D}"/>
          </ac:spMkLst>
        </pc:spChg>
        <pc:spChg chg="add del mod">
          <ac:chgData name="Rhys Thomas" userId="b0461f160bf1e64b" providerId="LiveId" clId="{CF6027AD-E818-47F9-B483-BF3D327BE63E}" dt="2024-07-13T12:39:04.153" v="25529" actId="478"/>
          <ac:spMkLst>
            <pc:docMk/>
            <pc:sldMk cId="1876289288" sldId="498"/>
            <ac:spMk id="11" creationId="{3D7EF707-B2FA-E903-AC81-2950BA066FB6}"/>
          </ac:spMkLst>
        </pc:spChg>
        <pc:spChg chg="del">
          <ac:chgData name="Rhys Thomas" userId="b0461f160bf1e64b" providerId="LiveId" clId="{CF6027AD-E818-47F9-B483-BF3D327BE63E}" dt="2024-07-13T12:30:24.250" v="25479" actId="478"/>
          <ac:spMkLst>
            <pc:docMk/>
            <pc:sldMk cId="1876289288" sldId="498"/>
            <ac:spMk id="12" creationId="{6ECACB3C-356C-1362-835A-CBF6DA93E3DD}"/>
          </ac:spMkLst>
        </pc:spChg>
        <pc:spChg chg="del">
          <ac:chgData name="Rhys Thomas" userId="b0461f160bf1e64b" providerId="LiveId" clId="{CF6027AD-E818-47F9-B483-BF3D327BE63E}" dt="2024-07-13T12:30:24.250" v="25479" actId="478"/>
          <ac:spMkLst>
            <pc:docMk/>
            <pc:sldMk cId="1876289288" sldId="498"/>
            <ac:spMk id="13" creationId="{2E0AB6B2-6DFC-F7BD-7842-2EC89A801CB0}"/>
          </ac:spMkLst>
        </pc:spChg>
        <pc:spChg chg="del">
          <ac:chgData name="Rhys Thomas" userId="b0461f160bf1e64b" providerId="LiveId" clId="{CF6027AD-E818-47F9-B483-BF3D327BE63E}" dt="2024-07-13T12:30:24.250" v="25479" actId="478"/>
          <ac:spMkLst>
            <pc:docMk/>
            <pc:sldMk cId="1876289288" sldId="498"/>
            <ac:spMk id="14" creationId="{0A2FE56E-1781-DFD3-BE65-E43EC7FED66C}"/>
          </ac:spMkLst>
        </pc:spChg>
        <pc:spChg chg="del">
          <ac:chgData name="Rhys Thomas" userId="b0461f160bf1e64b" providerId="LiveId" clId="{CF6027AD-E818-47F9-B483-BF3D327BE63E}" dt="2024-07-13T12:30:24.250" v="25479" actId="478"/>
          <ac:spMkLst>
            <pc:docMk/>
            <pc:sldMk cId="1876289288" sldId="498"/>
            <ac:spMk id="15" creationId="{B488E6A8-4EE4-AEE7-B6D7-459F71EA72DF}"/>
          </ac:spMkLst>
        </pc:spChg>
        <pc:spChg chg="del">
          <ac:chgData name="Rhys Thomas" userId="b0461f160bf1e64b" providerId="LiveId" clId="{CF6027AD-E818-47F9-B483-BF3D327BE63E}" dt="2024-07-13T12:30:24.250" v="25479" actId="478"/>
          <ac:spMkLst>
            <pc:docMk/>
            <pc:sldMk cId="1876289288" sldId="498"/>
            <ac:spMk id="16" creationId="{86CA9FDF-85A1-0707-9332-1E6829770784}"/>
          </ac:spMkLst>
        </pc:spChg>
        <pc:spChg chg="del">
          <ac:chgData name="Rhys Thomas" userId="b0461f160bf1e64b" providerId="LiveId" clId="{CF6027AD-E818-47F9-B483-BF3D327BE63E}" dt="2024-07-13T12:30:24.250" v="25479" actId="478"/>
          <ac:spMkLst>
            <pc:docMk/>
            <pc:sldMk cId="1876289288" sldId="498"/>
            <ac:spMk id="17" creationId="{628365EE-7AF6-3604-FB5D-B603F80A46EF}"/>
          </ac:spMkLst>
        </pc:spChg>
        <pc:spChg chg="del">
          <ac:chgData name="Rhys Thomas" userId="b0461f160bf1e64b" providerId="LiveId" clId="{CF6027AD-E818-47F9-B483-BF3D327BE63E}" dt="2024-07-13T12:30:27.550" v="25480" actId="478"/>
          <ac:spMkLst>
            <pc:docMk/>
            <pc:sldMk cId="1876289288" sldId="498"/>
            <ac:spMk id="18" creationId="{9AA91A29-42BA-EFE6-8E8F-56D8DC4FEC58}"/>
          </ac:spMkLst>
        </pc:spChg>
        <pc:spChg chg="del">
          <ac:chgData name="Rhys Thomas" userId="b0461f160bf1e64b" providerId="LiveId" clId="{CF6027AD-E818-47F9-B483-BF3D327BE63E}" dt="2024-07-13T12:30:27.550" v="25480" actId="478"/>
          <ac:spMkLst>
            <pc:docMk/>
            <pc:sldMk cId="1876289288" sldId="498"/>
            <ac:spMk id="19" creationId="{0CC3C293-5AC2-70DA-EB3F-F86D9C510A46}"/>
          </ac:spMkLst>
        </pc:spChg>
        <pc:spChg chg="del">
          <ac:chgData name="Rhys Thomas" userId="b0461f160bf1e64b" providerId="LiveId" clId="{CF6027AD-E818-47F9-B483-BF3D327BE63E}" dt="2024-07-13T12:30:27.550" v="25480" actId="478"/>
          <ac:spMkLst>
            <pc:docMk/>
            <pc:sldMk cId="1876289288" sldId="498"/>
            <ac:spMk id="20" creationId="{331F8838-286A-BA66-DE3A-63D9495DF4E8}"/>
          </ac:spMkLst>
        </pc:spChg>
        <pc:spChg chg="del">
          <ac:chgData name="Rhys Thomas" userId="b0461f160bf1e64b" providerId="LiveId" clId="{CF6027AD-E818-47F9-B483-BF3D327BE63E}" dt="2024-07-13T12:30:27.550" v="25480" actId="478"/>
          <ac:spMkLst>
            <pc:docMk/>
            <pc:sldMk cId="1876289288" sldId="498"/>
            <ac:spMk id="21" creationId="{13D6A175-B959-EF50-58C0-D05246FEDC37}"/>
          </ac:spMkLst>
        </pc:spChg>
        <pc:spChg chg="del">
          <ac:chgData name="Rhys Thomas" userId="b0461f160bf1e64b" providerId="LiveId" clId="{CF6027AD-E818-47F9-B483-BF3D327BE63E}" dt="2024-07-13T12:30:27.550" v="25480" actId="478"/>
          <ac:spMkLst>
            <pc:docMk/>
            <pc:sldMk cId="1876289288" sldId="498"/>
            <ac:spMk id="22" creationId="{8DA7E3D5-0B56-EA0A-9EE2-FDC58794EF72}"/>
          </ac:spMkLst>
        </pc:spChg>
        <pc:spChg chg="del">
          <ac:chgData name="Rhys Thomas" userId="b0461f160bf1e64b" providerId="LiveId" clId="{CF6027AD-E818-47F9-B483-BF3D327BE63E}" dt="2024-07-13T12:30:30.179" v="25481" actId="478"/>
          <ac:spMkLst>
            <pc:docMk/>
            <pc:sldMk cId="1876289288" sldId="498"/>
            <ac:spMk id="23" creationId="{2AE44692-73CF-C8A6-D4C6-B4B1FD2EA52D}"/>
          </ac:spMkLst>
        </pc:spChg>
        <pc:spChg chg="del">
          <ac:chgData name="Rhys Thomas" userId="b0461f160bf1e64b" providerId="LiveId" clId="{CF6027AD-E818-47F9-B483-BF3D327BE63E}" dt="2024-07-13T12:30:34.468" v="25482" actId="478"/>
          <ac:spMkLst>
            <pc:docMk/>
            <pc:sldMk cId="1876289288" sldId="498"/>
            <ac:spMk id="24" creationId="{030F9C64-E9B7-BAA5-AD20-3D30476CF916}"/>
          </ac:spMkLst>
        </pc:spChg>
        <pc:spChg chg="del">
          <ac:chgData name="Rhys Thomas" userId="b0461f160bf1e64b" providerId="LiveId" clId="{CF6027AD-E818-47F9-B483-BF3D327BE63E}" dt="2024-07-13T12:30:34.468" v="25482" actId="478"/>
          <ac:spMkLst>
            <pc:docMk/>
            <pc:sldMk cId="1876289288" sldId="498"/>
            <ac:spMk id="25" creationId="{944B8692-AFE9-730F-A173-684278208F62}"/>
          </ac:spMkLst>
        </pc:spChg>
        <pc:spChg chg="del">
          <ac:chgData name="Rhys Thomas" userId="b0461f160bf1e64b" providerId="LiveId" clId="{CF6027AD-E818-47F9-B483-BF3D327BE63E}" dt="2024-07-13T12:30:34.468" v="25482" actId="478"/>
          <ac:spMkLst>
            <pc:docMk/>
            <pc:sldMk cId="1876289288" sldId="498"/>
            <ac:spMk id="26" creationId="{9802B50A-C21F-8114-71E5-69A95A4AF91C}"/>
          </ac:spMkLst>
        </pc:spChg>
        <pc:spChg chg="del">
          <ac:chgData name="Rhys Thomas" userId="b0461f160bf1e64b" providerId="LiveId" clId="{CF6027AD-E818-47F9-B483-BF3D327BE63E}" dt="2024-07-13T12:30:34.468" v="25482" actId="478"/>
          <ac:spMkLst>
            <pc:docMk/>
            <pc:sldMk cId="1876289288" sldId="498"/>
            <ac:spMk id="27" creationId="{7A3D4AB7-04B2-16EF-B9AD-48B5AF49FB5C}"/>
          </ac:spMkLst>
        </pc:spChg>
        <pc:spChg chg="del">
          <ac:chgData name="Rhys Thomas" userId="b0461f160bf1e64b" providerId="LiveId" clId="{CF6027AD-E818-47F9-B483-BF3D327BE63E}" dt="2024-07-13T12:30:34.468" v="25482" actId="478"/>
          <ac:spMkLst>
            <pc:docMk/>
            <pc:sldMk cId="1876289288" sldId="498"/>
            <ac:spMk id="28" creationId="{21E564FD-8008-3CF7-E82E-1C5FF566AAA4}"/>
          </ac:spMkLst>
        </pc:spChg>
        <pc:spChg chg="del">
          <ac:chgData name="Rhys Thomas" userId="b0461f160bf1e64b" providerId="LiveId" clId="{CF6027AD-E818-47F9-B483-BF3D327BE63E}" dt="2024-07-13T12:30:36.867" v="25483" actId="478"/>
          <ac:spMkLst>
            <pc:docMk/>
            <pc:sldMk cId="1876289288" sldId="498"/>
            <ac:spMk id="29" creationId="{4FED76ED-CD0F-C3EC-9CCD-F57F161A4689}"/>
          </ac:spMkLst>
        </pc:spChg>
        <pc:spChg chg="add mod">
          <ac:chgData name="Rhys Thomas" userId="b0461f160bf1e64b" providerId="LiveId" clId="{CF6027AD-E818-47F9-B483-BF3D327BE63E}" dt="2024-07-13T12:36:07.677" v="25487" actId="1076"/>
          <ac:spMkLst>
            <pc:docMk/>
            <pc:sldMk cId="1876289288" sldId="498"/>
            <ac:spMk id="31" creationId="{A9FFA07A-01C0-B298-6178-53F11839BEA4}"/>
          </ac:spMkLst>
        </pc:spChg>
        <pc:spChg chg="add mod">
          <ac:chgData name="Rhys Thomas" userId="b0461f160bf1e64b" providerId="LiveId" clId="{CF6027AD-E818-47F9-B483-BF3D327BE63E}" dt="2024-07-13T12:42:41.895" v="25579" actId="20577"/>
          <ac:spMkLst>
            <pc:docMk/>
            <pc:sldMk cId="1876289288" sldId="498"/>
            <ac:spMk id="33" creationId="{25848E7A-C91C-CA4D-78CB-A256C5495FF0}"/>
          </ac:spMkLst>
        </pc:spChg>
        <pc:spChg chg="add mod">
          <ac:chgData name="Rhys Thomas" userId="b0461f160bf1e64b" providerId="LiveId" clId="{CF6027AD-E818-47F9-B483-BF3D327BE63E}" dt="2024-07-13T12:42:49.316" v="25585" actId="20577"/>
          <ac:spMkLst>
            <pc:docMk/>
            <pc:sldMk cId="1876289288" sldId="498"/>
            <ac:spMk id="35" creationId="{F56992B5-6031-8191-AF23-57F49F10E55B}"/>
          </ac:spMkLst>
        </pc:spChg>
        <pc:spChg chg="add mod">
          <ac:chgData name="Rhys Thomas" userId="b0461f160bf1e64b" providerId="LiveId" clId="{CF6027AD-E818-47F9-B483-BF3D327BE63E}" dt="2024-07-13T12:42:55.420" v="25591" actId="20577"/>
          <ac:spMkLst>
            <pc:docMk/>
            <pc:sldMk cId="1876289288" sldId="498"/>
            <ac:spMk id="37" creationId="{C4B68D49-8E0C-783E-BF70-2EA1C1F043F8}"/>
          </ac:spMkLst>
        </pc:spChg>
        <pc:spChg chg="add mod">
          <ac:chgData name="Rhys Thomas" userId="b0461f160bf1e64b" providerId="LiveId" clId="{CF6027AD-E818-47F9-B483-BF3D327BE63E}" dt="2024-07-13T12:40:55.653" v="25553" actId="552"/>
          <ac:spMkLst>
            <pc:docMk/>
            <pc:sldMk cId="1876289288" sldId="498"/>
            <ac:spMk id="39" creationId="{A9153365-9335-17F8-4B47-C78CA9AA2E80}"/>
          </ac:spMkLst>
        </pc:spChg>
        <pc:spChg chg="add mod">
          <ac:chgData name="Rhys Thomas" userId="b0461f160bf1e64b" providerId="LiveId" clId="{CF6027AD-E818-47F9-B483-BF3D327BE63E}" dt="2024-07-13T12:40:55.653" v="25553" actId="552"/>
          <ac:spMkLst>
            <pc:docMk/>
            <pc:sldMk cId="1876289288" sldId="498"/>
            <ac:spMk id="41" creationId="{F7F62CF0-2857-7941-F87E-DA6C555C062A}"/>
          </ac:spMkLst>
        </pc:spChg>
        <pc:spChg chg="add mod">
          <ac:chgData name="Rhys Thomas" userId="b0461f160bf1e64b" providerId="LiveId" clId="{CF6027AD-E818-47F9-B483-BF3D327BE63E}" dt="2024-07-13T12:40:55.653" v="25553" actId="552"/>
          <ac:spMkLst>
            <pc:docMk/>
            <pc:sldMk cId="1876289288" sldId="498"/>
            <ac:spMk id="43" creationId="{60434031-BE4F-DB11-29A0-6260B2C21C80}"/>
          </ac:spMkLst>
        </pc:spChg>
        <pc:spChg chg="add del mod">
          <ac:chgData name="Rhys Thomas" userId="b0461f160bf1e64b" providerId="LiveId" clId="{CF6027AD-E818-47F9-B483-BF3D327BE63E}" dt="2024-07-13T12:41:39.087" v="25557" actId="478"/>
          <ac:spMkLst>
            <pc:docMk/>
            <pc:sldMk cId="1876289288" sldId="498"/>
            <ac:spMk id="45" creationId="{FF97B238-4C8A-F69C-A55A-11D2029CD0A6}"/>
          </ac:spMkLst>
        </pc:spChg>
        <pc:spChg chg="add del mod">
          <ac:chgData name="Rhys Thomas" userId="b0461f160bf1e64b" providerId="LiveId" clId="{CF6027AD-E818-47F9-B483-BF3D327BE63E}" dt="2024-07-13T12:41:37.283" v="25556" actId="478"/>
          <ac:spMkLst>
            <pc:docMk/>
            <pc:sldMk cId="1876289288" sldId="498"/>
            <ac:spMk id="47" creationId="{A6984D8A-C53F-F318-2391-7784E181C8BD}"/>
          </ac:spMkLst>
        </pc:spChg>
        <pc:spChg chg="add del mod">
          <ac:chgData name="Rhys Thomas" userId="b0461f160bf1e64b" providerId="LiveId" clId="{CF6027AD-E818-47F9-B483-BF3D327BE63E}" dt="2024-07-13T12:41:35.587" v="25555" actId="478"/>
          <ac:spMkLst>
            <pc:docMk/>
            <pc:sldMk cId="1876289288" sldId="498"/>
            <ac:spMk id="49" creationId="{FFADBAC1-E1BB-3785-806C-A1DBBCD9AC5D}"/>
          </ac:spMkLst>
        </pc:spChg>
        <pc:spChg chg="add mod">
          <ac:chgData name="Rhys Thomas" userId="b0461f160bf1e64b" providerId="LiveId" clId="{CF6027AD-E818-47F9-B483-BF3D327BE63E}" dt="2024-07-13T12:42:36.828" v="25577" actId="20577"/>
          <ac:spMkLst>
            <pc:docMk/>
            <pc:sldMk cId="1876289288" sldId="498"/>
            <ac:spMk id="50" creationId="{4A8AD4BF-F412-27A6-3EA6-56F11A3EFBC4}"/>
          </ac:spMkLst>
        </pc:spChg>
        <pc:spChg chg="add mod">
          <ac:chgData name="Rhys Thomas" userId="b0461f160bf1e64b" providerId="LiveId" clId="{CF6027AD-E818-47F9-B483-BF3D327BE63E}" dt="2024-07-13T12:43:13.020" v="25603" actId="20577"/>
          <ac:spMkLst>
            <pc:docMk/>
            <pc:sldMk cId="1876289288" sldId="498"/>
            <ac:spMk id="51" creationId="{0AF360CC-6A54-F8E9-073A-31B884EF1BB4}"/>
          </ac:spMkLst>
        </pc:spChg>
        <pc:spChg chg="add mod">
          <ac:chgData name="Rhys Thomas" userId="b0461f160bf1e64b" providerId="LiveId" clId="{CF6027AD-E818-47F9-B483-BF3D327BE63E}" dt="2024-07-13T12:43:28.898" v="25615" actId="20577"/>
          <ac:spMkLst>
            <pc:docMk/>
            <pc:sldMk cId="1876289288" sldId="498"/>
            <ac:spMk id="52" creationId="{424B592B-D01C-38CF-A81A-454D0D84E7C7}"/>
          </ac:spMkLst>
        </pc:spChg>
        <pc:spChg chg="add mod">
          <ac:chgData name="Rhys Thomas" userId="b0461f160bf1e64b" providerId="LiveId" clId="{CF6027AD-E818-47F9-B483-BF3D327BE63E}" dt="2024-07-13T12:43:42.376" v="25625" actId="20577"/>
          <ac:spMkLst>
            <pc:docMk/>
            <pc:sldMk cId="1876289288" sldId="498"/>
            <ac:spMk id="53" creationId="{97F28856-97DD-8044-6FBD-B6ACF4998FC0}"/>
          </ac:spMkLst>
        </pc:spChg>
        <pc:spChg chg="add mod">
          <ac:chgData name="Rhys Thomas" userId="b0461f160bf1e64b" providerId="LiveId" clId="{CF6027AD-E818-47F9-B483-BF3D327BE63E}" dt="2024-07-13T12:43:58.181" v="25638" actId="20577"/>
          <ac:spMkLst>
            <pc:docMk/>
            <pc:sldMk cId="1876289288" sldId="498"/>
            <ac:spMk id="54" creationId="{1B9BE81C-AF44-88A3-4BED-1B309A193AFB}"/>
          </ac:spMkLst>
        </pc:spChg>
        <pc:spChg chg="add mod">
          <ac:chgData name="Rhys Thomas" userId="b0461f160bf1e64b" providerId="LiveId" clId="{CF6027AD-E818-47F9-B483-BF3D327BE63E}" dt="2024-07-13T12:44:11.416" v="25647" actId="20577"/>
          <ac:spMkLst>
            <pc:docMk/>
            <pc:sldMk cId="1876289288" sldId="498"/>
            <ac:spMk id="55" creationId="{8BB35AB1-2776-3B0A-286E-050F3EACE688}"/>
          </ac:spMkLst>
        </pc:spChg>
        <pc:spChg chg="add mod">
          <ac:chgData name="Rhys Thomas" userId="b0461f160bf1e64b" providerId="LiveId" clId="{CF6027AD-E818-47F9-B483-BF3D327BE63E}" dt="2024-07-13T12:44:23.864" v="25655" actId="20577"/>
          <ac:spMkLst>
            <pc:docMk/>
            <pc:sldMk cId="1876289288" sldId="498"/>
            <ac:spMk id="56" creationId="{CF6B1FFE-8AFD-2FFC-319B-270B0CFD99A8}"/>
          </ac:spMkLst>
        </pc:spChg>
        <pc:spChg chg="add mod">
          <ac:chgData name="Rhys Thomas" userId="b0461f160bf1e64b" providerId="LiveId" clId="{CF6027AD-E818-47F9-B483-BF3D327BE63E}" dt="2024-07-13T12:44:37.187" v="25667" actId="20577"/>
          <ac:spMkLst>
            <pc:docMk/>
            <pc:sldMk cId="1876289288" sldId="498"/>
            <ac:spMk id="57" creationId="{7258D604-47E6-80B0-7E9E-5C858A42C908}"/>
          </ac:spMkLst>
        </pc:spChg>
        <pc:spChg chg="add mod">
          <ac:chgData name="Rhys Thomas" userId="b0461f160bf1e64b" providerId="LiveId" clId="{CF6027AD-E818-47F9-B483-BF3D327BE63E}" dt="2024-07-13T12:44:52.394" v="25677" actId="20577"/>
          <ac:spMkLst>
            <pc:docMk/>
            <pc:sldMk cId="1876289288" sldId="498"/>
            <ac:spMk id="58" creationId="{2B2FBD7F-9A54-323F-8A1D-C76811736D2B}"/>
          </ac:spMkLst>
        </pc:spChg>
        <pc:spChg chg="add mod">
          <ac:chgData name="Rhys Thomas" userId="b0461f160bf1e64b" providerId="LiveId" clId="{CF6027AD-E818-47F9-B483-BF3D327BE63E}" dt="2024-07-13T12:45:27.975" v="25691" actId="20577"/>
          <ac:spMkLst>
            <pc:docMk/>
            <pc:sldMk cId="1876289288" sldId="498"/>
            <ac:spMk id="59" creationId="{DEF2639D-9AE5-876F-BBB8-1BB33FA2A02B}"/>
          </ac:spMkLst>
        </pc:spChg>
        <pc:spChg chg="add mod">
          <ac:chgData name="Rhys Thomas" userId="b0461f160bf1e64b" providerId="LiveId" clId="{CF6027AD-E818-47F9-B483-BF3D327BE63E}" dt="2024-07-13T12:45:43.525" v="25706" actId="20577"/>
          <ac:spMkLst>
            <pc:docMk/>
            <pc:sldMk cId="1876289288" sldId="498"/>
            <ac:spMk id="60" creationId="{910C2798-02DA-2B65-CE0C-26D872137919}"/>
          </ac:spMkLst>
        </pc:spChg>
        <pc:spChg chg="add mod">
          <ac:chgData name="Rhys Thomas" userId="b0461f160bf1e64b" providerId="LiveId" clId="{CF6027AD-E818-47F9-B483-BF3D327BE63E}" dt="2024-07-13T12:46:21.292" v="25715" actId="20577"/>
          <ac:spMkLst>
            <pc:docMk/>
            <pc:sldMk cId="1876289288" sldId="498"/>
            <ac:spMk id="61" creationId="{B3A4D8A8-58EA-66CA-1BB2-82B20C0090D1}"/>
          </ac:spMkLst>
        </pc:spChg>
      </pc:sldChg>
      <pc:sldChg chg="addSp delSp modSp new mod">
        <pc:chgData name="Rhys Thomas" userId="b0461f160bf1e64b" providerId="LiveId" clId="{CF6027AD-E818-47F9-B483-BF3D327BE63E}" dt="2024-07-14T12:10:07.081" v="26364" actId="20577"/>
        <pc:sldMkLst>
          <pc:docMk/>
          <pc:sldMk cId="63865943" sldId="499"/>
        </pc:sldMkLst>
        <pc:spChg chg="del">
          <ac:chgData name="Rhys Thomas" userId="b0461f160bf1e64b" providerId="LiveId" clId="{CF6027AD-E818-47F9-B483-BF3D327BE63E}" dt="2024-07-14T12:03:31.604" v="26007" actId="478"/>
          <ac:spMkLst>
            <pc:docMk/>
            <pc:sldMk cId="63865943" sldId="499"/>
            <ac:spMk id="2" creationId="{D228D7DB-308F-99AB-D39C-E8849055A480}"/>
          </ac:spMkLst>
        </pc:spChg>
        <pc:spChg chg="del">
          <ac:chgData name="Rhys Thomas" userId="b0461f160bf1e64b" providerId="LiveId" clId="{CF6027AD-E818-47F9-B483-BF3D327BE63E}" dt="2024-07-14T12:03:33.803" v="26008" actId="478"/>
          <ac:spMkLst>
            <pc:docMk/>
            <pc:sldMk cId="63865943" sldId="499"/>
            <ac:spMk id="3" creationId="{C1D66C3C-3841-1580-B9A6-20C7A4E32935}"/>
          </ac:spMkLst>
        </pc:spChg>
        <pc:spChg chg="add mod">
          <ac:chgData name="Rhys Thomas" userId="b0461f160bf1e64b" providerId="LiveId" clId="{CF6027AD-E818-47F9-B483-BF3D327BE63E}" dt="2024-07-14T12:04:45.633" v="26015" actId="20577"/>
          <ac:spMkLst>
            <pc:docMk/>
            <pc:sldMk cId="63865943" sldId="499"/>
            <ac:spMk id="5" creationId="{FD29F2FE-3588-B2E7-20F0-94AD5779E0DD}"/>
          </ac:spMkLst>
        </pc:spChg>
        <pc:spChg chg="add mod">
          <ac:chgData name="Rhys Thomas" userId="b0461f160bf1e64b" providerId="LiveId" clId="{CF6027AD-E818-47F9-B483-BF3D327BE63E}" dt="2024-07-14T12:05:19.036" v="26019" actId="207"/>
          <ac:spMkLst>
            <pc:docMk/>
            <pc:sldMk cId="63865943" sldId="499"/>
            <ac:spMk id="6" creationId="{9CA5E8F1-5B25-E3D7-BD36-79BED8FE6645}"/>
          </ac:spMkLst>
        </pc:spChg>
        <pc:spChg chg="add mod">
          <ac:chgData name="Rhys Thomas" userId="b0461f160bf1e64b" providerId="LiveId" clId="{CF6027AD-E818-47F9-B483-BF3D327BE63E}" dt="2024-07-14T12:07:20.127" v="26134" actId="403"/>
          <ac:spMkLst>
            <pc:docMk/>
            <pc:sldMk cId="63865943" sldId="499"/>
            <ac:spMk id="7" creationId="{5A87EC42-3242-4CB1-EC9E-97F6C2415942}"/>
          </ac:spMkLst>
        </pc:spChg>
        <pc:spChg chg="add mod">
          <ac:chgData name="Rhys Thomas" userId="b0461f160bf1e64b" providerId="LiveId" clId="{CF6027AD-E818-47F9-B483-BF3D327BE63E}" dt="2024-07-14T12:08:41.990" v="26207" actId="1076"/>
          <ac:spMkLst>
            <pc:docMk/>
            <pc:sldMk cId="63865943" sldId="499"/>
            <ac:spMk id="8" creationId="{A123F952-1D10-AB20-F37C-953FC5AA9DD6}"/>
          </ac:spMkLst>
        </pc:spChg>
        <pc:spChg chg="add mod">
          <ac:chgData name="Rhys Thomas" userId="b0461f160bf1e64b" providerId="LiveId" clId="{CF6027AD-E818-47F9-B483-BF3D327BE63E}" dt="2024-07-14T12:09:03.430" v="26240" actId="403"/>
          <ac:spMkLst>
            <pc:docMk/>
            <pc:sldMk cId="63865943" sldId="499"/>
            <ac:spMk id="9" creationId="{6C656BE2-7A7D-A29B-49A7-6802968EC06F}"/>
          </ac:spMkLst>
        </pc:spChg>
        <pc:spChg chg="add mod">
          <ac:chgData name="Rhys Thomas" userId="b0461f160bf1e64b" providerId="LiveId" clId="{CF6027AD-E818-47F9-B483-BF3D327BE63E}" dt="2024-07-14T12:09:24.428" v="26274" actId="20577"/>
          <ac:spMkLst>
            <pc:docMk/>
            <pc:sldMk cId="63865943" sldId="499"/>
            <ac:spMk id="10" creationId="{EC0D6633-F53E-A67A-D5B1-A095B3464F2F}"/>
          </ac:spMkLst>
        </pc:spChg>
        <pc:spChg chg="add mod">
          <ac:chgData name="Rhys Thomas" userId="b0461f160bf1e64b" providerId="LiveId" clId="{CF6027AD-E818-47F9-B483-BF3D327BE63E}" dt="2024-07-14T12:10:07.081" v="26364" actId="20577"/>
          <ac:spMkLst>
            <pc:docMk/>
            <pc:sldMk cId="63865943" sldId="499"/>
            <ac:spMk id="11" creationId="{563733D4-FF27-01B2-C5B1-D949FA462626}"/>
          </ac:spMkLst>
        </pc:spChg>
      </pc:sldChg>
      <pc:sldChg chg="addSp delSp modSp new mod">
        <pc:chgData name="Rhys Thomas" userId="b0461f160bf1e64b" providerId="LiveId" clId="{CF6027AD-E818-47F9-B483-BF3D327BE63E}" dt="2024-07-14T12:13:24.811" v="26620" actId="1076"/>
        <pc:sldMkLst>
          <pc:docMk/>
          <pc:sldMk cId="3329058929" sldId="500"/>
        </pc:sldMkLst>
        <pc:spChg chg="del">
          <ac:chgData name="Rhys Thomas" userId="b0461f160bf1e64b" providerId="LiveId" clId="{CF6027AD-E818-47F9-B483-BF3D327BE63E}" dt="2024-07-14T12:10:14.422" v="26366" actId="478"/>
          <ac:spMkLst>
            <pc:docMk/>
            <pc:sldMk cId="3329058929" sldId="500"/>
            <ac:spMk id="2" creationId="{B8DD19F4-C47B-8FDC-4F01-FC2973694A8E}"/>
          </ac:spMkLst>
        </pc:spChg>
        <pc:spChg chg="del">
          <ac:chgData name="Rhys Thomas" userId="b0461f160bf1e64b" providerId="LiveId" clId="{CF6027AD-E818-47F9-B483-BF3D327BE63E}" dt="2024-07-14T12:10:16.373" v="26367" actId="478"/>
          <ac:spMkLst>
            <pc:docMk/>
            <pc:sldMk cId="3329058929" sldId="500"/>
            <ac:spMk id="3" creationId="{8F838543-9E60-B793-45CA-8FF55B92A1FF}"/>
          </ac:spMkLst>
        </pc:spChg>
        <pc:spChg chg="add mod">
          <ac:chgData name="Rhys Thomas" userId="b0461f160bf1e64b" providerId="LiveId" clId="{CF6027AD-E818-47F9-B483-BF3D327BE63E}" dt="2024-07-14T12:10:22.700" v="26368"/>
          <ac:spMkLst>
            <pc:docMk/>
            <pc:sldMk cId="3329058929" sldId="500"/>
            <ac:spMk id="4" creationId="{3DD178C8-916E-9760-A0AE-E692837D6311}"/>
          </ac:spMkLst>
        </pc:spChg>
        <pc:spChg chg="add mod">
          <ac:chgData name="Rhys Thomas" userId="b0461f160bf1e64b" providerId="LiveId" clId="{CF6027AD-E818-47F9-B483-BF3D327BE63E}" dt="2024-07-14T12:12:24.683" v="26544" actId="1076"/>
          <ac:spMkLst>
            <pc:docMk/>
            <pc:sldMk cId="3329058929" sldId="500"/>
            <ac:spMk id="5" creationId="{3DE260FC-6106-36F5-BB7A-6DCAD7E2853E}"/>
          </ac:spMkLst>
        </pc:spChg>
        <pc:spChg chg="add mod">
          <ac:chgData name="Rhys Thomas" userId="b0461f160bf1e64b" providerId="LiveId" clId="{CF6027AD-E818-47F9-B483-BF3D327BE63E}" dt="2024-07-14T12:12:52.433" v="26617" actId="20577"/>
          <ac:spMkLst>
            <pc:docMk/>
            <pc:sldMk cId="3329058929" sldId="500"/>
            <ac:spMk id="6" creationId="{8C7472EE-236D-5B41-9E8C-C8C5DE808BA1}"/>
          </ac:spMkLst>
        </pc:spChg>
        <pc:picChg chg="add mod">
          <ac:chgData name="Rhys Thomas" userId="b0461f160bf1e64b" providerId="LiveId" clId="{CF6027AD-E818-47F9-B483-BF3D327BE63E}" dt="2024-07-14T12:13:24.811" v="26620" actId="1076"/>
          <ac:picMkLst>
            <pc:docMk/>
            <pc:sldMk cId="3329058929" sldId="500"/>
            <ac:picMk id="8" creationId="{0BFE273F-FD69-A3AC-00A7-774C16D4AE94}"/>
          </ac:picMkLst>
        </pc:picChg>
      </pc:sldChg>
      <pc:sldChg chg="addSp delSp modSp new mod">
        <pc:chgData name="Rhys Thomas" userId="b0461f160bf1e64b" providerId="LiveId" clId="{CF6027AD-E818-47F9-B483-BF3D327BE63E}" dt="2024-07-14T12:20:52.005" v="26855" actId="403"/>
        <pc:sldMkLst>
          <pc:docMk/>
          <pc:sldMk cId="315611272" sldId="501"/>
        </pc:sldMkLst>
        <pc:spChg chg="del">
          <ac:chgData name="Rhys Thomas" userId="b0461f160bf1e64b" providerId="LiveId" clId="{CF6027AD-E818-47F9-B483-BF3D327BE63E}" dt="2024-07-14T12:13:36.177" v="26622" actId="478"/>
          <ac:spMkLst>
            <pc:docMk/>
            <pc:sldMk cId="315611272" sldId="501"/>
            <ac:spMk id="2" creationId="{C081FAAE-4EEB-7990-44EE-34E6A5F0F5E0}"/>
          </ac:spMkLst>
        </pc:spChg>
        <pc:spChg chg="del">
          <ac:chgData name="Rhys Thomas" userId="b0461f160bf1e64b" providerId="LiveId" clId="{CF6027AD-E818-47F9-B483-BF3D327BE63E}" dt="2024-07-14T12:13:37.297" v="26623" actId="478"/>
          <ac:spMkLst>
            <pc:docMk/>
            <pc:sldMk cId="315611272" sldId="501"/>
            <ac:spMk id="3" creationId="{5A60532C-4C17-BBA5-8B45-0C009273EE89}"/>
          </ac:spMkLst>
        </pc:spChg>
        <pc:spChg chg="add mod">
          <ac:chgData name="Rhys Thomas" userId="b0461f160bf1e64b" providerId="LiveId" clId="{CF6027AD-E818-47F9-B483-BF3D327BE63E}" dt="2024-07-14T12:20:52.005" v="26855" actId="403"/>
          <ac:spMkLst>
            <pc:docMk/>
            <pc:sldMk cId="315611272" sldId="501"/>
            <ac:spMk id="10" creationId="{FF149FFC-D939-13FC-C953-9CA1C63A9AE0}"/>
          </ac:spMkLst>
        </pc:spChg>
        <pc:graphicFrameChg chg="add mod modGraphic">
          <ac:chgData name="Rhys Thomas" userId="b0461f160bf1e64b" providerId="LiveId" clId="{CF6027AD-E818-47F9-B483-BF3D327BE63E}" dt="2024-07-14T12:19:09.167" v="26736" actId="1076"/>
          <ac:graphicFrameMkLst>
            <pc:docMk/>
            <pc:sldMk cId="315611272" sldId="501"/>
            <ac:graphicFrameMk id="4" creationId="{63FFEF6A-6CF9-47F6-FD0B-8A12AB8500FF}"/>
          </ac:graphicFrameMkLst>
        </pc:graphicFrameChg>
        <pc:picChg chg="add mod">
          <ac:chgData name="Rhys Thomas" userId="b0461f160bf1e64b" providerId="LiveId" clId="{CF6027AD-E818-47F9-B483-BF3D327BE63E}" dt="2024-07-14T12:19:38.254" v="26738" actId="1076"/>
          <ac:picMkLst>
            <pc:docMk/>
            <pc:sldMk cId="315611272" sldId="501"/>
            <ac:picMk id="6" creationId="{BBD1412B-E96C-DCDC-8754-C73E9F9C3B4F}"/>
          </ac:picMkLst>
        </pc:picChg>
        <pc:picChg chg="add mod">
          <ac:chgData name="Rhys Thomas" userId="b0461f160bf1e64b" providerId="LiveId" clId="{CF6027AD-E818-47F9-B483-BF3D327BE63E}" dt="2024-07-14T12:19:51.917" v="26741" actId="1076"/>
          <ac:picMkLst>
            <pc:docMk/>
            <pc:sldMk cId="315611272" sldId="501"/>
            <ac:picMk id="7" creationId="{98380BD9-FC48-8321-2874-665BED77E0FC}"/>
          </ac:picMkLst>
        </pc:picChg>
        <pc:cxnChg chg="add del">
          <ac:chgData name="Rhys Thomas" userId="b0461f160bf1e64b" providerId="LiveId" clId="{CF6027AD-E818-47F9-B483-BF3D327BE63E}" dt="2024-07-14T12:19:57.921" v="26743" actId="11529"/>
          <ac:cxnSpMkLst>
            <pc:docMk/>
            <pc:sldMk cId="315611272" sldId="501"/>
            <ac:cxnSpMk id="9" creationId="{BBDC1F44-8FB6-34E2-BA75-AAED731A6F47}"/>
          </ac:cxnSpMkLst>
        </pc:cxnChg>
      </pc:sldChg>
      <pc:sldChg chg="addSp delSp modSp new mod">
        <pc:chgData name="Rhys Thomas" userId="b0461f160bf1e64b" providerId="LiveId" clId="{CF6027AD-E818-47F9-B483-BF3D327BE63E}" dt="2024-07-14T12:30:55.955" v="27372" actId="313"/>
        <pc:sldMkLst>
          <pc:docMk/>
          <pc:sldMk cId="609481860" sldId="502"/>
        </pc:sldMkLst>
        <pc:spChg chg="del">
          <ac:chgData name="Rhys Thomas" userId="b0461f160bf1e64b" providerId="LiveId" clId="{CF6027AD-E818-47F9-B483-BF3D327BE63E}" dt="2024-07-14T12:21:03.254" v="26858" actId="478"/>
          <ac:spMkLst>
            <pc:docMk/>
            <pc:sldMk cId="609481860" sldId="502"/>
            <ac:spMk id="2" creationId="{8F9CD9F3-58B4-4F27-497D-7B717DD7E263}"/>
          </ac:spMkLst>
        </pc:spChg>
        <pc:spChg chg="del">
          <ac:chgData name="Rhys Thomas" userId="b0461f160bf1e64b" providerId="LiveId" clId="{CF6027AD-E818-47F9-B483-BF3D327BE63E}" dt="2024-07-14T12:21:01.784" v="26857" actId="478"/>
          <ac:spMkLst>
            <pc:docMk/>
            <pc:sldMk cId="609481860" sldId="502"/>
            <ac:spMk id="3" creationId="{7A8B3995-4797-11C0-39BF-733A1FE30A6A}"/>
          </ac:spMkLst>
        </pc:spChg>
        <pc:spChg chg="add mod">
          <ac:chgData name="Rhys Thomas" userId="b0461f160bf1e64b" providerId="LiveId" clId="{CF6027AD-E818-47F9-B483-BF3D327BE63E}" dt="2024-07-14T12:30:55.955" v="27372" actId="313"/>
          <ac:spMkLst>
            <pc:docMk/>
            <pc:sldMk cId="609481860" sldId="502"/>
            <ac:spMk id="4" creationId="{79E1D981-B4A4-9749-041F-1AEC7B8A4E92}"/>
          </ac:spMkLst>
        </pc:spChg>
        <pc:picChg chg="add mod">
          <ac:chgData name="Rhys Thomas" userId="b0461f160bf1e64b" providerId="LiveId" clId="{CF6027AD-E818-47F9-B483-BF3D327BE63E}" dt="2024-07-14T12:30:43.283" v="27370" actId="14100"/>
          <ac:picMkLst>
            <pc:docMk/>
            <pc:sldMk cId="609481860" sldId="502"/>
            <ac:picMk id="6" creationId="{1C3E566D-4CF1-6B18-6A2E-FB9D3B1EC0DC}"/>
          </ac:picMkLst>
        </pc:picChg>
      </pc:sldChg>
      <pc:sldChg chg="addSp delSp modSp new mod ord modAnim">
        <pc:chgData name="Rhys Thomas" userId="b0461f160bf1e64b" providerId="LiveId" clId="{CF6027AD-E818-47F9-B483-BF3D327BE63E}" dt="2024-07-14T13:19:54.894" v="27435" actId="1076"/>
        <pc:sldMkLst>
          <pc:docMk/>
          <pc:sldMk cId="3203426259" sldId="503"/>
        </pc:sldMkLst>
        <pc:spChg chg="del">
          <ac:chgData name="Rhys Thomas" userId="b0461f160bf1e64b" providerId="LiveId" clId="{CF6027AD-E818-47F9-B483-BF3D327BE63E}" dt="2024-07-14T12:32:03.595" v="27375" actId="478"/>
          <ac:spMkLst>
            <pc:docMk/>
            <pc:sldMk cId="3203426259" sldId="503"/>
            <ac:spMk id="2" creationId="{4A373985-1812-DC33-514E-1BAF3581A78E}"/>
          </ac:spMkLst>
        </pc:spChg>
        <pc:spChg chg="del">
          <ac:chgData name="Rhys Thomas" userId="b0461f160bf1e64b" providerId="LiveId" clId="{CF6027AD-E818-47F9-B483-BF3D327BE63E}" dt="2024-07-14T12:31:59.391" v="27374" actId="478"/>
          <ac:spMkLst>
            <pc:docMk/>
            <pc:sldMk cId="3203426259" sldId="503"/>
            <ac:spMk id="3" creationId="{0169C858-4D23-2490-1C30-B41B4A32B51C}"/>
          </ac:spMkLst>
        </pc:spChg>
        <pc:spChg chg="add mod">
          <ac:chgData name="Rhys Thomas" userId="b0461f160bf1e64b" providerId="LiveId" clId="{CF6027AD-E818-47F9-B483-BF3D327BE63E}" dt="2024-07-14T13:05:58.111" v="27392" actId="1076"/>
          <ac:spMkLst>
            <pc:docMk/>
            <pc:sldMk cId="3203426259" sldId="503"/>
            <ac:spMk id="5" creationId="{09085F2B-EDD1-A95A-E46D-213944080C35}"/>
          </ac:spMkLst>
        </pc:spChg>
        <pc:spChg chg="add mod">
          <ac:chgData name="Rhys Thomas" userId="b0461f160bf1e64b" providerId="LiveId" clId="{CF6027AD-E818-47F9-B483-BF3D327BE63E}" dt="2024-07-14T13:13:57.534" v="27419" actId="1076"/>
          <ac:spMkLst>
            <pc:docMk/>
            <pc:sldMk cId="3203426259" sldId="503"/>
            <ac:spMk id="7" creationId="{FB1F21F8-7162-EF20-2441-39D968CE9D0B}"/>
          </ac:spMkLst>
        </pc:spChg>
        <pc:spChg chg="add mod">
          <ac:chgData name="Rhys Thomas" userId="b0461f160bf1e64b" providerId="LiveId" clId="{CF6027AD-E818-47F9-B483-BF3D327BE63E}" dt="2024-07-14T13:11:22.711" v="27410" actId="1076"/>
          <ac:spMkLst>
            <pc:docMk/>
            <pc:sldMk cId="3203426259" sldId="503"/>
            <ac:spMk id="9" creationId="{932B1F62-A2CC-AEF0-BCF3-AE6AB5E0AAA7}"/>
          </ac:spMkLst>
        </pc:spChg>
        <pc:spChg chg="add mod">
          <ac:chgData name="Rhys Thomas" userId="b0461f160bf1e64b" providerId="LiveId" clId="{CF6027AD-E818-47F9-B483-BF3D327BE63E}" dt="2024-07-14T13:10:25.466" v="27405" actId="1076"/>
          <ac:spMkLst>
            <pc:docMk/>
            <pc:sldMk cId="3203426259" sldId="503"/>
            <ac:spMk id="11" creationId="{F0DD1996-0ECC-C027-0E8D-0CC49C98C82B}"/>
          </ac:spMkLst>
        </pc:spChg>
        <pc:spChg chg="add mod">
          <ac:chgData name="Rhys Thomas" userId="b0461f160bf1e64b" providerId="LiveId" clId="{CF6027AD-E818-47F9-B483-BF3D327BE63E}" dt="2024-07-14T13:19:51.307" v="27434" actId="1076"/>
          <ac:spMkLst>
            <pc:docMk/>
            <pc:sldMk cId="3203426259" sldId="503"/>
            <ac:spMk id="13" creationId="{87EBAC3A-D558-CFE2-246F-33B39CCD3DB7}"/>
          </ac:spMkLst>
        </pc:spChg>
        <pc:picChg chg="add mod">
          <ac:chgData name="Rhys Thomas" userId="b0461f160bf1e64b" providerId="LiveId" clId="{CF6027AD-E818-47F9-B483-BF3D327BE63E}" dt="2024-07-14T13:14:04.445" v="27420" actId="1076"/>
          <ac:picMkLst>
            <pc:docMk/>
            <pc:sldMk cId="3203426259" sldId="503"/>
            <ac:picMk id="15" creationId="{69B50902-5F76-C085-7CEA-4D62A7DD142D}"/>
          </ac:picMkLst>
        </pc:picChg>
        <pc:picChg chg="add mod">
          <ac:chgData name="Rhys Thomas" userId="b0461f160bf1e64b" providerId="LiveId" clId="{CF6027AD-E818-47F9-B483-BF3D327BE63E}" dt="2024-07-14T13:15:20.189" v="27423" actId="1076"/>
          <ac:picMkLst>
            <pc:docMk/>
            <pc:sldMk cId="3203426259" sldId="503"/>
            <ac:picMk id="16" creationId="{20AF96A9-18F6-5120-743A-456F77ECC850}"/>
          </ac:picMkLst>
        </pc:picChg>
        <pc:picChg chg="add mod">
          <ac:chgData name="Rhys Thomas" userId="b0461f160bf1e64b" providerId="LiveId" clId="{CF6027AD-E818-47F9-B483-BF3D327BE63E}" dt="2024-07-14T13:15:24.206" v="27425" actId="1076"/>
          <ac:picMkLst>
            <pc:docMk/>
            <pc:sldMk cId="3203426259" sldId="503"/>
            <ac:picMk id="17" creationId="{E8FA902A-396E-5323-A1F2-EDA33DA374E3}"/>
          </ac:picMkLst>
        </pc:picChg>
        <pc:picChg chg="add mod">
          <ac:chgData name="Rhys Thomas" userId="b0461f160bf1e64b" providerId="LiveId" clId="{CF6027AD-E818-47F9-B483-BF3D327BE63E}" dt="2024-07-14T13:19:54.894" v="27435" actId="1076"/>
          <ac:picMkLst>
            <pc:docMk/>
            <pc:sldMk cId="3203426259" sldId="503"/>
            <ac:picMk id="18" creationId="{CB9F5595-5B25-EF97-33CD-CCA37151808A}"/>
          </ac:picMkLst>
        </pc:picChg>
      </pc:sldChg>
      <pc:sldChg chg="addSp delSp modSp new mod modAnim">
        <pc:chgData name="Rhys Thomas" userId="b0461f160bf1e64b" providerId="LiveId" clId="{CF6027AD-E818-47F9-B483-BF3D327BE63E}" dt="2024-07-14T13:33:47.329" v="27482"/>
        <pc:sldMkLst>
          <pc:docMk/>
          <pc:sldMk cId="3947733899" sldId="504"/>
        </pc:sldMkLst>
        <pc:spChg chg="del">
          <ac:chgData name="Rhys Thomas" userId="b0461f160bf1e64b" providerId="LiveId" clId="{CF6027AD-E818-47F9-B483-BF3D327BE63E}" dt="2024-07-14T13:20:30.390" v="27437" actId="478"/>
          <ac:spMkLst>
            <pc:docMk/>
            <pc:sldMk cId="3947733899" sldId="504"/>
            <ac:spMk id="2" creationId="{03D3ABCE-FED1-4DE5-8BC5-5A1475343BC0}"/>
          </ac:spMkLst>
        </pc:spChg>
        <pc:spChg chg="del">
          <ac:chgData name="Rhys Thomas" userId="b0461f160bf1e64b" providerId="LiveId" clId="{CF6027AD-E818-47F9-B483-BF3D327BE63E}" dt="2024-07-14T13:20:31.614" v="27438" actId="478"/>
          <ac:spMkLst>
            <pc:docMk/>
            <pc:sldMk cId="3947733899" sldId="504"/>
            <ac:spMk id="3" creationId="{79372787-1C37-6D1E-380E-ECD6EEA9DDCD}"/>
          </ac:spMkLst>
        </pc:spChg>
        <pc:spChg chg="add mod">
          <ac:chgData name="Rhys Thomas" userId="b0461f160bf1e64b" providerId="LiveId" clId="{CF6027AD-E818-47F9-B483-BF3D327BE63E}" dt="2024-07-14T13:28:46" v="27445" actId="122"/>
          <ac:spMkLst>
            <pc:docMk/>
            <pc:sldMk cId="3947733899" sldId="504"/>
            <ac:spMk id="5" creationId="{D798D8D5-E7D3-A762-D57D-EF1504965418}"/>
          </ac:spMkLst>
        </pc:spChg>
        <pc:spChg chg="add mod">
          <ac:chgData name="Rhys Thomas" userId="b0461f160bf1e64b" providerId="LiveId" clId="{CF6027AD-E818-47F9-B483-BF3D327BE63E}" dt="2024-07-14T13:29:53.672" v="27455" actId="1076"/>
          <ac:spMkLst>
            <pc:docMk/>
            <pc:sldMk cId="3947733899" sldId="504"/>
            <ac:spMk id="7" creationId="{4A7596B0-9B86-216E-0A22-A57AA0E285F4}"/>
          </ac:spMkLst>
        </pc:spChg>
        <pc:spChg chg="add mod">
          <ac:chgData name="Rhys Thomas" userId="b0461f160bf1e64b" providerId="LiveId" clId="{CF6027AD-E818-47F9-B483-BF3D327BE63E}" dt="2024-07-14T13:30:29.562" v="27463" actId="1076"/>
          <ac:spMkLst>
            <pc:docMk/>
            <pc:sldMk cId="3947733899" sldId="504"/>
            <ac:spMk id="9" creationId="{875ACDA7-86EB-E683-18A6-5D933EBE51F2}"/>
          </ac:spMkLst>
        </pc:spChg>
        <pc:spChg chg="add mod">
          <ac:chgData name="Rhys Thomas" userId="b0461f160bf1e64b" providerId="LiveId" clId="{CF6027AD-E818-47F9-B483-BF3D327BE63E}" dt="2024-07-14T13:30:12.781" v="27459" actId="1076"/>
          <ac:spMkLst>
            <pc:docMk/>
            <pc:sldMk cId="3947733899" sldId="504"/>
            <ac:spMk id="11" creationId="{B0542CEA-CA26-56B3-72D3-144E21DAB76A}"/>
          </ac:spMkLst>
        </pc:spChg>
        <pc:spChg chg="add mod">
          <ac:chgData name="Rhys Thomas" userId="b0461f160bf1e64b" providerId="LiveId" clId="{CF6027AD-E818-47F9-B483-BF3D327BE63E}" dt="2024-07-14T13:30:32.215" v="27464" actId="1076"/>
          <ac:spMkLst>
            <pc:docMk/>
            <pc:sldMk cId="3947733899" sldId="504"/>
            <ac:spMk id="13" creationId="{ABAB5C09-7BC9-DE4A-AD05-CC8BD18CEB30}"/>
          </ac:spMkLst>
        </pc:spChg>
        <pc:picChg chg="add mod">
          <ac:chgData name="Rhys Thomas" userId="b0461f160bf1e64b" providerId="LiveId" clId="{CF6027AD-E818-47F9-B483-BF3D327BE63E}" dt="2024-07-14T13:31:26.676" v="27468" actId="1076"/>
          <ac:picMkLst>
            <pc:docMk/>
            <pc:sldMk cId="3947733899" sldId="504"/>
            <ac:picMk id="15" creationId="{BAA4DE1A-BAEB-F425-9894-04E63A49855E}"/>
          </ac:picMkLst>
        </pc:picChg>
        <pc:picChg chg="add mod">
          <ac:chgData name="Rhys Thomas" userId="b0461f160bf1e64b" providerId="LiveId" clId="{CF6027AD-E818-47F9-B483-BF3D327BE63E}" dt="2024-07-14T13:32:05.330" v="27474" actId="14100"/>
          <ac:picMkLst>
            <pc:docMk/>
            <pc:sldMk cId="3947733899" sldId="504"/>
            <ac:picMk id="17" creationId="{889F92BD-710D-9243-628C-98A9F6941BD0}"/>
          </ac:picMkLst>
        </pc:picChg>
        <pc:picChg chg="add mod">
          <ac:chgData name="Rhys Thomas" userId="b0461f160bf1e64b" providerId="LiveId" clId="{CF6027AD-E818-47F9-B483-BF3D327BE63E}" dt="2024-07-14T13:32:41.270" v="27476" actId="1076"/>
          <ac:picMkLst>
            <pc:docMk/>
            <pc:sldMk cId="3947733899" sldId="504"/>
            <ac:picMk id="19" creationId="{FA05D346-9DFD-119A-E3A1-E57EA3A2F74A}"/>
          </ac:picMkLst>
        </pc:picChg>
        <pc:picChg chg="add mod">
          <ac:chgData name="Rhys Thomas" userId="b0461f160bf1e64b" providerId="LiveId" clId="{CF6027AD-E818-47F9-B483-BF3D327BE63E}" dt="2024-07-14T13:33:13.708" v="27478" actId="1076"/>
          <ac:picMkLst>
            <pc:docMk/>
            <pc:sldMk cId="3947733899" sldId="504"/>
            <ac:picMk id="21" creationId="{0DFCEC02-BC11-387D-99A9-0671106EE894}"/>
          </ac:picMkLst>
        </pc:picChg>
      </pc:sldChg>
      <pc:sldChg chg="addSp delSp modSp new mod">
        <pc:chgData name="Rhys Thomas" userId="b0461f160bf1e64b" providerId="LiveId" clId="{CF6027AD-E818-47F9-B483-BF3D327BE63E}" dt="2024-07-14T15:06:43.050" v="27573" actId="20577"/>
        <pc:sldMkLst>
          <pc:docMk/>
          <pc:sldMk cId="1797492069" sldId="505"/>
        </pc:sldMkLst>
        <pc:spChg chg="del">
          <ac:chgData name="Rhys Thomas" userId="b0461f160bf1e64b" providerId="LiveId" clId="{CF6027AD-E818-47F9-B483-BF3D327BE63E}" dt="2024-07-14T13:34:07.928" v="27485" actId="478"/>
          <ac:spMkLst>
            <pc:docMk/>
            <pc:sldMk cId="1797492069" sldId="505"/>
            <ac:spMk id="2" creationId="{0FD30827-6B46-60D9-973E-602C5975D8F0}"/>
          </ac:spMkLst>
        </pc:spChg>
        <pc:spChg chg="del">
          <ac:chgData name="Rhys Thomas" userId="b0461f160bf1e64b" providerId="LiveId" clId="{CF6027AD-E818-47F9-B483-BF3D327BE63E}" dt="2024-07-14T13:34:06.665" v="27484" actId="478"/>
          <ac:spMkLst>
            <pc:docMk/>
            <pc:sldMk cId="1797492069" sldId="505"/>
            <ac:spMk id="3" creationId="{7483A35B-87FE-BC26-79B2-1133B750FD28}"/>
          </ac:spMkLst>
        </pc:spChg>
        <pc:spChg chg="add mod">
          <ac:chgData name="Rhys Thomas" userId="b0461f160bf1e64b" providerId="LiveId" clId="{CF6027AD-E818-47F9-B483-BF3D327BE63E}" dt="2024-07-14T15:06:43.050" v="27573" actId="20577"/>
          <ac:spMkLst>
            <pc:docMk/>
            <pc:sldMk cId="1797492069" sldId="505"/>
            <ac:spMk id="5" creationId="{0BD3CE9E-52D6-770F-4CB6-0B4DD2873CE1}"/>
          </ac:spMkLst>
        </pc:spChg>
      </pc:sldChg>
      <pc:sldChg chg="addSp delSp modSp new mod ord">
        <pc:chgData name="Rhys Thomas" userId="b0461f160bf1e64b" providerId="LiveId" clId="{CF6027AD-E818-47F9-B483-BF3D327BE63E}" dt="2024-07-14T15:05:40.837" v="27571" actId="403"/>
        <pc:sldMkLst>
          <pc:docMk/>
          <pc:sldMk cId="4208980561" sldId="506"/>
        </pc:sldMkLst>
        <pc:spChg chg="del">
          <ac:chgData name="Rhys Thomas" userId="b0461f160bf1e64b" providerId="LiveId" clId="{CF6027AD-E818-47F9-B483-BF3D327BE63E}" dt="2024-07-14T13:37:31.880" v="27504" actId="478"/>
          <ac:spMkLst>
            <pc:docMk/>
            <pc:sldMk cId="4208980561" sldId="506"/>
            <ac:spMk id="2" creationId="{7EF58104-9F23-1FCF-68FA-4D78F881A787}"/>
          </ac:spMkLst>
        </pc:spChg>
        <pc:spChg chg="del">
          <ac:chgData name="Rhys Thomas" userId="b0461f160bf1e64b" providerId="LiveId" clId="{CF6027AD-E818-47F9-B483-BF3D327BE63E}" dt="2024-07-14T13:37:29.967" v="27503" actId="478"/>
          <ac:spMkLst>
            <pc:docMk/>
            <pc:sldMk cId="4208980561" sldId="506"/>
            <ac:spMk id="3" creationId="{B4E0CA39-FA2E-CC24-D612-FED4D5235B7E}"/>
          </ac:spMkLst>
        </pc:spChg>
        <pc:spChg chg="add mod">
          <ac:chgData name="Rhys Thomas" userId="b0461f160bf1e64b" providerId="LiveId" clId="{CF6027AD-E818-47F9-B483-BF3D327BE63E}" dt="2024-07-14T15:05:40.837" v="27571" actId="403"/>
          <ac:spMkLst>
            <pc:docMk/>
            <pc:sldMk cId="4208980561" sldId="506"/>
            <ac:spMk id="7" creationId="{36A4C96B-1365-02C0-A556-D930E1731CF9}"/>
          </ac:spMkLst>
        </pc:spChg>
        <pc:spChg chg="add mod">
          <ac:chgData name="Rhys Thomas" userId="b0461f160bf1e64b" providerId="LiveId" clId="{CF6027AD-E818-47F9-B483-BF3D327BE63E}" dt="2024-07-14T14:59:51.395" v="27516" actId="1038"/>
          <ac:spMkLst>
            <pc:docMk/>
            <pc:sldMk cId="4208980561" sldId="506"/>
            <ac:spMk id="8" creationId="{FC105392-7A89-1373-7D05-247891C9866A}"/>
          </ac:spMkLst>
        </pc:spChg>
        <pc:spChg chg="add mod">
          <ac:chgData name="Rhys Thomas" userId="b0461f160bf1e64b" providerId="LiveId" clId="{CF6027AD-E818-47F9-B483-BF3D327BE63E}" dt="2024-07-14T14:59:57.281" v="27518" actId="1076"/>
          <ac:spMkLst>
            <pc:docMk/>
            <pc:sldMk cId="4208980561" sldId="506"/>
            <ac:spMk id="9" creationId="{49242AD7-51AA-A32E-BB1B-FCD9473562C2}"/>
          </ac:spMkLst>
        </pc:spChg>
        <pc:spChg chg="add mod">
          <ac:chgData name="Rhys Thomas" userId="b0461f160bf1e64b" providerId="LiveId" clId="{CF6027AD-E818-47F9-B483-BF3D327BE63E}" dt="2024-07-14T15:01:43.958" v="27531" actId="1076"/>
          <ac:spMkLst>
            <pc:docMk/>
            <pc:sldMk cId="4208980561" sldId="506"/>
            <ac:spMk id="10" creationId="{1A44A95B-6A9D-DE07-4F06-2D53A0C72961}"/>
          </ac:spMkLst>
        </pc:spChg>
        <pc:spChg chg="add mod">
          <ac:chgData name="Rhys Thomas" userId="b0461f160bf1e64b" providerId="LiveId" clId="{CF6027AD-E818-47F9-B483-BF3D327BE63E}" dt="2024-07-14T15:00:10.241" v="27522" actId="1076"/>
          <ac:spMkLst>
            <pc:docMk/>
            <pc:sldMk cId="4208980561" sldId="506"/>
            <ac:spMk id="11" creationId="{28C33909-C044-FAFB-DE92-1517A4A90012}"/>
          </ac:spMkLst>
        </pc:spChg>
        <pc:picChg chg="add mod">
          <ac:chgData name="Rhys Thomas" userId="b0461f160bf1e64b" providerId="LiveId" clId="{CF6027AD-E818-47F9-B483-BF3D327BE63E}" dt="2024-07-14T14:58:19.953" v="27509" actId="1076"/>
          <ac:picMkLst>
            <pc:docMk/>
            <pc:sldMk cId="4208980561" sldId="506"/>
            <ac:picMk id="5" creationId="{C9F9116E-8AD7-BCB8-809E-C2B4402F4D4A}"/>
          </ac:picMkLst>
        </pc:picChg>
      </pc:sldChg>
      <pc:sldChg chg="addSp delSp modSp new mod">
        <pc:chgData name="Rhys Thomas" userId="b0461f160bf1e64b" providerId="LiveId" clId="{CF6027AD-E818-47F9-B483-BF3D327BE63E}" dt="2024-07-16T16:41:41.870" v="27761" actId="1076"/>
        <pc:sldMkLst>
          <pc:docMk/>
          <pc:sldMk cId="2453446354" sldId="507"/>
        </pc:sldMkLst>
        <pc:spChg chg="del">
          <ac:chgData name="Rhys Thomas" userId="b0461f160bf1e64b" providerId="LiveId" clId="{CF6027AD-E818-47F9-B483-BF3D327BE63E}" dt="2024-07-14T15:07:24.611" v="27575" actId="478"/>
          <ac:spMkLst>
            <pc:docMk/>
            <pc:sldMk cId="2453446354" sldId="507"/>
            <ac:spMk id="2" creationId="{A91AD4C7-B355-14E1-1B3C-F5219F3A580E}"/>
          </ac:spMkLst>
        </pc:spChg>
        <pc:spChg chg="del">
          <ac:chgData name="Rhys Thomas" userId="b0461f160bf1e64b" providerId="LiveId" clId="{CF6027AD-E818-47F9-B483-BF3D327BE63E}" dt="2024-07-14T15:07:26.787" v="27576" actId="478"/>
          <ac:spMkLst>
            <pc:docMk/>
            <pc:sldMk cId="2453446354" sldId="507"/>
            <ac:spMk id="3" creationId="{4C3610BD-A0B3-9648-794C-4844DE42D340}"/>
          </ac:spMkLst>
        </pc:spChg>
        <pc:spChg chg="add mod">
          <ac:chgData name="Rhys Thomas" userId="b0461f160bf1e64b" providerId="LiveId" clId="{CF6027AD-E818-47F9-B483-BF3D327BE63E}" dt="2024-07-14T15:11:21.192" v="27646" actId="20577"/>
          <ac:spMkLst>
            <pc:docMk/>
            <pc:sldMk cId="2453446354" sldId="507"/>
            <ac:spMk id="4" creationId="{B8A33220-893C-93D5-AF69-4A50AB1159BB}"/>
          </ac:spMkLst>
        </pc:spChg>
        <pc:spChg chg="add mod">
          <ac:chgData name="Rhys Thomas" userId="b0461f160bf1e64b" providerId="LiveId" clId="{CF6027AD-E818-47F9-B483-BF3D327BE63E}" dt="2024-07-16T16:41:41.870" v="27761" actId="1076"/>
          <ac:spMkLst>
            <pc:docMk/>
            <pc:sldMk cId="2453446354" sldId="507"/>
            <ac:spMk id="5" creationId="{80B15DDA-2EFC-F505-69FD-80A86FBFD1DF}"/>
          </ac:spMkLst>
        </pc:spChg>
        <pc:spChg chg="add mod">
          <ac:chgData name="Rhys Thomas" userId="b0461f160bf1e64b" providerId="LiveId" clId="{CF6027AD-E818-47F9-B483-BF3D327BE63E}" dt="2024-07-14T15:09:21.428" v="27606"/>
          <ac:spMkLst>
            <pc:docMk/>
            <pc:sldMk cId="2453446354" sldId="507"/>
            <ac:spMk id="6" creationId="{557C65FC-6D5E-B352-331E-669117582BAB}"/>
          </ac:spMkLst>
        </pc:spChg>
        <pc:spChg chg="add mod">
          <ac:chgData name="Rhys Thomas" userId="b0461f160bf1e64b" providerId="LiveId" clId="{CF6027AD-E818-47F9-B483-BF3D327BE63E}" dt="2024-07-14T15:11:09.224" v="27634" actId="6549"/>
          <ac:spMkLst>
            <pc:docMk/>
            <pc:sldMk cId="2453446354" sldId="507"/>
            <ac:spMk id="9" creationId="{7CAB4673-7634-B74D-EBCF-4909D1F9825E}"/>
          </ac:spMkLst>
        </pc:spChg>
        <pc:spChg chg="add mod">
          <ac:chgData name="Rhys Thomas" userId="b0461f160bf1e64b" providerId="LiveId" clId="{CF6027AD-E818-47F9-B483-BF3D327BE63E}" dt="2024-07-14T15:11:33.783" v="27651" actId="20577"/>
          <ac:spMkLst>
            <pc:docMk/>
            <pc:sldMk cId="2453446354" sldId="507"/>
            <ac:spMk id="13" creationId="{B890EE78-435C-EC25-466D-CA911711ED07}"/>
          </ac:spMkLst>
        </pc:spChg>
        <pc:cxnChg chg="add mod">
          <ac:chgData name="Rhys Thomas" userId="b0461f160bf1e64b" providerId="LiveId" clId="{CF6027AD-E818-47F9-B483-BF3D327BE63E}" dt="2024-07-14T15:10:41.373" v="27617" actId="1076"/>
          <ac:cxnSpMkLst>
            <pc:docMk/>
            <pc:sldMk cId="2453446354" sldId="507"/>
            <ac:cxnSpMk id="8" creationId="{4FEA1DF8-F4C9-AD74-50DD-0F91905CA13A}"/>
          </ac:cxnSpMkLst>
        </pc:cxnChg>
        <pc:cxnChg chg="add mod">
          <ac:chgData name="Rhys Thomas" userId="b0461f160bf1e64b" providerId="LiveId" clId="{CF6027AD-E818-47F9-B483-BF3D327BE63E}" dt="2024-07-14T15:09:52.633" v="27612" actId="1076"/>
          <ac:cxnSpMkLst>
            <pc:docMk/>
            <pc:sldMk cId="2453446354" sldId="507"/>
            <ac:cxnSpMk id="10" creationId="{80B33AA6-FDE5-656B-C5F3-45E4FD264550}"/>
          </ac:cxnSpMkLst>
        </pc:cxnChg>
        <pc:cxnChg chg="add del mod">
          <ac:chgData name="Rhys Thomas" userId="b0461f160bf1e64b" providerId="LiveId" clId="{CF6027AD-E818-47F9-B483-BF3D327BE63E}" dt="2024-07-14T15:10:03.625" v="27615" actId="478"/>
          <ac:cxnSpMkLst>
            <pc:docMk/>
            <pc:sldMk cId="2453446354" sldId="507"/>
            <ac:cxnSpMk id="11" creationId="{82EE5C26-8DDA-34C2-2040-369DD85B6906}"/>
          </ac:cxnSpMkLst>
        </pc:cxnChg>
        <pc:cxnChg chg="add del mod">
          <ac:chgData name="Rhys Thomas" userId="b0461f160bf1e64b" providerId="LiveId" clId="{CF6027AD-E818-47F9-B483-BF3D327BE63E}" dt="2024-07-14T15:10:48.374" v="27620" actId="478"/>
          <ac:cxnSpMkLst>
            <pc:docMk/>
            <pc:sldMk cId="2453446354" sldId="507"/>
            <ac:cxnSpMk id="12" creationId="{CAEE5DFD-6E68-8DAD-553D-6F8AA1B77791}"/>
          </ac:cxnSpMkLst>
        </pc:cxnChg>
      </pc:sldChg>
      <pc:sldChg chg="addSp delSp modSp new mod">
        <pc:chgData name="Rhys Thomas" userId="b0461f160bf1e64b" providerId="LiveId" clId="{CF6027AD-E818-47F9-B483-BF3D327BE63E}" dt="2024-07-16T16:40:18.751" v="27760" actId="1076"/>
        <pc:sldMkLst>
          <pc:docMk/>
          <pc:sldMk cId="3727795242" sldId="508"/>
        </pc:sldMkLst>
        <pc:spChg chg="del">
          <ac:chgData name="Rhys Thomas" userId="b0461f160bf1e64b" providerId="LiveId" clId="{CF6027AD-E818-47F9-B483-BF3D327BE63E}" dt="2024-07-16T16:31:57.043" v="27653" actId="478"/>
          <ac:spMkLst>
            <pc:docMk/>
            <pc:sldMk cId="3727795242" sldId="508"/>
            <ac:spMk id="2" creationId="{AF8E6A83-C5B7-5A84-C0D2-5EE23D7F4FCB}"/>
          </ac:spMkLst>
        </pc:spChg>
        <pc:spChg chg="del">
          <ac:chgData name="Rhys Thomas" userId="b0461f160bf1e64b" providerId="LiveId" clId="{CF6027AD-E818-47F9-B483-BF3D327BE63E}" dt="2024-07-16T16:31:58.562" v="27654" actId="478"/>
          <ac:spMkLst>
            <pc:docMk/>
            <pc:sldMk cId="3727795242" sldId="508"/>
            <ac:spMk id="3" creationId="{92136585-7EF2-7F71-DD1C-923D2F6A9A3C}"/>
          </ac:spMkLst>
        </pc:spChg>
        <pc:spChg chg="add mod">
          <ac:chgData name="Rhys Thomas" userId="b0461f160bf1e64b" providerId="LiveId" clId="{CF6027AD-E818-47F9-B483-BF3D327BE63E}" dt="2024-07-16T16:38:47.489" v="27756" actId="1076"/>
          <ac:spMkLst>
            <pc:docMk/>
            <pc:sldMk cId="3727795242" sldId="508"/>
            <ac:spMk id="7" creationId="{3B37B0E8-98E9-5317-9CBF-105BE50D1EBE}"/>
          </ac:spMkLst>
        </pc:spChg>
        <pc:spChg chg="add mod">
          <ac:chgData name="Rhys Thomas" userId="b0461f160bf1e64b" providerId="LiveId" clId="{CF6027AD-E818-47F9-B483-BF3D327BE63E}" dt="2024-07-16T16:40:18.751" v="27760" actId="1076"/>
          <ac:spMkLst>
            <pc:docMk/>
            <pc:sldMk cId="3727795242" sldId="508"/>
            <ac:spMk id="8" creationId="{6683EECF-FF50-A2DB-A6C1-1179BDF0310C}"/>
          </ac:spMkLst>
        </pc:spChg>
        <pc:spChg chg="add mod">
          <ac:chgData name="Rhys Thomas" userId="b0461f160bf1e64b" providerId="LiveId" clId="{CF6027AD-E818-47F9-B483-BF3D327BE63E}" dt="2024-07-16T16:40:18.751" v="27760" actId="1076"/>
          <ac:spMkLst>
            <pc:docMk/>
            <pc:sldMk cId="3727795242" sldId="508"/>
            <ac:spMk id="9" creationId="{40795115-80A1-5FAC-2418-A6138C3D4D64}"/>
          </ac:spMkLst>
        </pc:spChg>
        <pc:spChg chg="add mod">
          <ac:chgData name="Rhys Thomas" userId="b0461f160bf1e64b" providerId="LiveId" clId="{CF6027AD-E818-47F9-B483-BF3D327BE63E}" dt="2024-07-16T16:40:18.751" v="27760" actId="1076"/>
          <ac:spMkLst>
            <pc:docMk/>
            <pc:sldMk cId="3727795242" sldId="508"/>
            <ac:spMk id="10" creationId="{3C6E14D1-4CCD-B202-BA4D-1273AF192E71}"/>
          </ac:spMkLst>
        </pc:spChg>
        <pc:spChg chg="add mod">
          <ac:chgData name="Rhys Thomas" userId="b0461f160bf1e64b" providerId="LiveId" clId="{CF6027AD-E818-47F9-B483-BF3D327BE63E}" dt="2024-07-16T16:40:18.751" v="27760" actId="1076"/>
          <ac:spMkLst>
            <pc:docMk/>
            <pc:sldMk cId="3727795242" sldId="508"/>
            <ac:spMk id="11" creationId="{D972C316-9A60-0636-9822-CEDC994E690D}"/>
          </ac:spMkLst>
        </pc:spChg>
        <pc:spChg chg="add del mod">
          <ac:chgData name="Rhys Thomas" userId="b0461f160bf1e64b" providerId="LiveId" clId="{CF6027AD-E818-47F9-B483-BF3D327BE63E}" dt="2024-07-16T16:38:08.926" v="27751" actId="478"/>
          <ac:spMkLst>
            <pc:docMk/>
            <pc:sldMk cId="3727795242" sldId="508"/>
            <ac:spMk id="12" creationId="{9A0AAD29-69B5-826C-AFDD-939BCC125050}"/>
          </ac:spMkLst>
        </pc:spChg>
        <pc:spChg chg="add del mod">
          <ac:chgData name="Rhys Thomas" userId="b0461f160bf1e64b" providerId="LiveId" clId="{CF6027AD-E818-47F9-B483-BF3D327BE63E}" dt="2024-07-16T16:38:17.013" v="27752" actId="478"/>
          <ac:spMkLst>
            <pc:docMk/>
            <pc:sldMk cId="3727795242" sldId="508"/>
            <ac:spMk id="13" creationId="{4AAE5AE8-4BF9-BFA4-5CDA-13321D78739B}"/>
          </ac:spMkLst>
        </pc:spChg>
        <pc:spChg chg="add mod">
          <ac:chgData name="Rhys Thomas" userId="b0461f160bf1e64b" providerId="LiveId" clId="{CF6027AD-E818-47F9-B483-BF3D327BE63E}" dt="2024-07-16T16:40:18.751" v="27760" actId="1076"/>
          <ac:spMkLst>
            <pc:docMk/>
            <pc:sldMk cId="3727795242" sldId="508"/>
            <ac:spMk id="14" creationId="{EF10941F-19D7-011A-AEBE-1AAA9F57111D}"/>
          </ac:spMkLst>
        </pc:spChg>
        <pc:spChg chg="add del mod">
          <ac:chgData name="Rhys Thomas" userId="b0461f160bf1e64b" providerId="LiveId" clId="{CF6027AD-E818-47F9-B483-BF3D327BE63E}" dt="2024-07-16T16:38:38.833" v="27755" actId="478"/>
          <ac:spMkLst>
            <pc:docMk/>
            <pc:sldMk cId="3727795242" sldId="508"/>
            <ac:spMk id="15" creationId="{51F6E451-912C-3EA5-265A-B9A2823B58EB}"/>
          </ac:spMkLst>
        </pc:spChg>
        <pc:spChg chg="add del mod">
          <ac:chgData name="Rhys Thomas" userId="b0461f160bf1e64b" providerId="LiveId" clId="{CF6027AD-E818-47F9-B483-BF3D327BE63E}" dt="2024-07-16T16:38:23.032" v="27753" actId="478"/>
          <ac:spMkLst>
            <pc:docMk/>
            <pc:sldMk cId="3727795242" sldId="508"/>
            <ac:spMk id="16" creationId="{A52879E5-33F8-A2A9-EE3E-28CA561C4479}"/>
          </ac:spMkLst>
        </pc:spChg>
        <pc:spChg chg="add del mod">
          <ac:chgData name="Rhys Thomas" userId="b0461f160bf1e64b" providerId="LiveId" clId="{CF6027AD-E818-47F9-B483-BF3D327BE63E}" dt="2024-07-16T16:38:29.194" v="27754" actId="478"/>
          <ac:spMkLst>
            <pc:docMk/>
            <pc:sldMk cId="3727795242" sldId="508"/>
            <ac:spMk id="17" creationId="{64D4A82E-6C43-BA69-625B-5F8C3A513338}"/>
          </ac:spMkLst>
        </pc:spChg>
        <pc:picChg chg="add mod">
          <ac:chgData name="Rhys Thomas" userId="b0461f160bf1e64b" providerId="LiveId" clId="{CF6027AD-E818-47F9-B483-BF3D327BE63E}" dt="2024-07-16T16:40:18.751" v="27760" actId="1076"/>
          <ac:picMkLst>
            <pc:docMk/>
            <pc:sldMk cId="3727795242" sldId="508"/>
            <ac:picMk id="5" creationId="{DAFA4B35-7054-200D-8B9E-A604C5B06A73}"/>
          </ac:picMkLst>
        </pc:picChg>
      </pc:sldChg>
      <pc:sldChg chg="addSp delSp modSp new add del mod">
        <pc:chgData name="Rhys Thomas" userId="b0461f160bf1e64b" providerId="LiveId" clId="{CF6027AD-E818-47F9-B483-BF3D327BE63E}" dt="2024-08-04T11:44:35.431" v="33881" actId="2696"/>
        <pc:sldMkLst>
          <pc:docMk/>
          <pc:sldMk cId="844527326" sldId="509"/>
        </pc:sldMkLst>
        <pc:spChg chg="del">
          <ac:chgData name="Rhys Thomas" userId="b0461f160bf1e64b" providerId="LiveId" clId="{CF6027AD-E818-47F9-B483-BF3D327BE63E}" dt="2024-07-16T16:39:05.402" v="27759" actId="478"/>
          <ac:spMkLst>
            <pc:docMk/>
            <pc:sldMk cId="844527326" sldId="509"/>
            <ac:spMk id="2" creationId="{AB79E21E-0447-4730-66E7-17D56FF16AA9}"/>
          </ac:spMkLst>
        </pc:spChg>
        <pc:spChg chg="del">
          <ac:chgData name="Rhys Thomas" userId="b0461f160bf1e64b" providerId="LiveId" clId="{CF6027AD-E818-47F9-B483-BF3D327BE63E}" dt="2024-07-16T16:39:04.206" v="27758" actId="478"/>
          <ac:spMkLst>
            <pc:docMk/>
            <pc:sldMk cId="844527326" sldId="509"/>
            <ac:spMk id="3" creationId="{0FDFBB46-0949-108A-9967-8632BB63627F}"/>
          </ac:spMkLst>
        </pc:spChg>
        <pc:spChg chg="add mod">
          <ac:chgData name="Rhys Thomas" userId="b0461f160bf1e64b" providerId="LiveId" clId="{CF6027AD-E818-47F9-B483-BF3D327BE63E}" dt="2024-07-16T16:41:51.897" v="27762"/>
          <ac:spMkLst>
            <pc:docMk/>
            <pc:sldMk cId="844527326" sldId="509"/>
            <ac:spMk id="4" creationId="{DD66B14A-913F-2D65-CCEA-6D6866E015F6}"/>
          </ac:spMkLst>
        </pc:spChg>
        <pc:spChg chg="add mod">
          <ac:chgData name="Rhys Thomas" userId="b0461f160bf1e64b" providerId="LiveId" clId="{CF6027AD-E818-47F9-B483-BF3D327BE63E}" dt="2024-07-16T16:41:51.897" v="27762"/>
          <ac:spMkLst>
            <pc:docMk/>
            <pc:sldMk cId="844527326" sldId="509"/>
            <ac:spMk id="5" creationId="{A958A40C-A96B-6A05-4673-7041D55B4161}"/>
          </ac:spMkLst>
        </pc:spChg>
        <pc:spChg chg="add del mod">
          <ac:chgData name="Rhys Thomas" userId="b0461f160bf1e64b" providerId="LiveId" clId="{CF6027AD-E818-47F9-B483-BF3D327BE63E}" dt="2024-07-16T16:42:23.858" v="27766" actId="478"/>
          <ac:spMkLst>
            <pc:docMk/>
            <pc:sldMk cId="844527326" sldId="509"/>
            <ac:spMk id="7" creationId="{034050B2-01F8-534B-B95E-BC55677A75B0}"/>
          </ac:spMkLst>
        </pc:spChg>
        <pc:spChg chg="add del mod">
          <ac:chgData name="Rhys Thomas" userId="b0461f160bf1e64b" providerId="LiveId" clId="{CF6027AD-E818-47F9-B483-BF3D327BE63E}" dt="2024-07-16T16:42:23.858" v="27766" actId="478"/>
          <ac:spMkLst>
            <pc:docMk/>
            <pc:sldMk cId="844527326" sldId="509"/>
            <ac:spMk id="8" creationId="{C03BD93A-90D1-7CB3-5735-38E343B5DEC0}"/>
          </ac:spMkLst>
        </pc:spChg>
        <pc:spChg chg="add del mod">
          <ac:chgData name="Rhys Thomas" userId="b0461f160bf1e64b" providerId="LiveId" clId="{CF6027AD-E818-47F9-B483-BF3D327BE63E}" dt="2024-07-16T16:42:23.858" v="27766" actId="478"/>
          <ac:spMkLst>
            <pc:docMk/>
            <pc:sldMk cId="844527326" sldId="509"/>
            <ac:spMk id="9" creationId="{52D4705B-C496-CDDC-2779-B41A10424418}"/>
          </ac:spMkLst>
        </pc:spChg>
        <pc:spChg chg="add del mod">
          <ac:chgData name="Rhys Thomas" userId="b0461f160bf1e64b" providerId="LiveId" clId="{CF6027AD-E818-47F9-B483-BF3D327BE63E}" dt="2024-07-16T16:42:23.858" v="27766" actId="478"/>
          <ac:spMkLst>
            <pc:docMk/>
            <pc:sldMk cId="844527326" sldId="509"/>
            <ac:spMk id="10" creationId="{E9A13B2A-153E-A1C3-9788-7EE3B218BBF7}"/>
          </ac:spMkLst>
        </pc:spChg>
        <pc:spChg chg="add del mod">
          <ac:chgData name="Rhys Thomas" userId="b0461f160bf1e64b" providerId="LiveId" clId="{CF6027AD-E818-47F9-B483-BF3D327BE63E}" dt="2024-07-16T16:42:23.858" v="27766" actId="478"/>
          <ac:spMkLst>
            <pc:docMk/>
            <pc:sldMk cId="844527326" sldId="509"/>
            <ac:spMk id="11" creationId="{C0B95FFA-A0BA-B968-C46E-0B6D8DE48AFC}"/>
          </ac:spMkLst>
        </pc:spChg>
        <pc:spChg chg="add mod">
          <ac:chgData name="Rhys Thomas" userId="b0461f160bf1e64b" providerId="LiveId" clId="{CF6027AD-E818-47F9-B483-BF3D327BE63E}" dt="2024-07-16T16:42:59.446" v="27786" actId="20577"/>
          <ac:spMkLst>
            <pc:docMk/>
            <pc:sldMk cId="844527326" sldId="509"/>
            <ac:spMk id="15" creationId="{092EB9AA-9A52-E533-6C0B-2225426AC59C}"/>
          </ac:spMkLst>
        </pc:spChg>
        <pc:spChg chg="add mod">
          <ac:chgData name="Rhys Thomas" userId="b0461f160bf1e64b" providerId="LiveId" clId="{CF6027AD-E818-47F9-B483-BF3D327BE63E}" dt="2024-07-16T16:43:12.182" v="27794" actId="20577"/>
          <ac:spMkLst>
            <pc:docMk/>
            <pc:sldMk cId="844527326" sldId="509"/>
            <ac:spMk id="16" creationId="{94C9D0FE-1525-253C-80CD-7176FD656CA0}"/>
          </ac:spMkLst>
        </pc:spChg>
        <pc:spChg chg="add mod">
          <ac:chgData name="Rhys Thomas" userId="b0461f160bf1e64b" providerId="LiveId" clId="{CF6027AD-E818-47F9-B483-BF3D327BE63E}" dt="2024-07-16T16:43:32.354" v="27800" actId="20577"/>
          <ac:spMkLst>
            <pc:docMk/>
            <pc:sldMk cId="844527326" sldId="509"/>
            <ac:spMk id="17" creationId="{7BA95748-F8A2-20A0-4ACB-40DFF14B115A}"/>
          </ac:spMkLst>
        </pc:spChg>
        <pc:spChg chg="add mod">
          <ac:chgData name="Rhys Thomas" userId="b0461f160bf1e64b" providerId="LiveId" clId="{CF6027AD-E818-47F9-B483-BF3D327BE63E}" dt="2024-07-16T16:43:58.280" v="27808" actId="20577"/>
          <ac:spMkLst>
            <pc:docMk/>
            <pc:sldMk cId="844527326" sldId="509"/>
            <ac:spMk id="18" creationId="{CB4AB153-D672-1FBC-8AB4-A461F8F95996}"/>
          </ac:spMkLst>
        </pc:spChg>
        <pc:spChg chg="add mod">
          <ac:chgData name="Rhys Thomas" userId="b0461f160bf1e64b" providerId="LiveId" clId="{CF6027AD-E818-47F9-B483-BF3D327BE63E}" dt="2024-07-16T16:44:25.677" v="27817" actId="1076"/>
          <ac:spMkLst>
            <pc:docMk/>
            <pc:sldMk cId="844527326" sldId="509"/>
            <ac:spMk id="19" creationId="{E27A8A0E-A070-721D-2B5D-AA99C0CDCA2B}"/>
          </ac:spMkLst>
        </pc:spChg>
        <pc:spChg chg="add mod">
          <ac:chgData name="Rhys Thomas" userId="b0461f160bf1e64b" providerId="LiveId" clId="{CF6027AD-E818-47F9-B483-BF3D327BE63E}" dt="2024-07-16T16:45:23.848" v="27835" actId="20577"/>
          <ac:spMkLst>
            <pc:docMk/>
            <pc:sldMk cId="844527326" sldId="509"/>
            <ac:spMk id="20" creationId="{B36147E7-C3DB-ED5A-9AC2-8B84BBEF41AE}"/>
          </ac:spMkLst>
        </pc:spChg>
        <pc:spChg chg="add mod">
          <ac:chgData name="Rhys Thomas" userId="b0461f160bf1e64b" providerId="LiveId" clId="{CF6027AD-E818-47F9-B483-BF3D327BE63E}" dt="2024-07-16T16:45:31.724" v="27839" actId="20577"/>
          <ac:spMkLst>
            <pc:docMk/>
            <pc:sldMk cId="844527326" sldId="509"/>
            <ac:spMk id="21" creationId="{0A1E892E-F5FE-CB56-BC2C-D0C1ACFD24E4}"/>
          </ac:spMkLst>
        </pc:spChg>
        <pc:spChg chg="add mod">
          <ac:chgData name="Rhys Thomas" userId="b0461f160bf1e64b" providerId="LiveId" clId="{CF6027AD-E818-47F9-B483-BF3D327BE63E}" dt="2024-07-16T16:45:58.478" v="27845" actId="20577"/>
          <ac:spMkLst>
            <pc:docMk/>
            <pc:sldMk cId="844527326" sldId="509"/>
            <ac:spMk id="22" creationId="{E0A153F7-F591-487B-847E-95B6E10F5DCF}"/>
          </ac:spMkLst>
        </pc:spChg>
        <pc:spChg chg="add mod">
          <ac:chgData name="Rhys Thomas" userId="b0461f160bf1e64b" providerId="LiveId" clId="{CF6027AD-E818-47F9-B483-BF3D327BE63E}" dt="2024-07-16T16:46:39.961" v="27851" actId="20577"/>
          <ac:spMkLst>
            <pc:docMk/>
            <pc:sldMk cId="844527326" sldId="509"/>
            <ac:spMk id="23" creationId="{23EF4787-BB14-E36C-6596-E2613DF6DA51}"/>
          </ac:spMkLst>
        </pc:spChg>
        <pc:spChg chg="add mod">
          <ac:chgData name="Rhys Thomas" userId="b0461f160bf1e64b" providerId="LiveId" clId="{CF6027AD-E818-47F9-B483-BF3D327BE63E}" dt="2024-07-16T16:46:50.082" v="27853" actId="1076"/>
          <ac:spMkLst>
            <pc:docMk/>
            <pc:sldMk cId="844527326" sldId="509"/>
            <ac:spMk id="24" creationId="{A82B5A77-456E-2B41-0D42-A76F98FB0365}"/>
          </ac:spMkLst>
        </pc:spChg>
        <pc:spChg chg="add mod">
          <ac:chgData name="Rhys Thomas" userId="b0461f160bf1e64b" providerId="LiveId" clId="{CF6027AD-E818-47F9-B483-BF3D327BE63E}" dt="2024-07-16T16:47:32.950" v="27856" actId="1076"/>
          <ac:spMkLst>
            <pc:docMk/>
            <pc:sldMk cId="844527326" sldId="509"/>
            <ac:spMk id="25" creationId="{A7BBEE6F-26D5-C2B5-F6BA-548F85CAB59C}"/>
          </ac:spMkLst>
        </pc:spChg>
        <pc:spChg chg="add mod">
          <ac:chgData name="Rhys Thomas" userId="b0461f160bf1e64b" providerId="LiveId" clId="{CF6027AD-E818-47F9-B483-BF3D327BE63E}" dt="2024-07-16T16:47:57.058" v="27864" actId="20577"/>
          <ac:spMkLst>
            <pc:docMk/>
            <pc:sldMk cId="844527326" sldId="509"/>
            <ac:spMk id="26" creationId="{A66F197E-90B9-C5E2-1F40-EEB6A19391BB}"/>
          </ac:spMkLst>
        </pc:spChg>
        <pc:spChg chg="add del mod">
          <ac:chgData name="Rhys Thomas" userId="b0461f160bf1e64b" providerId="LiveId" clId="{CF6027AD-E818-47F9-B483-BF3D327BE63E}" dt="2024-07-16T16:48:56.205" v="27872" actId="478"/>
          <ac:spMkLst>
            <pc:docMk/>
            <pc:sldMk cId="844527326" sldId="509"/>
            <ac:spMk id="27" creationId="{48AA3209-4761-A9D9-5E8A-4A0C4BB12758}"/>
          </ac:spMkLst>
        </pc:spChg>
        <pc:spChg chg="add mod">
          <ac:chgData name="Rhys Thomas" userId="b0461f160bf1e64b" providerId="LiveId" clId="{CF6027AD-E818-47F9-B483-BF3D327BE63E}" dt="2024-07-16T16:49:11.911" v="27878" actId="20577"/>
          <ac:spMkLst>
            <pc:docMk/>
            <pc:sldMk cId="844527326" sldId="509"/>
            <ac:spMk id="28" creationId="{84697D4F-AE71-76DC-C8E6-CCC392612E19}"/>
          </ac:spMkLst>
        </pc:spChg>
        <pc:spChg chg="add mod">
          <ac:chgData name="Rhys Thomas" userId="b0461f160bf1e64b" providerId="LiveId" clId="{CF6027AD-E818-47F9-B483-BF3D327BE63E}" dt="2024-07-16T16:49:33.376" v="27889" actId="20577"/>
          <ac:spMkLst>
            <pc:docMk/>
            <pc:sldMk cId="844527326" sldId="509"/>
            <ac:spMk id="29" creationId="{DA195F88-0DD2-2CCC-D21D-8ADE9BC54CD5}"/>
          </ac:spMkLst>
        </pc:spChg>
        <pc:spChg chg="add mod">
          <ac:chgData name="Rhys Thomas" userId="b0461f160bf1e64b" providerId="LiveId" clId="{CF6027AD-E818-47F9-B483-BF3D327BE63E}" dt="2024-07-16T16:49:56.408" v="27898" actId="1076"/>
          <ac:spMkLst>
            <pc:docMk/>
            <pc:sldMk cId="844527326" sldId="509"/>
            <ac:spMk id="30" creationId="{4E7F4CEC-7E42-6583-8DA6-FB2D5580A1CC}"/>
          </ac:spMkLst>
        </pc:spChg>
        <pc:spChg chg="add mod">
          <ac:chgData name="Rhys Thomas" userId="b0461f160bf1e64b" providerId="LiveId" clId="{CF6027AD-E818-47F9-B483-BF3D327BE63E}" dt="2024-07-16T16:51:27.294" v="27906" actId="20577"/>
          <ac:spMkLst>
            <pc:docMk/>
            <pc:sldMk cId="844527326" sldId="509"/>
            <ac:spMk id="31" creationId="{779EA878-96AD-1431-ED0A-6E64466BDCCA}"/>
          </ac:spMkLst>
        </pc:spChg>
        <pc:picChg chg="add mod">
          <ac:chgData name="Rhys Thomas" userId="b0461f160bf1e64b" providerId="LiveId" clId="{CF6027AD-E818-47F9-B483-BF3D327BE63E}" dt="2024-07-16T16:42:16.483" v="27765" actId="1076"/>
          <ac:picMkLst>
            <pc:docMk/>
            <pc:sldMk cId="844527326" sldId="509"/>
            <ac:picMk id="6" creationId="{94322239-6122-225F-CEBA-44B70A900D84}"/>
          </ac:picMkLst>
        </pc:picChg>
        <pc:picChg chg="add mod">
          <ac:chgData name="Rhys Thomas" userId="b0461f160bf1e64b" providerId="LiveId" clId="{CF6027AD-E818-47F9-B483-BF3D327BE63E}" dt="2024-07-16T16:42:30.212" v="27768" actId="1076"/>
          <ac:picMkLst>
            <pc:docMk/>
            <pc:sldMk cId="844527326" sldId="509"/>
            <ac:picMk id="12" creationId="{42B62833-BA70-356B-1987-4763EE1FFEE6}"/>
          </ac:picMkLst>
        </pc:picChg>
        <pc:picChg chg="add mod">
          <ac:chgData name="Rhys Thomas" userId="b0461f160bf1e64b" providerId="LiveId" clId="{CF6027AD-E818-47F9-B483-BF3D327BE63E}" dt="2024-07-16T16:42:36.457" v="27770" actId="1076"/>
          <ac:picMkLst>
            <pc:docMk/>
            <pc:sldMk cId="844527326" sldId="509"/>
            <ac:picMk id="13" creationId="{26EA5516-B166-7E20-41E9-5B615DF0A25E}"/>
          </ac:picMkLst>
        </pc:picChg>
        <pc:picChg chg="add mod">
          <ac:chgData name="Rhys Thomas" userId="b0461f160bf1e64b" providerId="LiveId" clId="{CF6027AD-E818-47F9-B483-BF3D327BE63E}" dt="2024-07-16T16:42:42.481" v="27772" actId="1076"/>
          <ac:picMkLst>
            <pc:docMk/>
            <pc:sldMk cId="844527326" sldId="509"/>
            <ac:picMk id="14" creationId="{69D0613C-D7CD-40AA-178E-4D4E7CA4385D}"/>
          </ac:picMkLst>
        </pc:picChg>
      </pc:sldChg>
      <pc:sldChg chg="addSp delSp modSp new mod modAnim">
        <pc:chgData name="Rhys Thomas" userId="b0461f160bf1e64b" providerId="LiveId" clId="{CF6027AD-E818-47F9-B483-BF3D327BE63E}" dt="2024-07-16T17:00:27.917" v="27948"/>
        <pc:sldMkLst>
          <pc:docMk/>
          <pc:sldMk cId="119084295" sldId="510"/>
        </pc:sldMkLst>
        <pc:spChg chg="del">
          <ac:chgData name="Rhys Thomas" userId="b0461f160bf1e64b" providerId="LiveId" clId="{CF6027AD-E818-47F9-B483-BF3D327BE63E}" dt="2024-07-16T16:51:38.800" v="27909" actId="478"/>
          <ac:spMkLst>
            <pc:docMk/>
            <pc:sldMk cId="119084295" sldId="510"/>
            <ac:spMk id="2" creationId="{9E1AD039-EE64-7532-F7FD-836947961AA9}"/>
          </ac:spMkLst>
        </pc:spChg>
        <pc:spChg chg="del">
          <ac:chgData name="Rhys Thomas" userId="b0461f160bf1e64b" providerId="LiveId" clId="{CF6027AD-E818-47F9-B483-BF3D327BE63E}" dt="2024-07-16T16:51:37.556" v="27908" actId="478"/>
          <ac:spMkLst>
            <pc:docMk/>
            <pc:sldMk cId="119084295" sldId="510"/>
            <ac:spMk id="3" creationId="{E1A42424-298A-85F6-1E82-5DD633E175EA}"/>
          </ac:spMkLst>
        </pc:spChg>
        <pc:spChg chg="add del mod">
          <ac:chgData name="Rhys Thomas" userId="b0461f160bf1e64b" providerId="LiveId" clId="{CF6027AD-E818-47F9-B483-BF3D327BE63E}" dt="2024-07-16T16:51:52.521" v="27912" actId="478"/>
          <ac:spMkLst>
            <pc:docMk/>
            <pc:sldMk cId="119084295" sldId="510"/>
            <ac:spMk id="5" creationId="{98288C8D-9EFE-7C50-6F85-8A1324584F4B}"/>
          </ac:spMkLst>
        </pc:spChg>
        <pc:spChg chg="add mod">
          <ac:chgData name="Rhys Thomas" userId="b0461f160bf1e64b" providerId="LiveId" clId="{CF6027AD-E818-47F9-B483-BF3D327BE63E}" dt="2024-07-16T16:59:35.588" v="27939" actId="1076"/>
          <ac:spMkLst>
            <pc:docMk/>
            <pc:sldMk cId="119084295" sldId="510"/>
            <ac:spMk id="7" creationId="{6D7D821C-2F2D-408F-ACF7-4C2EC1B99162}"/>
          </ac:spMkLst>
        </pc:spChg>
        <pc:spChg chg="add mod">
          <ac:chgData name="Rhys Thomas" userId="b0461f160bf1e64b" providerId="LiveId" clId="{CF6027AD-E818-47F9-B483-BF3D327BE63E}" dt="2024-07-16T17:00:21.814" v="27946" actId="1076"/>
          <ac:spMkLst>
            <pc:docMk/>
            <pc:sldMk cId="119084295" sldId="510"/>
            <ac:spMk id="13" creationId="{8F7D2897-B196-1392-BCE5-FE8B63181678}"/>
          </ac:spMkLst>
        </pc:spChg>
        <pc:spChg chg="add mod">
          <ac:chgData name="Rhys Thomas" userId="b0461f160bf1e64b" providerId="LiveId" clId="{CF6027AD-E818-47F9-B483-BF3D327BE63E}" dt="2024-07-16T17:00:19.704" v="27945" actId="1076"/>
          <ac:spMkLst>
            <pc:docMk/>
            <pc:sldMk cId="119084295" sldId="510"/>
            <ac:spMk id="15" creationId="{9FDBB6D6-4F2F-1279-D669-03539696E26E}"/>
          </ac:spMkLst>
        </pc:spChg>
        <pc:picChg chg="add del mod">
          <ac:chgData name="Rhys Thomas" userId="b0461f160bf1e64b" providerId="LiveId" clId="{CF6027AD-E818-47F9-B483-BF3D327BE63E}" dt="2024-07-16T16:58:54.353" v="27932" actId="478"/>
          <ac:picMkLst>
            <pc:docMk/>
            <pc:sldMk cId="119084295" sldId="510"/>
            <ac:picMk id="9" creationId="{86B62D2B-92FE-D297-63E3-F58720E47C4C}"/>
          </ac:picMkLst>
        </pc:picChg>
        <pc:picChg chg="add mod">
          <ac:chgData name="Rhys Thomas" userId="b0461f160bf1e64b" providerId="LiveId" clId="{CF6027AD-E818-47F9-B483-BF3D327BE63E}" dt="2024-07-16T16:59:56.051" v="27941" actId="1076"/>
          <ac:picMkLst>
            <pc:docMk/>
            <pc:sldMk cId="119084295" sldId="510"/>
            <ac:picMk id="11" creationId="{0FBDE525-7EC3-4167-AB5A-C8D82D5D1C09}"/>
          </ac:picMkLst>
        </pc:picChg>
      </pc:sldChg>
      <pc:sldChg chg="delSp modSp new mod">
        <pc:chgData name="Rhys Thomas" userId="b0461f160bf1e64b" providerId="LiveId" clId="{CF6027AD-E818-47F9-B483-BF3D327BE63E}" dt="2024-07-16T17:00:37.032" v="27956" actId="478"/>
        <pc:sldMkLst>
          <pc:docMk/>
          <pc:sldMk cId="1803732223" sldId="511"/>
        </pc:sldMkLst>
        <pc:spChg chg="mod">
          <ac:chgData name="Rhys Thomas" userId="b0461f160bf1e64b" providerId="LiveId" clId="{CF6027AD-E818-47F9-B483-BF3D327BE63E}" dt="2024-07-16T17:00:33.628" v="27955" actId="20577"/>
          <ac:spMkLst>
            <pc:docMk/>
            <pc:sldMk cId="1803732223" sldId="511"/>
            <ac:spMk id="2" creationId="{CACAEC1A-A2FC-75E2-DB3B-A40B3D959614}"/>
          </ac:spMkLst>
        </pc:spChg>
        <pc:spChg chg="del">
          <ac:chgData name="Rhys Thomas" userId="b0461f160bf1e64b" providerId="LiveId" clId="{CF6027AD-E818-47F9-B483-BF3D327BE63E}" dt="2024-07-16T17:00:37.032" v="27956" actId="478"/>
          <ac:spMkLst>
            <pc:docMk/>
            <pc:sldMk cId="1803732223" sldId="511"/>
            <ac:spMk id="3" creationId="{F78D58A9-02E0-4065-3291-241031FCD6AC}"/>
          </ac:spMkLst>
        </pc:spChg>
      </pc:sldChg>
      <pc:sldChg chg="addSp delSp modSp new mod modAnim">
        <pc:chgData name="Rhys Thomas" userId="b0461f160bf1e64b" providerId="LiveId" clId="{CF6027AD-E818-47F9-B483-BF3D327BE63E}" dt="2024-07-29T12:56:20.318" v="31653"/>
        <pc:sldMkLst>
          <pc:docMk/>
          <pc:sldMk cId="3663598442" sldId="512"/>
        </pc:sldMkLst>
        <pc:spChg chg="del">
          <ac:chgData name="Rhys Thomas" userId="b0461f160bf1e64b" providerId="LiveId" clId="{CF6027AD-E818-47F9-B483-BF3D327BE63E}" dt="2024-07-16T17:00:45.943" v="27958" actId="478"/>
          <ac:spMkLst>
            <pc:docMk/>
            <pc:sldMk cId="3663598442" sldId="512"/>
            <ac:spMk id="2" creationId="{3CED029E-28BD-9D40-7891-4DD57676F460}"/>
          </ac:spMkLst>
        </pc:spChg>
        <pc:spChg chg="del">
          <ac:chgData name="Rhys Thomas" userId="b0461f160bf1e64b" providerId="LiveId" clId="{CF6027AD-E818-47F9-B483-BF3D327BE63E}" dt="2024-07-16T17:00:48.297" v="27959" actId="478"/>
          <ac:spMkLst>
            <pc:docMk/>
            <pc:sldMk cId="3663598442" sldId="512"/>
            <ac:spMk id="3" creationId="{E7AAAC3C-309F-162F-8C0D-BA67743DC5FA}"/>
          </ac:spMkLst>
        </pc:spChg>
        <pc:spChg chg="add mod">
          <ac:chgData name="Rhys Thomas" userId="b0461f160bf1e64b" providerId="LiveId" clId="{CF6027AD-E818-47F9-B483-BF3D327BE63E}" dt="2024-07-22T07:08:16.590" v="28820" actId="403"/>
          <ac:spMkLst>
            <pc:docMk/>
            <pc:sldMk cId="3663598442" sldId="512"/>
            <ac:spMk id="6" creationId="{A2BA031A-48D1-8E32-3DF9-428E8B164906}"/>
          </ac:spMkLst>
        </pc:spChg>
        <pc:spChg chg="add mod">
          <ac:chgData name="Rhys Thomas" userId="b0461f160bf1e64b" providerId="LiveId" clId="{CF6027AD-E818-47F9-B483-BF3D327BE63E}" dt="2024-07-29T12:50:29.982" v="31583" actId="1076"/>
          <ac:spMkLst>
            <pc:docMk/>
            <pc:sldMk cId="3663598442" sldId="512"/>
            <ac:spMk id="7" creationId="{67AE17E3-CABC-AA49-AA0A-DC0756B0BFC5}"/>
          </ac:spMkLst>
        </pc:spChg>
        <pc:spChg chg="add del mod">
          <ac:chgData name="Rhys Thomas" userId="b0461f160bf1e64b" providerId="LiveId" clId="{CF6027AD-E818-47F9-B483-BF3D327BE63E}" dt="2024-07-29T12:50:24.850" v="31582" actId="478"/>
          <ac:spMkLst>
            <pc:docMk/>
            <pc:sldMk cId="3663598442" sldId="512"/>
            <ac:spMk id="8" creationId="{7C9F24AE-D90B-C88C-20D0-11C3C8B1DC19}"/>
          </ac:spMkLst>
        </pc:spChg>
        <pc:spChg chg="add mod">
          <ac:chgData name="Rhys Thomas" userId="b0461f160bf1e64b" providerId="LiveId" clId="{CF6027AD-E818-47F9-B483-BF3D327BE63E}" dt="2024-07-29T12:50:43.091" v="31586" actId="207"/>
          <ac:spMkLst>
            <pc:docMk/>
            <pc:sldMk cId="3663598442" sldId="512"/>
            <ac:spMk id="9" creationId="{34676E06-C5F2-7D08-2AD5-91AC992253FC}"/>
          </ac:spMkLst>
        </pc:spChg>
        <pc:spChg chg="add del mod">
          <ac:chgData name="Rhys Thomas" userId="b0461f160bf1e64b" providerId="LiveId" clId="{CF6027AD-E818-47F9-B483-BF3D327BE63E}" dt="2024-07-29T12:50:53.539" v="31590"/>
          <ac:spMkLst>
            <pc:docMk/>
            <pc:sldMk cId="3663598442" sldId="512"/>
            <ac:spMk id="10" creationId="{DBD803DE-B5ED-6318-C337-71DDCAE30C22}"/>
          </ac:spMkLst>
        </pc:spChg>
        <pc:spChg chg="add del mod">
          <ac:chgData name="Rhys Thomas" userId="b0461f160bf1e64b" providerId="LiveId" clId="{CF6027AD-E818-47F9-B483-BF3D327BE63E}" dt="2024-07-29T12:53:32.450" v="31595"/>
          <ac:spMkLst>
            <pc:docMk/>
            <pc:sldMk cId="3663598442" sldId="512"/>
            <ac:spMk id="11" creationId="{7460EF83-AD22-5C01-3A46-D1BD23738E97}"/>
          </ac:spMkLst>
        </pc:spChg>
        <pc:spChg chg="add del mod">
          <ac:chgData name="Rhys Thomas" userId="b0461f160bf1e64b" providerId="LiveId" clId="{CF6027AD-E818-47F9-B483-BF3D327BE63E}" dt="2024-07-29T12:55:39.904" v="31648" actId="478"/>
          <ac:spMkLst>
            <pc:docMk/>
            <pc:sldMk cId="3663598442" sldId="512"/>
            <ac:spMk id="12" creationId="{9C9919BB-6D5E-960C-0CB5-908D14479CD1}"/>
          </ac:spMkLst>
        </pc:spChg>
        <pc:spChg chg="add mod">
          <ac:chgData name="Rhys Thomas" userId="b0461f160bf1e64b" providerId="LiveId" clId="{CF6027AD-E818-47F9-B483-BF3D327BE63E}" dt="2024-07-29T12:55:35.067" v="31647" actId="20577"/>
          <ac:spMkLst>
            <pc:docMk/>
            <pc:sldMk cId="3663598442" sldId="512"/>
            <ac:spMk id="13" creationId="{7C2DA072-5F97-6B15-A7D3-67782149FC20}"/>
          </ac:spMkLst>
        </pc:spChg>
        <pc:spChg chg="add mod">
          <ac:chgData name="Rhys Thomas" userId="b0461f160bf1e64b" providerId="LiveId" clId="{CF6027AD-E818-47F9-B483-BF3D327BE63E}" dt="2024-07-29T12:54:42.035" v="31624" actId="1076"/>
          <ac:spMkLst>
            <pc:docMk/>
            <pc:sldMk cId="3663598442" sldId="512"/>
            <ac:spMk id="14" creationId="{9F7076BF-D207-7304-AED9-9C444088ECA2}"/>
          </ac:spMkLst>
        </pc:spChg>
        <pc:spChg chg="add mod">
          <ac:chgData name="Rhys Thomas" userId="b0461f160bf1e64b" providerId="LiveId" clId="{CF6027AD-E818-47F9-B483-BF3D327BE63E}" dt="2024-07-29T12:55:23.371" v="31643" actId="20577"/>
          <ac:spMkLst>
            <pc:docMk/>
            <pc:sldMk cId="3663598442" sldId="512"/>
            <ac:spMk id="15" creationId="{D4EBBECB-5C4C-78DB-5548-DC99C3BB6401}"/>
          </ac:spMkLst>
        </pc:spChg>
        <pc:spChg chg="add mod">
          <ac:chgData name="Rhys Thomas" userId="b0461f160bf1e64b" providerId="LiveId" clId="{CF6027AD-E818-47F9-B483-BF3D327BE63E}" dt="2024-07-29T12:54:48.485" v="31626" actId="1076"/>
          <ac:spMkLst>
            <pc:docMk/>
            <pc:sldMk cId="3663598442" sldId="512"/>
            <ac:spMk id="16" creationId="{67C4A606-39D9-F69E-7D6D-436E7598B865}"/>
          </ac:spMkLst>
        </pc:spChg>
        <pc:spChg chg="add mod">
          <ac:chgData name="Rhys Thomas" userId="b0461f160bf1e64b" providerId="LiveId" clId="{CF6027AD-E818-47F9-B483-BF3D327BE63E}" dt="2024-07-29T12:55:30.240" v="31646" actId="20577"/>
          <ac:spMkLst>
            <pc:docMk/>
            <pc:sldMk cId="3663598442" sldId="512"/>
            <ac:spMk id="17" creationId="{38A81A01-20F3-5C32-38F1-CC0A8BDED866}"/>
          </ac:spMkLst>
        </pc:spChg>
        <pc:spChg chg="add mod">
          <ac:chgData name="Rhys Thomas" userId="b0461f160bf1e64b" providerId="LiveId" clId="{CF6027AD-E818-47F9-B483-BF3D327BE63E}" dt="2024-07-29T12:56:14.326" v="31652" actId="1582"/>
          <ac:spMkLst>
            <pc:docMk/>
            <pc:sldMk cId="3663598442" sldId="512"/>
            <ac:spMk id="18" creationId="{1AE4C1C6-BF30-7313-F926-074442B66FC9}"/>
          </ac:spMkLst>
        </pc:spChg>
        <pc:picChg chg="add del mod">
          <ac:chgData name="Rhys Thomas" userId="b0461f160bf1e64b" providerId="LiveId" clId="{CF6027AD-E818-47F9-B483-BF3D327BE63E}" dt="2024-07-29T12:49:50.084" v="31577" actId="478"/>
          <ac:picMkLst>
            <pc:docMk/>
            <pc:sldMk cId="3663598442" sldId="512"/>
            <ac:picMk id="5" creationId="{8E7AF75C-CEC3-6104-4F13-A6E164D72957}"/>
          </ac:picMkLst>
        </pc:picChg>
      </pc:sldChg>
      <pc:sldChg chg="addSp delSp modSp new mod modAnim">
        <pc:chgData name="Rhys Thomas" userId="b0461f160bf1e64b" providerId="LiveId" clId="{CF6027AD-E818-47F9-B483-BF3D327BE63E}" dt="2024-07-16T19:15:04.170" v="28392"/>
        <pc:sldMkLst>
          <pc:docMk/>
          <pc:sldMk cId="610200949" sldId="513"/>
        </pc:sldMkLst>
        <pc:spChg chg="del">
          <ac:chgData name="Rhys Thomas" userId="b0461f160bf1e64b" providerId="LiveId" clId="{CF6027AD-E818-47F9-B483-BF3D327BE63E}" dt="2024-07-16T19:00:28.042" v="27991" actId="478"/>
          <ac:spMkLst>
            <pc:docMk/>
            <pc:sldMk cId="610200949" sldId="513"/>
            <ac:spMk id="2" creationId="{3C14552A-27E5-79D7-F80A-EF7BC1482873}"/>
          </ac:spMkLst>
        </pc:spChg>
        <pc:spChg chg="del">
          <ac:chgData name="Rhys Thomas" userId="b0461f160bf1e64b" providerId="LiveId" clId="{CF6027AD-E818-47F9-B483-BF3D327BE63E}" dt="2024-07-16T19:00:30.207" v="27992" actId="478"/>
          <ac:spMkLst>
            <pc:docMk/>
            <pc:sldMk cId="610200949" sldId="513"/>
            <ac:spMk id="3" creationId="{6AA61C2A-2BCC-BD48-977C-21D87438AB65}"/>
          </ac:spMkLst>
        </pc:spChg>
        <pc:spChg chg="add mod">
          <ac:chgData name="Rhys Thomas" userId="b0461f160bf1e64b" providerId="LiveId" clId="{CF6027AD-E818-47F9-B483-BF3D327BE63E}" dt="2024-07-16T19:00:57.668" v="27999" actId="1076"/>
          <ac:spMkLst>
            <pc:docMk/>
            <pc:sldMk cId="610200949" sldId="513"/>
            <ac:spMk id="5" creationId="{D8D5BEBD-354D-1D74-3986-042D82D3611A}"/>
          </ac:spMkLst>
        </pc:spChg>
        <pc:spChg chg="add mod">
          <ac:chgData name="Rhys Thomas" userId="b0461f160bf1e64b" providerId="LiveId" clId="{CF6027AD-E818-47F9-B483-BF3D327BE63E}" dt="2024-07-16T19:09:34.874" v="28315" actId="403"/>
          <ac:spMkLst>
            <pc:docMk/>
            <pc:sldMk cId="610200949" sldId="513"/>
            <ac:spMk id="6" creationId="{60AE24D7-5BAB-4017-8C76-73637982C49C}"/>
          </ac:spMkLst>
        </pc:spChg>
        <pc:spChg chg="add mod">
          <ac:chgData name="Rhys Thomas" userId="b0461f160bf1e64b" providerId="LiveId" clId="{CF6027AD-E818-47F9-B483-BF3D327BE63E}" dt="2024-07-16T19:13:14.273" v="28374" actId="403"/>
          <ac:spMkLst>
            <pc:docMk/>
            <pc:sldMk cId="610200949" sldId="513"/>
            <ac:spMk id="7" creationId="{25904185-1055-9ADE-6D12-C1971EB1A6A3}"/>
          </ac:spMkLst>
        </pc:spChg>
        <pc:spChg chg="add mod">
          <ac:chgData name="Rhys Thomas" userId="b0461f160bf1e64b" providerId="LiveId" clId="{CF6027AD-E818-47F9-B483-BF3D327BE63E}" dt="2024-07-16T19:13:14.273" v="28374" actId="403"/>
          <ac:spMkLst>
            <pc:docMk/>
            <pc:sldMk cId="610200949" sldId="513"/>
            <ac:spMk id="8" creationId="{3F89A696-B34B-194D-D432-13AE02C8EC13}"/>
          </ac:spMkLst>
        </pc:spChg>
        <pc:spChg chg="add mod">
          <ac:chgData name="Rhys Thomas" userId="b0461f160bf1e64b" providerId="LiveId" clId="{CF6027AD-E818-47F9-B483-BF3D327BE63E}" dt="2024-07-16T19:14:25.862" v="28385" actId="20577"/>
          <ac:spMkLst>
            <pc:docMk/>
            <pc:sldMk cId="610200949" sldId="513"/>
            <ac:spMk id="9" creationId="{74D7BF6A-FD72-CAEC-4EB8-A64E11F0E906}"/>
          </ac:spMkLst>
        </pc:spChg>
        <pc:spChg chg="add del mod">
          <ac:chgData name="Rhys Thomas" userId="b0461f160bf1e64b" providerId="LiveId" clId="{CF6027AD-E818-47F9-B483-BF3D327BE63E}" dt="2024-07-16T19:12:56.451" v="28369" actId="478"/>
          <ac:spMkLst>
            <pc:docMk/>
            <pc:sldMk cId="610200949" sldId="513"/>
            <ac:spMk id="10" creationId="{5ABBB248-0AF0-D392-B276-629CF2A6FE8D}"/>
          </ac:spMkLst>
        </pc:spChg>
        <pc:spChg chg="add mod">
          <ac:chgData name="Rhys Thomas" userId="b0461f160bf1e64b" providerId="LiveId" clId="{CF6027AD-E818-47F9-B483-BF3D327BE63E}" dt="2024-07-16T19:13:21.384" v="28375" actId="1076"/>
          <ac:spMkLst>
            <pc:docMk/>
            <pc:sldMk cId="610200949" sldId="513"/>
            <ac:spMk id="11" creationId="{00B90E4D-6E04-B995-00AD-BEECF6A4BA1D}"/>
          </ac:spMkLst>
        </pc:spChg>
        <pc:spChg chg="add mod">
          <ac:chgData name="Rhys Thomas" userId="b0461f160bf1e64b" providerId="LiveId" clId="{CF6027AD-E818-47F9-B483-BF3D327BE63E}" dt="2024-07-16T19:13:26.702" v="28376" actId="1076"/>
          <ac:spMkLst>
            <pc:docMk/>
            <pc:sldMk cId="610200949" sldId="513"/>
            <ac:spMk id="12" creationId="{62AF8139-E7C1-EA64-CDDE-612D883D5FFD}"/>
          </ac:spMkLst>
        </pc:spChg>
        <pc:spChg chg="add del mod">
          <ac:chgData name="Rhys Thomas" userId="b0461f160bf1e64b" providerId="LiveId" clId="{CF6027AD-E818-47F9-B483-BF3D327BE63E}" dt="2024-07-16T19:12:59.433" v="28370" actId="478"/>
          <ac:spMkLst>
            <pc:docMk/>
            <pc:sldMk cId="610200949" sldId="513"/>
            <ac:spMk id="13" creationId="{3EB4D2C8-1966-1FC6-842D-A45784F27748}"/>
          </ac:spMkLst>
        </pc:spChg>
        <pc:spChg chg="add mod">
          <ac:chgData name="Rhys Thomas" userId="b0461f160bf1e64b" providerId="LiveId" clId="{CF6027AD-E818-47F9-B483-BF3D327BE63E}" dt="2024-07-16T19:13:34.799" v="28377" actId="1076"/>
          <ac:spMkLst>
            <pc:docMk/>
            <pc:sldMk cId="610200949" sldId="513"/>
            <ac:spMk id="14" creationId="{5D9CA5FA-650E-4E34-237D-075E9755BA80}"/>
          </ac:spMkLst>
        </pc:spChg>
        <pc:cxnChg chg="add mod">
          <ac:chgData name="Rhys Thomas" userId="b0461f160bf1e64b" providerId="LiveId" clId="{CF6027AD-E818-47F9-B483-BF3D327BE63E}" dt="2024-07-16T19:14:33.347" v="28386" actId="1076"/>
          <ac:cxnSpMkLst>
            <pc:docMk/>
            <pc:sldMk cId="610200949" sldId="513"/>
            <ac:cxnSpMk id="16" creationId="{563E1E9D-F508-459E-30BE-89C1B66F0ED1}"/>
          </ac:cxnSpMkLst>
        </pc:cxnChg>
        <pc:cxnChg chg="add mod">
          <ac:chgData name="Rhys Thomas" userId="b0461f160bf1e64b" providerId="LiveId" clId="{CF6027AD-E818-47F9-B483-BF3D327BE63E}" dt="2024-07-16T19:14:10.844" v="28383" actId="14100"/>
          <ac:cxnSpMkLst>
            <pc:docMk/>
            <pc:sldMk cId="610200949" sldId="513"/>
            <ac:cxnSpMk id="17" creationId="{0F1D47A7-345B-4820-D604-F5BF3E5F2597}"/>
          </ac:cxnSpMkLst>
        </pc:cxnChg>
        <pc:cxnChg chg="add mod">
          <ac:chgData name="Rhys Thomas" userId="b0461f160bf1e64b" providerId="LiveId" clId="{CF6027AD-E818-47F9-B483-BF3D327BE63E}" dt="2024-07-16T19:14:41.208" v="28389" actId="14100"/>
          <ac:cxnSpMkLst>
            <pc:docMk/>
            <pc:sldMk cId="610200949" sldId="513"/>
            <ac:cxnSpMk id="19" creationId="{52FBDF79-C2DE-EF05-29B5-075286F7EBEE}"/>
          </ac:cxnSpMkLst>
        </pc:cxnChg>
      </pc:sldChg>
      <pc:sldChg chg="addSp delSp modSp new mod ord">
        <pc:chgData name="Rhys Thomas" userId="b0461f160bf1e64b" providerId="LiveId" clId="{CF6027AD-E818-47F9-B483-BF3D327BE63E}" dt="2024-07-16T19:08:11.711" v="28273"/>
        <pc:sldMkLst>
          <pc:docMk/>
          <pc:sldMk cId="793179226" sldId="514"/>
        </pc:sldMkLst>
        <pc:spChg chg="del">
          <ac:chgData name="Rhys Thomas" userId="b0461f160bf1e64b" providerId="LiveId" clId="{CF6027AD-E818-47F9-B483-BF3D327BE63E}" dt="2024-07-16T19:03:25.112" v="28002" actId="478"/>
          <ac:spMkLst>
            <pc:docMk/>
            <pc:sldMk cId="793179226" sldId="514"/>
            <ac:spMk id="2" creationId="{58458F99-A48C-94EA-7FDD-6A1E1381D482}"/>
          </ac:spMkLst>
        </pc:spChg>
        <pc:spChg chg="del">
          <ac:chgData name="Rhys Thomas" userId="b0461f160bf1e64b" providerId="LiveId" clId="{CF6027AD-E818-47F9-B483-BF3D327BE63E}" dt="2024-07-16T19:03:23.999" v="28001" actId="478"/>
          <ac:spMkLst>
            <pc:docMk/>
            <pc:sldMk cId="793179226" sldId="514"/>
            <ac:spMk id="3" creationId="{F6C73A75-3114-9457-BD0F-094D73334968}"/>
          </ac:spMkLst>
        </pc:spChg>
        <pc:spChg chg="add mod">
          <ac:chgData name="Rhys Thomas" userId="b0461f160bf1e64b" providerId="LiveId" clId="{CF6027AD-E818-47F9-B483-BF3D327BE63E}" dt="2024-07-16T19:03:49.746" v="28021" actId="1076"/>
          <ac:spMkLst>
            <pc:docMk/>
            <pc:sldMk cId="793179226" sldId="514"/>
            <ac:spMk id="5" creationId="{BD26060F-53D2-3E60-972D-68D3000D565B}"/>
          </ac:spMkLst>
        </pc:spChg>
        <pc:spChg chg="add mod">
          <ac:chgData name="Rhys Thomas" userId="b0461f160bf1e64b" providerId="LiveId" clId="{CF6027AD-E818-47F9-B483-BF3D327BE63E}" dt="2024-07-16T19:04:12.116" v="28022"/>
          <ac:spMkLst>
            <pc:docMk/>
            <pc:sldMk cId="793179226" sldId="514"/>
            <ac:spMk id="6" creationId="{F1FA4AB9-B4C8-EAD4-9492-56A8114FF96F}"/>
          </ac:spMkLst>
        </pc:spChg>
        <pc:spChg chg="add mod">
          <ac:chgData name="Rhys Thomas" userId="b0461f160bf1e64b" providerId="LiveId" clId="{CF6027AD-E818-47F9-B483-BF3D327BE63E}" dt="2024-07-16T19:04:12.116" v="28022"/>
          <ac:spMkLst>
            <pc:docMk/>
            <pc:sldMk cId="793179226" sldId="514"/>
            <ac:spMk id="7" creationId="{E81AF38A-CB94-AF90-C581-D161A925BFB1}"/>
          </ac:spMkLst>
        </pc:spChg>
        <pc:spChg chg="add mod">
          <ac:chgData name="Rhys Thomas" userId="b0461f160bf1e64b" providerId="LiveId" clId="{CF6027AD-E818-47F9-B483-BF3D327BE63E}" dt="2024-07-16T19:04:12.116" v="28022"/>
          <ac:spMkLst>
            <pc:docMk/>
            <pc:sldMk cId="793179226" sldId="514"/>
            <ac:spMk id="8" creationId="{EC866973-48E8-C9BA-2FD6-8411D02B4CB4}"/>
          </ac:spMkLst>
        </pc:spChg>
        <pc:spChg chg="add mod">
          <ac:chgData name="Rhys Thomas" userId="b0461f160bf1e64b" providerId="LiveId" clId="{CF6027AD-E818-47F9-B483-BF3D327BE63E}" dt="2024-07-16T19:04:33.155" v="28076" actId="1076"/>
          <ac:spMkLst>
            <pc:docMk/>
            <pc:sldMk cId="793179226" sldId="514"/>
            <ac:spMk id="11" creationId="{08FE190A-2C1E-B9CE-F45D-B1585859A6BA}"/>
          </ac:spMkLst>
        </pc:spChg>
        <pc:spChg chg="add mod">
          <ac:chgData name="Rhys Thomas" userId="b0461f160bf1e64b" providerId="LiveId" clId="{CF6027AD-E818-47F9-B483-BF3D327BE63E}" dt="2024-07-16T19:06:53.296" v="28206" actId="20577"/>
          <ac:spMkLst>
            <pc:docMk/>
            <pc:sldMk cId="793179226" sldId="514"/>
            <ac:spMk id="12" creationId="{C9DEDE7B-B709-C8D1-21EF-28F2E9AFC3F6}"/>
          </ac:spMkLst>
        </pc:spChg>
        <pc:spChg chg="add mod">
          <ac:chgData name="Rhys Thomas" userId="b0461f160bf1e64b" providerId="LiveId" clId="{CF6027AD-E818-47F9-B483-BF3D327BE63E}" dt="2024-07-16T19:07:17.111" v="28225" actId="20577"/>
          <ac:spMkLst>
            <pc:docMk/>
            <pc:sldMk cId="793179226" sldId="514"/>
            <ac:spMk id="13" creationId="{22379150-6286-4178-262D-88EC99B7F4A8}"/>
          </ac:spMkLst>
        </pc:spChg>
        <pc:spChg chg="add mod">
          <ac:chgData name="Rhys Thomas" userId="b0461f160bf1e64b" providerId="LiveId" clId="{CF6027AD-E818-47F9-B483-BF3D327BE63E}" dt="2024-07-16T19:08:05.781" v="28271" actId="20577"/>
          <ac:spMkLst>
            <pc:docMk/>
            <pc:sldMk cId="793179226" sldId="514"/>
            <ac:spMk id="14" creationId="{5DAF1638-E5F7-1DD9-C6CE-FCBE857E007A}"/>
          </ac:spMkLst>
        </pc:spChg>
        <pc:cxnChg chg="add mod">
          <ac:chgData name="Rhys Thomas" userId="b0461f160bf1e64b" providerId="LiveId" clId="{CF6027AD-E818-47F9-B483-BF3D327BE63E}" dt="2024-07-16T19:04:12.116" v="28022"/>
          <ac:cxnSpMkLst>
            <pc:docMk/>
            <pc:sldMk cId="793179226" sldId="514"/>
            <ac:cxnSpMk id="9" creationId="{8404A111-1F79-5CCD-D6BC-AF6D3664D353}"/>
          </ac:cxnSpMkLst>
        </pc:cxnChg>
        <pc:cxnChg chg="add mod">
          <ac:chgData name="Rhys Thomas" userId="b0461f160bf1e64b" providerId="LiveId" clId="{CF6027AD-E818-47F9-B483-BF3D327BE63E}" dt="2024-07-16T19:04:12.116" v="28022"/>
          <ac:cxnSpMkLst>
            <pc:docMk/>
            <pc:sldMk cId="793179226" sldId="514"/>
            <ac:cxnSpMk id="10" creationId="{5EEA53E0-F631-76C0-75C2-7610A9D23079}"/>
          </ac:cxnSpMkLst>
        </pc:cxnChg>
      </pc:sldChg>
      <pc:sldChg chg="addSp delSp modSp new mod">
        <pc:chgData name="Rhys Thomas" userId="b0461f160bf1e64b" providerId="LiveId" clId="{CF6027AD-E818-47F9-B483-BF3D327BE63E}" dt="2024-07-22T07:29:28.994" v="29002" actId="1076"/>
        <pc:sldMkLst>
          <pc:docMk/>
          <pc:sldMk cId="3813149073" sldId="515"/>
        </pc:sldMkLst>
        <pc:spChg chg="del">
          <ac:chgData name="Rhys Thomas" userId="b0461f160bf1e64b" providerId="LiveId" clId="{CF6027AD-E818-47F9-B483-BF3D327BE63E}" dt="2024-07-16T19:15:11.639" v="28395" actId="478"/>
          <ac:spMkLst>
            <pc:docMk/>
            <pc:sldMk cId="3813149073" sldId="515"/>
            <ac:spMk id="2" creationId="{A15DA887-82D6-66E9-7485-C3DD1B51E83F}"/>
          </ac:spMkLst>
        </pc:spChg>
        <pc:spChg chg="del">
          <ac:chgData name="Rhys Thomas" userId="b0461f160bf1e64b" providerId="LiveId" clId="{CF6027AD-E818-47F9-B483-BF3D327BE63E}" dt="2024-07-16T19:15:10.462" v="28394" actId="478"/>
          <ac:spMkLst>
            <pc:docMk/>
            <pc:sldMk cId="3813149073" sldId="515"/>
            <ac:spMk id="3" creationId="{C844DC9E-BFB5-C28A-5966-F4F2466BF9E5}"/>
          </ac:spMkLst>
        </pc:spChg>
        <pc:spChg chg="add del mod">
          <ac:chgData name="Rhys Thomas" userId="b0461f160bf1e64b" providerId="LiveId" clId="{CF6027AD-E818-47F9-B483-BF3D327BE63E}" dt="2024-07-16T19:31:10.766" v="28404"/>
          <ac:spMkLst>
            <pc:docMk/>
            <pc:sldMk cId="3813149073" sldId="515"/>
            <ac:spMk id="4" creationId="{8B73778A-55E5-7DB0-0EED-714DCDEF872D}"/>
          </ac:spMkLst>
        </pc:spChg>
        <pc:spChg chg="add mod">
          <ac:chgData name="Rhys Thomas" userId="b0461f160bf1e64b" providerId="LiveId" clId="{CF6027AD-E818-47F9-B483-BF3D327BE63E}" dt="2024-07-16T19:36:43.941" v="28569" actId="14100"/>
          <ac:spMkLst>
            <pc:docMk/>
            <pc:sldMk cId="3813149073" sldId="515"/>
            <ac:spMk id="5" creationId="{0E00D92C-DF74-5C11-CE6C-EF11FBBB523B}"/>
          </ac:spMkLst>
        </pc:spChg>
        <pc:spChg chg="add del mod">
          <ac:chgData name="Rhys Thomas" userId="b0461f160bf1e64b" providerId="LiveId" clId="{CF6027AD-E818-47F9-B483-BF3D327BE63E}" dt="2024-07-16T19:35:41.715" v="28559"/>
          <ac:spMkLst>
            <pc:docMk/>
            <pc:sldMk cId="3813149073" sldId="515"/>
            <ac:spMk id="6" creationId="{A9E37D7A-62FF-2B8F-92ED-28DCAE9F2BDB}"/>
          </ac:spMkLst>
        </pc:spChg>
        <pc:spChg chg="add mod">
          <ac:chgData name="Rhys Thomas" userId="b0461f160bf1e64b" providerId="LiveId" clId="{CF6027AD-E818-47F9-B483-BF3D327BE63E}" dt="2024-07-22T07:29:27.156" v="29001" actId="1076"/>
          <ac:spMkLst>
            <pc:docMk/>
            <pc:sldMk cId="3813149073" sldId="515"/>
            <ac:spMk id="7" creationId="{9BA9F4D1-20CC-3185-7DA2-75DD5781EB6A}"/>
          </ac:spMkLst>
        </pc:spChg>
        <pc:spChg chg="add mod">
          <ac:chgData name="Rhys Thomas" userId="b0461f160bf1e64b" providerId="LiveId" clId="{CF6027AD-E818-47F9-B483-BF3D327BE63E}" dt="2024-07-22T07:29:28.994" v="29002" actId="1076"/>
          <ac:spMkLst>
            <pc:docMk/>
            <pc:sldMk cId="3813149073" sldId="515"/>
            <ac:spMk id="8" creationId="{9C9360AC-8786-95F2-9CA0-C95DFE93D0BB}"/>
          </ac:spMkLst>
        </pc:spChg>
        <pc:spChg chg="add mod">
          <ac:chgData name="Rhys Thomas" userId="b0461f160bf1e64b" providerId="LiveId" clId="{CF6027AD-E818-47F9-B483-BF3D327BE63E}" dt="2024-07-16T19:36:50.359" v="28571" actId="1076"/>
          <ac:spMkLst>
            <pc:docMk/>
            <pc:sldMk cId="3813149073" sldId="515"/>
            <ac:spMk id="9" creationId="{FC06B485-E391-A17C-7F6C-643885FD3D3E}"/>
          </ac:spMkLst>
        </pc:spChg>
        <pc:spChg chg="add mod">
          <ac:chgData name="Rhys Thomas" userId="b0461f160bf1e64b" providerId="LiveId" clId="{CF6027AD-E818-47F9-B483-BF3D327BE63E}" dt="2024-07-16T19:36:46.452" v="28570" actId="1076"/>
          <ac:spMkLst>
            <pc:docMk/>
            <pc:sldMk cId="3813149073" sldId="515"/>
            <ac:spMk id="10" creationId="{B73659AE-BFBD-09BE-1D19-8CBBE39DC844}"/>
          </ac:spMkLst>
        </pc:spChg>
        <pc:spChg chg="add mod">
          <ac:chgData name="Rhys Thomas" userId="b0461f160bf1e64b" providerId="LiveId" clId="{CF6027AD-E818-47F9-B483-BF3D327BE63E}" dt="2024-07-16T19:37:03.954" v="28574" actId="14100"/>
          <ac:spMkLst>
            <pc:docMk/>
            <pc:sldMk cId="3813149073" sldId="515"/>
            <ac:spMk id="11" creationId="{D4833709-8E7D-81F8-7AEE-8CFC2F8FAD15}"/>
          </ac:spMkLst>
        </pc:spChg>
        <pc:spChg chg="add mod">
          <ac:chgData name="Rhys Thomas" userId="b0461f160bf1e64b" providerId="LiveId" clId="{CF6027AD-E818-47F9-B483-BF3D327BE63E}" dt="2024-07-16T19:37:10.826" v="28580" actId="20577"/>
          <ac:spMkLst>
            <pc:docMk/>
            <pc:sldMk cId="3813149073" sldId="515"/>
            <ac:spMk id="12" creationId="{7AF67580-E02A-D7F1-F433-74F52589425E}"/>
          </ac:spMkLst>
        </pc:spChg>
        <pc:spChg chg="add mod">
          <ac:chgData name="Rhys Thomas" userId="b0461f160bf1e64b" providerId="LiveId" clId="{CF6027AD-E818-47F9-B483-BF3D327BE63E}" dt="2024-07-16T19:37:17.997" v="28582" actId="20577"/>
          <ac:spMkLst>
            <pc:docMk/>
            <pc:sldMk cId="3813149073" sldId="515"/>
            <ac:spMk id="13" creationId="{E1A9C6F3-E9AE-13E0-9905-3CB792A05A36}"/>
          </ac:spMkLst>
        </pc:spChg>
        <pc:spChg chg="add mod">
          <ac:chgData name="Rhys Thomas" userId="b0461f160bf1e64b" providerId="LiveId" clId="{CF6027AD-E818-47F9-B483-BF3D327BE63E}" dt="2024-07-16T19:37:33.906" v="28603" actId="1076"/>
          <ac:spMkLst>
            <pc:docMk/>
            <pc:sldMk cId="3813149073" sldId="515"/>
            <ac:spMk id="14" creationId="{061D3D4A-8550-55D3-0EEB-CE0CF70B0D72}"/>
          </ac:spMkLst>
        </pc:spChg>
        <pc:spChg chg="add mod">
          <ac:chgData name="Rhys Thomas" userId="b0461f160bf1e64b" providerId="LiveId" clId="{CF6027AD-E818-47F9-B483-BF3D327BE63E}" dt="2024-07-22T07:29:24.266" v="29000"/>
          <ac:spMkLst>
            <pc:docMk/>
            <pc:sldMk cId="3813149073" sldId="515"/>
            <ac:spMk id="15" creationId="{E227EF8D-D089-5FF3-3CD9-2826E54281E4}"/>
          </ac:spMkLst>
        </pc:spChg>
      </pc:sldChg>
      <pc:sldChg chg="addSp delSp modSp new mod modAnim">
        <pc:chgData name="Rhys Thomas" userId="b0461f160bf1e64b" providerId="LiveId" clId="{CF6027AD-E818-47F9-B483-BF3D327BE63E}" dt="2024-07-22T07:29:32.748" v="29003"/>
        <pc:sldMkLst>
          <pc:docMk/>
          <pc:sldMk cId="252607228" sldId="516"/>
        </pc:sldMkLst>
        <pc:spChg chg="del">
          <ac:chgData name="Rhys Thomas" userId="b0461f160bf1e64b" providerId="LiveId" clId="{CF6027AD-E818-47F9-B483-BF3D327BE63E}" dt="2024-07-17T18:40:54.218" v="28606" actId="478"/>
          <ac:spMkLst>
            <pc:docMk/>
            <pc:sldMk cId="252607228" sldId="516"/>
            <ac:spMk id="2" creationId="{3CC82BEC-35DD-5B3C-AD2B-DFEB5692D6E0}"/>
          </ac:spMkLst>
        </pc:spChg>
        <pc:spChg chg="del">
          <ac:chgData name="Rhys Thomas" userId="b0461f160bf1e64b" providerId="LiveId" clId="{CF6027AD-E818-47F9-B483-BF3D327BE63E}" dt="2024-07-17T18:40:52.617" v="28605" actId="478"/>
          <ac:spMkLst>
            <pc:docMk/>
            <pc:sldMk cId="252607228" sldId="516"/>
            <ac:spMk id="3" creationId="{F385FAAF-8E5E-0DD9-5A74-C7ED1FC6A856}"/>
          </ac:spMkLst>
        </pc:spChg>
        <pc:spChg chg="add mod">
          <ac:chgData name="Rhys Thomas" userId="b0461f160bf1e64b" providerId="LiveId" clId="{CF6027AD-E818-47F9-B483-BF3D327BE63E}" dt="2024-07-17T19:09:54.869" v="28641" actId="1076"/>
          <ac:spMkLst>
            <pc:docMk/>
            <pc:sldMk cId="252607228" sldId="516"/>
            <ac:spMk id="5" creationId="{33B6EFDC-1551-2095-B34C-8591FDF17638}"/>
          </ac:spMkLst>
        </pc:spChg>
        <pc:spChg chg="add mod">
          <ac:chgData name="Rhys Thomas" userId="b0461f160bf1e64b" providerId="LiveId" clId="{CF6027AD-E818-47F9-B483-BF3D327BE63E}" dt="2024-07-17T19:09:52.578" v="28640" actId="1076"/>
          <ac:spMkLst>
            <pc:docMk/>
            <pc:sldMk cId="252607228" sldId="516"/>
            <ac:spMk id="6" creationId="{B78C9F63-70C2-37F8-8974-A1B15161BAB3}"/>
          </ac:spMkLst>
        </pc:spChg>
        <pc:spChg chg="add mod">
          <ac:chgData name="Rhys Thomas" userId="b0461f160bf1e64b" providerId="LiveId" clId="{CF6027AD-E818-47F9-B483-BF3D327BE63E}" dt="2024-07-17T19:10:53.504" v="28664" actId="20577"/>
          <ac:spMkLst>
            <pc:docMk/>
            <pc:sldMk cId="252607228" sldId="516"/>
            <ac:spMk id="7" creationId="{3216E6CC-0C01-0B8E-6281-AAE2D4111305}"/>
          </ac:spMkLst>
        </pc:spChg>
        <pc:spChg chg="add mod">
          <ac:chgData name="Rhys Thomas" userId="b0461f160bf1e64b" providerId="LiveId" clId="{CF6027AD-E818-47F9-B483-BF3D327BE63E}" dt="2024-07-17T19:11:52.548" v="28690" actId="20577"/>
          <ac:spMkLst>
            <pc:docMk/>
            <pc:sldMk cId="252607228" sldId="516"/>
            <ac:spMk id="8" creationId="{3D54D38D-E42A-F2ED-7A09-9EE635540D63}"/>
          </ac:spMkLst>
        </pc:spChg>
        <pc:spChg chg="add mod">
          <ac:chgData name="Rhys Thomas" userId="b0461f160bf1e64b" providerId="LiveId" clId="{CF6027AD-E818-47F9-B483-BF3D327BE63E}" dt="2024-07-17T19:12:49.600" v="28716" actId="20577"/>
          <ac:spMkLst>
            <pc:docMk/>
            <pc:sldMk cId="252607228" sldId="516"/>
            <ac:spMk id="9" creationId="{A1D22149-879E-F88E-F0BD-4CF5A635FF40}"/>
          </ac:spMkLst>
        </pc:spChg>
        <pc:spChg chg="add del mod">
          <ac:chgData name="Rhys Thomas" userId="b0461f160bf1e64b" providerId="LiveId" clId="{CF6027AD-E818-47F9-B483-BF3D327BE63E}" dt="2024-07-17T19:12:58.444" v="28718" actId="478"/>
          <ac:spMkLst>
            <pc:docMk/>
            <pc:sldMk cId="252607228" sldId="516"/>
            <ac:spMk id="10" creationId="{81CCF89A-C699-6888-F7A3-C183AE5980DF}"/>
          </ac:spMkLst>
        </pc:spChg>
        <pc:spChg chg="add mod">
          <ac:chgData name="Rhys Thomas" userId="b0461f160bf1e64b" providerId="LiveId" clId="{CF6027AD-E818-47F9-B483-BF3D327BE63E}" dt="2024-07-17T19:14:12.673" v="28747" actId="20577"/>
          <ac:spMkLst>
            <pc:docMk/>
            <pc:sldMk cId="252607228" sldId="516"/>
            <ac:spMk id="11" creationId="{D6D3B528-D22A-D25F-6DA2-EA04EF0B2049}"/>
          </ac:spMkLst>
        </pc:spChg>
        <pc:spChg chg="add mod">
          <ac:chgData name="Rhys Thomas" userId="b0461f160bf1e64b" providerId="LiveId" clId="{CF6027AD-E818-47F9-B483-BF3D327BE63E}" dt="2024-07-17T19:14:54.576" v="28766" actId="20577"/>
          <ac:spMkLst>
            <pc:docMk/>
            <pc:sldMk cId="252607228" sldId="516"/>
            <ac:spMk id="12" creationId="{000CD37A-F77B-C864-CAAB-87DEE15BCE1C}"/>
          </ac:spMkLst>
        </pc:spChg>
        <pc:spChg chg="add mod">
          <ac:chgData name="Rhys Thomas" userId="b0461f160bf1e64b" providerId="LiveId" clId="{CF6027AD-E818-47F9-B483-BF3D327BE63E}" dt="2024-07-17T19:15:30.093" v="28786" actId="20577"/>
          <ac:spMkLst>
            <pc:docMk/>
            <pc:sldMk cId="252607228" sldId="516"/>
            <ac:spMk id="13" creationId="{45C250F8-8299-F9B9-689D-7CF36853BC9B}"/>
          </ac:spMkLst>
        </pc:spChg>
        <pc:spChg chg="add mod">
          <ac:chgData name="Rhys Thomas" userId="b0461f160bf1e64b" providerId="LiveId" clId="{CF6027AD-E818-47F9-B483-BF3D327BE63E}" dt="2024-07-17T19:16:44.976" v="28809" actId="20577"/>
          <ac:spMkLst>
            <pc:docMk/>
            <pc:sldMk cId="252607228" sldId="516"/>
            <ac:spMk id="14" creationId="{34199066-1DB7-8D82-8A20-03BD8C746840}"/>
          </ac:spMkLst>
        </pc:spChg>
        <pc:spChg chg="add mod">
          <ac:chgData name="Rhys Thomas" userId="b0461f160bf1e64b" providerId="LiveId" clId="{CF6027AD-E818-47F9-B483-BF3D327BE63E}" dt="2024-07-22T07:29:32.748" v="29003"/>
          <ac:spMkLst>
            <pc:docMk/>
            <pc:sldMk cId="252607228" sldId="516"/>
            <ac:spMk id="15" creationId="{9A8497E9-2A66-5647-DF8A-C0509AA4E414}"/>
          </ac:spMkLst>
        </pc:spChg>
      </pc:sldChg>
      <pc:sldChg chg="addSp delSp modSp new mod modAnim">
        <pc:chgData name="Rhys Thomas" userId="b0461f160bf1e64b" providerId="LiveId" clId="{CF6027AD-E818-47F9-B483-BF3D327BE63E}" dt="2024-07-22T07:29:11.749" v="28999" actId="20577"/>
        <pc:sldMkLst>
          <pc:docMk/>
          <pc:sldMk cId="3670384802" sldId="517"/>
        </pc:sldMkLst>
        <pc:spChg chg="del">
          <ac:chgData name="Rhys Thomas" userId="b0461f160bf1e64b" providerId="LiveId" clId="{CF6027AD-E818-47F9-B483-BF3D327BE63E}" dt="2024-07-22T07:08:54.831" v="28823" actId="478"/>
          <ac:spMkLst>
            <pc:docMk/>
            <pc:sldMk cId="3670384802" sldId="517"/>
            <ac:spMk id="2" creationId="{86B19495-D437-F01F-78CC-FF9C554DAE3F}"/>
          </ac:spMkLst>
        </pc:spChg>
        <pc:spChg chg="del">
          <ac:chgData name="Rhys Thomas" userId="b0461f160bf1e64b" providerId="LiveId" clId="{CF6027AD-E818-47F9-B483-BF3D327BE63E}" dt="2024-07-22T07:08:53.580" v="28822" actId="478"/>
          <ac:spMkLst>
            <pc:docMk/>
            <pc:sldMk cId="3670384802" sldId="517"/>
            <ac:spMk id="3" creationId="{3B73015B-A400-E70C-669E-0D46F2D382CA}"/>
          </ac:spMkLst>
        </pc:spChg>
        <pc:spChg chg="add mod">
          <ac:chgData name="Rhys Thomas" userId="b0461f160bf1e64b" providerId="LiveId" clId="{CF6027AD-E818-47F9-B483-BF3D327BE63E}" dt="2024-07-22T07:29:00.366" v="28994" actId="1076"/>
          <ac:spMkLst>
            <pc:docMk/>
            <pc:sldMk cId="3670384802" sldId="517"/>
            <ac:spMk id="5" creationId="{CC59159A-F2EA-8693-2C4A-6D355420E534}"/>
          </ac:spMkLst>
        </pc:spChg>
        <pc:spChg chg="add mod">
          <ac:chgData name="Rhys Thomas" userId="b0461f160bf1e64b" providerId="LiveId" clId="{CF6027AD-E818-47F9-B483-BF3D327BE63E}" dt="2024-07-22T07:17:14.749" v="28856" actId="313"/>
          <ac:spMkLst>
            <pc:docMk/>
            <pc:sldMk cId="3670384802" sldId="517"/>
            <ac:spMk id="7" creationId="{E0BC2D54-44DC-380E-6FCB-BFBC808F5826}"/>
          </ac:spMkLst>
        </pc:spChg>
        <pc:spChg chg="add mod">
          <ac:chgData name="Rhys Thomas" userId="b0461f160bf1e64b" providerId="LiveId" clId="{CF6027AD-E818-47F9-B483-BF3D327BE63E}" dt="2024-07-22T07:17:04.456" v="28853" actId="1076"/>
          <ac:spMkLst>
            <pc:docMk/>
            <pc:sldMk cId="3670384802" sldId="517"/>
            <ac:spMk id="9" creationId="{664D2DC2-8CA1-CB7B-EED9-CCD78408DC34}"/>
          </ac:spMkLst>
        </pc:spChg>
        <pc:spChg chg="add mod">
          <ac:chgData name="Rhys Thomas" userId="b0461f160bf1e64b" providerId="LiveId" clId="{CF6027AD-E818-47F9-B483-BF3D327BE63E}" dt="2024-07-22T07:16:33.234" v="28846" actId="1076"/>
          <ac:spMkLst>
            <pc:docMk/>
            <pc:sldMk cId="3670384802" sldId="517"/>
            <ac:spMk id="11" creationId="{7473EA01-B752-5AB9-163C-638129850AF6}"/>
          </ac:spMkLst>
        </pc:spChg>
        <pc:spChg chg="add mod">
          <ac:chgData name="Rhys Thomas" userId="b0461f160bf1e64b" providerId="LiveId" clId="{CF6027AD-E818-47F9-B483-BF3D327BE63E}" dt="2024-07-22T07:29:11.749" v="28999" actId="20577"/>
          <ac:spMkLst>
            <pc:docMk/>
            <pc:sldMk cId="3670384802" sldId="517"/>
            <ac:spMk id="15" creationId="{2F0A5612-9B56-1077-DE9A-8B919102C4A6}"/>
          </ac:spMkLst>
        </pc:spChg>
        <pc:picChg chg="add mod">
          <ac:chgData name="Rhys Thomas" userId="b0461f160bf1e64b" providerId="LiveId" clId="{CF6027AD-E818-47F9-B483-BF3D327BE63E}" dt="2024-07-22T07:18:01.585" v="28858" actId="1076"/>
          <ac:picMkLst>
            <pc:docMk/>
            <pc:sldMk cId="3670384802" sldId="517"/>
            <ac:picMk id="13" creationId="{517983F9-F936-0322-667B-BFD8D2EFA9EB}"/>
          </ac:picMkLst>
        </pc:picChg>
      </pc:sldChg>
      <pc:sldChg chg="addSp delSp modSp new mod ord modAnim">
        <pc:chgData name="Rhys Thomas" userId="b0461f160bf1e64b" providerId="LiveId" clId="{CF6027AD-E818-47F9-B483-BF3D327BE63E}" dt="2024-08-04T11:58:06.625" v="34016"/>
        <pc:sldMkLst>
          <pc:docMk/>
          <pc:sldMk cId="1369641520" sldId="518"/>
        </pc:sldMkLst>
        <pc:spChg chg="del">
          <ac:chgData name="Rhys Thomas" userId="b0461f160bf1e64b" providerId="LiveId" clId="{CF6027AD-E818-47F9-B483-BF3D327BE63E}" dt="2024-07-22T07:19:09.181" v="28861" actId="478"/>
          <ac:spMkLst>
            <pc:docMk/>
            <pc:sldMk cId="1369641520" sldId="518"/>
            <ac:spMk id="2" creationId="{DF085C30-2EF9-9A1C-6EB9-7AD0E99AFBB5}"/>
          </ac:spMkLst>
        </pc:spChg>
        <pc:spChg chg="del">
          <ac:chgData name="Rhys Thomas" userId="b0461f160bf1e64b" providerId="LiveId" clId="{CF6027AD-E818-47F9-B483-BF3D327BE63E}" dt="2024-07-22T07:19:07.882" v="28860" actId="478"/>
          <ac:spMkLst>
            <pc:docMk/>
            <pc:sldMk cId="1369641520" sldId="518"/>
            <ac:spMk id="3" creationId="{9D02E912-CD97-36AD-55CF-4C69E6B22A32}"/>
          </ac:spMkLst>
        </pc:spChg>
        <pc:spChg chg="add">
          <ac:chgData name="Rhys Thomas" userId="b0461f160bf1e64b" providerId="LiveId" clId="{CF6027AD-E818-47F9-B483-BF3D327BE63E}" dt="2024-07-22T19:03:13.909" v="29019"/>
          <ac:spMkLst>
            <pc:docMk/>
            <pc:sldMk cId="1369641520" sldId="518"/>
            <ac:spMk id="6" creationId="{B062C053-BA54-4A6E-C502-9DA0EB427633}"/>
          </ac:spMkLst>
        </pc:spChg>
        <pc:spChg chg="add mod">
          <ac:chgData name="Rhys Thomas" userId="b0461f160bf1e64b" providerId="LiveId" clId="{CF6027AD-E818-47F9-B483-BF3D327BE63E}" dt="2024-07-22T19:04:24.806" v="29038" actId="1076"/>
          <ac:spMkLst>
            <pc:docMk/>
            <pc:sldMk cId="1369641520" sldId="518"/>
            <ac:spMk id="7" creationId="{37B41E5C-7683-32C9-6254-FA406A00DB23}"/>
          </ac:spMkLst>
        </pc:spChg>
        <pc:spChg chg="add mod">
          <ac:chgData name="Rhys Thomas" userId="b0461f160bf1e64b" providerId="LiveId" clId="{CF6027AD-E818-47F9-B483-BF3D327BE63E}" dt="2024-07-22T19:04:55.469" v="29043" actId="1076"/>
          <ac:spMkLst>
            <pc:docMk/>
            <pc:sldMk cId="1369641520" sldId="518"/>
            <ac:spMk id="9" creationId="{938073B5-8D73-124B-FFEC-0F31C5B832A9}"/>
          </ac:spMkLst>
        </pc:spChg>
        <pc:spChg chg="add mod">
          <ac:chgData name="Rhys Thomas" userId="b0461f160bf1e64b" providerId="LiveId" clId="{CF6027AD-E818-47F9-B483-BF3D327BE63E}" dt="2024-07-22T19:05:09.420" v="29047" actId="14100"/>
          <ac:spMkLst>
            <pc:docMk/>
            <pc:sldMk cId="1369641520" sldId="518"/>
            <ac:spMk id="11" creationId="{6AD33F26-9F0F-16B0-3A93-B862CD9BFE36}"/>
          </ac:spMkLst>
        </pc:spChg>
        <pc:spChg chg="add mod">
          <ac:chgData name="Rhys Thomas" userId="b0461f160bf1e64b" providerId="LiveId" clId="{CF6027AD-E818-47F9-B483-BF3D327BE63E}" dt="2024-07-22T19:06:47.265" v="29059" actId="20577"/>
          <ac:spMkLst>
            <pc:docMk/>
            <pc:sldMk cId="1369641520" sldId="518"/>
            <ac:spMk id="13" creationId="{581A769A-6045-887B-4E5D-B8A38784D5BD}"/>
          </ac:spMkLst>
        </pc:spChg>
        <pc:graphicFrameChg chg="add del mod">
          <ac:chgData name="Rhys Thomas" userId="b0461f160bf1e64b" providerId="LiveId" clId="{CF6027AD-E818-47F9-B483-BF3D327BE63E}" dt="2024-07-22T18:34:44.370" v="29015" actId="478"/>
          <ac:graphicFrameMkLst>
            <pc:docMk/>
            <pc:sldMk cId="1369641520" sldId="518"/>
            <ac:graphicFrameMk id="15" creationId="{C28C5BB4-AD62-72E0-3618-5616D3FFB5D9}"/>
          </ac:graphicFrameMkLst>
        </pc:graphicFrameChg>
        <pc:picChg chg="add mod">
          <ac:chgData name="Rhys Thomas" userId="b0461f160bf1e64b" providerId="LiveId" clId="{CF6027AD-E818-47F9-B483-BF3D327BE63E}" dt="2024-07-22T19:06:30.744" v="29052" actId="1076"/>
          <ac:picMkLst>
            <pc:docMk/>
            <pc:sldMk cId="1369641520" sldId="518"/>
            <ac:picMk id="5" creationId="{EF742D24-DB4B-0EC0-B20F-72809A8E1B8F}"/>
          </ac:picMkLst>
        </pc:picChg>
      </pc:sldChg>
      <pc:sldChg chg="addSp delSp modSp add mod ord">
        <pc:chgData name="Rhys Thomas" userId="b0461f160bf1e64b" providerId="LiveId" clId="{CF6027AD-E818-47F9-B483-BF3D327BE63E}" dt="2024-08-04T18:55:10.114" v="36373"/>
        <pc:sldMkLst>
          <pc:docMk/>
          <pc:sldMk cId="1942564750" sldId="519"/>
        </pc:sldMkLst>
        <pc:spChg chg="add mod">
          <ac:chgData name="Rhys Thomas" userId="b0461f160bf1e64b" providerId="LiveId" clId="{CF6027AD-E818-47F9-B483-BF3D327BE63E}" dt="2024-07-22T07:28:51.307" v="28991" actId="20577"/>
          <ac:spMkLst>
            <pc:docMk/>
            <pc:sldMk cId="1942564750" sldId="519"/>
            <ac:spMk id="3" creationId="{ACDC2BB8-33AC-4C0A-D095-C86499B77251}"/>
          </ac:spMkLst>
        </pc:spChg>
        <pc:spChg chg="mod">
          <ac:chgData name="Rhys Thomas" userId="b0461f160bf1e64b" providerId="LiveId" clId="{CF6027AD-E818-47F9-B483-BF3D327BE63E}" dt="2024-07-22T07:20:41.309" v="28865" actId="20577"/>
          <ac:spMkLst>
            <pc:docMk/>
            <pc:sldMk cId="1942564750" sldId="519"/>
            <ac:spMk id="7" creationId="{8542372D-3198-0401-0486-FD6EB837401A}"/>
          </ac:spMkLst>
        </pc:spChg>
        <pc:graphicFrameChg chg="modGraphic">
          <ac:chgData name="Rhys Thomas" userId="b0461f160bf1e64b" providerId="LiveId" clId="{CF6027AD-E818-47F9-B483-BF3D327BE63E}" dt="2024-07-22T07:20:59.352" v="28875" actId="20577"/>
          <ac:graphicFrameMkLst>
            <pc:docMk/>
            <pc:sldMk cId="1942564750" sldId="519"/>
            <ac:graphicFrameMk id="6" creationId="{3414F9D0-F333-F81B-BB14-DB4034270777}"/>
          </ac:graphicFrameMkLst>
        </pc:graphicFrameChg>
        <pc:graphicFrameChg chg="modGraphic">
          <ac:chgData name="Rhys Thomas" userId="b0461f160bf1e64b" providerId="LiveId" clId="{CF6027AD-E818-47F9-B483-BF3D327BE63E}" dt="2024-07-22T07:21:25.985" v="28888" actId="20577"/>
          <ac:graphicFrameMkLst>
            <pc:docMk/>
            <pc:sldMk cId="1942564750" sldId="519"/>
            <ac:graphicFrameMk id="8" creationId="{D8F75007-A769-B15E-51C3-EBDE55FA57F9}"/>
          </ac:graphicFrameMkLst>
        </pc:graphicFrameChg>
        <pc:graphicFrameChg chg="modGraphic">
          <ac:chgData name="Rhys Thomas" userId="b0461f160bf1e64b" providerId="LiveId" clId="{CF6027AD-E818-47F9-B483-BF3D327BE63E}" dt="2024-07-22T07:21:57.056" v="28909" actId="20577"/>
          <ac:graphicFrameMkLst>
            <pc:docMk/>
            <pc:sldMk cId="1942564750" sldId="519"/>
            <ac:graphicFrameMk id="9" creationId="{A2CE5143-6BE8-0248-4091-E8E8611E5D78}"/>
          </ac:graphicFrameMkLst>
        </pc:graphicFrameChg>
        <pc:graphicFrameChg chg="modGraphic">
          <ac:chgData name="Rhys Thomas" userId="b0461f160bf1e64b" providerId="LiveId" clId="{CF6027AD-E818-47F9-B483-BF3D327BE63E}" dt="2024-07-22T07:22:26.364" v="28918" actId="20577"/>
          <ac:graphicFrameMkLst>
            <pc:docMk/>
            <pc:sldMk cId="1942564750" sldId="519"/>
            <ac:graphicFrameMk id="10" creationId="{286BE042-E4A8-6D07-EC07-B45CE56A68E6}"/>
          </ac:graphicFrameMkLst>
        </pc:graphicFrameChg>
        <pc:graphicFrameChg chg="modGraphic">
          <ac:chgData name="Rhys Thomas" userId="b0461f160bf1e64b" providerId="LiveId" clId="{CF6027AD-E818-47F9-B483-BF3D327BE63E}" dt="2024-07-22T07:22:48.279" v="28933" actId="20577"/>
          <ac:graphicFrameMkLst>
            <pc:docMk/>
            <pc:sldMk cId="1942564750" sldId="519"/>
            <ac:graphicFrameMk id="11" creationId="{F39F1DAB-74FE-69E4-24FB-78E048E3757E}"/>
          </ac:graphicFrameMkLst>
        </pc:graphicFrameChg>
        <pc:graphicFrameChg chg="modGraphic">
          <ac:chgData name="Rhys Thomas" userId="b0461f160bf1e64b" providerId="LiveId" clId="{CF6027AD-E818-47F9-B483-BF3D327BE63E}" dt="2024-07-22T07:24:20.535" v="28951" actId="20577"/>
          <ac:graphicFrameMkLst>
            <pc:docMk/>
            <pc:sldMk cId="1942564750" sldId="519"/>
            <ac:graphicFrameMk id="12" creationId="{68EAFC3F-20A3-4EA2-6E1A-2FCDA8F56178}"/>
          </ac:graphicFrameMkLst>
        </pc:graphicFrameChg>
        <pc:graphicFrameChg chg="modGraphic">
          <ac:chgData name="Rhys Thomas" userId="b0461f160bf1e64b" providerId="LiveId" clId="{CF6027AD-E818-47F9-B483-BF3D327BE63E}" dt="2024-07-22T07:24:44.697" v="28971" actId="20577"/>
          <ac:graphicFrameMkLst>
            <pc:docMk/>
            <pc:sldMk cId="1942564750" sldId="519"/>
            <ac:graphicFrameMk id="13" creationId="{E31E1554-36D0-BD1B-CABB-C127C4853B26}"/>
          </ac:graphicFrameMkLst>
        </pc:graphicFrameChg>
        <pc:graphicFrameChg chg="modGraphic">
          <ac:chgData name="Rhys Thomas" userId="b0461f160bf1e64b" providerId="LiveId" clId="{CF6027AD-E818-47F9-B483-BF3D327BE63E}" dt="2024-07-22T07:25:19.045" v="28984" actId="20577"/>
          <ac:graphicFrameMkLst>
            <pc:docMk/>
            <pc:sldMk cId="1942564750" sldId="519"/>
            <ac:graphicFrameMk id="14" creationId="{12C81766-7949-9DA9-9DC7-E794DCBA4EFF}"/>
          </ac:graphicFrameMkLst>
        </pc:graphicFrameChg>
        <pc:graphicFrameChg chg="add del mod">
          <ac:chgData name="Rhys Thomas" userId="b0461f160bf1e64b" providerId="LiveId" clId="{CF6027AD-E818-47F9-B483-BF3D327BE63E}" dt="2024-07-22T07:44:48.007" v="29006" actId="21"/>
          <ac:graphicFrameMkLst>
            <pc:docMk/>
            <pc:sldMk cId="1942564750" sldId="519"/>
            <ac:graphicFrameMk id="15" creationId="{C28C5BB4-AD62-72E0-3618-5616D3FFB5D9}"/>
          </ac:graphicFrameMkLst>
        </pc:graphicFrameChg>
      </pc:sldChg>
      <pc:sldChg chg="addSp delSp modSp new mod">
        <pc:chgData name="Rhys Thomas" userId="b0461f160bf1e64b" providerId="LiveId" clId="{CF6027AD-E818-47F9-B483-BF3D327BE63E}" dt="2024-08-04T18:56:53.581" v="36389" actId="20577"/>
        <pc:sldMkLst>
          <pc:docMk/>
          <pc:sldMk cId="1967091158" sldId="520"/>
        </pc:sldMkLst>
        <pc:spChg chg="del">
          <ac:chgData name="Rhys Thomas" userId="b0461f160bf1e64b" providerId="LiveId" clId="{CF6027AD-E818-47F9-B483-BF3D327BE63E}" dt="2024-07-22T19:06:56.417" v="29062" actId="478"/>
          <ac:spMkLst>
            <pc:docMk/>
            <pc:sldMk cId="1967091158" sldId="520"/>
            <ac:spMk id="2" creationId="{DCC89E03-D6B7-7677-8B55-C7656E811D9C}"/>
          </ac:spMkLst>
        </pc:spChg>
        <pc:spChg chg="del">
          <ac:chgData name="Rhys Thomas" userId="b0461f160bf1e64b" providerId="LiveId" clId="{CF6027AD-E818-47F9-B483-BF3D327BE63E}" dt="2024-07-22T19:06:55.236" v="29061" actId="478"/>
          <ac:spMkLst>
            <pc:docMk/>
            <pc:sldMk cId="1967091158" sldId="520"/>
            <ac:spMk id="3" creationId="{757D9361-661A-8142-7422-A0680AE6A942}"/>
          </ac:spMkLst>
        </pc:spChg>
        <pc:spChg chg="add mod">
          <ac:chgData name="Rhys Thomas" userId="b0461f160bf1e64b" providerId="LiveId" clId="{CF6027AD-E818-47F9-B483-BF3D327BE63E}" dt="2024-07-22T19:14:32.404" v="29071" actId="20577"/>
          <ac:spMkLst>
            <pc:docMk/>
            <pc:sldMk cId="1967091158" sldId="520"/>
            <ac:spMk id="5" creationId="{38989CC8-E92F-2F1D-756B-C1A8BEEAE743}"/>
          </ac:spMkLst>
        </pc:spChg>
        <pc:spChg chg="add mod">
          <ac:chgData name="Rhys Thomas" userId="b0461f160bf1e64b" providerId="LiveId" clId="{CF6027AD-E818-47F9-B483-BF3D327BE63E}" dt="2024-07-22T19:21:57.630" v="29462" actId="20577"/>
          <ac:spMkLst>
            <pc:docMk/>
            <pc:sldMk cId="1967091158" sldId="520"/>
            <ac:spMk id="6" creationId="{D83855CD-A0BA-1718-2759-8D0490FCAE6A}"/>
          </ac:spMkLst>
        </pc:spChg>
        <pc:spChg chg="add mod">
          <ac:chgData name="Rhys Thomas" userId="b0461f160bf1e64b" providerId="LiveId" clId="{CF6027AD-E818-47F9-B483-BF3D327BE63E}" dt="2024-08-04T18:56:53.581" v="36389" actId="20577"/>
          <ac:spMkLst>
            <pc:docMk/>
            <pc:sldMk cId="1967091158" sldId="520"/>
            <ac:spMk id="7" creationId="{4755776C-972E-6318-4C20-4DD902BC7B63}"/>
          </ac:spMkLst>
        </pc:spChg>
        <pc:picChg chg="add mod">
          <ac:chgData name="Rhys Thomas" userId="b0461f160bf1e64b" providerId="LiveId" clId="{CF6027AD-E818-47F9-B483-BF3D327BE63E}" dt="2024-07-22T19:24:28.543" v="29753" actId="1076"/>
          <ac:picMkLst>
            <pc:docMk/>
            <pc:sldMk cId="1967091158" sldId="520"/>
            <ac:picMk id="9" creationId="{7CF31747-EE21-96A8-0EEE-3946A433665B}"/>
          </ac:picMkLst>
        </pc:picChg>
      </pc:sldChg>
      <pc:sldChg chg="addSp delSp modSp new mod ord modAnim">
        <pc:chgData name="Rhys Thomas" userId="b0461f160bf1e64b" providerId="LiveId" clId="{CF6027AD-E818-47F9-B483-BF3D327BE63E}" dt="2024-08-04T18:54:30.424" v="36367" actId="115"/>
        <pc:sldMkLst>
          <pc:docMk/>
          <pc:sldMk cId="4223195665" sldId="521"/>
        </pc:sldMkLst>
        <pc:spChg chg="add mod">
          <ac:chgData name="Rhys Thomas" userId="b0461f160bf1e64b" providerId="LiveId" clId="{CF6027AD-E818-47F9-B483-BF3D327BE63E}" dt="2024-08-04T18:53:38.733" v="36355" actId="1076"/>
          <ac:spMkLst>
            <pc:docMk/>
            <pc:sldMk cId="4223195665" sldId="521"/>
            <ac:spMk id="2" creationId="{B99A2467-2704-51CE-1EDE-944CF881E355}"/>
          </ac:spMkLst>
        </pc:spChg>
        <pc:spChg chg="del">
          <ac:chgData name="Rhys Thomas" userId="b0461f160bf1e64b" providerId="LiveId" clId="{CF6027AD-E818-47F9-B483-BF3D327BE63E}" dt="2024-07-22T19:24:50.246" v="29756" actId="478"/>
          <ac:spMkLst>
            <pc:docMk/>
            <pc:sldMk cId="4223195665" sldId="521"/>
            <ac:spMk id="2" creationId="{FDEFD27D-47B8-03BE-0E5B-BC990E9BBBFD}"/>
          </ac:spMkLst>
        </pc:spChg>
        <pc:spChg chg="del">
          <ac:chgData name="Rhys Thomas" userId="b0461f160bf1e64b" providerId="LiveId" clId="{CF6027AD-E818-47F9-B483-BF3D327BE63E}" dt="2024-07-22T19:24:49.057" v="29755" actId="478"/>
          <ac:spMkLst>
            <pc:docMk/>
            <pc:sldMk cId="4223195665" sldId="521"/>
            <ac:spMk id="3" creationId="{A49A0AF0-D261-1B94-6721-8BB127F8131B}"/>
          </ac:spMkLst>
        </pc:spChg>
        <pc:spChg chg="add mod">
          <ac:chgData name="Rhys Thomas" userId="b0461f160bf1e64b" providerId="LiveId" clId="{CF6027AD-E818-47F9-B483-BF3D327BE63E}" dt="2024-08-04T18:53:38.733" v="36355" actId="1076"/>
          <ac:spMkLst>
            <pc:docMk/>
            <pc:sldMk cId="4223195665" sldId="521"/>
            <ac:spMk id="3" creationId="{EEBC2CD2-8A78-8099-B478-9B30737B46D1}"/>
          </ac:spMkLst>
        </pc:spChg>
        <pc:spChg chg="add mod">
          <ac:chgData name="Rhys Thomas" userId="b0461f160bf1e64b" providerId="LiveId" clId="{CF6027AD-E818-47F9-B483-BF3D327BE63E}" dt="2024-08-04T18:53:38.733" v="36355" actId="1076"/>
          <ac:spMkLst>
            <pc:docMk/>
            <pc:sldMk cId="4223195665" sldId="521"/>
            <ac:spMk id="4" creationId="{9680B685-A430-7248-5649-74132D889CA7}"/>
          </ac:spMkLst>
        </pc:spChg>
        <pc:spChg chg="add mod">
          <ac:chgData name="Rhys Thomas" userId="b0461f160bf1e64b" providerId="LiveId" clId="{CF6027AD-E818-47F9-B483-BF3D327BE63E}" dt="2024-07-22T19:26:54.543" v="29776" actId="1076"/>
          <ac:spMkLst>
            <pc:docMk/>
            <pc:sldMk cId="4223195665" sldId="521"/>
            <ac:spMk id="5" creationId="{ED6BA421-EC8E-5874-F2ED-2CAF407F2E17}"/>
          </ac:spMkLst>
        </pc:spChg>
        <pc:spChg chg="add mod">
          <ac:chgData name="Rhys Thomas" userId="b0461f160bf1e64b" providerId="LiveId" clId="{CF6027AD-E818-47F9-B483-BF3D327BE63E}" dt="2024-08-04T18:53:28.388" v="36353" actId="1076"/>
          <ac:spMkLst>
            <pc:docMk/>
            <pc:sldMk cId="4223195665" sldId="521"/>
            <ac:spMk id="7" creationId="{27BF2EF0-1AC2-6986-5C09-C43B8F74CC4C}"/>
          </ac:spMkLst>
        </pc:spChg>
        <pc:spChg chg="add mod">
          <ac:chgData name="Rhys Thomas" userId="b0461f160bf1e64b" providerId="LiveId" clId="{CF6027AD-E818-47F9-B483-BF3D327BE63E}" dt="2024-08-04T18:54:30.424" v="36367" actId="115"/>
          <ac:spMkLst>
            <pc:docMk/>
            <pc:sldMk cId="4223195665" sldId="521"/>
            <ac:spMk id="9" creationId="{C6A9F7D7-526A-685A-AF53-35C50A3EAFD7}"/>
          </ac:spMkLst>
        </pc:spChg>
        <pc:picChg chg="add mod">
          <ac:chgData name="Rhys Thomas" userId="b0461f160bf1e64b" providerId="LiveId" clId="{CF6027AD-E818-47F9-B483-BF3D327BE63E}" dt="2024-08-04T18:53:38.733" v="36355" actId="1076"/>
          <ac:picMkLst>
            <pc:docMk/>
            <pc:sldMk cId="4223195665" sldId="521"/>
            <ac:picMk id="8" creationId="{08E28097-7F1D-6925-F5E1-195861A82B33}"/>
          </ac:picMkLst>
        </pc:picChg>
        <pc:picChg chg="add mod">
          <ac:chgData name="Rhys Thomas" userId="b0461f160bf1e64b" providerId="LiveId" clId="{CF6027AD-E818-47F9-B483-BF3D327BE63E}" dt="2024-08-04T18:53:38.733" v="36355" actId="1076"/>
          <ac:picMkLst>
            <pc:docMk/>
            <pc:sldMk cId="4223195665" sldId="521"/>
            <ac:picMk id="10" creationId="{16A2FF56-1031-80E2-DE44-CCD09A568BCA}"/>
          </ac:picMkLst>
        </pc:picChg>
        <pc:picChg chg="add mod">
          <ac:chgData name="Rhys Thomas" userId="b0461f160bf1e64b" providerId="LiveId" clId="{CF6027AD-E818-47F9-B483-BF3D327BE63E}" dt="2024-08-04T18:53:38.733" v="36355" actId="1076"/>
          <ac:picMkLst>
            <pc:docMk/>
            <pc:sldMk cId="4223195665" sldId="521"/>
            <ac:picMk id="11" creationId="{4E851AF7-CBBE-10F1-575D-9C2D7A014464}"/>
          </ac:picMkLst>
        </pc:picChg>
      </pc:sldChg>
      <pc:sldChg chg="addSp delSp modSp new del mod ord">
        <pc:chgData name="Rhys Thomas" userId="b0461f160bf1e64b" providerId="LiveId" clId="{CF6027AD-E818-47F9-B483-BF3D327BE63E}" dt="2024-08-04T11:57:43.038" v="34012" actId="2696"/>
        <pc:sldMkLst>
          <pc:docMk/>
          <pc:sldMk cId="113086632" sldId="522"/>
        </pc:sldMkLst>
        <pc:spChg chg="del">
          <ac:chgData name="Rhys Thomas" userId="b0461f160bf1e64b" providerId="LiveId" clId="{CF6027AD-E818-47F9-B483-BF3D327BE63E}" dt="2024-07-22T19:29:58.437" v="29805" actId="478"/>
          <ac:spMkLst>
            <pc:docMk/>
            <pc:sldMk cId="113086632" sldId="522"/>
            <ac:spMk id="2" creationId="{0D68D6F8-FC9D-E121-A488-E09D354328D6}"/>
          </ac:spMkLst>
        </pc:spChg>
        <pc:spChg chg="del">
          <ac:chgData name="Rhys Thomas" userId="b0461f160bf1e64b" providerId="LiveId" clId="{CF6027AD-E818-47F9-B483-BF3D327BE63E}" dt="2024-07-22T19:29:57.280" v="29804" actId="478"/>
          <ac:spMkLst>
            <pc:docMk/>
            <pc:sldMk cId="113086632" sldId="522"/>
            <ac:spMk id="3" creationId="{3016AD18-8C12-BFEC-8DF2-F7C7BC2D4087}"/>
          </ac:spMkLst>
        </pc:spChg>
        <pc:spChg chg="add mod">
          <ac:chgData name="Rhys Thomas" userId="b0461f160bf1e64b" providerId="LiveId" clId="{CF6027AD-E818-47F9-B483-BF3D327BE63E}" dt="2024-07-23T10:07:03.178" v="29836" actId="5793"/>
          <ac:spMkLst>
            <pc:docMk/>
            <pc:sldMk cId="113086632" sldId="522"/>
            <ac:spMk id="5" creationId="{B9E80F3F-C01C-8B22-8E58-719351B9B88B}"/>
          </ac:spMkLst>
        </pc:spChg>
        <pc:spChg chg="add mod">
          <ac:chgData name="Rhys Thomas" userId="b0461f160bf1e64b" providerId="LiveId" clId="{CF6027AD-E818-47F9-B483-BF3D327BE63E}" dt="2024-07-22T19:32:32.273" v="29809" actId="1076"/>
          <ac:spMkLst>
            <pc:docMk/>
            <pc:sldMk cId="113086632" sldId="522"/>
            <ac:spMk id="7" creationId="{CDECAC87-EBA3-6F00-2C44-131AF742ECD5}"/>
          </ac:spMkLst>
        </pc:spChg>
      </pc:sldChg>
      <pc:sldChg chg="addSp delSp modSp new mod ord">
        <pc:chgData name="Rhys Thomas" userId="b0461f160bf1e64b" providerId="LiveId" clId="{CF6027AD-E818-47F9-B483-BF3D327BE63E}" dt="2024-07-23T11:47:12.423" v="30544" actId="14100"/>
        <pc:sldMkLst>
          <pc:docMk/>
          <pc:sldMk cId="2043791094" sldId="523"/>
        </pc:sldMkLst>
        <pc:spChg chg="del">
          <ac:chgData name="Rhys Thomas" userId="b0461f160bf1e64b" providerId="LiveId" clId="{CF6027AD-E818-47F9-B483-BF3D327BE63E}" dt="2024-07-23T10:34:30.355" v="29838" actId="478"/>
          <ac:spMkLst>
            <pc:docMk/>
            <pc:sldMk cId="2043791094" sldId="523"/>
            <ac:spMk id="2" creationId="{AFF0FF8E-AC6F-5906-1948-2557A29B81F7}"/>
          </ac:spMkLst>
        </pc:spChg>
        <pc:spChg chg="del">
          <ac:chgData name="Rhys Thomas" userId="b0461f160bf1e64b" providerId="LiveId" clId="{CF6027AD-E818-47F9-B483-BF3D327BE63E}" dt="2024-07-23T10:34:33.221" v="29839" actId="478"/>
          <ac:spMkLst>
            <pc:docMk/>
            <pc:sldMk cId="2043791094" sldId="523"/>
            <ac:spMk id="3" creationId="{28361491-18B4-4CF3-1C68-38860E6E1455}"/>
          </ac:spMkLst>
        </pc:spChg>
        <pc:spChg chg="add del">
          <ac:chgData name="Rhys Thomas" userId="b0461f160bf1e64b" providerId="LiveId" clId="{CF6027AD-E818-47F9-B483-BF3D327BE63E}" dt="2024-07-23T10:36:17.178" v="29841" actId="478"/>
          <ac:spMkLst>
            <pc:docMk/>
            <pc:sldMk cId="2043791094" sldId="523"/>
            <ac:spMk id="5" creationId="{85986DB0-17B0-66A0-110C-3B98E94D0CE7}"/>
          </ac:spMkLst>
        </pc:spChg>
        <pc:spChg chg="add mod">
          <ac:chgData name="Rhys Thomas" userId="b0461f160bf1e64b" providerId="LiveId" clId="{CF6027AD-E818-47F9-B483-BF3D327BE63E}" dt="2024-07-23T11:47:12.423" v="30544" actId="14100"/>
          <ac:spMkLst>
            <pc:docMk/>
            <pc:sldMk cId="2043791094" sldId="523"/>
            <ac:spMk id="7" creationId="{39FBB64D-9AD7-CE58-073E-BA8EAE6A070E}"/>
          </ac:spMkLst>
        </pc:spChg>
        <pc:spChg chg="add mod">
          <ac:chgData name="Rhys Thomas" userId="b0461f160bf1e64b" providerId="LiveId" clId="{CF6027AD-E818-47F9-B483-BF3D327BE63E}" dt="2024-07-23T11:45:18.356" v="30523" actId="20577"/>
          <ac:spMkLst>
            <pc:docMk/>
            <pc:sldMk cId="2043791094" sldId="523"/>
            <ac:spMk id="9" creationId="{FF4781E5-FA98-2B73-9099-F53A837CF194}"/>
          </ac:spMkLst>
        </pc:spChg>
      </pc:sldChg>
      <pc:sldChg chg="addSp modSp add mod ord">
        <pc:chgData name="Rhys Thomas" userId="b0461f160bf1e64b" providerId="LiveId" clId="{CF6027AD-E818-47F9-B483-BF3D327BE63E}" dt="2024-08-04T18:45:47.619" v="36225"/>
        <pc:sldMkLst>
          <pc:docMk/>
          <pc:sldMk cId="3050791201" sldId="524"/>
        </pc:sldMkLst>
        <pc:spChg chg="add mod">
          <ac:chgData name="Rhys Thomas" userId="b0461f160bf1e64b" providerId="LiveId" clId="{CF6027AD-E818-47F9-B483-BF3D327BE63E}" dt="2024-07-23T10:37:38.377" v="29864" actId="20577"/>
          <ac:spMkLst>
            <pc:docMk/>
            <pc:sldMk cId="3050791201" sldId="524"/>
            <ac:spMk id="3" creationId="{7614A531-AE7B-387C-C955-13AEA52F54EF}"/>
          </ac:spMkLst>
        </pc:spChg>
        <pc:spChg chg="mod">
          <ac:chgData name="Rhys Thomas" userId="b0461f160bf1e64b" providerId="LiveId" clId="{CF6027AD-E818-47F9-B483-BF3D327BE63E}" dt="2024-07-23T10:37:50.778" v="29866" actId="1076"/>
          <ac:spMkLst>
            <pc:docMk/>
            <pc:sldMk cId="3050791201" sldId="524"/>
            <ac:spMk id="5" creationId="{C543C680-2C75-2171-4AA8-A3C22D7539B1}"/>
          </ac:spMkLst>
        </pc:spChg>
        <pc:graphicFrameChg chg="mod modGraphic">
          <ac:chgData name="Rhys Thomas" userId="b0461f160bf1e64b" providerId="LiveId" clId="{CF6027AD-E818-47F9-B483-BF3D327BE63E}" dt="2024-07-23T10:41:42.830" v="29919" actId="14734"/>
          <ac:graphicFrameMkLst>
            <pc:docMk/>
            <pc:sldMk cId="3050791201" sldId="524"/>
            <ac:graphicFrameMk id="4" creationId="{C7782E2E-EAB5-7481-7A33-AA23ED433B4F}"/>
          </ac:graphicFrameMkLst>
        </pc:graphicFrameChg>
        <pc:graphicFrameChg chg="mod modGraphic">
          <ac:chgData name="Rhys Thomas" userId="b0461f160bf1e64b" providerId="LiveId" clId="{CF6027AD-E818-47F9-B483-BF3D327BE63E}" dt="2024-07-23T10:43:07.700" v="29944" actId="20577"/>
          <ac:graphicFrameMkLst>
            <pc:docMk/>
            <pc:sldMk cId="3050791201" sldId="524"/>
            <ac:graphicFrameMk id="6" creationId="{C8CBF4D0-A6D3-A145-4DE4-40BDAA9EE352}"/>
          </ac:graphicFrameMkLst>
        </pc:graphicFrameChg>
        <pc:graphicFrameChg chg="mod modGraphic">
          <ac:chgData name="Rhys Thomas" userId="b0461f160bf1e64b" providerId="LiveId" clId="{CF6027AD-E818-47F9-B483-BF3D327BE63E}" dt="2024-07-23T10:51:18.132" v="30079" actId="122"/>
          <ac:graphicFrameMkLst>
            <pc:docMk/>
            <pc:sldMk cId="3050791201" sldId="524"/>
            <ac:graphicFrameMk id="7" creationId="{D7069A23-06B9-289E-0D0E-D36344CE9D79}"/>
          </ac:graphicFrameMkLst>
        </pc:graphicFrameChg>
        <pc:graphicFrameChg chg="add mod modGraphic">
          <ac:chgData name="Rhys Thomas" userId="b0461f160bf1e64b" providerId="LiveId" clId="{CF6027AD-E818-47F9-B483-BF3D327BE63E}" dt="2024-07-23T10:44:51.402" v="30018" actId="20577"/>
          <ac:graphicFrameMkLst>
            <pc:docMk/>
            <pc:sldMk cId="3050791201" sldId="524"/>
            <ac:graphicFrameMk id="8" creationId="{77C53CC6-8DCB-741A-18A3-1BB6EEB5B026}"/>
          </ac:graphicFrameMkLst>
        </pc:graphicFrameChg>
        <pc:graphicFrameChg chg="add mod modGraphic">
          <ac:chgData name="Rhys Thomas" userId="b0461f160bf1e64b" providerId="LiveId" clId="{CF6027AD-E818-47F9-B483-BF3D327BE63E}" dt="2024-07-23T10:47:19.989" v="30046" actId="20577"/>
          <ac:graphicFrameMkLst>
            <pc:docMk/>
            <pc:sldMk cId="3050791201" sldId="524"/>
            <ac:graphicFrameMk id="9" creationId="{FB20C309-D142-045E-CB8C-A8CD52EC7982}"/>
          </ac:graphicFrameMkLst>
        </pc:graphicFrameChg>
        <pc:graphicFrameChg chg="add mod modGraphic">
          <ac:chgData name="Rhys Thomas" userId="b0461f160bf1e64b" providerId="LiveId" clId="{CF6027AD-E818-47F9-B483-BF3D327BE63E}" dt="2024-07-23T10:51:10.315" v="30077" actId="14100"/>
          <ac:graphicFrameMkLst>
            <pc:docMk/>
            <pc:sldMk cId="3050791201" sldId="524"/>
            <ac:graphicFrameMk id="10" creationId="{13E17666-3F85-224B-A3AD-090A58311BD0}"/>
          </ac:graphicFrameMkLst>
        </pc:graphicFrameChg>
      </pc:sldChg>
      <pc:sldChg chg="addSp delSp modSp add mod ord">
        <pc:chgData name="Rhys Thomas" userId="b0461f160bf1e64b" providerId="LiveId" clId="{CF6027AD-E818-47F9-B483-BF3D327BE63E}" dt="2024-08-04T18:54:53.323" v="36371"/>
        <pc:sldMkLst>
          <pc:docMk/>
          <pc:sldMk cId="383588826" sldId="525"/>
        </pc:sldMkLst>
        <pc:spChg chg="add mod">
          <ac:chgData name="Rhys Thomas" userId="b0461f160bf1e64b" providerId="LiveId" clId="{CF6027AD-E818-47F9-B483-BF3D327BE63E}" dt="2024-07-23T11:06:00.156" v="30200" actId="1076"/>
          <ac:spMkLst>
            <pc:docMk/>
            <pc:sldMk cId="383588826" sldId="525"/>
            <ac:spMk id="3" creationId="{483C2F11-11D6-D7DF-7426-336E92944420}"/>
          </ac:spMkLst>
        </pc:spChg>
        <pc:spChg chg="add del mod">
          <ac:chgData name="Rhys Thomas" userId="b0461f160bf1e64b" providerId="LiveId" clId="{CF6027AD-E818-47F9-B483-BF3D327BE63E}" dt="2024-07-23T11:06:15.593" v="30206"/>
          <ac:spMkLst>
            <pc:docMk/>
            <pc:sldMk cId="383588826" sldId="525"/>
            <ac:spMk id="4" creationId="{71DFC819-B117-B8DE-F79B-B22CFA82FB28}"/>
          </ac:spMkLst>
        </pc:spChg>
        <pc:spChg chg="mod">
          <ac:chgData name="Rhys Thomas" userId="b0461f160bf1e64b" providerId="LiveId" clId="{CF6027AD-E818-47F9-B483-BF3D327BE63E}" dt="2024-07-23T10:57:33.852" v="30087" actId="20577"/>
          <ac:spMkLst>
            <pc:docMk/>
            <pc:sldMk cId="383588826" sldId="525"/>
            <ac:spMk id="5" creationId="{BD26060F-53D2-3E60-972D-68D3000D565B}"/>
          </ac:spMkLst>
        </pc:spChg>
        <pc:spChg chg="del mod">
          <ac:chgData name="Rhys Thomas" userId="b0461f160bf1e64b" providerId="LiveId" clId="{CF6027AD-E818-47F9-B483-BF3D327BE63E}" dt="2024-07-23T10:57:28.881" v="30086" actId="478"/>
          <ac:spMkLst>
            <pc:docMk/>
            <pc:sldMk cId="383588826" sldId="525"/>
            <ac:spMk id="11" creationId="{08FE190A-2C1E-B9CE-F45D-B1585859A6BA}"/>
          </ac:spMkLst>
        </pc:spChg>
        <pc:spChg chg="del">
          <ac:chgData name="Rhys Thomas" userId="b0461f160bf1e64b" providerId="LiveId" clId="{CF6027AD-E818-47F9-B483-BF3D327BE63E}" dt="2024-07-23T10:57:56.966" v="30088" actId="478"/>
          <ac:spMkLst>
            <pc:docMk/>
            <pc:sldMk cId="383588826" sldId="525"/>
            <ac:spMk id="12" creationId="{C9DEDE7B-B709-C8D1-21EF-28F2E9AFC3F6}"/>
          </ac:spMkLst>
        </pc:spChg>
        <pc:spChg chg="del">
          <ac:chgData name="Rhys Thomas" userId="b0461f160bf1e64b" providerId="LiveId" clId="{CF6027AD-E818-47F9-B483-BF3D327BE63E}" dt="2024-07-23T10:57:58.985" v="30089" actId="478"/>
          <ac:spMkLst>
            <pc:docMk/>
            <pc:sldMk cId="383588826" sldId="525"/>
            <ac:spMk id="13" creationId="{22379150-6286-4178-262D-88EC99B7F4A8}"/>
          </ac:spMkLst>
        </pc:spChg>
        <pc:spChg chg="del">
          <ac:chgData name="Rhys Thomas" userId="b0461f160bf1e64b" providerId="LiveId" clId="{CF6027AD-E818-47F9-B483-BF3D327BE63E}" dt="2024-07-23T10:58:01.002" v="30090" actId="478"/>
          <ac:spMkLst>
            <pc:docMk/>
            <pc:sldMk cId="383588826" sldId="525"/>
            <ac:spMk id="14" creationId="{5DAF1638-E5F7-1DD9-C6CE-FCBE857E007A}"/>
          </ac:spMkLst>
        </pc:spChg>
        <pc:spChg chg="add mod">
          <ac:chgData name="Rhys Thomas" userId="b0461f160bf1e64b" providerId="LiveId" clId="{CF6027AD-E818-47F9-B483-BF3D327BE63E}" dt="2024-07-23T11:06:19.693" v="30208" actId="207"/>
          <ac:spMkLst>
            <pc:docMk/>
            <pc:sldMk cId="383588826" sldId="525"/>
            <ac:spMk id="15" creationId="{23A122FD-CFE3-7CCF-C757-81256FB0D77D}"/>
          </ac:spMkLst>
        </pc:spChg>
        <pc:spChg chg="add mod">
          <ac:chgData name="Rhys Thomas" userId="b0461f160bf1e64b" providerId="LiveId" clId="{CF6027AD-E818-47F9-B483-BF3D327BE63E}" dt="2024-07-23T11:06:49.268" v="30243" actId="14100"/>
          <ac:spMkLst>
            <pc:docMk/>
            <pc:sldMk cId="383588826" sldId="525"/>
            <ac:spMk id="16" creationId="{4301BA68-DBAE-F6DF-1225-24B119A35D34}"/>
          </ac:spMkLst>
        </pc:spChg>
        <pc:spChg chg="add mod">
          <ac:chgData name="Rhys Thomas" userId="b0461f160bf1e64b" providerId="LiveId" clId="{CF6027AD-E818-47F9-B483-BF3D327BE63E}" dt="2024-07-23T11:07:05.401" v="30271" actId="20577"/>
          <ac:spMkLst>
            <pc:docMk/>
            <pc:sldMk cId="383588826" sldId="525"/>
            <ac:spMk id="17" creationId="{05E4986B-E1F7-BBDB-3D1D-E85DC73321D3}"/>
          </ac:spMkLst>
        </pc:spChg>
        <pc:spChg chg="add mod">
          <ac:chgData name="Rhys Thomas" userId="b0461f160bf1e64b" providerId="LiveId" clId="{CF6027AD-E818-47F9-B483-BF3D327BE63E}" dt="2024-07-23T11:17:55.508" v="30444" actId="20577"/>
          <ac:spMkLst>
            <pc:docMk/>
            <pc:sldMk cId="383588826" sldId="525"/>
            <ac:spMk id="18" creationId="{EAA76993-EF18-20B7-015B-E27C1C205EB0}"/>
          </ac:spMkLst>
        </pc:spChg>
        <pc:spChg chg="add mod">
          <ac:chgData name="Rhys Thomas" userId="b0461f160bf1e64b" providerId="LiveId" clId="{CF6027AD-E818-47F9-B483-BF3D327BE63E}" dt="2024-07-23T11:07:23.039" v="30273" actId="1076"/>
          <ac:spMkLst>
            <pc:docMk/>
            <pc:sldMk cId="383588826" sldId="525"/>
            <ac:spMk id="19" creationId="{E6723C37-43BF-A523-D47D-E870AAA8502F}"/>
          </ac:spMkLst>
        </pc:spChg>
        <pc:spChg chg="add mod">
          <ac:chgData name="Rhys Thomas" userId="b0461f160bf1e64b" providerId="LiveId" clId="{CF6027AD-E818-47F9-B483-BF3D327BE63E}" dt="2024-07-23T11:14:14.773" v="30343" actId="20577"/>
          <ac:spMkLst>
            <pc:docMk/>
            <pc:sldMk cId="383588826" sldId="525"/>
            <ac:spMk id="20" creationId="{0B9EF54E-E7EB-3641-DFE4-545BB5544F6C}"/>
          </ac:spMkLst>
        </pc:spChg>
        <pc:spChg chg="add mod">
          <ac:chgData name="Rhys Thomas" userId="b0461f160bf1e64b" providerId="LiveId" clId="{CF6027AD-E818-47F9-B483-BF3D327BE63E}" dt="2024-07-23T11:14:40.420" v="30347" actId="20577"/>
          <ac:spMkLst>
            <pc:docMk/>
            <pc:sldMk cId="383588826" sldId="525"/>
            <ac:spMk id="21" creationId="{F819E59C-0818-8357-D5C8-85F4CECF5E96}"/>
          </ac:spMkLst>
        </pc:spChg>
        <pc:spChg chg="add mod">
          <ac:chgData name="Rhys Thomas" userId="b0461f160bf1e64b" providerId="LiveId" clId="{CF6027AD-E818-47F9-B483-BF3D327BE63E}" dt="2024-07-23T11:17:50.670" v="30442" actId="20577"/>
          <ac:spMkLst>
            <pc:docMk/>
            <pc:sldMk cId="383588826" sldId="525"/>
            <ac:spMk id="22" creationId="{CB340948-B896-9662-872A-6B1B5ABFE66E}"/>
          </ac:spMkLst>
        </pc:spChg>
        <pc:spChg chg="add mod">
          <ac:chgData name="Rhys Thomas" userId="b0461f160bf1e64b" providerId="LiveId" clId="{CF6027AD-E818-47F9-B483-BF3D327BE63E}" dt="2024-07-23T11:07:28.866" v="30275" actId="1076"/>
          <ac:spMkLst>
            <pc:docMk/>
            <pc:sldMk cId="383588826" sldId="525"/>
            <ac:spMk id="23" creationId="{A8769D31-3903-7340-C7EB-7E36DF19276F}"/>
          </ac:spMkLst>
        </pc:spChg>
        <pc:spChg chg="add mod">
          <ac:chgData name="Rhys Thomas" userId="b0461f160bf1e64b" providerId="LiveId" clId="{CF6027AD-E818-47F9-B483-BF3D327BE63E}" dt="2024-07-23T11:18:46.549" v="30489" actId="20577"/>
          <ac:spMkLst>
            <pc:docMk/>
            <pc:sldMk cId="383588826" sldId="525"/>
            <ac:spMk id="24" creationId="{47033594-3DA6-3819-7706-92EB1B6D0B9E}"/>
          </ac:spMkLst>
        </pc:spChg>
        <pc:spChg chg="add mod">
          <ac:chgData name="Rhys Thomas" userId="b0461f160bf1e64b" providerId="LiveId" clId="{CF6027AD-E818-47F9-B483-BF3D327BE63E}" dt="2024-08-04T11:57:34.970" v="34011" actId="20577"/>
          <ac:spMkLst>
            <pc:docMk/>
            <pc:sldMk cId="383588826" sldId="525"/>
            <ac:spMk id="25" creationId="{D61F1A74-0DE8-F169-4E55-C901077A07E5}"/>
          </ac:spMkLst>
        </pc:spChg>
      </pc:sldChg>
      <pc:sldChg chg="addSp delSp modSp new mod">
        <pc:chgData name="Rhys Thomas" userId="b0461f160bf1e64b" providerId="LiveId" clId="{CF6027AD-E818-47F9-B483-BF3D327BE63E}" dt="2024-07-23T14:41:03.448" v="30767" actId="20577"/>
        <pc:sldMkLst>
          <pc:docMk/>
          <pc:sldMk cId="2373481477" sldId="526"/>
        </pc:sldMkLst>
        <pc:spChg chg="del">
          <ac:chgData name="Rhys Thomas" userId="b0461f160bf1e64b" providerId="LiveId" clId="{CF6027AD-E818-47F9-B483-BF3D327BE63E}" dt="2024-07-23T14:13:02.995" v="30547" actId="478"/>
          <ac:spMkLst>
            <pc:docMk/>
            <pc:sldMk cId="2373481477" sldId="526"/>
            <ac:spMk id="2" creationId="{D913602B-B0F5-52C5-ABA7-1F450A86BF4E}"/>
          </ac:spMkLst>
        </pc:spChg>
        <pc:spChg chg="del">
          <ac:chgData name="Rhys Thomas" userId="b0461f160bf1e64b" providerId="LiveId" clId="{CF6027AD-E818-47F9-B483-BF3D327BE63E}" dt="2024-07-23T14:13:01.800" v="30546" actId="478"/>
          <ac:spMkLst>
            <pc:docMk/>
            <pc:sldMk cId="2373481477" sldId="526"/>
            <ac:spMk id="3" creationId="{642E6C81-AB6F-7D0B-0B65-E5D8817CE4CC}"/>
          </ac:spMkLst>
        </pc:spChg>
        <pc:spChg chg="add mod">
          <ac:chgData name="Rhys Thomas" userId="b0461f160bf1e64b" providerId="LiveId" clId="{CF6027AD-E818-47F9-B483-BF3D327BE63E}" dt="2024-07-23T14:36:53.660" v="30570" actId="1076"/>
          <ac:spMkLst>
            <pc:docMk/>
            <pc:sldMk cId="2373481477" sldId="526"/>
            <ac:spMk id="6" creationId="{519A943A-C183-D180-02D4-96C54FFDE2C2}"/>
          </ac:spMkLst>
        </pc:spChg>
        <pc:spChg chg="add mod">
          <ac:chgData name="Rhys Thomas" userId="b0461f160bf1e64b" providerId="LiveId" clId="{CF6027AD-E818-47F9-B483-BF3D327BE63E}" dt="2024-07-23T14:37:36.284" v="30639" actId="1076"/>
          <ac:spMkLst>
            <pc:docMk/>
            <pc:sldMk cId="2373481477" sldId="526"/>
            <ac:spMk id="7" creationId="{0333D83B-140B-CAEA-75AE-E0326C7A2D02}"/>
          </ac:spMkLst>
        </pc:spChg>
        <pc:spChg chg="add mod">
          <ac:chgData name="Rhys Thomas" userId="b0461f160bf1e64b" providerId="LiveId" clId="{CF6027AD-E818-47F9-B483-BF3D327BE63E}" dt="2024-07-23T14:40:38.790" v="30760" actId="1076"/>
          <ac:spMkLst>
            <pc:docMk/>
            <pc:sldMk cId="2373481477" sldId="526"/>
            <ac:spMk id="8" creationId="{E19E597D-CE54-542F-3C48-F937B8FC837F}"/>
          </ac:spMkLst>
        </pc:spChg>
        <pc:spChg chg="add mod">
          <ac:chgData name="Rhys Thomas" userId="b0461f160bf1e64b" providerId="LiveId" clId="{CF6027AD-E818-47F9-B483-BF3D327BE63E}" dt="2024-07-23T14:41:03.448" v="30767" actId="20577"/>
          <ac:spMkLst>
            <pc:docMk/>
            <pc:sldMk cId="2373481477" sldId="526"/>
            <ac:spMk id="9" creationId="{22117C63-94AF-DB9A-E302-1388A138D546}"/>
          </ac:spMkLst>
        </pc:spChg>
        <pc:picChg chg="add del mod">
          <ac:chgData name="Rhys Thomas" userId="b0461f160bf1e64b" providerId="LiveId" clId="{CF6027AD-E818-47F9-B483-BF3D327BE63E}" dt="2024-07-23T14:40:41.499" v="30761" actId="478"/>
          <ac:picMkLst>
            <pc:docMk/>
            <pc:sldMk cId="2373481477" sldId="526"/>
            <ac:picMk id="5" creationId="{1CBE6C20-E109-FD7D-BE9D-873661F5EEFB}"/>
          </ac:picMkLst>
        </pc:picChg>
      </pc:sldChg>
      <pc:sldChg chg="addSp delSp modSp new mod modAnim">
        <pc:chgData name="Rhys Thomas" userId="b0461f160bf1e64b" providerId="LiveId" clId="{CF6027AD-E818-47F9-B483-BF3D327BE63E}" dt="2024-07-23T14:43:17.334" v="30863"/>
        <pc:sldMkLst>
          <pc:docMk/>
          <pc:sldMk cId="1766016746" sldId="527"/>
        </pc:sldMkLst>
        <pc:spChg chg="del">
          <ac:chgData name="Rhys Thomas" userId="b0461f160bf1e64b" providerId="LiveId" clId="{CF6027AD-E818-47F9-B483-BF3D327BE63E}" dt="2024-07-23T14:41:19.540" v="30770" actId="478"/>
          <ac:spMkLst>
            <pc:docMk/>
            <pc:sldMk cId="1766016746" sldId="527"/>
            <ac:spMk id="2" creationId="{62CE6932-9610-4E4D-D25F-9D776EA9C3BC}"/>
          </ac:spMkLst>
        </pc:spChg>
        <pc:spChg chg="del">
          <ac:chgData name="Rhys Thomas" userId="b0461f160bf1e64b" providerId="LiveId" clId="{CF6027AD-E818-47F9-B483-BF3D327BE63E}" dt="2024-07-23T14:41:16.901" v="30769" actId="478"/>
          <ac:spMkLst>
            <pc:docMk/>
            <pc:sldMk cId="1766016746" sldId="527"/>
            <ac:spMk id="3" creationId="{8F76AC1B-BF17-831F-78F5-BADB8A17653D}"/>
          </ac:spMkLst>
        </pc:spChg>
        <pc:spChg chg="add mod">
          <ac:chgData name="Rhys Thomas" userId="b0461f160bf1e64b" providerId="LiveId" clId="{CF6027AD-E818-47F9-B483-BF3D327BE63E}" dt="2024-07-23T14:42:30.486" v="30848" actId="1076"/>
          <ac:spMkLst>
            <pc:docMk/>
            <pc:sldMk cId="1766016746" sldId="527"/>
            <ac:spMk id="5" creationId="{EF594429-8FBA-512D-A2AB-690208704FE5}"/>
          </ac:spMkLst>
        </pc:spChg>
        <pc:spChg chg="add mod">
          <ac:chgData name="Rhys Thomas" userId="b0461f160bf1e64b" providerId="LiveId" clId="{CF6027AD-E818-47F9-B483-BF3D327BE63E}" dt="2024-07-23T14:42:28.184" v="30847" actId="1076"/>
          <ac:spMkLst>
            <pc:docMk/>
            <pc:sldMk cId="1766016746" sldId="527"/>
            <ac:spMk id="6" creationId="{EA3AD6E0-4C84-AF28-4E73-4A3A27E0C8DF}"/>
          </ac:spMkLst>
        </pc:spChg>
        <pc:spChg chg="add mod">
          <ac:chgData name="Rhys Thomas" userId="b0461f160bf1e64b" providerId="LiveId" clId="{CF6027AD-E818-47F9-B483-BF3D327BE63E}" dt="2024-07-23T14:42:59.616" v="30859" actId="20577"/>
          <ac:spMkLst>
            <pc:docMk/>
            <pc:sldMk cId="1766016746" sldId="527"/>
            <ac:spMk id="7" creationId="{661E25B7-6954-2AE3-17AB-433DA96FA0EC}"/>
          </ac:spMkLst>
        </pc:spChg>
        <pc:spChg chg="add mod">
          <ac:chgData name="Rhys Thomas" userId="b0461f160bf1e64b" providerId="LiveId" clId="{CF6027AD-E818-47F9-B483-BF3D327BE63E}" dt="2024-07-23T14:43:09.933" v="30862" actId="20577"/>
          <ac:spMkLst>
            <pc:docMk/>
            <pc:sldMk cId="1766016746" sldId="527"/>
            <ac:spMk id="8" creationId="{44DAB5A9-E273-21CC-DF8A-FDCB88C405E0}"/>
          </ac:spMkLst>
        </pc:spChg>
      </pc:sldChg>
      <pc:sldChg chg="addSp delSp modSp new del mod">
        <pc:chgData name="Rhys Thomas" userId="b0461f160bf1e64b" providerId="LiveId" clId="{CF6027AD-E818-47F9-B483-BF3D327BE63E}" dt="2024-08-04T11:57:10.535" v="33980" actId="2696"/>
        <pc:sldMkLst>
          <pc:docMk/>
          <pc:sldMk cId="1211885031" sldId="528"/>
        </pc:sldMkLst>
        <pc:spChg chg="del">
          <ac:chgData name="Rhys Thomas" userId="b0461f160bf1e64b" providerId="LiveId" clId="{CF6027AD-E818-47F9-B483-BF3D327BE63E}" dt="2024-07-23T14:43:23.704" v="30866" actId="478"/>
          <ac:spMkLst>
            <pc:docMk/>
            <pc:sldMk cId="1211885031" sldId="528"/>
            <ac:spMk id="2" creationId="{A967662E-8EBC-DAAE-9FF2-E064F93B3B90}"/>
          </ac:spMkLst>
        </pc:spChg>
        <pc:spChg chg="del">
          <ac:chgData name="Rhys Thomas" userId="b0461f160bf1e64b" providerId="LiveId" clId="{CF6027AD-E818-47F9-B483-BF3D327BE63E}" dt="2024-07-23T14:43:22.534" v="30865" actId="478"/>
          <ac:spMkLst>
            <pc:docMk/>
            <pc:sldMk cId="1211885031" sldId="528"/>
            <ac:spMk id="3" creationId="{9A110248-AFBF-59DB-FFAE-436B67D21423}"/>
          </ac:spMkLst>
        </pc:spChg>
        <pc:spChg chg="add mod">
          <ac:chgData name="Rhys Thomas" userId="b0461f160bf1e64b" providerId="LiveId" clId="{CF6027AD-E818-47F9-B483-BF3D327BE63E}" dt="2024-07-23T14:57:39.151" v="30901" actId="20577"/>
          <ac:spMkLst>
            <pc:docMk/>
            <pc:sldMk cId="1211885031" sldId="528"/>
            <ac:spMk id="4" creationId="{F55D8E20-FFDC-99C6-0AC9-ACA3F47A4731}"/>
          </ac:spMkLst>
        </pc:spChg>
        <pc:spChg chg="add del mod">
          <ac:chgData name="Rhys Thomas" userId="b0461f160bf1e64b" providerId="LiveId" clId="{CF6027AD-E818-47F9-B483-BF3D327BE63E}" dt="2024-07-23T14:57:40.510" v="30903"/>
          <ac:spMkLst>
            <pc:docMk/>
            <pc:sldMk cId="1211885031" sldId="528"/>
            <ac:spMk id="5" creationId="{C0EF2222-F149-ADED-75E1-01F3F0456D0C}"/>
          </ac:spMkLst>
        </pc:spChg>
        <pc:spChg chg="add del mod">
          <ac:chgData name="Rhys Thomas" userId="b0461f160bf1e64b" providerId="LiveId" clId="{CF6027AD-E818-47F9-B483-BF3D327BE63E}" dt="2024-07-28T11:52:27.666" v="30906"/>
          <ac:spMkLst>
            <pc:docMk/>
            <pc:sldMk cId="1211885031" sldId="528"/>
            <ac:spMk id="6" creationId="{A746A6B1-0804-4E05-ABC5-04FFCE169B67}"/>
          </ac:spMkLst>
        </pc:spChg>
      </pc:sldChg>
      <pc:sldChg chg="addSp delSp modSp new mod ord modAnim">
        <pc:chgData name="Rhys Thomas" userId="b0461f160bf1e64b" providerId="LiveId" clId="{CF6027AD-E818-47F9-B483-BF3D327BE63E}" dt="2024-08-04T19:02:05.941" v="36406" actId="1076"/>
        <pc:sldMkLst>
          <pc:docMk/>
          <pc:sldMk cId="2743677501" sldId="529"/>
        </pc:sldMkLst>
        <pc:spChg chg="del">
          <ac:chgData name="Rhys Thomas" userId="b0461f160bf1e64b" providerId="LiveId" clId="{CF6027AD-E818-47F9-B483-BF3D327BE63E}" dt="2024-07-28T12:04:38.993" v="30909" actId="478"/>
          <ac:spMkLst>
            <pc:docMk/>
            <pc:sldMk cId="2743677501" sldId="529"/>
            <ac:spMk id="2" creationId="{AA5F9FE6-F54C-9914-692E-7BCED8DDAD7D}"/>
          </ac:spMkLst>
        </pc:spChg>
        <pc:spChg chg="del">
          <ac:chgData name="Rhys Thomas" userId="b0461f160bf1e64b" providerId="LiveId" clId="{CF6027AD-E818-47F9-B483-BF3D327BE63E}" dt="2024-07-28T12:04:37.353" v="30908" actId="478"/>
          <ac:spMkLst>
            <pc:docMk/>
            <pc:sldMk cId="2743677501" sldId="529"/>
            <ac:spMk id="3" creationId="{A959E275-4630-84A6-5CF8-7E755E0E7DBC}"/>
          </ac:spMkLst>
        </pc:spChg>
        <pc:spChg chg="add mod">
          <ac:chgData name="Rhys Thomas" userId="b0461f160bf1e64b" providerId="LiveId" clId="{CF6027AD-E818-47F9-B483-BF3D327BE63E}" dt="2024-07-28T12:05:57.599" v="30924" actId="1076"/>
          <ac:spMkLst>
            <pc:docMk/>
            <pc:sldMk cId="2743677501" sldId="529"/>
            <ac:spMk id="5" creationId="{C1BC43FD-0A47-9424-FFD7-6F1DA377301A}"/>
          </ac:spMkLst>
        </pc:spChg>
        <pc:spChg chg="add mod">
          <ac:chgData name="Rhys Thomas" userId="b0461f160bf1e64b" providerId="LiveId" clId="{CF6027AD-E818-47F9-B483-BF3D327BE63E}" dt="2024-07-28T12:05:24.530" v="30914" actId="1076"/>
          <ac:spMkLst>
            <pc:docMk/>
            <pc:sldMk cId="2743677501" sldId="529"/>
            <ac:spMk id="6" creationId="{EAF0AE31-1D9F-1DCD-0AA2-76230DB3B4BD}"/>
          </ac:spMkLst>
        </pc:spChg>
        <pc:spChg chg="add del">
          <ac:chgData name="Rhys Thomas" userId="b0461f160bf1e64b" providerId="LiveId" clId="{CF6027AD-E818-47F9-B483-BF3D327BE63E}" dt="2024-07-28T12:07:47.337" v="30926" actId="478"/>
          <ac:spMkLst>
            <pc:docMk/>
            <pc:sldMk cId="2743677501" sldId="529"/>
            <ac:spMk id="8" creationId="{6FFFD108-FB9D-C23D-CB58-73689A598F55}"/>
          </ac:spMkLst>
        </pc:spChg>
        <pc:spChg chg="add">
          <ac:chgData name="Rhys Thomas" userId="b0461f160bf1e64b" providerId="LiveId" clId="{CF6027AD-E818-47F9-B483-BF3D327BE63E}" dt="2024-07-28T12:09:01.231" v="30933"/>
          <ac:spMkLst>
            <pc:docMk/>
            <pc:sldMk cId="2743677501" sldId="529"/>
            <ac:spMk id="11" creationId="{5F8CB0B0-0CCF-3915-E9E5-DB318AD6F754}"/>
          </ac:spMkLst>
        </pc:spChg>
        <pc:spChg chg="add del mod">
          <ac:chgData name="Rhys Thomas" userId="b0461f160bf1e64b" providerId="LiveId" clId="{CF6027AD-E818-47F9-B483-BF3D327BE63E}" dt="2024-07-28T12:09:13.969" v="30938"/>
          <ac:spMkLst>
            <pc:docMk/>
            <pc:sldMk cId="2743677501" sldId="529"/>
            <ac:spMk id="12" creationId="{2503E688-5399-41AE-7B27-C01EACC14BA7}"/>
          </ac:spMkLst>
        </pc:spChg>
        <pc:spChg chg="add mod">
          <ac:chgData name="Rhys Thomas" userId="b0461f160bf1e64b" providerId="LiveId" clId="{CF6027AD-E818-47F9-B483-BF3D327BE63E}" dt="2024-08-04T11:56:47.055" v="33977" actId="2710"/>
          <ac:spMkLst>
            <pc:docMk/>
            <pc:sldMk cId="2743677501" sldId="529"/>
            <ac:spMk id="13" creationId="{2305B7A3-61FA-D9B5-AF67-E2C2435AC1CB}"/>
          </ac:spMkLst>
        </pc:spChg>
        <pc:spChg chg="add mod">
          <ac:chgData name="Rhys Thomas" userId="b0461f160bf1e64b" providerId="LiveId" clId="{CF6027AD-E818-47F9-B483-BF3D327BE63E}" dt="2024-08-04T19:02:05.941" v="36406" actId="1076"/>
          <ac:spMkLst>
            <pc:docMk/>
            <pc:sldMk cId="2743677501" sldId="529"/>
            <ac:spMk id="15" creationId="{E96D4119-3BCC-E236-023B-836CD57078CA}"/>
          </ac:spMkLst>
        </pc:spChg>
        <pc:picChg chg="add mod">
          <ac:chgData name="Rhys Thomas" userId="b0461f160bf1e64b" providerId="LiveId" clId="{CF6027AD-E818-47F9-B483-BF3D327BE63E}" dt="2024-07-28T12:09:45.508" v="30946" actId="1076"/>
          <ac:picMkLst>
            <pc:docMk/>
            <pc:sldMk cId="2743677501" sldId="529"/>
            <ac:picMk id="10" creationId="{1C9D214B-8DBA-01E7-0F88-D7C8B9A607FE}"/>
          </ac:picMkLst>
        </pc:picChg>
      </pc:sldChg>
      <pc:sldChg chg="addSp delSp modSp new mod ord">
        <pc:chgData name="Rhys Thomas" userId="b0461f160bf1e64b" providerId="LiveId" clId="{CF6027AD-E818-47F9-B483-BF3D327BE63E}" dt="2024-08-04T12:51:10.885" v="34684"/>
        <pc:sldMkLst>
          <pc:docMk/>
          <pc:sldMk cId="2427484557" sldId="530"/>
        </pc:sldMkLst>
        <pc:spChg chg="del">
          <ac:chgData name="Rhys Thomas" userId="b0461f160bf1e64b" providerId="LiveId" clId="{CF6027AD-E818-47F9-B483-BF3D327BE63E}" dt="2024-07-28T12:15:09.670" v="30961" actId="478"/>
          <ac:spMkLst>
            <pc:docMk/>
            <pc:sldMk cId="2427484557" sldId="530"/>
            <ac:spMk id="2" creationId="{34CE745A-0958-0193-787A-43D7BF93C42F}"/>
          </ac:spMkLst>
        </pc:spChg>
        <pc:spChg chg="del">
          <ac:chgData name="Rhys Thomas" userId="b0461f160bf1e64b" providerId="LiveId" clId="{CF6027AD-E818-47F9-B483-BF3D327BE63E}" dt="2024-07-28T12:15:07.755" v="30960" actId="478"/>
          <ac:spMkLst>
            <pc:docMk/>
            <pc:sldMk cId="2427484557" sldId="530"/>
            <ac:spMk id="3" creationId="{345CCF42-EAA0-6412-61D5-1B1D19E5181D}"/>
          </ac:spMkLst>
        </pc:spChg>
        <pc:spChg chg="add del mod">
          <ac:chgData name="Rhys Thomas" userId="b0461f160bf1e64b" providerId="LiveId" clId="{CF6027AD-E818-47F9-B483-BF3D327BE63E}" dt="2024-07-28T12:29:38.534" v="30983" actId="478"/>
          <ac:spMkLst>
            <pc:docMk/>
            <pc:sldMk cId="2427484557" sldId="530"/>
            <ac:spMk id="5" creationId="{AF40C223-7958-2F09-2753-523A84A4F9AD}"/>
          </ac:spMkLst>
        </pc:spChg>
        <pc:spChg chg="add mod">
          <ac:chgData name="Rhys Thomas" userId="b0461f160bf1e64b" providerId="LiveId" clId="{CF6027AD-E818-47F9-B483-BF3D327BE63E}" dt="2024-07-28T12:31:46.053" v="31027" actId="1076"/>
          <ac:spMkLst>
            <pc:docMk/>
            <pc:sldMk cId="2427484557" sldId="530"/>
            <ac:spMk id="8" creationId="{D0D1EFA0-6DCC-6253-0F09-F812479DE55A}"/>
          </ac:spMkLst>
        </pc:spChg>
        <pc:spChg chg="add mod">
          <ac:chgData name="Rhys Thomas" userId="b0461f160bf1e64b" providerId="LiveId" clId="{CF6027AD-E818-47F9-B483-BF3D327BE63E}" dt="2024-07-28T12:32:23.569" v="31035" actId="1076"/>
          <ac:spMkLst>
            <pc:docMk/>
            <pc:sldMk cId="2427484557" sldId="530"/>
            <ac:spMk id="10" creationId="{A343BCC3-DEA6-EF67-BD06-D846B1BF6BBB}"/>
          </ac:spMkLst>
        </pc:spChg>
        <pc:graphicFrameChg chg="add mod modGraphic">
          <ac:chgData name="Rhys Thomas" userId="b0461f160bf1e64b" providerId="LiveId" clId="{CF6027AD-E818-47F9-B483-BF3D327BE63E}" dt="2024-07-28T12:31:21.843" v="31004" actId="1076"/>
          <ac:graphicFrameMkLst>
            <pc:docMk/>
            <pc:sldMk cId="2427484557" sldId="530"/>
            <ac:graphicFrameMk id="6" creationId="{2BEA8629-3CAB-5EE1-22BB-9FF3D0BCCDBF}"/>
          </ac:graphicFrameMkLst>
        </pc:graphicFrameChg>
      </pc:sldChg>
      <pc:sldChg chg="addSp delSp modSp new mod ord">
        <pc:chgData name="Rhys Thomas" userId="b0461f160bf1e64b" providerId="LiveId" clId="{CF6027AD-E818-47F9-B483-BF3D327BE63E}" dt="2024-08-04T11:56:59.608" v="33979"/>
        <pc:sldMkLst>
          <pc:docMk/>
          <pc:sldMk cId="3276077331" sldId="531"/>
        </pc:sldMkLst>
        <pc:spChg chg="del">
          <ac:chgData name="Rhys Thomas" userId="b0461f160bf1e64b" providerId="LiveId" clId="{CF6027AD-E818-47F9-B483-BF3D327BE63E}" dt="2024-07-28T12:32:50.703" v="31038" actId="478"/>
          <ac:spMkLst>
            <pc:docMk/>
            <pc:sldMk cId="3276077331" sldId="531"/>
            <ac:spMk id="2" creationId="{9AE3EEB6-E484-3C3A-2543-F0EF4CB1BF63}"/>
          </ac:spMkLst>
        </pc:spChg>
        <pc:spChg chg="del">
          <ac:chgData name="Rhys Thomas" userId="b0461f160bf1e64b" providerId="LiveId" clId="{CF6027AD-E818-47F9-B483-BF3D327BE63E}" dt="2024-07-28T12:32:49.463" v="31037" actId="478"/>
          <ac:spMkLst>
            <pc:docMk/>
            <pc:sldMk cId="3276077331" sldId="531"/>
            <ac:spMk id="3" creationId="{DC846F39-86EC-AE80-1F26-A8BF0E1843B6}"/>
          </ac:spMkLst>
        </pc:spChg>
        <pc:spChg chg="add mod">
          <ac:chgData name="Rhys Thomas" userId="b0461f160bf1e64b" providerId="LiveId" clId="{CF6027AD-E818-47F9-B483-BF3D327BE63E}" dt="2024-07-29T13:17:49.009" v="31780" actId="1076"/>
          <ac:spMkLst>
            <pc:docMk/>
            <pc:sldMk cId="3276077331" sldId="531"/>
            <ac:spMk id="5" creationId="{44BED6E3-9C58-A0CE-7201-CBA28C31E83C}"/>
          </ac:spMkLst>
        </pc:spChg>
        <pc:spChg chg="add del mod">
          <ac:chgData name="Rhys Thomas" userId="b0461f160bf1e64b" providerId="LiveId" clId="{CF6027AD-E818-47F9-B483-BF3D327BE63E}" dt="2024-07-29T13:16:11.951" v="31757" actId="478"/>
          <ac:spMkLst>
            <pc:docMk/>
            <pc:sldMk cId="3276077331" sldId="531"/>
            <ac:spMk id="6" creationId="{E87B31D6-9BBC-1305-38EB-DC267975BFA5}"/>
          </ac:spMkLst>
        </pc:spChg>
        <pc:spChg chg="add mod">
          <ac:chgData name="Rhys Thomas" userId="b0461f160bf1e64b" providerId="LiveId" clId="{CF6027AD-E818-47F9-B483-BF3D327BE63E}" dt="2024-07-29T13:17:49.009" v="31780" actId="1076"/>
          <ac:spMkLst>
            <pc:docMk/>
            <pc:sldMk cId="3276077331" sldId="531"/>
            <ac:spMk id="7" creationId="{38332D06-5118-C7F9-82E5-F2F28A084ACD}"/>
          </ac:spMkLst>
        </pc:spChg>
        <pc:spChg chg="add del mod">
          <ac:chgData name="Rhys Thomas" userId="b0461f160bf1e64b" providerId="LiveId" clId="{CF6027AD-E818-47F9-B483-BF3D327BE63E}" dt="2024-07-29T13:14:51.557" v="31745" actId="478"/>
          <ac:spMkLst>
            <pc:docMk/>
            <pc:sldMk cId="3276077331" sldId="531"/>
            <ac:spMk id="8" creationId="{EDED034F-EA7E-14B9-D234-65ACDE224CA8}"/>
          </ac:spMkLst>
        </pc:spChg>
        <pc:spChg chg="add del mod">
          <ac:chgData name="Rhys Thomas" userId="b0461f160bf1e64b" providerId="LiveId" clId="{CF6027AD-E818-47F9-B483-BF3D327BE63E}" dt="2024-07-29T13:16:52.478" v="31762" actId="478"/>
          <ac:spMkLst>
            <pc:docMk/>
            <pc:sldMk cId="3276077331" sldId="531"/>
            <ac:spMk id="9" creationId="{9FFC2F20-4F04-1FD6-EA7D-F7230149706B}"/>
          </ac:spMkLst>
        </pc:spChg>
        <pc:spChg chg="add mod">
          <ac:chgData name="Rhys Thomas" userId="b0461f160bf1e64b" providerId="LiveId" clId="{CF6027AD-E818-47F9-B483-BF3D327BE63E}" dt="2024-07-29T13:17:49.009" v="31780" actId="1076"/>
          <ac:spMkLst>
            <pc:docMk/>
            <pc:sldMk cId="3276077331" sldId="531"/>
            <ac:spMk id="10" creationId="{89D97BB3-C97C-A4B6-8A7B-018D2D907A45}"/>
          </ac:spMkLst>
        </pc:spChg>
        <pc:spChg chg="add del mod">
          <ac:chgData name="Rhys Thomas" userId="b0461f160bf1e64b" providerId="LiveId" clId="{CF6027AD-E818-47F9-B483-BF3D327BE63E}" dt="2024-07-29T13:17:03.320" v="31764" actId="478"/>
          <ac:spMkLst>
            <pc:docMk/>
            <pc:sldMk cId="3276077331" sldId="531"/>
            <ac:spMk id="11" creationId="{CA5DE84E-889F-A9DC-7E4C-D68E291F6C8D}"/>
          </ac:spMkLst>
        </pc:spChg>
        <pc:spChg chg="add mod">
          <ac:chgData name="Rhys Thomas" userId="b0461f160bf1e64b" providerId="LiveId" clId="{CF6027AD-E818-47F9-B483-BF3D327BE63E}" dt="2024-07-29T13:17:49.009" v="31780" actId="1076"/>
          <ac:spMkLst>
            <pc:docMk/>
            <pc:sldMk cId="3276077331" sldId="531"/>
            <ac:spMk id="12" creationId="{AC045B1C-3DAC-1E46-66A9-EEBAE2F02FB3}"/>
          </ac:spMkLst>
        </pc:spChg>
        <pc:spChg chg="add del mod">
          <ac:chgData name="Rhys Thomas" userId="b0461f160bf1e64b" providerId="LiveId" clId="{CF6027AD-E818-47F9-B483-BF3D327BE63E}" dt="2024-07-29T13:16:59.193" v="31763" actId="478"/>
          <ac:spMkLst>
            <pc:docMk/>
            <pc:sldMk cId="3276077331" sldId="531"/>
            <ac:spMk id="13" creationId="{26495CB0-5399-9EE5-124F-30C9E0803F19}"/>
          </ac:spMkLst>
        </pc:spChg>
        <pc:spChg chg="add mod">
          <ac:chgData name="Rhys Thomas" userId="b0461f160bf1e64b" providerId="LiveId" clId="{CF6027AD-E818-47F9-B483-BF3D327BE63E}" dt="2024-07-29T13:17:49.009" v="31780" actId="1076"/>
          <ac:spMkLst>
            <pc:docMk/>
            <pc:sldMk cId="3276077331" sldId="531"/>
            <ac:spMk id="14" creationId="{F99DC0C1-50CF-2CD5-305C-347550F0B637}"/>
          </ac:spMkLst>
        </pc:spChg>
        <pc:spChg chg="add del mod">
          <ac:chgData name="Rhys Thomas" userId="b0461f160bf1e64b" providerId="LiveId" clId="{CF6027AD-E818-47F9-B483-BF3D327BE63E}" dt="2024-07-29T13:18:51.243" v="31915" actId="478"/>
          <ac:spMkLst>
            <pc:docMk/>
            <pc:sldMk cId="3276077331" sldId="531"/>
            <ac:spMk id="15" creationId="{85676B1D-8986-7345-8876-DE406ABB5253}"/>
          </ac:spMkLst>
        </pc:spChg>
        <pc:spChg chg="add mod">
          <ac:chgData name="Rhys Thomas" userId="b0461f160bf1e64b" providerId="LiveId" clId="{CF6027AD-E818-47F9-B483-BF3D327BE63E}" dt="2024-07-29T13:18:46.621" v="31914" actId="1076"/>
          <ac:spMkLst>
            <pc:docMk/>
            <pc:sldMk cId="3276077331" sldId="531"/>
            <ac:spMk id="16" creationId="{D909D8A3-7B4F-FF58-03E1-5AE00986E056}"/>
          </ac:spMkLst>
        </pc:spChg>
        <pc:graphicFrameChg chg="add mod modGraphic">
          <ac:chgData name="Rhys Thomas" userId="b0461f160bf1e64b" providerId="LiveId" clId="{CF6027AD-E818-47F9-B483-BF3D327BE63E}" dt="2024-07-29T13:17:49.009" v="31780" actId="1076"/>
          <ac:graphicFrameMkLst>
            <pc:docMk/>
            <pc:sldMk cId="3276077331" sldId="531"/>
            <ac:graphicFrameMk id="4" creationId="{BC1206E2-B657-4A5D-79F9-110163ED6521}"/>
          </ac:graphicFrameMkLst>
        </pc:graphicFrameChg>
      </pc:sldChg>
      <pc:sldChg chg="addSp modSp add mod ord">
        <pc:chgData name="Rhys Thomas" userId="b0461f160bf1e64b" providerId="LiveId" clId="{CF6027AD-E818-47F9-B483-BF3D327BE63E}" dt="2024-07-28T12:52:10.122" v="31229" actId="20577"/>
        <pc:sldMkLst>
          <pc:docMk/>
          <pc:sldMk cId="1277658552" sldId="532"/>
        </pc:sldMkLst>
        <pc:spChg chg="add mod">
          <ac:chgData name="Rhys Thomas" userId="b0461f160bf1e64b" providerId="LiveId" clId="{CF6027AD-E818-47F9-B483-BF3D327BE63E}" dt="2024-07-28T12:52:10.122" v="31229" actId="20577"/>
          <ac:spMkLst>
            <pc:docMk/>
            <pc:sldMk cId="1277658552" sldId="532"/>
            <ac:spMk id="3" creationId="{BBD8A25C-9923-C26B-71E7-C1CF67FFD180}"/>
          </ac:spMkLst>
        </pc:spChg>
        <pc:spChg chg="mod">
          <ac:chgData name="Rhys Thomas" userId="b0461f160bf1e64b" providerId="LiveId" clId="{CF6027AD-E818-47F9-B483-BF3D327BE63E}" dt="2024-07-28T12:46:11.969" v="31153" actId="14100"/>
          <ac:spMkLst>
            <pc:docMk/>
            <pc:sldMk cId="1277658552" sldId="532"/>
            <ac:spMk id="7" creationId="{8F95EEEF-F26E-F929-16A9-4024866400C9}"/>
          </ac:spMkLst>
        </pc:spChg>
        <pc:spChg chg="mod">
          <ac:chgData name="Rhys Thomas" userId="b0461f160bf1e64b" providerId="LiveId" clId="{CF6027AD-E818-47F9-B483-BF3D327BE63E}" dt="2024-07-28T12:46:28.513" v="31161" actId="14100"/>
          <ac:spMkLst>
            <pc:docMk/>
            <pc:sldMk cId="1277658552" sldId="532"/>
            <ac:spMk id="10" creationId="{C9A9C597-713C-1444-AF6E-BBC40B8D3509}"/>
          </ac:spMkLst>
        </pc:spChg>
        <pc:spChg chg="mod">
          <ac:chgData name="Rhys Thomas" userId="b0461f160bf1e64b" providerId="LiveId" clId="{CF6027AD-E818-47F9-B483-BF3D327BE63E}" dt="2024-07-28T12:46:55.988" v="31170" actId="14100"/>
          <ac:spMkLst>
            <pc:docMk/>
            <pc:sldMk cId="1277658552" sldId="532"/>
            <ac:spMk id="11" creationId="{495FCFA1-6C4A-B2CC-0A01-35C453EE128C}"/>
          </ac:spMkLst>
        </pc:spChg>
        <pc:spChg chg="mod">
          <ac:chgData name="Rhys Thomas" userId="b0461f160bf1e64b" providerId="LiveId" clId="{CF6027AD-E818-47F9-B483-BF3D327BE63E}" dt="2024-07-28T12:47:21.335" v="31176" actId="14100"/>
          <ac:spMkLst>
            <pc:docMk/>
            <pc:sldMk cId="1277658552" sldId="532"/>
            <ac:spMk id="12" creationId="{07ABE913-C14B-3690-1984-D3CDE9B88B2A}"/>
          </ac:spMkLst>
        </pc:spChg>
        <pc:spChg chg="mod">
          <ac:chgData name="Rhys Thomas" userId="b0461f160bf1e64b" providerId="LiveId" clId="{CF6027AD-E818-47F9-B483-BF3D327BE63E}" dt="2024-07-28T12:47:47.892" v="31184" actId="14100"/>
          <ac:spMkLst>
            <pc:docMk/>
            <pc:sldMk cId="1277658552" sldId="532"/>
            <ac:spMk id="13" creationId="{ABF25941-6E2C-9B04-7D8B-696AFEE16FD4}"/>
          </ac:spMkLst>
        </pc:spChg>
        <pc:spChg chg="mod">
          <ac:chgData name="Rhys Thomas" userId="b0461f160bf1e64b" providerId="LiveId" clId="{CF6027AD-E818-47F9-B483-BF3D327BE63E}" dt="2024-07-28T12:48:19.463" v="31192" actId="14100"/>
          <ac:spMkLst>
            <pc:docMk/>
            <pc:sldMk cId="1277658552" sldId="532"/>
            <ac:spMk id="14" creationId="{8E21B84C-F967-C515-AF61-47AE2EEFC357}"/>
          </ac:spMkLst>
        </pc:spChg>
        <pc:spChg chg="mod">
          <ac:chgData name="Rhys Thomas" userId="b0461f160bf1e64b" providerId="LiveId" clId="{CF6027AD-E818-47F9-B483-BF3D327BE63E}" dt="2024-07-28T12:49:17.378" v="31198" actId="20577"/>
          <ac:spMkLst>
            <pc:docMk/>
            <pc:sldMk cId="1277658552" sldId="532"/>
            <ac:spMk id="15" creationId="{27D26912-4646-AF27-E5D7-510CB88409BE}"/>
          </ac:spMkLst>
        </pc:spChg>
        <pc:spChg chg="mod">
          <ac:chgData name="Rhys Thomas" userId="b0461f160bf1e64b" providerId="LiveId" clId="{CF6027AD-E818-47F9-B483-BF3D327BE63E}" dt="2024-07-28T12:49:39.330" v="31206" actId="14100"/>
          <ac:spMkLst>
            <pc:docMk/>
            <pc:sldMk cId="1277658552" sldId="532"/>
            <ac:spMk id="16" creationId="{9423D731-8F12-B251-A872-D67BD8B18DC3}"/>
          </ac:spMkLst>
        </pc:spChg>
        <pc:spChg chg="mod">
          <ac:chgData name="Rhys Thomas" userId="b0461f160bf1e64b" providerId="LiveId" clId="{CF6027AD-E818-47F9-B483-BF3D327BE63E}" dt="2024-07-28T12:50:11.866" v="31214" actId="14100"/>
          <ac:spMkLst>
            <pc:docMk/>
            <pc:sldMk cId="1277658552" sldId="532"/>
            <ac:spMk id="17" creationId="{5EF76695-9276-1D9B-681F-AF72E0478D59}"/>
          </ac:spMkLst>
        </pc:spChg>
        <pc:spChg chg="mod">
          <ac:chgData name="Rhys Thomas" userId="b0461f160bf1e64b" providerId="LiveId" clId="{CF6027AD-E818-47F9-B483-BF3D327BE63E}" dt="2024-07-28T12:51:29.047" v="31220" actId="20577"/>
          <ac:spMkLst>
            <pc:docMk/>
            <pc:sldMk cId="1277658552" sldId="532"/>
            <ac:spMk id="18" creationId="{B0421663-0CC8-5534-1715-0EC832E8ED06}"/>
          </ac:spMkLst>
        </pc:spChg>
      </pc:sldChg>
      <pc:sldChg chg="new del">
        <pc:chgData name="Rhys Thomas" userId="b0461f160bf1e64b" providerId="LiveId" clId="{CF6027AD-E818-47F9-B483-BF3D327BE63E}" dt="2024-07-29T12:45:28.279" v="31534" actId="47"/>
        <pc:sldMkLst>
          <pc:docMk/>
          <pc:sldMk cId="4219353154" sldId="533"/>
        </pc:sldMkLst>
      </pc:sldChg>
      <pc:sldChg chg="modSp add mod">
        <pc:chgData name="Rhys Thomas" userId="b0461f160bf1e64b" providerId="LiveId" clId="{CF6027AD-E818-47F9-B483-BF3D327BE63E}" dt="2024-08-04T12:51:48.240" v="34685" actId="1076"/>
        <pc:sldMkLst>
          <pc:docMk/>
          <pc:sldMk cId="1150143261" sldId="534"/>
        </pc:sldMkLst>
        <pc:spChg chg="mod">
          <ac:chgData name="Rhys Thomas" userId="b0461f160bf1e64b" providerId="LiveId" clId="{CF6027AD-E818-47F9-B483-BF3D327BE63E}" dt="2024-07-28T13:00:12.602" v="31291" actId="20577"/>
          <ac:spMkLst>
            <pc:docMk/>
            <pc:sldMk cId="1150143261" sldId="534"/>
            <ac:spMk id="12" creationId="{C9DEDE7B-B709-C8D1-21EF-28F2E9AFC3F6}"/>
          </ac:spMkLst>
        </pc:spChg>
        <pc:spChg chg="mod">
          <ac:chgData name="Rhys Thomas" userId="b0461f160bf1e64b" providerId="LiveId" clId="{CF6027AD-E818-47F9-B483-BF3D327BE63E}" dt="2024-08-04T12:51:48.240" v="34685" actId="1076"/>
          <ac:spMkLst>
            <pc:docMk/>
            <pc:sldMk cId="1150143261" sldId="534"/>
            <ac:spMk id="13" creationId="{22379150-6286-4178-262D-88EC99B7F4A8}"/>
          </ac:spMkLst>
        </pc:spChg>
        <pc:spChg chg="mod">
          <ac:chgData name="Rhys Thomas" userId="b0461f160bf1e64b" providerId="LiveId" clId="{CF6027AD-E818-47F9-B483-BF3D327BE63E}" dt="2024-07-28T13:04:52.712" v="31418" actId="20577"/>
          <ac:spMkLst>
            <pc:docMk/>
            <pc:sldMk cId="1150143261" sldId="534"/>
            <ac:spMk id="14" creationId="{5DAF1638-E5F7-1DD9-C6CE-FCBE857E007A}"/>
          </ac:spMkLst>
        </pc:spChg>
      </pc:sldChg>
      <pc:sldChg chg="modSp add mod ord">
        <pc:chgData name="Rhys Thomas" userId="b0461f160bf1e64b" providerId="LiveId" clId="{CF6027AD-E818-47F9-B483-BF3D327BE63E}" dt="2024-08-04T18:56:14.573" v="36383"/>
        <pc:sldMkLst>
          <pc:docMk/>
          <pc:sldMk cId="863252180" sldId="535"/>
        </pc:sldMkLst>
        <pc:spChg chg="mod">
          <ac:chgData name="Rhys Thomas" userId="b0461f160bf1e64b" providerId="LiveId" clId="{CF6027AD-E818-47F9-B483-BF3D327BE63E}" dt="2024-07-28T13:07:26.768" v="31448" actId="20577"/>
          <ac:spMkLst>
            <pc:docMk/>
            <pc:sldMk cId="863252180" sldId="535"/>
            <ac:spMk id="5" creationId="{2ED69647-FF13-A7FA-4028-7C8545D7E7DC}"/>
          </ac:spMkLst>
        </pc:spChg>
        <pc:spChg chg="mod">
          <ac:chgData name="Rhys Thomas" userId="b0461f160bf1e64b" providerId="LiveId" clId="{CF6027AD-E818-47F9-B483-BF3D327BE63E}" dt="2024-07-28T13:06:46.719" v="31439" actId="14100"/>
          <ac:spMkLst>
            <pc:docMk/>
            <pc:sldMk cId="863252180" sldId="535"/>
            <ac:spMk id="6" creationId="{9D43B87B-151F-95D1-5D65-55B573B33B41}"/>
          </ac:spMkLst>
        </pc:spChg>
        <pc:spChg chg="mod">
          <ac:chgData name="Rhys Thomas" userId="b0461f160bf1e64b" providerId="LiveId" clId="{CF6027AD-E818-47F9-B483-BF3D327BE63E}" dt="2024-07-28T13:07:49.945" v="31462" actId="20577"/>
          <ac:spMkLst>
            <pc:docMk/>
            <pc:sldMk cId="863252180" sldId="535"/>
            <ac:spMk id="8" creationId="{93B5EED7-F68F-9819-831B-DB9835D31F1E}"/>
          </ac:spMkLst>
        </pc:spChg>
        <pc:spChg chg="mod">
          <ac:chgData name="Rhys Thomas" userId="b0461f160bf1e64b" providerId="LiveId" clId="{CF6027AD-E818-47F9-B483-BF3D327BE63E}" dt="2024-07-28T13:06:43.301" v="31438" actId="14100"/>
          <ac:spMkLst>
            <pc:docMk/>
            <pc:sldMk cId="863252180" sldId="535"/>
            <ac:spMk id="9" creationId="{0291B468-CA7E-9695-E88C-FD2121C5101C}"/>
          </ac:spMkLst>
        </pc:spChg>
        <pc:spChg chg="mod">
          <ac:chgData name="Rhys Thomas" userId="b0461f160bf1e64b" providerId="LiveId" clId="{CF6027AD-E818-47F9-B483-BF3D327BE63E}" dt="2024-07-28T13:08:04.370" v="31473" actId="20577"/>
          <ac:spMkLst>
            <pc:docMk/>
            <pc:sldMk cId="863252180" sldId="535"/>
            <ac:spMk id="10" creationId="{8B5741B8-5BEA-394D-5390-D1E5F716D0FE}"/>
          </ac:spMkLst>
        </pc:spChg>
        <pc:spChg chg="mod">
          <ac:chgData name="Rhys Thomas" userId="b0461f160bf1e64b" providerId="LiveId" clId="{CF6027AD-E818-47F9-B483-BF3D327BE63E}" dt="2024-07-28T13:07:01.776" v="31442" actId="14100"/>
          <ac:spMkLst>
            <pc:docMk/>
            <pc:sldMk cId="863252180" sldId="535"/>
            <ac:spMk id="11" creationId="{10300317-9DB3-A54E-16E6-3165794B7AD2}"/>
          </ac:spMkLst>
        </pc:spChg>
        <pc:spChg chg="mod">
          <ac:chgData name="Rhys Thomas" userId="b0461f160bf1e64b" providerId="LiveId" clId="{CF6027AD-E818-47F9-B483-BF3D327BE63E}" dt="2024-07-28T13:08:17.806" v="31488" actId="20577"/>
          <ac:spMkLst>
            <pc:docMk/>
            <pc:sldMk cId="863252180" sldId="535"/>
            <ac:spMk id="12" creationId="{252F3FE3-3177-2665-62ED-39A22A09BEC0}"/>
          </ac:spMkLst>
        </pc:spChg>
        <pc:spChg chg="mod">
          <ac:chgData name="Rhys Thomas" userId="b0461f160bf1e64b" providerId="LiveId" clId="{CF6027AD-E818-47F9-B483-BF3D327BE63E}" dt="2024-07-28T13:07:06.130" v="31443" actId="14100"/>
          <ac:spMkLst>
            <pc:docMk/>
            <pc:sldMk cId="863252180" sldId="535"/>
            <ac:spMk id="13" creationId="{54FD983B-E41A-22D7-9A42-D1F5888D2387}"/>
          </ac:spMkLst>
        </pc:spChg>
        <pc:spChg chg="mod">
          <ac:chgData name="Rhys Thomas" userId="b0461f160bf1e64b" providerId="LiveId" clId="{CF6027AD-E818-47F9-B483-BF3D327BE63E}" dt="2024-07-28T13:08:34.458" v="31503" actId="20577"/>
          <ac:spMkLst>
            <pc:docMk/>
            <pc:sldMk cId="863252180" sldId="535"/>
            <ac:spMk id="14" creationId="{AB56A429-15E9-FC01-FC3D-EB67E12B6EC3}"/>
          </ac:spMkLst>
        </pc:spChg>
      </pc:sldChg>
      <pc:sldChg chg="addSp delSp modSp add mod">
        <pc:chgData name="Rhys Thomas" userId="b0461f160bf1e64b" providerId="LiveId" clId="{CF6027AD-E818-47F9-B483-BF3D327BE63E}" dt="2024-08-04T18:45:01.258" v="36223" actId="478"/>
        <pc:sldMkLst>
          <pc:docMk/>
          <pc:sldMk cId="1508160913" sldId="536"/>
        </pc:sldMkLst>
        <pc:spChg chg="add del mod">
          <ac:chgData name="Rhys Thomas" userId="b0461f160bf1e64b" providerId="LiveId" clId="{CF6027AD-E818-47F9-B483-BF3D327BE63E}" dt="2024-08-04T18:45:01.258" v="36223" actId="478"/>
          <ac:spMkLst>
            <pc:docMk/>
            <pc:sldMk cId="1508160913" sldId="536"/>
            <ac:spMk id="2" creationId="{39B18B4B-3398-0430-B37F-F008D14CA304}"/>
          </ac:spMkLst>
        </pc:spChg>
        <pc:spChg chg="mod">
          <ac:chgData name="Rhys Thomas" userId="b0461f160bf1e64b" providerId="LiveId" clId="{CF6027AD-E818-47F9-B483-BF3D327BE63E}" dt="2024-07-29T12:57:10.433" v="31678" actId="20577"/>
          <ac:spMkLst>
            <pc:docMk/>
            <pc:sldMk cId="1508160913" sldId="536"/>
            <ac:spMk id="7" creationId="{67AE17E3-CABC-AA49-AA0A-DC0756B0BFC5}"/>
          </ac:spMkLst>
        </pc:spChg>
        <pc:spChg chg="mod">
          <ac:chgData name="Rhys Thomas" userId="b0461f160bf1e64b" providerId="LiveId" clId="{CF6027AD-E818-47F9-B483-BF3D327BE63E}" dt="2024-07-29T12:58:18.547" v="31689" actId="20577"/>
          <ac:spMkLst>
            <pc:docMk/>
            <pc:sldMk cId="1508160913" sldId="536"/>
            <ac:spMk id="13" creationId="{7C2DA072-5F97-6B15-A7D3-67782149FC20}"/>
          </ac:spMkLst>
        </pc:spChg>
        <pc:spChg chg="mod">
          <ac:chgData name="Rhys Thomas" userId="b0461f160bf1e64b" providerId="LiveId" clId="{CF6027AD-E818-47F9-B483-BF3D327BE63E}" dt="2024-07-29T12:59:17.595" v="31699" actId="20577"/>
          <ac:spMkLst>
            <pc:docMk/>
            <pc:sldMk cId="1508160913" sldId="536"/>
            <ac:spMk id="15" creationId="{D4EBBECB-5C4C-78DB-5548-DC99C3BB6401}"/>
          </ac:spMkLst>
        </pc:spChg>
        <pc:spChg chg="mod">
          <ac:chgData name="Rhys Thomas" userId="b0461f160bf1e64b" providerId="LiveId" clId="{CF6027AD-E818-47F9-B483-BF3D327BE63E}" dt="2024-07-29T12:59:34.411" v="31708" actId="20577"/>
          <ac:spMkLst>
            <pc:docMk/>
            <pc:sldMk cId="1508160913" sldId="536"/>
            <ac:spMk id="17" creationId="{38A81A01-20F3-5C32-38F1-CC0A8BDED866}"/>
          </ac:spMkLst>
        </pc:spChg>
        <pc:spChg chg="mod">
          <ac:chgData name="Rhys Thomas" userId="b0461f160bf1e64b" providerId="LiveId" clId="{CF6027AD-E818-47F9-B483-BF3D327BE63E}" dt="2024-07-29T12:59:40.685" v="31709" actId="1076"/>
          <ac:spMkLst>
            <pc:docMk/>
            <pc:sldMk cId="1508160913" sldId="536"/>
            <ac:spMk id="18" creationId="{1AE4C1C6-BF30-7313-F926-074442B66FC9}"/>
          </ac:spMkLst>
        </pc:spChg>
      </pc:sldChg>
      <pc:sldChg chg="modSp add del mod">
        <pc:chgData name="Rhys Thomas" userId="b0461f160bf1e64b" providerId="LiveId" clId="{CF6027AD-E818-47F9-B483-BF3D327BE63E}" dt="2024-07-29T12:44:45.453" v="31533" actId="2696"/>
        <pc:sldMkLst>
          <pc:docMk/>
          <pc:sldMk cId="3113172009" sldId="536"/>
        </pc:sldMkLst>
        <pc:spChg chg="mod">
          <ac:chgData name="Rhys Thomas" userId="b0461f160bf1e64b" providerId="LiveId" clId="{CF6027AD-E818-47F9-B483-BF3D327BE63E}" dt="2024-07-29T12:42:22.517" v="31511" actId="20577"/>
          <ac:spMkLst>
            <pc:docMk/>
            <pc:sldMk cId="3113172009" sldId="536"/>
            <ac:spMk id="5" creationId="{2ED69647-FF13-A7FA-4028-7C8545D7E7DC}"/>
          </ac:spMkLst>
        </pc:spChg>
        <pc:spChg chg="mod">
          <ac:chgData name="Rhys Thomas" userId="b0461f160bf1e64b" providerId="LiveId" clId="{CF6027AD-E818-47F9-B483-BF3D327BE63E}" dt="2024-07-29T12:44:38.972" v="31532" actId="1076"/>
          <ac:spMkLst>
            <pc:docMk/>
            <pc:sldMk cId="3113172009" sldId="536"/>
            <ac:spMk id="8" creationId="{93B5EED7-F68F-9819-831B-DB9835D31F1E}"/>
          </ac:spMkLst>
        </pc:spChg>
      </pc:sldChg>
      <pc:sldChg chg="addSp delSp modSp new mod ord">
        <pc:chgData name="Rhys Thomas" userId="b0461f160bf1e64b" providerId="LiveId" clId="{CF6027AD-E818-47F9-B483-BF3D327BE63E}" dt="2024-08-04T18:46:23.540" v="36230" actId="1076"/>
        <pc:sldMkLst>
          <pc:docMk/>
          <pc:sldMk cId="766171677" sldId="537"/>
        </pc:sldMkLst>
        <pc:spChg chg="del">
          <ac:chgData name="Rhys Thomas" userId="b0461f160bf1e64b" providerId="LiveId" clId="{CF6027AD-E818-47F9-B483-BF3D327BE63E}" dt="2024-07-30T05:36:21.784" v="31918" actId="478"/>
          <ac:spMkLst>
            <pc:docMk/>
            <pc:sldMk cId="766171677" sldId="537"/>
            <ac:spMk id="2" creationId="{767D0CE1-2A74-B6BE-9F03-AA62FFFCF6CF}"/>
          </ac:spMkLst>
        </pc:spChg>
        <pc:spChg chg="del">
          <ac:chgData name="Rhys Thomas" userId="b0461f160bf1e64b" providerId="LiveId" clId="{CF6027AD-E818-47F9-B483-BF3D327BE63E}" dt="2024-07-30T05:36:08.019" v="31917" actId="478"/>
          <ac:spMkLst>
            <pc:docMk/>
            <pc:sldMk cId="766171677" sldId="537"/>
            <ac:spMk id="3" creationId="{21DF9FFE-6755-80F9-5A5D-9F397D892040}"/>
          </ac:spMkLst>
        </pc:spChg>
        <pc:spChg chg="add mod">
          <ac:chgData name="Rhys Thomas" userId="b0461f160bf1e64b" providerId="LiveId" clId="{CF6027AD-E818-47F9-B483-BF3D327BE63E}" dt="2024-08-04T18:46:23.540" v="36230" actId="1076"/>
          <ac:spMkLst>
            <pc:docMk/>
            <pc:sldMk cId="766171677" sldId="537"/>
            <ac:spMk id="5" creationId="{6C279933-CF57-DB73-1386-E55C01B868DF}"/>
          </ac:spMkLst>
        </pc:spChg>
        <pc:spChg chg="add mod">
          <ac:chgData name="Rhys Thomas" userId="b0461f160bf1e64b" providerId="LiveId" clId="{CF6027AD-E818-47F9-B483-BF3D327BE63E}" dt="2024-07-30T05:47:50.622" v="31965" actId="20577"/>
          <ac:spMkLst>
            <pc:docMk/>
            <pc:sldMk cId="766171677" sldId="537"/>
            <ac:spMk id="7" creationId="{D7EA818B-A729-89D3-2479-590A2E1D1E8D}"/>
          </ac:spMkLst>
        </pc:spChg>
        <pc:spChg chg="add del mod">
          <ac:chgData name="Rhys Thomas" userId="b0461f160bf1e64b" providerId="LiveId" clId="{CF6027AD-E818-47F9-B483-BF3D327BE63E}" dt="2024-07-30T05:48:14.195" v="31970"/>
          <ac:spMkLst>
            <pc:docMk/>
            <pc:sldMk cId="766171677" sldId="537"/>
            <ac:spMk id="8" creationId="{7046CD4A-5C0B-61E0-6075-F7CF97370187}"/>
          </ac:spMkLst>
        </pc:spChg>
        <pc:spChg chg="add mod">
          <ac:chgData name="Rhys Thomas" userId="b0461f160bf1e64b" providerId="LiveId" clId="{CF6027AD-E818-47F9-B483-BF3D327BE63E}" dt="2024-08-04T18:46:14.059" v="36227" actId="1076"/>
          <ac:spMkLst>
            <pc:docMk/>
            <pc:sldMk cId="766171677" sldId="537"/>
            <ac:spMk id="9" creationId="{B716AD65-DC61-B0E8-EBF3-C014907B2FFC}"/>
          </ac:spMkLst>
        </pc:spChg>
        <pc:spChg chg="add mod">
          <ac:chgData name="Rhys Thomas" userId="b0461f160bf1e64b" providerId="LiveId" clId="{CF6027AD-E818-47F9-B483-BF3D327BE63E}" dt="2024-07-30T05:49:27.157" v="31983" actId="6549"/>
          <ac:spMkLst>
            <pc:docMk/>
            <pc:sldMk cId="766171677" sldId="537"/>
            <ac:spMk id="10" creationId="{39B2EA90-D587-09B2-2750-0A626EAA539C}"/>
          </ac:spMkLst>
        </pc:spChg>
        <pc:spChg chg="add mod">
          <ac:chgData name="Rhys Thomas" userId="b0461f160bf1e64b" providerId="LiveId" clId="{CF6027AD-E818-47F9-B483-BF3D327BE63E}" dt="2024-08-04T18:46:20.297" v="36229" actId="1076"/>
          <ac:spMkLst>
            <pc:docMk/>
            <pc:sldMk cId="766171677" sldId="537"/>
            <ac:spMk id="11" creationId="{FE10F48C-B12C-F967-CD61-D23633A8E3F2}"/>
          </ac:spMkLst>
        </pc:spChg>
        <pc:spChg chg="add mod">
          <ac:chgData name="Rhys Thomas" userId="b0461f160bf1e64b" providerId="LiveId" clId="{CF6027AD-E818-47F9-B483-BF3D327BE63E}" dt="2024-08-04T18:46:15.857" v="36228" actId="1076"/>
          <ac:spMkLst>
            <pc:docMk/>
            <pc:sldMk cId="766171677" sldId="537"/>
            <ac:spMk id="12" creationId="{6542FFB2-75C1-08C1-4900-A6D94A9C2334}"/>
          </ac:spMkLst>
        </pc:spChg>
      </pc:sldChg>
      <pc:sldChg chg="modSp add mod ord">
        <pc:chgData name="Rhys Thomas" userId="b0461f160bf1e64b" providerId="LiveId" clId="{CF6027AD-E818-47F9-B483-BF3D327BE63E}" dt="2024-08-04T18:56:09.086" v="36381"/>
        <pc:sldMkLst>
          <pc:docMk/>
          <pc:sldMk cId="3781440447" sldId="538"/>
        </pc:sldMkLst>
        <pc:spChg chg="mod">
          <ac:chgData name="Rhys Thomas" userId="b0461f160bf1e64b" providerId="LiveId" clId="{CF6027AD-E818-47F9-B483-BF3D327BE63E}" dt="2024-07-30T05:44:14.198" v="31934" actId="6549"/>
          <ac:spMkLst>
            <pc:docMk/>
            <pc:sldMk cId="3781440447" sldId="538"/>
            <ac:spMk id="6" creationId="{A38485BF-6EF0-4789-E5AE-05A0F5C5BECA}"/>
          </ac:spMkLst>
        </pc:spChg>
        <pc:spChg chg="mod">
          <ac:chgData name="Rhys Thomas" userId="b0461f160bf1e64b" providerId="LiveId" clId="{CF6027AD-E818-47F9-B483-BF3D327BE63E}" dt="2024-07-30T05:44:20.486" v="31936" actId="20577"/>
          <ac:spMkLst>
            <pc:docMk/>
            <pc:sldMk cId="3781440447" sldId="538"/>
            <ac:spMk id="9" creationId="{5BCF911F-2047-B0F7-8833-B4126C907255}"/>
          </ac:spMkLst>
        </pc:spChg>
        <pc:spChg chg="mod">
          <ac:chgData name="Rhys Thomas" userId="b0461f160bf1e64b" providerId="LiveId" clId="{CF6027AD-E818-47F9-B483-BF3D327BE63E}" dt="2024-07-30T05:44:38.849" v="31941" actId="20577"/>
          <ac:spMkLst>
            <pc:docMk/>
            <pc:sldMk cId="3781440447" sldId="538"/>
            <ac:spMk id="10" creationId="{B01CCC09-5513-6A03-7366-B9BDAB4CC206}"/>
          </ac:spMkLst>
        </pc:spChg>
        <pc:spChg chg="mod">
          <ac:chgData name="Rhys Thomas" userId="b0461f160bf1e64b" providerId="LiveId" clId="{CF6027AD-E818-47F9-B483-BF3D327BE63E}" dt="2024-07-30T05:44:47.102" v="31943" actId="20577"/>
          <ac:spMkLst>
            <pc:docMk/>
            <pc:sldMk cId="3781440447" sldId="538"/>
            <ac:spMk id="11" creationId="{20B51D53-8D54-DB5B-0CDD-E0062ED0FFC2}"/>
          </ac:spMkLst>
        </pc:spChg>
        <pc:spChg chg="mod">
          <ac:chgData name="Rhys Thomas" userId="b0461f160bf1e64b" providerId="LiveId" clId="{CF6027AD-E818-47F9-B483-BF3D327BE63E}" dt="2024-07-30T05:45:38.215" v="31948" actId="20577"/>
          <ac:spMkLst>
            <pc:docMk/>
            <pc:sldMk cId="3781440447" sldId="538"/>
            <ac:spMk id="12" creationId="{E1D11B1B-3817-E3F3-AF31-B1F37EB8BADE}"/>
          </ac:spMkLst>
        </pc:spChg>
        <pc:spChg chg="mod">
          <ac:chgData name="Rhys Thomas" userId="b0461f160bf1e64b" providerId="LiveId" clId="{CF6027AD-E818-47F9-B483-BF3D327BE63E}" dt="2024-07-30T05:45:24.005" v="31944" actId="20577"/>
          <ac:spMkLst>
            <pc:docMk/>
            <pc:sldMk cId="3781440447" sldId="538"/>
            <ac:spMk id="13" creationId="{54582802-8D8E-A1A5-165C-21FA1B1C8BFC}"/>
          </ac:spMkLst>
        </pc:spChg>
        <pc:spChg chg="mod">
          <ac:chgData name="Rhys Thomas" userId="b0461f160bf1e64b" providerId="LiveId" clId="{CF6027AD-E818-47F9-B483-BF3D327BE63E}" dt="2024-07-30T05:45:50.280" v="31952" actId="20577"/>
          <ac:spMkLst>
            <pc:docMk/>
            <pc:sldMk cId="3781440447" sldId="538"/>
            <ac:spMk id="14" creationId="{3B4DC66F-0FA8-D547-9517-EDEEE995FBDC}"/>
          </ac:spMkLst>
        </pc:spChg>
      </pc:sldChg>
      <pc:sldChg chg="addSp delSp modSp new mod ord">
        <pc:chgData name="Rhys Thomas" userId="b0461f160bf1e64b" providerId="LiveId" clId="{CF6027AD-E818-47F9-B483-BF3D327BE63E}" dt="2024-08-04T18:58:12.134" v="36395"/>
        <pc:sldMkLst>
          <pc:docMk/>
          <pc:sldMk cId="2009904843" sldId="539"/>
        </pc:sldMkLst>
        <pc:spChg chg="del">
          <ac:chgData name="Rhys Thomas" userId="b0461f160bf1e64b" providerId="LiveId" clId="{CF6027AD-E818-47F9-B483-BF3D327BE63E}" dt="2024-08-02T20:03:00.242" v="32005" actId="478"/>
          <ac:spMkLst>
            <pc:docMk/>
            <pc:sldMk cId="2009904843" sldId="539"/>
            <ac:spMk id="2" creationId="{D97BEAB4-81AE-F3BC-F1EF-EAA450458858}"/>
          </ac:spMkLst>
        </pc:spChg>
        <pc:spChg chg="del">
          <ac:chgData name="Rhys Thomas" userId="b0461f160bf1e64b" providerId="LiveId" clId="{CF6027AD-E818-47F9-B483-BF3D327BE63E}" dt="2024-08-02T20:02:59.101" v="32004" actId="478"/>
          <ac:spMkLst>
            <pc:docMk/>
            <pc:sldMk cId="2009904843" sldId="539"/>
            <ac:spMk id="3" creationId="{37FEA138-BE8D-423F-ACEE-E79AFC05C879}"/>
          </ac:spMkLst>
        </pc:spChg>
        <pc:spChg chg="add mod">
          <ac:chgData name="Rhys Thomas" userId="b0461f160bf1e64b" providerId="LiveId" clId="{CF6027AD-E818-47F9-B483-BF3D327BE63E}" dt="2024-08-02T21:21:10.409" v="32168" actId="1076"/>
          <ac:spMkLst>
            <pc:docMk/>
            <pc:sldMk cId="2009904843" sldId="539"/>
            <ac:spMk id="4" creationId="{793036D4-18F7-A9CA-A404-5796C87A0EF8}"/>
          </ac:spMkLst>
        </pc:spChg>
      </pc:sldChg>
      <pc:sldChg chg="addSp delSp modSp new mod ord modAnim">
        <pc:chgData name="Rhys Thomas" userId="b0461f160bf1e64b" providerId="LiveId" clId="{CF6027AD-E818-47F9-B483-BF3D327BE63E}" dt="2024-08-04T19:00:02.339" v="36403"/>
        <pc:sldMkLst>
          <pc:docMk/>
          <pc:sldMk cId="2244823546" sldId="540"/>
        </pc:sldMkLst>
        <pc:spChg chg="del">
          <ac:chgData name="Rhys Thomas" userId="b0461f160bf1e64b" providerId="LiveId" clId="{CF6027AD-E818-47F9-B483-BF3D327BE63E}" dt="2024-08-02T21:22:10.390" v="32171" actId="478"/>
          <ac:spMkLst>
            <pc:docMk/>
            <pc:sldMk cId="2244823546" sldId="540"/>
            <ac:spMk id="2" creationId="{73FF69CC-B106-F48B-E4BF-B4C21AA8680A}"/>
          </ac:spMkLst>
        </pc:spChg>
        <pc:spChg chg="del">
          <ac:chgData name="Rhys Thomas" userId="b0461f160bf1e64b" providerId="LiveId" clId="{CF6027AD-E818-47F9-B483-BF3D327BE63E}" dt="2024-08-02T21:22:09.311" v="32170" actId="478"/>
          <ac:spMkLst>
            <pc:docMk/>
            <pc:sldMk cId="2244823546" sldId="540"/>
            <ac:spMk id="3" creationId="{F4AD945D-97FE-BCBA-FB57-D82A74657E0A}"/>
          </ac:spMkLst>
        </pc:spChg>
        <pc:spChg chg="add mod">
          <ac:chgData name="Rhys Thomas" userId="b0461f160bf1e64b" providerId="LiveId" clId="{CF6027AD-E818-47F9-B483-BF3D327BE63E}" dt="2024-08-02T21:37:53.078" v="32194" actId="20577"/>
          <ac:spMkLst>
            <pc:docMk/>
            <pc:sldMk cId="2244823546" sldId="540"/>
            <ac:spMk id="4" creationId="{E03B1251-9782-867D-DDF6-84473BAFA7DF}"/>
          </ac:spMkLst>
        </pc:spChg>
        <pc:spChg chg="add mod">
          <ac:chgData name="Rhys Thomas" userId="b0461f160bf1e64b" providerId="LiveId" clId="{CF6027AD-E818-47F9-B483-BF3D327BE63E}" dt="2024-08-02T21:38:26.526" v="32209" actId="404"/>
          <ac:spMkLst>
            <pc:docMk/>
            <pc:sldMk cId="2244823546" sldId="540"/>
            <ac:spMk id="5" creationId="{5549AD93-F87D-F68B-6712-28F1C70028E7}"/>
          </ac:spMkLst>
        </pc:spChg>
        <pc:spChg chg="add mod">
          <ac:chgData name="Rhys Thomas" userId="b0461f160bf1e64b" providerId="LiveId" clId="{CF6027AD-E818-47F9-B483-BF3D327BE63E}" dt="2024-08-02T21:39:14.891" v="32226" actId="1076"/>
          <ac:spMkLst>
            <pc:docMk/>
            <pc:sldMk cId="2244823546" sldId="540"/>
            <ac:spMk id="6" creationId="{887DFBD7-028E-9DBD-B7B8-5B9189F20651}"/>
          </ac:spMkLst>
        </pc:spChg>
        <pc:spChg chg="add mod">
          <ac:chgData name="Rhys Thomas" userId="b0461f160bf1e64b" providerId="LiveId" clId="{CF6027AD-E818-47F9-B483-BF3D327BE63E}" dt="2024-08-02T21:40:32.867" v="32269" actId="1076"/>
          <ac:spMkLst>
            <pc:docMk/>
            <pc:sldMk cId="2244823546" sldId="540"/>
            <ac:spMk id="12" creationId="{54678550-5B24-665A-2E54-5B6DD156EE63}"/>
          </ac:spMkLst>
        </pc:spChg>
        <pc:spChg chg="add del mod">
          <ac:chgData name="Rhys Thomas" userId="b0461f160bf1e64b" providerId="LiveId" clId="{CF6027AD-E818-47F9-B483-BF3D327BE63E}" dt="2024-08-02T21:41:24.894" v="32273" actId="478"/>
          <ac:spMkLst>
            <pc:docMk/>
            <pc:sldMk cId="2244823546" sldId="540"/>
            <ac:spMk id="13" creationId="{DC33ADC7-C724-174F-165A-DBD9A89F3D15}"/>
          </ac:spMkLst>
        </pc:spChg>
        <pc:spChg chg="add del mod">
          <ac:chgData name="Rhys Thomas" userId="b0461f160bf1e64b" providerId="LiveId" clId="{CF6027AD-E818-47F9-B483-BF3D327BE63E}" dt="2024-08-02T21:41:24.894" v="32273" actId="478"/>
          <ac:spMkLst>
            <pc:docMk/>
            <pc:sldMk cId="2244823546" sldId="540"/>
            <ac:spMk id="14" creationId="{DB6BC2F7-9715-49C8-2D1D-783F93FB07EB}"/>
          </ac:spMkLst>
        </pc:spChg>
        <pc:spChg chg="add del mod">
          <ac:chgData name="Rhys Thomas" userId="b0461f160bf1e64b" providerId="LiveId" clId="{CF6027AD-E818-47F9-B483-BF3D327BE63E}" dt="2024-08-02T21:41:24.894" v="32273" actId="478"/>
          <ac:spMkLst>
            <pc:docMk/>
            <pc:sldMk cId="2244823546" sldId="540"/>
            <ac:spMk id="15" creationId="{89C2F153-89ED-D219-5B49-FE142EB4DF70}"/>
          </ac:spMkLst>
        </pc:spChg>
        <pc:spChg chg="add mod">
          <ac:chgData name="Rhys Thomas" userId="b0461f160bf1e64b" providerId="LiveId" clId="{CF6027AD-E818-47F9-B483-BF3D327BE63E}" dt="2024-08-02T21:42:13.593" v="32318" actId="20577"/>
          <ac:spMkLst>
            <pc:docMk/>
            <pc:sldMk cId="2244823546" sldId="540"/>
            <ac:spMk id="18" creationId="{CDD67FEE-A08A-D41A-4CDA-5626BA47EFD4}"/>
          </ac:spMkLst>
        </pc:spChg>
        <pc:spChg chg="add mod">
          <ac:chgData name="Rhys Thomas" userId="b0461f160bf1e64b" providerId="LiveId" clId="{CF6027AD-E818-47F9-B483-BF3D327BE63E}" dt="2024-08-02T21:42:20.767" v="32323" actId="20577"/>
          <ac:spMkLst>
            <pc:docMk/>
            <pc:sldMk cId="2244823546" sldId="540"/>
            <ac:spMk id="19" creationId="{4141DBC6-F4FA-2EEE-4CEB-F9869AFC9DCD}"/>
          </ac:spMkLst>
        </pc:spChg>
        <pc:spChg chg="add mod">
          <ac:chgData name="Rhys Thomas" userId="b0461f160bf1e64b" providerId="LiveId" clId="{CF6027AD-E818-47F9-B483-BF3D327BE63E}" dt="2024-08-02T21:42:17.766" v="32322" actId="20577"/>
          <ac:spMkLst>
            <pc:docMk/>
            <pc:sldMk cId="2244823546" sldId="540"/>
            <ac:spMk id="20" creationId="{2305DFB2-9DCB-45F4-0CCB-29981C6AF151}"/>
          </ac:spMkLst>
        </pc:spChg>
        <pc:spChg chg="add mod">
          <ac:chgData name="Rhys Thomas" userId="b0461f160bf1e64b" providerId="LiveId" clId="{CF6027AD-E818-47F9-B483-BF3D327BE63E}" dt="2024-08-02T21:42:06.808" v="32316" actId="1076"/>
          <ac:spMkLst>
            <pc:docMk/>
            <pc:sldMk cId="2244823546" sldId="540"/>
            <ac:spMk id="23" creationId="{A4BEF395-34F0-4301-8A81-21283128946E}"/>
          </ac:spMkLst>
        </pc:spChg>
        <pc:cxnChg chg="add mod">
          <ac:chgData name="Rhys Thomas" userId="b0461f160bf1e64b" providerId="LiveId" clId="{CF6027AD-E818-47F9-B483-BF3D327BE63E}" dt="2024-08-02T21:39:49.544" v="32228" actId="13822"/>
          <ac:cxnSpMkLst>
            <pc:docMk/>
            <pc:sldMk cId="2244823546" sldId="540"/>
            <ac:cxnSpMk id="8" creationId="{F7CD5308-AA45-4C0F-F2CA-46CF887321DB}"/>
          </ac:cxnSpMkLst>
        </pc:cxnChg>
        <pc:cxnChg chg="add mod">
          <ac:chgData name="Rhys Thomas" userId="b0461f160bf1e64b" providerId="LiveId" clId="{CF6027AD-E818-47F9-B483-BF3D327BE63E}" dt="2024-08-02T21:40:02.925" v="32233" actId="14100"/>
          <ac:cxnSpMkLst>
            <pc:docMk/>
            <pc:sldMk cId="2244823546" sldId="540"/>
            <ac:cxnSpMk id="9" creationId="{0D278067-CC87-17C6-474D-3955E9C9CEE2}"/>
          </ac:cxnSpMkLst>
        </pc:cxnChg>
        <pc:cxnChg chg="add del mod">
          <ac:chgData name="Rhys Thomas" userId="b0461f160bf1e64b" providerId="LiveId" clId="{CF6027AD-E818-47F9-B483-BF3D327BE63E}" dt="2024-08-02T21:41:24.894" v="32273" actId="478"/>
          <ac:cxnSpMkLst>
            <pc:docMk/>
            <pc:sldMk cId="2244823546" sldId="540"/>
            <ac:cxnSpMk id="16" creationId="{F5449E9D-40BD-6B1F-FF38-1BA10390EE19}"/>
          </ac:cxnSpMkLst>
        </pc:cxnChg>
        <pc:cxnChg chg="add del mod">
          <ac:chgData name="Rhys Thomas" userId="b0461f160bf1e64b" providerId="LiveId" clId="{CF6027AD-E818-47F9-B483-BF3D327BE63E}" dt="2024-08-02T21:41:24.894" v="32273" actId="478"/>
          <ac:cxnSpMkLst>
            <pc:docMk/>
            <pc:sldMk cId="2244823546" sldId="540"/>
            <ac:cxnSpMk id="17" creationId="{ADF015BD-A649-385F-95A0-84835CD00057}"/>
          </ac:cxnSpMkLst>
        </pc:cxnChg>
        <pc:cxnChg chg="add mod">
          <ac:chgData name="Rhys Thomas" userId="b0461f160bf1e64b" providerId="LiveId" clId="{CF6027AD-E818-47F9-B483-BF3D327BE63E}" dt="2024-08-02T21:41:34.131" v="32275" actId="1076"/>
          <ac:cxnSpMkLst>
            <pc:docMk/>
            <pc:sldMk cId="2244823546" sldId="540"/>
            <ac:cxnSpMk id="21" creationId="{0AFB5B1C-817D-93FD-9086-680A2E4C82E1}"/>
          </ac:cxnSpMkLst>
        </pc:cxnChg>
        <pc:cxnChg chg="add mod">
          <ac:chgData name="Rhys Thomas" userId="b0461f160bf1e64b" providerId="LiveId" clId="{CF6027AD-E818-47F9-B483-BF3D327BE63E}" dt="2024-08-02T21:41:34.131" v="32275" actId="1076"/>
          <ac:cxnSpMkLst>
            <pc:docMk/>
            <pc:sldMk cId="2244823546" sldId="540"/>
            <ac:cxnSpMk id="22" creationId="{D70B9A74-8714-7FCC-16FD-E6E1E15FBA9A}"/>
          </ac:cxnSpMkLst>
        </pc:cxnChg>
      </pc:sldChg>
      <pc:sldChg chg="addSp delSp modSp new mod ord">
        <pc:chgData name="Rhys Thomas" userId="b0461f160bf1e64b" providerId="LiveId" clId="{CF6027AD-E818-47F9-B483-BF3D327BE63E}" dt="2024-08-04T19:00:21.781" v="36405"/>
        <pc:sldMkLst>
          <pc:docMk/>
          <pc:sldMk cId="666076488" sldId="541"/>
        </pc:sldMkLst>
        <pc:spChg chg="del">
          <ac:chgData name="Rhys Thomas" userId="b0461f160bf1e64b" providerId="LiveId" clId="{CF6027AD-E818-47F9-B483-BF3D327BE63E}" dt="2024-08-02T21:42:43.895" v="32326" actId="478"/>
          <ac:spMkLst>
            <pc:docMk/>
            <pc:sldMk cId="666076488" sldId="541"/>
            <ac:spMk id="2" creationId="{8985751B-CB99-4A18-74D3-043D78355A93}"/>
          </ac:spMkLst>
        </pc:spChg>
        <pc:spChg chg="del">
          <ac:chgData name="Rhys Thomas" userId="b0461f160bf1e64b" providerId="LiveId" clId="{CF6027AD-E818-47F9-B483-BF3D327BE63E}" dt="2024-08-02T21:42:41.957" v="32325" actId="478"/>
          <ac:spMkLst>
            <pc:docMk/>
            <pc:sldMk cId="666076488" sldId="541"/>
            <ac:spMk id="3" creationId="{F6569969-1626-1B6B-65B3-ADE3FF118CBF}"/>
          </ac:spMkLst>
        </pc:spChg>
        <pc:spChg chg="add mod">
          <ac:chgData name="Rhys Thomas" userId="b0461f160bf1e64b" providerId="LiveId" clId="{CF6027AD-E818-47F9-B483-BF3D327BE63E}" dt="2024-08-02T21:45:47.924" v="32384" actId="403"/>
          <ac:spMkLst>
            <pc:docMk/>
            <pc:sldMk cId="666076488" sldId="541"/>
            <ac:spMk id="4" creationId="{05E6A989-E2C6-CF6B-68BE-28C2F2990485}"/>
          </ac:spMkLst>
        </pc:spChg>
        <pc:spChg chg="add mod">
          <ac:chgData name="Rhys Thomas" userId="b0461f160bf1e64b" providerId="LiveId" clId="{CF6027AD-E818-47F9-B483-BF3D327BE63E}" dt="2024-08-02T21:44:20.746" v="32354" actId="404"/>
          <ac:spMkLst>
            <pc:docMk/>
            <pc:sldMk cId="666076488" sldId="541"/>
            <ac:spMk id="5" creationId="{585C5991-85B0-0D74-F188-B5280FEADA5B}"/>
          </ac:spMkLst>
        </pc:spChg>
        <pc:spChg chg="add mod">
          <ac:chgData name="Rhys Thomas" userId="b0461f160bf1e64b" providerId="LiveId" clId="{CF6027AD-E818-47F9-B483-BF3D327BE63E}" dt="2024-08-02T21:44:41.536" v="32361" actId="403"/>
          <ac:spMkLst>
            <pc:docMk/>
            <pc:sldMk cId="666076488" sldId="541"/>
            <ac:spMk id="6" creationId="{F97E595A-A30E-D823-3FF9-2E3542166179}"/>
          </ac:spMkLst>
        </pc:spChg>
        <pc:spChg chg="add mod">
          <ac:chgData name="Rhys Thomas" userId="b0461f160bf1e64b" providerId="LiveId" clId="{CF6027AD-E818-47F9-B483-BF3D327BE63E}" dt="2024-08-02T21:45:41.140" v="32381" actId="404"/>
          <ac:spMkLst>
            <pc:docMk/>
            <pc:sldMk cId="666076488" sldId="541"/>
            <ac:spMk id="13" creationId="{CC550CE2-50DA-E0D6-A490-47D1BDA68E7E}"/>
          </ac:spMkLst>
        </pc:spChg>
        <pc:spChg chg="add mod">
          <ac:chgData name="Rhys Thomas" userId="b0461f160bf1e64b" providerId="LiveId" clId="{CF6027AD-E818-47F9-B483-BF3D327BE63E}" dt="2024-08-02T21:45:59.118" v="32387" actId="404"/>
          <ac:spMkLst>
            <pc:docMk/>
            <pc:sldMk cId="666076488" sldId="541"/>
            <ac:spMk id="14" creationId="{9AED08D5-44F7-234C-5119-14F40ABBFE78}"/>
          </ac:spMkLst>
        </pc:spChg>
        <pc:spChg chg="add mod">
          <ac:chgData name="Rhys Thomas" userId="b0461f160bf1e64b" providerId="LiveId" clId="{CF6027AD-E818-47F9-B483-BF3D327BE63E}" dt="2024-08-02T21:45:08.794" v="32366" actId="20577"/>
          <ac:spMkLst>
            <pc:docMk/>
            <pc:sldMk cId="666076488" sldId="541"/>
            <ac:spMk id="15" creationId="{D3DE983A-75C5-F97B-AAFA-EC9099738EE8}"/>
          </ac:spMkLst>
        </pc:spChg>
        <pc:spChg chg="add mod">
          <ac:chgData name="Rhys Thomas" userId="b0461f160bf1e64b" providerId="LiveId" clId="{CF6027AD-E818-47F9-B483-BF3D327BE63E}" dt="2024-08-02T21:47:11.461" v="32401" actId="20577"/>
          <ac:spMkLst>
            <pc:docMk/>
            <pc:sldMk cId="666076488" sldId="541"/>
            <ac:spMk id="18" creationId="{5A0209BA-81F6-B309-00D9-440817279671}"/>
          </ac:spMkLst>
        </pc:spChg>
        <pc:spChg chg="add mod">
          <ac:chgData name="Rhys Thomas" userId="b0461f160bf1e64b" providerId="LiveId" clId="{CF6027AD-E818-47F9-B483-BF3D327BE63E}" dt="2024-08-02T21:45:04.606" v="32365" actId="1076"/>
          <ac:spMkLst>
            <pc:docMk/>
            <pc:sldMk cId="666076488" sldId="541"/>
            <ac:spMk id="19" creationId="{D4FB8087-AD0E-EF83-806F-7FB1D279FDDB}"/>
          </ac:spMkLst>
        </pc:spChg>
        <pc:spChg chg="add mod">
          <ac:chgData name="Rhys Thomas" userId="b0461f160bf1e64b" providerId="LiveId" clId="{CF6027AD-E818-47F9-B483-BF3D327BE63E}" dt="2024-08-02T21:47:19.089" v="32404" actId="404"/>
          <ac:spMkLst>
            <pc:docMk/>
            <pc:sldMk cId="666076488" sldId="541"/>
            <ac:spMk id="20" creationId="{77E106E6-6643-D258-9AB7-B026EB5C39F9}"/>
          </ac:spMkLst>
        </pc:spChg>
        <pc:spChg chg="add mod">
          <ac:chgData name="Rhys Thomas" userId="b0461f160bf1e64b" providerId="LiveId" clId="{CF6027AD-E818-47F9-B483-BF3D327BE63E}" dt="2024-08-02T21:47:39.877" v="32412" actId="20577"/>
          <ac:spMkLst>
            <pc:docMk/>
            <pc:sldMk cId="666076488" sldId="541"/>
            <ac:spMk id="23" creationId="{8EFC6AE9-E9C0-0CBE-F6A0-6D4181B44B56}"/>
          </ac:spMkLst>
        </pc:spChg>
        <pc:spChg chg="add mod">
          <ac:chgData name="Rhys Thomas" userId="b0461f160bf1e64b" providerId="LiveId" clId="{CF6027AD-E818-47F9-B483-BF3D327BE63E}" dt="2024-08-02T21:47:42.581" v="32415" actId="20577"/>
          <ac:spMkLst>
            <pc:docMk/>
            <pc:sldMk cId="666076488" sldId="541"/>
            <ac:spMk id="24" creationId="{489C420E-25DA-A099-95B6-A8366928FBC8}"/>
          </ac:spMkLst>
        </pc:spChg>
        <pc:spChg chg="add mod">
          <ac:chgData name="Rhys Thomas" userId="b0461f160bf1e64b" providerId="LiveId" clId="{CF6027AD-E818-47F9-B483-BF3D327BE63E}" dt="2024-08-02T21:47:31.172" v="32410" actId="404"/>
          <ac:spMkLst>
            <pc:docMk/>
            <pc:sldMk cId="666076488" sldId="541"/>
            <ac:spMk id="25" creationId="{0FA335FE-D764-C3DD-A96B-18F848DE75D3}"/>
          </ac:spMkLst>
        </pc:spChg>
        <pc:cxnChg chg="add mod">
          <ac:chgData name="Rhys Thomas" userId="b0461f160bf1e64b" providerId="LiveId" clId="{CF6027AD-E818-47F9-B483-BF3D327BE63E}" dt="2024-08-02T21:43:40.775" v="32344" actId="1076"/>
          <ac:cxnSpMkLst>
            <pc:docMk/>
            <pc:sldMk cId="666076488" sldId="541"/>
            <ac:cxnSpMk id="7" creationId="{061BDD2A-1D3A-6CE8-E586-47C8278C35B2}"/>
          </ac:cxnSpMkLst>
        </pc:cxnChg>
        <pc:cxnChg chg="add mod">
          <ac:chgData name="Rhys Thomas" userId="b0461f160bf1e64b" providerId="LiveId" clId="{CF6027AD-E818-47F9-B483-BF3D327BE63E}" dt="2024-08-02T21:43:57.845" v="32350" actId="14100"/>
          <ac:cxnSpMkLst>
            <pc:docMk/>
            <pc:sldMk cId="666076488" sldId="541"/>
            <ac:cxnSpMk id="8" creationId="{3187CBBB-4D1C-057A-20F3-9837E4EC163D}"/>
          </ac:cxnSpMkLst>
        </pc:cxnChg>
        <pc:cxnChg chg="add mod">
          <ac:chgData name="Rhys Thomas" userId="b0461f160bf1e64b" providerId="LiveId" clId="{CF6027AD-E818-47F9-B483-BF3D327BE63E}" dt="2024-08-02T21:44:54.712" v="32363" actId="1076"/>
          <ac:cxnSpMkLst>
            <pc:docMk/>
            <pc:sldMk cId="666076488" sldId="541"/>
            <ac:cxnSpMk id="16" creationId="{136BAA59-C880-2E83-B7C0-CF7A43B5BF7B}"/>
          </ac:cxnSpMkLst>
        </pc:cxnChg>
        <pc:cxnChg chg="add mod">
          <ac:chgData name="Rhys Thomas" userId="b0461f160bf1e64b" providerId="LiveId" clId="{CF6027AD-E818-47F9-B483-BF3D327BE63E}" dt="2024-08-02T21:44:54.712" v="32363" actId="1076"/>
          <ac:cxnSpMkLst>
            <pc:docMk/>
            <pc:sldMk cId="666076488" sldId="541"/>
            <ac:cxnSpMk id="17" creationId="{5B01091B-2A73-B2A7-338B-AF3964CE65F6}"/>
          </ac:cxnSpMkLst>
        </pc:cxnChg>
        <pc:cxnChg chg="add mod">
          <ac:chgData name="Rhys Thomas" userId="b0461f160bf1e64b" providerId="LiveId" clId="{CF6027AD-E818-47F9-B483-BF3D327BE63E}" dt="2024-08-02T21:45:04.606" v="32365" actId="1076"/>
          <ac:cxnSpMkLst>
            <pc:docMk/>
            <pc:sldMk cId="666076488" sldId="541"/>
            <ac:cxnSpMk id="21" creationId="{831FDCE3-196C-824B-D865-FFF10C14CD3E}"/>
          </ac:cxnSpMkLst>
        </pc:cxnChg>
        <pc:cxnChg chg="add mod">
          <ac:chgData name="Rhys Thomas" userId="b0461f160bf1e64b" providerId="LiveId" clId="{CF6027AD-E818-47F9-B483-BF3D327BE63E}" dt="2024-08-02T21:45:04.606" v="32365" actId="1076"/>
          <ac:cxnSpMkLst>
            <pc:docMk/>
            <pc:sldMk cId="666076488" sldId="541"/>
            <ac:cxnSpMk id="22" creationId="{44FDF957-FC31-B475-C6B5-D021495729DA}"/>
          </ac:cxnSpMkLst>
        </pc:cxnChg>
        <pc:cxnChg chg="add mod">
          <ac:chgData name="Rhys Thomas" userId="b0461f160bf1e64b" providerId="LiveId" clId="{CF6027AD-E818-47F9-B483-BF3D327BE63E}" dt="2024-08-02T21:45:04.606" v="32365" actId="1076"/>
          <ac:cxnSpMkLst>
            <pc:docMk/>
            <pc:sldMk cId="666076488" sldId="541"/>
            <ac:cxnSpMk id="26" creationId="{39BDDEB4-D7AC-F2DF-C623-E5378992ECF4}"/>
          </ac:cxnSpMkLst>
        </pc:cxnChg>
        <pc:cxnChg chg="add mod">
          <ac:chgData name="Rhys Thomas" userId="b0461f160bf1e64b" providerId="LiveId" clId="{CF6027AD-E818-47F9-B483-BF3D327BE63E}" dt="2024-08-02T21:45:04.606" v="32365" actId="1076"/>
          <ac:cxnSpMkLst>
            <pc:docMk/>
            <pc:sldMk cId="666076488" sldId="541"/>
            <ac:cxnSpMk id="27" creationId="{FC736C40-718B-11BC-5BB4-326F5CC361BB}"/>
          </ac:cxnSpMkLst>
        </pc:cxnChg>
      </pc:sldChg>
      <pc:sldChg chg="delSp new del mod">
        <pc:chgData name="Rhys Thomas" userId="b0461f160bf1e64b" providerId="LiveId" clId="{CF6027AD-E818-47F9-B483-BF3D327BE63E}" dt="2024-08-02T21:48:42.386" v="32424" actId="47"/>
        <pc:sldMkLst>
          <pc:docMk/>
          <pc:sldMk cId="366701152" sldId="542"/>
        </pc:sldMkLst>
        <pc:spChg chg="del">
          <ac:chgData name="Rhys Thomas" userId="b0461f160bf1e64b" providerId="LiveId" clId="{CF6027AD-E818-47F9-B483-BF3D327BE63E}" dt="2024-08-02T21:47:56.619" v="32418" actId="478"/>
          <ac:spMkLst>
            <pc:docMk/>
            <pc:sldMk cId="366701152" sldId="542"/>
            <ac:spMk id="2" creationId="{860074AC-52F3-C08F-537E-494C1A8D2FD3}"/>
          </ac:spMkLst>
        </pc:spChg>
        <pc:spChg chg="del">
          <ac:chgData name="Rhys Thomas" userId="b0461f160bf1e64b" providerId="LiveId" clId="{CF6027AD-E818-47F9-B483-BF3D327BE63E}" dt="2024-08-02T21:47:55.587" v="32417" actId="478"/>
          <ac:spMkLst>
            <pc:docMk/>
            <pc:sldMk cId="366701152" sldId="542"/>
            <ac:spMk id="3" creationId="{7FDCCB5B-4AC4-8B09-B127-36054C6F5029}"/>
          </ac:spMkLst>
        </pc:spChg>
      </pc:sldChg>
      <pc:sldChg chg="add del">
        <pc:chgData name="Rhys Thomas" userId="b0461f160bf1e64b" providerId="LiveId" clId="{CF6027AD-E818-47F9-B483-BF3D327BE63E}" dt="2024-08-02T21:48:23.333" v="32420" actId="2890"/>
        <pc:sldMkLst>
          <pc:docMk/>
          <pc:sldMk cId="2307161077" sldId="543"/>
        </pc:sldMkLst>
      </pc:sldChg>
      <pc:sldChg chg="modSp add mod ord">
        <pc:chgData name="Rhys Thomas" userId="b0461f160bf1e64b" providerId="LiveId" clId="{CF6027AD-E818-47F9-B483-BF3D327BE63E}" dt="2024-08-04T18:58:29.136" v="36397"/>
        <pc:sldMkLst>
          <pc:docMk/>
          <pc:sldMk cId="3536745472" sldId="543"/>
        </pc:sldMkLst>
        <pc:spChg chg="mod">
          <ac:chgData name="Rhys Thomas" userId="b0461f160bf1e64b" providerId="LiveId" clId="{CF6027AD-E818-47F9-B483-BF3D327BE63E}" dt="2024-08-02T21:49:18.440" v="32448" actId="20577"/>
          <ac:spMkLst>
            <pc:docMk/>
            <pc:sldMk cId="3536745472" sldId="543"/>
            <ac:spMk id="4" creationId="{B8A33220-893C-93D5-AF69-4A50AB1159BB}"/>
          </ac:spMkLst>
        </pc:spChg>
        <pc:spChg chg="mod">
          <ac:chgData name="Rhys Thomas" userId="b0461f160bf1e64b" providerId="LiveId" clId="{CF6027AD-E818-47F9-B483-BF3D327BE63E}" dt="2024-08-02T21:49:55.329" v="32477" actId="20577"/>
          <ac:spMkLst>
            <pc:docMk/>
            <pc:sldMk cId="3536745472" sldId="543"/>
            <ac:spMk id="9" creationId="{7CAB4673-7634-B74D-EBCF-4909D1F9825E}"/>
          </ac:spMkLst>
        </pc:spChg>
        <pc:spChg chg="mod">
          <ac:chgData name="Rhys Thomas" userId="b0461f160bf1e64b" providerId="LiveId" clId="{CF6027AD-E818-47F9-B483-BF3D327BE63E}" dt="2024-08-02T21:50:34.826" v="32516" actId="20577"/>
          <ac:spMkLst>
            <pc:docMk/>
            <pc:sldMk cId="3536745472" sldId="543"/>
            <ac:spMk id="13" creationId="{B890EE78-435C-EC25-466D-CA911711ED07}"/>
          </ac:spMkLst>
        </pc:spChg>
      </pc:sldChg>
      <pc:sldChg chg="addSp delSp modSp new mod ord modAnim">
        <pc:chgData name="Rhys Thomas" userId="b0461f160bf1e64b" providerId="LiveId" clId="{CF6027AD-E818-47F9-B483-BF3D327BE63E}" dt="2024-08-04T08:43:13.546" v="33394" actId="1076"/>
        <pc:sldMkLst>
          <pc:docMk/>
          <pc:sldMk cId="3607703357" sldId="544"/>
        </pc:sldMkLst>
        <pc:spChg chg="del">
          <ac:chgData name="Rhys Thomas" userId="b0461f160bf1e64b" providerId="LiveId" clId="{CF6027AD-E818-47F9-B483-BF3D327BE63E}" dt="2024-08-02T21:52:00.693" v="32519" actId="478"/>
          <ac:spMkLst>
            <pc:docMk/>
            <pc:sldMk cId="3607703357" sldId="544"/>
            <ac:spMk id="2" creationId="{E336EFA4-4E2D-27CF-188B-C66B2369B567}"/>
          </ac:spMkLst>
        </pc:spChg>
        <pc:spChg chg="add mod">
          <ac:chgData name="Rhys Thomas" userId="b0461f160bf1e64b" providerId="LiveId" clId="{CF6027AD-E818-47F9-B483-BF3D327BE63E}" dt="2024-08-04T08:43:01.992" v="33391" actId="20577"/>
          <ac:spMkLst>
            <pc:docMk/>
            <pc:sldMk cId="3607703357" sldId="544"/>
            <ac:spMk id="2" creationId="{F6DF7263-1E9F-BFCC-021C-ED397E61FD5C}"/>
          </ac:spMkLst>
        </pc:spChg>
        <pc:spChg chg="del">
          <ac:chgData name="Rhys Thomas" userId="b0461f160bf1e64b" providerId="LiveId" clId="{CF6027AD-E818-47F9-B483-BF3D327BE63E}" dt="2024-08-02T21:51:59.099" v="32518" actId="478"/>
          <ac:spMkLst>
            <pc:docMk/>
            <pc:sldMk cId="3607703357" sldId="544"/>
            <ac:spMk id="3" creationId="{905DF449-53A7-773D-2670-6C7931D51181}"/>
          </ac:spMkLst>
        </pc:spChg>
        <pc:spChg chg="add mod">
          <ac:chgData name="Rhys Thomas" userId="b0461f160bf1e64b" providerId="LiveId" clId="{CF6027AD-E818-47F9-B483-BF3D327BE63E}" dt="2024-08-04T08:43:07.124" v="33392" actId="1076"/>
          <ac:spMkLst>
            <pc:docMk/>
            <pc:sldMk cId="3607703357" sldId="544"/>
            <ac:spMk id="4" creationId="{B0436A52-B064-31A7-8300-BA566CE92506}"/>
          </ac:spMkLst>
        </pc:spChg>
        <pc:spChg chg="add mod">
          <ac:chgData name="Rhys Thomas" userId="b0461f160bf1e64b" providerId="LiveId" clId="{CF6027AD-E818-47F9-B483-BF3D327BE63E}" dt="2024-08-04T08:43:09.842" v="33393" actId="1076"/>
          <ac:spMkLst>
            <pc:docMk/>
            <pc:sldMk cId="3607703357" sldId="544"/>
            <ac:spMk id="5" creationId="{215DB264-DA67-C895-52FD-6D3C4A5860BA}"/>
          </ac:spMkLst>
        </pc:spChg>
        <pc:spChg chg="add mod">
          <ac:chgData name="Rhys Thomas" userId="b0461f160bf1e64b" providerId="LiveId" clId="{CF6027AD-E818-47F9-B483-BF3D327BE63E}" dt="2024-08-04T08:43:13.546" v="33394" actId="1076"/>
          <ac:spMkLst>
            <pc:docMk/>
            <pc:sldMk cId="3607703357" sldId="544"/>
            <ac:spMk id="6" creationId="{26BC35D9-A9AB-BBC9-3FE7-DD8EA1F4F944}"/>
          </ac:spMkLst>
        </pc:spChg>
        <pc:graphicFrameChg chg="add mod modGraphic">
          <ac:chgData name="Rhys Thomas" userId="b0461f160bf1e64b" providerId="LiveId" clId="{CF6027AD-E818-47F9-B483-BF3D327BE63E}" dt="2024-08-04T08:43:00.395" v="33390" actId="1076"/>
          <ac:graphicFrameMkLst>
            <pc:docMk/>
            <pc:sldMk cId="3607703357" sldId="544"/>
            <ac:graphicFrameMk id="3" creationId="{9F6BE0DB-FF08-D7C2-86AF-9BFF8ADAE8EB}"/>
          </ac:graphicFrameMkLst>
        </pc:graphicFrameChg>
        <pc:picChg chg="add mod">
          <ac:chgData name="Rhys Thomas" userId="b0461f160bf1e64b" providerId="LiveId" clId="{CF6027AD-E818-47F9-B483-BF3D327BE63E}" dt="2024-08-04T08:42:49.189" v="33389" actId="14100"/>
          <ac:picMkLst>
            <pc:docMk/>
            <pc:sldMk cId="3607703357" sldId="544"/>
            <ac:picMk id="8" creationId="{BD15241E-4620-5466-8118-32585853C394}"/>
          </ac:picMkLst>
        </pc:picChg>
      </pc:sldChg>
      <pc:sldChg chg="addSp delSp modSp add mod ord modAnim">
        <pc:chgData name="Rhys Thomas" userId="b0461f160bf1e64b" providerId="LiveId" clId="{CF6027AD-E818-47F9-B483-BF3D327BE63E}" dt="2024-08-04T12:59:31.708" v="34699"/>
        <pc:sldMkLst>
          <pc:docMk/>
          <pc:sldMk cId="1872009193" sldId="545"/>
        </pc:sldMkLst>
        <pc:spChg chg="add del mod">
          <ac:chgData name="Rhys Thomas" userId="b0461f160bf1e64b" providerId="LiveId" clId="{CF6027AD-E818-47F9-B483-BF3D327BE63E}" dt="2024-08-04T08:22:22.634" v="32705"/>
          <ac:spMkLst>
            <pc:docMk/>
            <pc:sldMk cId="1872009193" sldId="545"/>
            <ac:spMk id="3" creationId="{87D8610A-6E9A-5F12-3CE8-B89113C0451A}"/>
          </ac:spMkLst>
        </pc:spChg>
        <pc:spChg chg="mod">
          <ac:chgData name="Rhys Thomas" userId="b0461f160bf1e64b" providerId="LiveId" clId="{CF6027AD-E818-47F9-B483-BF3D327BE63E}" dt="2024-08-04T08:13:17.622" v="32558" actId="1076"/>
          <ac:spMkLst>
            <pc:docMk/>
            <pc:sldMk cId="1872009193" sldId="545"/>
            <ac:spMk id="4" creationId="{A54DCC30-C91D-D040-67BD-845374DF3B34}"/>
          </ac:spMkLst>
        </pc:spChg>
        <pc:spChg chg="mod">
          <ac:chgData name="Rhys Thomas" userId="b0461f160bf1e64b" providerId="LiveId" clId="{CF6027AD-E818-47F9-B483-BF3D327BE63E}" dt="2024-08-04T08:18:28.320" v="32666" actId="164"/>
          <ac:spMkLst>
            <pc:docMk/>
            <pc:sldMk cId="1872009193" sldId="545"/>
            <ac:spMk id="6" creationId="{B922C4CB-697F-98EA-D8A4-A6EC3E95004D}"/>
          </ac:spMkLst>
        </pc:spChg>
        <pc:spChg chg="mod">
          <ac:chgData name="Rhys Thomas" userId="b0461f160bf1e64b" providerId="LiveId" clId="{CF6027AD-E818-47F9-B483-BF3D327BE63E}" dt="2024-08-04T08:18:28.320" v="32666" actId="164"/>
          <ac:spMkLst>
            <pc:docMk/>
            <pc:sldMk cId="1872009193" sldId="545"/>
            <ac:spMk id="7" creationId="{CC814155-AB2E-64C7-E680-97DD4B781EA4}"/>
          </ac:spMkLst>
        </pc:spChg>
        <pc:spChg chg="mod">
          <ac:chgData name="Rhys Thomas" userId="b0461f160bf1e64b" providerId="LiveId" clId="{CF6027AD-E818-47F9-B483-BF3D327BE63E}" dt="2024-08-04T08:18:28.320" v="32666" actId="164"/>
          <ac:spMkLst>
            <pc:docMk/>
            <pc:sldMk cId="1872009193" sldId="545"/>
            <ac:spMk id="8" creationId="{00CCE3D7-6472-7431-6294-91095CC60D0C}"/>
          </ac:spMkLst>
        </pc:spChg>
        <pc:spChg chg="mod">
          <ac:chgData name="Rhys Thomas" userId="b0461f160bf1e64b" providerId="LiveId" clId="{CF6027AD-E818-47F9-B483-BF3D327BE63E}" dt="2024-08-04T08:18:28.320" v="32666" actId="164"/>
          <ac:spMkLst>
            <pc:docMk/>
            <pc:sldMk cId="1872009193" sldId="545"/>
            <ac:spMk id="9" creationId="{122566BC-5863-7E2E-9022-D9BEAF71639B}"/>
          </ac:spMkLst>
        </pc:spChg>
        <pc:spChg chg="mod">
          <ac:chgData name="Rhys Thomas" userId="b0461f160bf1e64b" providerId="LiveId" clId="{CF6027AD-E818-47F9-B483-BF3D327BE63E}" dt="2024-08-04T08:18:28.320" v="32666" actId="164"/>
          <ac:spMkLst>
            <pc:docMk/>
            <pc:sldMk cId="1872009193" sldId="545"/>
            <ac:spMk id="10" creationId="{684DAF28-51DF-9899-E9EC-15B3F9B53357}"/>
          </ac:spMkLst>
        </pc:spChg>
        <pc:spChg chg="mod">
          <ac:chgData name="Rhys Thomas" userId="b0461f160bf1e64b" providerId="LiveId" clId="{CF6027AD-E818-47F9-B483-BF3D327BE63E}" dt="2024-08-04T08:18:28.320" v="32666" actId="164"/>
          <ac:spMkLst>
            <pc:docMk/>
            <pc:sldMk cId="1872009193" sldId="545"/>
            <ac:spMk id="11" creationId="{86AE0880-9AD2-4503-9E8B-CF14552C8AF5}"/>
          </ac:spMkLst>
        </pc:spChg>
        <pc:spChg chg="mod">
          <ac:chgData name="Rhys Thomas" userId="b0461f160bf1e64b" providerId="LiveId" clId="{CF6027AD-E818-47F9-B483-BF3D327BE63E}" dt="2024-08-04T08:18:28.320" v="32666" actId="164"/>
          <ac:spMkLst>
            <pc:docMk/>
            <pc:sldMk cId="1872009193" sldId="545"/>
            <ac:spMk id="12" creationId="{59CE360E-148D-56D4-F1D6-7109DC8289CE}"/>
          </ac:spMkLst>
        </pc:spChg>
        <pc:spChg chg="mod">
          <ac:chgData name="Rhys Thomas" userId="b0461f160bf1e64b" providerId="LiveId" clId="{CF6027AD-E818-47F9-B483-BF3D327BE63E}" dt="2024-08-04T08:18:28.320" v="32666" actId="164"/>
          <ac:spMkLst>
            <pc:docMk/>
            <pc:sldMk cId="1872009193" sldId="545"/>
            <ac:spMk id="13" creationId="{F3814292-4C68-3FB8-9AD3-C086B5327665}"/>
          </ac:spMkLst>
        </pc:spChg>
        <pc:spChg chg="mod">
          <ac:chgData name="Rhys Thomas" userId="b0461f160bf1e64b" providerId="LiveId" clId="{CF6027AD-E818-47F9-B483-BF3D327BE63E}" dt="2024-08-04T08:18:28.320" v="32666" actId="164"/>
          <ac:spMkLst>
            <pc:docMk/>
            <pc:sldMk cId="1872009193" sldId="545"/>
            <ac:spMk id="14" creationId="{93A38122-0EF3-3849-FF79-3CCECFCA936A}"/>
          </ac:spMkLst>
        </pc:spChg>
        <pc:spChg chg="mod">
          <ac:chgData name="Rhys Thomas" userId="b0461f160bf1e64b" providerId="LiveId" clId="{CF6027AD-E818-47F9-B483-BF3D327BE63E}" dt="2024-08-04T08:18:28.320" v="32666" actId="164"/>
          <ac:spMkLst>
            <pc:docMk/>
            <pc:sldMk cId="1872009193" sldId="545"/>
            <ac:spMk id="15" creationId="{7C4D67F8-197D-8665-4EBB-E4AF59DEFF83}"/>
          </ac:spMkLst>
        </pc:spChg>
        <pc:spChg chg="mod">
          <ac:chgData name="Rhys Thomas" userId="b0461f160bf1e64b" providerId="LiveId" clId="{CF6027AD-E818-47F9-B483-BF3D327BE63E}" dt="2024-08-04T08:21:22.525" v="32688" actId="1076"/>
          <ac:spMkLst>
            <pc:docMk/>
            <pc:sldMk cId="1872009193" sldId="545"/>
            <ac:spMk id="16" creationId="{3A1DAE68-754C-19A9-1CBF-78D0FF538CB0}"/>
          </ac:spMkLst>
        </pc:spChg>
        <pc:spChg chg="mod">
          <ac:chgData name="Rhys Thomas" userId="b0461f160bf1e64b" providerId="LiveId" clId="{CF6027AD-E818-47F9-B483-BF3D327BE63E}" dt="2024-08-04T08:22:19.424" v="32702" actId="1076"/>
          <ac:spMkLst>
            <pc:docMk/>
            <pc:sldMk cId="1872009193" sldId="545"/>
            <ac:spMk id="17" creationId="{7A1F3DCD-EB98-0C57-AAAA-37FA0EC2DBB6}"/>
          </ac:spMkLst>
        </pc:spChg>
        <pc:spChg chg="mod">
          <ac:chgData name="Rhys Thomas" userId="b0461f160bf1e64b" providerId="LiveId" clId="{CF6027AD-E818-47F9-B483-BF3D327BE63E}" dt="2024-08-04T08:21:51.582" v="32695" actId="1076"/>
          <ac:spMkLst>
            <pc:docMk/>
            <pc:sldMk cId="1872009193" sldId="545"/>
            <ac:spMk id="18" creationId="{B46EF1EC-D1A4-ADF1-A493-5D147C4BC45E}"/>
          </ac:spMkLst>
        </pc:spChg>
        <pc:spChg chg="mod">
          <ac:chgData name="Rhys Thomas" userId="b0461f160bf1e64b" providerId="LiveId" clId="{CF6027AD-E818-47F9-B483-BF3D327BE63E}" dt="2024-08-04T08:20:12.601" v="32674" actId="1076"/>
          <ac:spMkLst>
            <pc:docMk/>
            <pc:sldMk cId="1872009193" sldId="545"/>
            <ac:spMk id="19" creationId="{9AF1EE8D-844F-C18F-0FE8-447F0F854C1E}"/>
          </ac:spMkLst>
        </pc:spChg>
        <pc:spChg chg="mod">
          <ac:chgData name="Rhys Thomas" userId="b0461f160bf1e64b" providerId="LiveId" clId="{CF6027AD-E818-47F9-B483-BF3D327BE63E}" dt="2024-08-04T08:20:41.619" v="32681" actId="1076"/>
          <ac:spMkLst>
            <pc:docMk/>
            <pc:sldMk cId="1872009193" sldId="545"/>
            <ac:spMk id="20" creationId="{E15269C8-D8F5-6E0A-BD83-5D5BE50DEEA8}"/>
          </ac:spMkLst>
        </pc:spChg>
        <pc:grpChg chg="add mod">
          <ac:chgData name="Rhys Thomas" userId="b0461f160bf1e64b" providerId="LiveId" clId="{CF6027AD-E818-47F9-B483-BF3D327BE63E}" dt="2024-08-04T08:18:31.932" v="32667" actId="1076"/>
          <ac:grpSpMkLst>
            <pc:docMk/>
            <pc:sldMk cId="1872009193" sldId="545"/>
            <ac:grpSpMk id="2" creationId="{AA783145-A14D-5A93-7366-6EF385EA2F57}"/>
          </ac:grpSpMkLst>
        </pc:grpChg>
      </pc:sldChg>
      <pc:sldChg chg="addSp delSp modSp new mod ord modAnim">
        <pc:chgData name="Rhys Thomas" userId="b0461f160bf1e64b" providerId="LiveId" clId="{CF6027AD-E818-47F9-B483-BF3D327BE63E}" dt="2024-08-04T18:57:36.013" v="36391"/>
        <pc:sldMkLst>
          <pc:docMk/>
          <pc:sldMk cId="2181236052" sldId="546"/>
        </pc:sldMkLst>
        <pc:spChg chg="del">
          <ac:chgData name="Rhys Thomas" userId="b0461f160bf1e64b" providerId="LiveId" clId="{CF6027AD-E818-47F9-B483-BF3D327BE63E}" dt="2024-08-04T08:46:46.160" v="33397" actId="478"/>
          <ac:spMkLst>
            <pc:docMk/>
            <pc:sldMk cId="2181236052" sldId="546"/>
            <ac:spMk id="2" creationId="{66B7BFBF-066B-8BB1-F253-34F49E859D81}"/>
          </ac:spMkLst>
        </pc:spChg>
        <pc:spChg chg="del">
          <ac:chgData name="Rhys Thomas" userId="b0461f160bf1e64b" providerId="LiveId" clId="{CF6027AD-E818-47F9-B483-BF3D327BE63E}" dt="2024-08-04T08:46:45.364" v="33396" actId="478"/>
          <ac:spMkLst>
            <pc:docMk/>
            <pc:sldMk cId="2181236052" sldId="546"/>
            <ac:spMk id="3" creationId="{8C9D9F7B-9BB1-7A54-8CFD-002994058997}"/>
          </ac:spMkLst>
        </pc:spChg>
        <pc:spChg chg="add mod">
          <ac:chgData name="Rhys Thomas" userId="b0461f160bf1e64b" providerId="LiveId" clId="{CF6027AD-E818-47F9-B483-BF3D327BE63E}" dt="2024-08-04T08:50:48.404" v="33404" actId="1076"/>
          <ac:spMkLst>
            <pc:docMk/>
            <pc:sldMk cId="2181236052" sldId="546"/>
            <ac:spMk id="5" creationId="{5937B095-721E-9BB3-06ED-61FEE4860035}"/>
          </ac:spMkLst>
        </pc:spChg>
        <pc:spChg chg="add mod">
          <ac:chgData name="Rhys Thomas" userId="b0461f160bf1e64b" providerId="LiveId" clId="{CF6027AD-E818-47F9-B483-BF3D327BE63E}" dt="2024-08-04T08:51:42.421" v="33416" actId="1076"/>
          <ac:spMkLst>
            <pc:docMk/>
            <pc:sldMk cId="2181236052" sldId="546"/>
            <ac:spMk id="7" creationId="{FE590698-FB26-9584-A866-8D8B36CD7B67}"/>
          </ac:spMkLst>
        </pc:spChg>
        <pc:spChg chg="add mod">
          <ac:chgData name="Rhys Thomas" userId="b0461f160bf1e64b" providerId="LiveId" clId="{CF6027AD-E818-47F9-B483-BF3D327BE63E}" dt="2024-08-04T08:54:47.942" v="33450" actId="1076"/>
          <ac:spMkLst>
            <pc:docMk/>
            <pc:sldMk cId="2181236052" sldId="546"/>
            <ac:spMk id="8" creationId="{C6E54602-4BF0-6C98-BA77-EE85B1600E3C}"/>
          </ac:spMkLst>
        </pc:spChg>
        <pc:spChg chg="add mod">
          <ac:chgData name="Rhys Thomas" userId="b0461f160bf1e64b" providerId="LiveId" clId="{CF6027AD-E818-47F9-B483-BF3D327BE63E}" dt="2024-08-04T08:56:12.783" v="33489" actId="1076"/>
          <ac:spMkLst>
            <pc:docMk/>
            <pc:sldMk cId="2181236052" sldId="546"/>
            <ac:spMk id="9" creationId="{CF990675-E2DA-236F-C1DD-BD96276A3CBB}"/>
          </ac:spMkLst>
        </pc:spChg>
        <pc:spChg chg="add mod">
          <ac:chgData name="Rhys Thomas" userId="b0461f160bf1e64b" providerId="LiveId" clId="{CF6027AD-E818-47F9-B483-BF3D327BE63E}" dt="2024-08-04T08:56:59.660" v="33502" actId="20577"/>
          <ac:spMkLst>
            <pc:docMk/>
            <pc:sldMk cId="2181236052" sldId="546"/>
            <ac:spMk id="10" creationId="{412AC20D-319A-A85B-D46E-392DF49EF50F}"/>
          </ac:spMkLst>
        </pc:spChg>
        <pc:spChg chg="add del">
          <ac:chgData name="Rhys Thomas" userId="b0461f160bf1e64b" providerId="LiveId" clId="{CF6027AD-E818-47F9-B483-BF3D327BE63E}" dt="2024-08-04T08:57:11.154" v="33504" actId="478"/>
          <ac:spMkLst>
            <pc:docMk/>
            <pc:sldMk cId="2181236052" sldId="546"/>
            <ac:spMk id="11" creationId="{65428C81-BB67-9CF4-0ACC-3A3E03843D8C}"/>
          </ac:spMkLst>
        </pc:spChg>
        <pc:spChg chg="add mod">
          <ac:chgData name="Rhys Thomas" userId="b0461f160bf1e64b" providerId="LiveId" clId="{CF6027AD-E818-47F9-B483-BF3D327BE63E}" dt="2024-08-04T08:57:28.937" v="33509" actId="207"/>
          <ac:spMkLst>
            <pc:docMk/>
            <pc:sldMk cId="2181236052" sldId="546"/>
            <ac:spMk id="12" creationId="{80A18C2F-78EE-25CD-E5E9-34DD7B55F8B7}"/>
          </ac:spMkLst>
        </pc:spChg>
        <pc:spChg chg="add mod">
          <ac:chgData name="Rhys Thomas" userId="b0461f160bf1e64b" providerId="LiveId" clId="{CF6027AD-E818-47F9-B483-BF3D327BE63E}" dt="2024-08-04T08:57:31.584" v="33510" actId="207"/>
          <ac:spMkLst>
            <pc:docMk/>
            <pc:sldMk cId="2181236052" sldId="546"/>
            <ac:spMk id="13" creationId="{C4142242-88BA-1212-8922-F3FB1B57D0AB}"/>
          </ac:spMkLst>
        </pc:spChg>
        <pc:spChg chg="add mod">
          <ac:chgData name="Rhys Thomas" userId="b0461f160bf1e64b" providerId="LiveId" clId="{CF6027AD-E818-47F9-B483-BF3D327BE63E}" dt="2024-08-04T08:59:03.732" v="33519" actId="1076"/>
          <ac:spMkLst>
            <pc:docMk/>
            <pc:sldMk cId="2181236052" sldId="546"/>
            <ac:spMk id="14" creationId="{7BCB9E8B-7B35-FE16-89CB-88A41D5BA44D}"/>
          </ac:spMkLst>
        </pc:spChg>
      </pc:sldChg>
      <pc:sldChg chg="delSp new del mod">
        <pc:chgData name="Rhys Thomas" userId="b0461f160bf1e64b" providerId="LiveId" clId="{CF6027AD-E818-47F9-B483-BF3D327BE63E}" dt="2024-08-04T09:09:46.357" v="33565" actId="47"/>
        <pc:sldMkLst>
          <pc:docMk/>
          <pc:sldMk cId="332030432" sldId="547"/>
        </pc:sldMkLst>
        <pc:spChg chg="del">
          <ac:chgData name="Rhys Thomas" userId="b0461f160bf1e64b" providerId="LiveId" clId="{CF6027AD-E818-47F9-B483-BF3D327BE63E}" dt="2024-08-04T08:59:33.455" v="33523" actId="478"/>
          <ac:spMkLst>
            <pc:docMk/>
            <pc:sldMk cId="332030432" sldId="547"/>
            <ac:spMk id="2" creationId="{8F099859-F2C9-7D06-CEC1-A0843224283C}"/>
          </ac:spMkLst>
        </pc:spChg>
        <pc:spChg chg="del">
          <ac:chgData name="Rhys Thomas" userId="b0461f160bf1e64b" providerId="LiveId" clId="{CF6027AD-E818-47F9-B483-BF3D327BE63E}" dt="2024-08-04T08:59:32.247" v="33522" actId="478"/>
          <ac:spMkLst>
            <pc:docMk/>
            <pc:sldMk cId="332030432" sldId="547"/>
            <ac:spMk id="3" creationId="{81EEDC25-875A-0B24-0D64-8B687A6E8656}"/>
          </ac:spMkLst>
        </pc:spChg>
      </pc:sldChg>
      <pc:sldChg chg="addSp delSp modSp add mod ord">
        <pc:chgData name="Rhys Thomas" userId="b0461f160bf1e64b" providerId="LiveId" clId="{CF6027AD-E818-47F9-B483-BF3D327BE63E}" dt="2024-08-04T18:57:46.105" v="36393"/>
        <pc:sldMkLst>
          <pc:docMk/>
          <pc:sldMk cId="4014187380" sldId="548"/>
        </pc:sldMkLst>
        <pc:spChg chg="add mod">
          <ac:chgData name="Rhys Thomas" userId="b0461f160bf1e64b" providerId="LiveId" clId="{CF6027AD-E818-47F9-B483-BF3D327BE63E}" dt="2024-08-04T09:03:00.689" v="33542" actId="20577"/>
          <ac:spMkLst>
            <pc:docMk/>
            <pc:sldMk cId="4014187380" sldId="548"/>
            <ac:spMk id="2" creationId="{DC69BA93-CB0D-FC78-2BFD-C278112A1AF9}"/>
          </ac:spMkLst>
        </pc:spChg>
        <pc:spChg chg="add mod">
          <ac:chgData name="Rhys Thomas" userId="b0461f160bf1e64b" providerId="LiveId" clId="{CF6027AD-E818-47F9-B483-BF3D327BE63E}" dt="2024-08-04T09:06:11.878" v="33562" actId="20577"/>
          <ac:spMkLst>
            <pc:docMk/>
            <pc:sldMk cId="4014187380" sldId="548"/>
            <ac:spMk id="3" creationId="{111578B7-FD44-D5BB-CD2B-4CEE27709DED}"/>
          </ac:spMkLst>
        </pc:spChg>
        <pc:spChg chg="mod">
          <ac:chgData name="Rhys Thomas" userId="b0461f160bf1e64b" providerId="LiveId" clId="{CF6027AD-E818-47F9-B483-BF3D327BE63E}" dt="2024-08-04T09:05:44.639" v="33552" actId="20577"/>
          <ac:spMkLst>
            <pc:docMk/>
            <pc:sldMk cId="4014187380" sldId="548"/>
            <ac:spMk id="7" creationId="{FE590698-FB26-9584-A866-8D8B36CD7B67}"/>
          </ac:spMkLst>
        </pc:spChg>
        <pc:spChg chg="del mod">
          <ac:chgData name="Rhys Thomas" userId="b0461f160bf1e64b" providerId="LiveId" clId="{CF6027AD-E818-47F9-B483-BF3D327BE63E}" dt="2024-08-04T09:02:22.990" v="33531"/>
          <ac:spMkLst>
            <pc:docMk/>
            <pc:sldMk cId="4014187380" sldId="548"/>
            <ac:spMk id="8" creationId="{C6E54602-4BF0-6C98-BA77-EE85B1600E3C}"/>
          </ac:spMkLst>
        </pc:spChg>
        <pc:spChg chg="mod">
          <ac:chgData name="Rhys Thomas" userId="b0461f160bf1e64b" providerId="LiveId" clId="{CF6027AD-E818-47F9-B483-BF3D327BE63E}" dt="2024-08-04T09:05:57.230" v="33554" actId="1076"/>
          <ac:spMkLst>
            <pc:docMk/>
            <pc:sldMk cId="4014187380" sldId="548"/>
            <ac:spMk id="9" creationId="{CF990675-E2DA-236F-C1DD-BD96276A3CBB}"/>
          </ac:spMkLst>
        </pc:spChg>
        <pc:spChg chg="del">
          <ac:chgData name="Rhys Thomas" userId="b0461f160bf1e64b" providerId="LiveId" clId="{CF6027AD-E818-47F9-B483-BF3D327BE63E}" dt="2024-08-04T09:05:53.847" v="33553" actId="478"/>
          <ac:spMkLst>
            <pc:docMk/>
            <pc:sldMk cId="4014187380" sldId="548"/>
            <ac:spMk id="10" creationId="{412AC20D-319A-A85B-D46E-392DF49EF50F}"/>
          </ac:spMkLst>
        </pc:spChg>
        <pc:spChg chg="mod">
          <ac:chgData name="Rhys Thomas" userId="b0461f160bf1e64b" providerId="LiveId" clId="{CF6027AD-E818-47F9-B483-BF3D327BE63E}" dt="2024-08-04T09:06:17.492" v="33563" actId="1076"/>
          <ac:spMkLst>
            <pc:docMk/>
            <pc:sldMk cId="4014187380" sldId="548"/>
            <ac:spMk id="14" creationId="{7BCB9E8B-7B35-FE16-89CB-88A41D5BA44D}"/>
          </ac:spMkLst>
        </pc:spChg>
      </pc:sldChg>
      <pc:sldChg chg="addSp delSp modSp add mod ord">
        <pc:chgData name="Rhys Thomas" userId="b0461f160bf1e64b" providerId="LiveId" clId="{CF6027AD-E818-47F9-B483-BF3D327BE63E}" dt="2024-08-04T18:58:51.051" v="36399"/>
        <pc:sldMkLst>
          <pc:docMk/>
          <pc:sldMk cId="1986980402" sldId="549"/>
        </pc:sldMkLst>
        <pc:spChg chg="mod">
          <ac:chgData name="Rhys Thomas" userId="b0461f160bf1e64b" providerId="LiveId" clId="{CF6027AD-E818-47F9-B483-BF3D327BE63E}" dt="2024-08-04T09:11:17.805" v="33586" actId="20577"/>
          <ac:spMkLst>
            <pc:docMk/>
            <pc:sldMk cId="1986980402" sldId="549"/>
            <ac:spMk id="2" creationId="{DC69BA93-CB0D-FC78-2BFD-C278112A1AF9}"/>
          </ac:spMkLst>
        </pc:spChg>
        <pc:spChg chg="mod">
          <ac:chgData name="Rhys Thomas" userId="b0461f160bf1e64b" providerId="LiveId" clId="{CF6027AD-E818-47F9-B483-BF3D327BE63E}" dt="2024-08-04T09:15:20.606" v="33606" actId="1076"/>
          <ac:spMkLst>
            <pc:docMk/>
            <pc:sldMk cId="1986980402" sldId="549"/>
            <ac:spMk id="3" creationId="{111578B7-FD44-D5BB-CD2B-4CEE27709DED}"/>
          </ac:spMkLst>
        </pc:spChg>
        <pc:spChg chg="add mod">
          <ac:chgData name="Rhys Thomas" userId="b0461f160bf1e64b" providerId="LiveId" clId="{CF6027AD-E818-47F9-B483-BF3D327BE63E}" dt="2024-08-04T09:15:38.096" v="33613" actId="20577"/>
          <ac:spMkLst>
            <pc:docMk/>
            <pc:sldMk cId="1986980402" sldId="549"/>
            <ac:spMk id="4" creationId="{66960028-5B2C-9E54-180B-79A65789BAFD}"/>
          </ac:spMkLst>
        </pc:spChg>
        <pc:spChg chg="del">
          <ac:chgData name="Rhys Thomas" userId="b0461f160bf1e64b" providerId="LiveId" clId="{CF6027AD-E818-47F9-B483-BF3D327BE63E}" dt="2024-08-04T09:15:26.114" v="33608" actId="478"/>
          <ac:spMkLst>
            <pc:docMk/>
            <pc:sldMk cId="1986980402" sldId="549"/>
            <ac:spMk id="9" creationId="{CF990675-E2DA-236F-C1DD-BD96276A3CBB}"/>
          </ac:spMkLst>
        </pc:spChg>
        <pc:spChg chg="mod">
          <ac:chgData name="Rhys Thomas" userId="b0461f160bf1e64b" providerId="LiveId" clId="{CF6027AD-E818-47F9-B483-BF3D327BE63E}" dt="2024-08-04T09:15:43.702" v="33614" actId="1076"/>
          <ac:spMkLst>
            <pc:docMk/>
            <pc:sldMk cId="1986980402" sldId="549"/>
            <ac:spMk id="14" creationId="{7BCB9E8B-7B35-FE16-89CB-88A41D5BA44D}"/>
          </ac:spMkLst>
        </pc:spChg>
      </pc:sldChg>
      <pc:sldChg chg="addSp delSp modSp new mod ord">
        <pc:chgData name="Rhys Thomas" userId="b0461f160bf1e64b" providerId="LiveId" clId="{CF6027AD-E818-47F9-B483-BF3D327BE63E}" dt="2024-08-04T18:55:40.872" v="36377"/>
        <pc:sldMkLst>
          <pc:docMk/>
          <pc:sldMk cId="4006773526" sldId="550"/>
        </pc:sldMkLst>
        <pc:spChg chg="del">
          <ac:chgData name="Rhys Thomas" userId="b0461f160bf1e64b" providerId="LiveId" clId="{CF6027AD-E818-47F9-B483-BF3D327BE63E}" dt="2024-08-04T09:16:15.227" v="33616" actId="478"/>
          <ac:spMkLst>
            <pc:docMk/>
            <pc:sldMk cId="4006773526" sldId="550"/>
            <ac:spMk id="2" creationId="{15C68B8B-77CC-4CD8-DE55-766878B34586}"/>
          </ac:spMkLst>
        </pc:spChg>
        <pc:spChg chg="del">
          <ac:chgData name="Rhys Thomas" userId="b0461f160bf1e64b" providerId="LiveId" clId="{CF6027AD-E818-47F9-B483-BF3D327BE63E}" dt="2024-08-04T09:16:16.604" v="33617" actId="478"/>
          <ac:spMkLst>
            <pc:docMk/>
            <pc:sldMk cId="4006773526" sldId="550"/>
            <ac:spMk id="3" creationId="{E0E7A048-205E-BC7D-32BA-F78F7E494051}"/>
          </ac:spMkLst>
        </pc:spChg>
        <pc:spChg chg="add mod">
          <ac:chgData name="Rhys Thomas" userId="b0461f160bf1e64b" providerId="LiveId" clId="{CF6027AD-E818-47F9-B483-BF3D327BE63E}" dt="2024-08-04T10:42:52.954" v="33855" actId="1076"/>
          <ac:spMkLst>
            <pc:docMk/>
            <pc:sldMk cId="4006773526" sldId="550"/>
            <ac:spMk id="4" creationId="{40C93B24-C8DC-D9E4-B44F-AE45204978CF}"/>
          </ac:spMkLst>
        </pc:spChg>
        <pc:spChg chg="add del mod">
          <ac:chgData name="Rhys Thomas" userId="b0461f160bf1e64b" providerId="LiveId" clId="{CF6027AD-E818-47F9-B483-BF3D327BE63E}" dt="2024-08-04T10:37:17.683" v="33728"/>
          <ac:spMkLst>
            <pc:docMk/>
            <pc:sldMk cId="4006773526" sldId="550"/>
            <ac:spMk id="5" creationId="{D27466BA-A20D-BE39-79F5-66F87931CE90}"/>
          </ac:spMkLst>
        </pc:spChg>
        <pc:spChg chg="add mod">
          <ac:chgData name="Rhys Thomas" userId="b0461f160bf1e64b" providerId="LiveId" clId="{CF6027AD-E818-47F9-B483-BF3D327BE63E}" dt="2024-08-04T10:37:35.298" v="33736" actId="121"/>
          <ac:spMkLst>
            <pc:docMk/>
            <pc:sldMk cId="4006773526" sldId="550"/>
            <ac:spMk id="7" creationId="{63A7ADAB-D9A8-EDC8-98CD-32513ECD3307}"/>
          </ac:spMkLst>
        </pc:spChg>
        <pc:spChg chg="add mod">
          <ac:chgData name="Rhys Thomas" userId="b0461f160bf1e64b" providerId="LiveId" clId="{CF6027AD-E818-47F9-B483-BF3D327BE63E}" dt="2024-08-04T10:42:48.390" v="33854" actId="1076"/>
          <ac:spMkLst>
            <pc:docMk/>
            <pc:sldMk cId="4006773526" sldId="550"/>
            <ac:spMk id="8" creationId="{A5BA0A5B-E7BA-4682-8274-D2115F413C10}"/>
          </ac:spMkLst>
        </pc:spChg>
      </pc:sldChg>
      <pc:sldChg chg="addSp delSp modSp new mod ord modAnim">
        <pc:chgData name="Rhys Thomas" userId="b0461f160bf1e64b" providerId="LiveId" clId="{CF6027AD-E818-47F9-B483-BF3D327BE63E}" dt="2024-08-04T18:54:44.489" v="36369"/>
        <pc:sldMkLst>
          <pc:docMk/>
          <pc:sldMk cId="858657287" sldId="551"/>
        </pc:sldMkLst>
        <pc:spChg chg="del">
          <ac:chgData name="Rhys Thomas" userId="b0461f160bf1e64b" providerId="LiveId" clId="{CF6027AD-E818-47F9-B483-BF3D327BE63E}" dt="2024-08-04T10:45:08.336" v="33864" actId="478"/>
          <ac:spMkLst>
            <pc:docMk/>
            <pc:sldMk cId="858657287" sldId="551"/>
            <ac:spMk id="2" creationId="{D348C5C3-A7C5-DB67-9676-07E3F9F80B35}"/>
          </ac:spMkLst>
        </pc:spChg>
        <pc:spChg chg="del">
          <ac:chgData name="Rhys Thomas" userId="b0461f160bf1e64b" providerId="LiveId" clId="{CF6027AD-E818-47F9-B483-BF3D327BE63E}" dt="2024-08-04T10:45:07.498" v="33863" actId="478"/>
          <ac:spMkLst>
            <pc:docMk/>
            <pc:sldMk cId="858657287" sldId="551"/>
            <ac:spMk id="3" creationId="{25DC61D8-BE20-BE5C-5BB7-10BB74FE0729}"/>
          </ac:spMkLst>
        </pc:spChg>
        <pc:spChg chg="add del mod">
          <ac:chgData name="Rhys Thomas" userId="b0461f160bf1e64b" providerId="LiveId" clId="{CF6027AD-E818-47F9-B483-BF3D327BE63E}" dt="2024-08-04T11:44:55.892" v="33885" actId="21"/>
          <ac:spMkLst>
            <pc:docMk/>
            <pc:sldMk cId="858657287" sldId="551"/>
            <ac:spMk id="5" creationId="{A5B5697F-6995-B2EF-262A-5CA7C6F82B89}"/>
          </ac:spMkLst>
        </pc:spChg>
        <pc:spChg chg="add mod">
          <ac:chgData name="Rhys Thomas" userId="b0461f160bf1e64b" providerId="LiveId" clId="{CF6027AD-E818-47F9-B483-BF3D327BE63E}" dt="2024-08-04T12:48:23.770" v="34541" actId="1076"/>
          <ac:spMkLst>
            <pc:docMk/>
            <pc:sldMk cId="858657287" sldId="551"/>
            <ac:spMk id="8" creationId="{D1B61289-F672-713A-3A4F-E98E66E77D3B}"/>
          </ac:spMkLst>
        </pc:spChg>
        <pc:spChg chg="add del mod">
          <ac:chgData name="Rhys Thomas" userId="b0461f160bf1e64b" providerId="LiveId" clId="{CF6027AD-E818-47F9-B483-BF3D327BE63E}" dt="2024-08-04T12:48:26.464" v="34543"/>
          <ac:spMkLst>
            <pc:docMk/>
            <pc:sldMk cId="858657287" sldId="551"/>
            <ac:spMk id="9" creationId="{77442991-62B9-E8AA-5323-7A41AAD5B8EF}"/>
          </ac:spMkLst>
        </pc:spChg>
        <pc:spChg chg="add mod">
          <ac:chgData name="Rhys Thomas" userId="b0461f160bf1e64b" providerId="LiveId" clId="{CF6027AD-E818-47F9-B483-BF3D327BE63E}" dt="2024-08-04T12:49:41.604" v="34673" actId="1076"/>
          <ac:spMkLst>
            <pc:docMk/>
            <pc:sldMk cId="858657287" sldId="551"/>
            <ac:spMk id="10" creationId="{DE10A7A5-57EF-D4ED-02C6-607567187A15}"/>
          </ac:spMkLst>
        </pc:spChg>
        <pc:spChg chg="add mod">
          <ac:chgData name="Rhys Thomas" userId="b0461f160bf1e64b" providerId="LiveId" clId="{CF6027AD-E818-47F9-B483-BF3D327BE63E}" dt="2024-08-04T12:49:44.542" v="34674" actId="1076"/>
          <ac:spMkLst>
            <pc:docMk/>
            <pc:sldMk cId="858657287" sldId="551"/>
            <ac:spMk id="11" creationId="{9B78336D-BAF6-2A66-C3B1-BA6E4AD9308E}"/>
          </ac:spMkLst>
        </pc:spChg>
        <pc:picChg chg="add mod">
          <ac:chgData name="Rhys Thomas" userId="b0461f160bf1e64b" providerId="LiveId" clId="{CF6027AD-E818-47F9-B483-BF3D327BE63E}" dt="2024-08-04T12:48:21.342" v="34540" actId="1076"/>
          <ac:picMkLst>
            <pc:docMk/>
            <pc:sldMk cId="858657287" sldId="551"/>
            <ac:picMk id="7" creationId="{4CDEDC4E-A429-6B64-2D47-30B8C5E6368F}"/>
          </ac:picMkLst>
        </pc:picChg>
      </pc:sldChg>
      <pc:sldChg chg="addSp modSp add mod ord">
        <pc:chgData name="Rhys Thomas" userId="b0461f160bf1e64b" providerId="LiveId" clId="{CF6027AD-E818-47F9-B483-BF3D327BE63E}" dt="2024-08-04T11:46:05.738" v="33907" actId="1076"/>
        <pc:sldMkLst>
          <pc:docMk/>
          <pc:sldMk cId="718341532" sldId="552"/>
        </pc:sldMkLst>
        <pc:spChg chg="add mod">
          <ac:chgData name="Rhys Thomas" userId="b0461f160bf1e64b" providerId="LiveId" clId="{CF6027AD-E818-47F9-B483-BF3D327BE63E}" dt="2024-08-04T11:44:57.643" v="33886"/>
          <ac:spMkLst>
            <pc:docMk/>
            <pc:sldMk cId="718341532" sldId="552"/>
            <ac:spMk id="2" creationId="{A5B5697F-6995-B2EF-262A-5CA7C6F82B89}"/>
          </ac:spMkLst>
        </pc:spChg>
        <pc:spChg chg="mod">
          <ac:chgData name="Rhys Thomas" userId="b0461f160bf1e64b" providerId="LiveId" clId="{CF6027AD-E818-47F9-B483-BF3D327BE63E}" dt="2024-08-04T11:45:00.800" v="33887" actId="1076"/>
          <ac:spMkLst>
            <pc:docMk/>
            <pc:sldMk cId="718341532" sldId="552"/>
            <ac:spMk id="7" creationId="{3B37B0E8-98E9-5317-9CBF-105BE50D1EBE}"/>
          </ac:spMkLst>
        </pc:spChg>
        <pc:spChg chg="mod">
          <ac:chgData name="Rhys Thomas" userId="b0461f160bf1e64b" providerId="LiveId" clId="{CF6027AD-E818-47F9-B483-BF3D327BE63E}" dt="2024-08-04T11:45:44.856" v="33897" actId="20577"/>
          <ac:spMkLst>
            <pc:docMk/>
            <pc:sldMk cId="718341532" sldId="552"/>
            <ac:spMk id="8" creationId="{6683EECF-FF50-A2DB-A6C1-1179BDF0310C}"/>
          </ac:spMkLst>
        </pc:spChg>
        <pc:spChg chg="mod">
          <ac:chgData name="Rhys Thomas" userId="b0461f160bf1e64b" providerId="LiveId" clId="{CF6027AD-E818-47F9-B483-BF3D327BE63E}" dt="2024-08-04T11:45:39.229" v="33895" actId="20577"/>
          <ac:spMkLst>
            <pc:docMk/>
            <pc:sldMk cId="718341532" sldId="552"/>
            <ac:spMk id="9" creationId="{40795115-80A1-5FAC-2418-A6138C3D4D64}"/>
          </ac:spMkLst>
        </pc:spChg>
        <pc:spChg chg="mod">
          <ac:chgData name="Rhys Thomas" userId="b0461f160bf1e64b" providerId="LiveId" clId="{CF6027AD-E818-47F9-B483-BF3D327BE63E}" dt="2024-08-04T11:45:53.250" v="33901" actId="20577"/>
          <ac:spMkLst>
            <pc:docMk/>
            <pc:sldMk cId="718341532" sldId="552"/>
            <ac:spMk id="10" creationId="{3C6E14D1-4CCD-B202-BA4D-1273AF192E71}"/>
          </ac:spMkLst>
        </pc:spChg>
        <pc:spChg chg="mod">
          <ac:chgData name="Rhys Thomas" userId="b0461f160bf1e64b" providerId="LiveId" clId="{CF6027AD-E818-47F9-B483-BF3D327BE63E}" dt="2024-08-04T11:45:29.506" v="33890" actId="20577"/>
          <ac:spMkLst>
            <pc:docMk/>
            <pc:sldMk cId="718341532" sldId="552"/>
            <ac:spMk id="11" creationId="{D972C316-9A60-0636-9822-CEDC994E690D}"/>
          </ac:spMkLst>
        </pc:spChg>
        <pc:spChg chg="mod">
          <ac:chgData name="Rhys Thomas" userId="b0461f160bf1e64b" providerId="LiveId" clId="{CF6027AD-E818-47F9-B483-BF3D327BE63E}" dt="2024-08-04T11:46:05.738" v="33907" actId="1076"/>
          <ac:spMkLst>
            <pc:docMk/>
            <pc:sldMk cId="718341532" sldId="552"/>
            <ac:spMk id="14" creationId="{EF10941F-19D7-011A-AEBE-1AAA9F57111D}"/>
          </ac:spMkLst>
        </pc:spChg>
      </pc:sldChg>
      <pc:sldChg chg="modSp add mod ord">
        <pc:chgData name="Rhys Thomas" userId="b0461f160bf1e64b" providerId="LiveId" clId="{CF6027AD-E818-47F9-B483-BF3D327BE63E}" dt="2024-08-04T11:50:38.546" v="33976" actId="20577"/>
        <pc:sldMkLst>
          <pc:docMk/>
          <pc:sldMk cId="2452615826" sldId="553"/>
        </pc:sldMkLst>
        <pc:spChg chg="mod">
          <ac:chgData name="Rhys Thomas" userId="b0461f160bf1e64b" providerId="LiveId" clId="{CF6027AD-E818-47F9-B483-BF3D327BE63E}" dt="2024-08-04T11:46:29.433" v="33913" actId="20577"/>
          <ac:spMkLst>
            <pc:docMk/>
            <pc:sldMk cId="2452615826" sldId="553"/>
            <ac:spMk id="15" creationId="{092EB9AA-9A52-E533-6C0B-2225426AC59C}"/>
          </ac:spMkLst>
        </pc:spChg>
        <pc:spChg chg="mod">
          <ac:chgData name="Rhys Thomas" userId="b0461f160bf1e64b" providerId="LiveId" clId="{CF6027AD-E818-47F9-B483-BF3D327BE63E}" dt="2024-08-04T11:46:34.294" v="33916" actId="20577"/>
          <ac:spMkLst>
            <pc:docMk/>
            <pc:sldMk cId="2452615826" sldId="553"/>
            <ac:spMk id="16" creationId="{94C9D0FE-1525-253C-80CD-7176FD656CA0}"/>
          </ac:spMkLst>
        </pc:spChg>
        <pc:spChg chg="mod">
          <ac:chgData name="Rhys Thomas" userId="b0461f160bf1e64b" providerId="LiveId" clId="{CF6027AD-E818-47F9-B483-BF3D327BE63E}" dt="2024-08-04T11:46:22.243" v="33909" actId="20577"/>
          <ac:spMkLst>
            <pc:docMk/>
            <pc:sldMk cId="2452615826" sldId="553"/>
            <ac:spMk id="17" creationId="{7BA95748-F8A2-20A0-4ACB-40DFF14B115A}"/>
          </ac:spMkLst>
        </pc:spChg>
        <pc:spChg chg="mod">
          <ac:chgData name="Rhys Thomas" userId="b0461f160bf1e64b" providerId="LiveId" clId="{CF6027AD-E818-47F9-B483-BF3D327BE63E}" dt="2024-08-04T11:46:42.546" v="33918" actId="20577"/>
          <ac:spMkLst>
            <pc:docMk/>
            <pc:sldMk cId="2452615826" sldId="553"/>
            <ac:spMk id="18" creationId="{CB4AB153-D672-1FBC-8AB4-A461F8F95996}"/>
          </ac:spMkLst>
        </pc:spChg>
        <pc:spChg chg="mod">
          <ac:chgData name="Rhys Thomas" userId="b0461f160bf1e64b" providerId="LiveId" clId="{CF6027AD-E818-47F9-B483-BF3D327BE63E}" dt="2024-08-04T11:47:16.136" v="33937" actId="20577"/>
          <ac:spMkLst>
            <pc:docMk/>
            <pc:sldMk cId="2452615826" sldId="553"/>
            <ac:spMk id="19" creationId="{E27A8A0E-A070-721D-2B5D-AA99C0CDCA2B}"/>
          </ac:spMkLst>
        </pc:spChg>
        <pc:spChg chg="mod">
          <ac:chgData name="Rhys Thomas" userId="b0461f160bf1e64b" providerId="LiveId" clId="{CF6027AD-E818-47F9-B483-BF3D327BE63E}" dt="2024-08-04T11:47:04.850" v="33930" actId="20577"/>
          <ac:spMkLst>
            <pc:docMk/>
            <pc:sldMk cId="2452615826" sldId="553"/>
            <ac:spMk id="20" creationId="{B36147E7-C3DB-ED5A-9AC2-8B84BBEF41AE}"/>
          </ac:spMkLst>
        </pc:spChg>
        <pc:spChg chg="mod">
          <ac:chgData name="Rhys Thomas" userId="b0461f160bf1e64b" providerId="LiveId" clId="{CF6027AD-E818-47F9-B483-BF3D327BE63E}" dt="2024-08-04T11:46:58.786" v="33924" actId="20577"/>
          <ac:spMkLst>
            <pc:docMk/>
            <pc:sldMk cId="2452615826" sldId="553"/>
            <ac:spMk id="21" creationId="{0A1E892E-F5FE-CB56-BC2C-D0C1ACFD24E4}"/>
          </ac:spMkLst>
        </pc:spChg>
        <pc:spChg chg="mod">
          <ac:chgData name="Rhys Thomas" userId="b0461f160bf1e64b" providerId="LiveId" clId="{CF6027AD-E818-47F9-B483-BF3D327BE63E}" dt="2024-08-04T11:46:54.159" v="33920" actId="20577"/>
          <ac:spMkLst>
            <pc:docMk/>
            <pc:sldMk cId="2452615826" sldId="553"/>
            <ac:spMk id="22" creationId="{E0A153F7-F591-487B-847E-95B6E10F5DCF}"/>
          </ac:spMkLst>
        </pc:spChg>
        <pc:spChg chg="mod">
          <ac:chgData name="Rhys Thomas" userId="b0461f160bf1e64b" providerId="LiveId" clId="{CF6027AD-E818-47F9-B483-BF3D327BE63E}" dt="2024-08-04T11:47:35.988" v="33942" actId="20577"/>
          <ac:spMkLst>
            <pc:docMk/>
            <pc:sldMk cId="2452615826" sldId="553"/>
            <ac:spMk id="23" creationId="{23EF4787-BB14-E36C-6596-E2613DF6DA51}"/>
          </ac:spMkLst>
        </pc:spChg>
        <pc:spChg chg="mod">
          <ac:chgData name="Rhys Thomas" userId="b0461f160bf1e64b" providerId="LiveId" clId="{CF6027AD-E818-47F9-B483-BF3D327BE63E}" dt="2024-08-04T11:47:41.474" v="33944" actId="20577"/>
          <ac:spMkLst>
            <pc:docMk/>
            <pc:sldMk cId="2452615826" sldId="553"/>
            <ac:spMk id="24" creationId="{A82B5A77-456E-2B41-0D42-A76F98FB0365}"/>
          </ac:spMkLst>
        </pc:spChg>
        <pc:spChg chg="mod">
          <ac:chgData name="Rhys Thomas" userId="b0461f160bf1e64b" providerId="LiveId" clId="{CF6027AD-E818-47F9-B483-BF3D327BE63E}" dt="2024-08-04T11:48:05.842" v="33958" actId="20577"/>
          <ac:spMkLst>
            <pc:docMk/>
            <pc:sldMk cId="2452615826" sldId="553"/>
            <ac:spMk id="25" creationId="{A7BBEE6F-26D5-C2B5-F6BA-548F85CAB59C}"/>
          </ac:spMkLst>
        </pc:spChg>
        <pc:spChg chg="mod">
          <ac:chgData name="Rhys Thomas" userId="b0461f160bf1e64b" providerId="LiveId" clId="{CF6027AD-E818-47F9-B483-BF3D327BE63E}" dt="2024-08-04T11:47:57.214" v="33951" actId="20577"/>
          <ac:spMkLst>
            <pc:docMk/>
            <pc:sldMk cId="2452615826" sldId="553"/>
            <ac:spMk id="26" creationId="{A66F197E-90B9-C5E2-1F40-EEB6A19391BB}"/>
          </ac:spMkLst>
        </pc:spChg>
        <pc:spChg chg="mod">
          <ac:chgData name="Rhys Thomas" userId="b0461f160bf1e64b" providerId="LiveId" clId="{CF6027AD-E818-47F9-B483-BF3D327BE63E}" dt="2024-08-04T11:48:58.191" v="33963" actId="20577"/>
          <ac:spMkLst>
            <pc:docMk/>
            <pc:sldMk cId="2452615826" sldId="553"/>
            <ac:spMk id="28" creationId="{84697D4F-AE71-76DC-C8E6-CCC392612E19}"/>
          </ac:spMkLst>
        </pc:spChg>
        <pc:spChg chg="mod">
          <ac:chgData name="Rhys Thomas" userId="b0461f160bf1e64b" providerId="LiveId" clId="{CF6027AD-E818-47F9-B483-BF3D327BE63E}" dt="2024-08-04T11:50:18.384" v="33965" actId="20577"/>
          <ac:spMkLst>
            <pc:docMk/>
            <pc:sldMk cId="2452615826" sldId="553"/>
            <ac:spMk id="29" creationId="{DA195F88-0DD2-2CCC-D21D-8ADE9BC54CD5}"/>
          </ac:spMkLst>
        </pc:spChg>
        <pc:spChg chg="mod">
          <ac:chgData name="Rhys Thomas" userId="b0461f160bf1e64b" providerId="LiveId" clId="{CF6027AD-E818-47F9-B483-BF3D327BE63E}" dt="2024-08-04T11:50:26.246" v="33970" actId="20577"/>
          <ac:spMkLst>
            <pc:docMk/>
            <pc:sldMk cId="2452615826" sldId="553"/>
            <ac:spMk id="30" creationId="{4E7F4CEC-7E42-6583-8DA6-FB2D5580A1CC}"/>
          </ac:spMkLst>
        </pc:spChg>
        <pc:spChg chg="mod">
          <ac:chgData name="Rhys Thomas" userId="b0461f160bf1e64b" providerId="LiveId" clId="{CF6027AD-E818-47F9-B483-BF3D327BE63E}" dt="2024-08-04T11:50:38.546" v="33976" actId="20577"/>
          <ac:spMkLst>
            <pc:docMk/>
            <pc:sldMk cId="2452615826" sldId="553"/>
            <ac:spMk id="31" creationId="{779EA878-96AD-1431-ED0A-6E64466BDCCA}"/>
          </ac:spMkLst>
        </pc:spChg>
      </pc:sldChg>
      <pc:sldChg chg="delSp new del mod">
        <pc:chgData name="Rhys Thomas" userId="b0461f160bf1e64b" providerId="LiveId" clId="{CF6027AD-E818-47F9-B483-BF3D327BE63E}" dt="2024-08-04T11:59:51.323" v="34023" actId="47"/>
        <pc:sldMkLst>
          <pc:docMk/>
          <pc:sldMk cId="288965956" sldId="554"/>
        </pc:sldMkLst>
        <pc:spChg chg="del">
          <ac:chgData name="Rhys Thomas" userId="b0461f160bf1e64b" providerId="LiveId" clId="{CF6027AD-E818-47F9-B483-BF3D327BE63E}" dt="2024-08-04T11:58:40.167" v="34019" actId="478"/>
          <ac:spMkLst>
            <pc:docMk/>
            <pc:sldMk cId="288965956" sldId="554"/>
            <ac:spMk id="2" creationId="{F2F189D8-89C6-99EB-43B7-9C8CC1489CFB}"/>
          </ac:spMkLst>
        </pc:spChg>
        <pc:spChg chg="del">
          <ac:chgData name="Rhys Thomas" userId="b0461f160bf1e64b" providerId="LiveId" clId="{CF6027AD-E818-47F9-B483-BF3D327BE63E}" dt="2024-08-04T11:58:39.213" v="34018" actId="478"/>
          <ac:spMkLst>
            <pc:docMk/>
            <pc:sldMk cId="288965956" sldId="554"/>
            <ac:spMk id="3" creationId="{47BE4453-ABD8-49F8-4C8B-C085B0E6F8CC}"/>
          </ac:spMkLst>
        </pc:spChg>
      </pc:sldChg>
      <pc:sldChg chg="addSp modSp add mod ord">
        <pc:chgData name="Rhys Thomas" userId="b0461f160bf1e64b" providerId="LiveId" clId="{CF6027AD-E818-47F9-B483-BF3D327BE63E}" dt="2024-08-04T12:27:32.439" v="34325" actId="20577"/>
        <pc:sldMkLst>
          <pc:docMk/>
          <pc:sldMk cId="1434349205" sldId="555"/>
        </pc:sldMkLst>
        <pc:spChg chg="add mod">
          <ac:chgData name="Rhys Thomas" userId="b0461f160bf1e64b" providerId="LiveId" clId="{CF6027AD-E818-47F9-B483-BF3D327BE63E}" dt="2024-08-04T12:19:43.028" v="34245" actId="20577"/>
          <ac:spMkLst>
            <pc:docMk/>
            <pc:sldMk cId="1434349205" sldId="555"/>
            <ac:spMk id="2" creationId="{8C9AE632-AF16-A45F-14C4-C88423F42F07}"/>
          </ac:spMkLst>
        </pc:spChg>
        <pc:spChg chg="add mod">
          <ac:chgData name="Rhys Thomas" userId="b0461f160bf1e64b" providerId="LiveId" clId="{CF6027AD-E818-47F9-B483-BF3D327BE63E}" dt="2024-08-04T12:21:00.429" v="34260" actId="20577"/>
          <ac:spMkLst>
            <pc:docMk/>
            <pc:sldMk cId="1434349205" sldId="555"/>
            <ac:spMk id="3" creationId="{301FC381-33DE-0CF0-8E4E-E0898BD37353}"/>
          </ac:spMkLst>
        </pc:spChg>
        <pc:spChg chg="add mod">
          <ac:chgData name="Rhys Thomas" userId="b0461f160bf1e64b" providerId="LiveId" clId="{CF6027AD-E818-47F9-B483-BF3D327BE63E}" dt="2024-08-04T12:23:38.448" v="34291" actId="1076"/>
          <ac:spMkLst>
            <pc:docMk/>
            <pc:sldMk cId="1434349205" sldId="555"/>
            <ac:spMk id="4" creationId="{9E60525C-D7DC-B9E9-5D65-895D4BB66478}"/>
          </ac:spMkLst>
        </pc:spChg>
        <pc:spChg chg="mod">
          <ac:chgData name="Rhys Thomas" userId="b0461f160bf1e64b" providerId="LiveId" clId="{CF6027AD-E818-47F9-B483-BF3D327BE63E}" dt="2024-08-04T12:20:14.616" v="34250" actId="1076"/>
          <ac:spMkLst>
            <pc:docMk/>
            <pc:sldMk cId="1434349205" sldId="555"/>
            <ac:spMk id="23" creationId="{E0BEB966-4605-6EEC-5E85-502ED9876A7F}"/>
          </ac:spMkLst>
        </pc:spChg>
        <pc:spChg chg="mod">
          <ac:chgData name="Rhys Thomas" userId="b0461f160bf1e64b" providerId="LiveId" clId="{CF6027AD-E818-47F9-B483-BF3D327BE63E}" dt="2024-08-04T12:20:03.588" v="34248" actId="1076"/>
          <ac:spMkLst>
            <pc:docMk/>
            <pc:sldMk cId="1434349205" sldId="555"/>
            <ac:spMk id="24" creationId="{73BBC1D2-18B9-F7C7-72E1-A5A37C6F494A}"/>
          </ac:spMkLst>
        </pc:spChg>
        <pc:spChg chg="mod">
          <ac:chgData name="Rhys Thomas" userId="b0461f160bf1e64b" providerId="LiveId" clId="{CF6027AD-E818-47F9-B483-BF3D327BE63E}" dt="2024-08-04T12:20:07.893" v="34249" actId="1076"/>
          <ac:spMkLst>
            <pc:docMk/>
            <pc:sldMk cId="1434349205" sldId="555"/>
            <ac:spMk id="25" creationId="{BA85E6B6-C167-F591-AD7C-7A9184DC5FC0}"/>
          </ac:spMkLst>
        </pc:spChg>
        <pc:spChg chg="mod">
          <ac:chgData name="Rhys Thomas" userId="b0461f160bf1e64b" providerId="LiveId" clId="{CF6027AD-E818-47F9-B483-BF3D327BE63E}" dt="2024-08-04T12:19:58.066" v="34247" actId="1076"/>
          <ac:spMkLst>
            <pc:docMk/>
            <pc:sldMk cId="1434349205" sldId="555"/>
            <ac:spMk id="26" creationId="{093911F9-71A4-8A0D-9639-DCC9A4F3BD84}"/>
          </ac:spMkLst>
        </pc:spChg>
        <pc:spChg chg="mod">
          <ac:chgData name="Rhys Thomas" userId="b0461f160bf1e64b" providerId="LiveId" clId="{CF6027AD-E818-47F9-B483-BF3D327BE63E}" dt="2024-08-04T12:19:52.054" v="34246" actId="1076"/>
          <ac:spMkLst>
            <pc:docMk/>
            <pc:sldMk cId="1434349205" sldId="555"/>
            <ac:spMk id="28" creationId="{13C282C4-1CDC-C6E4-3DFB-C145E66F4CFA}"/>
          </ac:spMkLst>
        </pc:spChg>
        <pc:spChg chg="mod">
          <ac:chgData name="Rhys Thomas" userId="b0461f160bf1e64b" providerId="LiveId" clId="{CF6027AD-E818-47F9-B483-BF3D327BE63E}" dt="2024-08-04T12:19:15.618" v="34241" actId="20577"/>
          <ac:spMkLst>
            <pc:docMk/>
            <pc:sldMk cId="1434349205" sldId="555"/>
            <ac:spMk id="33" creationId="{F13D3832-93A5-2FCC-9F9D-809B72568221}"/>
          </ac:spMkLst>
        </pc:spChg>
        <pc:spChg chg="mod">
          <ac:chgData name="Rhys Thomas" userId="b0461f160bf1e64b" providerId="LiveId" clId="{CF6027AD-E818-47F9-B483-BF3D327BE63E}" dt="2024-08-04T12:21:02.830" v="34262" actId="20577"/>
          <ac:spMkLst>
            <pc:docMk/>
            <pc:sldMk cId="1434349205" sldId="555"/>
            <ac:spMk id="36" creationId="{83776099-D9C7-9536-3306-4EAFAE316F2A}"/>
          </ac:spMkLst>
        </pc:spChg>
        <pc:spChg chg="mod">
          <ac:chgData name="Rhys Thomas" userId="b0461f160bf1e64b" providerId="LiveId" clId="{CF6027AD-E818-47F9-B483-BF3D327BE63E}" dt="2024-08-04T12:20:47.222" v="34256" actId="20577"/>
          <ac:spMkLst>
            <pc:docMk/>
            <pc:sldMk cId="1434349205" sldId="555"/>
            <ac:spMk id="38" creationId="{F5B7EC1B-49B7-3166-726E-D1AF90DB5A69}"/>
          </ac:spMkLst>
        </pc:spChg>
        <pc:spChg chg="mod">
          <ac:chgData name="Rhys Thomas" userId="b0461f160bf1e64b" providerId="LiveId" clId="{CF6027AD-E818-47F9-B483-BF3D327BE63E}" dt="2024-08-04T12:20:44.472" v="34254" actId="20577"/>
          <ac:spMkLst>
            <pc:docMk/>
            <pc:sldMk cId="1434349205" sldId="555"/>
            <ac:spMk id="39" creationId="{D5C27578-7E63-0CB2-4246-C9706AC12AD3}"/>
          </ac:spMkLst>
        </pc:spChg>
        <pc:spChg chg="mod">
          <ac:chgData name="Rhys Thomas" userId="b0461f160bf1e64b" providerId="LiveId" clId="{CF6027AD-E818-47F9-B483-BF3D327BE63E}" dt="2024-08-04T12:20:41.634" v="34252" actId="20577"/>
          <ac:spMkLst>
            <pc:docMk/>
            <pc:sldMk cId="1434349205" sldId="555"/>
            <ac:spMk id="40" creationId="{7FFC3167-375C-2CF8-0F94-1F02DB381847}"/>
          </ac:spMkLst>
        </pc:spChg>
        <pc:spChg chg="mod">
          <ac:chgData name="Rhys Thomas" userId="b0461f160bf1e64b" providerId="LiveId" clId="{CF6027AD-E818-47F9-B483-BF3D327BE63E}" dt="2024-08-04T12:23:07.810" v="34283" actId="20577"/>
          <ac:spMkLst>
            <pc:docMk/>
            <pc:sldMk cId="1434349205" sldId="555"/>
            <ac:spMk id="69" creationId="{10196281-2D81-2646-5950-E7B9C9C2BAF0}"/>
          </ac:spMkLst>
        </pc:spChg>
        <pc:spChg chg="mod">
          <ac:chgData name="Rhys Thomas" userId="b0461f160bf1e64b" providerId="LiveId" clId="{CF6027AD-E818-47F9-B483-BF3D327BE63E}" dt="2024-08-04T12:23:10.825" v="34285" actId="20577"/>
          <ac:spMkLst>
            <pc:docMk/>
            <pc:sldMk cId="1434349205" sldId="555"/>
            <ac:spMk id="70" creationId="{DE4CC39E-320C-00E8-E606-702D9AD94A2E}"/>
          </ac:spMkLst>
        </pc:spChg>
        <pc:spChg chg="mod">
          <ac:chgData name="Rhys Thomas" userId="b0461f160bf1e64b" providerId="LiveId" clId="{CF6027AD-E818-47F9-B483-BF3D327BE63E}" dt="2024-08-04T12:23:13.418" v="34287" actId="20577"/>
          <ac:spMkLst>
            <pc:docMk/>
            <pc:sldMk cId="1434349205" sldId="555"/>
            <ac:spMk id="71" creationId="{50BCB1F8-A0A5-0387-3C65-66FF1E556B52}"/>
          </ac:spMkLst>
        </pc:spChg>
        <pc:spChg chg="mod">
          <ac:chgData name="Rhys Thomas" userId="b0461f160bf1e64b" providerId="LiveId" clId="{CF6027AD-E818-47F9-B483-BF3D327BE63E}" dt="2024-08-04T12:23:20.963" v="34289" actId="20577"/>
          <ac:spMkLst>
            <pc:docMk/>
            <pc:sldMk cId="1434349205" sldId="555"/>
            <ac:spMk id="72" creationId="{13CAF6B7-799A-F4D0-0F99-DCF572281C62}"/>
          </ac:spMkLst>
        </pc:spChg>
        <pc:spChg chg="mod">
          <ac:chgData name="Rhys Thomas" userId="b0461f160bf1e64b" providerId="LiveId" clId="{CF6027AD-E818-47F9-B483-BF3D327BE63E}" dt="2024-08-04T12:23:44.949" v="34293" actId="20577"/>
          <ac:spMkLst>
            <pc:docMk/>
            <pc:sldMk cId="1434349205" sldId="555"/>
            <ac:spMk id="76" creationId="{0992A694-19EF-899C-E386-1663BF79D0C4}"/>
          </ac:spMkLst>
        </pc:spChg>
        <pc:spChg chg="mod">
          <ac:chgData name="Rhys Thomas" userId="b0461f160bf1e64b" providerId="LiveId" clId="{CF6027AD-E818-47F9-B483-BF3D327BE63E}" dt="2024-08-04T12:23:48.409" v="34295" actId="20577"/>
          <ac:spMkLst>
            <pc:docMk/>
            <pc:sldMk cId="1434349205" sldId="555"/>
            <ac:spMk id="78" creationId="{9741C847-9461-BE6D-3289-9FE9C0339B70}"/>
          </ac:spMkLst>
        </pc:spChg>
        <pc:spChg chg="mod">
          <ac:chgData name="Rhys Thomas" userId="b0461f160bf1e64b" providerId="LiveId" clId="{CF6027AD-E818-47F9-B483-BF3D327BE63E}" dt="2024-08-04T12:24:17.568" v="34297" actId="20577"/>
          <ac:spMkLst>
            <pc:docMk/>
            <pc:sldMk cId="1434349205" sldId="555"/>
            <ac:spMk id="80" creationId="{D1C6DBD1-26E7-BB53-D405-A12FE8FEAD29}"/>
          </ac:spMkLst>
        </pc:spChg>
        <pc:spChg chg="mod">
          <ac:chgData name="Rhys Thomas" userId="b0461f160bf1e64b" providerId="LiveId" clId="{CF6027AD-E818-47F9-B483-BF3D327BE63E}" dt="2024-08-04T12:24:22.626" v="34299" actId="20577"/>
          <ac:spMkLst>
            <pc:docMk/>
            <pc:sldMk cId="1434349205" sldId="555"/>
            <ac:spMk id="82" creationId="{E18C47D3-238F-B9F8-9866-E02212D33D63}"/>
          </ac:spMkLst>
        </pc:spChg>
        <pc:spChg chg="mod">
          <ac:chgData name="Rhys Thomas" userId="b0461f160bf1e64b" providerId="LiveId" clId="{CF6027AD-E818-47F9-B483-BF3D327BE63E}" dt="2024-08-04T12:24:24.933" v="34301" actId="20577"/>
          <ac:spMkLst>
            <pc:docMk/>
            <pc:sldMk cId="1434349205" sldId="555"/>
            <ac:spMk id="83" creationId="{DBA08A1A-2B11-78E7-34C4-F52261FFBA94}"/>
          </ac:spMkLst>
        </pc:spChg>
        <pc:spChg chg="mod">
          <ac:chgData name="Rhys Thomas" userId="b0461f160bf1e64b" providerId="LiveId" clId="{CF6027AD-E818-47F9-B483-BF3D327BE63E}" dt="2024-08-04T12:24:27.673" v="34303" actId="20577"/>
          <ac:spMkLst>
            <pc:docMk/>
            <pc:sldMk cId="1434349205" sldId="555"/>
            <ac:spMk id="84" creationId="{A3E26BA9-8039-1C64-D2CA-F7AC14B839D1}"/>
          </ac:spMkLst>
        </pc:spChg>
        <pc:spChg chg="mod">
          <ac:chgData name="Rhys Thomas" userId="b0461f160bf1e64b" providerId="LiveId" clId="{CF6027AD-E818-47F9-B483-BF3D327BE63E}" dt="2024-08-04T12:21:45.448" v="34266" actId="1076"/>
          <ac:spMkLst>
            <pc:docMk/>
            <pc:sldMk cId="1434349205" sldId="555"/>
            <ac:spMk id="92" creationId="{E6404EC5-9F3C-EC4D-FF33-AFEEDF7C9CB9}"/>
          </ac:spMkLst>
        </pc:spChg>
        <pc:spChg chg="mod">
          <ac:chgData name="Rhys Thomas" userId="b0461f160bf1e64b" providerId="LiveId" clId="{CF6027AD-E818-47F9-B483-BF3D327BE63E}" dt="2024-08-04T12:21:47.875" v="34267" actId="20577"/>
          <ac:spMkLst>
            <pc:docMk/>
            <pc:sldMk cId="1434349205" sldId="555"/>
            <ac:spMk id="93" creationId="{871592B6-6B2A-9677-4DCF-CA75629081B0}"/>
          </ac:spMkLst>
        </pc:spChg>
        <pc:spChg chg="mod">
          <ac:chgData name="Rhys Thomas" userId="b0461f160bf1e64b" providerId="LiveId" clId="{CF6027AD-E818-47F9-B483-BF3D327BE63E}" dt="2024-08-04T12:22:07.671" v="34274" actId="20577"/>
          <ac:spMkLst>
            <pc:docMk/>
            <pc:sldMk cId="1434349205" sldId="555"/>
            <ac:spMk id="95" creationId="{BE488384-86C4-1A4F-EA30-D5B2BBBE4A75}"/>
          </ac:spMkLst>
        </pc:spChg>
        <pc:spChg chg="mod">
          <ac:chgData name="Rhys Thomas" userId="b0461f160bf1e64b" providerId="LiveId" clId="{CF6027AD-E818-47F9-B483-BF3D327BE63E}" dt="2024-08-04T12:22:00.567" v="34270" actId="20577"/>
          <ac:spMkLst>
            <pc:docMk/>
            <pc:sldMk cId="1434349205" sldId="555"/>
            <ac:spMk id="96" creationId="{36D2B8D0-E88F-4347-FDE4-B35335B6BAA1}"/>
          </ac:spMkLst>
        </pc:spChg>
        <pc:spChg chg="mod">
          <ac:chgData name="Rhys Thomas" userId="b0461f160bf1e64b" providerId="LiveId" clId="{CF6027AD-E818-47F9-B483-BF3D327BE63E}" dt="2024-08-04T12:21:55.792" v="34268" actId="20577"/>
          <ac:spMkLst>
            <pc:docMk/>
            <pc:sldMk cId="1434349205" sldId="555"/>
            <ac:spMk id="97" creationId="{B9BEC016-5531-2ACA-31C8-B75A264A8C06}"/>
          </ac:spMkLst>
        </pc:spChg>
        <pc:spChg chg="mod">
          <ac:chgData name="Rhys Thomas" userId="b0461f160bf1e64b" providerId="LiveId" clId="{CF6027AD-E818-47F9-B483-BF3D327BE63E}" dt="2024-08-04T12:22:44.934" v="34279" actId="20577"/>
          <ac:spMkLst>
            <pc:docMk/>
            <pc:sldMk cId="1434349205" sldId="555"/>
            <ac:spMk id="101" creationId="{F4F994A7-5EBA-1134-8AE4-7BA530F2A67B}"/>
          </ac:spMkLst>
        </pc:spChg>
        <pc:spChg chg="mod">
          <ac:chgData name="Rhys Thomas" userId="b0461f160bf1e64b" providerId="LiveId" clId="{CF6027AD-E818-47F9-B483-BF3D327BE63E}" dt="2024-08-04T12:22:52.270" v="34281" actId="20577"/>
          <ac:spMkLst>
            <pc:docMk/>
            <pc:sldMk cId="1434349205" sldId="555"/>
            <ac:spMk id="104" creationId="{8470091D-B2B9-8B4E-1516-2385FC0BB664}"/>
          </ac:spMkLst>
        </pc:spChg>
        <pc:spChg chg="mod">
          <ac:chgData name="Rhys Thomas" userId="b0461f160bf1e64b" providerId="LiveId" clId="{CF6027AD-E818-47F9-B483-BF3D327BE63E}" dt="2024-08-04T12:26:27.005" v="34305" actId="20577"/>
          <ac:spMkLst>
            <pc:docMk/>
            <pc:sldMk cId="1434349205" sldId="555"/>
            <ac:spMk id="110" creationId="{42397E62-9FCC-AE89-72FB-CBF854A6E4EE}"/>
          </ac:spMkLst>
        </pc:spChg>
        <pc:spChg chg="mod">
          <ac:chgData name="Rhys Thomas" userId="b0461f160bf1e64b" providerId="LiveId" clId="{CF6027AD-E818-47F9-B483-BF3D327BE63E}" dt="2024-08-04T12:26:33.498" v="34307" actId="20577"/>
          <ac:spMkLst>
            <pc:docMk/>
            <pc:sldMk cId="1434349205" sldId="555"/>
            <ac:spMk id="112" creationId="{2E850E46-647F-CDCE-9D7D-DE883636E598}"/>
          </ac:spMkLst>
        </pc:spChg>
        <pc:spChg chg="mod">
          <ac:chgData name="Rhys Thomas" userId="b0461f160bf1e64b" providerId="LiveId" clId="{CF6027AD-E818-47F9-B483-BF3D327BE63E}" dt="2024-08-04T12:26:36.048" v="34309" actId="20577"/>
          <ac:spMkLst>
            <pc:docMk/>
            <pc:sldMk cId="1434349205" sldId="555"/>
            <ac:spMk id="113" creationId="{8D490959-6FE3-7DA5-04F9-3055FC8AE7AD}"/>
          </ac:spMkLst>
        </pc:spChg>
        <pc:spChg chg="mod">
          <ac:chgData name="Rhys Thomas" userId="b0461f160bf1e64b" providerId="LiveId" clId="{CF6027AD-E818-47F9-B483-BF3D327BE63E}" dt="2024-08-04T12:26:45.005" v="34313" actId="20577"/>
          <ac:spMkLst>
            <pc:docMk/>
            <pc:sldMk cId="1434349205" sldId="555"/>
            <ac:spMk id="115" creationId="{2EB6102B-EB2F-B071-AE6B-B492E6B42037}"/>
          </ac:spMkLst>
        </pc:spChg>
        <pc:spChg chg="mod">
          <ac:chgData name="Rhys Thomas" userId="b0461f160bf1e64b" providerId="LiveId" clId="{CF6027AD-E818-47F9-B483-BF3D327BE63E}" dt="2024-08-04T12:26:47.426" v="34315" actId="20577"/>
          <ac:spMkLst>
            <pc:docMk/>
            <pc:sldMk cId="1434349205" sldId="555"/>
            <ac:spMk id="116" creationId="{2F214FF4-9116-E43E-3F2C-FE95D4BBE292}"/>
          </ac:spMkLst>
        </pc:spChg>
        <pc:spChg chg="mod">
          <ac:chgData name="Rhys Thomas" userId="b0461f160bf1e64b" providerId="LiveId" clId="{CF6027AD-E818-47F9-B483-BF3D327BE63E}" dt="2024-08-04T12:26:49.708" v="34317" actId="20577"/>
          <ac:spMkLst>
            <pc:docMk/>
            <pc:sldMk cId="1434349205" sldId="555"/>
            <ac:spMk id="117" creationId="{10AE6E39-B566-D2E2-1378-3307FC4099C4}"/>
          </ac:spMkLst>
        </pc:spChg>
        <pc:spChg chg="mod">
          <ac:chgData name="Rhys Thomas" userId="b0461f160bf1e64b" providerId="LiveId" clId="{CF6027AD-E818-47F9-B483-BF3D327BE63E}" dt="2024-08-04T12:26:54.143" v="34319" actId="20577"/>
          <ac:spMkLst>
            <pc:docMk/>
            <pc:sldMk cId="1434349205" sldId="555"/>
            <ac:spMk id="119" creationId="{026775E8-EA1C-D2B4-DB95-2CDF064B3B14}"/>
          </ac:spMkLst>
        </pc:spChg>
        <pc:spChg chg="mod">
          <ac:chgData name="Rhys Thomas" userId="b0461f160bf1e64b" providerId="LiveId" clId="{CF6027AD-E818-47F9-B483-BF3D327BE63E}" dt="2024-08-04T12:27:27.558" v="34321" actId="20577"/>
          <ac:spMkLst>
            <pc:docMk/>
            <pc:sldMk cId="1434349205" sldId="555"/>
            <ac:spMk id="121" creationId="{C8161043-C034-51BF-606E-8C61FAE6B985}"/>
          </ac:spMkLst>
        </pc:spChg>
        <pc:spChg chg="mod">
          <ac:chgData name="Rhys Thomas" userId="b0461f160bf1e64b" providerId="LiveId" clId="{CF6027AD-E818-47F9-B483-BF3D327BE63E}" dt="2024-08-04T12:27:30.308" v="34323" actId="20577"/>
          <ac:spMkLst>
            <pc:docMk/>
            <pc:sldMk cId="1434349205" sldId="555"/>
            <ac:spMk id="123" creationId="{AF9708A9-B855-5E2D-47CC-2DE1A6F65C95}"/>
          </ac:spMkLst>
        </pc:spChg>
        <pc:spChg chg="mod">
          <ac:chgData name="Rhys Thomas" userId="b0461f160bf1e64b" providerId="LiveId" clId="{CF6027AD-E818-47F9-B483-BF3D327BE63E}" dt="2024-08-04T12:27:32.439" v="34325" actId="20577"/>
          <ac:spMkLst>
            <pc:docMk/>
            <pc:sldMk cId="1434349205" sldId="555"/>
            <ac:spMk id="124" creationId="{85787BFC-6686-8B77-1429-E8C3F4AA7487}"/>
          </ac:spMkLst>
        </pc:spChg>
        <pc:spChg chg="mod">
          <ac:chgData name="Rhys Thomas" userId="b0461f160bf1e64b" providerId="LiveId" clId="{CF6027AD-E818-47F9-B483-BF3D327BE63E}" dt="2024-08-04T12:22:12.634" v="34276" actId="20577"/>
          <ac:spMkLst>
            <pc:docMk/>
            <pc:sldMk cId="1434349205" sldId="555"/>
            <ac:spMk id="126" creationId="{E477831C-ACE0-8576-E4A5-42F928A95CE5}"/>
          </ac:spMkLst>
        </pc:spChg>
        <pc:spChg chg="mod">
          <ac:chgData name="Rhys Thomas" userId="b0461f160bf1e64b" providerId="LiveId" clId="{CF6027AD-E818-47F9-B483-BF3D327BE63E}" dt="2024-08-04T12:22:42.209" v="34277" actId="20577"/>
          <ac:spMkLst>
            <pc:docMk/>
            <pc:sldMk cId="1434349205" sldId="555"/>
            <ac:spMk id="127" creationId="{7E747C83-9925-B407-4721-258223549E7D}"/>
          </ac:spMkLst>
        </pc:spChg>
        <pc:spChg chg="mod">
          <ac:chgData name="Rhys Thomas" userId="b0461f160bf1e64b" providerId="LiveId" clId="{CF6027AD-E818-47F9-B483-BF3D327BE63E}" dt="2024-08-04T12:26:42.504" v="34311" actId="20577"/>
          <ac:spMkLst>
            <pc:docMk/>
            <pc:sldMk cId="1434349205" sldId="555"/>
            <ac:spMk id="128" creationId="{720D9845-DBF4-48BC-A4F1-38AC3DB066FC}"/>
          </ac:spMkLst>
        </pc:spChg>
        <pc:picChg chg="mod">
          <ac:chgData name="Rhys Thomas" userId="b0461f160bf1e64b" providerId="LiveId" clId="{CF6027AD-E818-47F9-B483-BF3D327BE63E}" dt="2024-08-04T12:21:42.554" v="34265" actId="1076"/>
          <ac:picMkLst>
            <pc:docMk/>
            <pc:sldMk cId="1434349205" sldId="555"/>
            <ac:picMk id="87" creationId="{64270136-EF63-0D04-35C8-DBE4439F751D}"/>
          </ac:picMkLst>
        </pc:picChg>
      </pc:sldChg>
      <pc:sldChg chg="addSp delSp modSp add mod ord replId">
        <pc:chgData name="Rhys Thomas" userId="b0461f160bf1e64b" providerId="LiveId" clId="{CF6027AD-E818-47F9-B483-BF3D327BE63E}" dt="2024-08-04T12:12:31.612" v="34218" actId="1076"/>
        <pc:sldMkLst>
          <pc:docMk/>
          <pc:sldMk cId="3941126844" sldId="556"/>
        </pc:sldMkLst>
        <pc:spChg chg="mod">
          <ac:chgData name="Rhys Thomas" userId="b0461f160bf1e64b" providerId="LiveId" clId="{CF6027AD-E818-47F9-B483-BF3D327BE63E}" dt="2024-08-04T12:03:26.299" v="34051" actId="1076"/>
          <ac:spMkLst>
            <pc:docMk/>
            <pc:sldMk cId="3941126844" sldId="556"/>
            <ac:spMk id="3" creationId="{84BC6AC8-8EB6-B9B9-B542-25ACE42CF5BC}"/>
          </ac:spMkLst>
        </pc:spChg>
        <pc:spChg chg="mod">
          <ac:chgData name="Rhys Thomas" userId="b0461f160bf1e64b" providerId="LiveId" clId="{CF6027AD-E818-47F9-B483-BF3D327BE63E}" dt="2024-08-04T12:04:33.216" v="34081" actId="1036"/>
          <ac:spMkLst>
            <pc:docMk/>
            <pc:sldMk cId="3941126844" sldId="556"/>
            <ac:spMk id="4" creationId="{4E7E8807-DC29-075C-AC99-179C054ACCE2}"/>
          </ac:spMkLst>
        </pc:spChg>
        <pc:spChg chg="mod">
          <ac:chgData name="Rhys Thomas" userId="b0461f160bf1e64b" providerId="LiveId" clId="{CF6027AD-E818-47F9-B483-BF3D327BE63E}" dt="2024-08-04T12:04:47.551" v="34095" actId="1036"/>
          <ac:spMkLst>
            <pc:docMk/>
            <pc:sldMk cId="3941126844" sldId="556"/>
            <ac:spMk id="5" creationId="{8BE76D02-4D71-C987-E560-CBF5AC546167}"/>
          </ac:spMkLst>
        </pc:spChg>
        <pc:spChg chg="del mod">
          <ac:chgData name="Rhys Thomas" userId="b0461f160bf1e64b" providerId="LiveId" clId="{CF6027AD-E818-47F9-B483-BF3D327BE63E}" dt="2024-08-04T12:08:28.339" v="34158"/>
          <ac:spMkLst>
            <pc:docMk/>
            <pc:sldMk cId="3941126844" sldId="556"/>
            <ac:spMk id="9" creationId="{A2A686C2-DF79-383B-5B06-2CEA9827A06B}"/>
          </ac:spMkLst>
        </pc:spChg>
        <pc:spChg chg="mod">
          <ac:chgData name="Rhys Thomas" userId="b0461f160bf1e64b" providerId="LiveId" clId="{CF6027AD-E818-47F9-B483-BF3D327BE63E}" dt="2024-08-04T12:08:43.954" v="34160" actId="1076"/>
          <ac:spMkLst>
            <pc:docMk/>
            <pc:sldMk cId="3941126844" sldId="556"/>
            <ac:spMk id="10" creationId="{8F162B21-C2DF-50DB-FFAD-A9AD78F33FEF}"/>
          </ac:spMkLst>
        </pc:spChg>
        <pc:spChg chg="mod">
          <ac:chgData name="Rhys Thomas" userId="b0461f160bf1e64b" providerId="LiveId" clId="{CF6027AD-E818-47F9-B483-BF3D327BE63E}" dt="2024-08-04T12:12:03.721" v="34214" actId="20577"/>
          <ac:spMkLst>
            <pc:docMk/>
            <pc:sldMk cId="3941126844" sldId="556"/>
            <ac:spMk id="11" creationId="{44D5CFF2-A51D-94F8-60F4-1EF0B157BAED}"/>
          </ac:spMkLst>
        </pc:spChg>
        <pc:spChg chg="add mod">
          <ac:chgData name="Rhys Thomas" userId="b0461f160bf1e64b" providerId="LiveId" clId="{CF6027AD-E818-47F9-B483-BF3D327BE63E}" dt="2024-08-04T12:04:28.152" v="34075" actId="1038"/>
          <ac:spMkLst>
            <pc:docMk/>
            <pc:sldMk cId="3941126844" sldId="556"/>
            <ac:spMk id="12" creationId="{34D1B716-A74A-47AF-3FFE-D2E79289046C}"/>
          </ac:spMkLst>
        </pc:spChg>
        <pc:spChg chg="add mod">
          <ac:chgData name="Rhys Thomas" userId="b0461f160bf1e64b" providerId="LiveId" clId="{CF6027AD-E818-47F9-B483-BF3D327BE63E}" dt="2024-08-04T12:05:45.345" v="34113" actId="20577"/>
          <ac:spMkLst>
            <pc:docMk/>
            <pc:sldMk cId="3941126844" sldId="556"/>
            <ac:spMk id="13" creationId="{B65C6B61-B2C0-AC01-1693-494492B62E19}"/>
          </ac:spMkLst>
        </pc:spChg>
        <pc:spChg chg="add mod">
          <ac:chgData name="Rhys Thomas" userId="b0461f160bf1e64b" providerId="LiveId" clId="{CF6027AD-E818-47F9-B483-BF3D327BE63E}" dt="2024-08-04T12:06:01.038" v="34118" actId="1076"/>
          <ac:spMkLst>
            <pc:docMk/>
            <pc:sldMk cId="3941126844" sldId="556"/>
            <ac:spMk id="14" creationId="{691617AB-C39A-54D6-50AE-922D9D8AFAE5}"/>
          </ac:spMkLst>
        </pc:spChg>
        <pc:spChg chg="add mod">
          <ac:chgData name="Rhys Thomas" userId="b0461f160bf1e64b" providerId="LiveId" clId="{CF6027AD-E818-47F9-B483-BF3D327BE63E}" dt="2024-08-04T12:08:05.001" v="34153" actId="1076"/>
          <ac:spMkLst>
            <pc:docMk/>
            <pc:sldMk cId="3941126844" sldId="556"/>
            <ac:spMk id="15" creationId="{00B26E4B-E413-0A84-32DE-8F0740EF12F4}"/>
          </ac:spMkLst>
        </pc:spChg>
        <pc:spChg chg="add mod">
          <ac:chgData name="Rhys Thomas" userId="b0461f160bf1e64b" providerId="LiveId" clId="{CF6027AD-E818-47F9-B483-BF3D327BE63E}" dt="2024-08-04T12:09:35.786" v="34170" actId="1076"/>
          <ac:spMkLst>
            <pc:docMk/>
            <pc:sldMk cId="3941126844" sldId="556"/>
            <ac:spMk id="16" creationId="{8692096C-0AC0-2E7D-9F52-C63931B89CD1}"/>
          </ac:spMkLst>
        </pc:spChg>
        <pc:spChg chg="mod">
          <ac:chgData name="Rhys Thomas" userId="b0461f160bf1e64b" providerId="LiveId" clId="{CF6027AD-E818-47F9-B483-BF3D327BE63E}" dt="2024-08-04T12:02:32.358" v="34038" actId="20577"/>
          <ac:spMkLst>
            <pc:docMk/>
            <pc:sldMk cId="3941126844" sldId="556"/>
            <ac:spMk id="24" creationId="{73BBC1D2-18B9-F7C7-72E1-A5A37C6F494A}"/>
          </ac:spMkLst>
        </pc:spChg>
        <pc:spChg chg="mod">
          <ac:chgData name="Rhys Thomas" userId="b0461f160bf1e64b" providerId="LiveId" clId="{CF6027AD-E818-47F9-B483-BF3D327BE63E}" dt="2024-08-04T12:02:20.321" v="34032" actId="20577"/>
          <ac:spMkLst>
            <pc:docMk/>
            <pc:sldMk cId="3941126844" sldId="556"/>
            <ac:spMk id="25" creationId="{BA85E6B6-C167-F591-AD7C-7A9184DC5FC0}"/>
          </ac:spMkLst>
        </pc:spChg>
        <pc:spChg chg="mod">
          <ac:chgData name="Rhys Thomas" userId="b0461f160bf1e64b" providerId="LiveId" clId="{CF6027AD-E818-47F9-B483-BF3D327BE63E}" dt="2024-08-04T12:01:48.464" v="34026" actId="1076"/>
          <ac:spMkLst>
            <pc:docMk/>
            <pc:sldMk cId="3941126844" sldId="556"/>
            <ac:spMk id="27" creationId="{EB933657-2205-0844-0864-15693D26E1A5}"/>
          </ac:spMkLst>
        </pc:spChg>
        <pc:spChg chg="mod">
          <ac:chgData name="Rhys Thomas" userId="b0461f160bf1e64b" providerId="LiveId" clId="{CF6027AD-E818-47F9-B483-BF3D327BE63E}" dt="2024-08-04T12:01:53.200" v="34027" actId="1076"/>
          <ac:spMkLst>
            <pc:docMk/>
            <pc:sldMk cId="3941126844" sldId="556"/>
            <ac:spMk id="28" creationId="{13C282C4-1CDC-C6E4-3DFB-C145E66F4CFA}"/>
          </ac:spMkLst>
        </pc:spChg>
        <pc:spChg chg="mod">
          <ac:chgData name="Rhys Thomas" userId="b0461f160bf1e64b" providerId="LiveId" clId="{CF6027AD-E818-47F9-B483-BF3D327BE63E}" dt="2024-08-04T12:02:11.975" v="34030" actId="1076"/>
          <ac:spMkLst>
            <pc:docMk/>
            <pc:sldMk cId="3941126844" sldId="556"/>
            <ac:spMk id="33" creationId="{F13D3832-93A5-2FCC-9F9D-809B72568221}"/>
          </ac:spMkLst>
        </pc:spChg>
        <pc:spChg chg="mod">
          <ac:chgData name="Rhys Thomas" userId="b0461f160bf1e64b" providerId="LiveId" clId="{CF6027AD-E818-47F9-B483-BF3D327BE63E}" dt="2024-08-04T12:02:02.344" v="34029" actId="1076"/>
          <ac:spMkLst>
            <pc:docMk/>
            <pc:sldMk cId="3941126844" sldId="556"/>
            <ac:spMk id="34" creationId="{33200C7E-5336-F35A-4F69-A95AAB5F32AC}"/>
          </ac:spMkLst>
        </pc:spChg>
        <pc:spChg chg="mod">
          <ac:chgData name="Rhys Thomas" userId="b0461f160bf1e64b" providerId="LiveId" clId="{CF6027AD-E818-47F9-B483-BF3D327BE63E}" dt="2024-08-04T12:03:35.259" v="34052" actId="1076"/>
          <ac:spMkLst>
            <pc:docMk/>
            <pc:sldMk cId="3941126844" sldId="556"/>
            <ac:spMk id="36" creationId="{83776099-D9C7-9536-3306-4EAFAE316F2A}"/>
          </ac:spMkLst>
        </pc:spChg>
        <pc:spChg chg="mod">
          <ac:chgData name="Rhys Thomas" userId="b0461f160bf1e64b" providerId="LiveId" clId="{CF6027AD-E818-47F9-B483-BF3D327BE63E}" dt="2024-08-04T12:02:44.410" v="34040" actId="1076"/>
          <ac:spMkLst>
            <pc:docMk/>
            <pc:sldMk cId="3941126844" sldId="556"/>
            <ac:spMk id="37" creationId="{0F278DC0-7DDA-8D49-BFE5-0599BE9A36E3}"/>
          </ac:spMkLst>
        </pc:spChg>
        <pc:spChg chg="mod">
          <ac:chgData name="Rhys Thomas" userId="b0461f160bf1e64b" providerId="LiveId" clId="{CF6027AD-E818-47F9-B483-BF3D327BE63E}" dt="2024-08-04T12:02:57.258" v="34042" actId="20577"/>
          <ac:spMkLst>
            <pc:docMk/>
            <pc:sldMk cId="3941126844" sldId="556"/>
            <ac:spMk id="38" creationId="{F5B7EC1B-49B7-3166-726E-D1AF90DB5A69}"/>
          </ac:spMkLst>
        </pc:spChg>
        <pc:spChg chg="mod">
          <ac:chgData name="Rhys Thomas" userId="b0461f160bf1e64b" providerId="LiveId" clId="{CF6027AD-E818-47F9-B483-BF3D327BE63E}" dt="2024-08-04T12:02:28.935" v="34036" actId="20577"/>
          <ac:spMkLst>
            <pc:docMk/>
            <pc:sldMk cId="3941126844" sldId="556"/>
            <ac:spMk id="39" creationId="{D5C27578-7E63-0CB2-4246-C9706AC12AD3}"/>
          </ac:spMkLst>
        </pc:spChg>
        <pc:spChg chg="mod">
          <ac:chgData name="Rhys Thomas" userId="b0461f160bf1e64b" providerId="LiveId" clId="{CF6027AD-E818-47F9-B483-BF3D327BE63E}" dt="2024-08-04T12:02:24.261" v="34034" actId="20577"/>
          <ac:spMkLst>
            <pc:docMk/>
            <pc:sldMk cId="3941126844" sldId="556"/>
            <ac:spMk id="40" creationId="{7FFC3167-375C-2CF8-0F94-1F02DB381847}"/>
          </ac:spMkLst>
        </pc:spChg>
        <pc:spChg chg="mod">
          <ac:chgData name="Rhys Thomas" userId="b0461f160bf1e64b" providerId="LiveId" clId="{CF6027AD-E818-47F9-B483-BF3D327BE63E}" dt="2024-08-04T12:08:58.068" v="34168" actId="1036"/>
          <ac:spMkLst>
            <pc:docMk/>
            <pc:sldMk cId="3941126844" sldId="556"/>
            <ac:spMk id="73" creationId="{E54DDE4E-E4AC-776D-3F82-8564AFFDEBE5}"/>
          </ac:spMkLst>
        </pc:spChg>
        <pc:spChg chg="mod">
          <ac:chgData name="Rhys Thomas" userId="b0461f160bf1e64b" providerId="LiveId" clId="{CF6027AD-E818-47F9-B483-BF3D327BE63E}" dt="2024-08-04T12:08:51.972" v="34164" actId="1036"/>
          <ac:spMkLst>
            <pc:docMk/>
            <pc:sldMk cId="3941126844" sldId="556"/>
            <ac:spMk id="75" creationId="{D296427B-91A2-B396-5B21-B235131463B1}"/>
          </ac:spMkLst>
        </pc:spChg>
        <pc:spChg chg="mod">
          <ac:chgData name="Rhys Thomas" userId="b0461f160bf1e64b" providerId="LiveId" clId="{CF6027AD-E818-47F9-B483-BF3D327BE63E}" dt="2024-08-04T12:07:38.210" v="34147" actId="20577"/>
          <ac:spMkLst>
            <pc:docMk/>
            <pc:sldMk cId="3941126844" sldId="556"/>
            <ac:spMk id="76" creationId="{0992A694-19EF-899C-E386-1663BF79D0C4}"/>
          </ac:spMkLst>
        </pc:spChg>
        <pc:spChg chg="mod">
          <ac:chgData name="Rhys Thomas" userId="b0461f160bf1e64b" providerId="LiveId" clId="{CF6027AD-E818-47F9-B483-BF3D327BE63E}" dt="2024-08-04T12:07:35.302" v="34145" actId="20577"/>
          <ac:spMkLst>
            <pc:docMk/>
            <pc:sldMk cId="3941126844" sldId="556"/>
            <ac:spMk id="78" creationId="{9741C847-9461-BE6D-3289-9FE9C0339B70}"/>
          </ac:spMkLst>
        </pc:spChg>
        <pc:spChg chg="mod">
          <ac:chgData name="Rhys Thomas" userId="b0461f160bf1e64b" providerId="LiveId" clId="{CF6027AD-E818-47F9-B483-BF3D327BE63E}" dt="2024-08-04T12:05:48.862" v="34115" actId="20577"/>
          <ac:spMkLst>
            <pc:docMk/>
            <pc:sldMk cId="3941126844" sldId="556"/>
            <ac:spMk id="79" creationId="{62A8BA59-3C5C-4699-7727-13FA7793C188}"/>
          </ac:spMkLst>
        </pc:spChg>
        <pc:spChg chg="mod">
          <ac:chgData name="Rhys Thomas" userId="b0461f160bf1e64b" providerId="LiveId" clId="{CF6027AD-E818-47F9-B483-BF3D327BE63E}" dt="2024-08-04T12:07:56.669" v="34151" actId="1076"/>
          <ac:spMkLst>
            <pc:docMk/>
            <pc:sldMk cId="3941126844" sldId="556"/>
            <ac:spMk id="80" creationId="{D1C6DBD1-26E7-BB53-D405-A12FE8FEAD29}"/>
          </ac:spMkLst>
        </pc:spChg>
        <pc:spChg chg="mod">
          <ac:chgData name="Rhys Thomas" userId="b0461f160bf1e64b" providerId="LiveId" clId="{CF6027AD-E818-47F9-B483-BF3D327BE63E}" dt="2024-08-04T12:06:06.478" v="34121" actId="1038"/>
          <ac:spMkLst>
            <pc:docMk/>
            <pc:sldMk cId="3941126844" sldId="556"/>
            <ac:spMk id="81" creationId="{186E6F8F-0020-A5B3-19D0-055C70B6DA2B}"/>
          </ac:spMkLst>
        </pc:spChg>
        <pc:spChg chg="mod">
          <ac:chgData name="Rhys Thomas" userId="b0461f160bf1e64b" providerId="LiveId" clId="{CF6027AD-E818-47F9-B483-BF3D327BE63E}" dt="2024-08-04T12:08:21.305" v="34155" actId="1076"/>
          <ac:spMkLst>
            <pc:docMk/>
            <pc:sldMk cId="3941126844" sldId="556"/>
            <ac:spMk id="82" creationId="{E18C47D3-238F-B9F8-9866-E02212D33D63}"/>
          </ac:spMkLst>
        </pc:spChg>
        <pc:spChg chg="mod">
          <ac:chgData name="Rhys Thomas" userId="b0461f160bf1e64b" providerId="LiveId" clId="{CF6027AD-E818-47F9-B483-BF3D327BE63E}" dt="2024-08-04T12:08:37.717" v="34159" actId="1076"/>
          <ac:spMkLst>
            <pc:docMk/>
            <pc:sldMk cId="3941126844" sldId="556"/>
            <ac:spMk id="83" creationId="{DBA08A1A-2B11-78E7-34C4-F52261FFBA94}"/>
          </ac:spMkLst>
        </pc:spChg>
        <pc:spChg chg="mod">
          <ac:chgData name="Rhys Thomas" userId="b0461f160bf1e64b" providerId="LiveId" clId="{CF6027AD-E818-47F9-B483-BF3D327BE63E}" dt="2024-08-04T12:05:51.520" v="34116" actId="20577"/>
          <ac:spMkLst>
            <pc:docMk/>
            <pc:sldMk cId="3941126844" sldId="556"/>
            <ac:spMk id="84" creationId="{A3E26BA9-8039-1C64-D2CA-F7AC14B839D1}"/>
          </ac:spMkLst>
        </pc:spChg>
        <pc:spChg chg="mod">
          <ac:chgData name="Rhys Thomas" userId="b0461f160bf1e64b" providerId="LiveId" clId="{CF6027AD-E818-47F9-B483-BF3D327BE63E}" dt="2024-08-04T12:04:55.507" v="34103" actId="1036"/>
          <ac:spMkLst>
            <pc:docMk/>
            <pc:sldMk cId="3941126844" sldId="556"/>
            <ac:spMk id="94" creationId="{51B87A2F-E10F-6E2D-34FE-BA5009214F4B}"/>
          </ac:spMkLst>
        </pc:spChg>
        <pc:spChg chg="mod">
          <ac:chgData name="Rhys Thomas" userId="b0461f160bf1e64b" providerId="LiveId" clId="{CF6027AD-E818-47F9-B483-BF3D327BE63E}" dt="2024-08-04T12:04:38.233" v="34087" actId="1036"/>
          <ac:spMkLst>
            <pc:docMk/>
            <pc:sldMk cId="3941126844" sldId="556"/>
            <ac:spMk id="96" creationId="{36D2B8D0-E88F-4347-FDE4-B35335B6BAA1}"/>
          </ac:spMkLst>
        </pc:spChg>
        <pc:spChg chg="mod">
          <ac:chgData name="Rhys Thomas" userId="b0461f160bf1e64b" providerId="LiveId" clId="{CF6027AD-E818-47F9-B483-BF3D327BE63E}" dt="2024-08-04T12:03:59.438" v="34058" actId="20577"/>
          <ac:spMkLst>
            <pc:docMk/>
            <pc:sldMk cId="3941126844" sldId="556"/>
            <ac:spMk id="97" creationId="{B9BEC016-5531-2ACA-31C8-B75A264A8C06}"/>
          </ac:spMkLst>
        </pc:spChg>
        <pc:spChg chg="mod">
          <ac:chgData name="Rhys Thomas" userId="b0461f160bf1e64b" providerId="LiveId" clId="{CF6027AD-E818-47F9-B483-BF3D327BE63E}" dt="2024-08-04T12:04:06.675" v="34062" actId="20577"/>
          <ac:spMkLst>
            <pc:docMk/>
            <pc:sldMk cId="3941126844" sldId="556"/>
            <ac:spMk id="101" creationId="{F4F994A7-5EBA-1134-8AE4-7BA530F2A67B}"/>
          </ac:spMkLst>
        </pc:spChg>
        <pc:spChg chg="mod">
          <ac:chgData name="Rhys Thomas" userId="b0461f160bf1e64b" providerId="LiveId" clId="{CF6027AD-E818-47F9-B483-BF3D327BE63E}" dt="2024-08-04T12:04:01.970" v="34060" actId="20577"/>
          <ac:spMkLst>
            <pc:docMk/>
            <pc:sldMk cId="3941126844" sldId="556"/>
            <ac:spMk id="102" creationId="{664A00E2-A9E0-C8BA-DFDD-1ABE7C3CFE84}"/>
          </ac:spMkLst>
        </pc:spChg>
        <pc:spChg chg="mod">
          <ac:chgData name="Rhys Thomas" userId="b0461f160bf1e64b" providerId="LiveId" clId="{CF6027AD-E818-47F9-B483-BF3D327BE63E}" dt="2024-08-04T12:03:45.575" v="34056" actId="20577"/>
          <ac:spMkLst>
            <pc:docMk/>
            <pc:sldMk cId="3941126844" sldId="556"/>
            <ac:spMk id="104" creationId="{8470091D-B2B9-8B4E-1516-2385FC0BB664}"/>
          </ac:spMkLst>
        </pc:spChg>
        <pc:spChg chg="mod">
          <ac:chgData name="Rhys Thomas" userId="b0461f160bf1e64b" providerId="LiveId" clId="{CF6027AD-E818-47F9-B483-BF3D327BE63E}" dt="2024-08-04T12:10:55.897" v="34178" actId="1036"/>
          <ac:spMkLst>
            <pc:docMk/>
            <pc:sldMk cId="3941126844" sldId="556"/>
            <ac:spMk id="109" creationId="{3B5BCC92-23DC-D4C2-FD26-6F694EEBEC52}"/>
          </ac:spMkLst>
        </pc:spChg>
        <pc:spChg chg="mod">
          <ac:chgData name="Rhys Thomas" userId="b0461f160bf1e64b" providerId="LiveId" clId="{CF6027AD-E818-47F9-B483-BF3D327BE63E}" dt="2024-08-04T12:09:41.631" v="34172" actId="1076"/>
          <ac:spMkLst>
            <pc:docMk/>
            <pc:sldMk cId="3941126844" sldId="556"/>
            <ac:spMk id="111" creationId="{B784AF83-960E-0B03-C236-C2E66195AE36}"/>
          </ac:spMkLst>
        </pc:spChg>
        <pc:spChg chg="mod">
          <ac:chgData name="Rhys Thomas" userId="b0461f160bf1e64b" providerId="LiveId" clId="{CF6027AD-E818-47F9-B483-BF3D327BE63E}" dt="2024-08-04T12:09:38.787" v="34171" actId="1076"/>
          <ac:spMkLst>
            <pc:docMk/>
            <pc:sldMk cId="3941126844" sldId="556"/>
            <ac:spMk id="116" creationId="{2F214FF4-9116-E43E-3F2C-FE95D4BBE292}"/>
          </ac:spMkLst>
        </pc:spChg>
        <pc:spChg chg="mod">
          <ac:chgData name="Rhys Thomas" userId="b0461f160bf1e64b" providerId="LiveId" clId="{CF6027AD-E818-47F9-B483-BF3D327BE63E}" dt="2024-08-04T12:11:41.291" v="34209" actId="1076"/>
          <ac:spMkLst>
            <pc:docMk/>
            <pc:sldMk cId="3941126844" sldId="556"/>
            <ac:spMk id="117" creationId="{10AE6E39-B566-D2E2-1378-3307FC4099C4}"/>
          </ac:spMkLst>
        </pc:spChg>
        <pc:spChg chg="mod">
          <ac:chgData name="Rhys Thomas" userId="b0461f160bf1e64b" providerId="LiveId" clId="{CF6027AD-E818-47F9-B483-BF3D327BE63E}" dt="2024-08-04T12:11:28.708" v="34206" actId="20577"/>
          <ac:spMkLst>
            <pc:docMk/>
            <pc:sldMk cId="3941126844" sldId="556"/>
            <ac:spMk id="118" creationId="{EE1A1A35-D910-2D5B-FB66-467A5AEA9589}"/>
          </ac:spMkLst>
        </pc:spChg>
        <pc:spChg chg="mod">
          <ac:chgData name="Rhys Thomas" userId="b0461f160bf1e64b" providerId="LiveId" clId="{CF6027AD-E818-47F9-B483-BF3D327BE63E}" dt="2024-08-04T12:11:16.842" v="34203" actId="1076"/>
          <ac:spMkLst>
            <pc:docMk/>
            <pc:sldMk cId="3941126844" sldId="556"/>
            <ac:spMk id="119" creationId="{026775E8-EA1C-D2B4-DB95-2CDF064B3B14}"/>
          </ac:spMkLst>
        </pc:spChg>
        <pc:spChg chg="mod">
          <ac:chgData name="Rhys Thomas" userId="b0461f160bf1e64b" providerId="LiveId" clId="{CF6027AD-E818-47F9-B483-BF3D327BE63E}" dt="2024-08-04T12:12:26.358" v="34217" actId="1076"/>
          <ac:spMkLst>
            <pc:docMk/>
            <pc:sldMk cId="3941126844" sldId="556"/>
            <ac:spMk id="120" creationId="{EFAF9DA0-493E-8A3D-C55B-54C8100266CF}"/>
          </ac:spMkLst>
        </pc:spChg>
        <pc:spChg chg="mod">
          <ac:chgData name="Rhys Thomas" userId="b0461f160bf1e64b" providerId="LiveId" clId="{CF6027AD-E818-47F9-B483-BF3D327BE63E}" dt="2024-08-04T12:11:58.986" v="34212" actId="1076"/>
          <ac:spMkLst>
            <pc:docMk/>
            <pc:sldMk cId="3941126844" sldId="556"/>
            <ac:spMk id="121" creationId="{C8161043-C034-51BF-606E-8C61FAE6B985}"/>
          </ac:spMkLst>
        </pc:spChg>
        <pc:spChg chg="mod">
          <ac:chgData name="Rhys Thomas" userId="b0461f160bf1e64b" providerId="LiveId" clId="{CF6027AD-E818-47F9-B483-BF3D327BE63E}" dt="2024-08-04T12:11:02.102" v="34188" actId="1036"/>
          <ac:spMkLst>
            <pc:docMk/>
            <pc:sldMk cId="3941126844" sldId="556"/>
            <ac:spMk id="122" creationId="{D15A4EA6-C17F-A009-C063-67F71C5B3027}"/>
          </ac:spMkLst>
        </pc:spChg>
        <pc:spChg chg="mod">
          <ac:chgData name="Rhys Thomas" userId="b0461f160bf1e64b" providerId="LiveId" clId="{CF6027AD-E818-47F9-B483-BF3D327BE63E}" dt="2024-08-04T12:11:50.701" v="34211" actId="1076"/>
          <ac:spMkLst>
            <pc:docMk/>
            <pc:sldMk cId="3941126844" sldId="556"/>
            <ac:spMk id="123" creationId="{AF9708A9-B855-5E2D-47CC-2DE1A6F65C95}"/>
          </ac:spMkLst>
        </pc:spChg>
        <pc:spChg chg="mod">
          <ac:chgData name="Rhys Thomas" userId="b0461f160bf1e64b" providerId="LiveId" clId="{CF6027AD-E818-47F9-B483-BF3D327BE63E}" dt="2024-08-04T12:11:09.088" v="34202" actId="1036"/>
          <ac:spMkLst>
            <pc:docMk/>
            <pc:sldMk cId="3941126844" sldId="556"/>
            <ac:spMk id="124" creationId="{85787BFC-6686-8B77-1429-E8C3F4AA7487}"/>
          </ac:spMkLst>
        </pc:spChg>
        <pc:spChg chg="mod">
          <ac:chgData name="Rhys Thomas" userId="b0461f160bf1e64b" providerId="LiveId" clId="{CF6027AD-E818-47F9-B483-BF3D327BE63E}" dt="2024-08-04T12:05:06.074" v="34108" actId="1035"/>
          <ac:spMkLst>
            <pc:docMk/>
            <pc:sldMk cId="3941126844" sldId="556"/>
            <ac:spMk id="127" creationId="{7E747C83-9925-B407-4721-258223549E7D}"/>
          </ac:spMkLst>
        </pc:spChg>
        <pc:spChg chg="mod">
          <ac:chgData name="Rhys Thomas" userId="b0461f160bf1e64b" providerId="LiveId" clId="{CF6027AD-E818-47F9-B483-BF3D327BE63E}" dt="2024-08-04T12:12:31.612" v="34218" actId="1076"/>
          <ac:spMkLst>
            <pc:docMk/>
            <pc:sldMk cId="3941126844" sldId="556"/>
            <ac:spMk id="129" creationId="{91B79237-F060-519D-2984-3DC5968976C6}"/>
          </ac:spMkLst>
        </pc:spChg>
      </pc:sldChg>
      <pc:sldChg chg="addSp delSp modSp new mod">
        <pc:chgData name="Rhys Thomas" userId="b0461f160bf1e64b" providerId="LiveId" clId="{CF6027AD-E818-47F9-B483-BF3D327BE63E}" dt="2024-08-04T13:14:25.908" v="34813" actId="20577"/>
        <pc:sldMkLst>
          <pc:docMk/>
          <pc:sldMk cId="2415775522" sldId="557"/>
        </pc:sldMkLst>
        <pc:spChg chg="del">
          <ac:chgData name="Rhys Thomas" userId="b0461f160bf1e64b" providerId="LiveId" clId="{CF6027AD-E818-47F9-B483-BF3D327BE63E}" dt="2024-08-04T13:04:29.066" v="34702" actId="478"/>
          <ac:spMkLst>
            <pc:docMk/>
            <pc:sldMk cId="2415775522" sldId="557"/>
            <ac:spMk id="2" creationId="{6A7272FA-1C70-C8E4-98B0-A026D8B7791C}"/>
          </ac:spMkLst>
        </pc:spChg>
        <pc:spChg chg="del">
          <ac:chgData name="Rhys Thomas" userId="b0461f160bf1e64b" providerId="LiveId" clId="{CF6027AD-E818-47F9-B483-BF3D327BE63E}" dt="2024-08-04T13:04:28.269" v="34701" actId="478"/>
          <ac:spMkLst>
            <pc:docMk/>
            <pc:sldMk cId="2415775522" sldId="557"/>
            <ac:spMk id="3" creationId="{7EF8C386-CBF1-91C4-8047-5BD9868E5D47}"/>
          </ac:spMkLst>
        </pc:spChg>
        <pc:spChg chg="add mod">
          <ac:chgData name="Rhys Thomas" userId="b0461f160bf1e64b" providerId="LiveId" clId="{CF6027AD-E818-47F9-B483-BF3D327BE63E}" dt="2024-08-04T13:07:58.580" v="34748" actId="1076"/>
          <ac:spMkLst>
            <pc:docMk/>
            <pc:sldMk cId="2415775522" sldId="557"/>
            <ac:spMk id="4" creationId="{69516F12-B081-8452-64C5-5E2049902688}"/>
          </ac:spMkLst>
        </pc:spChg>
        <pc:spChg chg="add mod">
          <ac:chgData name="Rhys Thomas" userId="b0461f160bf1e64b" providerId="LiveId" clId="{CF6027AD-E818-47F9-B483-BF3D327BE63E}" dt="2024-08-04T13:14:25.908" v="34813" actId="20577"/>
          <ac:spMkLst>
            <pc:docMk/>
            <pc:sldMk cId="2415775522" sldId="557"/>
            <ac:spMk id="5" creationId="{E47D6698-9321-BBFC-1197-D9B5A7CB042B}"/>
          </ac:spMkLst>
        </pc:spChg>
        <pc:spChg chg="add mod">
          <ac:chgData name="Rhys Thomas" userId="b0461f160bf1e64b" providerId="LiveId" clId="{CF6027AD-E818-47F9-B483-BF3D327BE63E}" dt="2024-08-04T13:12:13.272" v="34794" actId="207"/>
          <ac:spMkLst>
            <pc:docMk/>
            <pc:sldMk cId="2415775522" sldId="557"/>
            <ac:spMk id="6" creationId="{165B3D50-054F-F0D8-A02C-C1E7D725E1FB}"/>
          </ac:spMkLst>
        </pc:spChg>
        <pc:spChg chg="add mod">
          <ac:chgData name="Rhys Thomas" userId="b0461f160bf1e64b" providerId="LiveId" clId="{CF6027AD-E818-47F9-B483-BF3D327BE63E}" dt="2024-08-04T13:12:19.227" v="34796" actId="1076"/>
          <ac:spMkLst>
            <pc:docMk/>
            <pc:sldMk cId="2415775522" sldId="557"/>
            <ac:spMk id="7" creationId="{70B9E32F-2C15-747C-DF40-E2B47EF2E79C}"/>
          </ac:spMkLst>
        </pc:spChg>
        <pc:spChg chg="add mod">
          <ac:chgData name="Rhys Thomas" userId="b0461f160bf1e64b" providerId="LiveId" clId="{CF6027AD-E818-47F9-B483-BF3D327BE63E}" dt="2024-08-04T13:12:28.965" v="34798" actId="1076"/>
          <ac:spMkLst>
            <pc:docMk/>
            <pc:sldMk cId="2415775522" sldId="557"/>
            <ac:spMk id="8" creationId="{59A3D4D2-7545-E6BF-DF17-7A7B20184E83}"/>
          </ac:spMkLst>
        </pc:spChg>
        <pc:spChg chg="add mod">
          <ac:chgData name="Rhys Thomas" userId="b0461f160bf1e64b" providerId="LiveId" clId="{CF6027AD-E818-47F9-B483-BF3D327BE63E}" dt="2024-08-04T13:12:28.965" v="34798" actId="1076"/>
          <ac:spMkLst>
            <pc:docMk/>
            <pc:sldMk cId="2415775522" sldId="557"/>
            <ac:spMk id="9" creationId="{9C324666-7CF7-B0DB-637C-E1F608452281}"/>
          </ac:spMkLst>
        </pc:spChg>
        <pc:spChg chg="add mod">
          <ac:chgData name="Rhys Thomas" userId="b0461f160bf1e64b" providerId="LiveId" clId="{CF6027AD-E818-47F9-B483-BF3D327BE63E}" dt="2024-08-04T13:12:43.736" v="34806" actId="1076"/>
          <ac:spMkLst>
            <pc:docMk/>
            <pc:sldMk cId="2415775522" sldId="557"/>
            <ac:spMk id="10" creationId="{1D006CB2-9B37-E16F-3CCD-D38AC09EFA9D}"/>
          </ac:spMkLst>
        </pc:spChg>
        <pc:spChg chg="add mod">
          <ac:chgData name="Rhys Thomas" userId="b0461f160bf1e64b" providerId="LiveId" clId="{CF6027AD-E818-47F9-B483-BF3D327BE63E}" dt="2024-08-04T13:12:47.753" v="34808" actId="1076"/>
          <ac:spMkLst>
            <pc:docMk/>
            <pc:sldMk cId="2415775522" sldId="557"/>
            <ac:spMk id="11" creationId="{5B16BFE7-7DDB-9066-CB27-A0BFB9BBA6CD}"/>
          </ac:spMkLst>
        </pc:spChg>
      </pc:sldChg>
      <pc:sldChg chg="addSp delSp modSp new mod ord">
        <pc:chgData name="Rhys Thomas" userId="b0461f160bf1e64b" providerId="LiveId" clId="{CF6027AD-E818-47F9-B483-BF3D327BE63E}" dt="2024-08-04T15:10:14.806" v="35293"/>
        <pc:sldMkLst>
          <pc:docMk/>
          <pc:sldMk cId="379017309" sldId="558"/>
        </pc:sldMkLst>
        <pc:spChg chg="del">
          <ac:chgData name="Rhys Thomas" userId="b0461f160bf1e64b" providerId="LiveId" clId="{CF6027AD-E818-47F9-B483-BF3D327BE63E}" dt="2024-08-04T13:16:28.175" v="34815" actId="478"/>
          <ac:spMkLst>
            <pc:docMk/>
            <pc:sldMk cId="379017309" sldId="558"/>
            <ac:spMk id="2" creationId="{29B97EB8-9925-91A3-5509-AEC0A8CF0278}"/>
          </ac:spMkLst>
        </pc:spChg>
        <pc:spChg chg="del">
          <ac:chgData name="Rhys Thomas" userId="b0461f160bf1e64b" providerId="LiveId" clId="{CF6027AD-E818-47F9-B483-BF3D327BE63E}" dt="2024-08-04T13:16:29.066" v="34816" actId="478"/>
          <ac:spMkLst>
            <pc:docMk/>
            <pc:sldMk cId="379017309" sldId="558"/>
            <ac:spMk id="3" creationId="{836C03C6-F48E-FFE7-1050-7367B7F7A83F}"/>
          </ac:spMkLst>
        </pc:spChg>
        <pc:spChg chg="add mod">
          <ac:chgData name="Rhys Thomas" userId="b0461f160bf1e64b" providerId="LiveId" clId="{CF6027AD-E818-47F9-B483-BF3D327BE63E}" dt="2024-08-04T13:24:56.673" v="34891" actId="1076"/>
          <ac:spMkLst>
            <pc:docMk/>
            <pc:sldMk cId="379017309" sldId="558"/>
            <ac:spMk id="4" creationId="{2039A081-0DE8-0E68-3AE9-5C208554DA8A}"/>
          </ac:spMkLst>
        </pc:spChg>
        <pc:spChg chg="add mod">
          <ac:chgData name="Rhys Thomas" userId="b0461f160bf1e64b" providerId="LiveId" clId="{CF6027AD-E818-47F9-B483-BF3D327BE63E}" dt="2024-08-04T13:25:02.598" v="34892" actId="1076"/>
          <ac:spMkLst>
            <pc:docMk/>
            <pc:sldMk cId="379017309" sldId="558"/>
            <ac:spMk id="5" creationId="{58F6020B-400E-A22B-9679-797D28C9E0FA}"/>
          </ac:spMkLst>
        </pc:spChg>
        <pc:spChg chg="add mod">
          <ac:chgData name="Rhys Thomas" userId="b0461f160bf1e64b" providerId="LiveId" clId="{CF6027AD-E818-47F9-B483-BF3D327BE63E}" dt="2024-08-04T13:24:53.203" v="34890"/>
          <ac:spMkLst>
            <pc:docMk/>
            <pc:sldMk cId="379017309" sldId="558"/>
            <ac:spMk id="6" creationId="{FA10AAAA-7F0E-CB98-2F68-610F0DBDC0BE}"/>
          </ac:spMkLst>
        </pc:spChg>
        <pc:spChg chg="add mod">
          <ac:chgData name="Rhys Thomas" userId="b0461f160bf1e64b" providerId="LiveId" clId="{CF6027AD-E818-47F9-B483-BF3D327BE63E}" dt="2024-08-04T13:24:53.203" v="34890"/>
          <ac:spMkLst>
            <pc:docMk/>
            <pc:sldMk cId="379017309" sldId="558"/>
            <ac:spMk id="7" creationId="{4DC9CBEA-EED3-E9BD-0582-5F388391293C}"/>
          </ac:spMkLst>
        </pc:spChg>
        <pc:spChg chg="add mod">
          <ac:chgData name="Rhys Thomas" userId="b0461f160bf1e64b" providerId="LiveId" clId="{CF6027AD-E818-47F9-B483-BF3D327BE63E}" dt="2024-08-04T13:24:53.203" v="34890"/>
          <ac:spMkLst>
            <pc:docMk/>
            <pc:sldMk cId="379017309" sldId="558"/>
            <ac:spMk id="8" creationId="{A4A9EB3E-CBA1-CA83-0439-D3DD7EC16922}"/>
          </ac:spMkLst>
        </pc:spChg>
        <pc:spChg chg="add mod">
          <ac:chgData name="Rhys Thomas" userId="b0461f160bf1e64b" providerId="LiveId" clId="{CF6027AD-E818-47F9-B483-BF3D327BE63E}" dt="2024-08-04T13:26:48.035" v="34894" actId="1076"/>
          <ac:spMkLst>
            <pc:docMk/>
            <pc:sldMk cId="379017309" sldId="558"/>
            <ac:spMk id="11" creationId="{3B17C874-FCB4-FD57-4F08-91BDB8C27BCF}"/>
          </ac:spMkLst>
        </pc:spChg>
        <pc:spChg chg="add mod">
          <ac:chgData name="Rhys Thomas" userId="b0461f160bf1e64b" providerId="LiveId" clId="{CF6027AD-E818-47F9-B483-BF3D327BE63E}" dt="2024-08-04T13:27:05.873" v="34902" actId="20577"/>
          <ac:spMkLst>
            <pc:docMk/>
            <pc:sldMk cId="379017309" sldId="558"/>
            <ac:spMk id="12" creationId="{31D762CF-BCEF-A3BD-7A10-23C3F23275FA}"/>
          </ac:spMkLst>
        </pc:spChg>
        <pc:spChg chg="add mod">
          <ac:chgData name="Rhys Thomas" userId="b0461f160bf1e64b" providerId="LiveId" clId="{CF6027AD-E818-47F9-B483-BF3D327BE63E}" dt="2024-08-04T13:26:54.085" v="34896" actId="1076"/>
          <ac:spMkLst>
            <pc:docMk/>
            <pc:sldMk cId="379017309" sldId="558"/>
            <ac:spMk id="13" creationId="{5061DB30-27DD-EDBA-3E88-4CC316F429D0}"/>
          </ac:spMkLst>
        </pc:spChg>
        <pc:spChg chg="add mod">
          <ac:chgData name="Rhys Thomas" userId="b0461f160bf1e64b" providerId="LiveId" clId="{CF6027AD-E818-47F9-B483-BF3D327BE63E}" dt="2024-08-04T13:27:58.108" v="34928" actId="1076"/>
          <ac:spMkLst>
            <pc:docMk/>
            <pc:sldMk cId="379017309" sldId="558"/>
            <ac:spMk id="14" creationId="{CF25A045-3FE5-267E-0913-7F877606E7B8}"/>
          </ac:spMkLst>
        </pc:spChg>
        <pc:spChg chg="add mod">
          <ac:chgData name="Rhys Thomas" userId="b0461f160bf1e64b" providerId="LiveId" clId="{CF6027AD-E818-47F9-B483-BF3D327BE63E}" dt="2024-08-04T13:29:02.396" v="35105" actId="5793"/>
          <ac:spMkLst>
            <pc:docMk/>
            <pc:sldMk cId="379017309" sldId="558"/>
            <ac:spMk id="15" creationId="{E989565E-2B2D-8310-AA06-AB85ED7E1BF0}"/>
          </ac:spMkLst>
        </pc:spChg>
        <pc:spChg chg="add mod">
          <ac:chgData name="Rhys Thomas" userId="b0461f160bf1e64b" providerId="LiveId" clId="{CF6027AD-E818-47F9-B483-BF3D327BE63E}" dt="2024-08-04T13:29:11.900" v="35107" actId="1076"/>
          <ac:spMkLst>
            <pc:docMk/>
            <pc:sldMk cId="379017309" sldId="558"/>
            <ac:spMk id="16" creationId="{1B4521EF-5A9D-4E5D-EC75-25AC180B3C3F}"/>
          </ac:spMkLst>
        </pc:spChg>
        <pc:spChg chg="add mod">
          <ac:chgData name="Rhys Thomas" userId="b0461f160bf1e64b" providerId="LiveId" clId="{CF6027AD-E818-47F9-B483-BF3D327BE63E}" dt="2024-08-04T13:29:19.951" v="35109" actId="1076"/>
          <ac:spMkLst>
            <pc:docMk/>
            <pc:sldMk cId="379017309" sldId="558"/>
            <ac:spMk id="17" creationId="{5C799B91-7A5F-E02B-5A9F-519F9788D1B1}"/>
          </ac:spMkLst>
        </pc:spChg>
        <pc:cxnChg chg="add mod">
          <ac:chgData name="Rhys Thomas" userId="b0461f160bf1e64b" providerId="LiveId" clId="{CF6027AD-E818-47F9-B483-BF3D327BE63E}" dt="2024-08-04T13:24:53.203" v="34890"/>
          <ac:cxnSpMkLst>
            <pc:docMk/>
            <pc:sldMk cId="379017309" sldId="558"/>
            <ac:cxnSpMk id="9" creationId="{B01B7EBA-0C57-421A-106D-4AB924DAC740}"/>
          </ac:cxnSpMkLst>
        </pc:cxnChg>
        <pc:cxnChg chg="add mod">
          <ac:chgData name="Rhys Thomas" userId="b0461f160bf1e64b" providerId="LiveId" clId="{CF6027AD-E818-47F9-B483-BF3D327BE63E}" dt="2024-08-04T13:24:53.203" v="34890"/>
          <ac:cxnSpMkLst>
            <pc:docMk/>
            <pc:sldMk cId="379017309" sldId="558"/>
            <ac:cxnSpMk id="10" creationId="{929DD70B-D3E0-4329-923A-C8E0F3113D92}"/>
          </ac:cxnSpMkLst>
        </pc:cxnChg>
      </pc:sldChg>
      <pc:sldChg chg="addSp delSp modSp new mod">
        <pc:chgData name="Rhys Thomas" userId="b0461f160bf1e64b" providerId="LiveId" clId="{CF6027AD-E818-47F9-B483-BF3D327BE63E}" dt="2024-08-04T13:34:41.937" v="35288" actId="1076"/>
        <pc:sldMkLst>
          <pc:docMk/>
          <pc:sldMk cId="811231011" sldId="559"/>
        </pc:sldMkLst>
        <pc:spChg chg="del">
          <ac:chgData name="Rhys Thomas" userId="b0461f160bf1e64b" providerId="LiveId" clId="{CF6027AD-E818-47F9-B483-BF3D327BE63E}" dt="2024-08-04T13:29:28.735" v="35112" actId="478"/>
          <ac:spMkLst>
            <pc:docMk/>
            <pc:sldMk cId="811231011" sldId="559"/>
            <ac:spMk id="2" creationId="{44707E96-7F3E-2CE7-00CE-49DF71C64684}"/>
          </ac:spMkLst>
        </pc:spChg>
        <pc:spChg chg="del">
          <ac:chgData name="Rhys Thomas" userId="b0461f160bf1e64b" providerId="LiveId" clId="{CF6027AD-E818-47F9-B483-BF3D327BE63E}" dt="2024-08-04T13:29:27.313" v="35111" actId="478"/>
          <ac:spMkLst>
            <pc:docMk/>
            <pc:sldMk cId="811231011" sldId="559"/>
            <ac:spMk id="3" creationId="{D7950D26-1D02-58E7-254F-EF994D6402F7}"/>
          </ac:spMkLst>
        </pc:spChg>
        <pc:spChg chg="add mod">
          <ac:chgData name="Rhys Thomas" userId="b0461f160bf1e64b" providerId="LiveId" clId="{CF6027AD-E818-47F9-B483-BF3D327BE63E}" dt="2024-08-04T13:33:44.022" v="35244" actId="1076"/>
          <ac:spMkLst>
            <pc:docMk/>
            <pc:sldMk cId="811231011" sldId="559"/>
            <ac:spMk id="4" creationId="{5E75A416-0E2C-75ED-F1EA-2E0176954075}"/>
          </ac:spMkLst>
        </pc:spChg>
        <pc:spChg chg="add del mod">
          <ac:chgData name="Rhys Thomas" userId="b0461f160bf1e64b" providerId="LiveId" clId="{CF6027AD-E818-47F9-B483-BF3D327BE63E}" dt="2024-08-04T13:32:26.659" v="35211"/>
          <ac:spMkLst>
            <pc:docMk/>
            <pc:sldMk cId="811231011" sldId="559"/>
            <ac:spMk id="5" creationId="{0E8ABCCE-349B-D087-92C7-023D5D2DF3F7}"/>
          </ac:spMkLst>
        </pc:spChg>
        <pc:spChg chg="add mod">
          <ac:chgData name="Rhys Thomas" userId="b0461f160bf1e64b" providerId="LiveId" clId="{CF6027AD-E818-47F9-B483-BF3D327BE63E}" dt="2024-08-04T13:33:41.678" v="35243" actId="1076"/>
          <ac:spMkLst>
            <pc:docMk/>
            <pc:sldMk cId="811231011" sldId="559"/>
            <ac:spMk id="6" creationId="{C5E602A0-EBA5-7578-AB0B-327B04EC62F8}"/>
          </ac:spMkLst>
        </pc:spChg>
        <pc:spChg chg="add mod">
          <ac:chgData name="Rhys Thomas" userId="b0461f160bf1e64b" providerId="LiveId" clId="{CF6027AD-E818-47F9-B483-BF3D327BE63E}" dt="2024-08-04T13:33:41.678" v="35243" actId="1076"/>
          <ac:spMkLst>
            <pc:docMk/>
            <pc:sldMk cId="811231011" sldId="559"/>
            <ac:spMk id="7" creationId="{DE2F2533-B544-62CA-EDEA-3D8DACFC160C}"/>
          </ac:spMkLst>
        </pc:spChg>
        <pc:spChg chg="add mod">
          <ac:chgData name="Rhys Thomas" userId="b0461f160bf1e64b" providerId="LiveId" clId="{CF6027AD-E818-47F9-B483-BF3D327BE63E}" dt="2024-08-04T13:33:41.678" v="35243" actId="1076"/>
          <ac:spMkLst>
            <pc:docMk/>
            <pc:sldMk cId="811231011" sldId="559"/>
            <ac:spMk id="8" creationId="{33B31B7B-6EFC-C2C8-C2E1-8FB0BC2B0959}"/>
          </ac:spMkLst>
        </pc:spChg>
        <pc:spChg chg="add mod">
          <ac:chgData name="Rhys Thomas" userId="b0461f160bf1e64b" providerId="LiveId" clId="{CF6027AD-E818-47F9-B483-BF3D327BE63E}" dt="2024-08-04T13:33:59.388" v="35256" actId="20577"/>
          <ac:spMkLst>
            <pc:docMk/>
            <pc:sldMk cId="811231011" sldId="559"/>
            <ac:spMk id="9" creationId="{435EC5CF-2FA1-F05C-41A3-5BB9CD8D5C84}"/>
          </ac:spMkLst>
        </pc:spChg>
        <pc:spChg chg="add mod">
          <ac:chgData name="Rhys Thomas" userId="b0461f160bf1e64b" providerId="LiveId" clId="{CF6027AD-E818-47F9-B483-BF3D327BE63E}" dt="2024-08-04T13:33:41.678" v="35243" actId="1076"/>
          <ac:spMkLst>
            <pc:docMk/>
            <pc:sldMk cId="811231011" sldId="559"/>
            <ac:spMk id="10" creationId="{1C151D29-CC3A-5835-0AA0-1FF1FB412A67}"/>
          </ac:spMkLst>
        </pc:spChg>
        <pc:spChg chg="add mod">
          <ac:chgData name="Rhys Thomas" userId="b0461f160bf1e64b" providerId="LiveId" clId="{CF6027AD-E818-47F9-B483-BF3D327BE63E}" dt="2024-08-04T13:34:13.722" v="35268" actId="20577"/>
          <ac:spMkLst>
            <pc:docMk/>
            <pc:sldMk cId="811231011" sldId="559"/>
            <ac:spMk id="11" creationId="{FB72E564-7FFD-5E82-FCDD-1D437A79E760}"/>
          </ac:spMkLst>
        </pc:spChg>
        <pc:spChg chg="add mod">
          <ac:chgData name="Rhys Thomas" userId="b0461f160bf1e64b" providerId="LiveId" clId="{CF6027AD-E818-47F9-B483-BF3D327BE63E}" dt="2024-08-04T13:33:41.678" v="35243" actId="1076"/>
          <ac:spMkLst>
            <pc:docMk/>
            <pc:sldMk cId="811231011" sldId="559"/>
            <ac:spMk id="12" creationId="{24DB45C5-CA96-AD5A-8D47-13EFDC0119EA}"/>
          </ac:spMkLst>
        </pc:spChg>
        <pc:spChg chg="add mod">
          <ac:chgData name="Rhys Thomas" userId="b0461f160bf1e64b" providerId="LiveId" clId="{CF6027AD-E818-47F9-B483-BF3D327BE63E}" dt="2024-08-04T13:34:41.937" v="35288" actId="1076"/>
          <ac:spMkLst>
            <pc:docMk/>
            <pc:sldMk cId="811231011" sldId="559"/>
            <ac:spMk id="13" creationId="{9071A5BE-8FF0-EA19-786C-439C03D2C413}"/>
          </ac:spMkLst>
        </pc:spChg>
      </pc:sldChg>
      <pc:sldChg chg="addSp delSp modSp new mod">
        <pc:chgData name="Rhys Thomas" userId="b0461f160bf1e64b" providerId="LiveId" clId="{CF6027AD-E818-47F9-B483-BF3D327BE63E}" dt="2024-08-04T16:00:54.019" v="35836" actId="1076"/>
        <pc:sldMkLst>
          <pc:docMk/>
          <pc:sldMk cId="556420764" sldId="560"/>
        </pc:sldMkLst>
        <pc:spChg chg="del">
          <ac:chgData name="Rhys Thomas" userId="b0461f160bf1e64b" providerId="LiveId" clId="{CF6027AD-E818-47F9-B483-BF3D327BE63E}" dt="2024-08-04T15:00:02.178" v="35290" actId="478"/>
          <ac:spMkLst>
            <pc:docMk/>
            <pc:sldMk cId="556420764" sldId="560"/>
            <ac:spMk id="2" creationId="{C5963355-BF06-EB36-D8FF-ED2884AAD52B}"/>
          </ac:spMkLst>
        </pc:spChg>
        <pc:spChg chg="del">
          <ac:chgData name="Rhys Thomas" userId="b0461f160bf1e64b" providerId="LiveId" clId="{CF6027AD-E818-47F9-B483-BF3D327BE63E}" dt="2024-08-04T15:00:03.737" v="35291" actId="478"/>
          <ac:spMkLst>
            <pc:docMk/>
            <pc:sldMk cId="556420764" sldId="560"/>
            <ac:spMk id="3" creationId="{2FA4A1EB-5E8D-F271-96F9-83F0EC48A170}"/>
          </ac:spMkLst>
        </pc:spChg>
        <pc:spChg chg="add mod">
          <ac:chgData name="Rhys Thomas" userId="b0461f160bf1e64b" providerId="LiveId" clId="{CF6027AD-E818-47F9-B483-BF3D327BE63E}" dt="2024-08-04T16:00:54.019" v="35836" actId="1076"/>
          <ac:spMkLst>
            <pc:docMk/>
            <pc:sldMk cId="556420764" sldId="560"/>
            <ac:spMk id="4" creationId="{4E72F53F-9CF2-8E53-0CB5-745CFE4DFA3A}"/>
          </ac:spMkLst>
        </pc:spChg>
        <pc:spChg chg="add del">
          <ac:chgData name="Rhys Thomas" userId="b0461f160bf1e64b" providerId="LiveId" clId="{CF6027AD-E818-47F9-B483-BF3D327BE63E}" dt="2024-08-04T15:57:33.567" v="35781" actId="478"/>
          <ac:spMkLst>
            <pc:docMk/>
            <pc:sldMk cId="556420764" sldId="560"/>
            <ac:spMk id="6" creationId="{BF199305-5040-7685-88A4-8C8C8B0F82B5}"/>
          </ac:spMkLst>
        </pc:spChg>
        <pc:spChg chg="add mod">
          <ac:chgData name="Rhys Thomas" userId="b0461f160bf1e64b" providerId="LiveId" clId="{CF6027AD-E818-47F9-B483-BF3D327BE63E}" dt="2024-08-04T15:59:40.594" v="35811" actId="164"/>
          <ac:spMkLst>
            <pc:docMk/>
            <pc:sldMk cId="556420764" sldId="560"/>
            <ac:spMk id="7" creationId="{EC20D9A4-C09F-321F-5B7A-41E29C1C88AF}"/>
          </ac:spMkLst>
        </pc:spChg>
        <pc:spChg chg="add mod">
          <ac:chgData name="Rhys Thomas" userId="b0461f160bf1e64b" providerId="LiveId" clId="{CF6027AD-E818-47F9-B483-BF3D327BE63E}" dt="2024-08-04T15:59:40.594" v="35811" actId="164"/>
          <ac:spMkLst>
            <pc:docMk/>
            <pc:sldMk cId="556420764" sldId="560"/>
            <ac:spMk id="8" creationId="{B62F811F-9C53-ED7B-CC8E-D1B30FBCCF0A}"/>
          </ac:spMkLst>
        </pc:spChg>
        <pc:spChg chg="add mod">
          <ac:chgData name="Rhys Thomas" userId="b0461f160bf1e64b" providerId="LiveId" clId="{CF6027AD-E818-47F9-B483-BF3D327BE63E}" dt="2024-08-04T15:59:40.594" v="35811" actId="164"/>
          <ac:spMkLst>
            <pc:docMk/>
            <pc:sldMk cId="556420764" sldId="560"/>
            <ac:spMk id="9" creationId="{49E96139-8D55-8C10-02D8-44D679348BBB}"/>
          </ac:spMkLst>
        </pc:spChg>
        <pc:spChg chg="add mod">
          <ac:chgData name="Rhys Thomas" userId="b0461f160bf1e64b" providerId="LiveId" clId="{CF6027AD-E818-47F9-B483-BF3D327BE63E}" dt="2024-08-04T15:59:40.594" v="35811" actId="164"/>
          <ac:spMkLst>
            <pc:docMk/>
            <pc:sldMk cId="556420764" sldId="560"/>
            <ac:spMk id="10" creationId="{07221E97-8AF2-9110-BED0-8D20C0762682}"/>
          </ac:spMkLst>
        </pc:spChg>
        <pc:spChg chg="add mod">
          <ac:chgData name="Rhys Thomas" userId="b0461f160bf1e64b" providerId="LiveId" clId="{CF6027AD-E818-47F9-B483-BF3D327BE63E}" dt="2024-08-04T15:59:51.393" v="35813" actId="164"/>
          <ac:spMkLst>
            <pc:docMk/>
            <pc:sldMk cId="556420764" sldId="560"/>
            <ac:spMk id="12" creationId="{2D072B06-005C-56AC-81E2-1DB755570E02}"/>
          </ac:spMkLst>
        </pc:spChg>
        <pc:spChg chg="add mod">
          <ac:chgData name="Rhys Thomas" userId="b0461f160bf1e64b" providerId="LiveId" clId="{CF6027AD-E818-47F9-B483-BF3D327BE63E}" dt="2024-08-04T15:59:51.393" v="35813" actId="164"/>
          <ac:spMkLst>
            <pc:docMk/>
            <pc:sldMk cId="556420764" sldId="560"/>
            <ac:spMk id="13" creationId="{A82A5E83-A6B0-D7FC-3F93-20822F61567E}"/>
          </ac:spMkLst>
        </pc:spChg>
        <pc:spChg chg="add mod">
          <ac:chgData name="Rhys Thomas" userId="b0461f160bf1e64b" providerId="LiveId" clId="{CF6027AD-E818-47F9-B483-BF3D327BE63E}" dt="2024-08-04T15:59:51.393" v="35813" actId="164"/>
          <ac:spMkLst>
            <pc:docMk/>
            <pc:sldMk cId="556420764" sldId="560"/>
            <ac:spMk id="14" creationId="{1C51C82D-9A33-28D4-9CBF-141D118C6EDA}"/>
          </ac:spMkLst>
        </pc:spChg>
        <pc:spChg chg="add mod">
          <ac:chgData name="Rhys Thomas" userId="b0461f160bf1e64b" providerId="LiveId" clId="{CF6027AD-E818-47F9-B483-BF3D327BE63E}" dt="2024-08-04T15:59:51.393" v="35813" actId="164"/>
          <ac:spMkLst>
            <pc:docMk/>
            <pc:sldMk cId="556420764" sldId="560"/>
            <ac:spMk id="15" creationId="{5D268DA1-8C3F-FFE9-88C3-AB63C66F24B2}"/>
          </ac:spMkLst>
        </pc:spChg>
        <pc:spChg chg="add mod">
          <ac:chgData name="Rhys Thomas" userId="b0461f160bf1e64b" providerId="LiveId" clId="{CF6027AD-E818-47F9-B483-BF3D327BE63E}" dt="2024-08-04T16:00:52.186" v="35835" actId="1076"/>
          <ac:spMkLst>
            <pc:docMk/>
            <pc:sldMk cId="556420764" sldId="560"/>
            <ac:spMk id="18" creationId="{F710302B-8E44-75E8-1F81-24AB4F87C8C5}"/>
          </ac:spMkLst>
        </pc:spChg>
        <pc:spChg chg="add mod">
          <ac:chgData name="Rhys Thomas" userId="b0461f160bf1e64b" providerId="LiveId" clId="{CF6027AD-E818-47F9-B483-BF3D327BE63E}" dt="2024-08-04T16:00:52.186" v="35835" actId="1076"/>
          <ac:spMkLst>
            <pc:docMk/>
            <pc:sldMk cId="556420764" sldId="560"/>
            <ac:spMk id="19" creationId="{4E9C4B3F-0840-E4B5-A600-825300A1512D}"/>
          </ac:spMkLst>
        </pc:spChg>
        <pc:grpChg chg="add mod">
          <ac:chgData name="Rhys Thomas" userId="b0461f160bf1e64b" providerId="LiveId" clId="{CF6027AD-E818-47F9-B483-BF3D327BE63E}" dt="2024-08-04T16:00:52.186" v="35835" actId="1076"/>
          <ac:grpSpMkLst>
            <pc:docMk/>
            <pc:sldMk cId="556420764" sldId="560"/>
            <ac:grpSpMk id="16" creationId="{85ECA536-0D89-98DD-5838-0396CC1E9AB2}"/>
          </ac:grpSpMkLst>
        </pc:grpChg>
        <pc:grpChg chg="add mod">
          <ac:chgData name="Rhys Thomas" userId="b0461f160bf1e64b" providerId="LiveId" clId="{CF6027AD-E818-47F9-B483-BF3D327BE63E}" dt="2024-08-04T16:00:52.186" v="35835" actId="1076"/>
          <ac:grpSpMkLst>
            <pc:docMk/>
            <pc:sldMk cId="556420764" sldId="560"/>
            <ac:grpSpMk id="17" creationId="{C754F6E2-65A7-3CE9-54FA-7FE8CF9B83CE}"/>
          </ac:grpSpMkLst>
        </pc:grpChg>
        <pc:graphicFrameChg chg="add del mod modGraphic">
          <ac:chgData name="Rhys Thomas" userId="b0461f160bf1e64b" providerId="LiveId" clId="{CF6027AD-E818-47F9-B483-BF3D327BE63E}" dt="2024-08-04T15:59:33.202" v="35810" actId="478"/>
          <ac:graphicFrameMkLst>
            <pc:docMk/>
            <pc:sldMk cId="556420764" sldId="560"/>
            <ac:graphicFrameMk id="5" creationId="{81D8847F-79F8-7A97-13C0-87AF7D1152B0}"/>
          </ac:graphicFrameMkLst>
        </pc:graphicFrameChg>
        <pc:graphicFrameChg chg="add mod">
          <ac:chgData name="Rhys Thomas" userId="b0461f160bf1e64b" providerId="LiveId" clId="{CF6027AD-E818-47F9-B483-BF3D327BE63E}" dt="2024-08-04T16:00:52.186" v="35835" actId="1076"/>
          <ac:graphicFrameMkLst>
            <pc:docMk/>
            <pc:sldMk cId="556420764" sldId="560"/>
            <ac:graphicFrameMk id="11" creationId="{CB9C44FA-D11F-6885-C52F-A2580EAFB399}"/>
          </ac:graphicFrameMkLst>
        </pc:graphicFrameChg>
      </pc:sldChg>
      <pc:sldChg chg="modSp add mod ord">
        <pc:chgData name="Rhys Thomas" userId="b0461f160bf1e64b" providerId="LiveId" clId="{CF6027AD-E818-47F9-B483-BF3D327BE63E}" dt="2024-08-04T15:17:57.401" v="35765" actId="20577"/>
        <pc:sldMkLst>
          <pc:docMk/>
          <pc:sldMk cId="1490290308" sldId="561"/>
        </pc:sldMkLst>
        <pc:spChg chg="mod">
          <ac:chgData name="Rhys Thomas" userId="b0461f160bf1e64b" providerId="LiveId" clId="{CF6027AD-E818-47F9-B483-BF3D327BE63E}" dt="2024-08-04T15:11:09.239" v="35401" actId="1076"/>
          <ac:spMkLst>
            <pc:docMk/>
            <pc:sldMk cId="1490290308" sldId="561"/>
            <ac:spMk id="4" creationId="{B8A33220-893C-93D5-AF69-4A50AB1159BB}"/>
          </ac:spMkLst>
        </pc:spChg>
        <pc:spChg chg="mod">
          <ac:chgData name="Rhys Thomas" userId="b0461f160bf1e64b" providerId="LiveId" clId="{CF6027AD-E818-47F9-B483-BF3D327BE63E}" dt="2024-08-04T15:17:21.795" v="35641" actId="20577"/>
          <ac:spMkLst>
            <pc:docMk/>
            <pc:sldMk cId="1490290308" sldId="561"/>
            <ac:spMk id="9" creationId="{7CAB4673-7634-B74D-EBCF-4909D1F9825E}"/>
          </ac:spMkLst>
        </pc:spChg>
        <pc:spChg chg="mod">
          <ac:chgData name="Rhys Thomas" userId="b0461f160bf1e64b" providerId="LiveId" clId="{CF6027AD-E818-47F9-B483-BF3D327BE63E}" dt="2024-08-04T15:17:57.401" v="35765" actId="20577"/>
          <ac:spMkLst>
            <pc:docMk/>
            <pc:sldMk cId="1490290308" sldId="561"/>
            <ac:spMk id="13" creationId="{B890EE78-435C-EC25-466D-CA911711ED07}"/>
          </ac:spMkLst>
        </pc:spChg>
      </pc:sldChg>
      <pc:sldChg chg="modSp add mod">
        <pc:chgData name="Rhys Thomas" userId="b0461f160bf1e64b" providerId="LiveId" clId="{CF6027AD-E818-47F9-B483-BF3D327BE63E}" dt="2024-08-04T16:01:32.616" v="35855" actId="20577"/>
        <pc:sldMkLst>
          <pc:docMk/>
          <pc:sldMk cId="2185643980" sldId="562"/>
        </pc:sldMkLst>
        <pc:spChg chg="mod">
          <ac:chgData name="Rhys Thomas" userId="b0461f160bf1e64b" providerId="LiveId" clId="{CF6027AD-E818-47F9-B483-BF3D327BE63E}" dt="2024-08-04T16:01:06.459" v="35850" actId="20577"/>
          <ac:spMkLst>
            <pc:docMk/>
            <pc:sldMk cId="2185643980" sldId="562"/>
            <ac:spMk id="4" creationId="{4E72F53F-9CF2-8E53-0CB5-745CFE4DFA3A}"/>
          </ac:spMkLst>
        </pc:spChg>
        <pc:spChg chg="mod">
          <ac:chgData name="Rhys Thomas" userId="b0461f160bf1e64b" providerId="LiveId" clId="{CF6027AD-E818-47F9-B483-BF3D327BE63E}" dt="2024-08-04T16:01:10.593" v="35851" actId="20577"/>
          <ac:spMkLst>
            <pc:docMk/>
            <pc:sldMk cId="2185643980" sldId="562"/>
            <ac:spMk id="18" creationId="{F710302B-8E44-75E8-1F81-24AB4F87C8C5}"/>
          </ac:spMkLst>
        </pc:spChg>
        <pc:spChg chg="mod">
          <ac:chgData name="Rhys Thomas" userId="b0461f160bf1e64b" providerId="LiveId" clId="{CF6027AD-E818-47F9-B483-BF3D327BE63E}" dt="2024-08-04T16:01:32.616" v="35855" actId="20577"/>
          <ac:spMkLst>
            <pc:docMk/>
            <pc:sldMk cId="2185643980" sldId="562"/>
            <ac:spMk id="19" creationId="{4E9C4B3F-0840-E4B5-A600-825300A1512D}"/>
          </ac:spMkLst>
        </pc:spChg>
      </pc:sldChg>
      <pc:sldChg chg="addSp delSp modSp new mod">
        <pc:chgData name="Rhys Thomas" userId="b0461f160bf1e64b" providerId="LiveId" clId="{CF6027AD-E818-47F9-B483-BF3D327BE63E}" dt="2024-08-04T16:10:19.027" v="36083" actId="1076"/>
        <pc:sldMkLst>
          <pc:docMk/>
          <pc:sldMk cId="1359991540" sldId="563"/>
        </pc:sldMkLst>
        <pc:spChg chg="del">
          <ac:chgData name="Rhys Thomas" userId="b0461f160bf1e64b" providerId="LiveId" clId="{CF6027AD-E818-47F9-B483-BF3D327BE63E}" dt="2024-08-04T16:01:56.247" v="35858" actId="478"/>
          <ac:spMkLst>
            <pc:docMk/>
            <pc:sldMk cId="1359991540" sldId="563"/>
            <ac:spMk id="2" creationId="{849591D5-DE52-3320-E38F-48232CA2DCB0}"/>
          </ac:spMkLst>
        </pc:spChg>
        <pc:spChg chg="del">
          <ac:chgData name="Rhys Thomas" userId="b0461f160bf1e64b" providerId="LiveId" clId="{CF6027AD-E818-47F9-B483-BF3D327BE63E}" dt="2024-08-04T16:01:54.073" v="35857" actId="478"/>
          <ac:spMkLst>
            <pc:docMk/>
            <pc:sldMk cId="1359991540" sldId="563"/>
            <ac:spMk id="3" creationId="{75D5ABCE-3C32-1633-E02E-CBC9C56EC9D9}"/>
          </ac:spMkLst>
        </pc:spChg>
        <pc:spChg chg="add mod">
          <ac:chgData name="Rhys Thomas" userId="b0461f160bf1e64b" providerId="LiveId" clId="{CF6027AD-E818-47F9-B483-BF3D327BE63E}" dt="2024-08-04T16:10:17.082" v="36082" actId="1076"/>
          <ac:spMkLst>
            <pc:docMk/>
            <pc:sldMk cId="1359991540" sldId="563"/>
            <ac:spMk id="4" creationId="{3BB427A7-32CC-A6A0-2309-2C5E4FB51095}"/>
          </ac:spMkLst>
        </pc:spChg>
        <pc:picChg chg="add mod">
          <ac:chgData name="Rhys Thomas" userId="b0461f160bf1e64b" providerId="LiveId" clId="{CF6027AD-E818-47F9-B483-BF3D327BE63E}" dt="2024-08-04T16:10:19.027" v="36083" actId="1076"/>
          <ac:picMkLst>
            <pc:docMk/>
            <pc:sldMk cId="1359991540" sldId="563"/>
            <ac:picMk id="6" creationId="{1D36F481-03A4-32BC-FAE0-965531B18D00}"/>
          </ac:picMkLst>
        </pc:picChg>
      </pc:sldChg>
      <pc:sldChg chg="addSp delSp modSp new mod ord modAnim">
        <pc:chgData name="Rhys Thomas" userId="b0461f160bf1e64b" providerId="LiveId" clId="{CF6027AD-E818-47F9-B483-BF3D327BE63E}" dt="2024-08-04T18:59:24.278" v="36401"/>
        <pc:sldMkLst>
          <pc:docMk/>
          <pc:sldMk cId="909796294" sldId="564"/>
        </pc:sldMkLst>
        <pc:spChg chg="del">
          <ac:chgData name="Rhys Thomas" userId="b0461f160bf1e64b" providerId="LiveId" clId="{CF6027AD-E818-47F9-B483-BF3D327BE63E}" dt="2024-08-04T16:11:13.111" v="36086" actId="478"/>
          <ac:spMkLst>
            <pc:docMk/>
            <pc:sldMk cId="909796294" sldId="564"/>
            <ac:spMk id="2" creationId="{05E70315-8D7A-FFA2-7FB1-D372B150703D}"/>
          </ac:spMkLst>
        </pc:spChg>
        <pc:spChg chg="del">
          <ac:chgData name="Rhys Thomas" userId="b0461f160bf1e64b" providerId="LiveId" clId="{CF6027AD-E818-47F9-B483-BF3D327BE63E}" dt="2024-08-04T16:11:11.668" v="36085" actId="478"/>
          <ac:spMkLst>
            <pc:docMk/>
            <pc:sldMk cId="909796294" sldId="564"/>
            <ac:spMk id="3" creationId="{09326761-7A8C-1BEE-D966-5F7E18393104}"/>
          </ac:spMkLst>
        </pc:spChg>
        <pc:spChg chg="add mod">
          <ac:chgData name="Rhys Thomas" userId="b0461f160bf1e64b" providerId="LiveId" clId="{CF6027AD-E818-47F9-B483-BF3D327BE63E}" dt="2024-08-04T18:37:26.468" v="36167" actId="20578"/>
          <ac:spMkLst>
            <pc:docMk/>
            <pc:sldMk cId="909796294" sldId="564"/>
            <ac:spMk id="4" creationId="{30C83E72-B088-489F-6D3D-D88CD089B5B1}"/>
          </ac:spMkLst>
        </pc:spChg>
        <pc:spChg chg="add">
          <ac:chgData name="Rhys Thomas" userId="b0461f160bf1e64b" providerId="LiveId" clId="{CF6027AD-E818-47F9-B483-BF3D327BE63E}" dt="2024-08-04T18:34:09.133" v="36093"/>
          <ac:spMkLst>
            <pc:docMk/>
            <pc:sldMk cId="909796294" sldId="564"/>
            <ac:spMk id="5" creationId="{3587391A-28A5-A5D5-AB44-B34638D7A5C3}"/>
          </ac:spMkLst>
        </pc:spChg>
        <pc:spChg chg="add del mod">
          <ac:chgData name="Rhys Thomas" userId="b0461f160bf1e64b" providerId="LiveId" clId="{CF6027AD-E818-47F9-B483-BF3D327BE63E}" dt="2024-08-04T18:34:48.270" v="36108"/>
          <ac:spMkLst>
            <pc:docMk/>
            <pc:sldMk cId="909796294" sldId="564"/>
            <ac:spMk id="6" creationId="{7E7CA3F7-E094-16E4-9532-79C422650B1B}"/>
          </ac:spMkLst>
        </pc:spChg>
        <pc:spChg chg="add mod">
          <ac:chgData name="Rhys Thomas" userId="b0461f160bf1e64b" providerId="LiveId" clId="{CF6027AD-E818-47F9-B483-BF3D327BE63E}" dt="2024-08-04T18:42:40.952" v="36207" actId="20577"/>
          <ac:spMkLst>
            <pc:docMk/>
            <pc:sldMk cId="909796294" sldId="564"/>
            <ac:spMk id="7" creationId="{2AF90A7E-64D2-3DCB-64E5-FCE695FE5C58}"/>
          </ac:spMkLst>
        </pc:spChg>
        <pc:spChg chg="add mod">
          <ac:chgData name="Rhys Thomas" userId="b0461f160bf1e64b" providerId="LiveId" clId="{CF6027AD-E818-47F9-B483-BF3D327BE63E}" dt="2024-08-04T18:38:20.798" v="36180" actId="1076"/>
          <ac:spMkLst>
            <pc:docMk/>
            <pc:sldMk cId="909796294" sldId="564"/>
            <ac:spMk id="9" creationId="{D6733635-7892-7F18-F7C7-EC3A32870BCE}"/>
          </ac:spMkLst>
        </pc:spChg>
        <pc:spChg chg="add mod">
          <ac:chgData name="Rhys Thomas" userId="b0461f160bf1e64b" providerId="LiveId" clId="{CF6027AD-E818-47F9-B483-BF3D327BE63E}" dt="2024-08-04T18:38:17.544" v="36179" actId="1076"/>
          <ac:spMkLst>
            <pc:docMk/>
            <pc:sldMk cId="909796294" sldId="564"/>
            <ac:spMk id="10" creationId="{E01FA682-EAC6-17E7-65CA-6076F193A3A7}"/>
          </ac:spMkLst>
        </pc:spChg>
        <pc:spChg chg="add mod">
          <ac:chgData name="Rhys Thomas" userId="b0461f160bf1e64b" providerId="LiveId" clId="{CF6027AD-E818-47F9-B483-BF3D327BE63E}" dt="2024-08-04T18:38:31.650" v="36183" actId="1076"/>
          <ac:spMkLst>
            <pc:docMk/>
            <pc:sldMk cId="909796294" sldId="564"/>
            <ac:spMk id="11" creationId="{C8779294-482F-E990-1C82-C278A89E4899}"/>
          </ac:spMkLst>
        </pc:spChg>
        <pc:spChg chg="add mod">
          <ac:chgData name="Rhys Thomas" userId="b0461f160bf1e64b" providerId="LiveId" clId="{CF6027AD-E818-47F9-B483-BF3D327BE63E}" dt="2024-08-04T18:38:23.955" v="36181" actId="1076"/>
          <ac:spMkLst>
            <pc:docMk/>
            <pc:sldMk cId="909796294" sldId="564"/>
            <ac:spMk id="12" creationId="{26D5545B-4A7C-3644-76EA-DBA316D2214D}"/>
          </ac:spMkLst>
        </pc:spChg>
        <pc:spChg chg="add mod">
          <ac:chgData name="Rhys Thomas" userId="b0461f160bf1e64b" providerId="LiveId" clId="{CF6027AD-E818-47F9-B483-BF3D327BE63E}" dt="2024-08-04T18:38:37.811" v="36184" actId="1076"/>
          <ac:spMkLst>
            <pc:docMk/>
            <pc:sldMk cId="909796294" sldId="564"/>
            <ac:spMk id="13" creationId="{B65B8991-E9E0-782D-EE34-D7F37EB9BDA2}"/>
          </ac:spMkLst>
        </pc:spChg>
        <pc:spChg chg="add del mod">
          <ac:chgData name="Rhys Thomas" userId="b0461f160bf1e64b" providerId="LiveId" clId="{CF6027AD-E818-47F9-B483-BF3D327BE63E}" dt="2024-08-04T18:35:51.123" v="36143"/>
          <ac:spMkLst>
            <pc:docMk/>
            <pc:sldMk cId="909796294" sldId="564"/>
            <ac:spMk id="15" creationId="{A8A06143-9CE6-06B5-6F77-33A5B83A1C57}"/>
          </ac:spMkLst>
        </pc:spChg>
        <pc:spChg chg="add del mod">
          <ac:chgData name="Rhys Thomas" userId="b0461f160bf1e64b" providerId="LiveId" clId="{CF6027AD-E818-47F9-B483-BF3D327BE63E}" dt="2024-08-04T18:37:21.120" v="36165"/>
          <ac:spMkLst>
            <pc:docMk/>
            <pc:sldMk cId="909796294" sldId="564"/>
            <ac:spMk id="16" creationId="{F2A754E5-0209-6298-7EC7-D353FA6C3882}"/>
          </ac:spMkLst>
        </pc:spChg>
        <pc:spChg chg="add mod">
          <ac:chgData name="Rhys Thomas" userId="b0461f160bf1e64b" providerId="LiveId" clId="{CF6027AD-E818-47F9-B483-BF3D327BE63E}" dt="2024-08-04T18:38:45.349" v="36188" actId="404"/>
          <ac:spMkLst>
            <pc:docMk/>
            <pc:sldMk cId="909796294" sldId="564"/>
            <ac:spMk id="17" creationId="{E349388E-D2C4-CAEF-932F-2E896D8D5110}"/>
          </ac:spMkLst>
        </pc:spChg>
        <pc:spChg chg="add mod">
          <ac:chgData name="Rhys Thomas" userId="b0461f160bf1e64b" providerId="LiveId" clId="{CF6027AD-E818-47F9-B483-BF3D327BE63E}" dt="2024-08-04T18:38:49.650" v="36190" actId="403"/>
          <ac:spMkLst>
            <pc:docMk/>
            <pc:sldMk cId="909796294" sldId="564"/>
            <ac:spMk id="19" creationId="{66B3A1C6-CE52-4CF8-80EB-D1842F14F2D6}"/>
          </ac:spMkLst>
        </pc:spChg>
        <pc:picChg chg="add mod">
          <ac:chgData name="Rhys Thomas" userId="b0461f160bf1e64b" providerId="LiveId" clId="{CF6027AD-E818-47F9-B483-BF3D327BE63E}" dt="2024-08-04T18:41:46.213" v="36195" actId="14100"/>
          <ac:picMkLst>
            <pc:docMk/>
            <pc:sldMk cId="909796294" sldId="564"/>
            <ac:picMk id="21" creationId="{C60C78E7-EF97-CF37-A75C-43CF5B16CE2E}"/>
          </ac:picMkLst>
        </pc:picChg>
        <pc:picChg chg="add mod">
          <ac:chgData name="Rhys Thomas" userId="b0461f160bf1e64b" providerId="LiveId" clId="{CF6027AD-E818-47F9-B483-BF3D327BE63E}" dt="2024-08-04T18:42:05.918" v="36198" actId="1076"/>
          <ac:picMkLst>
            <pc:docMk/>
            <pc:sldMk cId="909796294" sldId="564"/>
            <ac:picMk id="23" creationId="{F94AACEA-1762-1C7C-425A-D515CE1017EC}"/>
          </ac:picMkLst>
        </pc:picChg>
        <pc:picChg chg="add mod">
          <ac:chgData name="Rhys Thomas" userId="b0461f160bf1e64b" providerId="LiveId" clId="{CF6027AD-E818-47F9-B483-BF3D327BE63E}" dt="2024-08-04T18:42:21.443" v="36202" actId="1076"/>
          <ac:picMkLst>
            <pc:docMk/>
            <pc:sldMk cId="909796294" sldId="564"/>
            <ac:picMk id="25" creationId="{DC70E347-0851-2C3E-C665-6123D7A82D6C}"/>
          </ac:picMkLst>
        </pc:picChg>
        <pc:picChg chg="add mod">
          <ac:chgData name="Rhys Thomas" userId="b0461f160bf1e64b" providerId="LiveId" clId="{CF6027AD-E818-47F9-B483-BF3D327BE63E}" dt="2024-08-04T18:42:39.096" v="36206" actId="14100"/>
          <ac:picMkLst>
            <pc:docMk/>
            <pc:sldMk cId="909796294" sldId="564"/>
            <ac:picMk id="27" creationId="{0753A6F1-5890-06CE-3611-77EA8323640C}"/>
          </ac:picMkLst>
        </pc:picChg>
        <pc:picChg chg="add mod">
          <ac:chgData name="Rhys Thomas" userId="b0461f160bf1e64b" providerId="LiveId" clId="{CF6027AD-E818-47F9-B483-BF3D327BE63E}" dt="2024-08-04T18:43:02.845" v="36212" actId="14100"/>
          <ac:picMkLst>
            <pc:docMk/>
            <pc:sldMk cId="909796294" sldId="564"/>
            <ac:picMk id="29" creationId="{DF3915C6-CBC3-8AA7-A1E0-550C30059B88}"/>
          </ac:picMkLst>
        </pc:picChg>
        <pc:picChg chg="add mod">
          <ac:chgData name="Rhys Thomas" userId="b0461f160bf1e64b" providerId="LiveId" clId="{CF6027AD-E818-47F9-B483-BF3D327BE63E}" dt="2024-08-04T18:43:25.299" v="36216" actId="1076"/>
          <ac:picMkLst>
            <pc:docMk/>
            <pc:sldMk cId="909796294" sldId="564"/>
            <ac:picMk id="31" creationId="{633E7D11-10A9-D10C-FF21-F2625DBCB7B0}"/>
          </ac:picMkLst>
        </pc:picChg>
      </pc:sldChg>
    </pc:docChg>
  </pc:docChgLst>
  <pc:docChgLst>
    <pc:chgData name="Mr J Bee (BWCET)" userId="a1856448-f297-487a-a7ea-498499ce4ab3" providerId="ADAL" clId="{7B77F153-592D-49B5-BFF1-A2EAA9389930}"/>
    <pc:docChg chg="undo redo custSel addSld delSld modSld sldOrd modMainMaster">
      <pc:chgData name="Mr J Bee (BWCET)" userId="a1856448-f297-487a-a7ea-498499ce4ab3" providerId="ADAL" clId="{7B77F153-592D-49B5-BFF1-A2EAA9389930}" dt="2024-11-17T09:43:15.376" v="27970" actId="20577"/>
      <pc:docMkLst>
        <pc:docMk/>
      </pc:docMkLst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451461107" sldId="259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955252547" sldId="260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4095829549" sldId="261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47511608" sldId="262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688156928" sldId="264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25194149" sldId="265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859704202" sldId="266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925125556" sldId="268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67962254" sldId="269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266431984" sldId="270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435301465" sldId="271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950137632" sldId="272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56396159" sldId="273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137693243" sldId="274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544198881" sldId="275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899975498" sldId="276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173129517" sldId="277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946293594" sldId="278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546144559" sldId="279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789747909" sldId="280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555239494" sldId="281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997452543" sldId="282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69958424" sldId="283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229105658" sldId="284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697839932" sldId="285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502182233" sldId="286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803644628" sldId="288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443305525" sldId="289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403959592" sldId="290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279184701" sldId="291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791397890" sldId="292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491650339" sldId="294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73225263" sldId="295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881991709" sldId="296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420573044" sldId="297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703746785" sldId="298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115695447" sldId="299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617745894" sldId="301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360483855" sldId="302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71820875" sldId="303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292425422" sldId="304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871961211" sldId="305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473246402" sldId="306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268731572" sldId="307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539348646" sldId="308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706859616" sldId="309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275141537" sldId="310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342324264" sldId="311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676945982" sldId="312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878974048" sldId="313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136538938" sldId="31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766327022" sldId="31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00489317" sldId="31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435137759" sldId="31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514144292" sldId="31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201059390" sldId="31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075059511" sldId="32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873807741" sldId="32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199992674" sldId="32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742123012" sldId="32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158905107" sldId="32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78762823" sldId="32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933803620" sldId="32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867720649" sldId="32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244325592" sldId="32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528250056" sldId="32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226842712" sldId="33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797803094" sldId="33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818391544" sldId="33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971907393" sldId="33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201876341" sldId="33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044188244" sldId="33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749473539" sldId="33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981007725" sldId="33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234280317" sldId="33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606984107" sldId="33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009523544" sldId="34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178758518" sldId="34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318246781" sldId="34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146417913" sldId="34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294225765" sldId="34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596253698" sldId="34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55982629" sldId="34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233184013" sldId="34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94393417" sldId="34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162651474" sldId="35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903484904" sldId="35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618036436" sldId="35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341425547" sldId="35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95520150" sldId="35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327428932" sldId="35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80676398" sldId="35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55186728" sldId="35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719879904" sldId="35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53679310" sldId="36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542080577" sldId="36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855578217" sldId="36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829866737" sldId="36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717979588" sldId="36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017544249" sldId="36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502557410" sldId="36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204589257" sldId="36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278738309" sldId="36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255348549" sldId="36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635840278" sldId="37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105317938" sldId="37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457647785" sldId="37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222968317" sldId="37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806103454" sldId="37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072880445" sldId="37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959189859" sldId="37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181922692" sldId="37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724953508" sldId="37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428339901" sldId="38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720627163" sldId="38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184637395" sldId="38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566799985" sldId="38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198276658" sldId="38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996472324" sldId="38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819472017" sldId="38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698613307" sldId="38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361994071" sldId="38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876022467" sldId="38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926311312" sldId="39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952675080" sldId="39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515767242" sldId="39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985719283" sldId="39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283897892" sldId="39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472975668" sldId="39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512615645" sldId="39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169873391" sldId="39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88458686" sldId="39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663003629" sldId="39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95865911" sldId="40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280012449" sldId="40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153070405" sldId="40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029828391" sldId="40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648060841" sldId="40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75495776" sldId="40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952065224" sldId="40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611529892" sldId="40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265385500" sldId="40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334420373" sldId="40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200556271" sldId="41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609348321" sldId="41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816659559" sldId="41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582750898" sldId="41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483755930" sldId="41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496569473" sldId="41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892558407" sldId="41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654136565" sldId="41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232454671" sldId="41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410261844" sldId="42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790755758" sldId="42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19821482" sldId="42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644176387" sldId="42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638150149" sldId="42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221984260" sldId="42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086895884" sldId="42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669940668" sldId="42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91360533" sldId="42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870053567" sldId="42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521011036" sldId="43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205055636" sldId="43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886154173" sldId="43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734936932" sldId="43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277538983" sldId="43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186629044" sldId="43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40854291" sldId="43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728363519" sldId="43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162491334" sldId="44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47265507" sldId="44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787584136" sldId="44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586678696" sldId="44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8941971" sldId="44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487933748" sldId="44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256680971" sldId="44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2843538" sldId="44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577828476" sldId="44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75279240" sldId="44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736922778" sldId="45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252353366" sldId="45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450609059" sldId="45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794256687" sldId="45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537974688" sldId="45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900056196" sldId="45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986481660" sldId="45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672065068" sldId="45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341146006" sldId="46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594971848" sldId="46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661767900" sldId="46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616610471" sldId="46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660730904" sldId="46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574665159" sldId="46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015201555" sldId="46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228361989" sldId="46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851757713" sldId="46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565573810" sldId="47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215744285" sldId="47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614741941" sldId="47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725476823" sldId="47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815919361" sldId="47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515476087" sldId="47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708446256" sldId="47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606047554" sldId="47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71092871" sldId="47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755293305" sldId="47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22679319" sldId="48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553758236" sldId="48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641336811" sldId="48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997560443" sldId="48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558672021" sldId="48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684287644" sldId="48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509374488" sldId="48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66407892" sldId="48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924540399" sldId="48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894187201" sldId="48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293799906" sldId="49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678385654" sldId="49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87660402" sldId="49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977830446" sldId="49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900763025" sldId="49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07670970" sldId="49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80821272" sldId="49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280946116" sldId="49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876289288" sldId="49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63865943" sldId="49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329058929" sldId="50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15611272" sldId="50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609481860" sldId="50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203426259" sldId="50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947733899" sldId="50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797492069" sldId="50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208980561" sldId="50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453446354" sldId="50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727795242" sldId="50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844527326" sldId="50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19084295" sldId="51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663598442" sldId="51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610200949" sldId="51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793179226" sldId="51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813149073" sldId="51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52607228" sldId="51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670384802" sldId="51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369641520" sldId="51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942564750" sldId="51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967091158" sldId="52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223195665" sldId="52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043791094" sldId="52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050791201" sldId="52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83588826" sldId="52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373481477" sldId="52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766016746" sldId="52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743677501" sldId="52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427484557" sldId="53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276077331" sldId="53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277658552" sldId="53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150143261" sldId="53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863252180" sldId="53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508160913" sldId="53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766171677" sldId="53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781440447" sldId="53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009904843" sldId="53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244823546" sldId="54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666076488" sldId="54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536745472" sldId="54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607703357" sldId="54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872009193" sldId="54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181236052" sldId="54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014187380" sldId="54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986980402" sldId="54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006773526" sldId="55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858657287" sldId="55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718341532" sldId="55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452615826" sldId="55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434349205" sldId="55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941126844" sldId="55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415775522" sldId="55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79017309" sldId="55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811231011" sldId="55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556420764" sldId="56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490290308" sldId="56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185643980" sldId="56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359991540" sldId="56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909796294" sldId="564"/>
        </pc:sldMkLst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4211958856" sldId="585"/>
        </pc:sldMkLst>
        <pc:spChg chg="add mod">
          <ac:chgData name="Mr J Bee (BWCET)" userId="a1856448-f297-487a-a7ea-498499ce4ab3" providerId="ADAL" clId="{7B77F153-592D-49B5-BFF1-A2EAA9389930}" dt="2024-11-04T13:06:48.259" v="14727" actId="1076"/>
          <ac:spMkLst>
            <pc:docMk/>
            <pc:sldMk cId="4211958856" sldId="585"/>
            <ac:spMk id="2" creationId="{0AE4C9A5-9F5E-2A54-DA50-8AF9C231D7B2}"/>
          </ac:spMkLst>
        </pc:spChg>
        <pc:spChg chg="del">
          <ac:chgData name="Mr J Bee (BWCET)" userId="a1856448-f297-487a-a7ea-498499ce4ab3" providerId="ADAL" clId="{7B77F153-592D-49B5-BFF1-A2EAA9389930}" dt="2024-11-04T13:05:44.763" v="14697" actId="478"/>
          <ac:spMkLst>
            <pc:docMk/>
            <pc:sldMk cId="4211958856" sldId="585"/>
            <ac:spMk id="3" creationId="{FBF2B2E2-C496-82EC-5EB9-590CC5FAE816}"/>
          </ac:spMkLst>
        </pc:spChg>
        <pc:spChg chg="mod">
          <ac:chgData name="Mr J Bee (BWCET)" userId="a1856448-f297-487a-a7ea-498499ce4ab3" providerId="ADAL" clId="{7B77F153-592D-49B5-BFF1-A2EAA9389930}" dt="2024-11-04T13:07:50.780" v="14769" actId="20577"/>
          <ac:spMkLst>
            <pc:docMk/>
            <pc:sldMk cId="4211958856" sldId="585"/>
            <ac:spMk id="27" creationId="{4CED6AA6-31F6-FB7B-BAFB-DBB9CF5BF792}"/>
          </ac:spMkLst>
        </pc:spChg>
        <pc:spChg chg="mod">
          <ac:chgData name="Mr J Bee (BWCET)" userId="a1856448-f297-487a-a7ea-498499ce4ab3" providerId="ADAL" clId="{7B77F153-592D-49B5-BFF1-A2EAA9389930}" dt="2024-11-04T13:07:18.400" v="14737" actId="14100"/>
          <ac:spMkLst>
            <pc:docMk/>
            <pc:sldMk cId="4211958856" sldId="585"/>
            <ac:spMk id="29" creationId="{A35AEB6C-DC3C-8CFE-9B8D-6E8CE2A2BA5F}"/>
          </ac:spMkLst>
        </pc:spChg>
        <pc:spChg chg="mod">
          <ac:chgData name="Mr J Bee (BWCET)" userId="a1856448-f297-487a-a7ea-498499ce4ab3" providerId="ADAL" clId="{7B77F153-592D-49B5-BFF1-A2EAA9389930}" dt="2024-11-04T13:07:10.792" v="14735" actId="14100"/>
          <ac:spMkLst>
            <pc:docMk/>
            <pc:sldMk cId="4211958856" sldId="585"/>
            <ac:spMk id="30" creationId="{F5927ABD-BDD9-B166-8A71-73B94C90C1BB}"/>
          </ac:spMkLst>
        </pc:spChg>
        <pc:spChg chg="mod">
          <ac:chgData name="Mr J Bee (BWCET)" userId="a1856448-f297-487a-a7ea-498499ce4ab3" providerId="ADAL" clId="{7B77F153-592D-49B5-BFF1-A2EAA9389930}" dt="2024-11-04T13:06:04.898" v="14715" actId="20577"/>
          <ac:spMkLst>
            <pc:docMk/>
            <pc:sldMk cId="4211958856" sldId="585"/>
            <ac:spMk id="36" creationId="{38517ADA-1303-8317-D5E4-7D1B0482F572}"/>
          </ac:spMkLst>
        </pc:spChg>
        <pc:spChg chg="del">
          <ac:chgData name="Mr J Bee (BWCET)" userId="a1856448-f297-487a-a7ea-498499ce4ab3" providerId="ADAL" clId="{7B77F153-592D-49B5-BFF1-A2EAA9389930}" dt="2024-11-04T13:06:08.510" v="14716" actId="478"/>
          <ac:spMkLst>
            <pc:docMk/>
            <pc:sldMk cId="4211958856" sldId="585"/>
            <ac:spMk id="52" creationId="{07A40FCB-0B4F-479E-10C8-477F270DE240}"/>
          </ac:spMkLst>
        </pc:spChg>
        <pc:spChg chg="mod">
          <ac:chgData name="Mr J Bee (BWCET)" userId="a1856448-f297-487a-a7ea-498499ce4ab3" providerId="ADAL" clId="{7B77F153-592D-49B5-BFF1-A2EAA9389930}" dt="2024-11-04T13:06:00.826" v="14711" actId="20577"/>
          <ac:spMkLst>
            <pc:docMk/>
            <pc:sldMk cId="4211958856" sldId="585"/>
            <ac:spMk id="449" creationId="{6367F58C-11E0-EE03-EE99-22D9385E8B01}"/>
          </ac:spMkLst>
        </pc:spChg>
        <pc:spChg chg="mod">
          <ac:chgData name="Mr J Bee (BWCET)" userId="a1856448-f297-487a-a7ea-498499ce4ab3" providerId="ADAL" clId="{7B77F153-592D-49B5-BFF1-A2EAA9389930}" dt="2024-11-04T13:06:19.742" v="14722" actId="1076"/>
          <ac:spMkLst>
            <pc:docMk/>
            <pc:sldMk cId="4211958856" sldId="585"/>
            <ac:spMk id="456" creationId="{4F41630D-271B-D8F6-8064-43010862FEFB}"/>
          </ac:spMkLst>
        </pc:spChg>
        <pc:spChg chg="mod">
          <ac:chgData name="Mr J Bee (BWCET)" userId="a1856448-f297-487a-a7ea-498499ce4ab3" providerId="ADAL" clId="{7B77F153-592D-49B5-BFF1-A2EAA9389930}" dt="2024-11-04T13:07:25.301" v="14739" actId="14100"/>
          <ac:spMkLst>
            <pc:docMk/>
            <pc:sldMk cId="4211958856" sldId="585"/>
            <ac:spMk id="457" creationId="{E87F4D56-016A-6EF4-25CA-535D10CC5BCA}"/>
          </ac:spMkLst>
        </pc:spChg>
        <pc:spChg chg="mod">
          <ac:chgData name="Mr J Bee (BWCET)" userId="a1856448-f297-487a-a7ea-498499ce4ab3" providerId="ADAL" clId="{7B77F153-592D-49B5-BFF1-A2EAA9389930}" dt="2024-11-04T13:07:30.427" v="14740" actId="14100"/>
          <ac:spMkLst>
            <pc:docMk/>
            <pc:sldMk cId="4211958856" sldId="585"/>
            <ac:spMk id="458" creationId="{11EE19C1-A1C2-AEE9-A931-E915BD9460AB}"/>
          </ac:spMkLst>
        </pc:spChg>
        <pc:spChg chg="mod">
          <ac:chgData name="Mr J Bee (BWCET)" userId="a1856448-f297-487a-a7ea-498499ce4ab3" providerId="ADAL" clId="{7B77F153-592D-49B5-BFF1-A2EAA9389930}" dt="2024-11-04T13:06:19.742" v="14722" actId="1076"/>
          <ac:spMkLst>
            <pc:docMk/>
            <pc:sldMk cId="4211958856" sldId="585"/>
            <ac:spMk id="459" creationId="{0E82A791-7785-0D8A-EBC8-D520B78E93A5}"/>
          </ac:spMkLst>
        </pc:spChg>
        <pc:spChg chg="mod">
          <ac:chgData name="Mr J Bee (BWCET)" userId="a1856448-f297-487a-a7ea-498499ce4ab3" providerId="ADAL" clId="{7B77F153-592D-49B5-BFF1-A2EAA9389930}" dt="2024-11-04T13:06:19.742" v="14722" actId="1076"/>
          <ac:spMkLst>
            <pc:docMk/>
            <pc:sldMk cId="4211958856" sldId="585"/>
            <ac:spMk id="466" creationId="{FC366980-E605-6C97-F74A-75FEBF2E1C3B}"/>
          </ac:spMkLst>
        </pc:spChg>
        <pc:spChg chg="del mod">
          <ac:chgData name="Mr J Bee (BWCET)" userId="a1856448-f297-487a-a7ea-498499ce4ab3" providerId="ADAL" clId="{7B77F153-592D-49B5-BFF1-A2EAA9389930}" dt="2024-11-04T13:06:08.510" v="14718"/>
          <ac:spMkLst>
            <pc:docMk/>
            <pc:sldMk cId="4211958856" sldId="585"/>
            <ac:spMk id="467" creationId="{4AE878CB-D248-7498-2CE3-DAF3A78EAB49}"/>
          </ac:spMkLst>
        </pc:spChg>
        <pc:spChg chg="mod">
          <ac:chgData name="Mr J Bee (BWCET)" userId="a1856448-f297-487a-a7ea-498499ce4ab3" providerId="ADAL" clId="{7B77F153-592D-49B5-BFF1-A2EAA9389930}" dt="2024-11-04T13:06:19.742" v="14722" actId="1076"/>
          <ac:spMkLst>
            <pc:docMk/>
            <pc:sldMk cId="4211958856" sldId="585"/>
            <ac:spMk id="468" creationId="{3391B2E0-EA9D-CFC1-5F0B-939E75E56A80}"/>
          </ac:spMkLst>
        </pc:spChg>
        <pc:grpChg chg="mod">
          <ac:chgData name="Mr J Bee (BWCET)" userId="a1856448-f297-487a-a7ea-498499ce4ab3" providerId="ADAL" clId="{7B77F153-592D-49B5-BFF1-A2EAA9389930}" dt="2024-11-04T13:06:19.742" v="14722" actId="1076"/>
          <ac:grpSpMkLst>
            <pc:docMk/>
            <pc:sldMk cId="4211958856" sldId="585"/>
            <ac:grpSpMk id="469" creationId="{0FBB1577-9469-3C7E-AAAD-9C29DD2D5AA5}"/>
          </ac:grpSpMkLst>
        </pc:grpChg>
        <pc:picChg chg="del">
          <ac:chgData name="Mr J Bee (BWCET)" userId="a1856448-f297-487a-a7ea-498499ce4ab3" providerId="ADAL" clId="{7B77F153-592D-49B5-BFF1-A2EAA9389930}" dt="2024-11-04T13:06:13.622" v="14720" actId="478"/>
          <ac:picMkLst>
            <pc:docMk/>
            <pc:sldMk cId="4211958856" sldId="585"/>
            <ac:picMk id="482" creationId="{5D365457-C391-81DE-AC6B-549B31A7A401}"/>
          </ac:picMkLst>
        </pc:picChg>
        <pc:picChg chg="del">
          <ac:chgData name="Mr J Bee (BWCET)" userId="a1856448-f297-487a-a7ea-498499ce4ab3" providerId="ADAL" clId="{7B77F153-592D-49B5-BFF1-A2EAA9389930}" dt="2024-11-04T13:06:14.613" v="14721" actId="478"/>
          <ac:picMkLst>
            <pc:docMk/>
            <pc:sldMk cId="4211958856" sldId="585"/>
            <ac:picMk id="483" creationId="{6C8D3688-C40B-56D6-83FC-CA8B167CF752}"/>
          </ac:picMkLst>
        </pc:picChg>
        <pc:picChg chg="del">
          <ac:chgData name="Mr J Bee (BWCET)" userId="a1856448-f297-487a-a7ea-498499ce4ab3" providerId="ADAL" clId="{7B77F153-592D-49B5-BFF1-A2EAA9389930}" dt="2024-11-04T13:06:12.694" v="14719" actId="478"/>
          <ac:picMkLst>
            <pc:docMk/>
            <pc:sldMk cId="4211958856" sldId="585"/>
            <ac:picMk id="484" creationId="{584428BB-9EED-D579-3B15-A1A1F345846A}"/>
          </ac:picMkLst>
        </pc:picChg>
        <pc:picChg chg="del">
          <ac:chgData name="Mr J Bee (BWCET)" userId="a1856448-f297-487a-a7ea-498499ce4ab3" providerId="ADAL" clId="{7B77F153-592D-49B5-BFF1-A2EAA9389930}" dt="2024-11-04T13:05:48.957" v="14699" actId="478"/>
          <ac:picMkLst>
            <pc:docMk/>
            <pc:sldMk cId="4211958856" sldId="585"/>
            <ac:picMk id="485" creationId="{C74305D5-5A3B-EFFD-C0C5-E71415A377F7}"/>
          </ac:picMkLst>
        </pc:picChg>
        <pc:picChg chg="del">
          <ac:chgData name="Mr J Bee (BWCET)" userId="a1856448-f297-487a-a7ea-498499ce4ab3" providerId="ADAL" clId="{7B77F153-592D-49B5-BFF1-A2EAA9389930}" dt="2024-11-04T13:05:48.391" v="14698" actId="478"/>
          <ac:picMkLst>
            <pc:docMk/>
            <pc:sldMk cId="4211958856" sldId="585"/>
            <ac:picMk id="486" creationId="{661B16C0-AF71-FA69-EF66-9B433B75603F}"/>
          </ac:picMkLst>
        </pc:picChg>
        <pc:picChg chg="del">
          <ac:chgData name="Mr J Bee (BWCET)" userId="a1856448-f297-487a-a7ea-498499ce4ab3" providerId="ADAL" clId="{7B77F153-592D-49B5-BFF1-A2EAA9389930}" dt="2024-11-04T13:05:49.522" v="14700" actId="478"/>
          <ac:picMkLst>
            <pc:docMk/>
            <pc:sldMk cId="4211958856" sldId="585"/>
            <ac:picMk id="487" creationId="{7922110C-E3B9-1FDB-FE0D-06C3810E684B}"/>
          </ac:picMkLst>
        </pc:picChg>
      </pc:sldChg>
      <pc:sldChg chg="addSp modSp add mod modTransition">
        <pc:chgData name="Mr J Bee (BWCET)" userId="a1856448-f297-487a-a7ea-498499ce4ab3" providerId="ADAL" clId="{7B77F153-592D-49B5-BFF1-A2EAA9389930}" dt="2024-11-14T20:35:42.714" v="23344" actId="1038"/>
        <pc:sldMkLst>
          <pc:docMk/>
          <pc:sldMk cId="151880589" sldId="681"/>
        </pc:sldMkLst>
        <pc:spChg chg="mod">
          <ac:chgData name="Mr J Bee (BWCET)" userId="a1856448-f297-487a-a7ea-498499ce4ab3" providerId="ADAL" clId="{7B77F153-592D-49B5-BFF1-A2EAA9389930}" dt="2024-11-13T19:52:35.509" v="21775" actId="20577"/>
          <ac:spMkLst>
            <pc:docMk/>
            <pc:sldMk cId="151880589" sldId="681"/>
            <ac:spMk id="14" creationId="{B18BBBBD-D563-9192-53E8-194AAF8FCDAC}"/>
          </ac:spMkLst>
        </pc:spChg>
        <pc:cxnChg chg="add mod">
          <ac:chgData name="Mr J Bee (BWCET)" userId="a1856448-f297-487a-a7ea-498499ce4ab3" providerId="ADAL" clId="{7B77F153-592D-49B5-BFF1-A2EAA9389930}" dt="2024-11-14T20:35:42.714" v="23344" actId="1038"/>
          <ac:cxnSpMkLst>
            <pc:docMk/>
            <pc:sldMk cId="151880589" sldId="681"/>
            <ac:cxnSpMk id="3" creationId="{982AF642-D2B5-13C1-AE4F-B87BB862A487}"/>
          </ac:cxnSpMkLst>
        </pc:cxnChg>
      </pc:sldChg>
      <pc:sldChg chg="addSp modSp add mod modAnim">
        <pc:chgData name="Mr J Bee (BWCET)" userId="a1856448-f297-487a-a7ea-498499ce4ab3" providerId="ADAL" clId="{7B77F153-592D-49B5-BFF1-A2EAA9389930}" dt="2024-11-15T21:16:51.972" v="24741"/>
        <pc:sldMkLst>
          <pc:docMk/>
          <pc:sldMk cId="32274768" sldId="689"/>
        </pc:sldMkLst>
        <pc:spChg chg="mod">
          <ac:chgData name="Mr J Bee (BWCET)" userId="a1856448-f297-487a-a7ea-498499ce4ab3" providerId="ADAL" clId="{7B77F153-592D-49B5-BFF1-A2EAA9389930}" dt="2024-11-15T21:11:13.002" v="24653"/>
          <ac:spMkLst>
            <pc:docMk/>
            <pc:sldMk cId="32274768" sldId="689"/>
            <ac:spMk id="7" creationId="{473C10D8-4CAC-66CD-38E7-C9B9A5454050}"/>
          </ac:spMkLst>
        </pc:spChg>
        <pc:spChg chg="mod">
          <ac:chgData name="Mr J Bee (BWCET)" userId="a1856448-f297-487a-a7ea-498499ce4ab3" providerId="ADAL" clId="{7B77F153-592D-49B5-BFF1-A2EAA9389930}" dt="2024-11-15T21:11:13.002" v="24653"/>
          <ac:spMkLst>
            <pc:docMk/>
            <pc:sldMk cId="32274768" sldId="689"/>
            <ac:spMk id="8" creationId="{34566A14-9C58-9BFB-5E73-447EC1C28D6B}"/>
          </ac:spMkLst>
        </pc:spChg>
        <pc:spChg chg="mod">
          <ac:chgData name="Mr J Bee (BWCET)" userId="a1856448-f297-487a-a7ea-498499ce4ab3" providerId="ADAL" clId="{7B77F153-592D-49B5-BFF1-A2EAA9389930}" dt="2024-11-15T21:11:13.002" v="24653"/>
          <ac:spMkLst>
            <pc:docMk/>
            <pc:sldMk cId="32274768" sldId="689"/>
            <ac:spMk id="12" creationId="{688B1DFB-397B-07F8-9A43-57560DEAAAF3}"/>
          </ac:spMkLst>
        </pc:spChg>
        <pc:spChg chg="mod">
          <ac:chgData name="Mr J Bee (BWCET)" userId="a1856448-f297-487a-a7ea-498499ce4ab3" providerId="ADAL" clId="{7B77F153-592D-49B5-BFF1-A2EAA9389930}" dt="2024-11-15T21:11:09.904" v="24652" actId="14100"/>
          <ac:spMkLst>
            <pc:docMk/>
            <pc:sldMk cId="32274768" sldId="689"/>
            <ac:spMk id="14" creationId="{B18BBBBD-D563-9192-53E8-194AAF8FCDAC}"/>
          </ac:spMkLst>
        </pc:spChg>
        <pc:spChg chg="mod">
          <ac:chgData name="Mr J Bee (BWCET)" userId="a1856448-f297-487a-a7ea-498499ce4ab3" providerId="ADAL" clId="{7B77F153-592D-49B5-BFF1-A2EAA9389930}" dt="2024-11-15T21:10:59.771" v="24645" actId="1076"/>
          <ac:spMkLst>
            <pc:docMk/>
            <pc:sldMk cId="32274768" sldId="689"/>
            <ac:spMk id="15" creationId="{D4FC36BD-56DA-EA7C-B121-2B14E5D5CEDB}"/>
          </ac:spMkLst>
        </pc:spChg>
        <pc:spChg chg="add mod">
          <ac:chgData name="Mr J Bee (BWCET)" userId="a1856448-f297-487a-a7ea-498499ce4ab3" providerId="ADAL" clId="{7B77F153-592D-49B5-BFF1-A2EAA9389930}" dt="2024-11-15T21:11:18.271" v="24654" actId="1076"/>
          <ac:spMkLst>
            <pc:docMk/>
            <pc:sldMk cId="32274768" sldId="689"/>
            <ac:spMk id="16" creationId="{2BDC228C-2FEF-01B6-6DEC-105C7E45E271}"/>
          </ac:spMkLst>
        </pc:spChg>
        <pc:spChg chg="add mod">
          <ac:chgData name="Mr J Bee (BWCET)" userId="a1856448-f297-487a-a7ea-498499ce4ab3" providerId="ADAL" clId="{7B77F153-592D-49B5-BFF1-A2EAA9389930}" dt="2024-11-15T21:11:18.271" v="24654" actId="1076"/>
          <ac:spMkLst>
            <pc:docMk/>
            <pc:sldMk cId="32274768" sldId="689"/>
            <ac:spMk id="17" creationId="{BF55CABA-E6F6-DA74-9A8E-A22B9FBBBDF9}"/>
          </ac:spMkLst>
        </pc:spChg>
        <pc:spChg chg="add mod">
          <ac:chgData name="Mr J Bee (BWCET)" userId="a1856448-f297-487a-a7ea-498499ce4ab3" providerId="ADAL" clId="{7B77F153-592D-49B5-BFF1-A2EAA9389930}" dt="2024-11-15T21:13:20.630" v="24711" actId="1076"/>
          <ac:spMkLst>
            <pc:docMk/>
            <pc:sldMk cId="32274768" sldId="689"/>
            <ac:spMk id="21" creationId="{1668449B-530B-A923-8EA7-9F57BB58A23E}"/>
          </ac:spMkLst>
        </pc:spChg>
        <pc:spChg chg="add mod">
          <ac:chgData name="Mr J Bee (BWCET)" userId="a1856448-f297-487a-a7ea-498499ce4ab3" providerId="ADAL" clId="{7B77F153-592D-49B5-BFF1-A2EAA9389930}" dt="2024-11-15T21:16:40.253" v="24739" actId="20577"/>
          <ac:spMkLst>
            <pc:docMk/>
            <pc:sldMk cId="32274768" sldId="689"/>
            <ac:spMk id="25" creationId="{8A7DF911-BBA5-CC86-1830-07118AF32FB7}"/>
          </ac:spMkLst>
        </pc:spChg>
        <pc:spChg chg="mod">
          <ac:chgData name="Mr J Bee (BWCET)" userId="a1856448-f297-487a-a7ea-498499ce4ab3" providerId="ADAL" clId="{7B77F153-592D-49B5-BFF1-A2EAA9389930}" dt="2024-11-15T21:11:43.750" v="24687" actId="20577"/>
          <ac:spMkLst>
            <pc:docMk/>
            <pc:sldMk cId="32274768" sldId="689"/>
            <ac:spMk id="27" creationId="{4CED6AA6-31F6-FB7B-BAFB-DBB9CF5BF792}"/>
          </ac:spMkLst>
        </pc:spChg>
        <pc:grpChg chg="add mod">
          <ac:chgData name="Mr J Bee (BWCET)" userId="a1856448-f297-487a-a7ea-498499ce4ab3" providerId="ADAL" clId="{7B77F153-592D-49B5-BFF1-A2EAA9389930}" dt="2024-11-15T21:11:18.271" v="24654" actId="1076"/>
          <ac:grpSpMkLst>
            <pc:docMk/>
            <pc:sldMk cId="32274768" sldId="689"/>
            <ac:grpSpMk id="3" creationId="{5C1D934E-70A0-97F7-A748-8349BC39D7A5}"/>
          </ac:grpSpMkLst>
        </pc:grpChg>
        <pc:grpChg chg="mod">
          <ac:chgData name="Mr J Bee (BWCET)" userId="a1856448-f297-487a-a7ea-498499ce4ab3" providerId="ADAL" clId="{7B77F153-592D-49B5-BFF1-A2EAA9389930}" dt="2024-11-15T21:11:13.002" v="24653"/>
          <ac:grpSpMkLst>
            <pc:docMk/>
            <pc:sldMk cId="32274768" sldId="689"/>
            <ac:grpSpMk id="5" creationId="{2D98CFD2-DCCD-E222-9882-DA893A261645}"/>
          </ac:grpSpMkLst>
        </pc:grpChg>
        <pc:grpChg chg="mod">
          <ac:chgData name="Mr J Bee (BWCET)" userId="a1856448-f297-487a-a7ea-498499ce4ab3" providerId="ADAL" clId="{7B77F153-592D-49B5-BFF1-A2EAA9389930}" dt="2024-11-15T21:10:59.771" v="24645" actId="1076"/>
          <ac:grpSpMkLst>
            <pc:docMk/>
            <pc:sldMk cId="32274768" sldId="689"/>
            <ac:grpSpMk id="13" creationId="{25CD40C2-2513-8F7D-8C18-343362B945EB}"/>
          </ac:grpSpMkLst>
        </pc:grpChg>
        <pc:graphicFrameChg chg="add mod">
          <ac:chgData name="Mr J Bee (BWCET)" userId="a1856448-f297-487a-a7ea-498499ce4ab3" providerId="ADAL" clId="{7B77F153-592D-49B5-BFF1-A2EAA9389930}" dt="2024-11-15T21:11:18.271" v="24654" actId="1076"/>
          <ac:graphicFrameMkLst>
            <pc:docMk/>
            <pc:sldMk cId="32274768" sldId="689"/>
            <ac:graphicFrameMk id="2" creationId="{5541F8DE-AD52-06F3-DA8C-85004EBC5285}"/>
          </ac:graphicFrameMkLst>
        </pc:graphicFrameChg>
        <pc:graphicFrameChg chg="mod">
          <ac:chgData name="Mr J Bee (BWCET)" userId="a1856448-f297-487a-a7ea-498499ce4ab3" providerId="ADAL" clId="{7B77F153-592D-49B5-BFF1-A2EAA9389930}" dt="2024-11-15T21:10:59.771" v="24645" actId="1076"/>
          <ac:graphicFrameMkLst>
            <pc:docMk/>
            <pc:sldMk cId="32274768" sldId="689"/>
            <ac:graphicFrameMk id="4" creationId="{A8B342D5-F462-1B5E-BC46-4C8281E1DD93}"/>
          </ac:graphicFrameMkLst>
        </pc:graphicFrameChg>
        <pc:cxnChg chg="add mod">
          <ac:chgData name="Mr J Bee (BWCET)" userId="a1856448-f297-487a-a7ea-498499ce4ab3" providerId="ADAL" clId="{7B77F153-592D-49B5-BFF1-A2EAA9389930}" dt="2024-11-15T21:12:59.926" v="24704" actId="1038"/>
          <ac:cxnSpMkLst>
            <pc:docMk/>
            <pc:sldMk cId="32274768" sldId="689"/>
            <ac:cxnSpMk id="19" creationId="{9B82BECD-832B-C649-60A3-92DBAD0813B0}"/>
          </ac:cxnSpMkLst>
        </pc:cxnChg>
        <pc:cxnChg chg="add mod">
          <ac:chgData name="Mr J Bee (BWCET)" userId="a1856448-f297-487a-a7ea-498499ce4ab3" providerId="ADAL" clId="{7B77F153-592D-49B5-BFF1-A2EAA9389930}" dt="2024-11-15T21:15:39.586" v="24728" actId="1037"/>
          <ac:cxnSpMkLst>
            <pc:docMk/>
            <pc:sldMk cId="32274768" sldId="689"/>
            <ac:cxnSpMk id="22" creationId="{3C0B2C4E-B376-EA4A-E7C3-7C35632DCDA0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641070893" sldId="703"/>
        </pc:sldMkLst>
        <pc:spChg chg="mod">
          <ac:chgData name="Mr J Bee (BWCET)" userId="a1856448-f297-487a-a7ea-498499ce4ab3" providerId="ADAL" clId="{7B77F153-592D-49B5-BFF1-A2EAA9389930}" dt="2024-11-02T09:22:17.345" v="13760" actId="20577"/>
          <ac:spMkLst>
            <pc:docMk/>
            <pc:sldMk cId="641070893" sldId="703"/>
            <ac:spMk id="14" creationId="{B18BBBBD-D563-9192-53E8-194AAF8FCDAC}"/>
          </ac:spMkLst>
        </pc:spChg>
        <pc:spChg chg="mod">
          <ac:chgData name="Mr J Bee (BWCET)" userId="a1856448-f297-487a-a7ea-498499ce4ab3" providerId="ADAL" clId="{7B77F153-592D-49B5-BFF1-A2EAA9389930}" dt="2024-11-02T09:22:14.055" v="13756" actId="20577"/>
          <ac:spMkLst>
            <pc:docMk/>
            <pc:sldMk cId="641070893" sldId="703"/>
            <ac:spMk id="15" creationId="{D4FC36BD-56DA-EA7C-B121-2B14E5D5CEDB}"/>
          </ac:spMkLst>
        </pc:spChg>
        <pc:graphicFrameChg chg="mod">
          <ac:chgData name="Mr J Bee (BWCET)" userId="a1856448-f297-487a-a7ea-498499ce4ab3" providerId="ADAL" clId="{7B77F153-592D-49B5-BFF1-A2EAA9389930}" dt="2024-11-02T09:25:01.425" v="13775" actId="207"/>
          <ac:graphicFrameMkLst>
            <pc:docMk/>
            <pc:sldMk cId="641070893" sldId="703"/>
            <ac:graphicFrameMk id="4" creationId="{A8B342D5-F462-1B5E-BC46-4C8281E1DD93}"/>
          </ac:graphicFrameMkLst>
        </pc:graphicFrame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419672241" sldId="713"/>
        </pc:sldMkLst>
        <pc:spChg chg="mod">
          <ac:chgData name="Mr J Bee (BWCET)" userId="a1856448-f297-487a-a7ea-498499ce4ab3" providerId="ADAL" clId="{7B77F153-592D-49B5-BFF1-A2EAA9389930}" dt="2024-11-02T09:17:52.297" v="13684" actId="14100"/>
          <ac:spMkLst>
            <pc:docMk/>
            <pc:sldMk cId="1419672241" sldId="713"/>
            <ac:spMk id="11" creationId="{4EB705B7-4584-D9BB-F078-66210ED97AC2}"/>
          </ac:spMkLst>
        </pc:spChg>
        <pc:spChg chg="del">
          <ac:chgData name="Mr J Bee (BWCET)" userId="a1856448-f297-487a-a7ea-498499ce4ab3" providerId="ADAL" clId="{7B77F153-592D-49B5-BFF1-A2EAA9389930}" dt="2024-11-02T09:17:42.807" v="13675" actId="478"/>
          <ac:spMkLst>
            <pc:docMk/>
            <pc:sldMk cId="1419672241" sldId="713"/>
            <ac:spMk id="14" creationId="{4CDA6FBB-D10D-8926-A910-4410930CC22A}"/>
          </ac:spMkLst>
        </pc:spChg>
        <pc:spChg chg="mod">
          <ac:chgData name="Mr J Bee (BWCET)" userId="a1856448-f297-487a-a7ea-498499ce4ab3" providerId="ADAL" clId="{7B77F153-592D-49B5-BFF1-A2EAA9389930}" dt="2024-11-02T09:17:58.693" v="13690" actId="20577"/>
          <ac:spMkLst>
            <pc:docMk/>
            <pc:sldMk cId="1419672241" sldId="713"/>
            <ac:spMk id="27" creationId="{4CED6AA6-31F6-FB7B-BAFB-DBB9CF5BF792}"/>
          </ac:spMkLst>
        </pc:spChg>
        <pc:spChg chg="del">
          <ac:chgData name="Mr J Bee (BWCET)" userId="a1856448-f297-487a-a7ea-498499ce4ab3" providerId="ADAL" clId="{7B77F153-592D-49B5-BFF1-A2EAA9389930}" dt="2024-11-02T09:17:41.253" v="13674" actId="478"/>
          <ac:spMkLst>
            <pc:docMk/>
            <pc:sldMk cId="1419672241" sldId="713"/>
            <ac:spMk id="45" creationId="{5E62B45C-C208-5F6F-D6F9-6FECB3E7E68D}"/>
          </ac:spMkLst>
        </pc:spChg>
        <pc:spChg chg="del">
          <ac:chgData name="Mr J Bee (BWCET)" userId="a1856448-f297-487a-a7ea-498499ce4ab3" providerId="ADAL" clId="{7B77F153-592D-49B5-BFF1-A2EAA9389930}" dt="2024-11-02T09:17:36.431" v="13672" actId="478"/>
          <ac:spMkLst>
            <pc:docMk/>
            <pc:sldMk cId="1419672241" sldId="713"/>
            <ac:spMk id="47" creationId="{BEEB31C9-55CF-559F-3D84-A96739ADB979}"/>
          </ac:spMkLst>
        </pc:spChg>
        <pc:spChg chg="del">
          <ac:chgData name="Mr J Bee (BWCET)" userId="a1856448-f297-487a-a7ea-498499ce4ab3" providerId="ADAL" clId="{7B77F153-592D-49B5-BFF1-A2EAA9389930}" dt="2024-11-02T09:17:35.319" v="13671" actId="478"/>
          <ac:spMkLst>
            <pc:docMk/>
            <pc:sldMk cId="1419672241" sldId="713"/>
            <ac:spMk id="48" creationId="{8BB568D7-853D-1733-8964-194394A5FCF6}"/>
          </ac:spMkLst>
        </pc:spChg>
        <pc:spChg chg="del">
          <ac:chgData name="Mr J Bee (BWCET)" userId="a1856448-f297-487a-a7ea-498499ce4ab3" providerId="ADAL" clId="{7B77F153-592D-49B5-BFF1-A2EAA9389930}" dt="2024-11-02T09:17:34.195" v="13670" actId="478"/>
          <ac:spMkLst>
            <pc:docMk/>
            <pc:sldMk cId="1419672241" sldId="713"/>
            <ac:spMk id="49" creationId="{FC56DD28-CF97-8CD9-778D-9AF7897C2298}"/>
          </ac:spMkLst>
        </pc:spChg>
        <pc:spChg chg="del">
          <ac:chgData name="Mr J Bee (BWCET)" userId="a1856448-f297-487a-a7ea-498499ce4ab3" providerId="ADAL" clId="{7B77F153-592D-49B5-BFF1-A2EAA9389930}" dt="2024-11-02T09:17:32.764" v="13669" actId="478"/>
          <ac:spMkLst>
            <pc:docMk/>
            <pc:sldMk cId="1419672241" sldId="713"/>
            <ac:spMk id="50" creationId="{A47D2534-FB27-21DD-2437-FB1036DA1356}"/>
          </ac:spMkLst>
        </pc:spChg>
        <pc:spChg chg="del">
          <ac:chgData name="Mr J Bee (BWCET)" userId="a1856448-f297-487a-a7ea-498499ce4ab3" providerId="ADAL" clId="{7B77F153-592D-49B5-BFF1-A2EAA9389930}" dt="2024-11-02T09:17:29.949" v="13668" actId="478"/>
          <ac:spMkLst>
            <pc:docMk/>
            <pc:sldMk cId="1419672241" sldId="713"/>
            <ac:spMk id="51" creationId="{C1A5C94C-513D-18AB-A260-887307441FFC}"/>
          </ac:spMkLst>
        </pc:spChg>
        <pc:spChg chg="del">
          <ac:chgData name="Mr J Bee (BWCET)" userId="a1856448-f297-487a-a7ea-498499ce4ab3" providerId="ADAL" clId="{7B77F153-592D-49B5-BFF1-A2EAA9389930}" dt="2024-11-02T09:17:28.091" v="13667" actId="478"/>
          <ac:spMkLst>
            <pc:docMk/>
            <pc:sldMk cId="1419672241" sldId="713"/>
            <ac:spMk id="52" creationId="{8FA3DE7C-AA80-3F58-4E42-DED0A2C5580C}"/>
          </ac:spMkLst>
        </pc:spChg>
        <pc:spChg chg="del">
          <ac:chgData name="Mr J Bee (BWCET)" userId="a1856448-f297-487a-a7ea-498499ce4ab3" providerId="ADAL" clId="{7B77F153-592D-49B5-BFF1-A2EAA9389930}" dt="2024-11-02T09:17:27.085" v="13666" actId="478"/>
          <ac:spMkLst>
            <pc:docMk/>
            <pc:sldMk cId="1419672241" sldId="713"/>
            <ac:spMk id="53" creationId="{D179C0DF-9373-A85F-5B60-AB9BC1E97FE4}"/>
          </ac:spMkLst>
        </pc:spChg>
        <pc:spChg chg="mod">
          <ac:chgData name="Mr J Bee (BWCET)" userId="a1856448-f297-487a-a7ea-498499ce4ab3" providerId="ADAL" clId="{7B77F153-592D-49B5-BFF1-A2EAA9389930}" dt="2024-11-02T09:17:22.744" v="13665" actId="20577"/>
          <ac:spMkLst>
            <pc:docMk/>
            <pc:sldMk cId="1419672241" sldId="713"/>
            <ac:spMk id="54" creationId="{89ECF9F9-21D7-F34A-A78E-DE9D1E9900F2}"/>
          </ac:spMkLst>
        </pc:spChg>
        <pc:spChg chg="mod">
          <ac:chgData name="Mr J Bee (BWCET)" userId="a1856448-f297-487a-a7ea-498499ce4ab3" providerId="ADAL" clId="{7B77F153-592D-49B5-BFF1-A2EAA9389930}" dt="2024-11-02T09:18:07.760" v="13691" actId="14100"/>
          <ac:spMkLst>
            <pc:docMk/>
            <pc:sldMk cId="1419672241" sldId="713"/>
            <ac:spMk id="59" creationId="{0454D154-F8AC-2A2A-24C5-3C6E9096A413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61" creationId="{4A7C6432-CB72-B4E6-F0B4-135319B3FEFA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62" creationId="{C4CB9E84-6092-9738-CBFE-D42FF327BE40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63" creationId="{B007830E-0B19-07B9-C168-3F8F6857EFBA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64" creationId="{DC7C2E71-3AC5-07CA-2040-9C24DCA7F982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65" creationId="{263D682C-B4F0-3DD2-0EE9-9A67B50F9FDD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66" creationId="{0A301748-B480-835F-2E82-5613C6BBEC0C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67" creationId="{AD29AF9B-16B8-4B67-20F7-C0603E9F7C7D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68" creationId="{FBC9FD78-15DE-046A-04BA-67914DC9384C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69" creationId="{767640C9-B33B-8147-4D0D-A819A091FD9D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70" creationId="{90EBB44F-A8E1-F8B9-395E-FBF9EEA55FF5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71" creationId="{80995055-954E-845E-4F14-367C416D2342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72" creationId="{55131245-4A64-3A8F-A074-8D1D77092C00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73" creationId="{968F2194-7A98-D92B-696F-5CDD1E4CC73F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74" creationId="{EDEF4F93-3B89-C636-74CC-C1855019C74F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75" creationId="{0F684DE8-BDA6-BC8A-B6A8-E674F6D1DFCD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76" creationId="{1193252A-8F77-E77D-1A97-0C0CF5AFAD5A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77" creationId="{052D9769-DB20-7928-A03C-DA54C85E4112}"/>
          </ac:spMkLst>
        </pc:spChg>
        <pc:spChg chg="mod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78" creationId="{F5E38446-5D79-8F8A-DCBA-0BFD2C399676}"/>
          </ac:spMkLst>
        </pc:spChg>
        <pc:spChg chg="del">
          <ac:chgData name="Mr J Bee (BWCET)" userId="a1856448-f297-487a-a7ea-498499ce4ab3" providerId="ADAL" clId="{7B77F153-592D-49B5-BFF1-A2EAA9389930}" dt="2024-11-02T09:18:28.210" v="13698" actId="478"/>
          <ac:spMkLst>
            <pc:docMk/>
            <pc:sldMk cId="1419672241" sldId="713"/>
            <ac:spMk id="80" creationId="{1AE73186-74F8-A07B-0B55-7090B86FABA7}"/>
          </ac:spMkLst>
        </pc:spChg>
        <pc:spChg chg="del">
          <ac:chgData name="Mr J Bee (BWCET)" userId="a1856448-f297-487a-a7ea-498499ce4ab3" providerId="ADAL" clId="{7B77F153-592D-49B5-BFF1-A2EAA9389930}" dt="2024-11-02T09:18:13.723" v="13692" actId="478"/>
          <ac:spMkLst>
            <pc:docMk/>
            <pc:sldMk cId="1419672241" sldId="713"/>
            <ac:spMk id="90" creationId="{19FDA89B-8051-1F54-9CF8-B979A3753438}"/>
          </ac:spMkLst>
        </pc:spChg>
        <pc:spChg chg="del">
          <ac:chgData name="Mr J Bee (BWCET)" userId="a1856448-f297-487a-a7ea-498499ce4ab3" providerId="ADAL" clId="{7B77F153-592D-49B5-BFF1-A2EAA9389930}" dt="2024-11-02T09:18:16.625" v="13693" actId="478"/>
          <ac:spMkLst>
            <pc:docMk/>
            <pc:sldMk cId="1419672241" sldId="713"/>
            <ac:spMk id="92" creationId="{33CBA5FC-A320-48D3-B155-A4D10916BD82}"/>
          </ac:spMkLst>
        </pc:spChg>
        <pc:spChg chg="del">
          <ac:chgData name="Mr J Bee (BWCET)" userId="a1856448-f297-487a-a7ea-498499ce4ab3" providerId="ADAL" clId="{7B77F153-592D-49B5-BFF1-A2EAA9389930}" dt="2024-11-02T09:18:16.625" v="13693" actId="478"/>
          <ac:spMkLst>
            <pc:docMk/>
            <pc:sldMk cId="1419672241" sldId="713"/>
            <ac:spMk id="93" creationId="{116F381B-682E-DE45-383E-7130E100F079}"/>
          </ac:spMkLst>
        </pc:spChg>
        <pc:spChg chg="del">
          <ac:chgData name="Mr J Bee (BWCET)" userId="a1856448-f297-487a-a7ea-498499ce4ab3" providerId="ADAL" clId="{7B77F153-592D-49B5-BFF1-A2EAA9389930}" dt="2024-11-02T09:18:30.800" v="13699" actId="478"/>
          <ac:spMkLst>
            <pc:docMk/>
            <pc:sldMk cId="1419672241" sldId="713"/>
            <ac:spMk id="94" creationId="{DEAE3BB6-1544-8A4D-D83B-D4594365E24E}"/>
          </ac:spMkLst>
        </pc:spChg>
        <pc:spChg chg="del">
          <ac:chgData name="Mr J Bee (BWCET)" userId="a1856448-f297-487a-a7ea-498499ce4ab3" providerId="ADAL" clId="{7B77F153-592D-49B5-BFF1-A2EAA9389930}" dt="2024-11-02T09:18:30.800" v="13699" actId="478"/>
          <ac:spMkLst>
            <pc:docMk/>
            <pc:sldMk cId="1419672241" sldId="713"/>
            <ac:spMk id="95" creationId="{4CC3E322-5AE0-A8BA-2AC0-7D868326DF76}"/>
          </ac:spMkLst>
        </pc:spChg>
        <pc:spChg chg="del">
          <ac:chgData name="Mr J Bee (BWCET)" userId="a1856448-f297-487a-a7ea-498499ce4ab3" providerId="ADAL" clId="{7B77F153-592D-49B5-BFF1-A2EAA9389930}" dt="2024-11-02T09:18:30.800" v="13699" actId="478"/>
          <ac:spMkLst>
            <pc:docMk/>
            <pc:sldMk cId="1419672241" sldId="713"/>
            <ac:spMk id="96" creationId="{3258FAAA-CCDC-26C2-CBE2-93318E177D10}"/>
          </ac:spMkLst>
        </pc:spChg>
        <pc:spChg chg="del">
          <ac:chgData name="Mr J Bee (BWCET)" userId="a1856448-f297-487a-a7ea-498499ce4ab3" providerId="ADAL" clId="{7B77F153-592D-49B5-BFF1-A2EAA9389930}" dt="2024-11-02T09:18:30.800" v="13699" actId="478"/>
          <ac:spMkLst>
            <pc:docMk/>
            <pc:sldMk cId="1419672241" sldId="713"/>
            <ac:spMk id="97" creationId="{6B821245-13F6-6C82-95F3-0097D0E3B71B}"/>
          </ac:spMkLst>
        </pc:spChg>
        <pc:spChg chg="del">
          <ac:chgData name="Mr J Bee (BWCET)" userId="a1856448-f297-487a-a7ea-498499ce4ab3" providerId="ADAL" clId="{7B77F153-592D-49B5-BFF1-A2EAA9389930}" dt="2024-11-02T09:18:30.800" v="13699" actId="478"/>
          <ac:spMkLst>
            <pc:docMk/>
            <pc:sldMk cId="1419672241" sldId="713"/>
            <ac:spMk id="98" creationId="{68FCF47A-ACC8-383C-3B3D-BCD0C595AD8A}"/>
          </ac:spMkLst>
        </pc:spChg>
        <pc:spChg chg="mod">
          <ac:chgData name="Mr J Bee (BWCET)" userId="a1856448-f297-487a-a7ea-498499ce4ab3" providerId="ADAL" clId="{7B77F153-592D-49B5-BFF1-A2EAA9389930}" dt="2024-11-02T09:18:32.825" v="13700" actId="20577"/>
          <ac:spMkLst>
            <pc:docMk/>
            <pc:sldMk cId="1419672241" sldId="713"/>
            <ac:spMk id="99" creationId="{758FF594-6EDC-6453-48D9-09CCA051FCE6}"/>
          </ac:spMkLst>
        </pc:spChg>
        <pc:spChg chg="mod topLvl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102" creationId="{FCA5E4CF-5986-E964-79AA-272D3DEBB809}"/>
          </ac:spMkLst>
        </pc:spChg>
        <pc:spChg chg="mod topLvl">
          <ac:chgData name="Mr J Bee (BWCET)" userId="a1856448-f297-487a-a7ea-498499ce4ab3" providerId="ADAL" clId="{7B77F153-592D-49B5-BFF1-A2EAA9389930}" dt="2024-11-02T09:18:20.996" v="13696" actId="165"/>
          <ac:spMkLst>
            <pc:docMk/>
            <pc:sldMk cId="1419672241" sldId="713"/>
            <ac:spMk id="103" creationId="{2576B612-9819-937B-BE82-DB4E42699383}"/>
          </ac:spMkLst>
        </pc:spChg>
        <pc:grpChg chg="mod topLvl">
          <ac:chgData name="Mr J Bee (BWCET)" userId="a1856448-f297-487a-a7ea-498499ce4ab3" providerId="ADAL" clId="{7B77F153-592D-49B5-BFF1-A2EAA9389930}" dt="2024-11-02T09:18:20.996" v="13696" actId="165"/>
          <ac:grpSpMkLst>
            <pc:docMk/>
            <pc:sldMk cId="1419672241" sldId="713"/>
            <ac:grpSpMk id="60" creationId="{57982ED9-BDF8-4302-8ECF-93A3EFF9C2BA}"/>
          </ac:grpSpMkLst>
        </pc:grpChg>
        <pc:grpChg chg="add del">
          <ac:chgData name="Mr J Bee (BWCET)" userId="a1856448-f297-487a-a7ea-498499ce4ab3" providerId="ADAL" clId="{7B77F153-592D-49B5-BFF1-A2EAA9389930}" dt="2024-11-02T09:18:20.996" v="13696" actId="165"/>
          <ac:grpSpMkLst>
            <pc:docMk/>
            <pc:sldMk cId="1419672241" sldId="713"/>
            <ac:grpSpMk id="105" creationId="{750A5D33-8BFE-FF59-6F03-5E7AB96E97F1}"/>
          </ac:grpSpMkLst>
        </pc:grpChg>
        <pc:cxnChg chg="add mod">
          <ac:chgData name="Mr J Bee (BWCET)" userId="a1856448-f297-487a-a7ea-498499ce4ab3" providerId="ADAL" clId="{7B77F153-592D-49B5-BFF1-A2EAA9389930}" dt="2024-11-02T09:18:57.614" v="13705" actId="465"/>
          <ac:cxnSpMkLst>
            <pc:docMk/>
            <pc:sldMk cId="1419672241" sldId="713"/>
            <ac:cxnSpMk id="4" creationId="{9637388F-0A9E-CC39-1DB7-688A1276FB62}"/>
          </ac:cxnSpMkLst>
        </pc:cxnChg>
        <pc:cxnChg chg="add mod">
          <ac:chgData name="Mr J Bee (BWCET)" userId="a1856448-f297-487a-a7ea-498499ce4ab3" providerId="ADAL" clId="{7B77F153-592D-49B5-BFF1-A2EAA9389930}" dt="2024-11-02T09:18:57.614" v="13705" actId="465"/>
          <ac:cxnSpMkLst>
            <pc:docMk/>
            <pc:sldMk cId="1419672241" sldId="713"/>
            <ac:cxnSpMk id="5" creationId="{3D6CE239-3E9E-5061-CF8C-8EA0DD4BF59D}"/>
          </ac:cxnSpMkLst>
        </pc:cxnChg>
        <pc:cxnChg chg="add mod">
          <ac:chgData name="Mr J Bee (BWCET)" userId="a1856448-f297-487a-a7ea-498499ce4ab3" providerId="ADAL" clId="{7B77F153-592D-49B5-BFF1-A2EAA9389930}" dt="2024-11-02T09:19:16.181" v="13708" actId="465"/>
          <ac:cxnSpMkLst>
            <pc:docMk/>
            <pc:sldMk cId="1419672241" sldId="713"/>
            <ac:cxnSpMk id="6" creationId="{29592658-6A04-DC76-BA5E-77D1BDAC4E25}"/>
          </ac:cxnSpMkLst>
        </pc:cxnChg>
        <pc:cxnChg chg="add mod">
          <ac:chgData name="Mr J Bee (BWCET)" userId="a1856448-f297-487a-a7ea-498499ce4ab3" providerId="ADAL" clId="{7B77F153-592D-49B5-BFF1-A2EAA9389930}" dt="2024-11-02T09:19:16.181" v="13708" actId="465"/>
          <ac:cxnSpMkLst>
            <pc:docMk/>
            <pc:sldMk cId="1419672241" sldId="713"/>
            <ac:cxnSpMk id="9" creationId="{7B60BD4A-E5AE-CC9A-55BF-EED4F3BFCD00}"/>
          </ac:cxnSpMkLst>
        </pc:cxnChg>
        <pc:cxnChg chg="add mod">
          <ac:chgData name="Mr J Bee (BWCET)" userId="a1856448-f297-487a-a7ea-498499ce4ab3" providerId="ADAL" clId="{7B77F153-592D-49B5-BFF1-A2EAA9389930}" dt="2024-11-02T09:19:16.181" v="13708" actId="465"/>
          <ac:cxnSpMkLst>
            <pc:docMk/>
            <pc:sldMk cId="1419672241" sldId="713"/>
            <ac:cxnSpMk id="10" creationId="{CB885279-1832-74CC-98F9-DE190D5C7C99}"/>
          </ac:cxnSpMkLst>
        </pc:cxnChg>
        <pc:cxnChg chg="mod">
          <ac:chgData name="Mr J Bee (BWCET)" userId="a1856448-f297-487a-a7ea-498499ce4ab3" providerId="ADAL" clId="{7B77F153-592D-49B5-BFF1-A2EAA9389930}" dt="2024-11-02T09:18:57.614" v="13705" actId="465"/>
          <ac:cxnSpMkLst>
            <pc:docMk/>
            <pc:sldMk cId="1419672241" sldId="713"/>
            <ac:cxnSpMk id="33" creationId="{16629C01-E164-F67E-0A67-12B53992F047}"/>
          </ac:cxnSpMkLst>
        </pc:cxnChg>
        <pc:cxnChg chg="del">
          <ac:chgData name="Mr J Bee (BWCET)" userId="a1856448-f297-487a-a7ea-498499ce4ab3" providerId="ADAL" clId="{7B77F153-592D-49B5-BFF1-A2EAA9389930}" dt="2024-11-02T09:17:45.535" v="13678" actId="478"/>
          <ac:cxnSpMkLst>
            <pc:docMk/>
            <pc:sldMk cId="1419672241" sldId="713"/>
            <ac:cxnSpMk id="36" creationId="{551B7051-A5CC-21DA-1E3D-CE7C3F9184FD}"/>
          </ac:cxnSpMkLst>
        </pc:cxnChg>
        <pc:cxnChg chg="del">
          <ac:chgData name="Mr J Bee (BWCET)" userId="a1856448-f297-487a-a7ea-498499ce4ab3" providerId="ADAL" clId="{7B77F153-592D-49B5-BFF1-A2EAA9389930}" dt="2024-11-02T09:17:44.237" v="13676" actId="478"/>
          <ac:cxnSpMkLst>
            <pc:docMk/>
            <pc:sldMk cId="1419672241" sldId="713"/>
            <ac:cxnSpMk id="37" creationId="{755CE207-E92C-BD5E-BCAE-0A22F7C66BB7}"/>
          </ac:cxnSpMkLst>
        </pc:cxnChg>
        <pc:cxnChg chg="del">
          <ac:chgData name="Mr J Bee (BWCET)" userId="a1856448-f297-487a-a7ea-498499ce4ab3" providerId="ADAL" clId="{7B77F153-592D-49B5-BFF1-A2EAA9389930}" dt="2024-11-02T09:17:44.992" v="13677" actId="478"/>
          <ac:cxnSpMkLst>
            <pc:docMk/>
            <pc:sldMk cId="1419672241" sldId="713"/>
            <ac:cxnSpMk id="40" creationId="{D5457EEA-1DDE-37DD-0BB5-96A5E03C67A6}"/>
          </ac:cxnSpMkLst>
        </pc:cxnChg>
        <pc:cxnChg chg="del">
          <ac:chgData name="Mr J Bee (BWCET)" userId="a1856448-f297-487a-a7ea-498499ce4ab3" providerId="ADAL" clId="{7B77F153-592D-49B5-BFF1-A2EAA9389930}" dt="2024-11-02T09:17:46.833" v="13680" actId="478"/>
          <ac:cxnSpMkLst>
            <pc:docMk/>
            <pc:sldMk cId="1419672241" sldId="713"/>
            <ac:cxnSpMk id="41" creationId="{A4086E43-3774-C98A-CE7F-1BD1311F3834}"/>
          </ac:cxnSpMkLst>
        </pc:cxnChg>
        <pc:cxnChg chg="del">
          <ac:chgData name="Mr J Bee (BWCET)" userId="a1856448-f297-487a-a7ea-498499ce4ab3" providerId="ADAL" clId="{7B77F153-592D-49B5-BFF1-A2EAA9389930}" dt="2024-11-02T09:17:48.065" v="13682" actId="478"/>
          <ac:cxnSpMkLst>
            <pc:docMk/>
            <pc:sldMk cId="1419672241" sldId="713"/>
            <ac:cxnSpMk id="42" creationId="{7EA9E4FE-B903-AA2B-AB75-F9C7E8065680}"/>
          </ac:cxnSpMkLst>
        </pc:cxnChg>
        <pc:cxnChg chg="del">
          <ac:chgData name="Mr J Bee (BWCET)" userId="a1856448-f297-487a-a7ea-498499ce4ab3" providerId="ADAL" clId="{7B77F153-592D-49B5-BFF1-A2EAA9389930}" dt="2024-11-02T09:17:48.853" v="13683" actId="478"/>
          <ac:cxnSpMkLst>
            <pc:docMk/>
            <pc:sldMk cId="1419672241" sldId="713"/>
            <ac:cxnSpMk id="43" creationId="{5C188412-078F-6FC0-ABBE-D10627B13D52}"/>
          </ac:cxnSpMkLst>
        </pc:cxnChg>
        <pc:cxnChg chg="del">
          <ac:chgData name="Mr J Bee (BWCET)" userId="a1856448-f297-487a-a7ea-498499ce4ab3" providerId="ADAL" clId="{7B77F153-592D-49B5-BFF1-A2EAA9389930}" dt="2024-11-02T09:17:47.450" v="13681" actId="478"/>
          <ac:cxnSpMkLst>
            <pc:docMk/>
            <pc:sldMk cId="1419672241" sldId="713"/>
            <ac:cxnSpMk id="55" creationId="{E51D3C66-E09D-FEC5-1664-FC1AF53F290C}"/>
          </ac:cxnSpMkLst>
        </pc:cxnChg>
        <pc:cxnChg chg="del">
          <ac:chgData name="Mr J Bee (BWCET)" userId="a1856448-f297-487a-a7ea-498499ce4ab3" providerId="ADAL" clId="{7B77F153-592D-49B5-BFF1-A2EAA9389930}" dt="2024-11-02T09:17:46.204" v="13679" actId="478"/>
          <ac:cxnSpMkLst>
            <pc:docMk/>
            <pc:sldMk cId="1419672241" sldId="713"/>
            <ac:cxnSpMk id="56" creationId="{4BA5FE72-F6EA-842E-F910-8B361274217B}"/>
          </ac:cxnSpMkLst>
        </pc:cxnChg>
        <pc:cxnChg chg="mod topLvl">
          <ac:chgData name="Mr J Bee (BWCET)" userId="a1856448-f297-487a-a7ea-498499ce4ab3" providerId="ADAL" clId="{7B77F153-592D-49B5-BFF1-A2EAA9389930}" dt="2024-11-02T09:18:20.996" v="13696" actId="165"/>
          <ac:cxnSpMkLst>
            <pc:docMk/>
            <pc:sldMk cId="1419672241" sldId="713"/>
            <ac:cxnSpMk id="81" creationId="{713584F6-223E-8500-C54E-9E3D9F10DA3E}"/>
          </ac:cxnSpMkLst>
        </pc:cxnChg>
        <pc:cxnChg chg="del mod topLvl">
          <ac:chgData name="Mr J Bee (BWCET)" userId="a1856448-f297-487a-a7ea-498499ce4ab3" providerId="ADAL" clId="{7B77F153-592D-49B5-BFF1-A2EAA9389930}" dt="2024-11-02T09:18:30.800" v="13699" actId="478"/>
          <ac:cxnSpMkLst>
            <pc:docMk/>
            <pc:sldMk cId="1419672241" sldId="713"/>
            <ac:cxnSpMk id="82" creationId="{D05263A3-417A-A350-7163-EDF8DD3FEFEE}"/>
          </ac:cxnSpMkLst>
        </pc:cxnChg>
        <pc:cxnChg chg="del mod topLvl">
          <ac:chgData name="Mr J Bee (BWCET)" userId="a1856448-f297-487a-a7ea-498499ce4ab3" providerId="ADAL" clId="{7B77F153-592D-49B5-BFF1-A2EAA9389930}" dt="2024-11-02T09:18:30.800" v="13699" actId="478"/>
          <ac:cxnSpMkLst>
            <pc:docMk/>
            <pc:sldMk cId="1419672241" sldId="713"/>
            <ac:cxnSpMk id="83" creationId="{C23C9894-E618-F435-1E61-0F53918482CB}"/>
          </ac:cxnSpMkLst>
        </pc:cxnChg>
        <pc:cxnChg chg="del mod topLvl">
          <ac:chgData name="Mr J Bee (BWCET)" userId="a1856448-f297-487a-a7ea-498499ce4ab3" providerId="ADAL" clId="{7B77F153-592D-49B5-BFF1-A2EAA9389930}" dt="2024-11-02T09:18:30.800" v="13699" actId="478"/>
          <ac:cxnSpMkLst>
            <pc:docMk/>
            <pc:sldMk cId="1419672241" sldId="713"/>
            <ac:cxnSpMk id="84" creationId="{C851418A-9626-91AF-E7DE-97A6FAD775EE}"/>
          </ac:cxnSpMkLst>
        </pc:cxnChg>
        <pc:cxnChg chg="mod topLvl">
          <ac:chgData name="Mr J Bee (BWCET)" userId="a1856448-f297-487a-a7ea-498499ce4ab3" providerId="ADAL" clId="{7B77F153-592D-49B5-BFF1-A2EAA9389930}" dt="2024-11-02T09:18:20.996" v="13696" actId="165"/>
          <ac:cxnSpMkLst>
            <pc:docMk/>
            <pc:sldMk cId="1419672241" sldId="713"/>
            <ac:cxnSpMk id="85" creationId="{416843F3-E4B2-EC69-4138-DD70EFD97348}"/>
          </ac:cxnSpMkLst>
        </pc:cxnChg>
        <pc:cxnChg chg="del mod topLvl">
          <ac:chgData name="Mr J Bee (BWCET)" userId="a1856448-f297-487a-a7ea-498499ce4ab3" providerId="ADAL" clId="{7B77F153-592D-49B5-BFF1-A2EAA9389930}" dt="2024-11-02T09:18:30.800" v="13699" actId="478"/>
          <ac:cxnSpMkLst>
            <pc:docMk/>
            <pc:sldMk cId="1419672241" sldId="713"/>
            <ac:cxnSpMk id="86" creationId="{41C455AE-1D34-AE48-1300-57B079A94CE6}"/>
          </ac:cxnSpMkLst>
        </pc:cxnChg>
        <pc:cxnChg chg="del mod topLvl">
          <ac:chgData name="Mr J Bee (BWCET)" userId="a1856448-f297-487a-a7ea-498499ce4ab3" providerId="ADAL" clId="{7B77F153-592D-49B5-BFF1-A2EAA9389930}" dt="2024-11-02T09:18:28.210" v="13698" actId="478"/>
          <ac:cxnSpMkLst>
            <pc:docMk/>
            <pc:sldMk cId="1419672241" sldId="713"/>
            <ac:cxnSpMk id="87" creationId="{183707F9-3B80-7B5C-F325-DE29E30A0E5C}"/>
          </ac:cxnSpMkLst>
        </pc:cxnChg>
        <pc:cxnChg chg="del mod topLvl">
          <ac:chgData name="Mr J Bee (BWCET)" userId="a1856448-f297-487a-a7ea-498499ce4ab3" providerId="ADAL" clId="{7B77F153-592D-49B5-BFF1-A2EAA9389930}" dt="2024-11-02T09:18:28.210" v="13698" actId="478"/>
          <ac:cxnSpMkLst>
            <pc:docMk/>
            <pc:sldMk cId="1419672241" sldId="713"/>
            <ac:cxnSpMk id="88" creationId="{76CE4CED-1428-48B8-A159-CC5482DA6740}"/>
          </ac:cxnSpMkLst>
        </pc:cxnChg>
        <pc:cxnChg chg="del mod topLvl">
          <ac:chgData name="Mr J Bee (BWCET)" userId="a1856448-f297-487a-a7ea-498499ce4ab3" providerId="ADAL" clId="{7B77F153-592D-49B5-BFF1-A2EAA9389930}" dt="2024-11-02T09:18:23.759" v="13697" actId="478"/>
          <ac:cxnSpMkLst>
            <pc:docMk/>
            <pc:sldMk cId="1419672241" sldId="713"/>
            <ac:cxnSpMk id="89" creationId="{1441AA75-C8D9-8F67-EA8D-21C1FC7F305F}"/>
          </ac:cxnSpMkLst>
        </pc:cxnChg>
        <pc:cxnChg chg="mod topLvl">
          <ac:chgData name="Mr J Bee (BWCET)" userId="a1856448-f297-487a-a7ea-498499ce4ab3" providerId="ADAL" clId="{7B77F153-592D-49B5-BFF1-A2EAA9389930}" dt="2024-11-02T09:18:20.996" v="13696" actId="165"/>
          <ac:cxnSpMkLst>
            <pc:docMk/>
            <pc:sldMk cId="1419672241" sldId="713"/>
            <ac:cxnSpMk id="91" creationId="{7058EE43-4B01-016E-79D8-6157E34891E7}"/>
          </ac:cxnSpMkLst>
        </pc:cxnChg>
        <pc:cxnChg chg="del mod topLvl">
          <ac:chgData name="Mr J Bee (BWCET)" userId="a1856448-f297-487a-a7ea-498499ce4ab3" providerId="ADAL" clId="{7B77F153-592D-49B5-BFF1-A2EAA9389930}" dt="2024-11-02T09:18:28.210" v="13698" actId="478"/>
          <ac:cxnSpMkLst>
            <pc:docMk/>
            <pc:sldMk cId="1419672241" sldId="713"/>
            <ac:cxnSpMk id="100" creationId="{CDBCD40F-9FA2-F2A9-C1FE-7EFCA4FC59FA}"/>
          </ac:cxnSpMkLst>
        </pc:cxnChg>
        <pc:cxnChg chg="del mod topLvl">
          <ac:chgData name="Mr J Bee (BWCET)" userId="a1856448-f297-487a-a7ea-498499ce4ab3" providerId="ADAL" clId="{7B77F153-592D-49B5-BFF1-A2EAA9389930}" dt="2024-11-02T09:18:30.800" v="13699" actId="478"/>
          <ac:cxnSpMkLst>
            <pc:docMk/>
            <pc:sldMk cId="1419672241" sldId="713"/>
            <ac:cxnSpMk id="101" creationId="{B3B380F3-7DA8-A8D6-3315-86286877A2AF}"/>
          </ac:cxnSpMkLst>
        </pc:cxnChg>
      </pc:sldChg>
      <pc:sldChg chg="add del">
        <pc:chgData name="Mr J Bee (BWCET)" userId="a1856448-f297-487a-a7ea-498499ce4ab3" providerId="ADAL" clId="{7B77F153-592D-49B5-BFF1-A2EAA9389930}" dt="2024-11-15T20:52:09.461" v="24568" actId="47"/>
        <pc:sldMkLst>
          <pc:docMk/>
          <pc:sldMk cId="312169603" sldId="715"/>
        </pc:sldMkLst>
      </pc:sldChg>
      <pc:sldChg chg="addSp delSp modSp add mod or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579756032" sldId="721"/>
        </pc:sldMkLst>
        <pc:spChg chg="add mod">
          <ac:chgData name="Mr J Bee (BWCET)" userId="a1856448-f297-487a-a7ea-498499ce4ab3" providerId="ADAL" clId="{7B77F153-592D-49B5-BFF1-A2EAA9389930}" dt="2024-10-29T10:27:38.151" v="4672" actId="1076"/>
          <ac:spMkLst>
            <pc:docMk/>
            <pc:sldMk cId="579756032" sldId="721"/>
            <ac:spMk id="9" creationId="{ABB00FDC-144D-86E0-EC5A-EE8B3DC9B65B}"/>
          </ac:spMkLst>
        </pc:spChg>
        <pc:spChg chg="add mod">
          <ac:chgData name="Mr J Bee (BWCET)" userId="a1856448-f297-487a-a7ea-498499ce4ab3" providerId="ADAL" clId="{7B77F153-592D-49B5-BFF1-A2EAA9389930}" dt="2024-10-29T10:28:37.573" v="4702" actId="1076"/>
          <ac:spMkLst>
            <pc:docMk/>
            <pc:sldMk cId="579756032" sldId="721"/>
            <ac:spMk id="10" creationId="{395B89E0-6DCB-794A-2C69-F379CED98421}"/>
          </ac:spMkLst>
        </pc:spChg>
        <pc:spChg chg="add mod">
          <ac:chgData name="Mr J Bee (BWCET)" userId="a1856448-f297-487a-a7ea-498499ce4ab3" providerId="ADAL" clId="{7B77F153-592D-49B5-BFF1-A2EAA9389930}" dt="2024-10-29T10:28:57.549" v="4732" actId="14100"/>
          <ac:spMkLst>
            <pc:docMk/>
            <pc:sldMk cId="579756032" sldId="721"/>
            <ac:spMk id="46" creationId="{90D08FC1-C7E8-4E35-C733-D0650275DBA5}"/>
          </ac:spMkLst>
        </pc:spChg>
        <pc:spChg chg="mod">
          <ac:chgData name="Mr J Bee (BWCET)" userId="a1856448-f297-487a-a7ea-498499ce4ab3" providerId="ADAL" clId="{7B77F153-592D-49B5-BFF1-A2EAA9389930}" dt="2024-10-29T10:26:20.866" v="4643" actId="1076"/>
          <ac:spMkLst>
            <pc:docMk/>
            <pc:sldMk cId="579756032" sldId="721"/>
            <ac:spMk id="87" creationId="{434339D7-EA17-3724-D216-52B356198905}"/>
          </ac:spMkLst>
        </pc:spChg>
        <pc:spChg chg="mod">
          <ac:chgData name="Mr J Bee (BWCET)" userId="a1856448-f297-487a-a7ea-498499ce4ab3" providerId="ADAL" clId="{7B77F153-592D-49B5-BFF1-A2EAA9389930}" dt="2024-10-29T10:25:26.876" v="4622" actId="20577"/>
          <ac:spMkLst>
            <pc:docMk/>
            <pc:sldMk cId="579756032" sldId="721"/>
            <ac:spMk id="118" creationId="{04722EB7-1925-0709-4960-16121D21D88C}"/>
          </ac:spMkLst>
        </pc:spChg>
        <pc:spChg chg="mod">
          <ac:chgData name="Mr J Bee (BWCET)" userId="a1856448-f297-487a-a7ea-498499ce4ab3" providerId="ADAL" clId="{7B77F153-592D-49B5-BFF1-A2EAA9389930}" dt="2024-10-29T10:25:26.876" v="4622" actId="20577"/>
          <ac:spMkLst>
            <pc:docMk/>
            <pc:sldMk cId="579756032" sldId="721"/>
            <ac:spMk id="119" creationId="{D6193767-AE8C-795A-E6AD-A2DB127A0358}"/>
          </ac:spMkLst>
        </pc:spChg>
        <pc:spChg chg="mod">
          <ac:chgData name="Mr J Bee (BWCET)" userId="a1856448-f297-487a-a7ea-498499ce4ab3" providerId="ADAL" clId="{7B77F153-592D-49B5-BFF1-A2EAA9389930}" dt="2024-10-29T10:25:32.961" v="4626" actId="1076"/>
          <ac:spMkLst>
            <pc:docMk/>
            <pc:sldMk cId="579756032" sldId="721"/>
            <ac:spMk id="120" creationId="{9CD2D929-431F-E96C-F7EC-6B392C216609}"/>
          </ac:spMkLst>
        </pc:spChg>
        <pc:spChg chg="mod">
          <ac:chgData name="Mr J Bee (BWCET)" userId="a1856448-f297-487a-a7ea-498499ce4ab3" providerId="ADAL" clId="{7B77F153-592D-49B5-BFF1-A2EAA9389930}" dt="2024-10-29T10:25:36.860" v="4627" actId="1076"/>
          <ac:spMkLst>
            <pc:docMk/>
            <pc:sldMk cId="579756032" sldId="721"/>
            <ac:spMk id="121" creationId="{F8B39135-79CC-8FFC-0C22-3F75AC481856}"/>
          </ac:spMkLst>
        </pc:spChg>
        <pc:spChg chg="mod">
          <ac:chgData name="Mr J Bee (BWCET)" userId="a1856448-f297-487a-a7ea-498499ce4ab3" providerId="ADAL" clId="{7B77F153-592D-49B5-BFF1-A2EAA9389930}" dt="2024-10-29T10:25:39.547" v="4628" actId="1076"/>
          <ac:spMkLst>
            <pc:docMk/>
            <pc:sldMk cId="579756032" sldId="721"/>
            <ac:spMk id="122" creationId="{6D40E188-ACF9-9300-E197-3F431599B9B4}"/>
          </ac:spMkLst>
        </pc:spChg>
        <pc:spChg chg="mod">
          <ac:chgData name="Mr J Bee (BWCET)" userId="a1856448-f297-487a-a7ea-498499ce4ab3" providerId="ADAL" clId="{7B77F153-592D-49B5-BFF1-A2EAA9389930}" dt="2024-10-29T10:25:42.203" v="4629" actId="1076"/>
          <ac:spMkLst>
            <pc:docMk/>
            <pc:sldMk cId="579756032" sldId="721"/>
            <ac:spMk id="123" creationId="{FADEC50D-FD62-BC4F-1F3E-C71FB3554057}"/>
          </ac:spMkLst>
        </pc:spChg>
        <pc:spChg chg="mod">
          <ac:chgData name="Mr J Bee (BWCET)" userId="a1856448-f297-487a-a7ea-498499ce4ab3" providerId="ADAL" clId="{7B77F153-592D-49B5-BFF1-A2EAA9389930}" dt="2024-10-29T10:25:45.444" v="4630" actId="1076"/>
          <ac:spMkLst>
            <pc:docMk/>
            <pc:sldMk cId="579756032" sldId="721"/>
            <ac:spMk id="124" creationId="{E8695318-3C11-5E6F-BBF1-9345B4EEC044}"/>
          </ac:spMkLst>
        </pc:spChg>
        <pc:spChg chg="mod">
          <ac:chgData name="Mr J Bee (BWCET)" userId="a1856448-f297-487a-a7ea-498499ce4ab3" providerId="ADAL" clId="{7B77F153-592D-49B5-BFF1-A2EAA9389930}" dt="2024-10-29T10:25:49.611" v="4631" actId="1076"/>
          <ac:spMkLst>
            <pc:docMk/>
            <pc:sldMk cId="579756032" sldId="721"/>
            <ac:spMk id="125" creationId="{631F0BAF-4271-2B9C-0296-370CD9E58AD8}"/>
          </ac:spMkLst>
        </pc:spChg>
        <pc:spChg chg="mod">
          <ac:chgData name="Mr J Bee (BWCET)" userId="a1856448-f297-487a-a7ea-498499ce4ab3" providerId="ADAL" clId="{7B77F153-592D-49B5-BFF1-A2EAA9389930}" dt="2024-10-29T10:25:51.918" v="4632" actId="1076"/>
          <ac:spMkLst>
            <pc:docMk/>
            <pc:sldMk cId="579756032" sldId="721"/>
            <ac:spMk id="126" creationId="{0CACF2E1-A14A-6C94-199E-E7744D62462A}"/>
          </ac:spMkLst>
        </pc:spChg>
        <pc:spChg chg="mod">
          <ac:chgData name="Mr J Bee (BWCET)" userId="a1856448-f297-487a-a7ea-498499ce4ab3" providerId="ADAL" clId="{7B77F153-592D-49B5-BFF1-A2EAA9389930}" dt="2024-10-29T10:25:56.843" v="4635" actId="20577"/>
          <ac:spMkLst>
            <pc:docMk/>
            <pc:sldMk cId="579756032" sldId="721"/>
            <ac:spMk id="127" creationId="{32767E1B-BAD0-2766-3926-1B5A8EFBA06F}"/>
          </ac:spMkLst>
        </pc:spChg>
        <pc:spChg chg="mod">
          <ac:chgData name="Mr J Bee (BWCET)" userId="a1856448-f297-487a-a7ea-498499ce4ab3" providerId="ADAL" clId="{7B77F153-592D-49B5-BFF1-A2EAA9389930}" dt="2024-10-29T10:26:00.453" v="4636" actId="1076"/>
          <ac:spMkLst>
            <pc:docMk/>
            <pc:sldMk cId="579756032" sldId="721"/>
            <ac:spMk id="128" creationId="{108C0E9E-5AD4-BBCE-5462-0B0903264C24}"/>
          </ac:spMkLst>
        </pc:spChg>
        <pc:spChg chg="del">
          <ac:chgData name="Mr J Bee (BWCET)" userId="a1856448-f297-487a-a7ea-498499ce4ab3" providerId="ADAL" clId="{7B77F153-592D-49B5-BFF1-A2EAA9389930}" dt="2024-10-29T10:24:45.786" v="4571" actId="478"/>
          <ac:spMkLst>
            <pc:docMk/>
            <pc:sldMk cId="579756032" sldId="721"/>
            <ac:spMk id="129" creationId="{6A4D9CF0-8AA2-0D38-4B09-4130F844B481}"/>
          </ac:spMkLst>
        </pc:spChg>
        <pc:spChg chg="del">
          <ac:chgData name="Mr J Bee (BWCET)" userId="a1856448-f297-487a-a7ea-498499ce4ab3" providerId="ADAL" clId="{7B77F153-592D-49B5-BFF1-A2EAA9389930}" dt="2024-10-29T10:24:45.786" v="4571" actId="478"/>
          <ac:spMkLst>
            <pc:docMk/>
            <pc:sldMk cId="579756032" sldId="721"/>
            <ac:spMk id="130" creationId="{9F6AEB6C-B1BF-1A77-60AC-CE37E0A7CEE8}"/>
          </ac:spMkLst>
        </pc:spChg>
        <pc:spChg chg="del">
          <ac:chgData name="Mr J Bee (BWCET)" userId="a1856448-f297-487a-a7ea-498499ce4ab3" providerId="ADAL" clId="{7B77F153-592D-49B5-BFF1-A2EAA9389930}" dt="2024-10-29T10:24:45.786" v="4571" actId="478"/>
          <ac:spMkLst>
            <pc:docMk/>
            <pc:sldMk cId="579756032" sldId="721"/>
            <ac:spMk id="131" creationId="{9325D581-8D5F-374D-4AFA-7277729D3AF3}"/>
          </ac:spMkLst>
        </pc:spChg>
        <pc:grpChg chg="mod">
          <ac:chgData name="Mr J Bee (BWCET)" userId="a1856448-f297-487a-a7ea-498499ce4ab3" providerId="ADAL" clId="{7B77F153-592D-49B5-BFF1-A2EAA9389930}" dt="2024-10-29T10:25:26.876" v="4622" actId="20577"/>
          <ac:grpSpMkLst>
            <pc:docMk/>
            <pc:sldMk cId="579756032" sldId="721"/>
            <ac:grpSpMk id="105" creationId="{0B815BAF-0D05-53E4-2B2C-C884735F0063}"/>
          </ac:grpSpMkLst>
        </pc:grp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06" creationId="{81999881-7043-A09A-B9CB-CBB6A1B5C2C2}"/>
          </ac:cxnSpMkLst>
        </pc:cxn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07" creationId="{A305AA59-9BA9-738B-4540-CF1945C84A66}"/>
          </ac:cxnSpMkLst>
        </pc:cxn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08" creationId="{B3690B2F-0505-F197-52AF-A5274FBD7887}"/>
          </ac:cxnSpMkLst>
        </pc:cxn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09" creationId="{77A5EE3A-B569-D92A-48C9-6DB6E74A43A4}"/>
          </ac:cxnSpMkLst>
        </pc:cxn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10" creationId="{1CFEA55B-A583-C8CD-6511-8BF243ABB397}"/>
          </ac:cxnSpMkLst>
        </pc:cxn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11" creationId="{2EA844D3-332E-4765-6A84-0D464070475B}"/>
          </ac:cxnSpMkLst>
        </pc:cxn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12" creationId="{39DABA2A-B3D0-DF06-4C50-33E003A42E0B}"/>
          </ac:cxnSpMkLst>
        </pc:cxn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13" creationId="{9927EDB6-1652-4F51-699B-2962D20A9C31}"/>
          </ac:cxnSpMkLst>
        </pc:cxn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14" creationId="{4B7CFF30-67F0-54F4-B27A-FA8AEF9586E3}"/>
          </ac:cxnSpMkLst>
        </pc:cxn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15" creationId="{C4D12DE5-9E6C-AC6C-219A-307BAC318066}"/>
          </ac:cxnSpMkLst>
        </pc:cxn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16" creationId="{A7143510-D89E-FB1C-C2E1-F18AC4F61818}"/>
          </ac:cxnSpMkLst>
        </pc:cxnChg>
        <pc:cxnChg chg="mod">
          <ac:chgData name="Mr J Bee (BWCET)" userId="a1856448-f297-487a-a7ea-498499ce4ab3" providerId="ADAL" clId="{7B77F153-592D-49B5-BFF1-A2EAA9389930}" dt="2024-10-29T10:25:26.876" v="4622" actId="20577"/>
          <ac:cxnSpMkLst>
            <pc:docMk/>
            <pc:sldMk cId="579756032" sldId="721"/>
            <ac:cxnSpMk id="117" creationId="{7D20C7C9-1757-BB07-3CB5-5D4DAA771D3C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658191584" sldId="722"/>
        </pc:sldMkLst>
        <pc:spChg chg="mod">
          <ac:chgData name="Mr J Bee (BWCET)" userId="a1856448-f297-487a-a7ea-498499ce4ab3" providerId="ADAL" clId="{7B77F153-592D-49B5-BFF1-A2EAA9389930}" dt="2024-11-13T19:51:29.686" v="21755" actId="1076"/>
          <ac:spMkLst>
            <pc:docMk/>
            <pc:sldMk cId="1658191584" sldId="722"/>
            <ac:spMk id="62" creationId="{A4DFB8E0-B9E8-0E8F-FF2E-708FB6BAC9C1}"/>
          </ac:spMkLst>
        </pc:spChg>
        <pc:spChg chg="mod">
          <ac:chgData name="Mr J Bee (BWCET)" userId="a1856448-f297-487a-a7ea-498499ce4ab3" providerId="ADAL" clId="{7B77F153-592D-49B5-BFF1-A2EAA9389930}" dt="2024-11-13T19:51:22.924" v="21754" actId="1076"/>
          <ac:spMkLst>
            <pc:docMk/>
            <pc:sldMk cId="1658191584" sldId="722"/>
            <ac:spMk id="79" creationId="{3D460A7B-924E-E277-1FCE-B15059B8C636}"/>
          </ac:spMkLst>
        </pc:spChg>
        <pc:spChg chg="mod">
          <ac:chgData name="Mr J Bee (BWCET)" userId="a1856448-f297-487a-a7ea-498499ce4ab3" providerId="ADAL" clId="{7B77F153-592D-49B5-BFF1-A2EAA9389930}" dt="2024-11-13T19:51:10.494" v="21747" actId="1076"/>
          <ac:spMkLst>
            <pc:docMk/>
            <pc:sldMk cId="1658191584" sldId="722"/>
            <ac:spMk id="84" creationId="{8EE21D8F-5E98-6907-0376-671A6CEB3ABE}"/>
          </ac:spMkLst>
        </pc:spChg>
        <pc:spChg chg="mod">
          <ac:chgData name="Mr J Bee (BWCET)" userId="a1856448-f297-487a-a7ea-498499ce4ab3" providerId="ADAL" clId="{7B77F153-592D-49B5-BFF1-A2EAA9389930}" dt="2024-11-13T19:51:18.802" v="21753" actId="1076"/>
          <ac:spMkLst>
            <pc:docMk/>
            <pc:sldMk cId="1658191584" sldId="722"/>
            <ac:spMk id="87" creationId="{434339D7-EA17-3724-D216-52B356198905}"/>
          </ac:spMkLst>
        </pc:spChg>
      </pc:sldChg>
      <pc:sldChg chg="delSp add del mod delAnim">
        <pc:chgData name="Mr J Bee (BWCET)" userId="a1856448-f297-487a-a7ea-498499ce4ab3" providerId="ADAL" clId="{7B77F153-592D-49B5-BFF1-A2EAA9389930}" dt="2024-10-29T09:38:36.262" v="3719" actId="47"/>
        <pc:sldMkLst>
          <pc:docMk/>
          <pc:sldMk cId="786556379" sldId="801"/>
        </pc:sldMkLst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57" creationId="{1D3FD4BF-99EE-D232-1D80-9C8DC26B4C45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58" creationId="{99472E00-1FC9-F271-521C-1F3E1E4508EF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59" creationId="{F82C16D7-0432-BD5B-DDEB-E1411DBC9C15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60" creationId="{D128EDF6-49ED-1EAD-81F7-44706373378F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61" creationId="{D1540566-6EC5-76AE-68BE-3D6919F23DD3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62" creationId="{A4C2DB42-C85B-EB45-3CCF-DA1595C11A0D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63" creationId="{C53E4304-0B18-0130-BDF3-3FD4CBCD5408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64" creationId="{8AE5BD00-F24A-E9D9-C226-8C5395770B51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65" creationId="{421190F6-3F09-1FCE-30CB-911D7DA6CB24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66" creationId="{F80149FB-47CA-23FC-B978-6D404C2C19D9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67" creationId="{BB8D6BF2-7D66-5C20-B38D-635F4400B213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68" creationId="{139E67E8-8801-D58B-D010-A0CBE68EAAA1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69" creationId="{CDEDD42B-0EFD-15F6-E87D-3730F5902CA8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70" creationId="{6849D6C5-78D9-6D73-860C-A5E596D58142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71" creationId="{4F64314A-B39D-C396-AE44-A54809B46453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72" creationId="{1144A198-1BA9-A03F-1DED-F108493D3633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73" creationId="{42EF7146-C3FB-5C63-3D07-7D7C97546961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74" creationId="{379FFE95-8886-2779-8EF3-E5B9B984705D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75" creationId="{3331671E-BF59-3033-9754-487DA1E0A6EB}"/>
          </ac:cxnSpMkLst>
        </pc:cxnChg>
        <pc:cxnChg chg="del">
          <ac:chgData name="Mr J Bee (BWCET)" userId="a1856448-f297-487a-a7ea-498499ce4ab3" providerId="ADAL" clId="{7B77F153-592D-49B5-BFF1-A2EAA9389930}" dt="2024-10-29T09:34:55.349" v="3680" actId="478"/>
          <ac:cxnSpMkLst>
            <pc:docMk/>
            <pc:sldMk cId="786556379" sldId="801"/>
            <ac:cxnSpMk id="176" creationId="{E5565E5C-CBC9-7E0B-FC2B-D50419CABEE2}"/>
          </ac:cxnSpMkLst>
        </pc:cxnChg>
        <pc:cxnChg chg="del">
          <ac:chgData name="Mr J Bee (BWCET)" userId="a1856448-f297-487a-a7ea-498499ce4ab3" providerId="ADAL" clId="{7B77F153-592D-49B5-BFF1-A2EAA9389930}" dt="2024-10-29T09:34:56.137" v="3681" actId="478"/>
          <ac:cxnSpMkLst>
            <pc:docMk/>
            <pc:sldMk cId="786556379" sldId="801"/>
            <ac:cxnSpMk id="177" creationId="{B317F5A2-6AF9-581C-BB61-A3F314432A34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935484901" sldId="824"/>
        </pc:sldMkLst>
        <pc:spChg chg="mod">
          <ac:chgData name="Mr J Bee (BWCET)" userId="a1856448-f297-487a-a7ea-498499ce4ab3" providerId="ADAL" clId="{7B77F153-592D-49B5-BFF1-A2EAA9389930}" dt="2024-11-04T14:55:23.854" v="15849" actId="20577"/>
          <ac:spMkLst>
            <pc:docMk/>
            <pc:sldMk cId="935484901" sldId="824"/>
            <ac:spMk id="3" creationId="{C5D1C286-2436-56B6-401C-9347103CED54}"/>
          </ac:spMkLst>
        </pc:spChg>
        <pc:spChg chg="mod">
          <ac:chgData name="Mr J Bee (BWCET)" userId="a1856448-f297-487a-a7ea-498499ce4ab3" providerId="ADAL" clId="{7B77F153-592D-49B5-BFF1-A2EAA9389930}" dt="2024-11-04T14:54:09.335" v="15665" actId="403"/>
          <ac:spMkLst>
            <pc:docMk/>
            <pc:sldMk cId="935484901" sldId="824"/>
            <ac:spMk id="48" creationId="{275B040B-38B4-59F8-1EB2-BFE4A7DC9478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96148237" sldId="828"/>
        </pc:sldMkLst>
        <pc:spChg chg="mod">
          <ac:chgData name="Mr J Bee (BWCET)" userId="a1856448-f297-487a-a7ea-498499ce4ab3" providerId="ADAL" clId="{7B77F153-592D-49B5-BFF1-A2EAA9389930}" dt="2024-11-13T19:54:15.962" v="21787" actId="20577"/>
          <ac:spMkLst>
            <pc:docMk/>
            <pc:sldMk cId="596148237" sldId="828"/>
            <ac:spMk id="48" creationId="{275B040B-38B4-59F8-1EB2-BFE4A7DC9478}"/>
          </ac:spMkLst>
        </pc:spChg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73473907" sldId="854"/>
        </pc:sldMkLst>
      </pc:sldChg>
      <pc:sldChg chg="addSp modSp add del mod setBg modAnim">
        <pc:chgData name="Mr J Bee (BWCET)" userId="a1856448-f297-487a-a7ea-498499ce4ab3" providerId="ADAL" clId="{7B77F153-592D-49B5-BFF1-A2EAA9389930}" dt="2024-11-15T21:09:06.536" v="24633" actId="47"/>
        <pc:sldMkLst>
          <pc:docMk/>
          <pc:sldMk cId="2299434704" sldId="878"/>
        </pc:sldMkLst>
        <pc:spChg chg="add mod">
          <ac:chgData name="Mr J Bee (BWCET)" userId="a1856448-f297-487a-a7ea-498499ce4ab3" providerId="ADAL" clId="{7B77F153-592D-49B5-BFF1-A2EAA9389930}" dt="2024-11-15T21:08:24.609" v="24617" actId="1076"/>
          <ac:spMkLst>
            <pc:docMk/>
            <pc:sldMk cId="2299434704" sldId="878"/>
            <ac:spMk id="5" creationId="{11ED731B-2EB6-908F-E93D-58897D147A2E}"/>
          </ac:spMkLst>
        </pc:spChg>
        <pc:spChg chg="add mod">
          <ac:chgData name="Mr J Bee (BWCET)" userId="a1856448-f297-487a-a7ea-498499ce4ab3" providerId="ADAL" clId="{7B77F153-592D-49B5-BFF1-A2EAA9389930}" dt="2024-11-15T21:08:33.468" v="24619" actId="1076"/>
          <ac:spMkLst>
            <pc:docMk/>
            <pc:sldMk cId="2299434704" sldId="878"/>
            <ac:spMk id="9" creationId="{EDFE0760-6354-BD70-99A9-7792A8A057FD}"/>
          </ac:spMkLst>
        </pc:spChg>
        <pc:spChg chg="mod">
          <ac:chgData name="Mr J Bee (BWCET)" userId="a1856448-f297-487a-a7ea-498499ce4ab3" providerId="ADAL" clId="{7B77F153-592D-49B5-BFF1-A2EAA9389930}" dt="2024-11-15T21:09:02.729" v="24632" actId="14100"/>
          <ac:spMkLst>
            <pc:docMk/>
            <pc:sldMk cId="2299434704" sldId="878"/>
            <ac:spMk id="37" creationId="{EC449329-D0F6-7D29-8346-61F7AFCEB6A8}"/>
          </ac:spMkLst>
        </pc:spChg>
        <pc:picChg chg="mod">
          <ac:chgData name="Mr J Bee (BWCET)" userId="a1856448-f297-487a-a7ea-498499ce4ab3" providerId="ADAL" clId="{7B77F153-592D-49B5-BFF1-A2EAA9389930}" dt="2024-11-15T21:09:02.729" v="24632" actId="14100"/>
          <ac:picMkLst>
            <pc:docMk/>
            <pc:sldMk cId="2299434704" sldId="878"/>
            <ac:picMk id="33" creationId="{D71AF207-6344-714A-9FBD-D7665DD6CE62}"/>
          </ac:picMkLst>
        </pc:picChg>
        <pc:cxnChg chg="add mod">
          <ac:chgData name="Mr J Bee (BWCET)" userId="a1856448-f297-487a-a7ea-498499ce4ab3" providerId="ADAL" clId="{7B77F153-592D-49B5-BFF1-A2EAA9389930}" dt="2024-11-15T21:08:12.466" v="24609" actId="14100"/>
          <ac:cxnSpMkLst>
            <pc:docMk/>
            <pc:sldMk cId="2299434704" sldId="878"/>
            <ac:cxnSpMk id="4" creationId="{C3BEB3E2-0957-16D2-EFE1-32EAD752C1E4}"/>
          </ac:cxnSpMkLst>
        </pc:cxnChg>
        <pc:cxnChg chg="add mod">
          <ac:chgData name="Mr J Bee (BWCET)" userId="a1856448-f297-487a-a7ea-498499ce4ab3" providerId="ADAL" clId="{7B77F153-592D-49B5-BFF1-A2EAA9389930}" dt="2024-11-15T21:08:33.468" v="24619" actId="1076"/>
          <ac:cxnSpMkLst>
            <pc:docMk/>
            <pc:sldMk cId="2299434704" sldId="878"/>
            <ac:cxnSpMk id="8" creationId="{16D1365F-5BC3-F39E-FADE-DF8739970FE1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34175690" sldId="881"/>
        </pc:sldMkLst>
        <pc:spChg chg="mod">
          <ac:chgData name="Mr J Bee (BWCET)" userId="a1856448-f297-487a-a7ea-498499ce4ab3" providerId="ADAL" clId="{7B77F153-592D-49B5-BFF1-A2EAA9389930}" dt="2024-11-04T14:55:16.493" v="15824" actId="20577"/>
          <ac:spMkLst>
            <pc:docMk/>
            <pc:sldMk cId="3034175690" sldId="881"/>
            <ac:spMk id="3" creationId="{C5D1C286-2436-56B6-401C-9347103CED54}"/>
          </ac:spMkLst>
        </pc:spChg>
        <pc:spChg chg="mod">
          <ac:chgData name="Mr J Bee (BWCET)" userId="a1856448-f297-487a-a7ea-498499ce4ab3" providerId="ADAL" clId="{7B77F153-592D-49B5-BFF1-A2EAA9389930}" dt="2024-11-04T14:54:37.856" v="15731" actId="404"/>
          <ac:spMkLst>
            <pc:docMk/>
            <pc:sldMk cId="3034175690" sldId="881"/>
            <ac:spMk id="48" creationId="{275B040B-38B4-59F8-1EB2-BFE4A7DC9478}"/>
          </ac:spMkLst>
        </pc:spChg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761989022" sldId="884"/>
        </pc:sldMkLst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793331462" sldId="1198"/>
        </pc:sldMkLst>
        <pc:spChg chg="mod">
          <ac:chgData name="Mr J Bee (BWCET)" userId="a1856448-f297-487a-a7ea-498499ce4ab3" providerId="ADAL" clId="{7B77F153-592D-49B5-BFF1-A2EAA9389930}" dt="2024-10-29T10:24:26.459" v="4569" actId="14100"/>
          <ac:spMkLst>
            <pc:docMk/>
            <pc:sldMk cId="3793331462" sldId="1198"/>
            <ac:spMk id="2" creationId="{71AAC4F5-525A-EB0E-7457-E40ED75A15F6}"/>
          </ac:spMkLst>
        </pc:spChg>
        <pc:spChg chg="mod">
          <ac:chgData name="Mr J Bee (BWCET)" userId="a1856448-f297-487a-a7ea-498499ce4ab3" providerId="ADAL" clId="{7B77F153-592D-49B5-BFF1-A2EAA9389930}" dt="2024-10-29T10:20:16.059" v="4393" actId="408"/>
          <ac:spMkLst>
            <pc:docMk/>
            <pc:sldMk cId="3793331462" sldId="1198"/>
            <ac:spMk id="5" creationId="{BDBB689A-360B-8C58-FDD6-BAE6DDCA136F}"/>
          </ac:spMkLst>
        </pc:spChg>
        <pc:spChg chg="del">
          <ac:chgData name="Mr J Bee (BWCET)" userId="a1856448-f297-487a-a7ea-498499ce4ab3" providerId="ADAL" clId="{7B77F153-592D-49B5-BFF1-A2EAA9389930}" dt="2024-10-29T10:18:58.290" v="4358" actId="478"/>
          <ac:spMkLst>
            <pc:docMk/>
            <pc:sldMk cId="3793331462" sldId="1198"/>
            <ac:spMk id="6" creationId="{5EE445A7-95B1-8763-1CC1-D1AF123398A4}"/>
          </ac:spMkLst>
        </pc:spChg>
        <pc:spChg chg="del">
          <ac:chgData name="Mr J Bee (BWCET)" userId="a1856448-f297-487a-a7ea-498499ce4ab3" providerId="ADAL" clId="{7B77F153-592D-49B5-BFF1-A2EAA9389930}" dt="2024-10-29T10:18:54.203" v="4357" actId="478"/>
          <ac:spMkLst>
            <pc:docMk/>
            <pc:sldMk cId="3793331462" sldId="1198"/>
            <ac:spMk id="9" creationId="{1EA6DF1B-62D5-3E5F-20AA-A08E520AD6D2}"/>
          </ac:spMkLst>
        </pc:spChg>
        <pc:spChg chg="del">
          <ac:chgData name="Mr J Bee (BWCET)" userId="a1856448-f297-487a-a7ea-498499ce4ab3" providerId="ADAL" clId="{7B77F153-592D-49B5-BFF1-A2EAA9389930}" dt="2024-10-29T10:18:54.203" v="4357" actId="478"/>
          <ac:spMkLst>
            <pc:docMk/>
            <pc:sldMk cId="3793331462" sldId="1198"/>
            <ac:spMk id="10" creationId="{4F52D99C-7BEB-941F-5CC7-99A145BFD1D4}"/>
          </ac:spMkLst>
        </pc:spChg>
        <pc:spChg chg="mod">
          <ac:chgData name="Mr J Bee (BWCET)" userId="a1856448-f297-487a-a7ea-498499ce4ab3" providerId="ADAL" clId="{7B77F153-592D-49B5-BFF1-A2EAA9389930}" dt="2024-10-29T10:24:23.813" v="4568" actId="14100"/>
          <ac:spMkLst>
            <pc:docMk/>
            <pc:sldMk cId="3793331462" sldId="1198"/>
            <ac:spMk id="11" creationId="{4EB705B7-4584-D9BB-F078-66210ED97AC2}"/>
          </ac:spMkLst>
        </pc:spChg>
        <pc:spChg chg="mod">
          <ac:chgData name="Mr J Bee (BWCET)" userId="a1856448-f297-487a-a7ea-498499ce4ab3" providerId="ADAL" clId="{7B77F153-592D-49B5-BFF1-A2EAA9389930}" dt="2024-10-29T10:22:03.486" v="4494" actId="20577"/>
          <ac:spMkLst>
            <pc:docMk/>
            <pc:sldMk cId="3793331462" sldId="1198"/>
            <ac:spMk id="27" creationId="{4CED6AA6-31F6-FB7B-BAFB-DBB9CF5BF792}"/>
          </ac:spMkLst>
        </pc:spChg>
        <pc:spChg chg="del">
          <ac:chgData name="Mr J Bee (BWCET)" userId="a1856448-f297-487a-a7ea-498499ce4ab3" providerId="ADAL" clId="{7B77F153-592D-49B5-BFF1-A2EAA9389930}" dt="2024-10-29T10:18:54.203" v="4357" actId="478"/>
          <ac:spMkLst>
            <pc:docMk/>
            <pc:sldMk cId="3793331462" sldId="1198"/>
            <ac:spMk id="44" creationId="{0E41F7F9-4DB2-4951-26BC-CFA8E0E41776}"/>
          </ac:spMkLst>
        </pc:spChg>
        <pc:spChg chg="add mod">
          <ac:chgData name="Mr J Bee (BWCET)" userId="a1856448-f297-487a-a7ea-498499ce4ab3" providerId="ADAL" clId="{7B77F153-592D-49B5-BFF1-A2EAA9389930}" dt="2024-10-29T10:20:19.844" v="4394" actId="465"/>
          <ac:spMkLst>
            <pc:docMk/>
            <pc:sldMk cId="3793331462" sldId="1198"/>
            <ac:spMk id="45" creationId="{FCDB1F69-9A18-C822-3786-FBB16F94E7DD}"/>
          </ac:spMkLst>
        </pc:spChg>
        <pc:spChg chg="add mod">
          <ac:chgData name="Mr J Bee (BWCET)" userId="a1856448-f297-487a-a7ea-498499ce4ab3" providerId="ADAL" clId="{7B77F153-592D-49B5-BFF1-A2EAA9389930}" dt="2024-10-29T10:20:19.844" v="4394" actId="465"/>
          <ac:spMkLst>
            <pc:docMk/>
            <pc:sldMk cId="3793331462" sldId="1198"/>
            <ac:spMk id="47" creationId="{3D458E4F-0534-3162-967B-0B8692270613}"/>
          </ac:spMkLst>
        </pc:spChg>
        <pc:spChg chg="add mod">
          <ac:chgData name="Mr J Bee (BWCET)" userId="a1856448-f297-487a-a7ea-498499ce4ab3" providerId="ADAL" clId="{7B77F153-592D-49B5-BFF1-A2EAA9389930}" dt="2024-10-29T10:20:19.844" v="4394" actId="465"/>
          <ac:spMkLst>
            <pc:docMk/>
            <pc:sldMk cId="3793331462" sldId="1198"/>
            <ac:spMk id="48" creationId="{6C45D573-BE26-9971-C4FD-E3113D901BAC}"/>
          </ac:spMkLst>
        </pc:spChg>
        <pc:spChg chg="add mod">
          <ac:chgData name="Mr J Bee (BWCET)" userId="a1856448-f297-487a-a7ea-498499ce4ab3" providerId="ADAL" clId="{7B77F153-592D-49B5-BFF1-A2EAA9389930}" dt="2024-10-29T10:20:19.844" v="4394" actId="465"/>
          <ac:spMkLst>
            <pc:docMk/>
            <pc:sldMk cId="3793331462" sldId="1198"/>
            <ac:spMk id="49" creationId="{8F9F5524-7986-ABEE-3A7E-29728CFC917D}"/>
          </ac:spMkLst>
        </pc:spChg>
        <pc:spChg chg="add mod">
          <ac:chgData name="Mr J Bee (BWCET)" userId="a1856448-f297-487a-a7ea-498499ce4ab3" providerId="ADAL" clId="{7B77F153-592D-49B5-BFF1-A2EAA9389930}" dt="2024-10-29T10:20:19.844" v="4394" actId="465"/>
          <ac:spMkLst>
            <pc:docMk/>
            <pc:sldMk cId="3793331462" sldId="1198"/>
            <ac:spMk id="50" creationId="{BEB4760D-364A-A18F-ECD4-3E2DD7A9CDA0}"/>
          </ac:spMkLst>
        </pc:spChg>
        <pc:spChg chg="del">
          <ac:chgData name="Mr J Bee (BWCET)" userId="a1856448-f297-487a-a7ea-498499ce4ab3" providerId="ADAL" clId="{7B77F153-592D-49B5-BFF1-A2EAA9389930}" dt="2024-10-29T10:18:42.191" v="4350" actId="478"/>
          <ac:spMkLst>
            <pc:docMk/>
            <pc:sldMk cId="3793331462" sldId="1198"/>
            <ac:spMk id="51" creationId="{F409F13C-1DED-5765-C7B1-4635A8C080E4}"/>
          </ac:spMkLst>
        </pc:spChg>
        <pc:spChg chg="add mod">
          <ac:chgData name="Mr J Bee (BWCET)" userId="a1856448-f297-487a-a7ea-498499ce4ab3" providerId="ADAL" clId="{7B77F153-592D-49B5-BFF1-A2EAA9389930}" dt="2024-10-29T10:20:19.844" v="4394" actId="465"/>
          <ac:spMkLst>
            <pc:docMk/>
            <pc:sldMk cId="3793331462" sldId="1198"/>
            <ac:spMk id="52" creationId="{CB4FEDCE-0A3B-99AC-05EB-7D5A8AE96D2A}"/>
          </ac:spMkLst>
        </pc:spChg>
        <pc:spChg chg="del">
          <ac:chgData name="Mr J Bee (BWCET)" userId="a1856448-f297-487a-a7ea-498499ce4ab3" providerId="ADAL" clId="{7B77F153-592D-49B5-BFF1-A2EAA9389930}" dt="2024-10-29T10:18:42.191" v="4350" actId="478"/>
          <ac:spMkLst>
            <pc:docMk/>
            <pc:sldMk cId="3793331462" sldId="1198"/>
            <ac:spMk id="53" creationId="{0315BBDB-A3C5-6DD0-459C-9F6217F5FC34}"/>
          </ac:spMkLst>
        </pc:spChg>
        <pc:spChg chg="del">
          <ac:chgData name="Mr J Bee (BWCET)" userId="a1856448-f297-487a-a7ea-498499ce4ab3" providerId="ADAL" clId="{7B77F153-592D-49B5-BFF1-A2EAA9389930}" dt="2024-10-29T10:18:42.191" v="4350" actId="478"/>
          <ac:spMkLst>
            <pc:docMk/>
            <pc:sldMk cId="3793331462" sldId="1198"/>
            <ac:spMk id="54" creationId="{862D69FC-2B09-34FA-D290-A7EEC652C59B}"/>
          </ac:spMkLst>
        </pc:spChg>
        <pc:spChg chg="del">
          <ac:chgData name="Mr J Bee (BWCET)" userId="a1856448-f297-487a-a7ea-498499ce4ab3" providerId="ADAL" clId="{7B77F153-592D-49B5-BFF1-A2EAA9389930}" dt="2024-10-29T10:18:54.203" v="4357" actId="478"/>
          <ac:spMkLst>
            <pc:docMk/>
            <pc:sldMk cId="3793331462" sldId="1198"/>
            <ac:spMk id="57" creationId="{DB2D99CD-DDEE-7B16-5E6A-C0EDAAAC8484}"/>
          </ac:spMkLst>
        </pc:spChg>
        <pc:spChg chg="del">
          <ac:chgData name="Mr J Bee (BWCET)" userId="a1856448-f297-487a-a7ea-498499ce4ab3" providerId="ADAL" clId="{7B77F153-592D-49B5-BFF1-A2EAA9389930}" dt="2024-10-29T10:18:54.203" v="4357" actId="478"/>
          <ac:spMkLst>
            <pc:docMk/>
            <pc:sldMk cId="3793331462" sldId="1198"/>
            <ac:spMk id="58" creationId="{316BC620-ECC0-021F-AF1B-4008EDC67310}"/>
          </ac:spMkLst>
        </pc:spChg>
        <pc:spChg chg="add mod">
          <ac:chgData name="Mr J Bee (BWCET)" userId="a1856448-f297-487a-a7ea-498499ce4ab3" providerId="ADAL" clId="{7B77F153-592D-49B5-BFF1-A2EAA9389930}" dt="2024-10-29T10:20:19.844" v="4394" actId="465"/>
          <ac:spMkLst>
            <pc:docMk/>
            <pc:sldMk cId="3793331462" sldId="1198"/>
            <ac:spMk id="59" creationId="{06E605B6-69B5-1CA7-6610-4A76BD8D2BAB}"/>
          </ac:spMkLst>
        </pc:spChg>
        <pc:spChg chg="add mod">
          <ac:chgData name="Mr J Bee (BWCET)" userId="a1856448-f297-487a-a7ea-498499ce4ab3" providerId="ADAL" clId="{7B77F153-592D-49B5-BFF1-A2EAA9389930}" dt="2024-10-29T10:20:19.844" v="4394" actId="465"/>
          <ac:spMkLst>
            <pc:docMk/>
            <pc:sldMk cId="3793331462" sldId="1198"/>
            <ac:spMk id="60" creationId="{8ED9E5D0-D0C5-F084-666B-D94185057F6A}"/>
          </ac:spMkLst>
        </pc:spChg>
        <pc:spChg chg="add mod">
          <ac:chgData name="Mr J Bee (BWCET)" userId="a1856448-f297-487a-a7ea-498499ce4ab3" providerId="ADAL" clId="{7B77F153-592D-49B5-BFF1-A2EAA9389930}" dt="2024-10-29T10:20:16.059" v="4393" actId="408"/>
          <ac:spMkLst>
            <pc:docMk/>
            <pc:sldMk cId="3793331462" sldId="1198"/>
            <ac:spMk id="61" creationId="{F0F86BC1-86B4-48FB-AB02-9BDC85753DD1}"/>
          </ac:spMkLst>
        </pc:spChg>
        <pc:spChg chg="add del mod">
          <ac:chgData name="Mr J Bee (BWCET)" userId="a1856448-f297-487a-a7ea-498499ce4ab3" providerId="ADAL" clId="{7B77F153-592D-49B5-BFF1-A2EAA9389930}" dt="2024-10-29T10:19:44.300" v="4373" actId="478"/>
          <ac:spMkLst>
            <pc:docMk/>
            <pc:sldMk cId="3793331462" sldId="1198"/>
            <ac:spMk id="62" creationId="{D142BA27-642A-0610-BC6D-25BDA467DFAC}"/>
          </ac:spMkLst>
        </pc:spChg>
        <pc:spChg chg="add del mod">
          <ac:chgData name="Mr J Bee (BWCET)" userId="a1856448-f297-487a-a7ea-498499ce4ab3" providerId="ADAL" clId="{7B77F153-592D-49B5-BFF1-A2EAA9389930}" dt="2024-10-29T10:19:44.300" v="4373" actId="478"/>
          <ac:spMkLst>
            <pc:docMk/>
            <pc:sldMk cId="3793331462" sldId="1198"/>
            <ac:spMk id="63" creationId="{45D36648-79A1-6C56-A1AE-F585A7750ABB}"/>
          </ac:spMkLst>
        </pc:spChg>
        <pc:spChg chg="add mod">
          <ac:chgData name="Mr J Bee (BWCET)" userId="a1856448-f297-487a-a7ea-498499ce4ab3" providerId="ADAL" clId="{7B77F153-592D-49B5-BFF1-A2EAA9389930}" dt="2024-10-29T10:20:44.332" v="4402" actId="1076"/>
          <ac:spMkLst>
            <pc:docMk/>
            <pc:sldMk cId="3793331462" sldId="1198"/>
            <ac:spMk id="64" creationId="{B80D62DA-CDC3-99EC-B2C2-89115424F93A}"/>
          </ac:spMkLst>
        </pc:spChg>
        <pc:spChg chg="add mod">
          <ac:chgData name="Mr J Bee (BWCET)" userId="a1856448-f297-487a-a7ea-498499ce4ab3" providerId="ADAL" clId="{7B77F153-592D-49B5-BFF1-A2EAA9389930}" dt="2024-10-29T10:23:22.320" v="4526" actId="20577"/>
          <ac:spMkLst>
            <pc:docMk/>
            <pc:sldMk cId="3793331462" sldId="1198"/>
            <ac:spMk id="65" creationId="{EAE445EB-73C4-9FAD-EACC-FA753F6A7A60}"/>
          </ac:spMkLst>
        </pc:spChg>
        <pc:spChg chg="add mod">
          <ac:chgData name="Mr J Bee (BWCET)" userId="a1856448-f297-487a-a7ea-498499ce4ab3" providerId="ADAL" clId="{7B77F153-592D-49B5-BFF1-A2EAA9389930}" dt="2024-10-29T10:23:43.096" v="4561" actId="20577"/>
          <ac:spMkLst>
            <pc:docMk/>
            <pc:sldMk cId="3793331462" sldId="1198"/>
            <ac:spMk id="66" creationId="{98D3E55D-E5D4-4621-0C1D-122F7EFBCB0A}"/>
          </ac:spMkLst>
        </pc:spChg>
        <pc:spChg chg="del">
          <ac:chgData name="Mr J Bee (BWCET)" userId="a1856448-f297-487a-a7ea-498499ce4ab3" providerId="ADAL" clId="{7B77F153-592D-49B5-BFF1-A2EAA9389930}" dt="2024-10-29T10:18:54.203" v="4357" actId="478"/>
          <ac:spMkLst>
            <pc:docMk/>
            <pc:sldMk cId="3793331462" sldId="1198"/>
            <ac:spMk id="104" creationId="{D9E5D54D-C4FB-653C-2F48-652D9DA42D09}"/>
          </ac:spMkLst>
        </pc:spChg>
        <pc:spChg chg="del">
          <ac:chgData name="Mr J Bee (BWCET)" userId="a1856448-f297-487a-a7ea-498499ce4ab3" providerId="ADAL" clId="{7B77F153-592D-49B5-BFF1-A2EAA9389930}" dt="2024-10-29T10:18:54.203" v="4357" actId="478"/>
          <ac:spMkLst>
            <pc:docMk/>
            <pc:sldMk cId="3793331462" sldId="1198"/>
            <ac:spMk id="106" creationId="{217599A1-E240-5843-D9B1-C66D59C6123F}"/>
          </ac:spMkLst>
        </pc:spChg>
        <pc:spChg chg="del">
          <ac:chgData name="Mr J Bee (BWCET)" userId="a1856448-f297-487a-a7ea-498499ce4ab3" providerId="ADAL" clId="{7B77F153-592D-49B5-BFF1-A2EAA9389930}" dt="2024-10-29T10:18:54.203" v="4357" actId="478"/>
          <ac:spMkLst>
            <pc:docMk/>
            <pc:sldMk cId="3793331462" sldId="1198"/>
            <ac:spMk id="107" creationId="{1917DD25-C9C8-D23E-8CAE-93F6910ACDEB}"/>
          </ac:spMkLst>
        </pc:spChg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637756565" sldId="1394"/>
        </pc:sldMkLst>
      </pc:sldChg>
      <pc:sldChg chg="modSp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76512333" sldId="1395"/>
        </pc:sldMkLst>
        <pc:graphicFrameChg chg="mod">
          <ac:chgData name="Mr J Bee (BWCET)" userId="a1856448-f297-487a-a7ea-498499ce4ab3" providerId="ADAL" clId="{7B77F153-592D-49B5-BFF1-A2EAA9389930}" dt="2024-11-02T08:16:28.395" v="12253" actId="20577"/>
          <ac:graphicFrameMkLst>
            <pc:docMk/>
            <pc:sldMk cId="2976512333" sldId="1395"/>
            <ac:graphicFrameMk id="2" creationId="{F4DF5751-1C10-8E8F-FF4F-DF02DC67C94F}"/>
          </ac:graphicFrameMkLst>
        </pc:graphicFrameChg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821782818" sldId="1396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684742252" sldId="139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565430601" sldId="139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960079624" sldId="139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77716892" sldId="140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086464321" sldId="1401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892076168" sldId="140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775876338" sldId="1403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660437079" sldId="1404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988609512" sldId="140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242912209" sldId="140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999923680" sldId="140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507026801" sldId="140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229775261" sldId="140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963111413" sldId="141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885153993" sldId="141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672425516" sldId="141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224490271" sldId="141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170725933" sldId="141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054868255" sldId="141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395367391" sldId="141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776145220" sldId="141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963896597" sldId="141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336503227" sldId="141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354796034" sldId="142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628363663" sldId="142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230665270" sldId="1422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178368312" sldId="1423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819364173" sldId="1424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994785175" sldId="1425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012022932" sldId="1426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144212892" sldId="1427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454810595" sldId="1428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3461318404" sldId="1429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2318994620" sldId="1430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066141723" sldId="1431"/>
        </pc:sldMkLst>
      </pc:sldChg>
      <pc:sldChg chg="del modTransition">
        <pc:chgData name="Mr J Bee (BWCET)" userId="a1856448-f297-487a-a7ea-498499ce4ab3" providerId="ADAL" clId="{7B77F153-592D-49B5-BFF1-A2EAA9389930}" dt="2024-11-16T07:57:01.845" v="24850" actId="47"/>
        <pc:sldMkLst>
          <pc:docMk/>
          <pc:sldMk cId="1966010625" sldId="143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113818410" sldId="143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35663616" sldId="143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08215126" sldId="143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56694830" sldId="143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483065594" sldId="1438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423593915" sldId="143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454150197" sldId="144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717337789" sldId="144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178808606" sldId="144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423293862" sldId="144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456143699" sldId="144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78320968" sldId="144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451886590" sldId="144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044373881" sldId="144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021872419" sldId="144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02409601" sldId="144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697846081" sldId="145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381596574" sldId="145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58277815" sldId="145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66541824" sldId="145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44970759" sldId="1456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287379928" sldId="1457"/>
        </pc:sldMkLst>
      </pc:sldChg>
      <pc:sldChg chg="add 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2735872032" sldId="1458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547050406" sldId="1459"/>
        </pc:sldMkLst>
      </pc:sldChg>
      <pc:sldChg chg="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571814272" sldId="146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035075426" sldId="146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711283970" sldId="146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66136162" sldId="146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8256870" sldId="146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962662604" sldId="146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95659397" sldId="146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86732571" sldId="146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697502421" sldId="146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968599296" sldId="147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414757355" sldId="147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795947007" sldId="147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60560942" sldId="147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1593084" sldId="147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07658907" sldId="147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657435012" sldId="147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110676446" sldId="147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687032144" sldId="147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015513909" sldId="147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014698541" sldId="148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10894175" sldId="148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650919611" sldId="148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54050108" sldId="148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065472160" sldId="148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790760767" sldId="148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771671338" sldId="148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71322319" sldId="148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856960445" sldId="149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42270543" sldId="149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920613900" sldId="149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46568568" sldId="149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242848955" sldId="149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72900549" sldId="149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620981277" sldId="149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292172154" sldId="149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39764708" sldId="150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553250122" sldId="150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141780160" sldId="150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6632190" sldId="150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2351513" sldId="150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178782589" sldId="150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32891687" sldId="150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721165730" sldId="150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814499272" sldId="151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808775058" sldId="151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037168574" sldId="151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168650742" sldId="151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590861890" sldId="151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899993419" sldId="151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94227201" sldId="151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878845036" sldId="151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847720348" sldId="152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822914523" sldId="152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38677903" sldId="152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638114490" sldId="152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599469505" sldId="152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18205409" sldId="152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86146084" sldId="152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89704613" sldId="152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77576474" sldId="152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064182" sldId="153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368860609" sldId="153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159026017" sldId="153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469912627" sldId="153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602820636" sldId="153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899450158" sldId="153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246532134" sldId="153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251956990" sldId="153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52285716" sldId="153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32121291" sldId="153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771893255" sldId="154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66194436" sldId="154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79028591" sldId="154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33917678" sldId="154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386319832" sldId="154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516970386" sldId="154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593127202" sldId="154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14042088" sldId="154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361474217" sldId="154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282270959" sldId="154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427201345" sldId="155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379122473" sldId="155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678017725" sldId="155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51946818" sldId="155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405830797" sldId="155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5009173" sldId="155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57894666" sldId="155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65429067" sldId="155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846121982" sldId="155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62549483" sldId="155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86666162" sldId="156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71029818" sldId="156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016629605" sldId="156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770886194" sldId="156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715812098" sldId="156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888533137" sldId="156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56919399" sldId="156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028885681" sldId="156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960549448" sldId="156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45675780" sldId="157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400040829" sldId="157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74462742" sldId="157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139855597" sldId="157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111512390" sldId="157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176361042" sldId="157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671686408" sldId="157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813187905" sldId="157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130149594" sldId="157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53102680" sldId="157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925326506" sldId="158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04791949" sldId="158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335148480" sldId="158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848687177" sldId="158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9296150" sldId="158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495225442" sldId="158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662793251" sldId="158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207216083" sldId="158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508042244" sldId="158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628048714" sldId="158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32758900" sldId="159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106302092" sldId="159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176422340" sldId="159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82805864" sldId="159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742038397" sldId="159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816051540" sldId="159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962587783" sldId="159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56254481" sldId="159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11756104" sldId="159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22987411" sldId="160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312914046" sldId="160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021880004" sldId="160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604659382" sldId="160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188700127" sldId="160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639288990" sldId="160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35033663" sldId="160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836835603" sldId="160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781352186" sldId="160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69640072" sldId="161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060655991" sldId="161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2653819" sldId="161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178259786" sldId="161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851692195" sldId="161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472914959" sldId="161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38263773" sldId="161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03455311" sldId="161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774374027" sldId="161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551402874" sldId="161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661641" sldId="162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660070689" sldId="162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58435343" sldId="162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500309469" sldId="162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78644293" sldId="162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809318344" sldId="162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4725692" sldId="162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68965763" sldId="162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76132748" sldId="163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5756515" sldId="163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490656183" sldId="163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423367855" sldId="163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73649153" sldId="163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021006031" sldId="163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063962193" sldId="163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860566026" sldId="163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741464569" sldId="163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088473586" sldId="164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584013922" sldId="164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389120465" sldId="164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01167008" sldId="164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790095558" sldId="164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73531120" sldId="164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4962137" sldId="164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303849178" sldId="164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294996311" sldId="164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385258836" sldId="165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015358536" sldId="165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77737846" sldId="165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12260474" sldId="165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867902002" sldId="165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167118407" sldId="165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49781225" sldId="165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386721490" sldId="165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463589823" sldId="165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295057643" sldId="165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576006831" sldId="166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80280302" sldId="166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746716819" sldId="166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601198782" sldId="166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659952844" sldId="166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26245766" sldId="166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480702140" sldId="166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570966012" sldId="166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66379368" sldId="166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185100438" sldId="166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797491206" sldId="167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195495136" sldId="167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59399475" sldId="167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858441946" sldId="167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475226692" sldId="167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470118079" sldId="167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25787593" sldId="167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71756312" sldId="167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95366109" sldId="167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04925695" sldId="168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456560994" sldId="1681"/>
        </pc:sldMkLst>
      </pc:sldChg>
      <pc:sldChg chg="modSp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182763048" sldId="1682"/>
        </pc:sldMkLst>
        <pc:spChg chg="mod">
          <ac:chgData name="Mr J Bee (BWCET)" userId="a1856448-f297-487a-a7ea-498499ce4ab3" providerId="ADAL" clId="{7B77F153-592D-49B5-BFF1-A2EAA9389930}" dt="2024-10-25T13:12:07.871" v="5" actId="20577"/>
          <ac:spMkLst>
            <pc:docMk/>
            <pc:sldMk cId="4182763048" sldId="1682"/>
            <ac:spMk id="2" creationId="{5258E904-559F-3584-26D7-D8605EAF5DB9}"/>
          </ac:spMkLst>
        </pc:spChg>
      </pc:sldChg>
      <pc:sldChg chg="addSp modSp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988346209" sldId="1683"/>
        </pc:sldMkLst>
        <pc:spChg chg="mod">
          <ac:chgData name="Mr J Bee (BWCET)" userId="a1856448-f297-487a-a7ea-498499ce4ab3" providerId="ADAL" clId="{7B77F153-592D-49B5-BFF1-A2EAA9389930}" dt="2024-10-29T09:32:03.575" v="3647" actId="20577"/>
          <ac:spMkLst>
            <pc:docMk/>
            <pc:sldMk cId="1988346209" sldId="1683"/>
            <ac:spMk id="2" creationId="{B5527437-00BE-F1DE-F7B4-D89ADA9E10D1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4" creationId="{6416CBDB-928A-61FB-DCE9-D3E4384DDABA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5" creationId="{31D76EB2-A533-0679-D1CA-2FC8F80DB5E2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6" creationId="{42AF1E10-0AF8-E51D-430B-66E0D43FEC67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7" creationId="{C9033173-3DE7-A728-BC03-1FDB20AC30A3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8" creationId="{233F6486-CA84-9B53-2A1C-4523BEACCA83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9" creationId="{52D58ED5-FF7D-6A55-A1D0-B1473B95DCF6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10" creationId="{DDC27B4A-E4EE-F13F-BF6B-92BA235F4EC4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11" creationId="{11CB4196-5B95-F339-7F89-ABBD48881232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12" creationId="{532AB27F-EA96-6A86-C22D-89F80D757EDC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13" creationId="{2EC9B02E-B96E-5E6C-BD2D-BF6B8DA33513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15" creationId="{C41FE35C-E5AB-7FF8-F934-14B0A08B2940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16" creationId="{D8C1C3F2-8CE6-C994-7623-7BE5844B3383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17" creationId="{E62B700F-2633-6E08-09DE-5570FA9CA38E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18" creationId="{CEB536FB-105C-C132-A7A7-683A5836975E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19" creationId="{C97E32E9-B231-6298-CC3C-EF6A4BF4409D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20" creationId="{5DC71A38-4F0F-EC6E-231D-B48534DED92B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21" creationId="{5EF34765-D1B4-06F8-A8FD-4E818EE3678A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22" creationId="{2E8CF22B-828C-D334-56AA-CC98A11EF374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23" creationId="{C3CEE9D2-574B-6ED8-6A50-2729A5A2113C}"/>
          </ac:spMkLst>
        </pc:spChg>
        <pc:spChg chg="add mod">
          <ac:chgData name="Mr J Bee (BWCET)" userId="a1856448-f297-487a-a7ea-498499ce4ab3" providerId="ADAL" clId="{7B77F153-592D-49B5-BFF1-A2EAA9389930}" dt="2024-10-29T09:32:43.643" v="3648"/>
          <ac:spMkLst>
            <pc:docMk/>
            <pc:sldMk cId="1988346209" sldId="1683"/>
            <ac:spMk id="24" creationId="{067A188A-5F05-AE50-4673-2F17FD4F246C}"/>
          </ac:spMkLst>
        </pc:spChg>
        <pc:graphicFrameChg chg="add mod">
          <ac:chgData name="Mr J Bee (BWCET)" userId="a1856448-f297-487a-a7ea-498499ce4ab3" providerId="ADAL" clId="{7B77F153-592D-49B5-BFF1-A2EAA9389930}" dt="2024-10-29T09:32:43.643" v="3648"/>
          <ac:graphicFrameMkLst>
            <pc:docMk/>
            <pc:sldMk cId="1988346209" sldId="1683"/>
            <ac:graphicFrameMk id="14" creationId="{694A394B-76D4-D6B5-12F5-4B0DEE25BF76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32:43.643" v="3648"/>
          <ac:graphicFrameMkLst>
            <pc:docMk/>
            <pc:sldMk cId="1988346209" sldId="1683"/>
            <ac:graphicFrameMk id="25" creationId="{D1B67C09-3582-766B-CA12-477FEF56D7E8}"/>
          </ac:graphicFrameMkLst>
        </pc:graphicFrameChg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772631044" sldId="168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65987868" sldId="168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427464121" sldId="168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2078410" sldId="168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91279015" sldId="168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191886840" sldId="168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08804075" sldId="169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22351587" sldId="1691"/>
        </pc:sldMkLst>
      </pc:sldChg>
      <pc:sldChg chg="delSp modSp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80944130" sldId="1692"/>
        </pc:sldMkLst>
        <pc:spChg chg="mod">
          <ac:chgData name="Mr J Bee (BWCET)" userId="a1856448-f297-487a-a7ea-498499ce4ab3" providerId="ADAL" clId="{7B77F153-592D-49B5-BFF1-A2EAA9389930}" dt="2024-10-26T07:25:40.959" v="1522" actId="20577"/>
          <ac:spMkLst>
            <pc:docMk/>
            <pc:sldMk cId="380944130" sldId="1692"/>
            <ac:spMk id="2" creationId="{05A2635C-EF7F-E282-3F37-541FA7A0DF0B}"/>
          </ac:spMkLst>
        </pc:spChg>
        <pc:spChg chg="del">
          <ac:chgData name="Mr J Bee (BWCET)" userId="a1856448-f297-487a-a7ea-498499ce4ab3" providerId="ADAL" clId="{7B77F153-592D-49B5-BFF1-A2EAA9389930}" dt="2024-10-25T14:40:49.962" v="1432" actId="478"/>
          <ac:spMkLst>
            <pc:docMk/>
            <pc:sldMk cId="380944130" sldId="1692"/>
            <ac:spMk id="3" creationId="{65752B9E-8AD3-595A-9589-5A7E72E0B046}"/>
          </ac:spMkLst>
        </pc:spChg>
      </pc:sldChg>
      <pc:sldChg chg="modSp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775916913" sldId="1693"/>
        </pc:sldMkLst>
        <pc:spChg chg="mod">
          <ac:chgData name="Mr J Bee (BWCET)" userId="a1856448-f297-487a-a7ea-498499ce4ab3" providerId="ADAL" clId="{7B77F153-592D-49B5-BFF1-A2EAA9389930}" dt="2024-10-29T08:55:20.999" v="2785" actId="20577"/>
          <ac:spMkLst>
            <pc:docMk/>
            <pc:sldMk cId="3775916913" sldId="1693"/>
            <ac:spMk id="2" creationId="{3297F21F-06BF-11AE-3263-D01E5121DB02}"/>
          </ac:spMkLst>
        </pc:spChg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42763006" sldId="169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670305157" sldId="1695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851586203" sldId="1696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772565454" sldId="1697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295149013" sldId="1698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824373867" sldId="1699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49000562" sldId="1700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2916695" sldId="1701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934750537" sldId="1702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369143513" sldId="1703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27841650" sldId="1704"/>
        </pc:sldMkLst>
      </pc:sldChg>
      <pc:sldChg chg="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15676578" sldId="1705"/>
        </pc:sldMkLst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883763952" sldId="1706"/>
        </pc:sldMkLst>
        <pc:spChg chg="add mod">
          <ac:chgData name="Mr J Bee (BWCET)" userId="a1856448-f297-487a-a7ea-498499ce4ab3" providerId="ADAL" clId="{7B77F153-592D-49B5-BFF1-A2EAA9389930}" dt="2024-10-25T13:14:55.895" v="91" actId="555"/>
          <ac:spMkLst>
            <pc:docMk/>
            <pc:sldMk cId="883763952" sldId="1706"/>
            <ac:spMk id="2" creationId="{CEDD864D-CDDD-111C-D64E-309C539B31FC}"/>
          </ac:spMkLst>
        </pc:spChg>
        <pc:spChg chg="add mod">
          <ac:chgData name="Mr J Bee (BWCET)" userId="a1856448-f297-487a-a7ea-498499ce4ab3" providerId="ADAL" clId="{7B77F153-592D-49B5-BFF1-A2EAA9389930}" dt="2024-10-25T13:14:55.895" v="91" actId="555"/>
          <ac:spMkLst>
            <pc:docMk/>
            <pc:sldMk cId="883763952" sldId="1706"/>
            <ac:spMk id="3" creationId="{78F258D7-DA0E-A2A6-6761-142F994D25F5}"/>
          </ac:spMkLst>
        </pc:spChg>
        <pc:spChg chg="add mod">
          <ac:chgData name="Mr J Bee (BWCET)" userId="a1856448-f297-487a-a7ea-498499ce4ab3" providerId="ADAL" clId="{7B77F153-592D-49B5-BFF1-A2EAA9389930}" dt="2024-10-25T13:15:17.526" v="94" actId="1076"/>
          <ac:spMkLst>
            <pc:docMk/>
            <pc:sldMk cId="883763952" sldId="1706"/>
            <ac:spMk id="4" creationId="{4AA9080B-B17B-E783-E79F-306ECEBDE4A1}"/>
          </ac:spMkLst>
        </pc:spChg>
        <pc:spChg chg="add mod">
          <ac:chgData name="Mr J Bee (BWCET)" userId="a1856448-f297-487a-a7ea-498499ce4ab3" providerId="ADAL" clId="{7B77F153-592D-49B5-BFF1-A2EAA9389930}" dt="2024-10-25T13:15:17.526" v="94" actId="1076"/>
          <ac:spMkLst>
            <pc:docMk/>
            <pc:sldMk cId="883763952" sldId="1706"/>
            <ac:spMk id="5" creationId="{345704F9-7A35-9E66-9D53-B17AEB4197C4}"/>
          </ac:spMkLst>
        </pc:spChg>
        <pc:spChg chg="del">
          <ac:chgData name="Mr J Bee (BWCET)" userId="a1856448-f297-487a-a7ea-498499ce4ab3" providerId="ADAL" clId="{7B77F153-592D-49B5-BFF1-A2EAA9389930}" dt="2024-10-25T13:13:56.630" v="81" actId="478"/>
          <ac:spMkLst>
            <pc:docMk/>
            <pc:sldMk cId="883763952" sldId="1706"/>
            <ac:spMk id="6" creationId="{83D132C5-FCB3-9796-D368-223B294AA847}"/>
          </ac:spMkLst>
        </pc:spChg>
        <pc:spChg chg="del">
          <ac:chgData name="Mr J Bee (BWCET)" userId="a1856448-f297-487a-a7ea-498499ce4ab3" providerId="ADAL" clId="{7B77F153-592D-49B5-BFF1-A2EAA9389930}" dt="2024-10-25T13:12:23.140" v="9" actId="478"/>
          <ac:spMkLst>
            <pc:docMk/>
            <pc:sldMk cId="883763952" sldId="1706"/>
            <ac:spMk id="7" creationId="{85F8A515-4545-519A-9181-936EE3301930}"/>
          </ac:spMkLst>
        </pc:spChg>
        <pc:spChg chg="del">
          <ac:chgData name="Mr J Bee (BWCET)" userId="a1856448-f297-487a-a7ea-498499ce4ab3" providerId="ADAL" clId="{7B77F153-592D-49B5-BFF1-A2EAA9389930}" dt="2024-10-25T13:12:21.803" v="8" actId="478"/>
          <ac:spMkLst>
            <pc:docMk/>
            <pc:sldMk cId="883763952" sldId="1706"/>
            <ac:spMk id="8" creationId="{35C858FD-2C1D-9D19-9BEE-ED833DDED7D9}"/>
          </ac:spMkLst>
        </pc:spChg>
        <pc:spChg chg="mod">
          <ac:chgData name="Mr J Bee (BWCET)" userId="a1856448-f297-487a-a7ea-498499ce4ab3" providerId="ADAL" clId="{7B77F153-592D-49B5-BFF1-A2EAA9389930}" dt="2024-10-25T13:13:51.593" v="80" actId="14100"/>
          <ac:spMkLst>
            <pc:docMk/>
            <pc:sldMk cId="883763952" sldId="1706"/>
            <ac:spMk id="9" creationId="{78578295-9888-DB04-BA7B-49340B69E6AC}"/>
          </ac:spMkLst>
        </pc:spChg>
        <pc:spChg chg="add mod">
          <ac:chgData name="Mr J Bee (BWCET)" userId="a1856448-f297-487a-a7ea-498499ce4ab3" providerId="ADAL" clId="{7B77F153-592D-49B5-BFF1-A2EAA9389930}" dt="2024-10-25T13:15:39.088" v="96" actId="1076"/>
          <ac:spMkLst>
            <pc:docMk/>
            <pc:sldMk cId="883763952" sldId="1706"/>
            <ac:spMk id="10" creationId="{63725923-DEAE-2F5B-085B-4F8DD017251C}"/>
          </ac:spMkLst>
        </pc:spChg>
        <pc:spChg chg="add mod">
          <ac:chgData name="Mr J Bee (BWCET)" userId="a1856448-f297-487a-a7ea-498499ce4ab3" providerId="ADAL" clId="{7B77F153-592D-49B5-BFF1-A2EAA9389930}" dt="2024-10-25T13:15:39.088" v="96" actId="1076"/>
          <ac:spMkLst>
            <pc:docMk/>
            <pc:sldMk cId="883763952" sldId="1706"/>
            <ac:spMk id="11" creationId="{6159ADD1-F9A1-3A45-16A6-1FFBD37D8545}"/>
          </ac:spMkLst>
        </pc:spChg>
        <pc:spChg chg="mod">
          <ac:chgData name="Mr J Bee (BWCET)" userId="a1856448-f297-487a-a7ea-498499ce4ab3" providerId="ADAL" clId="{7B77F153-592D-49B5-BFF1-A2EAA9389930}" dt="2024-10-25T13:16:27.601" v="112" actId="20577"/>
          <ac:spMkLst>
            <pc:docMk/>
            <pc:sldMk cId="883763952" sldId="1706"/>
            <ac:spMk id="83" creationId="{1AF89664-4485-3C30-B822-1E8A8228F531}"/>
          </ac:spMkLst>
        </pc:spChg>
        <pc:cxnChg chg="del">
          <ac:chgData name="Mr J Bee (BWCET)" userId="a1856448-f297-487a-a7ea-498499ce4ab3" providerId="ADAL" clId="{7B77F153-592D-49B5-BFF1-A2EAA9389930}" dt="2024-10-25T13:12:19.015" v="7" actId="478"/>
          <ac:cxnSpMkLst>
            <pc:docMk/>
            <pc:sldMk cId="883763952" sldId="1706"/>
            <ac:cxnSpMk id="134" creationId="{39A10699-3E0F-1A08-5A67-208173FE096F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300481417" sldId="1707"/>
        </pc:sldMkLst>
        <pc:spChg chg="del">
          <ac:chgData name="Mr J Bee (BWCET)" userId="a1856448-f297-487a-a7ea-498499ce4ab3" providerId="ADAL" clId="{7B77F153-592D-49B5-BFF1-A2EAA9389930}" dt="2024-10-25T13:16:18.961" v="99" actId="478"/>
          <ac:spMkLst>
            <pc:docMk/>
            <pc:sldMk cId="1300481417" sldId="1707"/>
            <ac:spMk id="4" creationId="{08B873A1-F3AE-CEED-4316-82CEDAD53BA6}"/>
          </ac:spMkLst>
        </pc:spChg>
        <pc:spChg chg="add mod">
          <ac:chgData name="Mr J Bee (BWCET)" userId="a1856448-f297-487a-a7ea-498499ce4ab3" providerId="ADAL" clId="{7B77F153-592D-49B5-BFF1-A2EAA9389930}" dt="2024-10-25T13:52:54.518" v="262" actId="1076"/>
          <ac:spMkLst>
            <pc:docMk/>
            <pc:sldMk cId="1300481417" sldId="1707"/>
            <ac:spMk id="4" creationId="{A587D1C4-614C-0CEB-E8AC-77F8F1C522EB}"/>
          </ac:spMkLst>
        </pc:spChg>
        <pc:spChg chg="add mod">
          <ac:chgData name="Mr J Bee (BWCET)" userId="a1856448-f297-487a-a7ea-498499ce4ab3" providerId="ADAL" clId="{7B77F153-592D-49B5-BFF1-A2EAA9389930}" dt="2024-10-25T13:52:54.518" v="262" actId="1076"/>
          <ac:spMkLst>
            <pc:docMk/>
            <pc:sldMk cId="1300481417" sldId="1707"/>
            <ac:spMk id="5" creationId="{B9B01E9C-7F0C-D879-3E7C-D468BFE41BAF}"/>
          </ac:spMkLst>
        </pc:spChg>
        <pc:spChg chg="del">
          <ac:chgData name="Mr J Bee (BWCET)" userId="a1856448-f297-487a-a7ea-498499ce4ab3" providerId="ADAL" clId="{7B77F153-592D-49B5-BFF1-A2EAA9389930}" dt="2024-10-25T13:16:17.742" v="98" actId="478"/>
          <ac:spMkLst>
            <pc:docMk/>
            <pc:sldMk cId="1300481417" sldId="1707"/>
            <ac:spMk id="5" creationId="{F41FEF69-C5CC-9C0F-FE0E-01134BAB349A}"/>
          </ac:spMkLst>
        </pc:spChg>
        <pc:spChg chg="add mod">
          <ac:chgData name="Mr J Bee (BWCET)" userId="a1856448-f297-487a-a7ea-498499ce4ab3" providerId="ADAL" clId="{7B77F153-592D-49B5-BFF1-A2EAA9389930}" dt="2024-10-25T13:56:07.577" v="300" actId="1076"/>
          <ac:spMkLst>
            <pc:docMk/>
            <pc:sldMk cId="1300481417" sldId="1707"/>
            <ac:spMk id="8" creationId="{6BC2CBC6-3B9B-2C2C-CD35-C692566B1AEE}"/>
          </ac:spMkLst>
        </pc:spChg>
        <pc:spChg chg="mod">
          <ac:chgData name="Mr J Bee (BWCET)" userId="a1856448-f297-487a-a7ea-498499ce4ab3" providerId="ADAL" clId="{7B77F153-592D-49B5-BFF1-A2EAA9389930}" dt="2024-10-25T13:51:53.242" v="254" actId="20577"/>
          <ac:spMkLst>
            <pc:docMk/>
            <pc:sldMk cId="1300481417" sldId="1707"/>
            <ac:spMk id="9" creationId="{633AAF3F-E61F-7380-F037-B60EC3DE063D}"/>
          </ac:spMkLst>
        </pc:spChg>
        <pc:spChg chg="del">
          <ac:chgData name="Mr J Bee (BWCET)" userId="a1856448-f297-487a-a7ea-498499ce4ab3" providerId="ADAL" clId="{7B77F153-592D-49B5-BFF1-A2EAA9389930}" dt="2024-10-25T13:16:20.172" v="101" actId="478"/>
          <ac:spMkLst>
            <pc:docMk/>
            <pc:sldMk cId="1300481417" sldId="1707"/>
            <ac:spMk id="10" creationId="{3582F32B-5634-8196-963F-142412E511F0}"/>
          </ac:spMkLst>
        </pc:spChg>
        <pc:spChg chg="add mod">
          <ac:chgData name="Mr J Bee (BWCET)" userId="a1856448-f297-487a-a7ea-498499ce4ab3" providerId="ADAL" clId="{7B77F153-592D-49B5-BFF1-A2EAA9389930}" dt="2024-10-25T13:56:45.565" v="308" actId="1076"/>
          <ac:spMkLst>
            <pc:docMk/>
            <pc:sldMk cId="1300481417" sldId="1707"/>
            <ac:spMk id="10" creationId="{9231A606-B4C1-F215-6B78-5FCBEB1336AE}"/>
          </ac:spMkLst>
        </pc:spChg>
        <pc:spChg chg="add mod">
          <ac:chgData name="Mr J Bee (BWCET)" userId="a1856448-f297-487a-a7ea-498499ce4ab3" providerId="ADAL" clId="{7B77F153-592D-49B5-BFF1-A2EAA9389930}" dt="2024-10-25T14:02:28.064" v="311" actId="1076"/>
          <ac:spMkLst>
            <pc:docMk/>
            <pc:sldMk cId="1300481417" sldId="1707"/>
            <ac:spMk id="11" creationId="{4F2B6FB9-FE9C-3959-B201-3B0D4014894B}"/>
          </ac:spMkLst>
        </pc:spChg>
        <pc:spChg chg="del">
          <ac:chgData name="Mr J Bee (BWCET)" userId="a1856448-f297-487a-a7ea-498499ce4ab3" providerId="ADAL" clId="{7B77F153-592D-49B5-BFF1-A2EAA9389930}" dt="2024-10-25T13:16:19.603" v="100" actId="478"/>
          <ac:spMkLst>
            <pc:docMk/>
            <pc:sldMk cId="1300481417" sldId="1707"/>
            <ac:spMk id="11" creationId="{C21263BD-5F15-16E4-7B74-103022065202}"/>
          </ac:spMkLst>
        </pc:spChg>
        <pc:spChg chg="add mod">
          <ac:chgData name="Mr J Bee (BWCET)" userId="a1856448-f297-487a-a7ea-498499ce4ab3" providerId="ADAL" clId="{7B77F153-592D-49B5-BFF1-A2EAA9389930}" dt="2024-10-25T14:02:28.064" v="311" actId="1076"/>
          <ac:spMkLst>
            <pc:docMk/>
            <pc:sldMk cId="1300481417" sldId="1707"/>
            <ac:spMk id="12" creationId="{E0AB6E71-6B46-8AAE-B0F2-29D2C099A323}"/>
          </ac:spMkLst>
        </pc:spChg>
        <pc:spChg chg="add mod">
          <ac:chgData name="Mr J Bee (BWCET)" userId="a1856448-f297-487a-a7ea-498499ce4ab3" providerId="ADAL" clId="{7B77F153-592D-49B5-BFF1-A2EAA9389930}" dt="2024-10-25T14:03:27.656" v="318" actId="1038"/>
          <ac:spMkLst>
            <pc:docMk/>
            <pc:sldMk cId="1300481417" sldId="1707"/>
            <ac:spMk id="14" creationId="{9E685776-1476-E1FA-61A4-8991C074F54B}"/>
          </ac:spMkLst>
        </pc:spChg>
        <pc:cxnChg chg="add mod">
          <ac:chgData name="Mr J Bee (BWCET)" userId="a1856448-f297-487a-a7ea-498499ce4ab3" providerId="ADAL" clId="{7B77F153-592D-49B5-BFF1-A2EAA9389930}" dt="2024-10-25T13:52:59.417" v="264" actId="1076"/>
          <ac:cxnSpMkLst>
            <pc:docMk/>
            <pc:sldMk cId="1300481417" sldId="1707"/>
            <ac:cxnSpMk id="6" creationId="{6C8ABF01-FE04-6A6F-2D82-24D878174500}"/>
          </ac:cxnSpMkLst>
        </pc:cxnChg>
        <pc:cxnChg chg="add mod">
          <ac:chgData name="Mr J Bee (BWCET)" userId="a1856448-f297-487a-a7ea-498499ce4ab3" providerId="ADAL" clId="{7B77F153-592D-49B5-BFF1-A2EAA9389930}" dt="2024-10-25T13:16:58.147" v="122" actId="1582"/>
          <ac:cxnSpMkLst>
            <pc:docMk/>
            <pc:sldMk cId="1300481417" sldId="1707"/>
            <ac:cxnSpMk id="7" creationId="{6A721798-193D-4E13-B192-414501725CA9}"/>
          </ac:cxnSpMkLst>
        </pc:cxnChg>
        <pc:cxnChg chg="add mod">
          <ac:chgData name="Mr J Bee (BWCET)" userId="a1856448-f297-487a-a7ea-498499ce4ab3" providerId="ADAL" clId="{7B77F153-592D-49B5-BFF1-A2EAA9389930}" dt="2024-10-25T14:02:41.001" v="313" actId="1076"/>
          <ac:cxnSpMkLst>
            <pc:docMk/>
            <pc:sldMk cId="1300481417" sldId="1707"/>
            <ac:cxnSpMk id="13" creationId="{84853B90-3F56-166A-30AE-48F80C44DDE2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715767311" sldId="1708"/>
        </pc:sldMkLst>
        <pc:spChg chg="mod">
          <ac:chgData name="Mr J Bee (BWCET)" userId="a1856448-f297-487a-a7ea-498499ce4ab3" providerId="ADAL" clId="{7B77F153-592D-49B5-BFF1-A2EAA9389930}" dt="2024-10-25T14:04:05.702" v="398" actId="1076"/>
          <ac:spMkLst>
            <pc:docMk/>
            <pc:sldMk cId="1715767311" sldId="1708"/>
            <ac:spMk id="2" creationId="{9A46DB15-265B-8679-1DBA-E0F1263292F6}"/>
          </ac:spMkLst>
        </pc:spChg>
        <pc:spChg chg="del">
          <ac:chgData name="Mr J Bee (BWCET)" userId="a1856448-f297-487a-a7ea-498499ce4ab3" providerId="ADAL" clId="{7B77F153-592D-49B5-BFF1-A2EAA9389930}" dt="2024-10-25T14:04:01.583" v="397" actId="478"/>
          <ac:spMkLst>
            <pc:docMk/>
            <pc:sldMk cId="1715767311" sldId="1708"/>
            <ac:spMk id="3" creationId="{B0AD4F41-2E8C-5547-A791-F001AF4E6A85}"/>
          </ac:spMkLst>
        </pc:spChg>
        <pc:spChg chg="del mod">
          <ac:chgData name="Mr J Bee (BWCET)" userId="a1856448-f297-487a-a7ea-498499ce4ab3" providerId="ADAL" clId="{7B77F153-592D-49B5-BFF1-A2EAA9389930}" dt="2024-10-25T14:03:53.128" v="389" actId="478"/>
          <ac:spMkLst>
            <pc:docMk/>
            <pc:sldMk cId="1715767311" sldId="1708"/>
            <ac:spMk id="4" creationId="{A335B2A9-4A5B-7506-53A7-1E30EC0589C1}"/>
          </ac:spMkLst>
        </pc:spChg>
        <pc:spChg chg="del">
          <ac:chgData name="Mr J Bee (BWCET)" userId="a1856448-f297-487a-a7ea-498499ce4ab3" providerId="ADAL" clId="{7B77F153-592D-49B5-BFF1-A2EAA9389930}" dt="2024-10-25T14:03:52.353" v="387" actId="478"/>
          <ac:spMkLst>
            <pc:docMk/>
            <pc:sldMk cId="1715767311" sldId="1708"/>
            <ac:spMk id="5" creationId="{9C56C802-A4DB-8AC3-0E4A-1242A2269EB7}"/>
          </ac:spMkLst>
        </pc:spChg>
        <pc:spChg chg="mod">
          <ac:chgData name="Mr J Bee (BWCET)" userId="a1856448-f297-487a-a7ea-498499ce4ab3" providerId="ADAL" clId="{7B77F153-592D-49B5-BFF1-A2EAA9389930}" dt="2024-10-25T14:04:13.742" v="400" actId="1076"/>
          <ac:spMkLst>
            <pc:docMk/>
            <pc:sldMk cId="1715767311" sldId="1708"/>
            <ac:spMk id="8" creationId="{197126B6-41D3-3D1A-ED84-CABB942EF175}"/>
          </ac:spMkLst>
        </pc:spChg>
        <pc:spChg chg="del mod">
          <ac:chgData name="Mr J Bee (BWCET)" userId="a1856448-f297-487a-a7ea-498499ce4ab3" providerId="ADAL" clId="{7B77F153-592D-49B5-BFF1-A2EAA9389930}" dt="2024-10-25T14:03:55.508" v="392" actId="478"/>
          <ac:spMkLst>
            <pc:docMk/>
            <pc:sldMk cId="1715767311" sldId="1708"/>
            <ac:spMk id="10" creationId="{B6A4E33E-0B49-E4F3-04EF-F498BC8209B7}"/>
          </ac:spMkLst>
        </pc:spChg>
        <pc:spChg chg="del">
          <ac:chgData name="Mr J Bee (BWCET)" userId="a1856448-f297-487a-a7ea-498499ce4ab3" providerId="ADAL" clId="{7B77F153-592D-49B5-BFF1-A2EAA9389930}" dt="2024-10-25T14:03:57.539" v="394" actId="478"/>
          <ac:spMkLst>
            <pc:docMk/>
            <pc:sldMk cId="1715767311" sldId="1708"/>
            <ac:spMk id="11" creationId="{DB5F8F1A-D67A-02F3-6491-EC2D0CD2BEDB}"/>
          </ac:spMkLst>
        </pc:spChg>
        <pc:spChg chg="del">
          <ac:chgData name="Mr J Bee (BWCET)" userId="a1856448-f297-487a-a7ea-498499ce4ab3" providerId="ADAL" clId="{7B77F153-592D-49B5-BFF1-A2EAA9389930}" dt="2024-10-25T14:03:56.686" v="393" actId="478"/>
          <ac:spMkLst>
            <pc:docMk/>
            <pc:sldMk cId="1715767311" sldId="1708"/>
            <ac:spMk id="12" creationId="{02C70ACA-0347-FCCA-8D0B-D2F8E2BD8FC4}"/>
          </ac:spMkLst>
        </pc:spChg>
        <pc:spChg chg="del">
          <ac:chgData name="Mr J Bee (BWCET)" userId="a1856448-f297-487a-a7ea-498499ce4ab3" providerId="ADAL" clId="{7B77F153-592D-49B5-BFF1-A2EAA9389930}" dt="2024-10-25T14:03:59.428" v="396" actId="478"/>
          <ac:spMkLst>
            <pc:docMk/>
            <pc:sldMk cId="1715767311" sldId="1708"/>
            <ac:spMk id="14" creationId="{30135A5A-CF47-53F5-AF5E-BDD1983BBE17}"/>
          </ac:spMkLst>
        </pc:spChg>
        <pc:spChg chg="add mod">
          <ac:chgData name="Mr J Bee (BWCET)" userId="a1856448-f297-487a-a7ea-498499ce4ab3" providerId="ADAL" clId="{7B77F153-592D-49B5-BFF1-A2EAA9389930}" dt="2024-10-25T14:04:34.062" v="409" actId="208"/>
          <ac:spMkLst>
            <pc:docMk/>
            <pc:sldMk cId="1715767311" sldId="1708"/>
            <ac:spMk id="15" creationId="{73D27B98-4E87-EDF7-6277-978D866D0332}"/>
          </ac:spMkLst>
        </pc:spChg>
        <pc:spChg chg="add mod">
          <ac:chgData name="Mr J Bee (BWCET)" userId="a1856448-f297-487a-a7ea-498499ce4ab3" providerId="ADAL" clId="{7B77F153-592D-49B5-BFF1-A2EAA9389930}" dt="2024-10-25T14:04:39.497" v="411" actId="1076"/>
          <ac:spMkLst>
            <pc:docMk/>
            <pc:sldMk cId="1715767311" sldId="1708"/>
            <ac:spMk id="16" creationId="{B7E4ED87-66CE-55A6-6C2D-7D9DB53E3694}"/>
          </ac:spMkLst>
        </pc:spChg>
        <pc:spChg chg="add mod">
          <ac:chgData name="Mr J Bee (BWCET)" userId="a1856448-f297-487a-a7ea-498499ce4ab3" providerId="ADAL" clId="{7B77F153-592D-49B5-BFF1-A2EAA9389930}" dt="2024-10-25T14:07:15.154" v="435" actId="1076"/>
          <ac:spMkLst>
            <pc:docMk/>
            <pc:sldMk cId="1715767311" sldId="1708"/>
            <ac:spMk id="18" creationId="{3869F727-DC84-2706-C4C3-CF3666A07DBC}"/>
          </ac:spMkLst>
        </pc:spChg>
        <pc:spChg chg="mod">
          <ac:chgData name="Mr J Bee (BWCET)" userId="a1856448-f297-487a-a7ea-498499ce4ab3" providerId="ADAL" clId="{7B77F153-592D-49B5-BFF1-A2EAA9389930}" dt="2024-10-25T14:03:48.367" v="386" actId="20577"/>
          <ac:spMkLst>
            <pc:docMk/>
            <pc:sldMk cId="1715767311" sldId="1708"/>
            <ac:spMk id="83" creationId="{1E2A2E4D-F540-A738-EDAD-37F31164FD6E}"/>
          </ac:spMkLst>
        </pc:spChg>
        <pc:cxnChg chg="del">
          <ac:chgData name="Mr J Bee (BWCET)" userId="a1856448-f297-487a-a7ea-498499ce4ab3" providerId="ADAL" clId="{7B77F153-592D-49B5-BFF1-A2EAA9389930}" dt="2024-10-25T14:03:54.404" v="390" actId="478"/>
          <ac:cxnSpMkLst>
            <pc:docMk/>
            <pc:sldMk cId="1715767311" sldId="1708"/>
            <ac:cxnSpMk id="6" creationId="{39FA37B3-F9E9-20D1-B675-6F6FE06B7CC6}"/>
          </ac:cxnSpMkLst>
        </pc:cxnChg>
        <pc:cxnChg chg="mod">
          <ac:chgData name="Mr J Bee (BWCET)" userId="a1856448-f297-487a-a7ea-498499ce4ab3" providerId="ADAL" clId="{7B77F153-592D-49B5-BFF1-A2EAA9389930}" dt="2024-10-25T14:04:13.742" v="400" actId="1076"/>
          <ac:cxnSpMkLst>
            <pc:docMk/>
            <pc:sldMk cId="1715767311" sldId="1708"/>
            <ac:cxnSpMk id="7" creationId="{BF7F4C0F-11C0-FBF0-9E24-19CFC10B0471}"/>
          </ac:cxnSpMkLst>
        </pc:cxnChg>
        <pc:cxnChg chg="del">
          <ac:chgData name="Mr J Bee (BWCET)" userId="a1856448-f297-487a-a7ea-498499ce4ab3" providerId="ADAL" clId="{7B77F153-592D-49B5-BFF1-A2EAA9389930}" dt="2024-10-25T14:03:58.200" v="395" actId="478"/>
          <ac:cxnSpMkLst>
            <pc:docMk/>
            <pc:sldMk cId="1715767311" sldId="1708"/>
            <ac:cxnSpMk id="13" creationId="{68FAC61C-C2AE-9874-6D04-5105111C9D3B}"/>
          </ac:cxnSpMkLst>
        </pc:cxnChg>
        <pc:cxnChg chg="add mod">
          <ac:chgData name="Mr J Bee (BWCET)" userId="a1856448-f297-487a-a7ea-498499ce4ab3" providerId="ADAL" clId="{7B77F153-592D-49B5-BFF1-A2EAA9389930}" dt="2024-10-25T14:07:15.154" v="435" actId="1076"/>
          <ac:cxnSpMkLst>
            <pc:docMk/>
            <pc:sldMk cId="1715767311" sldId="1708"/>
            <ac:cxnSpMk id="17" creationId="{31F36E2F-D352-97F6-29B2-302577812296}"/>
          </ac:cxnSpMkLst>
        </pc:cxn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291197358" sldId="1709"/>
        </pc:sldMkLst>
        <pc:spChg chg="mod">
          <ac:chgData name="Mr J Bee (BWCET)" userId="a1856448-f297-487a-a7ea-498499ce4ab3" providerId="ADAL" clId="{7B77F153-592D-49B5-BFF1-A2EAA9389930}" dt="2024-10-25T14:09:20.733" v="562" actId="20577"/>
          <ac:spMkLst>
            <pc:docMk/>
            <pc:sldMk cId="4291197358" sldId="1709"/>
            <ac:spMk id="2" creationId="{A51F3A9E-1BE8-CF6B-8822-7E140E8840F0}"/>
          </ac:spMkLst>
        </pc:spChg>
        <pc:spChg chg="add del mod">
          <ac:chgData name="Mr J Bee (BWCET)" userId="a1856448-f297-487a-a7ea-498499ce4ab3" providerId="ADAL" clId="{7B77F153-592D-49B5-BFF1-A2EAA9389930}" dt="2024-10-25T14:09:23.233" v="563" actId="478"/>
          <ac:spMkLst>
            <pc:docMk/>
            <pc:sldMk cId="4291197358" sldId="1709"/>
            <ac:spMk id="3" creationId="{6CCC7AB2-7E1D-5B2C-418E-3481ABF591F9}"/>
          </ac:spMkLst>
        </pc:spChg>
        <pc:spChg chg="mod">
          <ac:chgData name="Mr J Bee (BWCET)" userId="a1856448-f297-487a-a7ea-498499ce4ab3" providerId="ADAL" clId="{7B77F153-592D-49B5-BFF1-A2EAA9389930}" dt="2024-10-25T14:07:46.646" v="463" actId="20577"/>
          <ac:spMkLst>
            <pc:docMk/>
            <pc:sldMk cId="4291197358" sldId="1709"/>
            <ac:spMk id="7" creationId="{BFDC55FE-3A82-2265-66C8-950A58E29EC6}"/>
          </ac:spMkLst>
        </pc:sp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660747852" sldId="1710"/>
        </pc:sldMkLst>
        <pc:spChg chg="mod">
          <ac:chgData name="Mr J Bee (BWCET)" userId="a1856448-f297-487a-a7ea-498499ce4ab3" providerId="ADAL" clId="{7B77F153-592D-49B5-BFF1-A2EAA9389930}" dt="2024-10-25T14:10:29.340" v="587" actId="555"/>
          <ac:spMkLst>
            <pc:docMk/>
            <pc:sldMk cId="2660747852" sldId="1710"/>
            <ac:spMk id="2" creationId="{90C253CD-66A8-8162-8840-08ADD2CE12D9}"/>
          </ac:spMkLst>
        </pc:spChg>
        <pc:spChg chg="add mod">
          <ac:chgData name="Mr J Bee (BWCET)" userId="a1856448-f297-487a-a7ea-498499ce4ab3" providerId="ADAL" clId="{7B77F153-592D-49B5-BFF1-A2EAA9389930}" dt="2024-10-25T14:10:29.340" v="587" actId="555"/>
          <ac:spMkLst>
            <pc:docMk/>
            <pc:sldMk cId="2660747852" sldId="1710"/>
            <ac:spMk id="3" creationId="{CA22338B-6B97-8727-A86A-3A9EF1AD7F92}"/>
          </ac:spMkLst>
        </pc:spChg>
        <pc:spChg chg="add mod">
          <ac:chgData name="Mr J Bee (BWCET)" userId="a1856448-f297-487a-a7ea-498499ce4ab3" providerId="ADAL" clId="{7B77F153-592D-49B5-BFF1-A2EAA9389930}" dt="2024-10-25T14:10:34.810" v="594" actId="1037"/>
          <ac:spMkLst>
            <pc:docMk/>
            <pc:sldMk cId="2660747852" sldId="1710"/>
            <ac:spMk id="4" creationId="{BD0BB7B0-5836-1226-D7EA-1FA3B76EFF3A}"/>
          </ac:spMkLst>
        </pc:spChg>
        <pc:spChg chg="mod">
          <ac:chgData name="Mr J Bee (BWCET)" userId="a1856448-f297-487a-a7ea-498499ce4ab3" providerId="ADAL" clId="{7B77F153-592D-49B5-BFF1-A2EAA9389930}" dt="2024-10-25T14:11:46.591" v="639" actId="1076"/>
          <ac:spMkLst>
            <pc:docMk/>
            <pc:sldMk cId="2660747852" sldId="1710"/>
            <ac:spMk id="8" creationId="{DD553D70-8A80-980B-B2A2-43B26B420DBE}"/>
          </ac:spMkLst>
        </pc:spChg>
        <pc:spChg chg="mod">
          <ac:chgData name="Mr J Bee (BWCET)" userId="a1856448-f297-487a-a7ea-498499ce4ab3" providerId="ADAL" clId="{7B77F153-592D-49B5-BFF1-A2EAA9389930}" dt="2024-10-25T14:12:46.477" v="652" actId="20577"/>
          <ac:spMkLst>
            <pc:docMk/>
            <pc:sldMk cId="2660747852" sldId="1710"/>
            <ac:spMk id="9" creationId="{1FEB8AD7-8B77-D7D3-7E16-E417A0A2FE2A}"/>
          </ac:spMkLst>
        </pc:spChg>
        <pc:spChg chg="mod">
          <ac:chgData name="Mr J Bee (BWCET)" userId="a1856448-f297-487a-a7ea-498499ce4ab3" providerId="ADAL" clId="{7B77F153-592D-49B5-BFF1-A2EAA9389930}" dt="2024-10-25T14:10:29.340" v="587" actId="555"/>
          <ac:spMkLst>
            <pc:docMk/>
            <pc:sldMk cId="2660747852" sldId="1710"/>
            <ac:spMk id="15" creationId="{4ED344FC-65DC-5844-DB7C-CF219256F6FC}"/>
          </ac:spMkLst>
        </pc:spChg>
        <pc:spChg chg="mod">
          <ac:chgData name="Mr J Bee (BWCET)" userId="a1856448-f297-487a-a7ea-498499ce4ab3" providerId="ADAL" clId="{7B77F153-592D-49B5-BFF1-A2EAA9389930}" dt="2024-10-25T14:10:29.340" v="587" actId="555"/>
          <ac:spMkLst>
            <pc:docMk/>
            <pc:sldMk cId="2660747852" sldId="1710"/>
            <ac:spMk id="16" creationId="{496ACCB2-74B1-DFEC-1F08-F778C8860482}"/>
          </ac:spMkLst>
        </pc:spChg>
        <pc:spChg chg="del">
          <ac:chgData name="Mr J Bee (BWCET)" userId="a1856448-f297-487a-a7ea-498499ce4ab3" providerId="ADAL" clId="{7B77F153-592D-49B5-BFF1-A2EAA9389930}" dt="2024-10-25T14:11:29.237" v="614" actId="478"/>
          <ac:spMkLst>
            <pc:docMk/>
            <pc:sldMk cId="2660747852" sldId="1710"/>
            <ac:spMk id="18" creationId="{77B0692C-635F-B288-E65C-B5B88D9DFF01}"/>
          </ac:spMkLst>
        </pc:spChg>
        <pc:spChg chg="mod">
          <ac:chgData name="Mr J Bee (BWCET)" userId="a1856448-f297-487a-a7ea-498499ce4ab3" providerId="ADAL" clId="{7B77F153-592D-49B5-BFF1-A2EAA9389930}" dt="2024-10-25T14:20:32.124" v="752" actId="20577"/>
          <ac:spMkLst>
            <pc:docMk/>
            <pc:sldMk cId="2660747852" sldId="1710"/>
            <ac:spMk id="83" creationId="{6B292DB0-ECDC-E2C5-47D7-1C401F7A6921}"/>
          </ac:spMkLst>
        </pc:spChg>
        <pc:cxnChg chg="mod">
          <ac:chgData name="Mr J Bee (BWCET)" userId="a1856448-f297-487a-a7ea-498499ce4ab3" providerId="ADAL" clId="{7B77F153-592D-49B5-BFF1-A2EAA9389930}" dt="2024-10-25T14:11:46.591" v="639" actId="1076"/>
          <ac:cxnSpMkLst>
            <pc:docMk/>
            <pc:sldMk cId="2660747852" sldId="1710"/>
            <ac:cxnSpMk id="7" creationId="{8691EE78-4371-41CD-81DA-120934589C49}"/>
          </ac:cxnSpMkLst>
        </pc:cxnChg>
        <pc:cxnChg chg="del">
          <ac:chgData name="Mr J Bee (BWCET)" userId="a1856448-f297-487a-a7ea-498499ce4ab3" providerId="ADAL" clId="{7B77F153-592D-49B5-BFF1-A2EAA9389930}" dt="2024-10-25T14:11:28.249" v="613" actId="478"/>
          <ac:cxnSpMkLst>
            <pc:docMk/>
            <pc:sldMk cId="2660747852" sldId="1710"/>
            <ac:cxnSpMk id="17" creationId="{8D936086-B60E-5F18-E36F-BE12649B198B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399734086" sldId="1711"/>
        </pc:sldMkLst>
        <pc:spChg chg="mod">
          <ac:chgData name="Mr J Bee (BWCET)" userId="a1856448-f297-487a-a7ea-498499ce4ab3" providerId="ADAL" clId="{7B77F153-592D-49B5-BFF1-A2EAA9389930}" dt="2024-10-25T14:19:06.247" v="698" actId="1076"/>
          <ac:spMkLst>
            <pc:docMk/>
            <pc:sldMk cId="3399734086" sldId="1711"/>
            <ac:spMk id="2" creationId="{B283AD92-8AC3-1262-FC71-7A30DB5C39CA}"/>
          </ac:spMkLst>
        </pc:spChg>
        <pc:spChg chg="mod">
          <ac:chgData name="Mr J Bee (BWCET)" userId="a1856448-f297-487a-a7ea-498499ce4ab3" providerId="ADAL" clId="{7B77F153-592D-49B5-BFF1-A2EAA9389930}" dt="2024-10-25T14:19:06.247" v="698" actId="1076"/>
          <ac:spMkLst>
            <pc:docMk/>
            <pc:sldMk cId="3399734086" sldId="1711"/>
            <ac:spMk id="3" creationId="{AC47FAF8-C29C-AB8E-BD8F-D14BCD383FB7}"/>
          </ac:spMkLst>
        </pc:spChg>
        <pc:spChg chg="mod">
          <ac:chgData name="Mr J Bee (BWCET)" userId="a1856448-f297-487a-a7ea-498499ce4ab3" providerId="ADAL" clId="{7B77F153-592D-49B5-BFF1-A2EAA9389930}" dt="2024-10-25T14:19:09.332" v="701" actId="1038"/>
          <ac:spMkLst>
            <pc:docMk/>
            <pc:sldMk cId="3399734086" sldId="1711"/>
            <ac:spMk id="4" creationId="{72A57C3E-6CD3-DD86-6529-01FF36305FE7}"/>
          </ac:spMkLst>
        </pc:spChg>
        <pc:spChg chg="mod">
          <ac:chgData name="Mr J Bee (BWCET)" userId="a1856448-f297-487a-a7ea-498499ce4ab3" providerId="ADAL" clId="{7B77F153-592D-49B5-BFF1-A2EAA9389930}" dt="2024-10-25T14:21:08.558" v="757" actId="1076"/>
          <ac:spMkLst>
            <pc:docMk/>
            <pc:sldMk cId="3399734086" sldId="1711"/>
            <ac:spMk id="8" creationId="{111AB18B-C847-BCD3-46D6-F8ECBDF7E46B}"/>
          </ac:spMkLst>
        </pc:spChg>
        <pc:spChg chg="mod">
          <ac:chgData name="Mr J Bee (BWCET)" userId="a1856448-f297-487a-a7ea-498499ce4ab3" providerId="ADAL" clId="{7B77F153-592D-49B5-BFF1-A2EAA9389930}" dt="2024-10-25T14:20:08.472" v="725" actId="20577"/>
          <ac:spMkLst>
            <pc:docMk/>
            <pc:sldMk cId="3399734086" sldId="1711"/>
            <ac:spMk id="9" creationId="{237E5890-D9A5-9BB2-5547-C242E42121A9}"/>
          </ac:spMkLst>
        </pc:spChg>
        <pc:spChg chg="mod">
          <ac:chgData name="Mr J Bee (BWCET)" userId="a1856448-f297-487a-a7ea-498499ce4ab3" providerId="ADAL" clId="{7B77F153-592D-49B5-BFF1-A2EAA9389930}" dt="2024-10-25T14:19:06.247" v="698" actId="1076"/>
          <ac:spMkLst>
            <pc:docMk/>
            <pc:sldMk cId="3399734086" sldId="1711"/>
            <ac:spMk id="15" creationId="{AD4F20C3-C4EB-B338-7E6C-DBE657D31E2B}"/>
          </ac:spMkLst>
        </pc:spChg>
        <pc:spChg chg="mod">
          <ac:chgData name="Mr J Bee (BWCET)" userId="a1856448-f297-487a-a7ea-498499ce4ab3" providerId="ADAL" clId="{7B77F153-592D-49B5-BFF1-A2EAA9389930}" dt="2024-10-25T14:19:06.247" v="698" actId="1076"/>
          <ac:spMkLst>
            <pc:docMk/>
            <pc:sldMk cId="3399734086" sldId="1711"/>
            <ac:spMk id="16" creationId="{0646762E-D7FF-BB2D-567A-4E0D6D8E2A75}"/>
          </ac:spMkLst>
        </pc:spChg>
        <pc:spChg chg="mod">
          <ac:chgData name="Mr J Bee (BWCET)" userId="a1856448-f297-487a-a7ea-498499ce4ab3" providerId="ADAL" clId="{7B77F153-592D-49B5-BFF1-A2EAA9389930}" dt="2024-10-25T14:20:19.293" v="734" actId="6549"/>
          <ac:spMkLst>
            <pc:docMk/>
            <pc:sldMk cId="3399734086" sldId="1711"/>
            <ac:spMk id="83" creationId="{3FF11BBD-FD88-BA20-F28B-A7766A2F0FB4}"/>
          </ac:spMkLst>
        </pc:spChg>
        <pc:spChg chg="mod">
          <ac:chgData name="Mr J Bee (BWCET)" userId="a1856448-f297-487a-a7ea-498499ce4ab3" providerId="ADAL" clId="{7B77F153-592D-49B5-BFF1-A2EAA9389930}" dt="2024-10-25T14:19:47.522" v="716" actId="1076"/>
          <ac:spMkLst>
            <pc:docMk/>
            <pc:sldMk cId="3399734086" sldId="1711"/>
            <ac:spMk id="126" creationId="{32D09C79-1720-34E8-B0F3-1A134D66DCF8}"/>
          </ac:spMkLst>
        </pc:spChg>
        <pc:cxnChg chg="mod">
          <ac:chgData name="Mr J Bee (BWCET)" userId="a1856448-f297-487a-a7ea-498499ce4ab3" providerId="ADAL" clId="{7B77F153-592D-49B5-BFF1-A2EAA9389930}" dt="2024-10-25T14:21:01.711" v="755" actId="1076"/>
          <ac:cxnSpMkLst>
            <pc:docMk/>
            <pc:sldMk cId="3399734086" sldId="1711"/>
            <ac:cxnSpMk id="7" creationId="{A4A2803F-5B63-687C-AB49-6C843CDFE126}"/>
          </ac:cxnSpMkLst>
        </pc:cxnChg>
      </pc:sldChg>
      <pc:sldChg chg="add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707062598" sldId="1712"/>
        </pc:sldMkLst>
        <pc:spChg chg="mod">
          <ac:chgData name="Mr J Bee (BWCET)" userId="a1856448-f297-487a-a7ea-498499ce4ab3" providerId="ADAL" clId="{7B77F153-592D-49B5-BFF1-A2EAA9389930}" dt="2024-10-25T14:26:51.527" v="846" actId="1076"/>
          <ac:spMkLst>
            <pc:docMk/>
            <pc:sldMk cId="3707062598" sldId="1712"/>
            <ac:spMk id="2" creationId="{CC576A46-9E73-FE34-0C6B-7B71D0500F7F}"/>
          </ac:spMkLst>
        </pc:spChg>
        <pc:spChg chg="add mod">
          <ac:chgData name="Mr J Bee (BWCET)" userId="a1856448-f297-487a-a7ea-498499ce4ab3" providerId="ADAL" clId="{7B77F153-592D-49B5-BFF1-A2EAA9389930}" dt="2024-10-25T14:26:51.527" v="846" actId="1076"/>
          <ac:spMkLst>
            <pc:docMk/>
            <pc:sldMk cId="3707062598" sldId="1712"/>
            <ac:spMk id="3" creationId="{7E43312B-6835-512B-EF68-D21130794C18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57777086" sldId="1713"/>
        </pc:sldMkLst>
        <pc:spChg chg="del">
          <ac:chgData name="Mr J Bee (BWCET)" userId="a1856448-f297-487a-a7ea-498499ce4ab3" providerId="ADAL" clId="{7B77F153-592D-49B5-BFF1-A2EAA9389930}" dt="2024-10-25T14:28:02.866" v="849" actId="478"/>
          <ac:spMkLst>
            <pc:docMk/>
            <pc:sldMk cId="257777086" sldId="1713"/>
            <ac:spMk id="2" creationId="{5963ABA9-256C-2336-2367-2CDD76E625B6}"/>
          </ac:spMkLst>
        </pc:spChg>
        <pc:spChg chg="del">
          <ac:chgData name="Mr J Bee (BWCET)" userId="a1856448-f297-487a-a7ea-498499ce4ab3" providerId="ADAL" clId="{7B77F153-592D-49B5-BFF1-A2EAA9389930}" dt="2024-10-25T14:28:04.367" v="851" actId="478"/>
          <ac:spMkLst>
            <pc:docMk/>
            <pc:sldMk cId="257777086" sldId="1713"/>
            <ac:spMk id="3" creationId="{643333F7-816B-2FC2-87F1-2B22CB281FBA}"/>
          </ac:spMkLst>
        </pc:spChg>
        <pc:spChg chg="del">
          <ac:chgData name="Mr J Bee (BWCET)" userId="a1856448-f297-487a-a7ea-498499ce4ab3" providerId="ADAL" clId="{7B77F153-592D-49B5-BFF1-A2EAA9389930}" dt="2024-10-25T14:28:05.061" v="852" actId="478"/>
          <ac:spMkLst>
            <pc:docMk/>
            <pc:sldMk cId="257777086" sldId="1713"/>
            <ac:spMk id="4" creationId="{02708EF3-4509-9114-C7DB-016E08FFDEAE}"/>
          </ac:spMkLst>
        </pc:spChg>
        <pc:spChg chg="add mod">
          <ac:chgData name="Mr J Bee (BWCET)" userId="a1856448-f297-487a-a7ea-498499ce4ab3" providerId="ADAL" clId="{7B77F153-592D-49B5-BFF1-A2EAA9389930}" dt="2024-10-25T14:29:27.817" v="873" actId="555"/>
          <ac:spMkLst>
            <pc:docMk/>
            <pc:sldMk cId="257777086" sldId="1713"/>
            <ac:spMk id="6" creationId="{8562B18A-321F-07AA-FD20-1E6E30D26EC3}"/>
          </ac:spMkLst>
        </pc:spChg>
        <pc:spChg chg="del">
          <ac:chgData name="Mr J Bee (BWCET)" userId="a1856448-f297-487a-a7ea-498499ce4ab3" providerId="ADAL" clId="{7B77F153-592D-49B5-BFF1-A2EAA9389930}" dt="2024-10-25T14:28:09.253" v="854" actId="478"/>
          <ac:spMkLst>
            <pc:docMk/>
            <pc:sldMk cId="257777086" sldId="1713"/>
            <ac:spMk id="8" creationId="{955BFB43-0654-79A6-DDF0-E6ED51C04F76}"/>
          </ac:spMkLst>
        </pc:spChg>
        <pc:spChg chg="mod">
          <ac:chgData name="Mr J Bee (BWCET)" userId="a1856448-f297-487a-a7ea-498499ce4ab3" providerId="ADAL" clId="{7B77F153-592D-49B5-BFF1-A2EAA9389930}" dt="2024-10-25T14:32:52.685" v="1195" actId="20577"/>
          <ac:spMkLst>
            <pc:docMk/>
            <pc:sldMk cId="257777086" sldId="1713"/>
            <ac:spMk id="9" creationId="{9DE92B03-28F7-5307-1656-E1CE6A896995}"/>
          </ac:spMkLst>
        </pc:spChg>
        <pc:spChg chg="add mod">
          <ac:chgData name="Mr J Bee (BWCET)" userId="a1856448-f297-487a-a7ea-498499ce4ab3" providerId="ADAL" clId="{7B77F153-592D-49B5-BFF1-A2EAA9389930}" dt="2024-10-25T14:29:27.817" v="873" actId="555"/>
          <ac:spMkLst>
            <pc:docMk/>
            <pc:sldMk cId="257777086" sldId="1713"/>
            <ac:spMk id="10" creationId="{7ECFAEC3-E165-CF5C-3E12-33AC43627536}"/>
          </ac:spMkLst>
        </pc:spChg>
        <pc:spChg chg="add mod">
          <ac:chgData name="Mr J Bee (BWCET)" userId="a1856448-f297-487a-a7ea-498499ce4ab3" providerId="ADAL" clId="{7B77F153-592D-49B5-BFF1-A2EAA9389930}" dt="2024-10-25T14:29:27.817" v="873" actId="555"/>
          <ac:spMkLst>
            <pc:docMk/>
            <pc:sldMk cId="257777086" sldId="1713"/>
            <ac:spMk id="11" creationId="{660E29B6-3412-A886-7FD2-99D7F582523F}"/>
          </ac:spMkLst>
        </pc:spChg>
        <pc:spChg chg="add mod">
          <ac:chgData name="Mr J Bee (BWCET)" userId="a1856448-f297-487a-a7ea-498499ce4ab3" providerId="ADAL" clId="{7B77F153-592D-49B5-BFF1-A2EAA9389930}" dt="2024-10-25T14:29:27.817" v="873" actId="555"/>
          <ac:spMkLst>
            <pc:docMk/>
            <pc:sldMk cId="257777086" sldId="1713"/>
            <ac:spMk id="12" creationId="{C5976F43-E969-8F08-2B91-79D99625F57C}"/>
          </ac:spMkLst>
        </pc:spChg>
        <pc:spChg chg="add mod">
          <ac:chgData name="Mr J Bee (BWCET)" userId="a1856448-f297-487a-a7ea-498499ce4ab3" providerId="ADAL" clId="{7B77F153-592D-49B5-BFF1-A2EAA9389930}" dt="2024-10-25T14:29:27.817" v="873" actId="555"/>
          <ac:spMkLst>
            <pc:docMk/>
            <pc:sldMk cId="257777086" sldId="1713"/>
            <ac:spMk id="13" creationId="{6EF989B2-6040-202F-D64E-11A509DA9219}"/>
          </ac:spMkLst>
        </pc:spChg>
        <pc:spChg chg="add mod">
          <ac:chgData name="Mr J Bee (BWCET)" userId="a1856448-f297-487a-a7ea-498499ce4ab3" providerId="ADAL" clId="{7B77F153-592D-49B5-BFF1-A2EAA9389930}" dt="2024-10-25T14:29:27.817" v="873" actId="555"/>
          <ac:spMkLst>
            <pc:docMk/>
            <pc:sldMk cId="257777086" sldId="1713"/>
            <ac:spMk id="14" creationId="{165BBCA8-D5DE-1BB1-723D-B771E4B1F63E}"/>
          </ac:spMkLst>
        </pc:spChg>
        <pc:spChg chg="del">
          <ac:chgData name="Mr J Bee (BWCET)" userId="a1856448-f297-487a-a7ea-498499ce4ab3" providerId="ADAL" clId="{7B77F153-592D-49B5-BFF1-A2EAA9389930}" dt="2024-10-25T14:28:02.146" v="848" actId="478"/>
          <ac:spMkLst>
            <pc:docMk/>
            <pc:sldMk cId="257777086" sldId="1713"/>
            <ac:spMk id="15" creationId="{6118DFC0-8560-A51F-F564-4272784800FA}"/>
          </ac:spMkLst>
        </pc:spChg>
        <pc:spChg chg="del">
          <ac:chgData name="Mr J Bee (BWCET)" userId="a1856448-f297-487a-a7ea-498499ce4ab3" providerId="ADAL" clId="{7B77F153-592D-49B5-BFF1-A2EAA9389930}" dt="2024-10-25T14:28:03.676" v="850" actId="478"/>
          <ac:spMkLst>
            <pc:docMk/>
            <pc:sldMk cId="257777086" sldId="1713"/>
            <ac:spMk id="16" creationId="{576CDFEB-AA11-82DF-9411-583E8A8A3AB3}"/>
          </ac:spMkLst>
        </pc:spChg>
        <pc:spChg chg="add mod">
          <ac:chgData name="Mr J Bee (BWCET)" userId="a1856448-f297-487a-a7ea-498499ce4ab3" providerId="ADAL" clId="{7B77F153-592D-49B5-BFF1-A2EAA9389930}" dt="2024-10-25T14:29:27.817" v="873" actId="555"/>
          <ac:spMkLst>
            <pc:docMk/>
            <pc:sldMk cId="257777086" sldId="1713"/>
            <ac:spMk id="17" creationId="{AC7EA46B-AEF2-1560-4B08-E6CFAB358F0D}"/>
          </ac:spMkLst>
        </pc:spChg>
        <pc:spChg chg="add mod">
          <ac:chgData name="Mr J Bee (BWCET)" userId="a1856448-f297-487a-a7ea-498499ce4ab3" providerId="ADAL" clId="{7B77F153-592D-49B5-BFF1-A2EAA9389930}" dt="2024-10-25T14:29:27.817" v="873" actId="555"/>
          <ac:spMkLst>
            <pc:docMk/>
            <pc:sldMk cId="257777086" sldId="1713"/>
            <ac:spMk id="18" creationId="{4A0F9AF5-E5F2-1853-A80D-F14DF297539F}"/>
          </ac:spMkLst>
        </pc:spChg>
        <pc:spChg chg="add del mod">
          <ac:chgData name="Mr J Bee (BWCET)" userId="a1856448-f297-487a-a7ea-498499ce4ab3" providerId="ADAL" clId="{7B77F153-592D-49B5-BFF1-A2EAA9389930}" dt="2024-10-25T14:29:15.653" v="870" actId="478"/>
          <ac:spMkLst>
            <pc:docMk/>
            <pc:sldMk cId="257777086" sldId="1713"/>
            <ac:spMk id="19" creationId="{FBAF606E-7DEA-6E84-6A54-6C6323873030}"/>
          </ac:spMkLst>
        </pc:spChg>
        <pc:spChg chg="add del mod">
          <ac:chgData name="Mr J Bee (BWCET)" userId="a1856448-f297-487a-a7ea-498499ce4ab3" providerId="ADAL" clId="{7B77F153-592D-49B5-BFF1-A2EAA9389930}" dt="2024-10-25T14:29:15.653" v="870" actId="478"/>
          <ac:spMkLst>
            <pc:docMk/>
            <pc:sldMk cId="257777086" sldId="1713"/>
            <ac:spMk id="20" creationId="{A407B88F-A1EC-1B87-272D-9364EDC1B209}"/>
          </ac:spMkLst>
        </pc:spChg>
        <pc:spChg chg="add del mod">
          <ac:chgData name="Mr J Bee (BWCET)" userId="a1856448-f297-487a-a7ea-498499ce4ab3" providerId="ADAL" clId="{7B77F153-592D-49B5-BFF1-A2EAA9389930}" dt="2024-10-25T14:29:15.653" v="870" actId="478"/>
          <ac:spMkLst>
            <pc:docMk/>
            <pc:sldMk cId="257777086" sldId="1713"/>
            <ac:spMk id="21" creationId="{062C0E5F-5CFF-4BCD-2AE5-9C5DB773D097}"/>
          </ac:spMkLst>
        </pc:spChg>
        <pc:spChg chg="add del mod">
          <ac:chgData name="Mr J Bee (BWCET)" userId="a1856448-f297-487a-a7ea-498499ce4ab3" providerId="ADAL" clId="{7B77F153-592D-49B5-BFF1-A2EAA9389930}" dt="2024-10-25T14:29:15.653" v="870" actId="478"/>
          <ac:spMkLst>
            <pc:docMk/>
            <pc:sldMk cId="257777086" sldId="1713"/>
            <ac:spMk id="22" creationId="{71A5197F-741B-8900-FEB0-4273092EE258}"/>
          </ac:spMkLst>
        </pc:spChg>
        <pc:spChg chg="add del mod">
          <ac:chgData name="Mr J Bee (BWCET)" userId="a1856448-f297-487a-a7ea-498499ce4ab3" providerId="ADAL" clId="{7B77F153-592D-49B5-BFF1-A2EAA9389930}" dt="2024-10-25T14:29:15.653" v="870" actId="478"/>
          <ac:spMkLst>
            <pc:docMk/>
            <pc:sldMk cId="257777086" sldId="1713"/>
            <ac:spMk id="23" creationId="{9783BCF0-FC95-72EA-1F3F-49805A973C39}"/>
          </ac:spMkLst>
        </pc:spChg>
        <pc:spChg chg="add del mod">
          <ac:chgData name="Mr J Bee (BWCET)" userId="a1856448-f297-487a-a7ea-498499ce4ab3" providerId="ADAL" clId="{7B77F153-592D-49B5-BFF1-A2EAA9389930}" dt="2024-10-25T14:29:15.653" v="870" actId="478"/>
          <ac:spMkLst>
            <pc:docMk/>
            <pc:sldMk cId="257777086" sldId="1713"/>
            <ac:spMk id="24" creationId="{6CC25747-E50D-542B-2266-632206043858}"/>
          </ac:spMkLst>
        </pc:spChg>
        <pc:spChg chg="add del mod">
          <ac:chgData name="Mr J Bee (BWCET)" userId="a1856448-f297-487a-a7ea-498499ce4ab3" providerId="ADAL" clId="{7B77F153-592D-49B5-BFF1-A2EAA9389930}" dt="2024-10-25T14:29:15.653" v="870" actId="478"/>
          <ac:spMkLst>
            <pc:docMk/>
            <pc:sldMk cId="257777086" sldId="1713"/>
            <ac:spMk id="25" creationId="{74E69170-E021-20F4-6064-476D76EB6A99}"/>
          </ac:spMkLst>
        </pc:spChg>
        <pc:spChg chg="add del mod">
          <ac:chgData name="Mr J Bee (BWCET)" userId="a1856448-f297-487a-a7ea-498499ce4ab3" providerId="ADAL" clId="{7B77F153-592D-49B5-BFF1-A2EAA9389930}" dt="2024-10-25T14:29:15.653" v="870" actId="478"/>
          <ac:spMkLst>
            <pc:docMk/>
            <pc:sldMk cId="257777086" sldId="1713"/>
            <ac:spMk id="27" creationId="{AF7DC586-5F70-F735-2CF1-660644B99344}"/>
          </ac:spMkLst>
        </pc:spChg>
        <pc:spChg chg="add del mod">
          <ac:chgData name="Mr J Bee (BWCET)" userId="a1856448-f297-487a-a7ea-498499ce4ab3" providerId="ADAL" clId="{7B77F153-592D-49B5-BFF1-A2EAA9389930}" dt="2024-10-25T14:32:32.233" v="1192" actId="478"/>
          <ac:spMkLst>
            <pc:docMk/>
            <pc:sldMk cId="257777086" sldId="1713"/>
            <ac:spMk id="28" creationId="{B4D7DE5C-BAB8-2C31-40EE-A3886AF8E075}"/>
          </ac:spMkLst>
        </pc:spChg>
        <pc:spChg chg="add del mod">
          <ac:chgData name="Mr J Bee (BWCET)" userId="a1856448-f297-487a-a7ea-498499ce4ab3" providerId="ADAL" clId="{7B77F153-592D-49B5-BFF1-A2EAA9389930}" dt="2024-10-25T14:31:10.999" v="1113" actId="478"/>
          <ac:spMkLst>
            <pc:docMk/>
            <pc:sldMk cId="257777086" sldId="1713"/>
            <ac:spMk id="29" creationId="{87DFB206-6923-52A4-6BA8-4D323824F810}"/>
          </ac:spMkLst>
        </pc:spChg>
        <pc:spChg chg="add mod">
          <ac:chgData name="Mr J Bee (BWCET)" userId="a1856448-f297-487a-a7ea-498499ce4ab3" providerId="ADAL" clId="{7B77F153-592D-49B5-BFF1-A2EAA9389930}" dt="2024-10-25T14:32:46.377" v="1193" actId="207"/>
          <ac:spMkLst>
            <pc:docMk/>
            <pc:sldMk cId="257777086" sldId="1713"/>
            <ac:spMk id="30" creationId="{445CDBBB-B9A8-4955-26A2-CB32353B60A8}"/>
          </ac:spMkLst>
        </pc:spChg>
        <pc:spChg chg="add mod">
          <ac:chgData name="Mr J Bee (BWCET)" userId="a1856448-f297-487a-a7ea-498499ce4ab3" providerId="ADAL" clId="{7B77F153-592D-49B5-BFF1-A2EAA9389930}" dt="2024-10-25T14:32:46.377" v="1193" actId="207"/>
          <ac:spMkLst>
            <pc:docMk/>
            <pc:sldMk cId="257777086" sldId="1713"/>
            <ac:spMk id="31" creationId="{4418B971-F37B-6C8A-B3EA-6AA8C8D966F1}"/>
          </ac:spMkLst>
        </pc:spChg>
        <pc:spChg chg="add mod">
          <ac:chgData name="Mr J Bee (BWCET)" userId="a1856448-f297-487a-a7ea-498499ce4ab3" providerId="ADAL" clId="{7B77F153-592D-49B5-BFF1-A2EAA9389930}" dt="2024-10-25T14:32:46.377" v="1193" actId="207"/>
          <ac:spMkLst>
            <pc:docMk/>
            <pc:sldMk cId="257777086" sldId="1713"/>
            <ac:spMk id="32" creationId="{23B716BC-F73F-6030-4C0A-C2524AE15892}"/>
          </ac:spMkLst>
        </pc:spChg>
        <pc:spChg chg="add mod">
          <ac:chgData name="Mr J Bee (BWCET)" userId="a1856448-f297-487a-a7ea-498499ce4ab3" providerId="ADAL" clId="{7B77F153-592D-49B5-BFF1-A2EAA9389930}" dt="2024-10-25T14:32:46.377" v="1193" actId="207"/>
          <ac:spMkLst>
            <pc:docMk/>
            <pc:sldMk cId="257777086" sldId="1713"/>
            <ac:spMk id="33" creationId="{DCD53F6D-5B6B-5456-7E4E-86F061EE7A12}"/>
          </ac:spMkLst>
        </pc:spChg>
        <pc:spChg chg="add mod">
          <ac:chgData name="Mr J Bee (BWCET)" userId="a1856448-f297-487a-a7ea-498499ce4ab3" providerId="ADAL" clId="{7B77F153-592D-49B5-BFF1-A2EAA9389930}" dt="2024-10-25T14:32:46.377" v="1193" actId="207"/>
          <ac:spMkLst>
            <pc:docMk/>
            <pc:sldMk cId="257777086" sldId="1713"/>
            <ac:spMk id="34" creationId="{641DDA36-2E15-14DA-CF28-BDC20CECF85A}"/>
          </ac:spMkLst>
        </pc:spChg>
        <pc:spChg chg="add mod">
          <ac:chgData name="Mr J Bee (BWCET)" userId="a1856448-f297-487a-a7ea-498499ce4ab3" providerId="ADAL" clId="{7B77F153-592D-49B5-BFF1-A2EAA9389930}" dt="2024-10-25T14:32:46.377" v="1193" actId="207"/>
          <ac:spMkLst>
            <pc:docMk/>
            <pc:sldMk cId="257777086" sldId="1713"/>
            <ac:spMk id="35" creationId="{2B0C64C4-24C1-2B3A-B173-5E4D4A3D938F}"/>
          </ac:spMkLst>
        </pc:spChg>
        <pc:spChg chg="add del mod">
          <ac:chgData name="Mr J Bee (BWCET)" userId="a1856448-f297-487a-a7ea-498499ce4ab3" providerId="ADAL" clId="{7B77F153-592D-49B5-BFF1-A2EAA9389930}" dt="2024-10-25T14:31:13.079" v="1118" actId="478"/>
          <ac:spMkLst>
            <pc:docMk/>
            <pc:sldMk cId="257777086" sldId="1713"/>
            <ac:spMk id="36" creationId="{0E854BFB-AABB-959A-956B-14B3F5C62785}"/>
          </ac:spMkLst>
        </pc:spChg>
        <pc:spChg chg="add del mod">
          <ac:chgData name="Mr J Bee (BWCET)" userId="a1856448-f297-487a-a7ea-498499ce4ab3" providerId="ADAL" clId="{7B77F153-592D-49B5-BFF1-A2EAA9389930}" dt="2024-10-25T14:31:12.621" v="1117" actId="478"/>
          <ac:spMkLst>
            <pc:docMk/>
            <pc:sldMk cId="257777086" sldId="1713"/>
            <ac:spMk id="37" creationId="{00F9F4CC-86E3-7607-B19D-4135C046EB23}"/>
          </ac:spMkLst>
        </pc:spChg>
        <pc:spChg chg="add del mod">
          <ac:chgData name="Mr J Bee (BWCET)" userId="a1856448-f297-487a-a7ea-498499ce4ab3" providerId="ADAL" clId="{7B77F153-592D-49B5-BFF1-A2EAA9389930}" dt="2024-10-25T14:31:12.097" v="1116" actId="478"/>
          <ac:spMkLst>
            <pc:docMk/>
            <pc:sldMk cId="257777086" sldId="1713"/>
            <ac:spMk id="38" creationId="{9F1DEAE3-3C7C-A460-C69E-F31B92AD03EF}"/>
          </ac:spMkLst>
        </pc:spChg>
        <pc:spChg chg="add del mod">
          <ac:chgData name="Mr J Bee (BWCET)" userId="a1856448-f297-487a-a7ea-498499ce4ab3" providerId="ADAL" clId="{7B77F153-592D-49B5-BFF1-A2EAA9389930}" dt="2024-10-25T14:31:11.651" v="1115" actId="478"/>
          <ac:spMkLst>
            <pc:docMk/>
            <pc:sldMk cId="257777086" sldId="1713"/>
            <ac:spMk id="39" creationId="{46A2CBB1-A9D2-EB73-AB90-1993FB1F1586}"/>
          </ac:spMkLst>
        </pc:spChg>
        <pc:spChg chg="add mod">
          <ac:chgData name="Mr J Bee (BWCET)" userId="a1856448-f297-487a-a7ea-498499ce4ab3" providerId="ADAL" clId="{7B77F153-592D-49B5-BFF1-A2EAA9389930}" dt="2024-10-25T14:29:44.652" v="881" actId="20577"/>
          <ac:spMkLst>
            <pc:docMk/>
            <pc:sldMk cId="257777086" sldId="1713"/>
            <ac:spMk id="40" creationId="{B7D06D77-9578-153F-6190-A25DD101112C}"/>
          </ac:spMkLst>
        </pc:spChg>
        <pc:spChg chg="add mod">
          <ac:chgData name="Mr J Bee (BWCET)" userId="a1856448-f297-487a-a7ea-498499ce4ab3" providerId="ADAL" clId="{7B77F153-592D-49B5-BFF1-A2EAA9389930}" dt="2024-10-25T14:29:56.357" v="888" actId="1076"/>
          <ac:spMkLst>
            <pc:docMk/>
            <pc:sldMk cId="257777086" sldId="1713"/>
            <ac:spMk id="41" creationId="{A69F9106-5B50-7260-B57C-89826E3CB370}"/>
          </ac:spMkLst>
        </pc:spChg>
        <pc:spChg chg="add mod">
          <ac:chgData name="Mr J Bee (BWCET)" userId="a1856448-f297-487a-a7ea-498499ce4ab3" providerId="ADAL" clId="{7B77F153-592D-49B5-BFF1-A2EAA9389930}" dt="2024-10-26T07:25:05.335" v="1494" actId="1076"/>
          <ac:spMkLst>
            <pc:docMk/>
            <pc:sldMk cId="257777086" sldId="1713"/>
            <ac:spMk id="43" creationId="{A42609B5-AB60-FE73-CA88-F7785DFB857B}"/>
          </ac:spMkLst>
        </pc:spChg>
        <pc:spChg chg="mod">
          <ac:chgData name="Mr J Bee (BWCET)" userId="a1856448-f297-487a-a7ea-498499ce4ab3" providerId="ADAL" clId="{7B77F153-592D-49B5-BFF1-A2EAA9389930}" dt="2024-10-25T14:31:18.301" v="1141" actId="20577"/>
          <ac:spMkLst>
            <pc:docMk/>
            <pc:sldMk cId="257777086" sldId="1713"/>
            <ac:spMk id="83" creationId="{EE313F51-4FBD-AF43-A97B-7140D5C6B79D}"/>
          </ac:spMkLst>
        </pc:spChg>
        <pc:spChg chg="mod">
          <ac:chgData name="Mr J Bee (BWCET)" userId="a1856448-f297-487a-a7ea-498499ce4ab3" providerId="ADAL" clId="{7B77F153-592D-49B5-BFF1-A2EAA9389930}" dt="2024-10-25T14:31:04.497" v="1112" actId="207"/>
          <ac:spMkLst>
            <pc:docMk/>
            <pc:sldMk cId="257777086" sldId="1713"/>
            <ac:spMk id="118" creationId="{D7E83009-A98A-78C2-6830-04B2C6DAC274}"/>
          </ac:spMkLst>
        </pc:spChg>
        <pc:spChg chg="mod">
          <ac:chgData name="Mr J Bee (BWCET)" userId="a1856448-f297-487a-a7ea-498499ce4ab3" providerId="ADAL" clId="{7B77F153-592D-49B5-BFF1-A2EAA9389930}" dt="2024-10-25T14:31:04.497" v="1112" actId="207"/>
          <ac:spMkLst>
            <pc:docMk/>
            <pc:sldMk cId="257777086" sldId="1713"/>
            <ac:spMk id="119" creationId="{3B450956-932B-96B8-F29C-C63550ECEEE9}"/>
          </ac:spMkLst>
        </pc:spChg>
        <pc:spChg chg="mod">
          <ac:chgData name="Mr J Bee (BWCET)" userId="a1856448-f297-487a-a7ea-498499ce4ab3" providerId="ADAL" clId="{7B77F153-592D-49B5-BFF1-A2EAA9389930}" dt="2024-10-25T14:31:04.497" v="1112" actId="207"/>
          <ac:spMkLst>
            <pc:docMk/>
            <pc:sldMk cId="257777086" sldId="1713"/>
            <ac:spMk id="120" creationId="{F6807E12-39E7-F3C3-E3BD-7366E90BF067}"/>
          </ac:spMkLst>
        </pc:spChg>
        <pc:spChg chg="mod">
          <ac:chgData name="Mr J Bee (BWCET)" userId="a1856448-f297-487a-a7ea-498499ce4ab3" providerId="ADAL" clId="{7B77F153-592D-49B5-BFF1-A2EAA9389930}" dt="2024-10-25T14:31:04.497" v="1112" actId="207"/>
          <ac:spMkLst>
            <pc:docMk/>
            <pc:sldMk cId="257777086" sldId="1713"/>
            <ac:spMk id="121" creationId="{D37DC26E-1A6C-E6A5-4E02-A0EFBD41EE81}"/>
          </ac:spMkLst>
        </pc:spChg>
        <pc:spChg chg="mod">
          <ac:chgData name="Mr J Bee (BWCET)" userId="a1856448-f297-487a-a7ea-498499ce4ab3" providerId="ADAL" clId="{7B77F153-592D-49B5-BFF1-A2EAA9389930}" dt="2024-10-25T14:31:04.497" v="1112" actId="207"/>
          <ac:spMkLst>
            <pc:docMk/>
            <pc:sldMk cId="257777086" sldId="1713"/>
            <ac:spMk id="122" creationId="{F20E434C-5203-BA66-1150-1A6C27A0E1D6}"/>
          </ac:spMkLst>
        </pc:spChg>
        <pc:spChg chg="mod">
          <ac:chgData name="Mr J Bee (BWCET)" userId="a1856448-f297-487a-a7ea-498499ce4ab3" providerId="ADAL" clId="{7B77F153-592D-49B5-BFF1-A2EAA9389930}" dt="2024-10-25T14:31:04.497" v="1112" actId="207"/>
          <ac:spMkLst>
            <pc:docMk/>
            <pc:sldMk cId="257777086" sldId="1713"/>
            <ac:spMk id="123" creationId="{1C6B4540-2D49-F4E5-F989-0F93EEBEE2A7}"/>
          </ac:spMkLst>
        </pc:spChg>
        <pc:spChg chg="mod">
          <ac:chgData name="Mr J Bee (BWCET)" userId="a1856448-f297-487a-a7ea-498499ce4ab3" providerId="ADAL" clId="{7B77F153-592D-49B5-BFF1-A2EAA9389930}" dt="2024-10-25T14:31:04.497" v="1112" actId="207"/>
          <ac:spMkLst>
            <pc:docMk/>
            <pc:sldMk cId="257777086" sldId="1713"/>
            <ac:spMk id="124" creationId="{E9C24CC8-FBD1-A466-37DD-F60EA7ACCB8E}"/>
          </ac:spMkLst>
        </pc:spChg>
        <pc:spChg chg="mod">
          <ac:chgData name="Mr J Bee (BWCET)" userId="a1856448-f297-487a-a7ea-498499ce4ab3" providerId="ADAL" clId="{7B77F153-592D-49B5-BFF1-A2EAA9389930}" dt="2024-10-25T14:31:04.497" v="1112" actId="207"/>
          <ac:spMkLst>
            <pc:docMk/>
            <pc:sldMk cId="257777086" sldId="1713"/>
            <ac:spMk id="125" creationId="{302F2295-36F5-4A37-33C3-537800409489}"/>
          </ac:spMkLst>
        </pc:spChg>
        <pc:spChg chg="mod">
          <ac:chgData name="Mr J Bee (BWCET)" userId="a1856448-f297-487a-a7ea-498499ce4ab3" providerId="ADAL" clId="{7B77F153-592D-49B5-BFF1-A2EAA9389930}" dt="2024-10-25T14:31:04.497" v="1112" actId="207"/>
          <ac:spMkLst>
            <pc:docMk/>
            <pc:sldMk cId="257777086" sldId="1713"/>
            <ac:spMk id="126" creationId="{9CA38F3C-D443-2C5E-21B5-F713FAA9AE16}"/>
          </ac:spMkLst>
        </pc:spChg>
        <pc:spChg chg="mod">
          <ac:chgData name="Mr J Bee (BWCET)" userId="a1856448-f297-487a-a7ea-498499ce4ab3" providerId="ADAL" clId="{7B77F153-592D-49B5-BFF1-A2EAA9389930}" dt="2024-10-25T14:31:04.497" v="1112" actId="207"/>
          <ac:spMkLst>
            <pc:docMk/>
            <pc:sldMk cId="257777086" sldId="1713"/>
            <ac:spMk id="127" creationId="{E55AF983-B429-69AA-4129-460852D110B6}"/>
          </ac:spMkLst>
        </pc:spChg>
        <pc:spChg chg="mod">
          <ac:chgData name="Mr J Bee (BWCET)" userId="a1856448-f297-487a-a7ea-498499ce4ab3" providerId="ADAL" clId="{7B77F153-592D-49B5-BFF1-A2EAA9389930}" dt="2024-10-25T14:31:04.497" v="1112" actId="207"/>
          <ac:spMkLst>
            <pc:docMk/>
            <pc:sldMk cId="257777086" sldId="1713"/>
            <ac:spMk id="128" creationId="{3AA6FDDC-0A39-4ABF-E014-D431FF2DD63C}"/>
          </ac:spMkLst>
        </pc:spChg>
        <pc:grpChg chg="add mod">
          <ac:chgData name="Mr J Bee (BWCET)" userId="a1856448-f297-487a-a7ea-498499ce4ab3" providerId="ADAL" clId="{7B77F153-592D-49B5-BFF1-A2EAA9389930}" dt="2024-10-25T14:31:04.497" v="1112" actId="207"/>
          <ac:grpSpMkLst>
            <pc:docMk/>
            <pc:sldMk cId="257777086" sldId="1713"/>
            <ac:grpSpMk id="5" creationId="{AAAD1692-0388-DE85-E473-AA4DE90C648C}"/>
          </ac:grpSpMkLst>
        </pc:grpChg>
        <pc:cxnChg chg="del">
          <ac:chgData name="Mr J Bee (BWCET)" userId="a1856448-f297-487a-a7ea-498499ce4ab3" providerId="ADAL" clId="{7B77F153-592D-49B5-BFF1-A2EAA9389930}" dt="2024-10-25T14:28:08.120" v="853" actId="478"/>
          <ac:cxnSpMkLst>
            <pc:docMk/>
            <pc:sldMk cId="257777086" sldId="1713"/>
            <ac:cxnSpMk id="7" creationId="{008C6F7B-B88C-1C9E-74C1-DBB34A2FFABC}"/>
          </ac:cxnSpMkLst>
        </pc:cxnChg>
        <pc:cxnChg chg="add mod">
          <ac:chgData name="Mr J Bee (BWCET)" userId="a1856448-f297-487a-a7ea-498499ce4ab3" providerId="ADAL" clId="{7B77F153-592D-49B5-BFF1-A2EAA9389930}" dt="2024-10-26T07:25:02.516" v="1493" actId="14100"/>
          <ac:cxnSpMkLst>
            <pc:docMk/>
            <pc:sldMk cId="257777086" sldId="1713"/>
            <ac:cxnSpMk id="42" creationId="{2B709952-A224-5848-8614-736DBFB5E896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08" creationId="{88933F34-986A-4C6E-1D78-D81C796EBA02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09" creationId="{4B9642E6-3EB6-E46F-F0C5-2B5F3C357566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10" creationId="{163D6B3F-0DFF-12DE-BE4D-00F0A9E61DCA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11" creationId="{C76B370C-6940-22AF-56FB-4D4A2F463F56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12" creationId="{C1A06DE3-E095-D32D-1418-AAE421BF294F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13" creationId="{F2FFD302-D87B-A14E-FEBE-BE70278A74A7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14" creationId="{CE34D50E-BE30-1566-1806-08DE862A1E52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15" creationId="{C6E2F1B2-2589-C93C-B1FA-FBC09ED0410F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16" creationId="{E504D1C1-F5E0-9EE6-28F8-7018F77EED94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17" creationId="{0F304FE7-9D09-FF6B-0C47-AA2C1F3E2070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29" creationId="{C2AE3A47-10C9-59F0-8751-E4353E3CE950}"/>
          </ac:cxnSpMkLst>
        </pc:cxnChg>
        <pc:cxnChg chg="mod">
          <ac:chgData name="Mr J Bee (BWCET)" userId="a1856448-f297-487a-a7ea-498499ce4ab3" providerId="ADAL" clId="{7B77F153-592D-49B5-BFF1-A2EAA9389930}" dt="2024-10-25T14:31:04.497" v="1112" actId="207"/>
          <ac:cxnSpMkLst>
            <pc:docMk/>
            <pc:sldMk cId="257777086" sldId="1713"/>
            <ac:cxnSpMk id="130" creationId="{8D122F79-7218-9F55-A421-11EFFAAEDB8A}"/>
          </ac:cxnSpMkLst>
        </pc:cxn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44960380" sldId="1714"/>
        </pc:sldMkLst>
        <pc:spChg chg="add mod">
          <ac:chgData name="Mr J Bee (BWCET)" userId="a1856448-f297-487a-a7ea-498499ce4ab3" providerId="ADAL" clId="{7B77F153-592D-49B5-BFF1-A2EAA9389930}" dt="2024-10-25T14:34:09.287" v="1235" actId="1076"/>
          <ac:spMkLst>
            <pc:docMk/>
            <pc:sldMk cId="344960380" sldId="1714"/>
            <ac:spMk id="2" creationId="{A8345983-C68D-DBDD-8DFF-24D3EC13D3E7}"/>
          </ac:spMkLst>
        </pc:spChg>
        <pc:spChg chg="add mod">
          <ac:chgData name="Mr J Bee (BWCET)" userId="a1856448-f297-487a-a7ea-498499ce4ab3" providerId="ADAL" clId="{7B77F153-592D-49B5-BFF1-A2EAA9389930}" dt="2024-10-25T14:34:14.648" v="1237" actId="1076"/>
          <ac:spMkLst>
            <pc:docMk/>
            <pc:sldMk cId="344960380" sldId="1714"/>
            <ac:spMk id="3" creationId="{D34AFBB0-CA22-E112-A1CD-A0B6438D7192}"/>
          </ac:spMkLst>
        </pc:spChg>
        <pc:spChg chg="add mod">
          <ac:chgData name="Mr J Bee (BWCET)" userId="a1856448-f297-487a-a7ea-498499ce4ab3" providerId="ADAL" clId="{7B77F153-592D-49B5-BFF1-A2EAA9389930}" dt="2024-10-25T14:34:14.648" v="1237" actId="1076"/>
          <ac:spMkLst>
            <pc:docMk/>
            <pc:sldMk cId="344960380" sldId="1714"/>
            <ac:spMk id="4" creationId="{F37680F7-37A8-F853-EFE4-61DCBC3067DE}"/>
          </ac:spMkLst>
        </pc:spChg>
        <pc:spChg chg="mod">
          <ac:chgData name="Mr J Bee (BWCET)" userId="a1856448-f297-487a-a7ea-498499ce4ab3" providerId="ADAL" clId="{7B77F153-592D-49B5-BFF1-A2EAA9389930}" dt="2024-10-25T14:33:59.500" v="1232" actId="1076"/>
          <ac:spMkLst>
            <pc:docMk/>
            <pc:sldMk cId="344960380" sldId="1714"/>
            <ac:spMk id="6" creationId="{26804332-19E2-C754-0ACF-C678CDA23682}"/>
          </ac:spMkLst>
        </pc:spChg>
        <pc:spChg chg="add mod">
          <ac:chgData name="Mr J Bee (BWCET)" userId="a1856448-f297-487a-a7ea-498499ce4ab3" providerId="ADAL" clId="{7B77F153-592D-49B5-BFF1-A2EAA9389930}" dt="2024-10-25T14:34:21.681" v="1239" actId="1076"/>
          <ac:spMkLst>
            <pc:docMk/>
            <pc:sldMk cId="344960380" sldId="1714"/>
            <ac:spMk id="7" creationId="{47E4C503-56AD-DB96-14B5-2384FDC85F4C}"/>
          </ac:spMkLst>
        </pc:spChg>
        <pc:spChg chg="add mod">
          <ac:chgData name="Mr J Bee (BWCET)" userId="a1856448-f297-487a-a7ea-498499ce4ab3" providerId="ADAL" clId="{7B77F153-592D-49B5-BFF1-A2EAA9389930}" dt="2024-10-25T14:34:21.681" v="1239" actId="1076"/>
          <ac:spMkLst>
            <pc:docMk/>
            <pc:sldMk cId="344960380" sldId="1714"/>
            <ac:spMk id="8" creationId="{F8670183-8EA3-8189-8F76-B7586DAD79F1}"/>
          </ac:spMkLst>
        </pc:spChg>
        <pc:spChg chg="mod">
          <ac:chgData name="Mr J Bee (BWCET)" userId="a1856448-f297-487a-a7ea-498499ce4ab3" providerId="ADAL" clId="{7B77F153-592D-49B5-BFF1-A2EAA9389930}" dt="2024-10-25T14:33:45.147" v="1227" actId="1076"/>
          <ac:spMkLst>
            <pc:docMk/>
            <pc:sldMk cId="344960380" sldId="1714"/>
            <ac:spMk id="9" creationId="{9FE28D8C-AA2B-D82F-E4DF-9861BDD1E698}"/>
          </ac:spMkLst>
        </pc:spChg>
        <pc:spChg chg="del">
          <ac:chgData name="Mr J Bee (BWCET)" userId="a1856448-f297-487a-a7ea-498499ce4ab3" providerId="ADAL" clId="{7B77F153-592D-49B5-BFF1-A2EAA9389930}" dt="2024-10-25T14:34:01.717" v="1233" actId="478"/>
          <ac:spMkLst>
            <pc:docMk/>
            <pc:sldMk cId="344960380" sldId="1714"/>
            <ac:spMk id="10" creationId="{AA4C336A-3A9F-0661-0909-45D842E553EE}"/>
          </ac:spMkLst>
        </pc:spChg>
        <pc:spChg chg="del">
          <ac:chgData name="Mr J Bee (BWCET)" userId="a1856448-f297-487a-a7ea-498499ce4ab3" providerId="ADAL" clId="{7B77F153-592D-49B5-BFF1-A2EAA9389930}" dt="2024-10-25T14:34:01.717" v="1233" actId="478"/>
          <ac:spMkLst>
            <pc:docMk/>
            <pc:sldMk cId="344960380" sldId="1714"/>
            <ac:spMk id="11" creationId="{DDC20863-D062-23AB-AF65-477C2F28284B}"/>
          </ac:spMkLst>
        </pc:spChg>
        <pc:spChg chg="del">
          <ac:chgData name="Mr J Bee (BWCET)" userId="a1856448-f297-487a-a7ea-498499ce4ab3" providerId="ADAL" clId="{7B77F153-592D-49B5-BFF1-A2EAA9389930}" dt="2024-10-25T14:34:01.717" v="1233" actId="478"/>
          <ac:spMkLst>
            <pc:docMk/>
            <pc:sldMk cId="344960380" sldId="1714"/>
            <ac:spMk id="12" creationId="{3CFACEDF-E1AA-525E-7302-6EC3B98DE125}"/>
          </ac:spMkLst>
        </pc:spChg>
        <pc:spChg chg="del">
          <ac:chgData name="Mr J Bee (BWCET)" userId="a1856448-f297-487a-a7ea-498499ce4ab3" providerId="ADAL" clId="{7B77F153-592D-49B5-BFF1-A2EAA9389930}" dt="2024-10-25T14:34:01.717" v="1233" actId="478"/>
          <ac:spMkLst>
            <pc:docMk/>
            <pc:sldMk cId="344960380" sldId="1714"/>
            <ac:spMk id="13" creationId="{759F7CD6-8BAD-C09B-9B5E-0B483137E91C}"/>
          </ac:spMkLst>
        </pc:spChg>
        <pc:spChg chg="del">
          <ac:chgData name="Mr J Bee (BWCET)" userId="a1856448-f297-487a-a7ea-498499ce4ab3" providerId="ADAL" clId="{7B77F153-592D-49B5-BFF1-A2EAA9389930}" dt="2024-10-25T14:34:01.717" v="1233" actId="478"/>
          <ac:spMkLst>
            <pc:docMk/>
            <pc:sldMk cId="344960380" sldId="1714"/>
            <ac:spMk id="14" creationId="{E23EFAB9-5186-58EA-903D-8A1F7919C4C7}"/>
          </ac:spMkLst>
        </pc:spChg>
        <pc:spChg chg="add mod">
          <ac:chgData name="Mr J Bee (BWCET)" userId="a1856448-f297-487a-a7ea-498499ce4ab3" providerId="ADAL" clId="{7B77F153-592D-49B5-BFF1-A2EAA9389930}" dt="2024-10-25T14:34:21.681" v="1239" actId="1076"/>
          <ac:spMkLst>
            <pc:docMk/>
            <pc:sldMk cId="344960380" sldId="1714"/>
            <ac:spMk id="15" creationId="{77D2E3A2-5C17-BBCF-9ED0-7B12102D8BC8}"/>
          </ac:spMkLst>
        </pc:spChg>
        <pc:spChg chg="add mod">
          <ac:chgData name="Mr J Bee (BWCET)" userId="a1856448-f297-487a-a7ea-498499ce4ab3" providerId="ADAL" clId="{7B77F153-592D-49B5-BFF1-A2EAA9389930}" dt="2024-10-25T14:34:21.681" v="1239" actId="1076"/>
          <ac:spMkLst>
            <pc:docMk/>
            <pc:sldMk cId="344960380" sldId="1714"/>
            <ac:spMk id="16" creationId="{3B86D62A-611D-2205-C9C2-CBCA8FB346EF}"/>
          </ac:spMkLst>
        </pc:spChg>
        <pc:spChg chg="del">
          <ac:chgData name="Mr J Bee (BWCET)" userId="a1856448-f297-487a-a7ea-498499ce4ab3" providerId="ADAL" clId="{7B77F153-592D-49B5-BFF1-A2EAA9389930}" dt="2024-10-25T14:34:01.717" v="1233" actId="478"/>
          <ac:spMkLst>
            <pc:docMk/>
            <pc:sldMk cId="344960380" sldId="1714"/>
            <ac:spMk id="17" creationId="{40428C6D-05D4-37EC-1564-81F2278A365E}"/>
          </ac:spMkLst>
        </pc:spChg>
        <pc:spChg chg="del">
          <ac:chgData name="Mr J Bee (BWCET)" userId="a1856448-f297-487a-a7ea-498499ce4ab3" providerId="ADAL" clId="{7B77F153-592D-49B5-BFF1-A2EAA9389930}" dt="2024-10-25T14:34:01.717" v="1233" actId="478"/>
          <ac:spMkLst>
            <pc:docMk/>
            <pc:sldMk cId="344960380" sldId="1714"/>
            <ac:spMk id="18" creationId="{AC63C66D-9D9A-E3A3-12C9-9CE75BA0D355}"/>
          </ac:spMkLst>
        </pc:spChg>
        <pc:spChg chg="add mod">
          <ac:chgData name="Mr J Bee (BWCET)" userId="a1856448-f297-487a-a7ea-498499ce4ab3" providerId="ADAL" clId="{7B77F153-592D-49B5-BFF1-A2EAA9389930}" dt="2024-10-25T14:34:27.032" v="1241" actId="1076"/>
          <ac:spMkLst>
            <pc:docMk/>
            <pc:sldMk cId="344960380" sldId="1714"/>
            <ac:spMk id="19" creationId="{ABAE7597-02F2-A6F6-175B-283119AF2017}"/>
          </ac:spMkLst>
        </pc:spChg>
        <pc:spChg chg="add mod">
          <ac:chgData name="Mr J Bee (BWCET)" userId="a1856448-f297-487a-a7ea-498499ce4ab3" providerId="ADAL" clId="{7B77F153-592D-49B5-BFF1-A2EAA9389930}" dt="2024-10-25T14:34:36.043" v="1244" actId="207"/>
          <ac:spMkLst>
            <pc:docMk/>
            <pc:sldMk cId="344960380" sldId="1714"/>
            <ac:spMk id="20" creationId="{023F3B59-4426-AF38-52D7-7DC8F446D31E}"/>
          </ac:spMkLst>
        </pc:spChg>
        <pc:spChg chg="add mod">
          <ac:chgData name="Mr J Bee (BWCET)" userId="a1856448-f297-487a-a7ea-498499ce4ab3" providerId="ADAL" clId="{7B77F153-592D-49B5-BFF1-A2EAA9389930}" dt="2024-10-25T14:34:36.043" v="1244" actId="207"/>
          <ac:spMkLst>
            <pc:docMk/>
            <pc:sldMk cId="344960380" sldId="1714"/>
            <ac:spMk id="21" creationId="{901EB4D8-77B4-5DA5-DA2D-203FC12EF123}"/>
          </ac:spMkLst>
        </pc:spChg>
        <pc:spChg chg="add mod">
          <ac:chgData name="Mr J Bee (BWCET)" userId="a1856448-f297-487a-a7ea-498499ce4ab3" providerId="ADAL" clId="{7B77F153-592D-49B5-BFF1-A2EAA9389930}" dt="2024-10-25T14:34:36.043" v="1244" actId="207"/>
          <ac:spMkLst>
            <pc:docMk/>
            <pc:sldMk cId="344960380" sldId="1714"/>
            <ac:spMk id="22" creationId="{C5663B04-6C6D-4349-B815-91541031E23D}"/>
          </ac:spMkLst>
        </pc:spChg>
        <pc:spChg chg="add mod">
          <ac:chgData name="Mr J Bee (BWCET)" userId="a1856448-f297-487a-a7ea-498499ce4ab3" providerId="ADAL" clId="{7B77F153-592D-49B5-BFF1-A2EAA9389930}" dt="2024-10-25T14:34:36.043" v="1244" actId="207"/>
          <ac:spMkLst>
            <pc:docMk/>
            <pc:sldMk cId="344960380" sldId="1714"/>
            <ac:spMk id="23" creationId="{B94EDF46-CD02-8F7F-DE67-968A6BDBA995}"/>
          </ac:spMkLst>
        </pc:spChg>
        <pc:spChg chg="add mod">
          <ac:chgData name="Mr J Bee (BWCET)" userId="a1856448-f297-487a-a7ea-498499ce4ab3" providerId="ADAL" clId="{7B77F153-592D-49B5-BFF1-A2EAA9389930}" dt="2024-10-25T14:34:36.043" v="1244" actId="207"/>
          <ac:spMkLst>
            <pc:docMk/>
            <pc:sldMk cId="344960380" sldId="1714"/>
            <ac:spMk id="24" creationId="{F49A001E-8C13-1916-EF12-231E82D1752C}"/>
          </ac:spMkLst>
        </pc:spChg>
        <pc:spChg chg="add mod">
          <ac:chgData name="Mr J Bee (BWCET)" userId="a1856448-f297-487a-a7ea-498499ce4ab3" providerId="ADAL" clId="{7B77F153-592D-49B5-BFF1-A2EAA9389930}" dt="2024-10-25T14:34:36.043" v="1244" actId="207"/>
          <ac:spMkLst>
            <pc:docMk/>
            <pc:sldMk cId="344960380" sldId="1714"/>
            <ac:spMk id="25" creationId="{BD3DB94D-A55D-906E-1125-47424B5D5CE4}"/>
          </ac:spMkLst>
        </pc:spChg>
        <pc:spChg chg="add mod">
          <ac:chgData name="Mr J Bee (BWCET)" userId="a1856448-f297-487a-a7ea-498499ce4ab3" providerId="ADAL" clId="{7B77F153-592D-49B5-BFF1-A2EAA9389930}" dt="2024-10-25T14:34:36.043" v="1244" actId="207"/>
          <ac:spMkLst>
            <pc:docMk/>
            <pc:sldMk cId="344960380" sldId="1714"/>
            <ac:spMk id="27" creationId="{A62C00FC-5F0D-5D40-AD56-1D086206ECE9}"/>
          </ac:spMkLst>
        </pc:spChg>
        <pc:spChg chg="add mod">
          <ac:chgData name="Mr J Bee (BWCET)" userId="a1856448-f297-487a-a7ea-498499ce4ab3" providerId="ADAL" clId="{7B77F153-592D-49B5-BFF1-A2EAA9389930}" dt="2024-10-25T14:35:01.637" v="1254" actId="20577"/>
          <ac:spMkLst>
            <pc:docMk/>
            <pc:sldMk cId="344960380" sldId="1714"/>
            <ac:spMk id="28" creationId="{42AF5385-5D3B-AD82-E3FF-D93D6BEDB22F}"/>
          </ac:spMkLst>
        </pc:spChg>
        <pc:spChg chg="add mod">
          <ac:chgData name="Mr J Bee (BWCET)" userId="a1856448-f297-487a-a7ea-498499ce4ab3" providerId="ADAL" clId="{7B77F153-592D-49B5-BFF1-A2EAA9389930}" dt="2024-10-25T14:34:58.895" v="1251"/>
          <ac:spMkLst>
            <pc:docMk/>
            <pc:sldMk cId="344960380" sldId="1714"/>
            <ac:spMk id="29" creationId="{5EE7280C-0BF9-176A-6FE8-D63D54EE2982}"/>
          </ac:spMkLst>
        </pc:spChg>
        <pc:spChg chg="del">
          <ac:chgData name="Mr J Bee (BWCET)" userId="a1856448-f297-487a-a7ea-498499ce4ab3" providerId="ADAL" clId="{7B77F153-592D-49B5-BFF1-A2EAA9389930}" dt="2024-10-25T14:33:48.112" v="1228" actId="478"/>
          <ac:spMkLst>
            <pc:docMk/>
            <pc:sldMk cId="344960380" sldId="1714"/>
            <ac:spMk id="30" creationId="{98B1FE29-079F-9060-AC16-A5C2E652F47F}"/>
          </ac:spMkLst>
        </pc:spChg>
        <pc:spChg chg="del">
          <ac:chgData name="Mr J Bee (BWCET)" userId="a1856448-f297-487a-a7ea-498499ce4ab3" providerId="ADAL" clId="{7B77F153-592D-49B5-BFF1-A2EAA9389930}" dt="2024-10-25T14:33:48.112" v="1228" actId="478"/>
          <ac:spMkLst>
            <pc:docMk/>
            <pc:sldMk cId="344960380" sldId="1714"/>
            <ac:spMk id="31" creationId="{4A5651B5-96E8-0F09-AEAF-F5DE5008E157}"/>
          </ac:spMkLst>
        </pc:spChg>
        <pc:spChg chg="del">
          <ac:chgData name="Mr J Bee (BWCET)" userId="a1856448-f297-487a-a7ea-498499ce4ab3" providerId="ADAL" clId="{7B77F153-592D-49B5-BFF1-A2EAA9389930}" dt="2024-10-25T14:33:48.112" v="1228" actId="478"/>
          <ac:spMkLst>
            <pc:docMk/>
            <pc:sldMk cId="344960380" sldId="1714"/>
            <ac:spMk id="32" creationId="{786D9E23-9E54-AEC1-6F97-641328C8B6DC}"/>
          </ac:spMkLst>
        </pc:spChg>
        <pc:spChg chg="del">
          <ac:chgData name="Mr J Bee (BWCET)" userId="a1856448-f297-487a-a7ea-498499ce4ab3" providerId="ADAL" clId="{7B77F153-592D-49B5-BFF1-A2EAA9389930}" dt="2024-10-25T14:33:48.112" v="1228" actId="478"/>
          <ac:spMkLst>
            <pc:docMk/>
            <pc:sldMk cId="344960380" sldId="1714"/>
            <ac:spMk id="33" creationId="{14DC4473-2330-2D87-91A1-03B8CA17D53D}"/>
          </ac:spMkLst>
        </pc:spChg>
        <pc:spChg chg="del">
          <ac:chgData name="Mr J Bee (BWCET)" userId="a1856448-f297-487a-a7ea-498499ce4ab3" providerId="ADAL" clId="{7B77F153-592D-49B5-BFF1-A2EAA9389930}" dt="2024-10-25T14:33:48.112" v="1228" actId="478"/>
          <ac:spMkLst>
            <pc:docMk/>
            <pc:sldMk cId="344960380" sldId="1714"/>
            <ac:spMk id="34" creationId="{5C4EE2F0-BBD9-87BF-6F93-5283B64475C9}"/>
          </ac:spMkLst>
        </pc:spChg>
        <pc:spChg chg="del">
          <ac:chgData name="Mr J Bee (BWCET)" userId="a1856448-f297-487a-a7ea-498499ce4ab3" providerId="ADAL" clId="{7B77F153-592D-49B5-BFF1-A2EAA9389930}" dt="2024-10-25T14:33:48.112" v="1228" actId="478"/>
          <ac:spMkLst>
            <pc:docMk/>
            <pc:sldMk cId="344960380" sldId="1714"/>
            <ac:spMk id="35" creationId="{C36A1507-CA29-3D1B-F5B8-CC00600E3727}"/>
          </ac:spMkLst>
        </pc:spChg>
        <pc:spChg chg="add mod">
          <ac:chgData name="Mr J Bee (BWCET)" userId="a1856448-f297-487a-a7ea-498499ce4ab3" providerId="ADAL" clId="{7B77F153-592D-49B5-BFF1-A2EAA9389930}" dt="2024-10-25T14:35:10.007" v="1260" actId="20577"/>
          <ac:spMkLst>
            <pc:docMk/>
            <pc:sldMk cId="344960380" sldId="1714"/>
            <ac:spMk id="36" creationId="{2D57406F-E841-4441-D22D-228181F25BEC}"/>
          </ac:spMkLst>
        </pc:spChg>
        <pc:spChg chg="add mod">
          <ac:chgData name="Mr J Bee (BWCET)" userId="a1856448-f297-487a-a7ea-498499ce4ab3" providerId="ADAL" clId="{7B77F153-592D-49B5-BFF1-A2EAA9389930}" dt="2024-10-25T14:37:34.080" v="1297" actId="1076"/>
          <ac:spMkLst>
            <pc:docMk/>
            <pc:sldMk cId="344960380" sldId="1714"/>
            <ac:spMk id="38" creationId="{8A94B03B-B361-07D9-5E28-0AEA6ED96FF2}"/>
          </ac:spMkLst>
        </pc:spChg>
        <pc:spChg chg="del">
          <ac:chgData name="Mr J Bee (BWCET)" userId="a1856448-f297-487a-a7ea-498499ce4ab3" providerId="ADAL" clId="{7B77F153-592D-49B5-BFF1-A2EAA9389930}" dt="2024-10-25T14:33:50.460" v="1229" actId="478"/>
          <ac:spMkLst>
            <pc:docMk/>
            <pc:sldMk cId="344960380" sldId="1714"/>
            <ac:spMk id="40" creationId="{5B2C8405-4067-C4AE-91C5-E3F08A2BEF2E}"/>
          </ac:spMkLst>
        </pc:spChg>
        <pc:spChg chg="del">
          <ac:chgData name="Mr J Bee (BWCET)" userId="a1856448-f297-487a-a7ea-498499ce4ab3" providerId="ADAL" clId="{7B77F153-592D-49B5-BFF1-A2EAA9389930}" dt="2024-10-25T14:33:48.112" v="1228" actId="478"/>
          <ac:spMkLst>
            <pc:docMk/>
            <pc:sldMk cId="344960380" sldId="1714"/>
            <ac:spMk id="41" creationId="{431F4B4A-46E3-6595-7AC7-33DA66D83EE7}"/>
          </ac:spMkLst>
        </pc:spChg>
        <pc:spChg chg="mod">
          <ac:chgData name="Mr J Bee (BWCET)" userId="a1856448-f297-487a-a7ea-498499ce4ab3" providerId="ADAL" clId="{7B77F153-592D-49B5-BFF1-A2EAA9389930}" dt="2024-10-25T14:33:27.246" v="1207" actId="404"/>
          <ac:spMkLst>
            <pc:docMk/>
            <pc:sldMk cId="344960380" sldId="1714"/>
            <ac:spMk id="118" creationId="{6B1F7BDB-BB52-35ED-0C5B-074AF7E7377B}"/>
          </ac:spMkLst>
        </pc:spChg>
        <pc:spChg chg="mod">
          <ac:chgData name="Mr J Bee (BWCET)" userId="a1856448-f297-487a-a7ea-498499ce4ab3" providerId="ADAL" clId="{7B77F153-592D-49B5-BFF1-A2EAA9389930}" dt="2024-10-25T14:33:27.246" v="1207" actId="404"/>
          <ac:spMkLst>
            <pc:docMk/>
            <pc:sldMk cId="344960380" sldId="1714"/>
            <ac:spMk id="119" creationId="{7793EEC7-94F3-208A-51F9-AFD1B0BDDF45}"/>
          </ac:spMkLst>
        </pc:spChg>
        <pc:spChg chg="mod">
          <ac:chgData name="Mr J Bee (BWCET)" userId="a1856448-f297-487a-a7ea-498499ce4ab3" providerId="ADAL" clId="{7B77F153-592D-49B5-BFF1-A2EAA9389930}" dt="2024-10-25T14:33:27.246" v="1207" actId="404"/>
          <ac:spMkLst>
            <pc:docMk/>
            <pc:sldMk cId="344960380" sldId="1714"/>
            <ac:spMk id="120" creationId="{4F1349F5-2E93-A4BE-D349-71C03E715699}"/>
          </ac:spMkLst>
        </pc:spChg>
        <pc:spChg chg="mod">
          <ac:chgData name="Mr J Bee (BWCET)" userId="a1856448-f297-487a-a7ea-498499ce4ab3" providerId="ADAL" clId="{7B77F153-592D-49B5-BFF1-A2EAA9389930}" dt="2024-10-25T14:33:27.246" v="1207" actId="404"/>
          <ac:spMkLst>
            <pc:docMk/>
            <pc:sldMk cId="344960380" sldId="1714"/>
            <ac:spMk id="121" creationId="{657D3BE0-43EB-4C08-75BF-34F4A4C3012D}"/>
          </ac:spMkLst>
        </pc:spChg>
        <pc:spChg chg="mod">
          <ac:chgData name="Mr J Bee (BWCET)" userId="a1856448-f297-487a-a7ea-498499ce4ab3" providerId="ADAL" clId="{7B77F153-592D-49B5-BFF1-A2EAA9389930}" dt="2024-10-25T14:33:27.246" v="1207" actId="404"/>
          <ac:spMkLst>
            <pc:docMk/>
            <pc:sldMk cId="344960380" sldId="1714"/>
            <ac:spMk id="122" creationId="{FF3ABF59-DD20-E1E6-BDCD-93D0E4300F48}"/>
          </ac:spMkLst>
        </pc:spChg>
        <pc:spChg chg="mod">
          <ac:chgData name="Mr J Bee (BWCET)" userId="a1856448-f297-487a-a7ea-498499ce4ab3" providerId="ADAL" clId="{7B77F153-592D-49B5-BFF1-A2EAA9389930}" dt="2024-10-25T14:33:27.246" v="1207" actId="404"/>
          <ac:spMkLst>
            <pc:docMk/>
            <pc:sldMk cId="344960380" sldId="1714"/>
            <ac:spMk id="123" creationId="{9B3E96CA-568E-3932-4D36-087678C0FCF6}"/>
          </ac:spMkLst>
        </pc:spChg>
        <pc:spChg chg="mod">
          <ac:chgData name="Mr J Bee (BWCET)" userId="a1856448-f297-487a-a7ea-498499ce4ab3" providerId="ADAL" clId="{7B77F153-592D-49B5-BFF1-A2EAA9389930}" dt="2024-10-25T14:33:27.246" v="1207" actId="404"/>
          <ac:spMkLst>
            <pc:docMk/>
            <pc:sldMk cId="344960380" sldId="1714"/>
            <ac:spMk id="124" creationId="{A6C92F4A-AF6C-4CDA-0704-BFCD356B194F}"/>
          </ac:spMkLst>
        </pc:spChg>
        <pc:spChg chg="mod">
          <ac:chgData name="Mr J Bee (BWCET)" userId="a1856448-f297-487a-a7ea-498499ce4ab3" providerId="ADAL" clId="{7B77F153-592D-49B5-BFF1-A2EAA9389930}" dt="2024-10-25T14:33:27.246" v="1207" actId="404"/>
          <ac:spMkLst>
            <pc:docMk/>
            <pc:sldMk cId="344960380" sldId="1714"/>
            <ac:spMk id="125" creationId="{D65208AA-F69D-A592-D0F7-B4C4BE9F9806}"/>
          </ac:spMkLst>
        </pc:spChg>
        <pc:spChg chg="mod">
          <ac:chgData name="Mr J Bee (BWCET)" userId="a1856448-f297-487a-a7ea-498499ce4ab3" providerId="ADAL" clId="{7B77F153-592D-49B5-BFF1-A2EAA9389930}" dt="2024-10-25T14:33:27.246" v="1207" actId="404"/>
          <ac:spMkLst>
            <pc:docMk/>
            <pc:sldMk cId="344960380" sldId="1714"/>
            <ac:spMk id="126" creationId="{CB98612A-7523-B5BE-703E-D9A9AB7D5246}"/>
          </ac:spMkLst>
        </pc:spChg>
        <pc:spChg chg="mod">
          <ac:chgData name="Mr J Bee (BWCET)" userId="a1856448-f297-487a-a7ea-498499ce4ab3" providerId="ADAL" clId="{7B77F153-592D-49B5-BFF1-A2EAA9389930}" dt="2024-10-25T14:33:27.246" v="1207" actId="404"/>
          <ac:spMkLst>
            <pc:docMk/>
            <pc:sldMk cId="344960380" sldId="1714"/>
            <ac:spMk id="127" creationId="{61BBD18C-08D4-E895-F465-C8F1B177B410}"/>
          </ac:spMkLst>
        </pc:spChg>
        <pc:spChg chg="mod">
          <ac:chgData name="Mr J Bee (BWCET)" userId="a1856448-f297-487a-a7ea-498499ce4ab3" providerId="ADAL" clId="{7B77F153-592D-49B5-BFF1-A2EAA9389930}" dt="2024-10-25T14:33:27.246" v="1207" actId="404"/>
          <ac:spMkLst>
            <pc:docMk/>
            <pc:sldMk cId="344960380" sldId="1714"/>
            <ac:spMk id="128" creationId="{D7A2D5A6-872C-805C-DEFC-58958C5D3155}"/>
          </ac:spMkLst>
        </pc:spChg>
        <pc:grpChg chg="mod">
          <ac:chgData name="Mr J Bee (BWCET)" userId="a1856448-f297-487a-a7ea-498499ce4ab3" providerId="ADAL" clId="{7B77F153-592D-49B5-BFF1-A2EAA9389930}" dt="2024-10-25T14:33:30.140" v="1208" actId="1076"/>
          <ac:grpSpMkLst>
            <pc:docMk/>
            <pc:sldMk cId="344960380" sldId="1714"/>
            <ac:grpSpMk id="5" creationId="{FFD2FB7E-E9EE-2D2A-060C-1C58F09CD266}"/>
          </ac:grpSpMkLst>
        </pc:grpChg>
        <pc:cxnChg chg="mod">
          <ac:chgData name="Mr J Bee (BWCET)" userId="a1856448-f297-487a-a7ea-498499ce4ab3" providerId="ADAL" clId="{7B77F153-592D-49B5-BFF1-A2EAA9389930}" dt="2024-10-25T14:35:19.861" v="1262" actId="14100"/>
          <ac:cxnSpMkLst>
            <pc:docMk/>
            <pc:sldMk cId="344960380" sldId="1714"/>
            <ac:cxnSpMk id="42" creationId="{E82E8422-99FF-4C4E-9394-0BC5FDE30F03}"/>
          </ac:cxnSpMkLst>
        </pc:cxnChg>
      </pc:sldChg>
      <pc:sldChg chg="add del">
        <pc:chgData name="Mr J Bee (BWCET)" userId="a1856448-f297-487a-a7ea-498499ce4ab3" providerId="ADAL" clId="{7B77F153-592D-49B5-BFF1-A2EAA9389930}" dt="2024-10-25T14:38:03.718" v="1299"/>
        <pc:sldMkLst>
          <pc:docMk/>
          <pc:sldMk cId="291966626" sldId="1715"/>
        </pc:sldMkLst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302456327" sldId="1715"/>
        </pc:sldMkLst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2" creationId="{26EC3BB2-678F-DC90-7443-D9BE575658B9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3" creationId="{C935C49C-C883-D8A4-5221-8F9EFFDFF3EC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4" creationId="{D5C89B26-ECD0-0D45-0664-A0D5FD4E0E41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6" creationId="{0CC3FE87-2005-790C-EDB4-4A81B9686A79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7" creationId="{9BCBC511-8AFA-218B-F8A7-F9B89144676A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8" creationId="{2101E71E-3150-8417-ACAD-C3B4A98A22C4}"/>
          </ac:spMkLst>
        </pc:spChg>
        <pc:spChg chg="del">
          <ac:chgData name="Mr J Bee (BWCET)" userId="a1856448-f297-487a-a7ea-498499ce4ab3" providerId="ADAL" clId="{7B77F153-592D-49B5-BFF1-A2EAA9389930}" dt="2024-10-25T14:38:09.983" v="1301" actId="478"/>
          <ac:spMkLst>
            <pc:docMk/>
            <pc:sldMk cId="3302456327" sldId="1715"/>
            <ac:spMk id="9" creationId="{1453AFE8-491F-F0B4-AFF1-3408DD801212}"/>
          </ac:spMkLst>
        </pc:spChg>
        <pc:spChg chg="add 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10" creationId="{F3E1F699-BC32-AFA4-D0EA-2C5A291D3D8E}"/>
          </ac:spMkLst>
        </pc:spChg>
        <pc:spChg chg="add del mod">
          <ac:chgData name="Mr J Bee (BWCET)" userId="a1856448-f297-487a-a7ea-498499ce4ab3" providerId="ADAL" clId="{7B77F153-592D-49B5-BFF1-A2EAA9389930}" dt="2024-10-25T14:41:04.012" v="1439" actId="478"/>
          <ac:spMkLst>
            <pc:docMk/>
            <pc:sldMk cId="3302456327" sldId="1715"/>
            <ac:spMk id="11" creationId="{54676909-75B5-1A2C-30D7-87A640AE304A}"/>
          </ac:spMkLst>
        </pc:spChg>
        <pc:spChg chg="add del mod">
          <ac:chgData name="Mr J Bee (BWCET)" userId="a1856448-f297-487a-a7ea-498499ce4ab3" providerId="ADAL" clId="{7B77F153-592D-49B5-BFF1-A2EAA9389930}" dt="2024-10-25T14:41:03.539" v="1438" actId="478"/>
          <ac:spMkLst>
            <pc:docMk/>
            <pc:sldMk cId="3302456327" sldId="1715"/>
            <ac:spMk id="12" creationId="{59F73DBE-44F0-C11D-B61D-306774F54C58}"/>
          </ac:spMkLst>
        </pc:spChg>
        <pc:spChg chg="add 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13" creationId="{0FBF3677-077C-0858-F2A5-B88D0ACBA4DF}"/>
          </ac:spMkLst>
        </pc:spChg>
        <pc:spChg chg="add mod">
          <ac:chgData name="Mr J Bee (BWCET)" userId="a1856448-f297-487a-a7ea-498499ce4ab3" providerId="ADAL" clId="{7B77F153-592D-49B5-BFF1-A2EAA9389930}" dt="2024-10-25T14:39:51.189" v="1429" actId="1076"/>
          <ac:spMkLst>
            <pc:docMk/>
            <pc:sldMk cId="3302456327" sldId="1715"/>
            <ac:spMk id="14" creationId="{BD4B3890-A990-006B-8261-44AE21C49AE0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15" creationId="{C40970D1-151C-69AA-348E-AEFB6DDC26AA}"/>
          </ac:spMkLst>
        </pc:spChg>
        <pc:spChg chg="del mod">
          <ac:chgData name="Mr J Bee (BWCET)" userId="a1856448-f297-487a-a7ea-498499ce4ab3" providerId="ADAL" clId="{7B77F153-592D-49B5-BFF1-A2EAA9389930}" dt="2024-10-25T14:41:00.881" v="1435" actId="478"/>
          <ac:spMkLst>
            <pc:docMk/>
            <pc:sldMk cId="3302456327" sldId="1715"/>
            <ac:spMk id="16" creationId="{5D08083B-0677-C160-C6D5-57AC143630B1}"/>
          </ac:spMkLst>
        </pc:spChg>
        <pc:spChg chg="add mod">
          <ac:chgData name="Mr J Bee (BWCET)" userId="a1856448-f297-487a-a7ea-498499ce4ab3" providerId="ADAL" clId="{7B77F153-592D-49B5-BFF1-A2EAA9389930}" dt="2024-10-25T14:40:56.301" v="1433"/>
          <ac:spMkLst>
            <pc:docMk/>
            <pc:sldMk cId="3302456327" sldId="1715"/>
            <ac:spMk id="17" creationId="{F0D053E2-852A-481D-90AD-F3EF579FB8D4}"/>
          </ac:spMkLst>
        </pc:spChg>
        <pc:spChg chg="del mod">
          <ac:chgData name="Mr J Bee (BWCET)" userId="a1856448-f297-487a-a7ea-498499ce4ab3" providerId="ADAL" clId="{7B77F153-592D-49B5-BFF1-A2EAA9389930}" dt="2024-10-25T14:41:00.203" v="1434" actId="478"/>
          <ac:spMkLst>
            <pc:docMk/>
            <pc:sldMk cId="3302456327" sldId="1715"/>
            <ac:spMk id="19" creationId="{F99A877D-00A3-44EC-1A3F-0F4F46E9C3F5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20" creationId="{194A0BCE-EDC3-0DCA-3930-C5D5793EB14B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21" creationId="{61D30CDF-E000-1AEC-19F5-18147271DBF1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22" creationId="{2E39A2E2-6F89-6633-8290-58112A61F0BF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23" creationId="{05185119-7E3C-C20F-A7FC-48BB9B7DE44C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24" creationId="{DD9FFF03-2EA2-6282-9E25-6678294807D1}"/>
          </ac:spMkLst>
        </pc:spChg>
        <pc:spChg chg="del mod">
          <ac:chgData name="Mr J Bee (BWCET)" userId="a1856448-f297-487a-a7ea-498499ce4ab3" providerId="ADAL" clId="{7B77F153-592D-49B5-BFF1-A2EAA9389930}" dt="2024-10-25T14:41:02.014" v="1437" actId="478"/>
          <ac:spMkLst>
            <pc:docMk/>
            <pc:sldMk cId="3302456327" sldId="1715"/>
            <ac:spMk id="25" creationId="{5213B5A7-6F0E-8EF9-E510-26E6E88E475B}"/>
          </ac:spMkLst>
        </pc:spChg>
        <pc:spChg chg="mod">
          <ac:chgData name="Mr J Bee (BWCET)" userId="a1856448-f297-487a-a7ea-498499ce4ab3" providerId="ADAL" clId="{7B77F153-592D-49B5-BFF1-A2EAA9389930}" dt="2024-10-25T14:41:25.963" v="1451" actId="20577"/>
          <ac:spMkLst>
            <pc:docMk/>
            <pc:sldMk cId="3302456327" sldId="1715"/>
            <ac:spMk id="26" creationId="{2025789E-9069-C6A6-1B77-7223BC4F0E27}"/>
          </ac:spMkLst>
        </pc:spChg>
        <pc:spChg chg="del mod">
          <ac:chgData name="Mr J Bee (BWCET)" userId="a1856448-f297-487a-a7ea-498499ce4ab3" providerId="ADAL" clId="{7B77F153-592D-49B5-BFF1-A2EAA9389930}" dt="2024-10-25T14:41:01.560" v="1436" actId="478"/>
          <ac:spMkLst>
            <pc:docMk/>
            <pc:sldMk cId="3302456327" sldId="1715"/>
            <ac:spMk id="27" creationId="{747D9469-1E97-E273-84E5-C88114DB7C1D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28" creationId="{E62271C3-ECF2-FEBC-3071-F33532153340}"/>
          </ac:spMkLst>
        </pc:spChg>
        <pc:spChg chg="mod">
          <ac:chgData name="Mr J Bee (BWCET)" userId="a1856448-f297-487a-a7ea-498499ce4ab3" providerId="ADAL" clId="{7B77F153-592D-49B5-BFF1-A2EAA9389930}" dt="2024-10-25T14:39:04.534" v="1338" actId="1076"/>
          <ac:spMkLst>
            <pc:docMk/>
            <pc:sldMk cId="3302456327" sldId="1715"/>
            <ac:spMk id="36" creationId="{E54F5963-8C59-2F13-7528-2AA8B0B69729}"/>
          </ac:spMkLst>
        </pc:spChg>
        <pc:spChg chg="del">
          <ac:chgData name="Mr J Bee (BWCET)" userId="a1856448-f297-487a-a7ea-498499ce4ab3" providerId="ADAL" clId="{7B77F153-592D-49B5-BFF1-A2EAA9389930}" dt="2024-10-25T14:38:52.263" v="1337" actId="478"/>
          <ac:spMkLst>
            <pc:docMk/>
            <pc:sldMk cId="3302456327" sldId="1715"/>
            <ac:spMk id="38" creationId="{F11F74C6-B147-83B8-0E50-847AF15C3133}"/>
          </ac:spMkLst>
        </pc:spChg>
        <pc:spChg chg="mod">
          <ac:chgData name="Mr J Bee (BWCET)" userId="a1856448-f297-487a-a7ea-498499ce4ab3" providerId="ADAL" clId="{7B77F153-592D-49B5-BFF1-A2EAA9389930}" dt="2024-10-25T14:39:29.966" v="1421" actId="20577"/>
          <ac:spMkLst>
            <pc:docMk/>
            <pc:sldMk cId="3302456327" sldId="1715"/>
            <ac:spMk id="83" creationId="{307767A9-C06A-FBA4-EF63-2A44E8401BD8}"/>
          </ac:spMkLst>
        </pc:spChg>
        <pc:grpChg chg="mod">
          <ac:chgData name="Mr J Bee (BWCET)" userId="a1856448-f297-487a-a7ea-498499ce4ab3" providerId="ADAL" clId="{7B77F153-592D-49B5-BFF1-A2EAA9389930}" dt="2024-10-25T14:39:04.534" v="1338" actId="1076"/>
          <ac:grpSpMkLst>
            <pc:docMk/>
            <pc:sldMk cId="3302456327" sldId="1715"/>
            <ac:grpSpMk id="5" creationId="{039CF4EA-CFE3-BD5B-3896-F7FDF55A0E9A}"/>
          </ac:grpSpMkLst>
        </pc:grpChg>
        <pc:cxnChg chg="del">
          <ac:chgData name="Mr J Bee (BWCET)" userId="a1856448-f297-487a-a7ea-498499ce4ab3" providerId="ADAL" clId="{7B77F153-592D-49B5-BFF1-A2EAA9389930}" dt="2024-10-25T14:38:50.861" v="1336" actId="478"/>
          <ac:cxnSpMkLst>
            <pc:docMk/>
            <pc:sldMk cId="3302456327" sldId="1715"/>
            <ac:cxnSpMk id="42" creationId="{DD82378B-71DC-8C08-ED02-95327CAC0913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112114621" sldId="1716"/>
        </pc:sldMkLst>
        <pc:spChg chg="mod">
          <ac:chgData name="Mr J Bee (BWCET)" userId="a1856448-f297-487a-a7ea-498499ce4ab3" providerId="ADAL" clId="{7B77F153-592D-49B5-BFF1-A2EAA9389930}" dt="2024-10-26T07:25:14.452" v="1496" actId="1076"/>
          <ac:spMkLst>
            <pc:docMk/>
            <pc:sldMk cId="1112114621" sldId="1716"/>
            <ac:spMk id="43" creationId="{E23C1771-CDA7-BC42-7666-06F091D18353}"/>
          </ac:spMkLst>
        </pc:spChg>
        <pc:spChg chg="mod">
          <ac:chgData name="Mr J Bee (BWCET)" userId="a1856448-f297-487a-a7ea-498499ce4ab3" providerId="ADAL" clId="{7B77F153-592D-49B5-BFF1-A2EAA9389930}" dt="2024-10-26T07:24:52.570" v="1492" actId="403"/>
          <ac:spMkLst>
            <pc:docMk/>
            <pc:sldMk cId="1112114621" sldId="1716"/>
            <ac:spMk id="118" creationId="{29688AB8-E599-0C42-CD8F-49A372961286}"/>
          </ac:spMkLst>
        </pc:spChg>
        <pc:spChg chg="mod">
          <ac:chgData name="Mr J Bee (BWCET)" userId="a1856448-f297-487a-a7ea-498499ce4ab3" providerId="ADAL" clId="{7B77F153-592D-49B5-BFF1-A2EAA9389930}" dt="2024-10-26T07:24:04.694" v="1476" actId="404"/>
          <ac:spMkLst>
            <pc:docMk/>
            <pc:sldMk cId="1112114621" sldId="1716"/>
            <ac:spMk id="119" creationId="{CA5A2C98-B0B8-7173-A011-24993D17162D}"/>
          </ac:spMkLst>
        </pc:spChg>
        <pc:spChg chg="mod">
          <ac:chgData name="Mr J Bee (BWCET)" userId="a1856448-f297-487a-a7ea-498499ce4ab3" providerId="ADAL" clId="{7B77F153-592D-49B5-BFF1-A2EAA9389930}" dt="2024-10-26T07:24:14.997" v="1479" actId="20577"/>
          <ac:spMkLst>
            <pc:docMk/>
            <pc:sldMk cId="1112114621" sldId="1716"/>
            <ac:spMk id="120" creationId="{E98C523A-7028-2473-8072-A75930CCA826}"/>
          </ac:spMkLst>
        </pc:spChg>
        <pc:spChg chg="mod">
          <ac:chgData name="Mr J Bee (BWCET)" userId="a1856448-f297-487a-a7ea-498499ce4ab3" providerId="ADAL" clId="{7B77F153-592D-49B5-BFF1-A2EAA9389930}" dt="2024-10-26T07:24:24.091" v="1482" actId="20577"/>
          <ac:spMkLst>
            <pc:docMk/>
            <pc:sldMk cId="1112114621" sldId="1716"/>
            <ac:spMk id="121" creationId="{2968BD03-1475-45EC-5E12-CE57BCA81889}"/>
          </ac:spMkLst>
        </pc:spChg>
        <pc:spChg chg="mod">
          <ac:chgData name="Mr J Bee (BWCET)" userId="a1856448-f297-487a-a7ea-498499ce4ab3" providerId="ADAL" clId="{7B77F153-592D-49B5-BFF1-A2EAA9389930}" dt="2024-10-26T07:24:25.629" v="1483" actId="20577"/>
          <ac:spMkLst>
            <pc:docMk/>
            <pc:sldMk cId="1112114621" sldId="1716"/>
            <ac:spMk id="122" creationId="{9F602AAA-AA06-A2F3-4DA7-D63EA00F2DC3}"/>
          </ac:spMkLst>
        </pc:spChg>
        <pc:spChg chg="mod">
          <ac:chgData name="Mr J Bee (BWCET)" userId="a1856448-f297-487a-a7ea-498499ce4ab3" providerId="ADAL" clId="{7B77F153-592D-49B5-BFF1-A2EAA9389930}" dt="2024-10-26T07:24:28.586" v="1484" actId="20577"/>
          <ac:spMkLst>
            <pc:docMk/>
            <pc:sldMk cId="1112114621" sldId="1716"/>
            <ac:spMk id="123" creationId="{CFC8E091-E0C7-55A5-558F-1519F889A57E}"/>
          </ac:spMkLst>
        </pc:spChg>
        <pc:spChg chg="mod">
          <ac:chgData name="Mr J Bee (BWCET)" userId="a1856448-f297-487a-a7ea-498499ce4ab3" providerId="ADAL" clId="{7B77F153-592D-49B5-BFF1-A2EAA9389930}" dt="2024-10-26T07:24:32.360" v="1485" actId="20577"/>
          <ac:spMkLst>
            <pc:docMk/>
            <pc:sldMk cId="1112114621" sldId="1716"/>
            <ac:spMk id="124" creationId="{5FA38E08-B141-1BD1-D68E-508C349EEF99}"/>
          </ac:spMkLst>
        </pc:spChg>
        <pc:spChg chg="mod">
          <ac:chgData name="Mr J Bee (BWCET)" userId="a1856448-f297-487a-a7ea-498499ce4ab3" providerId="ADAL" clId="{7B77F153-592D-49B5-BFF1-A2EAA9389930}" dt="2024-10-26T07:24:35.636" v="1486" actId="20577"/>
          <ac:spMkLst>
            <pc:docMk/>
            <pc:sldMk cId="1112114621" sldId="1716"/>
            <ac:spMk id="125" creationId="{939A3516-AA7F-8EA2-E59C-429152E38D8E}"/>
          </ac:spMkLst>
        </pc:spChg>
        <pc:spChg chg="mod">
          <ac:chgData name="Mr J Bee (BWCET)" userId="a1856448-f297-487a-a7ea-498499ce4ab3" providerId="ADAL" clId="{7B77F153-592D-49B5-BFF1-A2EAA9389930}" dt="2024-10-26T07:24:41.598" v="1487" actId="20577"/>
          <ac:spMkLst>
            <pc:docMk/>
            <pc:sldMk cId="1112114621" sldId="1716"/>
            <ac:spMk id="126" creationId="{F3D297E3-4BDF-FFC3-7F62-C26A2C219C2E}"/>
          </ac:spMkLst>
        </pc:spChg>
        <pc:spChg chg="mod">
          <ac:chgData name="Mr J Bee (BWCET)" userId="a1856448-f297-487a-a7ea-498499ce4ab3" providerId="ADAL" clId="{7B77F153-592D-49B5-BFF1-A2EAA9389930}" dt="2024-10-26T07:24:44.503" v="1488" actId="20577"/>
          <ac:spMkLst>
            <pc:docMk/>
            <pc:sldMk cId="1112114621" sldId="1716"/>
            <ac:spMk id="127" creationId="{DA38A4EC-8835-E64F-E9C6-58FF84121C6C}"/>
          </ac:spMkLst>
        </pc:spChg>
        <pc:spChg chg="mod">
          <ac:chgData name="Mr J Bee (BWCET)" userId="a1856448-f297-487a-a7ea-498499ce4ab3" providerId="ADAL" clId="{7B77F153-592D-49B5-BFF1-A2EAA9389930}" dt="2024-10-26T07:24:46.328" v="1490" actId="20577"/>
          <ac:spMkLst>
            <pc:docMk/>
            <pc:sldMk cId="1112114621" sldId="1716"/>
            <ac:spMk id="128" creationId="{71325AB9-D54E-1240-BA4D-D3DB3F6415C3}"/>
          </ac:spMkLst>
        </pc:spChg>
        <pc:cxnChg chg="mod">
          <ac:chgData name="Mr J Bee (BWCET)" userId="a1856448-f297-487a-a7ea-498499ce4ab3" providerId="ADAL" clId="{7B77F153-592D-49B5-BFF1-A2EAA9389930}" dt="2024-10-26T07:25:11.117" v="1495" actId="14100"/>
          <ac:cxnSpMkLst>
            <pc:docMk/>
            <pc:sldMk cId="1112114621" sldId="1716"/>
            <ac:cxnSpMk id="42" creationId="{EE10A838-9B5C-506E-3441-4D53EC0C58EA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006051592" sldId="1717"/>
        </pc:sldMkLst>
        <pc:spChg chg="del">
          <ac:chgData name="Mr J Bee (BWCET)" userId="a1856448-f297-487a-a7ea-498499ce4ab3" providerId="ADAL" clId="{7B77F153-592D-49B5-BFF1-A2EAA9389930}" dt="2024-10-26T07:25:46.094" v="1524" actId="478"/>
          <ac:spMkLst>
            <pc:docMk/>
            <pc:sldMk cId="2006051592" sldId="1717"/>
            <ac:spMk id="2" creationId="{A87D459A-5C94-DF23-4F51-AD229D595AB6}"/>
          </ac:spMkLst>
        </pc:spChg>
        <pc:spChg chg="del">
          <ac:chgData name="Mr J Bee (BWCET)" userId="a1856448-f297-487a-a7ea-498499ce4ab3" providerId="ADAL" clId="{7B77F153-592D-49B5-BFF1-A2EAA9389930}" dt="2024-10-26T07:25:48.878" v="1526" actId="478"/>
          <ac:spMkLst>
            <pc:docMk/>
            <pc:sldMk cId="2006051592" sldId="1717"/>
            <ac:spMk id="3" creationId="{C12BDF1E-7AD4-D50F-907C-02E6BE10B599}"/>
          </ac:spMkLst>
        </pc:spChg>
        <pc:spChg chg="del">
          <ac:chgData name="Mr J Bee (BWCET)" userId="a1856448-f297-487a-a7ea-498499ce4ab3" providerId="ADAL" clId="{7B77F153-592D-49B5-BFF1-A2EAA9389930}" dt="2024-10-26T07:25:50.500" v="1527" actId="478"/>
          <ac:spMkLst>
            <pc:docMk/>
            <pc:sldMk cId="2006051592" sldId="1717"/>
            <ac:spMk id="4" creationId="{D5235125-5572-5AFA-23E6-8810152A9B68}"/>
          </ac:spMkLst>
        </pc:spChg>
        <pc:spChg chg="mod">
          <ac:chgData name="Mr J Bee (BWCET)" userId="a1856448-f297-487a-a7ea-498499ce4ab3" providerId="ADAL" clId="{7B77F153-592D-49B5-BFF1-A2EAA9389930}" dt="2024-10-26T07:27:41.126" v="1632" actId="1076"/>
          <ac:spMkLst>
            <pc:docMk/>
            <pc:sldMk cId="2006051592" sldId="1717"/>
            <ac:spMk id="8" creationId="{3646EDB8-06BD-42AB-F50B-913F08D05F2B}"/>
          </ac:spMkLst>
        </pc:spChg>
        <pc:spChg chg="mod">
          <ac:chgData name="Mr J Bee (BWCET)" userId="a1856448-f297-487a-a7ea-498499ce4ab3" providerId="ADAL" clId="{7B77F153-592D-49B5-BFF1-A2EAA9389930}" dt="2024-10-26T07:27:01.175" v="1586" actId="20577"/>
          <ac:spMkLst>
            <pc:docMk/>
            <pc:sldMk cId="2006051592" sldId="1717"/>
            <ac:spMk id="9" creationId="{7A444C26-5DD8-5BAB-02FD-E526C16B3C0D}"/>
          </ac:spMkLst>
        </pc:spChg>
        <pc:spChg chg="del">
          <ac:chgData name="Mr J Bee (BWCET)" userId="a1856448-f297-487a-a7ea-498499ce4ab3" providerId="ADAL" clId="{7B77F153-592D-49B5-BFF1-A2EAA9389930}" dt="2024-10-26T07:25:44.703" v="1523" actId="478"/>
          <ac:spMkLst>
            <pc:docMk/>
            <pc:sldMk cId="2006051592" sldId="1717"/>
            <ac:spMk id="15" creationId="{AA9C9BBC-CC44-4F64-A9B8-E7A484CA9956}"/>
          </ac:spMkLst>
        </pc:spChg>
        <pc:spChg chg="del">
          <ac:chgData name="Mr J Bee (BWCET)" userId="a1856448-f297-487a-a7ea-498499ce4ab3" providerId="ADAL" clId="{7B77F153-592D-49B5-BFF1-A2EAA9389930}" dt="2024-10-26T07:25:47.575" v="1525" actId="478"/>
          <ac:spMkLst>
            <pc:docMk/>
            <pc:sldMk cId="2006051592" sldId="1717"/>
            <ac:spMk id="16" creationId="{DC3296E4-E761-D765-5819-FDFF0CFAF8BC}"/>
          </ac:spMkLst>
        </pc:spChg>
        <pc:spChg chg="add del mod">
          <ac:chgData name="Mr J Bee (BWCET)" userId="a1856448-f297-487a-a7ea-498499ce4ab3" providerId="ADAL" clId="{7B77F153-592D-49B5-BFF1-A2EAA9389930}" dt="2024-10-26T07:26:14.664" v="1543" actId="478"/>
          <ac:spMkLst>
            <pc:docMk/>
            <pc:sldMk cId="2006051592" sldId="1717"/>
            <ac:spMk id="20" creationId="{0BFF0FB5-D5F3-9D53-868E-9163DA4A7743}"/>
          </ac:spMkLst>
        </pc:spChg>
        <pc:spChg chg="add del mod">
          <ac:chgData name="Mr J Bee (BWCET)" userId="a1856448-f297-487a-a7ea-498499ce4ab3" providerId="ADAL" clId="{7B77F153-592D-49B5-BFF1-A2EAA9389930}" dt="2024-10-26T07:31:13.801" v="1689" actId="478"/>
          <ac:spMkLst>
            <pc:docMk/>
            <pc:sldMk cId="2006051592" sldId="1717"/>
            <ac:spMk id="21" creationId="{9A020813-7CB8-B81B-9383-EB0D15E251E6}"/>
          </ac:spMkLst>
        </pc:spChg>
        <pc:spChg chg="add del mod">
          <ac:chgData name="Mr J Bee (BWCET)" userId="a1856448-f297-487a-a7ea-498499ce4ab3" providerId="ADAL" clId="{7B77F153-592D-49B5-BFF1-A2EAA9389930}" dt="2024-10-26T07:31:13.801" v="1689" actId="478"/>
          <ac:spMkLst>
            <pc:docMk/>
            <pc:sldMk cId="2006051592" sldId="1717"/>
            <ac:spMk id="22" creationId="{B29BAF74-E4FC-EF48-E16F-D9992C86815D}"/>
          </ac:spMkLst>
        </pc:spChg>
        <pc:spChg chg="add del mod">
          <ac:chgData name="Mr J Bee (BWCET)" userId="a1856448-f297-487a-a7ea-498499ce4ab3" providerId="ADAL" clId="{7B77F153-592D-49B5-BFF1-A2EAA9389930}" dt="2024-10-26T07:31:13.801" v="1689" actId="478"/>
          <ac:spMkLst>
            <pc:docMk/>
            <pc:sldMk cId="2006051592" sldId="1717"/>
            <ac:spMk id="23" creationId="{7686FBFF-41F9-981B-390B-E0D195F22808}"/>
          </ac:spMkLst>
        </pc:spChg>
        <pc:spChg chg="add del mod">
          <ac:chgData name="Mr J Bee (BWCET)" userId="a1856448-f297-487a-a7ea-498499ce4ab3" providerId="ADAL" clId="{7B77F153-592D-49B5-BFF1-A2EAA9389930}" dt="2024-10-26T07:31:13.801" v="1689" actId="478"/>
          <ac:spMkLst>
            <pc:docMk/>
            <pc:sldMk cId="2006051592" sldId="1717"/>
            <ac:spMk id="24" creationId="{7694E572-0FDD-691B-B270-0970472FFEB4}"/>
          </ac:spMkLst>
        </pc:spChg>
        <pc:spChg chg="add del mod">
          <ac:chgData name="Mr J Bee (BWCET)" userId="a1856448-f297-487a-a7ea-498499ce4ab3" providerId="ADAL" clId="{7B77F153-592D-49B5-BFF1-A2EAA9389930}" dt="2024-10-26T07:31:13.801" v="1689" actId="478"/>
          <ac:spMkLst>
            <pc:docMk/>
            <pc:sldMk cId="2006051592" sldId="1717"/>
            <ac:spMk id="25" creationId="{6FCF5894-01BA-DE85-D903-19C97F9DEB87}"/>
          </ac:spMkLst>
        </pc:spChg>
        <pc:spChg chg="add del mod">
          <ac:chgData name="Mr J Bee (BWCET)" userId="a1856448-f297-487a-a7ea-498499ce4ab3" providerId="ADAL" clId="{7B77F153-592D-49B5-BFF1-A2EAA9389930}" dt="2024-10-26T07:31:13.801" v="1689" actId="478"/>
          <ac:spMkLst>
            <pc:docMk/>
            <pc:sldMk cId="2006051592" sldId="1717"/>
            <ac:spMk id="27" creationId="{136ECC81-D3E4-E6D9-B3F1-E452827A8CF3}"/>
          </ac:spMkLst>
        </pc:spChg>
        <pc:spChg chg="add del mod">
          <ac:chgData name="Mr J Bee (BWCET)" userId="a1856448-f297-487a-a7ea-498499ce4ab3" providerId="ADAL" clId="{7B77F153-592D-49B5-BFF1-A2EAA9389930}" dt="2024-10-26T07:31:13.801" v="1689" actId="478"/>
          <ac:spMkLst>
            <pc:docMk/>
            <pc:sldMk cId="2006051592" sldId="1717"/>
            <ac:spMk id="28" creationId="{AE76117D-4AEC-3AB8-D9E9-7981FBE7D624}"/>
          </ac:spMkLst>
        </pc:spChg>
        <pc:spChg chg="add del mod">
          <ac:chgData name="Mr J Bee (BWCET)" userId="a1856448-f297-487a-a7ea-498499ce4ab3" providerId="ADAL" clId="{7B77F153-592D-49B5-BFF1-A2EAA9389930}" dt="2024-10-26T07:31:13.801" v="1689" actId="478"/>
          <ac:spMkLst>
            <pc:docMk/>
            <pc:sldMk cId="2006051592" sldId="1717"/>
            <ac:spMk id="29" creationId="{5778F51A-59D9-8607-EF65-C1B2D6DBDA8C}"/>
          </ac:spMkLst>
        </pc:spChg>
        <pc:spChg chg="add del mod">
          <ac:chgData name="Mr J Bee (BWCET)" userId="a1856448-f297-487a-a7ea-498499ce4ab3" providerId="ADAL" clId="{7B77F153-592D-49B5-BFF1-A2EAA9389930}" dt="2024-10-26T07:31:13.801" v="1689" actId="478"/>
          <ac:spMkLst>
            <pc:docMk/>
            <pc:sldMk cId="2006051592" sldId="1717"/>
            <ac:spMk id="30" creationId="{3F0B0B19-8024-76B0-CDDB-FF64C0C2314C}"/>
          </ac:spMkLst>
        </pc:spChg>
        <pc:spChg chg="add del mod">
          <ac:chgData name="Mr J Bee (BWCET)" userId="a1856448-f297-487a-a7ea-498499ce4ab3" providerId="ADAL" clId="{7B77F153-592D-49B5-BFF1-A2EAA9389930}" dt="2024-10-26T07:31:13.801" v="1689" actId="478"/>
          <ac:spMkLst>
            <pc:docMk/>
            <pc:sldMk cId="2006051592" sldId="1717"/>
            <ac:spMk id="31" creationId="{BF8F994B-97E8-7E36-39B0-1AA21F8B289B}"/>
          </ac:spMkLst>
        </pc:spChg>
        <pc:spChg chg="add mod">
          <ac:chgData name="Mr J Bee (BWCET)" userId="a1856448-f297-487a-a7ea-498499ce4ab3" providerId="ADAL" clId="{7B77F153-592D-49B5-BFF1-A2EAA9389930}" dt="2024-10-26T07:27:26.488" v="1601" actId="1036"/>
          <ac:spMkLst>
            <pc:docMk/>
            <pc:sldMk cId="2006051592" sldId="1717"/>
            <ac:spMk id="34" creationId="{E508D189-82B8-4E93-F048-8A5C24C3FBCA}"/>
          </ac:spMkLst>
        </pc:spChg>
        <pc:spChg chg="add mod">
          <ac:chgData name="Mr J Bee (BWCET)" userId="a1856448-f297-487a-a7ea-498499ce4ab3" providerId="ADAL" clId="{7B77F153-592D-49B5-BFF1-A2EAA9389930}" dt="2024-10-26T07:29:42.651" v="1672" actId="1076"/>
          <ac:spMkLst>
            <pc:docMk/>
            <pc:sldMk cId="2006051592" sldId="1717"/>
            <ac:spMk id="35" creationId="{E7EF8429-64A8-81F7-74B3-B785719B5862}"/>
          </ac:spMkLst>
        </pc:spChg>
        <pc:spChg chg="mod">
          <ac:chgData name="Mr J Bee (BWCET)" userId="a1856448-f297-487a-a7ea-498499ce4ab3" providerId="ADAL" clId="{7B77F153-592D-49B5-BFF1-A2EAA9389930}" dt="2024-10-26T07:25:54.425" v="1538" actId="20577"/>
          <ac:spMkLst>
            <pc:docMk/>
            <pc:sldMk cId="2006051592" sldId="1717"/>
            <ac:spMk id="83" creationId="{961F2921-E322-2621-AA98-3B202006EFB2}"/>
          </ac:spMkLst>
        </pc:spChg>
        <pc:spChg chg="mod">
          <ac:chgData name="Mr J Bee (BWCET)" userId="a1856448-f297-487a-a7ea-498499ce4ab3" providerId="ADAL" clId="{7B77F153-592D-49B5-BFF1-A2EAA9389930}" dt="2024-10-26T07:26:04.454" v="1540" actId="1076"/>
          <ac:spMkLst>
            <pc:docMk/>
            <pc:sldMk cId="2006051592" sldId="1717"/>
            <ac:spMk id="118" creationId="{B4B81F9A-3A3F-6CC9-F919-0AE4F37403F0}"/>
          </ac:spMkLst>
        </pc:spChg>
        <pc:spChg chg="mod">
          <ac:chgData name="Mr J Bee (BWCET)" userId="a1856448-f297-487a-a7ea-498499ce4ab3" providerId="ADAL" clId="{7B77F153-592D-49B5-BFF1-A2EAA9389930}" dt="2024-10-26T07:26:04.454" v="1540" actId="1076"/>
          <ac:spMkLst>
            <pc:docMk/>
            <pc:sldMk cId="2006051592" sldId="1717"/>
            <ac:spMk id="119" creationId="{A8B44D62-520A-868B-01FE-7EA1AD9BCAA6}"/>
          </ac:spMkLst>
        </pc:spChg>
        <pc:spChg chg="mod">
          <ac:chgData name="Mr J Bee (BWCET)" userId="a1856448-f297-487a-a7ea-498499ce4ab3" providerId="ADAL" clId="{7B77F153-592D-49B5-BFF1-A2EAA9389930}" dt="2024-10-26T07:26:04.454" v="1540" actId="1076"/>
          <ac:spMkLst>
            <pc:docMk/>
            <pc:sldMk cId="2006051592" sldId="1717"/>
            <ac:spMk id="120" creationId="{69AAD6D7-7698-7A49-406D-17A82E11B44D}"/>
          </ac:spMkLst>
        </pc:spChg>
        <pc:spChg chg="mod">
          <ac:chgData name="Mr J Bee (BWCET)" userId="a1856448-f297-487a-a7ea-498499ce4ab3" providerId="ADAL" clId="{7B77F153-592D-49B5-BFF1-A2EAA9389930}" dt="2024-10-26T07:26:04.454" v="1540" actId="1076"/>
          <ac:spMkLst>
            <pc:docMk/>
            <pc:sldMk cId="2006051592" sldId="1717"/>
            <ac:spMk id="121" creationId="{5AE503AB-D843-B32D-856D-0B0F30692293}"/>
          </ac:spMkLst>
        </pc:spChg>
        <pc:spChg chg="mod">
          <ac:chgData name="Mr J Bee (BWCET)" userId="a1856448-f297-487a-a7ea-498499ce4ab3" providerId="ADAL" clId="{7B77F153-592D-49B5-BFF1-A2EAA9389930}" dt="2024-10-26T07:26:04.454" v="1540" actId="1076"/>
          <ac:spMkLst>
            <pc:docMk/>
            <pc:sldMk cId="2006051592" sldId="1717"/>
            <ac:spMk id="122" creationId="{8639FD1B-3B9D-DCE5-D7F1-EE613A16DD7A}"/>
          </ac:spMkLst>
        </pc:spChg>
        <pc:spChg chg="mod">
          <ac:chgData name="Mr J Bee (BWCET)" userId="a1856448-f297-487a-a7ea-498499ce4ab3" providerId="ADAL" clId="{7B77F153-592D-49B5-BFF1-A2EAA9389930}" dt="2024-10-26T07:26:04.454" v="1540" actId="1076"/>
          <ac:spMkLst>
            <pc:docMk/>
            <pc:sldMk cId="2006051592" sldId="1717"/>
            <ac:spMk id="123" creationId="{98323ABC-3872-F59D-378C-26D1D79FDE86}"/>
          </ac:spMkLst>
        </pc:spChg>
        <pc:spChg chg="mod">
          <ac:chgData name="Mr J Bee (BWCET)" userId="a1856448-f297-487a-a7ea-498499ce4ab3" providerId="ADAL" clId="{7B77F153-592D-49B5-BFF1-A2EAA9389930}" dt="2024-10-26T07:26:04.454" v="1540" actId="1076"/>
          <ac:spMkLst>
            <pc:docMk/>
            <pc:sldMk cId="2006051592" sldId="1717"/>
            <ac:spMk id="124" creationId="{D312A0F9-2FE5-B301-4CF7-C515C1EF543A}"/>
          </ac:spMkLst>
        </pc:spChg>
        <pc:spChg chg="mod">
          <ac:chgData name="Mr J Bee (BWCET)" userId="a1856448-f297-487a-a7ea-498499ce4ab3" providerId="ADAL" clId="{7B77F153-592D-49B5-BFF1-A2EAA9389930}" dt="2024-10-26T07:26:04.454" v="1540" actId="1076"/>
          <ac:spMkLst>
            <pc:docMk/>
            <pc:sldMk cId="2006051592" sldId="1717"/>
            <ac:spMk id="125" creationId="{D222629E-0B07-5A79-7F9C-1D99B46947F2}"/>
          </ac:spMkLst>
        </pc:spChg>
        <pc:spChg chg="mod">
          <ac:chgData name="Mr J Bee (BWCET)" userId="a1856448-f297-487a-a7ea-498499ce4ab3" providerId="ADAL" clId="{7B77F153-592D-49B5-BFF1-A2EAA9389930}" dt="2024-10-26T07:26:04.454" v="1540" actId="1076"/>
          <ac:spMkLst>
            <pc:docMk/>
            <pc:sldMk cId="2006051592" sldId="1717"/>
            <ac:spMk id="126" creationId="{B841DB34-74A6-262A-B3CE-48697F8AE160}"/>
          </ac:spMkLst>
        </pc:spChg>
        <pc:spChg chg="mod">
          <ac:chgData name="Mr J Bee (BWCET)" userId="a1856448-f297-487a-a7ea-498499ce4ab3" providerId="ADAL" clId="{7B77F153-592D-49B5-BFF1-A2EAA9389930}" dt="2024-10-26T07:26:04.454" v="1540" actId="1076"/>
          <ac:spMkLst>
            <pc:docMk/>
            <pc:sldMk cId="2006051592" sldId="1717"/>
            <ac:spMk id="127" creationId="{37F7EBC8-2E62-C114-8CBD-50B379EE85AB}"/>
          </ac:spMkLst>
        </pc:spChg>
        <pc:spChg chg="mod">
          <ac:chgData name="Mr J Bee (BWCET)" userId="a1856448-f297-487a-a7ea-498499ce4ab3" providerId="ADAL" clId="{7B77F153-592D-49B5-BFF1-A2EAA9389930}" dt="2024-10-26T07:26:04.454" v="1540" actId="1076"/>
          <ac:spMkLst>
            <pc:docMk/>
            <pc:sldMk cId="2006051592" sldId="1717"/>
            <ac:spMk id="128" creationId="{8092B7D8-F3B0-8C33-013B-5A44DEEEC873}"/>
          </ac:spMkLst>
        </pc:sp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5" creationId="{2E0135E9-588D-8B52-EF6D-17F82246512C}"/>
          </ac:cxnSpMkLst>
        </pc:cxn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6" creationId="{A2F79992-065A-9BD0-5774-D31DB20B6A4F}"/>
          </ac:cxnSpMkLst>
        </pc:cxnChg>
        <pc:cxnChg chg="del mod">
          <ac:chgData name="Mr J Bee (BWCET)" userId="a1856448-f297-487a-a7ea-498499ce4ab3" providerId="ADAL" clId="{7B77F153-592D-49B5-BFF1-A2EAA9389930}" dt="2024-10-26T07:26:51.015" v="1555" actId="478"/>
          <ac:cxnSpMkLst>
            <pc:docMk/>
            <pc:sldMk cId="2006051592" sldId="1717"/>
            <ac:cxnSpMk id="7" creationId="{6BE7E938-E158-6C1F-6BB9-13FD2E09D732}"/>
          </ac:cxnSpMkLst>
        </pc:cxn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10" creationId="{341B4C01-EE9A-683E-2289-AC2AF5F0598A}"/>
          </ac:cxnSpMkLst>
        </pc:cxn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11" creationId="{B45C186E-4BED-2F8C-E178-077EDE6AB26B}"/>
          </ac:cxnSpMkLst>
        </pc:cxn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12" creationId="{519ECFC7-F46B-0D32-E656-EE64D2AA51AD}"/>
          </ac:cxnSpMkLst>
        </pc:cxn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13" creationId="{7D9BFFA4-BB28-561C-3443-EEBB53A5D6FA}"/>
          </ac:cxnSpMkLst>
        </pc:cxn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14" creationId="{09D2C5A1-7981-FC1B-7D8A-63E0A9A1370C}"/>
          </ac:cxnSpMkLst>
        </pc:cxn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17" creationId="{0FA6248F-7464-8818-C1BE-3C1F64F2283C}"/>
          </ac:cxnSpMkLst>
        </pc:cxn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18" creationId="{C12DA08C-44B2-5E19-6D09-75CF355D789B}"/>
          </ac:cxnSpMkLst>
        </pc:cxn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19" creationId="{1C58ECE8-8366-9B6B-A87F-B300F01155EE}"/>
          </ac:cxnSpMkLst>
        </pc:cxn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32" creationId="{B0BFDE96-B088-8C62-3097-A1B231F2E975}"/>
          </ac:cxnSpMkLst>
        </pc:cxnChg>
        <pc:cxnChg chg="add del mod">
          <ac:chgData name="Mr J Bee (BWCET)" userId="a1856448-f297-487a-a7ea-498499ce4ab3" providerId="ADAL" clId="{7B77F153-592D-49B5-BFF1-A2EAA9389930}" dt="2024-10-26T07:31:13.801" v="1689" actId="478"/>
          <ac:cxnSpMkLst>
            <pc:docMk/>
            <pc:sldMk cId="2006051592" sldId="1717"/>
            <ac:cxnSpMk id="33" creationId="{14FAEADD-7923-2583-BA11-56218E88CC16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08" creationId="{A2C4AFA3-E013-64A3-84B8-0F7D125BE4AB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09" creationId="{1E974113-7A61-1EA5-03DD-75758C9C6519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10" creationId="{94CEA28B-6058-D288-C07C-9AC9BDEDBA00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11" creationId="{B0FB7AB8-BB7B-1B57-EE8F-3A4816EC1136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12" creationId="{8627BBD4-0439-D22B-2BFD-F15FF882AA5C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13" creationId="{0F4CD0B0-B3DF-8E62-CEE1-01DB08C9CC53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14" creationId="{A43E747D-A164-F423-B7F8-715095050553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15" creationId="{E6BE910D-2BA5-EA92-A6BF-53B6AFB7D878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16" creationId="{694E0F03-A087-FA89-4ED5-385ABBEB5A36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17" creationId="{DBCA2042-20CC-78E0-4050-C74AEC8CEAB2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29" creationId="{D7918728-8B48-12DB-C3B7-D85CF7923772}"/>
          </ac:cxnSpMkLst>
        </pc:cxnChg>
        <pc:cxnChg chg="mod">
          <ac:chgData name="Mr J Bee (BWCET)" userId="a1856448-f297-487a-a7ea-498499ce4ab3" providerId="ADAL" clId="{7B77F153-592D-49B5-BFF1-A2EAA9389930}" dt="2024-10-26T07:26:04.454" v="1540" actId="1076"/>
          <ac:cxnSpMkLst>
            <pc:docMk/>
            <pc:sldMk cId="2006051592" sldId="1717"/>
            <ac:cxnSpMk id="130" creationId="{20EE42CB-72C2-FBA7-2F1F-46FE6FA58C01}"/>
          </ac:cxnSpMkLst>
        </pc:cxn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415433151" sldId="1718"/>
        </pc:sldMkLst>
        <pc:spChg chg="add mod">
          <ac:chgData name="Mr J Bee (BWCET)" userId="a1856448-f297-487a-a7ea-498499ce4ab3" providerId="ADAL" clId="{7B77F153-592D-49B5-BFF1-A2EAA9389930}" dt="2024-10-26T07:30:58.494" v="1687" actId="1076"/>
          <ac:spMkLst>
            <pc:docMk/>
            <pc:sldMk cId="2415433151" sldId="1718"/>
            <ac:spMk id="2" creationId="{5807344A-583A-89CF-C529-5372A94A466C}"/>
          </ac:spMkLst>
        </pc:spChg>
        <pc:spChg chg="mod">
          <ac:chgData name="Mr J Bee (BWCET)" userId="a1856448-f297-487a-a7ea-498499ce4ab3" providerId="ADAL" clId="{7B77F153-592D-49B5-BFF1-A2EAA9389930}" dt="2024-10-26T07:33:14.629" v="1711" actId="1076"/>
          <ac:spMkLst>
            <pc:docMk/>
            <pc:sldMk cId="2415433151" sldId="1718"/>
            <ac:spMk id="35" creationId="{C5C3062F-ED48-1504-3EEC-94427073CB37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156933567" sldId="1719"/>
        </pc:sldMkLst>
        <pc:spChg chg="mod">
          <ac:chgData name="Mr J Bee (BWCET)" userId="a1856448-f297-487a-a7ea-498499ce4ab3" providerId="ADAL" clId="{7B77F153-592D-49B5-BFF1-A2EAA9389930}" dt="2024-10-26T07:34:19.488" v="1715" actId="1076"/>
          <ac:spMkLst>
            <pc:docMk/>
            <pc:sldMk cId="3156933567" sldId="1719"/>
            <ac:spMk id="2" creationId="{5C23ACD3-A729-C008-C5BE-6EC02D0EB299}"/>
          </ac:spMkLst>
        </pc:spChg>
        <pc:spChg chg="mod">
          <ac:chgData name="Mr J Bee (BWCET)" userId="a1856448-f297-487a-a7ea-498499ce4ab3" providerId="ADAL" clId="{7B77F153-592D-49B5-BFF1-A2EAA9389930}" dt="2024-10-26T07:34:29.652" v="1716" actId="1076"/>
          <ac:spMkLst>
            <pc:docMk/>
            <pc:sldMk cId="3156933567" sldId="1719"/>
            <ac:spMk id="8" creationId="{D8A9FC29-12E9-A966-61AD-76487A5CC17C}"/>
          </ac:spMkLst>
        </pc:spChg>
        <pc:spChg chg="mod">
          <ac:chgData name="Mr J Bee (BWCET)" userId="a1856448-f297-487a-a7ea-498499ce4ab3" providerId="ADAL" clId="{7B77F153-592D-49B5-BFF1-A2EAA9389930}" dt="2024-10-26T07:34:19.488" v="1715" actId="1076"/>
          <ac:spMkLst>
            <pc:docMk/>
            <pc:sldMk cId="3156933567" sldId="1719"/>
            <ac:spMk id="34" creationId="{17488822-0D40-6526-EEFE-234C17375749}"/>
          </ac:spMkLst>
        </pc:spChg>
        <pc:spChg chg="mod">
          <ac:chgData name="Mr J Bee (BWCET)" userId="a1856448-f297-487a-a7ea-498499ce4ab3" providerId="ADAL" clId="{7B77F153-592D-49B5-BFF1-A2EAA9389930}" dt="2024-10-26T07:34:29.652" v="1716" actId="1076"/>
          <ac:spMkLst>
            <pc:docMk/>
            <pc:sldMk cId="3156933567" sldId="1719"/>
            <ac:spMk id="35" creationId="{AD39E3EE-D387-989A-60B3-1D6E8AE42BE4}"/>
          </ac:spMkLst>
        </pc:spChg>
      </pc:sldChg>
      <pc:sldChg chg="add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80192082" sldId="1720"/>
        </pc:sldMkLst>
        <pc:spChg chg="add mod">
          <ac:chgData name="Mr J Bee (BWCET)" userId="a1856448-f297-487a-a7ea-498499ce4ab3" providerId="ADAL" clId="{7B77F153-592D-49B5-BFF1-A2EAA9389930}" dt="2024-10-26T07:35:51.352" v="1739" actId="20577"/>
          <ac:spMkLst>
            <pc:docMk/>
            <pc:sldMk cId="580192082" sldId="1720"/>
            <ac:spMk id="3" creationId="{34CB58C2-C1DE-E083-77A8-EB59F056B339}"/>
          </ac:spMkLst>
        </pc:spChg>
        <pc:spChg chg="mod">
          <ac:chgData name="Mr J Bee (BWCET)" userId="a1856448-f297-487a-a7ea-498499ce4ab3" providerId="ADAL" clId="{7B77F153-592D-49B5-BFF1-A2EAA9389930}" dt="2024-10-26T07:35:53.178" v="1741" actId="20577"/>
          <ac:spMkLst>
            <pc:docMk/>
            <pc:sldMk cId="580192082" sldId="1720"/>
            <ac:spMk id="21" creationId="{3E05D79A-F600-0498-1B42-EBB383ACD4C3}"/>
          </ac:spMkLst>
        </pc:spChg>
        <pc:spChg chg="mod">
          <ac:chgData name="Mr J Bee (BWCET)" userId="a1856448-f297-487a-a7ea-498499ce4ab3" providerId="ADAL" clId="{7B77F153-592D-49B5-BFF1-A2EAA9389930}" dt="2024-10-26T07:35:54.686" v="1743" actId="20577"/>
          <ac:spMkLst>
            <pc:docMk/>
            <pc:sldMk cId="580192082" sldId="1720"/>
            <ac:spMk id="22" creationId="{74050D85-777D-A340-BC3F-B59ECF004C9C}"/>
          </ac:spMkLst>
        </pc:spChg>
        <pc:spChg chg="mod">
          <ac:chgData name="Mr J Bee (BWCET)" userId="a1856448-f297-487a-a7ea-498499ce4ab3" providerId="ADAL" clId="{7B77F153-592D-49B5-BFF1-A2EAA9389930}" dt="2024-10-26T07:35:56.330" v="1745" actId="20577"/>
          <ac:spMkLst>
            <pc:docMk/>
            <pc:sldMk cId="580192082" sldId="1720"/>
            <ac:spMk id="23" creationId="{EBF33A97-A4C5-C4FE-BA05-0D56CD784B45}"/>
          </ac:spMkLst>
        </pc:spChg>
        <pc:spChg chg="mod">
          <ac:chgData name="Mr J Bee (BWCET)" userId="a1856448-f297-487a-a7ea-498499ce4ab3" providerId="ADAL" clId="{7B77F153-592D-49B5-BFF1-A2EAA9389930}" dt="2024-10-26T07:35:58.078" v="1747" actId="20577"/>
          <ac:spMkLst>
            <pc:docMk/>
            <pc:sldMk cId="580192082" sldId="1720"/>
            <ac:spMk id="24" creationId="{226B6317-9BBD-A6D0-EC45-F651040BCC07}"/>
          </ac:spMkLst>
        </pc:spChg>
        <pc:spChg chg="mod">
          <ac:chgData name="Mr J Bee (BWCET)" userId="a1856448-f297-487a-a7ea-498499ce4ab3" providerId="ADAL" clId="{7B77F153-592D-49B5-BFF1-A2EAA9389930}" dt="2024-10-26T07:35:59.665" v="1749" actId="20577"/>
          <ac:spMkLst>
            <pc:docMk/>
            <pc:sldMk cId="580192082" sldId="1720"/>
            <ac:spMk id="25" creationId="{7FF73CE4-B5E9-9A07-4827-BB6DF00CC3CF}"/>
          </ac:spMkLst>
        </pc:spChg>
        <pc:spChg chg="mod">
          <ac:chgData name="Mr J Bee (BWCET)" userId="a1856448-f297-487a-a7ea-498499ce4ab3" providerId="ADAL" clId="{7B77F153-592D-49B5-BFF1-A2EAA9389930}" dt="2024-10-26T07:36:01.176" v="1751" actId="20577"/>
          <ac:spMkLst>
            <pc:docMk/>
            <pc:sldMk cId="580192082" sldId="1720"/>
            <ac:spMk id="27" creationId="{44708DD9-3472-9DF7-5847-8FAB1469932D}"/>
          </ac:spMkLst>
        </pc:spChg>
        <pc:spChg chg="mod">
          <ac:chgData name="Mr J Bee (BWCET)" userId="a1856448-f297-487a-a7ea-498499ce4ab3" providerId="ADAL" clId="{7B77F153-592D-49B5-BFF1-A2EAA9389930}" dt="2024-10-26T07:36:02.720" v="1753" actId="20577"/>
          <ac:spMkLst>
            <pc:docMk/>
            <pc:sldMk cId="580192082" sldId="1720"/>
            <ac:spMk id="28" creationId="{7AA13350-8765-D907-AB55-AA3780ABB7C8}"/>
          </ac:spMkLst>
        </pc:spChg>
        <pc:spChg chg="mod">
          <ac:chgData name="Mr J Bee (BWCET)" userId="a1856448-f297-487a-a7ea-498499ce4ab3" providerId="ADAL" clId="{7B77F153-592D-49B5-BFF1-A2EAA9389930}" dt="2024-10-26T07:36:04.322" v="1755" actId="20577"/>
          <ac:spMkLst>
            <pc:docMk/>
            <pc:sldMk cId="580192082" sldId="1720"/>
            <ac:spMk id="29" creationId="{BBDD06C4-73BB-7559-91AE-CC13399E1751}"/>
          </ac:spMkLst>
        </pc:spChg>
        <pc:spChg chg="mod">
          <ac:chgData name="Mr J Bee (BWCET)" userId="a1856448-f297-487a-a7ea-498499ce4ab3" providerId="ADAL" clId="{7B77F153-592D-49B5-BFF1-A2EAA9389930}" dt="2024-10-26T07:36:06.282" v="1757" actId="20577"/>
          <ac:spMkLst>
            <pc:docMk/>
            <pc:sldMk cId="580192082" sldId="1720"/>
            <ac:spMk id="30" creationId="{38B8533D-B6DB-B320-2840-05BDA13FA1B5}"/>
          </ac:spMkLst>
        </pc:spChg>
        <pc:spChg chg="mod">
          <ac:chgData name="Mr J Bee (BWCET)" userId="a1856448-f297-487a-a7ea-498499ce4ab3" providerId="ADAL" clId="{7B77F153-592D-49B5-BFF1-A2EAA9389930}" dt="2024-10-26T07:36:08.073" v="1759" actId="20577"/>
          <ac:spMkLst>
            <pc:docMk/>
            <pc:sldMk cId="580192082" sldId="1720"/>
            <ac:spMk id="31" creationId="{AEB5AA46-E147-FEA9-AEE5-BE499EBDB875}"/>
          </ac:spMkLst>
        </pc:spChg>
        <pc:spChg chg="mod">
          <ac:chgData name="Mr J Bee (BWCET)" userId="a1856448-f297-487a-a7ea-498499ce4ab3" providerId="ADAL" clId="{7B77F153-592D-49B5-BFF1-A2EAA9389930}" dt="2024-10-26T07:35:13.040" v="1722" actId="20577"/>
          <ac:spMkLst>
            <pc:docMk/>
            <pc:sldMk cId="580192082" sldId="1720"/>
            <ac:spMk id="118" creationId="{752D07E7-8880-92F7-C6B7-D683588DEA23}"/>
          </ac:spMkLst>
        </pc:spChg>
        <pc:spChg chg="mod">
          <ac:chgData name="Mr J Bee (BWCET)" userId="a1856448-f297-487a-a7ea-498499ce4ab3" providerId="ADAL" clId="{7B77F153-592D-49B5-BFF1-A2EAA9389930}" dt="2024-10-26T07:35:15.320" v="1723" actId="20577"/>
          <ac:spMkLst>
            <pc:docMk/>
            <pc:sldMk cId="580192082" sldId="1720"/>
            <ac:spMk id="119" creationId="{EADFD98D-E298-8D4D-E877-52685866C0E8}"/>
          </ac:spMkLst>
        </pc:spChg>
        <pc:spChg chg="mod">
          <ac:chgData name="Mr J Bee (BWCET)" userId="a1856448-f297-487a-a7ea-498499ce4ab3" providerId="ADAL" clId="{7B77F153-592D-49B5-BFF1-A2EAA9389930}" dt="2024-10-26T07:35:16.981" v="1724" actId="20577"/>
          <ac:spMkLst>
            <pc:docMk/>
            <pc:sldMk cId="580192082" sldId="1720"/>
            <ac:spMk id="120" creationId="{24A0D1DC-DBFB-3F74-110A-5470BCD4CAB4}"/>
          </ac:spMkLst>
        </pc:spChg>
        <pc:spChg chg="mod">
          <ac:chgData name="Mr J Bee (BWCET)" userId="a1856448-f297-487a-a7ea-498499ce4ab3" providerId="ADAL" clId="{7B77F153-592D-49B5-BFF1-A2EAA9389930}" dt="2024-10-26T07:35:19.172" v="1725" actId="20577"/>
          <ac:spMkLst>
            <pc:docMk/>
            <pc:sldMk cId="580192082" sldId="1720"/>
            <ac:spMk id="121" creationId="{7AA0EADE-866D-8EE3-557F-657A4DE1EA39}"/>
          </ac:spMkLst>
        </pc:spChg>
        <pc:spChg chg="mod">
          <ac:chgData name="Mr J Bee (BWCET)" userId="a1856448-f297-487a-a7ea-498499ce4ab3" providerId="ADAL" clId="{7B77F153-592D-49B5-BFF1-A2EAA9389930}" dt="2024-10-26T07:35:24.836" v="1726" actId="20577"/>
          <ac:spMkLst>
            <pc:docMk/>
            <pc:sldMk cId="580192082" sldId="1720"/>
            <ac:spMk id="122" creationId="{D1118888-1F46-F33B-613A-7347B3CC0191}"/>
          </ac:spMkLst>
        </pc:spChg>
        <pc:spChg chg="mod">
          <ac:chgData name="Mr J Bee (BWCET)" userId="a1856448-f297-487a-a7ea-498499ce4ab3" providerId="ADAL" clId="{7B77F153-592D-49B5-BFF1-A2EAA9389930}" dt="2024-10-26T07:35:26.599" v="1727" actId="20577"/>
          <ac:spMkLst>
            <pc:docMk/>
            <pc:sldMk cId="580192082" sldId="1720"/>
            <ac:spMk id="123" creationId="{01AC88B8-B724-6F7B-C453-A0A615040A0A}"/>
          </ac:spMkLst>
        </pc:spChg>
        <pc:spChg chg="mod">
          <ac:chgData name="Mr J Bee (BWCET)" userId="a1856448-f297-487a-a7ea-498499ce4ab3" providerId="ADAL" clId="{7B77F153-592D-49B5-BFF1-A2EAA9389930}" dt="2024-10-26T07:35:28.720" v="1728" actId="20577"/>
          <ac:spMkLst>
            <pc:docMk/>
            <pc:sldMk cId="580192082" sldId="1720"/>
            <ac:spMk id="124" creationId="{C9E65759-44E1-7128-B835-946BC56FD5E9}"/>
          </ac:spMkLst>
        </pc:spChg>
        <pc:spChg chg="mod">
          <ac:chgData name="Mr J Bee (BWCET)" userId="a1856448-f297-487a-a7ea-498499ce4ab3" providerId="ADAL" clId="{7B77F153-592D-49B5-BFF1-A2EAA9389930}" dt="2024-10-26T07:35:31.158" v="1729" actId="20577"/>
          <ac:spMkLst>
            <pc:docMk/>
            <pc:sldMk cId="580192082" sldId="1720"/>
            <ac:spMk id="125" creationId="{4B2DE2AE-0FD3-B4CB-9C48-02D1115F6377}"/>
          </ac:spMkLst>
        </pc:spChg>
        <pc:spChg chg="mod">
          <ac:chgData name="Mr J Bee (BWCET)" userId="a1856448-f297-487a-a7ea-498499ce4ab3" providerId="ADAL" clId="{7B77F153-592D-49B5-BFF1-A2EAA9389930}" dt="2024-10-26T07:35:32.737" v="1730" actId="20577"/>
          <ac:spMkLst>
            <pc:docMk/>
            <pc:sldMk cId="580192082" sldId="1720"/>
            <ac:spMk id="126" creationId="{ABF93266-C4D1-2FB8-EC80-FBA5FA3590AC}"/>
          </ac:spMkLst>
        </pc:spChg>
        <pc:spChg chg="mod">
          <ac:chgData name="Mr J Bee (BWCET)" userId="a1856448-f297-487a-a7ea-498499ce4ab3" providerId="ADAL" clId="{7B77F153-592D-49B5-BFF1-A2EAA9389930}" dt="2024-10-26T07:35:34.403" v="1731" actId="20577"/>
          <ac:spMkLst>
            <pc:docMk/>
            <pc:sldMk cId="580192082" sldId="1720"/>
            <ac:spMk id="127" creationId="{1F463E77-FDB7-47C3-C57B-15A42D76E533}"/>
          </ac:spMkLst>
        </pc:spChg>
        <pc:spChg chg="mod">
          <ac:chgData name="Mr J Bee (BWCET)" userId="a1856448-f297-487a-a7ea-498499ce4ab3" providerId="ADAL" clId="{7B77F153-592D-49B5-BFF1-A2EAA9389930}" dt="2024-10-26T07:35:36.036" v="1733" actId="20577"/>
          <ac:spMkLst>
            <pc:docMk/>
            <pc:sldMk cId="580192082" sldId="1720"/>
            <ac:spMk id="128" creationId="{E4338FC4-8E4A-C1B4-C824-A2408E3738BD}"/>
          </ac:spMkLst>
        </pc:spChg>
      </pc:sldChg>
      <pc:sldChg chg="add del">
        <pc:chgData name="Mr J Bee (BWCET)" userId="a1856448-f297-487a-a7ea-498499ce4ab3" providerId="ADAL" clId="{7B77F153-592D-49B5-BFF1-A2EAA9389930}" dt="2024-10-26T07:34:37.703" v="1718"/>
        <pc:sldMkLst>
          <pc:docMk/>
          <pc:sldMk cId="1786690060" sldId="1720"/>
        </pc:sldMkLst>
      </pc:sldChg>
      <pc:sldChg chg="add del">
        <pc:chgData name="Mr J Bee (BWCET)" userId="a1856448-f297-487a-a7ea-498499ce4ab3" providerId="ADAL" clId="{7B77F153-592D-49B5-BFF1-A2EAA9389930}" dt="2024-10-26T07:35:40.606" v="1735"/>
        <pc:sldMkLst>
          <pc:docMk/>
          <pc:sldMk cId="1233070251" sldId="1721"/>
        </pc:sldMkLst>
      </pc:sldChg>
      <pc:sldChg chg="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381210962" sldId="1721"/>
        </pc:sldMkLst>
        <pc:spChg chg="mod">
          <ac:chgData name="Mr J Bee (BWCET)" userId="a1856448-f297-487a-a7ea-498499ce4ab3" providerId="ADAL" clId="{7B77F153-592D-49B5-BFF1-A2EAA9389930}" dt="2024-10-26T07:38:04.290" v="1852" actId="20577"/>
          <ac:spMkLst>
            <pc:docMk/>
            <pc:sldMk cId="3381210962" sldId="1721"/>
            <ac:spMk id="2" creationId="{50C7C618-44FC-5E10-CBBA-7B54D167ED45}"/>
          </ac:spMkLst>
        </pc:spChg>
        <pc:spChg chg="del">
          <ac:chgData name="Mr J Bee (BWCET)" userId="a1856448-f297-487a-a7ea-498499ce4ab3" providerId="ADAL" clId="{7B77F153-592D-49B5-BFF1-A2EAA9389930}" dt="2024-10-26T07:37:47.472" v="1842" actId="478"/>
          <ac:spMkLst>
            <pc:docMk/>
            <pc:sldMk cId="3381210962" sldId="1721"/>
            <ac:spMk id="3" creationId="{62CB5B18-7B17-5D17-A3D7-4ABB3D00049E}"/>
          </ac:spMkLst>
        </pc:spChg>
        <pc:spChg chg="del">
          <ac:chgData name="Mr J Bee (BWCET)" userId="a1856448-f297-487a-a7ea-498499ce4ab3" providerId="ADAL" clId="{7B77F153-592D-49B5-BFF1-A2EAA9389930}" dt="2024-10-26T07:37:50.895" v="1843" actId="478"/>
          <ac:spMkLst>
            <pc:docMk/>
            <pc:sldMk cId="3381210962" sldId="1721"/>
            <ac:spMk id="6" creationId="{A5469922-691F-71E6-1AD4-48D12E56AE7F}"/>
          </ac:spMkLst>
        </pc:spChg>
        <pc:spChg chg="del">
          <ac:chgData name="Mr J Bee (BWCET)" userId="a1856448-f297-487a-a7ea-498499ce4ab3" providerId="ADAL" clId="{7B77F153-592D-49B5-BFF1-A2EAA9389930}" dt="2024-10-26T07:37:52.581" v="1844" actId="478"/>
          <ac:spMkLst>
            <pc:docMk/>
            <pc:sldMk cId="3381210962" sldId="1721"/>
            <ac:spMk id="7" creationId="{48E586C1-F6EA-BE55-6447-EBBD9C615633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79306826" sldId="1722"/>
        </pc:sldMkLst>
        <pc:spChg chg="del">
          <ac:chgData name="Mr J Bee (BWCET)" userId="a1856448-f297-487a-a7ea-498499ce4ab3" providerId="ADAL" clId="{7B77F153-592D-49B5-BFF1-A2EAA9389930}" dt="2024-10-26T07:39:25.377" v="1855" actId="478"/>
          <ac:spMkLst>
            <pc:docMk/>
            <pc:sldMk cId="179306826" sldId="1722"/>
            <ac:spMk id="2" creationId="{89FFD492-AEF3-B170-453A-45AC55DED9E8}"/>
          </ac:spMkLst>
        </pc:spChg>
        <pc:spChg chg="del mod">
          <ac:chgData name="Mr J Bee (BWCET)" userId="a1856448-f297-487a-a7ea-498499ce4ab3" providerId="ADAL" clId="{7B77F153-592D-49B5-BFF1-A2EAA9389930}" dt="2024-10-26T07:40:09.767" v="1895" actId="478"/>
          <ac:spMkLst>
            <pc:docMk/>
            <pc:sldMk cId="179306826" sldId="1722"/>
            <ac:spMk id="3" creationId="{3D1136CC-9ACD-C5B2-7445-063C0D762240}"/>
          </ac:spMkLst>
        </pc:spChg>
        <pc:spChg chg="del">
          <ac:chgData name="Mr J Bee (BWCET)" userId="a1856448-f297-487a-a7ea-498499ce4ab3" providerId="ADAL" clId="{7B77F153-592D-49B5-BFF1-A2EAA9389930}" dt="2024-10-26T07:40:52.010" v="1943" actId="478"/>
          <ac:spMkLst>
            <pc:docMk/>
            <pc:sldMk cId="179306826" sldId="1722"/>
            <ac:spMk id="8" creationId="{4D0C309F-21B9-63AA-333F-2F341996F289}"/>
          </ac:spMkLst>
        </pc:spChg>
        <pc:spChg chg="mod">
          <ac:chgData name="Mr J Bee (BWCET)" userId="a1856448-f297-487a-a7ea-498499ce4ab3" providerId="ADAL" clId="{7B77F153-592D-49B5-BFF1-A2EAA9389930}" dt="2024-10-26T07:40:41.677" v="1917" actId="1076"/>
          <ac:spMkLst>
            <pc:docMk/>
            <pc:sldMk cId="179306826" sldId="1722"/>
            <ac:spMk id="9" creationId="{632ADC19-E92E-3564-342F-DD71709D6F6E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21" creationId="{F59ADC0D-B0D6-D55D-A2EF-70E749B45EA8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22" creationId="{305535D0-0F48-01CC-CA89-22A520EA2792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23" creationId="{FA1BB01A-0719-A2B2-46DE-7367079173DC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24" creationId="{A233762B-9182-55C3-11E7-D7CE136C9B66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25" creationId="{1A9B6542-A609-1767-8C87-66A815023391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27" creationId="{4B41F517-248D-A288-F8F8-FDDDC0AC56DC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28" creationId="{6BDC97FD-A6E3-E555-AFFE-CA7BCD992E19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29" creationId="{10010260-2362-00E7-FBBC-1245DCFBCA9F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30" creationId="{FF56231C-5C2D-B286-3E59-2B744E4F6D82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31" creationId="{01D31112-5D6A-E78E-630E-7F7DB213E4BA}"/>
          </ac:spMkLst>
        </pc:spChg>
        <pc:spChg chg="del">
          <ac:chgData name="Mr J Bee (BWCET)" userId="a1856448-f297-487a-a7ea-498499ce4ab3" providerId="ADAL" clId="{7B77F153-592D-49B5-BFF1-A2EAA9389930}" dt="2024-10-26T07:39:23.928" v="1854" actId="478"/>
          <ac:spMkLst>
            <pc:docMk/>
            <pc:sldMk cId="179306826" sldId="1722"/>
            <ac:spMk id="34" creationId="{8A0551B8-BDC6-CE31-D6FF-421768DC6BF6}"/>
          </ac:spMkLst>
        </pc:spChg>
        <pc:spChg chg="del">
          <ac:chgData name="Mr J Bee (BWCET)" userId="a1856448-f297-487a-a7ea-498499ce4ab3" providerId="ADAL" clId="{7B77F153-592D-49B5-BFF1-A2EAA9389930}" dt="2024-10-26T07:40:52.010" v="1943" actId="478"/>
          <ac:spMkLst>
            <pc:docMk/>
            <pc:sldMk cId="179306826" sldId="1722"/>
            <ac:spMk id="35" creationId="{33736722-80EA-D7FE-98D6-51644C0CD1DD}"/>
          </ac:spMkLst>
        </pc:spChg>
        <pc:spChg chg="add 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41" creationId="{A37D97B4-2ACF-EF35-246E-4C4FD73EAF7C}"/>
          </ac:spMkLst>
        </pc:spChg>
        <pc:spChg chg="add 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42" creationId="{89F80D7C-874F-881A-980D-62DE29CF2523}"/>
          </ac:spMkLst>
        </pc:spChg>
        <pc:spChg chg="add 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43" creationId="{32E42387-8961-A607-6628-DF265172F58F}"/>
          </ac:spMkLst>
        </pc:spChg>
        <pc:spChg chg="add 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44" creationId="{1AE21FF7-D252-6A14-1FD5-01849E0B087C}"/>
          </ac:spMkLst>
        </pc:spChg>
        <pc:spChg chg="add 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45" creationId="{941D1A0C-CE7F-2CC9-0AE0-76F0562F9DFA}"/>
          </ac:spMkLst>
        </pc:spChg>
        <pc:spChg chg="add 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46" creationId="{46D85C03-93AF-88D3-D405-0941A04CC3F1}"/>
          </ac:spMkLst>
        </pc:spChg>
        <pc:spChg chg="add 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47" creationId="{8E7978B0-A2B7-07A4-15C4-0B0F5453F91E}"/>
          </ac:spMkLst>
        </pc:spChg>
        <pc:spChg chg="add 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48" creationId="{A223FC15-E0E6-EB70-B683-18130C445A86}"/>
          </ac:spMkLst>
        </pc:spChg>
        <pc:spChg chg="add 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49" creationId="{6A2D652A-9ED8-B08E-168D-2BFF8913E6B2}"/>
          </ac:spMkLst>
        </pc:spChg>
        <pc:spChg chg="add 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50" creationId="{D2016CA0-CAF4-15AB-0D38-8966BCD8E907}"/>
          </ac:spMkLst>
        </pc:spChg>
        <pc:spChg chg="add del mod">
          <ac:chgData name="Mr J Bee (BWCET)" userId="a1856448-f297-487a-a7ea-498499ce4ab3" providerId="ADAL" clId="{7B77F153-592D-49B5-BFF1-A2EAA9389930}" dt="2024-10-26T07:40:12.611" v="1896" actId="478"/>
          <ac:spMkLst>
            <pc:docMk/>
            <pc:sldMk cId="179306826" sldId="1722"/>
            <ac:spMk id="53" creationId="{8D24EF6F-F9DF-2E62-F73C-8D03F2444830}"/>
          </ac:spMkLst>
        </pc:spChg>
        <pc:spChg chg="add mod">
          <ac:chgData name="Mr J Bee (BWCET)" userId="a1856448-f297-487a-a7ea-498499ce4ab3" providerId="ADAL" clId="{7B77F153-592D-49B5-BFF1-A2EAA9389930}" dt="2024-10-26T07:41:25.568" v="1956" actId="207"/>
          <ac:spMkLst>
            <pc:docMk/>
            <pc:sldMk cId="179306826" sldId="1722"/>
            <ac:spMk id="54" creationId="{3838E87C-574C-3E10-AB40-BC1A73405875}"/>
          </ac:spMkLst>
        </pc:spChg>
        <pc:spChg chg="add mod">
          <ac:chgData name="Mr J Bee (BWCET)" userId="a1856448-f297-487a-a7ea-498499ce4ab3" providerId="ADAL" clId="{7B77F153-592D-49B5-BFF1-A2EAA9389930}" dt="2024-10-26T07:41:28.401" v="1957" actId="207"/>
          <ac:spMkLst>
            <pc:docMk/>
            <pc:sldMk cId="179306826" sldId="1722"/>
            <ac:spMk id="55" creationId="{86CFD28C-31B2-B848-E082-16610DE79430}"/>
          </ac:spMkLst>
        </pc:spChg>
        <pc:spChg chg="add mod">
          <ac:chgData name="Mr J Bee (BWCET)" userId="a1856448-f297-487a-a7ea-498499ce4ab3" providerId="ADAL" clId="{7B77F153-592D-49B5-BFF1-A2EAA9389930}" dt="2024-10-26T07:41:28.401" v="1957" actId="207"/>
          <ac:spMkLst>
            <pc:docMk/>
            <pc:sldMk cId="179306826" sldId="1722"/>
            <ac:spMk id="56" creationId="{D3E8E265-7832-950B-08ED-295A38EA7DA5}"/>
          </ac:spMkLst>
        </pc:spChg>
        <pc:spChg chg="add mod">
          <ac:chgData name="Mr J Bee (BWCET)" userId="a1856448-f297-487a-a7ea-498499ce4ab3" providerId="ADAL" clId="{7B77F153-592D-49B5-BFF1-A2EAA9389930}" dt="2024-10-26T07:41:48.857" v="1964" actId="1035"/>
          <ac:spMkLst>
            <pc:docMk/>
            <pc:sldMk cId="179306826" sldId="1722"/>
            <ac:spMk id="62" creationId="{0B3D03C9-92D7-3279-B5E6-3D1B31B6D599}"/>
          </ac:spMkLst>
        </pc:spChg>
        <pc:spChg chg="add mod">
          <ac:chgData name="Mr J Bee (BWCET)" userId="a1856448-f297-487a-a7ea-498499ce4ab3" providerId="ADAL" clId="{7B77F153-592D-49B5-BFF1-A2EAA9389930}" dt="2024-10-26T07:41:55.922" v="1968" actId="20577"/>
          <ac:spMkLst>
            <pc:docMk/>
            <pc:sldMk cId="179306826" sldId="1722"/>
            <ac:spMk id="63" creationId="{8CC8B986-00F9-6574-9A2C-EFAE2CDCE6B9}"/>
          </ac:spMkLst>
        </pc:spChg>
        <pc:spChg chg="add mod">
          <ac:chgData name="Mr J Bee (BWCET)" userId="a1856448-f297-487a-a7ea-498499ce4ab3" providerId="ADAL" clId="{7B77F153-592D-49B5-BFF1-A2EAA9389930}" dt="2024-10-26T07:42:05.562" v="1974" actId="1076"/>
          <ac:spMkLst>
            <pc:docMk/>
            <pc:sldMk cId="179306826" sldId="1722"/>
            <ac:spMk id="64" creationId="{3ADA122E-8B91-37FF-B084-BD66498BE3E8}"/>
          </ac:spMkLst>
        </pc:spChg>
        <pc:spChg chg="add mod">
          <ac:chgData name="Mr J Bee (BWCET)" userId="a1856448-f297-487a-a7ea-498499ce4ab3" providerId="ADAL" clId="{7B77F153-592D-49B5-BFF1-A2EAA9389930}" dt="2024-10-26T07:42:17.843" v="1976" actId="1076"/>
          <ac:spMkLst>
            <pc:docMk/>
            <pc:sldMk cId="179306826" sldId="1722"/>
            <ac:spMk id="65" creationId="{6B541F56-1BB5-7E14-52D2-9B5E7AA32635}"/>
          </ac:spMkLst>
        </pc:spChg>
        <pc:spChg chg="add mod">
          <ac:chgData name="Mr J Bee (BWCET)" userId="a1856448-f297-487a-a7ea-498499ce4ab3" providerId="ADAL" clId="{7B77F153-592D-49B5-BFF1-A2EAA9389930}" dt="2024-10-26T07:43:15.944" v="1994" actId="1076"/>
          <ac:spMkLst>
            <pc:docMk/>
            <pc:sldMk cId="179306826" sldId="1722"/>
            <ac:spMk id="66" creationId="{93B0295F-BA96-C508-FFB2-AD4A045B393C}"/>
          </ac:spMkLst>
        </pc:spChg>
        <pc:spChg chg="add del mod">
          <ac:chgData name="Mr J Bee (BWCET)" userId="a1856448-f297-487a-a7ea-498499ce4ab3" providerId="ADAL" clId="{7B77F153-592D-49B5-BFF1-A2EAA9389930}" dt="2024-10-26T07:45:25.412" v="2022" actId="478"/>
          <ac:spMkLst>
            <pc:docMk/>
            <pc:sldMk cId="179306826" sldId="1722"/>
            <ac:spMk id="67" creationId="{15F374E6-6F93-B725-7D28-48D04AAF93FE}"/>
          </ac:spMkLst>
        </pc:spChg>
        <pc:spChg chg="add del mod">
          <ac:chgData name="Mr J Bee (BWCET)" userId="a1856448-f297-487a-a7ea-498499ce4ab3" providerId="ADAL" clId="{7B77F153-592D-49B5-BFF1-A2EAA9389930}" dt="2024-10-26T07:45:25.412" v="2022" actId="478"/>
          <ac:spMkLst>
            <pc:docMk/>
            <pc:sldMk cId="179306826" sldId="1722"/>
            <ac:spMk id="68" creationId="{C405246E-AC3E-40EB-A288-A231E0063640}"/>
          </ac:spMkLst>
        </pc:spChg>
        <pc:spChg chg="add del mod">
          <ac:chgData name="Mr J Bee (BWCET)" userId="a1856448-f297-487a-a7ea-498499ce4ab3" providerId="ADAL" clId="{7B77F153-592D-49B5-BFF1-A2EAA9389930}" dt="2024-10-26T07:45:25.412" v="2022" actId="478"/>
          <ac:spMkLst>
            <pc:docMk/>
            <pc:sldMk cId="179306826" sldId="1722"/>
            <ac:spMk id="69" creationId="{DA8DEDAA-9FB4-23DD-66F9-108E3978FE29}"/>
          </ac:spMkLst>
        </pc:spChg>
        <pc:spChg chg="add mod">
          <ac:chgData name="Mr J Bee (BWCET)" userId="a1856448-f297-487a-a7ea-498499ce4ab3" providerId="ADAL" clId="{7B77F153-592D-49B5-BFF1-A2EAA9389930}" dt="2024-10-26T07:46:28.755" v="2039" actId="1076"/>
          <ac:spMkLst>
            <pc:docMk/>
            <pc:sldMk cId="179306826" sldId="1722"/>
            <ac:spMk id="70" creationId="{7BBB8008-7832-3269-46AF-618776686565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118" creationId="{17C836CA-3C5E-0051-BB59-72E520ABD47A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119" creationId="{6141942C-2C78-53C2-1655-F2F8FA2B0085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120" creationId="{7DEAE8D8-A2C3-71C3-2CF9-6B36271A43BC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121" creationId="{5E1982A7-CC22-3874-902C-E6FCC5A554C5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122" creationId="{62AC27FC-B18A-1B26-6677-F610AF335021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123" creationId="{0166A0FC-E2E9-0578-2C51-049014F1BD9C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124" creationId="{4124165B-56EC-9DB0-38A4-B8AE8B6BD57B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125" creationId="{A66ED00D-2CDA-BE18-1E09-A3155E453F72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126" creationId="{1F22C18D-21F5-0654-0F6D-93AC358FA9A9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127" creationId="{8944210F-77DE-92C0-42A7-333EA5B5F424}"/>
          </ac:spMkLst>
        </pc:spChg>
        <pc:spChg chg="mod">
          <ac:chgData name="Mr J Bee (BWCET)" userId="a1856448-f297-487a-a7ea-498499ce4ab3" providerId="ADAL" clId="{7B77F153-592D-49B5-BFF1-A2EAA9389930}" dt="2024-10-26T07:40:48.490" v="1942" actId="1036"/>
          <ac:spMkLst>
            <pc:docMk/>
            <pc:sldMk cId="179306826" sldId="1722"/>
            <ac:spMk id="128" creationId="{D41EBAE1-CFAF-52C7-3569-1E18D40FD9F8}"/>
          </ac:spMkLst>
        </pc:sp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4" creationId="{95C50BC0-ADA1-FC8F-699B-358A5D3AA5B3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5" creationId="{207E3157-78FE-0B6E-D39D-888F058C1EA0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6" creationId="{24BF24FE-CD18-7C11-8046-623C7F9FF69C}"/>
          </ac:cxnSpMkLst>
        </pc:cxn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7" creationId="{152D566F-7E12-B81E-2094-A63149DF12AE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0" creationId="{FD83F7A4-9B9D-270D-6545-957EC1EC59E0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1" creationId="{16F72AEE-B22D-3B9E-0286-0315388113D2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2" creationId="{B227942D-4B79-3720-2E0C-60552F5BADCD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3" creationId="{7405FFB6-B917-0890-AC93-6A5FE1EABCA8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4" creationId="{87128BCE-FF4E-C9A9-D7BA-2136DCE0ADB3}"/>
          </ac:cxnSpMkLst>
        </pc:cxn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5" creationId="{958F5DAA-0B88-600D-DA5B-1248C79666D0}"/>
          </ac:cxnSpMkLst>
        </pc:cxn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6" creationId="{59159CCA-9348-86A7-8E4A-3B0C6E943DB6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7" creationId="{2391B651-BCCD-0D6B-68F1-2E53B3A961E3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8" creationId="{141E2CC4-E954-9669-156E-6EE48055F057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9" creationId="{95B0972B-10AF-AD9A-5AEE-FF97E662ECC0}"/>
          </ac:cxnSpMkLst>
        </pc:cxn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20" creationId="{3D1731D5-2490-AC8E-61D6-9436430C0FB1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32" creationId="{594AF04C-4EC2-33AB-1D2D-A6756FA2DC3F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33" creationId="{C47D97EB-975E-18E2-4A21-5547ED48F197}"/>
          </ac:cxnSpMkLst>
        </pc:cxn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36" creationId="{5F1FE3CF-5328-19E2-2C40-CE0AEEB40843}"/>
          </ac:cxnSpMkLst>
        </pc:cxn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37" creationId="{B228BBF8-B0B9-CE3B-3E0B-D92856656033}"/>
          </ac:cxnSpMkLst>
        </pc:cxn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38" creationId="{8AFE7455-0581-0E96-E079-E86133569D67}"/>
          </ac:cxnSpMkLst>
        </pc:cxn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39" creationId="{6E960CC1-41DA-5055-B941-24B14FBDF887}"/>
          </ac:cxnSpMkLst>
        </pc:cxn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40" creationId="{CF8C1045-A8C3-0977-C004-B6D09EEF7BB2}"/>
          </ac:cxnSpMkLst>
        </pc:cxn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51" creationId="{7BEBE036-FE0D-07CA-C903-9316CE125F76}"/>
          </ac:cxnSpMkLst>
        </pc:cxnChg>
        <pc:cxnChg chg="add 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52" creationId="{4BFE6DEE-8CE3-D9AA-0125-383E8C944F1E}"/>
          </ac:cxnSpMkLst>
        </pc:cxnChg>
        <pc:cxnChg chg="add mod">
          <ac:chgData name="Mr J Bee (BWCET)" userId="a1856448-f297-487a-a7ea-498499ce4ab3" providerId="ADAL" clId="{7B77F153-592D-49B5-BFF1-A2EAA9389930}" dt="2024-10-26T07:41:18.489" v="1952" actId="13822"/>
          <ac:cxnSpMkLst>
            <pc:docMk/>
            <pc:sldMk cId="179306826" sldId="1722"/>
            <ac:cxnSpMk id="58" creationId="{7A9BA80B-307E-E980-F4BF-5AE8E185FBB7}"/>
          </ac:cxnSpMkLst>
        </pc:cxnChg>
        <pc:cxnChg chg="add mod">
          <ac:chgData name="Mr J Bee (BWCET)" userId="a1856448-f297-487a-a7ea-498499ce4ab3" providerId="ADAL" clId="{7B77F153-592D-49B5-BFF1-A2EAA9389930}" dt="2024-10-26T07:41:23.568" v="1955" actId="14100"/>
          <ac:cxnSpMkLst>
            <pc:docMk/>
            <pc:sldMk cId="179306826" sldId="1722"/>
            <ac:cxnSpMk id="59" creationId="{EBCEAA37-6E2E-A54D-78C3-CAFE44D08508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08" creationId="{8CB67443-4CFD-6493-9015-85651DAF3925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09" creationId="{8A053897-0711-1018-DADF-F1CE808E5814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10" creationId="{C21DDF57-4008-BADC-9E15-1495209DBC93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11" creationId="{687EB43E-A175-A1EA-91DA-94078539D1C3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12" creationId="{4456FA3E-FD6C-9FCF-BABA-07ED282699DE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13" creationId="{1BB2395B-2789-2E35-D163-998ADFF907C4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14" creationId="{988ABC25-F0CF-BBFD-FD70-A448C3925036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15" creationId="{ADA97120-CBD0-86EC-4DFC-E4E4C1F121FA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16" creationId="{626AD978-3C8D-FBFD-DAAA-837969C410AB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17" creationId="{78873CC4-8BA7-0F99-C28E-B5CD796B9668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29" creationId="{AAACD6C2-5CEF-F7CE-C3FD-83F34558FB2F}"/>
          </ac:cxnSpMkLst>
        </pc:cxnChg>
        <pc:cxnChg chg="mod">
          <ac:chgData name="Mr J Bee (BWCET)" userId="a1856448-f297-487a-a7ea-498499ce4ab3" providerId="ADAL" clId="{7B77F153-592D-49B5-BFF1-A2EAA9389930}" dt="2024-10-26T07:40:48.490" v="1942" actId="1036"/>
          <ac:cxnSpMkLst>
            <pc:docMk/>
            <pc:sldMk cId="179306826" sldId="1722"/>
            <ac:cxnSpMk id="130" creationId="{7100AD5E-61ED-5C5D-8829-E57B31273159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882552733" sldId="1723"/>
        </pc:sldMkLst>
        <pc:spChg chg="mod">
          <ac:chgData name="Mr J Bee (BWCET)" userId="a1856448-f297-487a-a7ea-498499ce4ab3" providerId="ADAL" clId="{7B77F153-592D-49B5-BFF1-A2EAA9389930}" dt="2024-10-29T08:27:10.195" v="2052" actId="20577"/>
          <ac:spMkLst>
            <pc:docMk/>
            <pc:sldMk cId="1882552733" sldId="1723"/>
            <ac:spMk id="62" creationId="{46B00C18-2BA6-F32B-7B66-C52045BD3650}"/>
          </ac:spMkLst>
        </pc:spChg>
        <pc:spChg chg="mod">
          <ac:chgData name="Mr J Bee (BWCET)" userId="a1856448-f297-487a-a7ea-498499ce4ab3" providerId="ADAL" clId="{7B77F153-592D-49B5-BFF1-A2EAA9389930}" dt="2024-10-29T08:27:07.675" v="2050" actId="20577"/>
          <ac:spMkLst>
            <pc:docMk/>
            <pc:sldMk cId="1882552733" sldId="1723"/>
            <ac:spMk id="63" creationId="{5125C711-950A-1329-3C04-6F1AFE77DFE7}"/>
          </ac:spMkLst>
        </pc:spChg>
        <pc:spChg chg="mod">
          <ac:chgData name="Mr J Bee (BWCET)" userId="a1856448-f297-487a-a7ea-498499ce4ab3" providerId="ADAL" clId="{7B77F153-592D-49B5-BFF1-A2EAA9389930}" dt="2024-10-29T08:26:59.326" v="2048" actId="1076"/>
          <ac:spMkLst>
            <pc:docMk/>
            <pc:sldMk cId="1882552733" sldId="1723"/>
            <ac:spMk id="65" creationId="{4FFBDD11-B762-FEFB-1C46-277F8CF2C3AC}"/>
          </ac:spMkLst>
        </pc:sp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498741211" sldId="1724"/>
        </pc:sldMkLst>
        <pc:spChg chg="mod">
          <ac:chgData name="Mr J Bee (BWCET)" userId="a1856448-f297-487a-a7ea-498499ce4ab3" providerId="ADAL" clId="{7B77F153-592D-49B5-BFF1-A2EAA9389930}" dt="2024-10-29T08:28:46.586" v="2069" actId="20577"/>
          <ac:spMkLst>
            <pc:docMk/>
            <pc:sldMk cId="3498741211" sldId="1724"/>
            <ac:spMk id="62" creationId="{A82469B5-1D31-3335-A609-2C2290D6FAEA}"/>
          </ac:spMkLst>
        </pc:spChg>
        <pc:spChg chg="mod">
          <ac:chgData name="Mr J Bee (BWCET)" userId="a1856448-f297-487a-a7ea-498499ce4ab3" providerId="ADAL" clId="{7B77F153-592D-49B5-BFF1-A2EAA9389930}" dt="2024-10-29T08:28:38.354" v="2061" actId="20577"/>
          <ac:spMkLst>
            <pc:docMk/>
            <pc:sldMk cId="3498741211" sldId="1724"/>
            <ac:spMk id="63" creationId="{310DB521-78AF-785F-3542-8ED5BDA21365}"/>
          </ac:spMkLst>
        </pc:spChg>
        <pc:spChg chg="mod">
          <ac:chgData name="Mr J Bee (BWCET)" userId="a1856448-f297-487a-a7ea-498499ce4ab3" providerId="ADAL" clId="{7B77F153-592D-49B5-BFF1-A2EAA9389930}" dt="2024-10-29T08:28:43.708" v="2067" actId="20577"/>
          <ac:spMkLst>
            <pc:docMk/>
            <pc:sldMk cId="3498741211" sldId="1724"/>
            <ac:spMk id="64" creationId="{BD9837D9-FF9A-FDB7-5A82-DBD7A387E51C}"/>
          </ac:spMkLst>
        </pc:spChg>
        <pc:spChg chg="mod">
          <ac:chgData name="Mr J Bee (BWCET)" userId="a1856448-f297-487a-a7ea-498499ce4ab3" providerId="ADAL" clId="{7B77F153-592D-49B5-BFF1-A2EAA9389930}" dt="2024-10-29T08:28:35.126" v="2057" actId="1076"/>
          <ac:spMkLst>
            <pc:docMk/>
            <pc:sldMk cId="3498741211" sldId="1724"/>
            <ac:spMk id="65" creationId="{8773EC68-985A-910F-E3E6-F4473083E662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10943930" sldId="1725"/>
        </pc:sldMkLst>
        <pc:spChg chg="mod">
          <ac:chgData name="Mr J Bee (BWCET)" userId="a1856448-f297-487a-a7ea-498499ce4ab3" providerId="ADAL" clId="{7B77F153-592D-49B5-BFF1-A2EAA9389930}" dt="2024-10-29T08:29:45.628" v="2100" actId="20577"/>
          <ac:spMkLst>
            <pc:docMk/>
            <pc:sldMk cId="1310943930" sldId="1725"/>
            <ac:spMk id="2" creationId="{4DFFD957-AB1D-4DD8-709D-B20B647911B9}"/>
          </ac:spMkLst>
        </pc:spChg>
      </pc:sldChg>
      <pc:sldChg chg="addSp delSp modSp add del mod delAnim modAnim">
        <pc:chgData name="Mr J Bee (BWCET)" userId="a1856448-f297-487a-a7ea-498499ce4ab3" providerId="ADAL" clId="{7B77F153-592D-49B5-BFF1-A2EAA9389930}" dt="2024-10-29T08:40:16.056" v="2312" actId="47"/>
        <pc:sldMkLst>
          <pc:docMk/>
          <pc:sldMk cId="3045533249" sldId="1726"/>
        </pc:sldMkLst>
        <pc:spChg chg="del mod">
          <ac:chgData name="Mr J Bee (BWCET)" userId="a1856448-f297-487a-a7ea-498499ce4ab3" providerId="ADAL" clId="{7B77F153-592D-49B5-BFF1-A2EAA9389930}" dt="2024-10-29T08:32:04.786" v="2110" actId="478"/>
          <ac:spMkLst>
            <pc:docMk/>
            <pc:sldMk cId="3045533249" sldId="1726"/>
            <ac:spMk id="9" creationId="{670CCD4E-E906-A478-31DA-6D5CFE452B11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21" creationId="{1BA038BD-3BCF-CE3B-48F8-C809119FA83E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22" creationId="{C8260546-8E31-960A-E9A6-A6C7BB09EF15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23" creationId="{2BD06D13-DC94-0E61-4593-785B0D55B821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24" creationId="{EB3F20EA-A100-E97B-41AD-80A7C31A70F7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25" creationId="{E7D35542-C85C-23A5-1E96-C3F6C2A349C1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27" creationId="{ACB328C7-57FB-883A-0EEA-08E33492A174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28" creationId="{C30E0697-F2BC-4177-7DB7-869E92ABE1C4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29" creationId="{6FA48C79-F76B-B3E4-4A5E-7B352B73593C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30" creationId="{51702CD0-938E-2DFD-A358-F1C427F068F3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31" creationId="{63B16383-148E-03D2-671F-E15898EEFA9D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41" creationId="{DA2D90D9-12BC-8776-7739-5004CC1CDB4B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42" creationId="{C9B6EF40-EFF4-9118-029B-4517ABB09E72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43" creationId="{7464BB69-BF30-32B4-4A67-D057B9B9F733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44" creationId="{07503806-5CCF-9736-33B7-849604D4499D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45" creationId="{6B8FFDC5-D2DD-FCAB-70F7-37572EB2B91F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46" creationId="{B1D551E3-8964-AF0A-2399-C5D4825B2884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47" creationId="{3FA34E91-2849-F57C-7BCF-F00311574256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48" creationId="{3DB2FAB5-8235-2558-FE21-97EB5A407BBA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49" creationId="{DA8D8EEA-E404-F389-CAA5-1DC77DB6ECE9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50" creationId="{EBA5298F-59BE-8F15-C2C0-99EE2B18C28E}"/>
          </ac:spMkLst>
        </pc:spChg>
        <pc:spChg chg="del">
          <ac:chgData name="Mr J Bee (BWCET)" userId="a1856448-f297-487a-a7ea-498499ce4ab3" providerId="ADAL" clId="{7B77F153-592D-49B5-BFF1-A2EAA9389930}" dt="2024-10-29T08:31:13.435" v="2102" actId="478"/>
          <ac:spMkLst>
            <pc:docMk/>
            <pc:sldMk cId="3045533249" sldId="1726"/>
            <ac:spMk id="54" creationId="{44D08374-6A6A-E60F-E9A9-B7A3DF30A75D}"/>
          </ac:spMkLst>
        </pc:spChg>
        <pc:spChg chg="del">
          <ac:chgData name="Mr J Bee (BWCET)" userId="a1856448-f297-487a-a7ea-498499ce4ab3" providerId="ADAL" clId="{7B77F153-592D-49B5-BFF1-A2EAA9389930}" dt="2024-10-29T08:31:13.435" v="2102" actId="478"/>
          <ac:spMkLst>
            <pc:docMk/>
            <pc:sldMk cId="3045533249" sldId="1726"/>
            <ac:spMk id="55" creationId="{9CC586BD-084E-696B-E0AF-BD553E2B512E}"/>
          </ac:spMkLst>
        </pc:spChg>
        <pc:spChg chg="del">
          <ac:chgData name="Mr J Bee (BWCET)" userId="a1856448-f297-487a-a7ea-498499ce4ab3" providerId="ADAL" clId="{7B77F153-592D-49B5-BFF1-A2EAA9389930}" dt="2024-10-29T08:31:13.435" v="2102" actId="478"/>
          <ac:spMkLst>
            <pc:docMk/>
            <pc:sldMk cId="3045533249" sldId="1726"/>
            <ac:spMk id="56" creationId="{BC00695A-96DA-2464-F123-DA56710B83EB}"/>
          </ac:spMkLst>
        </pc:spChg>
        <pc:spChg chg="del">
          <ac:chgData name="Mr J Bee (BWCET)" userId="a1856448-f297-487a-a7ea-498499ce4ab3" providerId="ADAL" clId="{7B77F153-592D-49B5-BFF1-A2EAA9389930}" dt="2024-10-29T08:31:13.435" v="2102" actId="478"/>
          <ac:spMkLst>
            <pc:docMk/>
            <pc:sldMk cId="3045533249" sldId="1726"/>
            <ac:spMk id="62" creationId="{E0DEBEE2-9BC7-C107-53CE-402A84FF61BD}"/>
          </ac:spMkLst>
        </pc:spChg>
        <pc:spChg chg="del">
          <ac:chgData name="Mr J Bee (BWCET)" userId="a1856448-f297-487a-a7ea-498499ce4ab3" providerId="ADAL" clId="{7B77F153-592D-49B5-BFF1-A2EAA9389930}" dt="2024-10-29T08:31:13.435" v="2102" actId="478"/>
          <ac:spMkLst>
            <pc:docMk/>
            <pc:sldMk cId="3045533249" sldId="1726"/>
            <ac:spMk id="63" creationId="{EC9909A2-5E2A-E2FF-6684-72FA54BBEE25}"/>
          </ac:spMkLst>
        </pc:spChg>
        <pc:spChg chg="del">
          <ac:chgData name="Mr J Bee (BWCET)" userId="a1856448-f297-487a-a7ea-498499ce4ab3" providerId="ADAL" clId="{7B77F153-592D-49B5-BFF1-A2EAA9389930}" dt="2024-10-29T08:31:13.435" v="2102" actId="478"/>
          <ac:spMkLst>
            <pc:docMk/>
            <pc:sldMk cId="3045533249" sldId="1726"/>
            <ac:spMk id="64" creationId="{87606423-59BB-F1F5-BDAD-1932A90B2168}"/>
          </ac:spMkLst>
        </pc:spChg>
        <pc:spChg chg="mod">
          <ac:chgData name="Mr J Bee (BWCET)" userId="a1856448-f297-487a-a7ea-498499ce4ab3" providerId="ADAL" clId="{7B77F153-592D-49B5-BFF1-A2EAA9389930}" dt="2024-10-29T08:33:22.456" v="2173" actId="1076"/>
          <ac:spMkLst>
            <pc:docMk/>
            <pc:sldMk cId="3045533249" sldId="1726"/>
            <ac:spMk id="65" creationId="{B97E9C37-450F-2041-C02D-C7107792D4B6}"/>
          </ac:spMkLst>
        </pc:spChg>
        <pc:spChg chg="del">
          <ac:chgData name="Mr J Bee (BWCET)" userId="a1856448-f297-487a-a7ea-498499ce4ab3" providerId="ADAL" clId="{7B77F153-592D-49B5-BFF1-A2EAA9389930}" dt="2024-10-29T08:31:13.435" v="2102" actId="478"/>
          <ac:spMkLst>
            <pc:docMk/>
            <pc:sldMk cId="3045533249" sldId="1726"/>
            <ac:spMk id="66" creationId="{6413BA83-1EF2-5B37-FF8C-8B18794AF94E}"/>
          </ac:spMkLst>
        </pc:spChg>
        <pc:spChg chg="add mod">
          <ac:chgData name="Mr J Bee (BWCET)" userId="a1856448-f297-487a-a7ea-498499ce4ab3" providerId="ADAL" clId="{7B77F153-592D-49B5-BFF1-A2EAA9389930}" dt="2024-10-29T08:32:33.994" v="2119" actId="20577"/>
          <ac:spMkLst>
            <pc:docMk/>
            <pc:sldMk cId="3045533249" sldId="1726"/>
            <ac:spMk id="68" creationId="{0744B82F-FD65-0390-91F1-C630AF349532}"/>
          </ac:spMkLst>
        </pc:spChg>
        <pc:spChg chg="add mod">
          <ac:chgData name="Mr J Bee (BWCET)" userId="a1856448-f297-487a-a7ea-498499ce4ab3" providerId="ADAL" clId="{7B77F153-592D-49B5-BFF1-A2EAA9389930}" dt="2024-10-29T08:32:35.979" v="2120" actId="20577"/>
          <ac:spMkLst>
            <pc:docMk/>
            <pc:sldMk cId="3045533249" sldId="1726"/>
            <ac:spMk id="69" creationId="{D0E9714B-0616-35EA-910E-57E9EDCD9992}"/>
          </ac:spMkLst>
        </pc:spChg>
        <pc:spChg chg="del">
          <ac:chgData name="Mr J Bee (BWCET)" userId="a1856448-f297-487a-a7ea-498499ce4ab3" providerId="ADAL" clId="{7B77F153-592D-49B5-BFF1-A2EAA9389930}" dt="2024-10-29T08:31:13.435" v="2102" actId="478"/>
          <ac:spMkLst>
            <pc:docMk/>
            <pc:sldMk cId="3045533249" sldId="1726"/>
            <ac:spMk id="70" creationId="{CDDECE49-4776-DB90-2081-7B0DA4A887CB}"/>
          </ac:spMkLst>
        </pc:spChg>
        <pc:spChg chg="add mod">
          <ac:chgData name="Mr J Bee (BWCET)" userId="a1856448-f297-487a-a7ea-498499ce4ab3" providerId="ADAL" clId="{7B77F153-592D-49B5-BFF1-A2EAA9389930}" dt="2024-10-29T08:32:36.738" v="2121" actId="20577"/>
          <ac:spMkLst>
            <pc:docMk/>
            <pc:sldMk cId="3045533249" sldId="1726"/>
            <ac:spMk id="71" creationId="{343EC863-BBFC-784B-9816-EBD0DAF218A6}"/>
          </ac:spMkLst>
        </pc:spChg>
        <pc:spChg chg="add mod">
          <ac:chgData name="Mr J Bee (BWCET)" userId="a1856448-f297-487a-a7ea-498499ce4ab3" providerId="ADAL" clId="{7B77F153-592D-49B5-BFF1-A2EAA9389930}" dt="2024-10-29T08:32:37.874" v="2122" actId="20577"/>
          <ac:spMkLst>
            <pc:docMk/>
            <pc:sldMk cId="3045533249" sldId="1726"/>
            <ac:spMk id="72" creationId="{A499A116-6EDC-B48F-2D93-FF171625D414}"/>
          </ac:spMkLst>
        </pc:spChg>
        <pc:spChg chg="add mod">
          <ac:chgData name="Mr J Bee (BWCET)" userId="a1856448-f297-487a-a7ea-498499ce4ab3" providerId="ADAL" clId="{7B77F153-592D-49B5-BFF1-A2EAA9389930}" dt="2024-10-29T08:32:38.787" v="2123" actId="20577"/>
          <ac:spMkLst>
            <pc:docMk/>
            <pc:sldMk cId="3045533249" sldId="1726"/>
            <ac:spMk id="73" creationId="{AF8943C5-9BB4-2C71-A0FF-57BB273C753A}"/>
          </ac:spMkLst>
        </pc:spChg>
        <pc:spChg chg="add mod">
          <ac:chgData name="Mr J Bee (BWCET)" userId="a1856448-f297-487a-a7ea-498499ce4ab3" providerId="ADAL" clId="{7B77F153-592D-49B5-BFF1-A2EAA9389930}" dt="2024-10-29T08:32:39.605" v="2124" actId="20577"/>
          <ac:spMkLst>
            <pc:docMk/>
            <pc:sldMk cId="3045533249" sldId="1726"/>
            <ac:spMk id="74" creationId="{D863FCE9-7591-F61F-C846-97496389ACF2}"/>
          </ac:spMkLst>
        </pc:spChg>
        <pc:spChg chg="add mod">
          <ac:chgData name="Mr J Bee (BWCET)" userId="a1856448-f297-487a-a7ea-498499ce4ab3" providerId="ADAL" clId="{7B77F153-592D-49B5-BFF1-A2EAA9389930}" dt="2024-10-29T08:32:40.360" v="2125" actId="20577"/>
          <ac:spMkLst>
            <pc:docMk/>
            <pc:sldMk cId="3045533249" sldId="1726"/>
            <ac:spMk id="75" creationId="{2C0834F8-1601-059E-E55C-2C226086EB38}"/>
          </ac:spMkLst>
        </pc:spChg>
        <pc:spChg chg="add mod">
          <ac:chgData name="Mr J Bee (BWCET)" userId="a1856448-f297-487a-a7ea-498499ce4ab3" providerId="ADAL" clId="{7B77F153-592D-49B5-BFF1-A2EAA9389930}" dt="2024-10-29T08:32:41.338" v="2126" actId="20577"/>
          <ac:spMkLst>
            <pc:docMk/>
            <pc:sldMk cId="3045533249" sldId="1726"/>
            <ac:spMk id="76" creationId="{27E290CB-DAB8-6962-4A20-6B43D56BF0FC}"/>
          </ac:spMkLst>
        </pc:spChg>
        <pc:spChg chg="add mod">
          <ac:chgData name="Mr J Bee (BWCET)" userId="a1856448-f297-487a-a7ea-498499ce4ab3" providerId="ADAL" clId="{7B77F153-592D-49B5-BFF1-A2EAA9389930}" dt="2024-10-29T08:32:42.156" v="2127" actId="20577"/>
          <ac:spMkLst>
            <pc:docMk/>
            <pc:sldMk cId="3045533249" sldId="1726"/>
            <ac:spMk id="77" creationId="{2046D1E8-1C1A-DCAB-E2FD-F96BBE7B8E6C}"/>
          </ac:spMkLst>
        </pc:spChg>
        <pc:spChg chg="add mod">
          <ac:chgData name="Mr J Bee (BWCET)" userId="a1856448-f297-487a-a7ea-498499ce4ab3" providerId="ADAL" clId="{7B77F153-592D-49B5-BFF1-A2EAA9389930}" dt="2024-10-29T08:32:43.024" v="2128" actId="20577"/>
          <ac:spMkLst>
            <pc:docMk/>
            <pc:sldMk cId="3045533249" sldId="1726"/>
            <ac:spMk id="78" creationId="{F27E637F-46C0-F176-FDF1-06FDEAE38AB1}"/>
          </ac:spMkLst>
        </pc:spChg>
        <pc:spChg chg="add mod">
          <ac:chgData name="Mr J Bee (BWCET)" userId="a1856448-f297-487a-a7ea-498499ce4ab3" providerId="ADAL" clId="{7B77F153-592D-49B5-BFF1-A2EAA9389930}" dt="2024-10-29T08:32:44.707" v="2132" actId="20577"/>
          <ac:spMkLst>
            <pc:docMk/>
            <pc:sldMk cId="3045533249" sldId="1726"/>
            <ac:spMk id="79" creationId="{5D42F4EA-0FEA-C460-1B33-9200B8A8708F}"/>
          </ac:spMkLst>
        </pc:spChg>
        <pc:spChg chg="add mod">
          <ac:chgData name="Mr J Bee (BWCET)" userId="a1856448-f297-487a-a7ea-498499ce4ab3" providerId="ADAL" clId="{7B77F153-592D-49B5-BFF1-A2EAA9389930}" dt="2024-10-29T08:33:27.089" v="2175" actId="1076"/>
          <ac:spMkLst>
            <pc:docMk/>
            <pc:sldMk cId="3045533249" sldId="1726"/>
            <ac:spMk id="82" creationId="{3B04B1ED-AFDA-4FE1-3B7A-DA6104A90517}"/>
          </ac:spMkLst>
        </pc:spChg>
        <pc:spChg chg="mod">
          <ac:chgData name="Mr J Bee (BWCET)" userId="a1856448-f297-487a-a7ea-498499ce4ab3" providerId="ADAL" clId="{7B77F153-592D-49B5-BFF1-A2EAA9389930}" dt="2024-10-29T08:33:13.570" v="2170" actId="6549"/>
          <ac:spMkLst>
            <pc:docMk/>
            <pc:sldMk cId="3045533249" sldId="1726"/>
            <ac:spMk id="83" creationId="{10285B38-77B4-2E3D-5E12-78EC19F3FB8B}"/>
          </ac:spMkLst>
        </pc:spChg>
        <pc:spChg chg="add mod">
          <ac:chgData name="Mr J Bee (BWCET)" userId="a1856448-f297-487a-a7ea-498499ce4ab3" providerId="ADAL" clId="{7B77F153-592D-49B5-BFF1-A2EAA9389930}" dt="2024-10-29T08:35:08.233" v="2219" actId="554"/>
          <ac:spMkLst>
            <pc:docMk/>
            <pc:sldMk cId="3045533249" sldId="1726"/>
            <ac:spMk id="84" creationId="{46B51E54-5CA5-F927-8AB3-EC475F0ECB2A}"/>
          </ac:spMkLst>
        </pc:spChg>
        <pc:spChg chg="add mod">
          <ac:chgData name="Mr J Bee (BWCET)" userId="a1856448-f297-487a-a7ea-498499ce4ab3" providerId="ADAL" clId="{7B77F153-592D-49B5-BFF1-A2EAA9389930}" dt="2024-10-29T08:35:02.174" v="2218" actId="554"/>
          <ac:spMkLst>
            <pc:docMk/>
            <pc:sldMk cId="3045533249" sldId="1726"/>
            <ac:spMk id="85" creationId="{0DF94451-F1CA-2B90-41A4-3583AAB4C94D}"/>
          </ac:spMkLst>
        </pc:spChg>
        <pc:spChg chg="add mod">
          <ac:chgData name="Mr J Bee (BWCET)" userId="a1856448-f297-487a-a7ea-498499ce4ab3" providerId="ADAL" clId="{7B77F153-592D-49B5-BFF1-A2EAA9389930}" dt="2024-10-29T08:35:08.233" v="2219" actId="554"/>
          <ac:spMkLst>
            <pc:docMk/>
            <pc:sldMk cId="3045533249" sldId="1726"/>
            <ac:spMk id="86" creationId="{046EA26D-8414-8D0C-2B73-82DD8D165703}"/>
          </ac:spMkLst>
        </pc:spChg>
        <pc:spChg chg="add mod">
          <ac:chgData name="Mr J Bee (BWCET)" userId="a1856448-f297-487a-a7ea-498499ce4ab3" providerId="ADAL" clId="{7B77F153-592D-49B5-BFF1-A2EAA9389930}" dt="2024-10-29T08:35:02.174" v="2218" actId="554"/>
          <ac:spMkLst>
            <pc:docMk/>
            <pc:sldMk cId="3045533249" sldId="1726"/>
            <ac:spMk id="87" creationId="{7F98846F-6D64-FAF9-6A36-9DE386C4113A}"/>
          </ac:spMkLst>
        </pc:spChg>
        <pc:spChg chg="add mod">
          <ac:chgData name="Mr J Bee (BWCET)" userId="a1856448-f297-487a-a7ea-498499ce4ab3" providerId="ADAL" clId="{7B77F153-592D-49B5-BFF1-A2EAA9389930}" dt="2024-10-29T08:35:08.233" v="2219" actId="554"/>
          <ac:spMkLst>
            <pc:docMk/>
            <pc:sldMk cId="3045533249" sldId="1726"/>
            <ac:spMk id="88" creationId="{27C09DFC-5AC6-F126-3A2C-7E9439E2D962}"/>
          </ac:spMkLst>
        </pc:spChg>
        <pc:spChg chg="add mod">
          <ac:chgData name="Mr J Bee (BWCET)" userId="a1856448-f297-487a-a7ea-498499ce4ab3" providerId="ADAL" clId="{7B77F153-592D-49B5-BFF1-A2EAA9389930}" dt="2024-10-29T08:35:02.174" v="2218" actId="554"/>
          <ac:spMkLst>
            <pc:docMk/>
            <pc:sldMk cId="3045533249" sldId="1726"/>
            <ac:spMk id="89" creationId="{0C39E76A-3BAF-3A8B-7175-5EDC92C461F0}"/>
          </ac:spMkLst>
        </pc:spChg>
        <pc:spChg chg="add mod">
          <ac:chgData name="Mr J Bee (BWCET)" userId="a1856448-f297-487a-a7ea-498499ce4ab3" providerId="ADAL" clId="{7B77F153-592D-49B5-BFF1-A2EAA9389930}" dt="2024-10-29T08:35:08.233" v="2219" actId="554"/>
          <ac:spMkLst>
            <pc:docMk/>
            <pc:sldMk cId="3045533249" sldId="1726"/>
            <ac:spMk id="90" creationId="{A4E11D0A-140D-4790-DAAB-AC29957639F6}"/>
          </ac:spMkLst>
        </pc:spChg>
        <pc:spChg chg="add mod">
          <ac:chgData name="Mr J Bee (BWCET)" userId="a1856448-f297-487a-a7ea-498499ce4ab3" providerId="ADAL" clId="{7B77F153-592D-49B5-BFF1-A2EAA9389930}" dt="2024-10-29T08:35:02.174" v="2218" actId="554"/>
          <ac:spMkLst>
            <pc:docMk/>
            <pc:sldMk cId="3045533249" sldId="1726"/>
            <ac:spMk id="91" creationId="{84C33F23-28B9-0681-B9AF-9604CE39954F}"/>
          </ac:spMkLst>
        </pc:spChg>
        <pc:spChg chg="add mod">
          <ac:chgData name="Mr J Bee (BWCET)" userId="a1856448-f297-487a-a7ea-498499ce4ab3" providerId="ADAL" clId="{7B77F153-592D-49B5-BFF1-A2EAA9389930}" dt="2024-10-29T08:35:08.233" v="2219" actId="554"/>
          <ac:spMkLst>
            <pc:docMk/>
            <pc:sldMk cId="3045533249" sldId="1726"/>
            <ac:spMk id="92" creationId="{5DFE34D0-F7B1-95C2-CAC6-7A3BF2CDCF78}"/>
          </ac:spMkLst>
        </pc:spChg>
        <pc:spChg chg="add mod">
          <ac:chgData name="Mr J Bee (BWCET)" userId="a1856448-f297-487a-a7ea-498499ce4ab3" providerId="ADAL" clId="{7B77F153-592D-49B5-BFF1-A2EAA9389930}" dt="2024-10-29T08:35:02.174" v="2218" actId="554"/>
          <ac:spMkLst>
            <pc:docMk/>
            <pc:sldMk cId="3045533249" sldId="1726"/>
            <ac:spMk id="93" creationId="{72DD5EB8-1893-8CFD-BB27-A98D4238361C}"/>
          </ac:spMkLst>
        </pc:spChg>
        <pc:spChg chg="add mod">
          <ac:chgData name="Mr J Bee (BWCET)" userId="a1856448-f297-487a-a7ea-498499ce4ab3" providerId="ADAL" clId="{7B77F153-592D-49B5-BFF1-A2EAA9389930}" dt="2024-10-29T08:35:50.635" v="2223" actId="14100"/>
          <ac:spMkLst>
            <pc:docMk/>
            <pc:sldMk cId="3045533249" sldId="1726"/>
            <ac:spMk id="94" creationId="{8F3FAD74-B2AA-F6B9-2B4C-11B14978C321}"/>
          </ac:spMkLst>
        </pc:spChg>
        <pc:spChg chg="add mod">
          <ac:chgData name="Mr J Bee (BWCET)" userId="a1856448-f297-487a-a7ea-498499ce4ab3" providerId="ADAL" clId="{7B77F153-592D-49B5-BFF1-A2EAA9389930}" dt="2024-10-29T08:35:56.213" v="2225" actId="1076"/>
          <ac:spMkLst>
            <pc:docMk/>
            <pc:sldMk cId="3045533249" sldId="1726"/>
            <ac:spMk id="95" creationId="{71D52AD4-BD36-EC95-3A8C-D9F2E6ADCF37}"/>
          </ac:spMkLst>
        </pc:spChg>
        <pc:spChg chg="add mod">
          <ac:chgData name="Mr J Bee (BWCET)" userId="a1856448-f297-487a-a7ea-498499ce4ab3" providerId="ADAL" clId="{7B77F153-592D-49B5-BFF1-A2EAA9389930}" dt="2024-10-29T08:37:14.771" v="2245" actId="1076"/>
          <ac:spMkLst>
            <pc:docMk/>
            <pc:sldMk cId="3045533249" sldId="1726"/>
            <ac:spMk id="96" creationId="{A7213C96-5B19-9D8F-E53E-BCEC37B10ECB}"/>
          </ac:spMkLst>
        </pc:spChg>
        <pc:spChg chg="add mod">
          <ac:chgData name="Mr J Bee (BWCET)" userId="a1856448-f297-487a-a7ea-498499ce4ab3" providerId="ADAL" clId="{7B77F153-592D-49B5-BFF1-A2EAA9389930}" dt="2024-10-29T08:37:18.423" v="2247" actId="1076"/>
          <ac:spMkLst>
            <pc:docMk/>
            <pc:sldMk cId="3045533249" sldId="1726"/>
            <ac:spMk id="97" creationId="{84606780-F0A3-08AB-29DE-95D965C076E5}"/>
          </ac:spMkLst>
        </pc:spChg>
        <pc:spChg chg="add mod">
          <ac:chgData name="Mr J Bee (BWCET)" userId="a1856448-f297-487a-a7ea-498499ce4ab3" providerId="ADAL" clId="{7B77F153-592D-49B5-BFF1-A2EAA9389930}" dt="2024-10-29T08:37:58.376" v="2266" actId="1037"/>
          <ac:spMkLst>
            <pc:docMk/>
            <pc:sldMk cId="3045533249" sldId="1726"/>
            <ac:spMk id="98" creationId="{ABD0A023-8965-F14E-A772-214918F4580C}"/>
          </ac:spMkLst>
        </pc:spChg>
        <pc:spChg chg="add mod">
          <ac:chgData name="Mr J Bee (BWCET)" userId="a1856448-f297-487a-a7ea-498499ce4ab3" providerId="ADAL" clId="{7B77F153-592D-49B5-BFF1-A2EAA9389930}" dt="2024-10-29T08:37:30.177" v="2254" actId="1076"/>
          <ac:spMkLst>
            <pc:docMk/>
            <pc:sldMk cId="3045533249" sldId="1726"/>
            <ac:spMk id="99" creationId="{D74EA9E9-2507-6A38-DFD4-F57FF2DDB776}"/>
          </ac:spMkLst>
        </pc:spChg>
        <pc:spChg chg="add mod">
          <ac:chgData name="Mr J Bee (BWCET)" userId="a1856448-f297-487a-a7ea-498499ce4ab3" providerId="ADAL" clId="{7B77F153-592D-49B5-BFF1-A2EAA9389930}" dt="2024-10-29T08:37:30.177" v="2254" actId="1076"/>
          <ac:spMkLst>
            <pc:docMk/>
            <pc:sldMk cId="3045533249" sldId="1726"/>
            <ac:spMk id="100" creationId="{EAB230FD-8015-8C02-F31A-DBB98662B624}"/>
          </ac:spMkLst>
        </pc:spChg>
        <pc:spChg chg="add mod">
          <ac:chgData name="Mr J Bee (BWCET)" userId="a1856448-f297-487a-a7ea-498499ce4ab3" providerId="ADAL" clId="{7B77F153-592D-49B5-BFF1-A2EAA9389930}" dt="2024-10-29T08:37:30.177" v="2254" actId="1076"/>
          <ac:spMkLst>
            <pc:docMk/>
            <pc:sldMk cId="3045533249" sldId="1726"/>
            <ac:spMk id="101" creationId="{EC245AE3-A393-C329-E675-A10DF1A3DC72}"/>
          </ac:spMkLst>
        </pc:spChg>
        <pc:spChg chg="del mod">
          <ac:chgData name="Mr J Bee (BWCET)" userId="a1856448-f297-487a-a7ea-498499ce4ab3" providerId="ADAL" clId="{7B77F153-592D-49B5-BFF1-A2EAA9389930}" dt="2024-10-29T08:32:50.227" v="2133" actId="478"/>
          <ac:spMkLst>
            <pc:docMk/>
            <pc:sldMk cId="3045533249" sldId="1726"/>
            <ac:spMk id="118" creationId="{907C0AB1-4420-4F45-8939-726F4EBBD8EC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119" creationId="{518E6E7B-517A-306C-A004-DFC6C1749C66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120" creationId="{3D04AB54-9ABC-1046-38CC-73C6052409A2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121" creationId="{6CE87B53-1CB0-5D8B-6C8E-A3805B79F0E7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122" creationId="{D79573C6-3834-35EC-1944-7F634216BB74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123" creationId="{FE04F816-19DC-A8A2-16AC-F59CCFF788AC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124" creationId="{459CD9CA-1153-3ADC-0246-D6319F713E65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125" creationId="{7B1C3589-23E1-8243-58C3-D9A071237030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126" creationId="{A59173E4-8780-DA97-DC4F-F010BF69911C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127" creationId="{509F4D04-D62B-481A-6107-33CFBB521C1D}"/>
          </ac:spMkLst>
        </pc:spChg>
        <pc:spChg chg="mod">
          <ac:chgData name="Mr J Bee (BWCET)" userId="a1856448-f297-487a-a7ea-498499ce4ab3" providerId="ADAL" clId="{7B77F153-592D-49B5-BFF1-A2EAA9389930}" dt="2024-10-29T08:32:23.227" v="2114" actId="1076"/>
          <ac:spMkLst>
            <pc:docMk/>
            <pc:sldMk cId="3045533249" sldId="1726"/>
            <ac:spMk id="128" creationId="{A3312793-CA0C-1EE0-1786-D0AC13A58D7A}"/>
          </ac:spMkLst>
        </pc:sp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2" creationId="{4CD26F61-FCE4-51E8-E90A-52E25CE89BD6}"/>
          </ac:cxnSpMkLst>
        </pc:cxn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3" creationId="{6AEE50E9-4155-9837-174E-1C19F1DA437C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4" creationId="{AA61DA71-18B5-8AD0-A55F-184E0B44ABA6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5" creationId="{D71BA90A-83ED-E531-BC47-B19685F465C4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6" creationId="{C31A336B-ACEB-3863-57CA-8E1324FD56D7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7" creationId="{50D566E6-1FE6-5C73-CE2A-128586BC65FE}"/>
          </ac:cxnSpMkLst>
        </pc:cxn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8" creationId="{E8C2B52E-D476-85EA-B75E-95FE128031CE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0" creationId="{3E0C6C58-8074-9246-AFF6-E7F91730BEB2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1" creationId="{727CDCE1-D907-602B-4D26-2F8D146D014C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2" creationId="{AAD560BC-7D22-14BE-9617-AA39A9D6E0D7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3" creationId="{BFEEC434-916B-EF7C-6E59-075A117FB9B8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4" creationId="{625B4D7F-72A6-8542-5678-2A7DBC9FFA9F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5" creationId="{F3314FFA-F6E1-1080-72C8-96C3B361DBFC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6" creationId="{50570667-B0A6-60E3-A1AC-E8A3C00320BB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7" creationId="{C2B51C05-88D9-1F2D-2806-0004C8B62546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8" creationId="{9A61F150-CBBC-95DE-8728-0DC3384FD47B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9" creationId="{7B032602-05BD-0A6E-3F7E-9EDFAC7ACA5D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20" creationId="{0EE27E5C-AA6B-7D31-8C9C-8CEA29DFFFE7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32" creationId="{EF19841E-6F6E-740C-B1A3-245A93FAF652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33" creationId="{00685EE6-A57A-8F55-B828-A6568E1B4724}"/>
          </ac:cxnSpMkLst>
        </pc:cxn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34" creationId="{601B19E6-90E0-1CD8-E82B-353D325B40BB}"/>
          </ac:cxnSpMkLst>
        </pc:cxn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35" creationId="{1E7CE031-2710-8C96-213D-0A613AB852DE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36" creationId="{59947E59-7221-E415-5769-D1B723AD900B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37" creationId="{E13A8E9F-4AA4-C790-8A1B-DFDA58E66108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38" creationId="{3223CB16-A167-8BEA-E136-1D386AE3CD24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39" creationId="{A53A075F-E5AA-0BA2-71E4-9DA30A9C1F43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40" creationId="{21AD890A-234B-5BA3-3978-7AF4A882F41B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51" creationId="{6F9A576C-ACC2-6CE1-34BA-65EE4F24CC2B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52" creationId="{EB64FB5F-6F93-BB69-AFCB-B814529D15D0}"/>
          </ac:cxnSpMkLst>
        </pc:cxn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53" creationId="{56C14E9E-D09D-3361-B420-8DE6DA543375}"/>
          </ac:cxnSpMkLst>
        </pc:cxn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57" creationId="{D914092D-2890-AD69-8CF5-D2CC51A8BBA4}"/>
          </ac:cxnSpMkLst>
        </pc:cxnChg>
        <pc:cxnChg chg="del mod">
          <ac:chgData name="Mr J Bee (BWCET)" userId="a1856448-f297-487a-a7ea-498499ce4ab3" providerId="ADAL" clId="{7B77F153-592D-49B5-BFF1-A2EAA9389930}" dt="2024-10-29T08:31:13.435" v="2102" actId="478"/>
          <ac:cxnSpMkLst>
            <pc:docMk/>
            <pc:sldMk cId="3045533249" sldId="1726"/>
            <ac:cxnSpMk id="58" creationId="{85E86E5F-C6BD-BC14-0F32-3E3BE357F7C7}"/>
          </ac:cxnSpMkLst>
        </pc:cxnChg>
        <pc:cxnChg chg="del mod">
          <ac:chgData name="Mr J Bee (BWCET)" userId="a1856448-f297-487a-a7ea-498499ce4ab3" providerId="ADAL" clId="{7B77F153-592D-49B5-BFF1-A2EAA9389930}" dt="2024-10-29T08:31:13.435" v="2102" actId="478"/>
          <ac:cxnSpMkLst>
            <pc:docMk/>
            <pc:sldMk cId="3045533249" sldId="1726"/>
            <ac:cxnSpMk id="59" creationId="{0E177081-5AA0-5652-AC29-F9E71B71051D}"/>
          </ac:cxnSpMkLst>
        </pc:cxn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60" creationId="{F1C7D52B-1576-FF23-AC81-E188FC43CD11}"/>
          </ac:cxnSpMkLst>
        </pc:cxn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61" creationId="{28B236A3-0167-B942-4978-B48074C2AB5F}"/>
          </ac:cxnSpMkLst>
        </pc:cxn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67" creationId="{4E6810B4-D626-4943-3144-AED632F4A87A}"/>
          </ac:cxnSpMkLst>
        </pc:cxn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80" creationId="{2A06D137-3CF9-5F88-F1E1-3EA1E522F4D6}"/>
          </ac:cxnSpMkLst>
        </pc:cxnChg>
        <pc:cxnChg chg="add mod">
          <ac:chgData name="Mr J Bee (BWCET)" userId="a1856448-f297-487a-a7ea-498499ce4ab3" providerId="ADAL" clId="{7B77F153-592D-49B5-BFF1-A2EAA9389930}" dt="2024-10-29T08:32:30.337" v="2116" actId="1076"/>
          <ac:cxnSpMkLst>
            <pc:docMk/>
            <pc:sldMk cId="3045533249" sldId="1726"/>
            <ac:cxnSpMk id="81" creationId="{93931304-1657-60A8-5780-82C7228A4F08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08" creationId="{D8708C6D-F00B-91DB-B5D2-7C804914A03B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09" creationId="{7BB7B725-1F22-9128-7219-0AFF369F3F97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10" creationId="{CE4F420A-9B2F-3457-C23C-379F0FBF6818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11" creationId="{E3C2D74F-EFA9-4E02-69D9-7E25BD9ADC6A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12" creationId="{5D234AB6-CA0B-A8C3-48C9-6A8289EAD467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13" creationId="{3F03AC64-5D80-4D79-D382-ACCF057BD0B2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14" creationId="{05D3D118-8485-C6EA-BFB0-F8BC8F7F0BF8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15" creationId="{F133FF05-7826-6F1C-A521-7A1AA82FD221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16" creationId="{33D702E4-DEAC-0C10-C24A-CFA8D96B88AD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17" creationId="{B52E41DD-D93E-2EB0-B0EA-B574D67144DC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29" creationId="{60B5A59E-56BC-9A50-FFB4-B7C83C2D6947}"/>
          </ac:cxnSpMkLst>
        </pc:cxnChg>
        <pc:cxnChg chg="mod">
          <ac:chgData name="Mr J Bee (BWCET)" userId="a1856448-f297-487a-a7ea-498499ce4ab3" providerId="ADAL" clId="{7B77F153-592D-49B5-BFF1-A2EAA9389930}" dt="2024-10-29T08:32:23.227" v="2114" actId="1076"/>
          <ac:cxnSpMkLst>
            <pc:docMk/>
            <pc:sldMk cId="3045533249" sldId="1726"/>
            <ac:cxnSpMk id="130" creationId="{6A276CCF-704C-3A77-169D-12765F474D6F}"/>
          </ac:cxnSpMkLst>
        </pc:cxnChg>
      </pc:sldChg>
      <pc:sldChg chg="modSp add mod or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632084756" sldId="1727"/>
        </pc:sldMkLst>
        <pc:spChg chg="mod">
          <ac:chgData name="Mr J Bee (BWCET)" userId="a1856448-f297-487a-a7ea-498499ce4ab3" providerId="ADAL" clId="{7B77F153-592D-49B5-BFF1-A2EAA9389930}" dt="2024-10-29T08:38:54.632" v="2269" actId="1076"/>
          <ac:spMkLst>
            <pc:docMk/>
            <pc:sldMk cId="2632084756" sldId="1727"/>
            <ac:spMk id="65" creationId="{05F95098-D2D0-CCEF-C422-435ACF651679}"/>
          </ac:spMkLst>
        </pc:spChg>
        <pc:spChg chg="mod">
          <ac:chgData name="Mr J Bee (BWCET)" userId="a1856448-f297-487a-a7ea-498499ce4ab3" providerId="ADAL" clId="{7B77F153-592D-49B5-BFF1-A2EAA9389930}" dt="2024-10-29T08:38:59.339" v="2270" actId="1076"/>
          <ac:spMkLst>
            <pc:docMk/>
            <pc:sldMk cId="2632084756" sldId="1727"/>
            <ac:spMk id="82" creationId="{1C6317FD-1621-5296-B00A-9D1C348A510B}"/>
          </ac:spMkLst>
        </pc:spChg>
        <pc:spChg chg="mod">
          <ac:chgData name="Mr J Bee (BWCET)" userId="a1856448-f297-487a-a7ea-498499ce4ab3" providerId="ADAL" clId="{7B77F153-592D-49B5-BFF1-A2EAA9389930}" dt="2024-10-29T08:39:17.574" v="2275" actId="20577"/>
          <ac:spMkLst>
            <pc:docMk/>
            <pc:sldMk cId="2632084756" sldId="1727"/>
            <ac:spMk id="84" creationId="{41662974-CDE6-C3A5-F89D-3A4D0790CD40}"/>
          </ac:spMkLst>
        </pc:spChg>
        <pc:spChg chg="mod">
          <ac:chgData name="Mr J Bee (BWCET)" userId="a1856448-f297-487a-a7ea-498499ce4ab3" providerId="ADAL" clId="{7B77F153-592D-49B5-BFF1-A2EAA9389930}" dt="2024-10-29T08:39:20.362" v="2279" actId="20577"/>
          <ac:spMkLst>
            <pc:docMk/>
            <pc:sldMk cId="2632084756" sldId="1727"/>
            <ac:spMk id="85" creationId="{D58DF526-CBAA-A85D-7840-1CA9574A450C}"/>
          </ac:spMkLst>
        </pc:spChg>
        <pc:spChg chg="mod">
          <ac:chgData name="Mr J Bee (BWCET)" userId="a1856448-f297-487a-a7ea-498499ce4ab3" providerId="ADAL" clId="{7B77F153-592D-49B5-BFF1-A2EAA9389930}" dt="2024-10-29T08:39:24.602" v="2281" actId="20577"/>
          <ac:spMkLst>
            <pc:docMk/>
            <pc:sldMk cId="2632084756" sldId="1727"/>
            <ac:spMk id="92" creationId="{0899F324-CE37-57CF-95CE-4AA4E1567BD2}"/>
          </ac:spMkLst>
        </pc:spChg>
        <pc:spChg chg="mod">
          <ac:chgData name="Mr J Bee (BWCET)" userId="a1856448-f297-487a-a7ea-498499ce4ab3" providerId="ADAL" clId="{7B77F153-592D-49B5-BFF1-A2EAA9389930}" dt="2024-10-29T08:39:27.762" v="2285" actId="20577"/>
          <ac:spMkLst>
            <pc:docMk/>
            <pc:sldMk cId="2632084756" sldId="1727"/>
            <ac:spMk id="93" creationId="{0EA86D59-BBA9-CE70-2987-5F319FF6EE1C}"/>
          </ac:spMkLst>
        </pc:spChg>
        <pc:spChg chg="mod">
          <ac:chgData name="Mr J Bee (BWCET)" userId="a1856448-f297-487a-a7ea-498499ce4ab3" providerId="ADAL" clId="{7B77F153-592D-49B5-BFF1-A2EAA9389930}" dt="2024-10-29T08:39:09.817" v="2273" actId="1076"/>
          <ac:spMkLst>
            <pc:docMk/>
            <pc:sldMk cId="2632084756" sldId="1727"/>
            <ac:spMk id="94" creationId="{FEF8DCE2-A52F-98E7-DD66-5BD945CA3D3A}"/>
          </ac:spMkLst>
        </pc:spChg>
        <pc:spChg chg="mod">
          <ac:chgData name="Mr J Bee (BWCET)" userId="a1856448-f297-487a-a7ea-498499ce4ab3" providerId="ADAL" clId="{7B77F153-592D-49B5-BFF1-A2EAA9389930}" dt="2024-10-29T08:39:06.597" v="2272" actId="1076"/>
          <ac:spMkLst>
            <pc:docMk/>
            <pc:sldMk cId="2632084756" sldId="1727"/>
            <ac:spMk id="95" creationId="{1A2C275C-73A4-405D-8335-DD5AF0D197F9}"/>
          </ac:spMkLst>
        </pc:spChg>
        <pc:spChg chg="mod">
          <ac:chgData name="Mr J Bee (BWCET)" userId="a1856448-f297-487a-a7ea-498499ce4ab3" providerId="ADAL" clId="{7B77F153-592D-49B5-BFF1-A2EAA9389930}" dt="2024-10-29T08:39:35.620" v="2297" actId="1038"/>
          <ac:spMkLst>
            <pc:docMk/>
            <pc:sldMk cId="2632084756" sldId="1727"/>
            <ac:spMk id="100" creationId="{09FB45CC-7BE1-AEFD-0785-E35E12CA5B3D}"/>
          </ac:spMkLst>
        </pc:spChg>
        <pc:spChg chg="mod">
          <ac:chgData name="Mr J Bee (BWCET)" userId="a1856448-f297-487a-a7ea-498499ce4ab3" providerId="ADAL" clId="{7B77F153-592D-49B5-BFF1-A2EAA9389930}" dt="2024-10-29T08:39:32.008" v="2290" actId="1037"/>
          <ac:spMkLst>
            <pc:docMk/>
            <pc:sldMk cId="2632084756" sldId="1727"/>
            <ac:spMk id="101" creationId="{986CA017-80A1-73A4-4097-FB7ED0E5230E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612595345" sldId="1728"/>
        </pc:sldMkLst>
        <pc:spChg chg="mod">
          <ac:chgData name="Mr J Bee (BWCET)" userId="a1856448-f297-487a-a7ea-498499ce4ab3" providerId="ADAL" clId="{7B77F153-592D-49B5-BFF1-A2EAA9389930}" dt="2024-10-29T08:39:49.794" v="2301" actId="1076"/>
          <ac:spMkLst>
            <pc:docMk/>
            <pc:sldMk cId="1612595345" sldId="1728"/>
            <ac:spMk id="82" creationId="{19CC806C-4207-0926-F91E-0351FC8E11E7}"/>
          </ac:spMkLst>
        </pc:spChg>
        <pc:spChg chg="mod">
          <ac:chgData name="Mr J Bee (BWCET)" userId="a1856448-f297-487a-a7ea-498499ce4ab3" providerId="ADAL" clId="{7B77F153-592D-49B5-BFF1-A2EAA9389930}" dt="2024-10-29T08:39:51.744" v="2303" actId="20577"/>
          <ac:spMkLst>
            <pc:docMk/>
            <pc:sldMk cId="1612595345" sldId="1728"/>
            <ac:spMk id="85" creationId="{D6850875-6DD8-DF7D-5449-D27AF69EEB4F}"/>
          </ac:spMkLst>
        </pc:spChg>
        <pc:spChg chg="mod">
          <ac:chgData name="Mr J Bee (BWCET)" userId="a1856448-f297-487a-a7ea-498499ce4ab3" providerId="ADAL" clId="{7B77F153-592D-49B5-BFF1-A2EAA9389930}" dt="2024-10-29T08:39:54.478" v="2305" actId="20577"/>
          <ac:spMkLst>
            <pc:docMk/>
            <pc:sldMk cId="1612595345" sldId="1728"/>
            <ac:spMk id="93" creationId="{3D134774-8974-163D-F8E4-D0F6E9A30C2D}"/>
          </ac:spMkLst>
        </pc:spChg>
        <pc:spChg chg="mod">
          <ac:chgData name="Mr J Bee (BWCET)" userId="a1856448-f297-487a-a7ea-498499ce4ab3" providerId="ADAL" clId="{7B77F153-592D-49B5-BFF1-A2EAA9389930}" dt="2024-10-29T08:39:49.794" v="2301" actId="1076"/>
          <ac:spMkLst>
            <pc:docMk/>
            <pc:sldMk cId="1612595345" sldId="1728"/>
            <ac:spMk id="95" creationId="{ACCE0703-2611-C80C-A37A-E0629D957E22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94863833" sldId="1729"/>
        </pc:sldMkLst>
        <pc:spChg chg="mod">
          <ac:chgData name="Mr J Bee (BWCET)" userId="a1856448-f297-487a-a7ea-498499ce4ab3" providerId="ADAL" clId="{7B77F153-592D-49B5-BFF1-A2EAA9389930}" dt="2024-10-29T08:40:04.193" v="2307" actId="1076"/>
          <ac:spMkLst>
            <pc:docMk/>
            <pc:sldMk cId="494863833" sldId="1729"/>
            <ac:spMk id="82" creationId="{7EEEA9F5-2AAA-4903-43A0-392AC79BE26A}"/>
          </ac:spMkLst>
        </pc:spChg>
        <pc:spChg chg="mod">
          <ac:chgData name="Mr J Bee (BWCET)" userId="a1856448-f297-487a-a7ea-498499ce4ab3" providerId="ADAL" clId="{7B77F153-592D-49B5-BFF1-A2EAA9389930}" dt="2024-10-29T08:40:06.983" v="2309" actId="20577"/>
          <ac:spMkLst>
            <pc:docMk/>
            <pc:sldMk cId="494863833" sldId="1729"/>
            <ac:spMk id="85" creationId="{F5E0D58E-AF67-46E4-CD11-CF7FD764445B}"/>
          </ac:spMkLst>
        </pc:spChg>
        <pc:spChg chg="mod">
          <ac:chgData name="Mr J Bee (BWCET)" userId="a1856448-f297-487a-a7ea-498499ce4ab3" providerId="ADAL" clId="{7B77F153-592D-49B5-BFF1-A2EAA9389930}" dt="2024-10-29T08:40:08.785" v="2311" actId="20577"/>
          <ac:spMkLst>
            <pc:docMk/>
            <pc:sldMk cId="494863833" sldId="1729"/>
            <ac:spMk id="93" creationId="{3BE6D6BE-7B93-CD52-1DE7-19F351E53B5D}"/>
          </ac:spMkLst>
        </pc:spChg>
        <pc:spChg chg="mod">
          <ac:chgData name="Mr J Bee (BWCET)" userId="a1856448-f297-487a-a7ea-498499ce4ab3" providerId="ADAL" clId="{7B77F153-592D-49B5-BFF1-A2EAA9389930}" dt="2024-10-29T08:40:04.193" v="2307" actId="1076"/>
          <ac:spMkLst>
            <pc:docMk/>
            <pc:sldMk cId="494863833" sldId="1729"/>
            <ac:spMk id="95" creationId="{108D7C79-D003-32C9-3C14-CC13C8B46618}"/>
          </ac:spMkLst>
        </pc:sp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350989617" sldId="1730"/>
        </pc:sldMkLst>
        <pc:spChg chg="mod">
          <ac:chgData name="Mr J Bee (BWCET)" userId="a1856448-f297-487a-a7ea-498499ce4ab3" providerId="ADAL" clId="{7B77F153-592D-49B5-BFF1-A2EAA9389930}" dt="2024-10-29T08:40:38.233" v="2316" actId="1076"/>
          <ac:spMkLst>
            <pc:docMk/>
            <pc:sldMk cId="2350989617" sldId="1730"/>
            <ac:spMk id="65" creationId="{BA159ED3-EFBD-3519-6F1C-CCC477B26AA2}"/>
          </ac:spMkLst>
        </pc:spChg>
        <pc:spChg chg="mod">
          <ac:chgData name="Mr J Bee (BWCET)" userId="a1856448-f297-487a-a7ea-498499ce4ab3" providerId="ADAL" clId="{7B77F153-592D-49B5-BFF1-A2EAA9389930}" dt="2024-10-29T08:40:28.232" v="2315" actId="1076"/>
          <ac:spMkLst>
            <pc:docMk/>
            <pc:sldMk cId="2350989617" sldId="1730"/>
            <ac:spMk id="72" creationId="{E94C58D3-EF7F-5DD3-9A48-7C0868706CB5}"/>
          </ac:spMkLst>
        </pc:spChg>
        <pc:spChg chg="mod">
          <ac:chgData name="Mr J Bee (BWCET)" userId="a1856448-f297-487a-a7ea-498499ce4ab3" providerId="ADAL" clId="{7B77F153-592D-49B5-BFF1-A2EAA9389930}" dt="2024-10-29T08:40:47.273" v="2320" actId="20577"/>
          <ac:spMkLst>
            <pc:docMk/>
            <pc:sldMk cId="2350989617" sldId="1730"/>
            <ac:spMk id="88" creationId="{8903FA42-E995-A30F-7FE3-42CFFC734FE6}"/>
          </ac:spMkLst>
        </pc:spChg>
        <pc:spChg chg="mod">
          <ac:chgData name="Mr J Bee (BWCET)" userId="a1856448-f297-487a-a7ea-498499ce4ab3" providerId="ADAL" clId="{7B77F153-592D-49B5-BFF1-A2EAA9389930}" dt="2024-10-29T08:40:49.213" v="2322" actId="20577"/>
          <ac:spMkLst>
            <pc:docMk/>
            <pc:sldMk cId="2350989617" sldId="1730"/>
            <ac:spMk id="89" creationId="{B7E07BCF-2E55-7E90-75D7-A7F4D1EC529D}"/>
          </ac:spMkLst>
        </pc:spChg>
        <pc:spChg chg="mod">
          <ac:chgData name="Mr J Bee (BWCET)" userId="a1856448-f297-487a-a7ea-498499ce4ab3" providerId="ADAL" clId="{7B77F153-592D-49B5-BFF1-A2EAA9389930}" dt="2024-10-29T08:40:51.496" v="2324" actId="20577"/>
          <ac:spMkLst>
            <pc:docMk/>
            <pc:sldMk cId="2350989617" sldId="1730"/>
            <ac:spMk id="92" creationId="{A8ADD566-39E5-0E0C-328D-BB636864D5FA}"/>
          </ac:spMkLst>
        </pc:spChg>
        <pc:spChg chg="mod">
          <ac:chgData name="Mr J Bee (BWCET)" userId="a1856448-f297-487a-a7ea-498499ce4ab3" providerId="ADAL" clId="{7B77F153-592D-49B5-BFF1-A2EAA9389930}" dt="2024-10-29T08:40:53.364" v="2326" actId="20577"/>
          <ac:spMkLst>
            <pc:docMk/>
            <pc:sldMk cId="2350989617" sldId="1730"/>
            <ac:spMk id="93" creationId="{83A7D086-7DFE-003F-678F-95CE2AD48116}"/>
          </ac:spMkLst>
        </pc:spChg>
        <pc:spChg chg="mod">
          <ac:chgData name="Mr J Bee (BWCET)" userId="a1856448-f297-487a-a7ea-498499ce4ab3" providerId="ADAL" clId="{7B77F153-592D-49B5-BFF1-A2EAA9389930}" dt="2024-10-29T08:40:41.932" v="2317" actId="14100"/>
          <ac:spMkLst>
            <pc:docMk/>
            <pc:sldMk cId="2350989617" sldId="1730"/>
            <ac:spMk id="94" creationId="{D12717DE-DDEE-99CD-AE05-2BF406B69D89}"/>
          </ac:spMkLst>
        </pc:spChg>
        <pc:spChg chg="mod">
          <ac:chgData name="Mr J Bee (BWCET)" userId="a1856448-f297-487a-a7ea-498499ce4ab3" providerId="ADAL" clId="{7B77F153-592D-49B5-BFF1-A2EAA9389930}" dt="2024-10-29T08:40:44.955" v="2318" actId="14100"/>
          <ac:spMkLst>
            <pc:docMk/>
            <pc:sldMk cId="2350989617" sldId="1730"/>
            <ac:spMk id="95" creationId="{24B7943E-E78D-98F3-2924-601C7B41DB48}"/>
          </ac:spMkLst>
        </pc:spChg>
      </pc:sldChg>
      <pc:sldChg chg="add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324659576" sldId="1731"/>
        </pc:sldMkLst>
        <pc:spChg chg="mod">
          <ac:chgData name="Mr J Bee (BWCET)" userId="a1856448-f297-487a-a7ea-498499ce4ab3" providerId="ADAL" clId="{7B77F153-592D-49B5-BFF1-A2EAA9389930}" dt="2024-10-29T08:42:02.432" v="2368" actId="14100"/>
          <ac:spMkLst>
            <pc:docMk/>
            <pc:sldMk cId="3324659576" sldId="1731"/>
            <ac:spMk id="2" creationId="{51DE9CA6-43C8-2C12-8C52-25C9CE38764B}"/>
          </ac:spMkLst>
        </pc:spChg>
        <pc:spChg chg="add mod">
          <ac:chgData name="Mr J Bee (BWCET)" userId="a1856448-f297-487a-a7ea-498499ce4ab3" providerId="ADAL" clId="{7B77F153-592D-49B5-BFF1-A2EAA9389930}" dt="2024-10-29T08:41:36.673" v="2359" actId="1076"/>
          <ac:spMkLst>
            <pc:docMk/>
            <pc:sldMk cId="3324659576" sldId="1731"/>
            <ac:spMk id="3" creationId="{1A185932-4EC7-53B8-9C00-C0B69CAA199E}"/>
          </ac:spMkLst>
        </pc:spChg>
        <pc:spChg chg="add mod">
          <ac:chgData name="Mr J Bee (BWCET)" userId="a1856448-f297-487a-a7ea-498499ce4ab3" providerId="ADAL" clId="{7B77F153-592D-49B5-BFF1-A2EAA9389930}" dt="2024-10-29T08:41:53.142" v="2366" actId="20577"/>
          <ac:spMkLst>
            <pc:docMk/>
            <pc:sldMk cId="3324659576" sldId="1731"/>
            <ac:spMk id="4" creationId="{546A1C28-0A3A-91CD-ECA4-AFA8F4A56877}"/>
          </ac:spMkLst>
        </pc:spChg>
        <pc:spChg chg="add mod">
          <ac:chgData name="Mr J Bee (BWCET)" userId="a1856448-f297-487a-a7ea-498499ce4ab3" providerId="ADAL" clId="{7B77F153-592D-49B5-BFF1-A2EAA9389930}" dt="2024-10-29T08:42:07.913" v="2370" actId="1076"/>
          <ac:spMkLst>
            <pc:docMk/>
            <pc:sldMk cId="3324659576" sldId="1731"/>
            <ac:spMk id="5" creationId="{66D0D344-7FB1-0CB6-7F83-7843388AAA4E}"/>
          </ac:spMkLst>
        </pc:spChg>
        <pc:spChg chg="add mod">
          <ac:chgData name="Mr J Bee (BWCET)" userId="a1856448-f297-487a-a7ea-498499ce4ab3" providerId="ADAL" clId="{7B77F153-592D-49B5-BFF1-A2EAA9389930}" dt="2024-10-29T08:42:07.913" v="2370" actId="1076"/>
          <ac:spMkLst>
            <pc:docMk/>
            <pc:sldMk cId="3324659576" sldId="1731"/>
            <ac:spMk id="6" creationId="{4F585B97-20C5-61EA-F652-FB6348A5C91D}"/>
          </ac:spMkLst>
        </pc:spChg>
        <pc:spChg chg="add mod">
          <ac:chgData name="Mr J Bee (BWCET)" userId="a1856448-f297-487a-a7ea-498499ce4ab3" providerId="ADAL" clId="{7B77F153-592D-49B5-BFF1-A2EAA9389930}" dt="2024-10-29T08:42:10.367" v="2372" actId="20577"/>
          <ac:spMkLst>
            <pc:docMk/>
            <pc:sldMk cId="3324659576" sldId="1731"/>
            <ac:spMk id="7" creationId="{F3CDCCD1-B081-3C7A-8450-8B0E973AFB77}"/>
          </ac:spMkLst>
        </pc:spChg>
        <pc:spChg chg="add mod">
          <ac:chgData name="Mr J Bee (BWCET)" userId="a1856448-f297-487a-a7ea-498499ce4ab3" providerId="ADAL" clId="{7B77F153-592D-49B5-BFF1-A2EAA9389930}" dt="2024-10-29T08:42:16.439" v="2374" actId="1076"/>
          <ac:spMkLst>
            <pc:docMk/>
            <pc:sldMk cId="3324659576" sldId="1731"/>
            <ac:spMk id="8" creationId="{D61E950E-A07D-DDE8-91A3-02C73C0AA2D0}"/>
          </ac:spMkLst>
        </pc:spChg>
        <pc:spChg chg="add mod">
          <ac:chgData name="Mr J Bee (BWCET)" userId="a1856448-f297-487a-a7ea-498499ce4ab3" providerId="ADAL" clId="{7B77F153-592D-49B5-BFF1-A2EAA9389930}" dt="2024-10-29T08:42:16.439" v="2374" actId="1076"/>
          <ac:spMkLst>
            <pc:docMk/>
            <pc:sldMk cId="3324659576" sldId="1731"/>
            <ac:spMk id="9" creationId="{976A3773-002F-241E-6EB6-2B7B530FB69A}"/>
          </ac:spMkLst>
        </pc:spChg>
        <pc:spChg chg="add mod">
          <ac:chgData name="Mr J Bee (BWCET)" userId="a1856448-f297-487a-a7ea-498499ce4ab3" providerId="ADAL" clId="{7B77F153-592D-49B5-BFF1-A2EAA9389930}" dt="2024-10-29T08:42:18.907" v="2376" actId="20577"/>
          <ac:spMkLst>
            <pc:docMk/>
            <pc:sldMk cId="3324659576" sldId="1731"/>
            <ac:spMk id="10" creationId="{EB1BEA00-D83F-AF7E-AC6F-BE4AFAA461DD}"/>
          </ac:spMkLst>
        </pc:spChg>
        <pc:spChg chg="add mod">
          <ac:chgData name="Mr J Bee (BWCET)" userId="a1856448-f297-487a-a7ea-498499ce4ab3" providerId="ADAL" clId="{7B77F153-592D-49B5-BFF1-A2EAA9389930}" dt="2024-10-29T08:42:25.194" v="2378" actId="1076"/>
          <ac:spMkLst>
            <pc:docMk/>
            <pc:sldMk cId="3324659576" sldId="1731"/>
            <ac:spMk id="11" creationId="{4FE5DC84-7697-1E6C-9D29-F4A3069B48B1}"/>
          </ac:spMkLst>
        </pc:spChg>
        <pc:spChg chg="add mod">
          <ac:chgData name="Mr J Bee (BWCET)" userId="a1856448-f297-487a-a7ea-498499ce4ab3" providerId="ADAL" clId="{7B77F153-592D-49B5-BFF1-A2EAA9389930}" dt="2024-10-29T08:42:25.194" v="2378" actId="1076"/>
          <ac:spMkLst>
            <pc:docMk/>
            <pc:sldMk cId="3324659576" sldId="1731"/>
            <ac:spMk id="12" creationId="{0A179DBA-0723-F1F2-FA81-FAD8BBBF37B7}"/>
          </ac:spMkLst>
        </pc:spChg>
        <pc:spChg chg="add mod">
          <ac:chgData name="Mr J Bee (BWCET)" userId="a1856448-f297-487a-a7ea-498499ce4ab3" providerId="ADAL" clId="{7B77F153-592D-49B5-BFF1-A2EAA9389930}" dt="2024-10-29T08:42:28.300" v="2380" actId="20577"/>
          <ac:spMkLst>
            <pc:docMk/>
            <pc:sldMk cId="3324659576" sldId="1731"/>
            <ac:spMk id="13" creationId="{5CE968E4-88EF-64D7-E7B7-70AAD092BB09}"/>
          </ac:spMkLst>
        </pc:spChg>
        <pc:spChg chg="add mod">
          <ac:chgData name="Mr J Bee (BWCET)" userId="a1856448-f297-487a-a7ea-498499ce4ab3" providerId="ADAL" clId="{7B77F153-592D-49B5-BFF1-A2EAA9389930}" dt="2024-10-29T08:42:34.441" v="2382" actId="1076"/>
          <ac:spMkLst>
            <pc:docMk/>
            <pc:sldMk cId="3324659576" sldId="1731"/>
            <ac:spMk id="14" creationId="{7D0369EF-B249-1448-D60A-3BB23BBAA7CD}"/>
          </ac:spMkLst>
        </pc:spChg>
        <pc:spChg chg="add mod">
          <ac:chgData name="Mr J Bee (BWCET)" userId="a1856448-f297-487a-a7ea-498499ce4ab3" providerId="ADAL" clId="{7B77F153-592D-49B5-BFF1-A2EAA9389930}" dt="2024-10-29T08:42:38.438" v="2386" actId="20577"/>
          <ac:spMkLst>
            <pc:docMk/>
            <pc:sldMk cId="3324659576" sldId="1731"/>
            <ac:spMk id="15" creationId="{F24FA4D0-C16B-064B-BFEE-5D37AEFD6194}"/>
          </ac:spMkLst>
        </pc:spChg>
        <pc:spChg chg="add mod">
          <ac:chgData name="Mr J Bee (BWCET)" userId="a1856448-f297-487a-a7ea-498499ce4ab3" providerId="ADAL" clId="{7B77F153-592D-49B5-BFF1-A2EAA9389930}" dt="2024-10-29T08:42:42.430" v="2388" actId="20577"/>
          <ac:spMkLst>
            <pc:docMk/>
            <pc:sldMk cId="3324659576" sldId="1731"/>
            <ac:spMk id="16" creationId="{B1B8BB73-0F79-7B3C-5E8F-004FD5A414FA}"/>
          </ac:spMkLst>
        </pc:spChg>
        <pc:spChg chg="add mod">
          <ac:chgData name="Mr J Bee (BWCET)" userId="a1856448-f297-487a-a7ea-498499ce4ab3" providerId="ADAL" clId="{7B77F153-592D-49B5-BFF1-A2EAA9389930}" dt="2024-10-29T08:42:49.199" v="2390" actId="1076"/>
          <ac:spMkLst>
            <pc:docMk/>
            <pc:sldMk cId="3324659576" sldId="1731"/>
            <ac:spMk id="17" creationId="{DAD4A63B-F62E-9C52-839A-313D39085924}"/>
          </ac:spMkLst>
        </pc:spChg>
        <pc:spChg chg="add mod">
          <ac:chgData name="Mr J Bee (BWCET)" userId="a1856448-f297-487a-a7ea-498499ce4ab3" providerId="ADAL" clId="{7B77F153-592D-49B5-BFF1-A2EAA9389930}" dt="2024-10-29T08:42:54.056" v="2394" actId="20577"/>
          <ac:spMkLst>
            <pc:docMk/>
            <pc:sldMk cId="3324659576" sldId="1731"/>
            <ac:spMk id="18" creationId="{E68636FC-CA06-0FFF-0D3E-7557EBDD19FA}"/>
          </ac:spMkLst>
        </pc:spChg>
        <pc:spChg chg="add mod">
          <ac:chgData name="Mr J Bee (BWCET)" userId="a1856448-f297-487a-a7ea-498499ce4ab3" providerId="ADAL" clId="{7B77F153-592D-49B5-BFF1-A2EAA9389930}" dt="2024-10-29T08:42:56.953" v="2396" actId="20577"/>
          <ac:spMkLst>
            <pc:docMk/>
            <pc:sldMk cId="3324659576" sldId="1731"/>
            <ac:spMk id="19" creationId="{E57D4592-6C22-7844-CF76-62C38DCE8E46}"/>
          </ac:spMkLst>
        </pc:spChg>
        <pc:spChg chg="add mod">
          <ac:chgData name="Mr J Bee (BWCET)" userId="a1856448-f297-487a-a7ea-498499ce4ab3" providerId="ADAL" clId="{7B77F153-592D-49B5-BFF1-A2EAA9389930}" dt="2024-10-29T08:43:02.815" v="2398" actId="1076"/>
          <ac:spMkLst>
            <pc:docMk/>
            <pc:sldMk cId="3324659576" sldId="1731"/>
            <ac:spMk id="20" creationId="{77277393-92A2-6A47-2625-855660F3D488}"/>
          </ac:spMkLst>
        </pc:spChg>
        <pc:spChg chg="add mod">
          <ac:chgData name="Mr J Bee (BWCET)" userId="a1856448-f297-487a-a7ea-498499ce4ab3" providerId="ADAL" clId="{7B77F153-592D-49B5-BFF1-A2EAA9389930}" dt="2024-10-29T08:43:09.151" v="2402" actId="20577"/>
          <ac:spMkLst>
            <pc:docMk/>
            <pc:sldMk cId="3324659576" sldId="1731"/>
            <ac:spMk id="21" creationId="{D97188EC-E64F-0D9A-177B-97964D71654D}"/>
          </ac:spMkLst>
        </pc:spChg>
        <pc:spChg chg="add mod">
          <ac:chgData name="Mr J Bee (BWCET)" userId="a1856448-f297-487a-a7ea-498499ce4ab3" providerId="ADAL" clId="{7B77F153-592D-49B5-BFF1-A2EAA9389930}" dt="2024-10-29T08:43:24.174" v="2422" actId="6549"/>
          <ac:spMkLst>
            <pc:docMk/>
            <pc:sldMk cId="3324659576" sldId="1731"/>
            <ac:spMk id="22" creationId="{66373C4E-C91A-FCE7-517E-017BBC0F44DD}"/>
          </ac:spMkLst>
        </pc:spChg>
        <pc:spChg chg="add mod">
          <ac:chgData name="Mr J Bee (BWCET)" userId="a1856448-f297-487a-a7ea-498499ce4ab3" providerId="ADAL" clId="{7B77F153-592D-49B5-BFF1-A2EAA9389930}" dt="2024-10-29T08:43:33.392" v="2424" actId="1076"/>
          <ac:spMkLst>
            <pc:docMk/>
            <pc:sldMk cId="3324659576" sldId="1731"/>
            <ac:spMk id="23" creationId="{5D27CC69-A9BB-4EED-D3CB-2730F842BD0E}"/>
          </ac:spMkLst>
        </pc:spChg>
        <pc:spChg chg="add mod">
          <ac:chgData name="Mr J Bee (BWCET)" userId="a1856448-f297-487a-a7ea-498499ce4ab3" providerId="ADAL" clId="{7B77F153-592D-49B5-BFF1-A2EAA9389930}" dt="2024-10-29T08:43:43.839" v="2428" actId="20577"/>
          <ac:spMkLst>
            <pc:docMk/>
            <pc:sldMk cId="3324659576" sldId="1731"/>
            <ac:spMk id="24" creationId="{2725CD72-6E8A-76BE-036D-633D0D1C8196}"/>
          </ac:spMkLst>
        </pc:spChg>
        <pc:spChg chg="add mod">
          <ac:chgData name="Mr J Bee (BWCET)" userId="a1856448-f297-487a-a7ea-498499ce4ab3" providerId="ADAL" clId="{7B77F153-592D-49B5-BFF1-A2EAA9389930}" dt="2024-10-29T08:44:03.491" v="2444" actId="20577"/>
          <ac:spMkLst>
            <pc:docMk/>
            <pc:sldMk cId="3324659576" sldId="1731"/>
            <ac:spMk id="25" creationId="{D5777F15-EC71-327E-A445-D903FE279CB4}"/>
          </ac:spMkLst>
        </pc:sp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267311162" sldId="1732"/>
        </pc:sldMkLst>
        <pc:spChg chg="mod">
          <ac:chgData name="Mr J Bee (BWCET)" userId="a1856448-f297-487a-a7ea-498499ce4ab3" providerId="ADAL" clId="{7B77F153-592D-49B5-BFF1-A2EAA9389930}" dt="2024-10-29T08:44:47.859" v="2468" actId="1076"/>
          <ac:spMkLst>
            <pc:docMk/>
            <pc:sldMk cId="2267311162" sldId="1732"/>
            <ac:spMk id="65" creationId="{002A17BF-5C4B-30E6-6780-0784C2DF611E}"/>
          </ac:spMkLst>
        </pc:spChg>
        <pc:spChg chg="mod">
          <ac:chgData name="Mr J Bee (BWCET)" userId="a1856448-f297-487a-a7ea-498499ce4ab3" providerId="ADAL" clId="{7B77F153-592D-49B5-BFF1-A2EAA9389930}" dt="2024-10-29T08:44:44.148" v="2467" actId="1076"/>
          <ac:spMkLst>
            <pc:docMk/>
            <pc:sldMk cId="2267311162" sldId="1732"/>
            <ac:spMk id="72" creationId="{212F289C-1964-C8AC-E7FF-AC0156D37ABD}"/>
          </ac:spMkLst>
        </pc:spChg>
        <pc:spChg chg="mod">
          <ac:chgData name="Mr J Bee (BWCET)" userId="a1856448-f297-487a-a7ea-498499ce4ab3" providerId="ADAL" clId="{7B77F153-592D-49B5-BFF1-A2EAA9389930}" dt="2024-10-29T08:44:51.093" v="2469" actId="1076"/>
          <ac:spMkLst>
            <pc:docMk/>
            <pc:sldMk cId="2267311162" sldId="1732"/>
            <ac:spMk id="82" creationId="{7C2B7D1E-B665-8F7E-8220-4B8AF299E63B}"/>
          </ac:spMkLst>
        </pc:spChg>
        <pc:spChg chg="mod">
          <ac:chgData name="Mr J Bee (BWCET)" userId="a1856448-f297-487a-a7ea-498499ce4ab3" providerId="ADAL" clId="{7B77F153-592D-49B5-BFF1-A2EAA9389930}" dt="2024-10-29T08:46:04.857" v="2533" actId="20577"/>
          <ac:spMkLst>
            <pc:docMk/>
            <pc:sldMk cId="2267311162" sldId="1732"/>
            <ac:spMk id="84" creationId="{AD58E3C0-7387-CEF3-CDC7-BA5A215BB094}"/>
          </ac:spMkLst>
        </pc:spChg>
        <pc:spChg chg="mod">
          <ac:chgData name="Mr J Bee (BWCET)" userId="a1856448-f297-487a-a7ea-498499ce4ab3" providerId="ADAL" clId="{7B77F153-592D-49B5-BFF1-A2EAA9389930}" dt="2024-10-29T08:46:15.927" v="2539" actId="20577"/>
          <ac:spMkLst>
            <pc:docMk/>
            <pc:sldMk cId="2267311162" sldId="1732"/>
            <ac:spMk id="85" creationId="{C1D7CBFA-041E-F570-C374-BE117A997EF6}"/>
          </ac:spMkLst>
        </pc:spChg>
        <pc:spChg chg="mod">
          <ac:chgData name="Mr J Bee (BWCET)" userId="a1856448-f297-487a-a7ea-498499ce4ab3" providerId="ADAL" clId="{7B77F153-592D-49B5-BFF1-A2EAA9389930}" dt="2024-10-29T08:46:08.729" v="2535" actId="20577"/>
          <ac:spMkLst>
            <pc:docMk/>
            <pc:sldMk cId="2267311162" sldId="1732"/>
            <ac:spMk id="86" creationId="{FEB96141-42E5-D7BB-26A0-23D2B3159CD3}"/>
          </ac:spMkLst>
        </pc:spChg>
        <pc:spChg chg="mod">
          <ac:chgData name="Mr J Bee (BWCET)" userId="a1856448-f297-487a-a7ea-498499ce4ab3" providerId="ADAL" clId="{7B77F153-592D-49B5-BFF1-A2EAA9389930}" dt="2024-10-29T08:46:18.084" v="2541" actId="20577"/>
          <ac:spMkLst>
            <pc:docMk/>
            <pc:sldMk cId="2267311162" sldId="1732"/>
            <ac:spMk id="87" creationId="{E1021099-F4C8-A9F1-BA3E-BC5F6D59412E}"/>
          </ac:spMkLst>
        </pc:spChg>
        <pc:spChg chg="mod">
          <ac:chgData name="Mr J Bee (BWCET)" userId="a1856448-f297-487a-a7ea-498499ce4ab3" providerId="ADAL" clId="{7B77F153-592D-49B5-BFF1-A2EAA9389930}" dt="2024-10-29T08:46:13.426" v="2537" actId="20577"/>
          <ac:spMkLst>
            <pc:docMk/>
            <pc:sldMk cId="2267311162" sldId="1732"/>
            <ac:spMk id="92" creationId="{6ED437F6-BA90-F0AD-4597-F8F326235879}"/>
          </ac:spMkLst>
        </pc:spChg>
        <pc:spChg chg="mod">
          <ac:chgData name="Mr J Bee (BWCET)" userId="a1856448-f297-487a-a7ea-498499ce4ab3" providerId="ADAL" clId="{7B77F153-592D-49B5-BFF1-A2EAA9389930}" dt="2024-10-29T08:46:21.939" v="2545" actId="20577"/>
          <ac:spMkLst>
            <pc:docMk/>
            <pc:sldMk cId="2267311162" sldId="1732"/>
            <ac:spMk id="93" creationId="{EAB81512-F2E5-AB5C-645E-6D06ABE7D465}"/>
          </ac:spMkLst>
        </pc:spChg>
        <pc:spChg chg="mod">
          <ac:chgData name="Mr J Bee (BWCET)" userId="a1856448-f297-487a-a7ea-498499ce4ab3" providerId="ADAL" clId="{7B77F153-592D-49B5-BFF1-A2EAA9389930}" dt="2024-10-29T08:45:21.499" v="2473" actId="1076"/>
          <ac:spMkLst>
            <pc:docMk/>
            <pc:sldMk cId="2267311162" sldId="1732"/>
            <ac:spMk id="94" creationId="{FC4BEBDE-E982-74CA-7A83-CE3BDC0F08DA}"/>
          </ac:spMkLst>
        </pc:spChg>
        <pc:spChg chg="mod">
          <ac:chgData name="Mr J Bee (BWCET)" userId="a1856448-f297-487a-a7ea-498499ce4ab3" providerId="ADAL" clId="{7B77F153-592D-49B5-BFF1-A2EAA9389930}" dt="2024-10-29T08:45:21.499" v="2473" actId="1076"/>
          <ac:spMkLst>
            <pc:docMk/>
            <pc:sldMk cId="2267311162" sldId="1732"/>
            <ac:spMk id="95" creationId="{8A49C204-08E0-C29F-5F0F-EDB16B14B755}"/>
          </ac:spMkLst>
        </pc:spChg>
        <pc:spChg chg="mod">
          <ac:chgData name="Mr J Bee (BWCET)" userId="a1856448-f297-487a-a7ea-498499ce4ab3" providerId="ADAL" clId="{7B77F153-592D-49B5-BFF1-A2EAA9389930}" dt="2024-10-29T08:45:26.305" v="2480" actId="20577"/>
          <ac:spMkLst>
            <pc:docMk/>
            <pc:sldMk cId="2267311162" sldId="1732"/>
            <ac:spMk id="96" creationId="{85532971-4725-4AD8-9F98-C4FD8146812E}"/>
          </ac:spMkLst>
        </pc:spChg>
        <pc:spChg chg="mod">
          <ac:chgData name="Mr J Bee (BWCET)" userId="a1856448-f297-487a-a7ea-498499ce4ab3" providerId="ADAL" clId="{7B77F153-592D-49B5-BFF1-A2EAA9389930}" dt="2024-10-29T08:45:32.932" v="2491" actId="1076"/>
          <ac:spMkLst>
            <pc:docMk/>
            <pc:sldMk cId="2267311162" sldId="1732"/>
            <ac:spMk id="97" creationId="{66C12031-F9B0-B57A-FC16-690A778B93DB}"/>
          </ac:spMkLst>
        </pc:spChg>
        <pc:spChg chg="mod">
          <ac:chgData name="Mr J Bee (BWCET)" userId="a1856448-f297-487a-a7ea-498499ce4ab3" providerId="ADAL" clId="{7B77F153-592D-49B5-BFF1-A2EAA9389930}" dt="2024-10-29T08:45:39.883" v="2502" actId="1076"/>
          <ac:spMkLst>
            <pc:docMk/>
            <pc:sldMk cId="2267311162" sldId="1732"/>
            <ac:spMk id="98" creationId="{78673504-8094-60F5-473F-065D6FA1FD4F}"/>
          </ac:spMkLst>
        </pc:spChg>
        <pc:spChg chg="mod">
          <ac:chgData name="Mr J Bee (BWCET)" userId="a1856448-f297-487a-a7ea-498499ce4ab3" providerId="ADAL" clId="{7B77F153-592D-49B5-BFF1-A2EAA9389930}" dt="2024-10-29T08:45:42.667" v="2509" actId="20577"/>
          <ac:spMkLst>
            <pc:docMk/>
            <pc:sldMk cId="2267311162" sldId="1732"/>
            <ac:spMk id="99" creationId="{04D09989-6AF8-6AB2-AFF3-6367A9CC7686}"/>
          </ac:spMkLst>
        </pc:spChg>
        <pc:spChg chg="mod">
          <ac:chgData name="Mr J Bee (BWCET)" userId="a1856448-f297-487a-a7ea-498499ce4ab3" providerId="ADAL" clId="{7B77F153-592D-49B5-BFF1-A2EAA9389930}" dt="2024-10-29T08:45:57.620" v="2531" actId="1076"/>
          <ac:spMkLst>
            <pc:docMk/>
            <pc:sldMk cId="2267311162" sldId="1732"/>
            <ac:spMk id="100" creationId="{8F7AE230-4FC1-CD51-7D4D-F459468D04E0}"/>
          </ac:spMkLst>
        </pc:spChg>
        <pc:spChg chg="mod">
          <ac:chgData name="Mr J Bee (BWCET)" userId="a1856448-f297-487a-a7ea-498499ce4ab3" providerId="ADAL" clId="{7B77F153-592D-49B5-BFF1-A2EAA9389930}" dt="2024-10-29T08:45:53.731" v="2530" actId="1076"/>
          <ac:spMkLst>
            <pc:docMk/>
            <pc:sldMk cId="2267311162" sldId="1732"/>
            <ac:spMk id="101" creationId="{DC5D3BD7-42FE-7F87-664D-9DFDC62BC505}"/>
          </ac:spMkLst>
        </pc:sp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347897272" sldId="1733"/>
        </pc:sldMkLst>
        <pc:spChg chg="mod">
          <ac:chgData name="Mr J Bee (BWCET)" userId="a1856448-f297-487a-a7ea-498499ce4ab3" providerId="ADAL" clId="{7B77F153-592D-49B5-BFF1-A2EAA9389930}" dt="2024-10-29T08:49:29.500" v="2560" actId="20577"/>
          <ac:spMkLst>
            <pc:docMk/>
            <pc:sldMk cId="2347897272" sldId="1733"/>
            <ac:spMk id="88" creationId="{F6752B8B-D40B-AE27-A30C-F0A581AEAB7F}"/>
          </ac:spMkLst>
        </pc:spChg>
        <pc:spChg chg="mod">
          <ac:chgData name="Mr J Bee (BWCET)" userId="a1856448-f297-487a-a7ea-498499ce4ab3" providerId="ADAL" clId="{7B77F153-592D-49B5-BFF1-A2EAA9389930}" dt="2024-10-29T08:49:31.548" v="2562" actId="20577"/>
          <ac:spMkLst>
            <pc:docMk/>
            <pc:sldMk cId="2347897272" sldId="1733"/>
            <ac:spMk id="89" creationId="{C61E58E3-DE87-3FFD-5DBF-A732A3169400}"/>
          </ac:spMkLst>
        </pc:spChg>
        <pc:spChg chg="mod">
          <ac:chgData name="Mr J Bee (BWCET)" userId="a1856448-f297-487a-a7ea-498499ce4ab3" providerId="ADAL" clId="{7B77F153-592D-49B5-BFF1-A2EAA9389930}" dt="2024-10-29T08:49:38.198" v="2564" actId="20577"/>
          <ac:spMkLst>
            <pc:docMk/>
            <pc:sldMk cId="2347897272" sldId="1733"/>
            <ac:spMk id="92" creationId="{58B7AB33-BB98-43A4-AB86-81DD467BAD96}"/>
          </ac:spMkLst>
        </pc:spChg>
        <pc:spChg chg="mod">
          <ac:chgData name="Mr J Bee (BWCET)" userId="a1856448-f297-487a-a7ea-498499ce4ab3" providerId="ADAL" clId="{7B77F153-592D-49B5-BFF1-A2EAA9389930}" dt="2024-10-29T08:49:46.028" v="2568" actId="20577"/>
          <ac:spMkLst>
            <pc:docMk/>
            <pc:sldMk cId="2347897272" sldId="1733"/>
            <ac:spMk id="93" creationId="{5CAF1800-BA5F-7684-83D4-A66FF8C0D153}"/>
          </ac:spMkLst>
        </pc:spChg>
        <pc:spChg chg="mod">
          <ac:chgData name="Mr J Bee (BWCET)" userId="a1856448-f297-487a-a7ea-498499ce4ab3" providerId="ADAL" clId="{7B77F153-592D-49B5-BFF1-A2EAA9389930}" dt="2024-10-29T08:49:27.203" v="2558" actId="14100"/>
          <ac:spMkLst>
            <pc:docMk/>
            <pc:sldMk cId="2347897272" sldId="1733"/>
            <ac:spMk id="94" creationId="{A66FEA4B-23D6-5BC7-8A0A-A44203A300A2}"/>
          </ac:spMkLst>
        </pc:spChg>
        <pc:spChg chg="mod">
          <ac:chgData name="Mr J Bee (BWCET)" userId="a1856448-f297-487a-a7ea-498499ce4ab3" providerId="ADAL" clId="{7B77F153-592D-49B5-BFF1-A2EAA9389930}" dt="2024-10-29T08:49:24.716" v="2557" actId="14100"/>
          <ac:spMkLst>
            <pc:docMk/>
            <pc:sldMk cId="2347897272" sldId="1733"/>
            <ac:spMk id="95" creationId="{D756F6B7-3387-CE66-8A57-996499AD8F56}"/>
          </ac:spMkLst>
        </pc:sp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4079535888" sldId="1734"/>
        </pc:sldMkLst>
        <pc:spChg chg="mod">
          <ac:chgData name="Mr J Bee (BWCET)" userId="a1856448-f297-487a-a7ea-498499ce4ab3" providerId="ADAL" clId="{7B77F153-592D-49B5-BFF1-A2EAA9389930}" dt="2024-10-29T08:50:05.777" v="2573" actId="20577"/>
          <ac:spMkLst>
            <pc:docMk/>
            <pc:sldMk cId="4079535888" sldId="1734"/>
            <ac:spMk id="88" creationId="{15AE94C6-1353-E782-1FC1-D53D8554D4C4}"/>
          </ac:spMkLst>
        </pc:spChg>
        <pc:spChg chg="mod">
          <ac:chgData name="Mr J Bee (BWCET)" userId="a1856448-f297-487a-a7ea-498499ce4ab3" providerId="ADAL" clId="{7B77F153-592D-49B5-BFF1-A2EAA9389930}" dt="2024-10-29T08:50:08.449" v="2575" actId="20577"/>
          <ac:spMkLst>
            <pc:docMk/>
            <pc:sldMk cId="4079535888" sldId="1734"/>
            <ac:spMk id="89" creationId="{0672FAF5-DB86-AA26-27A7-48CA379C006A}"/>
          </ac:spMkLst>
        </pc:spChg>
        <pc:spChg chg="mod">
          <ac:chgData name="Mr J Bee (BWCET)" userId="a1856448-f297-487a-a7ea-498499ce4ab3" providerId="ADAL" clId="{7B77F153-592D-49B5-BFF1-A2EAA9389930}" dt="2024-10-29T08:50:15.248" v="2577" actId="20577"/>
          <ac:spMkLst>
            <pc:docMk/>
            <pc:sldMk cId="4079535888" sldId="1734"/>
            <ac:spMk id="92" creationId="{F8346ACF-846A-19E7-A905-2EAF0A45FCDE}"/>
          </ac:spMkLst>
        </pc:spChg>
        <pc:spChg chg="mod">
          <ac:chgData name="Mr J Bee (BWCET)" userId="a1856448-f297-487a-a7ea-498499ce4ab3" providerId="ADAL" clId="{7B77F153-592D-49B5-BFF1-A2EAA9389930}" dt="2024-10-29T08:50:28.789" v="2581" actId="20577"/>
          <ac:spMkLst>
            <pc:docMk/>
            <pc:sldMk cId="4079535888" sldId="1734"/>
            <ac:spMk id="93" creationId="{E812D7C1-E456-E584-576F-DDD250C72132}"/>
          </ac:spMkLst>
        </pc:spChg>
        <pc:spChg chg="mod">
          <ac:chgData name="Mr J Bee (BWCET)" userId="a1856448-f297-487a-a7ea-498499ce4ab3" providerId="ADAL" clId="{7B77F153-592D-49B5-BFF1-A2EAA9389930}" dt="2024-10-29T08:49:59.503" v="2570" actId="14100"/>
          <ac:spMkLst>
            <pc:docMk/>
            <pc:sldMk cId="4079535888" sldId="1734"/>
            <ac:spMk id="94" creationId="{1B5E7BC9-0DFF-C349-2B74-C2D0BFC682F9}"/>
          </ac:spMkLst>
        </pc:spChg>
        <pc:spChg chg="mod">
          <ac:chgData name="Mr J Bee (BWCET)" userId="a1856448-f297-487a-a7ea-498499ce4ab3" providerId="ADAL" clId="{7B77F153-592D-49B5-BFF1-A2EAA9389930}" dt="2024-10-29T08:50:02.082" v="2571" actId="14100"/>
          <ac:spMkLst>
            <pc:docMk/>
            <pc:sldMk cId="4079535888" sldId="1734"/>
            <ac:spMk id="95" creationId="{879F1A4D-D8A0-B47A-3385-073226EDD5B9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06192686" sldId="1735"/>
        </pc:sldMkLst>
        <pc:spChg chg="mod">
          <ac:chgData name="Mr J Bee (BWCET)" userId="a1856448-f297-487a-a7ea-498499ce4ab3" providerId="ADAL" clId="{7B77F153-592D-49B5-BFF1-A2EAA9389930}" dt="2024-10-29T08:50:44.937" v="2583" actId="1076"/>
          <ac:spMkLst>
            <pc:docMk/>
            <pc:sldMk cId="3006192686" sldId="1735"/>
            <ac:spMk id="82" creationId="{132C5A0D-4331-AAE9-D7E6-8EBDD5B99A2B}"/>
          </ac:spMkLst>
        </pc:spChg>
        <pc:spChg chg="mod">
          <ac:chgData name="Mr J Bee (BWCET)" userId="a1856448-f297-487a-a7ea-498499ce4ab3" providerId="ADAL" clId="{7B77F153-592D-49B5-BFF1-A2EAA9389930}" dt="2024-10-29T08:50:48.781" v="2585" actId="20577"/>
          <ac:spMkLst>
            <pc:docMk/>
            <pc:sldMk cId="3006192686" sldId="1735"/>
            <ac:spMk id="85" creationId="{75D4500E-30D9-DD52-3274-3F8F8CE3981C}"/>
          </ac:spMkLst>
        </pc:spChg>
        <pc:spChg chg="mod">
          <ac:chgData name="Mr J Bee (BWCET)" userId="a1856448-f297-487a-a7ea-498499ce4ab3" providerId="ADAL" clId="{7B77F153-592D-49B5-BFF1-A2EAA9389930}" dt="2024-10-29T08:50:50.786" v="2587" actId="20577"/>
          <ac:spMkLst>
            <pc:docMk/>
            <pc:sldMk cId="3006192686" sldId="1735"/>
            <ac:spMk id="93" creationId="{0038CC8D-690F-129A-B54E-1E91D067616C}"/>
          </ac:spMkLst>
        </pc:spChg>
        <pc:spChg chg="mod">
          <ac:chgData name="Mr J Bee (BWCET)" userId="a1856448-f297-487a-a7ea-498499ce4ab3" providerId="ADAL" clId="{7B77F153-592D-49B5-BFF1-A2EAA9389930}" dt="2024-10-29T08:50:44.937" v="2583" actId="1076"/>
          <ac:spMkLst>
            <pc:docMk/>
            <pc:sldMk cId="3006192686" sldId="1735"/>
            <ac:spMk id="95" creationId="{6720BC3C-D98A-376C-0F51-2370AE071AB2}"/>
          </ac:spMkLst>
        </pc:sp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131587490" sldId="1736"/>
        </pc:sldMkLst>
        <pc:spChg chg="mod">
          <ac:chgData name="Mr J Bee (BWCET)" userId="a1856448-f297-487a-a7ea-498499ce4ab3" providerId="ADAL" clId="{7B77F153-592D-49B5-BFF1-A2EAA9389930}" dt="2024-10-29T08:51:04.672" v="2619" actId="1037"/>
          <ac:spMkLst>
            <pc:docMk/>
            <pc:sldMk cId="1131587490" sldId="1736"/>
            <ac:spMk id="65" creationId="{000A0811-85C6-D0D7-C19A-4BEB418BA4F8}"/>
          </ac:spMkLst>
        </pc:spChg>
        <pc:spChg chg="mod">
          <ac:chgData name="Mr J Bee (BWCET)" userId="a1856448-f297-487a-a7ea-498499ce4ab3" providerId="ADAL" clId="{7B77F153-592D-49B5-BFF1-A2EAA9389930}" dt="2024-10-29T08:51:04.672" v="2619" actId="1037"/>
          <ac:spMkLst>
            <pc:docMk/>
            <pc:sldMk cId="1131587490" sldId="1736"/>
            <ac:spMk id="82" creationId="{8ECE9C5F-4F6F-61DC-D035-A8B974B8BFF1}"/>
          </ac:spMkLst>
        </pc:spChg>
        <pc:spChg chg="mod">
          <ac:chgData name="Mr J Bee (BWCET)" userId="a1856448-f297-487a-a7ea-498499ce4ab3" providerId="ADAL" clId="{7B77F153-592D-49B5-BFF1-A2EAA9389930}" dt="2024-10-29T08:51:10.267" v="2621" actId="20577"/>
          <ac:spMkLst>
            <pc:docMk/>
            <pc:sldMk cId="1131587490" sldId="1736"/>
            <ac:spMk id="84" creationId="{5931F8E7-EA2D-6D41-5C0D-2469CC7DF190}"/>
          </ac:spMkLst>
        </pc:spChg>
        <pc:spChg chg="mod">
          <ac:chgData name="Mr J Bee (BWCET)" userId="a1856448-f297-487a-a7ea-498499ce4ab3" providerId="ADAL" clId="{7B77F153-592D-49B5-BFF1-A2EAA9389930}" dt="2024-10-29T08:51:14.156" v="2623" actId="20577"/>
          <ac:spMkLst>
            <pc:docMk/>
            <pc:sldMk cId="1131587490" sldId="1736"/>
            <ac:spMk id="85" creationId="{CC4896A8-0D7B-0F64-BCD0-5E6DE77206CE}"/>
          </ac:spMkLst>
        </pc:spChg>
        <pc:spChg chg="mod">
          <ac:chgData name="Mr J Bee (BWCET)" userId="a1856448-f297-487a-a7ea-498499ce4ab3" providerId="ADAL" clId="{7B77F153-592D-49B5-BFF1-A2EAA9389930}" dt="2024-10-29T08:51:21.748" v="2625" actId="20577"/>
          <ac:spMkLst>
            <pc:docMk/>
            <pc:sldMk cId="1131587490" sldId="1736"/>
            <ac:spMk id="92" creationId="{0EE87B9F-260C-BD51-A46C-EBE59273D8BC}"/>
          </ac:spMkLst>
        </pc:spChg>
        <pc:spChg chg="mod">
          <ac:chgData name="Mr J Bee (BWCET)" userId="a1856448-f297-487a-a7ea-498499ce4ab3" providerId="ADAL" clId="{7B77F153-592D-49B5-BFF1-A2EAA9389930}" dt="2024-10-29T08:51:26.202" v="2627" actId="20577"/>
          <ac:spMkLst>
            <pc:docMk/>
            <pc:sldMk cId="1131587490" sldId="1736"/>
            <ac:spMk id="93" creationId="{CEF34D27-FF17-086F-0CBD-F143E2F1F0E0}"/>
          </ac:spMkLst>
        </pc:spChg>
        <pc:spChg chg="mod">
          <ac:chgData name="Mr J Bee (BWCET)" userId="a1856448-f297-487a-a7ea-498499ce4ab3" providerId="ADAL" clId="{7B77F153-592D-49B5-BFF1-A2EAA9389930}" dt="2024-10-29T08:51:04.672" v="2619" actId="1037"/>
          <ac:spMkLst>
            <pc:docMk/>
            <pc:sldMk cId="1131587490" sldId="1736"/>
            <ac:spMk id="94" creationId="{3B49050F-5E9C-814E-D6CF-777B1AEDF97E}"/>
          </ac:spMkLst>
        </pc:spChg>
        <pc:spChg chg="mod">
          <ac:chgData name="Mr J Bee (BWCET)" userId="a1856448-f297-487a-a7ea-498499ce4ab3" providerId="ADAL" clId="{7B77F153-592D-49B5-BFF1-A2EAA9389930}" dt="2024-10-29T08:51:04.672" v="2619" actId="1037"/>
          <ac:spMkLst>
            <pc:docMk/>
            <pc:sldMk cId="1131587490" sldId="1736"/>
            <ac:spMk id="95" creationId="{2EC70EC9-8475-9540-DA56-C56E94BBC545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121840568" sldId="1737"/>
        </pc:sldMkLst>
        <pc:spChg chg="mod">
          <ac:chgData name="Mr J Bee (BWCET)" userId="a1856448-f297-487a-a7ea-498499ce4ab3" providerId="ADAL" clId="{7B77F153-592D-49B5-BFF1-A2EAA9389930}" dt="2024-10-29T08:51:40.765" v="2640" actId="20577"/>
          <ac:spMkLst>
            <pc:docMk/>
            <pc:sldMk cId="1121840568" sldId="1737"/>
            <ac:spMk id="3" creationId="{8E8D0208-CD8F-72BC-1C81-F95ECD2A02A0}"/>
          </ac:spMkLst>
        </pc:spChg>
        <pc:spChg chg="mod">
          <ac:chgData name="Mr J Bee (BWCET)" userId="a1856448-f297-487a-a7ea-498499ce4ab3" providerId="ADAL" clId="{7B77F153-592D-49B5-BFF1-A2EAA9389930}" dt="2024-10-29T08:51:47.713" v="2648" actId="20577"/>
          <ac:spMkLst>
            <pc:docMk/>
            <pc:sldMk cId="1121840568" sldId="1737"/>
            <ac:spMk id="4" creationId="{79840F74-045D-7496-BBB2-67CE24A1559F}"/>
          </ac:spMkLst>
        </pc:spChg>
        <pc:spChg chg="mod">
          <ac:chgData name="Mr J Bee (BWCET)" userId="a1856448-f297-487a-a7ea-498499ce4ab3" providerId="ADAL" clId="{7B77F153-592D-49B5-BFF1-A2EAA9389930}" dt="2024-10-29T08:52:02.994" v="2662" actId="20577"/>
          <ac:spMkLst>
            <pc:docMk/>
            <pc:sldMk cId="1121840568" sldId="1737"/>
            <ac:spMk id="6" creationId="{3C3FED4E-82DB-8C6E-4244-EE78FE793D12}"/>
          </ac:spMkLst>
        </pc:spChg>
        <pc:spChg chg="mod">
          <ac:chgData name="Mr J Bee (BWCET)" userId="a1856448-f297-487a-a7ea-498499ce4ab3" providerId="ADAL" clId="{7B77F153-592D-49B5-BFF1-A2EAA9389930}" dt="2024-10-29T08:52:18.709" v="2670" actId="20577"/>
          <ac:spMkLst>
            <pc:docMk/>
            <pc:sldMk cId="1121840568" sldId="1737"/>
            <ac:spMk id="7" creationId="{3C68A8A5-CBE1-6B2A-BDEA-B58B6EFA1798}"/>
          </ac:spMkLst>
        </pc:spChg>
        <pc:spChg chg="mod">
          <ac:chgData name="Mr J Bee (BWCET)" userId="a1856448-f297-487a-a7ea-498499ce4ab3" providerId="ADAL" clId="{7B77F153-592D-49B5-BFF1-A2EAA9389930}" dt="2024-10-29T08:52:29.198" v="2676" actId="20577"/>
          <ac:spMkLst>
            <pc:docMk/>
            <pc:sldMk cId="1121840568" sldId="1737"/>
            <ac:spMk id="9" creationId="{CB727A42-891F-3C44-45D7-CCAE0D4D3CA6}"/>
          </ac:spMkLst>
        </pc:spChg>
        <pc:spChg chg="mod">
          <ac:chgData name="Mr J Bee (BWCET)" userId="a1856448-f297-487a-a7ea-498499ce4ab3" providerId="ADAL" clId="{7B77F153-592D-49B5-BFF1-A2EAA9389930}" dt="2024-10-29T08:52:36.015" v="2682" actId="20577"/>
          <ac:spMkLst>
            <pc:docMk/>
            <pc:sldMk cId="1121840568" sldId="1737"/>
            <ac:spMk id="10" creationId="{6BDC67AD-11F6-E809-A839-2EF8F6DC8920}"/>
          </ac:spMkLst>
        </pc:spChg>
        <pc:spChg chg="mod">
          <ac:chgData name="Mr J Bee (BWCET)" userId="a1856448-f297-487a-a7ea-498499ce4ab3" providerId="ADAL" clId="{7B77F153-592D-49B5-BFF1-A2EAA9389930}" dt="2024-10-29T08:52:46.738" v="2688" actId="20577"/>
          <ac:spMkLst>
            <pc:docMk/>
            <pc:sldMk cId="1121840568" sldId="1737"/>
            <ac:spMk id="12" creationId="{881ED7D5-61D1-4955-F084-354C0905B98C}"/>
          </ac:spMkLst>
        </pc:spChg>
        <pc:spChg chg="mod">
          <ac:chgData name="Mr J Bee (BWCET)" userId="a1856448-f297-487a-a7ea-498499ce4ab3" providerId="ADAL" clId="{7B77F153-592D-49B5-BFF1-A2EAA9389930}" dt="2024-10-29T08:52:53.711" v="2696" actId="20577"/>
          <ac:spMkLst>
            <pc:docMk/>
            <pc:sldMk cId="1121840568" sldId="1737"/>
            <ac:spMk id="13" creationId="{81333CB7-A81E-2EA3-BBC1-0B847E3DB553}"/>
          </ac:spMkLst>
        </pc:spChg>
        <pc:spChg chg="mod">
          <ac:chgData name="Mr J Bee (BWCET)" userId="a1856448-f297-487a-a7ea-498499ce4ab3" providerId="ADAL" clId="{7B77F153-592D-49B5-BFF1-A2EAA9389930}" dt="2024-10-29T08:53:03.804" v="2704" actId="20577"/>
          <ac:spMkLst>
            <pc:docMk/>
            <pc:sldMk cId="1121840568" sldId="1737"/>
            <ac:spMk id="15" creationId="{D1CF9A06-50B5-B8F1-43AA-4E414AFC6507}"/>
          </ac:spMkLst>
        </pc:spChg>
        <pc:spChg chg="mod">
          <ac:chgData name="Mr J Bee (BWCET)" userId="a1856448-f297-487a-a7ea-498499ce4ab3" providerId="ADAL" clId="{7B77F153-592D-49B5-BFF1-A2EAA9389930}" dt="2024-10-29T08:53:11.402" v="2712" actId="20577"/>
          <ac:spMkLst>
            <pc:docMk/>
            <pc:sldMk cId="1121840568" sldId="1737"/>
            <ac:spMk id="16" creationId="{886C6B16-3999-BD34-3AB8-D32B531DE9B2}"/>
          </ac:spMkLst>
        </pc:spChg>
        <pc:spChg chg="mod">
          <ac:chgData name="Mr J Bee (BWCET)" userId="a1856448-f297-487a-a7ea-498499ce4ab3" providerId="ADAL" clId="{7B77F153-592D-49B5-BFF1-A2EAA9389930}" dt="2024-10-29T08:53:43.243" v="2730" actId="20577"/>
          <ac:spMkLst>
            <pc:docMk/>
            <pc:sldMk cId="1121840568" sldId="1737"/>
            <ac:spMk id="18" creationId="{BEB43E76-F8CC-235D-4433-A7AE2E67148B}"/>
          </ac:spMkLst>
        </pc:spChg>
        <pc:spChg chg="mod">
          <ac:chgData name="Mr J Bee (BWCET)" userId="a1856448-f297-487a-a7ea-498499ce4ab3" providerId="ADAL" clId="{7B77F153-592D-49B5-BFF1-A2EAA9389930}" dt="2024-10-29T08:53:50.201" v="2736" actId="20577"/>
          <ac:spMkLst>
            <pc:docMk/>
            <pc:sldMk cId="1121840568" sldId="1737"/>
            <ac:spMk id="19" creationId="{F27DEC9D-2D22-4932-7EA9-68F53B0B3FD3}"/>
          </ac:spMkLst>
        </pc:spChg>
        <pc:spChg chg="mod">
          <ac:chgData name="Mr J Bee (BWCET)" userId="a1856448-f297-487a-a7ea-498499ce4ab3" providerId="ADAL" clId="{7B77F153-592D-49B5-BFF1-A2EAA9389930}" dt="2024-10-29T08:54:00.178" v="2744" actId="20577"/>
          <ac:spMkLst>
            <pc:docMk/>
            <pc:sldMk cId="1121840568" sldId="1737"/>
            <ac:spMk id="21" creationId="{2169EE9E-64CC-77FE-8E7D-0B9FD4B53C65}"/>
          </ac:spMkLst>
        </pc:spChg>
        <pc:spChg chg="mod">
          <ac:chgData name="Mr J Bee (BWCET)" userId="a1856448-f297-487a-a7ea-498499ce4ab3" providerId="ADAL" clId="{7B77F153-592D-49B5-BFF1-A2EAA9389930}" dt="2024-10-29T08:54:10.925" v="2754" actId="20577"/>
          <ac:spMkLst>
            <pc:docMk/>
            <pc:sldMk cId="1121840568" sldId="1737"/>
            <ac:spMk id="22" creationId="{3F7FDC0C-E530-FACA-A497-282D47F6C52E}"/>
          </ac:spMkLst>
        </pc:spChg>
        <pc:spChg chg="mod">
          <ac:chgData name="Mr J Bee (BWCET)" userId="a1856448-f297-487a-a7ea-498499ce4ab3" providerId="ADAL" clId="{7B77F153-592D-49B5-BFF1-A2EAA9389930}" dt="2024-10-29T08:54:26.816" v="2764" actId="20577"/>
          <ac:spMkLst>
            <pc:docMk/>
            <pc:sldMk cId="1121840568" sldId="1737"/>
            <ac:spMk id="24" creationId="{7919FBD7-905A-1012-4BE0-940E6347210B}"/>
          </ac:spMkLst>
        </pc:spChg>
        <pc:spChg chg="mod">
          <ac:chgData name="Mr J Bee (BWCET)" userId="a1856448-f297-487a-a7ea-498499ce4ab3" providerId="ADAL" clId="{7B77F153-592D-49B5-BFF1-A2EAA9389930}" dt="2024-10-29T08:54:35.551" v="2772" actId="20577"/>
          <ac:spMkLst>
            <pc:docMk/>
            <pc:sldMk cId="1121840568" sldId="1737"/>
            <ac:spMk id="25" creationId="{E3DEBD14-B7D7-63A8-DF96-17D027DD41D4}"/>
          </ac:spMkLst>
        </pc:spChg>
      </pc:sldChg>
      <pc:sldChg chg="addSp delSp modSp new add del mod modAnim">
        <pc:chgData name="Mr J Bee (BWCET)" userId="a1856448-f297-487a-a7ea-498499ce4ab3" providerId="ADAL" clId="{7B77F153-592D-49B5-BFF1-A2EAA9389930}" dt="2024-10-29T09:57:33.563" v="3902" actId="47"/>
        <pc:sldMkLst>
          <pc:docMk/>
          <pc:sldMk cId="598983875" sldId="1738"/>
        </pc:sldMkLst>
        <pc:spChg chg="del">
          <ac:chgData name="Mr J Bee (BWCET)" userId="a1856448-f297-487a-a7ea-498499ce4ab3" providerId="ADAL" clId="{7B77F153-592D-49B5-BFF1-A2EAA9389930}" dt="2024-10-29T09:39:54.313" v="3751" actId="478"/>
          <ac:spMkLst>
            <pc:docMk/>
            <pc:sldMk cId="598983875" sldId="1738"/>
            <ac:spMk id="2" creationId="{A59B7535-2A34-0E1C-740D-B8B2C01C0044}"/>
          </ac:spMkLst>
        </pc:spChg>
        <pc:spChg chg="del">
          <ac:chgData name="Mr J Bee (BWCET)" userId="a1856448-f297-487a-a7ea-498499ce4ab3" providerId="ADAL" clId="{7B77F153-592D-49B5-BFF1-A2EAA9389930}" dt="2024-10-29T09:39:52.750" v="3750" actId="478"/>
          <ac:spMkLst>
            <pc:docMk/>
            <pc:sldMk cId="598983875" sldId="1738"/>
            <ac:spMk id="3" creationId="{875BB28F-9BD2-6326-C602-7125F85717A5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4" creationId="{E72E3A42-AF2C-488C-3DD5-87F41D189E86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5" creationId="{570ACCB2-1789-4C2A-3471-22454989D56C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6" creationId="{0D14EF32-2644-4350-27E0-C9B15E3D6C27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7" creationId="{ED9224D4-B9EC-6764-8220-51D5BF103031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8" creationId="{7059D740-4883-B2EB-8D71-0C6482707E18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9" creationId="{AF40D62B-65A2-8D6A-675E-00457E87F197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10" creationId="{6538B0A4-467C-2972-AA12-898ECAC9BDB5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11" creationId="{82F6E2F1-1E4D-F851-8046-A284FAAA08F6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12" creationId="{D4791A68-BEC0-DF08-2C72-1E6DFC9D5CBE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13" creationId="{AB7A9595-F299-FF45-E543-430154CF7868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15" creationId="{98B158E9-A73B-77EE-E0C4-12068E32AD59}"/>
          </ac:spMkLst>
        </pc:spChg>
        <pc:spChg chg="add mod">
          <ac:chgData name="Mr J Bee (BWCET)" userId="a1856448-f297-487a-a7ea-498499ce4ab3" providerId="ADAL" clId="{7B77F153-592D-49B5-BFF1-A2EAA9389930}" dt="2024-10-29T09:39:47.642" v="3725"/>
          <ac:spMkLst>
            <pc:docMk/>
            <pc:sldMk cId="598983875" sldId="1738"/>
            <ac:spMk id="16" creationId="{F134940A-6C99-7104-DF12-13C76B7AC507}"/>
          </ac:spMkLst>
        </pc:spChg>
        <pc:graphicFrameChg chg="add mod">
          <ac:chgData name="Mr J Bee (BWCET)" userId="a1856448-f297-487a-a7ea-498499ce4ab3" providerId="ADAL" clId="{7B77F153-592D-49B5-BFF1-A2EAA9389930}" dt="2024-10-29T09:39:47.642" v="3725"/>
          <ac:graphicFrameMkLst>
            <pc:docMk/>
            <pc:sldMk cId="598983875" sldId="1738"/>
            <ac:graphicFrameMk id="14" creationId="{A7EA2605-1B8E-BEA8-CFBA-4CB85CD9A242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39:47.642" v="3725"/>
          <ac:graphicFrameMkLst>
            <pc:docMk/>
            <pc:sldMk cId="598983875" sldId="1738"/>
            <ac:graphicFrameMk id="17" creationId="{4C0AA561-0F19-5C69-D05F-3B2503BFCBF4}"/>
          </ac:graphicFrameMkLst>
        </pc:graphicFrameChg>
      </pc:sldChg>
      <pc:sldChg chg="modSp new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284533179" sldId="1739"/>
        </pc:sldMkLst>
        <pc:spChg chg="mod">
          <ac:chgData name="Mr J Bee (BWCET)" userId="a1856448-f297-487a-a7ea-498499ce4ab3" providerId="ADAL" clId="{7B77F153-592D-49B5-BFF1-A2EAA9389930}" dt="2024-10-29T10:31:58.772" v="4765" actId="20577"/>
          <ac:spMkLst>
            <pc:docMk/>
            <pc:sldMk cId="2284533179" sldId="1739"/>
            <ac:spMk id="2" creationId="{56719C02-D461-7463-C7D3-56A03CF17E2F}"/>
          </ac:spMkLst>
        </pc:spChg>
      </pc:sldChg>
      <pc:sldChg chg="addSp modSp new del">
        <pc:chgData name="Mr J Bee (BWCET)" userId="a1856448-f297-487a-a7ea-498499ce4ab3" providerId="ADAL" clId="{7B77F153-592D-49B5-BFF1-A2EAA9389930}" dt="2024-10-29T14:39:58.527" v="5678" actId="47"/>
        <pc:sldMkLst>
          <pc:docMk/>
          <pc:sldMk cId="1064484955" sldId="1740"/>
        </pc:sldMkLst>
        <pc:graphicFrameChg chg="add mod">
          <ac:chgData name="Mr J Bee (BWCET)" userId="a1856448-f297-487a-a7ea-498499ce4ab3" providerId="ADAL" clId="{7B77F153-592D-49B5-BFF1-A2EAA9389930}" dt="2024-10-29T14:33:19.041" v="5524"/>
          <ac:graphicFrameMkLst>
            <pc:docMk/>
            <pc:sldMk cId="1064484955" sldId="1740"/>
            <ac:graphicFrameMk id="4" creationId="{C196E833-1D1D-C7D3-5416-9DF04DE9B9DF}"/>
          </ac:graphicFrameMkLst>
        </pc:graphicFrameChg>
      </pc:sldChg>
      <pc:sldChg chg="addSp delSp modSp new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44248077" sldId="1741"/>
        </pc:sldMkLst>
        <pc:spChg chg="mod">
          <ac:chgData name="Mr J Bee (BWCET)" userId="a1856448-f297-487a-a7ea-498499ce4ab3" providerId="ADAL" clId="{7B77F153-592D-49B5-BFF1-A2EAA9389930}" dt="2024-11-06T08:40:28.546" v="16010" actId="20577"/>
          <ac:spMkLst>
            <pc:docMk/>
            <pc:sldMk cId="3944248077" sldId="1741"/>
            <ac:spMk id="2" creationId="{EF5E56FA-0517-C06D-85E4-933E5D07CA23}"/>
          </ac:spMkLst>
        </pc:spChg>
        <pc:spChg chg="del mod">
          <ac:chgData name="Mr J Bee (BWCET)" userId="a1856448-f297-487a-a7ea-498499ce4ab3" providerId="ADAL" clId="{7B77F153-592D-49B5-BFF1-A2EAA9389930}" dt="2024-11-06T08:40:33.216" v="16011" actId="478"/>
          <ac:spMkLst>
            <pc:docMk/>
            <pc:sldMk cId="3944248077" sldId="1741"/>
            <ac:spMk id="3" creationId="{59D180DF-8044-20DC-EAC8-68C813188828}"/>
          </ac:spMkLst>
        </pc:spChg>
        <pc:spChg chg="add mod">
          <ac:chgData name="Mr J Bee (BWCET)" userId="a1856448-f297-487a-a7ea-498499ce4ab3" providerId="ADAL" clId="{7B77F153-592D-49B5-BFF1-A2EAA9389930}" dt="2024-11-06T08:40:33.216" v="16011" actId="478"/>
          <ac:spMkLst>
            <pc:docMk/>
            <pc:sldMk cId="3944248077" sldId="1741"/>
            <ac:spMk id="5" creationId="{75B6FD71-4992-6FCC-E99C-0A3D21A89DC0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638279398" sldId="1742"/>
        </pc:sldMkLst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21" creationId="{640AEADE-8CCA-7CEF-C168-65BA4A608270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22" creationId="{60E6C8FA-BE5F-5122-92F1-257221A1E2B0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23" creationId="{DF130105-237F-8B8C-C1E7-F0179E185AC6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24" creationId="{9C747216-5359-7D9F-D908-D9D023407F74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25" creationId="{58A92325-C8FD-549D-2A76-79658507B77F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27" creationId="{49C4279F-5AF7-4261-5F9D-04E595492CD4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28" creationId="{DFD41474-A9F3-E5EE-D176-04963CCA5D09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29" creationId="{A34E8C42-02BE-9E76-01C5-2656D5317AD3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30" creationId="{E204AC07-4067-8EFF-9523-C73C2B3DA713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31" creationId="{10D78109-192A-B3AC-49F8-E6C50E3CFCCD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41" creationId="{AE3CA945-53AF-EADC-665B-70D30894025E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42" creationId="{7C077C35-6363-6A72-7F4B-020FD44B6B9B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43" creationId="{5807584C-8430-FE60-C727-5ED6D679E223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44" creationId="{6DFCDB8F-D3B8-5FE8-915C-0EDC7A0D9674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45" creationId="{829D6C9C-3F8A-D3F1-9DB2-588944A5092D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46" creationId="{F0214F4C-2135-071A-6F76-F8981245B010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47" creationId="{D9911FD8-3EF6-131B-2950-0F2200C4D557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48" creationId="{6386CE65-4C35-1572-F5E8-ED895C7BC8A4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49" creationId="{56FC5932-7917-9596-1C7C-480496EF6B5D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50" creationId="{CFAD7698-C43C-C240-95EF-F9EE4F0BA9C6}"/>
          </ac:spMkLst>
        </pc:spChg>
        <pc:spChg chg="add del mod">
          <ac:chgData name="Mr J Bee (BWCET)" userId="a1856448-f297-487a-a7ea-498499ce4ab3" providerId="ADAL" clId="{7B77F153-592D-49B5-BFF1-A2EAA9389930}" dt="2024-10-29T08:57:19.054" v="2807" actId="478"/>
          <ac:spMkLst>
            <pc:docMk/>
            <pc:sldMk cId="2638279398" sldId="1742"/>
            <ac:spMk id="54" creationId="{7BD9A49B-2186-6966-5138-9AE0235EEC1F}"/>
          </ac:spMkLst>
        </pc:spChg>
        <pc:spChg chg="add del mod">
          <ac:chgData name="Mr J Bee (BWCET)" userId="a1856448-f297-487a-a7ea-498499ce4ab3" providerId="ADAL" clId="{7B77F153-592D-49B5-BFF1-A2EAA9389930}" dt="2024-10-29T08:57:19.054" v="2807" actId="478"/>
          <ac:spMkLst>
            <pc:docMk/>
            <pc:sldMk cId="2638279398" sldId="1742"/>
            <ac:spMk id="55" creationId="{FE4CA9EE-F500-683C-88DB-33A1293AA959}"/>
          </ac:spMkLst>
        </pc:spChg>
        <pc:spChg chg="add del mod">
          <ac:chgData name="Mr J Bee (BWCET)" userId="a1856448-f297-487a-a7ea-498499ce4ab3" providerId="ADAL" clId="{7B77F153-592D-49B5-BFF1-A2EAA9389930}" dt="2024-10-29T08:57:19.054" v="2807" actId="478"/>
          <ac:spMkLst>
            <pc:docMk/>
            <pc:sldMk cId="2638279398" sldId="1742"/>
            <ac:spMk id="56" creationId="{0D42A7D0-D3A5-06D6-B650-9AC2C5E0D819}"/>
          </ac:spMkLst>
        </pc:spChg>
        <pc:spChg chg="add del mod">
          <ac:chgData name="Mr J Bee (BWCET)" userId="a1856448-f297-487a-a7ea-498499ce4ab3" providerId="ADAL" clId="{7B77F153-592D-49B5-BFF1-A2EAA9389930}" dt="2024-10-29T08:57:19.054" v="2807" actId="478"/>
          <ac:spMkLst>
            <pc:docMk/>
            <pc:sldMk cId="2638279398" sldId="1742"/>
            <ac:spMk id="58" creationId="{E86DE7E9-0D04-E6D7-6060-65F1290AF0D3}"/>
          </ac:spMkLst>
        </pc:spChg>
        <pc:spChg chg="add del mod">
          <ac:chgData name="Mr J Bee (BWCET)" userId="a1856448-f297-487a-a7ea-498499ce4ab3" providerId="ADAL" clId="{7B77F153-592D-49B5-BFF1-A2EAA9389930}" dt="2024-10-29T08:57:19.054" v="2807" actId="478"/>
          <ac:spMkLst>
            <pc:docMk/>
            <pc:sldMk cId="2638279398" sldId="1742"/>
            <ac:spMk id="59" creationId="{FB04A6CD-6975-B576-EC0F-DDEAFE5D30C1}"/>
          </ac:spMkLst>
        </pc:spChg>
        <pc:spChg chg="add del mod">
          <ac:chgData name="Mr J Bee (BWCET)" userId="a1856448-f297-487a-a7ea-498499ce4ab3" providerId="ADAL" clId="{7B77F153-592D-49B5-BFF1-A2EAA9389930}" dt="2024-10-29T08:57:19.054" v="2807" actId="478"/>
          <ac:spMkLst>
            <pc:docMk/>
            <pc:sldMk cId="2638279398" sldId="1742"/>
            <ac:spMk id="62" creationId="{109A57B7-5A19-EBAE-D6C9-18330EE197AD}"/>
          </ac:spMkLst>
        </pc:spChg>
        <pc:spChg chg="add del mod">
          <ac:chgData name="Mr J Bee (BWCET)" userId="a1856448-f297-487a-a7ea-498499ce4ab3" providerId="ADAL" clId="{7B77F153-592D-49B5-BFF1-A2EAA9389930}" dt="2024-10-29T08:57:19.054" v="2807" actId="478"/>
          <ac:spMkLst>
            <pc:docMk/>
            <pc:sldMk cId="2638279398" sldId="1742"/>
            <ac:spMk id="63" creationId="{36FD783F-BC9F-5D28-0834-F46353FF2A21}"/>
          </ac:spMkLst>
        </pc:spChg>
        <pc:spChg chg="add del mod">
          <ac:chgData name="Mr J Bee (BWCET)" userId="a1856448-f297-487a-a7ea-498499ce4ab3" providerId="ADAL" clId="{7B77F153-592D-49B5-BFF1-A2EAA9389930}" dt="2024-10-29T08:57:19.054" v="2807" actId="478"/>
          <ac:spMkLst>
            <pc:docMk/>
            <pc:sldMk cId="2638279398" sldId="1742"/>
            <ac:spMk id="64" creationId="{834C4458-DB9C-8415-4CBE-1F3B308D91CC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65" creationId="{EB0373AB-7C5C-F372-9C0D-F83FDA32530C}"/>
          </ac:spMkLst>
        </pc:spChg>
        <pc:spChg chg="add del mod">
          <ac:chgData name="Mr J Bee (BWCET)" userId="a1856448-f297-487a-a7ea-498499ce4ab3" providerId="ADAL" clId="{7B77F153-592D-49B5-BFF1-A2EAA9389930}" dt="2024-10-29T08:57:19.054" v="2807" actId="478"/>
          <ac:spMkLst>
            <pc:docMk/>
            <pc:sldMk cId="2638279398" sldId="1742"/>
            <ac:spMk id="66" creationId="{87D4C03A-5361-160C-E6E5-6F0968D20A65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68" creationId="{CB4B5977-D82B-E412-E0B8-C67824432AEE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69" creationId="{3C7BB33A-397C-83E3-57D8-D0A2E3013B6E}"/>
          </ac:spMkLst>
        </pc:spChg>
        <pc:spChg chg="add del mod">
          <ac:chgData name="Mr J Bee (BWCET)" userId="a1856448-f297-487a-a7ea-498499ce4ab3" providerId="ADAL" clId="{7B77F153-592D-49B5-BFF1-A2EAA9389930}" dt="2024-10-29T08:57:19.054" v="2807" actId="478"/>
          <ac:spMkLst>
            <pc:docMk/>
            <pc:sldMk cId="2638279398" sldId="1742"/>
            <ac:spMk id="70" creationId="{068B97AA-3488-66A8-8448-75941F1D5877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71" creationId="{1D1E34B8-4164-C4A8-FE44-F3963995B894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72" creationId="{56C77072-7A63-34EB-78F8-76F44CFBB7FE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73" creationId="{185419BB-6ABF-67B3-7267-1C3A7DF4155D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74" creationId="{40DB0890-75BB-FD74-0741-65FBF4AA8C44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75" creationId="{822A736A-D287-0260-0A49-8D1994539A8F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76" creationId="{3CABB158-2ED4-A2FB-A905-B8940A9B6F21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77" creationId="{2077D896-BF98-D854-0D7E-83FE5DF3DF47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78" creationId="{476CA534-AF70-8C5A-EEFF-070C4FA48BD3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79" creationId="{B3F0E225-1DAF-77C3-772B-F3F19862B15A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82" creationId="{206ACD68-6338-4CAA-29B0-993806C4E145}"/>
          </ac:spMkLst>
        </pc:spChg>
        <pc:spChg chg="mod">
          <ac:chgData name="Mr J Bee (BWCET)" userId="a1856448-f297-487a-a7ea-498499ce4ab3" providerId="ADAL" clId="{7B77F153-592D-49B5-BFF1-A2EAA9389930}" dt="2024-10-29T08:56:46.377" v="2804" actId="20577"/>
          <ac:spMkLst>
            <pc:docMk/>
            <pc:sldMk cId="2638279398" sldId="1742"/>
            <ac:spMk id="83" creationId="{660F9C0F-8145-9B63-B5C8-0CCC2E573222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84" creationId="{B8374974-365A-B5E0-5F11-BB7C24BCBA6F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85" creationId="{8610A8D1-4028-1BAA-BA96-A56D3939CA19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86" creationId="{7E738E7A-A5DF-AC6F-A290-62F8D467BB6D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87" creationId="{C9BD15A8-986F-A7FE-0DAC-9AE933466C1B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88" creationId="{88F7B9FB-168D-943C-E7F7-C1EC17F555CA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89" creationId="{1104F9F1-4E23-1CF4-61B4-6C78F82FD27E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90" creationId="{D2CB36A3-258D-8B43-0204-7A988EA9F892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91" creationId="{D9DE13DD-BABC-7811-4CC9-B210AFDB8633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92" creationId="{A7952AA5-7E41-0A17-4CEB-5F1B48ADF28F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93" creationId="{C625CDF4-C74D-E330-C0CE-1833DD7E7E0C}"/>
          </ac:spMkLst>
        </pc:spChg>
        <pc:spChg chg="del">
          <ac:chgData name="Mr J Bee (BWCET)" userId="a1856448-f297-487a-a7ea-498499ce4ab3" providerId="ADAL" clId="{7B77F153-592D-49B5-BFF1-A2EAA9389930}" dt="2024-10-29T08:56:39.753" v="2792" actId="478"/>
          <ac:spMkLst>
            <pc:docMk/>
            <pc:sldMk cId="2638279398" sldId="1742"/>
            <ac:spMk id="94" creationId="{BB925C74-94D2-F553-C492-8EE92C05BC5D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95" creationId="{CB614075-A265-3FB3-9EE5-54799492B0CC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96" creationId="{730320F3-196F-FDDF-7AE1-2CDC77B942FC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97" creationId="{31E20631-AB15-73E2-B807-80ACA7713465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98" creationId="{5A4117AA-E895-7D66-8182-320B8D0D468D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99" creationId="{311FECD2-9955-6735-317D-B3DB992191B6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100" creationId="{F9434553-2A8A-C618-C38A-E2992E35EF79}"/>
          </ac:spMkLst>
        </pc:spChg>
        <pc:spChg chg="del">
          <ac:chgData name="Mr J Bee (BWCET)" userId="a1856448-f297-487a-a7ea-498499ce4ab3" providerId="ADAL" clId="{7B77F153-592D-49B5-BFF1-A2EAA9389930}" dt="2024-10-29T08:56:41.171" v="2793" actId="478"/>
          <ac:spMkLst>
            <pc:docMk/>
            <pc:sldMk cId="2638279398" sldId="1742"/>
            <ac:spMk id="101" creationId="{6C217747-25E3-0A64-EF0E-C37E66C2D13D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03" creationId="{F3118B59-31AD-E73E-44A4-1A0EF3F921E4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04" creationId="{D1B6C295-365E-A1B5-3963-C63DBA4B3CB1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05" creationId="{2BD690DF-11A5-D69A-C99B-77207A4461C4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06" creationId="{C4AD7A05-F6EA-A204-DA9E-C31BB5557434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07" creationId="{74DD1167-3141-6596-A25C-B5FC7A43DDD4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18" creationId="{6B96A409-C5E5-ABD5-C4D3-8084FBE239D3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119" creationId="{C86A2FB5-49CC-006E-2043-8C2E0AE335CA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120" creationId="{353DD61C-75F0-A01F-BB9B-84BCC40E47AF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121" creationId="{F22525A2-15D2-4275-333D-5D45D66CD64C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122" creationId="{08358C69-8724-6DD6-B525-D3B5D384DD59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123" creationId="{CCB34F85-8B95-87DE-3E2F-84139322EFBC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124" creationId="{B0DDC3B8-6799-F44C-7E11-DA54FFB1FA52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125" creationId="{4F75EEEA-CCCC-A37C-A396-512F66C6C899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126" creationId="{508CF6D3-E05E-AB70-8F5E-51ADD5B2643A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127" creationId="{1212BF8D-0EC1-4C1D-482F-2DB1F6C11764}"/>
          </ac:spMkLst>
        </pc:spChg>
        <pc:spChg chg="del">
          <ac:chgData name="Mr J Bee (BWCET)" userId="a1856448-f297-487a-a7ea-498499ce4ab3" providerId="ADAL" clId="{7B77F153-592D-49B5-BFF1-A2EAA9389930}" dt="2024-10-29T08:56:38.778" v="2791" actId="478"/>
          <ac:spMkLst>
            <pc:docMk/>
            <pc:sldMk cId="2638279398" sldId="1742"/>
            <ac:spMk id="128" creationId="{86FD7CE8-8F73-1206-D561-DDCCC7E2AE74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31" creationId="{3D15CCFF-8DB5-2CBD-0DDD-297480F807C2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32" creationId="{656E5F9E-C730-20A4-B310-D6AA185253E7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33" creationId="{7B8D43F0-BF96-AA11-C887-8866A9962ED6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34" creationId="{9DB8DC27-828B-75A1-8118-51210751C817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36" creationId="{7FD9533D-455E-B1D2-8EC2-4D547B902ABA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37" creationId="{2E0EEBE2-6D4D-1735-D658-818291459484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38" creationId="{187ECDC3-D16B-23EC-898F-54FB7A2E1AAC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39" creationId="{35EC4A4C-8A14-E79C-EFBF-A5DA6E5C434A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40" creationId="{A7C1BA84-38B1-B3CF-8887-3EEACC520BD1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41" creationId="{734FAAB1-B912-93B4-A66E-B1E4825AC1BD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42" creationId="{1246B641-8CA4-B4FA-13EF-618E15818FF2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43" creationId="{6359322D-345A-B947-AA62-C7090B6ECA95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44" creationId="{BBC3F886-A6E0-31A5-3E30-D6CE7A1A0DD8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45" creationId="{D0F46080-2F07-26DD-A8CE-F44B7590C5B0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47" creationId="{F22EDA10-C841-E5B5-7651-5EC83DB647E6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48" creationId="{1FCBE779-9D6A-B2CE-91B8-43B0BE7C6E9A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49" creationId="{33385ED3-1D91-AA19-F6B9-F6F87B91A8FB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50" creationId="{AD6DE90A-893D-3FB8-1D80-E3309859D356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51" creationId="{360A615A-B556-FFC9-87FD-479FBC763546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52" creationId="{2A7F067E-8715-BA01-B9AF-F153A426793C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53" creationId="{E77AB75A-C2AC-9E11-0DCC-60A92A04280D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54" creationId="{80ED873E-EFD8-A8D9-0F4B-7DE053652700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55" creationId="{67FB588E-B7AD-9A7A-4015-077F64E1C3E2}"/>
          </ac:spMkLst>
        </pc:spChg>
        <pc:spChg chg="add del mod">
          <ac:chgData name="Mr J Bee (BWCET)" userId="a1856448-f297-487a-a7ea-498499ce4ab3" providerId="ADAL" clId="{7B77F153-592D-49B5-BFF1-A2EAA9389930}" dt="2024-10-29T08:59:41.103" v="2885" actId="478"/>
          <ac:spMkLst>
            <pc:docMk/>
            <pc:sldMk cId="2638279398" sldId="1742"/>
            <ac:spMk id="156" creationId="{6235CE7E-1FDC-E823-004D-F5D443DD45C0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58" creationId="{6C1BC613-2DF1-8912-6B47-C0D46C0D5225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59" creationId="{3A1B5D32-2DA9-7137-91BE-76F66A5C173A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60" creationId="{C685E99A-C40A-38D3-729E-999A881F35FC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61" creationId="{F4FF3447-8CDF-35BD-66F2-BDFE7DC5C5E2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62" creationId="{5FBAA242-5D58-39FB-30D9-041B821C6CFF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63" creationId="{621C7123-3DB6-031B-6005-AB5B650375FC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64" creationId="{8E4ED95E-A9CF-3D6D-DFEB-C9B2AFAFC318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65" creationId="{5B1D3EDC-6D69-CB11-EF9C-46DBDDFFD6E1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66" creationId="{5BEB6A4A-AA63-E1BC-0429-2F08034B6162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67" creationId="{F8A1FAF0-65FD-A1AF-5761-145D7B6C6569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69" creationId="{7F622ED8-32B2-2CFD-9897-4907982EBAAC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70" creationId="{0157DAB0-FAA1-103A-61DF-F11F8589D5D5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71" creationId="{5F634D34-5070-9AA7-AE48-0F0469554A5E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72" creationId="{FAE10336-63EF-AB6F-05A6-E0B785E704F2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73" creationId="{8191474B-57EE-BCA4-2509-FDA5C23A3E66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74" creationId="{19723AF1-8D6A-C657-0B8B-8FB41D349467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75" creationId="{FF7A13CF-2908-58AB-23EB-A693574CA0B5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76" creationId="{F2103E71-3659-6A13-A3FB-64A1A9F92B41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77" creationId="{E1830D56-5FCB-5BC2-B444-481F2042732E}"/>
          </ac:spMkLst>
        </pc:spChg>
        <pc:spChg chg="add del mod">
          <ac:chgData name="Mr J Bee (BWCET)" userId="a1856448-f297-487a-a7ea-498499ce4ab3" providerId="ADAL" clId="{7B77F153-592D-49B5-BFF1-A2EAA9389930}" dt="2024-10-29T08:59:39.501" v="2884" actId="478"/>
          <ac:spMkLst>
            <pc:docMk/>
            <pc:sldMk cId="2638279398" sldId="1742"/>
            <ac:spMk id="178" creationId="{7FE3FA2D-8FCD-052F-9F93-AE9045606E9D}"/>
          </ac:spMkLst>
        </pc:spChg>
        <pc:spChg chg="add del mod">
          <ac:chgData name="Mr J Bee (BWCET)" userId="a1856448-f297-487a-a7ea-498499ce4ab3" providerId="ADAL" clId="{7B77F153-592D-49B5-BFF1-A2EAA9389930}" dt="2024-10-29T08:59:36.542" v="2883" actId="478"/>
          <ac:spMkLst>
            <pc:docMk/>
            <pc:sldMk cId="2638279398" sldId="1742"/>
            <ac:spMk id="180" creationId="{F3D09853-B118-B4F8-1D0C-4DE05886EDB1}"/>
          </ac:spMkLst>
        </pc:spChg>
        <pc:spChg chg="add del mod">
          <ac:chgData name="Mr J Bee (BWCET)" userId="a1856448-f297-487a-a7ea-498499ce4ab3" providerId="ADAL" clId="{7B77F153-592D-49B5-BFF1-A2EAA9389930}" dt="2024-10-29T08:59:36.542" v="2883" actId="478"/>
          <ac:spMkLst>
            <pc:docMk/>
            <pc:sldMk cId="2638279398" sldId="1742"/>
            <ac:spMk id="181" creationId="{5B24ABE7-1405-654C-4DBD-71B61442D3E5}"/>
          </ac:spMkLst>
        </pc:spChg>
        <pc:spChg chg="add del mod">
          <ac:chgData name="Mr J Bee (BWCET)" userId="a1856448-f297-487a-a7ea-498499ce4ab3" providerId="ADAL" clId="{7B77F153-592D-49B5-BFF1-A2EAA9389930}" dt="2024-10-29T08:59:36.542" v="2883" actId="478"/>
          <ac:spMkLst>
            <pc:docMk/>
            <pc:sldMk cId="2638279398" sldId="1742"/>
            <ac:spMk id="182" creationId="{9D2BF41C-F09E-5E50-FDFE-4E5AEE8C7EF3}"/>
          </ac:spMkLst>
        </pc:spChg>
        <pc:spChg chg="add del mod">
          <ac:chgData name="Mr J Bee (BWCET)" userId="a1856448-f297-487a-a7ea-498499ce4ab3" providerId="ADAL" clId="{7B77F153-592D-49B5-BFF1-A2EAA9389930}" dt="2024-10-29T08:59:36.542" v="2883" actId="478"/>
          <ac:spMkLst>
            <pc:docMk/>
            <pc:sldMk cId="2638279398" sldId="1742"/>
            <ac:spMk id="183" creationId="{9ACF3D08-5FF5-01C5-3FC3-C21563BAF940}"/>
          </ac:spMkLst>
        </pc:spChg>
        <pc:spChg chg="add del mod">
          <ac:chgData name="Mr J Bee (BWCET)" userId="a1856448-f297-487a-a7ea-498499ce4ab3" providerId="ADAL" clId="{7B77F153-592D-49B5-BFF1-A2EAA9389930}" dt="2024-10-29T08:59:36.542" v="2883" actId="478"/>
          <ac:spMkLst>
            <pc:docMk/>
            <pc:sldMk cId="2638279398" sldId="1742"/>
            <ac:spMk id="184" creationId="{E22BECBA-41E4-B986-C572-8D0E522F62E9}"/>
          </ac:spMkLst>
        </pc:spChg>
        <pc:spChg chg="add del mod">
          <ac:chgData name="Mr J Bee (BWCET)" userId="a1856448-f297-487a-a7ea-498499ce4ab3" providerId="ADAL" clId="{7B77F153-592D-49B5-BFF1-A2EAA9389930}" dt="2024-10-29T08:59:36.542" v="2883" actId="478"/>
          <ac:spMkLst>
            <pc:docMk/>
            <pc:sldMk cId="2638279398" sldId="1742"/>
            <ac:spMk id="185" creationId="{2584A637-B23D-D1CD-FDE7-E41F4F21E20D}"/>
          </ac:spMkLst>
        </pc:spChg>
        <pc:spChg chg="add del mod">
          <ac:chgData name="Mr J Bee (BWCET)" userId="a1856448-f297-487a-a7ea-498499ce4ab3" providerId="ADAL" clId="{7B77F153-592D-49B5-BFF1-A2EAA9389930}" dt="2024-10-29T08:59:36.542" v="2883" actId="478"/>
          <ac:spMkLst>
            <pc:docMk/>
            <pc:sldMk cId="2638279398" sldId="1742"/>
            <ac:spMk id="186" creationId="{8CCDA69D-9014-BA1C-0607-25178A775018}"/>
          </ac:spMkLst>
        </pc:spChg>
        <pc:spChg chg="add del mod">
          <ac:chgData name="Mr J Bee (BWCET)" userId="a1856448-f297-487a-a7ea-498499ce4ab3" providerId="ADAL" clId="{7B77F153-592D-49B5-BFF1-A2EAA9389930}" dt="2024-10-29T08:59:36.542" v="2883" actId="478"/>
          <ac:spMkLst>
            <pc:docMk/>
            <pc:sldMk cId="2638279398" sldId="1742"/>
            <ac:spMk id="187" creationId="{3E43C2CA-F7C8-7A22-6EA6-6C1D76B5B511}"/>
          </ac:spMkLst>
        </pc:spChg>
        <pc:spChg chg="add del mod">
          <ac:chgData name="Mr J Bee (BWCET)" userId="a1856448-f297-487a-a7ea-498499ce4ab3" providerId="ADAL" clId="{7B77F153-592D-49B5-BFF1-A2EAA9389930}" dt="2024-10-29T08:59:36.542" v="2883" actId="478"/>
          <ac:spMkLst>
            <pc:docMk/>
            <pc:sldMk cId="2638279398" sldId="1742"/>
            <ac:spMk id="188" creationId="{43E65A46-3586-4A7B-0426-20AE852491A0}"/>
          </ac:spMkLst>
        </pc:spChg>
        <pc:spChg chg="add del mod">
          <ac:chgData name="Mr J Bee (BWCET)" userId="a1856448-f297-487a-a7ea-498499ce4ab3" providerId="ADAL" clId="{7B77F153-592D-49B5-BFF1-A2EAA9389930}" dt="2024-10-29T08:59:36.542" v="2883" actId="478"/>
          <ac:spMkLst>
            <pc:docMk/>
            <pc:sldMk cId="2638279398" sldId="1742"/>
            <ac:spMk id="189" creationId="{FF97A28C-2EFB-7BDA-0D85-E4EB7CE9E9FD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91" creationId="{2CB5349E-7165-CEF0-B81D-9097B032B3B4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92" creationId="{1EEB9B5A-31DB-005D-7ABA-FBE57FB5E40C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93" creationId="{BD7545EE-5194-1121-C6EB-7E3CDA4C5C57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94" creationId="{F3CEFEC6-7D6C-1246-806A-A6A349B4CB07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95" creationId="{7F31FFB3-A4F9-7759-1B95-7878E025340F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96" creationId="{ECD93395-A254-FBDD-44BC-AE0703110B9C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97" creationId="{3EC9D9E6-0EE2-F2DA-523F-E457A946B5D7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98" creationId="{241B72A8-CF47-1DEB-3315-110C680DAB9A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199" creationId="{855D4C59-BD5A-98D0-6A1D-1E5F5DF09F61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00" creationId="{BD5BD43D-42AD-6986-AC41-FD009C89B99D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02" creationId="{44D8AFCD-1209-3805-D4DB-4160A30B069A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03" creationId="{4EC3E688-6024-0292-F87E-2C309DC152CD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04" creationId="{878E9CA9-07B6-D5AF-D45E-642DC0999D48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05" creationId="{0D112CDC-6182-A1F3-1D2E-D8F1C8E69CE1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06" creationId="{31440BA8-2EE3-092A-FFFB-7DD13B13511F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07" creationId="{E48666A7-2C38-ED8E-CA32-1AF0F333CBBA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08" creationId="{19F74B96-E716-C13A-86E6-EDB39DCFB412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09" creationId="{225B7EB3-C038-2247-9072-D9A355D9228A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10" creationId="{DD5BF37C-E55A-B2DB-48CD-ECC0FA5C3C8A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11" creationId="{B6B08983-3E49-C8A4-D713-F684B3EE92B1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13" creationId="{9564A068-EA1C-8BC4-3672-7F66B2C64641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14" creationId="{A6192DFB-8669-5D03-FF8A-4AF6EE17E8DC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15" creationId="{B934EC22-1483-5CEF-8157-4F84ACA0968C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16" creationId="{1F0DF98E-4D1E-D953-2EFD-C85FBF5E4D08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17" creationId="{72171EA9-E155-47B0-9187-BD4A1F858FB4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18" creationId="{1A3B6FB4-BED2-916F-B91B-9EE8FECB5B88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19" creationId="{AD592621-238D-FB2E-6681-53148CCB1C69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20" creationId="{2DD7F657-8DC4-D56D-7041-8850086749AF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21" creationId="{17CF295B-3F66-8102-9DC5-5852FEB7A60B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22" creationId="{2549B723-44C9-1DC4-D9F8-0041E48814C9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24" creationId="{FA4F5F1C-1813-37FF-EED4-2E1BCB73F138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25" creationId="{03FEE550-6DCC-895E-DED3-E916356E8306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26" creationId="{5692E3BC-4F24-9915-CCC5-C0CD6FC66B3F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27" creationId="{FD125304-E5FD-6ADE-977F-E9531576C67D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28" creationId="{BAD439F3-1FD9-6E95-FA81-5B344326EACB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29" creationId="{E7C4C2F5-52C9-9C9D-AF2A-15DDE53D4AAE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30" creationId="{BA89F0A9-90E2-6774-D46E-FA9CAAD5E0EA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31" creationId="{793605FD-2FAB-E254-C37D-16D198E7E61E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32" creationId="{D368099E-4DBD-2E9E-30ED-54ED72B48C30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33" creationId="{E90BCB61-717A-95AE-73B5-9AEC772D3B62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35" creationId="{9464CB71-0CE6-82C6-4D67-8FBF576164B3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36" creationId="{CB9D1B6A-F268-8D79-2007-A93A216A66CC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37" creationId="{0456F20B-F244-177B-18FB-EB3F6899238F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38" creationId="{AF69F979-27CF-5D19-2329-687690FDDFFA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39" creationId="{8E90D21A-0926-5747-5BC7-2F6F78FAE6E3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40" creationId="{F51278FB-9CB9-D940-1567-6B55C86642C5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41" creationId="{A3F9470B-1927-0F99-D42E-649C3BA3B144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42" creationId="{34A53FB9-7DB1-0BC0-DD06-CAA27E62563F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43" creationId="{7A07DF3F-E856-3C4D-D846-9FA9CE8C038A}"/>
          </ac:spMkLst>
        </pc:spChg>
        <pc:spChg chg="add mod">
          <ac:chgData name="Mr J Bee (BWCET)" userId="a1856448-f297-487a-a7ea-498499ce4ab3" providerId="ADAL" clId="{7B77F153-592D-49B5-BFF1-A2EAA9389930}" dt="2024-10-29T09:01:28.320" v="2921" actId="1076"/>
          <ac:spMkLst>
            <pc:docMk/>
            <pc:sldMk cId="2638279398" sldId="1742"/>
            <ac:spMk id="244" creationId="{5DE186D7-7A9F-774F-3090-D7DA48C54E8C}"/>
          </ac:spMkLst>
        </pc:spChg>
        <pc:spChg chg="add mod">
          <ac:chgData name="Mr J Bee (BWCET)" userId="a1856448-f297-487a-a7ea-498499ce4ab3" providerId="ADAL" clId="{7B77F153-592D-49B5-BFF1-A2EAA9389930}" dt="2024-10-29T09:03:22.611" v="2979" actId="1076"/>
          <ac:spMkLst>
            <pc:docMk/>
            <pc:sldMk cId="2638279398" sldId="1742"/>
            <ac:spMk id="246" creationId="{7B36D062-D83D-E397-C4E0-8D9AC072B238}"/>
          </ac:spMkLst>
        </pc:spChg>
        <pc:spChg chg="add mod">
          <ac:chgData name="Mr J Bee (BWCET)" userId="a1856448-f297-487a-a7ea-498499ce4ab3" providerId="ADAL" clId="{7B77F153-592D-49B5-BFF1-A2EAA9389930}" dt="2024-10-29T09:03:19.352" v="2978" actId="1076"/>
          <ac:spMkLst>
            <pc:docMk/>
            <pc:sldMk cId="2638279398" sldId="1742"/>
            <ac:spMk id="247" creationId="{C1A2435E-C2DD-1D56-1190-469A3C66D976}"/>
          </ac:spMkLst>
        </pc:spChg>
        <pc:spChg chg="add mod">
          <ac:chgData name="Mr J Bee (BWCET)" userId="a1856448-f297-487a-a7ea-498499ce4ab3" providerId="ADAL" clId="{7B77F153-592D-49B5-BFF1-A2EAA9389930}" dt="2024-10-29T09:03:16.116" v="2977" actId="1076"/>
          <ac:spMkLst>
            <pc:docMk/>
            <pc:sldMk cId="2638279398" sldId="1742"/>
            <ac:spMk id="248" creationId="{05D125A7-078D-B962-4C43-D5DADD0AA014}"/>
          </ac:spMkLst>
        </pc:spChg>
        <pc:spChg chg="add mod">
          <ac:chgData name="Mr J Bee (BWCET)" userId="a1856448-f297-487a-a7ea-498499ce4ab3" providerId="ADAL" clId="{7B77F153-592D-49B5-BFF1-A2EAA9389930}" dt="2024-10-29T09:03:22.611" v="2979" actId="1076"/>
          <ac:spMkLst>
            <pc:docMk/>
            <pc:sldMk cId="2638279398" sldId="1742"/>
            <ac:spMk id="249" creationId="{7A0C3743-3427-3BA5-50C6-E38B36C551AB}"/>
          </ac:spMkLst>
        </pc:spChg>
        <pc:spChg chg="add mod">
          <ac:chgData name="Mr J Bee (BWCET)" userId="a1856448-f297-487a-a7ea-498499ce4ab3" providerId="ADAL" clId="{7B77F153-592D-49B5-BFF1-A2EAA9389930}" dt="2024-10-29T09:03:19.352" v="2978" actId="1076"/>
          <ac:spMkLst>
            <pc:docMk/>
            <pc:sldMk cId="2638279398" sldId="1742"/>
            <ac:spMk id="250" creationId="{55FF85CA-2ECF-BA27-5BA9-59B138A5AC38}"/>
          </ac:spMkLst>
        </pc:spChg>
        <pc:spChg chg="add mod">
          <ac:chgData name="Mr J Bee (BWCET)" userId="a1856448-f297-487a-a7ea-498499ce4ab3" providerId="ADAL" clId="{7B77F153-592D-49B5-BFF1-A2EAA9389930}" dt="2024-10-29T09:03:16.116" v="2977" actId="1076"/>
          <ac:spMkLst>
            <pc:docMk/>
            <pc:sldMk cId="2638279398" sldId="1742"/>
            <ac:spMk id="251" creationId="{29C80860-1A06-39CB-F321-1F8CDEEF704C}"/>
          </ac:spMkLst>
        </pc:spChg>
        <pc:graphicFrameChg chg="add del mod">
          <ac:chgData name="Mr J Bee (BWCET)" userId="a1856448-f297-487a-a7ea-498499ce4ab3" providerId="ADAL" clId="{7B77F153-592D-49B5-BFF1-A2EAA9389930}" dt="2024-10-29T08:57:16.784" v="2806" actId="478"/>
          <ac:graphicFrameMkLst>
            <pc:docMk/>
            <pc:sldMk cId="2638279398" sldId="1742"/>
            <ac:graphicFrameMk id="9" creationId="{7EF8B8A6-CD89-5011-8398-315EA6088453}"/>
          </ac:graphicFrameMkLst>
        </pc:graphicFrameChg>
        <pc:graphicFrameChg chg="add del mod modGraphic">
          <ac:chgData name="Mr J Bee (BWCET)" userId="a1856448-f297-487a-a7ea-498499ce4ab3" providerId="ADAL" clId="{7B77F153-592D-49B5-BFF1-A2EAA9389930}" dt="2024-10-29T08:59:48.537" v="2888" actId="478"/>
          <ac:graphicFrameMkLst>
            <pc:docMk/>
            <pc:sldMk cId="2638279398" sldId="1742"/>
            <ac:graphicFrameMk id="102" creationId="{7571F192-3516-029B-F43F-57524964E2BC}"/>
          </ac:graphicFrameMkLst>
        </pc:graphicFrameChg>
        <pc:graphicFrameChg chg="add del mod">
          <ac:chgData name="Mr J Bee (BWCET)" userId="a1856448-f297-487a-a7ea-498499ce4ab3" providerId="ADAL" clId="{7B77F153-592D-49B5-BFF1-A2EAA9389930}" dt="2024-10-29T08:59:41.103" v="2885" actId="478"/>
          <ac:graphicFrameMkLst>
            <pc:docMk/>
            <pc:sldMk cId="2638279398" sldId="1742"/>
            <ac:graphicFrameMk id="135" creationId="{A5BC6C7C-B1B3-65A9-39EE-0159CF5BCF93}"/>
          </ac:graphicFrameMkLst>
        </pc:graphicFrameChg>
        <pc:graphicFrameChg chg="add del mod">
          <ac:chgData name="Mr J Bee (BWCET)" userId="a1856448-f297-487a-a7ea-498499ce4ab3" providerId="ADAL" clId="{7B77F153-592D-49B5-BFF1-A2EAA9389930}" dt="2024-10-29T08:59:41.103" v="2885" actId="478"/>
          <ac:graphicFrameMkLst>
            <pc:docMk/>
            <pc:sldMk cId="2638279398" sldId="1742"/>
            <ac:graphicFrameMk id="146" creationId="{4E37E88A-7229-5021-E140-4F52B3C97351}"/>
          </ac:graphicFrameMkLst>
        </pc:graphicFrameChg>
        <pc:graphicFrameChg chg="add del mod">
          <ac:chgData name="Mr J Bee (BWCET)" userId="a1856448-f297-487a-a7ea-498499ce4ab3" providerId="ADAL" clId="{7B77F153-592D-49B5-BFF1-A2EAA9389930}" dt="2024-10-29T08:59:39.501" v="2884" actId="478"/>
          <ac:graphicFrameMkLst>
            <pc:docMk/>
            <pc:sldMk cId="2638279398" sldId="1742"/>
            <ac:graphicFrameMk id="157" creationId="{CB6B4AFC-E1B0-4F0E-8F86-292AB7C4C956}"/>
          </ac:graphicFrameMkLst>
        </pc:graphicFrameChg>
        <pc:graphicFrameChg chg="add del mod">
          <ac:chgData name="Mr J Bee (BWCET)" userId="a1856448-f297-487a-a7ea-498499ce4ab3" providerId="ADAL" clId="{7B77F153-592D-49B5-BFF1-A2EAA9389930}" dt="2024-10-29T08:59:39.501" v="2884" actId="478"/>
          <ac:graphicFrameMkLst>
            <pc:docMk/>
            <pc:sldMk cId="2638279398" sldId="1742"/>
            <ac:graphicFrameMk id="168" creationId="{389E7AA6-0E78-82BC-DEF3-5B8E481DAED6}"/>
          </ac:graphicFrameMkLst>
        </pc:graphicFrameChg>
        <pc:graphicFrameChg chg="add del mod">
          <ac:chgData name="Mr J Bee (BWCET)" userId="a1856448-f297-487a-a7ea-498499ce4ab3" providerId="ADAL" clId="{7B77F153-592D-49B5-BFF1-A2EAA9389930}" dt="2024-10-29T08:59:36.542" v="2883" actId="478"/>
          <ac:graphicFrameMkLst>
            <pc:docMk/>
            <pc:sldMk cId="2638279398" sldId="1742"/>
            <ac:graphicFrameMk id="179" creationId="{6C30090E-9CD6-DE82-47DE-42EBB625A4E1}"/>
          </ac:graphicFrameMkLst>
        </pc:graphicFrameChg>
        <pc:graphicFrameChg chg="add mod modGraphic">
          <ac:chgData name="Mr J Bee (BWCET)" userId="a1856448-f297-487a-a7ea-498499ce4ab3" providerId="ADAL" clId="{7B77F153-592D-49B5-BFF1-A2EAA9389930}" dt="2024-10-29T09:01:28.320" v="2921" actId="1076"/>
          <ac:graphicFrameMkLst>
            <pc:docMk/>
            <pc:sldMk cId="2638279398" sldId="1742"/>
            <ac:graphicFrameMk id="190" creationId="{63DC821C-1176-E9D0-38D9-791BF3C4248E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01:28.320" v="2921" actId="1076"/>
          <ac:graphicFrameMkLst>
            <pc:docMk/>
            <pc:sldMk cId="2638279398" sldId="1742"/>
            <ac:graphicFrameMk id="201" creationId="{46C6F384-97B6-71D9-EB4C-ABE1624E3661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01:28.320" v="2921" actId="1076"/>
          <ac:graphicFrameMkLst>
            <pc:docMk/>
            <pc:sldMk cId="2638279398" sldId="1742"/>
            <ac:graphicFrameMk id="212" creationId="{EDC2D337-66C8-808A-5E06-549DD961A288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01:28.320" v="2921" actId="1076"/>
          <ac:graphicFrameMkLst>
            <pc:docMk/>
            <pc:sldMk cId="2638279398" sldId="1742"/>
            <ac:graphicFrameMk id="223" creationId="{3FC9C62B-2F62-9416-7EC7-A2DA0D3744A0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01:28.320" v="2921" actId="1076"/>
          <ac:graphicFrameMkLst>
            <pc:docMk/>
            <pc:sldMk cId="2638279398" sldId="1742"/>
            <ac:graphicFrameMk id="234" creationId="{BE0DDCA7-EBA4-FB0D-AD40-308F6A94594B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01:28.320" v="2921" actId="1076"/>
          <ac:graphicFrameMkLst>
            <pc:docMk/>
            <pc:sldMk cId="2638279398" sldId="1742"/>
            <ac:graphicFrameMk id="245" creationId="{730BFA8C-9D03-A16A-4BD1-8B7B08DDCC52}"/>
          </ac:graphicFrameMkLst>
        </pc:graphicFrame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2" creationId="{E19D8A55-87E8-1B45-BB92-6CA03C1A0939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3" creationId="{73EFF70F-2F4D-9F83-4412-E23CBAEC927B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4" creationId="{2B61FD5C-9919-D36F-BD97-E523B9C26C56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5" creationId="{12D4386D-E761-2841-471F-9564CFA9FAD8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6" creationId="{2AF0EDCE-FB78-2566-E030-05469D8BE28C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7" creationId="{42CE2EA7-C47D-FC18-961B-CF9E44B2EED2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8" creationId="{2EF85A75-C26A-D904-B01E-9F3CF66DADE5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0" creationId="{55E0D6AE-A2DD-CAC3-F742-F4BEB3FFEF79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1" creationId="{932DFC56-8D93-264E-E1CF-9FD298DF04EB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2" creationId="{58D8255A-A6E4-B97A-961E-60313CE809C9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3" creationId="{1185B383-278F-B818-61F1-93137028DC61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4" creationId="{9B092A73-B586-0B61-CE57-05ED116A59FD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5" creationId="{BA375F9A-024A-C04A-7C51-34FF7BAA88F7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6" creationId="{4038D1A0-3720-53C1-E818-240FCCB0A730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7" creationId="{BFEA9751-495F-964B-3BCC-DD48BB53DBBB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8" creationId="{2935B3EE-B908-A4C5-0A87-9AD62AD7FFBE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9" creationId="{75BE26F4-524C-8866-83F2-09060C15FFCE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20" creationId="{EEBD4B42-5220-7E9E-A5F8-887F25E7774B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32" creationId="{3611C429-AA4F-BA5A-EE7B-B5CA3B47798E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33" creationId="{1D93F2D5-D91A-3C3D-7A8E-5642CC4C84E6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34" creationId="{4C2D45CD-0BAD-13C8-9F8D-92CE08A1FB64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35" creationId="{468A940D-2F88-ABEC-C13A-2D2C8A73EB7D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36" creationId="{54337CD3-D1EF-0A3D-FDE1-9C5A0B73EECB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37" creationId="{4C8AC474-4A4E-C7D8-7FA6-C20AE06F1DF4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38" creationId="{64359C09-4B7E-F4DA-6DFF-B5824BCD4300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39" creationId="{90037A85-5D44-DAD5-5B03-1C76375AC46A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40" creationId="{08CF6518-322D-30F4-68E5-AA3AD1738890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51" creationId="{C6A416E7-641B-C423-9A9E-BCD8F72DE021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52" creationId="{F33197AB-6D66-662C-1FA7-85F8261A1E69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53" creationId="{9B78FF87-34F9-A722-3D7C-CFA09E5EFB5E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57" creationId="{19CF8D10-3244-A743-6C4D-A61519A5B9D9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60" creationId="{39AA09C3-FB88-8A11-0C8D-EE964084FBDB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61" creationId="{5BF0E909-3719-79A7-7EFA-C6BBD9A613F3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67" creationId="{475E04F5-A66F-D784-6124-484D1327D889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80" creationId="{B64FC759-5B17-A06F-99AC-16A8BD1CF43E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81" creationId="{52DBA136-95E8-B949-E5B3-5BBFB7E54F78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08" creationId="{E48B0EB9-CBDB-C59D-FA2B-DD04036BB4AD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09" creationId="{E59A721D-5506-EFA0-54CD-04B48FB37E9F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10" creationId="{AFBEFFB8-D34C-4888-6080-E4BD959C7910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11" creationId="{9DFF475C-4135-A2A9-D732-0C1A0E9E3E28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12" creationId="{1131CFF3-F681-5171-0B74-82AF505BCE58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13" creationId="{09046599-3188-880B-93C4-BCDDDFCAC22F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14" creationId="{3D5ADEB1-5356-3ACC-E8A3-C95385DB6DED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15" creationId="{32864BF3-58DE-5EF2-A0EF-3DC7F1E305FD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16" creationId="{E6C03DFE-147E-4CCD-D0B6-A9F198CDC313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17" creationId="{AB67B80C-CE59-1ACC-4B43-31A0F6745B07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29" creationId="{E2220F2B-88CD-1151-0F07-F6A90B2FC338}"/>
          </ac:cxnSpMkLst>
        </pc:cxnChg>
        <pc:cxnChg chg="del">
          <ac:chgData name="Mr J Bee (BWCET)" userId="a1856448-f297-487a-a7ea-498499ce4ab3" providerId="ADAL" clId="{7B77F153-592D-49B5-BFF1-A2EAA9389930}" dt="2024-10-29T08:56:38.778" v="2791" actId="478"/>
          <ac:cxnSpMkLst>
            <pc:docMk/>
            <pc:sldMk cId="2638279398" sldId="1742"/>
            <ac:cxnSpMk id="130" creationId="{68DD6316-42D1-F28B-1B87-487B24E87E03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26692321" sldId="1743"/>
        </pc:sldMkLst>
        <pc:spChg chg="mod">
          <ac:chgData name="Mr J Bee (BWCET)" userId="a1856448-f297-487a-a7ea-498499ce4ab3" providerId="ADAL" clId="{7B77F153-592D-49B5-BFF1-A2EAA9389930}" dt="2024-10-29T09:04:34.886" v="2986" actId="207"/>
          <ac:spMkLst>
            <pc:docMk/>
            <pc:sldMk cId="326692321" sldId="1743"/>
            <ac:spMk id="103" creationId="{E6165FFF-2243-7C99-E16D-F5E8BC580D2F}"/>
          </ac:spMkLst>
        </pc:spChg>
        <pc:spChg chg="mod">
          <ac:chgData name="Mr J Bee (BWCET)" userId="a1856448-f297-487a-a7ea-498499ce4ab3" providerId="ADAL" clId="{7B77F153-592D-49B5-BFF1-A2EAA9389930}" dt="2024-10-29T09:04:34.886" v="2986" actId="207"/>
          <ac:spMkLst>
            <pc:docMk/>
            <pc:sldMk cId="326692321" sldId="1743"/>
            <ac:spMk id="105" creationId="{99AEED8A-8EFF-447D-B97B-600E2620D84D}"/>
          </ac:spMkLst>
        </pc:spChg>
        <pc:spChg chg="mod">
          <ac:chgData name="Mr J Bee (BWCET)" userId="a1856448-f297-487a-a7ea-498499ce4ab3" providerId="ADAL" clId="{7B77F153-592D-49B5-BFF1-A2EAA9389930}" dt="2024-10-29T09:04:46.315" v="2991" actId="207"/>
          <ac:spMkLst>
            <pc:docMk/>
            <pc:sldMk cId="326692321" sldId="1743"/>
            <ac:spMk id="191" creationId="{2A1F846C-1042-BB38-DFCE-18A7761C8901}"/>
          </ac:spMkLst>
        </pc:spChg>
        <pc:spChg chg="mod">
          <ac:chgData name="Mr J Bee (BWCET)" userId="a1856448-f297-487a-a7ea-498499ce4ab3" providerId="ADAL" clId="{7B77F153-592D-49B5-BFF1-A2EAA9389930}" dt="2024-10-29T09:04:46.315" v="2991" actId="207"/>
          <ac:spMkLst>
            <pc:docMk/>
            <pc:sldMk cId="326692321" sldId="1743"/>
            <ac:spMk id="193" creationId="{91FEB066-9A78-48E7-48EE-03F4D62A919A}"/>
          </ac:spMkLst>
        </pc:spChg>
        <pc:spChg chg="mod">
          <ac:chgData name="Mr J Bee (BWCET)" userId="a1856448-f297-487a-a7ea-498499ce4ab3" providerId="ADAL" clId="{7B77F153-592D-49B5-BFF1-A2EAA9389930}" dt="2024-10-29T09:04:46.315" v="2991" actId="207"/>
          <ac:spMkLst>
            <pc:docMk/>
            <pc:sldMk cId="326692321" sldId="1743"/>
            <ac:spMk id="213" creationId="{78C52735-2483-FB4E-A4EE-BAB20EBE25BA}"/>
          </ac:spMkLst>
        </pc:spChg>
        <pc:spChg chg="mod">
          <ac:chgData name="Mr J Bee (BWCET)" userId="a1856448-f297-487a-a7ea-498499ce4ab3" providerId="ADAL" clId="{7B77F153-592D-49B5-BFF1-A2EAA9389930}" dt="2024-10-29T09:04:46.315" v="2991" actId="207"/>
          <ac:spMkLst>
            <pc:docMk/>
            <pc:sldMk cId="326692321" sldId="1743"/>
            <ac:spMk id="215" creationId="{7FE3FE61-0E56-3871-DC29-B6C7A3C59F6A}"/>
          </ac:spMkLst>
        </pc:spChg>
        <pc:spChg chg="mod">
          <ac:chgData name="Mr J Bee (BWCET)" userId="a1856448-f297-487a-a7ea-498499ce4ab3" providerId="ADAL" clId="{7B77F153-592D-49B5-BFF1-A2EAA9389930}" dt="2024-10-29T09:04:39.553" v="2990" actId="20577"/>
          <ac:spMkLst>
            <pc:docMk/>
            <pc:sldMk cId="326692321" sldId="1743"/>
            <ac:spMk id="246" creationId="{0B7F7F12-95FD-77DD-EE11-5FD91DA1E789}"/>
          </ac:spMkLst>
        </pc:spChg>
        <pc:spChg chg="mod">
          <ac:chgData name="Mr J Bee (BWCET)" userId="a1856448-f297-487a-a7ea-498499ce4ab3" providerId="ADAL" clId="{7B77F153-592D-49B5-BFF1-A2EAA9389930}" dt="2024-10-29T09:04:51.560" v="2997" actId="20577"/>
          <ac:spMkLst>
            <pc:docMk/>
            <pc:sldMk cId="326692321" sldId="1743"/>
            <ac:spMk id="247" creationId="{BB50D0EA-ADD3-1AAE-A25E-F74AEB85B8F1}"/>
          </ac:spMkLst>
        </pc:spChg>
        <pc:spChg chg="mod">
          <ac:chgData name="Mr J Bee (BWCET)" userId="a1856448-f297-487a-a7ea-498499ce4ab3" providerId="ADAL" clId="{7B77F153-592D-49B5-BFF1-A2EAA9389930}" dt="2024-10-29T09:04:59.536" v="3001" actId="20577"/>
          <ac:spMkLst>
            <pc:docMk/>
            <pc:sldMk cId="326692321" sldId="1743"/>
            <ac:spMk id="248" creationId="{EA5E2E70-FE60-B4D0-5D7E-7AEFC8C0B0F1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582368225" sldId="1744"/>
        </pc:sldMkLst>
        <pc:spChg chg="mod">
          <ac:chgData name="Mr J Bee (BWCET)" userId="a1856448-f297-487a-a7ea-498499ce4ab3" providerId="ADAL" clId="{7B77F153-592D-49B5-BFF1-A2EAA9389930}" dt="2024-10-29T09:05:20.343" v="3007" actId="207"/>
          <ac:spMkLst>
            <pc:docMk/>
            <pc:sldMk cId="3582368225" sldId="1744"/>
            <ac:spMk id="107" creationId="{334E2F06-E2EC-F2D6-392E-B873D191D0D4}"/>
          </ac:spMkLst>
        </pc:spChg>
        <pc:spChg chg="mod">
          <ac:chgData name="Mr J Bee (BWCET)" userId="a1856448-f297-487a-a7ea-498499ce4ab3" providerId="ADAL" clId="{7B77F153-592D-49B5-BFF1-A2EAA9389930}" dt="2024-10-29T09:05:20.343" v="3007" actId="207"/>
          <ac:spMkLst>
            <pc:docMk/>
            <pc:sldMk cId="3582368225" sldId="1744"/>
            <ac:spMk id="118" creationId="{BAAD4991-CC93-6947-CC0E-E1957E0EF08C}"/>
          </ac:spMkLst>
        </pc:spChg>
        <pc:spChg chg="mod">
          <ac:chgData name="Mr J Bee (BWCET)" userId="a1856448-f297-487a-a7ea-498499ce4ab3" providerId="ADAL" clId="{7B77F153-592D-49B5-BFF1-A2EAA9389930}" dt="2024-10-29T09:05:20.343" v="3007" actId="207"/>
          <ac:spMkLst>
            <pc:docMk/>
            <pc:sldMk cId="3582368225" sldId="1744"/>
            <ac:spMk id="195" creationId="{46CE9E91-EB9A-46B5-5AE4-E9CB56E7D80B}"/>
          </ac:spMkLst>
        </pc:spChg>
        <pc:spChg chg="mod">
          <ac:chgData name="Mr J Bee (BWCET)" userId="a1856448-f297-487a-a7ea-498499ce4ab3" providerId="ADAL" clId="{7B77F153-592D-49B5-BFF1-A2EAA9389930}" dt="2024-10-29T09:05:20.343" v="3007" actId="207"/>
          <ac:spMkLst>
            <pc:docMk/>
            <pc:sldMk cId="3582368225" sldId="1744"/>
            <ac:spMk id="196" creationId="{F67DA57A-0D47-D762-B95F-0B9BC56C4CCC}"/>
          </ac:spMkLst>
        </pc:spChg>
        <pc:spChg chg="mod">
          <ac:chgData name="Mr J Bee (BWCET)" userId="a1856448-f297-487a-a7ea-498499ce4ab3" providerId="ADAL" clId="{7B77F153-592D-49B5-BFF1-A2EAA9389930}" dt="2024-10-29T09:05:20.343" v="3007" actId="207"/>
          <ac:spMkLst>
            <pc:docMk/>
            <pc:sldMk cId="3582368225" sldId="1744"/>
            <ac:spMk id="217" creationId="{541CB236-8809-081A-6498-36F54272434E}"/>
          </ac:spMkLst>
        </pc:spChg>
        <pc:spChg chg="mod">
          <ac:chgData name="Mr J Bee (BWCET)" userId="a1856448-f297-487a-a7ea-498499ce4ab3" providerId="ADAL" clId="{7B77F153-592D-49B5-BFF1-A2EAA9389930}" dt="2024-10-29T09:05:20.343" v="3007" actId="207"/>
          <ac:spMkLst>
            <pc:docMk/>
            <pc:sldMk cId="3582368225" sldId="1744"/>
            <ac:spMk id="218" creationId="{71BDF3AE-4B4E-0339-8F2C-98580D5E27C5}"/>
          </ac:spMkLst>
        </pc:spChg>
        <pc:spChg chg="mod">
          <ac:chgData name="Mr J Bee (BWCET)" userId="a1856448-f297-487a-a7ea-498499ce4ab3" providerId="ADAL" clId="{7B77F153-592D-49B5-BFF1-A2EAA9389930}" dt="2024-10-29T09:05:10.234" v="3006" actId="20577"/>
          <ac:spMkLst>
            <pc:docMk/>
            <pc:sldMk cId="3582368225" sldId="1744"/>
            <ac:spMk id="246" creationId="{668623F0-08F9-54B3-D2F5-69F9D2559F8F}"/>
          </ac:spMkLst>
        </pc:spChg>
        <pc:spChg chg="mod">
          <ac:chgData name="Mr J Bee (BWCET)" userId="a1856448-f297-487a-a7ea-498499ce4ab3" providerId="ADAL" clId="{7B77F153-592D-49B5-BFF1-A2EAA9389930}" dt="2024-10-29T09:05:26.066" v="3011" actId="20577"/>
          <ac:spMkLst>
            <pc:docMk/>
            <pc:sldMk cId="3582368225" sldId="1744"/>
            <ac:spMk id="247" creationId="{64E812DE-7E02-6353-FE2A-766EB157CA46}"/>
          </ac:spMkLst>
        </pc:spChg>
        <pc:spChg chg="mod">
          <ac:chgData name="Mr J Bee (BWCET)" userId="a1856448-f297-487a-a7ea-498499ce4ab3" providerId="ADAL" clId="{7B77F153-592D-49B5-BFF1-A2EAA9389930}" dt="2024-10-29T09:05:30.456" v="3015" actId="20577"/>
          <ac:spMkLst>
            <pc:docMk/>
            <pc:sldMk cId="3582368225" sldId="1744"/>
            <ac:spMk id="248" creationId="{FD1146F6-10AA-BFA3-97AD-19109465FAD6}"/>
          </ac:spMkLst>
        </pc:sp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415941914" sldId="1745"/>
        </pc:sldMkLst>
        <pc:spChg chg="add mod">
          <ac:chgData name="Mr J Bee (BWCET)" userId="a1856448-f297-487a-a7ea-498499ce4ab3" providerId="ADAL" clId="{7B77F153-592D-49B5-BFF1-A2EAA9389930}" dt="2024-10-29T09:10:01.225" v="3229"/>
          <ac:spMkLst>
            <pc:docMk/>
            <pc:sldMk cId="3415941914" sldId="1745"/>
            <ac:spMk id="25" creationId="{2C29201C-A4FF-7D83-0325-563A208517AB}"/>
          </ac:spMkLst>
        </pc:spChg>
        <pc:spChg chg="mod">
          <ac:chgData name="Mr J Bee (BWCET)" userId="a1856448-f297-487a-a7ea-498499ce4ab3" providerId="ADAL" clId="{7B77F153-592D-49B5-BFF1-A2EAA9389930}" dt="2024-10-29T09:12:06.171" v="3308" actId="20577"/>
          <ac:spMkLst>
            <pc:docMk/>
            <pc:sldMk cId="3415941914" sldId="1745"/>
            <ac:spMk id="26" creationId="{E3898451-E12F-21D1-9C17-B8D6EE4F8369}"/>
          </ac:spMkLst>
        </pc:spChg>
        <pc:spChg chg="mod">
          <ac:chgData name="Mr J Bee (BWCET)" userId="a1856448-f297-487a-a7ea-498499ce4ab3" providerId="ADAL" clId="{7B77F153-592D-49B5-BFF1-A2EAA9389930}" dt="2024-10-29T09:12:00.088" v="3289" actId="20577"/>
          <ac:spMkLst>
            <pc:docMk/>
            <pc:sldMk cId="3415941914" sldId="1745"/>
            <ac:spMk id="27" creationId="{4CED6AA6-31F6-FB7B-BAFB-DBB9CF5BF792}"/>
          </ac:spMkLst>
        </pc:spChg>
        <pc:spChg chg="add mod">
          <ac:chgData name="Mr J Bee (BWCET)" userId="a1856448-f297-487a-a7ea-498499ce4ab3" providerId="ADAL" clId="{7B77F153-592D-49B5-BFF1-A2EAA9389930}" dt="2024-10-29T09:10:25.581" v="3240" actId="1076"/>
          <ac:spMkLst>
            <pc:docMk/>
            <pc:sldMk cId="3415941914" sldId="1745"/>
            <ac:spMk id="31" creationId="{249CC986-5EAA-5E7D-FF0D-E90B3A69C412}"/>
          </ac:spMkLst>
        </pc:spChg>
        <pc:spChg chg="add mod">
          <ac:chgData name="Mr J Bee (BWCET)" userId="a1856448-f297-487a-a7ea-498499ce4ab3" providerId="ADAL" clId="{7B77F153-592D-49B5-BFF1-A2EAA9389930}" dt="2024-10-29T09:11:10.065" v="3257" actId="20577"/>
          <ac:spMkLst>
            <pc:docMk/>
            <pc:sldMk cId="3415941914" sldId="1745"/>
            <ac:spMk id="34" creationId="{3C7038F2-302B-5C09-567D-67C841C89521}"/>
          </ac:spMkLst>
        </pc:spChg>
        <pc:spChg chg="add mod">
          <ac:chgData name="Mr J Bee (BWCET)" userId="a1856448-f297-487a-a7ea-498499ce4ab3" providerId="ADAL" clId="{7B77F153-592D-49B5-BFF1-A2EAA9389930}" dt="2024-10-29T09:11:27.969" v="3261" actId="1076"/>
          <ac:spMkLst>
            <pc:docMk/>
            <pc:sldMk cId="3415941914" sldId="1745"/>
            <ac:spMk id="171" creationId="{E9A09614-ED05-64AF-AF1A-69CB7A4EE38C}"/>
          </ac:spMkLst>
        </pc:spChg>
        <pc:spChg chg="add mod">
          <ac:chgData name="Mr J Bee (BWCET)" userId="a1856448-f297-487a-a7ea-498499ce4ab3" providerId="ADAL" clId="{7B77F153-592D-49B5-BFF1-A2EAA9389930}" dt="2024-10-29T09:11:30.706" v="3262" actId="20577"/>
          <ac:spMkLst>
            <pc:docMk/>
            <pc:sldMk cId="3415941914" sldId="1745"/>
            <ac:spMk id="222" creationId="{CBCC57B4-2E21-48E9-7533-EE2D6A442DBD}"/>
          </ac:spMkLst>
        </pc:spChg>
        <pc:spChg chg="add mod">
          <ac:chgData name="Mr J Bee (BWCET)" userId="a1856448-f297-487a-a7ea-498499ce4ab3" providerId="ADAL" clId="{7B77F153-592D-49B5-BFF1-A2EAA9389930}" dt="2024-10-29T09:11:27.969" v="3261" actId="1076"/>
          <ac:spMkLst>
            <pc:docMk/>
            <pc:sldMk cId="3415941914" sldId="1745"/>
            <ac:spMk id="223" creationId="{02C8E3D5-B246-1008-D3B3-5E7F3835F0C0}"/>
          </ac:spMkLst>
        </pc:spChg>
        <pc:spChg chg="add mod">
          <ac:chgData name="Mr J Bee (BWCET)" userId="a1856448-f297-487a-a7ea-498499ce4ab3" providerId="ADAL" clId="{7B77F153-592D-49B5-BFF1-A2EAA9389930}" dt="2024-10-29T09:11:40.101" v="3264" actId="1076"/>
          <ac:spMkLst>
            <pc:docMk/>
            <pc:sldMk cId="3415941914" sldId="1745"/>
            <ac:spMk id="224" creationId="{35FFC514-CFAA-91D0-FF73-FA00A9EF9F53}"/>
          </ac:spMkLst>
        </pc:spChg>
        <pc:spChg chg="add mod">
          <ac:chgData name="Mr J Bee (BWCET)" userId="a1856448-f297-487a-a7ea-498499ce4ab3" providerId="ADAL" clId="{7B77F153-592D-49B5-BFF1-A2EAA9389930}" dt="2024-10-29T09:11:42.576" v="3266" actId="20577"/>
          <ac:spMkLst>
            <pc:docMk/>
            <pc:sldMk cId="3415941914" sldId="1745"/>
            <ac:spMk id="225" creationId="{B6EE08D7-4BCB-40B6-6624-9DE8418648D9}"/>
          </ac:spMkLst>
        </pc:spChg>
        <pc:spChg chg="add mod">
          <ac:chgData name="Mr J Bee (BWCET)" userId="a1856448-f297-487a-a7ea-498499ce4ab3" providerId="ADAL" clId="{7B77F153-592D-49B5-BFF1-A2EAA9389930}" dt="2024-10-29T09:11:40.101" v="3264" actId="1076"/>
          <ac:spMkLst>
            <pc:docMk/>
            <pc:sldMk cId="3415941914" sldId="1745"/>
            <ac:spMk id="226" creationId="{C430C623-60CF-9D49-207A-21C54C5A6BFE}"/>
          </ac:spMkLst>
        </pc:spChg>
        <pc:spChg chg="add mod">
          <ac:chgData name="Mr J Bee (BWCET)" userId="a1856448-f297-487a-a7ea-498499ce4ab3" providerId="ADAL" clId="{7B77F153-592D-49B5-BFF1-A2EAA9389930}" dt="2024-10-29T09:11:49.550" v="3268" actId="1076"/>
          <ac:spMkLst>
            <pc:docMk/>
            <pc:sldMk cId="3415941914" sldId="1745"/>
            <ac:spMk id="227" creationId="{390B3A2C-223C-ABBD-C905-43B471C50749}"/>
          </ac:spMkLst>
        </pc:spChg>
        <pc:spChg chg="add mod">
          <ac:chgData name="Mr J Bee (BWCET)" userId="a1856448-f297-487a-a7ea-498499ce4ab3" providerId="ADAL" clId="{7B77F153-592D-49B5-BFF1-A2EAA9389930}" dt="2024-10-29T09:11:52.924" v="3270" actId="20577"/>
          <ac:spMkLst>
            <pc:docMk/>
            <pc:sldMk cId="3415941914" sldId="1745"/>
            <ac:spMk id="228" creationId="{0471D32D-235F-BE6D-CFDD-6E9E5A1A1648}"/>
          </ac:spMkLst>
        </pc:spChg>
        <pc:spChg chg="add mod">
          <ac:chgData name="Mr J Bee (BWCET)" userId="a1856448-f297-487a-a7ea-498499ce4ab3" providerId="ADAL" clId="{7B77F153-592D-49B5-BFF1-A2EAA9389930}" dt="2024-10-29T09:11:49.550" v="3268" actId="1076"/>
          <ac:spMkLst>
            <pc:docMk/>
            <pc:sldMk cId="3415941914" sldId="1745"/>
            <ac:spMk id="229" creationId="{94E3E9BF-A8B4-18D9-93BA-70A97562DECE}"/>
          </ac:spMkLst>
        </pc:spChg>
        <pc:spChg chg="add mod">
          <ac:chgData name="Mr J Bee (BWCET)" userId="a1856448-f297-487a-a7ea-498499ce4ab3" providerId="ADAL" clId="{7B77F153-592D-49B5-BFF1-A2EAA9389930}" dt="2024-10-29T09:12:19.780" v="3310" actId="1076"/>
          <ac:spMkLst>
            <pc:docMk/>
            <pc:sldMk cId="3415941914" sldId="1745"/>
            <ac:spMk id="230" creationId="{29E210D6-7845-A96B-DE56-36D8762C4BA8}"/>
          </ac:spMkLst>
        </pc:spChg>
        <pc:spChg chg="add mod">
          <ac:chgData name="Mr J Bee (BWCET)" userId="a1856448-f297-487a-a7ea-498499ce4ab3" providerId="ADAL" clId="{7B77F153-592D-49B5-BFF1-A2EAA9389930}" dt="2024-10-29T09:12:22.908" v="3312" actId="20577"/>
          <ac:spMkLst>
            <pc:docMk/>
            <pc:sldMk cId="3415941914" sldId="1745"/>
            <ac:spMk id="231" creationId="{0F014438-7B76-53E5-62DE-968C1A55092C}"/>
          </ac:spMkLst>
        </pc:spChg>
        <pc:spChg chg="add mod">
          <ac:chgData name="Mr J Bee (BWCET)" userId="a1856448-f297-487a-a7ea-498499ce4ab3" providerId="ADAL" clId="{7B77F153-592D-49B5-BFF1-A2EAA9389930}" dt="2024-10-29T09:12:19.780" v="3310" actId="1076"/>
          <ac:spMkLst>
            <pc:docMk/>
            <pc:sldMk cId="3415941914" sldId="1745"/>
            <ac:spMk id="232" creationId="{0305AECE-EF79-A882-93F3-6C16D1B0B9B4}"/>
          </ac:spMkLst>
        </pc:spChg>
        <pc:spChg chg="add mod">
          <ac:chgData name="Mr J Bee (BWCET)" userId="a1856448-f297-487a-a7ea-498499ce4ab3" providerId="ADAL" clId="{7B77F153-592D-49B5-BFF1-A2EAA9389930}" dt="2024-10-29T09:13:03.682" v="3343" actId="1076"/>
          <ac:spMkLst>
            <pc:docMk/>
            <pc:sldMk cId="3415941914" sldId="1745"/>
            <ac:spMk id="233" creationId="{7487A843-5434-DDDA-2F8D-272109B9160E}"/>
          </ac:spMkLst>
        </pc:spChg>
        <pc:cxnChg chg="add del">
          <ac:chgData name="Mr J Bee (BWCET)" userId="a1856448-f297-487a-a7ea-498499ce4ab3" providerId="ADAL" clId="{7B77F153-592D-49B5-BFF1-A2EAA9389930}" dt="2024-10-29T09:09:18.974" v="3223" actId="478"/>
          <ac:cxnSpMkLst>
            <pc:docMk/>
            <pc:sldMk cId="3415941914" sldId="1745"/>
            <ac:cxnSpMk id="2" creationId="{3F242DA6-DB9F-66AB-93C5-DC15CE3AB7F9}"/>
          </ac:cxnSpMkLst>
        </pc:cxnChg>
        <pc:cxnChg chg="add del">
          <ac:chgData name="Mr J Bee (BWCET)" userId="a1856448-f297-487a-a7ea-498499ce4ab3" providerId="ADAL" clId="{7B77F153-592D-49B5-BFF1-A2EAA9389930}" dt="2024-10-29T09:09:26.505" v="3226" actId="478"/>
          <ac:cxnSpMkLst>
            <pc:docMk/>
            <pc:sldMk cId="3415941914" sldId="1745"/>
            <ac:cxnSpMk id="4" creationId="{B5E4AE40-68FF-3BB0-E06F-1EA6DC3A28FD}"/>
          </ac:cxnSpMkLst>
        </pc:cxnChg>
        <pc:cxnChg chg="add del">
          <ac:chgData name="Mr J Bee (BWCET)" userId="a1856448-f297-487a-a7ea-498499ce4ab3" providerId="ADAL" clId="{7B77F153-592D-49B5-BFF1-A2EAA9389930}" dt="2024-10-29T09:09:25.970" v="3225" actId="478"/>
          <ac:cxnSpMkLst>
            <pc:docMk/>
            <pc:sldMk cId="3415941914" sldId="1745"/>
            <ac:cxnSpMk id="17" creationId="{BFBF8F56-5D7C-4414-20D8-915DF750CA49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8" creationId="{64CBEF51-1513-B948-92CE-4987D54E6B0E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9" creationId="{782AE5F5-1342-4BE7-172F-7193E3BC5200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20" creationId="{6E20F6FF-3139-26FE-AF77-6FEF66D5015E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21" creationId="{C5D94FDA-6D20-670B-C226-C8E70BC0CAA0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22" creationId="{236D1574-71D5-8A66-8216-5C4D3F469AD9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23" creationId="{978EFFC9-6B40-ABAA-5DDB-92EDD9C08C68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24" creationId="{6735E941-D771-9FB2-5DC2-1CA472B4F41C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8" creationId="{BEAD6261-5200-5E68-254A-E2B80CE34106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9" creationId="{8C306E81-6662-BF73-13DE-1ADF939D5390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30" creationId="{8F42F165-73F0-B65F-4219-181841B167D2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32" creationId="{6278A673-8C8C-628E-0301-09AE97B1486F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33" creationId="{041E717F-409A-4741-BE04-053C1F15AE22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35" creationId="{B8664CAD-E83A-2392-D9FF-D9FD8C803008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36" creationId="{9EFF29F7-E20D-2B8B-9E89-56A64599EBF9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37" creationId="{F25FB07F-57AD-3DC6-C03F-F5C740B8D0D6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38" creationId="{B7581EC3-09B5-FAD3-4D71-49CD081FCAE9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39" creationId="{CAA77AFE-F835-F73C-02D2-A936520A34A7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40" creationId="{B231F97D-D7AB-4DB3-956C-59B49961389A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41" creationId="{37B493A8-861D-4753-90BA-8646EBEBA05A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42" creationId="{4F385B93-771F-137C-2F8A-F6AB4AF860EE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43" creationId="{EB7223D7-B6E1-7784-062E-EA15196F2C72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44" creationId="{2C527CF0-EE08-2AB9-B724-16BF02013C84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54" creationId="{2CFD44C9-22AB-AEA6-D4AE-7BEAA83340E3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55" creationId="{72E74C7C-3F1C-583C-0260-4DB7E9D6A63B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56" creationId="{89A7E665-5DEC-882A-AAF1-222276C95961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57" creationId="{58653387-027C-69F7-3170-4B1FD9570584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58" creationId="{5704E91E-C514-9722-A958-389295F429A3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59" creationId="{0CF981A3-42FF-C049-987C-D0DA130ABC43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60" creationId="{657B2A49-169C-60C3-A6EA-B7F6C536ACA1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61" creationId="{D03F9D22-B320-2313-04C1-6CB7CCBD7AF7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62" creationId="{6AB7C44F-3DD1-FC35-55DC-D350D3E9EA94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63" creationId="{E752A1C5-C173-FA4F-1878-713980E9363E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64" creationId="{D98007CC-EF80-5F12-2FDF-9277DBEFEA72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65" creationId="{D3B5494E-A4ED-905C-39D6-AAD9CFD47014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66" creationId="{CA25A068-96E0-9F5D-9C51-2302A7273F9D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67" creationId="{23123620-CF48-77CA-F4B0-624CAB21319D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68" creationId="{7CC94AC9-7A02-77AE-37A3-D240CE3A3254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69" creationId="{812E24C3-90F9-57B8-9429-24AA5F4A4921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70" creationId="{2B81EE16-5340-FABA-9263-E775AD26B72A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71" creationId="{C749B2B0-5BE1-8C09-90BE-6FFB56B22FCE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72" creationId="{1F9966E7-88BE-B3E8-92C6-602D0CFA54EC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73" creationId="{7FC9B1AA-36E4-C9FC-C00C-CA857491FA4A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74" creationId="{D91181E2-52CF-D7D7-EF1D-744A75712BF0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75" creationId="{2C1FB722-C89B-114E-8EED-827CC260D0D1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76" creationId="{3DF0834F-86AD-1077-1B8A-2989D213EC5A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77" creationId="{19048E1F-47B1-C620-B462-45A5122C96F3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78" creationId="{A0CA90A8-C3D5-518D-1719-C9D5246955B3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79" creationId="{613DBFA9-F91A-EEAB-6B2E-FE8AA53D37D9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80" creationId="{155F1F2D-2910-EF04-F9EE-205E67CA4D8C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81" creationId="{7049A70D-CA69-AF58-DC01-B80AAAEAF937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82" creationId="{8972CFA9-DC92-6628-B4DD-52A46252016C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83" creationId="{AE9CC0F2-45A6-00A4-393B-27F9B83EF026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84" creationId="{26C94248-0BB2-7351-73DB-591B518ED421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85" creationId="{CD74B6B9-1075-E9F7-BA19-CD0B17E09F1C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86" creationId="{7E1C2C55-4CAE-F9B9-92F4-FF593A579530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87" creationId="{23BA9779-52B4-08B9-1E9C-A1A786584A32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88" creationId="{BCBF8730-4F75-A9DF-3C93-39BC2A5613F7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89" creationId="{2CF3C676-D277-B5BB-54BB-98371E8C55F2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90" creationId="{82146CD9-BB8B-90CA-BB3E-C9EFC1C12EFB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91" creationId="{3459A188-B097-C9D6-F683-A43BA6078543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92" creationId="{65B595B4-82A3-09C2-A3DD-52EAC9BE964F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93" creationId="{757E4FBF-853A-C7A0-6EE5-71C7ADF83282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94" creationId="{1E8371B7-0652-14FA-D196-DE0FA4512DB6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95" creationId="{58BD14E4-47C7-834F-7AB4-F287E9F29305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96" creationId="{DF2644A7-93CA-9C55-9295-D9DE05D1630E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97" creationId="{79892199-6EBE-7394-1F56-E3FCA7FE9BCB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98" creationId="{ABA04EDC-7F77-862F-47DE-651C378BB4D0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99" creationId="{DD7AB2AA-C26A-F952-B30F-6970390D1355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00" creationId="{ED202BD3-2FDF-452E-3C58-3CCA8DCC3A6B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01" creationId="{2CC0FDF0-C505-6EB2-43A8-31326AE3AF1F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02" creationId="{C3E4968A-20B1-3074-8876-161F05B243B6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03" creationId="{1E2567BA-C392-C0F5-1FE7-1872BE8E8C2B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04" creationId="{72E4771E-55AA-6E0B-17E6-85B3FEC3EA52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05" creationId="{762BDFE4-4749-71E3-B368-CBB85A4D58EC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06" creationId="{682E5A11-46A4-CBA2-A011-53FF46200C6F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07" creationId="{00866546-3F96-CAE5-1F7F-69BD98809F57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08" creationId="{EF94A4E1-39F6-738A-2A15-57286C9A22ED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09" creationId="{9BF24815-132E-30C4-FA23-080D404E8D00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10" creationId="{D494DA8E-5278-DC28-27D9-11AD607E3BCC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11" creationId="{859533CD-C853-5F32-0F80-B56ED593B009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12" creationId="{F1389F46-9EB8-BEFA-4D67-8AE3FF11BAD0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13" creationId="{2B670B46-78E8-E210-2A2E-5094CA117A8E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14" creationId="{75B01FD0-5244-5D14-26D4-95A857A53FA4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15" creationId="{444DEE31-EAA3-91C5-0C50-E1CF44D520E0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16" creationId="{12B8E077-CBB5-38E3-9D4F-9D93F2FDA1E3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17" creationId="{2F6BEA24-5579-9C5D-975A-D9DBA93EB019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18" creationId="{43D52C0E-D2D6-AE26-48D8-F491BE49A0CA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19" creationId="{7654CB9C-8934-70A6-F200-E5FA764351CE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20" creationId="{CCD88E40-DC5F-EC9F-B4E4-71FF79395CBB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21" creationId="{CB3995CF-650B-1C0E-7615-D18671960AE8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22" creationId="{E93524D6-2C20-4ED7-DC0C-7398C7A1F3A1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23" creationId="{C66989A4-2BA8-B482-5E42-64881EA216EF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24" creationId="{373FEECA-3FFA-A755-C384-411C2A32B08E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25" creationId="{980D4E8F-B077-5A4F-91DC-E58DE3D8548A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26" creationId="{B2E3F72B-C35A-F988-0757-8D33CE07818F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27" creationId="{86C78CF0-D3B8-8E68-4967-B8208A4C520F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28" creationId="{BBAE8828-3B08-1F2E-4283-E825D1E87841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29" creationId="{164A6BFC-7A62-FE1F-9038-D0842CB4187D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30" creationId="{6C90F619-54DA-1EB0-B261-C9DFFB777FB7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31" creationId="{76F773AC-ED6D-673A-E8E6-36B3C79615E1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32" creationId="{55E75EF4-A7A7-75D6-3A44-DA9081ED3C01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33" creationId="{F163308B-5DD0-A028-33E6-A799AF99DE94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34" creationId="{D5CD0A57-381D-7259-AA49-75DA901EC0FA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35" creationId="{DCF3A675-7E51-C855-F27A-5FAA0FB86AC7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36" creationId="{9E254210-936C-4202-1174-B9A96C9FC4FE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37" creationId="{8396B27F-3B2B-267F-8273-6EE7B301DA31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38" creationId="{9401DE67-6183-8BEF-CBD1-735EEFEC9EC4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39" creationId="{881976F2-30A5-7271-D9C3-CD72D2CBBE08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40" creationId="{9BA6649F-7287-1F3F-8627-452AB07BC918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41" creationId="{146ED061-5608-D928-F95A-5B61446FD1AA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42" creationId="{81B8E60D-EB0E-8D62-A4A3-616C821538AD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43" creationId="{09F576F2-F940-660E-ADA9-73CE7707EEED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44" creationId="{EEB82A4C-45BD-D390-1F56-067AD8C3BA12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45" creationId="{25C808A9-3797-5787-20B2-436CF1864867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46" creationId="{C97337B0-7D8F-32E0-FA70-C08546408F88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47" creationId="{B92DD395-2F09-76BB-82D6-7009AA76AC0A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48" creationId="{194DCA53-DAD3-3B2E-5417-C1D4CC7EB207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49" creationId="{2AB419FD-494C-D80F-69DE-94354137D748}"/>
          </ac:cxnSpMkLst>
        </pc:cxnChg>
        <pc:cxnChg chg="add del">
          <ac:chgData name="Mr J Bee (BWCET)" userId="a1856448-f297-487a-a7ea-498499ce4ab3" providerId="ADAL" clId="{7B77F153-592D-49B5-BFF1-A2EAA9389930}" dt="2024-10-29T09:09:24.315" v="3224" actId="478"/>
          <ac:cxnSpMkLst>
            <pc:docMk/>
            <pc:sldMk cId="3415941914" sldId="1745"/>
            <ac:cxnSpMk id="150" creationId="{65148151-0EC6-90BA-3513-E946CE65B63D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51" creationId="{CC65660E-A0DB-B9AE-B508-67C161F507E1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52" creationId="{D367D149-395A-BDD8-0FA4-922DE35AF061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53" creationId="{A291BF7A-FBD9-4DBA-56C1-D4A77A154804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54" creationId="{CEDF6EC3-053D-34D6-D20D-677CFDEC9D5A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55" creationId="{2D4C2EE5-1B97-9592-B28D-37857A839A51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56" creationId="{71D38EC4-E65B-0D89-EB4D-7B2633686931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57" creationId="{6349888A-6CE8-9E4B-D9AC-F2D62C28AB55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58" creationId="{43C50A1D-FE78-BD87-9987-BC36F5D75009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59" creationId="{43203D13-FB23-C143-6CF6-343A3809527C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60" creationId="{B1A39313-25AE-1615-9F1D-75B1A2017222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61" creationId="{A30E6500-9D0A-DA30-5530-1D0F5B92E630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62" creationId="{02C29C4E-F211-9833-2B70-627953EB2C00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63" creationId="{163C8714-0A99-0368-038D-EF6438950772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64" creationId="{E8F1E596-BA5D-4B49-4FDC-97AD22092D1A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65" creationId="{F9D5070D-5AB9-2E95-959C-CB482EDB7896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66" creationId="{26E2AC26-079D-1C91-491E-55EA56769551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67" creationId="{C0809C02-4204-A8B6-8DAF-CE3B6F5A80B7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68" creationId="{4CDB5D7F-8891-E72F-A68C-78EC02BF8E34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69" creationId="{512DEE8D-806E-1986-7891-642955A4BF9D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70" creationId="{750590F7-D73A-6081-8E48-20BACAB0F6EF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72" creationId="{67E7244B-89DF-2A55-2236-DCC994121209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73" creationId="{2D69E2A5-F97A-0440-EF27-40D23DA10E40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74" creationId="{11E8C4DE-456D-A2DF-2AB3-D2C8E976E92B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75" creationId="{08EE949F-0D31-1FC1-2269-EAF40ACB9868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76" creationId="{1405EEF6-2824-75F7-5265-E2635A543EB2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77" creationId="{9061D048-2D83-EAFA-968B-3C3CE3B3BCC7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78" creationId="{DF8B9530-7BD1-F9B5-46B5-CC857D1DBF22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79" creationId="{81E772D1-EE31-6FD1-E360-41EAF900EDFF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80" creationId="{E19D0527-D67D-0066-ED62-9F641D3677ED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81" creationId="{85D618F2-A707-2D99-084D-5C15175DFFC9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82" creationId="{89888705-266C-BBBC-039A-7EE6124023C0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83" creationId="{920B5BAA-1697-A083-E965-983132A41010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84" creationId="{7FDD4B14-2EA8-C931-B74C-E5A4F439B039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85" creationId="{040D02A1-6F14-DA99-FAF1-052046853709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86" creationId="{D8F8D86A-F9D6-9E6B-1A4F-90CB2849FD2E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87" creationId="{0AFE9011-694D-40B5-027F-702201CEB822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88" creationId="{5254C3CA-B5F0-47F9-AF78-56F31DBC31AF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89" creationId="{B1F28C3A-870C-F727-2F78-59AF50B83422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90" creationId="{34E0E77C-CAD8-DA0A-855C-B656ECB9D940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91" creationId="{863C3508-895C-321F-4FB4-2A47786029D2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92" creationId="{4A20437D-8FEF-7456-647A-81F5855D30E3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93" creationId="{7D44658A-4A3A-2C49-A26F-5405E06770BD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94" creationId="{011F5B6D-2A25-65CE-8B78-50D5B368D091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95" creationId="{82D2266D-1170-E5C4-51A3-FDBAC94D7A60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96" creationId="{8867ECA3-1661-5B9E-6505-06BE49CA8475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97" creationId="{E8B6445C-2521-4304-B8EC-1D26EE5B8D33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98" creationId="{71C2AC68-99E3-D5DE-9B35-4B6BC6A2148A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199" creationId="{29E6021A-FBB6-6D90-2A0F-259ECD2CD5A8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00" creationId="{6E716DFF-15DB-F05E-668B-83330C4C5ADA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01" creationId="{D5291D5D-6CA5-69E2-E3F7-F5A2828F3384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02" creationId="{6E0B6447-A5E3-7DF5-A283-D4FEA5FE543E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03" creationId="{F5FB16AC-43B9-EF70-121B-56FE28499CF9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04" creationId="{B24AFDC4-DDDD-4F4B-8A77-CF1A98DEEC33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05" creationId="{CA698158-B73C-B030-29A2-AA4B4A70CD28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06" creationId="{6131FE9A-FB16-5037-C100-015807E9F844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07" creationId="{CA4AC820-D80C-185A-4A4C-5EA6103719AB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08" creationId="{4CCE4427-317E-4516-3A3C-FC287127F541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09" creationId="{DE3D62DC-F0FB-125B-EDE6-10CD57D8AE4E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10" creationId="{BBB7D049-50C5-6AD5-5E2F-6663FDE9E409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11" creationId="{34B9E003-F4F3-60AE-7D87-8B67C41B50E6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12" creationId="{9CCF4E77-6A11-5CB2-4EFE-E4A1BB004138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13" creationId="{ECA6B46E-3CE3-C162-AAFB-9E1F5A52D4AA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14" creationId="{A539C90E-F41F-A69B-2AF8-04E0F1659BFF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15" creationId="{61A8D6B6-A216-B2B2-D154-8BBCE40F69C3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16" creationId="{84810D00-8949-9584-F190-14864A4B66B7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17" creationId="{6E688A19-7823-5850-E438-6EDC9D04DEE3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18" creationId="{0AAA2FEF-5ECD-FDB2-41E9-3B90F51977FF}"/>
          </ac:cxnSpMkLst>
        </pc:cxnChg>
        <pc:cxnChg chg="add del">
          <ac:chgData name="Mr J Bee (BWCET)" userId="a1856448-f297-487a-a7ea-498499ce4ab3" providerId="ADAL" clId="{7B77F153-592D-49B5-BFF1-A2EAA9389930}" dt="2024-10-29T09:09:05.541" v="3220" actId="478"/>
          <ac:cxnSpMkLst>
            <pc:docMk/>
            <pc:sldMk cId="3415941914" sldId="1745"/>
            <ac:cxnSpMk id="219" creationId="{15B30AA2-EFB8-B904-AC78-29D31CC7835F}"/>
          </ac:cxnSpMkLst>
        </pc:cxnChg>
        <pc:cxnChg chg="add del">
          <ac:chgData name="Mr J Bee (BWCET)" userId="a1856448-f297-487a-a7ea-498499ce4ab3" providerId="ADAL" clId="{7B77F153-592D-49B5-BFF1-A2EAA9389930}" dt="2024-10-29T09:09:07.711" v="3221" actId="478"/>
          <ac:cxnSpMkLst>
            <pc:docMk/>
            <pc:sldMk cId="3415941914" sldId="1745"/>
            <ac:cxnSpMk id="220" creationId="{0C4F2BF3-26D6-54B5-A0F3-087C2AF4067B}"/>
          </ac:cxnSpMkLst>
        </pc:cxnChg>
        <pc:cxnChg chg="add del">
          <ac:chgData name="Mr J Bee (BWCET)" userId="a1856448-f297-487a-a7ea-498499ce4ab3" providerId="ADAL" clId="{7B77F153-592D-49B5-BFF1-A2EAA9389930}" dt="2024-10-29T09:09:07.711" v="3221" actId="478"/>
          <ac:cxnSpMkLst>
            <pc:docMk/>
            <pc:sldMk cId="3415941914" sldId="1745"/>
            <ac:cxnSpMk id="221" creationId="{055EB2FE-7007-E9CC-253D-DE8E45C6C74F}"/>
          </ac:cxnSpMkLst>
        </pc:cxn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699401848" sldId="1746"/>
        </pc:sldMkLst>
        <pc:spChg chg="mod">
          <ac:chgData name="Mr J Bee (BWCET)" userId="a1856448-f297-487a-a7ea-498499ce4ab3" providerId="ADAL" clId="{7B77F153-592D-49B5-BFF1-A2EAA9389930}" dt="2024-10-29T09:13:48.038" v="3356" actId="20577"/>
          <ac:spMkLst>
            <pc:docMk/>
            <pc:sldMk cId="2699401848" sldId="1746"/>
            <ac:spMk id="3" creationId="{DAD3C61F-B1B3-9501-7F95-76BD95B4D45C}"/>
          </ac:spMkLst>
        </pc:spChg>
        <pc:spChg chg="mod">
          <ac:chgData name="Mr J Bee (BWCET)" userId="a1856448-f297-487a-a7ea-498499ce4ab3" providerId="ADAL" clId="{7B77F153-592D-49B5-BFF1-A2EAA9389930}" dt="2024-10-29T09:14:00.828" v="3369" actId="14100"/>
          <ac:spMkLst>
            <pc:docMk/>
            <pc:sldMk cId="2699401848" sldId="1746"/>
            <ac:spMk id="4" creationId="{6A07FE0A-753B-A13F-3F78-FE7134538EB7}"/>
          </ac:spMkLst>
        </pc:spChg>
        <pc:spChg chg="del">
          <ac:chgData name="Mr J Bee (BWCET)" userId="a1856448-f297-487a-a7ea-498499ce4ab3" providerId="ADAL" clId="{7B77F153-592D-49B5-BFF1-A2EAA9389930}" dt="2024-10-29T09:13:35.323" v="3346" actId="478"/>
          <ac:spMkLst>
            <pc:docMk/>
            <pc:sldMk cId="2699401848" sldId="1746"/>
            <ac:spMk id="5" creationId="{703436A4-DC77-9F08-4495-C82E960E87AA}"/>
          </ac:spMkLst>
        </pc:spChg>
        <pc:spChg chg="del">
          <ac:chgData name="Mr J Bee (BWCET)" userId="a1856448-f297-487a-a7ea-498499ce4ab3" providerId="ADAL" clId="{7B77F153-592D-49B5-BFF1-A2EAA9389930}" dt="2024-10-29T09:13:35.323" v="3346" actId="478"/>
          <ac:spMkLst>
            <pc:docMk/>
            <pc:sldMk cId="2699401848" sldId="1746"/>
            <ac:spMk id="6" creationId="{0E648B34-86E7-1C59-2902-358B73B086AF}"/>
          </ac:spMkLst>
        </pc:spChg>
        <pc:spChg chg="del">
          <ac:chgData name="Mr J Bee (BWCET)" userId="a1856448-f297-487a-a7ea-498499ce4ab3" providerId="ADAL" clId="{7B77F153-592D-49B5-BFF1-A2EAA9389930}" dt="2024-10-29T09:13:35.323" v="3346" actId="478"/>
          <ac:spMkLst>
            <pc:docMk/>
            <pc:sldMk cId="2699401848" sldId="1746"/>
            <ac:spMk id="7" creationId="{24327E8F-BF2E-2992-44B5-467DFAF26B97}"/>
          </ac:spMkLst>
        </pc:spChg>
        <pc:spChg chg="del">
          <ac:chgData name="Mr J Bee (BWCET)" userId="a1856448-f297-487a-a7ea-498499ce4ab3" providerId="ADAL" clId="{7B77F153-592D-49B5-BFF1-A2EAA9389930}" dt="2024-10-29T09:13:35.323" v="3346" actId="478"/>
          <ac:spMkLst>
            <pc:docMk/>
            <pc:sldMk cId="2699401848" sldId="1746"/>
            <ac:spMk id="8" creationId="{72399B68-AE5B-A775-769A-8D716C5689B6}"/>
          </ac:spMkLst>
        </pc:spChg>
        <pc:spChg chg="del">
          <ac:chgData name="Mr J Bee (BWCET)" userId="a1856448-f297-487a-a7ea-498499ce4ab3" providerId="ADAL" clId="{7B77F153-592D-49B5-BFF1-A2EAA9389930}" dt="2024-10-29T09:13:35.323" v="3346" actId="478"/>
          <ac:spMkLst>
            <pc:docMk/>
            <pc:sldMk cId="2699401848" sldId="1746"/>
            <ac:spMk id="9" creationId="{4FBE9645-68BE-7FEF-FA37-C66F6CF22E16}"/>
          </ac:spMkLst>
        </pc:spChg>
        <pc:spChg chg="del">
          <ac:chgData name="Mr J Bee (BWCET)" userId="a1856448-f297-487a-a7ea-498499ce4ab3" providerId="ADAL" clId="{7B77F153-592D-49B5-BFF1-A2EAA9389930}" dt="2024-10-29T09:13:35.323" v="3346" actId="478"/>
          <ac:spMkLst>
            <pc:docMk/>
            <pc:sldMk cId="2699401848" sldId="1746"/>
            <ac:spMk id="10" creationId="{D7D796DE-D6A6-21B9-E4E0-4AEB8278BAA4}"/>
          </ac:spMkLst>
        </pc:spChg>
        <pc:spChg chg="del">
          <ac:chgData name="Mr J Bee (BWCET)" userId="a1856448-f297-487a-a7ea-498499ce4ab3" providerId="ADAL" clId="{7B77F153-592D-49B5-BFF1-A2EAA9389930}" dt="2024-10-29T09:13:35.323" v="3346" actId="478"/>
          <ac:spMkLst>
            <pc:docMk/>
            <pc:sldMk cId="2699401848" sldId="1746"/>
            <ac:spMk id="11" creationId="{AE7A9D02-8F69-9E29-3BAB-D83F0A10E13A}"/>
          </ac:spMkLst>
        </pc:spChg>
        <pc:spChg chg="del">
          <ac:chgData name="Mr J Bee (BWCET)" userId="a1856448-f297-487a-a7ea-498499ce4ab3" providerId="ADAL" clId="{7B77F153-592D-49B5-BFF1-A2EAA9389930}" dt="2024-10-29T09:13:35.323" v="3346" actId="478"/>
          <ac:spMkLst>
            <pc:docMk/>
            <pc:sldMk cId="2699401848" sldId="1746"/>
            <ac:spMk id="12" creationId="{8F02224E-9224-67A6-15F6-2BB323C9D98A}"/>
          </ac:spMkLst>
        </pc:spChg>
        <pc:spChg chg="del">
          <ac:chgData name="Mr J Bee (BWCET)" userId="a1856448-f297-487a-a7ea-498499ce4ab3" providerId="ADAL" clId="{7B77F153-592D-49B5-BFF1-A2EAA9389930}" dt="2024-10-29T09:13:35.323" v="3346" actId="478"/>
          <ac:spMkLst>
            <pc:docMk/>
            <pc:sldMk cId="2699401848" sldId="1746"/>
            <ac:spMk id="13" creationId="{2D18BB56-D11D-2A26-07AF-0B5958C5FB47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14" creationId="{C35686AC-968E-C787-A176-BBFCF55D65A3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15" creationId="{63DF950E-01C8-7770-579B-862C755A55F1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16" creationId="{5956D6EB-DBE0-7D48-BED3-219C6EF92641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17" creationId="{245D7569-0D40-587C-A199-0FBA9ACBE595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18" creationId="{7028F6D4-280C-0913-172F-1E0847B49250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19" creationId="{3514C5B0-7C41-8D2C-EDB0-F9DC365BA3DF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20" creationId="{F74B43C9-4E93-57AD-0578-A01B1A9C7238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21" creationId="{0EF9FB74-D931-B1F0-DDD5-1D2E69858BD6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22" creationId="{4C631982-A8B1-970F-D63E-BCBF1933C834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23" creationId="{A15B677A-1131-CCA1-141E-3AA264F7E70B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24" creationId="{571F545F-CA1F-74BA-8657-706C1ACCF093}"/>
          </ac:spMkLst>
        </pc:spChg>
        <pc:spChg chg="del">
          <ac:chgData name="Mr J Bee (BWCET)" userId="a1856448-f297-487a-a7ea-498499ce4ab3" providerId="ADAL" clId="{7B77F153-592D-49B5-BFF1-A2EAA9389930}" dt="2024-10-29T09:13:33.751" v="3345" actId="478"/>
          <ac:spMkLst>
            <pc:docMk/>
            <pc:sldMk cId="2699401848" sldId="1746"/>
            <ac:spMk id="25" creationId="{CFA765E5-1FF8-6EDF-348B-4EF7EFB78631}"/>
          </ac:spMkLst>
        </pc:spChg>
        <pc:spChg chg="add mod">
          <ac:chgData name="Mr J Bee (BWCET)" userId="a1856448-f297-487a-a7ea-498499ce4ab3" providerId="ADAL" clId="{7B77F153-592D-49B5-BFF1-A2EAA9389930}" dt="2024-10-29T09:14:32.333" v="3388" actId="1035"/>
          <ac:spMkLst>
            <pc:docMk/>
            <pc:sldMk cId="2699401848" sldId="1746"/>
            <ac:spMk id="28" creationId="{3A7E3194-0413-E416-02CB-ACD722847AE5}"/>
          </ac:spMkLst>
        </pc:spChg>
        <pc:spChg chg="add mod">
          <ac:chgData name="Mr J Bee (BWCET)" userId="a1856448-f297-487a-a7ea-498499ce4ab3" providerId="ADAL" clId="{7B77F153-592D-49B5-BFF1-A2EAA9389930}" dt="2024-10-29T09:14:32.333" v="3388" actId="1035"/>
          <ac:spMkLst>
            <pc:docMk/>
            <pc:sldMk cId="2699401848" sldId="1746"/>
            <ac:spMk id="29" creationId="{E9D2D64A-7FDE-F3F0-789A-CF9E2D56CBD2}"/>
          </ac:spMkLst>
        </pc:spChg>
        <pc:spChg chg="add mod">
          <ac:chgData name="Mr J Bee (BWCET)" userId="a1856448-f297-487a-a7ea-498499ce4ab3" providerId="ADAL" clId="{7B77F153-592D-49B5-BFF1-A2EAA9389930}" dt="2024-10-29T09:14:38.781" v="3390" actId="1076"/>
          <ac:spMkLst>
            <pc:docMk/>
            <pc:sldMk cId="2699401848" sldId="1746"/>
            <ac:spMk id="30" creationId="{52CA8C8F-4976-DAD1-53DE-2C49E6CA4272}"/>
          </ac:spMkLst>
        </pc:spChg>
        <pc:spChg chg="add mod">
          <ac:chgData name="Mr J Bee (BWCET)" userId="a1856448-f297-487a-a7ea-498499ce4ab3" providerId="ADAL" clId="{7B77F153-592D-49B5-BFF1-A2EAA9389930}" dt="2024-10-29T09:15:02.306" v="3402" actId="20577"/>
          <ac:spMkLst>
            <pc:docMk/>
            <pc:sldMk cId="2699401848" sldId="1746"/>
            <ac:spMk id="31" creationId="{AE831980-2728-7C18-4801-7FE8D28B7363}"/>
          </ac:spMkLst>
        </pc:spChg>
        <pc:spChg chg="add mod">
          <ac:chgData name="Mr J Bee (BWCET)" userId="a1856448-f297-487a-a7ea-498499ce4ab3" providerId="ADAL" clId="{7B77F153-592D-49B5-BFF1-A2EAA9389930}" dt="2024-10-29T09:15:05.357" v="3404" actId="20577"/>
          <ac:spMkLst>
            <pc:docMk/>
            <pc:sldMk cId="2699401848" sldId="1746"/>
            <ac:spMk id="32" creationId="{F7D7081F-F505-F8A6-89B5-E098321D1305}"/>
          </ac:spMkLst>
        </pc:spChg>
        <pc:spChg chg="add mod">
          <ac:chgData name="Mr J Bee (BWCET)" userId="a1856448-f297-487a-a7ea-498499ce4ab3" providerId="ADAL" clId="{7B77F153-592D-49B5-BFF1-A2EAA9389930}" dt="2024-10-29T09:14:38.781" v="3390" actId="1076"/>
          <ac:spMkLst>
            <pc:docMk/>
            <pc:sldMk cId="2699401848" sldId="1746"/>
            <ac:spMk id="33" creationId="{BF44C8F1-1B3B-09C8-AD76-49C0F2857BC6}"/>
          </ac:spMkLst>
        </pc:spChg>
        <pc:spChg chg="add mod">
          <ac:chgData name="Mr J Bee (BWCET)" userId="a1856448-f297-487a-a7ea-498499ce4ab3" providerId="ADAL" clId="{7B77F153-592D-49B5-BFF1-A2EAA9389930}" dt="2024-10-29T09:15:07.761" v="3406" actId="20577"/>
          <ac:spMkLst>
            <pc:docMk/>
            <pc:sldMk cId="2699401848" sldId="1746"/>
            <ac:spMk id="34" creationId="{045F6B8F-9AEA-B0C8-6388-A086866FC24F}"/>
          </ac:spMkLst>
        </pc:spChg>
        <pc:spChg chg="add mod">
          <ac:chgData name="Mr J Bee (BWCET)" userId="a1856448-f297-487a-a7ea-498499ce4ab3" providerId="ADAL" clId="{7B77F153-592D-49B5-BFF1-A2EAA9389930}" dt="2024-10-29T09:15:14.952" v="3408" actId="1076"/>
          <ac:spMkLst>
            <pc:docMk/>
            <pc:sldMk cId="2699401848" sldId="1746"/>
            <ac:spMk id="35" creationId="{B093BDC3-ADD9-7D04-E33D-24B4204BF5FC}"/>
          </ac:spMkLst>
        </pc:spChg>
        <pc:spChg chg="add mod">
          <ac:chgData name="Mr J Bee (BWCET)" userId="a1856448-f297-487a-a7ea-498499ce4ab3" providerId="ADAL" clId="{7B77F153-592D-49B5-BFF1-A2EAA9389930}" dt="2024-10-29T09:15:18.837" v="3412" actId="20577"/>
          <ac:spMkLst>
            <pc:docMk/>
            <pc:sldMk cId="2699401848" sldId="1746"/>
            <ac:spMk id="36" creationId="{4DFFFE4F-D861-353C-07A5-17D66ECD54D6}"/>
          </ac:spMkLst>
        </pc:spChg>
        <pc:spChg chg="add mod">
          <ac:chgData name="Mr J Bee (BWCET)" userId="a1856448-f297-487a-a7ea-498499ce4ab3" providerId="ADAL" clId="{7B77F153-592D-49B5-BFF1-A2EAA9389930}" dt="2024-10-29T09:15:21.276" v="3414" actId="20577"/>
          <ac:spMkLst>
            <pc:docMk/>
            <pc:sldMk cId="2699401848" sldId="1746"/>
            <ac:spMk id="37" creationId="{E482EA0F-75D7-DDAC-EB5E-7C84C308814B}"/>
          </ac:spMkLst>
        </pc:spChg>
        <pc:spChg chg="add mod">
          <ac:chgData name="Mr J Bee (BWCET)" userId="a1856448-f297-487a-a7ea-498499ce4ab3" providerId="ADAL" clId="{7B77F153-592D-49B5-BFF1-A2EAA9389930}" dt="2024-10-29T09:15:14.952" v="3408" actId="1076"/>
          <ac:spMkLst>
            <pc:docMk/>
            <pc:sldMk cId="2699401848" sldId="1746"/>
            <ac:spMk id="38" creationId="{F854CFEA-A52B-32B4-C241-D3A557554878}"/>
          </ac:spMkLst>
        </pc:spChg>
        <pc:spChg chg="add mod">
          <ac:chgData name="Mr J Bee (BWCET)" userId="a1856448-f297-487a-a7ea-498499ce4ab3" providerId="ADAL" clId="{7B77F153-592D-49B5-BFF1-A2EAA9389930}" dt="2024-10-29T09:15:23.779" v="3416" actId="20577"/>
          <ac:spMkLst>
            <pc:docMk/>
            <pc:sldMk cId="2699401848" sldId="1746"/>
            <ac:spMk id="39" creationId="{464E42E1-3F7B-5139-765B-A5A7D284B95E}"/>
          </ac:spMkLst>
        </pc:spChg>
        <pc:spChg chg="add mod">
          <ac:chgData name="Mr J Bee (BWCET)" userId="a1856448-f297-487a-a7ea-498499ce4ab3" providerId="ADAL" clId="{7B77F153-592D-49B5-BFF1-A2EAA9389930}" dt="2024-10-29T09:15:31.679" v="3418" actId="1076"/>
          <ac:spMkLst>
            <pc:docMk/>
            <pc:sldMk cId="2699401848" sldId="1746"/>
            <ac:spMk id="40" creationId="{89AD3953-6F03-1DB2-FE1A-A79E8B062947}"/>
          </ac:spMkLst>
        </pc:spChg>
        <pc:spChg chg="add mod">
          <ac:chgData name="Mr J Bee (BWCET)" userId="a1856448-f297-487a-a7ea-498499ce4ab3" providerId="ADAL" clId="{7B77F153-592D-49B5-BFF1-A2EAA9389930}" dt="2024-10-29T09:15:41.946" v="3422" actId="20577"/>
          <ac:spMkLst>
            <pc:docMk/>
            <pc:sldMk cId="2699401848" sldId="1746"/>
            <ac:spMk id="41" creationId="{7DE5D581-CAE4-F450-31B8-7E2C9E04AB4D}"/>
          </ac:spMkLst>
        </pc:spChg>
        <pc:spChg chg="add mod">
          <ac:chgData name="Mr J Bee (BWCET)" userId="a1856448-f297-487a-a7ea-498499ce4ab3" providerId="ADAL" clId="{7B77F153-592D-49B5-BFF1-A2EAA9389930}" dt="2024-10-29T09:15:49.415" v="3426" actId="20577"/>
          <ac:spMkLst>
            <pc:docMk/>
            <pc:sldMk cId="2699401848" sldId="1746"/>
            <ac:spMk id="42" creationId="{D5D9ACC3-1A31-86EE-1086-7203007C5FA4}"/>
          </ac:spMkLst>
        </pc:spChg>
        <pc:spChg chg="add mod">
          <ac:chgData name="Mr J Bee (BWCET)" userId="a1856448-f297-487a-a7ea-498499ce4ab3" providerId="ADAL" clId="{7B77F153-592D-49B5-BFF1-A2EAA9389930}" dt="2024-10-29T09:15:31.679" v="3418" actId="1076"/>
          <ac:spMkLst>
            <pc:docMk/>
            <pc:sldMk cId="2699401848" sldId="1746"/>
            <ac:spMk id="43" creationId="{42A21571-3F47-4DD3-F9C8-9259A81D8396}"/>
          </ac:spMkLst>
        </pc:spChg>
        <pc:spChg chg="add mod">
          <ac:chgData name="Mr J Bee (BWCET)" userId="a1856448-f297-487a-a7ea-498499ce4ab3" providerId="ADAL" clId="{7B77F153-592D-49B5-BFF1-A2EAA9389930}" dt="2024-10-29T09:15:56.852" v="3433" actId="20577"/>
          <ac:spMkLst>
            <pc:docMk/>
            <pc:sldMk cId="2699401848" sldId="1746"/>
            <ac:spMk id="44" creationId="{73DF7ED7-1103-FFC4-5DF3-4F858C20ACF8}"/>
          </ac:spMkLst>
        </pc:spChg>
        <pc:spChg chg="add mod">
          <ac:chgData name="Mr J Bee (BWCET)" userId="a1856448-f297-487a-a7ea-498499ce4ab3" providerId="ADAL" clId="{7B77F153-592D-49B5-BFF1-A2EAA9389930}" dt="2024-10-29T09:15:31.679" v="3418" actId="1076"/>
          <ac:spMkLst>
            <pc:docMk/>
            <pc:sldMk cId="2699401848" sldId="1746"/>
            <ac:spMk id="45" creationId="{3FF438DE-128A-1878-6164-BB9A4FE4CD9B}"/>
          </ac:spMkLst>
        </pc:spChg>
        <pc:spChg chg="add mod">
          <ac:chgData name="Mr J Bee (BWCET)" userId="a1856448-f297-487a-a7ea-498499ce4ab3" providerId="ADAL" clId="{7B77F153-592D-49B5-BFF1-A2EAA9389930}" dt="2024-10-29T09:16:09.797" v="3439" actId="20577"/>
          <ac:spMkLst>
            <pc:docMk/>
            <pc:sldMk cId="2699401848" sldId="1746"/>
            <ac:spMk id="46" creationId="{1D0C7215-F8E8-39E5-FF95-7E52EED11A51}"/>
          </ac:spMkLst>
        </pc:spChg>
        <pc:spChg chg="add mod">
          <ac:chgData name="Mr J Bee (BWCET)" userId="a1856448-f297-487a-a7ea-498499ce4ab3" providerId="ADAL" clId="{7B77F153-592D-49B5-BFF1-A2EAA9389930}" dt="2024-10-29T09:16:13.149" v="3441" actId="20577"/>
          <ac:spMkLst>
            <pc:docMk/>
            <pc:sldMk cId="2699401848" sldId="1746"/>
            <ac:spMk id="47" creationId="{A0A85BDB-FC7A-00FE-F451-09A2504C7741}"/>
          </ac:spMkLst>
        </pc:spChg>
        <pc:spChg chg="add mod">
          <ac:chgData name="Mr J Bee (BWCET)" userId="a1856448-f297-487a-a7ea-498499ce4ab3" providerId="ADAL" clId="{7B77F153-592D-49B5-BFF1-A2EAA9389930}" dt="2024-10-29T09:15:31.679" v="3418" actId="1076"/>
          <ac:spMkLst>
            <pc:docMk/>
            <pc:sldMk cId="2699401848" sldId="1746"/>
            <ac:spMk id="48" creationId="{2A929B1F-19C2-A541-2FBF-EAD5B1451B70}"/>
          </ac:spMkLst>
        </pc:spChg>
        <pc:spChg chg="add mod">
          <ac:chgData name="Mr J Bee (BWCET)" userId="a1856448-f297-487a-a7ea-498499ce4ab3" providerId="ADAL" clId="{7B77F153-592D-49B5-BFF1-A2EAA9389930}" dt="2024-10-29T09:16:20.989" v="3445" actId="20577"/>
          <ac:spMkLst>
            <pc:docMk/>
            <pc:sldMk cId="2699401848" sldId="1746"/>
            <ac:spMk id="49" creationId="{064D0F5F-7C57-7A83-56AD-05E7899346C9}"/>
          </ac:spMkLst>
        </pc:spChg>
        <pc:spChg chg="add mod">
          <ac:chgData name="Mr J Bee (BWCET)" userId="a1856448-f297-487a-a7ea-498499ce4ab3" providerId="ADAL" clId="{7B77F153-592D-49B5-BFF1-A2EAA9389930}" dt="2024-10-29T09:15:31.679" v="3418" actId="1076"/>
          <ac:spMkLst>
            <pc:docMk/>
            <pc:sldMk cId="2699401848" sldId="1746"/>
            <ac:spMk id="50" creationId="{E5CC1149-62A3-53E3-B5D8-D2CF6A66FD1F}"/>
          </ac:spMkLst>
        </pc:spChg>
        <pc:spChg chg="add mod">
          <ac:chgData name="Mr J Bee (BWCET)" userId="a1856448-f297-487a-a7ea-498499ce4ab3" providerId="ADAL" clId="{7B77F153-592D-49B5-BFF1-A2EAA9389930}" dt="2024-10-29T09:15:31.679" v="3418" actId="1076"/>
          <ac:spMkLst>
            <pc:docMk/>
            <pc:sldMk cId="2699401848" sldId="1746"/>
            <ac:spMk id="51" creationId="{E8266106-40DB-6432-B51D-CB1775A025CE}"/>
          </ac:spMkLst>
        </pc:spChg>
        <pc:spChg chg="add mod">
          <ac:chgData name="Mr J Bee (BWCET)" userId="a1856448-f297-487a-a7ea-498499ce4ab3" providerId="ADAL" clId="{7B77F153-592D-49B5-BFF1-A2EAA9389930}" dt="2024-10-29T09:16:50.511" v="3466" actId="20577"/>
          <ac:spMkLst>
            <pc:docMk/>
            <pc:sldMk cId="2699401848" sldId="1746"/>
            <ac:spMk id="52" creationId="{F22B6A42-34FF-6920-D138-41E05B699CA6}"/>
          </ac:spMkLst>
        </pc:spChg>
        <pc:spChg chg="add mod">
          <ac:chgData name="Mr J Bee (BWCET)" userId="a1856448-f297-487a-a7ea-498499ce4ab3" providerId="ADAL" clId="{7B77F153-592D-49B5-BFF1-A2EAA9389930}" dt="2024-10-29T09:15:31.679" v="3418" actId="1076"/>
          <ac:spMkLst>
            <pc:docMk/>
            <pc:sldMk cId="2699401848" sldId="1746"/>
            <ac:spMk id="53" creationId="{EFF72753-BB53-5B30-248D-BF0E252826CD}"/>
          </ac:spMkLst>
        </pc:spChg>
        <pc:spChg chg="add mod">
          <ac:chgData name="Mr J Bee (BWCET)" userId="a1856448-f297-487a-a7ea-498499ce4ab3" providerId="ADAL" clId="{7B77F153-592D-49B5-BFF1-A2EAA9389930}" dt="2024-10-29T09:16:43.562" v="3460" actId="20577"/>
          <ac:spMkLst>
            <pc:docMk/>
            <pc:sldMk cId="2699401848" sldId="1746"/>
            <ac:spMk id="54" creationId="{D16EB94B-09DC-22FB-4E29-D2DB5FCF98BA}"/>
          </ac:spMkLst>
        </pc:spChg>
      </pc:sldChg>
      <pc:sldChg chg="modSp ad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153655032" sldId="1747"/>
        </pc:sldMkLst>
        <pc:spChg chg="mod">
          <ac:chgData name="Mr J Bee (BWCET)" userId="a1856448-f297-487a-a7ea-498499ce4ab3" providerId="ADAL" clId="{7B77F153-592D-49B5-BFF1-A2EAA9389930}" dt="2024-10-29T09:17:26.794" v="3475" actId="20577"/>
          <ac:spMkLst>
            <pc:docMk/>
            <pc:sldMk cId="2153655032" sldId="1747"/>
            <ac:spMk id="246" creationId="{E7CB28F9-B00A-2D09-7965-2B5B472FD67D}"/>
          </ac:spMkLst>
        </pc:spChg>
        <pc:spChg chg="mod">
          <ac:chgData name="Mr J Bee (BWCET)" userId="a1856448-f297-487a-a7ea-498499ce4ab3" providerId="ADAL" clId="{7B77F153-592D-49B5-BFF1-A2EAA9389930}" dt="2024-10-29T09:17:45.474" v="3487" actId="20577"/>
          <ac:spMkLst>
            <pc:docMk/>
            <pc:sldMk cId="2153655032" sldId="1747"/>
            <ac:spMk id="247" creationId="{F3F3B53A-F189-5BC8-527A-A8D3607A59C5}"/>
          </ac:spMkLst>
        </pc:spChg>
        <pc:spChg chg="mod">
          <ac:chgData name="Mr J Bee (BWCET)" userId="a1856448-f297-487a-a7ea-498499ce4ab3" providerId="ADAL" clId="{7B77F153-592D-49B5-BFF1-A2EAA9389930}" dt="2024-10-29T09:17:59.557" v="3497" actId="20577"/>
          <ac:spMkLst>
            <pc:docMk/>
            <pc:sldMk cId="2153655032" sldId="1747"/>
            <ac:spMk id="248" creationId="{BADBB221-1107-474D-2912-EAC3C2A504D3}"/>
          </ac:spMkLst>
        </pc:spChg>
      </pc:sldChg>
      <pc:sldChg chg="ad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742537094" sldId="1748"/>
        </pc:sldMkLst>
      </pc:sldChg>
      <pc:sldChg chg="ad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663988180" sldId="1749"/>
        </pc:sldMkLst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4294235766" sldId="1750"/>
        </pc:sldMkLst>
        <pc:spChg chg="add mod">
          <ac:chgData name="Mr J Bee (BWCET)" userId="a1856448-f297-487a-a7ea-498499ce4ab3" providerId="ADAL" clId="{7B77F153-592D-49B5-BFF1-A2EAA9389930}" dt="2024-10-29T09:22:11.360" v="3572" actId="555"/>
          <ac:spMkLst>
            <pc:docMk/>
            <pc:sldMk cId="4294235766" sldId="1750"/>
            <ac:spMk id="4" creationId="{B2E0E4E9-7970-D365-DD1C-76D78526304E}"/>
          </ac:spMkLst>
        </pc:spChg>
        <pc:spChg chg="mod">
          <ac:chgData name="Mr J Bee (BWCET)" userId="a1856448-f297-487a-a7ea-498499ce4ab3" providerId="ADAL" clId="{7B77F153-592D-49B5-BFF1-A2EAA9389930}" dt="2024-10-29T09:19:51.628" v="3531" actId="1076"/>
          <ac:spMkLst>
            <pc:docMk/>
            <pc:sldMk cId="4294235766" sldId="1750"/>
            <ac:spMk id="10" creationId="{6DD73FD5-0F3F-87A9-FCF7-CB8E98C5B392}"/>
          </ac:spMkLst>
        </pc:spChg>
        <pc:spChg chg="add del mod">
          <ac:chgData name="Mr J Bee (BWCET)" userId="a1856448-f297-487a-a7ea-498499ce4ab3" providerId="ADAL" clId="{7B77F153-592D-49B5-BFF1-A2EAA9389930}" dt="2024-10-29T09:21:04.252" v="3546" actId="478"/>
          <ac:spMkLst>
            <pc:docMk/>
            <pc:sldMk cId="4294235766" sldId="1750"/>
            <ac:spMk id="17" creationId="{9F9C9C05-F3F9-4C5A-9D76-EDD870A37F4B}"/>
          </ac:spMkLst>
        </pc:spChg>
        <pc:spChg chg="add del mod">
          <ac:chgData name="Mr J Bee (BWCET)" userId="a1856448-f297-487a-a7ea-498499ce4ab3" providerId="ADAL" clId="{7B77F153-592D-49B5-BFF1-A2EAA9389930}" dt="2024-10-29T09:21:05.495" v="3547" actId="478"/>
          <ac:spMkLst>
            <pc:docMk/>
            <pc:sldMk cId="4294235766" sldId="1750"/>
            <ac:spMk id="18" creationId="{77FF3A70-0A17-6D51-AA74-31BC0761C4EB}"/>
          </ac:spMkLst>
        </pc:spChg>
        <pc:spChg chg="add del mod">
          <ac:chgData name="Mr J Bee (BWCET)" userId="a1856448-f297-487a-a7ea-498499ce4ab3" providerId="ADAL" clId="{7B77F153-592D-49B5-BFF1-A2EAA9389930}" dt="2024-10-29T09:21:06.832" v="3548" actId="478"/>
          <ac:spMkLst>
            <pc:docMk/>
            <pc:sldMk cId="4294235766" sldId="1750"/>
            <ac:spMk id="19" creationId="{F3D20830-9585-B201-CB45-0AC977147245}"/>
          </ac:spMkLst>
        </pc:spChg>
        <pc:spChg chg="add mod">
          <ac:chgData name="Mr J Bee (BWCET)" userId="a1856448-f297-487a-a7ea-498499ce4ab3" providerId="ADAL" clId="{7B77F153-592D-49B5-BFF1-A2EAA9389930}" dt="2024-10-29T09:20:29.746" v="3537"/>
          <ac:spMkLst>
            <pc:docMk/>
            <pc:sldMk cId="4294235766" sldId="1750"/>
            <ac:spMk id="20" creationId="{5AFB190B-F382-F0E4-CC30-29670F9148C7}"/>
          </ac:spMkLst>
        </pc:spChg>
        <pc:spChg chg="add mod">
          <ac:chgData name="Mr J Bee (BWCET)" userId="a1856448-f297-487a-a7ea-498499ce4ab3" providerId="ADAL" clId="{7B77F153-592D-49B5-BFF1-A2EAA9389930}" dt="2024-10-29T09:21:34.384" v="3557" actId="1076"/>
          <ac:spMkLst>
            <pc:docMk/>
            <pc:sldMk cId="4294235766" sldId="1750"/>
            <ac:spMk id="21" creationId="{317B37C2-EB3D-B31D-58CD-B0D3ADE1C58D}"/>
          </ac:spMkLst>
        </pc:spChg>
        <pc:spChg chg="add mod">
          <ac:chgData name="Mr J Bee (BWCET)" userId="a1856448-f297-487a-a7ea-498499ce4ab3" providerId="ADAL" clId="{7B77F153-592D-49B5-BFF1-A2EAA9389930}" dt="2024-10-29T09:22:11.360" v="3572" actId="555"/>
          <ac:spMkLst>
            <pc:docMk/>
            <pc:sldMk cId="4294235766" sldId="1750"/>
            <ac:spMk id="22" creationId="{1E0AC9DD-BEF4-89D6-4300-C896FD7FC961}"/>
          </ac:spMkLst>
        </pc:spChg>
        <pc:spChg chg="add mod">
          <ac:chgData name="Mr J Bee (BWCET)" userId="a1856448-f297-487a-a7ea-498499ce4ab3" providerId="ADAL" clId="{7B77F153-592D-49B5-BFF1-A2EAA9389930}" dt="2024-10-29T09:21:34.384" v="3557" actId="1076"/>
          <ac:spMkLst>
            <pc:docMk/>
            <pc:sldMk cId="4294235766" sldId="1750"/>
            <ac:spMk id="23" creationId="{5AFDFF6A-BC35-4142-560F-B60D73F149D6}"/>
          </ac:spMkLst>
        </pc:spChg>
        <pc:spChg chg="add mod">
          <ac:chgData name="Mr J Bee (BWCET)" userId="a1856448-f297-487a-a7ea-498499ce4ab3" providerId="ADAL" clId="{7B77F153-592D-49B5-BFF1-A2EAA9389930}" dt="2024-10-29T09:21:43.909" v="3561" actId="1076"/>
          <ac:spMkLst>
            <pc:docMk/>
            <pc:sldMk cId="4294235766" sldId="1750"/>
            <ac:spMk id="24" creationId="{66E4064F-C60A-D129-B1C8-511A2DC4391A}"/>
          </ac:spMkLst>
        </pc:spChg>
        <pc:spChg chg="del mod">
          <ac:chgData name="Mr J Bee (BWCET)" userId="a1856448-f297-487a-a7ea-498499ce4ab3" providerId="ADAL" clId="{7B77F153-592D-49B5-BFF1-A2EAA9389930}" dt="2024-10-29T09:19:02.728" v="3513" actId="478"/>
          <ac:spMkLst>
            <pc:docMk/>
            <pc:sldMk cId="4294235766" sldId="1750"/>
            <ac:spMk id="25" creationId="{CB36AC78-2646-C8AA-6DA4-64440BE90FDC}"/>
          </ac:spMkLst>
        </pc:spChg>
        <pc:spChg chg="add mod">
          <ac:chgData name="Mr J Bee (BWCET)" userId="a1856448-f297-487a-a7ea-498499ce4ab3" providerId="ADAL" clId="{7B77F153-592D-49B5-BFF1-A2EAA9389930}" dt="2024-10-29T09:22:11.360" v="3572" actId="555"/>
          <ac:spMkLst>
            <pc:docMk/>
            <pc:sldMk cId="4294235766" sldId="1750"/>
            <ac:spMk id="28" creationId="{ACA717E3-726C-51B0-E5CE-0C784942A22D}"/>
          </ac:spMkLst>
        </pc:spChg>
        <pc:spChg chg="add mod">
          <ac:chgData name="Mr J Bee (BWCET)" userId="a1856448-f297-487a-a7ea-498499ce4ab3" providerId="ADAL" clId="{7B77F153-592D-49B5-BFF1-A2EAA9389930}" dt="2024-10-29T09:21:43.909" v="3561" actId="1076"/>
          <ac:spMkLst>
            <pc:docMk/>
            <pc:sldMk cId="4294235766" sldId="1750"/>
            <ac:spMk id="29" creationId="{A85990E3-9DA7-B682-CCBD-100A0E4AFE8C}"/>
          </ac:spMkLst>
        </pc:spChg>
        <pc:spChg chg="add mod">
          <ac:chgData name="Mr J Bee (BWCET)" userId="a1856448-f297-487a-a7ea-498499ce4ab3" providerId="ADAL" clId="{7B77F153-592D-49B5-BFF1-A2EAA9389930}" dt="2024-10-29T09:21:54.450" v="3565" actId="1076"/>
          <ac:spMkLst>
            <pc:docMk/>
            <pc:sldMk cId="4294235766" sldId="1750"/>
            <ac:spMk id="30" creationId="{CCDFD4A3-8A7B-E9DC-FBE2-93FA02A7410D}"/>
          </ac:spMkLst>
        </pc:spChg>
        <pc:spChg chg="del">
          <ac:chgData name="Mr J Bee (BWCET)" userId="a1856448-f297-487a-a7ea-498499ce4ab3" providerId="ADAL" clId="{7B77F153-592D-49B5-BFF1-A2EAA9389930}" dt="2024-10-29T09:18:30.844" v="3501" actId="478"/>
          <ac:spMkLst>
            <pc:docMk/>
            <pc:sldMk cId="4294235766" sldId="1750"/>
            <ac:spMk id="31" creationId="{18EDBA6C-C0F7-F491-D1DE-B6590F996E2F}"/>
          </ac:spMkLst>
        </pc:spChg>
        <pc:spChg chg="add mod">
          <ac:chgData name="Mr J Bee (BWCET)" userId="a1856448-f297-487a-a7ea-498499ce4ab3" providerId="ADAL" clId="{7B77F153-592D-49B5-BFF1-A2EAA9389930}" dt="2024-10-29T09:22:11.360" v="3572" actId="555"/>
          <ac:spMkLst>
            <pc:docMk/>
            <pc:sldMk cId="4294235766" sldId="1750"/>
            <ac:spMk id="32" creationId="{1C2C0E8C-B1A8-1EF6-EBF7-F60FA1E3071F}"/>
          </ac:spMkLst>
        </pc:spChg>
        <pc:spChg chg="add mod">
          <ac:chgData name="Mr J Bee (BWCET)" userId="a1856448-f297-487a-a7ea-498499ce4ab3" providerId="ADAL" clId="{7B77F153-592D-49B5-BFF1-A2EAA9389930}" dt="2024-10-29T09:21:54.450" v="3565" actId="1076"/>
          <ac:spMkLst>
            <pc:docMk/>
            <pc:sldMk cId="4294235766" sldId="1750"/>
            <ac:spMk id="33" creationId="{DB79A0FC-1531-D6C0-0C28-A95146A43F83}"/>
          </ac:spMkLst>
        </pc:spChg>
        <pc:spChg chg="mod">
          <ac:chgData name="Mr J Bee (BWCET)" userId="a1856448-f297-487a-a7ea-498499ce4ab3" providerId="ADAL" clId="{7B77F153-592D-49B5-BFF1-A2EAA9389930}" dt="2024-10-29T09:20:37.233" v="3538" actId="1076"/>
          <ac:spMkLst>
            <pc:docMk/>
            <pc:sldMk cId="4294235766" sldId="1750"/>
            <ac:spMk id="34" creationId="{2A1818B4-C758-4E68-D72C-2AE145892CAA}"/>
          </ac:spMkLst>
        </pc:spChg>
        <pc:spChg chg="del">
          <ac:chgData name="Mr J Bee (BWCET)" userId="a1856448-f297-487a-a7ea-498499ce4ab3" providerId="ADAL" clId="{7B77F153-592D-49B5-BFF1-A2EAA9389930}" dt="2024-10-29T09:18:22.672" v="3499" actId="478"/>
          <ac:spMkLst>
            <pc:docMk/>
            <pc:sldMk cId="4294235766" sldId="1750"/>
            <ac:spMk id="171" creationId="{C3E1B206-CE1C-32EB-B078-6FF5F159878A}"/>
          </ac:spMkLst>
        </pc:spChg>
        <pc:spChg chg="del">
          <ac:chgData name="Mr J Bee (BWCET)" userId="a1856448-f297-487a-a7ea-498499ce4ab3" providerId="ADAL" clId="{7B77F153-592D-49B5-BFF1-A2EAA9389930}" dt="2024-10-29T09:18:31.758" v="3502" actId="478"/>
          <ac:spMkLst>
            <pc:docMk/>
            <pc:sldMk cId="4294235766" sldId="1750"/>
            <ac:spMk id="222" creationId="{29E28AAB-52D7-B042-C619-4E524AA95A1B}"/>
          </ac:spMkLst>
        </pc:spChg>
        <pc:spChg chg="del">
          <ac:chgData name="Mr J Bee (BWCET)" userId="a1856448-f297-487a-a7ea-498499ce4ab3" providerId="ADAL" clId="{7B77F153-592D-49B5-BFF1-A2EAA9389930}" dt="2024-10-29T09:18:22.672" v="3499" actId="478"/>
          <ac:spMkLst>
            <pc:docMk/>
            <pc:sldMk cId="4294235766" sldId="1750"/>
            <ac:spMk id="223" creationId="{1FD46DE8-DCE7-9B4A-3D4A-4C9580E9BAF6}"/>
          </ac:spMkLst>
        </pc:spChg>
        <pc:spChg chg="del">
          <ac:chgData name="Mr J Bee (BWCET)" userId="a1856448-f297-487a-a7ea-498499ce4ab3" providerId="ADAL" clId="{7B77F153-592D-49B5-BFF1-A2EAA9389930}" dt="2024-10-29T09:18:22.672" v="3499" actId="478"/>
          <ac:spMkLst>
            <pc:docMk/>
            <pc:sldMk cId="4294235766" sldId="1750"/>
            <ac:spMk id="224" creationId="{909D6D11-72C2-4F9B-51C6-637252B2D213}"/>
          </ac:spMkLst>
        </pc:spChg>
        <pc:spChg chg="del">
          <ac:chgData name="Mr J Bee (BWCET)" userId="a1856448-f297-487a-a7ea-498499ce4ab3" providerId="ADAL" clId="{7B77F153-592D-49B5-BFF1-A2EAA9389930}" dt="2024-10-29T09:18:32.656" v="3503" actId="478"/>
          <ac:spMkLst>
            <pc:docMk/>
            <pc:sldMk cId="4294235766" sldId="1750"/>
            <ac:spMk id="225" creationId="{0F794BF0-7B33-3787-4040-2E32690C064E}"/>
          </ac:spMkLst>
        </pc:spChg>
        <pc:spChg chg="del">
          <ac:chgData name="Mr J Bee (BWCET)" userId="a1856448-f297-487a-a7ea-498499ce4ab3" providerId="ADAL" clId="{7B77F153-592D-49B5-BFF1-A2EAA9389930}" dt="2024-10-29T09:18:22.672" v="3499" actId="478"/>
          <ac:spMkLst>
            <pc:docMk/>
            <pc:sldMk cId="4294235766" sldId="1750"/>
            <ac:spMk id="226" creationId="{B387F445-358D-7A32-0D62-04DE14DB69C1}"/>
          </ac:spMkLst>
        </pc:spChg>
        <pc:spChg chg="del">
          <ac:chgData name="Mr J Bee (BWCET)" userId="a1856448-f297-487a-a7ea-498499ce4ab3" providerId="ADAL" clId="{7B77F153-592D-49B5-BFF1-A2EAA9389930}" dt="2024-10-29T09:18:22.672" v="3499" actId="478"/>
          <ac:spMkLst>
            <pc:docMk/>
            <pc:sldMk cId="4294235766" sldId="1750"/>
            <ac:spMk id="227" creationId="{5DE09303-05B8-DAA4-6435-C5CF44341DF1}"/>
          </ac:spMkLst>
        </pc:spChg>
        <pc:spChg chg="del">
          <ac:chgData name="Mr J Bee (BWCET)" userId="a1856448-f297-487a-a7ea-498499ce4ab3" providerId="ADAL" clId="{7B77F153-592D-49B5-BFF1-A2EAA9389930}" dt="2024-10-29T09:18:33.886" v="3504" actId="478"/>
          <ac:spMkLst>
            <pc:docMk/>
            <pc:sldMk cId="4294235766" sldId="1750"/>
            <ac:spMk id="228" creationId="{1481FFFF-7735-65BC-6507-298B5377D10F}"/>
          </ac:spMkLst>
        </pc:spChg>
        <pc:spChg chg="del">
          <ac:chgData name="Mr J Bee (BWCET)" userId="a1856448-f297-487a-a7ea-498499ce4ab3" providerId="ADAL" clId="{7B77F153-592D-49B5-BFF1-A2EAA9389930}" dt="2024-10-29T09:18:22.672" v="3499" actId="478"/>
          <ac:spMkLst>
            <pc:docMk/>
            <pc:sldMk cId="4294235766" sldId="1750"/>
            <ac:spMk id="229" creationId="{081069CE-1E67-98E6-4AD5-CDED3B57D274}"/>
          </ac:spMkLst>
        </pc:spChg>
        <pc:spChg chg="del">
          <ac:chgData name="Mr J Bee (BWCET)" userId="a1856448-f297-487a-a7ea-498499ce4ab3" providerId="ADAL" clId="{7B77F153-592D-49B5-BFF1-A2EAA9389930}" dt="2024-10-29T09:18:22.672" v="3499" actId="478"/>
          <ac:spMkLst>
            <pc:docMk/>
            <pc:sldMk cId="4294235766" sldId="1750"/>
            <ac:spMk id="230" creationId="{104CBF47-5CD3-0343-C7BF-45B72C733153}"/>
          </ac:spMkLst>
        </pc:spChg>
        <pc:spChg chg="del">
          <ac:chgData name="Mr J Bee (BWCET)" userId="a1856448-f297-487a-a7ea-498499ce4ab3" providerId="ADAL" clId="{7B77F153-592D-49B5-BFF1-A2EAA9389930}" dt="2024-10-29T09:18:29.316" v="3500" actId="478"/>
          <ac:spMkLst>
            <pc:docMk/>
            <pc:sldMk cId="4294235766" sldId="1750"/>
            <ac:spMk id="231" creationId="{92F798EA-724E-C138-0ADD-58D702791990}"/>
          </ac:spMkLst>
        </pc:spChg>
        <pc:spChg chg="del">
          <ac:chgData name="Mr J Bee (BWCET)" userId="a1856448-f297-487a-a7ea-498499ce4ab3" providerId="ADAL" clId="{7B77F153-592D-49B5-BFF1-A2EAA9389930}" dt="2024-10-29T09:18:22.672" v="3499" actId="478"/>
          <ac:spMkLst>
            <pc:docMk/>
            <pc:sldMk cId="4294235766" sldId="1750"/>
            <ac:spMk id="232" creationId="{587E416A-C25B-7174-8C52-FF857B0D30E5}"/>
          </ac:spMkLst>
        </pc:spChg>
        <pc:spChg chg="mod">
          <ac:chgData name="Mr J Bee (BWCET)" userId="a1856448-f297-487a-a7ea-498499ce4ab3" providerId="ADAL" clId="{7B77F153-592D-49B5-BFF1-A2EAA9389930}" dt="2024-10-29T09:21:11.521" v="3552" actId="20577"/>
          <ac:spMkLst>
            <pc:docMk/>
            <pc:sldMk cId="4294235766" sldId="1750"/>
            <ac:spMk id="233" creationId="{6F5BE03D-6042-1A7E-798B-DBBC241B34D9}"/>
          </ac:spMkLst>
        </pc:sp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565342145" sldId="1751"/>
        </pc:sldMkLst>
        <pc:spChg chg="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2" creationId="{7563764E-A87D-1313-7166-33453BFFC851}"/>
          </ac:spMkLst>
        </pc:spChg>
        <pc:spChg chg="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3" creationId="{42788395-A5D8-8C08-4A2A-A1C4C27BAA28}"/>
          </ac:spMkLst>
        </pc:spChg>
        <pc:spChg chg="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4" creationId="{07121D2D-1D6E-B639-FE17-E73F16E934E2}"/>
          </ac:spMkLst>
        </pc:spChg>
        <pc:spChg chg="add 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5" creationId="{759F2EC8-4C57-DE4C-3D34-FDCB7977C60C}"/>
          </ac:spMkLst>
        </pc:spChg>
        <pc:spChg chg="add 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6" creationId="{4133855D-2BA6-634F-8144-2AAB5D3EC96E}"/>
          </ac:spMkLst>
        </pc:spChg>
        <pc:spChg chg="add 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7" creationId="{7C005636-2D15-9850-EC35-A46B2F467AFE}"/>
          </ac:spMkLst>
        </pc:spChg>
        <pc:spChg chg="add 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8" creationId="{F06D17CE-3DF9-BEDE-1BA9-0076F4088C33}"/>
          </ac:spMkLst>
        </pc:spChg>
        <pc:spChg chg="add 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9" creationId="{83368AA3-75A4-03A2-B3C5-80BCD92E8450}"/>
          </ac:spMkLst>
        </pc:spChg>
        <pc:spChg chg="add 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10" creationId="{ACE97390-AA43-BB6E-B556-6B3AFA9A2983}"/>
          </ac:spMkLst>
        </pc:spChg>
        <pc:spChg chg="add 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11" creationId="{A4F3D4AC-F2F8-4802-CAF5-C230E6A17D92}"/>
          </ac:spMkLst>
        </pc:spChg>
        <pc:spChg chg="add 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12" creationId="{3A612C1D-1C02-3508-E01A-E052B09C0D97}"/>
          </ac:spMkLst>
        </pc:spChg>
        <pc:spChg chg="add 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13" creationId="{EF63438C-7230-F7BC-122E-A56C12B1E3C2}"/>
          </ac:spMkLst>
        </pc:spChg>
        <pc:spChg chg="add 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14" creationId="{F55F88DF-4EAE-B02D-3203-96A9987860E4}"/>
          </ac:spMkLst>
        </pc:spChg>
        <pc:spChg chg="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28" creationId="{8F4713A1-A0A6-6DD2-B243-5912263027BC}"/>
          </ac:spMkLst>
        </pc:spChg>
        <pc:spChg chg="mod">
          <ac:chgData name="Mr J Bee (BWCET)" userId="a1856448-f297-487a-a7ea-498499ce4ab3" providerId="ADAL" clId="{7B77F153-592D-49B5-BFF1-A2EAA9389930}" dt="2024-10-29T09:24:34.141" v="3637" actId="1076"/>
          <ac:spMkLst>
            <pc:docMk/>
            <pc:sldMk cId="1565342145" sldId="1751"/>
            <ac:spMk id="29" creationId="{6000E34C-60A5-D285-6717-5F2B5D585B0D}"/>
          </ac:spMkLst>
        </pc:spChg>
        <pc:spChg chg="del">
          <ac:chgData name="Mr J Bee (BWCET)" userId="a1856448-f297-487a-a7ea-498499ce4ab3" providerId="ADAL" clId="{7B77F153-592D-49B5-BFF1-A2EAA9389930}" dt="2024-10-29T09:23:14.170" v="3596" actId="478"/>
          <ac:spMkLst>
            <pc:docMk/>
            <pc:sldMk cId="1565342145" sldId="1751"/>
            <ac:spMk id="30" creationId="{6AB21AA2-567F-AE75-04E1-960FB92B82A3}"/>
          </ac:spMkLst>
        </pc:spChg>
        <pc:spChg chg="del">
          <ac:chgData name="Mr J Bee (BWCET)" userId="a1856448-f297-487a-a7ea-498499ce4ab3" providerId="ADAL" clId="{7B77F153-592D-49B5-BFF1-A2EAA9389930}" dt="2024-10-29T09:23:14.170" v="3596" actId="478"/>
          <ac:spMkLst>
            <pc:docMk/>
            <pc:sldMk cId="1565342145" sldId="1751"/>
            <ac:spMk id="31" creationId="{0456CAE1-658C-0CAA-804A-06EF18E8043E}"/>
          </ac:spMkLst>
        </pc:spChg>
        <pc:spChg chg="del">
          <ac:chgData name="Mr J Bee (BWCET)" userId="a1856448-f297-487a-a7ea-498499ce4ab3" providerId="ADAL" clId="{7B77F153-592D-49B5-BFF1-A2EAA9389930}" dt="2024-10-29T09:23:14.170" v="3596" actId="478"/>
          <ac:spMkLst>
            <pc:docMk/>
            <pc:sldMk cId="1565342145" sldId="1751"/>
            <ac:spMk id="32" creationId="{2A552120-4BDD-F54E-0844-79EF423DE52C}"/>
          </ac:spMkLst>
        </pc:spChg>
        <pc:spChg chg="del">
          <ac:chgData name="Mr J Bee (BWCET)" userId="a1856448-f297-487a-a7ea-498499ce4ab3" providerId="ADAL" clId="{7B77F153-592D-49B5-BFF1-A2EAA9389930}" dt="2024-10-29T09:23:14.170" v="3596" actId="478"/>
          <ac:spMkLst>
            <pc:docMk/>
            <pc:sldMk cId="1565342145" sldId="1751"/>
            <ac:spMk id="33" creationId="{EB16A64E-0F81-CD3D-6712-66CB3D88AFD2}"/>
          </ac:spMkLst>
        </pc:spChg>
        <pc:spChg chg="del">
          <ac:chgData name="Mr J Bee (BWCET)" userId="a1856448-f297-487a-a7ea-498499ce4ab3" providerId="ADAL" clId="{7B77F153-592D-49B5-BFF1-A2EAA9389930}" dt="2024-10-29T09:23:14.170" v="3596" actId="478"/>
          <ac:spMkLst>
            <pc:docMk/>
            <pc:sldMk cId="1565342145" sldId="1751"/>
            <ac:spMk id="34" creationId="{00C68C17-BD47-9623-9A37-BEEF540E9DAD}"/>
          </ac:spMkLst>
        </pc:spChg>
        <pc:spChg chg="del">
          <ac:chgData name="Mr J Bee (BWCET)" userId="a1856448-f297-487a-a7ea-498499ce4ab3" providerId="ADAL" clId="{7B77F153-592D-49B5-BFF1-A2EAA9389930}" dt="2024-10-29T09:23:14.170" v="3596" actId="478"/>
          <ac:spMkLst>
            <pc:docMk/>
            <pc:sldMk cId="1565342145" sldId="1751"/>
            <ac:spMk id="35" creationId="{674BECC5-07E7-194B-A5FB-39D43E0B8328}"/>
          </ac:spMkLst>
        </pc:spChg>
        <pc:spChg chg="del">
          <ac:chgData name="Mr J Bee (BWCET)" userId="a1856448-f297-487a-a7ea-498499ce4ab3" providerId="ADAL" clId="{7B77F153-592D-49B5-BFF1-A2EAA9389930}" dt="2024-10-29T09:23:14.170" v="3596" actId="478"/>
          <ac:spMkLst>
            <pc:docMk/>
            <pc:sldMk cId="1565342145" sldId="1751"/>
            <ac:spMk id="36" creationId="{F4C7B885-981B-1CB6-E496-843C4719BC98}"/>
          </ac:spMkLst>
        </pc:spChg>
        <pc:spChg chg="del">
          <ac:chgData name="Mr J Bee (BWCET)" userId="a1856448-f297-487a-a7ea-498499ce4ab3" providerId="ADAL" clId="{7B77F153-592D-49B5-BFF1-A2EAA9389930}" dt="2024-10-29T09:23:14.170" v="3596" actId="478"/>
          <ac:spMkLst>
            <pc:docMk/>
            <pc:sldMk cId="1565342145" sldId="1751"/>
            <ac:spMk id="37" creationId="{809765AA-8E6F-5FDF-9AFF-D38FFA27FA0B}"/>
          </ac:spMkLst>
        </pc:spChg>
        <pc:spChg chg="del">
          <ac:chgData name="Mr J Bee (BWCET)" userId="a1856448-f297-487a-a7ea-498499ce4ab3" providerId="ADAL" clId="{7B77F153-592D-49B5-BFF1-A2EAA9389930}" dt="2024-10-29T09:23:14.170" v="3596" actId="478"/>
          <ac:spMkLst>
            <pc:docMk/>
            <pc:sldMk cId="1565342145" sldId="1751"/>
            <ac:spMk id="38" creationId="{3453FA0E-D5EE-A0BF-C032-5ED20F61DD0E}"/>
          </ac:spMkLst>
        </pc:spChg>
        <pc:spChg chg="del">
          <ac:chgData name="Mr J Bee (BWCET)" userId="a1856448-f297-487a-a7ea-498499ce4ab3" providerId="ADAL" clId="{7B77F153-592D-49B5-BFF1-A2EAA9389930}" dt="2024-10-29T09:23:14.170" v="3596" actId="478"/>
          <ac:spMkLst>
            <pc:docMk/>
            <pc:sldMk cId="1565342145" sldId="1751"/>
            <ac:spMk id="39" creationId="{9C8DC3A1-563F-B0FE-1D75-833CC385AC6D}"/>
          </ac:spMkLst>
        </pc:spChg>
        <pc:spChg chg="del">
          <ac:chgData name="Mr J Bee (BWCET)" userId="a1856448-f297-487a-a7ea-498499ce4ab3" providerId="ADAL" clId="{7B77F153-592D-49B5-BFF1-A2EAA9389930}" dt="2024-10-29T09:23:15.418" v="3597" actId="478"/>
          <ac:spMkLst>
            <pc:docMk/>
            <pc:sldMk cId="1565342145" sldId="1751"/>
            <ac:spMk id="40" creationId="{FF8966AC-95AF-BD44-05E5-287FBF164253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41" creationId="{139A9924-11DB-2F7D-3A94-3F2AB4B9347E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42" creationId="{0E9BC31A-3343-770F-70A1-A91F268F2511}"/>
          </ac:spMkLst>
        </pc:spChg>
        <pc:spChg chg="del">
          <ac:chgData name="Mr J Bee (BWCET)" userId="a1856448-f297-487a-a7ea-498499ce4ab3" providerId="ADAL" clId="{7B77F153-592D-49B5-BFF1-A2EAA9389930}" dt="2024-10-29T09:23:15.418" v="3597" actId="478"/>
          <ac:spMkLst>
            <pc:docMk/>
            <pc:sldMk cId="1565342145" sldId="1751"/>
            <ac:spMk id="43" creationId="{C821597E-5003-5738-5562-5639ED053FE7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44" creationId="{701DE931-BF98-6956-53DE-F2B8E88FC06D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45" creationId="{A2A158A3-7666-5D14-808D-486FE62C269A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46" creationId="{A387423C-C8D6-F09B-0BCF-B824A25CCE5A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47" creationId="{164A77D2-2655-F222-0C4D-206F7F749AF9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48" creationId="{5E2995DC-361E-259E-DC01-3B03988768DC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49" creationId="{1DF58B05-C9C2-2973-3BC7-4E39BD0AF360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50" creationId="{CEA70DF4-C927-A269-2909-BCB18B571B9E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51" creationId="{01C5B2CA-E867-08EE-6E1E-9D2E1CF13C10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52" creationId="{CF1BAE47-6904-6F46-FACF-0D3257E41F8F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53" creationId="{121455B2-56E1-636D-F90B-AEE733B32970}"/>
          </ac:spMkLst>
        </pc:spChg>
        <pc:spChg chg="del">
          <ac:chgData name="Mr J Bee (BWCET)" userId="a1856448-f297-487a-a7ea-498499ce4ab3" providerId="ADAL" clId="{7B77F153-592D-49B5-BFF1-A2EAA9389930}" dt="2024-10-29T09:23:12.178" v="3595" actId="478"/>
          <ac:spMkLst>
            <pc:docMk/>
            <pc:sldMk cId="1565342145" sldId="1751"/>
            <ac:spMk id="54" creationId="{D54B29C1-7955-E469-A30A-57DD14F5ACF6}"/>
          </ac:spMkLst>
        </pc:spChg>
      </pc:sldChg>
      <pc:sldChg chg="add del">
        <pc:chgData name="Mr J Bee (BWCET)" userId="a1856448-f297-487a-a7ea-498499ce4ab3" providerId="ADAL" clId="{7B77F153-592D-49B5-BFF1-A2EAA9389930}" dt="2024-10-29T09:22:27.121" v="3574" actId="47"/>
        <pc:sldMkLst>
          <pc:docMk/>
          <pc:sldMk cId="2980359686" sldId="1751"/>
        </pc:sldMkLst>
      </pc:sldChg>
      <pc:sldChg chg="addSp delSp modSp add mod modTransition addAnim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523599766" sldId="1752"/>
        </pc:sldMkLst>
        <pc:spChg chg="add 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2" creationId="{67DECB1B-E031-59F6-C735-48A3FF0AF235}"/>
          </ac:spMkLst>
        </pc:spChg>
        <pc:spChg chg="add 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3" creationId="{890E74C9-DA31-3FE8-8C4A-1F1879AB72E9}"/>
          </ac:spMkLst>
        </pc:spChg>
        <pc:spChg chg="add del mod">
          <ac:chgData name="Mr J Bee (BWCET)" userId="a1856448-f297-487a-a7ea-498499ce4ab3" providerId="ADAL" clId="{7B77F153-592D-49B5-BFF1-A2EAA9389930}" dt="2024-10-29T09:33:34.947" v="3669" actId="478"/>
          <ac:spMkLst>
            <pc:docMk/>
            <pc:sldMk cId="1523599766" sldId="1752"/>
            <ac:spMk id="4" creationId="{897C127D-8152-06AD-82AF-973FD8BFF16D}"/>
          </ac:spMkLst>
        </pc:spChg>
        <pc:spChg chg="add del mod">
          <ac:chgData name="Mr J Bee (BWCET)" userId="a1856448-f297-487a-a7ea-498499ce4ab3" providerId="ADAL" clId="{7B77F153-592D-49B5-BFF1-A2EAA9389930}" dt="2024-10-29T09:33:34.947" v="3669" actId="478"/>
          <ac:spMkLst>
            <pc:docMk/>
            <pc:sldMk cId="1523599766" sldId="1752"/>
            <ac:spMk id="5" creationId="{FE37E453-CC92-87B1-2031-2C32CB17619B}"/>
          </ac:spMkLst>
        </pc:spChg>
        <pc:spChg chg="add del mod">
          <ac:chgData name="Mr J Bee (BWCET)" userId="a1856448-f297-487a-a7ea-498499ce4ab3" providerId="ADAL" clId="{7B77F153-592D-49B5-BFF1-A2EAA9389930}" dt="2024-10-29T09:33:34.947" v="3669" actId="478"/>
          <ac:spMkLst>
            <pc:docMk/>
            <pc:sldMk cId="1523599766" sldId="1752"/>
            <ac:spMk id="6" creationId="{43642981-45FF-1C09-5EFB-7CEA2D870F79}"/>
          </ac:spMkLst>
        </pc:spChg>
        <pc:spChg chg="add del mod">
          <ac:chgData name="Mr J Bee (BWCET)" userId="a1856448-f297-487a-a7ea-498499ce4ab3" providerId="ADAL" clId="{7B77F153-592D-49B5-BFF1-A2EAA9389930}" dt="2024-10-29T09:33:37.797" v="3670" actId="478"/>
          <ac:spMkLst>
            <pc:docMk/>
            <pc:sldMk cId="1523599766" sldId="1752"/>
            <ac:spMk id="7" creationId="{F55E7BEC-DAB4-D0D8-0D9B-5521E86EAA14}"/>
          </ac:spMkLst>
        </pc:spChg>
        <pc:spChg chg="add del mod">
          <ac:chgData name="Mr J Bee (BWCET)" userId="a1856448-f297-487a-a7ea-498499ce4ab3" providerId="ADAL" clId="{7B77F153-592D-49B5-BFF1-A2EAA9389930}" dt="2024-10-29T09:33:34.947" v="3669" actId="478"/>
          <ac:spMkLst>
            <pc:docMk/>
            <pc:sldMk cId="1523599766" sldId="1752"/>
            <ac:spMk id="8" creationId="{654FC4CA-62EC-2627-AC6D-D2A0EB107D01}"/>
          </ac:spMkLst>
        </pc:spChg>
        <pc:spChg chg="add del mod">
          <ac:chgData name="Mr J Bee (BWCET)" userId="a1856448-f297-487a-a7ea-498499ce4ab3" providerId="ADAL" clId="{7B77F153-592D-49B5-BFF1-A2EAA9389930}" dt="2024-10-29T09:33:37.797" v="3670" actId="478"/>
          <ac:spMkLst>
            <pc:docMk/>
            <pc:sldMk cId="1523599766" sldId="1752"/>
            <ac:spMk id="9" creationId="{A033A9EF-6C02-BD14-8CA7-303158A44B8E}"/>
          </ac:spMkLst>
        </pc:spChg>
        <pc:spChg chg="add del mod">
          <ac:chgData name="Mr J Bee (BWCET)" userId="a1856448-f297-487a-a7ea-498499ce4ab3" providerId="ADAL" clId="{7B77F153-592D-49B5-BFF1-A2EAA9389930}" dt="2024-10-29T09:33:34.947" v="3669" actId="478"/>
          <ac:spMkLst>
            <pc:docMk/>
            <pc:sldMk cId="1523599766" sldId="1752"/>
            <ac:spMk id="10" creationId="{6FCC32D0-055F-05C8-4A51-215B2E1C9EA2}"/>
          </ac:spMkLst>
        </pc:spChg>
        <pc:spChg chg="add del mod">
          <ac:chgData name="Mr J Bee (BWCET)" userId="a1856448-f297-487a-a7ea-498499ce4ab3" providerId="ADAL" clId="{7B77F153-592D-49B5-BFF1-A2EAA9389930}" dt="2024-10-29T09:33:37.797" v="3670" actId="478"/>
          <ac:spMkLst>
            <pc:docMk/>
            <pc:sldMk cId="1523599766" sldId="1752"/>
            <ac:spMk id="11" creationId="{472D9D94-9CCB-4F42-DF1C-045323E1ABC5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24" creationId="{1954B9A9-039C-2789-440F-67310824D9B4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25" creationId="{EAA25492-B9A2-9711-7849-C0D2D0442296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27" creationId="{C94929BD-E595-0933-E87D-9C1CCB5CDB09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28" creationId="{37169364-FDB5-8C34-8D92-9B6941BCE6C5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29" creationId="{7A6EC7AD-D57D-CF88-87D8-DD88B505220D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30" creationId="{C03BA5D3-BFDB-2FFA-5DB0-0F8400B7B222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31" creationId="{F5A66F2F-278B-E719-52AA-046B0CA7E926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32" creationId="{EAED0210-64AC-8F61-D49B-706AC14ED6D9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33" creationId="{84B67A42-51A9-1916-575F-D95938B72E7B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34" creationId="{B7E85548-412E-B297-3F18-F357D5ABEFDF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35" creationId="{48FFAFA9-6848-BC8A-B42C-DC5B7D276106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48" creationId="{77621417-AD4B-442E-B8B8-7E3AF9C44E96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49" creationId="{AFC8E6DD-F539-6883-D8ED-0C8BDD273B85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50" creationId="{470A5357-58C7-B71B-D5A1-AB9EE015F959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51" creationId="{035B9F58-E2EE-8840-BE22-1E6E954F4B3D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52" creationId="{F00A5AAC-60AA-3DAE-6BDB-4DDC4AA251E6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53" creationId="{52675A9F-99D1-A4B6-1ABC-AEC2748CEAD4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54" creationId="{44BFBA1F-D86D-7499-A557-9F0D97A61712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55" creationId="{E1B38093-C572-7423-117B-667ABC021079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56" creationId="{3584E78D-AC71-3C9F-BBBF-9FD87F2B8786}"/>
          </ac:spMkLst>
        </pc:spChg>
        <pc:spChg chg="add mod">
          <ac:chgData name="Mr J Bee (BWCET)" userId="a1856448-f297-487a-a7ea-498499ce4ab3" providerId="ADAL" clId="{7B77F153-592D-49B5-BFF1-A2EAA9389930}" dt="2024-10-29T09:35:07.926" v="3683"/>
          <ac:spMkLst>
            <pc:docMk/>
            <pc:sldMk cId="1523599766" sldId="1752"/>
            <ac:spMk id="57" creationId="{C6BF396A-321E-895C-5A45-67B2AE4F15D1}"/>
          </ac:spMkLst>
        </pc:spChg>
        <pc:spChg chg="add mod">
          <ac:chgData name="Mr J Bee (BWCET)" userId="a1856448-f297-487a-a7ea-498499ce4ab3" providerId="ADAL" clId="{7B77F153-592D-49B5-BFF1-A2EAA9389930}" dt="2024-10-29T09:36:20.044" v="3696" actId="1037"/>
          <ac:spMkLst>
            <pc:docMk/>
            <pc:sldMk cId="1523599766" sldId="1752"/>
            <ac:spMk id="58" creationId="{AAD5581F-4D06-42BA-6FC6-9DADD3B8EE89}"/>
          </ac:spMkLst>
        </pc:spChg>
        <pc:spChg chg="add mod">
          <ac:chgData name="Mr J Bee (BWCET)" userId="a1856448-f297-487a-a7ea-498499ce4ab3" providerId="ADAL" clId="{7B77F153-592D-49B5-BFF1-A2EAA9389930}" dt="2024-10-29T09:37:39.317" v="3704" actId="1076"/>
          <ac:spMkLst>
            <pc:docMk/>
            <pc:sldMk cId="1523599766" sldId="1752"/>
            <ac:spMk id="59" creationId="{4B5DCE2D-AA21-C4FD-4DAF-8370006DD1A3}"/>
          </ac:spMkLst>
        </pc:spChg>
        <pc:spChg chg="add mod">
          <ac:chgData name="Mr J Bee (BWCET)" userId="a1856448-f297-487a-a7ea-498499ce4ab3" providerId="ADAL" clId="{7B77F153-592D-49B5-BFF1-A2EAA9389930}" dt="2024-10-29T09:37:56.671" v="3714" actId="1076"/>
          <ac:spMkLst>
            <pc:docMk/>
            <pc:sldMk cId="1523599766" sldId="1752"/>
            <ac:spMk id="60" creationId="{5E8CD876-06FB-D266-3938-F04E737F9E68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61" creationId="{218FF2D0-06BE-28DD-12F7-95291D4D96C2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62" creationId="{C6539681-D3D2-A6BC-EDF6-FAE37C2DE3F3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63" creationId="{8E3AF645-6A03-0849-2B28-B023ED1DF7E5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64" creationId="{8F912B3F-B53E-602C-61BE-BF7FCAB1F575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65" creationId="{65B558D1-3B30-D3CE-4736-9B5C8513A092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66" creationId="{7ADE3096-56EE-EB5A-92E4-540376B0C5A9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67" creationId="{81A96306-7993-D743-2308-E9D2E0639795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68" creationId="{2166C5A5-D1EB-2C5A-62D7-0F2234313BF4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69" creationId="{3D5C8970-EE21-8B7D-E026-8754746E6A08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70" creationId="{1178E900-6D2F-C6F5-3D63-BD9FCAD80BDD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72" creationId="{43FD0693-F3FB-95D1-1DAD-5317B377F9E3}"/>
          </ac:spMkLst>
        </pc:spChg>
        <pc:spChg chg="add mod">
          <ac:chgData name="Mr J Bee (BWCET)" userId="a1856448-f297-487a-a7ea-498499ce4ab3" providerId="ADAL" clId="{7B77F153-592D-49B5-BFF1-A2EAA9389930}" dt="2024-10-29T09:40:31.223" v="3756" actId="1076"/>
          <ac:spMkLst>
            <pc:docMk/>
            <pc:sldMk cId="1523599766" sldId="1752"/>
            <ac:spMk id="73" creationId="{A4F44BAE-0951-5015-27BC-E93F92F4B231}"/>
          </ac:spMkLst>
        </pc:spChg>
        <pc:spChg chg="add mod">
          <ac:chgData name="Mr J Bee (BWCET)" userId="a1856448-f297-487a-a7ea-498499ce4ab3" providerId="ADAL" clId="{7B77F153-592D-49B5-BFF1-A2EAA9389930}" dt="2024-10-29T09:41:09.089" v="3769" actId="113"/>
          <ac:spMkLst>
            <pc:docMk/>
            <pc:sldMk cId="1523599766" sldId="1752"/>
            <ac:spMk id="75" creationId="{CBEFB1B1-AF24-06AE-86CE-7FF0B3CA9F4E}"/>
          </ac:spMkLst>
        </pc:spChg>
        <pc:spChg chg="add mod">
          <ac:chgData name="Mr J Bee (BWCET)" userId="a1856448-f297-487a-a7ea-498499ce4ab3" providerId="ADAL" clId="{7B77F153-592D-49B5-BFF1-A2EAA9389930}" dt="2024-10-29T09:41:32.261" v="3775" actId="14100"/>
          <ac:spMkLst>
            <pc:docMk/>
            <pc:sldMk cId="1523599766" sldId="1752"/>
            <ac:spMk id="76" creationId="{48D53189-7C65-4571-2231-B793866F98E1}"/>
          </ac:spMkLst>
        </pc:spChg>
        <pc:spChg chg="add mod">
          <ac:chgData name="Mr J Bee (BWCET)" userId="a1856448-f297-487a-a7ea-498499ce4ab3" providerId="ADAL" clId="{7B77F153-592D-49B5-BFF1-A2EAA9389930}" dt="2024-10-29T09:41:38.038" v="3776" actId="1076"/>
          <ac:spMkLst>
            <pc:docMk/>
            <pc:sldMk cId="1523599766" sldId="1752"/>
            <ac:spMk id="77" creationId="{1E403EBD-6E17-4298-ADB5-833F1F0C1A3F}"/>
          </ac:spMkLst>
        </pc:spChg>
        <pc:spChg chg="add mod">
          <ac:chgData name="Mr J Bee (BWCET)" userId="a1856448-f297-487a-a7ea-498499ce4ab3" providerId="ADAL" clId="{7B77F153-592D-49B5-BFF1-A2EAA9389930}" dt="2024-10-29T09:41:47.188" v="3778" actId="1076"/>
          <ac:spMkLst>
            <pc:docMk/>
            <pc:sldMk cId="1523599766" sldId="1752"/>
            <ac:spMk id="78" creationId="{6689EC8A-D733-2225-DB85-A0B36DCA0D59}"/>
          </ac:spMkLst>
        </pc:spChg>
        <pc:spChg chg="add mod">
          <ac:chgData name="Mr J Bee (BWCET)" userId="a1856448-f297-487a-a7ea-498499ce4ab3" providerId="ADAL" clId="{7B77F153-592D-49B5-BFF1-A2EAA9389930}" dt="2024-10-29T09:41:47.188" v="3778" actId="1076"/>
          <ac:spMkLst>
            <pc:docMk/>
            <pc:sldMk cId="1523599766" sldId="1752"/>
            <ac:spMk id="79" creationId="{BC514E27-3BDD-952B-D7D9-E03A6B4AD667}"/>
          </ac:spMkLst>
        </pc:spChg>
        <pc:spChg chg="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103" creationId="{5124EA92-2A4D-E8BB-68F2-26B2B6541D9E}"/>
          </ac:spMkLst>
        </pc:spChg>
        <pc:spChg chg="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104" creationId="{6646A21A-6E22-62ED-77FC-3E76C3D2CFDF}"/>
          </ac:spMkLst>
        </pc:spChg>
        <pc:spChg chg="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105" creationId="{997C7486-70B8-EEA0-7F18-8DF93F4038A3}"/>
          </ac:spMkLst>
        </pc:spChg>
        <pc:spChg chg="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106" creationId="{8A38FA69-2A85-7DF7-03F5-44B7A6139DF6}"/>
          </ac:spMkLst>
        </pc:spChg>
        <pc:spChg chg="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107" creationId="{DA8EE091-2126-1A65-91DD-E4807E1F6711}"/>
          </ac:spMkLst>
        </pc:spChg>
        <pc:spChg chg="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118" creationId="{F209A79D-703F-5B1E-8EF0-0E98D8812023}"/>
          </ac:spMkLst>
        </pc:spChg>
        <pc:spChg chg="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131" creationId="{DD514BFE-9E7B-F336-B512-73970FF76D3C}"/>
          </ac:spMkLst>
        </pc:spChg>
        <pc:spChg chg="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132" creationId="{A15605E2-9BDD-E005-3CB0-0C8DBCFFA2CE}"/>
          </ac:spMkLst>
        </pc:spChg>
        <pc:spChg chg="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133" creationId="{B8F6AC18-D788-8DE8-F91F-A72FCC3C018B}"/>
          </ac:spMkLst>
        </pc:spChg>
        <pc:spChg chg="mod">
          <ac:chgData name="Mr J Bee (BWCET)" userId="a1856448-f297-487a-a7ea-498499ce4ab3" providerId="ADAL" clId="{7B77F153-592D-49B5-BFF1-A2EAA9389930}" dt="2024-10-29T09:35:34.561" v="3686" actId="1076"/>
          <ac:spMkLst>
            <pc:docMk/>
            <pc:sldMk cId="1523599766" sldId="1752"/>
            <ac:spMk id="134" creationId="{4CB5EB30-5C65-C71D-6148-CEE381AB6EAA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191" creationId="{7E756002-C38E-5CD5-DAC7-94C9A70870CA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192" creationId="{08A915BB-2E9C-D3DB-C1C0-F06DC2823489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193" creationId="{E084E1BA-0556-D123-EFCA-14C705E64E00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194" creationId="{4C50ACC4-BD7C-F0FB-CF58-A41A42F07243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195" creationId="{2BA3570A-2116-91B3-D8F5-0DFDFCAE37A6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196" creationId="{8F9A5ED5-7C29-A787-C3B2-419A15C15ECA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197" creationId="{5E21298F-F816-1023-FB58-651A0F21D103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198" creationId="{21DEF42F-5D20-6801-B0E5-B5004B36646C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199" creationId="{79AEE283-B099-37DA-026B-78244FE18BF2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00" creationId="{BFB2655D-22A4-5E47-4DE6-C42CA867F548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02" creationId="{DFCE599F-C59D-47B4-E66C-C8FFB5A5DA38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03" creationId="{436046DA-DBCF-7EB6-C05F-3CF93E351123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04" creationId="{64D81EA5-652F-415F-27FE-C02A2F4E65FC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05" creationId="{D777C3A3-804C-2F76-3F13-50DBC37B26B6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06" creationId="{EFCF4615-6ABB-EB8F-52E8-38FD2498A11A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07" creationId="{4E46F970-8C78-2CFA-8E42-853518F6573B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08" creationId="{957978F3-5C88-50BD-F09E-097C0822D544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09" creationId="{2B8560A7-2515-3559-41FC-91D229D4B8C3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10" creationId="{49D9F73D-EF2C-8419-A122-68A25FE0079C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11" creationId="{28F856A8-1748-F540-2B1D-6AB62CE1B1DE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13" creationId="{59567226-110F-5E01-DD51-B51F3AD3E661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14" creationId="{AA70946D-9366-408A-7570-E9D5EDDE0DD7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15" creationId="{F0232BB6-CA43-08B8-33C0-286C4CE5D9BB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16" creationId="{41E62AEE-2F0C-E752-D2CC-B0118169F117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17" creationId="{9186C9E3-325F-6644-DE73-8A08BBB3C1DA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18" creationId="{55AC8E9A-CC44-0246-57DD-A350975744FE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19" creationId="{1CE7E606-E70E-F767-E70C-94989B3CFD2F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20" creationId="{B17D2383-FE8E-332C-8A16-1AA522F99B48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21" creationId="{5B1B5C29-560A-8E1B-7067-96663A0997BD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22" creationId="{ACF87C31-EBAD-FF26-8146-472983F21D19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24" creationId="{E8907E2C-19E3-C53F-6F5E-5D274CD83C34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25" creationId="{E0AE2199-4A60-4B05-B933-0231D1CD4112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26" creationId="{F478BF98-154A-0C9D-04C0-B609FF47FEA9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27" creationId="{71975262-A354-F62E-6700-ACC3E182AC8E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28" creationId="{DA0B796A-CB65-11C0-017D-797501910B5D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29" creationId="{8C4FB30F-A51D-39F8-7D52-DCA7EBC8DCFD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30" creationId="{8168979C-7287-6F44-8FDA-241547D1C2A6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31" creationId="{F51B5676-925C-E9F4-337D-A1F7BAB2E1DA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32" creationId="{D01F7773-711D-6D1F-F451-5547599F2CAF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33" creationId="{89459A34-5039-D820-37E4-2A5A8C35F51E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35" creationId="{7E7E7187-C798-622C-5817-06FEF8C8B9C7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36" creationId="{8D791BB0-7968-982C-8B74-45FDEE19B2C8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37" creationId="{876DD3F9-8943-0EB4-DB52-47FE232DB5B3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38" creationId="{A71DA872-1B36-0A6A-6B46-DCB8E3F55960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39" creationId="{AD17E1F9-619F-D8D7-DBAB-CBA552153F8E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40" creationId="{4880B5B4-4F1C-20F1-60BD-0DAB11C0ED48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41" creationId="{CA50C1BB-5403-AD41-8BEC-5BD0859339A6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42" creationId="{0CB71267-C747-AC97-2027-E36B61D9CE45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43" creationId="{87E272C7-A81E-CA93-FB98-FF51D9998E44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44" creationId="{97BD3B84-E27F-E48C-F894-7180C3660824}"/>
          </ac:spMkLst>
        </pc:spChg>
        <pc:spChg chg="add del mod">
          <ac:chgData name="Mr J Bee (BWCET)" userId="a1856448-f297-487a-a7ea-498499ce4ab3" providerId="ADAL" clId="{7B77F153-592D-49B5-BFF1-A2EAA9389930}" dt="2024-10-29T09:39:05.301" v="3721" actId="1076"/>
          <ac:spMkLst>
            <pc:docMk/>
            <pc:sldMk cId="1523599766" sldId="1752"/>
            <ac:spMk id="246" creationId="{DD447E12-3C86-6AD1-1E56-ACB2D7FE699B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47" creationId="{E87CC2ED-DB71-F14E-49BA-1F96C9833596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48" creationId="{0F99E222-59A6-309B-8A1A-7D164BB549D7}"/>
          </ac:spMkLst>
        </pc:spChg>
        <pc:spChg chg="del mod">
          <ac:chgData name="Mr J Bee (BWCET)" userId="a1856448-f297-487a-a7ea-498499ce4ab3" providerId="ADAL" clId="{7B77F153-592D-49B5-BFF1-A2EAA9389930}" dt="2024-10-29T09:35:42.800" v="3688" actId="478"/>
          <ac:spMkLst>
            <pc:docMk/>
            <pc:sldMk cId="1523599766" sldId="1752"/>
            <ac:spMk id="249" creationId="{B3C90E31-CD5F-A958-00A6-70B5DE12A1D0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50" creationId="{55B9621A-83E7-A666-03DD-6B39CCF0A32F}"/>
          </ac:spMkLst>
        </pc:spChg>
        <pc:spChg chg="del">
          <ac:chgData name="Mr J Bee (BWCET)" userId="a1856448-f297-487a-a7ea-498499ce4ab3" providerId="ADAL" clId="{7B77F153-592D-49B5-BFF1-A2EAA9389930}" dt="2024-10-29T09:32:54.130" v="3651" actId="478"/>
          <ac:spMkLst>
            <pc:docMk/>
            <pc:sldMk cId="1523599766" sldId="1752"/>
            <ac:spMk id="251" creationId="{C1AA7789-45DE-5768-FE03-E56C5F97EE65}"/>
          </ac:spMkLst>
        </pc:spChg>
        <pc:graphicFrameChg chg="add mod">
          <ac:chgData name="Mr J Bee (BWCET)" userId="a1856448-f297-487a-a7ea-498499ce4ab3" providerId="ADAL" clId="{7B77F153-592D-49B5-BFF1-A2EAA9389930}" dt="2024-10-29T09:35:34.561" v="3686" actId="1076"/>
          <ac:graphicFrameMkLst>
            <pc:docMk/>
            <pc:sldMk cId="1523599766" sldId="1752"/>
            <ac:graphicFrameMk id="12" creationId="{16678960-B5B9-2AE7-9C8D-2B2094475937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40:31.223" v="3756" actId="1076"/>
          <ac:graphicFrameMkLst>
            <pc:docMk/>
            <pc:sldMk cId="1523599766" sldId="1752"/>
            <ac:graphicFrameMk id="71" creationId="{2BB97D36-73B9-3D27-A167-315EABEE061D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40:31.223" v="3756" actId="1076"/>
          <ac:graphicFrameMkLst>
            <pc:docMk/>
            <pc:sldMk cId="1523599766" sldId="1752"/>
            <ac:graphicFrameMk id="74" creationId="{DCFBE2DB-773D-DB81-C33C-69871D674E17}"/>
          </ac:graphicFrameMkLst>
        </pc:graphicFrameChg>
        <pc:graphicFrameChg chg="mod">
          <ac:chgData name="Mr J Bee (BWCET)" userId="a1856448-f297-487a-a7ea-498499ce4ab3" providerId="ADAL" clId="{7B77F153-592D-49B5-BFF1-A2EAA9389930}" dt="2024-10-29T09:35:34.561" v="3686" actId="1076"/>
          <ac:graphicFrameMkLst>
            <pc:docMk/>
            <pc:sldMk cId="1523599766" sldId="1752"/>
            <ac:graphicFrameMk id="190" creationId="{8F6E475E-0F67-4774-FC57-DAD6BFF30E85}"/>
          </ac:graphicFrameMkLst>
        </pc:graphicFrameChg>
        <pc:graphicFrameChg chg="del">
          <ac:chgData name="Mr J Bee (BWCET)" userId="a1856448-f297-487a-a7ea-498499ce4ab3" providerId="ADAL" clId="{7B77F153-592D-49B5-BFF1-A2EAA9389930}" dt="2024-10-29T09:32:54.130" v="3651" actId="478"/>
          <ac:graphicFrameMkLst>
            <pc:docMk/>
            <pc:sldMk cId="1523599766" sldId="1752"/>
            <ac:graphicFrameMk id="201" creationId="{D767B1E5-EA6A-479F-E92B-96E4D8BB2D46}"/>
          </ac:graphicFrameMkLst>
        </pc:graphicFrameChg>
        <pc:graphicFrameChg chg="del">
          <ac:chgData name="Mr J Bee (BWCET)" userId="a1856448-f297-487a-a7ea-498499ce4ab3" providerId="ADAL" clId="{7B77F153-592D-49B5-BFF1-A2EAA9389930}" dt="2024-10-29T09:32:54.130" v="3651" actId="478"/>
          <ac:graphicFrameMkLst>
            <pc:docMk/>
            <pc:sldMk cId="1523599766" sldId="1752"/>
            <ac:graphicFrameMk id="212" creationId="{F4F6C4BA-65FE-D443-4C8E-E1AE5C7DFAAF}"/>
          </ac:graphicFrameMkLst>
        </pc:graphicFrameChg>
        <pc:graphicFrameChg chg="del">
          <ac:chgData name="Mr J Bee (BWCET)" userId="a1856448-f297-487a-a7ea-498499ce4ab3" providerId="ADAL" clId="{7B77F153-592D-49B5-BFF1-A2EAA9389930}" dt="2024-10-29T09:32:54.130" v="3651" actId="478"/>
          <ac:graphicFrameMkLst>
            <pc:docMk/>
            <pc:sldMk cId="1523599766" sldId="1752"/>
            <ac:graphicFrameMk id="223" creationId="{1B0B4734-5769-186D-78CC-E252B9248238}"/>
          </ac:graphicFrameMkLst>
        </pc:graphicFrameChg>
        <pc:graphicFrameChg chg="del">
          <ac:chgData name="Mr J Bee (BWCET)" userId="a1856448-f297-487a-a7ea-498499ce4ab3" providerId="ADAL" clId="{7B77F153-592D-49B5-BFF1-A2EAA9389930}" dt="2024-10-29T09:32:54.130" v="3651" actId="478"/>
          <ac:graphicFrameMkLst>
            <pc:docMk/>
            <pc:sldMk cId="1523599766" sldId="1752"/>
            <ac:graphicFrameMk id="234" creationId="{DDA25231-FDCE-DC71-6DBA-5A7BA0947E4F}"/>
          </ac:graphicFrameMkLst>
        </pc:graphicFrameChg>
        <pc:graphicFrameChg chg="del">
          <ac:chgData name="Mr J Bee (BWCET)" userId="a1856448-f297-487a-a7ea-498499ce4ab3" providerId="ADAL" clId="{7B77F153-592D-49B5-BFF1-A2EAA9389930}" dt="2024-10-29T09:32:54.130" v="3651" actId="478"/>
          <ac:graphicFrameMkLst>
            <pc:docMk/>
            <pc:sldMk cId="1523599766" sldId="1752"/>
            <ac:graphicFrameMk id="245" creationId="{1D00DC07-211F-4C4C-5F0A-6D75F7AD9397}"/>
          </ac:graphicFrameMkLst>
        </pc:graphicFrame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13" creationId="{456BF887-C7CC-EEA9-4BB8-DE206A0BBE9D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14" creationId="{1628CAC9-0AB3-5CAF-A63A-D4D160E12B07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15" creationId="{FA9997DE-08EE-FC7A-EFCB-BDCCF320F73D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16" creationId="{FE9685EB-1969-B9B9-365A-DF433E3A7C52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17" creationId="{310C0352-72CA-95F9-91CE-454C5296FC0C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18" creationId="{CF64ED36-0CDC-ABAE-35F1-F336BF50ED8F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19" creationId="{6F449C01-FFF9-2214-6FBD-A2B2B3D1F62F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20" creationId="{8B1ECF93-DAB2-CE7B-5C0F-A0683B31BC68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21" creationId="{C0B25D28-379C-ED5A-5103-516E77736313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22" creationId="{7274C55E-107D-297C-789C-5656EC3E2073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23" creationId="{09B51B24-842F-5249-1275-96DC1B8BE007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36" creationId="{308803B2-7611-01AA-550A-1EA787779476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37" creationId="{8CFF924A-1EA5-0942-156C-5BA6C3B47176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38" creationId="{47428235-50DD-AE6A-45F4-CCE42A2552C9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39" creationId="{A99E49DE-24BE-EFC0-5D6B-DBEE6801D836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40" creationId="{14F2B0A6-FA33-AFF0-64AB-6538C190B041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41" creationId="{4821AFBE-D6DD-8E9A-9251-0517260DB724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42" creationId="{5EE1522C-A965-46D3-5217-3ED4C91A6985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43" creationId="{BA013F92-89F6-FFEA-4DC8-10EB3418D8B2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44" creationId="{98349365-8969-AE8A-F820-58A986B4CEF7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45" creationId="{773991FD-1EC8-C991-E19D-512940C1A657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46" creationId="{DDE8CD69-E151-7A37-5BF1-C23A8C8C8FD9}"/>
          </ac:cxnSpMkLst>
        </pc:cxnChg>
        <pc:cxnChg chg="add mod">
          <ac:chgData name="Mr J Bee (BWCET)" userId="a1856448-f297-487a-a7ea-498499ce4ab3" providerId="ADAL" clId="{7B77F153-592D-49B5-BFF1-A2EAA9389930}" dt="2024-10-29T09:35:07.926" v="3683"/>
          <ac:cxnSpMkLst>
            <pc:docMk/>
            <pc:sldMk cId="1523599766" sldId="1752"/>
            <ac:cxnSpMk id="47" creationId="{291A1B16-AC7F-A35A-B779-B6776AD00F35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409594441" sldId="1753"/>
        </pc:sldMkLst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2" creationId="{7FE883BB-1700-CB59-9DC6-14C26E6C64A2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3" creationId="{DE24E80A-4A95-A98E-03FD-8CA45A5A562D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4" creationId="{19820FDF-F983-D465-8DC4-BC8C7234321E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5" creationId="{EA3990F3-A205-3ECF-BCB1-5E46A50AA7E6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6" creationId="{F597B592-0BE5-261D-4D5F-19CF2BE8C546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7" creationId="{D40468CC-DAB8-F734-61E0-AECDEDA026E8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8" creationId="{68F42E8A-A89C-2751-1269-3003879E535B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9" creationId="{B741B287-F734-05FB-F507-674495C7AE04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10" creationId="{73F54F76-1BE7-BF85-C0B9-BF1B389F3E7C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11" creationId="{167219C7-49EF-0F09-BD52-9DC22FE461A1}"/>
          </ac:spMkLst>
        </pc:spChg>
        <pc:spChg chg="mod">
          <ac:chgData name="Mr J Bee (BWCET)" userId="a1856448-f297-487a-a7ea-498499ce4ab3" providerId="ADAL" clId="{7B77F153-592D-49B5-BFF1-A2EAA9389930}" dt="2024-10-29T09:45:33.835" v="3808" actId="1076"/>
          <ac:spMkLst>
            <pc:docMk/>
            <pc:sldMk cId="409594441" sldId="1753"/>
            <ac:spMk id="58" creationId="{20FDA4F9-C2AF-E9DC-8DB2-4D4D413E85FF}"/>
          </ac:spMkLst>
        </pc:spChg>
        <pc:spChg chg="mod">
          <ac:chgData name="Mr J Bee (BWCET)" userId="a1856448-f297-487a-a7ea-498499ce4ab3" providerId="ADAL" clId="{7B77F153-592D-49B5-BFF1-A2EAA9389930}" dt="2024-10-29T09:45:45.829" v="3811"/>
          <ac:spMkLst>
            <pc:docMk/>
            <pc:sldMk cId="409594441" sldId="1753"/>
            <ac:spMk id="59" creationId="{FB6081D4-E32A-4F2A-B3E0-2EF700AE3E4F}"/>
          </ac:spMkLst>
        </pc:spChg>
        <pc:spChg chg="mod">
          <ac:chgData name="Mr J Bee (BWCET)" userId="a1856448-f297-487a-a7ea-498499ce4ab3" providerId="ADAL" clId="{7B77F153-592D-49B5-BFF1-A2EAA9389930}" dt="2024-10-29T09:45:36.417" v="3810" actId="20577"/>
          <ac:spMkLst>
            <pc:docMk/>
            <pc:sldMk cId="409594441" sldId="1753"/>
            <ac:spMk id="60" creationId="{9B9509D0-C6CA-0976-0F0F-F6D9ECB7A636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61" creationId="{E42A3F94-E11A-CD47-DDB5-EAB8B922B198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62" creationId="{2E93FE46-DB4F-82B7-CB30-801F4442B728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63" creationId="{37C56DC7-9F2A-EFFE-7378-D2331A75DD2C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64" creationId="{5ECF1B1D-75D6-A2A7-66C6-68BF71EAA165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65" creationId="{BDA164C1-CB8C-AB16-ABEA-2B6FB78CCBA0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66" creationId="{FDBF7763-6450-0A36-DC81-D9E5C80F2B2B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67" creationId="{E19B73BC-3E3A-FDCE-E510-634CC48B4383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68" creationId="{A067226D-FA1B-34BC-4CF3-1621A744D9ED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69" creationId="{9139A092-CD7F-51AC-BC31-83FB78A93C3D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70" creationId="{F53A8153-1C0E-0710-758E-AA697CDEB972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72" creationId="{6FB0AA10-1C26-1471-63ED-059657B2B387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73" creationId="{66C0F054-C455-5D22-221A-F9E787696CB5}"/>
          </ac:spMkLst>
        </pc:spChg>
        <pc:spChg chg="mod">
          <ac:chgData name="Mr J Bee (BWCET)" userId="a1856448-f297-487a-a7ea-498499ce4ab3" providerId="ADAL" clId="{7B77F153-592D-49B5-BFF1-A2EAA9389930}" dt="2024-10-29T09:47:47.867" v="3844" actId="1076"/>
          <ac:spMkLst>
            <pc:docMk/>
            <pc:sldMk cId="409594441" sldId="1753"/>
            <ac:spMk id="75" creationId="{40901F22-A19D-09A7-0173-F9B2641B50B1}"/>
          </ac:spMkLst>
        </pc:spChg>
        <pc:spChg chg="mod">
          <ac:chgData name="Mr J Bee (BWCET)" userId="a1856448-f297-487a-a7ea-498499ce4ab3" providerId="ADAL" clId="{7B77F153-592D-49B5-BFF1-A2EAA9389930}" dt="2024-10-29T09:51:01.040" v="3877" actId="1076"/>
          <ac:spMkLst>
            <pc:docMk/>
            <pc:sldMk cId="409594441" sldId="1753"/>
            <ac:spMk id="76" creationId="{5490F79F-5D2B-5A1A-AC33-16B2F11F9818}"/>
          </ac:spMkLst>
        </pc:spChg>
        <pc:spChg chg="add del mod">
          <ac:chgData name="Mr J Bee (BWCET)" userId="a1856448-f297-487a-a7ea-498499ce4ab3" providerId="ADAL" clId="{7B77F153-592D-49B5-BFF1-A2EAA9389930}" dt="2024-10-29T09:51:01.040" v="3877" actId="1076"/>
          <ac:spMkLst>
            <pc:docMk/>
            <pc:sldMk cId="409594441" sldId="1753"/>
            <ac:spMk id="77" creationId="{26854B88-6A9C-8463-210E-DADA21DF84C4}"/>
          </ac:spMkLst>
        </pc:spChg>
        <pc:spChg chg="mod">
          <ac:chgData name="Mr J Bee (BWCET)" userId="a1856448-f297-487a-a7ea-498499ce4ab3" providerId="ADAL" clId="{7B77F153-592D-49B5-BFF1-A2EAA9389930}" dt="2024-10-29T09:50:09.029" v="3868" actId="1076"/>
          <ac:spMkLst>
            <pc:docMk/>
            <pc:sldMk cId="409594441" sldId="1753"/>
            <ac:spMk id="78" creationId="{E86BC22D-71AF-227A-DAA1-BC4306BD99F8}"/>
          </ac:spMkLst>
        </pc:spChg>
        <pc:spChg chg="mod">
          <ac:chgData name="Mr J Bee (BWCET)" userId="a1856448-f297-487a-a7ea-498499ce4ab3" providerId="ADAL" clId="{7B77F153-592D-49B5-BFF1-A2EAA9389930}" dt="2024-10-29T09:51:04.899" v="3879" actId="20577"/>
          <ac:spMkLst>
            <pc:docMk/>
            <pc:sldMk cId="409594441" sldId="1753"/>
            <ac:spMk id="79" creationId="{26CA12E4-4A75-9EEA-1DC6-EACE7023CB29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80" creationId="{262CAA13-E02D-FE7F-231D-C2C2AF0EBD77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81" creationId="{76EC62C7-0AAE-568B-A5AB-6D2E0FD07E6D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84" creationId="{566AC298-1012-4EBE-CDB4-60EA76605234}"/>
          </ac:spMkLst>
        </pc:spChg>
        <pc:spChg chg="add mod">
          <ac:chgData name="Mr J Bee (BWCET)" userId="a1856448-f297-487a-a7ea-498499ce4ab3" providerId="ADAL" clId="{7B77F153-592D-49B5-BFF1-A2EAA9389930}" dt="2024-10-29T09:46:09.009" v="3833"/>
          <ac:spMkLst>
            <pc:docMk/>
            <pc:sldMk cId="409594441" sldId="1753"/>
            <ac:spMk id="85" creationId="{2F863364-F2D1-26E2-C034-61D7D685A52D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87" creationId="{5D3CBFFE-C2A1-E2C4-3F18-7CE9F5C10C51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88" creationId="{892818C3-757B-4B59-FE84-F37D4E08012A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89" creationId="{DA852280-9208-C8DE-E5B4-525CAA5DFD47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90" creationId="{455BF15C-DB14-D3E5-18AE-03A39A4CB6DA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91" creationId="{5E25D2C2-2755-CC8B-681C-25E3C8421E4A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92" creationId="{644D311F-3625-F8FE-4B6F-D3A30179F7EA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93" creationId="{389B3327-52E6-59AA-A9CD-0C214714B77A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94" creationId="{50152193-8C1F-1D93-46EC-A8BBD0CFFB14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95" creationId="{F7F09D35-62C3-9395-97E5-9A9DF936C11E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96" creationId="{499566E1-F9BF-DC35-4C5A-296461DAE0F7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98" creationId="{A2619279-628B-E36A-22EA-7A166D2CE704}"/>
          </ac:spMkLst>
        </pc:spChg>
        <pc:spChg chg="add mod">
          <ac:chgData name="Mr J Bee (BWCET)" userId="a1856448-f297-487a-a7ea-498499ce4ab3" providerId="ADAL" clId="{7B77F153-592D-49B5-BFF1-A2EAA9389930}" dt="2024-10-29T09:49:28.207" v="3866" actId="1076"/>
          <ac:spMkLst>
            <pc:docMk/>
            <pc:sldMk cId="409594441" sldId="1753"/>
            <ac:spMk id="99" creationId="{BD504F11-B046-AF2D-EF82-2CBA170F8332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103" creationId="{99AC50DC-DB6F-445F-2F2E-3622A73AF40B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104" creationId="{7C899C93-8B88-C50E-47A2-548644534CCC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105" creationId="{58B6C5DD-BD1D-1B0F-AFAE-4134C4E6BD65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106" creationId="{A0F15F3F-6386-3108-FCD3-5484F71E5582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107" creationId="{D4F93CEA-19C1-FBE9-52F2-FD922F29E34C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118" creationId="{24E74A20-1F54-F8BE-1BF6-9F060C164CEF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131" creationId="{1953E374-AC56-9E5A-8E2B-5F4929BF1DDF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132" creationId="{CF69C094-AD0C-1A6A-484E-64CA687F0E62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133" creationId="{156D3BF0-2A9C-C48D-874C-A85A1FDEB0C9}"/>
          </ac:spMkLst>
        </pc:spChg>
        <pc:spChg chg="del">
          <ac:chgData name="Mr J Bee (BWCET)" userId="a1856448-f297-487a-a7ea-498499ce4ab3" providerId="ADAL" clId="{7B77F153-592D-49B5-BFF1-A2EAA9389930}" dt="2024-10-29T09:45:10.502" v="3790" actId="478"/>
          <ac:spMkLst>
            <pc:docMk/>
            <pc:sldMk cId="409594441" sldId="1753"/>
            <ac:spMk id="134" creationId="{3F1B105C-471C-3FA3-05BF-F14C473387DA}"/>
          </ac:spMkLst>
        </pc:spChg>
        <pc:spChg chg="mod">
          <ac:chgData name="Mr J Bee (BWCET)" userId="a1856448-f297-487a-a7ea-498499ce4ab3" providerId="ADAL" clId="{7B77F153-592D-49B5-BFF1-A2EAA9389930}" dt="2024-10-29T09:45:52.236" v="3822" actId="20577"/>
          <ac:spMkLst>
            <pc:docMk/>
            <pc:sldMk cId="409594441" sldId="1753"/>
            <ac:spMk id="246" creationId="{8D34A6DB-8939-1A9A-3498-1607038F51CB}"/>
          </ac:spMkLst>
        </pc:spChg>
        <pc:graphicFrameChg chg="del">
          <ac:chgData name="Mr J Bee (BWCET)" userId="a1856448-f297-487a-a7ea-498499ce4ab3" providerId="ADAL" clId="{7B77F153-592D-49B5-BFF1-A2EAA9389930}" dt="2024-10-29T09:45:10.502" v="3790" actId="478"/>
          <ac:graphicFrameMkLst>
            <pc:docMk/>
            <pc:sldMk cId="409594441" sldId="1753"/>
            <ac:graphicFrameMk id="12" creationId="{BD76E4AB-C098-48EA-A212-DE1154EFBDB8}"/>
          </ac:graphicFrameMkLst>
        </pc:graphicFrameChg>
        <pc:graphicFrameChg chg="del">
          <ac:chgData name="Mr J Bee (BWCET)" userId="a1856448-f297-487a-a7ea-498499ce4ab3" providerId="ADAL" clId="{7B77F153-592D-49B5-BFF1-A2EAA9389930}" dt="2024-10-29T09:45:10.502" v="3790" actId="478"/>
          <ac:graphicFrameMkLst>
            <pc:docMk/>
            <pc:sldMk cId="409594441" sldId="1753"/>
            <ac:graphicFrameMk id="71" creationId="{1733D7DC-E4A9-863C-FA60-339037665584}"/>
          </ac:graphicFrameMkLst>
        </pc:graphicFrameChg>
        <pc:graphicFrameChg chg="del">
          <ac:chgData name="Mr J Bee (BWCET)" userId="a1856448-f297-487a-a7ea-498499ce4ab3" providerId="ADAL" clId="{7B77F153-592D-49B5-BFF1-A2EAA9389930}" dt="2024-10-29T09:45:10.502" v="3790" actId="478"/>
          <ac:graphicFrameMkLst>
            <pc:docMk/>
            <pc:sldMk cId="409594441" sldId="1753"/>
            <ac:graphicFrameMk id="74" creationId="{B6528E8B-082C-7AF1-94CE-E1A4A08919CC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46:09.009" v="3833"/>
          <ac:graphicFrameMkLst>
            <pc:docMk/>
            <pc:sldMk cId="409594441" sldId="1753"/>
            <ac:graphicFrameMk id="82" creationId="{555A04CF-20E9-B90D-3348-9B73561D894F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46:09.009" v="3833"/>
          <ac:graphicFrameMkLst>
            <pc:docMk/>
            <pc:sldMk cId="409594441" sldId="1753"/>
            <ac:graphicFrameMk id="86" creationId="{8A9BAAA7-6B86-43BF-94FB-CCD2DE03E06B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49:28.207" v="3866" actId="1076"/>
          <ac:graphicFrameMkLst>
            <pc:docMk/>
            <pc:sldMk cId="409594441" sldId="1753"/>
            <ac:graphicFrameMk id="97" creationId="{F4ABD236-8011-FD11-8BCE-FCF2AE967C45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09:49:28.207" v="3866" actId="1076"/>
          <ac:graphicFrameMkLst>
            <pc:docMk/>
            <pc:sldMk cId="409594441" sldId="1753"/>
            <ac:graphicFrameMk id="100" creationId="{5AFF500C-1BCC-D132-0361-C6CBA170CF4F}"/>
          </ac:graphicFrameMkLst>
        </pc:graphicFrameChg>
        <pc:graphicFrameChg chg="del">
          <ac:chgData name="Mr J Bee (BWCET)" userId="a1856448-f297-487a-a7ea-498499ce4ab3" providerId="ADAL" clId="{7B77F153-592D-49B5-BFF1-A2EAA9389930}" dt="2024-10-29T09:45:10.502" v="3790" actId="478"/>
          <ac:graphicFrameMkLst>
            <pc:docMk/>
            <pc:sldMk cId="409594441" sldId="1753"/>
            <ac:graphicFrameMk id="190" creationId="{C9EBBF7C-7913-437C-969D-FD81946F704E}"/>
          </ac:graphicFrameMkLst>
        </pc:graphicFrameChg>
      </pc:sldChg>
      <pc:sldChg chg="addSp delSp add del mod delAnim">
        <pc:chgData name="Mr J Bee (BWCET)" userId="a1856448-f297-487a-a7ea-498499ce4ab3" providerId="ADAL" clId="{7B77F153-592D-49B5-BFF1-A2EAA9389930}" dt="2024-10-29T09:34:14.809" v="3678" actId="47"/>
        <pc:sldMkLst>
          <pc:docMk/>
          <pc:sldMk cId="3154944493" sldId="1753"/>
        </pc:sldMkLst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21" creationId="{D083C191-E7F2-7769-A7FC-95F6EF09B8F2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22" creationId="{6E22EFCD-5E05-B75A-0C1C-909FE07B7731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23" creationId="{5251DE68-F826-0161-EA3A-DB9C8F335303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24" creationId="{9FC04253-F602-3A25-24D2-4AFF983E5B7B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25" creationId="{2F2B79E3-905D-E59B-9159-DDFED3FE52D4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27" creationId="{01D18BBD-28C2-3528-0513-1B25D7CE6655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28" creationId="{94A3480F-1F4B-C17A-663A-93FBE0C840B6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29" creationId="{10F84F86-18E7-BEFD-E0EA-A46A38EB7E72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30" creationId="{9659B4F0-C5BE-8859-60B4-3874024B397C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31" creationId="{F2624217-3AF5-DAC8-3656-39A4DFB6D21F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41" creationId="{9CFC2FD6-311C-85D2-5DA9-32FCB8C17911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42" creationId="{CEDDAB95-B9DA-67C4-FCD9-E0C43FBF2662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43" creationId="{FEFDA084-F337-1F81-F06D-0C323B2DDDEF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44" creationId="{9EDE0A62-933F-C5BB-CA82-064AC738E580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45" creationId="{A5C50FAF-80F2-B583-F6AB-E392BC2B47D6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46" creationId="{D9B4E985-BE7D-E84F-2291-1A10FC8A9FBA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47" creationId="{EF1BDFC8-014F-18DE-CB83-00EFFEE29BE5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48" creationId="{B6FB4AB8-0F6F-495F-B28F-8CC273209B1D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49" creationId="{46E5AA01-03B3-C131-70DB-5D2F3B7DF73C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50" creationId="{B3F8FBF3-EB96-F33E-2BE1-229020A41CD5}"/>
          </ac:spMkLst>
        </pc:spChg>
        <pc:spChg chg="del">
          <ac:chgData name="Mr J Bee (BWCET)" userId="a1856448-f297-487a-a7ea-498499ce4ab3" providerId="ADAL" clId="{7B77F153-592D-49B5-BFF1-A2EAA9389930}" dt="2024-10-29T09:34:11.769" v="3676" actId="478"/>
          <ac:spMkLst>
            <pc:docMk/>
            <pc:sldMk cId="3154944493" sldId="1753"/>
            <ac:spMk id="65" creationId="{8DCE61B3-CF81-F689-2753-99732C048345}"/>
          </ac:spMkLst>
        </pc:spChg>
        <pc:spChg chg="add del">
          <ac:chgData name="Mr J Bee (BWCET)" userId="a1856448-f297-487a-a7ea-498499ce4ab3" providerId="ADAL" clId="{7B77F153-592D-49B5-BFF1-A2EAA9389930}" dt="2024-10-29T09:34:09.946" v="3675" actId="478"/>
          <ac:spMkLst>
            <pc:docMk/>
            <pc:sldMk cId="3154944493" sldId="1753"/>
            <ac:spMk id="78" creationId="{7C66EFAB-7892-2336-C8CC-52272E4EE147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82" creationId="{28D5DA77-1C1A-545D-1243-528C3D262977}"/>
          </ac:spMkLst>
        </pc:spChg>
        <pc:spChg chg="del">
          <ac:chgData name="Mr J Bee (BWCET)" userId="a1856448-f297-487a-a7ea-498499ce4ab3" providerId="ADAL" clId="{7B77F153-592D-49B5-BFF1-A2EAA9389930}" dt="2024-10-29T09:34:12.464" v="3677" actId="478"/>
          <ac:spMkLst>
            <pc:docMk/>
            <pc:sldMk cId="3154944493" sldId="1753"/>
            <ac:spMk id="95" creationId="{CFA8F97F-8376-8268-F78E-1489192D57B8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119" creationId="{1B1ED2F3-E320-5F2D-850B-6AB1021B3051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120" creationId="{68F1D871-EEE7-E881-9369-44E596A53C47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121" creationId="{EF10332A-DF6E-02B3-A4ED-FE493A7B54E3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122" creationId="{DF9C5C7E-F54B-A489-97B9-E27A6D2D13E1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123" creationId="{E6ABC4AB-76FA-0B77-BAF5-774B05C4975A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124" creationId="{7129CE39-DB83-3782-4FBC-7A7BA8530569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125" creationId="{313F7F2E-72FB-B035-5976-51401FEA1469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126" creationId="{B85841CD-EB2B-1CED-B147-9D8945E2B923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127" creationId="{A0159D46-5551-F7FB-234D-443B288443B1}"/>
          </ac:spMkLst>
        </pc:spChg>
        <pc:spChg chg="del">
          <ac:chgData name="Mr J Bee (BWCET)" userId="a1856448-f297-487a-a7ea-498499ce4ab3" providerId="ADAL" clId="{7B77F153-592D-49B5-BFF1-A2EAA9389930}" dt="2024-10-29T09:34:07.252" v="3673" actId="478"/>
          <ac:spMkLst>
            <pc:docMk/>
            <pc:sldMk cId="3154944493" sldId="1753"/>
            <ac:spMk id="128" creationId="{4A75CE2F-FBB9-714A-F45B-F4CBDC863699}"/>
          </ac:spMkLst>
        </pc:sp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4" creationId="{C8D45362-DA58-E322-5ACF-F3B61B483BFB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5" creationId="{C173DEEF-A2A0-36A5-3619-4AF68A5C485F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6" creationId="{A5C265D7-DB4F-4ED6-B5EE-73F8A9CB4BC0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7" creationId="{782230E8-2C45-9AD9-FAEC-F56060F614A7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10" creationId="{4D766486-EEFE-DD37-7730-686C32A8A987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11" creationId="{FDE673F3-2819-7344-32C8-9BCC12CA4A73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12" creationId="{339113A4-0189-AA1A-5B3E-588CFBD50BA7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13" creationId="{782E0237-CDA0-3C3B-7A96-27B55DA7DAEB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14" creationId="{65FEF720-D48C-5AF4-E856-6EACECA40139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15" creationId="{0372E124-1831-5FCC-8D83-6C8B928BE17A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16" creationId="{54268882-8F63-2F9A-2553-1DDFC0CA7F80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17" creationId="{3576946B-BAC3-382B-492F-79E54677DCF8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18" creationId="{579DC598-E8FB-E550-E065-0A1B028B8AA5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19" creationId="{FE47725E-D85C-67FF-2CDB-833E4C51CFBC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20" creationId="{D5F62AC9-3BF2-E911-02F7-CCC334F1096D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32" creationId="{23A6E39D-255E-4855-204D-42D98375790E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33" creationId="{E65718CA-F394-0705-D16D-11775348E00E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36" creationId="{54DC42E3-5375-28D6-7230-375405D45DF8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37" creationId="{435D7B89-1F52-029C-FD93-19DADEF5928A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38" creationId="{4AC65893-569A-DDB6-98C5-F97D55A4868A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39" creationId="{82561817-50E7-58CD-D594-9B7B753CBCEE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40" creationId="{B70D2477-CEEC-C10E-E9EA-704A9395AF1D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51" creationId="{8FECF16B-2A77-F880-9695-7AA54FBDE313}"/>
          </ac:cxnSpMkLst>
        </pc:cxnChg>
        <pc:cxnChg chg="del">
          <ac:chgData name="Mr J Bee (BWCET)" userId="a1856448-f297-487a-a7ea-498499ce4ab3" providerId="ADAL" clId="{7B77F153-592D-49B5-BFF1-A2EAA9389930}" dt="2024-10-29T09:34:07.252" v="3673" actId="478"/>
          <ac:cxnSpMkLst>
            <pc:docMk/>
            <pc:sldMk cId="3154944493" sldId="1753"/>
            <ac:cxnSpMk id="52" creationId="{3C9722E1-C4DB-1168-32CC-B9C40BD9AC3D}"/>
          </ac:cxnSpMkLst>
        </pc:cxnChg>
      </pc:sldChg>
      <pc:sldChg chg="add del">
        <pc:chgData name="Mr J Bee (BWCET)" userId="a1856448-f297-487a-a7ea-498499ce4ab3" providerId="ADAL" clId="{7B77F153-592D-49B5-BFF1-A2EAA9389930}" dt="2024-10-29T09:44:50.943" v="3787"/>
        <pc:sldMkLst>
          <pc:docMk/>
          <pc:sldMk cId="4249647957" sldId="1753"/>
        </pc:sldMkLst>
      </pc:sldChg>
      <pc:sldChg chg="addSp delSp modSp add del mod modAnim">
        <pc:chgData name="Mr J Bee (BWCET)" userId="a1856448-f297-487a-a7ea-498499ce4ab3" providerId="ADAL" clId="{7B77F153-592D-49B5-BFF1-A2EAA9389930}" dt="2024-10-29T10:01:09.399" v="4013" actId="47"/>
        <pc:sldMkLst>
          <pc:docMk/>
          <pc:sldMk cId="1703484682" sldId="1754"/>
        </pc:sldMkLst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21" creationId="{610A3AAB-BA57-933D-10FD-7C819E8A3F13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22" creationId="{DE0AD17F-7F42-A7A4-3F4B-EADEB50A80FC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23" creationId="{70F851AB-70A1-429A-DBB1-19C333AA612A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24" creationId="{19F95150-9A36-EC92-F1AF-AE41F29A008F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25" creationId="{C6F503F2-E034-84A3-7A47-967A1A9C681A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27" creationId="{6FA4CC2D-2818-3CC0-9B95-90CAF2844B17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28" creationId="{F86A735D-B555-C01D-39D3-31EE47A4E7DD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29" creationId="{8BBE80CE-45C2-7874-E416-E02AD670EA91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30" creationId="{81A63ADF-FDF3-E872-5936-9069455693EB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31" creationId="{036323C5-8EDF-2D7D-A75E-6EA9FA1B71BB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41" creationId="{AD67FCE2-0BAE-6FAB-B4B0-816304F41129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42" creationId="{5A30960E-52DB-B933-77BB-6457167895D4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43" creationId="{C1C98C42-4349-A457-B73F-ADD84B1C54CF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44" creationId="{55B89ABE-DBFD-E002-AE7B-2EAC33AAF9C4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45" creationId="{20A6D206-A4ED-CBBE-BB7C-D79BBAE565ED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46" creationId="{406E2FB5-6525-1F3D-13F2-71C4BCBABB2D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47" creationId="{3B910F84-085D-1EED-A7F6-8E9979B72BD3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48" creationId="{F0A09288-E4E1-D485-2AB4-6787B5F2095F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49" creationId="{DEC1362F-5003-A8D5-8805-D0D0C11823F8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50" creationId="{73538325-5A20-426D-C443-A6939B804FB1}"/>
          </ac:spMkLst>
        </pc:spChg>
        <pc:spChg chg="add del">
          <ac:chgData name="Mr J Bee (BWCET)" userId="a1856448-f297-487a-a7ea-498499ce4ab3" providerId="ADAL" clId="{7B77F153-592D-49B5-BFF1-A2EAA9389930}" dt="2024-10-29T09:59:30.419" v="3945" actId="478"/>
          <ac:spMkLst>
            <pc:docMk/>
            <pc:sldMk cId="1703484682" sldId="1754"/>
            <ac:spMk id="65" creationId="{A7E12548-9D0E-3449-7D5E-D514067258E6}"/>
          </ac:spMkLst>
        </pc:spChg>
        <pc:spChg chg="add del mod">
          <ac:chgData name="Mr J Bee (BWCET)" userId="a1856448-f297-487a-a7ea-498499ce4ab3" providerId="ADAL" clId="{7B77F153-592D-49B5-BFF1-A2EAA9389930}" dt="2024-10-29T10:00:26.072" v="3987" actId="20577"/>
          <ac:spMkLst>
            <pc:docMk/>
            <pc:sldMk cId="1703484682" sldId="1754"/>
            <ac:spMk id="68" creationId="{5B2E25F4-216A-D775-4EED-D4F47658BE79}"/>
          </ac:spMkLst>
        </pc:spChg>
        <pc:spChg chg="add del">
          <ac:chgData name="Mr J Bee (BWCET)" userId="a1856448-f297-487a-a7ea-498499ce4ab3" providerId="ADAL" clId="{7B77F153-592D-49B5-BFF1-A2EAA9389930}" dt="2024-10-29T09:59:34.014" v="3946" actId="478"/>
          <ac:spMkLst>
            <pc:docMk/>
            <pc:sldMk cId="1703484682" sldId="1754"/>
            <ac:spMk id="69" creationId="{C9D6E1A3-BF6C-FCD8-6C4A-2EFF89E35F52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71" creationId="{AEF7630A-CACC-3654-346D-A0E10BDF6319}"/>
          </ac:spMkLst>
        </pc:spChg>
        <pc:spChg chg="add del">
          <ac:chgData name="Mr J Bee (BWCET)" userId="a1856448-f297-487a-a7ea-498499ce4ab3" providerId="ADAL" clId="{7B77F153-592D-49B5-BFF1-A2EAA9389930}" dt="2024-10-29T09:59:35.181" v="3947" actId="478"/>
          <ac:spMkLst>
            <pc:docMk/>
            <pc:sldMk cId="1703484682" sldId="1754"/>
            <ac:spMk id="72" creationId="{30A30DA5-96F7-7997-82EE-44DDFFE9DA82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73" creationId="{33986B58-11AB-69D1-603C-63BE2FF3811A}"/>
          </ac:spMkLst>
        </pc:spChg>
        <pc:spChg chg="add del">
          <ac:chgData name="Mr J Bee (BWCET)" userId="a1856448-f297-487a-a7ea-498499ce4ab3" providerId="ADAL" clId="{7B77F153-592D-49B5-BFF1-A2EAA9389930}" dt="2024-10-29T09:59:36.454" v="3948" actId="478"/>
          <ac:spMkLst>
            <pc:docMk/>
            <pc:sldMk cId="1703484682" sldId="1754"/>
            <ac:spMk id="74" creationId="{DBFEE27E-DA49-FDA7-E73F-A6FECA804B19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75" creationId="{7B82B365-96A6-238C-A811-2DA8D81979B0}"/>
          </ac:spMkLst>
        </pc:spChg>
        <pc:spChg chg="add del mod">
          <ac:chgData name="Mr J Bee (BWCET)" userId="a1856448-f297-487a-a7ea-498499ce4ab3" providerId="ADAL" clId="{7B77F153-592D-49B5-BFF1-A2EAA9389930}" dt="2024-10-29T09:59:37.743" v="3950" actId="478"/>
          <ac:spMkLst>
            <pc:docMk/>
            <pc:sldMk cId="1703484682" sldId="1754"/>
            <ac:spMk id="76" creationId="{3441B57B-2BCB-27D5-FAC3-DF75A1116D8C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77" creationId="{4E54FC52-18E2-0F2A-4114-72E9F86137C2}"/>
          </ac:spMkLst>
        </pc:spChg>
        <pc:spChg chg="add del mod">
          <ac:chgData name="Mr J Bee (BWCET)" userId="a1856448-f297-487a-a7ea-498499ce4ab3" providerId="ADAL" clId="{7B77F153-592D-49B5-BFF1-A2EAA9389930}" dt="2024-10-29T09:59:39.112" v="3952" actId="478"/>
          <ac:spMkLst>
            <pc:docMk/>
            <pc:sldMk cId="1703484682" sldId="1754"/>
            <ac:spMk id="78" creationId="{B54D066F-5D3D-A3D6-6EB5-B0DF385D9AF1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79" creationId="{D9BAABE3-F301-8BCE-2C7C-69925E3F8B63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82" creationId="{1258504F-2EAD-D03F-792E-29213B488D12}"/>
          </ac:spMkLst>
        </pc:spChg>
        <pc:spChg chg="add del">
          <ac:chgData name="Mr J Bee (BWCET)" userId="a1856448-f297-487a-a7ea-498499ce4ab3" providerId="ADAL" clId="{7B77F153-592D-49B5-BFF1-A2EAA9389930}" dt="2024-10-29T09:58:56.627" v="3937" actId="478"/>
          <ac:spMkLst>
            <pc:docMk/>
            <pc:sldMk cId="1703484682" sldId="1754"/>
            <ac:spMk id="94" creationId="{093BC634-9AC1-EB6E-1406-5E5972D746A4}"/>
          </ac:spMkLst>
        </pc:spChg>
        <pc:spChg chg="del">
          <ac:chgData name="Mr J Bee (BWCET)" userId="a1856448-f297-487a-a7ea-498499ce4ab3" providerId="ADAL" clId="{7B77F153-592D-49B5-BFF1-A2EAA9389930}" dt="2024-10-29T09:57:49.058" v="3923" actId="478"/>
          <ac:spMkLst>
            <pc:docMk/>
            <pc:sldMk cId="1703484682" sldId="1754"/>
            <ac:spMk id="95" creationId="{9AAEBD8C-6261-8CB4-698F-5B8109EA97D4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02" creationId="{92C62243-89D5-CA1D-CD08-B3726E352CD7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03" creationId="{AEAF3FDE-AD00-CF1A-9663-245B59C3EEB7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04" creationId="{762B4940-6A69-3034-C8B2-84FFB8AFB1A6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05" creationId="{E8B92A3E-45D2-A3FC-5362-71C704E7F486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06" creationId="{69B0C7B2-007F-1175-64CD-A91EBD9BF302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07" creationId="{D3137952-48A3-067D-1E38-D5FBBFF9CD36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18" creationId="{131D1026-8DE6-A1E1-5DDC-FAFBD7659258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119" creationId="{B5A4B224-8747-5C10-1A87-562ADEAD2AD5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120" creationId="{7659D2CE-309F-3558-E334-C70DEB1BDCB5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121" creationId="{3D5E621A-CB1D-329F-6AC2-B4F74A7B6A24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122" creationId="{D688B29E-AA47-6453-6EF9-C4B601788FCD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123" creationId="{67220883-32F4-9E40-ADF5-C338E36284A0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124" creationId="{F3022268-5FFA-CCEB-7A19-C454CF9B766A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125" creationId="{70FFD497-3495-3141-35B5-84023C07DCEB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126" creationId="{AEA12DC3-1F29-4C1B-1AF4-6BE5967DF82C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127" creationId="{94D2C4F5-9DC0-7452-7461-9A6DD50A5258}"/>
          </ac:spMkLst>
        </pc:spChg>
        <pc:spChg chg="add del">
          <ac:chgData name="Mr J Bee (BWCET)" userId="a1856448-f297-487a-a7ea-498499ce4ab3" providerId="ADAL" clId="{7B77F153-592D-49B5-BFF1-A2EAA9389930}" dt="2024-10-29T09:59:28.765" v="3944" actId="478"/>
          <ac:spMkLst>
            <pc:docMk/>
            <pc:sldMk cId="1703484682" sldId="1754"/>
            <ac:spMk id="128" creationId="{505DB4CC-A5E0-17EE-BA7C-26A4B8237E14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31" creationId="{85020C76-8A27-88CE-D19A-0E4504B562FD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32" creationId="{F570C444-0EC2-4BAE-5B50-01DA024F6F17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33" creationId="{6529FCC9-C729-CBAB-F0C6-1605173DB522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34" creationId="{B7A3C5D3-94C7-8016-AE6E-F3E30CE3A46D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47" creationId="{ED8537DB-8895-52B7-99CC-287EA7F303B7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48" creationId="{BD4D8D14-8BC9-39DA-15D1-2833BA6E86BE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49" creationId="{E86ED433-DC9B-6BE6-A621-8FB332E4B500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50" creationId="{6852E018-0224-15FF-7EA4-BD2E8E5F877B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51" creationId="{A50F8112-1273-29A2-708A-A6A39BEC0B51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52" creationId="{CD37E041-C53F-1B8D-4BC8-3363F9F3645C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53" creationId="{5A0E24EE-D010-3D08-F01A-843BC54674E3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54" creationId="{6E8EE23A-06C2-5A93-6C51-5452C4E75515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55" creationId="{28DF0511-D791-1537-D33C-C5039C3F1761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56" creationId="{EB0E1E2B-1B86-C242-0CD3-78B556832015}"/>
          </ac:spMkLst>
        </pc:spChg>
        <pc:spChg chg="add mod">
          <ac:chgData name="Mr J Bee (BWCET)" userId="a1856448-f297-487a-a7ea-498499ce4ab3" providerId="ADAL" clId="{7B77F153-592D-49B5-BFF1-A2EAA9389930}" dt="2024-10-29T09:58:51.641" v="3933" actId="1076"/>
          <ac:spMkLst>
            <pc:docMk/>
            <pc:sldMk cId="1703484682" sldId="1754"/>
            <ac:spMk id="157" creationId="{984312DA-5E10-3826-D4AE-84E4CF7F0C10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63" creationId="{96EA419E-0AD0-859C-14F0-4228B4F18398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64" creationId="{0A8AC233-B5C1-5E5A-673F-09E443572D86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65" creationId="{3A49BF71-E6DB-9D13-63E1-E91CA0618835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66" creationId="{0F0F95B2-77F7-798C-61EB-4C768207D6E3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67" creationId="{A7B3CA7D-50A3-25B5-FCC7-3385BFC89845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68" creationId="{7990B9EA-72CE-B48A-4437-43EFC28E2AA4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76" creationId="{340A4F14-8338-85C8-2923-4FF888C75E69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77" creationId="{450AF28E-8676-64C3-CCA2-060AFE0480B6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78" creationId="{7FB09CDF-4DFD-3289-D4AF-205EBE991B1A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79" creationId="{E94337AC-46F5-AB6F-937E-F1DFF3B8B8FB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80" creationId="{C8C53926-A3E0-292C-3A42-85913185C62E}"/>
          </ac:spMkLst>
        </pc:spChg>
        <pc:spChg chg="add del mod">
          <ac:chgData name="Mr J Bee (BWCET)" userId="a1856448-f297-487a-a7ea-498499ce4ab3" providerId="ADAL" clId="{7B77F153-592D-49B5-BFF1-A2EAA9389930}" dt="2024-10-29T10:00:57.351" v="4011" actId="478"/>
          <ac:spMkLst>
            <pc:docMk/>
            <pc:sldMk cId="1703484682" sldId="1754"/>
            <ac:spMk id="181" creationId="{AC198708-CA07-9F15-0F8D-D27FC3A0939C}"/>
          </ac:spMkLst>
        </pc:spChg>
        <pc:cxnChg chg="add del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2" creationId="{887C69DB-ED19-FB31-6BB1-B3F6E574ADFA}"/>
          </ac:cxnSpMkLst>
        </pc:cxnChg>
        <pc:cxnChg chg="add del">
          <ac:chgData name="Mr J Bee (BWCET)" userId="a1856448-f297-487a-a7ea-498499ce4ab3" providerId="ADAL" clId="{7B77F153-592D-49B5-BFF1-A2EAA9389930}" dt="2024-10-29T09:59:17.843" v="3939" actId="478"/>
          <ac:cxnSpMkLst>
            <pc:docMk/>
            <pc:sldMk cId="1703484682" sldId="1754"/>
            <ac:cxnSpMk id="3" creationId="{DCEAFC4E-55D0-8AAB-4A71-BF4E081ED16C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4" creationId="{1F0E6F3E-FEB2-F69E-E463-60E533EABB53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5" creationId="{37528ED2-9927-8802-9170-E503A6C151C4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6" creationId="{9688A064-9AA8-88D9-6AB3-56EB395269E0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7" creationId="{E871E622-16C0-4A04-53FF-5B8AAB8E855B}"/>
          </ac:cxnSpMkLst>
        </pc:cxnChg>
        <pc:cxnChg chg="add del">
          <ac:chgData name="Mr J Bee (BWCET)" userId="a1856448-f297-487a-a7ea-498499ce4ab3" providerId="ADAL" clId="{7B77F153-592D-49B5-BFF1-A2EAA9389930}" dt="2024-10-29T09:59:18.585" v="3940" actId="478"/>
          <ac:cxnSpMkLst>
            <pc:docMk/>
            <pc:sldMk cId="1703484682" sldId="1754"/>
            <ac:cxnSpMk id="8" creationId="{9457A6E3-E7E3-D1D9-7F42-C0CFBB435913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9" creationId="{9A4AF91D-E851-6B8C-70A3-4C2EC3273141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0" creationId="{CBF37432-B825-2474-10E1-5F55F3031963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1" creationId="{6BD93303-1BCF-1162-5217-E91A10BFB234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2" creationId="{1DAB41FF-098A-143D-4762-A7914715D76D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3" creationId="{A9565B89-0111-C53C-5723-B74424EEE056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4" creationId="{1B823952-5422-6A38-A4A7-F56046696C8C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5" creationId="{ED50E0D9-8734-D530-1BC8-C0A268EB00AB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6" creationId="{D7CE8014-E7B8-2CDB-4F54-8F0D9902BA02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7" creationId="{6A85DF3E-CF73-E467-E817-322D5083EF22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8" creationId="{F211CFD5-44A7-1CF9-066D-710D0B02E698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9" creationId="{0510291D-70E8-A727-0091-2B37E5EC3AD1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20" creationId="{97A7B586-D1FC-8FA7-0D1D-E0198FA83C65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32" creationId="{27817492-68CF-E90A-0D2E-74D81C854688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33" creationId="{E6314D1F-59FD-3AF6-C623-11BFF5B40F28}"/>
          </ac:cxnSpMkLst>
        </pc:cxnChg>
        <pc:cxnChg chg="add del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34" creationId="{7E153651-630E-D242-FC29-F6C3D0CFCF55}"/>
          </ac:cxnSpMkLst>
        </pc:cxnChg>
        <pc:cxnChg chg="add del">
          <ac:chgData name="Mr J Bee (BWCET)" userId="a1856448-f297-487a-a7ea-498499ce4ab3" providerId="ADAL" clId="{7B77F153-592D-49B5-BFF1-A2EAA9389930}" dt="2024-10-29T09:59:19.887" v="3941" actId="478"/>
          <ac:cxnSpMkLst>
            <pc:docMk/>
            <pc:sldMk cId="1703484682" sldId="1754"/>
            <ac:cxnSpMk id="35" creationId="{B9A63FEB-1472-4598-9F98-545518A7FD9C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36" creationId="{DC18343A-935B-BC60-C85D-1DDEEB92D168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37" creationId="{41855333-C97E-B7F3-328D-A592B74EE9EC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38" creationId="{CA53B427-EA28-88CE-33BE-A434426186C4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39" creationId="{A5E0C104-E4A6-71E1-BDEC-9835A299A273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40" creationId="{94EF2C30-2F75-1755-730C-C1549032C47D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51" creationId="{BC60C523-E4F2-2C7E-7F3D-565CF7E41EF4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52" creationId="{E8E603C8-9B82-74E9-FE70-A26175DD62CA}"/>
          </ac:cxnSpMkLst>
        </pc:cxnChg>
        <pc:cxnChg chg="add del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53" creationId="{A9E33AB5-6509-DED1-EB21-FCBBC99690D9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54" creationId="{CC69648E-F7A0-D2E7-9824-36051B331FE6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55" creationId="{864DBA4B-3204-932C-AB0F-26F5E489BAD1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56" creationId="{86D14D09-7354-2BE2-D942-7578F57509A2}"/>
          </ac:cxnSpMkLst>
        </pc:cxnChg>
        <pc:cxnChg chg="add del">
          <ac:chgData name="Mr J Bee (BWCET)" userId="a1856448-f297-487a-a7ea-498499ce4ab3" providerId="ADAL" clId="{7B77F153-592D-49B5-BFF1-A2EAA9389930}" dt="2024-10-29T09:59:20.923" v="3942" actId="478"/>
          <ac:cxnSpMkLst>
            <pc:docMk/>
            <pc:sldMk cId="1703484682" sldId="1754"/>
            <ac:cxnSpMk id="57" creationId="{68070CD0-D8FB-8A8E-8906-965A4C757F3C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58" creationId="{F3605678-A7E5-691A-1AF9-B253ABE0A8AC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59" creationId="{83F429C7-0F28-8DCB-C6B5-2219EA9E53A4}"/>
          </ac:cxnSpMkLst>
        </pc:cxnChg>
        <pc:cxnChg chg="add del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60" creationId="{F1AA3EA3-738F-49D1-37A1-A76C4B45167D}"/>
          </ac:cxnSpMkLst>
        </pc:cxnChg>
        <pc:cxnChg chg="add del">
          <ac:chgData name="Mr J Bee (BWCET)" userId="a1856448-f297-487a-a7ea-498499ce4ab3" providerId="ADAL" clId="{7B77F153-592D-49B5-BFF1-A2EAA9389930}" dt="2024-10-29T09:59:21.790" v="3943" actId="478"/>
          <ac:cxnSpMkLst>
            <pc:docMk/>
            <pc:sldMk cId="1703484682" sldId="1754"/>
            <ac:cxnSpMk id="61" creationId="{1E734D12-D3F5-9AB2-CC99-93662A3E7140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62" creationId="{FF825E73-C9D5-E63C-106A-BE982292827A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63" creationId="{FFBBF37C-84C8-7DCD-285D-A03E3B643CF8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64" creationId="{C4418501-FE2D-E7DA-F0F8-909C28E8100E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66" creationId="{0E90B164-87C6-CC0C-0C86-0BD77F613796}"/>
          </ac:cxnSpMkLst>
        </pc:cxnChg>
        <pc:cxnChg chg="add del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67" creationId="{5713B43B-25EA-50CB-7081-1C16774D7022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70" creationId="{5F8FA4EA-59D4-F972-5D60-E83B62218B83}"/>
          </ac:cxnSpMkLst>
        </pc:cxnChg>
        <pc:cxnChg chg="add del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80" creationId="{DE39A9EC-D1AF-F91B-5FA5-2145FAE5A1C3}"/>
          </ac:cxnSpMkLst>
        </pc:cxnChg>
        <pc:cxnChg chg="add del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81" creationId="{3CABB143-ADFD-1FE2-163C-B3FC8CD223C4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08" creationId="{DB0D066E-579C-4A00-85DB-CC4F1A9C799F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09" creationId="{B1966A34-F7CD-93F8-08EB-74543641108D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10" creationId="{1A23F90B-D919-E94E-28FD-B5A0BF0EBB42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11" creationId="{E104EC1D-F348-22E6-3C7E-E3B1A1AFCDCD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12" creationId="{D1145E3A-B2B3-A889-F6F1-8E4C2E3C32A2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13" creationId="{34961700-24DF-C009-7F21-0DDBBA017F16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14" creationId="{6448C132-36C8-0337-B417-CF1D3C5B61BD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15" creationId="{3D819D26-99BC-91B1-D43B-E0B3FBA4AF4B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16" creationId="{C379E0D8-FA77-F514-7E25-F9B07D356820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17" creationId="{BC48D33D-E193-3C92-DB2F-A6A9FC6C4FDD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29" creationId="{D2835C12-610C-7BEE-AC0A-FCC52E3B1277}"/>
          </ac:cxnSpMkLst>
        </pc:cxnChg>
        <pc:cxnChg chg="add del">
          <ac:chgData name="Mr J Bee (BWCET)" userId="a1856448-f297-487a-a7ea-498499ce4ab3" providerId="ADAL" clId="{7B77F153-592D-49B5-BFF1-A2EAA9389930}" dt="2024-10-29T09:59:28.765" v="3944" actId="478"/>
          <ac:cxnSpMkLst>
            <pc:docMk/>
            <pc:sldMk cId="1703484682" sldId="1754"/>
            <ac:cxnSpMk id="130" creationId="{84FCE32A-DAA3-7285-7121-61C31EDF9F55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35" creationId="{A09C8251-B491-B62A-5629-B18CDD65D986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36" creationId="{48E93D28-33D4-2FAA-45C2-81E2E010CB18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37" creationId="{6AB8E6D3-B328-ED32-C613-8AD64ECEEB91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38" creationId="{FC4A3FEB-029D-6F18-CACB-6FEFB8ECE79B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39" creationId="{9A17DBBE-3682-D08C-D1F9-94C7A5065211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40" creationId="{032E912A-9C42-C0E2-FD95-246A04C63D51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41" creationId="{0718625C-7BC7-1B6D-CE64-DC35304AED65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42" creationId="{A06F36BA-EC40-19C0-608A-592D79EA292B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43" creationId="{2425660C-D0A8-2835-F0D4-4F9DEC785C78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44" creationId="{CBB7B211-432F-E8C4-DC95-9B731A4CFD2F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45" creationId="{94E9613B-2F27-EFEF-D5AF-8EA5B97061EE}"/>
          </ac:cxnSpMkLst>
        </pc:cxnChg>
        <pc:cxnChg chg="add mod">
          <ac:chgData name="Mr J Bee (BWCET)" userId="a1856448-f297-487a-a7ea-498499ce4ab3" providerId="ADAL" clId="{7B77F153-592D-49B5-BFF1-A2EAA9389930}" dt="2024-10-29T09:58:51.641" v="3933" actId="1076"/>
          <ac:cxnSpMkLst>
            <pc:docMk/>
            <pc:sldMk cId="1703484682" sldId="1754"/>
            <ac:cxnSpMk id="146" creationId="{4493E1DF-C048-D951-424B-A227A104D092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58" creationId="{30486C90-A673-1875-73E9-1CCF31368DEE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59" creationId="{790C2220-DF04-BC85-0B67-38870327C3C0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60" creationId="{8718820D-C9AF-3ED8-74F8-C32605652963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61" creationId="{C4B1F2D3-6014-7E5D-B865-6BA4E098A0E3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62" creationId="{69B4B192-DD24-59ED-AE03-125FB1CDBE0F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69" creationId="{D04A65BF-FFEA-2193-9937-2810CE1827F1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70" creationId="{7AA88827-490D-D800-E46E-F3C3598B3F32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71" creationId="{62078BBF-EDC3-2089-ED0D-3ED97AF11F97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72" creationId="{292707D5-201D-A955-B447-2EFB58717603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73" creationId="{ABC8E4B1-B029-1032-41CA-920284C6E2E8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74" creationId="{0F36774B-7A80-A206-FF84-B2FF40EB981D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75" creationId="{626BAAC4-7EEC-D00F-59EB-C8A8DFB4695B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82" creationId="{AC9F0BD5-7C34-826C-78CD-D8F9B7D078F8}"/>
          </ac:cxnSpMkLst>
        </pc:cxnChg>
        <pc:cxnChg chg="add del mod">
          <ac:chgData name="Mr J Bee (BWCET)" userId="a1856448-f297-487a-a7ea-498499ce4ab3" providerId="ADAL" clId="{7B77F153-592D-49B5-BFF1-A2EAA9389930}" dt="2024-10-29T10:00:57.351" v="4011" actId="478"/>
          <ac:cxnSpMkLst>
            <pc:docMk/>
            <pc:sldMk cId="1703484682" sldId="1754"/>
            <ac:cxnSpMk id="183" creationId="{D8E72386-2857-35F2-4942-475EAE8F798E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746943800" sldId="1755"/>
        </pc:sldMkLst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21" creationId="{25671BA6-B22C-1B5B-FFA7-E47B7A6C88AB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22" creationId="{D9641634-B97C-B2D8-6AFE-1E5F24E2EB97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23" creationId="{22A7DFE9-5500-F181-40F9-C184B69B67DD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24" creationId="{0F5F011F-D70D-11AA-F543-3989625A038C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25" creationId="{7522A141-4B83-A123-6634-D15F082E2733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27" creationId="{D02F8CCF-8306-E244-FC33-AA0FE99C4521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28" creationId="{532A8356-A8B8-B02C-A5CF-C3691E3648B4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29" creationId="{9650A74B-3B6F-A122-1799-1500176EBAA8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30" creationId="{F5D738C6-233D-9A73-1135-87F37A3164A3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31" creationId="{B2E8F421-BEAD-76AC-9980-DAAFDBB0BF41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41" creationId="{1B62E1A1-127D-FAC0-6EF7-8423A9EC9097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42" creationId="{594A0148-8F30-D1BF-EB73-B554EFE18CB5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43" creationId="{7E455721-31B9-1530-95A6-C93B7F60AB62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44" creationId="{2CBEF3BC-D148-8936-D2B9-483EB7D68E51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45" creationId="{AE5D13FF-2EA9-6741-6BA4-681933FA6AD4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46" creationId="{F3942DFD-0852-8998-CD42-B925A5454FA8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47" creationId="{EF0B83A9-E216-D8F5-94C3-A93954738500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48" creationId="{8669614E-B66D-202D-4FA8-9B6B9F092B81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49" creationId="{1F2094E3-7E4C-FD3D-34EA-7CAE63CE74C3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50" creationId="{0CDBEAA2-2949-C204-CA7B-F11A0174799D}"/>
          </ac:spMkLst>
        </pc:spChg>
        <pc:spChg chg="del">
          <ac:chgData name="Mr J Bee (BWCET)" userId="a1856448-f297-487a-a7ea-498499ce4ab3" providerId="ADAL" clId="{7B77F153-592D-49B5-BFF1-A2EAA9389930}" dt="2024-10-29T10:01:17.016" v="4017" actId="478"/>
          <ac:spMkLst>
            <pc:docMk/>
            <pc:sldMk cId="1746943800" sldId="1755"/>
            <ac:spMk id="65" creationId="{CBD69482-A79F-7B65-2325-B2415DEA0203}"/>
          </ac:spMkLst>
        </pc:spChg>
        <pc:spChg chg="mod">
          <ac:chgData name="Mr J Bee (BWCET)" userId="a1856448-f297-487a-a7ea-498499ce4ab3" providerId="ADAL" clId="{7B77F153-592D-49B5-BFF1-A2EAA9389930}" dt="2024-10-29T10:03:34.780" v="4116" actId="1076"/>
          <ac:spMkLst>
            <pc:docMk/>
            <pc:sldMk cId="1746943800" sldId="1755"/>
            <ac:spMk id="68" creationId="{3F9C2E0C-2F97-B5D9-21EB-DE860E0B5A01}"/>
          </ac:spMkLst>
        </pc:spChg>
        <pc:spChg chg="mod">
          <ac:chgData name="Mr J Bee (BWCET)" userId="a1856448-f297-487a-a7ea-498499ce4ab3" providerId="ADAL" clId="{7B77F153-592D-49B5-BFF1-A2EAA9389930}" dt="2024-10-29T10:02:01.080" v="4048" actId="554"/>
          <ac:spMkLst>
            <pc:docMk/>
            <pc:sldMk cId="1746943800" sldId="1755"/>
            <ac:spMk id="69" creationId="{33913394-0D66-76DF-0612-2F9442C36C50}"/>
          </ac:spMkLst>
        </pc:spChg>
        <pc:spChg chg="add mod">
          <ac:chgData name="Mr J Bee (BWCET)" userId="a1856448-f297-487a-a7ea-498499ce4ab3" providerId="ADAL" clId="{7B77F153-592D-49B5-BFF1-A2EAA9389930}" dt="2024-10-29T10:03:39.791" v="4117" actId="1076"/>
          <ac:spMkLst>
            <pc:docMk/>
            <pc:sldMk cId="1746943800" sldId="1755"/>
            <ac:spMk id="70" creationId="{A9E0693F-07E1-BD8E-004F-69735BDAD91D}"/>
          </ac:spMkLst>
        </pc:spChg>
        <pc:spChg chg="mod">
          <ac:chgData name="Mr J Bee (BWCET)" userId="a1856448-f297-487a-a7ea-498499ce4ab3" providerId="ADAL" clId="{7B77F153-592D-49B5-BFF1-A2EAA9389930}" dt="2024-10-29T10:02:01.080" v="4048" actId="554"/>
          <ac:spMkLst>
            <pc:docMk/>
            <pc:sldMk cId="1746943800" sldId="1755"/>
            <ac:spMk id="71" creationId="{38904358-1E80-F19F-150F-22D548F39E5D}"/>
          </ac:spMkLst>
        </pc:spChg>
        <pc:spChg chg="mod">
          <ac:chgData name="Mr J Bee (BWCET)" userId="a1856448-f297-487a-a7ea-498499ce4ab3" providerId="ADAL" clId="{7B77F153-592D-49B5-BFF1-A2EAA9389930}" dt="2024-10-29T10:02:01.080" v="4048" actId="554"/>
          <ac:spMkLst>
            <pc:docMk/>
            <pc:sldMk cId="1746943800" sldId="1755"/>
            <ac:spMk id="72" creationId="{89130E4F-327C-7D05-08AA-37FDF676D317}"/>
          </ac:spMkLst>
        </pc:spChg>
        <pc:spChg chg="mod">
          <ac:chgData name="Mr J Bee (BWCET)" userId="a1856448-f297-487a-a7ea-498499ce4ab3" providerId="ADAL" clId="{7B77F153-592D-49B5-BFF1-A2EAA9389930}" dt="2024-10-29T10:02:01.080" v="4048" actId="554"/>
          <ac:spMkLst>
            <pc:docMk/>
            <pc:sldMk cId="1746943800" sldId="1755"/>
            <ac:spMk id="73" creationId="{1A3B0994-D789-A1AC-2131-606E2619D5D4}"/>
          </ac:spMkLst>
        </pc:spChg>
        <pc:spChg chg="mod">
          <ac:chgData name="Mr J Bee (BWCET)" userId="a1856448-f297-487a-a7ea-498499ce4ab3" providerId="ADAL" clId="{7B77F153-592D-49B5-BFF1-A2EAA9389930}" dt="2024-10-29T10:02:01.080" v="4048" actId="554"/>
          <ac:spMkLst>
            <pc:docMk/>
            <pc:sldMk cId="1746943800" sldId="1755"/>
            <ac:spMk id="74" creationId="{12F1A563-104E-147A-BBE9-EAE43E1B09F1}"/>
          </ac:spMkLst>
        </pc:spChg>
        <pc:spChg chg="mod">
          <ac:chgData name="Mr J Bee (BWCET)" userId="a1856448-f297-487a-a7ea-498499ce4ab3" providerId="ADAL" clId="{7B77F153-592D-49B5-BFF1-A2EAA9389930}" dt="2024-10-29T10:02:01.080" v="4048" actId="554"/>
          <ac:spMkLst>
            <pc:docMk/>
            <pc:sldMk cId="1746943800" sldId="1755"/>
            <ac:spMk id="75" creationId="{9BDA2074-0073-F0A5-175B-33BCDF42661F}"/>
          </ac:spMkLst>
        </pc:spChg>
        <pc:spChg chg="mod">
          <ac:chgData name="Mr J Bee (BWCET)" userId="a1856448-f297-487a-a7ea-498499ce4ab3" providerId="ADAL" clId="{7B77F153-592D-49B5-BFF1-A2EAA9389930}" dt="2024-10-29T10:02:01.080" v="4048" actId="554"/>
          <ac:spMkLst>
            <pc:docMk/>
            <pc:sldMk cId="1746943800" sldId="1755"/>
            <ac:spMk id="76" creationId="{585EFD1F-6BE8-A3B5-A5EA-E1163C534E85}"/>
          </ac:spMkLst>
        </pc:spChg>
        <pc:spChg chg="mod">
          <ac:chgData name="Mr J Bee (BWCET)" userId="a1856448-f297-487a-a7ea-498499ce4ab3" providerId="ADAL" clId="{7B77F153-592D-49B5-BFF1-A2EAA9389930}" dt="2024-10-29T10:02:01.080" v="4048" actId="554"/>
          <ac:spMkLst>
            <pc:docMk/>
            <pc:sldMk cId="1746943800" sldId="1755"/>
            <ac:spMk id="77" creationId="{88F0383F-FDD9-6540-63F7-E08654FBC62A}"/>
          </ac:spMkLst>
        </pc:spChg>
        <pc:spChg chg="add del mod">
          <ac:chgData name="Mr J Bee (BWCET)" userId="a1856448-f297-487a-a7ea-498499ce4ab3" providerId="ADAL" clId="{7B77F153-592D-49B5-BFF1-A2EAA9389930}" dt="2024-10-29T10:02:01.080" v="4048" actId="554"/>
          <ac:spMkLst>
            <pc:docMk/>
            <pc:sldMk cId="1746943800" sldId="1755"/>
            <ac:spMk id="78" creationId="{6136CAB5-745C-FD6F-906C-6FE60DC0438A}"/>
          </ac:spMkLst>
        </pc:spChg>
        <pc:spChg chg="mod">
          <ac:chgData name="Mr J Bee (BWCET)" userId="a1856448-f297-487a-a7ea-498499ce4ab3" providerId="ADAL" clId="{7B77F153-592D-49B5-BFF1-A2EAA9389930}" dt="2024-10-29T10:02:01.080" v="4048" actId="554"/>
          <ac:spMkLst>
            <pc:docMk/>
            <pc:sldMk cId="1746943800" sldId="1755"/>
            <ac:spMk id="79" creationId="{6EB9C367-A466-3437-CA5F-158B67B5A1D9}"/>
          </ac:spMkLst>
        </pc:spChg>
        <pc:spChg chg="del">
          <ac:chgData name="Mr J Bee (BWCET)" userId="a1856448-f297-487a-a7ea-498499ce4ab3" providerId="ADAL" clId="{7B77F153-592D-49B5-BFF1-A2EAA9389930}" dt="2024-10-29T10:01:18.647" v="4019" actId="478"/>
          <ac:spMkLst>
            <pc:docMk/>
            <pc:sldMk cId="1746943800" sldId="1755"/>
            <ac:spMk id="82" creationId="{BB4230D8-EBB1-64AE-9D2A-15221DBCB919}"/>
          </ac:spMkLst>
        </pc:spChg>
        <pc:spChg chg="mod">
          <ac:chgData name="Mr J Bee (BWCET)" userId="a1856448-f297-487a-a7ea-498499ce4ab3" providerId="ADAL" clId="{7B77F153-592D-49B5-BFF1-A2EAA9389930}" dt="2024-10-29T10:12:38.455" v="4329" actId="113"/>
          <ac:spMkLst>
            <pc:docMk/>
            <pc:sldMk cId="1746943800" sldId="1755"/>
            <ac:spMk id="84" creationId="{4BC7CC36-EA3B-08D6-62D5-05BB205E6CEB}"/>
          </ac:spMkLst>
        </pc:spChg>
        <pc:spChg chg="del">
          <ac:chgData name="Mr J Bee (BWCET)" userId="a1856448-f297-487a-a7ea-498499ce4ab3" providerId="ADAL" clId="{7B77F153-592D-49B5-BFF1-A2EAA9389930}" dt="2024-10-29T10:03:49.231" v="4118" actId="478"/>
          <ac:spMkLst>
            <pc:docMk/>
            <pc:sldMk cId="1746943800" sldId="1755"/>
            <ac:spMk id="85" creationId="{3F175872-5259-C1A5-2671-5E38317BA2D2}"/>
          </ac:spMkLst>
        </pc:spChg>
        <pc:spChg chg="del">
          <ac:chgData name="Mr J Bee (BWCET)" userId="a1856448-f297-487a-a7ea-498499ce4ab3" providerId="ADAL" clId="{7B77F153-592D-49B5-BFF1-A2EAA9389930}" dt="2024-10-29T10:04:33.407" v="4132" actId="478"/>
          <ac:spMkLst>
            <pc:docMk/>
            <pc:sldMk cId="1746943800" sldId="1755"/>
            <ac:spMk id="86" creationId="{5F76FC23-3ED4-8DCA-A8D1-A3D3C503AEC2}"/>
          </ac:spMkLst>
        </pc:spChg>
        <pc:spChg chg="del">
          <ac:chgData name="Mr J Bee (BWCET)" userId="a1856448-f297-487a-a7ea-498499ce4ab3" providerId="ADAL" clId="{7B77F153-592D-49B5-BFF1-A2EAA9389930}" dt="2024-10-29T10:03:49.231" v="4118" actId="478"/>
          <ac:spMkLst>
            <pc:docMk/>
            <pc:sldMk cId="1746943800" sldId="1755"/>
            <ac:spMk id="87" creationId="{9FDA93AE-4822-AEC1-293C-EA3BBFD6DA4D}"/>
          </ac:spMkLst>
        </pc:spChg>
        <pc:spChg chg="del">
          <ac:chgData name="Mr J Bee (BWCET)" userId="a1856448-f297-487a-a7ea-498499ce4ab3" providerId="ADAL" clId="{7B77F153-592D-49B5-BFF1-A2EAA9389930}" dt="2024-10-29T10:04:33.407" v="4132" actId="478"/>
          <ac:spMkLst>
            <pc:docMk/>
            <pc:sldMk cId="1746943800" sldId="1755"/>
            <ac:spMk id="88" creationId="{EB22967F-34CC-BA29-12C6-9FC17F8D5261}"/>
          </ac:spMkLst>
        </pc:spChg>
        <pc:spChg chg="del">
          <ac:chgData name="Mr J Bee (BWCET)" userId="a1856448-f297-487a-a7ea-498499ce4ab3" providerId="ADAL" clId="{7B77F153-592D-49B5-BFF1-A2EAA9389930}" dt="2024-10-29T10:03:49.231" v="4118" actId="478"/>
          <ac:spMkLst>
            <pc:docMk/>
            <pc:sldMk cId="1746943800" sldId="1755"/>
            <ac:spMk id="89" creationId="{42FD283E-31E5-EA42-06D4-85B73B24F93D}"/>
          </ac:spMkLst>
        </pc:spChg>
        <pc:spChg chg="del">
          <ac:chgData name="Mr J Bee (BWCET)" userId="a1856448-f297-487a-a7ea-498499ce4ab3" providerId="ADAL" clId="{7B77F153-592D-49B5-BFF1-A2EAA9389930}" dt="2024-10-29T10:04:33.407" v="4132" actId="478"/>
          <ac:spMkLst>
            <pc:docMk/>
            <pc:sldMk cId="1746943800" sldId="1755"/>
            <ac:spMk id="90" creationId="{C4DB63CE-A9F1-0CCA-74DA-0367A1A84335}"/>
          </ac:spMkLst>
        </pc:spChg>
        <pc:spChg chg="del">
          <ac:chgData name="Mr J Bee (BWCET)" userId="a1856448-f297-487a-a7ea-498499ce4ab3" providerId="ADAL" clId="{7B77F153-592D-49B5-BFF1-A2EAA9389930}" dt="2024-10-29T10:03:49.231" v="4118" actId="478"/>
          <ac:spMkLst>
            <pc:docMk/>
            <pc:sldMk cId="1746943800" sldId="1755"/>
            <ac:spMk id="91" creationId="{BE5B1E02-F9FB-558A-90E5-995C70C86082}"/>
          </ac:spMkLst>
        </pc:spChg>
        <pc:spChg chg="del">
          <ac:chgData name="Mr J Bee (BWCET)" userId="a1856448-f297-487a-a7ea-498499ce4ab3" providerId="ADAL" clId="{7B77F153-592D-49B5-BFF1-A2EAA9389930}" dt="2024-10-29T10:04:33.407" v="4132" actId="478"/>
          <ac:spMkLst>
            <pc:docMk/>
            <pc:sldMk cId="1746943800" sldId="1755"/>
            <ac:spMk id="92" creationId="{16BD88F4-3DDA-8E8E-D8F3-02E17932FD15}"/>
          </ac:spMkLst>
        </pc:spChg>
        <pc:spChg chg="del">
          <ac:chgData name="Mr J Bee (BWCET)" userId="a1856448-f297-487a-a7ea-498499ce4ab3" providerId="ADAL" clId="{7B77F153-592D-49B5-BFF1-A2EAA9389930}" dt="2024-10-29T10:03:49.231" v="4118" actId="478"/>
          <ac:spMkLst>
            <pc:docMk/>
            <pc:sldMk cId="1746943800" sldId="1755"/>
            <ac:spMk id="93" creationId="{9E4653E6-3B3E-70C8-2BDD-7D67B616F203}"/>
          </ac:spMkLst>
        </pc:spChg>
        <pc:spChg chg="del">
          <ac:chgData name="Mr J Bee (BWCET)" userId="a1856448-f297-487a-a7ea-498499ce4ab3" providerId="ADAL" clId="{7B77F153-592D-49B5-BFF1-A2EAA9389930}" dt="2024-10-29T10:01:12.343" v="4014" actId="478"/>
          <ac:spMkLst>
            <pc:docMk/>
            <pc:sldMk cId="1746943800" sldId="1755"/>
            <ac:spMk id="94" creationId="{F654489E-FFFF-4F52-4DFD-0193BD7688F0}"/>
          </ac:spMkLst>
        </pc:spChg>
        <pc:spChg chg="del">
          <ac:chgData name="Mr J Bee (BWCET)" userId="a1856448-f297-487a-a7ea-498499ce4ab3" providerId="ADAL" clId="{7B77F153-592D-49B5-BFF1-A2EAA9389930}" dt="2024-10-29T10:01:17.782" v="4018" actId="478"/>
          <ac:spMkLst>
            <pc:docMk/>
            <pc:sldMk cId="1746943800" sldId="1755"/>
            <ac:spMk id="95" creationId="{C052286B-EDAF-6355-8AE9-D5A45D1F7863}"/>
          </ac:spMkLst>
        </pc:spChg>
        <pc:spChg chg="del">
          <ac:chgData name="Mr J Bee (BWCET)" userId="a1856448-f297-487a-a7ea-498499ce4ab3" providerId="ADAL" clId="{7B77F153-592D-49B5-BFF1-A2EAA9389930}" dt="2024-10-29T10:03:51.189" v="4119" actId="478"/>
          <ac:spMkLst>
            <pc:docMk/>
            <pc:sldMk cId="1746943800" sldId="1755"/>
            <ac:spMk id="96" creationId="{C14C0077-5621-305F-95D7-B57C7AF59266}"/>
          </ac:spMkLst>
        </pc:spChg>
        <pc:spChg chg="del">
          <ac:chgData name="Mr J Bee (BWCET)" userId="a1856448-f297-487a-a7ea-498499ce4ab3" providerId="ADAL" clId="{7B77F153-592D-49B5-BFF1-A2EAA9389930}" dt="2024-10-29T10:03:52.727" v="4120" actId="478"/>
          <ac:spMkLst>
            <pc:docMk/>
            <pc:sldMk cId="1746943800" sldId="1755"/>
            <ac:spMk id="97" creationId="{DDE4886C-D940-E2B6-CD08-034957F14558}"/>
          </ac:spMkLst>
        </pc:spChg>
        <pc:spChg chg="del">
          <ac:chgData name="Mr J Bee (BWCET)" userId="a1856448-f297-487a-a7ea-498499ce4ab3" providerId="ADAL" clId="{7B77F153-592D-49B5-BFF1-A2EAA9389930}" dt="2024-10-29T10:03:51.189" v="4119" actId="478"/>
          <ac:spMkLst>
            <pc:docMk/>
            <pc:sldMk cId="1746943800" sldId="1755"/>
            <ac:spMk id="98" creationId="{92067AEC-66B1-49F1-BDDD-25857D823063}"/>
          </ac:spMkLst>
        </pc:spChg>
        <pc:spChg chg="del">
          <ac:chgData name="Mr J Bee (BWCET)" userId="a1856448-f297-487a-a7ea-498499ce4ab3" providerId="ADAL" clId="{7B77F153-592D-49B5-BFF1-A2EAA9389930}" dt="2024-10-29T10:03:49.231" v="4118" actId="478"/>
          <ac:spMkLst>
            <pc:docMk/>
            <pc:sldMk cId="1746943800" sldId="1755"/>
            <ac:spMk id="99" creationId="{B12ACC15-B22A-9FB4-BE86-DB7B0D908238}"/>
          </ac:spMkLst>
        </pc:spChg>
        <pc:spChg chg="del">
          <ac:chgData name="Mr J Bee (BWCET)" userId="a1856448-f297-487a-a7ea-498499ce4ab3" providerId="ADAL" clId="{7B77F153-592D-49B5-BFF1-A2EAA9389930}" dt="2024-10-29T10:03:49.231" v="4118" actId="478"/>
          <ac:spMkLst>
            <pc:docMk/>
            <pc:sldMk cId="1746943800" sldId="1755"/>
            <ac:spMk id="100" creationId="{65D26A26-E671-736B-AD4C-E82FC1419A63}"/>
          </ac:spMkLst>
        </pc:spChg>
        <pc:spChg chg="del">
          <ac:chgData name="Mr J Bee (BWCET)" userId="a1856448-f297-487a-a7ea-498499ce4ab3" providerId="ADAL" clId="{7B77F153-592D-49B5-BFF1-A2EAA9389930}" dt="2024-10-29T10:03:49.231" v="4118" actId="478"/>
          <ac:spMkLst>
            <pc:docMk/>
            <pc:sldMk cId="1746943800" sldId="1755"/>
            <ac:spMk id="101" creationId="{07DC2F96-12B5-2A03-72D7-D723E933C8EB}"/>
          </ac:spMkLst>
        </pc:spChg>
        <pc:spChg chg="add mod">
          <ac:chgData name="Mr J Bee (BWCET)" userId="a1856448-f297-487a-a7ea-498499ce4ab3" providerId="ADAL" clId="{7B77F153-592D-49B5-BFF1-A2EAA9389930}" dt="2024-10-29T10:03:39.791" v="4117" actId="1076"/>
          <ac:spMkLst>
            <pc:docMk/>
            <pc:sldMk cId="1746943800" sldId="1755"/>
            <ac:spMk id="102" creationId="{DB04F00F-DD9F-1922-1B16-D9CB0D70D4A9}"/>
          </ac:spMkLst>
        </pc:spChg>
        <pc:spChg chg="add mod">
          <ac:chgData name="Mr J Bee (BWCET)" userId="a1856448-f297-487a-a7ea-498499ce4ab3" providerId="ADAL" clId="{7B77F153-592D-49B5-BFF1-A2EAA9389930}" dt="2024-10-29T10:03:39.791" v="4117" actId="1076"/>
          <ac:spMkLst>
            <pc:docMk/>
            <pc:sldMk cId="1746943800" sldId="1755"/>
            <ac:spMk id="103" creationId="{356365A5-0E6F-30AE-F3E7-4EA8F3FDD7C8}"/>
          </ac:spMkLst>
        </pc:spChg>
        <pc:spChg chg="add mod">
          <ac:chgData name="Mr J Bee (BWCET)" userId="a1856448-f297-487a-a7ea-498499ce4ab3" providerId="ADAL" clId="{7B77F153-592D-49B5-BFF1-A2EAA9389930}" dt="2024-10-29T10:03:39.791" v="4117" actId="1076"/>
          <ac:spMkLst>
            <pc:docMk/>
            <pc:sldMk cId="1746943800" sldId="1755"/>
            <ac:spMk id="104" creationId="{8DE93825-E032-D404-B657-6C1BD8AF01FF}"/>
          </ac:spMkLst>
        </pc:spChg>
        <pc:spChg chg="add mod">
          <ac:chgData name="Mr J Bee (BWCET)" userId="a1856448-f297-487a-a7ea-498499ce4ab3" providerId="ADAL" clId="{7B77F153-592D-49B5-BFF1-A2EAA9389930}" dt="2024-10-29T10:03:39.791" v="4117" actId="1076"/>
          <ac:spMkLst>
            <pc:docMk/>
            <pc:sldMk cId="1746943800" sldId="1755"/>
            <ac:spMk id="105" creationId="{EC467DCF-32F1-C532-E16E-C8EFF6FC9C44}"/>
          </ac:spMkLst>
        </pc:spChg>
        <pc:spChg chg="add mod">
          <ac:chgData name="Mr J Bee (BWCET)" userId="a1856448-f297-487a-a7ea-498499ce4ab3" providerId="ADAL" clId="{7B77F153-592D-49B5-BFF1-A2EAA9389930}" dt="2024-10-29T10:03:39.791" v="4117" actId="1076"/>
          <ac:spMkLst>
            <pc:docMk/>
            <pc:sldMk cId="1746943800" sldId="1755"/>
            <ac:spMk id="106" creationId="{9EDF336B-576B-2D27-6AED-2723DB8E5480}"/>
          </ac:spMkLst>
        </pc:spChg>
        <pc:spChg chg="add mod">
          <ac:chgData name="Mr J Bee (BWCET)" userId="a1856448-f297-487a-a7ea-498499ce4ab3" providerId="ADAL" clId="{7B77F153-592D-49B5-BFF1-A2EAA9389930}" dt="2024-10-29T10:03:39.791" v="4117" actId="1076"/>
          <ac:spMkLst>
            <pc:docMk/>
            <pc:sldMk cId="1746943800" sldId="1755"/>
            <ac:spMk id="107" creationId="{B3958540-4FBB-E9A1-8176-5E9EF2A198D5}"/>
          </ac:spMkLst>
        </pc:spChg>
        <pc:spChg chg="add mod">
          <ac:chgData name="Mr J Bee (BWCET)" userId="a1856448-f297-487a-a7ea-498499ce4ab3" providerId="ADAL" clId="{7B77F153-592D-49B5-BFF1-A2EAA9389930}" dt="2024-10-29T10:03:39.791" v="4117" actId="1076"/>
          <ac:spMkLst>
            <pc:docMk/>
            <pc:sldMk cId="1746943800" sldId="1755"/>
            <ac:spMk id="118" creationId="{3BA32C8C-658F-D5A2-5253-727E6AD3DAAB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119" creationId="{AA59A4F8-34AB-01D0-F47F-09522439FCF3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120" creationId="{6D3F69AA-FF6D-987E-D99C-0C8970FD42D1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121" creationId="{9A476727-ABB0-013E-13C8-578DD0590A39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122" creationId="{75AD487C-9501-3C15-97DA-73FA085F2341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123" creationId="{B881995B-FE16-F636-3950-6801EF662342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124" creationId="{A90D7835-1331-A5EA-FC3A-1EA1430E8799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125" creationId="{BBE3CF0B-CD7A-0066-5C91-A7288C1D4548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126" creationId="{9F55BC33-486B-B553-62F5-DE7B2F28E2DC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127" creationId="{40136FC5-4CE3-517F-D957-D82A747B03F3}"/>
          </ac:spMkLst>
        </pc:spChg>
        <pc:spChg chg="del">
          <ac:chgData name="Mr J Bee (BWCET)" userId="a1856448-f297-487a-a7ea-498499ce4ab3" providerId="ADAL" clId="{7B77F153-592D-49B5-BFF1-A2EAA9389930}" dt="2024-10-29T10:01:31.154" v="4024" actId="478"/>
          <ac:spMkLst>
            <pc:docMk/>
            <pc:sldMk cId="1746943800" sldId="1755"/>
            <ac:spMk id="128" creationId="{823DEB4C-B5A1-CB41-96A2-B6BA79DCC399}"/>
          </ac:spMkLst>
        </pc:spChg>
        <pc:spChg chg="add mod">
          <ac:chgData name="Mr J Bee (BWCET)" userId="a1856448-f297-487a-a7ea-498499ce4ab3" providerId="ADAL" clId="{7B77F153-592D-49B5-BFF1-A2EAA9389930}" dt="2024-10-29T10:03:39.791" v="4117" actId="1076"/>
          <ac:spMkLst>
            <pc:docMk/>
            <pc:sldMk cId="1746943800" sldId="1755"/>
            <ac:spMk id="131" creationId="{E336B819-0504-82BD-C152-2A39770E9496}"/>
          </ac:spMkLst>
        </pc:spChg>
        <pc:spChg chg="add mod">
          <ac:chgData name="Mr J Bee (BWCET)" userId="a1856448-f297-487a-a7ea-498499ce4ab3" providerId="ADAL" clId="{7B77F153-592D-49B5-BFF1-A2EAA9389930}" dt="2024-10-29T10:03:39.791" v="4117" actId="1076"/>
          <ac:spMkLst>
            <pc:docMk/>
            <pc:sldMk cId="1746943800" sldId="1755"/>
            <ac:spMk id="132" creationId="{EFD44E43-A784-A803-07A4-DF283E44F19F}"/>
          </ac:spMkLst>
        </pc:spChg>
        <pc:spChg chg="add mod">
          <ac:chgData name="Mr J Bee (BWCET)" userId="a1856448-f297-487a-a7ea-498499ce4ab3" providerId="ADAL" clId="{7B77F153-592D-49B5-BFF1-A2EAA9389930}" dt="2024-10-29T10:03:39.791" v="4117" actId="1076"/>
          <ac:spMkLst>
            <pc:docMk/>
            <pc:sldMk cId="1746943800" sldId="1755"/>
            <ac:spMk id="133" creationId="{019FF93A-2BF9-5A48-CCD5-385B2644F63A}"/>
          </ac:spMkLst>
        </pc:spChg>
        <pc:spChg chg="add mod">
          <ac:chgData name="Mr J Bee (BWCET)" userId="a1856448-f297-487a-a7ea-498499ce4ab3" providerId="ADAL" clId="{7B77F153-592D-49B5-BFF1-A2EAA9389930}" dt="2024-10-29T10:03:32.426" v="4114" actId="1076"/>
          <ac:spMkLst>
            <pc:docMk/>
            <pc:sldMk cId="1746943800" sldId="1755"/>
            <ac:spMk id="146" creationId="{4AC49BF0-6880-6444-E75C-CDCF16A8A98D}"/>
          </ac:spMkLst>
        </pc:spChg>
        <pc:spChg chg="add mod">
          <ac:chgData name="Mr J Bee (BWCET)" userId="a1856448-f297-487a-a7ea-498499ce4ab3" providerId="ADAL" clId="{7B77F153-592D-49B5-BFF1-A2EAA9389930}" dt="2024-10-29T10:03:32.426" v="4114" actId="1076"/>
          <ac:spMkLst>
            <pc:docMk/>
            <pc:sldMk cId="1746943800" sldId="1755"/>
            <ac:spMk id="147" creationId="{4292263D-06E0-57E2-5F10-05D68B00F1DE}"/>
          </ac:spMkLst>
        </pc:spChg>
        <pc:spChg chg="add mod">
          <ac:chgData name="Mr J Bee (BWCET)" userId="a1856448-f297-487a-a7ea-498499ce4ab3" providerId="ADAL" clId="{7B77F153-592D-49B5-BFF1-A2EAA9389930}" dt="2024-10-29T10:03:32.426" v="4114" actId="1076"/>
          <ac:spMkLst>
            <pc:docMk/>
            <pc:sldMk cId="1746943800" sldId="1755"/>
            <ac:spMk id="148" creationId="{38267CEB-9CF1-C891-AD92-0C375FB3C8FA}"/>
          </ac:spMkLst>
        </pc:spChg>
        <pc:spChg chg="add mod">
          <ac:chgData name="Mr J Bee (BWCET)" userId="a1856448-f297-487a-a7ea-498499ce4ab3" providerId="ADAL" clId="{7B77F153-592D-49B5-BFF1-A2EAA9389930}" dt="2024-10-29T10:03:32.426" v="4114" actId="1076"/>
          <ac:spMkLst>
            <pc:docMk/>
            <pc:sldMk cId="1746943800" sldId="1755"/>
            <ac:spMk id="149" creationId="{F22ADD71-776A-6E26-620C-DB176732664F}"/>
          </ac:spMkLst>
        </pc:spChg>
        <pc:spChg chg="add mod">
          <ac:chgData name="Mr J Bee (BWCET)" userId="a1856448-f297-487a-a7ea-498499ce4ab3" providerId="ADAL" clId="{7B77F153-592D-49B5-BFF1-A2EAA9389930}" dt="2024-10-29T10:03:32.426" v="4114" actId="1076"/>
          <ac:spMkLst>
            <pc:docMk/>
            <pc:sldMk cId="1746943800" sldId="1755"/>
            <ac:spMk id="150" creationId="{DF8F8F48-665E-D659-79EF-C28159DACF70}"/>
          </ac:spMkLst>
        </pc:spChg>
        <pc:spChg chg="add mod">
          <ac:chgData name="Mr J Bee (BWCET)" userId="a1856448-f297-487a-a7ea-498499ce4ab3" providerId="ADAL" clId="{7B77F153-592D-49B5-BFF1-A2EAA9389930}" dt="2024-10-29T10:03:32.426" v="4114" actId="1076"/>
          <ac:spMkLst>
            <pc:docMk/>
            <pc:sldMk cId="1746943800" sldId="1755"/>
            <ac:spMk id="151" creationId="{92AAD4F2-4E02-E84F-4DAB-732DBD49BDF6}"/>
          </ac:spMkLst>
        </pc:spChg>
        <pc:spChg chg="add mod">
          <ac:chgData name="Mr J Bee (BWCET)" userId="a1856448-f297-487a-a7ea-498499ce4ab3" providerId="ADAL" clId="{7B77F153-592D-49B5-BFF1-A2EAA9389930}" dt="2024-10-29T10:03:32.426" v="4114" actId="1076"/>
          <ac:spMkLst>
            <pc:docMk/>
            <pc:sldMk cId="1746943800" sldId="1755"/>
            <ac:spMk id="152" creationId="{DF954A6D-37AE-F881-CABB-365EDB627321}"/>
          </ac:spMkLst>
        </pc:spChg>
        <pc:spChg chg="add mod">
          <ac:chgData name="Mr J Bee (BWCET)" userId="a1856448-f297-487a-a7ea-498499ce4ab3" providerId="ADAL" clId="{7B77F153-592D-49B5-BFF1-A2EAA9389930}" dt="2024-10-29T10:03:32.426" v="4114" actId="1076"/>
          <ac:spMkLst>
            <pc:docMk/>
            <pc:sldMk cId="1746943800" sldId="1755"/>
            <ac:spMk id="153" creationId="{010EBD9E-226D-82C2-CF31-5076DC884CA1}"/>
          </ac:spMkLst>
        </pc:spChg>
        <pc:spChg chg="add mod">
          <ac:chgData name="Mr J Bee (BWCET)" userId="a1856448-f297-487a-a7ea-498499ce4ab3" providerId="ADAL" clId="{7B77F153-592D-49B5-BFF1-A2EAA9389930}" dt="2024-10-29T10:03:32.426" v="4114" actId="1076"/>
          <ac:spMkLst>
            <pc:docMk/>
            <pc:sldMk cId="1746943800" sldId="1755"/>
            <ac:spMk id="154" creationId="{BB058237-724A-362A-4C5F-D8B28416C7AD}"/>
          </ac:spMkLst>
        </pc:spChg>
        <pc:spChg chg="add mod">
          <ac:chgData name="Mr J Bee (BWCET)" userId="a1856448-f297-487a-a7ea-498499ce4ab3" providerId="ADAL" clId="{7B77F153-592D-49B5-BFF1-A2EAA9389930}" dt="2024-10-29T10:03:32.426" v="4114" actId="1076"/>
          <ac:spMkLst>
            <pc:docMk/>
            <pc:sldMk cId="1746943800" sldId="1755"/>
            <ac:spMk id="155" creationId="{989DB6EC-FDDB-2D3F-F413-F7CD25E847F7}"/>
          </ac:spMkLst>
        </pc:spChg>
        <pc:spChg chg="add mod">
          <ac:chgData name="Mr J Bee (BWCET)" userId="a1856448-f297-487a-a7ea-498499ce4ab3" providerId="ADAL" clId="{7B77F153-592D-49B5-BFF1-A2EAA9389930}" dt="2024-10-29T10:03:32.426" v="4114" actId="1076"/>
          <ac:spMkLst>
            <pc:docMk/>
            <pc:sldMk cId="1746943800" sldId="1755"/>
            <ac:spMk id="156" creationId="{E958DBD2-7975-0E30-A907-77596AF65E67}"/>
          </ac:spMkLst>
        </pc:spChg>
        <pc:spChg chg="add mod">
          <ac:chgData name="Mr J Bee (BWCET)" userId="a1856448-f297-487a-a7ea-498499ce4ab3" providerId="ADAL" clId="{7B77F153-592D-49B5-BFF1-A2EAA9389930}" dt="2024-10-29T10:04:17.332" v="4127"/>
          <ac:spMkLst>
            <pc:docMk/>
            <pc:sldMk cId="1746943800" sldId="1755"/>
            <ac:spMk id="159" creationId="{CB855F0E-DAA1-57B1-EC5B-42B907FE853B}"/>
          </ac:spMkLst>
        </pc:spChg>
        <pc:spChg chg="add del mod">
          <ac:chgData name="Mr J Bee (BWCET)" userId="a1856448-f297-487a-a7ea-498499ce4ab3" providerId="ADAL" clId="{7B77F153-592D-49B5-BFF1-A2EAA9389930}" dt="2024-10-29T10:06:42.531" v="4181" actId="478"/>
          <ac:spMkLst>
            <pc:docMk/>
            <pc:sldMk cId="1746943800" sldId="1755"/>
            <ac:spMk id="160" creationId="{87FB3198-9783-5D09-B0F2-277D4480931A}"/>
          </ac:spMkLst>
        </pc:spChg>
        <pc:spChg chg="add del mod">
          <ac:chgData name="Mr J Bee (BWCET)" userId="a1856448-f297-487a-a7ea-498499ce4ab3" providerId="ADAL" clId="{7B77F153-592D-49B5-BFF1-A2EAA9389930}" dt="2024-10-29T10:07:13.786" v="4188" actId="478"/>
          <ac:spMkLst>
            <pc:docMk/>
            <pc:sldMk cId="1746943800" sldId="1755"/>
            <ac:spMk id="161" creationId="{F685D923-2881-82BC-457D-422DC6C5B50C}"/>
          </ac:spMkLst>
        </pc:spChg>
        <pc:spChg chg="add mod">
          <ac:chgData name="Mr J Bee (BWCET)" userId="a1856448-f297-487a-a7ea-498499ce4ab3" providerId="ADAL" clId="{7B77F153-592D-49B5-BFF1-A2EAA9389930}" dt="2024-10-29T10:06:24.311" v="4178" actId="1076"/>
          <ac:spMkLst>
            <pc:docMk/>
            <pc:sldMk cId="1746943800" sldId="1755"/>
            <ac:spMk id="162" creationId="{A8666E20-0AF2-B009-2A49-237B691FE468}"/>
          </ac:spMkLst>
        </pc:spChg>
        <pc:spChg chg="add mod">
          <ac:chgData name="Mr J Bee (BWCET)" userId="a1856448-f297-487a-a7ea-498499ce4ab3" providerId="ADAL" clId="{7B77F153-592D-49B5-BFF1-A2EAA9389930}" dt="2024-10-29T10:06:26.951" v="4179" actId="1076"/>
          <ac:spMkLst>
            <pc:docMk/>
            <pc:sldMk cId="1746943800" sldId="1755"/>
            <ac:spMk id="163" creationId="{ED902950-A595-B60D-3FE3-1C8B8E1596AC}"/>
          </ac:spMkLst>
        </pc:spChg>
        <pc:spChg chg="add mod">
          <ac:chgData name="Mr J Bee (BWCET)" userId="a1856448-f297-487a-a7ea-498499ce4ab3" providerId="ADAL" clId="{7B77F153-592D-49B5-BFF1-A2EAA9389930}" dt="2024-10-29T10:07:07.003" v="4187" actId="20577"/>
          <ac:spMkLst>
            <pc:docMk/>
            <pc:sldMk cId="1746943800" sldId="1755"/>
            <ac:spMk id="164" creationId="{A789C109-2965-F024-D021-2DEFB624E19B}"/>
          </ac:spMkLst>
        </pc:spChg>
        <pc:spChg chg="add mod">
          <ac:chgData name="Mr J Bee (BWCET)" userId="a1856448-f297-487a-a7ea-498499ce4ab3" providerId="ADAL" clId="{7B77F153-592D-49B5-BFF1-A2EAA9389930}" dt="2024-10-29T10:06:50.501" v="4183" actId="1076"/>
          <ac:spMkLst>
            <pc:docMk/>
            <pc:sldMk cId="1746943800" sldId="1755"/>
            <ac:spMk id="165" creationId="{D8421322-10A6-644C-95AE-806E870C3CF5}"/>
          </ac:spMkLst>
        </pc:spChg>
        <pc:spChg chg="add mod">
          <ac:chgData name="Mr J Bee (BWCET)" userId="a1856448-f297-487a-a7ea-498499ce4ab3" providerId="ADAL" clId="{7B77F153-592D-49B5-BFF1-A2EAA9389930}" dt="2024-10-29T10:06:50.501" v="4183" actId="1076"/>
          <ac:spMkLst>
            <pc:docMk/>
            <pc:sldMk cId="1746943800" sldId="1755"/>
            <ac:spMk id="166" creationId="{C31D51BD-097A-AB63-E5A3-1A9809650014}"/>
          </ac:spMkLst>
        </pc:spChg>
        <pc:spChg chg="add mod">
          <ac:chgData name="Mr J Bee (BWCET)" userId="a1856448-f297-487a-a7ea-498499ce4ab3" providerId="ADAL" clId="{7B77F153-592D-49B5-BFF1-A2EAA9389930}" dt="2024-10-29T10:06:50.501" v="4183" actId="1076"/>
          <ac:spMkLst>
            <pc:docMk/>
            <pc:sldMk cId="1746943800" sldId="1755"/>
            <ac:spMk id="167" creationId="{F45454B7-1071-334D-B6CB-986C9F33A8AB}"/>
          </ac:spMkLst>
        </pc:spChg>
        <pc:spChg chg="add mod">
          <ac:chgData name="Mr J Bee (BWCET)" userId="a1856448-f297-487a-a7ea-498499ce4ab3" providerId="ADAL" clId="{7B77F153-592D-49B5-BFF1-A2EAA9389930}" dt="2024-10-29T10:07:35.409" v="4194" actId="20577"/>
          <ac:spMkLst>
            <pc:docMk/>
            <pc:sldMk cId="1746943800" sldId="1755"/>
            <ac:spMk id="168" creationId="{E869C33E-2001-C997-89E1-911187F76520}"/>
          </ac:spMkLst>
        </pc:spChg>
        <pc:spChg chg="add mod">
          <ac:chgData name="Mr J Bee (BWCET)" userId="a1856448-f297-487a-a7ea-498499ce4ab3" providerId="ADAL" clId="{7B77F153-592D-49B5-BFF1-A2EAA9389930}" dt="2024-10-29T10:07:25.497" v="4190" actId="1076"/>
          <ac:spMkLst>
            <pc:docMk/>
            <pc:sldMk cId="1746943800" sldId="1755"/>
            <ac:spMk id="169" creationId="{C92DEFC2-CEAF-2A15-4D80-B522827DC214}"/>
          </ac:spMkLst>
        </pc:spChg>
        <pc:spChg chg="add mod">
          <ac:chgData name="Mr J Bee (BWCET)" userId="a1856448-f297-487a-a7ea-498499ce4ab3" providerId="ADAL" clId="{7B77F153-592D-49B5-BFF1-A2EAA9389930}" dt="2024-10-29T10:07:25.497" v="4190" actId="1076"/>
          <ac:spMkLst>
            <pc:docMk/>
            <pc:sldMk cId="1746943800" sldId="1755"/>
            <ac:spMk id="170" creationId="{C1EB2A1E-5149-DB9F-5E74-6B8B8DA1ACB0}"/>
          </ac:spMkLst>
        </pc:spChg>
        <pc:spChg chg="add mod">
          <ac:chgData name="Mr J Bee (BWCET)" userId="a1856448-f297-487a-a7ea-498499ce4ab3" providerId="ADAL" clId="{7B77F153-592D-49B5-BFF1-A2EAA9389930}" dt="2024-10-29T10:07:25.497" v="4190" actId="1076"/>
          <ac:spMkLst>
            <pc:docMk/>
            <pc:sldMk cId="1746943800" sldId="1755"/>
            <ac:spMk id="171" creationId="{0C5AC47F-B984-F287-FFAE-FB3649FFE90A}"/>
          </ac:spMkLst>
        </pc:sp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4" creationId="{CCC08645-BB5A-306F-337E-6340553E6C4A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5" creationId="{60F69F76-3C3C-081F-33DC-DC30F94E448F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6" creationId="{6DADE798-C26B-37D7-4388-DDCD6F56F4A2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7" creationId="{BE8640FE-EE5B-CA4C-68FB-F6D849687CB7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9" creationId="{D778C903-71E5-7BEE-40A2-DD14289BC9A9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0" creationId="{4CB00B74-F2F3-089F-986D-F298A38DB2B9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1" creationId="{0F13C0B3-23F3-BAD3-5262-7E0C727A6354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2" creationId="{129C206F-F9BF-FF08-254E-1C98AFF09763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3" creationId="{371436A1-E2DF-E81B-7BDF-56451328954A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4" creationId="{57F6E3FB-13EB-9ADD-1CD0-DF711C0781B5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5" creationId="{8466B15C-32C9-9C0E-72D3-A66A5E3AB5C1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6" creationId="{CD8A3B5E-6AD8-228D-74B3-500DF275266C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7" creationId="{2E7DF9ED-E956-388C-65B0-F7863128F203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8" creationId="{0B64598A-79CB-6D44-6BA4-F26A7182CFCA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9" creationId="{2A0FAB4A-C8FF-2E8B-6553-1EEDCEF8F5EE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20" creationId="{2285C97A-1354-32B4-C496-7F6EBEC751DC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32" creationId="{52DA91E2-0A22-223C-FB81-F9E663FD486C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33" creationId="{B11630F3-B5F7-D612-6F53-15480F2C0077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36" creationId="{1793139B-9F16-994D-62F2-7DE7F20D2C97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37" creationId="{95367EF5-0A8E-DE7B-59A2-47371011EE47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38" creationId="{03344C63-6C8B-E613-9305-86812B213ACB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39" creationId="{F842C4C2-DFA9-5DA6-F4B7-6DD1E9B55162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40" creationId="{165D8730-17F9-72DC-DAF5-3787C1B1FB73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51" creationId="{FF2B94C1-3067-A468-26F6-1423BE3EF1C9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52" creationId="{8C490AD2-7F9C-7EE2-E3C6-227B21881FDF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54" creationId="{E68FEA94-46B9-F749-C2DA-607665B4F157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55" creationId="{CE7415CC-9572-B15C-E5A0-39D7DDFB06CA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56" creationId="{34599B01-C9DC-E9C2-8625-88628D370DA0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58" creationId="{9454FF05-886C-1EE2-8389-E518FAC0F3F9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59" creationId="{A26CD38C-C09D-67FF-DBCA-72BA48809D9E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62" creationId="{0FA04F5F-B6BA-BFA4-27BC-F5ADD11C7D01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63" creationId="{1D232547-843A-547A-D5F5-54CA3018B3FA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64" creationId="{21D3E5BB-D46A-CE15-62AF-478DD099F096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66" creationId="{C224D85B-E12B-E8C3-C9CD-4102E30C09B1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08" creationId="{CD2A215B-48F1-74F0-5AE9-13314DB9B344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09" creationId="{8EE2497F-77BC-2DE3-8C39-6FA5F1A63232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10" creationId="{6F29F8DA-F0DF-44C5-6ECA-CE150BCEC1C6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11" creationId="{33114A69-2B37-4165-594E-76AFA7A8F00E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12" creationId="{B3E024A9-9AB6-AA9F-381C-FBDA520ABE35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13" creationId="{64C5BB40-D762-1198-ED85-D5B9E0EAB421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14" creationId="{D65F0C79-7ADE-5377-828C-A8CBEEE4F02C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15" creationId="{5F9C063B-1E63-5876-FDC4-044FCC0B3F05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16" creationId="{15C40DD8-E9F4-2F5A-696D-20EC63E42CD7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17" creationId="{8B8994B8-8F06-A354-AE8A-DE149CD5464E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29" creationId="{5B6BB256-C994-614D-0570-72E6EEF5A837}"/>
          </ac:cxnSpMkLst>
        </pc:cxnChg>
        <pc:cxnChg chg="del">
          <ac:chgData name="Mr J Bee (BWCET)" userId="a1856448-f297-487a-a7ea-498499ce4ab3" providerId="ADAL" clId="{7B77F153-592D-49B5-BFF1-A2EAA9389930}" dt="2024-10-29T10:01:31.154" v="4024" actId="478"/>
          <ac:cxnSpMkLst>
            <pc:docMk/>
            <pc:sldMk cId="1746943800" sldId="1755"/>
            <ac:cxnSpMk id="130" creationId="{CEE0D36A-3148-585C-9F80-3335B0F41036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134" creationId="{C8FC1B76-43C7-9835-53FD-433CFD4EBE16}"/>
          </ac:cxnSpMkLst>
        </pc:cxnChg>
        <pc:cxnChg chg="add mod">
          <ac:chgData name="Mr J Bee (BWCET)" userId="a1856448-f297-487a-a7ea-498499ce4ab3" providerId="ADAL" clId="{7B77F153-592D-49B5-BFF1-A2EAA9389930}" dt="2024-10-29T10:03:39.791" v="4117" actId="1076"/>
          <ac:cxnSpMkLst>
            <pc:docMk/>
            <pc:sldMk cId="1746943800" sldId="1755"/>
            <ac:cxnSpMk id="135" creationId="{355B125F-F1F7-008B-8D8D-D39CA3C791F7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36" creationId="{65025E72-170F-D7B8-3000-DFFF9FD39C4B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37" creationId="{C0F51F67-2470-7955-D281-B425FFA486EF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38" creationId="{87C5EDB9-FCE1-7D9F-1A47-2C80C4DFC726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39" creationId="{EDAC1869-EA7B-8C63-BBD4-6D5D9D560362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40" creationId="{B2A4BB0C-2075-078C-7EFB-D915B26CA6EC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41" creationId="{C2783CFB-A62F-511D-59A0-26D43CB8DCC5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42" creationId="{A5E1D370-5909-6363-06A5-0085C4AF6BA4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43" creationId="{616D7AD5-25F1-628A-1E99-81A84A836658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44" creationId="{8CD9F7F1-409A-9F11-5FEB-EF9DEBF770A2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45" creationId="{47B5B218-FA7B-C695-BC8A-561BAED7BAD9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57" creationId="{D3FF95E1-6B68-5F48-ED92-F53C2F90E79E}"/>
          </ac:cxnSpMkLst>
        </pc:cxnChg>
        <pc:cxnChg chg="add mod">
          <ac:chgData name="Mr J Bee (BWCET)" userId="a1856448-f297-487a-a7ea-498499ce4ab3" providerId="ADAL" clId="{7B77F153-592D-49B5-BFF1-A2EAA9389930}" dt="2024-10-29T10:03:32.426" v="4114" actId="1076"/>
          <ac:cxnSpMkLst>
            <pc:docMk/>
            <pc:sldMk cId="1746943800" sldId="1755"/>
            <ac:cxnSpMk id="158" creationId="{8EF542D1-89D1-7CDE-A0A9-131243D58BBA}"/>
          </ac:cxnSpMkLst>
        </pc:cxn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302305195" sldId="1756"/>
        </pc:sldMkLst>
        <pc:spChg chg="mod">
          <ac:chgData name="Mr J Bee (BWCET)" userId="a1856448-f297-487a-a7ea-498499ce4ab3" providerId="ADAL" clId="{7B77F153-592D-49B5-BFF1-A2EAA9389930}" dt="2024-10-29T10:08:39.868" v="4207" actId="20577"/>
          <ac:spMkLst>
            <pc:docMk/>
            <pc:sldMk cId="2302305195" sldId="1756"/>
            <ac:spMk id="3" creationId="{02C1E703-9CCB-470C-BAE1-3F88B6720C0C}"/>
          </ac:spMkLst>
        </pc:spChg>
        <pc:spChg chg="mod">
          <ac:chgData name="Mr J Bee (BWCET)" userId="a1856448-f297-487a-a7ea-498499ce4ab3" providerId="ADAL" clId="{7B77F153-592D-49B5-BFF1-A2EAA9389930}" dt="2024-10-29T10:08:47.692" v="4218" actId="20577"/>
          <ac:spMkLst>
            <pc:docMk/>
            <pc:sldMk cId="2302305195" sldId="1756"/>
            <ac:spMk id="4" creationId="{FBCBD612-4915-E83F-BF12-AE3452C5EFBA}"/>
          </ac:spMkLst>
        </pc:spChg>
        <pc:spChg chg="del">
          <ac:chgData name="Mr J Bee (BWCET)" userId="a1856448-f297-487a-a7ea-498499ce4ab3" providerId="ADAL" clId="{7B77F153-592D-49B5-BFF1-A2EAA9389930}" dt="2024-10-29T10:09:00.912" v="4234" actId="478"/>
          <ac:spMkLst>
            <pc:docMk/>
            <pc:sldMk cId="2302305195" sldId="1756"/>
            <ac:spMk id="5" creationId="{91DFBEEE-846D-B470-94B9-A0C28112B53C}"/>
          </ac:spMkLst>
        </pc:spChg>
        <pc:spChg chg="del">
          <ac:chgData name="Mr J Bee (BWCET)" userId="a1856448-f297-487a-a7ea-498499ce4ab3" providerId="ADAL" clId="{7B77F153-592D-49B5-BFF1-A2EAA9389930}" dt="2024-10-29T10:09:00.912" v="4234" actId="478"/>
          <ac:spMkLst>
            <pc:docMk/>
            <pc:sldMk cId="2302305195" sldId="1756"/>
            <ac:spMk id="6" creationId="{202AC58F-F191-89A4-2391-B331E0D8F420}"/>
          </ac:spMkLst>
        </pc:spChg>
        <pc:spChg chg="del">
          <ac:chgData name="Mr J Bee (BWCET)" userId="a1856448-f297-487a-a7ea-498499ce4ab3" providerId="ADAL" clId="{7B77F153-592D-49B5-BFF1-A2EAA9389930}" dt="2024-10-29T10:09:00.912" v="4234" actId="478"/>
          <ac:spMkLst>
            <pc:docMk/>
            <pc:sldMk cId="2302305195" sldId="1756"/>
            <ac:spMk id="7" creationId="{F05ECE2A-6769-D478-8F34-E89944FEC49E}"/>
          </ac:spMkLst>
        </pc:spChg>
        <pc:spChg chg="del">
          <ac:chgData name="Mr J Bee (BWCET)" userId="a1856448-f297-487a-a7ea-498499ce4ab3" providerId="ADAL" clId="{7B77F153-592D-49B5-BFF1-A2EAA9389930}" dt="2024-10-29T10:09:00.912" v="4234" actId="478"/>
          <ac:spMkLst>
            <pc:docMk/>
            <pc:sldMk cId="2302305195" sldId="1756"/>
            <ac:spMk id="8" creationId="{0F48FAFD-68EA-33AA-CED6-06504BB6BB3C}"/>
          </ac:spMkLst>
        </pc:spChg>
        <pc:spChg chg="del">
          <ac:chgData name="Mr J Bee (BWCET)" userId="a1856448-f297-487a-a7ea-498499ce4ab3" providerId="ADAL" clId="{7B77F153-592D-49B5-BFF1-A2EAA9389930}" dt="2024-10-29T10:09:00.912" v="4234" actId="478"/>
          <ac:spMkLst>
            <pc:docMk/>
            <pc:sldMk cId="2302305195" sldId="1756"/>
            <ac:spMk id="9" creationId="{5434BF12-D7D0-037D-3555-CA800C18FCC3}"/>
          </ac:spMkLst>
        </pc:spChg>
        <pc:spChg chg="del">
          <ac:chgData name="Mr J Bee (BWCET)" userId="a1856448-f297-487a-a7ea-498499ce4ab3" providerId="ADAL" clId="{7B77F153-592D-49B5-BFF1-A2EAA9389930}" dt="2024-10-29T10:09:00.912" v="4234" actId="478"/>
          <ac:spMkLst>
            <pc:docMk/>
            <pc:sldMk cId="2302305195" sldId="1756"/>
            <ac:spMk id="10" creationId="{32650632-300D-2C38-ACD4-A9244D915FC2}"/>
          </ac:spMkLst>
        </pc:spChg>
        <pc:spChg chg="del">
          <ac:chgData name="Mr J Bee (BWCET)" userId="a1856448-f297-487a-a7ea-498499ce4ab3" providerId="ADAL" clId="{7B77F153-592D-49B5-BFF1-A2EAA9389930}" dt="2024-10-29T10:09:00.912" v="4234" actId="478"/>
          <ac:spMkLst>
            <pc:docMk/>
            <pc:sldMk cId="2302305195" sldId="1756"/>
            <ac:spMk id="11" creationId="{F878E233-3BF2-1E4E-F938-AE6F59EECA7F}"/>
          </ac:spMkLst>
        </pc:spChg>
        <pc:spChg chg="del">
          <ac:chgData name="Mr J Bee (BWCET)" userId="a1856448-f297-487a-a7ea-498499ce4ab3" providerId="ADAL" clId="{7B77F153-592D-49B5-BFF1-A2EAA9389930}" dt="2024-10-29T10:09:00.912" v="4234" actId="478"/>
          <ac:spMkLst>
            <pc:docMk/>
            <pc:sldMk cId="2302305195" sldId="1756"/>
            <ac:spMk id="12" creationId="{84DD3133-4CD0-805B-8EDB-8FC0690EB60D}"/>
          </ac:spMkLst>
        </pc:spChg>
        <pc:spChg chg="del">
          <ac:chgData name="Mr J Bee (BWCET)" userId="a1856448-f297-487a-a7ea-498499ce4ab3" providerId="ADAL" clId="{7B77F153-592D-49B5-BFF1-A2EAA9389930}" dt="2024-10-29T10:09:00.912" v="4234" actId="478"/>
          <ac:spMkLst>
            <pc:docMk/>
            <pc:sldMk cId="2302305195" sldId="1756"/>
            <ac:spMk id="13" creationId="{900C4702-CBE0-1DFB-A8C1-BD1514B15196}"/>
          </ac:spMkLst>
        </pc:spChg>
        <pc:spChg chg="del">
          <ac:chgData name="Mr J Bee (BWCET)" userId="a1856448-f297-487a-a7ea-498499ce4ab3" providerId="ADAL" clId="{7B77F153-592D-49B5-BFF1-A2EAA9389930}" dt="2024-10-29T10:09:00.912" v="4234" actId="478"/>
          <ac:spMkLst>
            <pc:docMk/>
            <pc:sldMk cId="2302305195" sldId="1756"/>
            <ac:spMk id="14" creationId="{AA7263A2-96A5-37F7-8BAC-5C8F6FDDBC04}"/>
          </ac:spMkLst>
        </pc:spChg>
        <pc:spChg chg="add mod">
          <ac:chgData name="Mr J Bee (BWCET)" userId="a1856448-f297-487a-a7ea-498499ce4ab3" providerId="ADAL" clId="{7B77F153-592D-49B5-BFF1-A2EAA9389930}" dt="2024-10-29T10:09:06.293" v="4236" actId="1076"/>
          <ac:spMkLst>
            <pc:docMk/>
            <pc:sldMk cId="2302305195" sldId="1756"/>
            <ac:spMk id="15" creationId="{9140A923-3021-6D19-1E3F-BFC69A88621C}"/>
          </ac:spMkLst>
        </pc:spChg>
        <pc:spChg chg="add mod">
          <ac:chgData name="Mr J Bee (BWCET)" userId="a1856448-f297-487a-a7ea-498499ce4ab3" providerId="ADAL" clId="{7B77F153-592D-49B5-BFF1-A2EAA9389930}" dt="2024-10-29T10:09:09.605" v="4238" actId="20577"/>
          <ac:spMkLst>
            <pc:docMk/>
            <pc:sldMk cId="2302305195" sldId="1756"/>
            <ac:spMk id="16" creationId="{5EABCFE6-A7DB-7339-740C-DCE684B1A495}"/>
          </ac:spMkLst>
        </pc:spChg>
        <pc:spChg chg="add mod">
          <ac:chgData name="Mr J Bee (BWCET)" userId="a1856448-f297-487a-a7ea-498499ce4ab3" providerId="ADAL" clId="{7B77F153-592D-49B5-BFF1-A2EAA9389930}" dt="2024-10-29T10:09:11.764" v="4240" actId="20577"/>
          <ac:spMkLst>
            <pc:docMk/>
            <pc:sldMk cId="2302305195" sldId="1756"/>
            <ac:spMk id="17" creationId="{47C6F473-F5FE-3A33-0CCF-1EF9603562FA}"/>
          </ac:spMkLst>
        </pc:spChg>
        <pc:spChg chg="add mod">
          <ac:chgData name="Mr J Bee (BWCET)" userId="a1856448-f297-487a-a7ea-498499ce4ab3" providerId="ADAL" clId="{7B77F153-592D-49B5-BFF1-A2EAA9389930}" dt="2024-10-29T10:09:06.293" v="4236" actId="1076"/>
          <ac:spMkLst>
            <pc:docMk/>
            <pc:sldMk cId="2302305195" sldId="1756"/>
            <ac:spMk id="18" creationId="{515FAFE8-4D42-F4B4-BD58-B973BC3D5E9F}"/>
          </ac:spMkLst>
        </pc:spChg>
        <pc:spChg chg="add mod">
          <ac:chgData name="Mr J Bee (BWCET)" userId="a1856448-f297-487a-a7ea-498499ce4ab3" providerId="ADAL" clId="{7B77F153-592D-49B5-BFF1-A2EAA9389930}" dt="2024-10-29T10:09:13.750" v="4242" actId="20577"/>
          <ac:spMkLst>
            <pc:docMk/>
            <pc:sldMk cId="2302305195" sldId="1756"/>
            <ac:spMk id="19" creationId="{542E78D1-0DB5-21B6-4B16-A6220AB2F7B2}"/>
          </ac:spMkLst>
        </pc:spChg>
        <pc:spChg chg="add mod">
          <ac:chgData name="Mr J Bee (BWCET)" userId="a1856448-f297-487a-a7ea-498499ce4ab3" providerId="ADAL" clId="{7B77F153-592D-49B5-BFF1-A2EAA9389930}" dt="2024-10-29T10:09:19.656" v="4244" actId="1076"/>
          <ac:spMkLst>
            <pc:docMk/>
            <pc:sldMk cId="2302305195" sldId="1756"/>
            <ac:spMk id="20" creationId="{C3563252-9300-986C-6928-9194959424FD}"/>
          </ac:spMkLst>
        </pc:spChg>
        <pc:spChg chg="add mod">
          <ac:chgData name="Mr J Bee (BWCET)" userId="a1856448-f297-487a-a7ea-498499ce4ab3" providerId="ADAL" clId="{7B77F153-592D-49B5-BFF1-A2EAA9389930}" dt="2024-10-29T10:09:22.875" v="4246" actId="20577"/>
          <ac:spMkLst>
            <pc:docMk/>
            <pc:sldMk cId="2302305195" sldId="1756"/>
            <ac:spMk id="21" creationId="{50DA7D3C-9887-CEA0-4074-04742F5CECDB}"/>
          </ac:spMkLst>
        </pc:spChg>
        <pc:spChg chg="add mod">
          <ac:chgData name="Mr J Bee (BWCET)" userId="a1856448-f297-487a-a7ea-498499ce4ab3" providerId="ADAL" clId="{7B77F153-592D-49B5-BFF1-A2EAA9389930}" dt="2024-10-29T10:09:25.232" v="4248" actId="20577"/>
          <ac:spMkLst>
            <pc:docMk/>
            <pc:sldMk cId="2302305195" sldId="1756"/>
            <ac:spMk id="22" creationId="{A09BB4A4-DA8F-4C70-8BE1-71382CF1F05C}"/>
          </ac:spMkLst>
        </pc:spChg>
        <pc:spChg chg="add mod">
          <ac:chgData name="Mr J Bee (BWCET)" userId="a1856448-f297-487a-a7ea-498499ce4ab3" providerId="ADAL" clId="{7B77F153-592D-49B5-BFF1-A2EAA9389930}" dt="2024-10-29T10:09:19.656" v="4244" actId="1076"/>
          <ac:spMkLst>
            <pc:docMk/>
            <pc:sldMk cId="2302305195" sldId="1756"/>
            <ac:spMk id="23" creationId="{C030A33B-EA4E-DDC3-3FFC-3CFE2AEF79E3}"/>
          </ac:spMkLst>
        </pc:spChg>
        <pc:spChg chg="add mod">
          <ac:chgData name="Mr J Bee (BWCET)" userId="a1856448-f297-487a-a7ea-498499ce4ab3" providerId="ADAL" clId="{7B77F153-592D-49B5-BFF1-A2EAA9389930}" dt="2024-10-29T10:09:40.795" v="4262" actId="20577"/>
          <ac:spMkLst>
            <pc:docMk/>
            <pc:sldMk cId="2302305195" sldId="1756"/>
            <ac:spMk id="24" creationId="{61D406EB-695E-278C-8E74-3F1BDF91DEA1}"/>
          </ac:spMkLst>
        </pc:spChg>
        <pc:spChg chg="mod">
          <ac:chgData name="Mr J Bee (BWCET)" userId="a1856448-f297-487a-a7ea-498499ce4ab3" providerId="ADAL" clId="{7B77F153-592D-49B5-BFF1-A2EAA9389930}" dt="2024-10-29T10:08:57.949" v="4233" actId="20577"/>
          <ac:spMkLst>
            <pc:docMk/>
            <pc:sldMk cId="2302305195" sldId="1756"/>
            <ac:spMk id="29" creationId="{8C41483C-0DBE-7080-AEE4-2A0ECE66BAB3}"/>
          </ac:spMkLst>
        </pc:spChg>
      </pc:sldChg>
      <pc:sldChg chg="add del">
        <pc:chgData name="Mr J Bee (BWCET)" userId="a1856448-f297-487a-a7ea-498499ce4ab3" providerId="ADAL" clId="{7B77F153-592D-49B5-BFF1-A2EAA9389930}" dt="2024-10-29T10:08:05.191" v="4196" actId="47"/>
        <pc:sldMkLst>
          <pc:docMk/>
          <pc:sldMk cId="3724692995" sldId="1756"/>
        </pc:sldMkLst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579598443" sldId="1757"/>
        </pc:sldMkLst>
        <pc:spChg chg="add mod">
          <ac:chgData name="Mr J Bee (BWCET)" userId="a1856448-f297-487a-a7ea-498499ce4ab3" providerId="ADAL" clId="{7B77F153-592D-49B5-BFF1-A2EAA9389930}" dt="2024-10-29T10:11:39.642" v="4304"/>
          <ac:spMkLst>
            <pc:docMk/>
            <pc:sldMk cId="2579598443" sldId="1757"/>
            <ac:spMk id="4" creationId="{9CDDDB00-C800-46DC-3C36-12C222668ED0}"/>
          </ac:spMkLst>
        </pc:spChg>
        <pc:spChg chg="add mod">
          <ac:chgData name="Mr J Bee (BWCET)" userId="a1856448-f297-487a-a7ea-498499ce4ab3" providerId="ADAL" clId="{7B77F153-592D-49B5-BFF1-A2EAA9389930}" dt="2024-10-29T10:13:24.227" v="4336" actId="1076"/>
          <ac:spMkLst>
            <pc:docMk/>
            <pc:sldMk cId="2579598443" sldId="1757"/>
            <ac:spMk id="5" creationId="{C98780CA-8593-D932-7BFC-F112E99C9103}"/>
          </ac:spMkLst>
        </pc:spChg>
        <pc:spChg chg="add mod">
          <ac:chgData name="Mr J Bee (BWCET)" userId="a1856448-f297-487a-a7ea-498499ce4ab3" providerId="ADAL" clId="{7B77F153-592D-49B5-BFF1-A2EAA9389930}" dt="2024-10-29T10:13:24.227" v="4336" actId="1076"/>
          <ac:spMkLst>
            <pc:docMk/>
            <pc:sldMk cId="2579598443" sldId="1757"/>
            <ac:spMk id="6" creationId="{14EF5A34-EA80-867C-A3E5-34C0B7F7878B}"/>
          </ac:spMkLst>
        </pc:spChg>
        <pc:spChg chg="add mod">
          <ac:chgData name="Mr J Bee (BWCET)" userId="a1856448-f297-487a-a7ea-498499ce4ab3" providerId="ADAL" clId="{7B77F153-592D-49B5-BFF1-A2EAA9389930}" dt="2024-10-29T10:13:44.826" v="4344" actId="20577"/>
          <ac:spMkLst>
            <pc:docMk/>
            <pc:sldMk cId="2579598443" sldId="1757"/>
            <ac:spMk id="7" creationId="{6CC24142-95D7-5D13-8C53-B0B8690FF98B}"/>
          </ac:spMkLst>
        </pc:spChg>
        <pc:spChg chg="add mod">
          <ac:chgData name="Mr J Bee (BWCET)" userId="a1856448-f297-487a-a7ea-498499ce4ab3" providerId="ADAL" clId="{7B77F153-592D-49B5-BFF1-A2EAA9389930}" dt="2024-10-29T10:13:33.340" v="4338" actId="1076"/>
          <ac:spMkLst>
            <pc:docMk/>
            <pc:sldMk cId="2579598443" sldId="1757"/>
            <ac:spMk id="10" creationId="{D13E4C27-D11E-040E-64F1-92278FBF127B}"/>
          </ac:spMkLst>
        </pc:spChg>
        <pc:spChg chg="add mod">
          <ac:chgData name="Mr J Bee (BWCET)" userId="a1856448-f297-487a-a7ea-498499ce4ab3" providerId="ADAL" clId="{7B77F153-592D-49B5-BFF1-A2EAA9389930}" dt="2024-10-29T10:13:33.340" v="4338" actId="1076"/>
          <ac:spMkLst>
            <pc:docMk/>
            <pc:sldMk cId="2579598443" sldId="1757"/>
            <ac:spMk id="11" creationId="{E4E6BC04-635F-0425-1247-160C438DD701}"/>
          </ac:spMkLst>
        </pc:spChg>
        <pc:spChg chg="add mod">
          <ac:chgData name="Mr J Bee (BWCET)" userId="a1856448-f297-487a-a7ea-498499ce4ab3" providerId="ADAL" clId="{7B77F153-592D-49B5-BFF1-A2EAA9389930}" dt="2024-10-29T10:13:33.340" v="4338" actId="1076"/>
          <ac:spMkLst>
            <pc:docMk/>
            <pc:sldMk cId="2579598443" sldId="1757"/>
            <ac:spMk id="12" creationId="{4DD04856-16D8-D815-DFF6-6E05810779D3}"/>
          </ac:spMkLst>
        </pc:spChg>
        <pc:spChg chg="add mod">
          <ac:chgData name="Mr J Bee (BWCET)" userId="a1856448-f297-487a-a7ea-498499ce4ab3" providerId="ADAL" clId="{7B77F153-592D-49B5-BFF1-A2EAA9389930}" dt="2024-10-29T10:13:52.205" v="4348" actId="20577"/>
          <ac:spMkLst>
            <pc:docMk/>
            <pc:sldMk cId="2579598443" sldId="1757"/>
            <ac:spMk id="13" creationId="{B823BEE7-C8A7-983D-A194-A1DCA5123299}"/>
          </ac:spMkLst>
        </pc:spChg>
        <pc:spChg chg="add mod">
          <ac:chgData name="Mr J Bee (BWCET)" userId="a1856448-f297-487a-a7ea-498499ce4ab3" providerId="ADAL" clId="{7B77F153-592D-49B5-BFF1-A2EAA9389930}" dt="2024-10-29T10:13:38.016" v="4340" actId="1076"/>
          <ac:spMkLst>
            <pc:docMk/>
            <pc:sldMk cId="2579598443" sldId="1757"/>
            <ac:spMk id="14" creationId="{7B9DF5B2-1772-81E7-8C6B-3874095430A6}"/>
          </ac:spMkLst>
        </pc:spChg>
        <pc:spChg chg="add mod">
          <ac:chgData name="Mr J Bee (BWCET)" userId="a1856448-f297-487a-a7ea-498499ce4ab3" providerId="ADAL" clId="{7B77F153-592D-49B5-BFF1-A2EAA9389930}" dt="2024-10-29T10:13:38.016" v="4340" actId="1076"/>
          <ac:spMkLst>
            <pc:docMk/>
            <pc:sldMk cId="2579598443" sldId="1757"/>
            <ac:spMk id="15" creationId="{6FD340EB-9A32-77CC-0DF8-15681D4A231C}"/>
          </ac:spMkLst>
        </pc:spChg>
        <pc:spChg chg="add mod">
          <ac:chgData name="Mr J Bee (BWCET)" userId="a1856448-f297-487a-a7ea-498499ce4ab3" providerId="ADAL" clId="{7B77F153-592D-49B5-BFF1-A2EAA9389930}" dt="2024-10-29T10:13:38.016" v="4340" actId="1076"/>
          <ac:spMkLst>
            <pc:docMk/>
            <pc:sldMk cId="2579598443" sldId="1757"/>
            <ac:spMk id="16" creationId="{49A503A7-58B7-2FC4-D862-68F82454F482}"/>
          </ac:spMkLst>
        </pc:spChg>
        <pc:spChg chg="mod">
          <ac:chgData name="Mr J Bee (BWCET)" userId="a1856448-f297-487a-a7ea-498499ce4ab3" providerId="ADAL" clId="{7B77F153-592D-49B5-BFF1-A2EAA9389930}" dt="2024-10-29T10:12:18.729" v="4325" actId="20577"/>
          <ac:spMkLst>
            <pc:docMk/>
            <pc:sldMk cId="2579598443" sldId="1757"/>
            <ac:spMk id="84" creationId="{3488FBB7-9A14-AD91-FA20-F86D394FDF81}"/>
          </ac:spMkLst>
        </pc:spChg>
        <pc:spChg chg="del">
          <ac:chgData name="Mr J Bee (BWCET)" userId="a1856448-f297-487a-a7ea-498499ce4ab3" providerId="ADAL" clId="{7B77F153-592D-49B5-BFF1-A2EAA9389930}" dt="2024-10-29T10:10:44.335" v="4272" actId="478"/>
          <ac:spMkLst>
            <pc:docMk/>
            <pc:sldMk cId="2579598443" sldId="1757"/>
            <ac:spMk id="159" creationId="{674812DB-174C-0537-3B86-889AC717D6DF}"/>
          </ac:spMkLst>
        </pc:spChg>
        <pc:spChg chg="del">
          <ac:chgData name="Mr J Bee (BWCET)" userId="a1856448-f297-487a-a7ea-498499ce4ab3" providerId="ADAL" clId="{7B77F153-592D-49B5-BFF1-A2EAA9389930}" dt="2024-10-29T10:10:45.857" v="4274" actId="478"/>
          <ac:spMkLst>
            <pc:docMk/>
            <pc:sldMk cId="2579598443" sldId="1757"/>
            <ac:spMk id="162" creationId="{2DDA5EA2-BFE3-A708-8156-A2B713C938B3}"/>
          </ac:spMkLst>
        </pc:spChg>
        <pc:spChg chg="del">
          <ac:chgData name="Mr J Bee (BWCET)" userId="a1856448-f297-487a-a7ea-498499ce4ab3" providerId="ADAL" clId="{7B77F153-592D-49B5-BFF1-A2EAA9389930}" dt="2024-10-29T10:10:45.066" v="4273" actId="478"/>
          <ac:spMkLst>
            <pc:docMk/>
            <pc:sldMk cId="2579598443" sldId="1757"/>
            <ac:spMk id="163" creationId="{C74480AD-E6B9-7752-05DE-FD278DFF92D5}"/>
          </ac:spMkLst>
        </pc:spChg>
        <pc:spChg chg="del">
          <ac:chgData name="Mr J Bee (BWCET)" userId="a1856448-f297-487a-a7ea-498499ce4ab3" providerId="ADAL" clId="{7B77F153-592D-49B5-BFF1-A2EAA9389930}" dt="2024-10-29T10:10:37.801" v="4268" actId="478"/>
          <ac:spMkLst>
            <pc:docMk/>
            <pc:sldMk cId="2579598443" sldId="1757"/>
            <ac:spMk id="164" creationId="{9A60AEB7-DA35-6060-CB5D-57FF8A33BDE5}"/>
          </ac:spMkLst>
        </pc:spChg>
        <pc:spChg chg="del">
          <ac:chgData name="Mr J Bee (BWCET)" userId="a1856448-f297-487a-a7ea-498499ce4ab3" providerId="ADAL" clId="{7B77F153-592D-49B5-BFF1-A2EAA9389930}" dt="2024-10-29T10:10:40.205" v="4270" actId="478"/>
          <ac:spMkLst>
            <pc:docMk/>
            <pc:sldMk cId="2579598443" sldId="1757"/>
            <ac:spMk id="165" creationId="{502D32A9-18B6-1244-57A3-9109AC601DC7}"/>
          </ac:spMkLst>
        </pc:spChg>
        <pc:spChg chg="del">
          <ac:chgData name="Mr J Bee (BWCET)" userId="a1856448-f297-487a-a7ea-498499ce4ab3" providerId="ADAL" clId="{7B77F153-592D-49B5-BFF1-A2EAA9389930}" dt="2024-10-29T10:10:38.680" v="4269" actId="478"/>
          <ac:spMkLst>
            <pc:docMk/>
            <pc:sldMk cId="2579598443" sldId="1757"/>
            <ac:spMk id="166" creationId="{7A789AB1-50CA-F5D2-E928-2895FE48438A}"/>
          </ac:spMkLst>
        </pc:spChg>
        <pc:spChg chg="del">
          <ac:chgData name="Mr J Bee (BWCET)" userId="a1856448-f297-487a-a7ea-498499ce4ab3" providerId="ADAL" clId="{7B77F153-592D-49B5-BFF1-A2EAA9389930}" dt="2024-10-29T10:10:40.888" v="4271" actId="478"/>
          <ac:spMkLst>
            <pc:docMk/>
            <pc:sldMk cId="2579598443" sldId="1757"/>
            <ac:spMk id="167" creationId="{C4B48405-6454-3373-AE63-0A25659E8A4E}"/>
          </ac:spMkLst>
        </pc:spChg>
        <pc:spChg chg="del">
          <ac:chgData name="Mr J Bee (BWCET)" userId="a1856448-f297-487a-a7ea-498499ce4ab3" providerId="ADAL" clId="{7B77F153-592D-49B5-BFF1-A2EAA9389930}" dt="2024-10-29T10:10:35.639" v="4266" actId="478"/>
          <ac:spMkLst>
            <pc:docMk/>
            <pc:sldMk cId="2579598443" sldId="1757"/>
            <ac:spMk id="168" creationId="{7E3E0480-6D1C-9BCB-92FC-D5643B0BE5E0}"/>
          </ac:spMkLst>
        </pc:spChg>
        <pc:spChg chg="del">
          <ac:chgData name="Mr J Bee (BWCET)" userId="a1856448-f297-487a-a7ea-498499ce4ab3" providerId="ADAL" clId="{7B77F153-592D-49B5-BFF1-A2EAA9389930}" dt="2024-10-29T10:10:33.325" v="4265" actId="478"/>
          <ac:spMkLst>
            <pc:docMk/>
            <pc:sldMk cId="2579598443" sldId="1757"/>
            <ac:spMk id="169" creationId="{837CD355-F3F3-3651-73F9-6A429D161A7E}"/>
          </ac:spMkLst>
        </pc:spChg>
        <pc:spChg chg="del">
          <ac:chgData name="Mr J Bee (BWCET)" userId="a1856448-f297-487a-a7ea-498499ce4ab3" providerId="ADAL" clId="{7B77F153-592D-49B5-BFF1-A2EAA9389930}" dt="2024-10-29T10:10:32.592" v="4264" actId="478"/>
          <ac:spMkLst>
            <pc:docMk/>
            <pc:sldMk cId="2579598443" sldId="1757"/>
            <ac:spMk id="170" creationId="{E78F66BD-7DE3-7967-DB06-CBA42ED0ACCC}"/>
          </ac:spMkLst>
        </pc:spChg>
        <pc:spChg chg="del">
          <ac:chgData name="Mr J Bee (BWCET)" userId="a1856448-f297-487a-a7ea-498499ce4ab3" providerId="ADAL" clId="{7B77F153-592D-49B5-BFF1-A2EAA9389930}" dt="2024-10-29T10:10:36.547" v="4267" actId="478"/>
          <ac:spMkLst>
            <pc:docMk/>
            <pc:sldMk cId="2579598443" sldId="1757"/>
            <ac:spMk id="171" creationId="{E12F44C4-D9CD-0C8D-3EE5-33F24DD1CE84}"/>
          </ac:spMkLst>
        </pc:spChg>
      </pc:sldChg>
      <pc:sldChg chg="add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532490573" sldId="1758"/>
        </pc:sldMkLst>
        <pc:spChg chg="add mod">
          <ac:chgData name="Mr J Bee (BWCET)" userId="a1856448-f297-487a-a7ea-498499ce4ab3" providerId="ADAL" clId="{7B77F153-592D-49B5-BFF1-A2EAA9389930}" dt="2024-10-29T13:55:56.847" v="4794" actId="20577"/>
          <ac:spMkLst>
            <pc:docMk/>
            <pc:sldMk cId="1532490573" sldId="1758"/>
            <ac:spMk id="8" creationId="{D3D507E0-A114-F3DA-F9C0-0104C76D9AE2}"/>
          </ac:spMkLst>
        </pc:spChg>
        <pc:spChg chg="add mod">
          <ac:chgData name="Mr J Bee (BWCET)" userId="a1856448-f297-487a-a7ea-498499ce4ab3" providerId="ADAL" clId="{7B77F153-592D-49B5-BFF1-A2EAA9389930}" dt="2024-10-29T13:59:38.190" v="4878" actId="122"/>
          <ac:spMkLst>
            <pc:docMk/>
            <pc:sldMk cId="1532490573" sldId="1758"/>
            <ac:spMk id="9" creationId="{A4498795-D1E1-4904-46CA-CE0B84DFB02C}"/>
          </ac:spMkLst>
        </pc:sp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159969865" sldId="1759"/>
        </pc:sldMkLst>
        <pc:spChg chg="add mod">
          <ac:chgData name="Mr J Bee (BWCET)" userId="a1856448-f297-487a-a7ea-498499ce4ab3" providerId="ADAL" clId="{7B77F153-592D-49B5-BFF1-A2EAA9389930}" dt="2024-10-29T13:56:01.092" v="4795"/>
          <ac:spMkLst>
            <pc:docMk/>
            <pc:sldMk cId="3159969865" sldId="1759"/>
            <ac:spMk id="5" creationId="{1C12C93B-6E14-1EB5-DB85-70D8226C2497}"/>
          </ac:spMkLst>
        </pc:spChg>
        <pc:spChg chg="add del mod">
          <ac:chgData name="Mr J Bee (BWCET)" userId="a1856448-f297-487a-a7ea-498499ce4ab3" providerId="ADAL" clId="{7B77F153-592D-49B5-BFF1-A2EAA9389930}" dt="2024-10-29T13:58:01.374" v="4857" actId="478"/>
          <ac:spMkLst>
            <pc:docMk/>
            <pc:sldMk cId="3159969865" sldId="1759"/>
            <ac:spMk id="6" creationId="{6D4FEBB2-441D-9CEE-28B5-A1CC312138AE}"/>
          </ac:spMkLst>
        </pc:spChg>
        <pc:spChg chg="add mod">
          <ac:chgData name="Mr J Bee (BWCET)" userId="a1856448-f297-487a-a7ea-498499ce4ab3" providerId="ADAL" clId="{7B77F153-592D-49B5-BFF1-A2EAA9389930}" dt="2024-10-29T13:59:35.120" v="4877" actId="122"/>
          <ac:spMkLst>
            <pc:docMk/>
            <pc:sldMk cId="3159969865" sldId="1759"/>
            <ac:spMk id="7" creationId="{8807B5BC-7859-26C7-5AC3-E4917342817A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558308167" sldId="1760"/>
        </pc:sldMkLst>
        <pc:spChg chg="del">
          <ac:chgData name="Mr J Bee (BWCET)" userId="a1856448-f297-487a-a7ea-498499ce4ab3" providerId="ADAL" clId="{7B77F153-592D-49B5-BFF1-A2EAA9389930}" dt="2024-10-29T14:07:05.512" v="5158" actId="478"/>
          <ac:spMkLst>
            <pc:docMk/>
            <pc:sldMk cId="1558308167" sldId="1760"/>
            <ac:spMk id="8" creationId="{27AA393C-A5EF-2F66-71C2-596BEDF9482B}"/>
          </ac:spMkLst>
        </pc:spChg>
        <pc:spChg chg="mod">
          <ac:chgData name="Mr J Bee (BWCET)" userId="a1856448-f297-487a-a7ea-498499ce4ab3" providerId="ADAL" clId="{7B77F153-592D-49B5-BFF1-A2EAA9389930}" dt="2024-10-29T14:01:02.051" v="4930" actId="20577"/>
          <ac:spMkLst>
            <pc:docMk/>
            <pc:sldMk cId="1558308167" sldId="1760"/>
            <ac:spMk id="9" creationId="{36376E21-B5F2-1554-C2FA-95DBFB19B3AF}"/>
          </ac:spMkLst>
        </pc:spChg>
        <pc:spChg chg="add mod">
          <ac:chgData name="Mr J Bee (BWCET)" userId="a1856448-f297-487a-a7ea-498499ce4ab3" providerId="ADAL" clId="{7B77F153-592D-49B5-BFF1-A2EAA9389930}" dt="2024-10-29T13:59:25.335" v="4875" actId="1076"/>
          <ac:spMkLst>
            <pc:docMk/>
            <pc:sldMk cId="1558308167" sldId="1760"/>
            <ac:spMk id="10" creationId="{3E00871B-E6A6-C4C9-211D-67E65F31DFC7}"/>
          </ac:spMkLst>
        </pc:spChg>
        <pc:spChg chg="add mod">
          <ac:chgData name="Mr J Bee (BWCET)" userId="a1856448-f297-487a-a7ea-498499ce4ab3" providerId="ADAL" clId="{7B77F153-592D-49B5-BFF1-A2EAA9389930}" dt="2024-10-29T13:59:51.235" v="4884" actId="1076"/>
          <ac:spMkLst>
            <pc:docMk/>
            <pc:sldMk cId="1558308167" sldId="1760"/>
            <ac:spMk id="11" creationId="{408A8DBE-4E69-2475-80FD-CA8D3F37BA4B}"/>
          </ac:spMkLst>
        </pc:spChg>
        <pc:spChg chg="add mod">
          <ac:chgData name="Mr J Bee (BWCET)" userId="a1856448-f297-487a-a7ea-498499ce4ab3" providerId="ADAL" clId="{7B77F153-592D-49B5-BFF1-A2EAA9389930}" dt="2024-10-29T14:00:07.867" v="4893" actId="1076"/>
          <ac:spMkLst>
            <pc:docMk/>
            <pc:sldMk cId="1558308167" sldId="1760"/>
            <ac:spMk id="12" creationId="{C3F0DFC5-0037-BD78-3903-D0C98CD876E7}"/>
          </ac:spMkLst>
        </pc:spChg>
        <pc:spChg chg="add mod">
          <ac:chgData name="Mr J Bee (BWCET)" userId="a1856448-f297-487a-a7ea-498499ce4ab3" providerId="ADAL" clId="{7B77F153-592D-49B5-BFF1-A2EAA9389930}" dt="2024-10-29T14:00:14.353" v="4897" actId="20577"/>
          <ac:spMkLst>
            <pc:docMk/>
            <pc:sldMk cId="1558308167" sldId="1760"/>
            <ac:spMk id="13" creationId="{269A91BF-EDF1-6BCD-66C3-26EF0A984CAF}"/>
          </ac:spMkLst>
        </pc:spChg>
        <pc:spChg chg="mod">
          <ac:chgData name="Mr J Bee (BWCET)" userId="a1856448-f297-487a-a7ea-498499ce4ab3" providerId="ADAL" clId="{7B77F153-592D-49B5-BFF1-A2EAA9389930}" dt="2024-10-29T14:01:19.959" v="4961" actId="20577"/>
          <ac:spMkLst>
            <pc:docMk/>
            <pc:sldMk cId="1558308167" sldId="1760"/>
            <ac:spMk id="25" creationId="{0FDED358-99BA-37E0-3AE6-2D260E0747DF}"/>
          </ac:spMkLst>
        </pc:spChg>
        <pc:spChg chg="mod">
          <ac:chgData name="Mr J Bee (BWCET)" userId="a1856448-f297-487a-a7ea-498499ce4ab3" providerId="ADAL" clId="{7B77F153-592D-49B5-BFF1-A2EAA9389930}" dt="2024-10-29T14:07:01.788" v="5157" actId="20577"/>
          <ac:spMkLst>
            <pc:docMk/>
            <pc:sldMk cId="1558308167" sldId="1760"/>
            <ac:spMk id="26" creationId="{549E44E0-27E5-E56B-CDBE-F098EBE5AE0B}"/>
          </ac:spMkLst>
        </pc:spChg>
        <pc:spChg chg="add mod">
          <ac:chgData name="Mr J Bee (BWCET)" userId="a1856448-f297-487a-a7ea-498499ce4ab3" providerId="ADAL" clId="{7B77F153-592D-49B5-BFF1-A2EAA9389930}" dt="2024-10-29T14:02:51.318" v="4975" actId="1076"/>
          <ac:spMkLst>
            <pc:docMk/>
            <pc:sldMk cId="1558308167" sldId="1760"/>
            <ac:spMk id="27" creationId="{87A57E55-B967-3AB7-16FA-85F0FBCFC068}"/>
          </ac:spMkLst>
        </pc:spChg>
        <pc:spChg chg="add mod">
          <ac:chgData name="Mr J Bee (BWCET)" userId="a1856448-f297-487a-a7ea-498499ce4ab3" providerId="ADAL" clId="{7B77F153-592D-49B5-BFF1-A2EAA9389930}" dt="2024-10-29T14:02:54.477" v="4976" actId="1076"/>
          <ac:spMkLst>
            <pc:docMk/>
            <pc:sldMk cId="1558308167" sldId="1760"/>
            <ac:spMk id="28" creationId="{9FC61181-E0EF-F99F-321B-C558E6B8353F}"/>
          </ac:spMkLst>
        </pc:spChg>
        <pc:spChg chg="add mod">
          <ac:chgData name="Mr J Bee (BWCET)" userId="a1856448-f297-487a-a7ea-498499ce4ab3" providerId="ADAL" clId="{7B77F153-592D-49B5-BFF1-A2EAA9389930}" dt="2024-10-29T14:03:41.848" v="4986" actId="14100"/>
          <ac:spMkLst>
            <pc:docMk/>
            <pc:sldMk cId="1558308167" sldId="1760"/>
            <ac:spMk id="29" creationId="{A3AE034F-4B4B-AC75-F190-E12231778BAD}"/>
          </ac:spMkLst>
        </pc:spChg>
        <pc:spChg chg="add mod">
          <ac:chgData name="Mr J Bee (BWCET)" userId="a1856448-f297-487a-a7ea-498499ce4ab3" providerId="ADAL" clId="{7B77F153-592D-49B5-BFF1-A2EAA9389930}" dt="2024-10-29T14:03:02.616" v="4978" actId="1076"/>
          <ac:spMkLst>
            <pc:docMk/>
            <pc:sldMk cId="1558308167" sldId="1760"/>
            <ac:spMk id="30" creationId="{56513499-7DC0-6592-51EF-A4C9E8521F6A}"/>
          </ac:spMkLst>
        </pc:spChg>
        <pc:spChg chg="add mod">
          <ac:chgData name="Mr J Bee (BWCET)" userId="a1856448-f297-487a-a7ea-498499ce4ab3" providerId="ADAL" clId="{7B77F153-592D-49B5-BFF1-A2EAA9389930}" dt="2024-10-29T14:03:17.768" v="4985" actId="1076"/>
          <ac:spMkLst>
            <pc:docMk/>
            <pc:sldMk cId="1558308167" sldId="1760"/>
            <ac:spMk id="31" creationId="{86158A9D-C30F-B528-B642-020E6B4FD19F}"/>
          </ac:spMkLst>
        </pc:spChg>
        <pc:spChg chg="add mod">
          <ac:chgData name="Mr J Bee (BWCET)" userId="a1856448-f297-487a-a7ea-498499ce4ab3" providerId="ADAL" clId="{7B77F153-592D-49B5-BFF1-A2EAA9389930}" dt="2024-10-29T14:04:22.395" v="4998" actId="1076"/>
          <ac:spMkLst>
            <pc:docMk/>
            <pc:sldMk cId="1558308167" sldId="1760"/>
            <ac:spMk id="32" creationId="{CD76C4F3-3D38-CA90-5C76-F6FB682D3831}"/>
          </ac:spMkLst>
        </pc:spChg>
        <pc:spChg chg="add mod">
          <ac:chgData name="Mr J Bee (BWCET)" userId="a1856448-f297-487a-a7ea-498499ce4ab3" providerId="ADAL" clId="{7B77F153-592D-49B5-BFF1-A2EAA9389930}" dt="2024-10-29T14:04:04.603" v="4994" actId="20577"/>
          <ac:spMkLst>
            <pc:docMk/>
            <pc:sldMk cId="1558308167" sldId="1760"/>
            <ac:spMk id="33" creationId="{30C01EA3-3557-BA79-0257-EB85671D5250}"/>
          </ac:spMkLst>
        </pc:spChg>
        <pc:spChg chg="add mod">
          <ac:chgData name="Mr J Bee (BWCET)" userId="a1856448-f297-487a-a7ea-498499ce4ab3" providerId="ADAL" clId="{7B77F153-592D-49B5-BFF1-A2EAA9389930}" dt="2024-10-29T14:04:14.231" v="4996" actId="1076"/>
          <ac:spMkLst>
            <pc:docMk/>
            <pc:sldMk cId="1558308167" sldId="1760"/>
            <ac:spMk id="34" creationId="{7241BA7C-DC0A-9D8C-300D-89558408FEF2}"/>
          </ac:spMkLst>
        </pc:spChg>
        <pc:spChg chg="add mod">
          <ac:chgData name="Mr J Bee (BWCET)" userId="a1856448-f297-487a-a7ea-498499ce4ab3" providerId="ADAL" clId="{7B77F153-592D-49B5-BFF1-A2EAA9389930}" dt="2024-10-29T14:04:14.231" v="4996" actId="1076"/>
          <ac:spMkLst>
            <pc:docMk/>
            <pc:sldMk cId="1558308167" sldId="1760"/>
            <ac:spMk id="35" creationId="{38E6A2A2-7DFB-252F-3617-279F095D5F82}"/>
          </ac:spMkLst>
        </pc:spChg>
        <pc:spChg chg="add mod">
          <ac:chgData name="Mr J Bee (BWCET)" userId="a1856448-f297-487a-a7ea-498499ce4ab3" providerId="ADAL" clId="{7B77F153-592D-49B5-BFF1-A2EAA9389930}" dt="2024-10-29T14:04:42.590" v="5005" actId="1076"/>
          <ac:spMkLst>
            <pc:docMk/>
            <pc:sldMk cId="1558308167" sldId="1760"/>
            <ac:spMk id="36" creationId="{691DCC59-70AC-0BAD-9A25-A10B0E82217A}"/>
          </ac:spMkLst>
        </pc:spChg>
        <pc:spChg chg="add mod">
          <ac:chgData name="Mr J Bee (BWCET)" userId="a1856448-f297-487a-a7ea-498499ce4ab3" providerId="ADAL" clId="{7B77F153-592D-49B5-BFF1-A2EAA9389930}" dt="2024-10-29T14:05:50.092" v="5148" actId="1076"/>
          <ac:spMkLst>
            <pc:docMk/>
            <pc:sldMk cId="1558308167" sldId="1760"/>
            <ac:spMk id="37" creationId="{D4CE545E-EF56-7C26-57F1-EAC72D9B5C2C}"/>
          </ac:spMkLst>
        </pc:spChg>
        <pc:cxnChg chg="del">
          <ac:chgData name="Mr J Bee (BWCET)" userId="a1856448-f297-487a-a7ea-498499ce4ab3" providerId="ADAL" clId="{7B77F153-592D-49B5-BFF1-A2EAA9389930}" dt="2024-10-29T13:58:50.764" v="4861" actId="478"/>
          <ac:cxnSpMkLst>
            <pc:docMk/>
            <pc:sldMk cId="1558308167" sldId="1760"/>
            <ac:cxnSpMk id="40" creationId="{C054D448-007E-7193-C451-28BA0A7FF32A}"/>
          </ac:cxnSpMkLst>
        </pc:cxnChg>
        <pc:cxnChg chg="del">
          <ac:chgData name="Mr J Bee (BWCET)" userId="a1856448-f297-487a-a7ea-498499ce4ab3" providerId="ADAL" clId="{7B77F153-592D-49B5-BFF1-A2EAA9389930}" dt="2024-10-29T13:58:50.764" v="4861" actId="478"/>
          <ac:cxnSpMkLst>
            <pc:docMk/>
            <pc:sldMk cId="1558308167" sldId="1760"/>
            <ac:cxnSpMk id="42" creationId="{64EF7D14-EE95-7ADB-37DD-470A5F4DD39E}"/>
          </ac:cxnSpMkLst>
        </pc:cxnChg>
        <pc:cxnChg chg="del">
          <ac:chgData name="Mr J Bee (BWCET)" userId="a1856448-f297-487a-a7ea-498499ce4ab3" providerId="ADAL" clId="{7B77F153-592D-49B5-BFF1-A2EAA9389930}" dt="2024-10-29T13:58:50.764" v="4861" actId="478"/>
          <ac:cxnSpMkLst>
            <pc:docMk/>
            <pc:sldMk cId="1558308167" sldId="1760"/>
            <ac:cxnSpMk id="44" creationId="{D9AE691A-B40A-F775-A67A-6AEEEFFB5675}"/>
          </ac:cxnSpMkLst>
        </pc:cxnChg>
        <pc:cxnChg chg="del">
          <ac:chgData name="Mr J Bee (BWCET)" userId="a1856448-f297-487a-a7ea-498499ce4ab3" providerId="ADAL" clId="{7B77F153-592D-49B5-BFF1-A2EAA9389930}" dt="2024-10-29T13:58:50.764" v="4861" actId="478"/>
          <ac:cxnSpMkLst>
            <pc:docMk/>
            <pc:sldMk cId="1558308167" sldId="1760"/>
            <ac:cxnSpMk id="55" creationId="{FE33299C-DCD5-0F20-5000-ECC8E2A32F1A}"/>
          </ac:cxnSpMkLst>
        </pc:cxnChg>
        <pc:cxnChg chg="del">
          <ac:chgData name="Mr J Bee (BWCET)" userId="a1856448-f297-487a-a7ea-498499ce4ab3" providerId="ADAL" clId="{7B77F153-592D-49B5-BFF1-A2EAA9389930}" dt="2024-10-29T13:58:50.764" v="4861" actId="478"/>
          <ac:cxnSpMkLst>
            <pc:docMk/>
            <pc:sldMk cId="1558308167" sldId="1760"/>
            <ac:cxnSpMk id="60" creationId="{D0A84464-D9C7-03E4-5C92-026608A40507}"/>
          </ac:cxnSpMkLst>
        </pc:cxnChg>
        <pc:cxnChg chg="del">
          <ac:chgData name="Mr J Bee (BWCET)" userId="a1856448-f297-487a-a7ea-498499ce4ab3" providerId="ADAL" clId="{7B77F153-592D-49B5-BFF1-A2EAA9389930}" dt="2024-10-29T13:58:50.764" v="4861" actId="478"/>
          <ac:cxnSpMkLst>
            <pc:docMk/>
            <pc:sldMk cId="1558308167" sldId="1760"/>
            <ac:cxnSpMk id="64" creationId="{F17D5EA1-F8BE-B335-0D85-E619BD87590B}"/>
          </ac:cxnSpMkLst>
        </pc:cxnChg>
        <pc:cxnChg chg="del">
          <ac:chgData name="Mr J Bee (BWCET)" userId="a1856448-f297-487a-a7ea-498499ce4ab3" providerId="ADAL" clId="{7B77F153-592D-49B5-BFF1-A2EAA9389930}" dt="2024-10-29T13:58:50.764" v="4861" actId="478"/>
          <ac:cxnSpMkLst>
            <pc:docMk/>
            <pc:sldMk cId="1558308167" sldId="1760"/>
            <ac:cxnSpMk id="68" creationId="{DEA458FD-23E5-2F92-313A-7282E0AAD53A}"/>
          </ac:cxnSpMkLst>
        </pc:cxnChg>
        <pc:cxnChg chg="del">
          <ac:chgData name="Mr J Bee (BWCET)" userId="a1856448-f297-487a-a7ea-498499ce4ab3" providerId="ADAL" clId="{7B77F153-592D-49B5-BFF1-A2EAA9389930}" dt="2024-10-29T13:58:50.764" v="4861" actId="478"/>
          <ac:cxnSpMkLst>
            <pc:docMk/>
            <pc:sldMk cId="1558308167" sldId="1760"/>
            <ac:cxnSpMk id="153" creationId="{B7ABE54E-C8D3-3B98-D811-E4A294761B95}"/>
          </ac:cxnSpMkLst>
        </pc:cxnChg>
        <pc:cxnChg chg="del">
          <ac:chgData name="Mr J Bee (BWCET)" userId="a1856448-f297-487a-a7ea-498499ce4ab3" providerId="ADAL" clId="{7B77F153-592D-49B5-BFF1-A2EAA9389930}" dt="2024-10-29T13:58:50.764" v="4861" actId="478"/>
          <ac:cxnSpMkLst>
            <pc:docMk/>
            <pc:sldMk cId="1558308167" sldId="1760"/>
            <ac:cxnSpMk id="157" creationId="{51220256-D699-6AB4-9CD1-FD67881D5110}"/>
          </ac:cxnSpMkLst>
        </pc:cxnChg>
        <pc:cxnChg chg="del">
          <ac:chgData name="Mr J Bee (BWCET)" userId="a1856448-f297-487a-a7ea-498499ce4ab3" providerId="ADAL" clId="{7B77F153-592D-49B5-BFF1-A2EAA9389930}" dt="2024-10-29T13:58:51.568" v="4862" actId="478"/>
          <ac:cxnSpMkLst>
            <pc:docMk/>
            <pc:sldMk cId="1558308167" sldId="1760"/>
            <ac:cxnSpMk id="161" creationId="{F3E3EACE-A90F-3724-697A-77540ED9FE57}"/>
          </ac:cxnSpMkLst>
        </pc:cxnChg>
        <pc:cxnChg chg="del">
          <ac:chgData name="Mr J Bee (BWCET)" userId="a1856448-f297-487a-a7ea-498499ce4ab3" providerId="ADAL" clId="{7B77F153-592D-49B5-BFF1-A2EAA9389930}" dt="2024-10-29T13:58:50.764" v="4861" actId="478"/>
          <ac:cxnSpMkLst>
            <pc:docMk/>
            <pc:sldMk cId="1558308167" sldId="1760"/>
            <ac:cxnSpMk id="220" creationId="{4F07CB77-1400-7D11-F9EA-C70A1F437E4C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772002622" sldId="1761"/>
        </pc:sldMkLst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3" creationId="{4BD8EB86-3B58-F080-174B-BE9BFF8F2718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5" creationId="{A73A3D8F-0F50-AC71-8AA0-F31D6B9262C3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6" creationId="{A43B2457-2015-56A0-41A9-7477480494EA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7" creationId="{CEAFEB52-E1BF-6CC2-2A21-4F99096E9800}"/>
          </ac:spMkLst>
        </pc:spChg>
        <pc:spChg chg="del">
          <ac:chgData name="Mr J Bee (BWCET)" userId="a1856448-f297-487a-a7ea-498499ce4ab3" providerId="ADAL" clId="{7B77F153-592D-49B5-BFF1-A2EAA9389930}" dt="2024-10-29T14:07:14.949" v="5161" actId="478"/>
          <ac:spMkLst>
            <pc:docMk/>
            <pc:sldMk cId="1772002622" sldId="1761"/>
            <ac:spMk id="9" creationId="{D39E31A4-DB3A-9580-C66C-F09ADA111385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10" creationId="{5B69C779-FCBA-6C5F-13FB-3E5CD07427C5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11" creationId="{9AB697ED-2FA1-BF6E-4FE6-EB3CF15486D7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12" creationId="{AABB89AB-C9C2-C116-2620-A243A5BE6F6C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13" creationId="{E05FA5E2-FB39-5E79-0A81-5C849ED78076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27" creationId="{FAF1A099-3E47-F075-9319-AB083266FFA8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28" creationId="{F55C5EE0-D18F-93B1-F2AA-14601C3CF2D5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29" creationId="{E6E7A426-26E1-3546-E8E7-C851838FCB83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30" creationId="{F54C5156-3E1D-1B1D-96EE-F6CBB92FA6EF}"/>
          </ac:spMkLst>
        </pc:spChg>
        <pc:spChg chg="del">
          <ac:chgData name="Mr J Bee (BWCET)" userId="a1856448-f297-487a-a7ea-498499ce4ab3" providerId="ADAL" clId="{7B77F153-592D-49B5-BFF1-A2EAA9389930}" dt="2024-10-29T14:07:14.949" v="5161" actId="478"/>
          <ac:spMkLst>
            <pc:docMk/>
            <pc:sldMk cId="1772002622" sldId="1761"/>
            <ac:spMk id="31" creationId="{54026E32-7149-4C56-7C06-3DE789BF5D48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32" creationId="{7C96E62D-CC41-D821-707A-F8D72F0247DE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33" creationId="{014CEDEA-216D-CCB1-2945-5BB854798B05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34" creationId="{39C0DDF4-64B2-1423-EC09-B4C4CC31F668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35" creationId="{A8534528-F9FD-62DF-47C4-BA7299695B8F}"/>
          </ac:spMkLst>
        </pc:spChg>
        <pc:spChg chg="del">
          <ac:chgData name="Mr J Bee (BWCET)" userId="a1856448-f297-487a-a7ea-498499ce4ab3" providerId="ADAL" clId="{7B77F153-592D-49B5-BFF1-A2EAA9389930}" dt="2024-10-29T14:07:14.949" v="5161" actId="478"/>
          <ac:spMkLst>
            <pc:docMk/>
            <pc:sldMk cId="1772002622" sldId="1761"/>
            <ac:spMk id="36" creationId="{DE280FD3-4675-198F-7A89-5AE8891EDFDA}"/>
          </ac:spMkLst>
        </pc:spChg>
        <pc:spChg chg="add mod">
          <ac:chgData name="Mr J Bee (BWCET)" userId="a1856448-f297-487a-a7ea-498499ce4ab3" providerId="ADAL" clId="{7B77F153-592D-49B5-BFF1-A2EAA9389930}" dt="2024-10-29T14:10:49.077" v="5209" actId="13822"/>
          <ac:spMkLst>
            <pc:docMk/>
            <pc:sldMk cId="1772002622" sldId="1761"/>
            <ac:spMk id="44" creationId="{FF155CC0-8DCE-A65D-DC77-9CA4ACE1C299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53" creationId="{D80E7D10-EFD1-DDF6-7755-338CF8437862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59" creationId="{37BD0B75-FB61-602C-BDB7-376E1B30FCF4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63" creationId="{AB368CF6-BCBC-A8EE-DD70-105A2DCF9638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67" creationId="{992DD09C-B286-1187-4420-E692A800CA5F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152" creationId="{24463C2E-CF4D-FE01-652C-F69AE2B34DA7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156" creationId="{81AFB4DE-DABA-502C-E67D-69EBFF6F6B61}"/>
          </ac:spMkLst>
        </pc:spChg>
        <pc:spChg chg="del">
          <ac:chgData name="Mr J Bee (BWCET)" userId="a1856448-f297-487a-a7ea-498499ce4ab3" providerId="ADAL" clId="{7B77F153-592D-49B5-BFF1-A2EAA9389930}" dt="2024-10-29T14:07:12.575" v="5160" actId="478"/>
          <ac:spMkLst>
            <pc:docMk/>
            <pc:sldMk cId="1772002622" sldId="1761"/>
            <ac:spMk id="160" creationId="{411A216D-72F3-3339-8A87-8D2C8C2100CF}"/>
          </ac:spMkLst>
        </pc:spChg>
        <pc:picChg chg="add mod">
          <ac:chgData name="Mr J Bee (BWCET)" userId="a1856448-f297-487a-a7ea-498499ce4ab3" providerId="ADAL" clId="{7B77F153-592D-49B5-BFF1-A2EAA9389930}" dt="2024-10-29T14:10:11.325" v="5189" actId="555"/>
          <ac:picMkLst>
            <pc:docMk/>
            <pc:sldMk cId="1772002622" sldId="1761"/>
            <ac:picMk id="8" creationId="{E2D4CD7E-EAC2-B9F6-6E93-0C84322382F3}"/>
          </ac:picMkLst>
        </pc:picChg>
        <pc:picChg chg="add del mod">
          <ac:chgData name="Mr J Bee (BWCET)" userId="a1856448-f297-487a-a7ea-498499ce4ab3" providerId="ADAL" clId="{7B77F153-592D-49B5-BFF1-A2EAA9389930}" dt="2024-10-29T14:10:15.844" v="5191" actId="478"/>
          <ac:picMkLst>
            <pc:docMk/>
            <pc:sldMk cId="1772002622" sldId="1761"/>
            <ac:picMk id="38" creationId="{9E5D7AAA-2F92-5C71-446F-F155ED7B0152}"/>
          </ac:picMkLst>
        </pc:picChg>
        <pc:picChg chg="add mod">
          <ac:chgData name="Mr J Bee (BWCET)" userId="a1856448-f297-487a-a7ea-498499ce4ab3" providerId="ADAL" clId="{7B77F153-592D-49B5-BFF1-A2EAA9389930}" dt="2024-10-29T14:09:58.363" v="5184" actId="1076"/>
          <ac:picMkLst>
            <pc:docMk/>
            <pc:sldMk cId="1772002622" sldId="1761"/>
            <ac:picMk id="39" creationId="{7C0D1FD5-9599-1316-1772-162F2AB13806}"/>
          </ac:picMkLst>
        </pc:picChg>
        <pc:picChg chg="add mod">
          <ac:chgData name="Mr J Bee (BWCET)" userId="a1856448-f297-487a-a7ea-498499ce4ab3" providerId="ADAL" clId="{7B77F153-592D-49B5-BFF1-A2EAA9389930}" dt="2024-10-29T14:10:11.325" v="5189" actId="555"/>
          <ac:picMkLst>
            <pc:docMk/>
            <pc:sldMk cId="1772002622" sldId="1761"/>
            <ac:picMk id="40" creationId="{77C7EF34-989C-9CCB-3C3A-2557EE265A87}"/>
          </ac:picMkLst>
        </pc:picChg>
        <pc:picChg chg="add mod">
          <ac:chgData name="Mr J Bee (BWCET)" userId="a1856448-f297-487a-a7ea-498499ce4ab3" providerId="ADAL" clId="{7B77F153-592D-49B5-BFF1-A2EAA9389930}" dt="2024-10-29T14:10:11.325" v="5189" actId="555"/>
          <ac:picMkLst>
            <pc:docMk/>
            <pc:sldMk cId="1772002622" sldId="1761"/>
            <ac:picMk id="41" creationId="{E68F8E74-993A-3901-C904-30BB38C0CC14}"/>
          </ac:picMkLst>
        </pc:picChg>
        <pc:picChg chg="add mod">
          <ac:chgData name="Mr J Bee (BWCET)" userId="a1856448-f297-487a-a7ea-498499ce4ab3" providerId="ADAL" clId="{7B77F153-592D-49B5-BFF1-A2EAA9389930}" dt="2024-10-29T14:10:33.669" v="5196" actId="1076"/>
          <ac:picMkLst>
            <pc:docMk/>
            <pc:sldMk cId="1772002622" sldId="1761"/>
            <ac:picMk id="43" creationId="{00CE2EFA-8DBB-F644-A271-1760618A9514}"/>
          </ac:picMkLst>
        </pc:picChg>
        <pc:picChg chg="add mod">
          <ac:chgData name="Mr J Bee (BWCET)" userId="a1856448-f297-487a-a7ea-498499ce4ab3" providerId="ADAL" clId="{7B77F153-592D-49B5-BFF1-A2EAA9389930}" dt="2024-10-29T14:11:02.239" v="5211" actId="1076"/>
          <ac:picMkLst>
            <pc:docMk/>
            <pc:sldMk cId="1772002622" sldId="1761"/>
            <ac:picMk id="54" creationId="{FBAE843D-651C-2C73-45A9-2E11CFCE262F}"/>
          </ac:picMkLst>
        </pc:picChg>
        <pc:picChg chg="add del mod">
          <ac:chgData name="Mr J Bee (BWCET)" userId="a1856448-f297-487a-a7ea-498499ce4ab3" providerId="ADAL" clId="{7B77F153-592D-49B5-BFF1-A2EAA9389930}" dt="2024-10-29T14:11:08.956" v="5215" actId="478"/>
          <ac:picMkLst>
            <pc:docMk/>
            <pc:sldMk cId="1772002622" sldId="1761"/>
            <ac:picMk id="55" creationId="{6378B372-570B-277C-41CB-7790087D3B44}"/>
          </ac:picMkLst>
        </pc:picChg>
        <pc:picChg chg="add del mod">
          <ac:chgData name="Mr J Bee (BWCET)" userId="a1856448-f297-487a-a7ea-498499ce4ab3" providerId="ADAL" clId="{7B77F153-592D-49B5-BFF1-A2EAA9389930}" dt="2024-10-29T14:11:12.884" v="5218" actId="478"/>
          <ac:picMkLst>
            <pc:docMk/>
            <pc:sldMk cId="1772002622" sldId="1761"/>
            <ac:picMk id="56" creationId="{BCCC6101-FCEA-3DB3-3D53-BC28282DE14C}"/>
          </ac:picMkLst>
        </pc:picChg>
        <pc:picChg chg="add mod">
          <ac:chgData name="Mr J Bee (BWCET)" userId="a1856448-f297-487a-a7ea-498499ce4ab3" providerId="ADAL" clId="{7B77F153-592D-49B5-BFF1-A2EAA9389930}" dt="2024-10-29T14:11:22.055" v="5221" actId="1076"/>
          <ac:picMkLst>
            <pc:docMk/>
            <pc:sldMk cId="1772002622" sldId="1761"/>
            <ac:picMk id="57" creationId="{5E27AB29-1AB0-010E-AE36-6C5615CE006A}"/>
          </ac:picMkLst>
        </pc:picChg>
        <pc:picChg chg="add mod">
          <ac:chgData name="Mr J Bee (BWCET)" userId="a1856448-f297-487a-a7ea-498499ce4ab3" providerId="ADAL" clId="{7B77F153-592D-49B5-BFF1-A2EAA9389930}" dt="2024-10-29T14:11:35.820" v="5226" actId="1076"/>
          <ac:picMkLst>
            <pc:docMk/>
            <pc:sldMk cId="1772002622" sldId="1761"/>
            <ac:picMk id="58" creationId="{F392543F-FE8E-907D-2535-7AB8F98E1A7D}"/>
          </ac:picMkLst>
        </pc:picChg>
        <pc:picChg chg="add mod">
          <ac:chgData name="Mr J Bee (BWCET)" userId="a1856448-f297-487a-a7ea-498499ce4ab3" providerId="ADAL" clId="{7B77F153-592D-49B5-BFF1-A2EAA9389930}" dt="2024-10-29T14:09:48.091" v="5180" actId="1076"/>
          <ac:picMkLst>
            <pc:docMk/>
            <pc:sldMk cId="1772002622" sldId="1761"/>
            <ac:picMk id="1026" creationId="{650AAD19-C7C5-A033-2495-DA2423312B54}"/>
          </ac:picMkLst>
        </pc:pic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2" creationId="{3CECC987-0064-51B9-CC56-9733D83C17A7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4" creationId="{BA98FF08-F395-7667-51D9-50EF0A17A159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4" creationId="{07666F1D-2824-0C6A-EBC5-019ECEA81452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5" creationId="{ECB7B545-5CDA-5C54-5034-6B9B902F968B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6" creationId="{847E892F-0214-65FA-0803-40107238F3F3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7" creationId="{A92F1AB9-CF98-356D-5D0B-A595B9204119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8" creationId="{C2B338AD-90C5-B186-1087-4CC8F2EF7E6D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9" creationId="{F299E5B5-792C-FFC8-B505-ED68C7437A3F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20" creationId="{CE3B6F23-E37D-95F0-E124-3DDDEABF67B7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21" creationId="{F2A2F2B4-D61D-1620-8E16-318666FC3760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22" creationId="{B895A8C3-E443-F4E8-91DB-5F36AEEF5420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23" creationId="{0DC11E32-27A7-DBFC-B3D7-4ACE4BD1C10C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24" creationId="{40A9AC6E-C443-C912-1E8E-65929BC574F2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45" creationId="{B5C849F1-7FAD-F675-C14C-8B29954071E4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46" creationId="{505F9064-855C-5E4C-CF16-D50E53111400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47" creationId="{F353FEA0-B2F9-025A-1B88-A2D35D729FED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48" creationId="{35E976C1-1FC6-07FA-E786-DFFB40A03064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49" creationId="{7FE94AA0-73F2-FEEA-AABA-58B02590E09C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50" creationId="{47EC8286-047B-29CD-73A0-E8660629910A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51" creationId="{CE23FA8F-8801-78C1-1CBC-C2BA69AF989E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52" creationId="{205E6D57-45E8-4A94-55FF-64F55F68BCD9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70" creationId="{8334514A-53C1-2097-5538-E27DEDAF0A9A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71" creationId="{DF8C47A2-31AA-D170-17D3-F3AB9FE54F6B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72" creationId="{B6DD0999-2341-2782-637D-3CEBF4B35D42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73" creationId="{11FFC80B-DB44-3465-4D51-7FED70834A06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74" creationId="{2792D58C-731E-8A4B-4A1C-CEAB5809BC19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75" creationId="{ABF990D1-9534-B63E-2413-CE78A7AB3992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76" creationId="{30B11C09-2112-CC8E-A597-FB2E2B952C26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77" creationId="{D201962E-348C-97FE-4066-E099258ECC0E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78" creationId="{B91BE061-5259-1C56-3D1F-E46391A68D11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79" creationId="{F0FE5682-6CF8-C1E8-7A65-547F7C0F9220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80" creationId="{6020E6D3-8CDD-76EE-5A15-AD87C233B76F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81" creationId="{4275411A-3AB8-5BD8-1035-D49E91898791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82" creationId="{7A249A0C-14A6-A740-D23B-B3BF86E99EC6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83" creationId="{2985AD3D-F7AD-9744-A6A8-22D2613A14BF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84" creationId="{843FB003-9DB2-3959-8455-F1008BFFE6AC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85" creationId="{246EE16C-0A86-A9CB-DB23-960B753F08E6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86" creationId="{0C74482B-1908-4DAA-8D00-E6301A0C9D11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87" creationId="{D5DF1ED7-460D-EB5B-B5EF-E112251EDB0F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88" creationId="{AB8F2A68-445E-5A6B-C445-21735F9942E8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89" creationId="{CA74ACC6-5695-EFB6-5FF0-E65527BFB2DB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90" creationId="{1B7A2489-6060-6F69-DBB3-3E23652979BD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91" creationId="{3EF6858D-E91E-E310-EE99-65DFE50DE790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92" creationId="{D3DD25E9-49CA-544A-AB01-E13C97116290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93" creationId="{53EE990A-29DD-92D8-7679-19F10D6CF28F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94" creationId="{5D37DB62-1799-3D90-6B76-ABEF6E3CBD32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95" creationId="{B04EE57A-D29D-CA25-5C10-B2A9A39F28E9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96" creationId="{B367578F-0B54-B4BD-B081-6239BBF796E0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97" creationId="{E39433FD-7F6A-A632-C4C7-5F4EE6870051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98" creationId="{5C381E2A-1E49-0E62-7E2D-7BB093F71B26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99" creationId="{66C28AE1-BDA5-3474-DAFA-5F4284075C3C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00" creationId="{EA74CBA0-DA24-BFA7-E192-D89D04DDAFA5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01" creationId="{2773AE1E-7697-5519-A7C0-E41CA11FC7E6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02" creationId="{AA9FE6E2-6EF3-ABF7-3DED-5B6FBD4595CE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03" creationId="{48BF4756-01BA-365F-5650-DA61E4D4AB88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04" creationId="{831D1B9F-F650-2E95-C0C8-05CAC5D7CA85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05" creationId="{E6D5E7F1-2138-FCD3-DD7B-CCC2448F69DA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06" creationId="{C9B0A249-B013-E764-E882-82FEF41AC5F8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07" creationId="{79A57BAF-A4D8-D6DF-473B-9C90503C3ADA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08" creationId="{67A8B4DF-D6B9-3945-821B-C0749BAF7C3D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09" creationId="{274D86D4-24B9-76D4-BD61-A6B7D3FBAB23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10" creationId="{90B8D01B-8D0E-A668-4C08-33BFB055D2DE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11" creationId="{4613320E-D4B6-EBA9-E1F1-1741A4BD7ABF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12" creationId="{FEB730B8-EDA6-5D7D-CB8A-0EE23A573549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13" creationId="{6D383CB6-F718-1A42-8728-BEEFF5BA4B94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14" creationId="{BC497C09-97C3-37C9-2889-32345C126D6F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15" creationId="{0BB844D6-AC51-F16E-46AE-CFB33508A0F4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16" creationId="{7C86795D-7683-6F55-4CFE-92830958556D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17" creationId="{68E08CD3-6554-FB8A-1E54-203A5D1D1B1F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18" creationId="{06B2329C-2835-5BC7-3FEF-C00629BC581E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19" creationId="{1215F1EC-955D-AA46-515C-59891A5F9682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20" creationId="{FA7B4C9D-6A25-78A3-52BC-9679CD87F698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21" creationId="{E03CFD14-E3AE-0C21-DB8D-071F94D9A406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22" creationId="{482076AB-230A-6CF7-EE53-600FE04A77EF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23" creationId="{2C8E0E9B-5181-165B-AC2D-F511F80DF282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24" creationId="{7BE5BE56-37DF-6823-01D0-47D9D9A6EC7E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25" creationId="{E240A5FA-A345-9E6C-7CD3-9FBA08514E63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26" creationId="{30286BD8-E82F-FDCC-A965-6B660EB662A9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27" creationId="{EA90E1C6-6B1F-A65D-93B9-2B86631858EA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28" creationId="{17534495-BFAA-8D96-77DC-590C06D1A12C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29" creationId="{5F110641-6F5A-5943-CD60-82BB6E4BB0FD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30" creationId="{9DB5C3B7-423E-1E5C-796C-25B7A5B3434E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31" creationId="{893628A0-7A53-A10D-04B6-189F5A56A340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32" creationId="{0234EB79-1293-488E-1D78-E5C1D49A19DD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33" creationId="{1AA83124-FF18-15FA-DF13-9BB0DABA6409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34" creationId="{44A34627-E86B-6626-2136-4217451C9B2A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35" creationId="{B5F98396-929C-3ED5-4ACE-2A01B7F6246A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36" creationId="{EF44DB0A-F2AE-BB03-4C70-07284C168CC4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37" creationId="{139EB671-619C-AE84-AFC1-C27959CDF8FE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38" creationId="{62319137-E61D-A119-C3A3-F1860C729DE0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39" creationId="{E226B34C-9732-F0FE-8358-BF29CC9037DA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40" creationId="{400CB6ED-B2C5-2B85-E3D1-43D14371DC31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41" creationId="{40E59883-FD2D-B12D-909D-DAAA6A143198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42" creationId="{B5003328-A9C4-A866-BF62-282E6CE3313F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43" creationId="{27275DF4-0FF3-A7C9-6B1D-C9E1273F96E3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44" creationId="{84CBE1C9-3550-F367-54E4-B6D898D9B0B9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45" creationId="{A40DC81A-5C74-05E4-8F97-04FFF02F00AE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46" creationId="{A212BB4C-4271-2372-1F75-A0AA76388325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47" creationId="{157C8C0F-B1B8-F229-C2CF-7496FFD66E55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48" creationId="{D83C787E-9952-9B94-B581-BEDA7B124041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49" creationId="{6F244CD8-727F-2FE1-2C95-73493797B0A7}"/>
          </ac:cxnSpMkLst>
        </pc:cxnChg>
        <pc:cxnChg chg="del">
          <ac:chgData name="Mr J Bee (BWCET)" userId="a1856448-f297-487a-a7ea-498499ce4ab3" providerId="ADAL" clId="{7B77F153-592D-49B5-BFF1-A2EAA9389930}" dt="2024-10-29T14:07:12.575" v="5160" actId="478"/>
          <ac:cxnSpMkLst>
            <pc:docMk/>
            <pc:sldMk cId="1772002622" sldId="1761"/>
            <ac:cxnSpMk id="150" creationId="{30057B59-4CA0-561C-5E55-79F862B370BD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950377990" sldId="1762"/>
        </pc:sldMkLst>
        <pc:spChg chg="mod">
          <ac:chgData name="Mr J Bee (BWCET)" userId="a1856448-f297-487a-a7ea-498499ce4ab3" providerId="ADAL" clId="{7B77F153-592D-49B5-BFF1-A2EAA9389930}" dt="2024-10-29T14:13:11.446" v="5256" actId="20577"/>
          <ac:spMkLst>
            <pc:docMk/>
            <pc:sldMk cId="950377990" sldId="1762"/>
            <ac:spMk id="9" creationId="{07224380-8783-85BE-FE32-B493D42C610A}"/>
          </ac:spMkLst>
        </pc:spChg>
        <pc:spChg chg="mod">
          <ac:chgData name="Mr J Bee (BWCET)" userId="a1856448-f297-487a-a7ea-498499ce4ab3" providerId="ADAL" clId="{7B77F153-592D-49B5-BFF1-A2EAA9389930}" dt="2024-10-29T14:13:31.087" v="5272" actId="14100"/>
          <ac:spMkLst>
            <pc:docMk/>
            <pc:sldMk cId="950377990" sldId="1762"/>
            <ac:spMk id="10" creationId="{FEF4F759-E8B7-B39B-630D-09DD8ED3BF30}"/>
          </ac:spMkLst>
        </pc:spChg>
        <pc:spChg chg="mod">
          <ac:chgData name="Mr J Bee (BWCET)" userId="a1856448-f297-487a-a7ea-498499ce4ab3" providerId="ADAL" clId="{7B77F153-592D-49B5-BFF1-A2EAA9389930}" dt="2024-10-29T14:13:40.203" v="5286" actId="20577"/>
          <ac:spMkLst>
            <pc:docMk/>
            <pc:sldMk cId="950377990" sldId="1762"/>
            <ac:spMk id="46" creationId="{12611AF1-64F1-E281-7932-7097B999A38E}"/>
          </ac:spMkLst>
        </pc:spChg>
        <pc:spChg chg="add mod">
          <ac:chgData name="Mr J Bee (BWCET)" userId="a1856448-f297-487a-a7ea-498499ce4ab3" providerId="ADAL" clId="{7B77F153-592D-49B5-BFF1-A2EAA9389930}" dt="2024-10-29T14:16:22.682" v="5304" actId="20577"/>
          <ac:spMkLst>
            <pc:docMk/>
            <pc:sldMk cId="950377990" sldId="1762"/>
            <ac:spMk id="47" creationId="{D34692DA-E355-A018-CA91-1546246F5144}"/>
          </ac:spMkLst>
        </pc:spChg>
        <pc:spChg chg="add del mod">
          <ac:chgData name="Mr J Bee (BWCET)" userId="a1856448-f297-487a-a7ea-498499ce4ab3" providerId="ADAL" clId="{7B77F153-592D-49B5-BFF1-A2EAA9389930}" dt="2024-10-29T14:16:42.974" v="5309" actId="478"/>
          <ac:spMkLst>
            <pc:docMk/>
            <pc:sldMk cId="950377990" sldId="1762"/>
            <ac:spMk id="48" creationId="{4AB8331B-0778-3B4C-1F41-98D0F5FA596C}"/>
          </ac:spMkLst>
        </pc:spChg>
        <pc:spChg chg="add mod">
          <ac:chgData name="Mr J Bee (BWCET)" userId="a1856448-f297-487a-a7ea-498499ce4ab3" providerId="ADAL" clId="{7B77F153-592D-49B5-BFF1-A2EAA9389930}" dt="2024-10-29T14:26:29.711" v="5368" actId="1076"/>
          <ac:spMkLst>
            <pc:docMk/>
            <pc:sldMk cId="950377990" sldId="1762"/>
            <ac:spMk id="49" creationId="{B6E47185-5A1A-7A17-C0D3-5A05ECABCF1A}"/>
          </ac:spMkLst>
        </pc:spChg>
        <pc:spChg chg="add mod">
          <ac:chgData name="Mr J Bee (BWCET)" userId="a1856448-f297-487a-a7ea-498499ce4ab3" providerId="ADAL" clId="{7B77F153-592D-49B5-BFF1-A2EAA9389930}" dt="2024-10-29T14:26:32.731" v="5369" actId="1076"/>
          <ac:spMkLst>
            <pc:docMk/>
            <pc:sldMk cId="950377990" sldId="1762"/>
            <ac:spMk id="62" creationId="{F16EAE6E-5873-3025-48CC-79035C50A0C1}"/>
          </ac:spMkLst>
        </pc:spChg>
        <pc:spChg chg="add mod">
          <ac:chgData name="Mr J Bee (BWCET)" userId="a1856448-f297-487a-a7ea-498499ce4ab3" providerId="ADAL" clId="{7B77F153-592D-49B5-BFF1-A2EAA9389930}" dt="2024-10-29T14:26:36.038" v="5370" actId="1076"/>
          <ac:spMkLst>
            <pc:docMk/>
            <pc:sldMk cId="950377990" sldId="1762"/>
            <ac:spMk id="63" creationId="{1B4343C9-722C-BB12-9E8C-ED5C2A57710F}"/>
          </ac:spMkLst>
        </pc:spChg>
        <pc:grpChg chg="mod">
          <ac:chgData name="Mr J Bee (BWCET)" userId="a1856448-f297-487a-a7ea-498499ce4ab3" providerId="ADAL" clId="{7B77F153-592D-49B5-BFF1-A2EAA9389930}" dt="2024-10-29T14:23:47.394" v="5356" actId="1076"/>
          <ac:grpSpMkLst>
            <pc:docMk/>
            <pc:sldMk cId="950377990" sldId="1762"/>
            <ac:grpSpMk id="5" creationId="{CFC25A04-8D7C-097D-5393-9739A3555C3B}"/>
          </ac:grpSpMkLst>
        </pc:grp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542925847" sldId="1763"/>
        </pc:sldMkLst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2" creationId="{D03134C2-75D1-D6DD-83F4-9A23656E3A58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3" creationId="{65D7FD61-7D6D-0C68-B8BA-3ABB834F1D4B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4" creationId="{E8B03BCF-4328-158C-0F69-5C2950E63A9A}"/>
          </ac:spMkLst>
        </pc:spChg>
        <pc:spChg chg="add del mod">
          <ac:chgData name="Mr J Bee (BWCET)" userId="a1856448-f297-487a-a7ea-498499ce4ab3" providerId="ADAL" clId="{7B77F153-592D-49B5-BFF1-A2EAA9389930}" dt="2024-10-29T14:32:00.472" v="5522" actId="478"/>
          <ac:spMkLst>
            <pc:docMk/>
            <pc:sldMk cId="1542925847" sldId="1763"/>
            <ac:spMk id="5" creationId="{9288229B-B303-8D9E-0B19-E297ED52AC19}"/>
          </ac:spMkLst>
        </pc:spChg>
        <pc:spChg chg="add del mod">
          <ac:chgData name="Mr J Bee (BWCET)" userId="a1856448-f297-487a-a7ea-498499ce4ab3" providerId="ADAL" clId="{7B77F153-592D-49B5-BFF1-A2EAA9389930}" dt="2024-10-29T14:32:00.472" v="5522" actId="478"/>
          <ac:spMkLst>
            <pc:docMk/>
            <pc:sldMk cId="1542925847" sldId="1763"/>
            <ac:spMk id="6" creationId="{59126F81-4225-6156-CC85-1B9F9790A8E9}"/>
          </ac:spMkLst>
        </pc:spChg>
        <pc:spChg chg="add mod">
          <ac:chgData name="Mr J Bee (BWCET)" userId="a1856448-f297-487a-a7ea-498499ce4ab3" providerId="ADAL" clId="{7B77F153-592D-49B5-BFF1-A2EAA9389930}" dt="2024-10-29T14:31:44.011" v="5514" actId="1076"/>
          <ac:spMkLst>
            <pc:docMk/>
            <pc:sldMk cId="1542925847" sldId="1763"/>
            <ac:spMk id="7" creationId="{3691AFB4-5796-08A2-D7E2-0AB0C3D841E6}"/>
          </ac:spMkLst>
        </pc:spChg>
        <pc:spChg chg="add mod">
          <ac:chgData name="Mr J Bee (BWCET)" userId="a1856448-f297-487a-a7ea-498499ce4ab3" providerId="ADAL" clId="{7B77F153-592D-49B5-BFF1-A2EAA9389930}" dt="2024-10-29T14:31:44.011" v="5514" actId="1076"/>
          <ac:spMkLst>
            <pc:docMk/>
            <pc:sldMk cId="1542925847" sldId="1763"/>
            <ac:spMk id="8" creationId="{F00331A0-03D5-28BB-7930-D6F631616C9F}"/>
          </ac:spMkLst>
        </pc:spChg>
        <pc:spChg chg="add del mod">
          <ac:chgData name="Mr J Bee (BWCET)" userId="a1856448-f297-487a-a7ea-498499ce4ab3" providerId="ADAL" clId="{7B77F153-592D-49B5-BFF1-A2EAA9389930}" dt="2024-10-29T14:31:18.078" v="5507" actId="478"/>
          <ac:spMkLst>
            <pc:docMk/>
            <pc:sldMk cId="1542925847" sldId="1763"/>
            <ac:spMk id="9" creationId="{5B61E1E0-5832-3CF1-594C-AC4FB59C1C80}"/>
          </ac:spMkLst>
        </pc:spChg>
        <pc:spChg chg="add mod">
          <ac:chgData name="Mr J Bee (BWCET)" userId="a1856448-f297-487a-a7ea-498499ce4ab3" providerId="ADAL" clId="{7B77F153-592D-49B5-BFF1-A2EAA9389930}" dt="2024-10-29T14:31:44.011" v="5514" actId="1076"/>
          <ac:spMkLst>
            <pc:docMk/>
            <pc:sldMk cId="1542925847" sldId="1763"/>
            <ac:spMk id="10" creationId="{99CB41D5-8351-0A92-DCBE-7A004371B27B}"/>
          </ac:spMkLst>
        </pc:spChg>
        <pc:spChg chg="add del mod">
          <ac:chgData name="Mr J Bee (BWCET)" userId="a1856448-f297-487a-a7ea-498499ce4ab3" providerId="ADAL" clId="{7B77F153-592D-49B5-BFF1-A2EAA9389930}" dt="2024-10-29T14:31:58.339" v="5521" actId="478"/>
          <ac:spMkLst>
            <pc:docMk/>
            <pc:sldMk cId="1542925847" sldId="1763"/>
            <ac:spMk id="11" creationId="{0CC2DE39-0598-3EFB-768B-C6D358F3D2AB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15" creationId="{1F1CF9EF-9BF7-5185-7489-5C2700FEC713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16" creationId="{B67C1EC5-254F-266C-2A5A-E3998CE8B52B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17" creationId="{893D211C-AB1A-4323-89D0-83F5FF002145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18" creationId="{3A6DAEE2-8DBC-816A-74E0-2C74EC30F2E2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19" creationId="{0C60C1EC-0CD9-2B6A-DDC1-5CFFF7532A3A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20" creationId="{ED17EADA-6FFF-E2FD-7D44-1793B935885D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21" creationId="{10F6D0F8-BDA4-A724-1AD9-97E8A75FB81E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22" creationId="{F9AE46CB-FCE0-F7E5-3C76-055F608C48AE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23" creationId="{308DA121-6B81-4621-4F7E-106EEDEC22A9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24" creationId="{83DD813E-DD09-01FE-6486-67D758B263B2}"/>
          </ac:spMkLst>
        </pc:spChg>
        <pc:spChg chg="add del mod">
          <ac:chgData name="Mr J Bee (BWCET)" userId="a1856448-f297-487a-a7ea-498499ce4ab3" providerId="ADAL" clId="{7B77F153-592D-49B5-BFF1-A2EAA9389930}" dt="2024-10-29T14:32:07.690" v="5523" actId="1076"/>
          <ac:spMkLst>
            <pc:docMk/>
            <pc:sldMk cId="1542925847" sldId="1763"/>
            <ac:spMk id="25" creationId="{EE947898-3700-0B0A-EF71-B5CFAD9C9065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28" creationId="{0C8892DF-8713-AACE-5D11-4849BC89769B}"/>
          </ac:spMkLst>
        </pc:spChg>
        <pc:spChg chg="del">
          <ac:chgData name="Mr J Bee (BWCET)" userId="a1856448-f297-487a-a7ea-498499ce4ab3" providerId="ADAL" clId="{7B77F153-592D-49B5-BFF1-A2EAA9389930}" dt="2024-10-29T14:27:12.682" v="5372" actId="478"/>
          <ac:spMkLst>
            <pc:docMk/>
            <pc:sldMk cId="1542925847" sldId="1763"/>
            <ac:spMk id="29" creationId="{EF8A8A2D-2B99-8707-7126-A19160437F3B}"/>
          </ac:spMkLst>
        </pc:spChg>
        <pc:spChg chg="add del mod">
          <ac:chgData name="Mr J Bee (BWCET)" userId="a1856448-f297-487a-a7ea-498499ce4ab3" providerId="ADAL" clId="{7B77F153-592D-49B5-BFF1-A2EAA9389930}" dt="2024-10-29T14:32:07.690" v="5523" actId="1076"/>
          <ac:spMkLst>
            <pc:docMk/>
            <pc:sldMk cId="1542925847" sldId="1763"/>
            <ac:spMk id="30" creationId="{34B67A19-9100-E586-0C3A-656F44E06791}"/>
          </ac:spMkLst>
        </pc:spChg>
        <pc:spChg chg="add mod">
          <ac:chgData name="Mr J Bee (BWCET)" userId="a1856448-f297-487a-a7ea-498499ce4ab3" providerId="ADAL" clId="{7B77F153-592D-49B5-BFF1-A2EAA9389930}" dt="2024-10-29T14:32:07.690" v="5523" actId="1076"/>
          <ac:spMkLst>
            <pc:docMk/>
            <pc:sldMk cId="1542925847" sldId="1763"/>
            <ac:spMk id="31" creationId="{11B9672A-0046-FB90-C703-360E59C311F7}"/>
          </ac:spMkLst>
        </pc:spChg>
        <pc:spChg chg="add mod">
          <ac:chgData name="Mr J Bee (BWCET)" userId="a1856448-f297-487a-a7ea-498499ce4ab3" providerId="ADAL" clId="{7B77F153-592D-49B5-BFF1-A2EAA9389930}" dt="2024-10-29T14:32:07.690" v="5523" actId="1076"/>
          <ac:spMkLst>
            <pc:docMk/>
            <pc:sldMk cId="1542925847" sldId="1763"/>
            <ac:spMk id="32" creationId="{AEA60D7B-4B20-5E15-E2F2-7D576FE8A39B}"/>
          </ac:spMkLst>
        </pc:spChg>
        <pc:spChg chg="add mod">
          <ac:chgData name="Mr J Bee (BWCET)" userId="a1856448-f297-487a-a7ea-498499ce4ab3" providerId="ADAL" clId="{7B77F153-592D-49B5-BFF1-A2EAA9389930}" dt="2024-10-29T14:32:07.690" v="5523" actId="1076"/>
          <ac:spMkLst>
            <pc:docMk/>
            <pc:sldMk cId="1542925847" sldId="1763"/>
            <ac:spMk id="33" creationId="{1DD53177-4F44-16FB-BA52-999799B8A08B}"/>
          </ac:spMkLst>
        </pc:spChg>
        <pc:spChg chg="add del mod">
          <ac:chgData name="Mr J Bee (BWCET)" userId="a1856448-f297-487a-a7ea-498499ce4ab3" providerId="ADAL" clId="{7B77F153-592D-49B5-BFF1-A2EAA9389930}" dt="2024-10-29T14:32:07.690" v="5523" actId="1076"/>
          <ac:spMkLst>
            <pc:docMk/>
            <pc:sldMk cId="1542925847" sldId="1763"/>
            <ac:spMk id="34" creationId="{81ED94D1-8713-CF8C-CC36-C5FB1826BA11}"/>
          </ac:spMkLst>
        </pc:spChg>
        <pc:spChg chg="mod">
          <ac:chgData name="Mr J Bee (BWCET)" userId="a1856448-f297-487a-a7ea-498499ce4ab3" providerId="ADAL" clId="{7B77F153-592D-49B5-BFF1-A2EAA9389930}" dt="2024-10-29T14:31:14" v="5506" actId="20577"/>
          <ac:spMkLst>
            <pc:docMk/>
            <pc:sldMk cId="1542925847" sldId="1763"/>
            <ac:spMk id="59" creationId="{8907A347-412B-A862-F451-27C71E79EBE0}"/>
          </ac:spMkLst>
        </pc:spChg>
        <pc:graphicFrameChg chg="add mod">
          <ac:chgData name="Mr J Bee (BWCET)" userId="a1856448-f297-487a-a7ea-498499ce4ab3" providerId="ADAL" clId="{7B77F153-592D-49B5-BFF1-A2EAA9389930}" dt="2024-10-29T14:31:44.011" v="5514" actId="1076"/>
          <ac:graphicFrameMkLst>
            <pc:docMk/>
            <pc:sldMk cId="1542925847" sldId="1763"/>
            <ac:graphicFrameMk id="12" creationId="{C1595EEC-4579-D0CD-A76E-12811881850D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14:31:44.011" v="5514" actId="1076"/>
          <ac:graphicFrameMkLst>
            <pc:docMk/>
            <pc:sldMk cId="1542925847" sldId="1763"/>
            <ac:graphicFrameMk id="13" creationId="{8FB810B5-A70C-AE24-7EED-4BF832AA7CAC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14:31:44.011" v="5514" actId="1076"/>
          <ac:graphicFrameMkLst>
            <pc:docMk/>
            <pc:sldMk cId="1542925847" sldId="1763"/>
            <ac:graphicFrameMk id="14" creationId="{76901D35-D0D4-2153-1C32-32DBEAD4A451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14:32:07.690" v="5523" actId="1076"/>
          <ac:graphicFrameMkLst>
            <pc:docMk/>
            <pc:sldMk cId="1542925847" sldId="1763"/>
            <ac:graphicFrameMk id="35" creationId="{4D1594CC-7114-6F0C-722E-D84C26F82823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14:32:07.690" v="5523" actId="1076"/>
          <ac:graphicFrameMkLst>
            <pc:docMk/>
            <pc:sldMk cId="1542925847" sldId="1763"/>
            <ac:graphicFrameMk id="36" creationId="{2166591E-49A4-A834-CC3F-CB08E6CD69B0}"/>
          </ac:graphicFrameMkLst>
        </pc:graphicFrameChg>
        <pc:graphicFrameChg chg="add mod">
          <ac:chgData name="Mr J Bee (BWCET)" userId="a1856448-f297-487a-a7ea-498499ce4ab3" providerId="ADAL" clId="{7B77F153-592D-49B5-BFF1-A2EAA9389930}" dt="2024-10-29T14:32:07.690" v="5523" actId="1076"/>
          <ac:graphicFrameMkLst>
            <pc:docMk/>
            <pc:sldMk cId="1542925847" sldId="1763"/>
            <ac:graphicFrameMk id="37" creationId="{BEB90035-CB28-27A5-C381-269161663998}"/>
          </ac:graphicFrameMkLst>
        </pc:graphicFrame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734092566" sldId="1764"/>
        </pc:sldMkLst>
        <pc:spChg chg="add mod">
          <ac:chgData name="Mr J Bee (BWCET)" userId="a1856448-f297-487a-a7ea-498499ce4ab3" providerId="ADAL" clId="{7B77F153-592D-49B5-BFF1-A2EAA9389930}" dt="2024-10-29T14:28:31.996" v="5399" actId="1076"/>
          <ac:spMkLst>
            <pc:docMk/>
            <pc:sldMk cId="3734092566" sldId="1764"/>
            <ac:spMk id="2" creationId="{A6B8C47A-F9FD-4742-5CDA-2B042A17EEB4}"/>
          </ac:spMkLst>
        </pc:spChg>
        <pc:spChg chg="add mod">
          <ac:chgData name="Mr J Bee (BWCET)" userId="a1856448-f297-487a-a7ea-498499ce4ab3" providerId="ADAL" clId="{7B77F153-592D-49B5-BFF1-A2EAA9389930}" dt="2024-10-29T14:28:37.827" v="5402" actId="20577"/>
          <ac:spMkLst>
            <pc:docMk/>
            <pc:sldMk cId="3734092566" sldId="1764"/>
            <ac:spMk id="3" creationId="{1BD530F6-E937-0F83-BD73-08850794ED06}"/>
          </ac:spMkLst>
        </pc:spChg>
        <pc:spChg chg="add mod">
          <ac:chgData name="Mr J Bee (BWCET)" userId="a1856448-f297-487a-a7ea-498499ce4ab3" providerId="ADAL" clId="{7B77F153-592D-49B5-BFF1-A2EAA9389930}" dt="2024-10-29T14:28:44.488" v="5406" actId="20577"/>
          <ac:spMkLst>
            <pc:docMk/>
            <pc:sldMk cId="3734092566" sldId="1764"/>
            <ac:spMk id="4" creationId="{09F04449-299E-84C6-062E-EFA7905C81F1}"/>
          </ac:spMkLst>
        </pc:spChg>
        <pc:spChg chg="add mod">
          <ac:chgData name="Mr J Bee (BWCET)" userId="a1856448-f297-487a-a7ea-498499ce4ab3" providerId="ADAL" clId="{7B77F153-592D-49B5-BFF1-A2EAA9389930}" dt="2024-10-29T14:28:59.263" v="5420" actId="1076"/>
          <ac:spMkLst>
            <pc:docMk/>
            <pc:sldMk cId="3734092566" sldId="1764"/>
            <ac:spMk id="5" creationId="{1F0B73CD-3951-10F6-3DDB-1BCD796497E9}"/>
          </ac:spMkLst>
        </pc:spChg>
        <pc:spChg chg="add mod">
          <ac:chgData name="Mr J Bee (BWCET)" userId="a1856448-f297-487a-a7ea-498499ce4ab3" providerId="ADAL" clId="{7B77F153-592D-49B5-BFF1-A2EAA9389930}" dt="2024-10-29T14:29:03.201" v="5422" actId="1076"/>
          <ac:spMkLst>
            <pc:docMk/>
            <pc:sldMk cId="3734092566" sldId="1764"/>
            <ac:spMk id="6" creationId="{7A0E044B-F042-A047-B1AA-F68142E7DA53}"/>
          </ac:spMkLst>
        </pc:spChg>
        <pc:spChg chg="add mod">
          <ac:chgData name="Mr J Bee (BWCET)" userId="a1856448-f297-487a-a7ea-498499ce4ab3" providerId="ADAL" clId="{7B77F153-592D-49B5-BFF1-A2EAA9389930}" dt="2024-10-29T14:29:11.811" v="5424" actId="1076"/>
          <ac:spMkLst>
            <pc:docMk/>
            <pc:sldMk cId="3734092566" sldId="1764"/>
            <ac:spMk id="7" creationId="{AFDCD156-EE36-9095-82B2-0EFB414C0062}"/>
          </ac:spMkLst>
        </pc:spChg>
        <pc:spChg chg="mod">
          <ac:chgData name="Mr J Bee (BWCET)" userId="a1856448-f297-487a-a7ea-498499ce4ab3" providerId="ADAL" clId="{7B77F153-592D-49B5-BFF1-A2EAA9389930}" dt="2024-10-29T14:27:39.704" v="5390" actId="20577"/>
          <ac:spMkLst>
            <pc:docMk/>
            <pc:sldMk cId="3734092566" sldId="1764"/>
            <ac:spMk id="83" creationId="{8E91A61C-E61C-4060-4665-F605988F98B7}"/>
          </ac:spMkLst>
        </pc:spChg>
        <pc:spChg chg="del mod">
          <ac:chgData name="Mr J Bee (BWCET)" userId="a1856448-f297-487a-a7ea-498499ce4ab3" providerId="ADAL" clId="{7B77F153-592D-49B5-BFF1-A2EAA9389930}" dt="2024-10-29T14:28:09.951" v="5393" actId="478"/>
          <ac:spMkLst>
            <pc:docMk/>
            <pc:sldMk cId="3734092566" sldId="1764"/>
            <ac:spMk id="103" creationId="{D3901FFA-0BA6-5A8F-6D14-3663B43721A5}"/>
          </ac:spMkLst>
        </pc:spChg>
        <pc:spChg chg="del mod">
          <ac:chgData name="Mr J Bee (BWCET)" userId="a1856448-f297-487a-a7ea-498499ce4ab3" providerId="ADAL" clId="{7B77F153-592D-49B5-BFF1-A2EAA9389930}" dt="2024-10-29T14:28:09.951" v="5393" actId="478"/>
          <ac:spMkLst>
            <pc:docMk/>
            <pc:sldMk cId="3734092566" sldId="1764"/>
            <ac:spMk id="104" creationId="{7A2F8FF1-4E7A-33AB-3802-4D94A1104268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05" creationId="{0B14C4B2-BB3B-4714-657B-10FCD5EF6AAC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06" creationId="{1DB85041-F03A-3642-D583-70022979EB68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07" creationId="{2159DC33-868B-EBDE-8A3B-E8603D226FA2}"/>
          </ac:spMkLst>
        </pc:spChg>
        <pc:spChg chg="del mod">
          <ac:chgData name="Mr J Bee (BWCET)" userId="a1856448-f297-487a-a7ea-498499ce4ab3" providerId="ADAL" clId="{7B77F153-592D-49B5-BFF1-A2EAA9389930}" dt="2024-10-29T14:28:09.951" v="5393" actId="478"/>
          <ac:spMkLst>
            <pc:docMk/>
            <pc:sldMk cId="3734092566" sldId="1764"/>
            <ac:spMk id="118" creationId="{DDF8EF47-51C8-D382-1757-5F7B65D36F77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31" creationId="{A4084FD9-056A-690F-011E-74F1067E0BC2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32" creationId="{FF374776-45A2-397F-0A25-227A9469BF6D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33" creationId="{0E15BA15-97F3-2F84-67A3-DA9425FA936F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34" creationId="{756C2F28-5C75-9030-A0A1-D7977A49144D}"/>
          </ac:spMkLst>
        </pc:spChg>
        <pc:spChg chg="del mod">
          <ac:chgData name="Mr J Bee (BWCET)" userId="a1856448-f297-487a-a7ea-498499ce4ab3" providerId="ADAL" clId="{7B77F153-592D-49B5-BFF1-A2EAA9389930}" dt="2024-10-29T14:28:12.752" v="5394" actId="478"/>
          <ac:spMkLst>
            <pc:docMk/>
            <pc:sldMk cId="3734092566" sldId="1764"/>
            <ac:spMk id="191" creationId="{6AE6CA6F-78F0-3CED-76CA-155C8918AEFB}"/>
          </ac:spMkLst>
        </pc:spChg>
        <pc:spChg chg="del mod">
          <ac:chgData name="Mr J Bee (BWCET)" userId="a1856448-f297-487a-a7ea-498499ce4ab3" providerId="ADAL" clId="{7B77F153-592D-49B5-BFF1-A2EAA9389930}" dt="2024-10-29T14:28:12.752" v="5394" actId="478"/>
          <ac:spMkLst>
            <pc:docMk/>
            <pc:sldMk cId="3734092566" sldId="1764"/>
            <ac:spMk id="192" creationId="{5FD03E0D-734F-C18E-2B38-384B5A8EE011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93" creationId="{FC81CFD2-702E-290F-C523-B4AAE2DE7DE1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94" creationId="{04AF0ACC-801C-B9C5-D159-BA7DA800D85B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95" creationId="{87F8CAD4-B549-38C4-6F87-36E1B2731E91}"/>
          </ac:spMkLst>
        </pc:spChg>
        <pc:spChg chg="del mod">
          <ac:chgData name="Mr J Bee (BWCET)" userId="a1856448-f297-487a-a7ea-498499ce4ab3" providerId="ADAL" clId="{7B77F153-592D-49B5-BFF1-A2EAA9389930}" dt="2024-10-29T14:28:12.752" v="5394" actId="478"/>
          <ac:spMkLst>
            <pc:docMk/>
            <pc:sldMk cId="3734092566" sldId="1764"/>
            <ac:spMk id="196" creationId="{49BE62A0-58A8-538F-E29D-9A8E35EC6013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97" creationId="{B8451350-E0DC-CBEC-3050-D8970220B1CB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98" creationId="{2E457530-D7D1-224D-A048-1B4AF67F0458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199" creationId="{D550BAE6-C033-135C-CA8B-15D4DD9A691D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00" creationId="{C8476AFC-BAF5-DEDA-CD5E-D680DD14FE8D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02" creationId="{7D9A5020-3A5C-B5B1-5229-95DF0E4B2089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03" creationId="{70250D69-10AC-F932-13AC-6AF30287C6C4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04" creationId="{9ADFD793-A88D-6126-05DF-B797699C816A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05" creationId="{7139D252-DBE6-64B1-83D2-8784A281D182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06" creationId="{9646AC08-4149-8DE6-3A65-94BB9AEBA15F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07" creationId="{7F19FD7F-0CA7-E91D-1E64-13E1FC7CC5D5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08" creationId="{879C6139-CE1D-5312-E17D-D935E64BE96E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09" creationId="{CE53862F-E7C7-00E3-33E7-4F1CFC9F4534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10" creationId="{68BED4AE-74D7-76D8-BDD4-9B95A2824269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11" creationId="{0FE6336A-C106-7DB4-7AC2-077183C3BEDA}"/>
          </ac:spMkLst>
        </pc:spChg>
        <pc:spChg chg="del mod">
          <ac:chgData name="Mr J Bee (BWCET)" userId="a1856448-f297-487a-a7ea-498499ce4ab3" providerId="ADAL" clId="{7B77F153-592D-49B5-BFF1-A2EAA9389930}" dt="2024-10-29T14:28:14.597" v="5395" actId="478"/>
          <ac:spMkLst>
            <pc:docMk/>
            <pc:sldMk cId="3734092566" sldId="1764"/>
            <ac:spMk id="213" creationId="{1861D5E3-D374-AA5D-8D2E-C53006B9EEE3}"/>
          </ac:spMkLst>
        </pc:spChg>
        <pc:spChg chg="del mod">
          <ac:chgData name="Mr J Bee (BWCET)" userId="a1856448-f297-487a-a7ea-498499ce4ab3" providerId="ADAL" clId="{7B77F153-592D-49B5-BFF1-A2EAA9389930}" dt="2024-10-29T14:28:14.597" v="5395" actId="478"/>
          <ac:spMkLst>
            <pc:docMk/>
            <pc:sldMk cId="3734092566" sldId="1764"/>
            <ac:spMk id="214" creationId="{46BF2B72-450A-257B-AB97-4CD4D07F9853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15" creationId="{F9009C0F-E4DB-8F4A-D2AB-6E379AE8A309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16" creationId="{41D6B530-FD7F-5ABA-F091-5F71E022BB62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17" creationId="{901BC1BE-16DC-F0AD-2648-975C50D47408}"/>
          </ac:spMkLst>
        </pc:spChg>
        <pc:spChg chg="del mod">
          <ac:chgData name="Mr J Bee (BWCET)" userId="a1856448-f297-487a-a7ea-498499ce4ab3" providerId="ADAL" clId="{7B77F153-592D-49B5-BFF1-A2EAA9389930}" dt="2024-10-29T14:28:14.597" v="5395" actId="478"/>
          <ac:spMkLst>
            <pc:docMk/>
            <pc:sldMk cId="3734092566" sldId="1764"/>
            <ac:spMk id="218" creationId="{E32853DC-7F5A-68D9-E26A-F0266B0EB914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19" creationId="{798356B2-6719-DF24-9954-007C64084EAF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20" creationId="{0A5CA147-95F1-FAFC-3AC8-0DE2CA67C2E2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21" creationId="{7C4FB4FA-7125-1BFD-3AF9-46DE511E47BF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22" creationId="{7359F444-3A04-8757-92E8-AECC71E96126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24" creationId="{4930221D-4EB9-F010-7658-1FF15659E994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25" creationId="{EF651FF8-5FFC-82C1-FE13-8F98D4485E34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26" creationId="{01F2A071-396A-C83C-9C6C-7A49B16FC1E9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27" creationId="{9432FB55-4702-1C9A-933F-C67828403775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28" creationId="{830F353E-B926-2752-5E49-B5C379818B65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29" creationId="{C650B1FA-857B-822D-6A35-C44D74092D6C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30" creationId="{CA2F06A0-087C-C6E8-910C-D9738BBDB7F3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31" creationId="{6F2573F7-1F1A-AB63-92D6-CF2E08897607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32" creationId="{CB555F52-A72B-27B2-1555-056A1D54AF70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33" creationId="{CD7DD099-EF6D-0353-64FB-69F0B231837E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35" creationId="{4B4EA5F5-DA0E-D1C8-308A-C1475EB0ED4B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36" creationId="{4B9B5ECB-A76B-7163-D174-464F901035C0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37" creationId="{B21BD73F-B557-1995-0B51-ED835E0F55E9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38" creationId="{8B63C5E9-4165-975F-6D6C-85F46B0C34AA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39" creationId="{3F1661B0-C0F3-6B68-6B1C-E553F200AF38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40" creationId="{9DC18A19-95BB-D467-7710-56F6227322EA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41" creationId="{9E4C46C7-BC59-62CA-2060-AD5BD9077A7C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42" creationId="{6A9B7166-7ABB-9F44-6B26-3FEE2E4AE58A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43" creationId="{176CB732-9698-161B-6830-A335E129E13B}"/>
          </ac:spMkLst>
        </pc:spChg>
        <pc:spChg chg="mod">
          <ac:chgData name="Mr J Bee (BWCET)" userId="a1856448-f297-487a-a7ea-498499ce4ab3" providerId="ADAL" clId="{7B77F153-592D-49B5-BFF1-A2EAA9389930}" dt="2024-10-29T14:28:03.343" v="5392" actId="207"/>
          <ac:spMkLst>
            <pc:docMk/>
            <pc:sldMk cId="3734092566" sldId="1764"/>
            <ac:spMk id="244" creationId="{ED9C1F1D-46DA-5232-A88B-4A19E2E58DFE}"/>
          </ac:spMkLst>
        </pc:spChg>
        <pc:spChg chg="del">
          <ac:chgData name="Mr J Bee (BWCET)" userId="a1856448-f297-487a-a7ea-498499ce4ab3" providerId="ADAL" clId="{7B77F153-592D-49B5-BFF1-A2EAA9389930}" dt="2024-10-29T14:27:48.788" v="5391" actId="478"/>
          <ac:spMkLst>
            <pc:docMk/>
            <pc:sldMk cId="3734092566" sldId="1764"/>
            <ac:spMk id="246" creationId="{03C2FC58-4FDA-0994-180F-1F2D7B1345EA}"/>
          </ac:spMkLst>
        </pc:spChg>
        <pc:spChg chg="del">
          <ac:chgData name="Mr J Bee (BWCET)" userId="a1856448-f297-487a-a7ea-498499ce4ab3" providerId="ADAL" clId="{7B77F153-592D-49B5-BFF1-A2EAA9389930}" dt="2024-10-29T14:27:48.788" v="5391" actId="478"/>
          <ac:spMkLst>
            <pc:docMk/>
            <pc:sldMk cId="3734092566" sldId="1764"/>
            <ac:spMk id="247" creationId="{3D31DFBD-D041-12E5-71DF-5A946E2D27BC}"/>
          </ac:spMkLst>
        </pc:spChg>
        <pc:spChg chg="del">
          <ac:chgData name="Mr J Bee (BWCET)" userId="a1856448-f297-487a-a7ea-498499ce4ab3" providerId="ADAL" clId="{7B77F153-592D-49B5-BFF1-A2EAA9389930}" dt="2024-10-29T14:27:48.788" v="5391" actId="478"/>
          <ac:spMkLst>
            <pc:docMk/>
            <pc:sldMk cId="3734092566" sldId="1764"/>
            <ac:spMk id="248" creationId="{6D0EA084-8B94-53AE-638F-EB9D4351F1B1}"/>
          </ac:spMkLst>
        </pc:spChg>
        <pc:spChg chg="del">
          <ac:chgData name="Mr J Bee (BWCET)" userId="a1856448-f297-487a-a7ea-498499ce4ab3" providerId="ADAL" clId="{7B77F153-592D-49B5-BFF1-A2EAA9389930}" dt="2024-10-29T14:27:48.788" v="5391" actId="478"/>
          <ac:spMkLst>
            <pc:docMk/>
            <pc:sldMk cId="3734092566" sldId="1764"/>
            <ac:spMk id="249" creationId="{BE33E531-44CA-F2DB-6779-F655D83BB70B}"/>
          </ac:spMkLst>
        </pc:spChg>
        <pc:spChg chg="del">
          <ac:chgData name="Mr J Bee (BWCET)" userId="a1856448-f297-487a-a7ea-498499ce4ab3" providerId="ADAL" clId="{7B77F153-592D-49B5-BFF1-A2EAA9389930}" dt="2024-10-29T14:27:48.788" v="5391" actId="478"/>
          <ac:spMkLst>
            <pc:docMk/>
            <pc:sldMk cId="3734092566" sldId="1764"/>
            <ac:spMk id="250" creationId="{6EB1CD0C-7403-852E-F751-708CE83C4170}"/>
          </ac:spMkLst>
        </pc:spChg>
        <pc:spChg chg="del">
          <ac:chgData name="Mr J Bee (BWCET)" userId="a1856448-f297-487a-a7ea-498499ce4ab3" providerId="ADAL" clId="{7B77F153-592D-49B5-BFF1-A2EAA9389930}" dt="2024-10-29T14:27:48.788" v="5391" actId="478"/>
          <ac:spMkLst>
            <pc:docMk/>
            <pc:sldMk cId="3734092566" sldId="1764"/>
            <ac:spMk id="251" creationId="{240A3FFA-77F0-89A2-7795-FF8144A09B42}"/>
          </ac:spMkLst>
        </pc:spChg>
      </pc:sldChg>
      <pc:sldChg chg="add del">
        <pc:chgData name="Mr J Bee (BWCET)" userId="a1856448-f297-487a-a7ea-498499ce4ab3" providerId="ADAL" clId="{7B77F153-592D-49B5-BFF1-A2EAA9389930}" dt="2024-10-29T14:33:27.059" v="5526" actId="47"/>
        <pc:sldMkLst>
          <pc:docMk/>
          <pc:sldMk cId="11941312" sldId="1765"/>
        </pc:sldMkLst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846186587" sldId="1765"/>
        </pc:sldMkLst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" creationId="{96B7B937-9075-E0F2-255A-4B23B57C092A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3" creationId="{C6952A25-E77B-CF15-13B9-D9C86512D5F3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4" creationId="{EBF4D233-E26B-6046-DCA1-96F8F09E0840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5" creationId="{AA59A001-94C5-A840-B833-6E01773A3DFB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6" creationId="{F134397D-BB88-0F2E-0EA7-F6B4BDF44E6E}"/>
          </ac:spMkLst>
        </pc:spChg>
        <pc:spChg chg="mod">
          <ac:chgData name="Mr J Bee (BWCET)" userId="a1856448-f297-487a-a7ea-498499ce4ab3" providerId="ADAL" clId="{7B77F153-592D-49B5-BFF1-A2EAA9389930}" dt="2024-10-29T14:39:30.341" v="5677" actId="1076"/>
          <ac:spMkLst>
            <pc:docMk/>
            <pc:sldMk cId="1846186587" sldId="1765"/>
            <ac:spMk id="7" creationId="{54C11C32-0D92-4E78-0C24-E73C4D67C8FA}"/>
          </ac:spMkLst>
        </pc:spChg>
        <pc:spChg chg="add del mod">
          <ac:chgData name="Mr J Bee (BWCET)" userId="a1856448-f297-487a-a7ea-498499ce4ab3" providerId="ADAL" clId="{7B77F153-592D-49B5-BFF1-A2EAA9389930}" dt="2024-10-29T14:34:06.367" v="5533" actId="478"/>
          <ac:spMkLst>
            <pc:docMk/>
            <pc:sldMk cId="1846186587" sldId="1765"/>
            <ac:spMk id="9" creationId="{DFC8471F-8BC8-6C46-1EFC-DB623A4EB3AD}"/>
          </ac:spMkLst>
        </pc:spChg>
        <pc:spChg chg="add mod">
          <ac:chgData name="Mr J Bee (BWCET)" userId="a1856448-f297-487a-a7ea-498499ce4ab3" providerId="ADAL" clId="{7B77F153-592D-49B5-BFF1-A2EAA9389930}" dt="2024-10-29T14:34:50.620" v="5545" actId="1076"/>
          <ac:spMkLst>
            <pc:docMk/>
            <pc:sldMk cId="1846186587" sldId="1765"/>
            <ac:spMk id="10" creationId="{5F2AFEC2-F8A0-3844-F070-806734771DB8}"/>
          </ac:spMkLst>
        </pc:spChg>
        <pc:spChg chg="add mod">
          <ac:chgData name="Mr J Bee (BWCET)" userId="a1856448-f297-487a-a7ea-498499ce4ab3" providerId="ADAL" clId="{7B77F153-592D-49B5-BFF1-A2EAA9389930}" dt="2024-10-29T14:35:13.919" v="5553" actId="1076"/>
          <ac:spMkLst>
            <pc:docMk/>
            <pc:sldMk cId="1846186587" sldId="1765"/>
            <ac:spMk id="11" creationId="{A11C770C-0F9A-C64E-6318-B2683FD202E3}"/>
          </ac:spMkLst>
        </pc:spChg>
        <pc:spChg chg="add mod">
          <ac:chgData name="Mr J Bee (BWCET)" userId="a1856448-f297-487a-a7ea-498499ce4ab3" providerId="ADAL" clId="{7B77F153-592D-49B5-BFF1-A2EAA9389930}" dt="2024-10-29T14:37:00.565" v="5578" actId="1076"/>
          <ac:spMkLst>
            <pc:docMk/>
            <pc:sldMk cId="1846186587" sldId="1765"/>
            <ac:spMk id="12" creationId="{37A5C7B0-BA13-276B-477A-871F6F668C31}"/>
          </ac:spMkLst>
        </pc:spChg>
        <pc:spChg chg="add mod">
          <ac:chgData name="Mr J Bee (BWCET)" userId="a1856448-f297-487a-a7ea-498499ce4ab3" providerId="ADAL" clId="{7B77F153-592D-49B5-BFF1-A2EAA9389930}" dt="2024-10-29T14:37:43.706" v="5582" actId="1076"/>
          <ac:spMkLst>
            <pc:docMk/>
            <pc:sldMk cId="1846186587" sldId="1765"/>
            <ac:spMk id="13" creationId="{6F5E3559-4DC8-545B-3F51-6E30A9A2B1A7}"/>
          </ac:spMkLst>
        </pc:spChg>
        <pc:spChg chg="add mod">
          <ac:chgData name="Mr J Bee (BWCET)" userId="a1856448-f297-487a-a7ea-498499ce4ab3" providerId="ADAL" clId="{7B77F153-592D-49B5-BFF1-A2EAA9389930}" dt="2024-10-29T14:37:32.646" v="5581" actId="1076"/>
          <ac:spMkLst>
            <pc:docMk/>
            <pc:sldMk cId="1846186587" sldId="1765"/>
            <ac:spMk id="14" creationId="{387911E0-32AE-0A3E-64CB-35299FEF3454}"/>
          </ac:spMkLst>
        </pc:spChg>
        <pc:spChg chg="add mod">
          <ac:chgData name="Mr J Bee (BWCET)" userId="a1856448-f297-487a-a7ea-498499ce4ab3" providerId="ADAL" clId="{7B77F153-592D-49B5-BFF1-A2EAA9389930}" dt="2024-10-29T14:37:32.646" v="5581" actId="1076"/>
          <ac:spMkLst>
            <pc:docMk/>
            <pc:sldMk cId="1846186587" sldId="1765"/>
            <ac:spMk id="15" creationId="{4D6F140F-28FC-8F3F-B76B-210C8392343E}"/>
          </ac:spMkLst>
        </pc:spChg>
        <pc:spChg chg="add mod">
          <ac:chgData name="Mr J Bee (BWCET)" userId="a1856448-f297-487a-a7ea-498499ce4ab3" providerId="ADAL" clId="{7B77F153-592D-49B5-BFF1-A2EAA9389930}" dt="2024-10-29T14:38:07.570" v="5584" actId="1076"/>
          <ac:spMkLst>
            <pc:docMk/>
            <pc:sldMk cId="1846186587" sldId="1765"/>
            <ac:spMk id="16" creationId="{BFE730C4-3B49-5097-BF2B-F06273421F04}"/>
          </ac:spMkLst>
        </pc:spChg>
        <pc:spChg chg="add mod">
          <ac:chgData name="Mr J Bee (BWCET)" userId="a1856448-f297-487a-a7ea-498499ce4ab3" providerId="ADAL" clId="{7B77F153-592D-49B5-BFF1-A2EAA9389930}" dt="2024-10-29T14:38:35.411" v="5590" actId="1076"/>
          <ac:spMkLst>
            <pc:docMk/>
            <pc:sldMk cId="1846186587" sldId="1765"/>
            <ac:spMk id="17" creationId="{F3BF27FA-3973-9718-B4BF-84E827D837A5}"/>
          </ac:spMkLst>
        </pc:spChg>
        <pc:spChg chg="add mod">
          <ac:chgData name="Mr J Bee (BWCET)" userId="a1856448-f297-487a-a7ea-498499ce4ab3" providerId="ADAL" clId="{7B77F153-592D-49B5-BFF1-A2EAA9389930}" dt="2024-10-29T14:38:35.411" v="5590" actId="1076"/>
          <ac:spMkLst>
            <pc:docMk/>
            <pc:sldMk cId="1846186587" sldId="1765"/>
            <ac:spMk id="18" creationId="{05961049-6A71-A95E-64C6-1E7B569F276C}"/>
          </ac:spMkLst>
        </pc:spChg>
        <pc:spChg chg="add mod">
          <ac:chgData name="Mr J Bee (BWCET)" userId="a1856448-f297-487a-a7ea-498499ce4ab3" providerId="ADAL" clId="{7B77F153-592D-49B5-BFF1-A2EAA9389930}" dt="2024-10-29T14:38:25.857" v="5588" actId="1076"/>
          <ac:spMkLst>
            <pc:docMk/>
            <pc:sldMk cId="1846186587" sldId="1765"/>
            <ac:spMk id="19" creationId="{D126C0FA-9530-F6DB-EFB5-7C2918084D9B}"/>
          </ac:spMkLst>
        </pc:spChg>
        <pc:spChg chg="add mod">
          <ac:chgData name="Mr J Bee (BWCET)" userId="a1856448-f297-487a-a7ea-498499ce4ab3" providerId="ADAL" clId="{7B77F153-592D-49B5-BFF1-A2EAA9389930}" dt="2024-10-29T14:38:59.418" v="5594" actId="1076"/>
          <ac:spMkLst>
            <pc:docMk/>
            <pc:sldMk cId="1846186587" sldId="1765"/>
            <ac:spMk id="20" creationId="{54738A22-234C-5957-EA03-E21160D70517}"/>
          </ac:spMkLst>
        </pc:spChg>
        <pc:spChg chg="add mod">
          <ac:chgData name="Mr J Bee (BWCET)" userId="a1856448-f297-487a-a7ea-498499ce4ab3" providerId="ADAL" clId="{7B77F153-592D-49B5-BFF1-A2EAA9389930}" dt="2024-10-29T14:38:59.418" v="5594" actId="1076"/>
          <ac:spMkLst>
            <pc:docMk/>
            <pc:sldMk cId="1846186587" sldId="1765"/>
            <ac:spMk id="21" creationId="{5F492AEF-D483-0498-D2F8-CD2CECB150F5}"/>
          </ac:spMkLst>
        </pc:spChg>
        <pc:spChg chg="add mod">
          <ac:chgData name="Mr J Bee (BWCET)" userId="a1856448-f297-487a-a7ea-498499ce4ab3" providerId="ADAL" clId="{7B77F153-592D-49B5-BFF1-A2EAA9389930}" dt="2024-10-29T14:38:49.518" v="5592" actId="1076"/>
          <ac:spMkLst>
            <pc:docMk/>
            <pc:sldMk cId="1846186587" sldId="1765"/>
            <ac:spMk id="22" creationId="{34A0113B-2137-D8DE-BF57-511FA6A3D616}"/>
          </ac:spMkLst>
        </pc:spChg>
        <pc:spChg chg="add mod">
          <ac:chgData name="Mr J Bee (BWCET)" userId="a1856448-f297-487a-a7ea-498499ce4ab3" providerId="ADAL" clId="{7B77F153-592D-49B5-BFF1-A2EAA9389930}" dt="2024-10-29T14:39:03.263" v="5595" actId="1076"/>
          <ac:spMkLst>
            <pc:docMk/>
            <pc:sldMk cId="1846186587" sldId="1765"/>
            <ac:spMk id="23" creationId="{4DBAC0A2-149B-3275-1F21-CD486C774B8A}"/>
          </ac:spMkLst>
        </pc:spChg>
        <pc:spChg chg="add mod">
          <ac:chgData name="Mr J Bee (BWCET)" userId="a1856448-f297-487a-a7ea-498499ce4ab3" providerId="ADAL" clId="{7B77F153-592D-49B5-BFF1-A2EAA9389930}" dt="2024-10-29T14:39:03.263" v="5595" actId="1076"/>
          <ac:spMkLst>
            <pc:docMk/>
            <pc:sldMk cId="1846186587" sldId="1765"/>
            <ac:spMk id="24" creationId="{1E87C5D8-1D0C-FB3A-473D-919B3B44A3CE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05" creationId="{6A5A6C8F-9D07-937A-F665-D627D99E558F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06" creationId="{2BF770EC-3769-1194-363A-E5F7215B3FA2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07" creationId="{1AD40639-D22A-BE82-4827-385F874D7E36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31" creationId="{4C5D9F8B-1826-9A1E-2D42-AB2555FD6BEB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32" creationId="{A4087EE2-D8CF-7B0A-D592-D7ACDBF17463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33" creationId="{C630F808-691F-C8D5-EC8D-B0A70CE1A0CE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34" creationId="{6E1AEEED-382D-6C4B-1413-1310FBBEB694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93" creationId="{E2F98EE6-C109-95CB-3330-489A32ABC3C2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94" creationId="{AC505A3F-E7C8-9CA9-1EED-7EF009A60252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95" creationId="{DC5C8E10-15F0-1BCA-91F6-663B9585FAE8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97" creationId="{44CBCD5A-A6BB-24A7-0A59-D6CEE04345C6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98" creationId="{038AF167-DDEC-C1D0-42AA-0924E4AB6477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199" creationId="{C75758D0-4BE2-D904-E44A-CDBFCD48BE69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00" creationId="{9D1E9D45-F954-8A95-FCCB-D0E8D415128C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02" creationId="{AFF4A22F-67BB-7591-5F0A-8A7897525414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03" creationId="{34C9AC96-040A-053D-7705-F696A8A81743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04" creationId="{368E8631-BAE2-D170-B18C-F50A31D8EFB0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05" creationId="{FA489253-BDBF-8101-4E2C-16EA526A9449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06" creationId="{11D8AFBB-8896-E621-9A38-AF7888C8BB20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07" creationId="{4255309D-CC25-7CB0-83EF-376A180FE143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08" creationId="{A3EE5075-FEAA-19ED-4CFE-F8317E099B60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09" creationId="{DD0BC127-915B-14C6-9EC6-7EBA84EE8B7B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10" creationId="{9AA7DC69-0C19-1505-3938-574AEA454F88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11" creationId="{62451179-86C7-4414-0FBB-360A30E892E1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15" creationId="{57FEFC42-8DF9-1303-DB25-45D450499406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16" creationId="{AB4AA50A-D857-04A4-0FCD-A40D462C6C13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17" creationId="{C47039A5-4881-4ECF-E381-B5AB6D5F214D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19" creationId="{A2947E70-44DC-ABE8-94BB-512790A3837D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20" creationId="{8EFB04A7-81BD-9047-2DA7-AEF4A5A41857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21" creationId="{EC9FB880-A768-18C1-0F38-3CC5CEBEF445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22" creationId="{FD4783DB-1946-1419-0C48-D6E2DB1B75B1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24" creationId="{1D229547-2F8F-C8DE-E759-24776B41E340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25" creationId="{2FB8D15E-7B0C-341E-6C6E-08166EB12410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26" creationId="{B8874F4C-50CF-E5C8-FFDA-69474E5C1948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27" creationId="{6628C88B-4072-655E-B7B6-86EEE2C39D1F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28" creationId="{56ADA268-6452-2CA1-3F1B-D022AFBF94E6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29" creationId="{E922C43F-5CF9-F81D-05F2-4865E5EE60BA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30" creationId="{886D982F-01BB-06A5-69EA-038C3A54A9CD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31" creationId="{BA014753-3451-965C-B207-C6CCB94BEA1A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32" creationId="{D0C167AB-63E4-4626-5A8A-A888FBACD79C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33" creationId="{02585A90-43AE-665A-976F-A4E063E886EF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35" creationId="{C0120DB3-7256-13EA-E421-FA1AEF1B963A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36" creationId="{EE8ABEB8-2312-25B5-18A9-4724E99E814E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37" creationId="{E03E48A6-227E-FB3E-33AC-01560E067699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38" creationId="{DFDC6CA2-AC4A-67A0-567D-14AAEE2F914D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39" creationId="{541B105F-546B-1540-82E0-D54245F14376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40" creationId="{0DCF17C0-A99F-1AF7-24B7-668CD9DE4C4E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41" creationId="{E387FBFB-72F2-9B97-C90C-22DB0068409A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42" creationId="{79CA96E6-2847-223E-B7E3-49B90C8659D1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43" creationId="{3875241C-80F5-B382-5385-C541B4A8BBCF}"/>
          </ac:spMkLst>
        </pc:spChg>
        <pc:spChg chg="del">
          <ac:chgData name="Mr J Bee (BWCET)" userId="a1856448-f297-487a-a7ea-498499ce4ab3" providerId="ADAL" clId="{7B77F153-592D-49B5-BFF1-A2EAA9389930}" dt="2024-10-29T14:33:38.390" v="5528" actId="478"/>
          <ac:spMkLst>
            <pc:docMk/>
            <pc:sldMk cId="1846186587" sldId="1765"/>
            <ac:spMk id="244" creationId="{8BBDA560-C82E-A27C-3BD5-5B6C6EBE17A5}"/>
          </ac:spMkLst>
        </pc:spChg>
        <pc:graphicFrameChg chg="add mod modGraphic">
          <ac:chgData name="Mr J Bee (BWCET)" userId="a1856448-f297-487a-a7ea-498499ce4ab3" providerId="ADAL" clId="{7B77F153-592D-49B5-BFF1-A2EAA9389930}" dt="2024-10-29T14:33:46.495" v="5530" actId="14100"/>
          <ac:graphicFrameMkLst>
            <pc:docMk/>
            <pc:sldMk cId="1846186587" sldId="1765"/>
            <ac:graphicFrameMk id="8" creationId="{BF3BDE21-B31B-B761-F480-946C172A2AA2}"/>
          </ac:graphicFrameMkLst>
        </pc:graphicFrameChg>
        <pc:graphicFrameChg chg="del">
          <ac:chgData name="Mr J Bee (BWCET)" userId="a1856448-f297-487a-a7ea-498499ce4ab3" providerId="ADAL" clId="{7B77F153-592D-49B5-BFF1-A2EAA9389930}" dt="2024-10-29T14:33:38.390" v="5528" actId="478"/>
          <ac:graphicFrameMkLst>
            <pc:docMk/>
            <pc:sldMk cId="1846186587" sldId="1765"/>
            <ac:graphicFrameMk id="190" creationId="{7813C932-8DA9-2331-E883-E62509E57334}"/>
          </ac:graphicFrameMkLst>
        </pc:graphicFrameChg>
        <pc:graphicFrameChg chg="del">
          <ac:chgData name="Mr J Bee (BWCET)" userId="a1856448-f297-487a-a7ea-498499ce4ab3" providerId="ADAL" clId="{7B77F153-592D-49B5-BFF1-A2EAA9389930}" dt="2024-10-29T14:33:38.390" v="5528" actId="478"/>
          <ac:graphicFrameMkLst>
            <pc:docMk/>
            <pc:sldMk cId="1846186587" sldId="1765"/>
            <ac:graphicFrameMk id="201" creationId="{05B47646-76F3-456C-83B7-325A18CD03C7}"/>
          </ac:graphicFrameMkLst>
        </pc:graphicFrameChg>
        <pc:graphicFrameChg chg="del">
          <ac:chgData name="Mr J Bee (BWCET)" userId="a1856448-f297-487a-a7ea-498499ce4ab3" providerId="ADAL" clId="{7B77F153-592D-49B5-BFF1-A2EAA9389930}" dt="2024-10-29T14:33:38.390" v="5528" actId="478"/>
          <ac:graphicFrameMkLst>
            <pc:docMk/>
            <pc:sldMk cId="1846186587" sldId="1765"/>
            <ac:graphicFrameMk id="212" creationId="{2BC857C2-E79C-2D44-294D-91D3BF532FED}"/>
          </ac:graphicFrameMkLst>
        </pc:graphicFrameChg>
        <pc:graphicFrameChg chg="del">
          <ac:chgData name="Mr J Bee (BWCET)" userId="a1856448-f297-487a-a7ea-498499ce4ab3" providerId="ADAL" clId="{7B77F153-592D-49B5-BFF1-A2EAA9389930}" dt="2024-10-29T14:33:38.390" v="5528" actId="478"/>
          <ac:graphicFrameMkLst>
            <pc:docMk/>
            <pc:sldMk cId="1846186587" sldId="1765"/>
            <ac:graphicFrameMk id="223" creationId="{3A49CC6C-1210-4165-3C5E-6CE5D5074C28}"/>
          </ac:graphicFrameMkLst>
        </pc:graphicFrameChg>
        <pc:graphicFrameChg chg="del">
          <ac:chgData name="Mr J Bee (BWCET)" userId="a1856448-f297-487a-a7ea-498499ce4ab3" providerId="ADAL" clId="{7B77F153-592D-49B5-BFF1-A2EAA9389930}" dt="2024-10-29T14:33:38.390" v="5528" actId="478"/>
          <ac:graphicFrameMkLst>
            <pc:docMk/>
            <pc:sldMk cId="1846186587" sldId="1765"/>
            <ac:graphicFrameMk id="234" creationId="{8ECE3774-CA3F-DB95-43C9-D301C10C4959}"/>
          </ac:graphicFrameMkLst>
        </pc:graphicFrameChg>
        <pc:graphicFrameChg chg="del">
          <ac:chgData name="Mr J Bee (BWCET)" userId="a1856448-f297-487a-a7ea-498499ce4ab3" providerId="ADAL" clId="{7B77F153-592D-49B5-BFF1-A2EAA9389930}" dt="2024-10-29T14:33:38.390" v="5528" actId="478"/>
          <ac:graphicFrameMkLst>
            <pc:docMk/>
            <pc:sldMk cId="1846186587" sldId="1765"/>
            <ac:graphicFrameMk id="245" creationId="{4308B66C-38DE-DAEF-FE27-FDD78C12B65E}"/>
          </ac:graphicFrameMkLst>
        </pc:graphicFrameChg>
      </pc:sldChg>
      <pc:sldChg chg="modSp new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160979190" sldId="1766"/>
        </pc:sldMkLst>
        <pc:spChg chg="mod">
          <ac:chgData name="Mr J Bee (BWCET)" userId="a1856448-f297-487a-a7ea-498499ce4ab3" providerId="ADAL" clId="{7B77F153-592D-49B5-BFF1-A2EAA9389930}" dt="2024-10-29T14:53:21.282" v="6039" actId="20577"/>
          <ac:spMkLst>
            <pc:docMk/>
            <pc:sldMk cId="4160979190" sldId="1766"/>
            <ac:spMk id="2" creationId="{F139AFA0-78A4-E917-C7E0-527170858639}"/>
          </ac:spMkLst>
        </pc:spChg>
      </pc:sldChg>
      <pc:sldChg chg="modSp new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598280536" sldId="1767"/>
        </pc:sldMkLst>
        <pc:spChg chg="mod">
          <ac:chgData name="Mr J Bee (BWCET)" userId="a1856448-f297-487a-a7ea-498499ce4ab3" providerId="ADAL" clId="{7B77F153-592D-49B5-BFF1-A2EAA9389930}" dt="2024-10-30T09:30:07.154" v="7606" actId="20577"/>
          <ac:spMkLst>
            <pc:docMk/>
            <pc:sldMk cId="1598280536" sldId="1767"/>
            <ac:spMk id="2" creationId="{6B71691E-E07F-4868-7A1E-38D5D1708F9A}"/>
          </ac:spMkLst>
        </pc:spChg>
      </pc:sldChg>
      <pc:sldChg chg="modSp new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279064606" sldId="1768"/>
        </pc:sldMkLst>
        <pc:spChg chg="mod">
          <ac:chgData name="Mr J Bee (BWCET)" userId="a1856448-f297-487a-a7ea-498499ce4ab3" providerId="ADAL" clId="{7B77F153-592D-49B5-BFF1-A2EAA9389930}" dt="2024-10-31T08:41:45.125" v="8535" actId="20577"/>
          <ac:spMkLst>
            <pc:docMk/>
            <pc:sldMk cId="2279064606" sldId="1768"/>
            <ac:spMk id="2" creationId="{EC520C5B-A014-7BDD-842B-E6163651EA5C}"/>
          </ac:spMkLst>
        </pc:spChg>
      </pc:sldChg>
      <pc:sldChg chg="modSp new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331398831" sldId="1769"/>
        </pc:sldMkLst>
        <pc:spChg chg="mod">
          <ac:chgData name="Mr J Bee (BWCET)" userId="a1856448-f297-487a-a7ea-498499ce4ab3" providerId="ADAL" clId="{7B77F153-592D-49B5-BFF1-A2EAA9389930}" dt="2024-11-01T08:07:46.386" v="10233" actId="20577"/>
          <ac:spMkLst>
            <pc:docMk/>
            <pc:sldMk cId="2331398831" sldId="1769"/>
            <ac:spMk id="2" creationId="{85CFA23E-5001-8020-352C-804E35855A72}"/>
          </ac:spMkLst>
        </pc:spChg>
      </pc:sldChg>
      <pc:sldChg chg="modSp new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657836811" sldId="1770"/>
        </pc:sldMkLst>
        <pc:spChg chg="mod">
          <ac:chgData name="Mr J Bee (BWCET)" userId="a1856448-f297-487a-a7ea-498499ce4ab3" providerId="ADAL" clId="{7B77F153-592D-49B5-BFF1-A2EAA9389930}" dt="2024-11-02T08:44:06.600" v="12895" actId="6549"/>
          <ac:spMkLst>
            <pc:docMk/>
            <pc:sldMk cId="1657836811" sldId="1770"/>
            <ac:spMk id="2" creationId="{81EEFDFB-5FCE-CD22-072D-5A1869819204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960772182" sldId="1771"/>
        </pc:sldMkLst>
        <pc:spChg chg="add mod topLvl">
          <ac:chgData name="Mr J Bee (BWCET)" userId="a1856448-f297-487a-a7ea-498499ce4ab3" providerId="ADAL" clId="{7B77F153-592D-49B5-BFF1-A2EAA9389930}" dt="2024-10-29T14:42:30.659" v="5736" actId="1037"/>
          <ac:spMkLst>
            <pc:docMk/>
            <pc:sldMk cId="3960772182" sldId="1771"/>
            <ac:spMk id="8" creationId="{C364F75B-3442-44A5-4211-E2969C891B34}"/>
          </ac:spMkLst>
        </pc:spChg>
        <pc:spChg chg="del">
          <ac:chgData name="Mr J Bee (BWCET)" userId="a1856448-f297-487a-a7ea-498499ce4ab3" providerId="ADAL" clId="{7B77F153-592D-49B5-BFF1-A2EAA9389930}" dt="2024-10-29T14:40:39.740" v="5688" actId="478"/>
          <ac:spMkLst>
            <pc:docMk/>
            <pc:sldMk cId="3960772182" sldId="1771"/>
            <ac:spMk id="9" creationId="{8384D70D-DA5A-2F76-66DB-22C87F6135E6}"/>
          </ac:spMkLst>
        </pc:spChg>
        <pc:spChg chg="del">
          <ac:chgData name="Mr J Bee (BWCET)" userId="a1856448-f297-487a-a7ea-498499ce4ab3" providerId="ADAL" clId="{7B77F153-592D-49B5-BFF1-A2EAA9389930}" dt="2024-10-29T14:40:35.595" v="5685" actId="478"/>
          <ac:spMkLst>
            <pc:docMk/>
            <pc:sldMk cId="3960772182" sldId="1771"/>
            <ac:spMk id="10" creationId="{46BA06D6-2D77-F350-F550-091C43C094E8}"/>
          </ac:spMkLst>
        </pc:spChg>
        <pc:spChg chg="del">
          <ac:chgData name="Mr J Bee (BWCET)" userId="a1856448-f297-487a-a7ea-498499ce4ab3" providerId="ADAL" clId="{7B77F153-592D-49B5-BFF1-A2EAA9389930}" dt="2024-10-29T14:40:35.595" v="5685" actId="478"/>
          <ac:spMkLst>
            <pc:docMk/>
            <pc:sldMk cId="3960772182" sldId="1771"/>
            <ac:spMk id="11" creationId="{50F9EEDF-93C6-1BB9-3DEA-48363190462D}"/>
          </ac:spMkLst>
        </pc:spChg>
        <pc:spChg chg="del">
          <ac:chgData name="Mr J Bee (BWCET)" userId="a1856448-f297-487a-a7ea-498499ce4ab3" providerId="ADAL" clId="{7B77F153-592D-49B5-BFF1-A2EAA9389930}" dt="2024-10-29T14:40:45.876" v="5692" actId="478"/>
          <ac:spMkLst>
            <pc:docMk/>
            <pc:sldMk cId="3960772182" sldId="1771"/>
            <ac:spMk id="12" creationId="{CB4C30AF-41F5-EDB2-FFC4-E4E0E5DCA502}"/>
          </ac:spMkLst>
        </pc:spChg>
        <pc:spChg chg="del">
          <ac:chgData name="Mr J Bee (BWCET)" userId="a1856448-f297-487a-a7ea-498499ce4ab3" providerId="ADAL" clId="{7B77F153-592D-49B5-BFF1-A2EAA9389930}" dt="2024-10-29T14:40:44.484" v="5691" actId="478"/>
          <ac:spMkLst>
            <pc:docMk/>
            <pc:sldMk cId="3960772182" sldId="1771"/>
            <ac:spMk id="13" creationId="{B98BD6AF-1C36-64CA-F233-8F34BF83AC08}"/>
          </ac:spMkLst>
        </pc:spChg>
        <pc:spChg chg="mod">
          <ac:chgData name="Mr J Bee (BWCET)" userId="a1856448-f297-487a-a7ea-498499ce4ab3" providerId="ADAL" clId="{7B77F153-592D-49B5-BFF1-A2EAA9389930}" dt="2024-10-29T14:44:10.427" v="5804" actId="20577"/>
          <ac:spMkLst>
            <pc:docMk/>
            <pc:sldMk cId="3960772182" sldId="1771"/>
            <ac:spMk id="25" creationId="{255685B8-FF12-909F-5E9E-C55CE4EBD1A3}"/>
          </ac:spMkLst>
        </pc:spChg>
        <pc:spChg chg="del">
          <ac:chgData name="Mr J Bee (BWCET)" userId="a1856448-f297-487a-a7ea-498499ce4ab3" providerId="ADAL" clId="{7B77F153-592D-49B5-BFF1-A2EAA9389930}" dt="2024-10-29T14:40:41.276" v="5689" actId="478"/>
          <ac:spMkLst>
            <pc:docMk/>
            <pc:sldMk cId="3960772182" sldId="1771"/>
            <ac:spMk id="27" creationId="{5C4418F7-EDCD-B1C7-E7EB-6B375BDF80AB}"/>
          </ac:spMkLst>
        </pc:spChg>
        <pc:spChg chg="del">
          <ac:chgData name="Mr J Bee (BWCET)" userId="a1856448-f297-487a-a7ea-498499ce4ab3" providerId="ADAL" clId="{7B77F153-592D-49B5-BFF1-A2EAA9389930}" dt="2024-10-29T14:40:42.617" v="5690" actId="478"/>
          <ac:spMkLst>
            <pc:docMk/>
            <pc:sldMk cId="3960772182" sldId="1771"/>
            <ac:spMk id="28" creationId="{3549369E-C5C7-2109-DD94-CC51238CA6C4}"/>
          </ac:spMkLst>
        </pc:spChg>
        <pc:spChg chg="del">
          <ac:chgData name="Mr J Bee (BWCET)" userId="a1856448-f297-487a-a7ea-498499ce4ab3" providerId="ADAL" clId="{7B77F153-592D-49B5-BFF1-A2EAA9389930}" dt="2024-10-29T14:40:35.595" v="5685" actId="478"/>
          <ac:spMkLst>
            <pc:docMk/>
            <pc:sldMk cId="3960772182" sldId="1771"/>
            <ac:spMk id="29" creationId="{5690F7B6-B93A-0DF9-6CFC-4B7AFE5845F6}"/>
          </ac:spMkLst>
        </pc:spChg>
        <pc:spChg chg="del">
          <ac:chgData name="Mr J Bee (BWCET)" userId="a1856448-f297-487a-a7ea-498499ce4ab3" providerId="ADAL" clId="{7B77F153-592D-49B5-BFF1-A2EAA9389930}" dt="2024-10-29T14:40:35.595" v="5685" actId="478"/>
          <ac:spMkLst>
            <pc:docMk/>
            <pc:sldMk cId="3960772182" sldId="1771"/>
            <ac:spMk id="30" creationId="{1136DCEC-E642-4908-23F3-FB86A08E50EF}"/>
          </ac:spMkLst>
        </pc:spChg>
        <pc:spChg chg="del">
          <ac:chgData name="Mr J Bee (BWCET)" userId="a1856448-f297-487a-a7ea-498499ce4ab3" providerId="ADAL" clId="{7B77F153-592D-49B5-BFF1-A2EAA9389930}" dt="2024-10-29T14:40:39.740" v="5688" actId="478"/>
          <ac:spMkLst>
            <pc:docMk/>
            <pc:sldMk cId="3960772182" sldId="1771"/>
            <ac:spMk id="31" creationId="{BFA4F172-136E-3897-A134-22C20C2BC615}"/>
          </ac:spMkLst>
        </pc:spChg>
        <pc:spChg chg="del">
          <ac:chgData name="Mr J Bee (BWCET)" userId="a1856448-f297-487a-a7ea-498499ce4ab3" providerId="ADAL" clId="{7B77F153-592D-49B5-BFF1-A2EAA9389930}" dt="2024-10-29T14:40:38.526" v="5687" actId="478"/>
          <ac:spMkLst>
            <pc:docMk/>
            <pc:sldMk cId="3960772182" sldId="1771"/>
            <ac:spMk id="32" creationId="{0AF64012-70A3-4CAB-E990-3A31F903E202}"/>
          </ac:spMkLst>
        </pc:spChg>
        <pc:spChg chg="del">
          <ac:chgData name="Mr J Bee (BWCET)" userId="a1856448-f297-487a-a7ea-498499ce4ab3" providerId="ADAL" clId="{7B77F153-592D-49B5-BFF1-A2EAA9389930}" dt="2024-10-29T14:40:37.246" v="5686" actId="478"/>
          <ac:spMkLst>
            <pc:docMk/>
            <pc:sldMk cId="3960772182" sldId="1771"/>
            <ac:spMk id="33" creationId="{C1981686-FBB7-30C9-88F5-A783402DA448}"/>
          </ac:spMkLst>
        </pc:spChg>
        <pc:spChg chg="del">
          <ac:chgData name="Mr J Bee (BWCET)" userId="a1856448-f297-487a-a7ea-498499ce4ab3" providerId="ADAL" clId="{7B77F153-592D-49B5-BFF1-A2EAA9389930}" dt="2024-10-29T14:40:35.595" v="5685" actId="478"/>
          <ac:spMkLst>
            <pc:docMk/>
            <pc:sldMk cId="3960772182" sldId="1771"/>
            <ac:spMk id="34" creationId="{A578566C-904F-7B31-2F26-3186122D276A}"/>
          </ac:spMkLst>
        </pc:spChg>
        <pc:spChg chg="del">
          <ac:chgData name="Mr J Bee (BWCET)" userId="a1856448-f297-487a-a7ea-498499ce4ab3" providerId="ADAL" clId="{7B77F153-592D-49B5-BFF1-A2EAA9389930}" dt="2024-10-29T14:40:35.595" v="5685" actId="478"/>
          <ac:spMkLst>
            <pc:docMk/>
            <pc:sldMk cId="3960772182" sldId="1771"/>
            <ac:spMk id="35" creationId="{05ED754B-3C76-7B1C-F25F-782460BB8201}"/>
          </ac:spMkLst>
        </pc:spChg>
        <pc:spChg chg="del">
          <ac:chgData name="Mr J Bee (BWCET)" userId="a1856448-f297-487a-a7ea-498499ce4ab3" providerId="ADAL" clId="{7B77F153-592D-49B5-BFF1-A2EAA9389930}" dt="2024-10-29T14:40:39.740" v="5688" actId="478"/>
          <ac:spMkLst>
            <pc:docMk/>
            <pc:sldMk cId="3960772182" sldId="1771"/>
            <ac:spMk id="36" creationId="{62173FFB-C3AA-03D6-F329-AD45B9E6E551}"/>
          </ac:spMkLst>
        </pc:spChg>
        <pc:spChg chg="add mod">
          <ac:chgData name="Mr J Bee (BWCET)" userId="a1856448-f297-487a-a7ea-498499ce4ab3" providerId="ADAL" clId="{7B77F153-592D-49B5-BFF1-A2EAA9389930}" dt="2024-10-29T14:42:42.888" v="5740" actId="20577"/>
          <ac:spMkLst>
            <pc:docMk/>
            <pc:sldMk cId="3960772182" sldId="1771"/>
            <ac:spMk id="55" creationId="{B90373BC-47FF-F73D-9AF1-5E0786FBE9F7}"/>
          </ac:spMkLst>
        </pc:spChg>
        <pc:spChg chg="add mod">
          <ac:chgData name="Mr J Bee (BWCET)" userId="a1856448-f297-487a-a7ea-498499ce4ab3" providerId="ADAL" clId="{7B77F153-592D-49B5-BFF1-A2EAA9389930}" dt="2024-10-29T14:42:54.227" v="5744" actId="20577"/>
          <ac:spMkLst>
            <pc:docMk/>
            <pc:sldMk cId="3960772182" sldId="1771"/>
            <ac:spMk id="57" creationId="{7E1C4AD9-A988-C35D-3C54-AA8CDC5852B2}"/>
          </ac:spMkLst>
        </pc:spChg>
        <pc:spChg chg="add mod">
          <ac:chgData name="Mr J Bee (BWCET)" userId="a1856448-f297-487a-a7ea-498499ce4ab3" providerId="ADAL" clId="{7B77F153-592D-49B5-BFF1-A2EAA9389930}" dt="2024-10-29T14:43:48.804" v="5763" actId="20577"/>
          <ac:spMkLst>
            <pc:docMk/>
            <pc:sldMk cId="3960772182" sldId="1771"/>
            <ac:spMk id="60" creationId="{E623DAD9-5C1B-865D-9B00-F2674A4A53AE}"/>
          </ac:spMkLst>
        </pc:spChg>
        <pc:spChg chg="add mod">
          <ac:chgData name="Mr J Bee (BWCET)" userId="a1856448-f297-487a-a7ea-498499ce4ab3" providerId="ADAL" clId="{7B77F153-592D-49B5-BFF1-A2EAA9389930}" dt="2024-10-29T14:43:50.053" v="5765" actId="20577"/>
          <ac:spMkLst>
            <pc:docMk/>
            <pc:sldMk cId="3960772182" sldId="1771"/>
            <ac:spMk id="62" creationId="{67BFF59E-94EB-22C6-6572-7C434F99ED5E}"/>
          </ac:spMkLst>
        </pc:spChg>
        <pc:spChg chg="add mod">
          <ac:chgData name="Mr J Bee (BWCET)" userId="a1856448-f297-487a-a7ea-498499ce4ab3" providerId="ADAL" clId="{7B77F153-592D-49B5-BFF1-A2EAA9389930}" dt="2024-10-29T14:43:53.075" v="5767" actId="20577"/>
          <ac:spMkLst>
            <pc:docMk/>
            <pc:sldMk cId="3960772182" sldId="1771"/>
            <ac:spMk id="65" creationId="{E6658290-FF97-D2EE-869C-4A1B5E31C58C}"/>
          </ac:spMkLst>
        </pc:spChg>
        <pc:spChg chg="add mod">
          <ac:chgData name="Mr J Bee (BWCET)" userId="a1856448-f297-487a-a7ea-498499ce4ab3" providerId="ADAL" clId="{7B77F153-592D-49B5-BFF1-A2EAA9389930}" dt="2024-10-29T14:43:55.415" v="5769" actId="20577"/>
          <ac:spMkLst>
            <pc:docMk/>
            <pc:sldMk cId="3960772182" sldId="1771"/>
            <ac:spMk id="68" creationId="{A7973106-2B90-0CD4-AC12-07A38BF9B6F8}"/>
          </ac:spMkLst>
        </pc:spChg>
        <pc:spChg chg="add mod">
          <ac:chgData name="Mr J Bee (BWCET)" userId="a1856448-f297-487a-a7ea-498499ce4ab3" providerId="ADAL" clId="{7B77F153-592D-49B5-BFF1-A2EAA9389930}" dt="2024-10-29T14:43:57.303" v="5771" actId="20577"/>
          <ac:spMkLst>
            <pc:docMk/>
            <pc:sldMk cId="3960772182" sldId="1771"/>
            <ac:spMk id="151" creationId="{8052B9E2-BD1F-7728-9CE5-54637388B952}"/>
          </ac:spMkLst>
        </pc:spChg>
        <pc:spChg chg="add mod">
          <ac:chgData name="Mr J Bee (BWCET)" userId="a1856448-f297-487a-a7ea-498499ce4ab3" providerId="ADAL" clId="{7B77F153-592D-49B5-BFF1-A2EAA9389930}" dt="2024-10-29T14:43:59.059" v="5773" actId="20577"/>
          <ac:spMkLst>
            <pc:docMk/>
            <pc:sldMk cId="3960772182" sldId="1771"/>
            <ac:spMk id="154" creationId="{7F37D2F4-8BEF-203F-D4D3-82DE0EF7F75F}"/>
          </ac:spMkLst>
        </pc:spChg>
        <pc:grpChg chg="add del mod">
          <ac:chgData name="Mr J Bee (BWCET)" userId="a1856448-f297-487a-a7ea-498499ce4ab3" providerId="ADAL" clId="{7B77F153-592D-49B5-BFF1-A2EAA9389930}" dt="2024-10-29T14:41:42.387" v="5707" actId="165"/>
          <ac:grpSpMkLst>
            <pc:docMk/>
            <pc:sldMk cId="3960772182" sldId="1771"/>
            <ac:grpSpMk id="41" creationId="{031A0ADD-96A5-8A65-653D-DA90496B79FF}"/>
          </ac:grpSpMkLst>
        </pc:grpChg>
        <pc:cxnChg chg="add mod topLvl">
          <ac:chgData name="Mr J Bee (BWCET)" userId="a1856448-f297-487a-a7ea-498499ce4ab3" providerId="ADAL" clId="{7B77F153-592D-49B5-BFF1-A2EAA9389930}" dt="2024-10-29T14:42:30.659" v="5736" actId="1037"/>
          <ac:cxnSpMkLst>
            <pc:docMk/>
            <pc:sldMk cId="3960772182" sldId="1771"/>
            <ac:cxnSpMk id="39" creationId="{0E76E862-4AF1-DAD9-6CFD-97D55A60FBDC}"/>
          </ac:cxnSpMkLst>
        </pc:cxnChg>
        <pc:cxnChg chg="add mod">
          <ac:chgData name="Mr J Bee (BWCET)" userId="a1856448-f297-487a-a7ea-498499ce4ab3" providerId="ADAL" clId="{7B77F153-592D-49B5-BFF1-A2EAA9389930}" dt="2024-10-29T14:42:40.524" v="5738" actId="1076"/>
          <ac:cxnSpMkLst>
            <pc:docMk/>
            <pc:sldMk cId="3960772182" sldId="1771"/>
            <ac:cxnSpMk id="56" creationId="{1071C1AD-B40A-5134-5222-FF812243D592}"/>
          </ac:cxnSpMkLst>
        </pc:cxnChg>
        <pc:cxnChg chg="add mod">
          <ac:chgData name="Mr J Bee (BWCET)" userId="a1856448-f297-487a-a7ea-498499ce4ab3" providerId="ADAL" clId="{7B77F153-592D-49B5-BFF1-A2EAA9389930}" dt="2024-10-29T14:42:50.240" v="5742" actId="1076"/>
          <ac:cxnSpMkLst>
            <pc:docMk/>
            <pc:sldMk cId="3960772182" sldId="1771"/>
            <ac:cxnSpMk id="58" creationId="{621C126C-5678-2075-9387-F90A7C206914}"/>
          </ac:cxnSpMkLst>
        </pc:cxnChg>
        <pc:cxnChg chg="add mod">
          <ac:chgData name="Mr J Bee (BWCET)" userId="a1856448-f297-487a-a7ea-498499ce4ab3" providerId="ADAL" clId="{7B77F153-592D-49B5-BFF1-A2EAA9389930}" dt="2024-10-29T14:43:05.616" v="5746" actId="1076"/>
          <ac:cxnSpMkLst>
            <pc:docMk/>
            <pc:sldMk cId="3960772182" sldId="1771"/>
            <ac:cxnSpMk id="61" creationId="{5F2B0DD2-8298-182A-B733-11898BAFD608}"/>
          </ac:cxnSpMkLst>
        </pc:cxnChg>
        <pc:cxnChg chg="add mod">
          <ac:chgData name="Mr J Bee (BWCET)" userId="a1856448-f297-487a-a7ea-498499ce4ab3" providerId="ADAL" clId="{7B77F153-592D-49B5-BFF1-A2EAA9389930}" dt="2024-10-29T14:43:11.952" v="5748" actId="1076"/>
          <ac:cxnSpMkLst>
            <pc:docMk/>
            <pc:sldMk cId="3960772182" sldId="1771"/>
            <ac:cxnSpMk id="64" creationId="{6F4D2378-EE55-F333-D97B-29674C5F7BFA}"/>
          </ac:cxnSpMkLst>
        </pc:cxnChg>
        <pc:cxnChg chg="add mod">
          <ac:chgData name="Mr J Bee (BWCET)" userId="a1856448-f297-487a-a7ea-498499ce4ab3" providerId="ADAL" clId="{7B77F153-592D-49B5-BFF1-A2EAA9389930}" dt="2024-10-29T14:43:17.202" v="5750" actId="1076"/>
          <ac:cxnSpMkLst>
            <pc:docMk/>
            <pc:sldMk cId="3960772182" sldId="1771"/>
            <ac:cxnSpMk id="66" creationId="{68F1D809-88AC-C416-7454-CEEC0626246C}"/>
          </ac:cxnSpMkLst>
        </pc:cxnChg>
        <pc:cxnChg chg="add mod">
          <ac:chgData name="Mr J Bee (BWCET)" userId="a1856448-f297-487a-a7ea-498499ce4ab3" providerId="ADAL" clId="{7B77F153-592D-49B5-BFF1-A2EAA9389930}" dt="2024-10-29T14:43:30.645" v="5752" actId="1076"/>
          <ac:cxnSpMkLst>
            <pc:docMk/>
            <pc:sldMk cId="3960772182" sldId="1771"/>
            <ac:cxnSpMk id="69" creationId="{EC020630-85E7-BB21-55EC-631D59F04A68}"/>
          </ac:cxnSpMkLst>
        </pc:cxnChg>
        <pc:cxnChg chg="add mod">
          <ac:chgData name="Mr J Bee (BWCET)" userId="a1856448-f297-487a-a7ea-498499ce4ab3" providerId="ADAL" clId="{7B77F153-592D-49B5-BFF1-A2EAA9389930}" dt="2024-10-29T14:43:34.725" v="5757" actId="1038"/>
          <ac:cxnSpMkLst>
            <pc:docMk/>
            <pc:sldMk cId="3960772182" sldId="1771"/>
            <ac:cxnSpMk id="153" creationId="{733DE6C8-AF9A-58A8-B67A-CD29B307F722}"/>
          </ac:cxnSpMkLst>
        </pc:cxnChg>
        <pc:cxnChg chg="add mod">
          <ac:chgData name="Mr J Bee (BWCET)" userId="a1856448-f297-487a-a7ea-498499ce4ab3" providerId="ADAL" clId="{7B77F153-592D-49B5-BFF1-A2EAA9389930}" dt="2024-10-29T14:43:42.590" v="5761" actId="1038"/>
          <ac:cxnSpMkLst>
            <pc:docMk/>
            <pc:sldMk cId="3960772182" sldId="1771"/>
            <ac:cxnSpMk id="155" creationId="{9EE2FA08-2793-8241-5DFF-86115A4388E9}"/>
          </ac:cxnSpMkLst>
        </pc:cxn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4202362721" sldId="1772"/>
        </pc:sldMkLst>
        <pc:spChg chg="mod">
          <ac:chgData name="Mr J Bee (BWCET)" userId="a1856448-f297-487a-a7ea-498499ce4ab3" providerId="ADAL" clId="{7B77F153-592D-49B5-BFF1-A2EAA9389930}" dt="2024-10-29T14:46:06.017" v="5828" actId="20577"/>
          <ac:spMkLst>
            <pc:docMk/>
            <pc:sldMk cId="4202362721" sldId="1772"/>
            <ac:spMk id="8" creationId="{07337E7A-0E30-7318-7BA6-F807AD0DACA7}"/>
          </ac:spMkLst>
        </pc:spChg>
        <pc:spChg chg="add mod">
          <ac:chgData name="Mr J Bee (BWCET)" userId="a1856448-f297-487a-a7ea-498499ce4ab3" providerId="ADAL" clId="{7B77F153-592D-49B5-BFF1-A2EAA9389930}" dt="2024-10-29T14:45:57.043" v="5825" actId="20577"/>
          <ac:spMkLst>
            <pc:docMk/>
            <pc:sldMk cId="4202362721" sldId="1772"/>
            <ac:spMk id="9" creationId="{77FDFD5F-CB7D-B73E-1600-A55F1C52929D}"/>
          </ac:spMkLst>
        </pc:spChg>
        <pc:spChg chg="mod">
          <ac:chgData name="Mr J Bee (BWCET)" userId="a1856448-f297-487a-a7ea-498499ce4ab3" providerId="ADAL" clId="{7B77F153-592D-49B5-BFF1-A2EAA9389930}" dt="2024-10-29T14:45:42.986" v="5820" actId="1038"/>
          <ac:spMkLst>
            <pc:docMk/>
            <pc:sldMk cId="4202362721" sldId="1772"/>
            <ac:spMk id="55" creationId="{0C1786E7-6DFF-F478-1EE1-82049EE7864A}"/>
          </ac:spMkLst>
        </pc:spChg>
        <pc:spChg chg="mod">
          <ac:chgData name="Mr J Bee (BWCET)" userId="a1856448-f297-487a-a7ea-498499ce4ab3" providerId="ADAL" clId="{7B77F153-592D-49B5-BFF1-A2EAA9389930}" dt="2024-10-29T14:45:35.534" v="5817" actId="20577"/>
          <ac:spMkLst>
            <pc:docMk/>
            <pc:sldMk cId="4202362721" sldId="1772"/>
            <ac:spMk id="57" creationId="{D571B216-F800-549A-0D76-EF24AFEB4BA9}"/>
          </ac:spMkLst>
        </pc:spChg>
        <pc:spChg chg="mod">
          <ac:chgData name="Mr J Bee (BWCET)" userId="a1856448-f297-487a-a7ea-498499ce4ab3" providerId="ADAL" clId="{7B77F153-592D-49B5-BFF1-A2EAA9389930}" dt="2024-10-29T14:45:08.050" v="5807" actId="1076"/>
          <ac:spMkLst>
            <pc:docMk/>
            <pc:sldMk cId="4202362721" sldId="1772"/>
            <ac:spMk id="60" creationId="{C42EA386-B7A8-8947-79B6-4F82A385A7BF}"/>
          </ac:spMkLst>
        </pc:spChg>
        <pc:spChg chg="mod">
          <ac:chgData name="Mr J Bee (BWCET)" userId="a1856448-f297-487a-a7ea-498499ce4ab3" providerId="ADAL" clId="{7B77F153-592D-49B5-BFF1-A2EAA9389930}" dt="2024-10-29T14:45:30.687" v="5815" actId="1038"/>
          <ac:spMkLst>
            <pc:docMk/>
            <pc:sldMk cId="4202362721" sldId="1772"/>
            <ac:spMk id="62" creationId="{A87420E2-C489-9366-3050-F002D7CD6764}"/>
          </ac:spMkLst>
        </pc:spChg>
        <pc:spChg chg="mod">
          <ac:chgData name="Mr J Bee (BWCET)" userId="a1856448-f297-487a-a7ea-498499ce4ab3" providerId="ADAL" clId="{7B77F153-592D-49B5-BFF1-A2EAA9389930}" dt="2024-10-29T14:45:24.712" v="5814" actId="20577"/>
          <ac:spMkLst>
            <pc:docMk/>
            <pc:sldMk cId="4202362721" sldId="1772"/>
            <ac:spMk id="65" creationId="{60670C7D-CF62-CE92-4D64-7BB4960FB48C}"/>
          </ac:spMkLst>
        </pc:spChg>
        <pc:spChg chg="mod">
          <ac:chgData name="Mr J Bee (BWCET)" userId="a1856448-f297-487a-a7ea-498499ce4ab3" providerId="ADAL" clId="{7B77F153-592D-49B5-BFF1-A2EAA9389930}" dt="2024-10-29T14:45:15.771" v="5811" actId="20577"/>
          <ac:spMkLst>
            <pc:docMk/>
            <pc:sldMk cId="4202362721" sldId="1772"/>
            <ac:spMk id="68" creationId="{7356252C-7356-C418-B152-12E4FCDBC568}"/>
          </ac:spMkLst>
        </pc:spChg>
        <pc:spChg chg="mod">
          <ac:chgData name="Mr J Bee (BWCET)" userId="a1856448-f297-487a-a7ea-498499ce4ab3" providerId="ADAL" clId="{7B77F153-592D-49B5-BFF1-A2EAA9389930}" dt="2024-10-29T14:45:08.050" v="5807" actId="1076"/>
          <ac:spMkLst>
            <pc:docMk/>
            <pc:sldMk cId="4202362721" sldId="1772"/>
            <ac:spMk id="151" creationId="{28293A95-9EED-A77B-F1C5-D9D865B6CC55}"/>
          </ac:spMkLst>
        </pc:spChg>
        <pc:spChg chg="mod">
          <ac:chgData name="Mr J Bee (BWCET)" userId="a1856448-f297-487a-a7ea-498499ce4ab3" providerId="ADAL" clId="{7B77F153-592D-49B5-BFF1-A2EAA9389930}" dt="2024-10-29T14:45:12.737" v="5809" actId="20577"/>
          <ac:spMkLst>
            <pc:docMk/>
            <pc:sldMk cId="4202362721" sldId="1772"/>
            <ac:spMk id="154" creationId="{EC4BBB00-84D2-D83E-4CBE-793BF4A2A5BA}"/>
          </ac:spMkLst>
        </pc:spChg>
        <pc:cxnChg chg="add mod">
          <ac:chgData name="Mr J Bee (BWCET)" userId="a1856448-f297-487a-a7ea-498499ce4ab3" providerId="ADAL" clId="{7B77F153-592D-49B5-BFF1-A2EAA9389930}" dt="2024-10-29T14:45:54.986" v="5824" actId="1076"/>
          <ac:cxnSpMkLst>
            <pc:docMk/>
            <pc:sldMk cId="4202362721" sldId="1772"/>
            <ac:cxnSpMk id="10" creationId="{E6D47B60-626A-5A20-C089-6485FB640BB1}"/>
          </ac:cxnSpMkLst>
        </pc:cxnChg>
        <pc:cxnChg chg="mod">
          <ac:chgData name="Mr J Bee (BWCET)" userId="a1856448-f297-487a-a7ea-498499ce4ab3" providerId="ADAL" clId="{7B77F153-592D-49B5-BFF1-A2EAA9389930}" dt="2024-10-29T14:45:08.050" v="5807" actId="1076"/>
          <ac:cxnSpMkLst>
            <pc:docMk/>
            <pc:sldMk cId="4202362721" sldId="1772"/>
            <ac:cxnSpMk id="39" creationId="{23E0A42F-D84D-1F4A-BE4A-8E3AE8DBD85A}"/>
          </ac:cxnSpMkLst>
        </pc:cxnChg>
        <pc:cxnChg chg="mod">
          <ac:chgData name="Mr J Bee (BWCET)" userId="a1856448-f297-487a-a7ea-498499ce4ab3" providerId="ADAL" clId="{7B77F153-592D-49B5-BFF1-A2EAA9389930}" dt="2024-10-29T14:45:42.986" v="5820" actId="1038"/>
          <ac:cxnSpMkLst>
            <pc:docMk/>
            <pc:sldMk cId="4202362721" sldId="1772"/>
            <ac:cxnSpMk id="56" creationId="{5BD9E66C-629F-77ED-EAE5-5D2E6A6B0BDE}"/>
          </ac:cxnSpMkLst>
        </pc:cxnChg>
        <pc:cxnChg chg="mod">
          <ac:chgData name="Mr J Bee (BWCET)" userId="a1856448-f297-487a-a7ea-498499ce4ab3" providerId="ADAL" clId="{7B77F153-592D-49B5-BFF1-A2EAA9389930}" dt="2024-10-29T14:45:08.050" v="5807" actId="1076"/>
          <ac:cxnSpMkLst>
            <pc:docMk/>
            <pc:sldMk cId="4202362721" sldId="1772"/>
            <ac:cxnSpMk id="58" creationId="{F91BA7FD-19F3-0BE1-FE3E-DC11A0245F26}"/>
          </ac:cxnSpMkLst>
        </pc:cxnChg>
        <pc:cxnChg chg="mod">
          <ac:chgData name="Mr J Bee (BWCET)" userId="a1856448-f297-487a-a7ea-498499ce4ab3" providerId="ADAL" clId="{7B77F153-592D-49B5-BFF1-A2EAA9389930}" dt="2024-10-29T14:45:08.050" v="5807" actId="1076"/>
          <ac:cxnSpMkLst>
            <pc:docMk/>
            <pc:sldMk cId="4202362721" sldId="1772"/>
            <ac:cxnSpMk id="61" creationId="{2721260F-AF64-2B6D-8D6B-48F0BE2A9926}"/>
          </ac:cxnSpMkLst>
        </pc:cxnChg>
        <pc:cxnChg chg="mod">
          <ac:chgData name="Mr J Bee (BWCET)" userId="a1856448-f297-487a-a7ea-498499ce4ab3" providerId="ADAL" clId="{7B77F153-592D-49B5-BFF1-A2EAA9389930}" dt="2024-10-29T14:45:30.687" v="5815" actId="1038"/>
          <ac:cxnSpMkLst>
            <pc:docMk/>
            <pc:sldMk cId="4202362721" sldId="1772"/>
            <ac:cxnSpMk id="64" creationId="{C2D8A552-B299-2FB2-A21D-D15C3BA39998}"/>
          </ac:cxnSpMkLst>
        </pc:cxnChg>
        <pc:cxnChg chg="mod">
          <ac:chgData name="Mr J Bee (BWCET)" userId="a1856448-f297-487a-a7ea-498499ce4ab3" providerId="ADAL" clId="{7B77F153-592D-49B5-BFF1-A2EAA9389930}" dt="2024-10-29T14:45:19.964" v="5812" actId="1036"/>
          <ac:cxnSpMkLst>
            <pc:docMk/>
            <pc:sldMk cId="4202362721" sldId="1772"/>
            <ac:cxnSpMk id="66" creationId="{26E6FDFE-CF38-FB0C-8BA8-81BA080F6A36}"/>
          </ac:cxnSpMkLst>
        </pc:cxnChg>
        <pc:cxnChg chg="mod">
          <ac:chgData name="Mr J Bee (BWCET)" userId="a1856448-f297-487a-a7ea-498499ce4ab3" providerId="ADAL" clId="{7B77F153-592D-49B5-BFF1-A2EAA9389930}" dt="2024-10-29T14:45:08.050" v="5807" actId="1076"/>
          <ac:cxnSpMkLst>
            <pc:docMk/>
            <pc:sldMk cId="4202362721" sldId="1772"/>
            <ac:cxnSpMk id="69" creationId="{83F019FB-21F5-276B-D2BD-CA85971939A9}"/>
          </ac:cxnSpMkLst>
        </pc:cxnChg>
        <pc:cxnChg chg="mod">
          <ac:chgData name="Mr J Bee (BWCET)" userId="a1856448-f297-487a-a7ea-498499ce4ab3" providerId="ADAL" clId="{7B77F153-592D-49B5-BFF1-A2EAA9389930}" dt="2024-10-29T14:45:08.050" v="5807" actId="1076"/>
          <ac:cxnSpMkLst>
            <pc:docMk/>
            <pc:sldMk cId="4202362721" sldId="1772"/>
            <ac:cxnSpMk id="153" creationId="{76A79ECC-3D75-7091-EAA2-9C0C866EA19D}"/>
          </ac:cxnSpMkLst>
        </pc:cxnChg>
        <pc:cxnChg chg="mod">
          <ac:chgData name="Mr J Bee (BWCET)" userId="a1856448-f297-487a-a7ea-498499ce4ab3" providerId="ADAL" clId="{7B77F153-592D-49B5-BFF1-A2EAA9389930}" dt="2024-10-29T14:45:08.050" v="5807" actId="1076"/>
          <ac:cxnSpMkLst>
            <pc:docMk/>
            <pc:sldMk cId="4202362721" sldId="1772"/>
            <ac:cxnSpMk id="155" creationId="{AE051099-4EA1-D37C-4FFA-308D4258BCBC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15612667" sldId="1773"/>
        </pc:sldMkLst>
        <pc:spChg chg="mod">
          <ac:chgData name="Mr J Bee (BWCET)" userId="a1856448-f297-487a-a7ea-498499ce4ab3" providerId="ADAL" clId="{7B77F153-592D-49B5-BFF1-A2EAA9389930}" dt="2024-10-29T14:46:36.062" v="5830" actId="1076"/>
          <ac:spMkLst>
            <pc:docMk/>
            <pc:sldMk cId="115612667" sldId="1773"/>
            <ac:spMk id="8" creationId="{F6555F75-C0C0-9396-7577-53C4B146E3BD}"/>
          </ac:spMkLst>
        </pc:spChg>
        <pc:spChg chg="mod">
          <ac:chgData name="Mr J Bee (BWCET)" userId="a1856448-f297-487a-a7ea-498499ce4ab3" providerId="ADAL" clId="{7B77F153-592D-49B5-BFF1-A2EAA9389930}" dt="2024-10-29T14:46:39.700" v="5832" actId="20577"/>
          <ac:spMkLst>
            <pc:docMk/>
            <pc:sldMk cId="115612667" sldId="1773"/>
            <ac:spMk id="9" creationId="{D89E6796-67EC-3F89-D7F7-56B5BFC1CED9}"/>
          </ac:spMkLst>
        </pc:spChg>
        <pc:spChg chg="mod">
          <ac:chgData name="Mr J Bee (BWCET)" userId="a1856448-f297-487a-a7ea-498499ce4ab3" providerId="ADAL" clId="{7B77F153-592D-49B5-BFF1-A2EAA9389930}" dt="2024-10-29T14:46:43.978" v="5834" actId="20577"/>
          <ac:spMkLst>
            <pc:docMk/>
            <pc:sldMk cId="115612667" sldId="1773"/>
            <ac:spMk id="55" creationId="{B0118E5E-5584-236C-DA67-FFB1305B18A8}"/>
          </ac:spMkLst>
        </pc:spChg>
        <pc:spChg chg="mod">
          <ac:chgData name="Mr J Bee (BWCET)" userId="a1856448-f297-487a-a7ea-498499ce4ab3" providerId="ADAL" clId="{7B77F153-592D-49B5-BFF1-A2EAA9389930}" dt="2024-10-29T14:46:47.924" v="5836" actId="20577"/>
          <ac:spMkLst>
            <pc:docMk/>
            <pc:sldMk cId="115612667" sldId="1773"/>
            <ac:spMk id="57" creationId="{6F5D9B8F-E87A-E295-7004-E109C3A77165}"/>
          </ac:spMkLst>
        </pc:spChg>
        <pc:spChg chg="mod">
          <ac:chgData name="Mr J Bee (BWCET)" userId="a1856448-f297-487a-a7ea-498499ce4ab3" providerId="ADAL" clId="{7B77F153-592D-49B5-BFF1-A2EAA9389930}" dt="2024-10-29T14:46:36.062" v="5830" actId="1076"/>
          <ac:spMkLst>
            <pc:docMk/>
            <pc:sldMk cId="115612667" sldId="1773"/>
            <ac:spMk id="60" creationId="{CBB4CF54-35AC-CB78-DB16-A15BED971E76}"/>
          </ac:spMkLst>
        </pc:spChg>
        <pc:spChg chg="mod">
          <ac:chgData name="Mr J Bee (BWCET)" userId="a1856448-f297-487a-a7ea-498499ce4ab3" providerId="ADAL" clId="{7B77F153-592D-49B5-BFF1-A2EAA9389930}" dt="2024-10-29T14:46:36.062" v="5830" actId="1076"/>
          <ac:spMkLst>
            <pc:docMk/>
            <pc:sldMk cId="115612667" sldId="1773"/>
            <ac:spMk id="62" creationId="{34880EA8-909B-B30F-5713-1D1842C2D91A}"/>
          </ac:spMkLst>
        </pc:spChg>
        <pc:spChg chg="mod">
          <ac:chgData name="Mr J Bee (BWCET)" userId="a1856448-f297-487a-a7ea-498499ce4ab3" providerId="ADAL" clId="{7B77F153-592D-49B5-BFF1-A2EAA9389930}" dt="2024-10-29T14:46:51.633" v="5838" actId="20577"/>
          <ac:spMkLst>
            <pc:docMk/>
            <pc:sldMk cId="115612667" sldId="1773"/>
            <ac:spMk id="65" creationId="{5E3D673C-4008-6D39-2FF3-FDBA79658172}"/>
          </ac:spMkLst>
        </pc:spChg>
        <pc:spChg chg="mod">
          <ac:chgData name="Mr J Bee (BWCET)" userId="a1856448-f297-487a-a7ea-498499ce4ab3" providerId="ADAL" clId="{7B77F153-592D-49B5-BFF1-A2EAA9389930}" dt="2024-10-29T14:46:54.985" v="5840" actId="20577"/>
          <ac:spMkLst>
            <pc:docMk/>
            <pc:sldMk cId="115612667" sldId="1773"/>
            <ac:spMk id="68" creationId="{A3C9C475-0C4E-59A3-6E37-5290384D603B}"/>
          </ac:spMkLst>
        </pc:spChg>
        <pc:spChg chg="mod">
          <ac:chgData name="Mr J Bee (BWCET)" userId="a1856448-f297-487a-a7ea-498499ce4ab3" providerId="ADAL" clId="{7B77F153-592D-49B5-BFF1-A2EAA9389930}" dt="2024-10-29T14:46:36.062" v="5830" actId="1076"/>
          <ac:spMkLst>
            <pc:docMk/>
            <pc:sldMk cId="115612667" sldId="1773"/>
            <ac:spMk id="151" creationId="{127D39FB-3068-0BF6-6C43-291A7DBC6113}"/>
          </ac:spMkLst>
        </pc:spChg>
        <pc:spChg chg="mod">
          <ac:chgData name="Mr J Bee (BWCET)" userId="a1856448-f297-487a-a7ea-498499ce4ab3" providerId="ADAL" clId="{7B77F153-592D-49B5-BFF1-A2EAA9389930}" dt="2024-10-29T14:46:58.114" v="5842" actId="20577"/>
          <ac:spMkLst>
            <pc:docMk/>
            <pc:sldMk cId="115612667" sldId="1773"/>
            <ac:spMk id="154" creationId="{93462192-728A-BBEE-D706-34C99A42A1A2}"/>
          </ac:spMkLst>
        </pc:spChg>
        <pc:cxnChg chg="mod">
          <ac:chgData name="Mr J Bee (BWCET)" userId="a1856448-f297-487a-a7ea-498499ce4ab3" providerId="ADAL" clId="{7B77F153-592D-49B5-BFF1-A2EAA9389930}" dt="2024-10-29T14:46:36.062" v="5830" actId="1076"/>
          <ac:cxnSpMkLst>
            <pc:docMk/>
            <pc:sldMk cId="115612667" sldId="1773"/>
            <ac:cxnSpMk id="10" creationId="{7B99F31A-8310-F67D-2F71-4A4DB886E48D}"/>
          </ac:cxnSpMkLst>
        </pc:cxnChg>
        <pc:cxnChg chg="mod">
          <ac:chgData name="Mr J Bee (BWCET)" userId="a1856448-f297-487a-a7ea-498499ce4ab3" providerId="ADAL" clId="{7B77F153-592D-49B5-BFF1-A2EAA9389930}" dt="2024-10-29T14:46:36.062" v="5830" actId="1076"/>
          <ac:cxnSpMkLst>
            <pc:docMk/>
            <pc:sldMk cId="115612667" sldId="1773"/>
            <ac:cxnSpMk id="39" creationId="{CBF820C9-06C2-A4C1-45A1-F197BFF4581F}"/>
          </ac:cxnSpMkLst>
        </pc:cxnChg>
        <pc:cxnChg chg="mod">
          <ac:chgData name="Mr J Bee (BWCET)" userId="a1856448-f297-487a-a7ea-498499ce4ab3" providerId="ADAL" clId="{7B77F153-592D-49B5-BFF1-A2EAA9389930}" dt="2024-10-29T14:46:36.062" v="5830" actId="1076"/>
          <ac:cxnSpMkLst>
            <pc:docMk/>
            <pc:sldMk cId="115612667" sldId="1773"/>
            <ac:cxnSpMk id="56" creationId="{292E047F-0D64-62FF-3390-827443F654E4}"/>
          </ac:cxnSpMkLst>
        </pc:cxnChg>
        <pc:cxnChg chg="mod">
          <ac:chgData name="Mr J Bee (BWCET)" userId="a1856448-f297-487a-a7ea-498499ce4ab3" providerId="ADAL" clId="{7B77F153-592D-49B5-BFF1-A2EAA9389930}" dt="2024-10-29T14:46:36.062" v="5830" actId="1076"/>
          <ac:cxnSpMkLst>
            <pc:docMk/>
            <pc:sldMk cId="115612667" sldId="1773"/>
            <ac:cxnSpMk id="58" creationId="{BF02653E-7A7B-1DE3-2F67-B77B034D0948}"/>
          </ac:cxnSpMkLst>
        </pc:cxnChg>
        <pc:cxnChg chg="mod">
          <ac:chgData name="Mr J Bee (BWCET)" userId="a1856448-f297-487a-a7ea-498499ce4ab3" providerId="ADAL" clId="{7B77F153-592D-49B5-BFF1-A2EAA9389930}" dt="2024-10-29T14:46:36.062" v="5830" actId="1076"/>
          <ac:cxnSpMkLst>
            <pc:docMk/>
            <pc:sldMk cId="115612667" sldId="1773"/>
            <ac:cxnSpMk id="61" creationId="{B800583A-4D4F-DF61-0BD6-5400C3C083E8}"/>
          </ac:cxnSpMkLst>
        </pc:cxnChg>
        <pc:cxnChg chg="mod">
          <ac:chgData name="Mr J Bee (BWCET)" userId="a1856448-f297-487a-a7ea-498499ce4ab3" providerId="ADAL" clId="{7B77F153-592D-49B5-BFF1-A2EAA9389930}" dt="2024-10-29T14:46:36.062" v="5830" actId="1076"/>
          <ac:cxnSpMkLst>
            <pc:docMk/>
            <pc:sldMk cId="115612667" sldId="1773"/>
            <ac:cxnSpMk id="64" creationId="{C95E2B9F-A985-BEE4-0B9B-4D7AE86E0B96}"/>
          </ac:cxnSpMkLst>
        </pc:cxnChg>
        <pc:cxnChg chg="mod">
          <ac:chgData name="Mr J Bee (BWCET)" userId="a1856448-f297-487a-a7ea-498499ce4ab3" providerId="ADAL" clId="{7B77F153-592D-49B5-BFF1-A2EAA9389930}" dt="2024-10-29T14:46:36.062" v="5830" actId="1076"/>
          <ac:cxnSpMkLst>
            <pc:docMk/>
            <pc:sldMk cId="115612667" sldId="1773"/>
            <ac:cxnSpMk id="66" creationId="{8A62F645-4579-4C87-2C2E-23A8CEB64301}"/>
          </ac:cxnSpMkLst>
        </pc:cxnChg>
        <pc:cxnChg chg="mod">
          <ac:chgData name="Mr J Bee (BWCET)" userId="a1856448-f297-487a-a7ea-498499ce4ab3" providerId="ADAL" clId="{7B77F153-592D-49B5-BFF1-A2EAA9389930}" dt="2024-10-29T14:46:36.062" v="5830" actId="1076"/>
          <ac:cxnSpMkLst>
            <pc:docMk/>
            <pc:sldMk cId="115612667" sldId="1773"/>
            <ac:cxnSpMk id="69" creationId="{012049DA-CE20-82A9-4BA9-37CB2277CC39}"/>
          </ac:cxnSpMkLst>
        </pc:cxnChg>
        <pc:cxnChg chg="mod">
          <ac:chgData name="Mr J Bee (BWCET)" userId="a1856448-f297-487a-a7ea-498499ce4ab3" providerId="ADAL" clId="{7B77F153-592D-49B5-BFF1-A2EAA9389930}" dt="2024-10-29T14:46:36.062" v="5830" actId="1076"/>
          <ac:cxnSpMkLst>
            <pc:docMk/>
            <pc:sldMk cId="115612667" sldId="1773"/>
            <ac:cxnSpMk id="153" creationId="{3792E42F-6839-7C75-86D8-32C3BD8B12C3}"/>
          </ac:cxnSpMkLst>
        </pc:cxnChg>
        <pc:cxnChg chg="mod">
          <ac:chgData name="Mr J Bee (BWCET)" userId="a1856448-f297-487a-a7ea-498499ce4ab3" providerId="ADAL" clId="{7B77F153-592D-49B5-BFF1-A2EAA9389930}" dt="2024-10-29T14:46:36.062" v="5830" actId="1076"/>
          <ac:cxnSpMkLst>
            <pc:docMk/>
            <pc:sldMk cId="115612667" sldId="1773"/>
            <ac:cxnSpMk id="155" creationId="{6CECB8B6-F3AE-99C6-32BE-F8698BED62B8}"/>
          </ac:cxnSpMkLst>
        </pc:cxn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918583812" sldId="1774"/>
        </pc:sldMkLst>
        <pc:spChg chg="del">
          <ac:chgData name="Mr J Bee (BWCET)" userId="a1856448-f297-487a-a7ea-498499ce4ab3" providerId="ADAL" clId="{7B77F153-592D-49B5-BFF1-A2EAA9389930}" dt="2024-10-29T14:47:27.226" v="5846" actId="478"/>
          <ac:spMkLst>
            <pc:docMk/>
            <pc:sldMk cId="3918583812" sldId="1774"/>
            <ac:spMk id="7" creationId="{9A4C4F5F-B2E3-6EBE-7752-7863F9BBE34C}"/>
          </ac:spMkLst>
        </pc:spChg>
        <pc:spChg chg="del">
          <ac:chgData name="Mr J Bee (BWCET)" userId="a1856448-f297-487a-a7ea-498499ce4ab3" providerId="ADAL" clId="{7B77F153-592D-49B5-BFF1-A2EAA9389930}" dt="2024-10-29T14:47:27.226" v="5846" actId="478"/>
          <ac:spMkLst>
            <pc:docMk/>
            <pc:sldMk cId="3918583812" sldId="1774"/>
            <ac:spMk id="8" creationId="{716FE3D0-93DA-C9B4-679C-4EB73657897F}"/>
          </ac:spMkLst>
        </pc:spChg>
        <pc:spChg chg="del">
          <ac:chgData name="Mr J Bee (BWCET)" userId="a1856448-f297-487a-a7ea-498499ce4ab3" providerId="ADAL" clId="{7B77F153-592D-49B5-BFF1-A2EAA9389930}" dt="2024-10-29T14:47:27.226" v="5846" actId="478"/>
          <ac:spMkLst>
            <pc:docMk/>
            <pc:sldMk cId="3918583812" sldId="1774"/>
            <ac:spMk id="10" creationId="{40EC8877-E2ED-BA05-9818-21D7B9381198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9" creationId="{9BF09485-6A98-FC9A-F922-02F653ED0314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0" creationId="{092875ED-AC50-CC49-678C-EE6027A6B2D4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1" creationId="{A89D17E2-4E05-53F5-9412-C89C44C10311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2" creationId="{CCD86E44-FEC3-3DE9-F3FB-C81E1D09F4F2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3" creationId="{C9C13B5E-F3DB-48BE-C8C7-3FFAFA415272}"/>
          </ac:spMkLst>
        </pc:spChg>
        <pc:spChg chg="del">
          <ac:chgData name="Mr J Bee (BWCET)" userId="a1856448-f297-487a-a7ea-498499ce4ab3" providerId="ADAL" clId="{7B77F153-592D-49B5-BFF1-A2EAA9389930}" dt="2024-10-29T14:47:27.226" v="5846" actId="478"/>
          <ac:spMkLst>
            <pc:docMk/>
            <pc:sldMk cId="3918583812" sldId="1774"/>
            <ac:spMk id="25" creationId="{6D47D697-A010-BE6F-EF08-D972B930CDA5}"/>
          </ac:spMkLst>
        </pc:spChg>
        <pc:spChg chg="del">
          <ac:chgData name="Mr J Bee (BWCET)" userId="a1856448-f297-487a-a7ea-498499ce4ab3" providerId="ADAL" clId="{7B77F153-592D-49B5-BFF1-A2EAA9389930}" dt="2024-10-29T14:47:27.226" v="5846" actId="478"/>
          <ac:spMkLst>
            <pc:docMk/>
            <pc:sldMk cId="3918583812" sldId="1774"/>
            <ac:spMk id="30" creationId="{9DC4BB6C-D1FD-A496-0552-3694E0ED23CE}"/>
          </ac:spMkLst>
        </pc:spChg>
        <pc:spChg chg="del">
          <ac:chgData name="Mr J Bee (BWCET)" userId="a1856448-f297-487a-a7ea-498499ce4ab3" providerId="ADAL" clId="{7B77F153-592D-49B5-BFF1-A2EAA9389930}" dt="2024-10-29T14:47:27.226" v="5846" actId="478"/>
          <ac:spMkLst>
            <pc:docMk/>
            <pc:sldMk cId="3918583812" sldId="1774"/>
            <ac:spMk id="31" creationId="{8360CE97-A448-1132-A85A-D1C3619350B9}"/>
          </ac:spMkLst>
        </pc:spChg>
        <pc:spChg chg="del">
          <ac:chgData name="Mr J Bee (BWCET)" userId="a1856448-f297-487a-a7ea-498499ce4ab3" providerId="ADAL" clId="{7B77F153-592D-49B5-BFF1-A2EAA9389930}" dt="2024-10-29T14:47:27.226" v="5846" actId="478"/>
          <ac:spMkLst>
            <pc:docMk/>
            <pc:sldMk cId="3918583812" sldId="1774"/>
            <ac:spMk id="32" creationId="{66B05579-B30B-32D0-A629-A86A07FAC954}"/>
          </ac:spMkLst>
        </pc:spChg>
        <pc:spChg chg="del">
          <ac:chgData name="Mr J Bee (BWCET)" userId="a1856448-f297-487a-a7ea-498499ce4ab3" providerId="ADAL" clId="{7B77F153-592D-49B5-BFF1-A2EAA9389930}" dt="2024-10-29T14:47:27.226" v="5846" actId="478"/>
          <ac:spMkLst>
            <pc:docMk/>
            <pc:sldMk cId="3918583812" sldId="1774"/>
            <ac:spMk id="33" creationId="{F5521B53-03B2-052F-9BA4-DF90EB7E569B}"/>
          </ac:spMkLst>
        </pc:spChg>
        <pc:spChg chg="del">
          <ac:chgData name="Mr J Bee (BWCET)" userId="a1856448-f297-487a-a7ea-498499ce4ab3" providerId="ADAL" clId="{7B77F153-592D-49B5-BFF1-A2EAA9389930}" dt="2024-10-29T14:47:27.226" v="5846" actId="478"/>
          <ac:spMkLst>
            <pc:docMk/>
            <pc:sldMk cId="3918583812" sldId="1774"/>
            <ac:spMk id="34" creationId="{8DD19758-51D3-A81E-0116-DD5E57235E5A}"/>
          </ac:spMkLst>
        </pc:spChg>
        <pc:spChg chg="mod">
          <ac:chgData name="Mr J Bee (BWCET)" userId="a1856448-f297-487a-a7ea-498499ce4ab3" providerId="ADAL" clId="{7B77F153-592D-49B5-BFF1-A2EAA9389930}" dt="2024-10-29T14:47:42.650" v="5874" actId="20577"/>
          <ac:spMkLst>
            <pc:docMk/>
            <pc:sldMk cId="3918583812" sldId="1774"/>
            <ac:spMk id="59" creationId="{992D849A-6C03-E0B0-AAAF-C3D043BF7019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27" creationId="{46F0BD2A-7E7F-20B4-BBC1-45EE38E61C34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28" creationId="{3A24230F-29CD-0D3E-E6D9-473553897400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29" creationId="{B159223E-8977-59FC-4EF3-AAE4078A52F8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30" creationId="{FA92CD8D-6802-2533-1D21-B7DAD25BC0FD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31" creationId="{31B2B805-D626-7592-91C6-3267EC7D5F44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32" creationId="{309776CD-F44A-403D-3B8E-B0A47EBA7278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33" creationId="{9B68AE9B-A1AC-440C-FE5D-B88613F8CA2A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35" creationId="{2556B90B-BA82-7EEA-0075-2C81E72432FE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37" creationId="{EB3B2452-68BD-2AE0-7C6D-01DF05EB6FB6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39" creationId="{513EA633-5187-9116-92DF-93C3841CD0A5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41" creationId="{B1A26AA5-6D10-ED6B-86E0-797C3AEB01F4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43" creationId="{8898627E-E372-AE0B-2B8D-7357E88BE0D1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45" creationId="{E2DC94B7-8DFA-6D4A-E85A-C3AD05D43DC5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47" creationId="{90D6C253-33EF-53CA-7DFA-5169A25AC06C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49" creationId="{6EE3FCED-E48F-07DF-80C1-6AF96786B34F}"/>
          </ac:spMkLst>
        </pc:spChg>
        <pc:spChg chg="add 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51" creationId="{2D114900-B2A8-AC08-D051-295315A0D557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67" creationId="{55166B97-32B8-30B6-C79B-BF717811F3B2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68" creationId="{DE07511E-AE91-555D-A9A9-B787699C0AAE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69" creationId="{565B0603-FD3A-07DD-3081-D7F95D220E25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70" creationId="{90803B8A-33B7-F59F-C527-F597DC51D7F6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171" creationId="{A8C00216-751F-DDBD-91EE-3B00E5873C40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63" creationId="{F9F28542-E0FD-CEC8-2FA9-811AD1F21CCD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64" creationId="{39850760-FFDE-CA76-D6F1-80549D4E5665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65" creationId="{BA0A9A5E-F35D-630E-0CA6-3FCCE70CCD51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66" creationId="{83929202-952F-8842-A5C9-1BFFCE6C95C4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67" creationId="{089A5AD2-B669-8EFD-4E47-E7DEF342D312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68" creationId="{A931A89F-CE44-389A-38C5-FF63B0A79E27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69" creationId="{88345044-7267-5A7E-0A8C-63E657280377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71" creationId="{5E98F1DA-8908-FBCB-0C6E-9B8567241D53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73" creationId="{94F8427D-0AFE-A944-212D-595B90D51089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75" creationId="{306AD27C-46AE-57B6-0A5F-8BAB255820F2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77" creationId="{6FFF6831-35F2-B899-B10B-2CA27D35AE60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79" creationId="{DE0A7F5D-E283-8EF1-1707-3177B122DF8F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81" creationId="{EF57D9AD-3429-C2FE-EA09-810DB543F97D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83" creationId="{27A7D6FD-7FAF-17CD-D4AA-91D035A63ED4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85" creationId="{614D82FE-31DE-1AC9-C206-01482141969F}"/>
          </ac:spMkLst>
        </pc:spChg>
        <pc:spChg chg="mod topLvl">
          <ac:chgData name="Mr J Bee (BWCET)" userId="a1856448-f297-487a-a7ea-498499ce4ab3" providerId="ADAL" clId="{7B77F153-592D-49B5-BFF1-A2EAA9389930}" dt="2024-10-29T14:50:52.836" v="5975" actId="1035"/>
          <ac:spMkLst>
            <pc:docMk/>
            <pc:sldMk cId="3918583812" sldId="1774"/>
            <ac:spMk id="287" creationId="{62950CE5-0280-663F-345F-88084055EB9A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300" creationId="{905E9CC9-AEDC-529F-00CA-EF2E977856CE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301" creationId="{DD65DB5D-7FFF-7145-EB94-C9A2A91495DA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302" creationId="{1D1281AB-4EA5-E7CC-ACEF-5E22313B5432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303" creationId="{E52AD606-F43F-5A7E-B73D-3348B5717E8E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304" creationId="{8B685547-751D-EDEB-6CD5-BB99306C6DEF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396" creationId="{90877DB5-D3C8-E836-6D7B-13EC5805DD5C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397" creationId="{EAD63653-1EDB-B07C-F457-4EBEB70C8B6D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398" creationId="{32939CB9-675D-882E-D80D-D09EB8152588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399" creationId="{6D55CF4D-4A06-BB37-E5DE-0C59B14AEAB6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00" creationId="{7C4A6C02-01BB-9C50-7860-148B7B050739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01" creationId="{81C211E0-B00E-6513-F218-993EE4513E93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02" creationId="{A8D21CF4-918F-877B-6E99-A86A676ED4E3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04" creationId="{68340C81-E581-36F8-9BD5-EB3830715C22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06" creationId="{6120B759-820D-8452-E33B-E75055BFC85C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08" creationId="{46E7CEC8-F3B9-5AAC-049C-1FF60F48CE65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10" creationId="{CA41315C-8122-DA8C-9F65-4C68B83EEA54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12" creationId="{7E938294-561F-E50F-0191-3D11FEAEAD8B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14" creationId="{C8AFA64F-20CB-CF5A-E99E-B8AA0453069D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16" creationId="{33737015-F2FD-9A5E-C118-44555C3A4086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18" creationId="{9D282F5C-1B60-2CFA-D9DA-5BF493A958D4}"/>
          </ac:spMkLst>
        </pc:spChg>
        <pc:spChg chg="add del mod">
          <ac:chgData name="Mr J Bee (BWCET)" userId="a1856448-f297-487a-a7ea-498499ce4ab3" providerId="ADAL" clId="{7B77F153-592D-49B5-BFF1-A2EAA9389930}" dt="2024-10-29T14:50:44.370" v="5948" actId="478"/>
          <ac:spMkLst>
            <pc:docMk/>
            <pc:sldMk cId="3918583812" sldId="1774"/>
            <ac:spMk id="420" creationId="{A8837015-E56B-9BF3-4A65-EE0251E05F45}"/>
          </ac:spMkLst>
        </pc:spChg>
        <pc:spChg chg="add mod">
          <ac:chgData name="Mr J Bee (BWCET)" userId="a1856448-f297-487a-a7ea-498499ce4ab3" providerId="ADAL" clId="{7B77F153-592D-49B5-BFF1-A2EAA9389930}" dt="2024-10-29T14:51:05.887" v="5977" actId="1076"/>
          <ac:spMkLst>
            <pc:docMk/>
            <pc:sldMk cId="3918583812" sldId="1774"/>
            <ac:spMk id="433" creationId="{8B1173E2-6FEB-C764-371E-445EC3AD8C8A}"/>
          </ac:spMkLst>
        </pc:spChg>
        <pc:spChg chg="add mod">
          <ac:chgData name="Mr J Bee (BWCET)" userId="a1856448-f297-487a-a7ea-498499ce4ab3" providerId="ADAL" clId="{7B77F153-592D-49B5-BFF1-A2EAA9389930}" dt="2024-10-29T14:51:05.887" v="5977" actId="1076"/>
          <ac:spMkLst>
            <pc:docMk/>
            <pc:sldMk cId="3918583812" sldId="1774"/>
            <ac:spMk id="434" creationId="{9099A01E-17E7-AB8A-9C48-1976877974AB}"/>
          </ac:spMkLst>
        </pc:spChg>
        <pc:spChg chg="add mod">
          <ac:chgData name="Mr J Bee (BWCET)" userId="a1856448-f297-487a-a7ea-498499ce4ab3" providerId="ADAL" clId="{7B77F153-592D-49B5-BFF1-A2EAA9389930}" dt="2024-10-29T14:51:05.887" v="5977" actId="1076"/>
          <ac:spMkLst>
            <pc:docMk/>
            <pc:sldMk cId="3918583812" sldId="1774"/>
            <ac:spMk id="435" creationId="{475A0B52-D211-4465-864A-6F79B2FE0DE5}"/>
          </ac:spMkLst>
        </pc:spChg>
        <pc:spChg chg="add mod">
          <ac:chgData name="Mr J Bee (BWCET)" userId="a1856448-f297-487a-a7ea-498499ce4ab3" providerId="ADAL" clId="{7B77F153-592D-49B5-BFF1-A2EAA9389930}" dt="2024-10-29T14:51:05.887" v="5977" actId="1076"/>
          <ac:spMkLst>
            <pc:docMk/>
            <pc:sldMk cId="3918583812" sldId="1774"/>
            <ac:spMk id="436" creationId="{A660D5F4-1988-EAAF-B417-0F359CE8C6A3}"/>
          </ac:spMkLst>
        </pc:spChg>
        <pc:spChg chg="add mod">
          <ac:chgData name="Mr J Bee (BWCET)" userId="a1856448-f297-487a-a7ea-498499ce4ab3" providerId="ADAL" clId="{7B77F153-592D-49B5-BFF1-A2EAA9389930}" dt="2024-10-29T14:51:05.887" v="5977" actId="1076"/>
          <ac:spMkLst>
            <pc:docMk/>
            <pc:sldMk cId="3918583812" sldId="1774"/>
            <ac:spMk id="437" creationId="{00124A9B-35A1-1A92-2C9B-A8E827292106}"/>
          </ac:spMkLst>
        </pc:spChg>
        <pc:spChg chg="add mod">
          <ac:chgData name="Mr J Bee (BWCET)" userId="a1856448-f297-487a-a7ea-498499ce4ab3" providerId="ADAL" clId="{7B77F153-592D-49B5-BFF1-A2EAA9389930}" dt="2024-10-29T14:51:05.887" v="5977" actId="1076"/>
          <ac:spMkLst>
            <pc:docMk/>
            <pc:sldMk cId="3918583812" sldId="1774"/>
            <ac:spMk id="529" creationId="{AC012C4D-45C0-BEAC-F188-FFCA942D1028}"/>
          </ac:spMkLst>
        </pc:spChg>
        <pc:spChg chg="add mod">
          <ac:chgData name="Mr J Bee (BWCET)" userId="a1856448-f297-487a-a7ea-498499ce4ab3" providerId="ADAL" clId="{7B77F153-592D-49B5-BFF1-A2EAA9389930}" dt="2024-10-29T14:51:05.887" v="5977" actId="1076"/>
          <ac:spMkLst>
            <pc:docMk/>
            <pc:sldMk cId="3918583812" sldId="1774"/>
            <ac:spMk id="530" creationId="{D3829E1A-20BD-6064-042D-D26505C2873F}"/>
          </ac:spMkLst>
        </pc:spChg>
        <pc:spChg chg="add mod">
          <ac:chgData name="Mr J Bee (BWCET)" userId="a1856448-f297-487a-a7ea-498499ce4ab3" providerId="ADAL" clId="{7B77F153-592D-49B5-BFF1-A2EAA9389930}" dt="2024-10-29T14:51:05.887" v="5977" actId="1076"/>
          <ac:spMkLst>
            <pc:docMk/>
            <pc:sldMk cId="3918583812" sldId="1774"/>
            <ac:spMk id="531" creationId="{EAC08E02-9326-9735-5B53-4C491D796303}"/>
          </ac:spMkLst>
        </pc:spChg>
        <pc:spChg chg="add mod">
          <ac:chgData name="Mr J Bee (BWCET)" userId="a1856448-f297-487a-a7ea-498499ce4ab3" providerId="ADAL" clId="{7B77F153-592D-49B5-BFF1-A2EAA9389930}" dt="2024-10-29T14:51:05.887" v="5977" actId="1076"/>
          <ac:spMkLst>
            <pc:docMk/>
            <pc:sldMk cId="3918583812" sldId="1774"/>
            <ac:spMk id="532" creationId="{B44F21AF-DC71-5EAB-44F8-44B3F19616A0}"/>
          </ac:spMkLst>
        </pc:spChg>
        <pc:spChg chg="add mod">
          <ac:chgData name="Mr J Bee (BWCET)" userId="a1856448-f297-487a-a7ea-498499ce4ab3" providerId="ADAL" clId="{7B77F153-592D-49B5-BFF1-A2EAA9389930}" dt="2024-10-29T14:51:05.887" v="5977" actId="1076"/>
          <ac:spMkLst>
            <pc:docMk/>
            <pc:sldMk cId="3918583812" sldId="1774"/>
            <ac:spMk id="533" creationId="{2B1B01F5-6FA7-A001-B8C6-9E6CD62A65A2}"/>
          </ac:spMkLst>
        </pc:spChg>
        <pc:spChg chg="add mod">
          <ac:chgData name="Mr J Bee (BWCET)" userId="a1856448-f297-487a-a7ea-498499ce4ab3" providerId="ADAL" clId="{7B77F153-592D-49B5-BFF1-A2EAA9389930}" dt="2024-10-29T14:51:05.887" v="5977" actId="1076"/>
          <ac:spMkLst>
            <pc:docMk/>
            <pc:sldMk cId="3918583812" sldId="1774"/>
            <ac:spMk id="534" creationId="{F9A08939-CF04-B2F3-F053-25BE7ADA38FE}"/>
          </ac:spMkLst>
        </pc:spChg>
        <pc:spChg chg="add mod">
          <ac:chgData name="Mr J Bee (BWCET)" userId="a1856448-f297-487a-a7ea-498499ce4ab3" providerId="ADAL" clId="{7B77F153-592D-49B5-BFF1-A2EAA9389930}" dt="2024-10-29T14:52:03.019" v="5999" actId="1037"/>
          <ac:spMkLst>
            <pc:docMk/>
            <pc:sldMk cId="3918583812" sldId="1774"/>
            <ac:spMk id="535" creationId="{B2F70ECC-1070-4510-53CD-9E85881023FB}"/>
          </ac:spMkLst>
        </pc:spChg>
        <pc:spChg chg="add mod">
          <ac:chgData name="Mr J Bee (BWCET)" userId="a1856448-f297-487a-a7ea-498499ce4ab3" providerId="ADAL" clId="{7B77F153-592D-49B5-BFF1-A2EAA9389930}" dt="2024-10-29T14:52:17.092" v="6004" actId="1037"/>
          <ac:spMkLst>
            <pc:docMk/>
            <pc:sldMk cId="3918583812" sldId="1774"/>
            <ac:spMk id="537" creationId="{E75274EB-B01A-897A-CCDB-B9E5797CA1E5}"/>
          </ac:spMkLst>
        </pc:spChg>
        <pc:spChg chg="add mod">
          <ac:chgData name="Mr J Bee (BWCET)" userId="a1856448-f297-487a-a7ea-498499ce4ab3" providerId="ADAL" clId="{7B77F153-592D-49B5-BFF1-A2EAA9389930}" dt="2024-10-29T14:52:21.890" v="6008" actId="20577"/>
          <ac:spMkLst>
            <pc:docMk/>
            <pc:sldMk cId="3918583812" sldId="1774"/>
            <ac:spMk id="539" creationId="{EE562D4F-72E8-35F0-C0BC-9E2C4CFC1B65}"/>
          </ac:spMkLst>
        </pc:spChg>
        <pc:spChg chg="add mod">
          <ac:chgData name="Mr J Bee (BWCET)" userId="a1856448-f297-487a-a7ea-498499ce4ab3" providerId="ADAL" clId="{7B77F153-592D-49B5-BFF1-A2EAA9389930}" dt="2024-10-29T14:52:03.019" v="5999" actId="1037"/>
          <ac:spMkLst>
            <pc:docMk/>
            <pc:sldMk cId="3918583812" sldId="1774"/>
            <ac:spMk id="541" creationId="{4486F3AD-103E-AC42-2FDA-8836201594FC}"/>
          </ac:spMkLst>
        </pc:spChg>
        <pc:spChg chg="add mod">
          <ac:chgData name="Mr J Bee (BWCET)" userId="a1856448-f297-487a-a7ea-498499ce4ab3" providerId="ADAL" clId="{7B77F153-592D-49B5-BFF1-A2EAA9389930}" dt="2024-10-29T14:52:03.019" v="5999" actId="1037"/>
          <ac:spMkLst>
            <pc:docMk/>
            <pc:sldMk cId="3918583812" sldId="1774"/>
            <ac:spMk id="543" creationId="{8474506A-D21D-1417-3FD1-EB5F6417EACC}"/>
          </ac:spMkLst>
        </pc:spChg>
        <pc:spChg chg="add mod">
          <ac:chgData name="Mr J Bee (BWCET)" userId="a1856448-f297-487a-a7ea-498499ce4ab3" providerId="ADAL" clId="{7B77F153-592D-49B5-BFF1-A2EAA9389930}" dt="2024-10-29T14:52:03.019" v="5999" actId="1037"/>
          <ac:spMkLst>
            <pc:docMk/>
            <pc:sldMk cId="3918583812" sldId="1774"/>
            <ac:spMk id="545" creationId="{77086B09-6F9E-3E34-443A-C25FDC84749B}"/>
          </ac:spMkLst>
        </pc:spChg>
        <pc:spChg chg="add mod">
          <ac:chgData name="Mr J Bee (BWCET)" userId="a1856448-f297-487a-a7ea-498499ce4ab3" providerId="ADAL" clId="{7B77F153-592D-49B5-BFF1-A2EAA9389930}" dt="2024-10-29T14:52:30.159" v="6010" actId="20577"/>
          <ac:spMkLst>
            <pc:docMk/>
            <pc:sldMk cId="3918583812" sldId="1774"/>
            <ac:spMk id="547" creationId="{ABD3BDCD-2D67-87A2-B362-EBB7E1B808D5}"/>
          </ac:spMkLst>
        </pc:spChg>
        <pc:spChg chg="add mod">
          <ac:chgData name="Mr J Bee (BWCET)" userId="a1856448-f297-487a-a7ea-498499ce4ab3" providerId="ADAL" clId="{7B77F153-592D-49B5-BFF1-A2EAA9389930}" dt="2024-10-29T14:52:37.250" v="6014" actId="20577"/>
          <ac:spMkLst>
            <pc:docMk/>
            <pc:sldMk cId="3918583812" sldId="1774"/>
            <ac:spMk id="549" creationId="{5218E114-5CDC-4416-E0A9-E594926EB649}"/>
          </ac:spMkLst>
        </pc:spChg>
        <pc:spChg chg="add mod">
          <ac:chgData name="Mr J Bee (BWCET)" userId="a1856448-f297-487a-a7ea-498499ce4ab3" providerId="ADAL" clId="{7B77F153-592D-49B5-BFF1-A2EAA9389930}" dt="2024-10-29T14:52:34.005" v="6012" actId="20577"/>
          <ac:spMkLst>
            <pc:docMk/>
            <pc:sldMk cId="3918583812" sldId="1774"/>
            <ac:spMk id="551" creationId="{A4C4FA7E-9607-4569-DD04-D109498117EB}"/>
          </ac:spMkLst>
        </pc:spChg>
        <pc:spChg chg="add mod">
          <ac:chgData name="Mr J Bee (BWCET)" userId="a1856448-f297-487a-a7ea-498499ce4ab3" providerId="ADAL" clId="{7B77F153-592D-49B5-BFF1-A2EAA9389930}" dt="2024-10-29T14:52:09.457" v="6001" actId="20577"/>
          <ac:spMkLst>
            <pc:docMk/>
            <pc:sldMk cId="3918583812" sldId="1774"/>
            <ac:spMk id="553" creationId="{57F8058E-B500-3BA4-C14E-F694542DCE62}"/>
          </ac:spMkLst>
        </pc:spChg>
        <pc:grpChg chg="add del mod">
          <ac:chgData name="Mr J Bee (BWCET)" userId="a1856448-f297-487a-a7ea-498499ce4ab3" providerId="ADAL" clId="{7B77F153-592D-49B5-BFF1-A2EAA9389930}" dt="2024-10-29T14:48:11.171" v="5888" actId="165"/>
          <ac:grpSpMkLst>
            <pc:docMk/>
            <pc:sldMk cId="3918583812" sldId="1774"/>
            <ac:grpSpMk id="153" creationId="{A6083BD5-4D06-B964-82B3-50E340F78F86}"/>
          </ac:grpSpMkLst>
        </pc:grpChg>
        <pc:grpChg chg="add del mod">
          <ac:chgData name="Mr J Bee (BWCET)" userId="a1856448-f297-487a-a7ea-498499ce4ab3" providerId="ADAL" clId="{7B77F153-592D-49B5-BFF1-A2EAA9389930}" dt="2024-10-29T14:49:59.200" v="5915" actId="165"/>
          <ac:grpSpMkLst>
            <pc:docMk/>
            <pc:sldMk cId="3918583812" sldId="1774"/>
            <ac:grpSpMk id="154" creationId="{9C6F5877-684B-4A96-052C-7DC0F068B113}"/>
          </ac:grpSpMkLst>
        </pc:grpChg>
        <pc:grpChg chg="add del mod">
          <ac:chgData name="Mr J Bee (BWCET)" userId="a1856448-f297-487a-a7ea-498499ce4ab3" providerId="ADAL" clId="{7B77F153-592D-49B5-BFF1-A2EAA9389930}" dt="2024-10-29T14:48:56.392" v="5894" actId="165"/>
          <ac:grpSpMkLst>
            <pc:docMk/>
            <pc:sldMk cId="3918583812" sldId="1774"/>
            <ac:grpSpMk id="155" creationId="{A8811ED2-6427-38F6-7177-71226ED8BDDF}"/>
          </ac:grpSpMkLst>
        </pc:grpChg>
        <pc:graphicFrameChg chg="del">
          <ac:chgData name="Mr J Bee (BWCET)" userId="a1856448-f297-487a-a7ea-498499ce4ab3" providerId="ADAL" clId="{7B77F153-592D-49B5-BFF1-A2EAA9389930}" dt="2024-10-29T14:47:27.226" v="5846" actId="478"/>
          <ac:graphicFrameMkLst>
            <pc:docMk/>
            <pc:sldMk cId="3918583812" sldId="1774"/>
            <ac:graphicFrameMk id="12" creationId="{CB939CD1-8B5D-D2F9-FEE1-0EB91624F4FA}"/>
          </ac:graphicFrameMkLst>
        </pc:graphicFrameChg>
        <pc:graphicFrameChg chg="del">
          <ac:chgData name="Mr J Bee (BWCET)" userId="a1856448-f297-487a-a7ea-498499ce4ab3" providerId="ADAL" clId="{7B77F153-592D-49B5-BFF1-A2EAA9389930}" dt="2024-10-29T14:47:27.226" v="5846" actId="478"/>
          <ac:graphicFrameMkLst>
            <pc:docMk/>
            <pc:sldMk cId="3918583812" sldId="1774"/>
            <ac:graphicFrameMk id="13" creationId="{DDB198AE-4140-97B4-DFDA-0DA8472EB24D}"/>
          </ac:graphicFrameMkLst>
        </pc:graphicFrameChg>
        <pc:graphicFrameChg chg="del">
          <ac:chgData name="Mr J Bee (BWCET)" userId="a1856448-f297-487a-a7ea-498499ce4ab3" providerId="ADAL" clId="{7B77F153-592D-49B5-BFF1-A2EAA9389930}" dt="2024-10-29T14:47:27.226" v="5846" actId="478"/>
          <ac:graphicFrameMkLst>
            <pc:docMk/>
            <pc:sldMk cId="3918583812" sldId="1774"/>
            <ac:graphicFrameMk id="14" creationId="{86473340-79CC-35B0-C61C-CF6E5DCA00BE}"/>
          </ac:graphicFrameMkLst>
        </pc:graphicFrameChg>
        <pc:graphicFrameChg chg="del">
          <ac:chgData name="Mr J Bee (BWCET)" userId="a1856448-f297-487a-a7ea-498499ce4ab3" providerId="ADAL" clId="{7B77F153-592D-49B5-BFF1-A2EAA9389930}" dt="2024-10-29T14:47:27.226" v="5846" actId="478"/>
          <ac:graphicFrameMkLst>
            <pc:docMk/>
            <pc:sldMk cId="3918583812" sldId="1774"/>
            <ac:graphicFrameMk id="35" creationId="{B632317A-6053-61FA-D82B-105C80026282}"/>
          </ac:graphicFrameMkLst>
        </pc:graphicFrameChg>
        <pc:graphicFrameChg chg="del">
          <ac:chgData name="Mr J Bee (BWCET)" userId="a1856448-f297-487a-a7ea-498499ce4ab3" providerId="ADAL" clId="{7B77F153-592D-49B5-BFF1-A2EAA9389930}" dt="2024-10-29T14:47:27.226" v="5846" actId="478"/>
          <ac:graphicFrameMkLst>
            <pc:docMk/>
            <pc:sldMk cId="3918583812" sldId="1774"/>
            <ac:graphicFrameMk id="36" creationId="{27A2AC38-7B3B-D6B0-9270-91582895B5C2}"/>
          </ac:graphicFrameMkLst>
        </pc:graphicFrameChg>
        <pc:graphicFrameChg chg="del">
          <ac:chgData name="Mr J Bee (BWCET)" userId="a1856448-f297-487a-a7ea-498499ce4ab3" providerId="ADAL" clId="{7B77F153-592D-49B5-BFF1-A2EAA9389930}" dt="2024-10-29T14:47:27.226" v="5846" actId="478"/>
          <ac:graphicFrameMkLst>
            <pc:docMk/>
            <pc:sldMk cId="3918583812" sldId="1774"/>
            <ac:graphicFrameMk id="37" creationId="{D32CDA28-D6F3-8F75-2D11-923CC7374B3F}"/>
          </ac:graphicFrameMkLst>
        </pc:graphicFrame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" creationId="{0FB002D8-E5A5-0A1C-ECA4-E48FF11FA512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3" creationId="{6A6D23A7-922C-872E-38B0-AFCFF7DA2004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4" creationId="{AFBB5678-74E6-E226-C94D-568FA704A0CE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5" creationId="{7E7292D1-ADC2-C028-6D0B-67106DCF2D1E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6" creationId="{E6996B57-A856-B77E-632B-83D7194614D2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9" creationId="{E2283C50-B74B-AD99-1C35-D6B9199451E3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1" creationId="{226A341D-1DBF-0582-7A97-49B3D16A2B3F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5" creationId="{DB2B6A59-488E-4033-33CB-774EC61D853E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6" creationId="{1B0FA136-C8B8-EB29-A012-4C7E13527079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7" creationId="{3509832F-0C96-1449-B715-012FECD76B26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8" creationId="{EC8E0042-F2C2-E1C3-816B-59DF9D9FC72F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4" creationId="{1805A45B-C5F9-9A35-7E38-C6D72F9A98F8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8" creationId="{B55386A8-CA81-A18F-1B14-0CDF8E12F054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9" creationId="{886E0D1F-E079-4874-743E-E372323695E8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38" creationId="{F63C8437-EBE1-DD27-CBD0-4438801AE35D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39" creationId="{787E6F21-2EEE-EBBE-ECC8-8A1274699C50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40" creationId="{9F1E6C37-4FF3-FF60-9DF0-2370D07A6CD4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41" creationId="{B6D092FC-C1D8-817C-1B0A-CD2C7BB47EFC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42" creationId="{D6BC34FF-F8A8-447B-C79C-9836206C51C5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43" creationId="{64CAD775-CEE0-4F84-34CC-BD88EC1630EA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44" creationId="{9D55B68C-CD01-F3DB-639F-BA0635DABDD3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45" creationId="{C170626D-4C71-6833-4100-EC8A95E66B72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46" creationId="{C25F23D3-4123-1CC7-4C21-A7E004BA0E39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47" creationId="{E7DE0C41-1318-48F0-1283-E130D02A5630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48" creationId="{9475228A-789F-1736-8269-B9AFBE0EDB4F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49" creationId="{693BD268-D09B-E053-9F03-93BA3BDAAB08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50" creationId="{091D9ADE-6190-55E9-A5C8-F6729DFFFA39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51" creationId="{826C4F87-A6AF-8D3A-DAA1-5AB3EAE94400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52" creationId="{7804C1C2-E89D-EC7F-C7D8-683682EB0460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53" creationId="{733C4568-8AB2-3D30-1AF1-F71D70C96D1C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54" creationId="{1FA31B9F-9A3E-FA4F-55EA-8D7598A1F419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55" creationId="{45418BF6-193F-0ED5-E5A4-12C733183E6D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56" creationId="{1B57434B-AB6C-07CC-C92B-F0C0C2B06A84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57" creationId="{213C91FD-0213-DD41-9FA0-1F5CE4993C0A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58" creationId="{33977C95-787E-15E0-CA39-381D8516B89E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60" creationId="{EB933D7B-BDD3-784B-B08E-BB5CAD01BA8A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61" creationId="{03119E56-5B65-8B4C-B60A-DD95FA15DA5D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62" creationId="{362EFB5F-A27F-72CB-9F87-043A1CD55FDC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63" creationId="{5E3003F7-768A-7DA5-8B77-6F4E8CC6B933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64" creationId="{AE5943CD-2987-FBEE-8FC6-2303D12799D7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65" creationId="{498DF776-6127-39F7-5CB0-8748FC9F52AC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66" creationId="{4935967E-35F6-7BCB-87C1-EAF9FD2B9DD9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67" creationId="{340C90D7-09D8-3CB0-A206-81FD835FB2B2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68" creationId="{4A0C5D4B-4AE6-89EC-DE67-33E068D9FB7F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69" creationId="{360C7C5A-6D55-12B7-FBB3-34AADE99842A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70" creationId="{BEB9B516-85AE-AC19-AEAD-89D1313E5AD0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71" creationId="{930FBB55-0707-0BDC-7A93-8D00CFE89879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72" creationId="{403D08A8-D81D-7C78-B41B-39650CCEF704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73" creationId="{0DD64E16-04C3-F6E1-0E25-D4BAF882827D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74" creationId="{2CB8644F-2C63-E700-DCB6-87CA1BB31C13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75" creationId="{E3CF9216-107D-E0CA-578C-B15FD0FFFB9D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76" creationId="{F798D27B-E307-BACA-5515-82AC81C7492B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77" creationId="{180B5750-5E9E-7304-5530-E0938A248382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78" creationId="{D99A39B6-44EC-7DBF-F1C2-0AB41F9F615D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79" creationId="{7ED64CD6-7F64-2A95-E1E7-AB8D4CCBC8AA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80" creationId="{15EC965E-961F-C2F0-90D2-A2B144529E58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81" creationId="{10879CA6-F476-6F93-1E9B-4DBF75CF0C85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82" creationId="{94828B3A-BBA5-5549-E7B5-969293ADDF93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83" creationId="{89C6B389-3FF5-3E68-112D-3B50F3F238DB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84" creationId="{6B98CD1E-B0ED-7AE5-8D18-22FC95694ED9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85" creationId="{1FE9489D-FC38-22A1-8DF0-3EF88EF87F43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86" creationId="{7D8AEB68-B32B-89EF-61EE-7B801F5A9994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87" creationId="{30A25888-B049-2728-3203-9DC8F1F134EF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88" creationId="{F30ACB6F-38AF-20D2-404D-CEFB22AFE54D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89" creationId="{EB3CAAF7-D57F-7B09-B9DC-D1222DB7F5CF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90" creationId="{E8A70EF9-9508-E8B1-6D6B-29BD426D8CDB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91" creationId="{EB08C756-C2D3-9985-1E87-5437E102F06B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92" creationId="{4D88164B-526A-E56A-A722-9271C2FF0EB6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93" creationId="{3FA4C5BE-754E-829D-471F-CDC69350550A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94" creationId="{2203D14F-0361-01F3-FD9B-EB42CA14413A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95" creationId="{276F0D40-C380-A532-AA2A-159BE2636F93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96" creationId="{8A8B7DF2-B548-7F62-4F9B-94CCEE9D093C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97" creationId="{ED1F5648-F578-5920-3055-789785A47288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98" creationId="{F0950849-40BC-CC4A-8526-AD3556000189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99" creationId="{B1E635C9-03A1-4BB2-8E88-F390EB1A101B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00" creationId="{ADC59CF5-48FC-0860-D28D-C6E66791824C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01" creationId="{41D62108-F759-3153-4C5A-BD5468C5C1BE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02" creationId="{4335856D-FED9-5DE7-E6A1-F2250913E280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03" creationId="{D4E37CC3-128C-A27C-FCE8-6EA044C92A27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04" creationId="{81615782-2E04-FF0C-761F-91CCD4E1C5CF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05" creationId="{CB5660F2-6C98-3271-DC4B-EB66440A82C2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06" creationId="{21BA4D62-88F7-8D2F-05D6-B946053E36DD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07" creationId="{17B7629F-D21E-045C-F2F7-AD7908AD9FA6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08" creationId="{8AC0464E-B748-CBFC-05AB-9D7516653868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09" creationId="{3CA55D4D-37BA-90A8-D53C-26E0C7130FCC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10" creationId="{A4BF208B-1DC5-2E19-FAA5-7517776D1099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11" creationId="{BB9D25B4-5493-5822-6527-A7A83250237C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12" creationId="{77A7F3D0-7A29-D8BC-8A1E-6BB71FF3B6F6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13" creationId="{F5FED783-52EF-18D8-7B4C-85C744A76FB1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14" creationId="{EF723C14-8E14-B404-F10E-E1310A395707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15" creationId="{C7F1DEBB-7DAC-6E34-AEF1-0AEAAE08D9CD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16" creationId="{9972D621-6B45-69DA-39E1-7B36C893BB8E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17" creationId="{AD029CB8-777A-3696-A248-FA819F0E7762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18" creationId="{79C42221-7BBB-C77C-E259-F9C1C5134A60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19" creationId="{4DBAEBDC-EF8C-8A39-8F38-87DB62DE7398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20" creationId="{1BC55C72-A79C-CB07-AE25-06F4B0326143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21" creationId="{FEE0124A-741E-604A-60B1-549F2CCB84C7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22" creationId="{F5F1BCB1-793D-AA6E-1A1D-F3ED152F66A0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23" creationId="{10C8193E-AFA1-1E90-89A1-94D30E40BB7A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24" creationId="{6BDFE360-1861-EB82-07A7-A15BC7657C6C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25" creationId="{8FB8F780-7E46-C5B5-E793-475C808A8EEB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26" creationId="{C07E3186-0069-81CC-F3C5-D867ED7C7497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34" creationId="{09BC6A31-816C-E014-327C-08583477E947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36" creationId="{51FE9D52-5245-41C8-3A44-2E1C1CFA2B79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38" creationId="{8DEA0FC2-43B5-A2E9-ED74-98015F67A198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40" creationId="{5477B90F-9371-A512-41A6-F31E5C36DA26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42" creationId="{1054DDDD-17F7-339F-ED59-D79FBDB98647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44" creationId="{76E4C522-767D-7869-AAAB-F8F5771D06BE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46" creationId="{EB2C0AE0-37C1-8032-E0D5-7F520826AABF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48" creationId="{52FEC483-84EA-B434-EA94-D913714D5F2B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50" creationId="{2A566481-645F-58B6-01B7-D075EEBD9317}"/>
          </ac:cxnSpMkLst>
        </pc:cxnChg>
        <pc:cxnChg chg="add 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52" creationId="{F2EF19B4-B04B-1944-EF0A-972B9FB47FD8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56" creationId="{03ADF80E-0A60-64EA-DBF8-3555343D0E44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57" creationId="{DEFF018A-9C61-4888-D768-39EA29CA1502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58" creationId="{1A110D91-7F39-B2F7-398A-A1F2CC7FB9DA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59" creationId="{9E94B2AC-5098-25F2-1193-52CC26AB1F03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60" creationId="{074A2969-CE8F-A325-EB1B-9D0B1DC7E7C4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61" creationId="{B86B7014-4D1C-61D4-24F8-F2CC003BA460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62" creationId="{1BA66910-A497-6F9C-4C8A-BE81508BC84E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63" creationId="{26411854-BB72-B468-39C6-F4023C3BFD2F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64" creationId="{03F93EED-E54F-18B5-D959-51C12AA9E5DF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65" creationId="{8613FEE3-0E46-4D93-66EF-F3BF2337A6DA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66" creationId="{A681E9CC-E42F-FB9F-8F3D-4A8D4B03BC48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72" creationId="{BFA43BDF-A93B-0D54-B589-9F49789B69D1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73" creationId="{F1259612-329B-CC8C-6A0C-C2CF21C41284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74" creationId="{8A7DAD37-78DA-86A3-C44F-3C6B66290E8F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75" creationId="{7AA3FA96-37BC-E552-1A73-4C2086FEE0D4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76" creationId="{857C71D8-BAD6-F2E0-F06E-88AB97887A26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77" creationId="{F2DFFF8B-2944-CA51-F412-446A42A62DA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78" creationId="{6CFBC354-905F-E4F3-22C8-CA33D3D1931B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79" creationId="{39F58284-29D6-2C7E-977E-B61014ABF0B4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80" creationId="{74432E6B-10F4-A6AA-E0BC-FC698630B329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81" creationId="{F1B4BB62-DD9F-A36C-171F-E33393A1088A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82" creationId="{06E3AC6E-1A05-1D79-E843-5191A22C857F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83" creationId="{31450159-1E94-E618-FD99-33DCE06EBB8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84" creationId="{1C29DB40-0341-A753-DBDF-4E840CCCA94C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85" creationId="{8FDA91F9-59DA-6AC5-F397-D887D4B9CDB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86" creationId="{FF364D0B-8FB7-AE74-36DD-E1C21CC5B6E0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87" creationId="{3C1A5BE5-4A90-BAF9-2787-06839C13D93F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88" creationId="{F7651E27-DBB4-D7D3-3B36-719C28BF09C1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89" creationId="{E751801B-966C-E340-C070-3A2FB287E8E8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90" creationId="{3DAAA256-3B22-48FB-074D-2D3CB8AEF3AB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91" creationId="{02687C71-46CB-0E9B-9E97-02D42B6FD126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92" creationId="{E216646D-21D9-8E15-3EE6-10B837BFC343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93" creationId="{26C02A68-6D73-9E98-6359-FF869A375A5E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94" creationId="{07856448-AA2A-05FD-6E2C-4A426C2DD32B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95" creationId="{BA737BCD-2D24-5805-CCA8-590D5B6F1BDC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96" creationId="{D64A3F62-FA94-B7FA-D128-EFE69EF88A9E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97" creationId="{2A57B08A-9CE7-6292-F864-197260F3A0F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98" creationId="{D49D4A19-1881-1A0E-D0E7-43AC174AC45F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199" creationId="{3DAD71A2-ECF8-9F38-6D42-25E528E78FAF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00" creationId="{C1BC370B-8752-707A-06D2-B7F760EEC6D0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01" creationId="{BA0DE0E6-B1F2-53EE-3A37-484EC270F0ED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02" creationId="{E6DEBABF-D056-F23E-DDBD-E9B30DA5FB1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03" creationId="{E9D47759-169C-4743-BD91-F0D31CF00563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04" creationId="{640D4136-9AEE-3087-33DC-0284EF63A7CC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05" creationId="{ACEA18C7-842D-4994-13F9-64C6EE434369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06" creationId="{D4855130-4084-1786-767D-81B35A76C006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07" creationId="{B5312197-D234-D3B6-8240-BD29AA0CE7AC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08" creationId="{683A6A3B-8B93-4027-280F-119F6BFECA18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09" creationId="{E23A71C5-F3CA-465B-9CCE-CF2BC4DDE181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10" creationId="{3A89C5C6-68F2-22B2-8F94-F704291859A6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11" creationId="{F9841026-B27B-92B4-D379-02DDDA33C963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12" creationId="{DAA8AFD1-407D-6B3C-7469-F1C7DBD728B6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13" creationId="{1AD7BC5D-ACDF-E82C-43D6-2DCBF3B38E43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14" creationId="{1FD9A4BF-5434-9B1A-DA9A-6A4E62A5BFCE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15" creationId="{8AD670F7-D47A-E6A0-A6EC-F10B62940152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16" creationId="{3B9A0BA0-322F-2ABB-4F80-302748BC263A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17" creationId="{2ACCCBAF-4499-5D56-213E-974EDE799C0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18" creationId="{27C5C6B9-B4AD-9B07-17FA-F0E2745B474B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19" creationId="{D98489AC-0EC3-E33D-3E92-0A38D246B0D2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20" creationId="{6B3E0F1E-34CA-1ACC-0F31-370EAE9913C9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21" creationId="{7816983E-AC57-D7CD-F592-3807D457A68C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22" creationId="{C7A9D203-BD8F-A0CF-723B-0944EBA00C62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23" creationId="{FB294182-7563-2C24-EA72-BBD2B69AB69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24" creationId="{380E48FA-E3F1-42B9-FDF8-1C8BF2109440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25" creationId="{4FE96871-49B5-DDDD-E49F-D288B81C3644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26" creationId="{314EA899-E377-7ED9-D025-C09879A50186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27" creationId="{656BA54B-E1DC-2CF3-7F64-5EBDEB65A261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28" creationId="{5AEE48D0-B52A-DD06-4209-6BADA9F95FE8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29" creationId="{C1343D29-2AD8-5C0E-3488-7A0CF3581F5B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30" creationId="{49146E99-F5EF-30A2-F14E-A07F4F000001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31" creationId="{BE40AA7B-E248-E590-EB8D-F59883244772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32" creationId="{F939CCC3-AC2F-C568-8B27-C063FDA30E8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33" creationId="{58B65EF5-6383-A1BF-EDC3-9673837C58D5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34" creationId="{CC3E9201-DAED-7F35-B600-D36BAC3185A9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35" creationId="{52CE8157-E967-46C2-2E1A-78A06A6FA14F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36" creationId="{E9C9CB57-E474-C9A4-5C4C-2EBB23DC5411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37" creationId="{857BE254-C1B1-BB4D-4A96-1DB11E75757F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38" creationId="{AB57DE55-C0E6-144C-B9F7-7E7D377FE68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39" creationId="{F0CE6213-1FE9-A084-07AE-C83C4B784E73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40" creationId="{0DC5A897-1DE3-1A41-658C-902B486E21A5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41" creationId="{05B66606-DFF1-245D-150A-02A961BE3CB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42" creationId="{0A90B0B0-6319-5DD9-1368-6EAF3BFE8D11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43" creationId="{83F9E0D2-6425-E7F7-06F8-2E29FDBD4B9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44" creationId="{0ED2AD70-D077-2259-C7BE-34977756E023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45" creationId="{6ACB1761-2D7B-F3C4-7C59-62F48BAF387D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46" creationId="{083BF166-CD18-6009-3927-34E6994C8ACC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47" creationId="{9E552B68-BDCE-24A8-1EBF-496C2BCD8749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48" creationId="{4EA6218C-0709-C459-7754-922614328E49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49" creationId="{6C54AB59-AC3C-B059-04D2-3D94CA6042CB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50" creationId="{62035274-AE6A-0433-D67E-8313D9EE20D3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51" creationId="{29506DFF-AADD-38A0-58D1-CD832BBE2D43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52" creationId="{2B1E3FAC-F1B5-A3F7-7618-F84B9CE84F11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53" creationId="{BA5B6761-376F-A25A-1290-97D002636A7B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54" creationId="{D5754B76-3E12-4AE2-554D-962BB575D4F2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55" creationId="{991CB238-C3C6-5AE4-A3B6-DE29255A369B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56" creationId="{418E9ABC-F20A-B012-2349-4522EE56513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57" creationId="{E9A51BA9-537D-D5D0-1DC5-2B501BD3183E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58" creationId="{44179500-55CF-77D2-A4A4-9F6DCDE551AA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59" creationId="{7F60F45C-04B6-A6A6-A6A1-413E3F53C238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60" creationId="{A825FA66-DA77-D84F-189E-69FD8E2D9495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61" creationId="{C245E506-8514-BAA0-EF97-279EE1383F18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62" creationId="{AC0FFA95-C219-9B96-AEEB-FCF9D871F129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70" creationId="{9EF55777-A6B4-21BC-A542-3EDC30146096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72" creationId="{B8DEEA45-B7B4-1F38-E124-E9EA3CA31A41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74" creationId="{E2EFCF44-6407-8EB5-8710-39837D9380CA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76" creationId="{188B95F0-AE9D-D305-8E5E-92E09AEA8464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78" creationId="{2ACDBEDF-F767-070E-AD86-FD48F829EB67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80" creationId="{00EDD7CA-C5C4-6B19-94DF-37F786A8DC50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82" creationId="{74E3297D-B11B-570E-A437-6E869E38DDCB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84" creationId="{DAFEDFF8-71AC-43EB-8819-CB4E9B78BB96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86" creationId="{C7323DE8-0C6D-D581-5A71-79FCD277C9DD}"/>
          </ac:cxnSpMkLst>
        </pc:cxnChg>
        <pc:cxnChg chg="mod topLvl">
          <ac:chgData name="Mr J Bee (BWCET)" userId="a1856448-f297-487a-a7ea-498499ce4ab3" providerId="ADAL" clId="{7B77F153-592D-49B5-BFF1-A2EAA9389930}" dt="2024-10-29T14:50:52.836" v="5975" actId="1035"/>
          <ac:cxnSpMkLst>
            <pc:docMk/>
            <pc:sldMk cId="3918583812" sldId="1774"/>
            <ac:cxnSpMk id="288" creationId="{BD9E33DF-7069-21ED-C33F-EEC3BE362208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289" creationId="{4C2C6C2D-E645-6F0B-C72D-3C16D8A460F2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290" creationId="{E554D1FA-ED42-DAC2-4BD7-648A0F2CBC9D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291" creationId="{4B16E107-E170-6186-E441-34B1A879AC6F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292" creationId="{226C1041-8A29-893C-FB2F-4B794079E780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293" creationId="{8B4C8E5C-F21D-F948-09DD-AC301A136FAE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294" creationId="{54710570-25DD-2096-D867-3435A5745B94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295" creationId="{50B2EB5E-F99F-561D-A437-D9238FAEDEB9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296" creationId="{7C27BD92-2270-8C30-C1BF-6AC5F75CC371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297" creationId="{BE9853F0-6408-8D2E-5AD1-3FEFC7C9D653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298" creationId="{372E26C4-D7B3-9C59-84B4-645685DB8331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299" creationId="{00F1CD4C-D840-8AAA-E9AC-DF4164851BE2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05" creationId="{B783F97C-6DED-143B-69DD-0D1210BD500D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06" creationId="{0A9B98F0-7C37-F5E9-1E00-82477BFF41CA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07" creationId="{AA90FF42-DFF4-807E-A140-6E928505F3D7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08" creationId="{EA38AF9E-D20B-F965-6462-E33680583F37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09" creationId="{4798FBEB-6B7C-8BC1-B878-92767373995E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10" creationId="{D3DB8541-749A-2D94-3DFA-C31A2B724E95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11" creationId="{0D0355C3-CBFE-902C-E932-201312D72656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12" creationId="{AE91F500-60FD-4CBA-5971-6361224E93A6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13" creationId="{B75FD61D-35BB-7AC9-DE27-2F6ED8D86D43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14" creationId="{C7A660ED-5F48-C02F-524E-D0CF150BFAD6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15" creationId="{93F8BD2B-26B2-B525-F0AE-1779897A7F47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16" creationId="{029F5E24-2637-0CCE-809E-C3647A2437D7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17" creationId="{5893D668-C57C-8634-77E3-9E041EC4C490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18" creationId="{69D543E1-45F8-DE82-1299-2F10FA90A3B4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19" creationId="{9A0A1348-0604-44E4-261C-F123AA0428EF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20" creationId="{74A409B6-E5EA-887F-2E3A-91F5EE419EC1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21" creationId="{B92F0098-D741-E3AF-0DE8-F3E47E29DC87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22" creationId="{ACA87E6D-3CD6-E080-D382-9A2915F64374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23" creationId="{49981810-ADBB-6FD2-1FB2-183CA2B14AEB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24" creationId="{D6AF97D7-5DBA-0CBB-1D8E-D1A1174888B4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25" creationId="{7E5F1E5B-F137-B86B-9F8E-F6B2E4A28DC9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26" creationId="{590CEE7F-C56C-B9FD-1480-AD5C11FE8C85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27" creationId="{E26248B6-65E7-BEE9-E7B3-745F3562BFA4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28" creationId="{BA8046B5-A33F-B9CC-B771-CC51CA6EE753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29" creationId="{4C8973C5-00CD-B6C9-B048-24B99EA3F3FA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30" creationId="{9BB12353-C08F-2DEF-4176-2C066CFBD95D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31" creationId="{8201DC70-0450-CDFC-A566-9BC7227564FC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32" creationId="{AE21D0A7-19D7-1B57-5EDB-06271DBBC9CD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33" creationId="{1CB88AF7-F80F-BF30-E61B-02261D93B59F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34" creationId="{A82905CE-F52E-5AD9-BE27-8D4F7B2CA0FC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35" creationId="{7463D9DF-D8D2-3E72-722F-0BB2DEBCC79E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36" creationId="{FCE3CA9C-5648-9648-60CB-85331F3A7AB0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37" creationId="{95B8A5EA-110B-0E8D-1A14-B9A31C7947FC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38" creationId="{072F0CB5-7189-AF88-7AF8-48BA903E32B5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39" creationId="{F73EF6FB-89A1-2019-8AE1-1D5704D2BBB3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40" creationId="{085CF026-6F98-D11A-1133-204133CE0FAD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41" creationId="{D36EE20C-B953-D766-D454-29A5045F86DC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42" creationId="{C2BF676C-AFF2-C629-F72F-EA90E112D3C4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43" creationId="{FA098EDD-7014-24D8-F7FF-6E68FA17A5A8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44" creationId="{EC3C537D-5058-C2AD-C1EF-264110699A3B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45" creationId="{1F5B5571-79BC-9A8D-0079-26380FBECAA7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46" creationId="{89380310-3F9E-FBCF-C994-BC4BC2485D17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47" creationId="{DF42610D-0778-59C2-4418-D457DAECDA5F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48" creationId="{7E064C49-B183-323E-F2B0-FB0C239E4457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49" creationId="{0B333270-2221-7603-BB13-AAE2AEED74CA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50" creationId="{85434D25-652C-45B2-843C-6DFEDB3E0B3E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51" creationId="{96D92A11-B72A-E38C-046D-ADE4ADB5A982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52" creationId="{13B029A6-B711-283F-F945-49162DD40341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53" creationId="{366A802B-42F7-3A33-7122-42AF15D9D4E9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54" creationId="{626F0995-6C06-1A0D-33CE-A0CB4D604E79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55" creationId="{C6396B75-AD6F-3EF8-F42F-B393627867CB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56" creationId="{D811FA0A-F28A-F204-9F1D-AE4E1179D3CB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57" creationId="{AA006130-F5C7-61FF-DC2F-8EEDD5C14D57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58" creationId="{2806CB2E-D91C-239F-C328-6BB455C5BE2E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59" creationId="{21E872A1-4260-F45A-7199-BA47359F9E7D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60" creationId="{6D89B0B2-97B2-C3D1-C7F0-C4EAECEBFB35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61" creationId="{2648243A-BD79-41A3-ED7C-59515FB927FE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62" creationId="{0DBD7F50-AFD2-7833-3909-F7BE01B645A8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63" creationId="{FA78634C-95BC-7930-1399-8302BC040DEF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64" creationId="{8A562E0E-A16E-D17D-F90F-12D73A4E7747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65" creationId="{D6DDC9E9-1A6B-D589-66EE-1B47561407E9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66" creationId="{D49185E6-AB73-19A7-7CDA-0F6D9CC25300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67" creationId="{D749E687-5FE1-6FB0-9824-AA44AEA6A5BC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68" creationId="{7333947E-8723-7E53-95D9-3A71A43EAAA6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69" creationId="{56709052-21BA-F55E-C8CE-9859D9BBC7FB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70" creationId="{6DC594A1-418C-695C-F1CD-56921ECE7420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71" creationId="{2C83CA96-BA37-6244-0D6B-FA1580652E8E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72" creationId="{67D27FC7-0427-A9D4-DA60-C49D9A4D4AE3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73" creationId="{A2890312-80CC-C8CC-D6B0-7A3BBE2EDEE0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74" creationId="{FB51F749-C376-3AB1-0A83-1263F7ADD02C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75" creationId="{4ADDBEFD-A987-DD3C-F6AC-B0132082FBEC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76" creationId="{6B411A6F-E276-B7DB-0212-237CDFFD398E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77" creationId="{13617AF3-6933-8236-55C1-7CE934FF4DA3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78" creationId="{5C54886B-53C4-0FA2-6BC0-D759E27C987F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79" creationId="{55DA8A75-9E31-EF10-1C8C-16D001F8B439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80" creationId="{8D510CBF-48CD-7D21-6CA4-CE02C7FCF4AE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81" creationId="{C1513E66-6401-1F28-8F9A-A5A610FB494E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82" creationId="{4D172BEF-32D6-5EC0-DCB6-6C906628A208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83" creationId="{6593BA94-B0D0-F7E9-3C61-B135D1EB036B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84" creationId="{CE66F0EF-DA4B-AE47-8A35-71FBE65DACB6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85" creationId="{276C6F98-0E61-0C17-3AB4-EE369BBD501A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86" creationId="{3E5BAB4D-8F00-F0B2-CB0B-C01F98DB7E23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87" creationId="{158A5A8D-C8C8-2512-F7E1-28ECE4F01BE1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88" creationId="{57B55192-A518-532C-2CF4-2BBB514ED7D0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89" creationId="{29852FEE-1062-D951-247B-6135E4E9346D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90" creationId="{20515616-E840-9B98-E44A-7AAA1C661094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91" creationId="{43AECF0C-E5F9-FFB0-D6DB-7B21CC4AF23D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92" creationId="{89DC4F1C-9C09-4007-4F07-353B8746E583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93" creationId="{52A08262-766A-3A1F-3EDD-6B509A9C8D96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94" creationId="{105FF998-7457-49CD-DD1A-C8CBCAA9F35D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395" creationId="{6CE49F20-B944-79C7-D963-A5BD64C6EE7C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403" creationId="{2DEB126B-28F9-DE9D-856C-812E4273858D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405" creationId="{F980FD3D-4B87-7114-9A45-0B24595D30C2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407" creationId="{7D55D310-3EDB-4AED-8EB5-3AD0E024DE22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409" creationId="{D7FD5636-5C12-E706-972E-CFED84506EAC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411" creationId="{A9D2F9F8-A738-7D72-4673-6EB541C48599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413" creationId="{6C02A31C-4AFA-2AC3-7E03-0538E1624ED7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415" creationId="{D5EFAA8C-DF51-E7AD-B1A5-DDD38D3677E5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417" creationId="{F4F3FDFE-3561-4D00-63E8-73BAA1AF416B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419" creationId="{4F06B663-E9CE-723E-B4F0-C1C3A9E7DE7A}"/>
          </ac:cxnSpMkLst>
        </pc:cxnChg>
        <pc:cxnChg chg="add del mod">
          <ac:chgData name="Mr J Bee (BWCET)" userId="a1856448-f297-487a-a7ea-498499ce4ab3" providerId="ADAL" clId="{7B77F153-592D-49B5-BFF1-A2EAA9389930}" dt="2024-10-29T14:50:44.370" v="5948" actId="478"/>
          <ac:cxnSpMkLst>
            <pc:docMk/>
            <pc:sldMk cId="3918583812" sldId="1774"/>
            <ac:cxnSpMk id="421" creationId="{27D6212D-FF32-E1F6-A597-36A3A0A008B6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22" creationId="{EB557D0A-95F4-914B-C345-72085FEA87ED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23" creationId="{816F8564-FC6A-7B91-727D-064197664CF0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24" creationId="{7D7F66B4-E09E-6B19-6718-E2D4AB23FBDA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25" creationId="{A7BC706B-1997-5DF0-821E-8EADA640EC34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26" creationId="{174A6792-0B9A-7E92-671C-1E5D8F4D6350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27" creationId="{62D2955F-9358-0394-694E-E304D6CE33C6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28" creationId="{FB0E4E19-9EC4-7785-A923-14DA45F30A9F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29" creationId="{EBDCC340-0B90-6BBA-D69D-FD7C69FA26B7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30" creationId="{C50C999A-ACB7-4FBA-6996-C8C23ACD21CC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31" creationId="{85C089D2-BB67-EC86-E4E7-51E533F33D52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32" creationId="{86A1E94D-424C-1FD5-50C4-CAC8EB8494A8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38" creationId="{4FBA6F62-F4FE-3AC7-45DE-58A2478A930C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39" creationId="{8470F73E-B909-643C-9300-B10A2317EB9D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40" creationId="{E5261B2C-D27F-B414-76B2-56C7D27B5783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41" creationId="{81FFB83C-328F-1266-9E84-5DA91097DE15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42" creationId="{B59B0632-C039-E05A-37E6-54D8FE9620B0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43" creationId="{9CA4CFE0-F832-7775-9E56-A7D7A37FD073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44" creationId="{F46F139F-80B4-4668-6D51-412A67FC8458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45" creationId="{1A972D3E-09F0-868F-1341-691FAE866071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46" creationId="{66C7A149-CF0E-E604-8F1F-84A9ECAF7B7F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47" creationId="{8593E706-E9E7-29F7-FA07-DECE7790A8D2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48" creationId="{2EEDD49C-479A-2E53-ED16-DA712C5DEFC1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49" creationId="{5189110E-0A5A-F52B-1C65-62D0ABA0814B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50" creationId="{93AAAC5C-964C-B648-6B20-27EC18F456A2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51" creationId="{595785F5-DA23-C22F-FE48-F4D9A128B3EB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52" creationId="{772D54DC-9F98-0D91-3F1B-6C366268408C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53" creationId="{9287577A-7CD0-F22C-76EA-BFBBA78E8B39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54" creationId="{82CDE708-7775-6D66-54B0-6BEF80552CDD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55" creationId="{25661202-1B7C-B199-8578-AE1C1B05FC62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56" creationId="{BD991CC7-BA3B-732B-42B9-B16999698AA7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57" creationId="{FCE37831-F279-B120-A087-2C087A02168E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58" creationId="{376D19AA-B34A-0364-DB17-32DB3C8E2E9C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59" creationId="{7F199686-B578-38CC-3DC8-981182F7C181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60" creationId="{EB96C139-6C33-9863-09D0-6B4469A47CF3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61" creationId="{EB4D78E4-97A2-1CFA-DA0A-0340746EB982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62" creationId="{CEF2A374-BF9B-1448-38B0-B8B217D33882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63" creationId="{7B1BC24E-47EC-2FAF-D930-24AD66CFD552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64" creationId="{0EE5539F-E3B6-CBE3-FE6F-0D071DC77601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65" creationId="{AAE474CB-27D0-259B-AA7D-CD675128DA66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66" creationId="{B4826CE0-72C5-CA59-05BE-93646BBAC467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67" creationId="{CE3DA76B-81EA-9FB9-75E1-9CACD2A93C6B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68" creationId="{2A905BF4-453D-D0E4-0869-B0A97A4C3805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69" creationId="{20D8E07C-5D63-F7A0-4189-10D79587AF66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70" creationId="{DD65A668-A1FD-83A7-5AFC-07EB3E119DEE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71" creationId="{17289658-6029-42FB-8B56-39855600A8A9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72" creationId="{206648F0-68CF-9980-024E-0AE58770F29B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73" creationId="{FD53FA00-13E4-4E41-E72D-C226AC76E5F4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74" creationId="{8CE3D71F-33D4-8169-DFAE-4E7FD37B4DF0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75" creationId="{787CE498-0ED2-82B4-73DF-9177F38CD732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76" creationId="{AFF9E3C3-90C0-CA52-6C44-A9B9D4059E1F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77" creationId="{D2E7E3BA-E70F-3B77-B83E-F22304B9F5E8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78" creationId="{65E82B6A-E204-4D31-D57E-4772A93C4281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79" creationId="{2AFA09B9-A451-CCB5-B19F-58175458024D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80" creationId="{D2AEA1AE-8A28-1E0C-AA47-5758EB3F084D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81" creationId="{6624FC05-074D-534E-918C-D4799C9B1483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82" creationId="{419CF7FB-7C10-DA76-91C3-03988977D60A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83" creationId="{E133CF3F-8AEB-D1E1-971A-EE7095D73711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84" creationId="{DA990CD2-47A6-7E40-97B1-26298D5E1593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85" creationId="{EEF884FE-FA13-6152-BF90-B0A5A4F538A9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86" creationId="{76562357-3FCC-C8B2-E386-BE5904477694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87" creationId="{F4FB203D-1059-274E-9685-99EA2D664726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88" creationId="{E37A569E-7618-A134-77A8-80A91EAB181B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89" creationId="{A6A79984-6CEB-3E94-0F09-E5111D862A5D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90" creationId="{06928068-9658-A56A-E645-D502EB67E937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91" creationId="{A1BDD29D-E18D-20E0-B7CF-842F64274CBA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92" creationId="{ECB27D70-A69B-EA12-6844-5D710E71CD99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93" creationId="{EB2E6ABF-7395-FD37-2823-F13907FADB9F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94" creationId="{A48399F8-237D-9E93-BCFD-D6730E40291E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95" creationId="{AB828557-0E27-E43B-BEAA-29EC432A4127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96" creationId="{D0F27C0F-003D-8F2A-BDF4-BE62952BC48F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97" creationId="{E7515FFE-0787-5531-C3CD-E465CD174401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98" creationId="{014A3BF0-AF17-429C-3D2E-84E8576F54B9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499" creationId="{340E834F-BCF4-E870-6F64-D302EB16D743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00" creationId="{628A5A90-45AF-0201-8DAE-68E2E4D2A5D1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01" creationId="{2283E295-47C2-8DC0-1283-D9D9E55F11DE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02" creationId="{8632C9D8-E9B0-55A6-5A2D-371E196EF10F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03" creationId="{96DF7614-96D4-991D-23F5-30CB696EF22B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04" creationId="{52BA8384-29D5-1331-94CA-9166ACB56A90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05" creationId="{7EC2B654-9533-DD3B-A41A-E4898A43EB66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06" creationId="{571F8155-5957-8180-FCBA-699F2D5679DE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07" creationId="{E060A5EB-E20F-6646-DCB5-9A6A0CDDAFF6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08" creationId="{567D66EA-189B-EA1F-DA4F-4AB898FAC70E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09" creationId="{CA85AD4C-D1D9-EB5D-CBD8-62F74DCF16B5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10" creationId="{3B63DD5F-C448-3B85-4560-B8E5395B98DE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11" creationId="{E0AD2BD2-1D11-EC8B-83D1-83705689C89C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12" creationId="{411AD2B1-BB7D-B71A-2F50-0B979FDC486D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13" creationId="{7AE769F3-2264-7BA6-413A-66526E9B3CF8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14" creationId="{697C1C37-2CA2-53DD-299F-2EC22415F90D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15" creationId="{A53F71AB-D518-81FD-8C69-AA48C5151416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16" creationId="{67D54B4A-0660-777A-9A5F-F6E82B03B200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17" creationId="{8EFE647B-F8D9-0FD9-27FF-9BE4766D3E71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18" creationId="{531E94E3-3788-B201-6B9A-3050CB91B71F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19" creationId="{3C8CFF65-1C52-40CD-B8E4-EC97AA987749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20" creationId="{0CD29D40-7A60-967C-1C17-9DA2865C870A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21" creationId="{D92F651B-F710-713E-3F97-75AD24DD3CB6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22" creationId="{1541E624-4946-1BF9-2DA3-FA8087CFF1D5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23" creationId="{FB9FC06A-0933-9368-27B4-FF6C1A0A41B1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24" creationId="{78D79D9A-6C35-D7A1-DD7A-FEFB28459270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25" creationId="{6A032BDE-E9A2-9AA1-1210-C12C2C11B02D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26" creationId="{C103F8C3-D0C8-046A-0A7F-8C51EAE26347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27" creationId="{AFD11FD2-5080-A828-F316-FB9EC899C4CC}"/>
          </ac:cxnSpMkLst>
        </pc:cxnChg>
        <pc:cxnChg chg="add mod">
          <ac:chgData name="Mr J Bee (BWCET)" userId="a1856448-f297-487a-a7ea-498499ce4ab3" providerId="ADAL" clId="{7B77F153-592D-49B5-BFF1-A2EAA9389930}" dt="2024-10-29T14:51:05.887" v="5977" actId="1076"/>
          <ac:cxnSpMkLst>
            <pc:docMk/>
            <pc:sldMk cId="3918583812" sldId="1774"/>
            <ac:cxnSpMk id="528" creationId="{B8EEF0A2-9E7C-6DCF-1F9A-28272488F0D4}"/>
          </ac:cxnSpMkLst>
        </pc:cxnChg>
        <pc:cxnChg chg="add mod">
          <ac:chgData name="Mr J Bee (BWCET)" userId="a1856448-f297-487a-a7ea-498499ce4ab3" providerId="ADAL" clId="{7B77F153-592D-49B5-BFF1-A2EAA9389930}" dt="2024-10-29T14:52:03.019" v="5999" actId="1037"/>
          <ac:cxnSpMkLst>
            <pc:docMk/>
            <pc:sldMk cId="3918583812" sldId="1774"/>
            <ac:cxnSpMk id="536" creationId="{77BA8436-B973-0AFE-BD0D-6EB46738460E}"/>
          </ac:cxnSpMkLst>
        </pc:cxnChg>
        <pc:cxnChg chg="add mod">
          <ac:chgData name="Mr J Bee (BWCET)" userId="a1856448-f297-487a-a7ea-498499ce4ab3" providerId="ADAL" clId="{7B77F153-592D-49B5-BFF1-A2EAA9389930}" dt="2024-10-29T14:52:17.092" v="6004" actId="1037"/>
          <ac:cxnSpMkLst>
            <pc:docMk/>
            <pc:sldMk cId="3918583812" sldId="1774"/>
            <ac:cxnSpMk id="538" creationId="{06F05775-652B-4F41-E679-C108FA1FEB3C}"/>
          </ac:cxnSpMkLst>
        </pc:cxnChg>
        <pc:cxnChg chg="add mod">
          <ac:chgData name="Mr J Bee (BWCET)" userId="a1856448-f297-487a-a7ea-498499ce4ab3" providerId="ADAL" clId="{7B77F153-592D-49B5-BFF1-A2EAA9389930}" dt="2024-10-29T14:52:03.019" v="5999" actId="1037"/>
          <ac:cxnSpMkLst>
            <pc:docMk/>
            <pc:sldMk cId="3918583812" sldId="1774"/>
            <ac:cxnSpMk id="540" creationId="{F9DB3A9D-DC4E-B288-3C5B-77355504DD8A}"/>
          </ac:cxnSpMkLst>
        </pc:cxnChg>
        <pc:cxnChg chg="add mod">
          <ac:chgData name="Mr J Bee (BWCET)" userId="a1856448-f297-487a-a7ea-498499ce4ab3" providerId="ADAL" clId="{7B77F153-592D-49B5-BFF1-A2EAA9389930}" dt="2024-10-29T14:52:03.019" v="5999" actId="1037"/>
          <ac:cxnSpMkLst>
            <pc:docMk/>
            <pc:sldMk cId="3918583812" sldId="1774"/>
            <ac:cxnSpMk id="542" creationId="{72C70787-5C03-445C-ED21-2428A840EDAE}"/>
          </ac:cxnSpMkLst>
        </pc:cxnChg>
        <pc:cxnChg chg="add mod">
          <ac:chgData name="Mr J Bee (BWCET)" userId="a1856448-f297-487a-a7ea-498499ce4ab3" providerId="ADAL" clId="{7B77F153-592D-49B5-BFF1-A2EAA9389930}" dt="2024-10-29T14:52:03.019" v="5999" actId="1037"/>
          <ac:cxnSpMkLst>
            <pc:docMk/>
            <pc:sldMk cId="3918583812" sldId="1774"/>
            <ac:cxnSpMk id="544" creationId="{8252E802-20F4-AD63-310B-C880C4A9AAD2}"/>
          </ac:cxnSpMkLst>
        </pc:cxnChg>
        <pc:cxnChg chg="add mod">
          <ac:chgData name="Mr J Bee (BWCET)" userId="a1856448-f297-487a-a7ea-498499ce4ab3" providerId="ADAL" clId="{7B77F153-592D-49B5-BFF1-A2EAA9389930}" dt="2024-10-29T14:52:03.019" v="5999" actId="1037"/>
          <ac:cxnSpMkLst>
            <pc:docMk/>
            <pc:sldMk cId="3918583812" sldId="1774"/>
            <ac:cxnSpMk id="546" creationId="{67D6D1E0-0CD1-7A1E-3480-78924EDBC235}"/>
          </ac:cxnSpMkLst>
        </pc:cxnChg>
        <pc:cxnChg chg="add mod">
          <ac:chgData name="Mr J Bee (BWCET)" userId="a1856448-f297-487a-a7ea-498499ce4ab3" providerId="ADAL" clId="{7B77F153-592D-49B5-BFF1-A2EAA9389930}" dt="2024-10-29T14:52:03.019" v="5999" actId="1037"/>
          <ac:cxnSpMkLst>
            <pc:docMk/>
            <pc:sldMk cId="3918583812" sldId="1774"/>
            <ac:cxnSpMk id="548" creationId="{0CFC12C2-E1F0-1E12-587B-A5BA20C73622}"/>
          </ac:cxnSpMkLst>
        </pc:cxnChg>
        <pc:cxnChg chg="add mod">
          <ac:chgData name="Mr J Bee (BWCET)" userId="a1856448-f297-487a-a7ea-498499ce4ab3" providerId="ADAL" clId="{7B77F153-592D-49B5-BFF1-A2EAA9389930}" dt="2024-10-29T14:52:03.019" v="5999" actId="1037"/>
          <ac:cxnSpMkLst>
            <pc:docMk/>
            <pc:sldMk cId="3918583812" sldId="1774"/>
            <ac:cxnSpMk id="550" creationId="{E60BC656-A099-10DD-8FC2-137AAA822DB5}"/>
          </ac:cxnSpMkLst>
        </pc:cxnChg>
        <pc:cxnChg chg="add mod">
          <ac:chgData name="Mr J Bee (BWCET)" userId="a1856448-f297-487a-a7ea-498499ce4ab3" providerId="ADAL" clId="{7B77F153-592D-49B5-BFF1-A2EAA9389930}" dt="2024-10-29T14:52:03.019" v="5999" actId="1037"/>
          <ac:cxnSpMkLst>
            <pc:docMk/>
            <pc:sldMk cId="3918583812" sldId="1774"/>
            <ac:cxnSpMk id="552" creationId="{C50A0CD8-4DCE-6241-8F49-0473E77BE412}"/>
          </ac:cxnSpMkLst>
        </pc:cxnChg>
        <pc:cxnChg chg="add mod">
          <ac:chgData name="Mr J Bee (BWCET)" userId="a1856448-f297-487a-a7ea-498499ce4ab3" providerId="ADAL" clId="{7B77F153-592D-49B5-BFF1-A2EAA9389930}" dt="2024-10-29T14:52:03.019" v="5999" actId="1037"/>
          <ac:cxnSpMkLst>
            <pc:docMk/>
            <pc:sldMk cId="3918583812" sldId="1774"/>
            <ac:cxnSpMk id="554" creationId="{9D14734C-324A-094C-527F-141B693366A7}"/>
          </ac:cxnSpMkLst>
        </pc:cxn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892653490" sldId="1775"/>
        </pc:sldMkLst>
        <pc:spChg chg="mod">
          <ac:chgData name="Mr J Bee (BWCET)" userId="a1856448-f297-487a-a7ea-498499ce4ab3" providerId="ADAL" clId="{7B77F153-592D-49B5-BFF1-A2EAA9389930}" dt="2024-10-30T08:21:52.063" v="6065" actId="20577"/>
          <ac:spMkLst>
            <pc:docMk/>
            <pc:sldMk cId="1892653490" sldId="1775"/>
            <ac:spMk id="8" creationId="{BFC3348A-ACF6-6F75-3C6F-8561E7652B58}"/>
          </ac:spMkLst>
        </pc:spChg>
        <pc:spChg chg="add mod">
          <ac:chgData name="Mr J Bee (BWCET)" userId="a1856448-f297-487a-a7ea-498499ce4ab3" providerId="ADAL" clId="{7B77F153-592D-49B5-BFF1-A2EAA9389930}" dt="2024-10-30T08:29:10.420" v="6201" actId="1076"/>
          <ac:spMkLst>
            <pc:docMk/>
            <pc:sldMk cId="1892653490" sldId="1775"/>
            <ac:spMk id="11" creationId="{CD8B9413-29E3-41E1-879D-812BECE89583}"/>
          </ac:spMkLst>
        </pc:spChg>
        <pc:spChg chg="add mod">
          <ac:chgData name="Mr J Bee (BWCET)" userId="a1856448-f297-487a-a7ea-498499ce4ab3" providerId="ADAL" clId="{7B77F153-592D-49B5-BFF1-A2EAA9389930}" dt="2024-10-30T08:29:10.420" v="6201" actId="1076"/>
          <ac:spMkLst>
            <pc:docMk/>
            <pc:sldMk cId="1892653490" sldId="1775"/>
            <ac:spMk id="12" creationId="{B6E3AA7E-9030-03E3-420C-A518D45EB3A4}"/>
          </ac:spMkLst>
        </pc:spChg>
        <pc:spChg chg="add mod">
          <ac:chgData name="Mr J Bee (BWCET)" userId="a1856448-f297-487a-a7ea-498499ce4ab3" providerId="ADAL" clId="{7B77F153-592D-49B5-BFF1-A2EAA9389930}" dt="2024-10-30T08:29:10.420" v="6201" actId="1076"/>
          <ac:spMkLst>
            <pc:docMk/>
            <pc:sldMk cId="1892653490" sldId="1775"/>
            <ac:spMk id="13" creationId="{0B880BF3-2B92-335B-1BF7-DB5A059108D9}"/>
          </ac:spMkLst>
        </pc:spChg>
        <pc:spChg chg="mod">
          <ac:chgData name="Mr J Bee (BWCET)" userId="a1856448-f297-487a-a7ea-498499ce4ab3" providerId="ADAL" clId="{7B77F153-592D-49B5-BFF1-A2EAA9389930}" dt="2024-10-30T08:22:21.467" v="6096" actId="20577"/>
          <ac:spMkLst>
            <pc:docMk/>
            <pc:sldMk cId="1892653490" sldId="1775"/>
            <ac:spMk id="25" creationId="{D41C4C77-DBAA-8CAE-4279-49EE88AD0FD9}"/>
          </ac:spMkLst>
        </pc:spChg>
        <pc:spChg chg="add mod">
          <ac:chgData name="Mr J Bee (BWCET)" userId="a1856448-f297-487a-a7ea-498499ce4ab3" providerId="ADAL" clId="{7B77F153-592D-49B5-BFF1-A2EAA9389930}" dt="2024-10-30T08:30:24.526" v="6211" actId="1076"/>
          <ac:spMkLst>
            <pc:docMk/>
            <pc:sldMk cId="1892653490" sldId="1775"/>
            <ac:spMk id="27" creationId="{7D298F6A-B8EC-5F9B-C61C-F385CD60D211}"/>
          </ac:spMkLst>
        </pc:spChg>
        <pc:spChg chg="add mod">
          <ac:chgData name="Mr J Bee (BWCET)" userId="a1856448-f297-487a-a7ea-498499ce4ab3" providerId="ADAL" clId="{7B77F153-592D-49B5-BFF1-A2EAA9389930}" dt="2024-10-30T08:30:17.893" v="6210" actId="1076"/>
          <ac:spMkLst>
            <pc:docMk/>
            <pc:sldMk cId="1892653490" sldId="1775"/>
            <ac:spMk id="28" creationId="{B7E1F32F-4415-D3C5-0E91-C0AFFFD21254}"/>
          </ac:spMkLst>
        </pc:spChg>
        <pc:spChg chg="add mod">
          <ac:chgData name="Mr J Bee (BWCET)" userId="a1856448-f297-487a-a7ea-498499ce4ab3" providerId="ADAL" clId="{7B77F153-592D-49B5-BFF1-A2EAA9389930}" dt="2024-10-30T08:30:11.964" v="6209" actId="1076"/>
          <ac:spMkLst>
            <pc:docMk/>
            <pc:sldMk cId="1892653490" sldId="1775"/>
            <ac:spMk id="29" creationId="{3641EFB8-D9ED-BBD3-F67A-D123EBD9F473}"/>
          </ac:spMkLst>
        </pc:spChg>
        <pc:spChg chg="add mod">
          <ac:chgData name="Mr J Bee (BWCET)" userId="a1856448-f297-487a-a7ea-498499ce4ab3" providerId="ADAL" clId="{7B77F153-592D-49B5-BFF1-A2EAA9389930}" dt="2024-10-30T08:29:10.420" v="6201" actId="1076"/>
          <ac:spMkLst>
            <pc:docMk/>
            <pc:sldMk cId="1892653490" sldId="1775"/>
            <ac:spMk id="30" creationId="{0980224E-68F3-570B-1362-FA00316B5489}"/>
          </ac:spMkLst>
        </pc:spChg>
        <pc:spChg chg="add mod">
          <ac:chgData name="Mr J Bee (BWCET)" userId="a1856448-f297-487a-a7ea-498499ce4ab3" providerId="ADAL" clId="{7B77F153-592D-49B5-BFF1-A2EAA9389930}" dt="2024-10-30T08:29:10.420" v="6201" actId="1076"/>
          <ac:spMkLst>
            <pc:docMk/>
            <pc:sldMk cId="1892653490" sldId="1775"/>
            <ac:spMk id="31" creationId="{AB0EC48B-C14A-3368-D1D0-A5A93891FF02}"/>
          </ac:spMkLst>
        </pc:spChg>
        <pc:spChg chg="add mod">
          <ac:chgData name="Mr J Bee (BWCET)" userId="a1856448-f297-487a-a7ea-498499ce4ab3" providerId="ADAL" clId="{7B77F153-592D-49B5-BFF1-A2EAA9389930}" dt="2024-10-30T08:29:10.420" v="6201" actId="1076"/>
          <ac:spMkLst>
            <pc:docMk/>
            <pc:sldMk cId="1892653490" sldId="1775"/>
            <ac:spMk id="32" creationId="{4AE77F7A-0C36-264E-B9BA-AD29DF6DB3DD}"/>
          </ac:spMkLst>
        </pc:spChg>
        <pc:spChg chg="add mod">
          <ac:chgData name="Mr J Bee (BWCET)" userId="a1856448-f297-487a-a7ea-498499ce4ab3" providerId="ADAL" clId="{7B77F153-592D-49B5-BFF1-A2EAA9389930}" dt="2024-10-30T08:31:23.814" v="6218" actId="20577"/>
          <ac:spMkLst>
            <pc:docMk/>
            <pc:sldMk cId="1892653490" sldId="1775"/>
            <ac:spMk id="33" creationId="{FD790E56-D0D7-D34B-A487-C2A97440A87F}"/>
          </ac:spMkLst>
        </pc:spChg>
        <pc:spChg chg="del">
          <ac:chgData name="Mr J Bee (BWCET)" userId="a1856448-f297-487a-a7ea-498499ce4ab3" providerId="ADAL" clId="{7B77F153-592D-49B5-BFF1-A2EAA9389930}" dt="2024-10-30T08:22:15.272" v="6075" actId="478"/>
          <ac:spMkLst>
            <pc:docMk/>
            <pc:sldMk cId="1892653490" sldId="1775"/>
            <ac:spMk id="37" creationId="{C76EFC0D-7DB8-4B41-676A-7F246622D695}"/>
          </ac:spMkLst>
        </pc:spChg>
        <pc:spChg chg="mod">
          <ac:chgData name="Mr J Bee (BWCET)" userId="a1856448-f297-487a-a7ea-498499ce4ab3" providerId="ADAL" clId="{7B77F153-592D-49B5-BFF1-A2EAA9389930}" dt="2024-10-30T08:21:58.500" v="6068" actId="255"/>
          <ac:spMkLst>
            <pc:docMk/>
            <pc:sldMk cId="1892653490" sldId="1775"/>
            <ac:spMk id="60" creationId="{92DAFE5C-3607-AB49-CD15-2603748099CC}"/>
          </ac:spMkLst>
        </pc:spChg>
        <pc:spChg chg="mod">
          <ac:chgData name="Mr J Bee (BWCET)" userId="a1856448-f297-487a-a7ea-498499ce4ab3" providerId="ADAL" clId="{7B77F153-592D-49B5-BFF1-A2EAA9389930}" dt="2024-10-30T08:22:03.056" v="6071" actId="20577"/>
          <ac:spMkLst>
            <pc:docMk/>
            <pc:sldMk cId="1892653490" sldId="1775"/>
            <ac:spMk id="62" creationId="{AC6CF6D8-0DAE-EEB3-1B7F-A910807C7410}"/>
          </ac:spMkLst>
        </pc:spChg>
        <pc:spChg chg="mod">
          <ac:chgData name="Mr J Bee (BWCET)" userId="a1856448-f297-487a-a7ea-498499ce4ab3" providerId="ADAL" clId="{7B77F153-592D-49B5-BFF1-A2EAA9389930}" dt="2024-10-30T08:22:08.711" v="6074" actId="20577"/>
          <ac:spMkLst>
            <pc:docMk/>
            <pc:sldMk cId="1892653490" sldId="1775"/>
            <ac:spMk id="151" creationId="{E375D7C2-2325-1B71-5005-25FE23A52BAB}"/>
          </ac:spMkLst>
        </pc:sp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505752346" sldId="1776"/>
        </pc:sldMkLst>
        <pc:spChg chg="mod">
          <ac:chgData name="Mr J Bee (BWCET)" userId="a1856448-f297-487a-a7ea-498499ce4ab3" providerId="ADAL" clId="{7B77F153-592D-49B5-BFF1-A2EAA9389930}" dt="2024-10-30T08:33:04.026" v="6305" actId="20577"/>
          <ac:spMkLst>
            <pc:docMk/>
            <pc:sldMk cId="505752346" sldId="1776"/>
            <ac:spMk id="11" creationId="{E84AF876-A4BA-DDFE-EBBD-3EFC3DDD0434}"/>
          </ac:spMkLst>
        </pc:spChg>
        <pc:spChg chg="mod">
          <ac:chgData name="Mr J Bee (BWCET)" userId="a1856448-f297-487a-a7ea-498499ce4ab3" providerId="ADAL" clId="{7B77F153-592D-49B5-BFF1-A2EAA9389930}" dt="2024-10-30T08:33:06.182" v="6307" actId="20577"/>
          <ac:spMkLst>
            <pc:docMk/>
            <pc:sldMk cId="505752346" sldId="1776"/>
            <ac:spMk id="12" creationId="{81C27ECB-717A-F901-246E-01C93F7AA2D5}"/>
          </ac:spMkLst>
        </pc:spChg>
        <pc:spChg chg="mod">
          <ac:chgData name="Mr J Bee (BWCET)" userId="a1856448-f297-487a-a7ea-498499ce4ab3" providerId="ADAL" clId="{7B77F153-592D-49B5-BFF1-A2EAA9389930}" dt="2024-10-30T08:33:08.117" v="6309" actId="20577"/>
          <ac:spMkLst>
            <pc:docMk/>
            <pc:sldMk cId="505752346" sldId="1776"/>
            <ac:spMk id="13" creationId="{CB0EA168-A95B-B865-CFFA-AF1466A74A03}"/>
          </ac:spMkLst>
        </pc:spChg>
        <pc:spChg chg="mod">
          <ac:chgData name="Mr J Bee (BWCET)" userId="a1856448-f297-487a-a7ea-498499ce4ab3" providerId="ADAL" clId="{7B77F153-592D-49B5-BFF1-A2EAA9389930}" dt="2024-10-30T08:33:10.011" v="6311" actId="20577"/>
          <ac:spMkLst>
            <pc:docMk/>
            <pc:sldMk cId="505752346" sldId="1776"/>
            <ac:spMk id="27" creationId="{4A61617D-9699-117A-E893-419DD7AEE7E4}"/>
          </ac:spMkLst>
        </pc:spChg>
        <pc:spChg chg="mod">
          <ac:chgData name="Mr J Bee (BWCET)" userId="a1856448-f297-487a-a7ea-498499ce4ab3" providerId="ADAL" clId="{7B77F153-592D-49B5-BFF1-A2EAA9389930}" dt="2024-10-30T08:33:12.269" v="6313" actId="20577"/>
          <ac:spMkLst>
            <pc:docMk/>
            <pc:sldMk cId="505752346" sldId="1776"/>
            <ac:spMk id="28" creationId="{7B205480-2D3B-2AF5-4221-8E0946865F18}"/>
          </ac:spMkLst>
        </pc:spChg>
        <pc:spChg chg="mod">
          <ac:chgData name="Mr J Bee (BWCET)" userId="a1856448-f297-487a-a7ea-498499ce4ab3" providerId="ADAL" clId="{7B77F153-592D-49B5-BFF1-A2EAA9389930}" dt="2024-10-30T08:32:49.487" v="6294" actId="20577"/>
          <ac:spMkLst>
            <pc:docMk/>
            <pc:sldMk cId="505752346" sldId="1776"/>
            <ac:spMk id="29" creationId="{B1B3A07B-2FBD-9776-C26A-E31EE4BF24A7}"/>
          </ac:spMkLst>
        </pc:spChg>
        <pc:spChg chg="mod">
          <ac:chgData name="Mr J Bee (BWCET)" userId="a1856448-f297-487a-a7ea-498499ce4ab3" providerId="ADAL" clId="{7B77F153-592D-49B5-BFF1-A2EAA9389930}" dt="2024-10-30T08:32:45.221" v="6290" actId="20577"/>
          <ac:spMkLst>
            <pc:docMk/>
            <pc:sldMk cId="505752346" sldId="1776"/>
            <ac:spMk id="30" creationId="{ECFC2701-DEFE-CDB8-F675-6CE16A652F4C}"/>
          </ac:spMkLst>
        </pc:spChg>
        <pc:spChg chg="mod">
          <ac:chgData name="Mr J Bee (BWCET)" userId="a1856448-f297-487a-a7ea-498499ce4ab3" providerId="ADAL" clId="{7B77F153-592D-49B5-BFF1-A2EAA9389930}" dt="2024-10-30T08:33:29.662" v="6317" actId="1076"/>
          <ac:spMkLst>
            <pc:docMk/>
            <pc:sldMk cId="505752346" sldId="1776"/>
            <ac:spMk id="31" creationId="{72233C26-6225-3B2F-6CCD-5A3F45A722DD}"/>
          </ac:spMkLst>
        </pc:spChg>
        <pc:spChg chg="mod">
          <ac:chgData name="Mr J Bee (BWCET)" userId="a1856448-f297-487a-a7ea-498499ce4ab3" providerId="ADAL" clId="{7B77F153-592D-49B5-BFF1-A2EAA9389930}" dt="2024-10-30T08:33:30.140" v="6318" actId="1076"/>
          <ac:spMkLst>
            <pc:docMk/>
            <pc:sldMk cId="505752346" sldId="1776"/>
            <ac:spMk id="32" creationId="{20340A3D-6225-1AEA-8A8B-BC51C7EBF2F4}"/>
          </ac:spMkLst>
        </pc:spChg>
        <pc:spChg chg="mod">
          <ac:chgData name="Mr J Bee (BWCET)" userId="a1856448-f297-487a-a7ea-498499ce4ab3" providerId="ADAL" clId="{7B77F153-592D-49B5-BFF1-A2EAA9389930}" dt="2024-10-30T08:32:36.251" v="6286" actId="20577"/>
          <ac:spMkLst>
            <pc:docMk/>
            <pc:sldMk cId="505752346" sldId="1776"/>
            <ac:spMk id="33" creationId="{35245EEC-C7E2-6D7C-CEA5-EA7DFDC1D3B9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679563016" sldId="1777"/>
        </pc:sldMkLst>
        <pc:spChg chg="del">
          <ac:chgData name="Mr J Bee (BWCET)" userId="a1856448-f297-487a-a7ea-498499ce4ab3" providerId="ADAL" clId="{7B77F153-592D-49B5-BFF1-A2EAA9389930}" dt="2024-10-30T08:35:37.268" v="6366" actId="478"/>
          <ac:spMkLst>
            <pc:docMk/>
            <pc:sldMk cId="679563016" sldId="1777"/>
            <ac:spMk id="8" creationId="{BCE99989-4C0A-9701-698C-C9D7479E539B}"/>
          </ac:spMkLst>
        </pc:spChg>
        <pc:spChg chg="del">
          <ac:chgData name="Mr J Bee (BWCET)" userId="a1856448-f297-487a-a7ea-498499ce4ab3" providerId="ADAL" clId="{7B77F153-592D-49B5-BFF1-A2EAA9389930}" dt="2024-10-30T08:35:37.268" v="6366" actId="478"/>
          <ac:spMkLst>
            <pc:docMk/>
            <pc:sldMk cId="679563016" sldId="1777"/>
            <ac:spMk id="9" creationId="{C2F3AA32-59BC-9CAE-339A-959D7AB7E06D}"/>
          </ac:spMkLst>
        </pc:spChg>
        <pc:spChg chg="del">
          <ac:chgData name="Mr J Bee (BWCET)" userId="a1856448-f297-487a-a7ea-498499ce4ab3" providerId="ADAL" clId="{7B77F153-592D-49B5-BFF1-A2EAA9389930}" dt="2024-10-30T08:35:22.508" v="6363" actId="478"/>
          <ac:spMkLst>
            <pc:docMk/>
            <pc:sldMk cId="679563016" sldId="1777"/>
            <ac:spMk id="11" creationId="{DD4327CF-DF7F-1FEF-8D3E-9250618583BC}"/>
          </ac:spMkLst>
        </pc:spChg>
        <pc:spChg chg="del">
          <ac:chgData name="Mr J Bee (BWCET)" userId="a1856448-f297-487a-a7ea-498499ce4ab3" providerId="ADAL" clId="{7B77F153-592D-49B5-BFF1-A2EAA9389930}" dt="2024-10-30T08:35:22.508" v="6363" actId="478"/>
          <ac:spMkLst>
            <pc:docMk/>
            <pc:sldMk cId="679563016" sldId="1777"/>
            <ac:spMk id="12" creationId="{EB8E9420-1F54-C169-1DF8-3976E4F0F579}"/>
          </ac:spMkLst>
        </pc:spChg>
        <pc:spChg chg="del">
          <ac:chgData name="Mr J Bee (BWCET)" userId="a1856448-f297-487a-a7ea-498499ce4ab3" providerId="ADAL" clId="{7B77F153-592D-49B5-BFF1-A2EAA9389930}" dt="2024-10-30T08:35:22.508" v="6363" actId="478"/>
          <ac:spMkLst>
            <pc:docMk/>
            <pc:sldMk cId="679563016" sldId="1777"/>
            <ac:spMk id="13" creationId="{0E140CF7-5F83-50B9-39F1-7C7F1A53D1C8}"/>
          </ac:spMkLst>
        </pc:spChg>
        <pc:spChg chg="del">
          <ac:chgData name="Mr J Bee (BWCET)" userId="a1856448-f297-487a-a7ea-498499ce4ab3" providerId="ADAL" clId="{7B77F153-592D-49B5-BFF1-A2EAA9389930}" dt="2024-10-30T08:35:22.508" v="6363" actId="478"/>
          <ac:spMkLst>
            <pc:docMk/>
            <pc:sldMk cId="679563016" sldId="1777"/>
            <ac:spMk id="27" creationId="{72590D1E-92AD-91E4-DBEB-3C312227BFFE}"/>
          </ac:spMkLst>
        </pc:spChg>
        <pc:spChg chg="del">
          <ac:chgData name="Mr J Bee (BWCET)" userId="a1856448-f297-487a-a7ea-498499ce4ab3" providerId="ADAL" clId="{7B77F153-592D-49B5-BFF1-A2EAA9389930}" dt="2024-10-30T08:35:22.508" v="6363" actId="478"/>
          <ac:spMkLst>
            <pc:docMk/>
            <pc:sldMk cId="679563016" sldId="1777"/>
            <ac:spMk id="28" creationId="{25A1FF0C-81EE-73CA-6003-6CD15C621259}"/>
          </ac:spMkLst>
        </pc:spChg>
        <pc:spChg chg="del">
          <ac:chgData name="Mr J Bee (BWCET)" userId="a1856448-f297-487a-a7ea-498499ce4ab3" providerId="ADAL" clId="{7B77F153-592D-49B5-BFF1-A2EAA9389930}" dt="2024-10-30T08:35:22.508" v="6363" actId="478"/>
          <ac:spMkLst>
            <pc:docMk/>
            <pc:sldMk cId="679563016" sldId="1777"/>
            <ac:spMk id="29" creationId="{6948BED5-8FBF-F737-FBFE-916996D27DE9}"/>
          </ac:spMkLst>
        </pc:spChg>
        <pc:spChg chg="del mod">
          <ac:chgData name="Mr J Bee (BWCET)" userId="a1856448-f297-487a-a7ea-498499ce4ab3" providerId="ADAL" clId="{7B77F153-592D-49B5-BFF1-A2EAA9389930}" dt="2024-10-30T08:42:17.981" v="6490" actId="478"/>
          <ac:spMkLst>
            <pc:docMk/>
            <pc:sldMk cId="679563016" sldId="1777"/>
            <ac:spMk id="30" creationId="{EB7164EC-E5B7-17E2-8D9E-99A70D816C9D}"/>
          </ac:spMkLst>
        </pc:spChg>
        <pc:spChg chg="del">
          <ac:chgData name="Mr J Bee (BWCET)" userId="a1856448-f297-487a-a7ea-498499ce4ab3" providerId="ADAL" clId="{7B77F153-592D-49B5-BFF1-A2EAA9389930}" dt="2024-10-30T08:35:26.179" v="6365" actId="478"/>
          <ac:spMkLst>
            <pc:docMk/>
            <pc:sldMk cId="679563016" sldId="1777"/>
            <ac:spMk id="31" creationId="{46532932-4D63-0587-06BF-A0DC1F4F3B83}"/>
          </ac:spMkLst>
        </pc:spChg>
        <pc:spChg chg="del">
          <ac:chgData name="Mr J Bee (BWCET)" userId="a1856448-f297-487a-a7ea-498499ce4ab3" providerId="ADAL" clId="{7B77F153-592D-49B5-BFF1-A2EAA9389930}" dt="2024-10-30T08:35:26.179" v="6365" actId="478"/>
          <ac:spMkLst>
            <pc:docMk/>
            <pc:sldMk cId="679563016" sldId="1777"/>
            <ac:spMk id="32" creationId="{B328433A-4044-F2A2-4741-D74C33D6A96D}"/>
          </ac:spMkLst>
        </pc:spChg>
        <pc:spChg chg="del">
          <ac:chgData name="Mr J Bee (BWCET)" userId="a1856448-f297-487a-a7ea-498499ce4ab3" providerId="ADAL" clId="{7B77F153-592D-49B5-BFF1-A2EAA9389930}" dt="2024-10-30T08:35:24.580" v="6364" actId="478"/>
          <ac:spMkLst>
            <pc:docMk/>
            <pc:sldMk cId="679563016" sldId="1777"/>
            <ac:spMk id="33" creationId="{87C37777-9B10-9E85-FC9A-3D923BF513DF}"/>
          </ac:spMkLst>
        </pc:spChg>
        <pc:spChg chg="add del mod">
          <ac:chgData name="Mr J Bee (BWCET)" userId="a1856448-f297-487a-a7ea-498499ce4ab3" providerId="ADAL" clId="{7B77F153-592D-49B5-BFF1-A2EAA9389930}" dt="2024-10-30T08:38:35.832" v="6429" actId="255"/>
          <ac:spMkLst>
            <pc:docMk/>
            <pc:sldMk cId="679563016" sldId="1777"/>
            <ac:spMk id="36" creationId="{0002996A-20F1-AF31-A6BC-8774FFB85323}"/>
          </ac:spMkLst>
        </pc:spChg>
        <pc:spChg chg="add del mod">
          <ac:chgData name="Mr J Bee (BWCET)" userId="a1856448-f297-487a-a7ea-498499ce4ab3" providerId="ADAL" clId="{7B77F153-592D-49B5-BFF1-A2EAA9389930}" dt="2024-10-30T08:40:58.706" v="6463" actId="478"/>
          <ac:spMkLst>
            <pc:docMk/>
            <pc:sldMk cId="679563016" sldId="1777"/>
            <ac:spMk id="37" creationId="{4DB5A477-F447-36D0-F4A4-2111EFF0FCFD}"/>
          </ac:spMkLst>
        </pc:spChg>
        <pc:spChg chg="add del mod">
          <ac:chgData name="Mr J Bee (BWCET)" userId="a1856448-f297-487a-a7ea-498499ce4ab3" providerId="ADAL" clId="{7B77F153-592D-49B5-BFF1-A2EAA9389930}" dt="2024-10-30T08:38:29.631" v="6427" actId="478"/>
          <ac:spMkLst>
            <pc:docMk/>
            <pc:sldMk cId="679563016" sldId="1777"/>
            <ac:spMk id="40" creationId="{00165B78-4F32-A9FD-236B-91C52C569AEB}"/>
          </ac:spMkLst>
        </pc:spChg>
        <pc:spChg chg="add mod">
          <ac:chgData name="Mr J Bee (BWCET)" userId="a1856448-f297-487a-a7ea-498499ce4ab3" providerId="ADAL" clId="{7B77F153-592D-49B5-BFF1-A2EAA9389930}" dt="2024-10-30T08:49:23.431" v="6589" actId="20577"/>
          <ac:spMkLst>
            <pc:docMk/>
            <pc:sldMk cId="679563016" sldId="1777"/>
            <ac:spMk id="42" creationId="{4752943E-D6DE-437E-FB57-0EACF33F8C8A}"/>
          </ac:spMkLst>
        </pc:spChg>
        <pc:spChg chg="add del">
          <ac:chgData name="Mr J Bee (BWCET)" userId="a1856448-f297-487a-a7ea-498499ce4ab3" providerId="ADAL" clId="{7B77F153-592D-49B5-BFF1-A2EAA9389930}" dt="2024-10-30T08:40:05.703" v="6457" actId="478"/>
          <ac:spMkLst>
            <pc:docMk/>
            <pc:sldMk cId="679563016" sldId="1777"/>
            <ac:spMk id="43" creationId="{0FBBCC9B-E2FE-D02D-3CA7-A5BDDBF80A39}"/>
          </ac:spMkLst>
        </pc:spChg>
        <pc:spChg chg="add del mod">
          <ac:chgData name="Mr J Bee (BWCET)" userId="a1856448-f297-487a-a7ea-498499ce4ab3" providerId="ADAL" clId="{7B77F153-592D-49B5-BFF1-A2EAA9389930}" dt="2024-10-30T08:41:26.433" v="6471" actId="478"/>
          <ac:spMkLst>
            <pc:docMk/>
            <pc:sldMk cId="679563016" sldId="1777"/>
            <ac:spMk id="44" creationId="{D70372DB-7D8A-EC04-26C8-73D1A117DB79}"/>
          </ac:spMkLst>
        </pc:spChg>
        <pc:spChg chg="add del mod">
          <ac:chgData name="Mr J Bee (BWCET)" userId="a1856448-f297-487a-a7ea-498499ce4ab3" providerId="ADAL" clId="{7B77F153-592D-49B5-BFF1-A2EAA9389930}" dt="2024-10-30T08:41:22.515" v="6470" actId="478"/>
          <ac:spMkLst>
            <pc:docMk/>
            <pc:sldMk cId="679563016" sldId="1777"/>
            <ac:spMk id="54" creationId="{2D71E814-C4D1-62EF-DCBF-D74760AB9423}"/>
          </ac:spMkLst>
        </pc:spChg>
        <pc:spChg chg="del">
          <ac:chgData name="Mr J Bee (BWCET)" userId="a1856448-f297-487a-a7ea-498499ce4ab3" providerId="ADAL" clId="{7B77F153-592D-49B5-BFF1-A2EAA9389930}" dt="2024-10-30T08:35:37.268" v="6366" actId="478"/>
          <ac:spMkLst>
            <pc:docMk/>
            <pc:sldMk cId="679563016" sldId="1777"/>
            <ac:spMk id="55" creationId="{F3CF1C3F-E42D-D850-2A6A-8EE74A70FEF6}"/>
          </ac:spMkLst>
        </pc:spChg>
        <pc:spChg chg="del">
          <ac:chgData name="Mr J Bee (BWCET)" userId="a1856448-f297-487a-a7ea-498499ce4ab3" providerId="ADAL" clId="{7B77F153-592D-49B5-BFF1-A2EAA9389930}" dt="2024-10-30T08:35:37.268" v="6366" actId="478"/>
          <ac:spMkLst>
            <pc:docMk/>
            <pc:sldMk cId="679563016" sldId="1777"/>
            <ac:spMk id="57" creationId="{72EFCC32-41D1-E381-69AD-B97E2D579BCA}"/>
          </ac:spMkLst>
        </pc:spChg>
        <pc:spChg chg="del">
          <ac:chgData name="Mr J Bee (BWCET)" userId="a1856448-f297-487a-a7ea-498499ce4ab3" providerId="ADAL" clId="{7B77F153-592D-49B5-BFF1-A2EAA9389930}" dt="2024-10-30T08:35:37.268" v="6366" actId="478"/>
          <ac:spMkLst>
            <pc:docMk/>
            <pc:sldMk cId="679563016" sldId="1777"/>
            <ac:spMk id="60" creationId="{941B6858-8A0A-71EA-95DD-34DC6DF35C74}"/>
          </ac:spMkLst>
        </pc:spChg>
        <pc:spChg chg="del">
          <ac:chgData name="Mr J Bee (BWCET)" userId="a1856448-f297-487a-a7ea-498499ce4ab3" providerId="ADAL" clId="{7B77F153-592D-49B5-BFF1-A2EAA9389930}" dt="2024-10-30T08:35:37.268" v="6366" actId="478"/>
          <ac:spMkLst>
            <pc:docMk/>
            <pc:sldMk cId="679563016" sldId="1777"/>
            <ac:spMk id="62" creationId="{FB97FEBB-82E5-4481-1213-AE16CF395561}"/>
          </ac:spMkLst>
        </pc:spChg>
        <pc:spChg chg="del">
          <ac:chgData name="Mr J Bee (BWCET)" userId="a1856448-f297-487a-a7ea-498499ce4ab3" providerId="ADAL" clId="{7B77F153-592D-49B5-BFF1-A2EAA9389930}" dt="2024-10-30T08:35:37.268" v="6366" actId="478"/>
          <ac:spMkLst>
            <pc:docMk/>
            <pc:sldMk cId="679563016" sldId="1777"/>
            <ac:spMk id="65" creationId="{E9EEDF77-A709-33BE-4A8B-D6E01BCCC7DA}"/>
          </ac:spMkLst>
        </pc:spChg>
        <pc:spChg chg="del">
          <ac:chgData name="Mr J Bee (BWCET)" userId="a1856448-f297-487a-a7ea-498499ce4ab3" providerId="ADAL" clId="{7B77F153-592D-49B5-BFF1-A2EAA9389930}" dt="2024-10-30T08:35:37.268" v="6366" actId="478"/>
          <ac:spMkLst>
            <pc:docMk/>
            <pc:sldMk cId="679563016" sldId="1777"/>
            <ac:spMk id="68" creationId="{BF6585F3-7825-B871-445D-2DC7C92E75D2}"/>
          </ac:spMkLst>
        </pc:spChg>
        <pc:spChg chg="del">
          <ac:chgData name="Mr J Bee (BWCET)" userId="a1856448-f297-487a-a7ea-498499ce4ab3" providerId="ADAL" clId="{7B77F153-592D-49B5-BFF1-A2EAA9389930}" dt="2024-10-30T08:35:37.268" v="6366" actId="478"/>
          <ac:spMkLst>
            <pc:docMk/>
            <pc:sldMk cId="679563016" sldId="1777"/>
            <ac:spMk id="151" creationId="{7517DEAE-B72F-B75D-3ABE-FEE75E69F11C}"/>
          </ac:spMkLst>
        </pc:spChg>
        <pc:spChg chg="mod">
          <ac:chgData name="Mr J Bee (BWCET)" userId="a1856448-f297-487a-a7ea-498499ce4ab3" providerId="ADAL" clId="{7B77F153-592D-49B5-BFF1-A2EAA9389930}" dt="2024-10-30T08:36:01.870" v="6373" actId="20577"/>
          <ac:spMkLst>
            <pc:docMk/>
            <pc:sldMk cId="679563016" sldId="1777"/>
            <ac:spMk id="154" creationId="{A666703B-9F91-AAC4-84B3-2DBE4400C9E7}"/>
          </ac:spMkLst>
        </pc:spChg>
        <pc:spChg chg="add mod">
          <ac:chgData name="Mr J Bee (BWCET)" userId="a1856448-f297-487a-a7ea-498499ce4ab3" providerId="ADAL" clId="{7B77F153-592D-49B5-BFF1-A2EAA9389930}" dt="2024-10-30T08:42:13.120" v="6489" actId="20577"/>
          <ac:spMkLst>
            <pc:docMk/>
            <pc:sldMk cId="679563016" sldId="1777"/>
            <ac:spMk id="157" creationId="{3693F21D-A251-E90B-8A2D-FF206C89740D}"/>
          </ac:spMkLst>
        </pc:spChg>
        <pc:spChg chg="add mod">
          <ac:chgData name="Mr J Bee (BWCET)" userId="a1856448-f297-487a-a7ea-498499ce4ab3" providerId="ADAL" clId="{7B77F153-592D-49B5-BFF1-A2EAA9389930}" dt="2024-10-30T08:43:44.875" v="6520" actId="20577"/>
          <ac:spMkLst>
            <pc:docMk/>
            <pc:sldMk cId="679563016" sldId="1777"/>
            <ac:spMk id="162" creationId="{C7687FC0-7485-CA7C-EFF2-2B91EBC0B8F8}"/>
          </ac:spMkLst>
        </pc:spChg>
        <pc:spChg chg="add mod">
          <ac:chgData name="Mr J Bee (BWCET)" userId="a1856448-f297-487a-a7ea-498499ce4ab3" providerId="ADAL" clId="{7B77F153-592D-49B5-BFF1-A2EAA9389930}" dt="2024-10-30T08:49:27.671" v="6590" actId="1076"/>
          <ac:spMkLst>
            <pc:docMk/>
            <pc:sldMk cId="679563016" sldId="1777"/>
            <ac:spMk id="165" creationId="{0FE0B2D1-56D6-1EC1-ADAC-EA9ECD7C2DC4}"/>
          </ac:spMkLst>
        </pc:spChg>
        <pc:spChg chg="add mod">
          <ac:chgData name="Mr J Bee (BWCET)" userId="a1856448-f297-487a-a7ea-498499ce4ab3" providerId="ADAL" clId="{7B77F153-592D-49B5-BFF1-A2EAA9389930}" dt="2024-10-30T08:49:27.671" v="6590" actId="1076"/>
          <ac:spMkLst>
            <pc:docMk/>
            <pc:sldMk cId="679563016" sldId="1777"/>
            <ac:spMk id="166" creationId="{7C1C0822-DD04-BCD6-8BBF-A52FE3CBB47D}"/>
          </ac:spMkLst>
        </pc:spChg>
        <pc:spChg chg="add mod">
          <ac:chgData name="Mr J Bee (BWCET)" userId="a1856448-f297-487a-a7ea-498499ce4ab3" providerId="ADAL" clId="{7B77F153-592D-49B5-BFF1-A2EAA9389930}" dt="2024-10-30T08:43:49.169" v="6524" actId="20577"/>
          <ac:spMkLst>
            <pc:docMk/>
            <pc:sldMk cId="679563016" sldId="1777"/>
            <ac:spMk id="167" creationId="{D305B0DE-5361-67EF-A92B-9CD2632F8021}"/>
          </ac:spMkLst>
        </pc:spChg>
        <pc:spChg chg="add mod">
          <ac:chgData name="Mr J Bee (BWCET)" userId="a1856448-f297-487a-a7ea-498499ce4ab3" providerId="ADAL" clId="{7B77F153-592D-49B5-BFF1-A2EAA9389930}" dt="2024-10-30T08:44:56.369" v="6553" actId="20577"/>
          <ac:spMkLst>
            <pc:docMk/>
            <pc:sldMk cId="679563016" sldId="1777"/>
            <ac:spMk id="169" creationId="{7CCC6E35-0EE5-3070-6142-B772AD96AB53}"/>
          </ac:spMkLst>
        </pc:spChg>
        <pc:spChg chg="add mod">
          <ac:chgData name="Mr J Bee (BWCET)" userId="a1856448-f297-487a-a7ea-498499ce4ab3" providerId="ADAL" clId="{7B77F153-592D-49B5-BFF1-A2EAA9389930}" dt="2024-10-30T08:49:31.812" v="6591" actId="1076"/>
          <ac:spMkLst>
            <pc:docMk/>
            <pc:sldMk cId="679563016" sldId="1777"/>
            <ac:spMk id="172" creationId="{4F7BF01A-0772-73CC-005D-F0A61C700ABE}"/>
          </ac:spMkLst>
        </pc:spChg>
        <pc:spChg chg="add mod">
          <ac:chgData name="Mr J Bee (BWCET)" userId="a1856448-f297-487a-a7ea-498499ce4ab3" providerId="ADAL" clId="{7B77F153-592D-49B5-BFF1-A2EAA9389930}" dt="2024-10-30T08:49:31.812" v="6591" actId="1076"/>
          <ac:spMkLst>
            <pc:docMk/>
            <pc:sldMk cId="679563016" sldId="1777"/>
            <ac:spMk id="173" creationId="{8A0F4BEA-0C52-1E69-DB81-ABEB84087BCA}"/>
          </ac:spMkLst>
        </pc:spChg>
        <pc:spChg chg="add mod">
          <ac:chgData name="Mr J Bee (BWCET)" userId="a1856448-f297-487a-a7ea-498499ce4ab3" providerId="ADAL" clId="{7B77F153-592D-49B5-BFF1-A2EAA9389930}" dt="2024-10-30T08:45:01.411" v="6557" actId="20577"/>
          <ac:spMkLst>
            <pc:docMk/>
            <pc:sldMk cId="679563016" sldId="1777"/>
            <ac:spMk id="174" creationId="{C6296A95-BEEE-E68C-04B2-1F7EB7894BA3}"/>
          </ac:spMkLst>
        </pc:spChg>
        <pc:cxnChg chg="del mod">
          <ac:chgData name="Mr J Bee (BWCET)" userId="a1856448-f297-487a-a7ea-498499ce4ab3" providerId="ADAL" clId="{7B77F153-592D-49B5-BFF1-A2EAA9389930}" dt="2024-10-30T08:35:46.524" v="6367" actId="478"/>
          <ac:cxnSpMkLst>
            <pc:docMk/>
            <pc:sldMk cId="679563016" sldId="1777"/>
            <ac:cxnSpMk id="10" creationId="{0AC0B19D-9A28-530A-8252-476052172243}"/>
          </ac:cxnSpMkLst>
        </pc:cxnChg>
        <pc:cxnChg chg="add mod">
          <ac:chgData name="Mr J Bee (BWCET)" userId="a1856448-f297-487a-a7ea-498499ce4ab3" providerId="ADAL" clId="{7B77F153-592D-49B5-BFF1-A2EAA9389930}" dt="2024-10-30T08:42:08.148" v="6487" actId="1036"/>
          <ac:cxnSpMkLst>
            <pc:docMk/>
            <pc:sldMk cId="679563016" sldId="1777"/>
            <ac:cxnSpMk id="35" creationId="{0D94AA20-BC5D-DE03-2F71-F9BF6BEF0A01}"/>
          </ac:cxnSpMkLst>
        </pc:cxnChg>
        <pc:cxnChg chg="add del mod">
          <ac:chgData name="Mr J Bee (BWCET)" userId="a1856448-f297-487a-a7ea-498499ce4ab3" providerId="ADAL" clId="{7B77F153-592D-49B5-BFF1-A2EAA9389930}" dt="2024-10-30T08:40:55.864" v="6462" actId="478"/>
          <ac:cxnSpMkLst>
            <pc:docMk/>
            <pc:sldMk cId="679563016" sldId="1777"/>
            <ac:cxnSpMk id="38" creationId="{2BB03EEC-B9B0-C684-5813-818D2D682C01}"/>
          </ac:cxnSpMkLst>
        </pc:cxnChg>
        <pc:cxnChg chg="del mod">
          <ac:chgData name="Mr J Bee (BWCET)" userId="a1856448-f297-487a-a7ea-498499ce4ab3" providerId="ADAL" clId="{7B77F153-592D-49B5-BFF1-A2EAA9389930}" dt="2024-10-30T08:35:46.524" v="6367" actId="478"/>
          <ac:cxnSpMkLst>
            <pc:docMk/>
            <pc:sldMk cId="679563016" sldId="1777"/>
            <ac:cxnSpMk id="39" creationId="{CD80887C-999E-0D07-A571-C30DB7E450F4}"/>
          </ac:cxnSpMkLst>
        </pc:cxnChg>
        <pc:cxnChg chg="add del mod">
          <ac:chgData name="Mr J Bee (BWCET)" userId="a1856448-f297-487a-a7ea-498499ce4ab3" providerId="ADAL" clId="{7B77F153-592D-49B5-BFF1-A2EAA9389930}" dt="2024-10-30T08:38:29.631" v="6427" actId="478"/>
          <ac:cxnSpMkLst>
            <pc:docMk/>
            <pc:sldMk cId="679563016" sldId="1777"/>
            <ac:cxnSpMk id="41" creationId="{FD1B81B8-8719-EF82-142D-33AE32D98236}"/>
          </ac:cxnSpMkLst>
        </pc:cxnChg>
        <pc:cxnChg chg="del mod">
          <ac:chgData name="Mr J Bee (BWCET)" userId="a1856448-f297-487a-a7ea-498499ce4ab3" providerId="ADAL" clId="{7B77F153-592D-49B5-BFF1-A2EAA9389930}" dt="2024-10-30T08:35:46.524" v="6367" actId="478"/>
          <ac:cxnSpMkLst>
            <pc:docMk/>
            <pc:sldMk cId="679563016" sldId="1777"/>
            <ac:cxnSpMk id="56" creationId="{DA0B6152-7501-C39E-04A3-13FD37DFDEE3}"/>
          </ac:cxnSpMkLst>
        </pc:cxnChg>
        <pc:cxnChg chg="del mod">
          <ac:chgData name="Mr J Bee (BWCET)" userId="a1856448-f297-487a-a7ea-498499ce4ab3" providerId="ADAL" clId="{7B77F153-592D-49B5-BFF1-A2EAA9389930}" dt="2024-10-30T08:35:46.524" v="6367" actId="478"/>
          <ac:cxnSpMkLst>
            <pc:docMk/>
            <pc:sldMk cId="679563016" sldId="1777"/>
            <ac:cxnSpMk id="58" creationId="{73969BDA-5C59-FF25-DA76-F438C64AAA5F}"/>
          </ac:cxnSpMkLst>
        </pc:cxnChg>
        <pc:cxnChg chg="del mod">
          <ac:chgData name="Mr J Bee (BWCET)" userId="a1856448-f297-487a-a7ea-498499ce4ab3" providerId="ADAL" clId="{7B77F153-592D-49B5-BFF1-A2EAA9389930}" dt="2024-10-30T08:35:46.524" v="6367" actId="478"/>
          <ac:cxnSpMkLst>
            <pc:docMk/>
            <pc:sldMk cId="679563016" sldId="1777"/>
            <ac:cxnSpMk id="61" creationId="{91C0C2FA-BE43-38A8-022B-0A47D02CD1FF}"/>
          </ac:cxnSpMkLst>
        </pc:cxnChg>
        <pc:cxnChg chg="del mod">
          <ac:chgData name="Mr J Bee (BWCET)" userId="a1856448-f297-487a-a7ea-498499ce4ab3" providerId="ADAL" clId="{7B77F153-592D-49B5-BFF1-A2EAA9389930}" dt="2024-10-30T08:35:46.524" v="6367" actId="478"/>
          <ac:cxnSpMkLst>
            <pc:docMk/>
            <pc:sldMk cId="679563016" sldId="1777"/>
            <ac:cxnSpMk id="64" creationId="{C93920CF-B747-439E-0147-58B7F4480E3F}"/>
          </ac:cxnSpMkLst>
        </pc:cxnChg>
        <pc:cxnChg chg="del mod">
          <ac:chgData name="Mr J Bee (BWCET)" userId="a1856448-f297-487a-a7ea-498499ce4ab3" providerId="ADAL" clId="{7B77F153-592D-49B5-BFF1-A2EAA9389930}" dt="2024-10-30T08:35:46.524" v="6367" actId="478"/>
          <ac:cxnSpMkLst>
            <pc:docMk/>
            <pc:sldMk cId="679563016" sldId="1777"/>
            <ac:cxnSpMk id="66" creationId="{486AA651-B7C8-4BB1-B2C3-A5884F561B9F}"/>
          </ac:cxnSpMkLst>
        </pc:cxnChg>
        <pc:cxnChg chg="del mod">
          <ac:chgData name="Mr J Bee (BWCET)" userId="a1856448-f297-487a-a7ea-498499ce4ab3" providerId="ADAL" clId="{7B77F153-592D-49B5-BFF1-A2EAA9389930}" dt="2024-10-30T08:35:46.524" v="6367" actId="478"/>
          <ac:cxnSpMkLst>
            <pc:docMk/>
            <pc:sldMk cId="679563016" sldId="1777"/>
            <ac:cxnSpMk id="69" creationId="{6CF497B3-BEA8-6E54-EA14-F54E70FCB7D4}"/>
          </ac:cxnSpMkLst>
        </pc:cxnChg>
        <pc:cxnChg chg="del mod">
          <ac:chgData name="Mr J Bee (BWCET)" userId="a1856448-f297-487a-a7ea-498499ce4ab3" providerId="ADAL" clId="{7B77F153-592D-49B5-BFF1-A2EAA9389930}" dt="2024-10-30T08:35:46.524" v="6367" actId="478"/>
          <ac:cxnSpMkLst>
            <pc:docMk/>
            <pc:sldMk cId="679563016" sldId="1777"/>
            <ac:cxnSpMk id="153" creationId="{69371EF6-B3CF-ABE7-9D03-CBA3F314D2BE}"/>
          </ac:cxnSpMkLst>
        </pc:cxnChg>
        <pc:cxnChg chg="mod">
          <ac:chgData name="Mr J Bee (BWCET)" userId="a1856448-f297-487a-a7ea-498499ce4ab3" providerId="ADAL" clId="{7B77F153-592D-49B5-BFF1-A2EAA9389930}" dt="2024-10-30T08:35:57.196" v="6369" actId="1038"/>
          <ac:cxnSpMkLst>
            <pc:docMk/>
            <pc:sldMk cId="679563016" sldId="1777"/>
            <ac:cxnSpMk id="155" creationId="{3BAD51CC-AE90-C0B8-3EE4-B72A664A4254}"/>
          </ac:cxnSpMkLst>
        </pc:cxnChg>
        <pc:cxnChg chg="add mod">
          <ac:chgData name="Mr J Bee (BWCET)" userId="a1856448-f297-487a-a7ea-498499ce4ab3" providerId="ADAL" clId="{7B77F153-592D-49B5-BFF1-A2EAA9389930}" dt="2024-10-30T08:42:08.148" v="6487" actId="1036"/>
          <ac:cxnSpMkLst>
            <pc:docMk/>
            <pc:sldMk cId="679563016" sldId="1777"/>
            <ac:cxnSpMk id="158" creationId="{53B83E4B-7475-D346-6814-116758C85429}"/>
          </ac:cxnSpMkLst>
        </pc:cxnChg>
        <pc:cxnChg chg="add mod">
          <ac:chgData name="Mr J Bee (BWCET)" userId="a1856448-f297-487a-a7ea-498499ce4ab3" providerId="ADAL" clId="{7B77F153-592D-49B5-BFF1-A2EAA9389930}" dt="2024-10-30T08:43:24.103" v="6502" actId="1037"/>
          <ac:cxnSpMkLst>
            <pc:docMk/>
            <pc:sldMk cId="679563016" sldId="1777"/>
            <ac:cxnSpMk id="163" creationId="{D59BAB9D-74BA-E0B9-5E75-B223B3D58365}"/>
          </ac:cxnSpMkLst>
        </pc:cxnChg>
        <pc:cxnChg chg="add mod">
          <ac:chgData name="Mr J Bee (BWCET)" userId="a1856448-f297-487a-a7ea-498499ce4ab3" providerId="ADAL" clId="{7B77F153-592D-49B5-BFF1-A2EAA9389930}" dt="2024-10-30T08:43:36.788" v="6508" actId="1038"/>
          <ac:cxnSpMkLst>
            <pc:docMk/>
            <pc:sldMk cId="679563016" sldId="1777"/>
            <ac:cxnSpMk id="164" creationId="{0691291E-C0AF-C183-2E4A-4FF2A6BFDE33}"/>
          </ac:cxnSpMkLst>
        </pc:cxnChg>
        <pc:cxnChg chg="add mod">
          <ac:chgData name="Mr J Bee (BWCET)" userId="a1856448-f297-487a-a7ea-498499ce4ab3" providerId="ADAL" clId="{7B77F153-592D-49B5-BFF1-A2EAA9389930}" dt="2024-10-30T08:43:36.788" v="6508" actId="1038"/>
          <ac:cxnSpMkLst>
            <pc:docMk/>
            <pc:sldMk cId="679563016" sldId="1777"/>
            <ac:cxnSpMk id="168" creationId="{4E0471F5-2817-DF5A-9B98-225FB7FF07EB}"/>
          </ac:cxnSpMkLst>
        </pc:cxnChg>
        <pc:cxnChg chg="add mod">
          <ac:chgData name="Mr J Bee (BWCET)" userId="a1856448-f297-487a-a7ea-498499ce4ab3" providerId="ADAL" clId="{7B77F153-592D-49B5-BFF1-A2EAA9389930}" dt="2024-10-30T08:44:40.648" v="6545" actId="1037"/>
          <ac:cxnSpMkLst>
            <pc:docMk/>
            <pc:sldMk cId="679563016" sldId="1777"/>
            <ac:cxnSpMk id="170" creationId="{81C80D2D-0A96-A67B-2869-B12FF631B5F9}"/>
          </ac:cxnSpMkLst>
        </pc:cxnChg>
        <pc:cxnChg chg="add mod">
          <ac:chgData name="Mr J Bee (BWCET)" userId="a1856448-f297-487a-a7ea-498499ce4ab3" providerId="ADAL" clId="{7B77F153-592D-49B5-BFF1-A2EAA9389930}" dt="2024-10-30T08:44:49.105" v="6550" actId="1037"/>
          <ac:cxnSpMkLst>
            <pc:docMk/>
            <pc:sldMk cId="679563016" sldId="1777"/>
            <ac:cxnSpMk id="171" creationId="{9C4F2CA0-3701-579F-DE01-36E09EAA7209}"/>
          </ac:cxnSpMkLst>
        </pc:cxnChg>
        <pc:cxnChg chg="add mod">
          <ac:chgData name="Mr J Bee (BWCET)" userId="a1856448-f297-487a-a7ea-498499ce4ab3" providerId="ADAL" clId="{7B77F153-592D-49B5-BFF1-A2EAA9389930}" dt="2024-10-30T08:44:49.105" v="6550" actId="1037"/>
          <ac:cxnSpMkLst>
            <pc:docMk/>
            <pc:sldMk cId="679563016" sldId="1777"/>
            <ac:cxnSpMk id="175" creationId="{AC23AACC-4CB2-9237-A1CD-22519D5AC7C4}"/>
          </ac:cxnSpMkLst>
        </pc:cxn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032609483" sldId="1778"/>
        </pc:sldMkLst>
        <pc:spChg chg="add mod">
          <ac:chgData name="Mr J Bee (BWCET)" userId="a1856448-f297-487a-a7ea-498499ce4ab3" providerId="ADAL" clId="{7B77F153-592D-49B5-BFF1-A2EAA9389930}" dt="2024-10-30T08:54:10.072" v="6695" actId="1076"/>
          <ac:spMkLst>
            <pc:docMk/>
            <pc:sldMk cId="2032609483" sldId="1778"/>
            <ac:spMk id="7" creationId="{AFE96B2A-7564-6DEF-C7F3-9710806A69F3}"/>
          </ac:spMkLst>
        </pc:spChg>
        <pc:spChg chg="del">
          <ac:chgData name="Mr J Bee (BWCET)" userId="a1856448-f297-487a-a7ea-498499ce4ab3" providerId="ADAL" clId="{7B77F153-592D-49B5-BFF1-A2EAA9389930}" dt="2024-10-30T08:52:38.253" v="6600" actId="478"/>
          <ac:spMkLst>
            <pc:docMk/>
            <pc:sldMk cId="2032609483" sldId="1778"/>
            <ac:spMk id="19" creationId="{AEF018D7-03EA-358B-F2E5-4E85325282D6}"/>
          </ac:spMkLst>
        </pc:spChg>
        <pc:spChg chg="del">
          <ac:chgData name="Mr J Bee (BWCET)" userId="a1856448-f297-487a-a7ea-498499ce4ab3" providerId="ADAL" clId="{7B77F153-592D-49B5-BFF1-A2EAA9389930}" dt="2024-10-30T08:52:35.938" v="6599" actId="478"/>
          <ac:spMkLst>
            <pc:docMk/>
            <pc:sldMk cId="2032609483" sldId="1778"/>
            <ac:spMk id="20" creationId="{4E5652F9-8BCF-5A9E-5D8F-2ECA7EC11F80}"/>
          </ac:spMkLst>
        </pc:spChg>
        <pc:spChg chg="del">
          <ac:chgData name="Mr J Bee (BWCET)" userId="a1856448-f297-487a-a7ea-498499ce4ab3" providerId="ADAL" clId="{7B77F153-592D-49B5-BFF1-A2EAA9389930}" dt="2024-10-30T08:52:35.938" v="6599" actId="478"/>
          <ac:spMkLst>
            <pc:docMk/>
            <pc:sldMk cId="2032609483" sldId="1778"/>
            <ac:spMk id="21" creationId="{166BE58D-A89A-02CB-71F0-7B6DF3F39100}"/>
          </ac:spMkLst>
        </pc:spChg>
        <pc:spChg chg="del">
          <ac:chgData name="Mr J Bee (BWCET)" userId="a1856448-f297-487a-a7ea-498499ce4ab3" providerId="ADAL" clId="{7B77F153-592D-49B5-BFF1-A2EAA9389930}" dt="2024-10-30T08:52:35.938" v="6599" actId="478"/>
          <ac:spMkLst>
            <pc:docMk/>
            <pc:sldMk cId="2032609483" sldId="1778"/>
            <ac:spMk id="22" creationId="{5C13F64A-C3AF-5255-64BE-8C506A2302EF}"/>
          </ac:spMkLst>
        </pc:spChg>
        <pc:spChg chg="del">
          <ac:chgData name="Mr J Bee (BWCET)" userId="a1856448-f297-487a-a7ea-498499ce4ab3" providerId="ADAL" clId="{7B77F153-592D-49B5-BFF1-A2EAA9389930}" dt="2024-10-30T08:52:35.938" v="6599" actId="478"/>
          <ac:spMkLst>
            <pc:docMk/>
            <pc:sldMk cId="2032609483" sldId="1778"/>
            <ac:spMk id="23" creationId="{4BB4856C-9F1E-64A8-DA54-045847740773}"/>
          </ac:spMkLst>
        </pc:spChg>
        <pc:spChg chg="del">
          <ac:chgData name="Mr J Bee (BWCET)" userId="a1856448-f297-487a-a7ea-498499ce4ab3" providerId="ADAL" clId="{7B77F153-592D-49B5-BFF1-A2EAA9389930}" dt="2024-10-30T08:52:35.938" v="6599" actId="478"/>
          <ac:spMkLst>
            <pc:docMk/>
            <pc:sldMk cId="2032609483" sldId="1778"/>
            <ac:spMk id="127" creationId="{269B3B85-ECA8-027B-DFE5-37E72E632CD9}"/>
          </ac:spMkLst>
        </pc:spChg>
        <pc:spChg chg="del">
          <ac:chgData name="Mr J Bee (BWCET)" userId="a1856448-f297-487a-a7ea-498499ce4ab3" providerId="ADAL" clId="{7B77F153-592D-49B5-BFF1-A2EAA9389930}" dt="2024-10-30T08:52:35.938" v="6599" actId="478"/>
          <ac:spMkLst>
            <pc:docMk/>
            <pc:sldMk cId="2032609483" sldId="1778"/>
            <ac:spMk id="128" creationId="{BACA74AA-AD24-FF39-634F-14C41FFB3159}"/>
          </ac:spMkLst>
        </pc:spChg>
        <pc:spChg chg="del">
          <ac:chgData name="Mr J Bee (BWCET)" userId="a1856448-f297-487a-a7ea-498499ce4ab3" providerId="ADAL" clId="{7B77F153-592D-49B5-BFF1-A2EAA9389930}" dt="2024-10-30T08:52:35.938" v="6599" actId="478"/>
          <ac:spMkLst>
            <pc:docMk/>
            <pc:sldMk cId="2032609483" sldId="1778"/>
            <ac:spMk id="129" creationId="{A7866FA8-DEC8-69A3-B371-72D02A2DE755}"/>
          </ac:spMkLst>
        </pc:spChg>
        <pc:spChg chg="del">
          <ac:chgData name="Mr J Bee (BWCET)" userId="a1856448-f297-487a-a7ea-498499ce4ab3" providerId="ADAL" clId="{7B77F153-592D-49B5-BFF1-A2EAA9389930}" dt="2024-10-30T08:52:35.938" v="6599" actId="478"/>
          <ac:spMkLst>
            <pc:docMk/>
            <pc:sldMk cId="2032609483" sldId="1778"/>
            <ac:spMk id="130" creationId="{91CDBE60-6F4F-0A6F-0D1B-D27F812B95FE}"/>
          </ac:spMkLst>
        </pc:spChg>
        <pc:spChg chg="del">
          <ac:chgData name="Mr J Bee (BWCET)" userId="a1856448-f297-487a-a7ea-498499ce4ab3" providerId="ADAL" clId="{7B77F153-592D-49B5-BFF1-A2EAA9389930}" dt="2024-10-30T08:52:35.938" v="6599" actId="478"/>
          <ac:spMkLst>
            <pc:docMk/>
            <pc:sldMk cId="2032609483" sldId="1778"/>
            <ac:spMk id="131" creationId="{97A833BA-652C-67D7-1DD4-76B06A869A78}"/>
          </ac:spMkLst>
        </pc:spChg>
        <pc:spChg chg="del">
          <ac:chgData name="Mr J Bee (BWCET)" userId="a1856448-f297-487a-a7ea-498499ce4ab3" providerId="ADAL" clId="{7B77F153-592D-49B5-BFF1-A2EAA9389930}" dt="2024-10-30T08:52:35.938" v="6599" actId="478"/>
          <ac:spMkLst>
            <pc:docMk/>
            <pc:sldMk cId="2032609483" sldId="1778"/>
            <ac:spMk id="132" creationId="{6CA60C43-475D-C860-ADEA-24F2B5F52BD2}"/>
          </ac:spMkLst>
        </pc:spChg>
        <pc:spChg chg="del">
          <ac:chgData name="Mr J Bee (BWCET)" userId="a1856448-f297-487a-a7ea-498499ce4ab3" providerId="ADAL" clId="{7B77F153-592D-49B5-BFF1-A2EAA9389930}" dt="2024-10-30T08:52:30.641" v="6598" actId="478"/>
          <ac:spMkLst>
            <pc:docMk/>
            <pc:sldMk cId="2032609483" sldId="1778"/>
            <ac:spMk id="133" creationId="{BDA5808C-3DBE-5E7A-3B1D-05B2FBA87708}"/>
          </ac:spMkLst>
        </pc:spChg>
        <pc:spChg chg="del">
          <ac:chgData name="Mr J Bee (BWCET)" userId="a1856448-f297-487a-a7ea-498499ce4ab3" providerId="ADAL" clId="{7B77F153-592D-49B5-BFF1-A2EAA9389930}" dt="2024-10-30T08:52:30.641" v="6598" actId="478"/>
          <ac:spMkLst>
            <pc:docMk/>
            <pc:sldMk cId="2032609483" sldId="1778"/>
            <ac:spMk id="135" creationId="{0780B2C6-323A-33BF-9729-96B919A4B9EF}"/>
          </ac:spMkLst>
        </pc:spChg>
        <pc:spChg chg="del">
          <ac:chgData name="Mr J Bee (BWCET)" userId="a1856448-f297-487a-a7ea-498499ce4ab3" providerId="ADAL" clId="{7B77F153-592D-49B5-BFF1-A2EAA9389930}" dt="2024-10-30T08:52:30.641" v="6598" actId="478"/>
          <ac:spMkLst>
            <pc:docMk/>
            <pc:sldMk cId="2032609483" sldId="1778"/>
            <ac:spMk id="137" creationId="{2046314D-EB72-1446-5AD7-C7784F005C1B}"/>
          </ac:spMkLst>
        </pc:spChg>
        <pc:spChg chg="del">
          <ac:chgData name="Mr J Bee (BWCET)" userId="a1856448-f297-487a-a7ea-498499ce4ab3" providerId="ADAL" clId="{7B77F153-592D-49B5-BFF1-A2EAA9389930}" dt="2024-10-30T08:52:30.641" v="6598" actId="478"/>
          <ac:spMkLst>
            <pc:docMk/>
            <pc:sldMk cId="2032609483" sldId="1778"/>
            <ac:spMk id="139" creationId="{88121FA6-BA82-8EEF-5BBF-670FF2CCE8B5}"/>
          </ac:spMkLst>
        </pc:spChg>
        <pc:spChg chg="del">
          <ac:chgData name="Mr J Bee (BWCET)" userId="a1856448-f297-487a-a7ea-498499ce4ab3" providerId="ADAL" clId="{7B77F153-592D-49B5-BFF1-A2EAA9389930}" dt="2024-10-30T08:52:30.641" v="6598" actId="478"/>
          <ac:spMkLst>
            <pc:docMk/>
            <pc:sldMk cId="2032609483" sldId="1778"/>
            <ac:spMk id="141" creationId="{AB9C7F08-122C-3BEB-E72D-DBEF98EBC9B9}"/>
          </ac:spMkLst>
        </pc:spChg>
        <pc:spChg chg="del">
          <ac:chgData name="Mr J Bee (BWCET)" userId="a1856448-f297-487a-a7ea-498499ce4ab3" providerId="ADAL" clId="{7B77F153-592D-49B5-BFF1-A2EAA9389930}" dt="2024-10-30T08:52:30.641" v="6598" actId="478"/>
          <ac:spMkLst>
            <pc:docMk/>
            <pc:sldMk cId="2032609483" sldId="1778"/>
            <ac:spMk id="143" creationId="{D003A6A3-F179-CEDA-B02F-5AD57E3F6CAE}"/>
          </ac:spMkLst>
        </pc:spChg>
        <pc:spChg chg="del">
          <ac:chgData name="Mr J Bee (BWCET)" userId="a1856448-f297-487a-a7ea-498499ce4ab3" providerId="ADAL" clId="{7B77F153-592D-49B5-BFF1-A2EAA9389930}" dt="2024-10-30T08:52:30.641" v="6598" actId="478"/>
          <ac:spMkLst>
            <pc:docMk/>
            <pc:sldMk cId="2032609483" sldId="1778"/>
            <ac:spMk id="145" creationId="{71D5735A-41EB-CAF9-F731-0FBD4DFC42D8}"/>
          </ac:spMkLst>
        </pc:spChg>
        <pc:spChg chg="del">
          <ac:chgData name="Mr J Bee (BWCET)" userId="a1856448-f297-487a-a7ea-498499ce4ab3" providerId="ADAL" clId="{7B77F153-592D-49B5-BFF1-A2EAA9389930}" dt="2024-10-30T08:52:30.641" v="6598" actId="478"/>
          <ac:spMkLst>
            <pc:docMk/>
            <pc:sldMk cId="2032609483" sldId="1778"/>
            <ac:spMk id="147" creationId="{A1550C35-BBF9-6189-4AC8-084C67E0A07F}"/>
          </ac:spMkLst>
        </pc:spChg>
        <pc:spChg chg="del">
          <ac:chgData name="Mr J Bee (BWCET)" userId="a1856448-f297-487a-a7ea-498499ce4ab3" providerId="ADAL" clId="{7B77F153-592D-49B5-BFF1-A2EAA9389930}" dt="2024-10-30T08:52:30.641" v="6598" actId="478"/>
          <ac:spMkLst>
            <pc:docMk/>
            <pc:sldMk cId="2032609483" sldId="1778"/>
            <ac:spMk id="149" creationId="{88C6E429-7036-E6BC-2596-06B445296AA4}"/>
          </ac:spMkLst>
        </pc:spChg>
        <pc:spChg chg="del">
          <ac:chgData name="Mr J Bee (BWCET)" userId="a1856448-f297-487a-a7ea-498499ce4ab3" providerId="ADAL" clId="{7B77F153-592D-49B5-BFF1-A2EAA9389930}" dt="2024-10-30T08:52:30.641" v="6598" actId="478"/>
          <ac:spMkLst>
            <pc:docMk/>
            <pc:sldMk cId="2032609483" sldId="1778"/>
            <ac:spMk id="151" creationId="{6E48CC10-8A07-BD57-9E5E-BD3B3CAB0F81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167" creationId="{C018D755-AE75-C9EB-ED70-96618580C588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168" creationId="{38FBCABF-72D3-D83B-18B6-D92773EF7BA6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169" creationId="{57811A56-C9BC-631B-329B-4CCC9F203921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170" creationId="{C12ACF8F-35A7-49BC-187E-32FB4DCAD245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171" creationId="{F2F89C52-4860-9D89-04B5-9D4F81D5357B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263" creationId="{EED9EBF9-F018-1DD0-C047-3F89466B7CBF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264" creationId="{28D4F32A-6A2A-1E31-F533-E9E0DA67E955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265" creationId="{30C45E88-AF7A-6A68-C033-5A7D97FECEFB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266" creationId="{52F7236C-7E9A-1AB3-C828-FEDEE86EF9F5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267" creationId="{666FE659-8798-9E3A-00AC-2D3C9BE5A20D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268" creationId="{E68E4D87-A50D-8ED3-87D0-A7EEFD93C389}"/>
          </ac:spMkLst>
        </pc:spChg>
        <pc:spChg chg="del">
          <ac:chgData name="Mr J Bee (BWCET)" userId="a1856448-f297-487a-a7ea-498499ce4ab3" providerId="ADAL" clId="{7B77F153-592D-49B5-BFF1-A2EAA9389930}" dt="2024-10-30T08:52:24.689" v="6597" actId="478"/>
          <ac:spMkLst>
            <pc:docMk/>
            <pc:sldMk cId="2032609483" sldId="1778"/>
            <ac:spMk id="269" creationId="{D8D0C19F-9A14-4A71-E965-67C8D2A72BBA}"/>
          </ac:spMkLst>
        </pc:spChg>
        <pc:spChg chg="del">
          <ac:chgData name="Mr J Bee (BWCET)" userId="a1856448-f297-487a-a7ea-498499ce4ab3" providerId="ADAL" clId="{7B77F153-592D-49B5-BFF1-A2EAA9389930}" dt="2024-10-30T08:52:24.689" v="6597" actId="478"/>
          <ac:spMkLst>
            <pc:docMk/>
            <pc:sldMk cId="2032609483" sldId="1778"/>
            <ac:spMk id="271" creationId="{339D82CC-A6C0-2FAD-40E7-5DF12CA54972}"/>
          </ac:spMkLst>
        </pc:spChg>
        <pc:spChg chg="del">
          <ac:chgData name="Mr J Bee (BWCET)" userId="a1856448-f297-487a-a7ea-498499ce4ab3" providerId="ADAL" clId="{7B77F153-592D-49B5-BFF1-A2EAA9389930}" dt="2024-10-30T08:52:24.689" v="6597" actId="478"/>
          <ac:spMkLst>
            <pc:docMk/>
            <pc:sldMk cId="2032609483" sldId="1778"/>
            <ac:spMk id="273" creationId="{C23BAD3C-A882-07CB-0571-21A9ABC5BD6A}"/>
          </ac:spMkLst>
        </pc:spChg>
        <pc:spChg chg="del">
          <ac:chgData name="Mr J Bee (BWCET)" userId="a1856448-f297-487a-a7ea-498499ce4ab3" providerId="ADAL" clId="{7B77F153-592D-49B5-BFF1-A2EAA9389930}" dt="2024-10-30T08:52:24.689" v="6597" actId="478"/>
          <ac:spMkLst>
            <pc:docMk/>
            <pc:sldMk cId="2032609483" sldId="1778"/>
            <ac:spMk id="275" creationId="{58D9F0D3-8849-01C1-D909-547E9814C4CC}"/>
          </ac:spMkLst>
        </pc:spChg>
        <pc:spChg chg="del">
          <ac:chgData name="Mr J Bee (BWCET)" userId="a1856448-f297-487a-a7ea-498499ce4ab3" providerId="ADAL" clId="{7B77F153-592D-49B5-BFF1-A2EAA9389930}" dt="2024-10-30T08:52:24.689" v="6597" actId="478"/>
          <ac:spMkLst>
            <pc:docMk/>
            <pc:sldMk cId="2032609483" sldId="1778"/>
            <ac:spMk id="277" creationId="{581C8475-1BC7-B6CD-E18C-735D007B083D}"/>
          </ac:spMkLst>
        </pc:spChg>
        <pc:spChg chg="del">
          <ac:chgData name="Mr J Bee (BWCET)" userId="a1856448-f297-487a-a7ea-498499ce4ab3" providerId="ADAL" clId="{7B77F153-592D-49B5-BFF1-A2EAA9389930}" dt="2024-10-30T08:52:24.689" v="6597" actId="478"/>
          <ac:spMkLst>
            <pc:docMk/>
            <pc:sldMk cId="2032609483" sldId="1778"/>
            <ac:spMk id="279" creationId="{FE4D8217-FC81-F4A5-25D5-19454ED0179D}"/>
          </ac:spMkLst>
        </pc:spChg>
        <pc:spChg chg="del">
          <ac:chgData name="Mr J Bee (BWCET)" userId="a1856448-f297-487a-a7ea-498499ce4ab3" providerId="ADAL" clId="{7B77F153-592D-49B5-BFF1-A2EAA9389930}" dt="2024-10-30T08:52:24.689" v="6597" actId="478"/>
          <ac:spMkLst>
            <pc:docMk/>
            <pc:sldMk cId="2032609483" sldId="1778"/>
            <ac:spMk id="281" creationId="{E49A70B5-1493-CA9A-85AC-3E97B36F1C6B}"/>
          </ac:spMkLst>
        </pc:spChg>
        <pc:spChg chg="del">
          <ac:chgData name="Mr J Bee (BWCET)" userId="a1856448-f297-487a-a7ea-498499ce4ab3" providerId="ADAL" clId="{7B77F153-592D-49B5-BFF1-A2EAA9389930}" dt="2024-10-30T08:52:24.689" v="6597" actId="478"/>
          <ac:spMkLst>
            <pc:docMk/>
            <pc:sldMk cId="2032609483" sldId="1778"/>
            <ac:spMk id="283" creationId="{2C43442E-E1B0-7A4D-338B-D7280B180706}"/>
          </ac:spMkLst>
        </pc:spChg>
        <pc:spChg chg="del">
          <ac:chgData name="Mr J Bee (BWCET)" userId="a1856448-f297-487a-a7ea-498499ce4ab3" providerId="ADAL" clId="{7B77F153-592D-49B5-BFF1-A2EAA9389930}" dt="2024-10-30T08:52:24.689" v="6597" actId="478"/>
          <ac:spMkLst>
            <pc:docMk/>
            <pc:sldMk cId="2032609483" sldId="1778"/>
            <ac:spMk id="285" creationId="{1B3978BB-BF39-F64E-9589-CE614B9802C3}"/>
          </ac:spMkLst>
        </pc:spChg>
        <pc:spChg chg="del">
          <ac:chgData name="Mr J Bee (BWCET)" userId="a1856448-f297-487a-a7ea-498499ce4ab3" providerId="ADAL" clId="{7B77F153-592D-49B5-BFF1-A2EAA9389930}" dt="2024-10-30T08:52:24.689" v="6597" actId="478"/>
          <ac:spMkLst>
            <pc:docMk/>
            <pc:sldMk cId="2032609483" sldId="1778"/>
            <ac:spMk id="287" creationId="{0A3ED499-CAA4-B0FD-9D62-B52CA79D62D7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433" creationId="{89942FA3-4515-ABAD-441D-2E2517F38393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434" creationId="{941C6F9F-AE25-5139-4640-84093CDCFFAD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435" creationId="{2A6E90C5-77CC-9A44-2097-7F229F3D421F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436" creationId="{492A8795-1E06-51CD-F868-725A47033AE9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437" creationId="{3AA63A1E-C15D-5171-4AE0-1B761CA8DD1B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29" creationId="{CB447B35-48EC-38CF-3895-36633A7213DC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30" creationId="{D48C73B4-6988-99B8-3521-D02DF19302B7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31" creationId="{B942B74C-BA09-2435-6A58-095980E8497A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32" creationId="{1970E5C1-F6E8-307D-043F-C53AB821E245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33" creationId="{43C46400-FE37-74EE-2372-C3AD4521AE16}"/>
          </ac:spMkLst>
        </pc:spChg>
        <pc:spChg chg="del">
          <ac:chgData name="Mr J Bee (BWCET)" userId="a1856448-f297-487a-a7ea-498499ce4ab3" providerId="ADAL" clId="{7B77F153-592D-49B5-BFF1-A2EAA9389930}" dt="2024-10-30T09:10:57.917" v="7079" actId="478"/>
          <ac:spMkLst>
            <pc:docMk/>
            <pc:sldMk cId="2032609483" sldId="1778"/>
            <ac:spMk id="534" creationId="{8A48269A-BA08-C16D-944E-EF7CCC335DF7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35" creationId="{D941B247-9593-8D77-8E59-25A00311BC8E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37" creationId="{EC048066-6D59-316F-7353-FDEEACD0F0F7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39" creationId="{ACE09D06-0DD8-C7F8-449E-08D4D1787EDA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41" creationId="{9723326E-8E3C-A5EC-BD18-EBE831C19663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43" creationId="{33EB4936-CBD0-2F24-49CE-17F97CA413DF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45" creationId="{CBB73E2F-C351-FFD2-B7F3-D0248459FCAC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47" creationId="{6240BCEE-B7BD-5668-0125-DF3D05F6CF1D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49" creationId="{4C9EB83C-DA11-9CF0-CF8F-15A7CD01A2CA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51" creationId="{2737F18C-184F-D98D-0043-8C7DC3ECCAEC}"/>
          </ac:spMkLst>
        </pc:spChg>
        <pc:spChg chg="del">
          <ac:chgData name="Mr J Bee (BWCET)" userId="a1856448-f297-487a-a7ea-498499ce4ab3" providerId="ADAL" clId="{7B77F153-592D-49B5-BFF1-A2EAA9389930}" dt="2024-10-30T08:52:22.500" v="6596" actId="478"/>
          <ac:spMkLst>
            <pc:docMk/>
            <pc:sldMk cId="2032609483" sldId="1778"/>
            <ac:spMk id="553" creationId="{8E45E1FB-4B69-C2B1-6330-E9A9CD049375}"/>
          </ac:spMkLst>
        </pc:sp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2" creationId="{BD162E4A-A0DF-DDEF-3DC1-D569708FF04E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3" creationId="{B80A0FAA-2F36-E39F-15BE-BFD15EA4827F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4" creationId="{188117E2-423E-A26A-DE65-46DE620EB490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5" creationId="{EB760D4F-37E3-D651-BF12-B785F78C7D5D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6" creationId="{FF5D076D-F66D-74B6-3FDD-B8BE995C5053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9" creationId="{8FE2B981-D499-D1AC-506E-F53456D802DE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1" creationId="{6CE1C7B7-004A-C7E5-8D3F-D2E5A1E19AC8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5" creationId="{FF424830-514D-4719-E0F3-F2BD8B841B9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6" creationId="{A21FDC35-E2AE-5F63-DC50-563C3C64BDC0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7" creationId="{EB5141A8-DB33-DBC6-6600-37FF30A31B47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8" creationId="{9621A57E-8FDC-5DED-B38F-E06A4802917B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24" creationId="{CE55D654-7694-A118-0AD6-8D4C0720BA5E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28" creationId="{5514A129-3478-2B69-C5A0-B89BD35A30D2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29" creationId="{A6FEBBC5-0496-BB1A-A4B1-7BCC965F1EC4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38" creationId="{D1B4EF14-AB11-207D-DFBF-FE2D86B88A83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39" creationId="{AEC8A897-AAD9-BEC7-EF9A-A39282E5CEDC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40" creationId="{DDCCC24B-27C8-661B-D814-4359B9141BD0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41" creationId="{009F32ED-194A-BCEF-0C0A-44C934B0ED5F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42" creationId="{B0620F88-4040-4BAA-7E9C-B62DC16E18A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43" creationId="{6CE46233-9291-8BFC-B8FA-829710AC8693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44" creationId="{85A9BFCD-257D-3C32-962D-D704B8A21F82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45" creationId="{588455D7-CC3B-3D3A-C285-F79D9B02BF34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46" creationId="{07ADA049-A8E5-005C-0414-7CDFC0A5A670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47" creationId="{9E0F25C7-7D3B-CCEF-CDA8-E15B6AFC00CD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48" creationId="{BE35CC3C-8E0A-2ECF-49BF-2120C5239F59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49" creationId="{F7DECD46-30F3-475B-39C6-6EC3117C1108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50" creationId="{C2F758E7-CDCF-4AF1-F327-C70CABC0BB4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51" creationId="{BC80E240-E560-280B-FE7C-BEC2F342DD20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52" creationId="{0881BAB7-16CB-8E78-EA6C-065B1ABBBDBE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53" creationId="{52EC1AF0-324E-CDF3-D0CB-E21FFBF5376A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54" creationId="{6CB5768F-8B8F-66CE-355E-24023B50410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55" creationId="{CBEDA212-B05C-454C-5EDE-8894465639BE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56" creationId="{4527C096-0F41-A9F8-4D2E-1DBB9221A292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57" creationId="{2D04A4BE-D935-52B1-340E-7A47F7233AB6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58" creationId="{3AC62B50-399D-21D3-6363-F9F6620AD58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60" creationId="{C1F4B03D-D45A-5456-89D3-3A8E837092B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61" creationId="{A52CB371-77CE-ED94-EDCE-B9690A565C42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62" creationId="{7B2A5582-1050-1D7F-A29E-9FE1F8908979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63" creationId="{294CC742-4168-768B-7984-DF2ED3DF86D3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64" creationId="{F7890370-4992-BE13-6A3E-4F31C0853FBA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65" creationId="{32311BEB-2672-3A74-8A02-F7284825EF5D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66" creationId="{325EF2AC-9D8E-68D0-3F8D-B718008431A6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67" creationId="{73A08365-65F1-4AE4-7FF8-8A517B2394A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68" creationId="{38A3E996-177A-5CEB-3434-9FAF60954DB4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69" creationId="{2F13A880-5907-110C-9616-8119B7DA52EE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70" creationId="{6BA2A608-CF33-2E99-0E8B-CA4E6319E4A2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71" creationId="{C93FAFDB-1755-7361-B2E0-65C227D18D6D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72" creationId="{834AC377-6868-E8B0-B14D-A478F60AC783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73" creationId="{F2F431E4-80C9-E96B-D961-7F993DD9900D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74" creationId="{C1EC4DA4-101C-BCC5-C712-DDBFD40A40F2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75" creationId="{977B400A-4667-AD8B-D321-E2CA5B1F89EF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76" creationId="{B16AA192-8B2B-00B8-D156-93141904D51B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77" creationId="{4F300CBB-BB6C-EF45-289D-DBF47F8366BB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78" creationId="{F7D32CF5-4085-88D9-9552-F6125380BD46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79" creationId="{C8487A3F-928C-7BC0-0476-C6F835547BC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80" creationId="{24F9EED5-1D2D-B82C-7A4E-71DB0A87EB0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81" creationId="{AD261645-769B-5850-254F-D43E43FC027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82" creationId="{D6F8484E-11E2-B62F-E278-ACF3134B720B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83" creationId="{B7D1DF50-3049-FCAC-B427-079CDA366B9B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84" creationId="{83E7C654-1CDC-1146-BA9B-4B12A5CCE281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85" creationId="{CC9D490B-C413-2BC8-DC3F-03F4058151F3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86" creationId="{B1F7DBA8-4355-9C54-8664-DB7E682D248A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87" creationId="{FF9D636B-2193-804B-960D-36A97327E10F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88" creationId="{AB04586C-882F-D72A-054F-97F7251D38ED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89" creationId="{99FFB965-FA31-A9A9-7852-7A07E067A6F4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90" creationId="{EB48D43B-5D59-82D6-C88E-9A16F5283747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91" creationId="{4DE9F27E-403D-496B-4443-5E8DE6E08CCE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92" creationId="{3FC58E4E-255B-3FB0-6979-BA3DB13CE294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93" creationId="{0E556E10-AA33-D86D-AB1B-B1B34A776D5F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94" creationId="{17489A0D-5EB3-1D31-57E0-C609E9E5D3D3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95" creationId="{970FD2A3-F97B-252E-2B9F-62F412A35A18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96" creationId="{C0FB275B-8E24-62A0-59DE-66621A6AE0DE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97" creationId="{8039A922-7558-8C47-7A16-75050D62844B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98" creationId="{22EAEDE4-8447-FB7F-2935-B015B15AB4BA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99" creationId="{80B77D1F-B34E-594A-5529-41E78731494F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00" creationId="{14A6F38F-E017-83A0-4802-0D4C4F18C604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01" creationId="{7DC8B639-6D3F-AA97-C7CF-67763F70D423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02" creationId="{69C37CBF-1C93-9BB3-58FF-29FCE9319D21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03" creationId="{234976C0-2510-51E5-A79E-7B5496F4EFA8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04" creationId="{89BD5FB9-71EE-331E-B1B1-E67B87CF1AB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05" creationId="{E563894B-47C6-BE32-5D22-B8965EC2C770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06" creationId="{7E33B3BA-D80F-34B7-26C1-E3E57848EDDB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07" creationId="{F843AD5D-BF7F-8C0E-8AB7-FB44504085CE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08" creationId="{476EDA21-F8FF-94D7-21EA-12619EFD2E35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09" creationId="{474C420E-8E15-6AC7-3B60-F9BF0BFA06E1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10" creationId="{A57A086C-54EC-E784-76F7-085AA2479DAA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11" creationId="{AECE4243-03F8-0162-7886-87874B7686E8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12" creationId="{26504CF1-763C-5651-8F13-4D9C72212E58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13" creationId="{85365785-9B91-7EB4-13FE-13E31E4C8D78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14" creationId="{541EAC17-B8A4-0259-AD8F-3FDCE0ADB6FA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15" creationId="{3EB7EEE1-60E5-E4DE-1938-31E60EE9790E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16" creationId="{E724603C-5663-D19B-6B31-3FED672484C6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17" creationId="{19FC02F9-477B-F350-2816-607752EFDAE1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18" creationId="{FF6FB879-FFD3-1512-668A-55A9F52F47E0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19" creationId="{FB65B7C3-0360-D831-F53C-994D0CC610A4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20" creationId="{DB5CA014-FB69-D6CE-48BC-BED60D4C1694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21" creationId="{247749E5-BFA2-61A4-8D95-8A8095C809A7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22" creationId="{6ACDF60A-03EB-30BB-14E1-BC69EA9E129B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23" creationId="{374E83C7-B33C-C98C-5A8C-968856616A79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24" creationId="{DC3BFB9E-029A-AA1B-E1EA-C76FFDCE8129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25" creationId="{959E09A5-D5C2-9DDB-DD33-4F3CA4280559}"/>
          </ac:cxnSpMkLst>
        </pc:cxnChg>
        <pc:cxnChg chg="del">
          <ac:chgData name="Mr J Bee (BWCET)" userId="a1856448-f297-487a-a7ea-498499ce4ab3" providerId="ADAL" clId="{7B77F153-592D-49B5-BFF1-A2EAA9389930}" dt="2024-10-30T08:52:35.938" v="6599" actId="478"/>
          <ac:cxnSpMkLst>
            <pc:docMk/>
            <pc:sldMk cId="2032609483" sldId="1778"/>
            <ac:cxnSpMk id="126" creationId="{092F3134-1247-BCC1-216C-345FB23DBBEF}"/>
          </ac:cxnSpMkLst>
        </pc:cxnChg>
        <pc:cxnChg chg="del mod">
          <ac:chgData name="Mr J Bee (BWCET)" userId="a1856448-f297-487a-a7ea-498499ce4ab3" providerId="ADAL" clId="{7B77F153-592D-49B5-BFF1-A2EAA9389930}" dt="2024-10-30T08:52:30.641" v="6598" actId="478"/>
          <ac:cxnSpMkLst>
            <pc:docMk/>
            <pc:sldMk cId="2032609483" sldId="1778"/>
            <ac:cxnSpMk id="134" creationId="{26E9CE6E-A578-CF11-7343-41BAE0AA1554}"/>
          </ac:cxnSpMkLst>
        </pc:cxnChg>
        <pc:cxnChg chg="del mod">
          <ac:chgData name="Mr J Bee (BWCET)" userId="a1856448-f297-487a-a7ea-498499ce4ab3" providerId="ADAL" clId="{7B77F153-592D-49B5-BFF1-A2EAA9389930}" dt="2024-10-30T08:52:30.641" v="6598" actId="478"/>
          <ac:cxnSpMkLst>
            <pc:docMk/>
            <pc:sldMk cId="2032609483" sldId="1778"/>
            <ac:cxnSpMk id="136" creationId="{1FE8971E-78BF-CB60-C852-747F774B2706}"/>
          </ac:cxnSpMkLst>
        </pc:cxnChg>
        <pc:cxnChg chg="del mod">
          <ac:chgData name="Mr J Bee (BWCET)" userId="a1856448-f297-487a-a7ea-498499ce4ab3" providerId="ADAL" clId="{7B77F153-592D-49B5-BFF1-A2EAA9389930}" dt="2024-10-30T08:52:30.641" v="6598" actId="478"/>
          <ac:cxnSpMkLst>
            <pc:docMk/>
            <pc:sldMk cId="2032609483" sldId="1778"/>
            <ac:cxnSpMk id="138" creationId="{3B3A4604-8325-2B65-142A-8ACD561ACA6C}"/>
          </ac:cxnSpMkLst>
        </pc:cxnChg>
        <pc:cxnChg chg="del mod">
          <ac:chgData name="Mr J Bee (BWCET)" userId="a1856448-f297-487a-a7ea-498499ce4ab3" providerId="ADAL" clId="{7B77F153-592D-49B5-BFF1-A2EAA9389930}" dt="2024-10-30T08:52:30.641" v="6598" actId="478"/>
          <ac:cxnSpMkLst>
            <pc:docMk/>
            <pc:sldMk cId="2032609483" sldId="1778"/>
            <ac:cxnSpMk id="140" creationId="{A72927AF-1C7D-9666-65D0-766AB105314B}"/>
          </ac:cxnSpMkLst>
        </pc:cxnChg>
        <pc:cxnChg chg="del mod">
          <ac:chgData name="Mr J Bee (BWCET)" userId="a1856448-f297-487a-a7ea-498499ce4ab3" providerId="ADAL" clId="{7B77F153-592D-49B5-BFF1-A2EAA9389930}" dt="2024-10-30T08:52:30.641" v="6598" actId="478"/>
          <ac:cxnSpMkLst>
            <pc:docMk/>
            <pc:sldMk cId="2032609483" sldId="1778"/>
            <ac:cxnSpMk id="142" creationId="{80C71DEE-9B70-0130-C470-0A565E07BFC3}"/>
          </ac:cxnSpMkLst>
        </pc:cxnChg>
        <pc:cxnChg chg="del mod">
          <ac:chgData name="Mr J Bee (BWCET)" userId="a1856448-f297-487a-a7ea-498499ce4ab3" providerId="ADAL" clId="{7B77F153-592D-49B5-BFF1-A2EAA9389930}" dt="2024-10-30T08:52:30.641" v="6598" actId="478"/>
          <ac:cxnSpMkLst>
            <pc:docMk/>
            <pc:sldMk cId="2032609483" sldId="1778"/>
            <ac:cxnSpMk id="144" creationId="{BF7A8044-0404-0F35-8783-A281A1E6BD94}"/>
          </ac:cxnSpMkLst>
        </pc:cxnChg>
        <pc:cxnChg chg="del mod">
          <ac:chgData name="Mr J Bee (BWCET)" userId="a1856448-f297-487a-a7ea-498499ce4ab3" providerId="ADAL" clId="{7B77F153-592D-49B5-BFF1-A2EAA9389930}" dt="2024-10-30T08:52:30.641" v="6598" actId="478"/>
          <ac:cxnSpMkLst>
            <pc:docMk/>
            <pc:sldMk cId="2032609483" sldId="1778"/>
            <ac:cxnSpMk id="146" creationId="{6F0C508B-6674-ADE5-743B-CDC7566A6A54}"/>
          </ac:cxnSpMkLst>
        </pc:cxnChg>
        <pc:cxnChg chg="del mod">
          <ac:chgData name="Mr J Bee (BWCET)" userId="a1856448-f297-487a-a7ea-498499ce4ab3" providerId="ADAL" clId="{7B77F153-592D-49B5-BFF1-A2EAA9389930}" dt="2024-10-30T08:52:30.641" v="6598" actId="478"/>
          <ac:cxnSpMkLst>
            <pc:docMk/>
            <pc:sldMk cId="2032609483" sldId="1778"/>
            <ac:cxnSpMk id="148" creationId="{563B7B0B-5A1B-A958-883B-2CEB2575B046}"/>
          </ac:cxnSpMkLst>
        </pc:cxnChg>
        <pc:cxnChg chg="del mod">
          <ac:chgData name="Mr J Bee (BWCET)" userId="a1856448-f297-487a-a7ea-498499ce4ab3" providerId="ADAL" clId="{7B77F153-592D-49B5-BFF1-A2EAA9389930}" dt="2024-10-30T08:52:30.641" v="6598" actId="478"/>
          <ac:cxnSpMkLst>
            <pc:docMk/>
            <pc:sldMk cId="2032609483" sldId="1778"/>
            <ac:cxnSpMk id="150" creationId="{D4EEFB1C-B1AD-26E3-F71B-69BCAC0CB7F0}"/>
          </ac:cxnSpMkLst>
        </pc:cxnChg>
        <pc:cxnChg chg="del mod">
          <ac:chgData name="Mr J Bee (BWCET)" userId="a1856448-f297-487a-a7ea-498499ce4ab3" providerId="ADAL" clId="{7B77F153-592D-49B5-BFF1-A2EAA9389930}" dt="2024-10-30T08:52:30.641" v="6598" actId="478"/>
          <ac:cxnSpMkLst>
            <pc:docMk/>
            <pc:sldMk cId="2032609483" sldId="1778"/>
            <ac:cxnSpMk id="152" creationId="{69D981D6-870C-2076-FDB0-F3DECCB62E7B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56" creationId="{FCE1C5DE-38BE-C393-509F-FEE35B50942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57" creationId="{DD5FE980-8F55-E30F-EAC7-B09A450DB60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58" creationId="{ABB7393B-C8E8-F8B5-A2DA-43D967DC68D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59" creationId="{D35A4A5C-F033-DADF-5DB5-853554AB668A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60" creationId="{C53D53A0-F157-2700-0C79-2E2427EEC44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61" creationId="{CF36A5E4-37E9-CE7A-B329-3B7177D1A36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62" creationId="{FC45E7BF-53AC-6691-86CB-A9719078550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63" creationId="{1F09FDE8-1347-1786-2B27-7A40D883F8F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64" creationId="{A05BC382-3600-B1FF-D3A7-751EDF359A2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65" creationId="{AC20629E-1CCA-0017-639C-E59B4EC68CE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66" creationId="{EE45DD79-08EA-21BE-9E55-E2E24A893B7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72" creationId="{FDFBB086-8626-94CA-9A23-F69AF2330DE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73" creationId="{891BF410-2EB6-5E8E-6AEC-1555191AC15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74" creationId="{D9FF1E03-42D8-FED9-FFBB-951A6967976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75" creationId="{EC33CA7F-A94E-ACDA-DA66-16B00791F37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76" creationId="{E088E667-A422-80B2-8F2A-243AEDF2E8B6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77" creationId="{68B4E370-A2CC-EDA0-D8A5-16EA0139B27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78" creationId="{651C7ECF-DCB2-F00C-0FA8-34FDF26D3D2B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79" creationId="{B6486736-EBF4-6296-BDFD-69C278F605C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80" creationId="{BB3D0758-25C8-E3E6-43D2-789DDEBC65C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81" creationId="{D13D1F80-F874-D622-C336-75C5FFFC57A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82" creationId="{04246848-FDF1-C62C-65BD-766EF593625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83" creationId="{B9F1C7BC-25B1-1637-CD5E-AAD502B9038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84" creationId="{2975B4F8-116A-F859-1040-CA78979FF9EA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85" creationId="{03E010A6-49EA-1C05-0F83-254126EF840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86" creationId="{D9A9BE2E-BD06-DA82-EA86-F1AA8532DA4A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87" creationId="{D14E5EE0-4061-3948-74AD-FB7A44DA0FB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88" creationId="{07A2E963-A16B-A12F-5DA2-9511619F6B2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89" creationId="{04C53D3F-6F69-45BA-BD04-E5504947E03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90" creationId="{2733E2F1-169F-5064-991B-33C630DB737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91" creationId="{937E80FD-AEB1-CADF-CC7E-5860B0EC3E9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92" creationId="{CB746B85-297D-6473-1190-1A011416534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93" creationId="{2F13699A-D279-AF58-65DC-636F56A17B5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94" creationId="{F5247B5C-3B7E-FFFE-9BF2-74B3CBB8919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95" creationId="{E392F57B-BDC0-833E-617D-3975AE515E1B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96" creationId="{34101A07-C6A2-F0CA-4753-D84B9523606A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97" creationId="{9A81FCB0-2E21-C62C-B063-8044B87CAE1B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98" creationId="{6A0A2E3D-12A1-69C6-8CE4-433E9EA2466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199" creationId="{5D1FEBAC-FCDF-F7CE-3F1E-DF9906C76E9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00" creationId="{77B81028-FCE0-2F33-2C08-B83D81F3730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01" creationId="{F76F36D8-64B2-90CA-EE23-46F67A10526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02" creationId="{D8A8D58C-94F6-BE88-F5DF-87128FE81240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03" creationId="{62BFAA39-7737-D6E5-DE5E-B644B3E44B0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04" creationId="{BD847B11-D8BA-05FE-6827-2242621A5DF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05" creationId="{84D4A3C9-286E-0F2E-BD8C-296EF55A697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06" creationId="{D0FA674A-A789-BED0-0A37-FD4E932930C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07" creationId="{36057F08-FAD0-9614-2F5B-461FC16962A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08" creationId="{53FAA963-1901-89E5-D4B9-EC8FC47E774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09" creationId="{7FBDB4E3-6C70-4B56-0075-FD5D40D0D2A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10" creationId="{051F8C91-4927-7272-259A-C47C662917D0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11" creationId="{D74CFCBA-84AA-7D3B-7803-88E999707E1A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12" creationId="{348FC676-574B-921D-61D9-16B37367FAD0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13" creationId="{1211C74C-5F64-F24F-72C0-AE78AD6FB966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14" creationId="{7C3B4FFE-E753-BE0F-F334-DA67C3AB9E0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15" creationId="{A9B02AA2-0E13-C4ED-B677-9B644BDE74C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16" creationId="{C0C538CE-E6D6-E61D-8D1B-8289848E486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17" creationId="{C295C269-659B-F691-F506-3C4E1A86FA2B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18" creationId="{D9957E64-3412-93BD-D404-F2EE2C98C56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19" creationId="{8DA0F341-E72E-2275-8EB5-C5232471547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20" creationId="{99579691-E234-D19B-7F15-AEFAD0253CE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21" creationId="{22AEA3C3-6CD6-19C3-05A9-52B56CA3FA1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22" creationId="{E7BF8992-D2E8-BBDA-EE02-081F9FA84A6A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23" creationId="{858DA3FD-86BD-D980-7981-5D68F543FBF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24" creationId="{2AF4A488-2189-E5EB-A09A-A092A9D4B14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25" creationId="{AF12D360-4570-0962-52F2-0DC049BDB3CA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26" creationId="{BFF443AE-A23B-ACC5-26D8-F04ED28B407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27" creationId="{E6FE6F45-ED8F-6365-24CC-493DEFF584B6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28" creationId="{E807A725-AA92-25F4-9838-6F243C3B94C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29" creationId="{AC077C8A-6E9C-DB0B-7FF4-AABBD7860C2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30" creationId="{E775D3D4-3423-90DB-B9A8-4AD4F3AAA41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31" creationId="{914C5094-4E0F-AE49-00CF-C03056A3BA2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32" creationId="{183CC18E-2323-1D11-E3CE-EFBB4252F07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33" creationId="{5D1B7720-ECFE-3F6C-1A93-256DDA37E60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34" creationId="{B5C0029B-0059-6D47-BE37-0FA223CCC3B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35" creationId="{2B193BCE-F432-70B1-9EFE-59C5EBDEF50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36" creationId="{31FDC8A9-5CFC-E760-9A45-EFD7F58A316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37" creationId="{626FB9BE-09B1-5246-625D-49506221B8D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38" creationId="{633771EC-8641-0597-B852-F36C3262C44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39" creationId="{0B1E72B1-74E0-C699-82B0-4937E2A846F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40" creationId="{B097CB28-15AF-DA91-6E3B-3BAF8310D65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41" creationId="{22B593AF-5F52-EDCD-7FC1-F3870DEE55B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42" creationId="{3AF4EC42-37F2-5867-6A9A-809538202B3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43" creationId="{834D7D93-820F-A1CD-712B-3A12875D77F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44" creationId="{DF65480C-6CF7-7C55-6A56-A5550B6B26E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45" creationId="{A61C91B1-7E05-82AF-10C1-72CC036D328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46" creationId="{C6ECEEFE-6FD7-4DD6-D36E-4AD3C649159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47" creationId="{FD1B61DD-2DBA-522C-D1D7-4997F0F0736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48" creationId="{77A65F88-4B56-54E3-8C00-6F2319C858C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49" creationId="{33839F03-8256-4D63-10A9-EC439A066F3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50" creationId="{58220473-B144-6975-ADF7-BDFF36DACF4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51" creationId="{E3A99901-86D3-A6F2-49EA-B832CFEB81C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52" creationId="{0C326653-D467-43A2-96CA-C6C68FE9E0C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53" creationId="{D3E03A82-5415-449C-3E9C-E255A81024F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54" creationId="{F2959112-0D8B-CE08-6E3C-36F688C5DB6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55" creationId="{CD90450F-FB3E-4482-E052-70A7366F9256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56" creationId="{49666DC9-C479-5F34-7666-AF4613370B9F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57" creationId="{7CCD4A06-7294-1256-5081-39BA016BA42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58" creationId="{46AB9C82-CF57-2F3E-DBAE-9E12AEF1E11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59" creationId="{AA52DB15-0F4A-A9E9-2BF7-6979ECAEA8B0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60" creationId="{FAB0DE88-086F-67E1-F67E-8A640E13202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61" creationId="{D18E972C-5868-A94A-040B-687A318C988B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62" creationId="{68565E3E-A5A2-D420-65EC-3549FB826247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70" creationId="{93D65EB9-1119-5F28-CA42-0E2A1D844A44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72" creationId="{68034859-7902-7C89-7472-4BDF3DFF1E03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74" creationId="{C38E38FD-0893-75DB-9EFC-E91E74232754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76" creationId="{C822472B-E185-B0B1-BC2E-254DC60C83CF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78" creationId="{7071B714-87A6-393E-1ECB-D469CD93EB54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80" creationId="{98BAB73F-EA93-32E2-BF4E-E6BD2EB79E64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82" creationId="{6AE11E35-8F9E-99EF-DD9C-A37386E0F465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84" creationId="{9AA36027-F96D-7960-6542-696532CE7532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86" creationId="{3DED6477-84BF-476F-D391-B498E965C928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288" creationId="{61BF7C80-4D02-31F4-0C41-8A63F83B4D9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22" creationId="{A39E7278-9AAE-DFA4-0526-A76A00D3FDE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23" creationId="{36089E48-E6F2-6F03-CAEA-DBEF7E1622E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24" creationId="{FCF57254-55DB-454F-53A2-29F0E78D875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25" creationId="{0AE44CEA-9CB6-C1FA-C4F5-0EAB2AFA69A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26" creationId="{4E4ECB61-0A14-4970-AF0D-0F362888A7F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27" creationId="{F6CFA5B8-8F6D-A343-A3DA-A518AA83D19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28" creationId="{FF9037A2-3EFF-632C-47BA-72059E6E80FA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29" creationId="{34896860-B357-202E-3787-04C21B318B0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30" creationId="{B7D1C169-14BB-2DD9-01E2-4C34EBAD384B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31" creationId="{106A0697-0709-AF1E-7B98-CE42F57CA3A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32" creationId="{03E233D0-7846-3CD7-7F08-653D9A21832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38" creationId="{25F18A4E-1C3E-686E-BC4C-2772A39B5C0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39" creationId="{16B35FB5-4FBD-6159-4C77-DB8E3401C3F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40" creationId="{49749873-9F49-1681-65ED-D1EA415BCC9F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41" creationId="{5D1894EE-308C-DBDE-DD4E-A8F1E5948F9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42" creationId="{BCFE509F-9F9D-063D-2A6D-1FF98B3C063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43" creationId="{06A13551-1093-ABAF-6A40-038A0FA6C29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44" creationId="{BBF3DCE9-E201-50E8-4E8B-D4ABF70E5436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45" creationId="{8C35F0F5-E09A-EE95-4D36-EC4A3C2C716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46" creationId="{9FAC90D8-F4D1-477E-3043-9E98C323933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47" creationId="{E7FFDB41-3F1E-6DD4-7C21-3DEA97B2AB1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48" creationId="{527CF112-F07A-3B80-4B95-5CAE08B692B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49" creationId="{F58BEBCE-DD58-C78D-4D43-0D22535F4D9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50" creationId="{D8CDB582-6932-FDDD-3BF3-7D1D07BD5796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51" creationId="{2076C33F-CEE5-B93A-39E4-E3AC33122070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52" creationId="{381584D4-BB18-79C1-AD1B-4254AFF283F6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53" creationId="{D98AD115-C4D8-EB8E-8A5F-31E3488F324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54" creationId="{787873CD-B22B-BE08-7849-9F24C6ABFD7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55" creationId="{3AB7C00E-953D-94E2-CD6D-22B2E33A06D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56" creationId="{28A466B4-527A-6B3A-5242-C9487A3AD34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57" creationId="{E9073065-D036-6434-5C11-CA2AB1242D8F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58" creationId="{214C918E-67E4-D442-6870-4820701EE23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59" creationId="{49E5B882-FD97-C4BA-DA61-56B32414BCB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60" creationId="{327992F2-6159-A59A-C291-83ED1DDD3F9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61" creationId="{8421C4AC-23A8-0004-3846-1FC8F679AE4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62" creationId="{AF894AB0-0134-260F-E3CE-E65089982DE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63" creationId="{B44E1012-9DB9-7777-37C1-09399125CEF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64" creationId="{44173CDD-CFC3-2598-D83C-5E577B6C1D3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65" creationId="{9F252A7B-20AF-C8C8-9F02-D4EF2040EC8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66" creationId="{9812C7C5-1A13-EB6D-8AD8-852B57DC92B6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67" creationId="{7E447DC8-92B0-6C15-DCE8-A8600E0D890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68" creationId="{57D2C67D-837B-D627-785C-37191A08291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69" creationId="{BA26358C-F5FD-A3FE-7618-A8D5203A09A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70" creationId="{EF79EB7F-1E9E-D578-0CCE-06A40A8196A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71" creationId="{AC982F33-CD15-9E33-2E7D-1821E5125F9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72" creationId="{A6F602FE-73EE-E2F8-4771-14E69D3E19E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73" creationId="{16D23EDD-9AFD-4359-3481-44A16D31117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74" creationId="{1252C1B4-019A-F88B-2BC2-AF77706F73A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75" creationId="{03EFF406-C4A4-4504-22A9-9FBC4A1E4B8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76" creationId="{3278AAB5-1501-B94C-2142-93B6A7DA71EB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77" creationId="{7A7EB480-C8D0-8320-D436-D2E4E1B2F166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78" creationId="{AA8CB362-8A50-4D6D-120A-A1AA9C1C8DD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79" creationId="{3FAED0CF-C3B7-3435-F4E9-E15683269BA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80" creationId="{90046F87-AFB5-0E20-5E7E-BF8C0A72173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81" creationId="{C6948407-8CFE-A2BA-973B-62EE5F301A6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82" creationId="{5C0808D3-238A-060E-60D8-64D13EA14446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83" creationId="{104D6337-661C-8EE5-35FD-560AF124DF7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84" creationId="{6EB27EAB-C7DA-D281-CD5D-15F0EC2AE9D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85" creationId="{C2DFEC42-0526-6A25-7F74-EE0BA9FBE93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86" creationId="{DFFD4F33-2153-C9AC-B918-EF3003B3F820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87" creationId="{35704662-32AD-F3B4-15E9-4D250C93356B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88" creationId="{4970B266-1D79-2DB8-A46E-C6D6D88C4EC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89" creationId="{1B97422B-D755-DFFA-6CEB-4DF74ECB832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90" creationId="{EC654B72-6CC8-9645-5F87-E9FA868A400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91" creationId="{B3DD3CF9-92DA-F9BE-0744-53873AB50AA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92" creationId="{E12FB71B-2EA3-7C67-1BD3-67340143589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93" creationId="{60ABAA0B-D2D0-39BB-F4F7-4EA578980B7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94" creationId="{C3A91F4E-22EE-A8F2-3803-6BFBCDCE0EA6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95" creationId="{DC77037C-45DE-7509-179D-702C61A91E6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96" creationId="{717ED133-E610-3B8C-695B-ED00B61B59F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97" creationId="{3A8E089A-2906-97ED-CF69-495086337DD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98" creationId="{7CBA3086-8B43-8692-965F-980709DE3DB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499" creationId="{8AA15502-9924-64FC-E3DD-7B6FA3A45DB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00" creationId="{67B4F319-84B1-736F-8C7A-8D645B9F5E3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01" creationId="{BE013254-B637-C9E9-833D-949C453BB28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02" creationId="{BE5293AB-E8F0-DFF4-AC9E-3FCB8DD735F2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03" creationId="{0B31E1B1-3F19-C226-9BCC-73274A7CDD3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04" creationId="{510E2088-0BFE-E4C5-0119-CE22176BED1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05" creationId="{E01DD2DC-D9EC-2DF6-DB5F-B413BDCB085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06" creationId="{82D18A99-95F5-0F12-E7E3-68E652F7F944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07" creationId="{A7FCD7CA-A5E9-B194-DADD-496661F330B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08" creationId="{CC0414A9-2951-BC61-F083-3B480B7B58F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09" creationId="{BD032411-9DC2-21DB-D145-2997F23C6F7A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10" creationId="{5CB9FEEF-7627-D168-F6B9-53B3A50C1080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11" creationId="{C12719AF-1B67-02FA-5B20-5ECC43A40D7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12" creationId="{CD534406-6277-70D0-E965-1E31620172CB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13" creationId="{60F85919-CAB8-E7AA-567C-67871F38D448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14" creationId="{E8D4C8A6-5FE4-EF12-08C9-BB67E584471A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15" creationId="{13082A9D-CF3D-2506-A486-1980DD3EE15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16" creationId="{E5E9EEF4-5A0B-3389-7BF3-2D550AAC0E75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17" creationId="{0AD69B02-1C70-9451-1A75-25DE76157AD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18" creationId="{83E4C1CA-A511-37C3-08E7-E9A7EB91233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19" creationId="{B19D5417-8A8C-389D-BE07-C7DA5CB8C0D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20" creationId="{C6B5AEE8-F0BB-4503-3E70-EE16F48A304E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21" creationId="{67ADDC4E-DF27-1D62-78F0-FBD18E7851B7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22" creationId="{FC91DEC2-1341-458E-F107-0DD66B86DBF9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23" creationId="{7C02888C-B795-965E-7035-FF7A86BDFD63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24" creationId="{3A155416-EBBC-3E52-96F8-3F8F093CD97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25" creationId="{6085781E-2116-8C05-5D00-369C0956A2DC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26" creationId="{523C89A3-3A5A-741E-977F-D75FA96610ED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27" creationId="{818C47AD-D2FE-7092-62F0-7EBADB9993C1}"/>
          </ac:cxnSpMkLst>
        </pc:cxnChg>
        <pc:cxnChg chg="del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28" creationId="{AD84317C-CC3D-9B95-5A60-4A124903BA72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36" creationId="{10CC4707-78BF-DE77-2114-FCCD74649FF6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38" creationId="{7BFFB453-D09A-F5DD-4E0C-FB82D0CA3FAB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40" creationId="{92EF666D-6341-D737-F66A-A2794721CB8F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42" creationId="{115D7190-4300-8E31-410A-F53D8A9ED299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44" creationId="{DADE22A6-0979-2247-18CB-39650B98E476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46" creationId="{051BCB7A-A235-DB55-F6D6-BD913B2E0D27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48" creationId="{B0EBF65E-D21C-6D8D-CBFB-A03A3EF1A15E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50" creationId="{73895F25-229E-5D42-E90B-1603234B016A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52" creationId="{A2A25F40-0127-4FAE-A730-6F904DE88AC0}"/>
          </ac:cxnSpMkLst>
        </pc:cxnChg>
        <pc:cxnChg chg="del mod">
          <ac:chgData name="Mr J Bee (BWCET)" userId="a1856448-f297-487a-a7ea-498499ce4ab3" providerId="ADAL" clId="{7B77F153-592D-49B5-BFF1-A2EAA9389930}" dt="2024-10-30T08:52:22.500" v="6596" actId="478"/>
          <ac:cxnSpMkLst>
            <pc:docMk/>
            <pc:sldMk cId="2032609483" sldId="1778"/>
            <ac:cxnSpMk id="554" creationId="{AF2A9DA6-51B0-27AD-0343-7ED5491D3340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649457815" sldId="1779"/>
        </pc:sldMkLst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3" creationId="{B930AF10-C956-44EA-036C-4B6B80B13710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5" creationId="{78405823-CD71-496F-84AD-18C072CF70A9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6" creationId="{4B8DF070-EFF0-592E-DDB7-06B84D4A1A12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7" creationId="{9DE4654B-366F-B2BF-4BA5-C9E477898723}"/>
          </ac:spMkLst>
        </pc:spChg>
        <pc:spChg chg="add mod">
          <ac:chgData name="Mr J Bee (BWCET)" userId="a1856448-f297-487a-a7ea-498499ce4ab3" providerId="ADAL" clId="{7B77F153-592D-49B5-BFF1-A2EAA9389930}" dt="2024-10-30T08:57:40.218" v="6747" actId="1076"/>
          <ac:spMkLst>
            <pc:docMk/>
            <pc:sldMk cId="2649457815" sldId="1779"/>
            <ac:spMk id="8" creationId="{DAF75E4B-7A41-886C-3A04-6388D6A0BD1C}"/>
          </ac:spMkLst>
        </pc:spChg>
        <pc:spChg chg="add mod">
          <ac:chgData name="Mr J Bee (BWCET)" userId="a1856448-f297-487a-a7ea-498499ce4ab3" providerId="ADAL" clId="{7B77F153-592D-49B5-BFF1-A2EAA9389930}" dt="2024-10-30T08:57:40.218" v="6747" actId="1076"/>
          <ac:spMkLst>
            <pc:docMk/>
            <pc:sldMk cId="2649457815" sldId="1779"/>
            <ac:spMk id="9" creationId="{3D8E73A7-D3CC-C0AB-E15E-018F3FA5113A}"/>
          </ac:spMkLst>
        </pc:spChg>
        <pc:spChg chg="add mod">
          <ac:chgData name="Mr J Bee (BWCET)" userId="a1856448-f297-487a-a7ea-498499ce4ab3" providerId="ADAL" clId="{7B77F153-592D-49B5-BFF1-A2EAA9389930}" dt="2024-10-30T08:57:40.218" v="6747" actId="1076"/>
          <ac:spMkLst>
            <pc:docMk/>
            <pc:sldMk cId="2649457815" sldId="1779"/>
            <ac:spMk id="10" creationId="{5E042404-9612-FA9E-5063-860CB3AA13E0}"/>
          </ac:spMkLst>
        </pc:spChg>
        <pc:spChg chg="add mod">
          <ac:chgData name="Mr J Bee (BWCET)" userId="a1856448-f297-487a-a7ea-498499ce4ab3" providerId="ADAL" clId="{7B77F153-592D-49B5-BFF1-A2EAA9389930}" dt="2024-10-30T08:57:40.218" v="6747" actId="1076"/>
          <ac:spMkLst>
            <pc:docMk/>
            <pc:sldMk cId="2649457815" sldId="1779"/>
            <ac:spMk id="29" creationId="{26C0978D-0215-5850-570B-796B32ECF330}"/>
          </ac:spMkLst>
        </pc:spChg>
        <pc:spChg chg="add mod">
          <ac:chgData name="Mr J Bee (BWCET)" userId="a1856448-f297-487a-a7ea-498499ce4ab3" providerId="ADAL" clId="{7B77F153-592D-49B5-BFF1-A2EAA9389930}" dt="2024-10-30T08:57:54.964" v="6761" actId="20577"/>
          <ac:spMkLst>
            <pc:docMk/>
            <pc:sldMk cId="2649457815" sldId="1779"/>
            <ac:spMk id="30" creationId="{02300A14-9063-1A7D-BA6D-E3ECD877D844}"/>
          </ac:spMkLst>
        </pc:spChg>
        <pc:spChg chg="add del mod">
          <ac:chgData name="Mr J Bee (BWCET)" userId="a1856448-f297-487a-a7ea-498499ce4ab3" providerId="ADAL" clId="{7B77F153-592D-49B5-BFF1-A2EAA9389930}" dt="2024-10-30T09:00:16.734" v="6801" actId="478"/>
          <ac:spMkLst>
            <pc:docMk/>
            <pc:sldMk cId="2649457815" sldId="1779"/>
            <ac:spMk id="31" creationId="{1A155527-02BE-3C8F-FE24-8528BDC26F3E}"/>
          </ac:spMkLst>
        </pc:spChg>
        <pc:spChg chg="add del mod">
          <ac:chgData name="Mr J Bee (BWCET)" userId="a1856448-f297-487a-a7ea-498499ce4ab3" providerId="ADAL" clId="{7B77F153-592D-49B5-BFF1-A2EAA9389930}" dt="2024-10-30T09:00:16.734" v="6801" actId="478"/>
          <ac:spMkLst>
            <pc:docMk/>
            <pc:sldMk cId="2649457815" sldId="1779"/>
            <ac:spMk id="32" creationId="{02E7C264-B643-D31E-D1A7-CD96F4AEACDA}"/>
          </ac:spMkLst>
        </pc:spChg>
        <pc:spChg chg="add del mod">
          <ac:chgData name="Mr J Bee (BWCET)" userId="a1856448-f297-487a-a7ea-498499ce4ab3" providerId="ADAL" clId="{7B77F153-592D-49B5-BFF1-A2EAA9389930}" dt="2024-10-30T09:00:16.734" v="6801" actId="478"/>
          <ac:spMkLst>
            <pc:docMk/>
            <pc:sldMk cId="2649457815" sldId="1779"/>
            <ac:spMk id="33" creationId="{56864354-C890-A76E-C4C5-0FB4CECED430}"/>
          </ac:spMkLst>
        </pc:spChg>
        <pc:spChg chg="del">
          <ac:chgData name="Mr J Bee (BWCET)" userId="a1856448-f297-487a-a7ea-498499ce4ab3" providerId="ADAL" clId="{7B77F153-592D-49B5-BFF1-A2EAA9389930}" dt="2024-10-30T08:55:13.206" v="6698" actId="478"/>
          <ac:spMkLst>
            <pc:docMk/>
            <pc:sldMk cId="2649457815" sldId="1779"/>
            <ac:spMk id="36" creationId="{76202A17-6176-191E-B538-7835860AFE40}"/>
          </ac:spMkLst>
        </pc:spChg>
        <pc:spChg chg="add del mod">
          <ac:chgData name="Mr J Bee (BWCET)" userId="a1856448-f297-487a-a7ea-498499ce4ab3" providerId="ADAL" clId="{7B77F153-592D-49B5-BFF1-A2EAA9389930}" dt="2024-10-30T09:00:16.734" v="6801" actId="478"/>
          <ac:spMkLst>
            <pc:docMk/>
            <pc:sldMk cId="2649457815" sldId="1779"/>
            <ac:spMk id="38" creationId="{01912E3B-EB7F-7302-58D4-887A8E6D64D2}"/>
          </ac:spMkLst>
        </pc:spChg>
        <pc:spChg chg="add del mod">
          <ac:chgData name="Mr J Bee (BWCET)" userId="a1856448-f297-487a-a7ea-498499ce4ab3" providerId="ADAL" clId="{7B77F153-592D-49B5-BFF1-A2EAA9389930}" dt="2024-10-30T09:00:16.734" v="6801" actId="478"/>
          <ac:spMkLst>
            <pc:docMk/>
            <pc:sldMk cId="2649457815" sldId="1779"/>
            <ac:spMk id="39" creationId="{97525A41-9F51-8A2A-7B58-646A6D224163}"/>
          </ac:spMkLst>
        </pc:spChg>
        <pc:spChg chg="add mod">
          <ac:chgData name="Mr J Bee (BWCET)" userId="a1856448-f297-487a-a7ea-498499ce4ab3" providerId="ADAL" clId="{7B77F153-592D-49B5-BFF1-A2EAA9389930}" dt="2024-10-30T09:01:59.728" v="6867" actId="1076"/>
          <ac:spMkLst>
            <pc:docMk/>
            <pc:sldMk cId="2649457815" sldId="1779"/>
            <ac:spMk id="40" creationId="{48782437-95DC-A929-E23C-46B91932D097}"/>
          </ac:spMkLst>
        </pc:spChg>
        <pc:spChg chg="del">
          <ac:chgData name="Mr J Bee (BWCET)" userId="a1856448-f297-487a-a7ea-498499ce4ab3" providerId="ADAL" clId="{7B77F153-592D-49B5-BFF1-A2EAA9389930}" dt="2024-10-30T08:55:13.206" v="6698" actId="478"/>
          <ac:spMkLst>
            <pc:docMk/>
            <pc:sldMk cId="2649457815" sldId="1779"/>
            <ac:spMk id="42" creationId="{2AA9C0E4-3D30-76F3-A3EC-7C4E686C5F1D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53" creationId="{80D29524-AA8C-5551-33C3-A2422F2B2A81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59" creationId="{205FB7C5-4B4B-B270-533C-CAF56C2A0960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63" creationId="{340FC332-EB93-712C-1776-0CBD95B1911B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67" creationId="{EE61163E-787C-0585-E267-086D74A44762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152" creationId="{7071C525-CC51-E743-B63E-02C3BD59563A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154" creationId="{7E3DF538-6522-2573-A522-009217EFC5A4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156" creationId="{0AC38B33-A072-89D2-1D7D-8C6938082609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157" creationId="{2D37A025-D618-52CE-8FB3-9D4C1045D3B9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160" creationId="{5044FEDC-1961-AB28-BB82-1644730ABC06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162" creationId="{E50F1CCB-3430-7A76-A3D9-2C89C00E834D}"/>
          </ac:spMkLst>
        </pc:spChg>
        <pc:spChg chg="del">
          <ac:chgData name="Mr J Bee (BWCET)" userId="a1856448-f297-487a-a7ea-498499ce4ab3" providerId="ADAL" clId="{7B77F153-592D-49B5-BFF1-A2EAA9389930}" dt="2024-10-30T08:55:13.206" v="6698" actId="478"/>
          <ac:spMkLst>
            <pc:docMk/>
            <pc:sldMk cId="2649457815" sldId="1779"/>
            <ac:spMk id="165" creationId="{241BF40D-E4DE-879F-8309-38A51E2ECF4D}"/>
          </ac:spMkLst>
        </pc:spChg>
        <pc:spChg chg="del">
          <ac:chgData name="Mr J Bee (BWCET)" userId="a1856448-f297-487a-a7ea-498499ce4ab3" providerId="ADAL" clId="{7B77F153-592D-49B5-BFF1-A2EAA9389930}" dt="2024-10-30T08:55:13.206" v="6698" actId="478"/>
          <ac:spMkLst>
            <pc:docMk/>
            <pc:sldMk cId="2649457815" sldId="1779"/>
            <ac:spMk id="166" creationId="{6707E55C-E6FD-59E7-0117-E3EB2ACBAE6C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167" creationId="{E6FB5CCE-54FE-D0C4-6754-BDBE56BBC44A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169" creationId="{013A77CA-8BFB-3297-9CCD-FFF3EC4CC649}"/>
          </ac:spMkLst>
        </pc:spChg>
        <pc:spChg chg="del">
          <ac:chgData name="Mr J Bee (BWCET)" userId="a1856448-f297-487a-a7ea-498499ce4ab3" providerId="ADAL" clId="{7B77F153-592D-49B5-BFF1-A2EAA9389930}" dt="2024-10-30T08:55:13.206" v="6698" actId="478"/>
          <ac:spMkLst>
            <pc:docMk/>
            <pc:sldMk cId="2649457815" sldId="1779"/>
            <ac:spMk id="172" creationId="{B6CED614-CDEF-40A7-52C2-F1BF2B971B1F}"/>
          </ac:spMkLst>
        </pc:spChg>
        <pc:spChg chg="del">
          <ac:chgData name="Mr J Bee (BWCET)" userId="a1856448-f297-487a-a7ea-498499ce4ab3" providerId="ADAL" clId="{7B77F153-592D-49B5-BFF1-A2EAA9389930}" dt="2024-10-30T08:55:13.206" v="6698" actId="478"/>
          <ac:spMkLst>
            <pc:docMk/>
            <pc:sldMk cId="2649457815" sldId="1779"/>
            <ac:spMk id="173" creationId="{514F2B0F-773F-7C75-5BC6-DE88EE4F298B}"/>
          </ac:spMkLst>
        </pc:spChg>
        <pc:spChg chg="del">
          <ac:chgData name="Mr J Bee (BWCET)" userId="a1856448-f297-487a-a7ea-498499ce4ab3" providerId="ADAL" clId="{7B77F153-592D-49B5-BFF1-A2EAA9389930}" dt="2024-10-30T08:55:11.896" v="6697" actId="478"/>
          <ac:spMkLst>
            <pc:docMk/>
            <pc:sldMk cId="2649457815" sldId="1779"/>
            <ac:spMk id="174" creationId="{569D3584-DB81-4E01-52A4-0258CFDA6416}"/>
          </ac:spMkLst>
        </pc:sp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2" creationId="{6A2A35C4-1879-6F90-735A-77F6FE1DB450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4" creationId="{20E4B740-1D93-DAE2-B5C3-607FF7521B3A}"/>
          </ac:cxnSpMkLst>
        </pc:cxnChg>
        <pc:cxnChg chg="add mod">
          <ac:chgData name="Mr J Bee (BWCET)" userId="a1856448-f297-487a-a7ea-498499ce4ab3" providerId="ADAL" clId="{7B77F153-592D-49B5-BFF1-A2EAA9389930}" dt="2024-10-30T08:57:40.218" v="6747" actId="1076"/>
          <ac:cxnSpMkLst>
            <pc:docMk/>
            <pc:sldMk cId="2649457815" sldId="1779"/>
            <ac:cxnSpMk id="12" creationId="{98966CA9-1D4A-2B4E-1D61-BDAEC996A048}"/>
          </ac:cxnSpMkLst>
        </pc:cxnChg>
        <pc:cxnChg chg="add mod">
          <ac:chgData name="Mr J Bee (BWCET)" userId="a1856448-f297-487a-a7ea-498499ce4ab3" providerId="ADAL" clId="{7B77F153-592D-49B5-BFF1-A2EAA9389930}" dt="2024-10-30T08:57:40.218" v="6747" actId="1076"/>
          <ac:cxnSpMkLst>
            <pc:docMk/>
            <pc:sldMk cId="2649457815" sldId="1779"/>
            <ac:cxnSpMk id="13" creationId="{4349C920-5A72-EDF8-21E5-952B08C0BF1D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4" creationId="{1B69EA94-21DD-0544-E7A1-A954C8598DC6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5" creationId="{7FD7F8E7-F90D-B94A-164A-5FB41AC35A9A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6" creationId="{8FFA7037-6F70-CA77-0A68-75E002722922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7" creationId="{ACE3E00B-F075-A317-35B9-03EDA1F83637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8" creationId="{1EC2194F-BECF-1870-362E-D573DB6899F1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9" creationId="{8E4B0D11-EE9F-ACBE-C868-D4C6A7691256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20" creationId="{F7CEC1D8-ACAC-ECDD-C8E7-4C43F9A5F15C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21" creationId="{F91DD455-07D4-7DE9-D880-FC5B70943BCD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22" creationId="{C59AC46A-09D1-544D-C6A0-0ACC2A7C3C04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23" creationId="{F5F26338-0F58-DB5A-882C-B03858BFD2C1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24" creationId="{0FD9E639-7AD3-FB08-B9AD-A99EF82E7BD7}"/>
          </ac:cxnSpMkLst>
        </pc:cxnChg>
        <pc:cxnChg chg="add del mod">
          <ac:chgData name="Mr J Bee (BWCET)" userId="a1856448-f297-487a-a7ea-498499ce4ab3" providerId="ADAL" clId="{7B77F153-592D-49B5-BFF1-A2EAA9389930}" dt="2024-10-30T09:00:16.734" v="6801" actId="478"/>
          <ac:cxnSpMkLst>
            <pc:docMk/>
            <pc:sldMk cId="2649457815" sldId="1779"/>
            <ac:cxnSpMk id="34" creationId="{7FF724F7-03B5-FB66-3AEC-C29AE8E8A79C}"/>
          </ac:cxnSpMkLst>
        </pc:cxnChg>
        <pc:cxnChg chg="del mod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35" creationId="{92DDBB20-0804-51DC-8F13-6B19FDC906A2}"/>
          </ac:cxnSpMkLst>
        </pc:cxnChg>
        <pc:cxnChg chg="add del mod">
          <ac:chgData name="Mr J Bee (BWCET)" userId="a1856448-f297-487a-a7ea-498499ce4ab3" providerId="ADAL" clId="{7B77F153-592D-49B5-BFF1-A2EAA9389930}" dt="2024-10-30T09:00:16.734" v="6801" actId="478"/>
          <ac:cxnSpMkLst>
            <pc:docMk/>
            <pc:sldMk cId="2649457815" sldId="1779"/>
            <ac:cxnSpMk id="37" creationId="{7F579B2B-70B9-FDF6-6721-164A17CA796F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45" creationId="{F0AD15D0-E3D9-DB9E-6F40-01A00966EFE0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46" creationId="{9376291D-F413-E53F-48DF-F6302C345EBB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47" creationId="{7E76A270-D1D4-3248-3152-575BF9608482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48" creationId="{EDF1F672-640A-E0E5-4AB4-3F49BB88A99F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49" creationId="{921AAD89-2668-3E14-9F91-AA6A340CC526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50" creationId="{7E2098B4-84D0-8788-8BB0-9FCB1972BA56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51" creationId="{18ED6185-E26E-79C1-D610-BB47D2A70455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52" creationId="{7CAF54E9-A346-7616-1603-44BA061FF04F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70" creationId="{E102C401-4C3D-2FB1-14BE-61DDCEC53882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71" creationId="{7DA582C7-E0B2-7B93-CF2F-2082818CAB5C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72" creationId="{C44BE842-B6FE-C9FE-E589-5E4D4F8ABFAD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73" creationId="{94873E24-0F26-9F8B-88CB-54909E168087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74" creationId="{EF3D9D7B-8293-B275-8005-ECC222CB6750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75" creationId="{2C4BC16D-36A5-BC80-52D1-91B5FDB04061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76" creationId="{67DD3819-5F48-BCBA-E09D-63E05A47D82D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77" creationId="{39DCB115-16AF-E59D-21E5-0E517AA94664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78" creationId="{3A368247-A45B-A274-3D8A-55B24A9DBAFB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79" creationId="{88F25E3A-4141-1770-C2C4-A1D0FEA8F65B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80" creationId="{03ACB09F-B4FE-453B-7F3C-5E3BFE75CA44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81" creationId="{5F7ED1DF-FA8D-2B00-30AA-E28301009E90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82" creationId="{4DD0E8A3-CBA8-ED6A-746E-8687078CFD1C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83" creationId="{C16CA9A9-FC2B-6BFA-2DE1-7FB380A49241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84" creationId="{3B30EE14-1E59-F97A-CED8-DD8AE5DC61A9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85" creationId="{B6300F09-5E7D-5145-7C1F-2C98BC0C2A7C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86" creationId="{1A20DFA3-25EE-4967-606B-131626CF905F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87" creationId="{ECE2FBE2-1D95-8C18-84A8-33002960627F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88" creationId="{0CF76D48-FCCF-A55B-91FC-C953E4A1D537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89" creationId="{48F1E53A-4E28-E50F-4BEA-113E27AC9408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90" creationId="{7B812E1F-82FA-D8EC-D341-C00D9F7920DC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91" creationId="{3E24C520-2AA8-40FB-5F42-DC914FAB93F8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92" creationId="{582B257D-D247-1209-E986-6ACA7D3E94C1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93" creationId="{1C838817-5B5E-F01C-C8C9-B384187F1ED4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94" creationId="{98FFEBA9-6CD0-D73F-965E-9EBA0E3458BE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95" creationId="{8A1F3AFB-74BA-6486-6669-E2C3810E315D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96" creationId="{4A5BEDD0-C4DD-CD5B-AC14-E37E199E177C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97" creationId="{BF09FA8F-8A53-11FE-4F32-8255567C0C1B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98" creationId="{35BE42DD-33D6-4819-C65A-D9452E54C92F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99" creationId="{A4F4AFED-95F4-060D-8474-51A19EED87DA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00" creationId="{20544805-FA08-A791-7F76-9503E757C176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01" creationId="{D1750326-A381-02C9-B393-3760805FEC59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02" creationId="{83089DBD-BCF0-D597-925B-D23C69CAA244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03" creationId="{83FBFDBE-52DD-C5AA-23A0-961B68B3BCA3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04" creationId="{34036FF8-F9CF-8B23-58B1-81457C5AEC45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05" creationId="{F2D52631-392D-54B4-B45C-526F4C1D1C28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06" creationId="{82ACF43B-CFFC-B19C-92E7-6630B282E22B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07" creationId="{D1F9A348-215D-0F70-3CE0-8DA533B406CE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08" creationId="{19FA8A3E-884E-35A2-4287-13F0639B2151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09" creationId="{7A3832D5-A8C1-3044-0922-B20C027CDCD7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10" creationId="{92D3C0D8-F9B1-194F-57D8-B8A624E9B0EE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11" creationId="{5D70ADFA-7994-064C-D8C7-B11EEA4E60D6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12" creationId="{14E81C3F-FBCC-9436-855B-C23FCF091FAA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13" creationId="{F9E8215F-42A4-F099-C240-F88513C7D537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14" creationId="{7A622E58-02D4-301F-CF91-CA5812D33C75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15" creationId="{74849A09-58CD-4EC6-B8A3-FC7D9C40F786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16" creationId="{F2D5C8FE-A149-2322-513E-0D09E25BE405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17" creationId="{CABFC4CD-C4FE-F3D4-E273-98CC222B5B79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18" creationId="{CBD0200E-6C65-747C-AD89-DBBFC5239053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19" creationId="{8AAFFB09-1F79-20F8-26FB-B0726EAEB5F4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20" creationId="{1C527566-7FB7-6706-5B52-D45267245406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21" creationId="{A33FF69C-F013-3794-BC01-63D22F9F263F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22" creationId="{331BDBFC-1FBC-1EB6-2B8B-73DFF4F88ED6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23" creationId="{74DCB3F2-20CE-0F03-A8DD-F45E4BB2112D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24" creationId="{A5660D33-7D1C-00C9-12D7-F0367E3EE3EB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25" creationId="{B364597F-F574-A5A8-6234-89E9699D877C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26" creationId="{76D193F7-34DC-C594-A207-1FB9795C0A6F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27" creationId="{B090BEA2-FEEB-374A-EE05-A1B597870600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28" creationId="{85FD9902-24FF-B4DB-581D-4BFEAD5B72AE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29" creationId="{53777AAC-4F12-39BB-6E27-C1BE25118CDE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30" creationId="{AFA073F2-39BF-A049-95A4-A9CAFBAC8015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31" creationId="{54FCDEDC-F0D2-1A20-F30F-287639B772A6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32" creationId="{4FCB0B45-5155-F9C8-D769-6E94166AB643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33" creationId="{E80D57D0-6907-2B32-E0C3-DE11A2BF7DE5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34" creationId="{D8C00549-9B8C-C73A-8E77-7D795111531F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35" creationId="{337FCF36-26AE-3A11-E967-6D5F29428161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36" creationId="{B39AA845-5A0E-2293-D908-16F9D556EBC3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37" creationId="{5474D1F8-793A-4CB9-920D-D1FBBBB8004A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38" creationId="{7D255D65-759E-B4B8-A18A-F5B6FE2919FA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39" creationId="{4556A145-227C-7CA9-D36E-607BCA1AD8D8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40" creationId="{96FA2AA6-3AB4-7868-B808-52470566765F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41" creationId="{498DEC81-A3B6-8469-32BC-E0976099B685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42" creationId="{4ED546EA-3C3C-D2EB-C5C4-FEDB87DA548C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43" creationId="{0EBDBB7B-AF59-7A42-A63B-8326DC0F0D1B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44" creationId="{0A19B8C6-8CCE-8713-66DA-F7F2A99475EA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45" creationId="{6A221D6F-94B4-A9E9-7F24-1CCFDF2A7E32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46" creationId="{91FA3201-D401-2C5D-5EAD-B93E9AF7B358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47" creationId="{70A50ACF-9E9B-AB8B-FF33-F0C36A27FA31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48" creationId="{5B0E07FE-EA9D-9820-BEEA-7DC3FEA0E99E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49" creationId="{A6A48122-8E44-373C-EE9E-ADC504528C82}"/>
          </ac:cxnSpMkLst>
        </pc:cxnChg>
        <pc:cxnChg chg="del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50" creationId="{768B3F66-DB9A-E938-7DDE-2FF292CF33B7}"/>
          </ac:cxnSpMkLst>
        </pc:cxnChg>
        <pc:cxnChg chg="del mod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55" creationId="{1BF979C7-A9F8-D7D4-DC7D-4D4470272A1D}"/>
          </ac:cxnSpMkLst>
        </pc:cxnChg>
        <pc:cxnChg chg="del mod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58" creationId="{5BA51FC9-B97D-965D-EA48-E0E5FC94B738}"/>
          </ac:cxnSpMkLst>
        </pc:cxnChg>
        <pc:cxnChg chg="del mod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63" creationId="{9628D017-3D54-646E-C2A9-8EE96287478F}"/>
          </ac:cxnSpMkLst>
        </pc:cxnChg>
        <pc:cxnChg chg="del mod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64" creationId="{316EE981-5686-33D6-B0B6-2AFB69CE5F0F}"/>
          </ac:cxnSpMkLst>
        </pc:cxnChg>
        <pc:cxnChg chg="del mod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68" creationId="{66D28973-DDF6-AA93-775E-B8A053EF3BD1}"/>
          </ac:cxnSpMkLst>
        </pc:cxnChg>
        <pc:cxnChg chg="del mod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70" creationId="{77F32FF8-4162-4613-9C99-BAEF9634D2AC}"/>
          </ac:cxnSpMkLst>
        </pc:cxnChg>
        <pc:cxnChg chg="del mod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71" creationId="{0B0E7E6A-3013-C1B8-ADFC-D8E30B793F04}"/>
          </ac:cxnSpMkLst>
        </pc:cxnChg>
        <pc:cxnChg chg="del mod">
          <ac:chgData name="Mr J Bee (BWCET)" userId="a1856448-f297-487a-a7ea-498499ce4ab3" providerId="ADAL" clId="{7B77F153-592D-49B5-BFF1-A2EAA9389930}" dt="2024-10-30T08:55:11.896" v="6697" actId="478"/>
          <ac:cxnSpMkLst>
            <pc:docMk/>
            <pc:sldMk cId="2649457815" sldId="1779"/>
            <ac:cxnSpMk id="175" creationId="{A8BD9F13-8B8A-1720-E5B0-AA5096F8995B}"/>
          </ac:cxnSpMkLst>
        </pc:cxnChg>
      </pc:sldChg>
      <pc:sldChg chg="addSp modSp ad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944049953" sldId="1780"/>
        </pc:sldMkLst>
        <pc:spChg chg="add mod">
          <ac:chgData name="Mr J Bee (BWCET)" userId="a1856448-f297-487a-a7ea-498499ce4ab3" providerId="ADAL" clId="{7B77F153-592D-49B5-BFF1-A2EAA9389930}" dt="2024-10-30T09:02:02.067" v="6868"/>
          <ac:spMkLst>
            <pc:docMk/>
            <pc:sldMk cId="1944049953" sldId="1780"/>
            <ac:spMk id="2" creationId="{4F633C85-5B1D-696E-96C5-47775E2ABA14}"/>
          </ac:spMkLst>
        </pc:spChg>
        <pc:spChg chg="mod">
          <ac:chgData name="Mr J Bee (BWCET)" userId="a1856448-f297-487a-a7ea-498499ce4ab3" providerId="ADAL" clId="{7B77F153-592D-49B5-BFF1-A2EAA9389930}" dt="2024-10-30T09:01:09.917" v="6818" actId="20577"/>
          <ac:spMkLst>
            <pc:docMk/>
            <pc:sldMk cId="1944049953" sldId="1780"/>
            <ac:spMk id="8" creationId="{8B690376-9C47-128A-69CA-2F40630AC996}"/>
          </ac:spMkLst>
        </pc:spChg>
        <pc:spChg chg="mod">
          <ac:chgData name="Mr J Bee (BWCET)" userId="a1856448-f297-487a-a7ea-498499ce4ab3" providerId="ADAL" clId="{7B77F153-592D-49B5-BFF1-A2EAA9389930}" dt="2024-10-30T09:01:05.555" v="6814" actId="20577"/>
          <ac:spMkLst>
            <pc:docMk/>
            <pc:sldMk cId="1944049953" sldId="1780"/>
            <ac:spMk id="9" creationId="{F29DA090-B358-95F5-4FE6-D9F05E9BFFB6}"/>
          </ac:spMkLst>
        </pc:spChg>
        <pc:spChg chg="mod">
          <ac:chgData name="Mr J Bee (BWCET)" userId="a1856448-f297-487a-a7ea-498499ce4ab3" providerId="ADAL" clId="{7B77F153-592D-49B5-BFF1-A2EAA9389930}" dt="2024-10-30T09:01:16.981" v="6826" actId="20577"/>
          <ac:spMkLst>
            <pc:docMk/>
            <pc:sldMk cId="1944049953" sldId="1780"/>
            <ac:spMk id="29" creationId="{CCF7C2D6-D282-B777-0F37-EB253502E349}"/>
          </ac:spMkLst>
        </pc:spChg>
        <pc:spChg chg="mod">
          <ac:chgData name="Mr J Bee (BWCET)" userId="a1856448-f297-487a-a7ea-498499ce4ab3" providerId="ADAL" clId="{7B77F153-592D-49B5-BFF1-A2EAA9389930}" dt="2024-10-30T09:01:27.583" v="6834" actId="20577"/>
          <ac:spMkLst>
            <pc:docMk/>
            <pc:sldMk cId="1944049953" sldId="1780"/>
            <ac:spMk id="30" creationId="{B543E639-AE44-F49F-F3E4-93111569D0A5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676958058" sldId="1781"/>
        </pc:sldMkLst>
        <pc:spChg chg="add mod">
          <ac:chgData name="Mr J Bee (BWCET)" userId="a1856448-f297-487a-a7ea-498499ce4ab3" providerId="ADAL" clId="{7B77F153-592D-49B5-BFF1-A2EAA9389930}" dt="2024-10-30T09:04:04.857" v="6945" actId="14100"/>
          <ac:spMkLst>
            <pc:docMk/>
            <pc:sldMk cId="676958058" sldId="1781"/>
            <ac:spMk id="8" creationId="{3547F86A-4538-EFE8-A434-92E49588690D}"/>
          </ac:spMkLst>
        </pc:spChg>
        <pc:spChg chg="add del mod">
          <ac:chgData name="Mr J Bee (BWCET)" userId="a1856448-f297-487a-a7ea-498499ce4ab3" providerId="ADAL" clId="{7B77F153-592D-49B5-BFF1-A2EAA9389930}" dt="2024-10-30T09:03:19.250" v="6927" actId="478"/>
          <ac:spMkLst>
            <pc:docMk/>
            <pc:sldMk cId="676958058" sldId="1781"/>
            <ac:spMk id="9" creationId="{6389B44B-D8B8-6499-F309-A1974405B30A}"/>
          </ac:spMkLst>
        </pc:spChg>
        <pc:spChg chg="add mod">
          <ac:chgData name="Mr J Bee (BWCET)" userId="a1856448-f297-487a-a7ea-498499ce4ab3" providerId="ADAL" clId="{7B77F153-592D-49B5-BFF1-A2EAA9389930}" dt="2024-10-30T09:03:42.285" v="6934" actId="20577"/>
          <ac:spMkLst>
            <pc:docMk/>
            <pc:sldMk cId="676958058" sldId="1781"/>
            <ac:spMk id="10" creationId="{03392AAA-C170-2A70-1BC6-E67D6DF84A98}"/>
          </ac:spMkLst>
        </pc:spChg>
        <pc:spChg chg="add mod">
          <ac:chgData name="Mr J Bee (BWCET)" userId="a1856448-f297-487a-a7ea-498499ce4ab3" providerId="ADAL" clId="{7B77F153-592D-49B5-BFF1-A2EAA9389930}" dt="2024-10-30T09:03:45.695" v="6938" actId="20577"/>
          <ac:spMkLst>
            <pc:docMk/>
            <pc:sldMk cId="676958058" sldId="1781"/>
            <ac:spMk id="13" creationId="{931AD6E9-617F-0999-8A63-716592EAD551}"/>
          </ac:spMkLst>
        </pc:spChg>
        <pc:spChg chg="mod">
          <ac:chgData name="Mr J Bee (BWCET)" userId="a1856448-f297-487a-a7ea-498499ce4ab3" providerId="ADAL" clId="{7B77F153-592D-49B5-BFF1-A2EAA9389930}" dt="2024-10-30T09:10:07.443" v="7066" actId="20577"/>
          <ac:spMkLst>
            <pc:docMk/>
            <pc:sldMk cId="676958058" sldId="1781"/>
            <ac:spMk id="25" creationId="{1638BB37-46FD-5F30-393E-4ECAF5334A1F}"/>
          </ac:spMkLst>
        </pc:spChg>
        <pc:spChg chg="add mod">
          <ac:chgData name="Mr J Bee (BWCET)" userId="a1856448-f297-487a-a7ea-498499ce4ab3" providerId="ADAL" clId="{7B77F153-592D-49B5-BFF1-A2EAA9389930}" dt="2024-10-30T09:07:51.386" v="7036" actId="1037"/>
          <ac:spMkLst>
            <pc:docMk/>
            <pc:sldMk cId="676958058" sldId="1781"/>
            <ac:spMk id="28" creationId="{1ED362FA-2123-66E3-A86B-2D81C93E9326}"/>
          </ac:spMkLst>
        </pc:spChg>
        <pc:spChg chg="add mod">
          <ac:chgData name="Mr J Bee (BWCET)" userId="a1856448-f297-487a-a7ea-498499ce4ab3" providerId="ADAL" clId="{7B77F153-592D-49B5-BFF1-A2EAA9389930}" dt="2024-10-30T09:05:36.910" v="6978" actId="1035"/>
          <ac:spMkLst>
            <pc:docMk/>
            <pc:sldMk cId="676958058" sldId="1781"/>
            <ac:spMk id="29" creationId="{B5F08EF3-5947-5BEB-44E2-40B7E5898EC8}"/>
          </ac:spMkLst>
        </pc:spChg>
        <pc:spChg chg="add mod">
          <ac:chgData name="Mr J Bee (BWCET)" userId="a1856448-f297-487a-a7ea-498499ce4ab3" providerId="ADAL" clId="{7B77F153-592D-49B5-BFF1-A2EAA9389930}" dt="2024-10-30T09:06:12.393" v="6985" actId="20577"/>
          <ac:spMkLst>
            <pc:docMk/>
            <pc:sldMk cId="676958058" sldId="1781"/>
            <ac:spMk id="30" creationId="{BED570E3-0506-4738-17D6-8C73D378D87D}"/>
          </ac:spMkLst>
        </pc:spChg>
        <pc:spChg chg="add mod">
          <ac:chgData name="Mr J Bee (BWCET)" userId="a1856448-f297-487a-a7ea-498499ce4ab3" providerId="ADAL" clId="{7B77F153-592D-49B5-BFF1-A2EAA9389930}" dt="2024-10-30T09:06:15.524" v="6989" actId="20577"/>
          <ac:spMkLst>
            <pc:docMk/>
            <pc:sldMk cId="676958058" sldId="1781"/>
            <ac:spMk id="33" creationId="{56F53C6E-31CA-F67F-FE38-C87545E87583}"/>
          </ac:spMkLst>
        </pc:spChg>
        <pc:spChg chg="mod">
          <ac:chgData name="Mr J Bee (BWCET)" userId="a1856448-f297-487a-a7ea-498499ce4ab3" providerId="ADAL" clId="{7B77F153-592D-49B5-BFF1-A2EAA9389930}" dt="2024-10-30T09:07:51.386" v="7036" actId="1037"/>
          <ac:spMkLst>
            <pc:docMk/>
            <pc:sldMk cId="676958058" sldId="1781"/>
            <ac:spMk id="36" creationId="{70E1C058-CBDD-7A6B-E25C-600CF6308030}"/>
          </ac:spMkLst>
        </pc:spChg>
        <pc:spChg chg="add mod">
          <ac:chgData name="Mr J Bee (BWCET)" userId="a1856448-f297-487a-a7ea-498499ce4ab3" providerId="ADAL" clId="{7B77F153-592D-49B5-BFF1-A2EAA9389930}" dt="2024-10-30T09:07:51.386" v="7036" actId="1037"/>
          <ac:spMkLst>
            <pc:docMk/>
            <pc:sldMk cId="676958058" sldId="1781"/>
            <ac:spMk id="37" creationId="{31D63F09-D8B6-6312-42D8-EAF2310EE073}"/>
          </ac:spMkLst>
        </pc:spChg>
        <pc:spChg chg="add mod">
          <ac:chgData name="Mr J Bee (BWCET)" userId="a1856448-f297-487a-a7ea-498499ce4ab3" providerId="ADAL" clId="{7B77F153-592D-49B5-BFF1-A2EAA9389930}" dt="2024-10-30T09:10:01.366" v="7049" actId="1035"/>
          <ac:spMkLst>
            <pc:docMk/>
            <pc:sldMk cId="676958058" sldId="1781"/>
            <ac:spMk id="38" creationId="{2FE13321-B7B5-734B-F85F-4ECFCF1605A0}"/>
          </ac:spMkLst>
        </pc:spChg>
        <pc:spChg chg="add mod">
          <ac:chgData name="Mr J Bee (BWCET)" userId="a1856448-f297-487a-a7ea-498499ce4ab3" providerId="ADAL" clId="{7B77F153-592D-49B5-BFF1-A2EAA9389930}" dt="2024-10-30T09:07:38.361" v="7023" actId="1038"/>
          <ac:spMkLst>
            <pc:docMk/>
            <pc:sldMk cId="676958058" sldId="1781"/>
            <ac:spMk id="39" creationId="{A92E4C0F-7C78-B985-0318-A998CCD3F8B3}"/>
          </ac:spMkLst>
        </pc:spChg>
        <pc:spChg chg="del">
          <ac:chgData name="Mr J Bee (BWCET)" userId="a1856448-f297-487a-a7ea-498499ce4ab3" providerId="ADAL" clId="{7B77F153-592D-49B5-BFF1-A2EAA9389930}" dt="2024-10-30T09:04:58.621" v="6971" actId="478"/>
          <ac:spMkLst>
            <pc:docMk/>
            <pc:sldMk cId="676958058" sldId="1781"/>
            <ac:spMk id="42" creationId="{16C3CE5B-5E36-44FA-B0A3-A9485378FEB1}"/>
          </ac:spMkLst>
        </pc:spChg>
        <pc:spChg chg="add mod">
          <ac:chgData name="Mr J Bee (BWCET)" userId="a1856448-f297-487a-a7ea-498499ce4ab3" providerId="ADAL" clId="{7B77F153-592D-49B5-BFF1-A2EAA9389930}" dt="2024-10-30T09:07:43.588" v="7025" actId="1038"/>
          <ac:spMkLst>
            <pc:docMk/>
            <pc:sldMk cId="676958058" sldId="1781"/>
            <ac:spMk id="43" creationId="{71579BBF-FA1A-3DC3-97FF-A0FD6AB4D117}"/>
          </ac:spMkLst>
        </pc:spChg>
        <pc:spChg chg="add del mod">
          <ac:chgData name="Mr J Bee (BWCET)" userId="a1856448-f297-487a-a7ea-498499ce4ab3" providerId="ADAL" clId="{7B77F153-592D-49B5-BFF1-A2EAA9389930}" dt="2024-10-31T08:00:51.975" v="7854" actId="478"/>
          <ac:spMkLst>
            <pc:docMk/>
            <pc:sldMk cId="676958058" sldId="1781"/>
            <ac:spMk id="54" creationId="{104477A0-45AE-9F25-7AC7-23CCEA7ACD35}"/>
          </ac:spMkLst>
        </pc:spChg>
        <pc:spChg chg="del">
          <ac:chgData name="Mr J Bee (BWCET)" userId="a1856448-f297-487a-a7ea-498499ce4ab3" providerId="ADAL" clId="{7B77F153-592D-49B5-BFF1-A2EAA9389930}" dt="2024-10-30T09:02:35.332" v="6907" actId="478"/>
          <ac:spMkLst>
            <pc:docMk/>
            <pc:sldMk cId="676958058" sldId="1781"/>
            <ac:spMk id="154" creationId="{BE9199B9-684D-A325-96C6-85B573D89B15}"/>
          </ac:spMkLst>
        </pc:spChg>
        <pc:spChg chg="del">
          <ac:chgData name="Mr J Bee (BWCET)" userId="a1856448-f297-487a-a7ea-498499ce4ab3" providerId="ADAL" clId="{7B77F153-592D-49B5-BFF1-A2EAA9389930}" dt="2024-10-30T09:02:35.332" v="6907" actId="478"/>
          <ac:spMkLst>
            <pc:docMk/>
            <pc:sldMk cId="676958058" sldId="1781"/>
            <ac:spMk id="157" creationId="{BBA29329-C5E1-78C7-BBD1-943A730C59CD}"/>
          </ac:spMkLst>
        </pc:spChg>
        <pc:spChg chg="del">
          <ac:chgData name="Mr J Bee (BWCET)" userId="a1856448-f297-487a-a7ea-498499ce4ab3" providerId="ADAL" clId="{7B77F153-592D-49B5-BFF1-A2EAA9389930}" dt="2024-10-30T09:02:35.332" v="6907" actId="478"/>
          <ac:spMkLst>
            <pc:docMk/>
            <pc:sldMk cId="676958058" sldId="1781"/>
            <ac:spMk id="162" creationId="{10B8AEBD-062D-4666-3DF6-BF86843D520F}"/>
          </ac:spMkLst>
        </pc:spChg>
        <pc:spChg chg="del">
          <ac:chgData name="Mr J Bee (BWCET)" userId="a1856448-f297-487a-a7ea-498499ce4ab3" providerId="ADAL" clId="{7B77F153-592D-49B5-BFF1-A2EAA9389930}" dt="2024-10-30T09:04:44.582" v="6955" actId="478"/>
          <ac:spMkLst>
            <pc:docMk/>
            <pc:sldMk cId="676958058" sldId="1781"/>
            <ac:spMk id="165" creationId="{373B8990-C8CA-59D2-189F-32456C929F7B}"/>
          </ac:spMkLst>
        </pc:spChg>
        <pc:spChg chg="del">
          <ac:chgData name="Mr J Bee (BWCET)" userId="a1856448-f297-487a-a7ea-498499ce4ab3" providerId="ADAL" clId="{7B77F153-592D-49B5-BFF1-A2EAA9389930}" dt="2024-10-30T09:04:46.926" v="6957" actId="478"/>
          <ac:spMkLst>
            <pc:docMk/>
            <pc:sldMk cId="676958058" sldId="1781"/>
            <ac:spMk id="166" creationId="{77E68DDC-826B-5F82-7DD6-0DEEA06E2801}"/>
          </ac:spMkLst>
        </pc:spChg>
        <pc:spChg chg="del">
          <ac:chgData name="Mr J Bee (BWCET)" userId="a1856448-f297-487a-a7ea-498499ce4ab3" providerId="ADAL" clId="{7B77F153-592D-49B5-BFF1-A2EAA9389930}" dt="2024-10-30T09:02:35.332" v="6907" actId="478"/>
          <ac:spMkLst>
            <pc:docMk/>
            <pc:sldMk cId="676958058" sldId="1781"/>
            <ac:spMk id="167" creationId="{F376577B-1D0D-C9AC-2BD5-2231614FF8F7}"/>
          </ac:spMkLst>
        </pc:spChg>
        <pc:spChg chg="del">
          <ac:chgData name="Mr J Bee (BWCET)" userId="a1856448-f297-487a-a7ea-498499ce4ab3" providerId="ADAL" clId="{7B77F153-592D-49B5-BFF1-A2EAA9389930}" dt="2024-10-30T09:02:35.332" v="6907" actId="478"/>
          <ac:spMkLst>
            <pc:docMk/>
            <pc:sldMk cId="676958058" sldId="1781"/>
            <ac:spMk id="169" creationId="{0106E92C-1A8C-CCC7-2FCF-F0C534F07629}"/>
          </ac:spMkLst>
        </pc:spChg>
        <pc:spChg chg="del">
          <ac:chgData name="Mr J Bee (BWCET)" userId="a1856448-f297-487a-a7ea-498499ce4ab3" providerId="ADAL" clId="{7B77F153-592D-49B5-BFF1-A2EAA9389930}" dt="2024-10-30T09:04:43.162" v="6954" actId="478"/>
          <ac:spMkLst>
            <pc:docMk/>
            <pc:sldMk cId="676958058" sldId="1781"/>
            <ac:spMk id="172" creationId="{73D096E0-6AF3-F858-A9B5-224A3E2BA98A}"/>
          </ac:spMkLst>
        </pc:spChg>
        <pc:spChg chg="del">
          <ac:chgData name="Mr J Bee (BWCET)" userId="a1856448-f297-487a-a7ea-498499ce4ab3" providerId="ADAL" clId="{7B77F153-592D-49B5-BFF1-A2EAA9389930}" dt="2024-10-30T09:04:45.773" v="6956" actId="478"/>
          <ac:spMkLst>
            <pc:docMk/>
            <pc:sldMk cId="676958058" sldId="1781"/>
            <ac:spMk id="173" creationId="{168F9E4F-78C3-F39A-A2FC-2FECBB26E211}"/>
          </ac:spMkLst>
        </pc:spChg>
        <pc:spChg chg="del">
          <ac:chgData name="Mr J Bee (BWCET)" userId="a1856448-f297-487a-a7ea-498499ce4ab3" providerId="ADAL" clId="{7B77F153-592D-49B5-BFF1-A2EAA9389930}" dt="2024-10-30T09:02:35.332" v="6907" actId="478"/>
          <ac:spMkLst>
            <pc:docMk/>
            <pc:sldMk cId="676958058" sldId="1781"/>
            <ac:spMk id="174" creationId="{710AA6BA-6B70-51B4-3110-7257457EE407}"/>
          </ac:spMkLst>
        </pc:spChg>
        <pc:cxnChg chg="add mod">
          <ac:chgData name="Mr J Bee (BWCET)" userId="a1856448-f297-487a-a7ea-498499ce4ab3" providerId="ADAL" clId="{7B77F153-592D-49B5-BFF1-A2EAA9389930}" dt="2024-10-30T09:03:33.935" v="6929" actId="1076"/>
          <ac:cxnSpMkLst>
            <pc:docMk/>
            <pc:sldMk cId="676958058" sldId="1781"/>
            <ac:cxnSpMk id="11" creationId="{F7FFD60F-2318-5011-8ED7-10185E760873}"/>
          </ac:cxnSpMkLst>
        </pc:cxnChg>
        <pc:cxnChg chg="add mod">
          <ac:chgData name="Mr J Bee (BWCET)" userId="a1856448-f297-487a-a7ea-498499ce4ab3" providerId="ADAL" clId="{7B77F153-592D-49B5-BFF1-A2EAA9389930}" dt="2024-10-30T09:03:57.821" v="6944"/>
          <ac:cxnSpMkLst>
            <pc:docMk/>
            <pc:sldMk cId="676958058" sldId="1781"/>
            <ac:cxnSpMk id="12" creationId="{96D9339C-140D-5CBD-1BBA-34971FC046BB}"/>
          </ac:cxnSpMkLst>
        </pc:cxnChg>
        <pc:cxnChg chg="add mod">
          <ac:chgData name="Mr J Bee (BWCET)" userId="a1856448-f297-487a-a7ea-498499ce4ab3" providerId="ADAL" clId="{7B77F153-592D-49B5-BFF1-A2EAA9389930}" dt="2024-10-30T09:03:36.969" v="6931" actId="1037"/>
          <ac:cxnSpMkLst>
            <pc:docMk/>
            <pc:sldMk cId="676958058" sldId="1781"/>
            <ac:cxnSpMk id="27" creationId="{4C91AB30-A465-07DA-06E9-E8FD7E692BF8}"/>
          </ac:cxnSpMkLst>
        </pc:cxnChg>
        <pc:cxnChg chg="add mod">
          <ac:chgData name="Mr J Bee (BWCET)" userId="a1856448-f297-487a-a7ea-498499ce4ab3" providerId="ADAL" clId="{7B77F153-592D-49B5-BFF1-A2EAA9389930}" dt="2024-10-30T09:05:22.734" v="6973" actId="1076"/>
          <ac:cxnSpMkLst>
            <pc:docMk/>
            <pc:sldMk cId="676958058" sldId="1781"/>
            <ac:cxnSpMk id="31" creationId="{C582C32B-D2AB-A276-91ED-9D4E87F13643}"/>
          </ac:cxnSpMkLst>
        </pc:cxnChg>
        <pc:cxnChg chg="add mod">
          <ac:chgData name="Mr J Bee (BWCET)" userId="a1856448-f297-487a-a7ea-498499ce4ab3" providerId="ADAL" clId="{7B77F153-592D-49B5-BFF1-A2EAA9389930}" dt="2024-10-30T09:05:27.900" v="6976" actId="1038"/>
          <ac:cxnSpMkLst>
            <pc:docMk/>
            <pc:sldMk cId="676958058" sldId="1781"/>
            <ac:cxnSpMk id="32" creationId="{B39DC9D4-A5ED-A837-A9A1-F7257E4777AF}"/>
          </ac:cxnSpMkLst>
        </pc:cxnChg>
        <pc:cxnChg chg="add mod">
          <ac:chgData name="Mr J Bee (BWCET)" userId="a1856448-f297-487a-a7ea-498499ce4ab3" providerId="ADAL" clId="{7B77F153-592D-49B5-BFF1-A2EAA9389930}" dt="2024-10-30T09:05:27.900" v="6976" actId="1038"/>
          <ac:cxnSpMkLst>
            <pc:docMk/>
            <pc:sldMk cId="676958058" sldId="1781"/>
            <ac:cxnSpMk id="34" creationId="{929562D9-8F98-C854-7722-333E4459C46E}"/>
          </ac:cxnSpMkLst>
        </pc:cxnChg>
        <pc:cxnChg chg="del mod">
          <ac:chgData name="Mr J Bee (BWCET)" userId="a1856448-f297-487a-a7ea-498499ce4ab3" providerId="ADAL" clId="{7B77F153-592D-49B5-BFF1-A2EAA9389930}" dt="2024-10-30T09:02:35.332" v="6907" actId="478"/>
          <ac:cxnSpMkLst>
            <pc:docMk/>
            <pc:sldMk cId="676958058" sldId="1781"/>
            <ac:cxnSpMk id="35" creationId="{F174E953-9E18-607D-86E3-FF52F8536BAF}"/>
          </ac:cxnSpMkLst>
        </pc:cxnChg>
        <pc:cxnChg chg="add mod">
          <ac:chgData name="Mr J Bee (BWCET)" userId="a1856448-f297-487a-a7ea-498499ce4ab3" providerId="ADAL" clId="{7B77F153-592D-49B5-BFF1-A2EAA9389930}" dt="2024-10-30T09:07:38.361" v="7023" actId="1038"/>
          <ac:cxnSpMkLst>
            <pc:docMk/>
            <pc:sldMk cId="676958058" sldId="1781"/>
            <ac:cxnSpMk id="40" creationId="{5381C56A-5BDC-5C96-A30A-53C19D50ED5D}"/>
          </ac:cxnSpMkLst>
        </pc:cxnChg>
        <pc:cxnChg chg="add mod">
          <ac:chgData name="Mr J Bee (BWCET)" userId="a1856448-f297-487a-a7ea-498499ce4ab3" providerId="ADAL" clId="{7B77F153-592D-49B5-BFF1-A2EAA9389930}" dt="2024-10-30T09:07:43.588" v="7025" actId="1038"/>
          <ac:cxnSpMkLst>
            <pc:docMk/>
            <pc:sldMk cId="676958058" sldId="1781"/>
            <ac:cxnSpMk id="41" creationId="{381CB73F-6931-1357-C17D-3E76BB704F9F}"/>
          </ac:cxnSpMkLst>
        </pc:cxnChg>
        <pc:cxnChg chg="add mod">
          <ac:chgData name="Mr J Bee (BWCET)" userId="a1856448-f297-487a-a7ea-498499ce4ab3" providerId="ADAL" clId="{7B77F153-592D-49B5-BFF1-A2EAA9389930}" dt="2024-10-30T09:07:43.588" v="7025" actId="1038"/>
          <ac:cxnSpMkLst>
            <pc:docMk/>
            <pc:sldMk cId="676958058" sldId="1781"/>
            <ac:cxnSpMk id="44" creationId="{851D0343-CA4E-DDCD-54A2-7FE18C3F0C51}"/>
          </ac:cxnSpMkLst>
        </pc:cxnChg>
        <pc:cxnChg chg="del mod">
          <ac:chgData name="Mr J Bee (BWCET)" userId="a1856448-f297-487a-a7ea-498499ce4ab3" providerId="ADAL" clId="{7B77F153-592D-49B5-BFF1-A2EAA9389930}" dt="2024-10-30T09:02:35.332" v="6907" actId="478"/>
          <ac:cxnSpMkLst>
            <pc:docMk/>
            <pc:sldMk cId="676958058" sldId="1781"/>
            <ac:cxnSpMk id="155" creationId="{07732AB6-87F2-4999-AA4C-B8E1A106059F}"/>
          </ac:cxnSpMkLst>
        </pc:cxnChg>
        <pc:cxnChg chg="del mod">
          <ac:chgData name="Mr J Bee (BWCET)" userId="a1856448-f297-487a-a7ea-498499ce4ab3" providerId="ADAL" clId="{7B77F153-592D-49B5-BFF1-A2EAA9389930}" dt="2024-10-30T09:02:35.332" v="6907" actId="478"/>
          <ac:cxnSpMkLst>
            <pc:docMk/>
            <pc:sldMk cId="676958058" sldId="1781"/>
            <ac:cxnSpMk id="158" creationId="{9D6577EB-E2E9-84FC-D600-2DFD2EA6DEF2}"/>
          </ac:cxnSpMkLst>
        </pc:cxnChg>
        <pc:cxnChg chg="del mod">
          <ac:chgData name="Mr J Bee (BWCET)" userId="a1856448-f297-487a-a7ea-498499ce4ab3" providerId="ADAL" clId="{7B77F153-592D-49B5-BFF1-A2EAA9389930}" dt="2024-10-30T09:02:35.332" v="6907" actId="478"/>
          <ac:cxnSpMkLst>
            <pc:docMk/>
            <pc:sldMk cId="676958058" sldId="1781"/>
            <ac:cxnSpMk id="163" creationId="{0C81CD87-8CB1-A369-300A-FD013DA29559}"/>
          </ac:cxnSpMkLst>
        </pc:cxnChg>
        <pc:cxnChg chg="del mod">
          <ac:chgData name="Mr J Bee (BWCET)" userId="a1856448-f297-487a-a7ea-498499ce4ab3" providerId="ADAL" clId="{7B77F153-592D-49B5-BFF1-A2EAA9389930}" dt="2024-10-30T09:02:35.332" v="6907" actId="478"/>
          <ac:cxnSpMkLst>
            <pc:docMk/>
            <pc:sldMk cId="676958058" sldId="1781"/>
            <ac:cxnSpMk id="164" creationId="{6FAC3FEC-529C-CC9D-E630-2AAF188C0D24}"/>
          </ac:cxnSpMkLst>
        </pc:cxnChg>
        <pc:cxnChg chg="del mod">
          <ac:chgData name="Mr J Bee (BWCET)" userId="a1856448-f297-487a-a7ea-498499ce4ab3" providerId="ADAL" clId="{7B77F153-592D-49B5-BFF1-A2EAA9389930}" dt="2024-10-30T09:02:35.332" v="6907" actId="478"/>
          <ac:cxnSpMkLst>
            <pc:docMk/>
            <pc:sldMk cId="676958058" sldId="1781"/>
            <ac:cxnSpMk id="168" creationId="{66C6381F-2352-10DA-F52F-3F52467C099B}"/>
          </ac:cxnSpMkLst>
        </pc:cxnChg>
        <pc:cxnChg chg="del mod">
          <ac:chgData name="Mr J Bee (BWCET)" userId="a1856448-f297-487a-a7ea-498499ce4ab3" providerId="ADAL" clId="{7B77F153-592D-49B5-BFF1-A2EAA9389930}" dt="2024-10-30T09:02:35.332" v="6907" actId="478"/>
          <ac:cxnSpMkLst>
            <pc:docMk/>
            <pc:sldMk cId="676958058" sldId="1781"/>
            <ac:cxnSpMk id="170" creationId="{C8F47C85-DA4C-D11E-07C1-4FF7F15BBD4A}"/>
          </ac:cxnSpMkLst>
        </pc:cxnChg>
        <pc:cxnChg chg="del mod">
          <ac:chgData name="Mr J Bee (BWCET)" userId="a1856448-f297-487a-a7ea-498499ce4ab3" providerId="ADAL" clId="{7B77F153-592D-49B5-BFF1-A2EAA9389930}" dt="2024-10-30T09:02:35.332" v="6907" actId="478"/>
          <ac:cxnSpMkLst>
            <pc:docMk/>
            <pc:sldMk cId="676958058" sldId="1781"/>
            <ac:cxnSpMk id="171" creationId="{4579EC8B-6A61-F38E-F489-75EC0D2051A0}"/>
          </ac:cxnSpMkLst>
        </pc:cxnChg>
        <pc:cxnChg chg="del mod">
          <ac:chgData name="Mr J Bee (BWCET)" userId="a1856448-f297-487a-a7ea-498499ce4ab3" providerId="ADAL" clId="{7B77F153-592D-49B5-BFF1-A2EAA9389930}" dt="2024-10-30T09:02:35.332" v="6907" actId="478"/>
          <ac:cxnSpMkLst>
            <pc:docMk/>
            <pc:sldMk cId="676958058" sldId="1781"/>
            <ac:cxnSpMk id="175" creationId="{996B3D39-EC16-4708-522C-531E1CAEECEF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918220241" sldId="1782"/>
        </pc:sldMkLst>
        <pc:spChg chg="del">
          <ac:chgData name="Mr J Bee (BWCET)" userId="a1856448-f297-487a-a7ea-498499ce4ab3" providerId="ADAL" clId="{7B77F153-592D-49B5-BFF1-A2EAA9389930}" dt="2024-10-30T09:10:17.578" v="7068" actId="478"/>
          <ac:spMkLst>
            <pc:docMk/>
            <pc:sldMk cId="918220241" sldId="1782"/>
            <ac:spMk id="7" creationId="{5ACF1A81-3F82-4171-440B-A8F075D287C6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14" creationId="{4B408220-8AC5-FB8A-6721-EA44EEA902E3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15" creationId="{F152BCBD-475B-A011-BE57-13400E63FF80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16" creationId="{C735009E-6458-6F70-3AD3-333F30A04DCE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17" creationId="{8053EACD-56B6-B6F4-8AE5-185F59E64881}"/>
          </ac:spMkLst>
        </pc:spChg>
        <pc:spChg chg="mod">
          <ac:chgData name="Mr J Bee (BWCET)" userId="a1856448-f297-487a-a7ea-498499ce4ab3" providerId="ADAL" clId="{7B77F153-592D-49B5-BFF1-A2EAA9389930}" dt="2024-10-30T09:29:16.675" v="7594" actId="20577"/>
          <ac:spMkLst>
            <pc:docMk/>
            <pc:sldMk cId="918220241" sldId="1782"/>
            <ac:spMk id="59" creationId="{1C2B06A6-4FF4-C714-39D8-67C43F9A7BE2}"/>
          </ac:spMkLst>
        </pc:spChg>
        <pc:spChg chg="del">
          <ac:chgData name="Mr J Bee (BWCET)" userId="a1856448-f297-487a-a7ea-498499ce4ab3" providerId="ADAL" clId="{7B77F153-592D-49B5-BFF1-A2EAA9389930}" dt="2024-10-30T09:10:54.642" v="7078" actId="478"/>
          <ac:spMkLst>
            <pc:docMk/>
            <pc:sldMk cId="918220241" sldId="1782"/>
            <ac:spMk id="534" creationId="{FF2A3C40-138A-CE82-5547-7532D3326A5C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561" creationId="{9D88EB83-774D-E405-2949-7A7A2DB13A93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562" creationId="{4752B695-FC34-A4CC-651A-6FC8260AD84C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563" creationId="{E517030E-4057-04D0-C243-6FB2BBE80BF0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564" creationId="{1A9B76DD-8F42-EB27-40AA-B815E78EB7D6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565" creationId="{4D4B031E-F2B4-4A19-AE91-1F084A122B02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566" creationId="{046073AE-3827-AB83-0C71-AF6FB45A139B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567" creationId="{86DB5690-D7CD-42C1-1887-9334AA7EB390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570" creationId="{A663C484-4C09-54FA-F2CF-3CBF5B4E1A5B}"/>
          </ac:spMkLst>
        </pc:spChg>
        <pc:spChg chg="add mod">
          <ac:chgData name="Mr J Bee (BWCET)" userId="a1856448-f297-487a-a7ea-498499ce4ab3" providerId="ADAL" clId="{7B77F153-592D-49B5-BFF1-A2EAA9389930}" dt="2024-10-30T09:10:26.996" v="7069"/>
          <ac:spMkLst>
            <pc:docMk/>
            <pc:sldMk cId="918220241" sldId="1782"/>
            <ac:spMk id="573" creationId="{4D01284F-0E1A-82D3-16AA-F9CD606D716D}"/>
          </ac:spMkLst>
        </pc:spChg>
        <pc:spChg chg="add mod">
          <ac:chgData name="Mr J Bee (BWCET)" userId="a1856448-f297-487a-a7ea-498499ce4ab3" providerId="ADAL" clId="{7B77F153-592D-49B5-BFF1-A2EAA9389930}" dt="2024-10-30T09:10:40.985" v="7071"/>
          <ac:spMkLst>
            <pc:docMk/>
            <pc:sldMk cId="918220241" sldId="1782"/>
            <ac:spMk id="587" creationId="{51404CF0-12FC-2FBD-2171-4DAFD989B7FC}"/>
          </ac:spMkLst>
        </pc:spChg>
        <pc:spChg chg="add mod">
          <ac:chgData name="Mr J Bee (BWCET)" userId="a1856448-f297-487a-a7ea-498499ce4ab3" providerId="ADAL" clId="{7B77F153-592D-49B5-BFF1-A2EAA9389930}" dt="2024-10-30T09:10:40.985" v="7071"/>
          <ac:spMkLst>
            <pc:docMk/>
            <pc:sldMk cId="918220241" sldId="1782"/>
            <ac:spMk id="588" creationId="{DBE52C1C-9BF3-152D-41FE-CB24D1196223}"/>
          </ac:spMkLst>
        </pc:spChg>
        <pc:spChg chg="add mod">
          <ac:chgData name="Mr J Bee (BWCET)" userId="a1856448-f297-487a-a7ea-498499ce4ab3" providerId="ADAL" clId="{7B77F153-592D-49B5-BFF1-A2EAA9389930}" dt="2024-10-30T09:10:40.985" v="7071"/>
          <ac:spMkLst>
            <pc:docMk/>
            <pc:sldMk cId="918220241" sldId="1782"/>
            <ac:spMk id="589" creationId="{69A119F1-1225-516D-8022-A5F88A836BAD}"/>
          </ac:spMkLst>
        </pc:spChg>
        <pc:spChg chg="add mod">
          <ac:chgData name="Mr J Bee (BWCET)" userId="a1856448-f297-487a-a7ea-498499ce4ab3" providerId="ADAL" clId="{7B77F153-592D-49B5-BFF1-A2EAA9389930}" dt="2024-10-30T09:10:40.985" v="7071"/>
          <ac:spMkLst>
            <pc:docMk/>
            <pc:sldMk cId="918220241" sldId="1782"/>
            <ac:spMk id="590" creationId="{8BFFDE01-C7CD-258E-2B33-DE1FC43B5618}"/>
          </ac:spMkLst>
        </pc:spChg>
        <pc:spChg chg="add mod">
          <ac:chgData name="Mr J Bee (BWCET)" userId="a1856448-f297-487a-a7ea-498499ce4ab3" providerId="ADAL" clId="{7B77F153-592D-49B5-BFF1-A2EAA9389930}" dt="2024-10-30T09:10:40.985" v="7071"/>
          <ac:spMkLst>
            <pc:docMk/>
            <pc:sldMk cId="918220241" sldId="1782"/>
            <ac:spMk id="591" creationId="{D3039590-1C47-6E67-F2F2-16A8E3DE7DDD}"/>
          </ac:spMkLst>
        </pc:spChg>
        <pc:spChg chg="add mod">
          <ac:chgData name="Mr J Bee (BWCET)" userId="a1856448-f297-487a-a7ea-498499ce4ab3" providerId="ADAL" clId="{7B77F153-592D-49B5-BFF1-A2EAA9389930}" dt="2024-10-30T09:10:40.985" v="7071"/>
          <ac:spMkLst>
            <pc:docMk/>
            <pc:sldMk cId="918220241" sldId="1782"/>
            <ac:spMk id="683" creationId="{FFE86548-15F9-F556-0460-79B8900C8DA4}"/>
          </ac:spMkLst>
        </pc:spChg>
        <pc:spChg chg="add mod">
          <ac:chgData name="Mr J Bee (BWCET)" userId="a1856448-f297-487a-a7ea-498499ce4ab3" providerId="ADAL" clId="{7B77F153-592D-49B5-BFF1-A2EAA9389930}" dt="2024-10-30T09:10:40.985" v="7071"/>
          <ac:spMkLst>
            <pc:docMk/>
            <pc:sldMk cId="918220241" sldId="1782"/>
            <ac:spMk id="684" creationId="{FBE24EE0-E950-500F-407D-801586E2E88C}"/>
          </ac:spMkLst>
        </pc:spChg>
        <pc:spChg chg="add mod">
          <ac:chgData name="Mr J Bee (BWCET)" userId="a1856448-f297-487a-a7ea-498499ce4ab3" providerId="ADAL" clId="{7B77F153-592D-49B5-BFF1-A2EAA9389930}" dt="2024-10-30T09:10:40.985" v="7071"/>
          <ac:spMkLst>
            <pc:docMk/>
            <pc:sldMk cId="918220241" sldId="1782"/>
            <ac:spMk id="685" creationId="{27334869-265F-2E8A-2A84-CB7ABBE0B1E7}"/>
          </ac:spMkLst>
        </pc:spChg>
        <pc:spChg chg="add mod">
          <ac:chgData name="Mr J Bee (BWCET)" userId="a1856448-f297-487a-a7ea-498499ce4ab3" providerId="ADAL" clId="{7B77F153-592D-49B5-BFF1-A2EAA9389930}" dt="2024-10-30T09:10:40.985" v="7071"/>
          <ac:spMkLst>
            <pc:docMk/>
            <pc:sldMk cId="918220241" sldId="1782"/>
            <ac:spMk id="686" creationId="{96F28ADD-CB82-7723-E211-441C576B26E0}"/>
          </ac:spMkLst>
        </pc:spChg>
        <pc:spChg chg="add mod">
          <ac:chgData name="Mr J Bee (BWCET)" userId="a1856448-f297-487a-a7ea-498499ce4ab3" providerId="ADAL" clId="{7B77F153-592D-49B5-BFF1-A2EAA9389930}" dt="2024-10-30T09:10:40.985" v="7071"/>
          <ac:spMkLst>
            <pc:docMk/>
            <pc:sldMk cId="918220241" sldId="1782"/>
            <ac:spMk id="687" creationId="{861BE3CE-4075-C731-5A06-DA5A2468337D}"/>
          </ac:spMkLst>
        </pc:spChg>
        <pc:spChg chg="add mod">
          <ac:chgData name="Mr J Bee (BWCET)" userId="a1856448-f297-487a-a7ea-498499ce4ab3" providerId="ADAL" clId="{7B77F153-592D-49B5-BFF1-A2EAA9389930}" dt="2024-10-30T09:10:40.985" v="7071"/>
          <ac:spMkLst>
            <pc:docMk/>
            <pc:sldMk cId="918220241" sldId="1782"/>
            <ac:spMk id="688" creationId="{6170E9DF-54B1-64DF-41F0-0EB83F528D91}"/>
          </ac:spMkLst>
        </pc:spChg>
        <pc:spChg chg="add mod">
          <ac:chgData name="Mr J Bee (BWCET)" userId="a1856448-f297-487a-a7ea-498499ce4ab3" providerId="ADAL" clId="{7B77F153-592D-49B5-BFF1-A2EAA9389930}" dt="2024-10-30T09:11:46.215" v="7136" actId="404"/>
          <ac:spMkLst>
            <pc:docMk/>
            <pc:sldMk cId="918220241" sldId="1782"/>
            <ac:spMk id="697" creationId="{828AB9C0-7E20-C9C0-35EE-4891B643F138}"/>
          </ac:spMkLst>
        </pc:spChg>
        <pc:spChg chg="add mod">
          <ac:chgData name="Mr J Bee (BWCET)" userId="a1856448-f297-487a-a7ea-498499ce4ab3" providerId="ADAL" clId="{7B77F153-592D-49B5-BFF1-A2EAA9389930}" dt="2024-10-30T09:12:21.912" v="7178" actId="14100"/>
          <ac:spMkLst>
            <pc:docMk/>
            <pc:sldMk cId="918220241" sldId="1782"/>
            <ac:spMk id="698" creationId="{7182525D-2B76-8CF7-E3F4-76C4197C3114}"/>
          </ac:spMkLst>
        </pc:spChg>
        <pc:spChg chg="add mod">
          <ac:chgData name="Mr J Bee (BWCET)" userId="a1856448-f297-487a-a7ea-498499ce4ab3" providerId="ADAL" clId="{7B77F153-592D-49B5-BFF1-A2EAA9389930}" dt="2024-10-30T09:12:16.613" v="7177" actId="1035"/>
          <ac:spMkLst>
            <pc:docMk/>
            <pc:sldMk cId="918220241" sldId="1782"/>
            <ac:spMk id="699" creationId="{82A0275B-9411-B0C2-DB65-EBFA27644A50}"/>
          </ac:spMkLst>
        </pc:spChg>
        <pc:picChg chg="add mod">
          <ac:chgData name="Mr J Bee (BWCET)" userId="a1856448-f297-487a-a7ea-498499ce4ab3" providerId="ADAL" clId="{7B77F153-592D-49B5-BFF1-A2EAA9389930}" dt="2024-10-30T09:11:22.986" v="7085" actId="1076"/>
          <ac:picMkLst>
            <pc:docMk/>
            <pc:sldMk cId="918220241" sldId="1782"/>
            <ac:picMk id="696" creationId="{E18BDA52-6CF7-248F-E261-8503EA115427}"/>
          </ac:picMkLst>
        </pc:pic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2" creationId="{39777120-3962-077F-D0EF-97E9A5A3EEE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3" creationId="{A8223100-E052-1B2C-9F69-60ED126F7802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4" creationId="{EC430E76-2D86-6819-2F1B-8C90F209D40D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" creationId="{5292F252-5DF3-35C5-19FA-0CDE76217362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6" creationId="{C05CDFE6-C721-360E-21B1-858993BF4A02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8" creationId="{2B9046E3-A2FD-54B0-4006-720B7531935D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9" creationId="{AE26EE2C-A3E0-DB7B-7A18-A07044724D2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10" creationId="{390F82C2-6D67-0857-735C-03FBD7A0BB36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11" creationId="{305B0E98-5C95-8539-4A74-4AC37020AAA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12" creationId="{0F5BAFEF-707A-7C28-F195-3435FA6455AE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13" creationId="{B9CB79A2-5819-49BC-C4B0-ACA729C2CD5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18" creationId="{F0D08F21-40A0-14CC-C262-CB164A9AC9F7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19" creationId="{C90590FF-B761-DBB5-8057-D02C468F6D06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20" creationId="{6B86664F-1A93-18E5-0867-E115494CD61C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21" creationId="{7C569C4F-A435-F11D-9F3E-569CFDB5DA5F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22" creationId="{A5717943-19AB-F74A-4609-45FA36F7E817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23" creationId="{E7F37F57-21AE-F7E2-5B31-C63D6BCE2364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24" creationId="{36EBB5C1-9FFA-5426-D247-EA548EC54A4F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25" creationId="{EF153F22-1E7D-D7B2-A853-86259B609343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28" creationId="{456A5C55-C9B0-4A00-750E-833A9F541A3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29" creationId="{C2872707-BA22-4636-9DD0-1181DBC4725C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30" creationId="{DD1B1E0F-3B0F-A182-301F-D35B95946965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31" creationId="{5F774A1C-C764-53E8-3624-9F2C12D5DAC6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32" creationId="{85FED745-CAB7-36B4-AEE0-29390D10F62E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33" creationId="{698E6F70-79F4-A08E-F97E-ACDF8FA4AF6C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34" creationId="{5AD6AE4F-9465-4F72-197C-D6AEAB13B33F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35" creationId="{D1E711DF-FC79-F0C1-72D9-6EF7C534802C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36" creationId="{C035FADB-28DB-BD49-63EE-E528B4EA578D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37" creationId="{9A38D3AA-2E3B-5761-6F74-B9D5CEEA522B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38" creationId="{45623FFD-6912-F25C-87CE-D6867FB1DCC4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39" creationId="{32E56D6A-962D-D2DC-D908-5268D776BD62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40" creationId="{83F893D1-2664-E44E-E351-7186C3506369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41" creationId="{84879D29-7B3F-1015-66FF-70C61B451EC9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42" creationId="{40421D53-B45A-0F09-A519-D97C10BE8299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43" creationId="{37F20DA8-232B-14E5-C729-1163621E6F08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44" creationId="{18D51C85-32C0-6D1B-AB43-D59AC5191596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45" creationId="{2FEB69B4-FBA4-A422-D099-F472E856E79E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46" creationId="{2B64FC41-F8B3-DD40-B9A0-87A2AE78CA89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47" creationId="{70D1DBF8-9915-87BA-E1D0-50A52E6B763C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48" creationId="{DEBA9FC4-D016-C97E-64C6-741F5B71FC7D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49" creationId="{FD5E2201-C585-071B-0CAC-D699D8718D0D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0" creationId="{5717FE7F-6007-B12B-88E7-18E3F9F965F0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1" creationId="{05A668B3-37FC-4F32-5053-7438FC66B4D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2" creationId="{BB61FB64-9743-D29A-F11C-8F536544D2DF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3" creationId="{4A132B67-9B59-81CA-DA01-99C340ED42B3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4" creationId="{183968B3-F1E0-8776-40B5-7996F8AF438D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5" creationId="{A6AD3D22-6253-F2EB-EEDD-5F2B7E1339E8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6" creationId="{A02FD014-A795-8180-4899-2938F79F422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7" creationId="{B3F54E05-1514-415F-80A4-CC98B15D4304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8" creationId="{38AC4780-049D-26ED-C609-0ACDCBC321BF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60" creationId="{323F955A-2AD7-1EE2-7B33-E3BDD0557A2F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61" creationId="{DFC6ED87-3783-7812-148B-1F45BA12CEED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62" creationId="{526FE311-33AF-0B43-1172-45C089A425DC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63" creationId="{75176C93-8E0B-6107-D911-880DC540B203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12" creationId="{F5D4C51C-9E85-3F67-9E89-1062D8DE18C2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13" creationId="{062D3ADB-31FA-BBBB-D4E8-E7BE803B781C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14" creationId="{9CC0845F-80E3-2B87-00C2-30EB697D08AB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15" creationId="{88AAF09B-00E4-7D0F-A910-5D1587D03B88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16" creationId="{2F4C9EFC-9DC0-8215-F1B4-0723752A2E32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17" creationId="{1BBCECB3-904C-3685-3F21-F633A17C01B0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18" creationId="{6DD2C940-FFA4-845A-D065-4E4C5F731358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19" creationId="{593A4F8C-5AFE-4104-C800-FF08C721E10C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20" creationId="{ABA05DC3-9392-F439-E287-AF5BF5B21560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21" creationId="{3A9A5A1C-70E2-264B-D071-51D7E04C0767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22" creationId="{98B6FE1D-2433-7892-8C59-5299AB3384B7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23" creationId="{D8D45F1D-21CF-322A-DC5F-6A66EFF7462B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24" creationId="{15FD76C7-F51A-1CDA-51EF-BDECDDC56534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25" creationId="{77D4E15F-D0BE-EF31-888B-103B4427BA2B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26" creationId="{B027A757-74E2-68A4-8F9C-E7E540ABF322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27" creationId="{AB9A49B7-FCDC-5154-CE81-4C19E09FB5E4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28" creationId="{9668AF38-0829-BA95-5A2D-83941A867440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29" creationId="{BC02FCE9-DC6C-28DF-7379-55316793D7C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30" creationId="{4A225A69-A126-7EAF-AA3A-A9E898CC7DD0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31" creationId="{4EE87E13-3C54-D8FE-9D0E-BEC88F6AAC6F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32" creationId="{93A4E17D-CADC-0084-0849-C58051869248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33" creationId="{A898520F-EE3F-198A-412D-85DBC74FDBB1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35" creationId="{B6A5EFF5-C8C6-C93D-7512-B78FCB64AA3B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36" creationId="{2CBA1FAB-7D28-7501-FED5-6F8D412958ED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37" creationId="{DE1C25D3-261B-2289-5AE4-617309363A64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38" creationId="{457A1950-8DBE-79B9-F2A7-12D4CD7D380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39" creationId="{AFEFEDBC-12E2-F6AF-D842-540ECC0CF4D8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40" creationId="{A8A91989-8D88-82B1-B686-217F6908B242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41" creationId="{27C383EF-264B-6B3E-04BA-AAC3E55FD3D6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42" creationId="{1B5C74DF-69F8-31A7-6124-6F434301B2F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43" creationId="{E45B133D-F9AD-9518-D3C4-06ED3ADF5C46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44" creationId="{1F37B8C4-5690-290E-95F8-903ED00CF781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45" creationId="{BB39444D-1F3D-5D67-00A1-0B13CA9367C4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46" creationId="{81E4A6CD-4327-9535-CC37-EA1A8631CBDD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47" creationId="{8471E65D-62B5-601E-D560-DE2AEDA11C65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48" creationId="{880EBBCF-642E-7438-0931-87543D4C81A1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49" creationId="{46BC14C9-EEC9-711E-498C-087BDAAE2A55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50" creationId="{A788BB5C-0D72-C83C-DCC9-D7F3D862FF4D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51" creationId="{4A92188D-DEE9-D13C-4F69-6C06830344F0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52" creationId="{E6331CE5-E6D0-F4FA-D4DE-43035263956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53" creationId="{FAE2008D-3B32-4BD6-0165-FCFD9AE22CF0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54" creationId="{74ED9E9C-3B8C-E52B-324B-2F078C2D4F2C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55" creationId="{FB932860-2123-FE94-1953-EDD72E005540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56" creationId="{F253E0E9-B98C-461E-4283-0C909FCF1954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57" creationId="{F80D1AEB-ECE2-7BB8-A507-FC27D9F52439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58" creationId="{C0BE1069-FDEA-50A7-EF17-72D23AA65E67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59" creationId="{E357E762-3869-9DC5-AF59-7A36FD22BCB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60" creationId="{B8B42DF9-5AF4-202E-DB93-8DC8566F8F26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68" creationId="{D89A39F7-33D7-17D4-CB1B-2CD3F45C5B59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69" creationId="{824952EC-8AC1-CCF7-68ED-8FDA10AD8244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71" creationId="{3453F518-1687-619A-A2CE-7C1F0DE843CA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72" creationId="{EF3333BF-B880-BF9E-671D-2E245823FBB9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74" creationId="{06163B85-E4AE-A62D-DD4E-203BD4962282}"/>
          </ac:cxnSpMkLst>
        </pc:cxnChg>
        <pc:cxnChg chg="add mod">
          <ac:chgData name="Mr J Bee (BWCET)" userId="a1856448-f297-487a-a7ea-498499ce4ab3" providerId="ADAL" clId="{7B77F153-592D-49B5-BFF1-A2EAA9389930}" dt="2024-10-30T09:10:26.996" v="7069"/>
          <ac:cxnSpMkLst>
            <pc:docMk/>
            <pc:sldMk cId="918220241" sldId="1782"/>
            <ac:cxnSpMk id="575" creationId="{77F8283C-04C7-21ED-35E0-1C44B62766A2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76" creationId="{DEF9F1E5-BA71-FBCF-70AC-58B731903BA3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77" creationId="{12A959BF-A186-6952-23E7-E67E9AB92B27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78" creationId="{C93D0737-7AEF-FD2A-CD95-D950482D539D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79" creationId="{4257A276-50D4-B6CB-732B-95EC3F4497EB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80" creationId="{036D1E11-5442-2776-5B40-2A4E48B93038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81" creationId="{7F2A3258-4445-4B95-EA5E-FEF9E7141CBA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82" creationId="{37906D7B-CA4B-BE71-D210-C625AB88601A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83" creationId="{5FF3AE7C-A2CD-CDAC-8ACC-2E1DE352AC1F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84" creationId="{4EB435C6-2D9C-E89F-4473-C2399141A4E3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85" creationId="{2540173A-0F27-74CF-4BF2-46622691D0B0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86" creationId="{FD05304A-8827-DA9C-10D7-0423DDD4D293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92" creationId="{598656E0-C420-877C-961F-0969F7F1C482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93" creationId="{D9CDA18A-227D-66C2-8D00-BFE995ABAD02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94" creationId="{C6E1AAFB-5CD1-8805-B540-0740638E1C26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95" creationId="{843FCD50-BA0F-8AA3-D6C0-082CFD667B1B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96" creationId="{326267E8-D782-4C66-D31B-A8F1699D802C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97" creationId="{E5B75183-3268-8A9E-3194-3FDEA99E0369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98" creationId="{AE910E2F-50EF-5D90-4B08-E56049622060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599" creationId="{4C873395-6166-CCD2-46FD-6EF293BCC782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00" creationId="{4147B5DE-CDF9-7AAA-F048-A74B3FCE0560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01" creationId="{FE078398-FA9E-B4D0-1FE1-57845D9D2FBF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02" creationId="{EDA871F4-7303-0C88-47D9-B5490289123A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03" creationId="{5A7356F8-EAF2-EFEF-F2BE-4F9AB51D0937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04" creationId="{028D3C99-92D8-92FD-149A-04BD73723894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05" creationId="{92BFAD4F-757D-244C-EEBF-289964ECCD3C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06" creationId="{194C4A5F-369E-8938-B88E-41FEFA14BDE5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07" creationId="{05B17344-67F4-AAFE-3D7D-FE29AD6F97D6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08" creationId="{0A25E627-AC50-6546-6B06-401AD360B86B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09" creationId="{AE0C02A4-CAB2-7167-CB34-864210628152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10" creationId="{1015CC6C-070D-B90D-1524-6D4A6D35738F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11" creationId="{2359C5CF-B03D-23E5-6D00-25EA9AE4762D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12" creationId="{8575A0D0-862D-9F64-7103-40BDA1F9F3F9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13" creationId="{E5ECF764-8535-61B8-8AFC-D6E71B267022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14" creationId="{6E94C68D-62B6-A877-73AA-237AF99A1D6E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15" creationId="{0918FD67-4B7F-79B6-2668-B80B8B5071FE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16" creationId="{46AA06CC-F34F-BB8F-4313-A5CC4412F3C3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17" creationId="{33DF58B8-9582-1E77-34E6-AE185283269C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18" creationId="{0DE41918-3EB7-F5C6-2961-B1493840CF5D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19" creationId="{26C88EF3-47B9-3399-48DF-0ECB8B2D9098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20" creationId="{58ED05AA-FBA7-6D82-A507-AFA8563AD2CF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21" creationId="{51D16487-DB6F-F4AE-4B64-4C060F9090A8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22" creationId="{E1317533-036E-C963-BA4D-190817FDBBAF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23" creationId="{8C172B93-B946-4040-CF2F-C62382BB5EAD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24" creationId="{710641BB-FC84-8223-B88D-95CF133410A9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25" creationId="{80083E61-B35E-08FD-49BB-241AF0383FFB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26" creationId="{F1311CD5-265E-9282-2D8D-AA9955DBD711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27" creationId="{82C81A4D-0D4B-C76A-C7DE-8E6AF4EBF4E4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28" creationId="{924C4A41-DD92-2DA6-6F3A-CC4EB8A08E10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29" creationId="{D01F7A6A-9762-7E74-3802-08665186BBE6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30" creationId="{060067F1-FDD0-8D29-8548-B3DB8214F812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31" creationId="{CDD2996D-5E46-879B-B606-3E3D5C54FF97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32" creationId="{4B1DFC5C-967F-3B97-5891-51AA16691088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33" creationId="{E88E559E-72FA-A819-97D2-73272E0EB5C6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34" creationId="{6E6F19D7-9DD3-D952-80C8-A43C027DAD80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35" creationId="{A6FCB6CF-0FC7-774D-095B-120D4594A9FF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36" creationId="{5E2F409B-0365-93CF-3F0E-A6249A3C247A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37" creationId="{2952536B-F091-80E4-A0BA-DBC2FD99D40F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38" creationId="{4612ACBB-5E27-2F47-5DB9-D33BC70AC3BD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39" creationId="{5CB77895-2EA3-81D4-D239-CEDDB7579D93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40" creationId="{3413D624-B3C7-A47F-59C7-5F94719B8375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41" creationId="{02D0350E-D9FB-D4E8-A4A6-C6BF5C952727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42" creationId="{23A61B6E-0064-302E-A1E8-DF9A0C18228A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43" creationId="{0E9A5B47-5F8A-1E43-B4AC-9041A5A785B8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44" creationId="{2B0623E6-658E-BBD4-6106-97ECC6BA5CB1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45" creationId="{CE1F6F20-7E70-7FC7-7EA6-2BA0796DA761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46" creationId="{1C67C744-25B4-C890-4D38-F8D1D6CBDA77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47" creationId="{A87A03BA-EF1A-7AEB-5416-540CF046DEF9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48" creationId="{B5F77E80-5915-37A3-EA9A-0E3317EC3028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49" creationId="{58193223-8E5D-ACE2-9206-52B9335CCB42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50" creationId="{F012D073-2E23-69FF-18BD-1F8CD5D2E728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51" creationId="{D19A29C4-9296-840A-587B-CA26423EC4B7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52" creationId="{DD9577F8-4BA4-67EA-43DB-6973B6C2709A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53" creationId="{C82366C0-22ED-321B-344C-D8FE896E3DA5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54" creationId="{28ECE832-36AA-AC8F-1EA7-51165829624F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55" creationId="{DBB9185C-A120-57DC-F2E7-284278FC5387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56" creationId="{8E9B9861-A264-907C-84AF-E78CF8377C4D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57" creationId="{54D0498F-37AA-34AD-C341-5DCEA5E7C399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58" creationId="{7C15198C-2CA0-C5F1-47BE-95287AA6CF06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59" creationId="{65E82EA5-0E21-9A8D-EC2F-F7A79088771C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60" creationId="{A9F6D8E2-722D-1492-AD1D-184222682063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61" creationId="{40DC6973-4AC2-BAB0-419E-5479104441F9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62" creationId="{62A2A492-E637-1BB3-A77B-4876ECB4B541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63" creationId="{41F7BFE3-A38A-9AA1-99BA-E9A79FA558B3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64" creationId="{7A686E27-73B1-CE8A-5F6F-279EC76CE76E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65" creationId="{58779614-327F-8E66-7C42-F0C8F4D6E7F8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66" creationId="{533BEE9D-B5EF-9AE3-82A8-6597C927E440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67" creationId="{9B076BA7-FBCC-259C-4906-2CC1A281A9B7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68" creationId="{FBB21F28-A1C7-4E65-4C98-DBE62ADC5B22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69" creationId="{4E3F3C0D-6E5C-6003-65AD-2CE97F777060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70" creationId="{12B7163B-2A84-671F-3D1E-2ED4F8108A55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71" creationId="{8BA6984D-EB8D-473A-C88B-F2A69DDDDA6F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72" creationId="{8D118821-4B93-1E33-01B3-758F66F1941C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73" creationId="{8BE15286-5BF5-5D4F-87C1-100890D1576F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74" creationId="{AC238F8D-7294-FB35-2477-2801F40F38F6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75" creationId="{942B4BFC-C3AD-2286-2BC3-D6993B1FB836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76" creationId="{444A7502-CE5E-77A1-29CD-0B9F04978448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77" creationId="{A9905F5D-A589-E514-006B-2FA8A4C7202E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78" creationId="{02D3B991-F643-1F53-C980-4A987DEE7EF9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79" creationId="{1790B76A-B8CC-8CD3-EA0E-E9687B14F900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80" creationId="{12DEC57C-1951-5391-C511-07781AE2F8D0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81" creationId="{F90CB405-1D05-DCB4-D726-B871A57DBFC6}"/>
          </ac:cxnSpMkLst>
        </pc:cxnChg>
        <pc:cxnChg chg="add mod">
          <ac:chgData name="Mr J Bee (BWCET)" userId="a1856448-f297-487a-a7ea-498499ce4ab3" providerId="ADAL" clId="{7B77F153-592D-49B5-BFF1-A2EAA9389930}" dt="2024-10-30T09:10:40.985" v="7071"/>
          <ac:cxnSpMkLst>
            <pc:docMk/>
            <pc:sldMk cId="918220241" sldId="1782"/>
            <ac:cxnSpMk id="682" creationId="{26715631-F4DA-F953-39C1-235B825FA4FC}"/>
          </ac:cxnSpMkLst>
        </pc:cxnChg>
        <pc:cxnChg chg="add del mod">
          <ac:chgData name="Mr J Bee (BWCET)" userId="a1856448-f297-487a-a7ea-498499ce4ab3" providerId="ADAL" clId="{7B77F153-592D-49B5-BFF1-A2EAA9389930}" dt="2024-10-30T09:10:44.641" v="7072" actId="478"/>
          <ac:cxnSpMkLst>
            <pc:docMk/>
            <pc:sldMk cId="918220241" sldId="1782"/>
            <ac:cxnSpMk id="689" creationId="{A1011722-9FD1-373C-8A13-2265BFF9DF84}"/>
          </ac:cxnSpMkLst>
        </pc:cxnChg>
        <pc:cxnChg chg="add del mod">
          <ac:chgData name="Mr J Bee (BWCET)" userId="a1856448-f297-487a-a7ea-498499ce4ab3" providerId="ADAL" clId="{7B77F153-592D-49B5-BFF1-A2EAA9389930}" dt="2024-10-30T09:10:45.625" v="7073" actId="478"/>
          <ac:cxnSpMkLst>
            <pc:docMk/>
            <pc:sldMk cId="918220241" sldId="1782"/>
            <ac:cxnSpMk id="690" creationId="{C7499447-5607-0600-70CE-9D3D3F26400D}"/>
          </ac:cxnSpMkLst>
        </pc:cxnChg>
        <pc:cxnChg chg="add del mod">
          <ac:chgData name="Mr J Bee (BWCET)" userId="a1856448-f297-487a-a7ea-498499ce4ab3" providerId="ADAL" clId="{7B77F153-592D-49B5-BFF1-A2EAA9389930}" dt="2024-10-30T09:10:46.425" v="7074" actId="478"/>
          <ac:cxnSpMkLst>
            <pc:docMk/>
            <pc:sldMk cId="918220241" sldId="1782"/>
            <ac:cxnSpMk id="691" creationId="{84583B66-CC8C-2D3A-8CA4-ED7910C40375}"/>
          </ac:cxnSpMkLst>
        </pc:cxnChg>
        <pc:cxnChg chg="add del mod">
          <ac:chgData name="Mr J Bee (BWCET)" userId="a1856448-f297-487a-a7ea-498499ce4ab3" providerId="ADAL" clId="{7B77F153-592D-49B5-BFF1-A2EAA9389930}" dt="2024-10-30T09:10:49.507" v="7075" actId="478"/>
          <ac:cxnSpMkLst>
            <pc:docMk/>
            <pc:sldMk cId="918220241" sldId="1782"/>
            <ac:cxnSpMk id="692" creationId="{E1D00589-E8E2-F692-2638-24EC0ADA2D2E}"/>
          </ac:cxnSpMkLst>
        </pc:cxnChg>
        <pc:cxnChg chg="add del mod">
          <ac:chgData name="Mr J Bee (BWCET)" userId="a1856448-f297-487a-a7ea-498499ce4ab3" providerId="ADAL" clId="{7B77F153-592D-49B5-BFF1-A2EAA9389930}" dt="2024-10-30T09:10:50.714" v="7076" actId="478"/>
          <ac:cxnSpMkLst>
            <pc:docMk/>
            <pc:sldMk cId="918220241" sldId="1782"/>
            <ac:cxnSpMk id="693" creationId="{8BFD7C41-3571-51FD-8ABA-131BD4ED164F}"/>
          </ac:cxnSpMkLst>
        </pc:cxnChg>
        <pc:cxnChg chg="add del mod">
          <ac:chgData name="Mr J Bee (BWCET)" userId="a1856448-f297-487a-a7ea-498499ce4ab3" providerId="ADAL" clId="{7B77F153-592D-49B5-BFF1-A2EAA9389930}" dt="2024-10-30T09:10:51.402" v="7077" actId="478"/>
          <ac:cxnSpMkLst>
            <pc:docMk/>
            <pc:sldMk cId="918220241" sldId="1782"/>
            <ac:cxnSpMk id="694" creationId="{7972C08C-9925-094B-1FC2-554C4EEDC42B}"/>
          </ac:cxnSpMkLst>
        </pc:cxnChg>
      </pc:sldChg>
      <pc:sldChg chg="addSp delSp modSp add mod or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933418436" sldId="1783"/>
        </pc:sldMkLst>
        <pc:spChg chg="del">
          <ac:chgData name="Mr J Bee (BWCET)" userId="a1856448-f297-487a-a7ea-498499ce4ab3" providerId="ADAL" clId="{7B77F153-592D-49B5-BFF1-A2EAA9389930}" dt="2024-10-30T09:13:34.137" v="7180" actId="478"/>
          <ac:spMkLst>
            <pc:docMk/>
            <pc:sldMk cId="1933418436" sldId="1783"/>
            <ac:spMk id="9" creationId="{FBF259D3-30FD-EA6F-F5AC-F2954DF3E1F6}"/>
          </ac:spMkLst>
        </pc:spChg>
        <pc:spChg chg="del">
          <ac:chgData name="Mr J Bee (BWCET)" userId="a1856448-f297-487a-a7ea-498499ce4ab3" providerId="ADAL" clId="{7B77F153-592D-49B5-BFF1-A2EAA9389930}" dt="2024-10-30T09:13:35.559" v="7181" actId="478"/>
          <ac:spMkLst>
            <pc:docMk/>
            <pc:sldMk cId="1933418436" sldId="1783"/>
            <ac:spMk id="10" creationId="{EC6AD3E1-0095-4947-E3C8-8C1126844064}"/>
          </ac:spMkLst>
        </pc:spChg>
        <pc:spChg chg="mod">
          <ac:chgData name="Mr J Bee (BWCET)" userId="a1856448-f297-487a-a7ea-498499ce4ab3" providerId="ADAL" clId="{7B77F153-592D-49B5-BFF1-A2EAA9389930}" dt="2024-10-30T09:20:34.940" v="7329" actId="1076"/>
          <ac:spMkLst>
            <pc:docMk/>
            <pc:sldMk cId="1933418436" sldId="1783"/>
            <ac:spMk id="27" creationId="{4914AA77-DB0A-18BD-2ACF-1926190AF63D}"/>
          </ac:spMkLst>
        </pc:spChg>
        <pc:spChg chg="del">
          <ac:chgData name="Mr J Bee (BWCET)" userId="a1856448-f297-487a-a7ea-498499ce4ab3" providerId="ADAL" clId="{7B77F153-592D-49B5-BFF1-A2EAA9389930}" dt="2024-10-30T09:13:34.137" v="7180" actId="478"/>
          <ac:spMkLst>
            <pc:docMk/>
            <pc:sldMk cId="1933418436" sldId="1783"/>
            <ac:spMk id="46" creationId="{43CEDD22-FB93-4E7E-F615-154AB7E1FD5F}"/>
          </ac:spMkLst>
        </pc:spChg>
        <pc:spChg chg="del">
          <ac:chgData name="Mr J Bee (BWCET)" userId="a1856448-f297-487a-a7ea-498499ce4ab3" providerId="ADAL" clId="{7B77F153-592D-49B5-BFF1-A2EAA9389930}" dt="2024-10-30T09:13:51.793" v="7188" actId="478"/>
          <ac:spMkLst>
            <pc:docMk/>
            <pc:sldMk cId="1933418436" sldId="1783"/>
            <ac:spMk id="47" creationId="{AE93FF46-941A-41E8-5C1E-48297263B1B7}"/>
          </ac:spMkLst>
        </pc:spChg>
        <pc:spChg chg="del">
          <ac:chgData name="Mr J Bee (BWCET)" userId="a1856448-f297-487a-a7ea-498499ce4ab3" providerId="ADAL" clId="{7B77F153-592D-49B5-BFF1-A2EAA9389930}" dt="2024-10-30T09:13:51.793" v="7188" actId="478"/>
          <ac:spMkLst>
            <pc:docMk/>
            <pc:sldMk cId="1933418436" sldId="1783"/>
            <ac:spMk id="49" creationId="{0C44B3C5-15DA-AFA1-FA05-5B0F22245423}"/>
          </ac:spMkLst>
        </pc:spChg>
        <pc:spChg chg="mod">
          <ac:chgData name="Mr J Bee (BWCET)" userId="a1856448-f297-487a-a7ea-498499ce4ab3" providerId="ADAL" clId="{7B77F153-592D-49B5-BFF1-A2EAA9389930}" dt="2024-10-30T09:14:51.201" v="7198" actId="1076"/>
          <ac:spMkLst>
            <pc:docMk/>
            <pc:sldMk cId="1933418436" sldId="1783"/>
            <ac:spMk id="59" creationId="{643A5015-4451-BE20-4102-A337B30BD710}"/>
          </ac:spMkLst>
        </pc:spChg>
        <pc:spChg chg="mod">
          <ac:chgData name="Mr J Bee (BWCET)" userId="a1856448-f297-487a-a7ea-498499ce4ab3" providerId="ADAL" clId="{7B77F153-592D-49B5-BFF1-A2EAA9389930}" dt="2024-10-30T09:14:51.201" v="7198" actId="1076"/>
          <ac:spMkLst>
            <pc:docMk/>
            <pc:sldMk cId="1933418436" sldId="1783"/>
            <ac:spMk id="60" creationId="{A728C064-ED68-AA24-A0A1-57270DB83FF2}"/>
          </ac:spMkLst>
        </pc:spChg>
        <pc:spChg chg="mod">
          <ac:chgData name="Mr J Bee (BWCET)" userId="a1856448-f297-487a-a7ea-498499ce4ab3" providerId="ADAL" clId="{7B77F153-592D-49B5-BFF1-A2EAA9389930}" dt="2024-10-30T09:14:51.201" v="7198" actId="1076"/>
          <ac:spMkLst>
            <pc:docMk/>
            <pc:sldMk cId="1933418436" sldId="1783"/>
            <ac:spMk id="61" creationId="{809B77EE-E710-FC75-D653-DFF261B525D5}"/>
          </ac:spMkLst>
        </pc:spChg>
        <pc:spChg chg="del">
          <ac:chgData name="Mr J Bee (BWCET)" userId="a1856448-f297-487a-a7ea-498499ce4ab3" providerId="ADAL" clId="{7B77F153-592D-49B5-BFF1-A2EAA9389930}" dt="2024-10-30T09:13:51.793" v="7188" actId="478"/>
          <ac:spMkLst>
            <pc:docMk/>
            <pc:sldMk cId="1933418436" sldId="1783"/>
            <ac:spMk id="62" creationId="{465E24C4-F356-1A43-1B47-6ABD32369B53}"/>
          </ac:spMkLst>
        </pc:spChg>
        <pc:spChg chg="del">
          <ac:chgData name="Mr J Bee (BWCET)" userId="a1856448-f297-487a-a7ea-498499ce4ab3" providerId="ADAL" clId="{7B77F153-592D-49B5-BFF1-A2EAA9389930}" dt="2024-10-30T09:13:51.793" v="7188" actId="478"/>
          <ac:spMkLst>
            <pc:docMk/>
            <pc:sldMk cId="1933418436" sldId="1783"/>
            <ac:spMk id="63" creationId="{049C2CCC-0C74-839D-BC21-F15CFB5E9E4A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64" creationId="{0FBC318C-EBE2-A4E9-DAB6-070C4DB50BCA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76" creationId="{E0FC37E4-2FDD-D263-2AC0-94899AD1B8CB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77" creationId="{C7023144-D5EA-7629-86DD-B5650104E5DC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78" creationId="{8706AF58-8E9F-B90A-F7A8-64C72D3EFCF0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79" creationId="{D7D6D3EF-F8D8-A64F-EACE-8B2D4D94133E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80" creationId="{72CF92FF-5513-F7FC-79D2-43F58E1027AB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81" creationId="{80B8E5F9-6341-139D-91A5-B259881BBD1D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82" creationId="{AB497F2A-F45A-AF08-59E6-A57BDAA548E0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83" creationId="{FFB18E36-1529-130D-8570-9C94B56ADA86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84" creationId="{146BC4FF-E599-EA62-6A4D-EDEF288661D4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85" creationId="{983FF6EC-63FC-BDAA-D84D-253454658687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86" creationId="{C605DBB1-4FA8-5CAA-62D9-B6CC99DCBE0E}"/>
          </ac:spMkLst>
        </pc:spChg>
        <pc:spChg chg="mod">
          <ac:chgData name="Mr J Bee (BWCET)" userId="a1856448-f297-487a-a7ea-498499ce4ab3" providerId="ADAL" clId="{7B77F153-592D-49B5-BFF1-A2EAA9389930}" dt="2024-10-30T09:19:16.846" v="7257" actId="1076"/>
          <ac:spMkLst>
            <pc:docMk/>
            <pc:sldMk cId="1933418436" sldId="1783"/>
            <ac:spMk id="87" creationId="{C4ECD330-5B29-F330-288C-E5C217AE6FF4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88" creationId="{8167D892-C285-0B34-604A-3FF328A9711B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89" creationId="{0FACEAC6-52BA-0B0E-1786-626B49403F77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90" creationId="{E95FC261-1752-2756-951C-2BF8DE168BFA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91" creationId="{DDB984F5-DF7C-7386-A314-D7C961BE5B97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92" creationId="{2586D26A-2B39-C284-F3EB-3833CF2E3444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93" creationId="{C9CBF68A-B11D-F2F7-93D0-D50A97582358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94" creationId="{62F87B3F-23B9-2F31-D59D-F0908CBC616B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95" creationId="{0D39DAD3-EAAC-28CE-9FAB-AFBCCC4DAA18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96" creationId="{D122A67E-4BCC-E9E7-94A5-9448546F0EAD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97" creationId="{AF7502AB-3699-C6E1-468B-6639273CDD48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98" creationId="{A1E1671E-A9F8-5F6F-7770-531D056DC337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00" creationId="{73ECD8FD-ACAB-5A65-2FB1-A59A90283C94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01" creationId="{154F4E5F-A026-06ED-ADA3-7C60A90987B1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02" creationId="{E17F24B0-298B-26D8-876D-1DA732B0CA9D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29" creationId="{2B60EAC0-860A-0E11-731F-7DC8A646A975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30" creationId="{860C22CD-FA8A-F575-62F8-457CA186567B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31" creationId="{636F07B1-9DA8-9B3A-B26E-517C3C5EFD14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32" creationId="{9F8751F4-F77D-6A2A-F4F2-5C31CD094C6B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33" creationId="{C16486DC-A48D-52FF-2DBE-664858200A6E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34" creationId="{37C3804E-378F-EA09-6C99-816D7CE18473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35" creationId="{2C60987A-2155-D755-6104-678B5F49B5B8}"/>
          </ac:spMkLst>
        </pc:spChg>
        <pc:spChg chg="add mod">
          <ac:chgData name="Mr J Bee (BWCET)" userId="a1856448-f297-487a-a7ea-498499ce4ab3" providerId="ADAL" clId="{7B77F153-592D-49B5-BFF1-A2EAA9389930}" dt="2024-10-30T09:15:14.866" v="7202" actId="1076"/>
          <ac:spMkLst>
            <pc:docMk/>
            <pc:sldMk cId="1933418436" sldId="1783"/>
            <ac:spMk id="136" creationId="{FD44C39C-FFCB-C009-AC02-C5CC2A5F5E46}"/>
          </ac:spMkLst>
        </pc:spChg>
        <pc:spChg chg="add mod">
          <ac:chgData name="Mr J Bee (BWCET)" userId="a1856448-f297-487a-a7ea-498499ce4ab3" providerId="ADAL" clId="{7B77F153-592D-49B5-BFF1-A2EAA9389930}" dt="2024-10-30T09:15:14.866" v="7202" actId="1076"/>
          <ac:spMkLst>
            <pc:docMk/>
            <pc:sldMk cId="1933418436" sldId="1783"/>
            <ac:spMk id="137" creationId="{7F0CF376-DB00-D120-3472-5CC7DAC68D1A}"/>
          </ac:spMkLst>
        </pc:spChg>
        <pc:spChg chg="add mod">
          <ac:chgData name="Mr J Bee (BWCET)" userId="a1856448-f297-487a-a7ea-498499ce4ab3" providerId="ADAL" clId="{7B77F153-592D-49B5-BFF1-A2EAA9389930}" dt="2024-10-30T09:15:14.866" v="7202" actId="1076"/>
          <ac:spMkLst>
            <pc:docMk/>
            <pc:sldMk cId="1933418436" sldId="1783"/>
            <ac:spMk id="138" creationId="{1817E224-D286-99FA-FD8C-64A22FC99DEA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52" creationId="{E92F7E34-EB1F-999D-1514-BCEA46194DF5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53" creationId="{6C28807A-32B5-A3D9-E3F7-03416F5E0611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54" creationId="{FC5D94CE-2CFB-FCEF-0411-B741DA4B2685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55" creationId="{1C003E32-0C73-B16F-5642-A7B701AC8CFE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56" creationId="{16239EA1-227A-1DCC-D6A8-7EBA32F2B064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57" creationId="{8E436CE4-80C3-796F-D337-736FA68E6615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58" creationId="{704A0947-26F1-A9A2-F376-38973B684A69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59" creationId="{58EAB437-FD4F-D631-6211-C25C20A0F7D5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60" creationId="{6282A870-0BFC-3260-7FD0-BF1CB743F48C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61" creationId="{69D8248E-1EFF-0861-1862-E7A89D5CCF5C}"/>
          </ac:spMkLst>
        </pc:spChg>
        <pc:spChg chg="mod">
          <ac:chgData name="Mr J Bee (BWCET)" userId="a1856448-f297-487a-a7ea-498499ce4ab3" providerId="ADAL" clId="{7B77F153-592D-49B5-BFF1-A2EAA9389930}" dt="2024-10-30T09:15:06.103" v="7201"/>
          <ac:spMkLst>
            <pc:docMk/>
            <pc:sldMk cId="1933418436" sldId="1783"/>
            <ac:spMk id="162" creationId="{66141282-CAC8-CFCD-9693-D04CC6500735}"/>
          </ac:spMkLst>
        </pc:spChg>
        <pc:spChg chg="add del mod">
          <ac:chgData name="Mr J Bee (BWCET)" userId="a1856448-f297-487a-a7ea-498499ce4ab3" providerId="ADAL" clId="{7B77F153-592D-49B5-BFF1-A2EAA9389930}" dt="2024-10-30T09:19:39.889" v="7270" actId="1076"/>
          <ac:spMkLst>
            <pc:docMk/>
            <pc:sldMk cId="1933418436" sldId="1783"/>
            <ac:spMk id="166" creationId="{EDA0F353-22C3-42C3-6E2B-776B02984ADC}"/>
          </ac:spMkLst>
        </pc:spChg>
        <pc:spChg chg="add mod">
          <ac:chgData name="Mr J Bee (BWCET)" userId="a1856448-f297-487a-a7ea-498499ce4ab3" providerId="ADAL" clId="{7B77F153-592D-49B5-BFF1-A2EAA9389930}" dt="2024-10-30T09:20:01.963" v="7277" actId="20577"/>
          <ac:spMkLst>
            <pc:docMk/>
            <pc:sldMk cId="1933418436" sldId="1783"/>
            <ac:spMk id="167" creationId="{4BD8D166-EA02-A698-0449-D9BC79E0D664}"/>
          </ac:spMkLst>
        </pc:spChg>
        <pc:spChg chg="add del mod">
          <ac:chgData name="Mr J Bee (BWCET)" userId="a1856448-f297-487a-a7ea-498499ce4ab3" providerId="ADAL" clId="{7B77F153-592D-49B5-BFF1-A2EAA9389930}" dt="2024-10-30T09:21:27.511" v="7338" actId="478"/>
          <ac:spMkLst>
            <pc:docMk/>
            <pc:sldMk cId="1933418436" sldId="1783"/>
            <ac:spMk id="168" creationId="{AF9F6141-C0C5-CBFF-6A11-AB33120C48C6}"/>
          </ac:spMkLst>
        </pc:spChg>
        <pc:spChg chg="add del mod">
          <ac:chgData name="Mr J Bee (BWCET)" userId="a1856448-f297-487a-a7ea-498499ce4ab3" providerId="ADAL" clId="{7B77F153-592D-49B5-BFF1-A2EAA9389930}" dt="2024-10-30T09:21:44.046" v="7341" actId="478"/>
          <ac:spMkLst>
            <pc:docMk/>
            <pc:sldMk cId="1933418436" sldId="1783"/>
            <ac:spMk id="169" creationId="{2F4E1539-82ED-8FE3-59F4-6770A75946D8}"/>
          </ac:spMkLst>
        </pc:spChg>
        <pc:grpChg chg="mod">
          <ac:chgData name="Mr J Bee (BWCET)" userId="a1856448-f297-487a-a7ea-498499ce4ab3" providerId="ADAL" clId="{7B77F153-592D-49B5-BFF1-A2EAA9389930}" dt="2024-10-30T09:14:51.201" v="7198" actId="1076"/>
          <ac:grpSpMkLst>
            <pc:docMk/>
            <pc:sldMk cId="1933418436" sldId="1783"/>
            <ac:grpSpMk id="5" creationId="{5AFCC7C4-444D-6EA1-0148-A1654A955D78}"/>
          </ac:grpSpMkLst>
        </pc:grpChg>
        <pc:grpChg chg="mod">
          <ac:chgData name="Mr J Bee (BWCET)" userId="a1856448-f297-487a-a7ea-498499ce4ab3" providerId="ADAL" clId="{7B77F153-592D-49B5-BFF1-A2EAA9389930}" dt="2024-10-30T09:14:51.201" v="7198" actId="1076"/>
          <ac:grpSpMkLst>
            <pc:docMk/>
            <pc:sldMk cId="1933418436" sldId="1783"/>
            <ac:grpSpMk id="45" creationId="{838F4255-2BBE-BE10-21D1-0E5F9F9FABC4}"/>
          </ac:grpSpMkLst>
        </pc:grpChg>
        <pc:grpChg chg="add mod ord">
          <ac:chgData name="Mr J Bee (BWCET)" userId="a1856448-f297-487a-a7ea-498499ce4ab3" providerId="ADAL" clId="{7B77F153-592D-49B5-BFF1-A2EAA9389930}" dt="2024-10-30T09:15:25.304" v="7213" actId="167"/>
          <ac:grpSpMkLst>
            <pc:docMk/>
            <pc:sldMk cId="1933418436" sldId="1783"/>
            <ac:grpSpMk id="48" creationId="{575652C8-56B9-B1CE-00D0-3EA01DC42A09}"/>
          </ac:grpSpMkLst>
        </pc:grpChg>
        <pc:grpChg chg="mod">
          <ac:chgData name="Mr J Bee (BWCET)" userId="a1856448-f297-487a-a7ea-498499ce4ab3" providerId="ADAL" clId="{7B77F153-592D-49B5-BFF1-A2EAA9389930}" dt="2024-10-30T09:15:00.711" v="7200" actId="1076"/>
          <ac:grpSpMkLst>
            <pc:docMk/>
            <pc:sldMk cId="1933418436" sldId="1783"/>
            <ac:grpSpMk id="58" creationId="{D656A3EA-23C7-543C-E617-28707F90B2BE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65" creationId="{4551DCCC-AFF4-6167-6032-B3A41BA781A6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66" creationId="{482DB742-EE42-F5A5-BCE7-806E8C5FA7EB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67" creationId="{252653A4-2861-C3CE-9AEE-E55B668F7D2C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68" creationId="{42087A6C-47D4-8BE9-2D49-18F0574EE198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69" creationId="{1F730E04-8119-4460-C94A-B027F5205D24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70" creationId="{3C7FACE0-82DF-686F-E7FE-9261F589137C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71" creationId="{5037FD2E-7FB7-1A3F-08CC-C5522B210929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72" creationId="{6C09CFE8-CD55-0F45-BA6E-9378B367B996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73" creationId="{AF5EEB34-B2F6-A87F-931A-BFAF7310E0B9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74" creationId="{727FCC97-10A1-4BFE-E3A1-FF1007DD7A31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75" creationId="{80FC1DED-0BE1-D960-2B62-D6E649E74A71}"/>
          </ac:grpSpMkLst>
        </pc:grpChg>
        <pc:grpChg chg="add mod">
          <ac:chgData name="Mr J Bee (BWCET)" userId="a1856448-f297-487a-a7ea-498499ce4ab3" providerId="ADAL" clId="{7B77F153-592D-49B5-BFF1-A2EAA9389930}" dt="2024-10-30T09:15:14.866" v="7202" actId="1076"/>
          <ac:grpSpMkLst>
            <pc:docMk/>
            <pc:sldMk cId="1933418436" sldId="1783"/>
            <ac:grpSpMk id="99" creationId="{ED126874-71DD-A0F7-9E82-78288902DFA3}"/>
          </ac:grpSpMkLst>
        </pc:grpChg>
        <pc:grpChg chg="add mod">
          <ac:chgData name="Mr J Bee (BWCET)" userId="a1856448-f297-487a-a7ea-498499ce4ab3" providerId="ADAL" clId="{7B77F153-592D-49B5-BFF1-A2EAA9389930}" dt="2024-10-30T09:15:14.866" v="7202" actId="1076"/>
          <ac:grpSpMkLst>
            <pc:docMk/>
            <pc:sldMk cId="1933418436" sldId="1783"/>
            <ac:grpSpMk id="103" creationId="{BC9A7C41-BCD0-93E6-34B2-A796C2E00C33}"/>
          </ac:grpSpMkLst>
        </pc:grpChg>
        <pc:grpChg chg="mod">
          <ac:chgData name="Mr J Bee (BWCET)" userId="a1856448-f297-487a-a7ea-498499ce4ab3" providerId="ADAL" clId="{7B77F153-592D-49B5-BFF1-A2EAA9389930}" dt="2024-10-30T09:15:06.103" v="7201"/>
          <ac:grpSpMkLst>
            <pc:docMk/>
            <pc:sldMk cId="1933418436" sldId="1783"/>
            <ac:grpSpMk id="104" creationId="{BD7DDB02-A4C8-2160-4BDE-83E7D8554C6D}"/>
          </ac:grpSpMkLst>
        </pc:grpChg>
        <pc:grpChg chg="mod">
          <ac:chgData name="Mr J Bee (BWCET)" userId="a1856448-f297-487a-a7ea-498499ce4ab3" providerId="ADAL" clId="{7B77F153-592D-49B5-BFF1-A2EAA9389930}" dt="2024-10-30T09:14:51.201" v="7198" actId="1076"/>
          <ac:grpSpMkLst>
            <pc:docMk/>
            <pc:sldMk cId="1933418436" sldId="1783"/>
            <ac:grpSpMk id="105" creationId="{1AEE4F78-2F1B-0E04-C947-CF519EAA80EE}"/>
          </ac:grpSpMkLst>
        </pc:grpChg>
        <pc:grpChg chg="add mod">
          <ac:chgData name="Mr J Bee (BWCET)" userId="a1856448-f297-487a-a7ea-498499ce4ab3" providerId="ADAL" clId="{7B77F153-592D-49B5-BFF1-A2EAA9389930}" dt="2024-10-30T09:15:14.866" v="7202" actId="1076"/>
          <ac:grpSpMkLst>
            <pc:docMk/>
            <pc:sldMk cId="1933418436" sldId="1783"/>
            <ac:grpSpMk id="139" creationId="{A3835066-6ED1-FC77-EB57-B6E94EC458E6}"/>
          </ac:grpSpMkLst>
        </pc:grp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40" creationId="{EE69D9C4-45E9-5F77-A3C2-DFF712F6C5B6}"/>
          </ac:cxnSpMkLst>
        </pc:cxn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41" creationId="{D783AC16-3BAB-651A-D350-9BB019A15B06}"/>
          </ac:cxnSpMkLst>
        </pc:cxn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42" creationId="{922A4E6D-540D-2B8E-CFEA-7324F25E0F09}"/>
          </ac:cxnSpMkLst>
        </pc:cxn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43" creationId="{09298B6F-40F1-C3CC-9B9A-980B73955D75}"/>
          </ac:cxnSpMkLst>
        </pc:cxn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44" creationId="{6778AAAF-D3B8-DCD8-5C82-AE64A4042795}"/>
          </ac:cxnSpMkLst>
        </pc:cxn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45" creationId="{F26BCFF2-C3FB-EFF6-971C-D1B2291FEC35}"/>
          </ac:cxnSpMkLst>
        </pc:cxn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46" creationId="{934C40BE-F5EE-7567-DA15-C68EA18592C4}"/>
          </ac:cxnSpMkLst>
        </pc:cxn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47" creationId="{F5C283BE-E638-2D59-D168-C66B3BFF2CCE}"/>
          </ac:cxnSpMkLst>
        </pc:cxn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48" creationId="{4356635D-1809-34CE-8AF2-476B5E25B040}"/>
          </ac:cxnSpMkLst>
        </pc:cxn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49" creationId="{D20DCDF3-D93E-C14C-2FF3-4D53755E2557}"/>
          </ac:cxnSpMkLst>
        </pc:cxn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50" creationId="{28DF4EA4-3181-C5F9-7B41-7692E15B735A}"/>
          </ac:cxnSpMkLst>
        </pc:cxnChg>
        <pc:cxnChg chg="mod">
          <ac:chgData name="Mr J Bee (BWCET)" userId="a1856448-f297-487a-a7ea-498499ce4ab3" providerId="ADAL" clId="{7B77F153-592D-49B5-BFF1-A2EAA9389930}" dt="2024-10-30T09:15:06.103" v="7201"/>
          <ac:cxnSpMkLst>
            <pc:docMk/>
            <pc:sldMk cId="1933418436" sldId="1783"/>
            <ac:cxnSpMk id="151" creationId="{FB47A2B5-529E-F107-6E3C-777614CBAC0F}"/>
          </ac:cxnSpMkLst>
        </pc:cxnChg>
        <pc:cxnChg chg="add mod">
          <ac:chgData name="Mr J Bee (BWCET)" userId="a1856448-f297-487a-a7ea-498499ce4ab3" providerId="ADAL" clId="{7B77F153-592D-49B5-BFF1-A2EAA9389930}" dt="2024-10-30T09:17:17.892" v="7252" actId="1036"/>
          <ac:cxnSpMkLst>
            <pc:docMk/>
            <pc:sldMk cId="1933418436" sldId="1783"/>
            <ac:cxnSpMk id="164" creationId="{1B33AFB0-8A6F-69DD-7EBC-AF70CE25973A}"/>
          </ac:cxnSpMkLst>
        </pc:cxnChg>
        <pc:cxnChg chg="add mod">
          <ac:chgData name="Mr J Bee (BWCET)" userId="a1856448-f297-487a-a7ea-498499ce4ab3" providerId="ADAL" clId="{7B77F153-592D-49B5-BFF1-A2EAA9389930}" dt="2024-10-30T09:16:54.755" v="7247" actId="1035"/>
          <ac:cxnSpMkLst>
            <pc:docMk/>
            <pc:sldMk cId="1933418436" sldId="1783"/>
            <ac:cxnSpMk id="165" creationId="{2256504C-9D7F-0545-3905-A2B080C90EFD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4279135712" sldId="1784"/>
        </pc:sldMkLst>
        <pc:spChg chg="mod">
          <ac:chgData name="Mr J Bee (BWCET)" userId="a1856448-f297-487a-a7ea-498499ce4ab3" providerId="ADAL" clId="{7B77F153-592D-49B5-BFF1-A2EAA9389930}" dt="2024-10-30T09:22:34.049" v="7351" actId="408"/>
          <ac:spMkLst>
            <pc:docMk/>
            <pc:sldMk cId="4279135712" sldId="1784"/>
            <ac:spMk id="3" creationId="{3A1A157B-CEA5-E486-1C12-0EDDA4E8C66D}"/>
          </ac:spMkLst>
        </pc:spChg>
        <pc:spChg chg="mod">
          <ac:chgData name="Mr J Bee (BWCET)" userId="a1856448-f297-487a-a7ea-498499ce4ab3" providerId="ADAL" clId="{7B77F153-592D-49B5-BFF1-A2EAA9389930}" dt="2024-10-30T09:22:34.049" v="7351" actId="408"/>
          <ac:spMkLst>
            <pc:docMk/>
            <pc:sldMk cId="4279135712" sldId="1784"/>
            <ac:spMk id="5" creationId="{1BCC853B-7300-7DA4-1364-0B24E427C881}"/>
          </ac:spMkLst>
        </pc:spChg>
        <pc:spChg chg="mod">
          <ac:chgData name="Mr J Bee (BWCET)" userId="a1856448-f297-487a-a7ea-498499ce4ab3" providerId="ADAL" clId="{7B77F153-592D-49B5-BFF1-A2EAA9389930}" dt="2024-10-30T09:22:34.049" v="7351" actId="408"/>
          <ac:spMkLst>
            <pc:docMk/>
            <pc:sldMk cId="4279135712" sldId="1784"/>
            <ac:spMk id="6" creationId="{6E8FCCED-65E9-2637-4B0F-F36F0EE3BD07}"/>
          </ac:spMkLst>
        </pc:spChg>
        <pc:spChg chg="mod">
          <ac:chgData name="Mr J Bee (BWCET)" userId="a1856448-f297-487a-a7ea-498499ce4ab3" providerId="ADAL" clId="{7B77F153-592D-49B5-BFF1-A2EAA9389930}" dt="2024-10-30T09:22:34.049" v="7351" actId="408"/>
          <ac:spMkLst>
            <pc:docMk/>
            <pc:sldMk cId="4279135712" sldId="1784"/>
            <ac:spMk id="7" creationId="{B5CBC07A-907C-13CA-6680-5D47CF9B0ECF}"/>
          </ac:spMkLst>
        </pc:spChg>
        <pc:spChg chg="del">
          <ac:chgData name="Mr J Bee (BWCET)" userId="a1856448-f297-487a-a7ea-498499ce4ab3" providerId="ADAL" clId="{7B77F153-592D-49B5-BFF1-A2EAA9389930}" dt="2024-10-30T09:21:56.189" v="7344" actId="478"/>
          <ac:spMkLst>
            <pc:docMk/>
            <pc:sldMk cId="4279135712" sldId="1784"/>
            <ac:spMk id="8" creationId="{CBD93DB9-F4DE-3D61-B3A6-56E5E8A89CE1}"/>
          </ac:spMkLst>
        </pc:spChg>
        <pc:spChg chg="del">
          <ac:chgData name="Mr J Bee (BWCET)" userId="a1856448-f297-487a-a7ea-498499ce4ab3" providerId="ADAL" clId="{7B77F153-592D-49B5-BFF1-A2EAA9389930}" dt="2024-10-30T09:21:56.189" v="7344" actId="478"/>
          <ac:spMkLst>
            <pc:docMk/>
            <pc:sldMk cId="4279135712" sldId="1784"/>
            <ac:spMk id="10" creationId="{0848BA07-12AB-7A72-A578-6A5EF7211FC6}"/>
          </ac:spMkLst>
        </pc:spChg>
        <pc:spChg chg="del">
          <ac:chgData name="Mr J Bee (BWCET)" userId="a1856448-f297-487a-a7ea-498499ce4ab3" providerId="ADAL" clId="{7B77F153-592D-49B5-BFF1-A2EAA9389930}" dt="2024-10-30T09:21:56.189" v="7344" actId="478"/>
          <ac:spMkLst>
            <pc:docMk/>
            <pc:sldMk cId="4279135712" sldId="1784"/>
            <ac:spMk id="13" creationId="{46C715DF-6F5B-A11E-F9F4-56BF44353B04}"/>
          </ac:spMkLst>
        </pc:spChg>
        <pc:spChg chg="mod">
          <ac:chgData name="Mr J Bee (BWCET)" userId="a1856448-f297-487a-a7ea-498499ce4ab3" providerId="ADAL" clId="{7B77F153-592D-49B5-BFF1-A2EAA9389930}" dt="2024-10-30T09:26:11.554" v="7544" actId="6549"/>
          <ac:spMkLst>
            <pc:docMk/>
            <pc:sldMk cId="4279135712" sldId="1784"/>
            <ac:spMk id="25" creationId="{1ABD64C5-F875-1B5A-AA12-9BA190DB62BF}"/>
          </ac:spMkLst>
        </pc:spChg>
        <pc:spChg chg="del">
          <ac:chgData name="Mr J Bee (BWCET)" userId="a1856448-f297-487a-a7ea-498499ce4ab3" providerId="ADAL" clId="{7B77F153-592D-49B5-BFF1-A2EAA9389930}" dt="2024-10-30T09:21:58.657" v="7345" actId="478"/>
          <ac:spMkLst>
            <pc:docMk/>
            <pc:sldMk cId="4279135712" sldId="1784"/>
            <ac:spMk id="28" creationId="{7FE5DD1E-B0D2-98A5-4CA5-4A9A5EF3BF1F}"/>
          </ac:spMkLst>
        </pc:spChg>
        <pc:spChg chg="del">
          <ac:chgData name="Mr J Bee (BWCET)" userId="a1856448-f297-487a-a7ea-498499ce4ab3" providerId="ADAL" clId="{7B77F153-592D-49B5-BFF1-A2EAA9389930}" dt="2024-10-30T09:21:56.189" v="7344" actId="478"/>
          <ac:spMkLst>
            <pc:docMk/>
            <pc:sldMk cId="4279135712" sldId="1784"/>
            <ac:spMk id="29" creationId="{588583A7-C85D-47A2-AFDB-A4518E032414}"/>
          </ac:spMkLst>
        </pc:spChg>
        <pc:spChg chg="del">
          <ac:chgData name="Mr J Bee (BWCET)" userId="a1856448-f297-487a-a7ea-498499ce4ab3" providerId="ADAL" clId="{7B77F153-592D-49B5-BFF1-A2EAA9389930}" dt="2024-10-30T09:21:56.189" v="7344" actId="478"/>
          <ac:spMkLst>
            <pc:docMk/>
            <pc:sldMk cId="4279135712" sldId="1784"/>
            <ac:spMk id="30" creationId="{1C6D93F8-7422-10AB-8B53-7D45DA1C5C02}"/>
          </ac:spMkLst>
        </pc:spChg>
        <pc:spChg chg="del">
          <ac:chgData name="Mr J Bee (BWCET)" userId="a1856448-f297-487a-a7ea-498499ce4ab3" providerId="ADAL" clId="{7B77F153-592D-49B5-BFF1-A2EAA9389930}" dt="2024-10-30T09:21:56.189" v="7344" actId="478"/>
          <ac:spMkLst>
            <pc:docMk/>
            <pc:sldMk cId="4279135712" sldId="1784"/>
            <ac:spMk id="33" creationId="{1731CCCB-1056-9ECC-B7F2-AF50AE4F4263}"/>
          </ac:spMkLst>
        </pc:spChg>
        <pc:spChg chg="del">
          <ac:chgData name="Mr J Bee (BWCET)" userId="a1856448-f297-487a-a7ea-498499ce4ab3" providerId="ADAL" clId="{7B77F153-592D-49B5-BFF1-A2EAA9389930}" dt="2024-10-30T09:21:58.657" v="7345" actId="478"/>
          <ac:spMkLst>
            <pc:docMk/>
            <pc:sldMk cId="4279135712" sldId="1784"/>
            <ac:spMk id="36" creationId="{5E6AA306-3403-38BF-DAC3-19612D85BCBE}"/>
          </ac:spMkLst>
        </pc:spChg>
        <pc:spChg chg="del">
          <ac:chgData name="Mr J Bee (BWCET)" userId="a1856448-f297-487a-a7ea-498499ce4ab3" providerId="ADAL" clId="{7B77F153-592D-49B5-BFF1-A2EAA9389930}" dt="2024-10-30T09:21:58.657" v="7345" actId="478"/>
          <ac:spMkLst>
            <pc:docMk/>
            <pc:sldMk cId="4279135712" sldId="1784"/>
            <ac:spMk id="37" creationId="{507620D3-DFED-2406-C387-D649891E7CB2}"/>
          </ac:spMkLst>
        </pc:spChg>
        <pc:spChg chg="del">
          <ac:chgData name="Mr J Bee (BWCET)" userId="a1856448-f297-487a-a7ea-498499ce4ab3" providerId="ADAL" clId="{7B77F153-592D-49B5-BFF1-A2EAA9389930}" dt="2024-10-30T09:21:56.189" v="7344" actId="478"/>
          <ac:spMkLst>
            <pc:docMk/>
            <pc:sldMk cId="4279135712" sldId="1784"/>
            <ac:spMk id="38" creationId="{7574486A-F675-A9CC-8DC1-D8A590A9EC40}"/>
          </ac:spMkLst>
        </pc:spChg>
        <pc:spChg chg="del">
          <ac:chgData name="Mr J Bee (BWCET)" userId="a1856448-f297-487a-a7ea-498499ce4ab3" providerId="ADAL" clId="{7B77F153-592D-49B5-BFF1-A2EAA9389930}" dt="2024-10-30T09:21:56.189" v="7344" actId="478"/>
          <ac:spMkLst>
            <pc:docMk/>
            <pc:sldMk cId="4279135712" sldId="1784"/>
            <ac:spMk id="39" creationId="{C661B7B8-AFC6-568F-561E-4FB37A251C54}"/>
          </ac:spMkLst>
        </pc:spChg>
        <pc:spChg chg="del">
          <ac:chgData name="Mr J Bee (BWCET)" userId="a1856448-f297-487a-a7ea-498499ce4ab3" providerId="ADAL" clId="{7B77F153-592D-49B5-BFF1-A2EAA9389930}" dt="2024-10-30T09:21:56.189" v="7344" actId="478"/>
          <ac:spMkLst>
            <pc:docMk/>
            <pc:sldMk cId="4279135712" sldId="1784"/>
            <ac:spMk id="43" creationId="{89C9B4AE-FC17-CEB9-3256-94ACA29DE9A8}"/>
          </ac:spMkLst>
        </pc:spChg>
        <pc:spChg chg="mod">
          <ac:chgData name="Mr J Bee (BWCET)" userId="a1856448-f297-487a-a7ea-498499ce4ab3" providerId="ADAL" clId="{7B77F153-592D-49B5-BFF1-A2EAA9389930}" dt="2024-10-30T09:22:34.049" v="7351" actId="408"/>
          <ac:spMkLst>
            <pc:docMk/>
            <pc:sldMk cId="4279135712" sldId="1784"/>
            <ac:spMk id="53" creationId="{F63EAC9A-AA8D-366B-E81A-FEE98C9703B1}"/>
          </ac:spMkLst>
        </pc:spChg>
        <pc:spChg chg="del">
          <ac:chgData name="Mr J Bee (BWCET)" userId="a1856448-f297-487a-a7ea-498499ce4ab3" providerId="ADAL" clId="{7B77F153-592D-49B5-BFF1-A2EAA9389930}" dt="2024-10-30T09:21:50.155" v="7343" actId="478"/>
          <ac:spMkLst>
            <pc:docMk/>
            <pc:sldMk cId="4279135712" sldId="1784"/>
            <ac:spMk id="54" creationId="{6E9FC7F9-43B3-5D1C-C24E-D5F0676E578F}"/>
          </ac:spMkLst>
        </pc:spChg>
        <pc:spChg chg="mod">
          <ac:chgData name="Mr J Bee (BWCET)" userId="a1856448-f297-487a-a7ea-498499ce4ab3" providerId="ADAL" clId="{7B77F153-592D-49B5-BFF1-A2EAA9389930}" dt="2024-10-30T09:22:34.049" v="7351" actId="408"/>
          <ac:spMkLst>
            <pc:docMk/>
            <pc:sldMk cId="4279135712" sldId="1784"/>
            <ac:spMk id="59" creationId="{D4CCF7C7-3EC8-53A8-3AC6-8C0BCDB8BD5C}"/>
          </ac:spMkLst>
        </pc:spChg>
        <pc:spChg chg="mod">
          <ac:chgData name="Mr J Bee (BWCET)" userId="a1856448-f297-487a-a7ea-498499ce4ab3" providerId="ADAL" clId="{7B77F153-592D-49B5-BFF1-A2EAA9389930}" dt="2024-10-30T09:22:34.049" v="7351" actId="408"/>
          <ac:spMkLst>
            <pc:docMk/>
            <pc:sldMk cId="4279135712" sldId="1784"/>
            <ac:spMk id="63" creationId="{92EDCD34-4F06-A220-EDCC-DCE001F6D4BD}"/>
          </ac:spMkLst>
        </pc:spChg>
        <pc:spChg chg="add mod">
          <ac:chgData name="Mr J Bee (BWCET)" userId="a1856448-f297-487a-a7ea-498499ce4ab3" providerId="ADAL" clId="{7B77F153-592D-49B5-BFF1-A2EAA9389930}" dt="2024-10-30T09:22:51.843" v="7418" actId="1035"/>
          <ac:spMkLst>
            <pc:docMk/>
            <pc:sldMk cId="4279135712" sldId="1784"/>
            <ac:spMk id="65" creationId="{D6345076-50B0-F18A-4319-1A8F0BCED7BF}"/>
          </ac:spMkLst>
        </pc:spChg>
        <pc:spChg chg="add mod">
          <ac:chgData name="Mr J Bee (BWCET)" userId="a1856448-f297-487a-a7ea-498499ce4ab3" providerId="ADAL" clId="{7B77F153-592D-49B5-BFF1-A2EAA9389930}" dt="2024-10-30T09:22:51.843" v="7418" actId="1035"/>
          <ac:spMkLst>
            <pc:docMk/>
            <pc:sldMk cId="4279135712" sldId="1784"/>
            <ac:spMk id="66" creationId="{58C4E336-F1C7-AACD-AF5E-81C043BDE636}"/>
          </ac:spMkLst>
        </pc:spChg>
        <pc:spChg chg="mod">
          <ac:chgData name="Mr J Bee (BWCET)" userId="a1856448-f297-487a-a7ea-498499ce4ab3" providerId="ADAL" clId="{7B77F153-592D-49B5-BFF1-A2EAA9389930}" dt="2024-10-30T09:22:34.049" v="7351" actId="408"/>
          <ac:spMkLst>
            <pc:docMk/>
            <pc:sldMk cId="4279135712" sldId="1784"/>
            <ac:spMk id="67" creationId="{5A42A084-BF28-D7C4-3659-43A9A3A13348}"/>
          </ac:spMkLst>
        </pc:spChg>
        <pc:spChg chg="add mod">
          <ac:chgData name="Mr J Bee (BWCET)" userId="a1856448-f297-487a-a7ea-498499ce4ab3" providerId="ADAL" clId="{7B77F153-592D-49B5-BFF1-A2EAA9389930}" dt="2024-10-30T09:22:51.843" v="7418" actId="1035"/>
          <ac:spMkLst>
            <pc:docMk/>
            <pc:sldMk cId="4279135712" sldId="1784"/>
            <ac:spMk id="68" creationId="{0BCEE550-DEC0-B4C3-2B85-7A4A63A32D2C}"/>
          </ac:spMkLst>
        </pc:spChg>
        <pc:spChg chg="add mod">
          <ac:chgData name="Mr J Bee (BWCET)" userId="a1856448-f297-487a-a7ea-498499ce4ab3" providerId="ADAL" clId="{7B77F153-592D-49B5-BFF1-A2EAA9389930}" dt="2024-10-30T09:22:51.843" v="7418" actId="1035"/>
          <ac:spMkLst>
            <pc:docMk/>
            <pc:sldMk cId="4279135712" sldId="1784"/>
            <ac:spMk id="69" creationId="{E4573817-74C8-7C2C-4DB2-3608B3E99E01}"/>
          </ac:spMkLst>
        </pc:spChg>
        <pc:spChg chg="add mod">
          <ac:chgData name="Mr J Bee (BWCET)" userId="a1856448-f297-487a-a7ea-498499ce4ab3" providerId="ADAL" clId="{7B77F153-592D-49B5-BFF1-A2EAA9389930}" dt="2024-10-30T09:22:51.843" v="7418" actId="1035"/>
          <ac:spMkLst>
            <pc:docMk/>
            <pc:sldMk cId="4279135712" sldId="1784"/>
            <ac:spMk id="151" creationId="{2CC1E8A3-A579-A99C-5A6D-8F8E8FE3F97C}"/>
          </ac:spMkLst>
        </pc:spChg>
        <pc:spChg chg="mod">
          <ac:chgData name="Mr J Bee (BWCET)" userId="a1856448-f297-487a-a7ea-498499ce4ab3" providerId="ADAL" clId="{7B77F153-592D-49B5-BFF1-A2EAA9389930}" dt="2024-10-30T09:22:34.049" v="7351" actId="408"/>
          <ac:spMkLst>
            <pc:docMk/>
            <pc:sldMk cId="4279135712" sldId="1784"/>
            <ac:spMk id="152" creationId="{0E2ABC6C-EE40-B073-5B23-5F362E6D87C4}"/>
          </ac:spMkLst>
        </pc:spChg>
        <pc:spChg chg="mod">
          <ac:chgData name="Mr J Bee (BWCET)" userId="a1856448-f297-487a-a7ea-498499ce4ab3" providerId="ADAL" clId="{7B77F153-592D-49B5-BFF1-A2EAA9389930}" dt="2024-10-30T09:22:34.049" v="7351" actId="408"/>
          <ac:spMkLst>
            <pc:docMk/>
            <pc:sldMk cId="4279135712" sldId="1784"/>
            <ac:spMk id="156" creationId="{DBF46111-8F29-C35B-A2AE-D877C7CECB48}"/>
          </ac:spMkLst>
        </pc:spChg>
        <pc:spChg chg="mod">
          <ac:chgData name="Mr J Bee (BWCET)" userId="a1856448-f297-487a-a7ea-498499ce4ab3" providerId="ADAL" clId="{7B77F153-592D-49B5-BFF1-A2EAA9389930}" dt="2024-10-30T09:22:34.049" v="7351" actId="408"/>
          <ac:spMkLst>
            <pc:docMk/>
            <pc:sldMk cId="4279135712" sldId="1784"/>
            <ac:spMk id="160" creationId="{0519D15D-97D3-C14C-2D6D-BF0C5BA466A3}"/>
          </ac:spMkLst>
        </pc:spChg>
        <pc:spChg chg="add mod">
          <ac:chgData name="Mr J Bee (BWCET)" userId="a1856448-f297-487a-a7ea-498499ce4ab3" providerId="ADAL" clId="{7B77F153-592D-49B5-BFF1-A2EAA9389930}" dt="2024-10-30T09:22:51.843" v="7418" actId="1035"/>
          <ac:spMkLst>
            <pc:docMk/>
            <pc:sldMk cId="4279135712" sldId="1784"/>
            <ac:spMk id="246" creationId="{F610B8EB-1882-E849-11A1-038A3307AE87}"/>
          </ac:spMkLst>
        </pc:spChg>
        <pc:spChg chg="add mod">
          <ac:chgData name="Mr J Bee (BWCET)" userId="a1856448-f297-487a-a7ea-498499ce4ab3" providerId="ADAL" clId="{7B77F153-592D-49B5-BFF1-A2EAA9389930}" dt="2024-10-30T09:22:51.843" v="7418" actId="1035"/>
          <ac:spMkLst>
            <pc:docMk/>
            <pc:sldMk cId="4279135712" sldId="1784"/>
            <ac:spMk id="247" creationId="{0FFD0AE6-B5FF-E9E3-5973-ED3A036C0F78}"/>
          </ac:spMkLst>
        </pc:spChg>
        <pc:spChg chg="add mod">
          <ac:chgData name="Mr J Bee (BWCET)" userId="a1856448-f297-487a-a7ea-498499ce4ab3" providerId="ADAL" clId="{7B77F153-592D-49B5-BFF1-A2EAA9389930}" dt="2024-10-30T09:22:51.843" v="7418" actId="1035"/>
          <ac:spMkLst>
            <pc:docMk/>
            <pc:sldMk cId="4279135712" sldId="1784"/>
            <ac:spMk id="248" creationId="{A6496A24-3BF9-2A41-0A1B-032D12D4F298}"/>
          </ac:spMkLst>
        </pc:spChg>
        <pc:spChg chg="add mod">
          <ac:chgData name="Mr J Bee (BWCET)" userId="a1856448-f297-487a-a7ea-498499ce4ab3" providerId="ADAL" clId="{7B77F153-592D-49B5-BFF1-A2EAA9389930}" dt="2024-10-30T09:22:51.843" v="7418" actId="1035"/>
          <ac:spMkLst>
            <pc:docMk/>
            <pc:sldMk cId="4279135712" sldId="1784"/>
            <ac:spMk id="249" creationId="{885FEA48-A355-D632-BF68-B48674695D2F}"/>
          </ac:spMkLst>
        </pc:spChg>
        <pc:spChg chg="add mod">
          <ac:chgData name="Mr J Bee (BWCET)" userId="a1856448-f297-487a-a7ea-498499ce4ab3" providerId="ADAL" clId="{7B77F153-592D-49B5-BFF1-A2EAA9389930}" dt="2024-10-30T09:22:51.843" v="7418" actId="1035"/>
          <ac:spMkLst>
            <pc:docMk/>
            <pc:sldMk cId="4279135712" sldId="1784"/>
            <ac:spMk id="250" creationId="{E065FEAA-1A33-2FAC-5E6A-8EE8BF7FA782}"/>
          </ac:spMkLst>
        </pc:spChg>
        <pc:spChg chg="add mod">
          <ac:chgData name="Mr J Bee (BWCET)" userId="a1856448-f297-487a-a7ea-498499ce4ab3" providerId="ADAL" clId="{7B77F153-592D-49B5-BFF1-A2EAA9389930}" dt="2024-10-30T09:22:51.843" v="7418" actId="1035"/>
          <ac:spMkLst>
            <pc:docMk/>
            <pc:sldMk cId="4279135712" sldId="1784"/>
            <ac:spMk id="251" creationId="{831DE891-6016-475F-D68D-C3079F4418FF}"/>
          </ac:spMkLst>
        </pc:spChg>
        <pc:spChg chg="add mod">
          <ac:chgData name="Mr J Bee (BWCET)" userId="a1856448-f297-487a-a7ea-498499ce4ab3" providerId="ADAL" clId="{7B77F153-592D-49B5-BFF1-A2EAA9389930}" dt="2024-10-30T09:26:32.866" v="7551" actId="1076"/>
          <ac:spMkLst>
            <pc:docMk/>
            <pc:sldMk cId="4279135712" sldId="1784"/>
            <ac:spMk id="259" creationId="{6F08BFAF-34A5-949E-7E30-307D169BD48A}"/>
          </ac:spMkLst>
        </pc:spChg>
        <pc:spChg chg="add mod">
          <ac:chgData name="Mr J Bee (BWCET)" userId="a1856448-f297-487a-a7ea-498499ce4ab3" providerId="ADAL" clId="{7B77F153-592D-49B5-BFF1-A2EAA9389930}" dt="2024-10-30T09:26:37.776" v="7553" actId="1076"/>
          <ac:spMkLst>
            <pc:docMk/>
            <pc:sldMk cId="4279135712" sldId="1784"/>
            <ac:spMk id="260" creationId="{9299D6BE-90F5-F19D-DB8D-6B801611A6AF}"/>
          </ac:spMkLst>
        </pc:spChg>
        <pc:picChg chg="add mod">
          <ac:chgData name="Mr J Bee (BWCET)" userId="a1856448-f297-487a-a7ea-498499ce4ab3" providerId="ADAL" clId="{7B77F153-592D-49B5-BFF1-A2EAA9389930}" dt="2024-10-30T09:23:36.309" v="7424" actId="207"/>
          <ac:picMkLst>
            <pc:docMk/>
            <pc:sldMk cId="4279135712" sldId="1784"/>
            <ac:picMk id="253" creationId="{60F0C14D-2C23-A8BA-31C2-880A6C01F3D2}"/>
          </ac:picMkLst>
        </pc:picChg>
        <pc:picChg chg="add del mod">
          <ac:chgData name="Mr J Bee (BWCET)" userId="a1856448-f297-487a-a7ea-498499ce4ab3" providerId="ADAL" clId="{7B77F153-592D-49B5-BFF1-A2EAA9389930}" dt="2024-10-30T09:24:47.306" v="7478" actId="478"/>
          <ac:picMkLst>
            <pc:docMk/>
            <pc:sldMk cId="4279135712" sldId="1784"/>
            <ac:picMk id="254" creationId="{57345D1C-0666-37B8-D606-4B47897F258A}"/>
          </ac:picMkLst>
        </pc:picChg>
        <pc:picChg chg="add mod">
          <ac:chgData name="Mr J Bee (BWCET)" userId="a1856448-f297-487a-a7ea-498499ce4ab3" providerId="ADAL" clId="{7B77F153-592D-49B5-BFF1-A2EAA9389930}" dt="2024-10-30T09:25:37.671" v="7487" actId="207"/>
          <ac:picMkLst>
            <pc:docMk/>
            <pc:sldMk cId="4279135712" sldId="1784"/>
            <ac:picMk id="257" creationId="{A1BD8308-AB92-7B0F-6783-B9A76CFED72C}"/>
          </ac:picMkLst>
        </pc:pic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2" creationId="{4D1BFBE0-4652-E7D2-2D6D-2BC1632F9932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4" creationId="{F5CFC034-D416-092B-8F3F-7927F69FD191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9" creationId="{09C94B2B-E1D7-3558-52A4-07DA763FA888}"/>
          </ac:cxnSpMkLst>
        </pc:cxnChg>
        <pc:cxnChg chg="del mod">
          <ac:chgData name="Mr J Bee (BWCET)" userId="a1856448-f297-487a-a7ea-498499ce4ab3" providerId="ADAL" clId="{7B77F153-592D-49B5-BFF1-A2EAA9389930}" dt="2024-10-30T09:21:56.189" v="7344" actId="478"/>
          <ac:cxnSpMkLst>
            <pc:docMk/>
            <pc:sldMk cId="4279135712" sldId="1784"/>
            <ac:cxnSpMk id="11" creationId="{43CEE1B0-37DF-22A0-EC0E-74E2AD4252B5}"/>
          </ac:cxnSpMkLst>
        </pc:cxnChg>
        <pc:cxnChg chg="del mod">
          <ac:chgData name="Mr J Bee (BWCET)" userId="a1856448-f297-487a-a7ea-498499ce4ab3" providerId="ADAL" clId="{7B77F153-592D-49B5-BFF1-A2EAA9389930}" dt="2024-10-30T09:21:56.189" v="7344" actId="478"/>
          <ac:cxnSpMkLst>
            <pc:docMk/>
            <pc:sldMk cId="4279135712" sldId="1784"/>
            <ac:cxnSpMk id="12" creationId="{903ED1F6-D6C3-ED8D-284E-892FC96DB199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4" creationId="{B0DA5A71-7779-0468-08E8-BC98F0032412}"/>
          </ac:cxnSpMkLst>
        </pc:cxnChg>
        <pc:cxnChg chg="mod">
          <ac:chgData name="Mr J Bee (BWCET)" userId="a1856448-f297-487a-a7ea-498499ce4ab3" providerId="ADAL" clId="{7B77F153-592D-49B5-BFF1-A2EAA9389930}" dt="2024-10-30T09:22:28.688" v="7349" actId="12789"/>
          <ac:cxnSpMkLst>
            <pc:docMk/>
            <pc:sldMk cId="4279135712" sldId="1784"/>
            <ac:cxnSpMk id="15" creationId="{1A8CB01B-4B18-89DB-F80B-BFDF8E16B91C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6" creationId="{2A7A271D-5210-6A59-3F80-423524655FF2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7" creationId="{93EEF6BD-DDC4-0DE2-9797-9D10493365B7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8" creationId="{19B90220-CBF3-1FA9-49F2-04B6C16F4194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9" creationId="{80B8D259-6CD7-4FE5-6D9F-6768385D6F96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20" creationId="{FC7294A5-7B56-5284-19C3-5809DFFAADBB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21" creationId="{DCBFE369-216B-1EB5-A13F-C1FCEC93B83E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22" creationId="{C49B4D5B-7230-920B-5FCD-10B30F033F0A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23" creationId="{4DE31B7F-CDA3-4531-096B-F30DD7C3A03C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24" creationId="{80813488-0715-432B-DE93-E644D411FD4B}"/>
          </ac:cxnSpMkLst>
        </pc:cxnChg>
        <pc:cxnChg chg="del mod">
          <ac:chgData name="Mr J Bee (BWCET)" userId="a1856448-f297-487a-a7ea-498499ce4ab3" providerId="ADAL" clId="{7B77F153-592D-49B5-BFF1-A2EAA9389930}" dt="2024-10-30T09:21:56.189" v="7344" actId="478"/>
          <ac:cxnSpMkLst>
            <pc:docMk/>
            <pc:sldMk cId="4279135712" sldId="1784"/>
            <ac:cxnSpMk id="27" creationId="{F805B523-81BA-13B8-EA08-06967D65F03E}"/>
          </ac:cxnSpMkLst>
        </pc:cxnChg>
        <pc:cxnChg chg="del mod">
          <ac:chgData name="Mr J Bee (BWCET)" userId="a1856448-f297-487a-a7ea-498499ce4ab3" providerId="ADAL" clId="{7B77F153-592D-49B5-BFF1-A2EAA9389930}" dt="2024-10-30T09:21:56.189" v="7344" actId="478"/>
          <ac:cxnSpMkLst>
            <pc:docMk/>
            <pc:sldMk cId="4279135712" sldId="1784"/>
            <ac:cxnSpMk id="31" creationId="{9432D661-9404-4B97-C489-E92B1693DD3C}"/>
          </ac:cxnSpMkLst>
        </pc:cxnChg>
        <pc:cxnChg chg="del mod">
          <ac:chgData name="Mr J Bee (BWCET)" userId="a1856448-f297-487a-a7ea-498499ce4ab3" providerId="ADAL" clId="{7B77F153-592D-49B5-BFF1-A2EAA9389930}" dt="2024-10-30T09:21:56.189" v="7344" actId="478"/>
          <ac:cxnSpMkLst>
            <pc:docMk/>
            <pc:sldMk cId="4279135712" sldId="1784"/>
            <ac:cxnSpMk id="32" creationId="{D65EA480-1D7E-9E3D-A968-F40F8A624683}"/>
          </ac:cxnSpMkLst>
        </pc:cxnChg>
        <pc:cxnChg chg="del mod">
          <ac:chgData name="Mr J Bee (BWCET)" userId="a1856448-f297-487a-a7ea-498499ce4ab3" providerId="ADAL" clId="{7B77F153-592D-49B5-BFF1-A2EAA9389930}" dt="2024-10-30T09:21:56.189" v="7344" actId="478"/>
          <ac:cxnSpMkLst>
            <pc:docMk/>
            <pc:sldMk cId="4279135712" sldId="1784"/>
            <ac:cxnSpMk id="34" creationId="{A0D71FEE-FD21-35F9-BE94-950F40DE37C7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35" creationId="{98F29848-1A34-0CA3-05AD-6AB23EB1235C}"/>
          </ac:cxnSpMkLst>
        </pc:cxnChg>
        <pc:cxnChg chg="del mod">
          <ac:chgData name="Mr J Bee (BWCET)" userId="a1856448-f297-487a-a7ea-498499ce4ab3" providerId="ADAL" clId="{7B77F153-592D-49B5-BFF1-A2EAA9389930}" dt="2024-10-30T09:21:56.189" v="7344" actId="478"/>
          <ac:cxnSpMkLst>
            <pc:docMk/>
            <pc:sldMk cId="4279135712" sldId="1784"/>
            <ac:cxnSpMk id="40" creationId="{172BF9B2-B08B-1ACC-FD5F-B1EE6EAB9594}"/>
          </ac:cxnSpMkLst>
        </pc:cxnChg>
        <pc:cxnChg chg="del mod">
          <ac:chgData name="Mr J Bee (BWCET)" userId="a1856448-f297-487a-a7ea-498499ce4ab3" providerId="ADAL" clId="{7B77F153-592D-49B5-BFF1-A2EAA9389930}" dt="2024-10-30T09:21:56.189" v="7344" actId="478"/>
          <ac:cxnSpMkLst>
            <pc:docMk/>
            <pc:sldMk cId="4279135712" sldId="1784"/>
            <ac:cxnSpMk id="41" creationId="{6A57FDBF-ED7C-0D19-035F-B785981ADB48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42" creationId="{36D819AE-4392-FE41-4B75-053FDFD2F3C2}"/>
          </ac:cxnSpMkLst>
        </pc:cxnChg>
        <pc:cxnChg chg="del mod">
          <ac:chgData name="Mr J Bee (BWCET)" userId="a1856448-f297-487a-a7ea-498499ce4ab3" providerId="ADAL" clId="{7B77F153-592D-49B5-BFF1-A2EAA9389930}" dt="2024-10-30T09:21:56.189" v="7344" actId="478"/>
          <ac:cxnSpMkLst>
            <pc:docMk/>
            <pc:sldMk cId="4279135712" sldId="1784"/>
            <ac:cxnSpMk id="44" creationId="{22301093-7B27-26A4-135A-6092589B0F74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45" creationId="{1F6A5B04-35E7-3B0F-F8A8-E027AE9460C0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46" creationId="{DF2C3A60-F187-928C-DDE3-DB439DAD11C2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47" creationId="{A0EDDC12-B71B-2A2A-8528-170EBD55205A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48" creationId="{3F8528ED-A7F7-B9A2-7542-C6F4029D7014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49" creationId="{6644F325-38CA-D9C8-2A65-75B5E47FE657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50" creationId="{398A4FF8-680F-3393-6505-98A72358D84D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51" creationId="{B14760D6-FE93-6F04-A23A-55E03CFBDBFA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52" creationId="{C2E137C5-579B-466D-ACD2-BB367B5FF047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55" creationId="{04DFBB56-BF00-C838-6301-5F917E117D0C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56" creationId="{BEA2F794-A66C-5CAF-6E2B-DB4E8F6623BF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57" creationId="{B206EF13-BEB8-2229-2745-68253D2C3B0F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58" creationId="{B4324007-B82E-B58F-BE58-E6966DA29832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60" creationId="{B45DFD6D-99FA-6C67-EE89-D3D91FC2FCA0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61" creationId="{378E47B5-8F7C-9B62-273A-D8DEDF74834B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62" creationId="{66E8B6D6-9EE8-4AA5-BB0B-3DA60C4B98BC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64" creationId="{D499DE06-A4AA-3A9F-445B-8AC9A7B8BAB6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70" creationId="{3F71F814-990E-EA70-062C-FB4ED16E79B8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71" creationId="{7ABB3673-AD75-2335-3AF0-D3B1E96660C8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72" creationId="{A7A199BA-D21E-DFE9-5F9A-10219CE10E18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73" creationId="{12E8DA8C-4F6C-F7CE-932C-CE4D26027B59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74" creationId="{CE20CCE6-C9E4-1EE5-B444-6B8D506959DC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75" creationId="{9CFCEE2B-B6CB-80F8-5D42-25E01FA845BF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76" creationId="{C1DC4BA4-F2D2-163E-AAA9-6AE113368340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77" creationId="{69DF43DB-F07F-0A7E-B3C9-B698176A4C29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78" creationId="{09DAB009-14D2-0F49-E908-629A9536C268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79" creationId="{42FC87D1-95DC-C22D-39F3-D3ED2E4C9815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80" creationId="{24C02037-0A20-8873-84CE-578B877AC03C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81" creationId="{0904327D-C72A-6436-7543-E246792502A7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82" creationId="{B7B7A05F-6FDE-ED05-AD8D-A2288E4916A7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83" creationId="{2CE0D70F-EB86-B690-C962-79EC5BF2A49E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84" creationId="{69C86E45-B47B-A08D-3D11-8296CD0E711F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85" creationId="{BE4A6605-4FF1-2395-CCF2-DE883E41DED0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86" creationId="{83C770E7-1A70-F855-0328-78CEC005DEAD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87" creationId="{36229B78-E8F0-5E15-9A54-1269C9869118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88" creationId="{31EE0647-B7DC-B73E-0009-D57931D75B54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89" creationId="{7A416A41-90F1-6EE2-A7BB-60B3DCE951E6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90" creationId="{8A9EA1B9-A886-22C6-46F2-F50A1E6D8373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91" creationId="{373F21E9-3B4C-B3E4-F2B5-2178986B4883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92" creationId="{B85970FB-C483-6A15-F11A-3D0C54F5FF47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93" creationId="{D175AB9B-A337-116C-5869-032C28AF4510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94" creationId="{AE316B8B-3421-7449-77A5-E9C479E0D07A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95" creationId="{8A8425D5-B611-5090-F2F7-AF3FF0C726FA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96" creationId="{336FE6B4-C478-22F8-50BC-56FB4E2ECA7C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97" creationId="{4DC9053A-1F66-DCB4-F18C-25796AD3203C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98" creationId="{821BC1AB-3D66-6623-B28A-EFFD7811598A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99" creationId="{FC594AAF-F51C-A846-8CFB-42B39014B4B1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00" creationId="{80F7533A-A6F5-3802-29B2-215084FE830A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01" creationId="{EDD1B82A-AD4B-E5DC-B445-A1B736B71318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02" creationId="{3BA9F160-0B21-5A37-6C91-00524C38BAEA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03" creationId="{F3AD167C-FB66-6169-DFEA-07576543F462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04" creationId="{E30D81A7-E77F-2959-4A68-B0954BE72FAD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05" creationId="{4059C993-1F36-5E5F-8290-EF4FD0C88752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06" creationId="{8924C0B5-8C94-7433-DC53-9B5459091E4D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07" creationId="{9BB7D336-D8EB-A671-73F8-701229765DDD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08" creationId="{8AE6F008-FD75-61AA-6FA1-B51B06A613BC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09" creationId="{BE5F2038-BF9E-857C-0169-5D70AE48F033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10" creationId="{A0F84238-919D-FC49-35F2-D194CE8B4A67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11" creationId="{D8756F4F-F47B-9132-A872-BDADCDEE2DA5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12" creationId="{CB253E14-BF7E-A29E-8D95-9B0A6FBC74C5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13" creationId="{06B8982E-CDAC-0E06-8599-F55B5C11B0F7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14" creationId="{502351BE-83F0-015B-DF72-49AD7B9E3808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15" creationId="{D107E069-FB56-92B4-B6AA-2E10C4BD7F28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16" creationId="{4C02279B-19EB-4C3F-4572-2D514939F96D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17" creationId="{E411EE78-B91F-B0A4-CB53-503713CA00C4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18" creationId="{EEAEA97F-06DB-514F-A52A-3F14EF51366C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19" creationId="{17B11555-245B-96C8-5956-CAA38A7AF43B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20" creationId="{607DC240-4138-4EC1-CB85-C1ABC1F375A5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21" creationId="{3B7D4B64-F15A-9F3A-1E05-BC5C31C92C3C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22" creationId="{726CDF5C-5B6D-203E-269A-EE052F7E9255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23" creationId="{F209B65D-7296-84DE-0443-0FA72244025A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24" creationId="{F79AE2A2-C523-C49D-DC5C-AE0B0BC50BAF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25" creationId="{ACFEFA18-4971-C05F-5CF5-2D3D642ACA39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26" creationId="{57ADA21F-61B0-F82C-41C5-54BB641CABDA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27" creationId="{256B1C3C-BF76-3EAD-D10F-1F96DCC47AEB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28" creationId="{19EBC589-45F6-D9AC-E4CC-325F232C081B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29" creationId="{E7CF83A5-E532-4F86-4AC3-A078E3EE3929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30" creationId="{066E9EAF-C929-56DF-C2EA-EEBCC5D0482A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31" creationId="{33A1BAF5-AF82-CCD5-CD41-2C387F61850D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32" creationId="{5C7AA50D-D9D6-A336-17DB-BD95D62E4A95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33" creationId="{1087BEA2-94A7-F43D-031C-A66F4689F8E1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34" creationId="{E9AF047E-42D8-C57A-3306-F022445DB5E3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35" creationId="{7A21EFE3-2E5D-E07B-9D32-8BFDE6BBB807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36" creationId="{681042B4-2EEB-51D0-0EFC-FB1D2CC82C37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37" creationId="{3370F8A0-0BE7-8111-94A0-D6A963E7DAF8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38" creationId="{08549BEA-9BD2-CCCE-0185-A5F789ECBBB8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39" creationId="{12FE42E6-F638-F481-FA5B-8ACF211E2748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40" creationId="{8E938C7D-D4CC-9A1D-C2CD-C56CC53D7B4F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41" creationId="{23F79EBE-6450-1EE7-E9DC-BDC860A820F0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42" creationId="{9A979622-5B67-A4A4-532E-74CA6A3F5E64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43" creationId="{3E219455-6436-122C-2F0E-20FCBCC4FBDE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44" creationId="{8B5524E4-186D-A46E-80B9-27CEE6B967BD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45" creationId="{40D256A7-69B8-EF99-C6AE-AB6E37C01C19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46" creationId="{5DFE07E0-51BA-6508-77DC-64E8D93453B1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47" creationId="{2873EA60-9EFE-1196-1393-D22C9DB3D5ED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48" creationId="{47C5FD99-F215-92FD-74B9-B601C003035E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49" creationId="{049F7C3F-68C0-4BDE-309D-9E9E9D1AAABC}"/>
          </ac:cxnSpMkLst>
        </pc:cxnChg>
        <pc:cxnChg chg="mod">
          <ac:chgData name="Mr J Bee (BWCET)" userId="a1856448-f297-487a-a7ea-498499ce4ab3" providerId="ADAL" clId="{7B77F153-592D-49B5-BFF1-A2EAA9389930}" dt="2024-10-30T09:22:34.049" v="7351" actId="408"/>
          <ac:cxnSpMkLst>
            <pc:docMk/>
            <pc:sldMk cId="4279135712" sldId="1784"/>
            <ac:cxnSpMk id="150" creationId="{F832C6EE-86FD-9D8D-F056-D15C75C609B3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53" creationId="{B0835954-A490-67DB-7F4A-58C2DDE2A6E6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54" creationId="{8B5CBF21-23AE-7EE9-92E5-B5772FF548BB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55" creationId="{D068B707-A60B-7373-9E35-4051C35F5EE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57" creationId="{F6898FEF-BEE4-FE5A-4785-C852605002EB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58" creationId="{DDAA17AD-1DF4-C943-568F-26C281B58BC7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59" creationId="{433BF7FC-8829-90B9-2EDC-B909F5ED96AA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61" creationId="{0F11371E-DB4C-3C4B-F6DA-E60842C5B408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62" creationId="{D4413A22-A45C-C807-C361-5960117071F3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63" creationId="{1455687B-C2E9-7D7B-07EA-19A27BB74471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64" creationId="{02F4BF36-01B0-37B9-2EE0-F2ADB78BD75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65" creationId="{2B0A6B1A-B1E5-A331-6F0A-C81F46F43E6C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66" creationId="{7DD40AF8-D908-C0FF-0114-353B8626B148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67" creationId="{4227653D-9F22-DCB0-9965-2F9EE8E11D88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68" creationId="{0DBC792E-B6DD-D898-9518-1A885D3671D2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69" creationId="{6AB288F1-05FD-9A2E-3DFA-EEC88839C1E0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70" creationId="{E4EEA3B7-0F2A-63C1-6ED6-28E9E9A1B66D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71" creationId="{703E2039-47F6-2E37-1962-75DEB5DD4D6D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72" creationId="{A5EE3B06-8BAA-37F1-C4A4-A22CC7679C9A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73" creationId="{40BABE0D-B6CF-B2EB-E625-37BB1AB96AAD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74" creationId="{F05075FD-6B62-36DC-B3F2-8A8050E22FDC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75" creationId="{218B219B-16F8-C815-2BB0-145F1494036B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76" creationId="{9E9AE973-842C-8B67-B00F-D2EC4EF5310F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77" creationId="{F29F3E8A-BF90-5495-E742-B46FBFB7F28C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78" creationId="{EB13855A-CE0B-4644-91EE-CCD514293D79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79" creationId="{49AF92E7-BEBB-825B-68CF-CBCF9BFC8CD3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80" creationId="{20B63820-A755-DBF6-7E05-1A097850A92D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81" creationId="{BC433DD2-E4B3-24BB-996D-642118339E8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82" creationId="{B28625DB-8034-C39E-15B2-9211BF300E2D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83" creationId="{82D077AD-CB29-9B60-A457-FD17D407C236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84" creationId="{EB9491CC-F088-C354-FAFA-2E947A6585A9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85" creationId="{82244D11-04D6-4D57-A05F-1626C28F81AD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86" creationId="{759C62A8-8FFB-AA57-C11B-F3E53AEAF288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87" creationId="{BF714FE5-DAF6-F749-08DC-B228C1757D22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88" creationId="{6FB6E3B4-A0EF-5C60-F3AB-F65DC44C1F58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89" creationId="{F76E68C2-D0D0-F445-D156-FEF87C983C0F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90" creationId="{822E7BBE-13C5-59E3-AB8D-5D050A5F053C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91" creationId="{9095E40A-2C99-A903-006D-CF9F14F465A2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92" creationId="{A1A732D0-E242-CAF3-11CD-82DCD9FEE3CD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93" creationId="{F5128C8F-6A75-0383-6689-B67ABECBEC39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94" creationId="{F3C458EF-D899-165C-9EBD-473CA32D0287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95" creationId="{702CDEC8-E167-9A25-F742-F336F856AB5B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96" creationId="{5B21D7BB-2505-F48E-2BBD-C36B8FA48083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97" creationId="{FBA884FC-F752-5E74-C086-BA39E2BCE3B8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98" creationId="{BCC8A7DB-A786-50EC-D63F-880ADADE0074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199" creationId="{F08B87B3-CD23-58B1-87B9-70299D2936EE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00" creationId="{2E716035-3033-5954-9E0C-00DCF357616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01" creationId="{E16BFA45-D3C7-D3DE-EAA6-18100FC3251E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02" creationId="{FDC101DA-C337-4DB8-F768-4869913A3836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03" creationId="{646996CB-CEC4-070A-18FC-51198D30DD2A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04" creationId="{38CD8997-ADEB-860C-D5B0-836ABA158F7F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05" creationId="{69344566-C47F-84E1-98EE-B3DAE939ECC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06" creationId="{FBDE38BD-6CB1-C87F-199B-E83E45C2BE24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07" creationId="{24B9E655-8587-6F19-23B6-BBBEFE70BC2F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08" creationId="{C39131D1-AF5C-A2E6-C243-E6EE3488513F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09" creationId="{481344C0-7B9A-C567-7AC1-A36525BEBAC8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10" creationId="{A473BD89-8DBF-E8B6-D328-0AD85961FEC9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11" creationId="{DC373721-CF70-83BD-8BA6-FB4518D9E4F9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12" creationId="{E6C9516F-7CF6-CA22-A447-54B05CAE8314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13" creationId="{3ADCCE11-14F7-A695-1641-2FD4D0395F60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14" creationId="{0E319860-2BF2-CC39-6A0A-F37AD3CD2310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15" creationId="{5FA3B2DD-E0A6-CC8E-9AA5-9D370B2E9CD2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16" creationId="{3003163A-1484-3D41-86F2-3EB41B56EFA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17" creationId="{C4CE935D-D59E-D7EF-5FF2-B4BB27BFFDA1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18" creationId="{66383D16-DE53-0B96-EC0D-F06EA0023CA1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19" creationId="{EF7ED9FE-351F-8783-7A59-09C56FD17ECD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20" creationId="{9A0C2843-58F5-B30B-AE31-B7BC59422A66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21" creationId="{9B0F134D-F7ED-4919-6843-CBF458209B92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22" creationId="{3AE396BC-C6AF-ACC3-1B5C-2CEA499A778E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23" creationId="{A665A89B-5CAD-B970-4164-8DA8286EDEFC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24" creationId="{4BE91E4B-5900-F933-7741-989407A1145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25" creationId="{F8AEC6F0-C564-DD3B-5520-BD25C8808F2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26" creationId="{169F8C2E-5C0E-CBE7-A8F3-2BA5858DFF8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27" creationId="{B0CD0524-DA28-B5FB-5794-D7622653F58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28" creationId="{6C8B3186-2BC8-F7F7-6603-1F37F1999BB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29" creationId="{61CB95C6-2EE4-65F4-701E-5815DF8804BE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30" creationId="{0E0C7F21-C8F5-6972-34FE-3E7EDBF1CE4E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31" creationId="{C83371AE-2A28-1E59-45D4-5CA80B85ABB2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32" creationId="{3CD17F8E-AF89-81E1-26BB-19704883A442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33" creationId="{46C398E1-095E-5624-A215-9AEEFB8D9829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34" creationId="{8FEC0CB9-8E9E-48E9-A717-3773FE615942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35" creationId="{ED502D47-D0F9-A1B8-062F-94C89BADA5B4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36" creationId="{AFFB4311-1185-995B-541A-5530FE7B5AB4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37" creationId="{8CD77EB2-2B03-F086-43C2-5E5997771471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38" creationId="{2CB54641-B792-4709-E7DF-183A8671EC2F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39" creationId="{C196ADBC-EEEE-0465-E73A-92D57CB92CA4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40" creationId="{FF926F9E-A0C8-1CD8-2E1C-8CE47BDDC9F5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41" creationId="{F7CF7940-8B08-E6DC-970D-0A664DCACA52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42" creationId="{54E97DDC-2F3C-9F5B-64AF-163C704C0F3A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43" creationId="{D71B7AE2-6B15-0A71-241F-F6F5F67140E1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44" creationId="{3EE6B4AF-C887-A019-C4E2-8B59B31EAA58}"/>
          </ac:cxnSpMkLst>
        </pc:cxnChg>
        <pc:cxnChg chg="add mod">
          <ac:chgData name="Mr J Bee (BWCET)" userId="a1856448-f297-487a-a7ea-498499ce4ab3" providerId="ADAL" clId="{7B77F153-592D-49B5-BFF1-A2EAA9389930}" dt="2024-10-30T09:22:51.843" v="7418" actId="1035"/>
          <ac:cxnSpMkLst>
            <pc:docMk/>
            <pc:sldMk cId="4279135712" sldId="1784"/>
            <ac:cxnSpMk id="245" creationId="{9A42C12E-5206-C088-DFF1-FA679F890F7E}"/>
          </ac:cxnSpMkLst>
        </pc:cxnChg>
        <pc:cxnChg chg="add mod">
          <ac:chgData name="Mr J Bee (BWCET)" userId="a1856448-f297-487a-a7ea-498499ce4ab3" providerId="ADAL" clId="{7B77F153-592D-49B5-BFF1-A2EAA9389930}" dt="2024-10-30T09:24:19.224" v="7474" actId="693"/>
          <ac:cxnSpMkLst>
            <pc:docMk/>
            <pc:sldMk cId="4279135712" sldId="1784"/>
            <ac:cxnSpMk id="256" creationId="{AF36D22B-7B4C-5F39-A354-F45C42C1DA20}"/>
          </ac:cxnSpMkLst>
        </pc:cxnChg>
        <pc:cxnChg chg="add mod">
          <ac:chgData name="Mr J Bee (BWCET)" userId="a1856448-f297-487a-a7ea-498499ce4ab3" providerId="ADAL" clId="{7B77F153-592D-49B5-BFF1-A2EAA9389930}" dt="2024-10-30T09:25:13.078" v="7485" actId="1038"/>
          <ac:cxnSpMkLst>
            <pc:docMk/>
            <pc:sldMk cId="4279135712" sldId="1784"/>
            <ac:cxnSpMk id="258" creationId="{89C44C5C-5438-4820-1427-A77F6650F33E}"/>
          </ac:cxnSpMkLst>
        </pc:cxnChg>
      </pc:sldChg>
      <pc:sldChg chg="delSp add del mod delAnim">
        <pc:chgData name="Mr J Bee (BWCET)" userId="a1856448-f297-487a-a7ea-498499ce4ab3" providerId="ADAL" clId="{7B77F153-592D-49B5-BFF1-A2EAA9389930}" dt="2024-10-31T07:50:33.353" v="7695" actId="47"/>
        <pc:sldMkLst>
          <pc:docMk/>
          <pc:sldMk cId="3949731574" sldId="1785"/>
        </pc:sldMkLst>
        <pc:picChg chg="del">
          <ac:chgData name="Mr J Bee (BWCET)" userId="a1856448-f297-487a-a7ea-498499ce4ab3" providerId="ADAL" clId="{7B77F153-592D-49B5-BFF1-A2EAA9389930}" dt="2024-10-31T07:44:52.553" v="7608" actId="478"/>
          <ac:picMkLst>
            <pc:docMk/>
            <pc:sldMk cId="3949731574" sldId="1785"/>
            <ac:picMk id="253" creationId="{018C84B8-F280-35CB-7D61-C393967BCF59}"/>
          </ac:picMkLst>
        </pc:picChg>
        <pc:picChg chg="del">
          <ac:chgData name="Mr J Bee (BWCET)" userId="a1856448-f297-487a-a7ea-498499ce4ab3" providerId="ADAL" clId="{7B77F153-592D-49B5-BFF1-A2EAA9389930}" dt="2024-10-31T07:44:53.432" v="7609" actId="478"/>
          <ac:picMkLst>
            <pc:docMk/>
            <pc:sldMk cId="3949731574" sldId="1785"/>
            <ac:picMk id="257" creationId="{B2C09ED3-9749-F849-7563-4783605DAE77}"/>
          </ac:picMkLst>
        </pc:picChg>
      </pc:sldChg>
      <pc:sldChg chg="addSp delSp modSp add mod modTransition addAnim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391205858" sldId="1786"/>
        </pc:sldMkLst>
        <pc:spChg chg="add del mod">
          <ac:chgData name="Mr J Bee (BWCET)" userId="a1856448-f297-487a-a7ea-498499ce4ab3" providerId="ADAL" clId="{7B77F153-592D-49B5-BFF1-A2EAA9389930}" dt="2024-10-31T07:51:22.108" v="7739" actId="478"/>
          <ac:spMkLst>
            <pc:docMk/>
            <pc:sldMk cId="1391205858" sldId="1786"/>
            <ac:spMk id="8" creationId="{026463CF-3E62-94F1-E36D-105D47DD4636}"/>
          </ac:spMkLst>
        </pc:spChg>
        <pc:spChg chg="add mod">
          <ac:chgData name="Mr J Bee (BWCET)" userId="a1856448-f297-487a-a7ea-498499ce4ab3" providerId="ADAL" clId="{7B77F153-592D-49B5-BFF1-A2EAA9389930}" dt="2024-10-31T07:49:50.714" v="7687" actId="1036"/>
          <ac:spMkLst>
            <pc:docMk/>
            <pc:sldMk cId="1391205858" sldId="1786"/>
            <ac:spMk id="11" creationId="{C46F30BE-0B8F-3BDE-DC03-17583DED9BA4}"/>
          </ac:spMkLst>
        </pc:spChg>
        <pc:spChg chg="add mod">
          <ac:chgData name="Mr J Bee (BWCET)" userId="a1856448-f297-487a-a7ea-498499ce4ab3" providerId="ADAL" clId="{7B77F153-592D-49B5-BFF1-A2EAA9389930}" dt="2024-10-31T07:49:50.714" v="7687" actId="1036"/>
          <ac:spMkLst>
            <pc:docMk/>
            <pc:sldMk cId="1391205858" sldId="1786"/>
            <ac:spMk id="12" creationId="{E1EACC83-B7B0-E4D8-E241-114D986AC15A}"/>
          </ac:spMkLst>
        </pc:spChg>
        <pc:spChg chg="mod">
          <ac:chgData name="Mr J Bee (BWCET)" userId="a1856448-f297-487a-a7ea-498499ce4ab3" providerId="ADAL" clId="{7B77F153-592D-49B5-BFF1-A2EAA9389930}" dt="2024-10-31T07:48:14.203" v="7655" actId="313"/>
          <ac:spMkLst>
            <pc:docMk/>
            <pc:sldMk cId="1391205858" sldId="1786"/>
            <ac:spMk id="25" creationId="{0EF14C8F-0E28-697A-447F-D6017AC1084A}"/>
          </ac:spMkLst>
        </pc:spChg>
        <pc:spChg chg="add mod">
          <ac:chgData name="Mr J Bee (BWCET)" userId="a1856448-f297-487a-a7ea-498499ce4ab3" providerId="ADAL" clId="{7B77F153-592D-49B5-BFF1-A2EAA9389930}" dt="2024-10-31T07:50:42.790" v="7727" actId="20577"/>
          <ac:spMkLst>
            <pc:docMk/>
            <pc:sldMk cId="1391205858" sldId="1786"/>
            <ac:spMk id="30" creationId="{F6C73878-9E78-238E-CEF2-44E30CCC3F9C}"/>
          </ac:spMkLst>
        </pc:spChg>
        <pc:spChg chg="add mod">
          <ac:chgData name="Mr J Bee (BWCET)" userId="a1856448-f297-487a-a7ea-498499ce4ab3" providerId="ADAL" clId="{7B77F153-592D-49B5-BFF1-A2EAA9389930}" dt="2024-10-31T07:51:13.100" v="7738" actId="20577"/>
          <ac:spMkLst>
            <pc:docMk/>
            <pc:sldMk cId="1391205858" sldId="1786"/>
            <ac:spMk id="31" creationId="{1DE2F995-8BAD-78B9-355F-EA5C6E272C43}"/>
          </ac:spMkLst>
        </pc:spChg>
        <pc:spChg chg="add del mod">
          <ac:chgData name="Mr J Bee (BWCET)" userId="a1856448-f297-487a-a7ea-498499ce4ab3" providerId="ADAL" clId="{7B77F153-592D-49B5-BFF1-A2EAA9389930}" dt="2024-10-31T07:51:24.300" v="7740" actId="478"/>
          <ac:spMkLst>
            <pc:docMk/>
            <pc:sldMk cId="1391205858" sldId="1786"/>
            <ac:spMk id="33" creationId="{2933CB0C-7F54-4DAA-16FA-4F4BC4561B29}"/>
          </ac:spMkLst>
        </pc:spChg>
        <pc:spChg chg="del mod">
          <ac:chgData name="Mr J Bee (BWCET)" userId="a1856448-f297-487a-a7ea-498499ce4ab3" providerId="ADAL" clId="{7B77F153-592D-49B5-BFF1-A2EAA9389930}" dt="2024-10-31T07:46:57.119" v="7644" actId="478"/>
          <ac:spMkLst>
            <pc:docMk/>
            <pc:sldMk cId="1391205858" sldId="1786"/>
            <ac:spMk id="36" creationId="{9DD04A56-2699-D9AB-BF93-B6597CEB4887}"/>
          </ac:spMkLst>
        </pc:spChg>
        <pc:spChg chg="add mod">
          <ac:chgData name="Mr J Bee (BWCET)" userId="a1856448-f297-487a-a7ea-498499ce4ab3" providerId="ADAL" clId="{7B77F153-592D-49B5-BFF1-A2EAA9389930}" dt="2024-10-31T07:51:08.381" v="7736" actId="20577"/>
          <ac:spMkLst>
            <pc:docMk/>
            <pc:sldMk cId="1391205858" sldId="1786"/>
            <ac:spMk id="37" creationId="{A2128245-4312-FA02-E060-001994D143EF}"/>
          </ac:spMkLst>
        </pc:spChg>
        <pc:spChg chg="add mod">
          <ac:chgData name="Mr J Bee (BWCET)" userId="a1856448-f297-487a-a7ea-498499ce4ab3" providerId="ADAL" clId="{7B77F153-592D-49B5-BFF1-A2EAA9389930}" dt="2024-10-31T07:50:58.491" v="7730" actId="1038"/>
          <ac:spMkLst>
            <pc:docMk/>
            <pc:sldMk cId="1391205858" sldId="1786"/>
            <ac:spMk id="38" creationId="{9397CC96-6A45-DC5B-3858-EA9023CAB612}"/>
          </ac:spMkLst>
        </pc:spChg>
        <pc:spChg chg="add mod">
          <ac:chgData name="Mr J Bee (BWCET)" userId="a1856448-f297-487a-a7ea-498499ce4ab3" providerId="ADAL" clId="{7B77F153-592D-49B5-BFF1-A2EAA9389930}" dt="2024-10-31T07:51:39.098" v="7744" actId="20577"/>
          <ac:spMkLst>
            <pc:docMk/>
            <pc:sldMk cId="1391205858" sldId="1786"/>
            <ac:spMk id="40" creationId="{E6B25EAD-DF5C-A006-7BE9-F9ED5ED0EF98}"/>
          </ac:spMkLst>
        </pc:spChg>
        <pc:spChg chg="add del">
          <ac:chgData name="Mr J Bee (BWCET)" userId="a1856448-f297-487a-a7ea-498499ce4ab3" providerId="ADAL" clId="{7B77F153-592D-49B5-BFF1-A2EAA9389930}" dt="2024-10-31T07:46:53.718" v="7641" actId="478"/>
          <ac:spMkLst>
            <pc:docMk/>
            <pc:sldMk cId="1391205858" sldId="1786"/>
            <ac:spMk id="42" creationId="{899858EA-72DC-4708-B9FE-AAAFF569663D}"/>
          </ac:spMkLst>
        </pc:spChg>
        <pc:spChg chg="add mod">
          <ac:chgData name="Mr J Bee (BWCET)" userId="a1856448-f297-487a-a7ea-498499ce4ab3" providerId="ADAL" clId="{7B77F153-592D-49B5-BFF1-A2EAA9389930}" dt="2024-10-31T07:51:42.486" v="7746" actId="20577"/>
          <ac:spMkLst>
            <pc:docMk/>
            <pc:sldMk cId="1391205858" sldId="1786"/>
            <ac:spMk id="44" creationId="{8F1C7795-2380-4788-4D2F-EE507B251E6F}"/>
          </ac:spMkLst>
        </pc:spChg>
        <pc:spChg chg="add mod">
          <ac:chgData name="Mr J Bee (BWCET)" userId="a1856448-f297-487a-a7ea-498499ce4ab3" providerId="ADAL" clId="{7B77F153-592D-49B5-BFF1-A2EAA9389930}" dt="2024-10-31T07:51:34.899" v="7742" actId="1076"/>
          <ac:spMkLst>
            <pc:docMk/>
            <pc:sldMk cId="1391205858" sldId="1786"/>
            <ac:spMk id="54" creationId="{E1A0F23F-F8CE-19BA-481D-E8767007DC89}"/>
          </ac:spMkLst>
        </pc:spChg>
        <pc:spChg chg="add mod">
          <ac:chgData name="Mr J Bee (BWCET)" userId="a1856448-f297-487a-a7ea-498499ce4ab3" providerId="ADAL" clId="{7B77F153-592D-49B5-BFF1-A2EAA9389930}" dt="2024-10-31T07:52:00.745" v="7752" actId="20577"/>
          <ac:spMkLst>
            <pc:docMk/>
            <pc:sldMk cId="1391205858" sldId="1786"/>
            <ac:spMk id="56" creationId="{E74F8316-7546-3B27-B6A2-4CCE09F13679}"/>
          </ac:spMkLst>
        </pc:spChg>
        <pc:spChg chg="add mod">
          <ac:chgData name="Mr J Bee (BWCET)" userId="a1856448-f297-487a-a7ea-498499ce4ab3" providerId="ADAL" clId="{7B77F153-592D-49B5-BFF1-A2EAA9389930}" dt="2024-10-31T07:52:04.132" v="7754" actId="20577"/>
          <ac:spMkLst>
            <pc:docMk/>
            <pc:sldMk cId="1391205858" sldId="1786"/>
            <ac:spMk id="60" creationId="{5DE862CD-9824-23A5-5C85-80B7EE543F0E}"/>
          </ac:spMkLst>
        </pc:spChg>
        <pc:spChg chg="add mod">
          <ac:chgData name="Mr J Bee (BWCET)" userId="a1856448-f297-487a-a7ea-498499ce4ab3" providerId="ADAL" clId="{7B77F153-592D-49B5-BFF1-A2EAA9389930}" dt="2024-10-31T07:52:10.106" v="7756" actId="20577"/>
          <ac:spMkLst>
            <pc:docMk/>
            <pc:sldMk cId="1391205858" sldId="1786"/>
            <ac:spMk id="61" creationId="{93045979-7AF3-390D-5480-00A290FE5432}"/>
          </ac:spMkLst>
        </pc:spChg>
        <pc:spChg chg="add mod">
          <ac:chgData name="Mr J Bee (BWCET)" userId="a1856448-f297-487a-a7ea-498499ce4ab3" providerId="ADAL" clId="{7B77F153-592D-49B5-BFF1-A2EAA9389930}" dt="2024-10-31T07:52:33.434" v="7762" actId="20577"/>
          <ac:spMkLst>
            <pc:docMk/>
            <pc:sldMk cId="1391205858" sldId="1786"/>
            <ac:spMk id="64" creationId="{AD1C8E6C-25AF-E0BA-58F9-1F09A51D7BB5}"/>
          </ac:spMkLst>
        </pc:spChg>
        <pc:spChg chg="add mod">
          <ac:chgData name="Mr J Bee (BWCET)" userId="a1856448-f297-487a-a7ea-498499ce4ab3" providerId="ADAL" clId="{7B77F153-592D-49B5-BFF1-A2EAA9389930}" dt="2024-10-31T07:52:47.162" v="7770" actId="20577"/>
          <ac:spMkLst>
            <pc:docMk/>
            <pc:sldMk cId="1391205858" sldId="1786"/>
            <ac:spMk id="68" creationId="{242BB491-CBDA-48D7-0F8A-302CD58DAA42}"/>
          </ac:spMkLst>
        </pc:spChg>
        <pc:spChg chg="add mod">
          <ac:chgData name="Mr J Bee (BWCET)" userId="a1856448-f297-487a-a7ea-498499ce4ab3" providerId="ADAL" clId="{7B77F153-592D-49B5-BFF1-A2EAA9389930}" dt="2024-10-31T07:52:43.169" v="7768" actId="20577"/>
          <ac:spMkLst>
            <pc:docMk/>
            <pc:sldMk cId="1391205858" sldId="1786"/>
            <ac:spMk id="69" creationId="{38D5FB48-3D9E-C247-A466-FAB6BF2D5C6C}"/>
          </ac:spMkLst>
        </pc:spChg>
        <pc:spChg chg="add del">
          <ac:chgData name="Mr J Bee (BWCET)" userId="a1856448-f297-487a-a7ea-498499ce4ab3" providerId="ADAL" clId="{7B77F153-592D-49B5-BFF1-A2EAA9389930}" dt="2024-10-31T07:46:32.924" v="7625" actId="478"/>
          <ac:spMkLst>
            <pc:docMk/>
            <pc:sldMk cId="1391205858" sldId="1786"/>
            <ac:spMk id="154" creationId="{35DCDD71-64AA-AF3A-8064-558F33BD1B22}"/>
          </ac:spMkLst>
        </pc:spChg>
        <pc:spChg chg="add del">
          <ac:chgData name="Mr J Bee (BWCET)" userId="a1856448-f297-487a-a7ea-498499ce4ab3" providerId="ADAL" clId="{7B77F153-592D-49B5-BFF1-A2EAA9389930}" dt="2024-10-31T07:46:32.924" v="7625" actId="478"/>
          <ac:spMkLst>
            <pc:docMk/>
            <pc:sldMk cId="1391205858" sldId="1786"/>
            <ac:spMk id="157" creationId="{7A918C1E-43C7-AB77-60A7-4FCDDB2F56F0}"/>
          </ac:spMkLst>
        </pc:spChg>
        <pc:spChg chg="add del">
          <ac:chgData name="Mr J Bee (BWCET)" userId="a1856448-f297-487a-a7ea-498499ce4ab3" providerId="ADAL" clId="{7B77F153-592D-49B5-BFF1-A2EAA9389930}" dt="2024-10-31T07:46:32.924" v="7625" actId="478"/>
          <ac:spMkLst>
            <pc:docMk/>
            <pc:sldMk cId="1391205858" sldId="1786"/>
            <ac:spMk id="162" creationId="{84C61F64-EAA1-FC93-B052-0FC55E6CFE63}"/>
          </ac:spMkLst>
        </pc:spChg>
        <pc:spChg chg="add del">
          <ac:chgData name="Mr J Bee (BWCET)" userId="a1856448-f297-487a-a7ea-498499ce4ab3" providerId="ADAL" clId="{7B77F153-592D-49B5-BFF1-A2EAA9389930}" dt="2024-10-31T07:46:56.175" v="7643" actId="478"/>
          <ac:spMkLst>
            <pc:docMk/>
            <pc:sldMk cId="1391205858" sldId="1786"/>
            <ac:spMk id="165" creationId="{99F4AD75-D896-0048-2204-AACA47A47F42}"/>
          </ac:spMkLst>
        </pc:spChg>
        <pc:spChg chg="add del">
          <ac:chgData name="Mr J Bee (BWCET)" userId="a1856448-f297-487a-a7ea-498499ce4ab3" providerId="ADAL" clId="{7B77F153-592D-49B5-BFF1-A2EAA9389930}" dt="2024-10-31T07:46:53.718" v="7641" actId="478"/>
          <ac:spMkLst>
            <pc:docMk/>
            <pc:sldMk cId="1391205858" sldId="1786"/>
            <ac:spMk id="166" creationId="{03078019-D678-AD19-6660-C3AC602BDAF2}"/>
          </ac:spMkLst>
        </pc:spChg>
        <pc:spChg chg="add del">
          <ac:chgData name="Mr J Bee (BWCET)" userId="a1856448-f297-487a-a7ea-498499ce4ab3" providerId="ADAL" clId="{7B77F153-592D-49B5-BFF1-A2EAA9389930}" dt="2024-10-31T07:46:32.924" v="7625" actId="478"/>
          <ac:spMkLst>
            <pc:docMk/>
            <pc:sldMk cId="1391205858" sldId="1786"/>
            <ac:spMk id="167" creationId="{53888552-2985-3217-9CD4-D12C1E71918B}"/>
          </ac:spMkLst>
        </pc:spChg>
        <pc:spChg chg="add del mod">
          <ac:chgData name="Mr J Bee (BWCET)" userId="a1856448-f297-487a-a7ea-498499ce4ab3" providerId="ADAL" clId="{7B77F153-592D-49B5-BFF1-A2EAA9389930}" dt="2024-10-31T07:48:08.133" v="7654" actId="20577"/>
          <ac:spMkLst>
            <pc:docMk/>
            <pc:sldMk cId="1391205858" sldId="1786"/>
            <ac:spMk id="169" creationId="{26984597-180C-7ADD-6890-CF86E098C4B7}"/>
          </ac:spMkLst>
        </pc:spChg>
        <pc:spChg chg="add del">
          <ac:chgData name="Mr J Bee (BWCET)" userId="a1856448-f297-487a-a7ea-498499ce4ab3" providerId="ADAL" clId="{7B77F153-592D-49B5-BFF1-A2EAA9389930}" dt="2024-10-31T07:46:55.151" v="7642" actId="478"/>
          <ac:spMkLst>
            <pc:docMk/>
            <pc:sldMk cId="1391205858" sldId="1786"/>
            <ac:spMk id="172" creationId="{37560C88-759D-39A8-7261-B58382919DA2}"/>
          </ac:spMkLst>
        </pc:spChg>
        <pc:spChg chg="add del">
          <ac:chgData name="Mr J Bee (BWCET)" userId="a1856448-f297-487a-a7ea-498499ce4ab3" providerId="ADAL" clId="{7B77F153-592D-49B5-BFF1-A2EAA9389930}" dt="2024-10-31T07:46:53.718" v="7641" actId="478"/>
          <ac:spMkLst>
            <pc:docMk/>
            <pc:sldMk cId="1391205858" sldId="1786"/>
            <ac:spMk id="173" creationId="{548016F2-630E-0DCC-0B53-1A55A405D572}"/>
          </ac:spMkLst>
        </pc:spChg>
        <pc:spChg chg="add del">
          <ac:chgData name="Mr J Bee (BWCET)" userId="a1856448-f297-487a-a7ea-498499ce4ab3" providerId="ADAL" clId="{7B77F153-592D-49B5-BFF1-A2EAA9389930}" dt="2024-10-31T07:46:32.924" v="7625" actId="478"/>
          <ac:spMkLst>
            <pc:docMk/>
            <pc:sldMk cId="1391205858" sldId="1786"/>
            <ac:spMk id="174" creationId="{9B6B55CD-A02C-EFB0-A781-CC919D612F41}"/>
          </ac:spMkLst>
        </pc:spChg>
        <pc:cxnChg chg="add mod">
          <ac:chgData name="Mr J Bee (BWCET)" userId="a1856448-f297-487a-a7ea-498499ce4ab3" providerId="ADAL" clId="{7B77F153-592D-49B5-BFF1-A2EAA9389930}" dt="2024-10-31T07:51:22.108" v="7739" actId="478"/>
          <ac:cxnSpMkLst>
            <pc:docMk/>
            <pc:sldMk cId="1391205858" sldId="1786"/>
            <ac:cxnSpMk id="9" creationId="{D9CCC142-E163-6F18-6465-DBC03FCEC2CD}"/>
          </ac:cxnSpMkLst>
        </pc:cxnChg>
        <pc:cxnChg chg="add mod">
          <ac:chgData name="Mr J Bee (BWCET)" userId="a1856448-f297-487a-a7ea-498499ce4ab3" providerId="ADAL" clId="{7B77F153-592D-49B5-BFF1-A2EAA9389930}" dt="2024-10-31T07:51:22.108" v="7739" actId="478"/>
          <ac:cxnSpMkLst>
            <pc:docMk/>
            <pc:sldMk cId="1391205858" sldId="1786"/>
            <ac:cxnSpMk id="13" creationId="{E03EBF3E-DEBA-25B5-B011-5D497AD16BE8}"/>
          </ac:cxnSpMkLst>
        </pc:cxnChg>
        <pc:cxnChg chg="add mod">
          <ac:chgData name="Mr J Bee (BWCET)" userId="a1856448-f297-487a-a7ea-498499ce4ab3" providerId="ADAL" clId="{7B77F153-592D-49B5-BFF1-A2EAA9389930}" dt="2024-10-31T07:50:58.491" v="7730" actId="1038"/>
          <ac:cxnSpMkLst>
            <pc:docMk/>
            <pc:sldMk cId="1391205858" sldId="1786"/>
            <ac:cxnSpMk id="32" creationId="{8FB0DF2F-0C2F-7859-9F33-EF78F20F5AFA}"/>
          </ac:cxnSpMkLst>
        </pc:cxnChg>
        <pc:cxnChg chg="add mod">
          <ac:chgData name="Mr J Bee (BWCET)" userId="a1856448-f297-487a-a7ea-498499ce4ab3" providerId="ADAL" clId="{7B77F153-592D-49B5-BFF1-A2EAA9389930}" dt="2024-10-31T07:51:24.300" v="7740" actId="478"/>
          <ac:cxnSpMkLst>
            <pc:docMk/>
            <pc:sldMk cId="1391205858" sldId="1786"/>
            <ac:cxnSpMk id="34" creationId="{A6CA07E1-27A0-7BE3-7EC3-F7951A9F9974}"/>
          </ac:cxnSpMkLst>
        </pc:cxnChg>
        <pc:cxnChg chg="add del mod">
          <ac:chgData name="Mr J Bee (BWCET)" userId="a1856448-f297-487a-a7ea-498499ce4ab3" providerId="ADAL" clId="{7B77F153-592D-49B5-BFF1-A2EAA9389930}" dt="2024-10-31T07:46:32.924" v="7625" actId="478"/>
          <ac:cxnSpMkLst>
            <pc:docMk/>
            <pc:sldMk cId="1391205858" sldId="1786"/>
            <ac:cxnSpMk id="35" creationId="{E896C9BE-1F61-A01B-CFCA-6D5E77280FE2}"/>
          </ac:cxnSpMkLst>
        </pc:cxnChg>
        <pc:cxnChg chg="add mod">
          <ac:chgData name="Mr J Bee (BWCET)" userId="a1856448-f297-487a-a7ea-498499ce4ab3" providerId="ADAL" clId="{7B77F153-592D-49B5-BFF1-A2EAA9389930}" dt="2024-10-31T07:51:24.300" v="7740" actId="478"/>
          <ac:cxnSpMkLst>
            <pc:docMk/>
            <pc:sldMk cId="1391205858" sldId="1786"/>
            <ac:cxnSpMk id="39" creationId="{3BA7F49F-9FD0-4D00-F8AB-6B45776A8296}"/>
          </ac:cxnSpMkLst>
        </pc:cxnChg>
        <pc:cxnChg chg="add mod">
          <ac:chgData name="Mr J Bee (BWCET)" userId="a1856448-f297-487a-a7ea-498499ce4ab3" providerId="ADAL" clId="{7B77F153-592D-49B5-BFF1-A2EAA9389930}" dt="2024-10-31T07:51:34.899" v="7742" actId="1076"/>
          <ac:cxnSpMkLst>
            <pc:docMk/>
            <pc:sldMk cId="1391205858" sldId="1786"/>
            <ac:cxnSpMk id="41" creationId="{CC3B6143-4583-3C5D-500D-06643C3C0E2F}"/>
          </ac:cxnSpMkLst>
        </pc:cxnChg>
        <pc:cxnChg chg="add mod">
          <ac:chgData name="Mr J Bee (BWCET)" userId="a1856448-f297-487a-a7ea-498499ce4ab3" providerId="ADAL" clId="{7B77F153-592D-49B5-BFF1-A2EAA9389930}" dt="2024-10-31T07:51:34.899" v="7742" actId="1076"/>
          <ac:cxnSpMkLst>
            <pc:docMk/>
            <pc:sldMk cId="1391205858" sldId="1786"/>
            <ac:cxnSpMk id="43" creationId="{DA61D2D0-90EE-7DE3-7C99-C23F9D63A6AA}"/>
          </ac:cxnSpMkLst>
        </pc:cxnChg>
        <pc:cxnChg chg="add mod">
          <ac:chgData name="Mr J Bee (BWCET)" userId="a1856448-f297-487a-a7ea-498499ce4ab3" providerId="ADAL" clId="{7B77F153-592D-49B5-BFF1-A2EAA9389930}" dt="2024-10-31T07:51:34.899" v="7742" actId="1076"/>
          <ac:cxnSpMkLst>
            <pc:docMk/>
            <pc:sldMk cId="1391205858" sldId="1786"/>
            <ac:cxnSpMk id="55" creationId="{BDD26A62-E12F-510A-D622-B7C1E740FEBB}"/>
          </ac:cxnSpMkLst>
        </pc:cxnChg>
        <pc:cxnChg chg="add mod">
          <ac:chgData name="Mr J Bee (BWCET)" userId="a1856448-f297-487a-a7ea-498499ce4ab3" providerId="ADAL" clId="{7B77F153-592D-49B5-BFF1-A2EAA9389930}" dt="2024-10-31T07:51:55.548" v="7748" actId="1076"/>
          <ac:cxnSpMkLst>
            <pc:docMk/>
            <pc:sldMk cId="1391205858" sldId="1786"/>
            <ac:cxnSpMk id="57" creationId="{7F16E6AD-4243-0483-94BC-99637F0686E9}"/>
          </ac:cxnSpMkLst>
        </pc:cxnChg>
        <pc:cxnChg chg="add mod">
          <ac:chgData name="Mr J Bee (BWCET)" userId="a1856448-f297-487a-a7ea-498499ce4ab3" providerId="ADAL" clId="{7B77F153-592D-49B5-BFF1-A2EAA9389930}" dt="2024-10-31T07:51:55.548" v="7748" actId="1076"/>
          <ac:cxnSpMkLst>
            <pc:docMk/>
            <pc:sldMk cId="1391205858" sldId="1786"/>
            <ac:cxnSpMk id="58" creationId="{B286351B-8D77-E4A5-A8C6-E115AED5E7F8}"/>
          </ac:cxnSpMkLst>
        </pc:cxnChg>
        <pc:cxnChg chg="add mod">
          <ac:chgData name="Mr J Bee (BWCET)" userId="a1856448-f297-487a-a7ea-498499ce4ab3" providerId="ADAL" clId="{7B77F153-592D-49B5-BFF1-A2EAA9389930}" dt="2024-10-31T07:51:55.548" v="7748" actId="1076"/>
          <ac:cxnSpMkLst>
            <pc:docMk/>
            <pc:sldMk cId="1391205858" sldId="1786"/>
            <ac:cxnSpMk id="62" creationId="{85656AE6-D3AB-E135-DEDF-3B0E7D37D2BF}"/>
          </ac:cxnSpMkLst>
        </pc:cxnChg>
        <pc:cxnChg chg="add mod">
          <ac:chgData name="Mr J Bee (BWCET)" userId="a1856448-f297-487a-a7ea-498499ce4ab3" providerId="ADAL" clId="{7B77F153-592D-49B5-BFF1-A2EAA9389930}" dt="2024-10-31T07:52:24.619" v="7758" actId="1076"/>
          <ac:cxnSpMkLst>
            <pc:docMk/>
            <pc:sldMk cId="1391205858" sldId="1786"/>
            <ac:cxnSpMk id="65" creationId="{7B7FDD49-C8A7-E1A2-EB4A-3CAF54AB27F8}"/>
          </ac:cxnSpMkLst>
        </pc:cxnChg>
        <pc:cxnChg chg="add mod">
          <ac:chgData name="Mr J Bee (BWCET)" userId="a1856448-f297-487a-a7ea-498499ce4ab3" providerId="ADAL" clId="{7B77F153-592D-49B5-BFF1-A2EAA9389930}" dt="2024-10-31T07:52:24.619" v="7758" actId="1076"/>
          <ac:cxnSpMkLst>
            <pc:docMk/>
            <pc:sldMk cId="1391205858" sldId="1786"/>
            <ac:cxnSpMk id="66" creationId="{2F90F43A-3D28-0FE7-6185-F34EF21C5CD2}"/>
          </ac:cxnSpMkLst>
        </pc:cxnChg>
        <pc:cxnChg chg="add mod">
          <ac:chgData name="Mr J Bee (BWCET)" userId="a1856448-f297-487a-a7ea-498499ce4ab3" providerId="ADAL" clId="{7B77F153-592D-49B5-BFF1-A2EAA9389930}" dt="2024-10-31T07:52:24.619" v="7758" actId="1076"/>
          <ac:cxnSpMkLst>
            <pc:docMk/>
            <pc:sldMk cId="1391205858" sldId="1786"/>
            <ac:cxnSpMk id="151" creationId="{960C5055-9DFE-EC16-1EA2-B5F63A77BCCC}"/>
          </ac:cxnSpMkLst>
        </pc:cxnChg>
        <pc:cxnChg chg="add del mod">
          <ac:chgData name="Mr J Bee (BWCET)" userId="a1856448-f297-487a-a7ea-498499ce4ab3" providerId="ADAL" clId="{7B77F153-592D-49B5-BFF1-A2EAA9389930}" dt="2024-10-31T07:46:32.924" v="7625" actId="478"/>
          <ac:cxnSpMkLst>
            <pc:docMk/>
            <pc:sldMk cId="1391205858" sldId="1786"/>
            <ac:cxnSpMk id="155" creationId="{65394801-0823-697C-88E1-35A0916EF2F9}"/>
          </ac:cxnSpMkLst>
        </pc:cxnChg>
        <pc:cxnChg chg="add del mod">
          <ac:chgData name="Mr J Bee (BWCET)" userId="a1856448-f297-487a-a7ea-498499ce4ab3" providerId="ADAL" clId="{7B77F153-592D-49B5-BFF1-A2EAA9389930}" dt="2024-10-31T07:46:32.924" v="7625" actId="478"/>
          <ac:cxnSpMkLst>
            <pc:docMk/>
            <pc:sldMk cId="1391205858" sldId="1786"/>
            <ac:cxnSpMk id="158" creationId="{AB486782-350E-62D7-E231-AE155F2A8865}"/>
          </ac:cxnSpMkLst>
        </pc:cxnChg>
        <pc:cxnChg chg="add del mod">
          <ac:chgData name="Mr J Bee (BWCET)" userId="a1856448-f297-487a-a7ea-498499ce4ab3" providerId="ADAL" clId="{7B77F153-592D-49B5-BFF1-A2EAA9389930}" dt="2024-10-31T07:46:32.924" v="7625" actId="478"/>
          <ac:cxnSpMkLst>
            <pc:docMk/>
            <pc:sldMk cId="1391205858" sldId="1786"/>
            <ac:cxnSpMk id="163" creationId="{2CEE987C-40E6-EC8B-2F12-C8749EE2D843}"/>
          </ac:cxnSpMkLst>
        </pc:cxnChg>
        <pc:cxnChg chg="add del mod">
          <ac:chgData name="Mr J Bee (BWCET)" userId="a1856448-f297-487a-a7ea-498499ce4ab3" providerId="ADAL" clId="{7B77F153-592D-49B5-BFF1-A2EAA9389930}" dt="2024-10-31T07:46:32.924" v="7625" actId="478"/>
          <ac:cxnSpMkLst>
            <pc:docMk/>
            <pc:sldMk cId="1391205858" sldId="1786"/>
            <ac:cxnSpMk id="164" creationId="{6CB86F5A-E4B3-CC61-6547-71417FD2AA5B}"/>
          </ac:cxnSpMkLst>
        </pc:cxnChg>
        <pc:cxnChg chg="add del mod">
          <ac:chgData name="Mr J Bee (BWCET)" userId="a1856448-f297-487a-a7ea-498499ce4ab3" providerId="ADAL" clId="{7B77F153-592D-49B5-BFF1-A2EAA9389930}" dt="2024-10-31T07:46:32.924" v="7625" actId="478"/>
          <ac:cxnSpMkLst>
            <pc:docMk/>
            <pc:sldMk cId="1391205858" sldId="1786"/>
            <ac:cxnSpMk id="168" creationId="{B275AEC2-974E-31BA-7DCC-ACD968CCDB6C}"/>
          </ac:cxnSpMkLst>
        </pc:cxnChg>
        <pc:cxnChg chg="add del mod">
          <ac:chgData name="Mr J Bee (BWCET)" userId="a1856448-f297-487a-a7ea-498499ce4ab3" providerId="ADAL" clId="{7B77F153-592D-49B5-BFF1-A2EAA9389930}" dt="2024-10-31T07:46:45.572" v="7629" actId="1037"/>
          <ac:cxnSpMkLst>
            <pc:docMk/>
            <pc:sldMk cId="1391205858" sldId="1786"/>
            <ac:cxnSpMk id="170" creationId="{3BA2E4C2-71AA-5BE8-42C9-F3B74571BFFB}"/>
          </ac:cxnSpMkLst>
        </pc:cxnChg>
        <pc:cxnChg chg="add del mod">
          <ac:chgData name="Mr J Bee (BWCET)" userId="a1856448-f297-487a-a7ea-498499ce4ab3" providerId="ADAL" clId="{7B77F153-592D-49B5-BFF1-A2EAA9389930}" dt="2024-10-31T07:46:34.456" v="7626" actId="478"/>
          <ac:cxnSpMkLst>
            <pc:docMk/>
            <pc:sldMk cId="1391205858" sldId="1786"/>
            <ac:cxnSpMk id="171" creationId="{6D64C644-8515-67E4-309B-308D024A51B6}"/>
          </ac:cxnSpMkLst>
        </pc:cxnChg>
        <pc:cxnChg chg="add del mod">
          <ac:chgData name="Mr J Bee (BWCET)" userId="a1856448-f297-487a-a7ea-498499ce4ab3" providerId="ADAL" clId="{7B77F153-592D-49B5-BFF1-A2EAA9389930}" dt="2024-10-31T07:46:32.924" v="7625" actId="478"/>
          <ac:cxnSpMkLst>
            <pc:docMk/>
            <pc:sldMk cId="1391205858" sldId="1786"/>
            <ac:cxnSpMk id="175" creationId="{1B2B420F-27A4-0EFF-3157-7BDCE0FAA8D1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850142719" sldId="1787"/>
        </pc:sldMkLst>
        <pc:spChg chg="add mod">
          <ac:chgData name="Mr J Bee (BWCET)" userId="a1856448-f297-487a-a7ea-498499ce4ab3" providerId="ADAL" clId="{7B77F153-592D-49B5-BFF1-A2EAA9389930}" dt="2024-10-31T07:57:39.189" v="7805" actId="20577"/>
          <ac:spMkLst>
            <pc:docMk/>
            <pc:sldMk cId="2850142719" sldId="1787"/>
            <ac:spMk id="10" creationId="{5C08CE0A-87EE-EA0A-E55E-EC22A6EE7031}"/>
          </ac:spMkLst>
        </pc:spChg>
        <pc:spChg chg="mod">
          <ac:chgData name="Mr J Bee (BWCET)" userId="a1856448-f297-487a-a7ea-498499ce4ab3" providerId="ADAL" clId="{7B77F153-592D-49B5-BFF1-A2EAA9389930}" dt="2024-10-31T07:57:00.378" v="7794" actId="20577"/>
          <ac:spMkLst>
            <pc:docMk/>
            <pc:sldMk cId="2850142719" sldId="1787"/>
            <ac:spMk id="11" creationId="{323E460D-E051-DC6C-7857-DA223B66C00A}"/>
          </ac:spMkLst>
        </pc:spChg>
        <pc:spChg chg="mod">
          <ac:chgData name="Mr J Bee (BWCET)" userId="a1856448-f297-487a-a7ea-498499ce4ab3" providerId="ADAL" clId="{7B77F153-592D-49B5-BFF1-A2EAA9389930}" dt="2024-10-31T07:56:54.154" v="7792" actId="1038"/>
          <ac:spMkLst>
            <pc:docMk/>
            <pc:sldMk cId="2850142719" sldId="1787"/>
            <ac:spMk id="12" creationId="{29C08A30-A56C-1A16-63CB-7264038DDC81}"/>
          </ac:spMkLst>
        </pc:spChg>
        <pc:spChg chg="mod">
          <ac:chgData name="Mr J Bee (BWCET)" userId="a1856448-f297-487a-a7ea-498499ce4ab3" providerId="ADAL" clId="{7B77F153-592D-49B5-BFF1-A2EAA9389930}" dt="2024-10-31T08:07:42.623" v="7922" actId="20577"/>
          <ac:spMkLst>
            <pc:docMk/>
            <pc:sldMk cId="2850142719" sldId="1787"/>
            <ac:spMk id="25" creationId="{DE6A0353-1420-4152-C2E6-0ECEFD8FFC3D}"/>
          </ac:spMkLst>
        </pc:spChg>
        <pc:spChg chg="add mod">
          <ac:chgData name="Mr J Bee (BWCET)" userId="a1856448-f297-487a-a7ea-498499ce4ab3" providerId="ADAL" clId="{7B77F153-592D-49B5-BFF1-A2EAA9389930}" dt="2024-10-31T07:57:43.045" v="7806" actId="20577"/>
          <ac:spMkLst>
            <pc:docMk/>
            <pc:sldMk cId="2850142719" sldId="1787"/>
            <ac:spMk id="27" creationId="{4E89D91F-8562-74EC-4FCB-9931D358FBCA}"/>
          </ac:spMkLst>
        </pc:spChg>
        <pc:spChg chg="add del mod">
          <ac:chgData name="Mr J Bee (BWCET)" userId="a1856448-f297-487a-a7ea-498499ce4ab3" providerId="ADAL" clId="{7B77F153-592D-49B5-BFF1-A2EAA9389930}" dt="2024-10-31T07:57:33.911" v="7803" actId="478"/>
          <ac:spMkLst>
            <pc:docMk/>
            <pc:sldMk cId="2850142719" sldId="1787"/>
            <ac:spMk id="29" creationId="{DADFBB21-0815-5BCB-8B0D-A5E8D9B9FE45}"/>
          </ac:spMkLst>
        </pc:spChg>
        <pc:spChg chg="del">
          <ac:chgData name="Mr J Bee (BWCET)" userId="a1856448-f297-487a-a7ea-498499ce4ab3" providerId="ADAL" clId="{7B77F153-592D-49B5-BFF1-A2EAA9389930}" dt="2024-10-31T07:56:37.912" v="7788" actId="478"/>
          <ac:spMkLst>
            <pc:docMk/>
            <pc:sldMk cId="2850142719" sldId="1787"/>
            <ac:spMk id="31" creationId="{0C2C7B88-8810-A8AF-6261-923CA169C1FC}"/>
          </ac:spMkLst>
        </pc:spChg>
        <pc:spChg chg="add mod">
          <ac:chgData name="Mr J Bee (BWCET)" userId="a1856448-f297-487a-a7ea-498499ce4ab3" providerId="ADAL" clId="{7B77F153-592D-49B5-BFF1-A2EAA9389930}" dt="2024-10-31T07:57:53.705" v="7810" actId="20577"/>
          <ac:spMkLst>
            <pc:docMk/>
            <pc:sldMk cId="2850142719" sldId="1787"/>
            <ac:spMk id="35" creationId="{3CB216FC-141C-8CD4-56B8-CF44B8DC1CA5}"/>
          </ac:spMkLst>
        </pc:spChg>
        <pc:spChg chg="add mod">
          <ac:chgData name="Mr J Bee (BWCET)" userId="a1856448-f297-487a-a7ea-498499ce4ab3" providerId="ADAL" clId="{7B77F153-592D-49B5-BFF1-A2EAA9389930}" dt="2024-10-31T07:57:56.877" v="7812" actId="20577"/>
          <ac:spMkLst>
            <pc:docMk/>
            <pc:sldMk cId="2850142719" sldId="1787"/>
            <ac:spMk id="36" creationId="{D71B12D9-301C-A425-B751-F439AD7CF210}"/>
          </ac:spMkLst>
        </pc:spChg>
        <pc:spChg chg="del">
          <ac:chgData name="Mr J Bee (BWCET)" userId="a1856448-f297-487a-a7ea-498499ce4ab3" providerId="ADAL" clId="{7B77F153-592D-49B5-BFF1-A2EAA9389930}" dt="2024-10-31T07:56:35.692" v="7787" actId="478"/>
          <ac:spMkLst>
            <pc:docMk/>
            <pc:sldMk cId="2850142719" sldId="1787"/>
            <ac:spMk id="37" creationId="{648A4B61-E319-AB60-2AC6-95E0C25A6C9A}"/>
          </ac:spMkLst>
        </pc:spChg>
        <pc:spChg chg="del">
          <ac:chgData name="Mr J Bee (BWCET)" userId="a1856448-f297-487a-a7ea-498499ce4ab3" providerId="ADAL" clId="{7B77F153-592D-49B5-BFF1-A2EAA9389930}" dt="2024-10-31T07:56:35.692" v="7787" actId="478"/>
          <ac:spMkLst>
            <pc:docMk/>
            <pc:sldMk cId="2850142719" sldId="1787"/>
            <ac:spMk id="38" creationId="{3F2B9E89-BA52-8122-6EB8-18D73110C66B}"/>
          </ac:spMkLst>
        </pc:spChg>
        <pc:spChg chg="del">
          <ac:chgData name="Mr J Bee (BWCET)" userId="a1856448-f297-487a-a7ea-498499ce4ab3" providerId="ADAL" clId="{7B77F153-592D-49B5-BFF1-A2EAA9389930}" dt="2024-10-31T07:56:37.912" v="7788" actId="478"/>
          <ac:spMkLst>
            <pc:docMk/>
            <pc:sldMk cId="2850142719" sldId="1787"/>
            <ac:spMk id="40" creationId="{B0E294AE-7300-CA68-694A-A48DE552BBC4}"/>
          </ac:spMkLst>
        </pc:spChg>
        <pc:spChg chg="del">
          <ac:chgData name="Mr J Bee (BWCET)" userId="a1856448-f297-487a-a7ea-498499ce4ab3" providerId="ADAL" clId="{7B77F153-592D-49B5-BFF1-A2EAA9389930}" dt="2024-10-31T07:56:35.692" v="7787" actId="478"/>
          <ac:spMkLst>
            <pc:docMk/>
            <pc:sldMk cId="2850142719" sldId="1787"/>
            <ac:spMk id="44" creationId="{7D5128C5-A67A-2EF6-0A84-00C0A408B8DF}"/>
          </ac:spMkLst>
        </pc:spChg>
        <pc:spChg chg="del">
          <ac:chgData name="Mr J Bee (BWCET)" userId="a1856448-f297-487a-a7ea-498499ce4ab3" providerId="ADAL" clId="{7B77F153-592D-49B5-BFF1-A2EAA9389930}" dt="2024-10-31T07:56:35.692" v="7787" actId="478"/>
          <ac:spMkLst>
            <pc:docMk/>
            <pc:sldMk cId="2850142719" sldId="1787"/>
            <ac:spMk id="54" creationId="{063E1898-0CB0-2D0E-B40B-3569E0099C33}"/>
          </ac:spMkLst>
        </pc:spChg>
        <pc:spChg chg="del">
          <ac:chgData name="Mr J Bee (BWCET)" userId="a1856448-f297-487a-a7ea-498499ce4ab3" providerId="ADAL" clId="{7B77F153-592D-49B5-BFF1-A2EAA9389930}" dt="2024-10-31T07:56:37.912" v="7788" actId="478"/>
          <ac:spMkLst>
            <pc:docMk/>
            <pc:sldMk cId="2850142719" sldId="1787"/>
            <ac:spMk id="56" creationId="{6B91FCEF-D855-A709-CCA8-B5C6A9384679}"/>
          </ac:spMkLst>
        </pc:spChg>
        <pc:spChg chg="del">
          <ac:chgData name="Mr J Bee (BWCET)" userId="a1856448-f297-487a-a7ea-498499ce4ab3" providerId="ADAL" clId="{7B77F153-592D-49B5-BFF1-A2EAA9389930}" dt="2024-10-31T07:56:35.692" v="7787" actId="478"/>
          <ac:spMkLst>
            <pc:docMk/>
            <pc:sldMk cId="2850142719" sldId="1787"/>
            <ac:spMk id="60" creationId="{02825B49-D496-975A-EE75-75CCB2BEC6E5}"/>
          </ac:spMkLst>
        </pc:spChg>
        <pc:spChg chg="del">
          <ac:chgData name="Mr J Bee (BWCET)" userId="a1856448-f297-487a-a7ea-498499ce4ab3" providerId="ADAL" clId="{7B77F153-592D-49B5-BFF1-A2EAA9389930}" dt="2024-10-31T07:56:35.692" v="7787" actId="478"/>
          <ac:spMkLst>
            <pc:docMk/>
            <pc:sldMk cId="2850142719" sldId="1787"/>
            <ac:spMk id="61" creationId="{E7C8843D-46E4-1912-652D-42540580BD43}"/>
          </ac:spMkLst>
        </pc:spChg>
        <pc:spChg chg="del">
          <ac:chgData name="Mr J Bee (BWCET)" userId="a1856448-f297-487a-a7ea-498499ce4ab3" providerId="ADAL" clId="{7B77F153-592D-49B5-BFF1-A2EAA9389930}" dt="2024-10-31T07:56:37.912" v="7788" actId="478"/>
          <ac:spMkLst>
            <pc:docMk/>
            <pc:sldMk cId="2850142719" sldId="1787"/>
            <ac:spMk id="64" creationId="{36610409-0DBB-61B0-54BD-2BF6FCE26E82}"/>
          </ac:spMkLst>
        </pc:spChg>
        <pc:spChg chg="del">
          <ac:chgData name="Mr J Bee (BWCET)" userId="a1856448-f297-487a-a7ea-498499ce4ab3" providerId="ADAL" clId="{7B77F153-592D-49B5-BFF1-A2EAA9389930}" dt="2024-10-31T07:56:35.692" v="7787" actId="478"/>
          <ac:spMkLst>
            <pc:docMk/>
            <pc:sldMk cId="2850142719" sldId="1787"/>
            <ac:spMk id="68" creationId="{B56967A5-8BC5-4EF8-D839-41031C28C9FE}"/>
          </ac:spMkLst>
        </pc:spChg>
        <pc:spChg chg="del">
          <ac:chgData name="Mr J Bee (BWCET)" userId="a1856448-f297-487a-a7ea-498499ce4ab3" providerId="ADAL" clId="{7B77F153-592D-49B5-BFF1-A2EAA9389930}" dt="2024-10-31T07:56:35.692" v="7787" actId="478"/>
          <ac:spMkLst>
            <pc:docMk/>
            <pc:sldMk cId="2850142719" sldId="1787"/>
            <ac:spMk id="69" creationId="{C29131A4-1BED-BB8A-7FDB-69327C486A8F}"/>
          </ac:spMkLst>
        </pc:spChg>
        <pc:spChg chg="add mod">
          <ac:chgData name="Mr J Bee (BWCET)" userId="a1856448-f297-487a-a7ea-498499ce4ab3" providerId="ADAL" clId="{7B77F153-592D-49B5-BFF1-A2EAA9389930}" dt="2024-10-31T07:58:07.110" v="7816" actId="20577"/>
          <ac:spMkLst>
            <pc:docMk/>
            <pc:sldMk cId="2850142719" sldId="1787"/>
            <ac:spMk id="154" creationId="{5794C960-FAFF-F4BB-F0A4-BF4CB3B65F1F}"/>
          </ac:spMkLst>
        </pc:spChg>
        <pc:spChg chg="add mod">
          <ac:chgData name="Mr J Bee (BWCET)" userId="a1856448-f297-487a-a7ea-498499ce4ab3" providerId="ADAL" clId="{7B77F153-592D-49B5-BFF1-A2EAA9389930}" dt="2024-10-31T07:58:10.090" v="7818" actId="20577"/>
          <ac:spMkLst>
            <pc:docMk/>
            <pc:sldMk cId="2850142719" sldId="1787"/>
            <ac:spMk id="155" creationId="{A66848D6-1729-F5A3-CEFD-C3AD78E32B55}"/>
          </ac:spMkLst>
        </pc:spChg>
        <pc:spChg chg="add mod">
          <ac:chgData name="Mr J Bee (BWCET)" userId="a1856448-f297-487a-a7ea-498499ce4ab3" providerId="ADAL" clId="{7B77F153-592D-49B5-BFF1-A2EAA9389930}" dt="2024-10-31T08:02:08.233" v="7872" actId="207"/>
          <ac:spMkLst>
            <pc:docMk/>
            <pc:sldMk cId="2850142719" sldId="1787"/>
            <ac:spMk id="158" creationId="{389C6972-1C78-06EA-7F46-ACBB363B2A28}"/>
          </ac:spMkLst>
        </pc:spChg>
        <pc:spChg chg="add mod">
          <ac:chgData name="Mr J Bee (BWCET)" userId="a1856448-f297-487a-a7ea-498499ce4ab3" providerId="ADAL" clId="{7B77F153-592D-49B5-BFF1-A2EAA9389930}" dt="2024-10-31T08:06:12.029" v="7907" actId="14100"/>
          <ac:spMkLst>
            <pc:docMk/>
            <pc:sldMk cId="2850142719" sldId="1787"/>
            <ac:spMk id="159" creationId="{9980FCF0-94DB-D986-CB70-6CF7A41811FD}"/>
          </ac:spMkLst>
        </pc:spChg>
        <pc:spChg chg="add mod">
          <ac:chgData name="Mr J Bee (BWCET)" userId="a1856448-f297-487a-a7ea-498499ce4ab3" providerId="ADAL" clId="{7B77F153-592D-49B5-BFF1-A2EAA9389930}" dt="2024-10-31T08:03:40.481" v="7882" actId="1076"/>
          <ac:spMkLst>
            <pc:docMk/>
            <pc:sldMk cId="2850142719" sldId="1787"/>
            <ac:spMk id="161" creationId="{DA65E68C-8CD5-3B6A-A9EB-27A13A9B81A6}"/>
          </ac:spMkLst>
        </pc:spChg>
        <pc:spChg chg="add mod">
          <ac:chgData name="Mr J Bee (BWCET)" userId="a1856448-f297-487a-a7ea-498499ce4ab3" providerId="ADAL" clId="{7B77F153-592D-49B5-BFF1-A2EAA9389930}" dt="2024-10-31T08:06:08.105" v="7906" actId="14100"/>
          <ac:spMkLst>
            <pc:docMk/>
            <pc:sldMk cId="2850142719" sldId="1787"/>
            <ac:spMk id="162" creationId="{854CEF9A-4D6D-216F-5876-798F133D957C}"/>
          </ac:spMkLst>
        </pc:spChg>
        <pc:spChg chg="add mod">
          <ac:chgData name="Mr J Bee (BWCET)" userId="a1856448-f297-487a-a7ea-498499ce4ab3" providerId="ADAL" clId="{7B77F153-592D-49B5-BFF1-A2EAA9389930}" dt="2024-10-31T08:05:03.861" v="7898" actId="1036"/>
          <ac:spMkLst>
            <pc:docMk/>
            <pc:sldMk cId="2850142719" sldId="1787"/>
            <ac:spMk id="163" creationId="{72CBE74D-E048-1A8C-F9DC-F2A7D4C2097A}"/>
          </ac:spMkLst>
        </pc:spChg>
        <pc:spChg chg="add mod">
          <ac:chgData name="Mr J Bee (BWCET)" userId="a1856448-f297-487a-a7ea-498499ce4ab3" providerId="ADAL" clId="{7B77F153-592D-49B5-BFF1-A2EAA9389930}" dt="2024-10-31T08:06:05.198" v="7905" actId="14100"/>
          <ac:spMkLst>
            <pc:docMk/>
            <pc:sldMk cId="2850142719" sldId="1787"/>
            <ac:spMk id="164" creationId="{DA243094-F50C-DDDB-9902-B2409AC8E727}"/>
          </ac:spMkLst>
        </pc:spChg>
        <pc:spChg chg="add mod">
          <ac:chgData name="Mr J Bee (BWCET)" userId="a1856448-f297-487a-a7ea-498499ce4ab3" providerId="ADAL" clId="{7B77F153-592D-49B5-BFF1-A2EAA9389930}" dt="2024-10-31T08:05:31.296" v="7903" actId="1076"/>
          <ac:spMkLst>
            <pc:docMk/>
            <pc:sldMk cId="2850142719" sldId="1787"/>
            <ac:spMk id="165" creationId="{895B29AF-1853-C5FF-5CBE-1E09EFB5066D}"/>
          </ac:spMkLst>
        </pc:spChg>
        <pc:spChg chg="add mod">
          <ac:chgData name="Mr J Bee (BWCET)" userId="a1856448-f297-487a-a7ea-498499ce4ab3" providerId="ADAL" clId="{7B77F153-592D-49B5-BFF1-A2EAA9389930}" dt="2024-10-31T08:06:02.201" v="7904" actId="14100"/>
          <ac:spMkLst>
            <pc:docMk/>
            <pc:sldMk cId="2850142719" sldId="1787"/>
            <ac:spMk id="166" creationId="{A0BB1713-48EE-83A0-DB99-794DFE235A81}"/>
          </ac:spMkLst>
        </pc:spChg>
        <pc:spChg chg="mod">
          <ac:chgData name="Mr J Bee (BWCET)" userId="a1856448-f297-487a-a7ea-498499ce4ab3" providerId="ADAL" clId="{7B77F153-592D-49B5-BFF1-A2EAA9389930}" dt="2024-10-31T07:56:54.154" v="7792" actId="1038"/>
          <ac:spMkLst>
            <pc:docMk/>
            <pc:sldMk cId="2850142719" sldId="1787"/>
            <ac:spMk id="169" creationId="{704814A6-7B8B-F68E-0B37-CF786606DF78}"/>
          </ac:spMkLst>
        </pc:spChg>
        <pc:cxnChg chg="add mod">
          <ac:chgData name="Mr J Bee (BWCET)" userId="a1856448-f297-487a-a7ea-498499ce4ab3" providerId="ADAL" clId="{7B77F153-592D-49B5-BFF1-A2EAA9389930}" dt="2024-10-31T07:57:13.709" v="7796" actId="1076"/>
          <ac:cxnSpMkLst>
            <pc:docMk/>
            <pc:sldMk cId="2850142719" sldId="1787"/>
            <ac:cxnSpMk id="8" creationId="{A4EBB468-F8C0-7C8B-37E5-25FDAAB0F4A9}"/>
          </ac:cxnSpMkLst>
        </pc:cxnChg>
        <pc:cxnChg chg="mod">
          <ac:chgData name="Mr J Bee (BWCET)" userId="a1856448-f297-487a-a7ea-498499ce4ab3" providerId="ADAL" clId="{7B77F153-592D-49B5-BFF1-A2EAA9389930}" dt="2024-10-31T07:56:54.154" v="7792" actId="1038"/>
          <ac:cxnSpMkLst>
            <pc:docMk/>
            <pc:sldMk cId="2850142719" sldId="1787"/>
            <ac:cxnSpMk id="9" creationId="{50FD89EC-FFCD-2D22-B8FD-51F1C22B9C66}"/>
          </ac:cxnSpMkLst>
        </pc:cxnChg>
        <pc:cxnChg chg="mod">
          <ac:chgData name="Mr J Bee (BWCET)" userId="a1856448-f297-487a-a7ea-498499ce4ab3" providerId="ADAL" clId="{7B77F153-592D-49B5-BFF1-A2EAA9389930}" dt="2024-10-31T07:56:54.154" v="7792" actId="1038"/>
          <ac:cxnSpMkLst>
            <pc:docMk/>
            <pc:sldMk cId="2850142719" sldId="1787"/>
            <ac:cxnSpMk id="13" creationId="{89A15F9E-6108-4A27-21F2-F6E8A89DE687}"/>
          </ac:cxnSpMkLst>
        </pc:cxnChg>
        <pc:cxnChg chg="add mod">
          <ac:chgData name="Mr J Bee (BWCET)" userId="a1856448-f297-487a-a7ea-498499ce4ab3" providerId="ADAL" clId="{7B77F153-592D-49B5-BFF1-A2EAA9389930}" dt="2024-10-31T07:57:13.709" v="7796" actId="1076"/>
          <ac:cxnSpMkLst>
            <pc:docMk/>
            <pc:sldMk cId="2850142719" sldId="1787"/>
            <ac:cxnSpMk id="28" creationId="{600E1898-F44E-036E-3292-0E79FC1F0CBA}"/>
          </ac:cxnSpMkLst>
        </pc:cxnChg>
        <pc:cxnChg chg="del mod">
          <ac:chgData name="Mr J Bee (BWCET)" userId="a1856448-f297-487a-a7ea-498499ce4ab3" providerId="ADAL" clId="{7B77F153-592D-49B5-BFF1-A2EAA9389930}" dt="2024-10-31T07:56:37.912" v="7788" actId="478"/>
          <ac:cxnSpMkLst>
            <pc:docMk/>
            <pc:sldMk cId="2850142719" sldId="1787"/>
            <ac:cxnSpMk id="32" creationId="{DA907C31-D188-D70D-99A4-7BCD3EED3EA3}"/>
          </ac:cxnSpMkLst>
        </pc:cxnChg>
        <pc:cxnChg chg="add mod">
          <ac:chgData name="Mr J Bee (BWCET)" userId="a1856448-f297-487a-a7ea-498499ce4ab3" providerId="ADAL" clId="{7B77F153-592D-49B5-BFF1-A2EAA9389930}" dt="2024-10-31T07:57:50.434" v="7808" actId="1076"/>
          <ac:cxnSpMkLst>
            <pc:docMk/>
            <pc:sldMk cId="2850142719" sldId="1787"/>
            <ac:cxnSpMk id="33" creationId="{3E4A8A65-A2EA-76EB-4749-29076EE0DCF7}"/>
          </ac:cxnSpMkLst>
        </pc:cxnChg>
        <pc:cxnChg chg="del">
          <ac:chgData name="Mr J Bee (BWCET)" userId="a1856448-f297-487a-a7ea-498499ce4ab3" providerId="ADAL" clId="{7B77F153-592D-49B5-BFF1-A2EAA9389930}" dt="2024-10-31T07:56:35.692" v="7787" actId="478"/>
          <ac:cxnSpMkLst>
            <pc:docMk/>
            <pc:sldMk cId="2850142719" sldId="1787"/>
            <ac:cxnSpMk id="34" creationId="{823F4748-833F-7490-AF15-A3E2CFF99E5B}"/>
          </ac:cxnSpMkLst>
        </pc:cxnChg>
        <pc:cxnChg chg="del mod">
          <ac:chgData name="Mr J Bee (BWCET)" userId="a1856448-f297-487a-a7ea-498499ce4ab3" providerId="ADAL" clId="{7B77F153-592D-49B5-BFF1-A2EAA9389930}" dt="2024-10-31T07:56:35.692" v="7787" actId="478"/>
          <ac:cxnSpMkLst>
            <pc:docMk/>
            <pc:sldMk cId="2850142719" sldId="1787"/>
            <ac:cxnSpMk id="39" creationId="{E914C771-E948-F4A0-9CFB-F5F3A399F9C4}"/>
          </ac:cxnSpMkLst>
        </pc:cxnChg>
        <pc:cxnChg chg="del mod">
          <ac:chgData name="Mr J Bee (BWCET)" userId="a1856448-f297-487a-a7ea-498499ce4ab3" providerId="ADAL" clId="{7B77F153-592D-49B5-BFF1-A2EAA9389930}" dt="2024-10-31T07:56:37.912" v="7788" actId="478"/>
          <ac:cxnSpMkLst>
            <pc:docMk/>
            <pc:sldMk cId="2850142719" sldId="1787"/>
            <ac:cxnSpMk id="41" creationId="{CCAEADCD-6ACD-C7BA-CA47-4515324C9741}"/>
          </ac:cxnSpMkLst>
        </pc:cxnChg>
        <pc:cxnChg chg="add mod">
          <ac:chgData name="Mr J Bee (BWCET)" userId="a1856448-f297-487a-a7ea-498499ce4ab3" providerId="ADAL" clId="{7B77F153-592D-49B5-BFF1-A2EAA9389930}" dt="2024-10-31T07:57:50.434" v="7808" actId="1076"/>
          <ac:cxnSpMkLst>
            <pc:docMk/>
            <pc:sldMk cId="2850142719" sldId="1787"/>
            <ac:cxnSpMk id="42" creationId="{85DA0453-ABB1-1F48-68D3-B288E4E5C1FF}"/>
          </ac:cxnSpMkLst>
        </pc:cxnChg>
        <pc:cxnChg chg="del">
          <ac:chgData name="Mr J Bee (BWCET)" userId="a1856448-f297-487a-a7ea-498499ce4ab3" providerId="ADAL" clId="{7B77F153-592D-49B5-BFF1-A2EAA9389930}" dt="2024-10-31T07:56:35.692" v="7787" actId="478"/>
          <ac:cxnSpMkLst>
            <pc:docMk/>
            <pc:sldMk cId="2850142719" sldId="1787"/>
            <ac:cxnSpMk id="43" creationId="{D97F8168-1E6C-5F25-AE41-8B39C318A5E2}"/>
          </ac:cxnSpMkLst>
        </pc:cxnChg>
        <pc:cxnChg chg="del mod">
          <ac:chgData name="Mr J Bee (BWCET)" userId="a1856448-f297-487a-a7ea-498499ce4ab3" providerId="ADAL" clId="{7B77F153-592D-49B5-BFF1-A2EAA9389930}" dt="2024-10-31T07:56:35.692" v="7787" actId="478"/>
          <ac:cxnSpMkLst>
            <pc:docMk/>
            <pc:sldMk cId="2850142719" sldId="1787"/>
            <ac:cxnSpMk id="55" creationId="{21151406-DA07-5796-14A2-A80845F4CD1C}"/>
          </ac:cxnSpMkLst>
        </pc:cxnChg>
        <pc:cxnChg chg="del mod">
          <ac:chgData name="Mr J Bee (BWCET)" userId="a1856448-f297-487a-a7ea-498499ce4ab3" providerId="ADAL" clId="{7B77F153-592D-49B5-BFF1-A2EAA9389930}" dt="2024-10-31T07:56:37.912" v="7788" actId="478"/>
          <ac:cxnSpMkLst>
            <pc:docMk/>
            <pc:sldMk cId="2850142719" sldId="1787"/>
            <ac:cxnSpMk id="57" creationId="{F5249B2B-81EC-635A-C076-FAAF3724AA07}"/>
          </ac:cxnSpMkLst>
        </pc:cxnChg>
        <pc:cxnChg chg="del">
          <ac:chgData name="Mr J Bee (BWCET)" userId="a1856448-f297-487a-a7ea-498499ce4ab3" providerId="ADAL" clId="{7B77F153-592D-49B5-BFF1-A2EAA9389930}" dt="2024-10-31T07:56:35.692" v="7787" actId="478"/>
          <ac:cxnSpMkLst>
            <pc:docMk/>
            <pc:sldMk cId="2850142719" sldId="1787"/>
            <ac:cxnSpMk id="58" creationId="{C2469A8A-8C8F-404F-E8FA-9CB277E325E0}"/>
          </ac:cxnSpMkLst>
        </pc:cxnChg>
        <pc:cxnChg chg="del mod">
          <ac:chgData name="Mr J Bee (BWCET)" userId="a1856448-f297-487a-a7ea-498499ce4ab3" providerId="ADAL" clId="{7B77F153-592D-49B5-BFF1-A2EAA9389930}" dt="2024-10-31T07:56:35.692" v="7787" actId="478"/>
          <ac:cxnSpMkLst>
            <pc:docMk/>
            <pc:sldMk cId="2850142719" sldId="1787"/>
            <ac:cxnSpMk id="62" creationId="{B96483F2-593E-F9E1-7996-999CB74DB705}"/>
          </ac:cxnSpMkLst>
        </pc:cxnChg>
        <pc:cxnChg chg="del mod">
          <ac:chgData name="Mr J Bee (BWCET)" userId="a1856448-f297-487a-a7ea-498499ce4ab3" providerId="ADAL" clId="{7B77F153-592D-49B5-BFF1-A2EAA9389930}" dt="2024-10-31T07:56:37.912" v="7788" actId="478"/>
          <ac:cxnSpMkLst>
            <pc:docMk/>
            <pc:sldMk cId="2850142719" sldId="1787"/>
            <ac:cxnSpMk id="65" creationId="{00C49A27-475D-6C86-2EA7-6D3FF7D1A974}"/>
          </ac:cxnSpMkLst>
        </pc:cxnChg>
        <pc:cxnChg chg="del">
          <ac:chgData name="Mr J Bee (BWCET)" userId="a1856448-f297-487a-a7ea-498499ce4ab3" providerId="ADAL" clId="{7B77F153-592D-49B5-BFF1-A2EAA9389930}" dt="2024-10-31T07:56:35.692" v="7787" actId="478"/>
          <ac:cxnSpMkLst>
            <pc:docMk/>
            <pc:sldMk cId="2850142719" sldId="1787"/>
            <ac:cxnSpMk id="66" creationId="{43B961ED-8FD6-DBB4-E281-0277B2E38F2F}"/>
          </ac:cxnSpMkLst>
        </pc:cxnChg>
        <pc:cxnChg chg="del mod">
          <ac:chgData name="Mr J Bee (BWCET)" userId="a1856448-f297-487a-a7ea-498499ce4ab3" providerId="ADAL" clId="{7B77F153-592D-49B5-BFF1-A2EAA9389930}" dt="2024-10-31T07:56:35.692" v="7787" actId="478"/>
          <ac:cxnSpMkLst>
            <pc:docMk/>
            <pc:sldMk cId="2850142719" sldId="1787"/>
            <ac:cxnSpMk id="151" creationId="{D904C007-7997-A3BC-67DB-10FD310DA746}"/>
          </ac:cxnSpMkLst>
        </pc:cxnChg>
        <pc:cxnChg chg="add mod">
          <ac:chgData name="Mr J Bee (BWCET)" userId="a1856448-f297-487a-a7ea-498499ce4ab3" providerId="ADAL" clId="{7B77F153-592D-49B5-BFF1-A2EAA9389930}" dt="2024-10-31T07:58:04.456" v="7814" actId="1076"/>
          <ac:cxnSpMkLst>
            <pc:docMk/>
            <pc:sldMk cId="2850142719" sldId="1787"/>
            <ac:cxnSpMk id="153" creationId="{C52C63CE-4C29-C019-3899-50B72E8393DD}"/>
          </ac:cxnSpMkLst>
        </pc:cxnChg>
        <pc:cxnChg chg="add mod">
          <ac:chgData name="Mr J Bee (BWCET)" userId="a1856448-f297-487a-a7ea-498499ce4ab3" providerId="ADAL" clId="{7B77F153-592D-49B5-BFF1-A2EAA9389930}" dt="2024-10-31T07:58:04.456" v="7814" actId="1076"/>
          <ac:cxnSpMkLst>
            <pc:docMk/>
            <pc:sldMk cId="2850142719" sldId="1787"/>
            <ac:cxnSpMk id="157" creationId="{61E29D9A-5E87-9759-A580-BEA67B668484}"/>
          </ac:cxnSpMkLst>
        </pc:cxnChg>
        <pc:cxnChg chg="mod">
          <ac:chgData name="Mr J Bee (BWCET)" userId="a1856448-f297-487a-a7ea-498499ce4ab3" providerId="ADAL" clId="{7B77F153-592D-49B5-BFF1-A2EAA9389930}" dt="2024-10-31T07:56:54.154" v="7792" actId="1038"/>
          <ac:cxnSpMkLst>
            <pc:docMk/>
            <pc:sldMk cId="2850142719" sldId="1787"/>
            <ac:cxnSpMk id="170" creationId="{10620CE0-9C62-7734-B915-0DE5D5969D9C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4038086349" sldId="1788"/>
        </pc:sldMkLst>
        <pc:spChg chg="add mod">
          <ac:chgData name="Mr J Bee (BWCET)" userId="a1856448-f297-487a-a7ea-498499ce4ab3" providerId="ADAL" clId="{7B77F153-592D-49B5-BFF1-A2EAA9389930}" dt="2024-10-31T08:08:45.815" v="7943" actId="20577"/>
          <ac:spMkLst>
            <pc:docMk/>
            <pc:sldMk cId="4038086349" sldId="1788"/>
            <ac:spMk id="2" creationId="{2AE810A0-EE0F-6873-869B-1B22F1695B6C}"/>
          </ac:spMkLst>
        </pc:spChg>
        <pc:spChg chg="add mod">
          <ac:chgData name="Mr J Bee (BWCET)" userId="a1856448-f297-487a-a7ea-498499ce4ab3" providerId="ADAL" clId="{7B77F153-592D-49B5-BFF1-A2EAA9389930}" dt="2024-10-31T08:12:08.045" v="7974" actId="1076"/>
          <ac:spMkLst>
            <pc:docMk/>
            <pc:sldMk cId="4038086349" sldId="1788"/>
            <ac:spMk id="7" creationId="{2EAB807D-DAF5-6199-B310-598090459F7E}"/>
          </ac:spMkLst>
        </pc:spChg>
        <pc:spChg chg="add mod">
          <ac:chgData name="Mr J Bee (BWCET)" userId="a1856448-f297-487a-a7ea-498499ce4ab3" providerId="ADAL" clId="{7B77F153-592D-49B5-BFF1-A2EAA9389930}" dt="2024-10-31T08:12:08.045" v="7974" actId="1076"/>
          <ac:spMkLst>
            <pc:docMk/>
            <pc:sldMk cId="4038086349" sldId="1788"/>
            <ac:spMk id="8" creationId="{937A8F0B-13EF-8ED7-2608-D45FCAF3421D}"/>
          </ac:spMkLst>
        </pc:spChg>
        <pc:spChg chg="add mod">
          <ac:chgData name="Mr J Bee (BWCET)" userId="a1856448-f297-487a-a7ea-498499ce4ab3" providerId="ADAL" clId="{7B77F153-592D-49B5-BFF1-A2EAA9389930}" dt="2024-10-31T08:12:08.045" v="7974" actId="1076"/>
          <ac:spMkLst>
            <pc:docMk/>
            <pc:sldMk cId="4038086349" sldId="1788"/>
            <ac:spMk id="10" creationId="{F574E26C-9DF8-B4F6-5F50-8BB40C8D280D}"/>
          </ac:spMkLst>
        </pc:spChg>
        <pc:spChg chg="add mod">
          <ac:chgData name="Mr J Bee (BWCET)" userId="a1856448-f297-487a-a7ea-498499ce4ab3" providerId="ADAL" clId="{7B77F153-592D-49B5-BFF1-A2EAA9389930}" dt="2024-10-31T08:11:48.990" v="7971"/>
          <ac:spMkLst>
            <pc:docMk/>
            <pc:sldMk cId="4038086349" sldId="1788"/>
            <ac:spMk id="11" creationId="{E536E897-C961-AAA2-FA6F-7BFD9F244803}"/>
          </ac:spMkLst>
        </pc:spChg>
        <pc:spChg chg="add mod">
          <ac:chgData name="Mr J Bee (BWCET)" userId="a1856448-f297-487a-a7ea-498499ce4ab3" providerId="ADAL" clId="{7B77F153-592D-49B5-BFF1-A2EAA9389930}" dt="2024-10-31T08:12:08.045" v="7974" actId="1076"/>
          <ac:spMkLst>
            <pc:docMk/>
            <pc:sldMk cId="4038086349" sldId="1788"/>
            <ac:spMk id="13" creationId="{F4F1E880-E9CB-BB0A-35F2-88A3290DED3E}"/>
          </ac:spMkLst>
        </pc:spChg>
        <pc:spChg chg="add mod">
          <ac:chgData name="Mr J Bee (BWCET)" userId="a1856448-f297-487a-a7ea-498499ce4ab3" providerId="ADAL" clId="{7B77F153-592D-49B5-BFF1-A2EAA9389930}" dt="2024-10-31T08:12:08.045" v="7974" actId="1076"/>
          <ac:spMkLst>
            <pc:docMk/>
            <pc:sldMk cId="4038086349" sldId="1788"/>
            <ac:spMk id="14" creationId="{021EBDFF-DA13-45A2-DB2C-94442CF14D71}"/>
          </ac:spMkLst>
        </pc:spChg>
        <pc:spChg chg="add mod">
          <ac:chgData name="Mr J Bee (BWCET)" userId="a1856448-f297-487a-a7ea-498499ce4ab3" providerId="ADAL" clId="{7B77F153-592D-49B5-BFF1-A2EAA9389930}" dt="2024-10-31T08:12:08.045" v="7974" actId="1076"/>
          <ac:spMkLst>
            <pc:docMk/>
            <pc:sldMk cId="4038086349" sldId="1788"/>
            <ac:spMk id="16" creationId="{43A97E56-B893-2017-AA8A-6A873B8BF2D6}"/>
          </ac:spMkLst>
        </pc:spChg>
        <pc:spChg chg="add mod">
          <ac:chgData name="Mr J Bee (BWCET)" userId="a1856448-f297-487a-a7ea-498499ce4ab3" providerId="ADAL" clId="{7B77F153-592D-49B5-BFF1-A2EAA9389930}" dt="2024-10-31T08:12:15.988" v="7976" actId="1076"/>
          <ac:spMkLst>
            <pc:docMk/>
            <pc:sldMk cId="4038086349" sldId="1788"/>
            <ac:spMk id="18" creationId="{46D8DBDD-F238-7298-1E35-691D7FBDF117}"/>
          </ac:spMkLst>
        </pc:spChg>
        <pc:spChg chg="add mod">
          <ac:chgData name="Mr J Bee (BWCET)" userId="a1856448-f297-487a-a7ea-498499ce4ab3" providerId="ADAL" clId="{7B77F153-592D-49B5-BFF1-A2EAA9389930}" dt="2024-10-31T08:12:15.988" v="7976" actId="1076"/>
          <ac:spMkLst>
            <pc:docMk/>
            <pc:sldMk cId="4038086349" sldId="1788"/>
            <ac:spMk id="19" creationId="{3D8900F1-C6E2-F858-2CBA-9C9B2C7BD920}"/>
          </ac:spMkLst>
        </pc:spChg>
        <pc:spChg chg="add mod">
          <ac:chgData name="Mr J Bee (BWCET)" userId="a1856448-f297-487a-a7ea-498499ce4ab3" providerId="ADAL" clId="{7B77F153-592D-49B5-BFF1-A2EAA9389930}" dt="2024-10-31T08:12:15.988" v="7976" actId="1076"/>
          <ac:spMkLst>
            <pc:docMk/>
            <pc:sldMk cId="4038086349" sldId="1788"/>
            <ac:spMk id="21" creationId="{24949526-E574-00BE-8EB5-5CB29D45C86F}"/>
          </ac:spMkLst>
        </pc:spChg>
        <pc:spChg chg="add mod">
          <ac:chgData name="Mr J Bee (BWCET)" userId="a1856448-f297-487a-a7ea-498499ce4ab3" providerId="ADAL" clId="{7B77F153-592D-49B5-BFF1-A2EAA9389930}" dt="2024-10-31T08:12:15.988" v="7976" actId="1076"/>
          <ac:spMkLst>
            <pc:docMk/>
            <pc:sldMk cId="4038086349" sldId="1788"/>
            <ac:spMk id="23" creationId="{F5769886-7A36-D641-BD77-3FFB5C337F65}"/>
          </ac:spMkLst>
        </pc:spChg>
        <pc:spChg chg="add mod">
          <ac:chgData name="Mr J Bee (BWCET)" userId="a1856448-f297-487a-a7ea-498499ce4ab3" providerId="ADAL" clId="{7B77F153-592D-49B5-BFF1-A2EAA9389930}" dt="2024-10-31T08:12:15.988" v="7976" actId="1076"/>
          <ac:spMkLst>
            <pc:docMk/>
            <pc:sldMk cId="4038086349" sldId="1788"/>
            <ac:spMk id="24" creationId="{9E0AD1E2-4699-015B-4A89-476E40A0E3D1}"/>
          </ac:spMkLst>
        </pc:spChg>
        <pc:spChg chg="add mod">
          <ac:chgData name="Mr J Bee (BWCET)" userId="a1856448-f297-487a-a7ea-498499ce4ab3" providerId="ADAL" clId="{7B77F153-592D-49B5-BFF1-A2EAA9389930}" dt="2024-10-31T08:12:15.988" v="7976" actId="1076"/>
          <ac:spMkLst>
            <pc:docMk/>
            <pc:sldMk cId="4038086349" sldId="1788"/>
            <ac:spMk id="28" creationId="{F744BB33-88E1-D6FE-5711-8A82843F6C66}"/>
          </ac:spMkLst>
        </pc:spChg>
        <pc:spChg chg="add mod">
          <ac:chgData name="Mr J Bee (BWCET)" userId="a1856448-f297-487a-a7ea-498499ce4ab3" providerId="ADAL" clId="{7B77F153-592D-49B5-BFF1-A2EAA9389930}" dt="2024-10-31T08:12:22.792" v="7978" actId="1076"/>
          <ac:spMkLst>
            <pc:docMk/>
            <pc:sldMk cId="4038086349" sldId="1788"/>
            <ac:spMk id="30" creationId="{02C60AB3-5B6B-A781-9DF2-6EE9A0EA3D05}"/>
          </ac:spMkLst>
        </pc:spChg>
        <pc:spChg chg="add mod">
          <ac:chgData name="Mr J Bee (BWCET)" userId="a1856448-f297-487a-a7ea-498499ce4ab3" providerId="ADAL" clId="{7B77F153-592D-49B5-BFF1-A2EAA9389930}" dt="2024-10-31T08:12:22.792" v="7978" actId="1076"/>
          <ac:spMkLst>
            <pc:docMk/>
            <pc:sldMk cId="4038086349" sldId="1788"/>
            <ac:spMk id="31" creationId="{56ACF47A-346A-44D1-F388-A0AB51A49183}"/>
          </ac:spMkLst>
        </pc:spChg>
        <pc:spChg chg="add mod">
          <ac:chgData name="Mr J Bee (BWCET)" userId="a1856448-f297-487a-a7ea-498499ce4ab3" providerId="ADAL" clId="{7B77F153-592D-49B5-BFF1-A2EAA9389930}" dt="2024-10-31T08:12:22.792" v="7978" actId="1076"/>
          <ac:spMkLst>
            <pc:docMk/>
            <pc:sldMk cId="4038086349" sldId="1788"/>
            <ac:spMk id="33" creationId="{7903395E-8383-56A4-D2BA-5944DCC26BFD}"/>
          </ac:spMkLst>
        </pc:spChg>
        <pc:spChg chg="mod">
          <ac:chgData name="Mr J Bee (BWCET)" userId="a1856448-f297-487a-a7ea-498499ce4ab3" providerId="ADAL" clId="{7B77F153-592D-49B5-BFF1-A2EAA9389930}" dt="2024-10-31T08:09:02.817" v="7952" actId="14100"/>
          <ac:spMkLst>
            <pc:docMk/>
            <pc:sldMk cId="4038086349" sldId="1788"/>
            <ac:spMk id="697" creationId="{6C80C915-1865-8904-6FBB-F657D6EC855B}"/>
          </ac:spMkLst>
        </pc:spChg>
        <pc:spChg chg="del">
          <ac:chgData name="Mr J Bee (BWCET)" userId="a1856448-f297-487a-a7ea-498499ce4ab3" providerId="ADAL" clId="{7B77F153-592D-49B5-BFF1-A2EAA9389930}" dt="2024-10-31T08:08:27.625" v="7939" actId="478"/>
          <ac:spMkLst>
            <pc:docMk/>
            <pc:sldMk cId="4038086349" sldId="1788"/>
            <ac:spMk id="698" creationId="{BF4D563C-3D30-CC19-8EEE-C6A8EDA7D9BD}"/>
          </ac:spMkLst>
        </pc:spChg>
        <pc:spChg chg="del mod">
          <ac:chgData name="Mr J Bee (BWCET)" userId="a1856448-f297-487a-a7ea-498499ce4ab3" providerId="ADAL" clId="{7B77F153-592D-49B5-BFF1-A2EAA9389930}" dt="2024-10-31T08:08:14.025" v="7925" actId="478"/>
          <ac:spMkLst>
            <pc:docMk/>
            <pc:sldMk cId="4038086349" sldId="1788"/>
            <ac:spMk id="699" creationId="{6FB330A4-02CB-D4B9-8EF8-487B93FA4209}"/>
          </ac:spMkLst>
        </pc:spChg>
        <pc:picChg chg="add mod">
          <ac:chgData name="Mr J Bee (BWCET)" userId="a1856448-f297-487a-a7ea-498499ce4ab3" providerId="ADAL" clId="{7B77F153-592D-49B5-BFF1-A2EAA9389930}" dt="2024-10-31T08:11:08.816" v="7958" actId="1076"/>
          <ac:picMkLst>
            <pc:docMk/>
            <pc:sldMk cId="4038086349" sldId="1788"/>
            <ac:picMk id="5" creationId="{2AA28C80-1DF8-C438-4876-07BF3AFD6E02}"/>
          </ac:picMkLst>
        </pc:picChg>
        <pc:picChg chg="del">
          <ac:chgData name="Mr J Bee (BWCET)" userId="a1856448-f297-487a-a7ea-498499ce4ab3" providerId="ADAL" clId="{7B77F153-592D-49B5-BFF1-A2EAA9389930}" dt="2024-10-31T08:08:57.667" v="7950" actId="478"/>
          <ac:picMkLst>
            <pc:docMk/>
            <pc:sldMk cId="4038086349" sldId="1788"/>
            <ac:picMk id="696" creationId="{02BA12E9-EC8C-EDBE-F8D2-3831A4794123}"/>
          </ac:picMkLst>
        </pc:picChg>
        <pc:cxnChg chg="add mod">
          <ac:chgData name="Mr J Bee (BWCET)" userId="a1856448-f297-487a-a7ea-498499ce4ab3" providerId="ADAL" clId="{7B77F153-592D-49B5-BFF1-A2EAA9389930}" dt="2024-10-31T08:08:42.655" v="7941" actId="1076"/>
          <ac:cxnSpMkLst>
            <pc:docMk/>
            <pc:sldMk cId="4038086349" sldId="1788"/>
            <ac:cxnSpMk id="3" creationId="{A61F8DB3-CE6A-9161-11EE-33AD2CD4BF95}"/>
          </ac:cxnSpMkLst>
        </pc:cxnChg>
        <pc:cxnChg chg="add mod">
          <ac:chgData name="Mr J Bee (BWCET)" userId="a1856448-f297-487a-a7ea-498499ce4ab3" providerId="ADAL" clId="{7B77F153-592D-49B5-BFF1-A2EAA9389930}" dt="2024-10-31T08:12:08.045" v="7974" actId="1076"/>
          <ac:cxnSpMkLst>
            <pc:docMk/>
            <pc:sldMk cId="4038086349" sldId="1788"/>
            <ac:cxnSpMk id="6" creationId="{25B17B5A-02AE-A6B6-97A2-CFDED32B2DB5}"/>
          </ac:cxnSpMkLst>
        </pc:cxnChg>
        <pc:cxnChg chg="add mod">
          <ac:chgData name="Mr J Bee (BWCET)" userId="a1856448-f297-487a-a7ea-498499ce4ab3" providerId="ADAL" clId="{7B77F153-592D-49B5-BFF1-A2EAA9389930}" dt="2024-10-31T08:12:08.045" v="7974" actId="1076"/>
          <ac:cxnSpMkLst>
            <pc:docMk/>
            <pc:sldMk cId="4038086349" sldId="1788"/>
            <ac:cxnSpMk id="9" creationId="{97E3C5C1-CAE7-9499-9BEC-E2CFD470DC56}"/>
          </ac:cxnSpMkLst>
        </pc:cxnChg>
        <pc:cxnChg chg="add mod">
          <ac:chgData name="Mr J Bee (BWCET)" userId="a1856448-f297-487a-a7ea-498499ce4ab3" providerId="ADAL" clId="{7B77F153-592D-49B5-BFF1-A2EAA9389930}" dt="2024-10-31T08:12:08.045" v="7974" actId="1076"/>
          <ac:cxnSpMkLst>
            <pc:docMk/>
            <pc:sldMk cId="4038086349" sldId="1788"/>
            <ac:cxnSpMk id="12" creationId="{0082C4E1-CEA6-A1F3-6CE6-FA527D6B314D}"/>
          </ac:cxnSpMkLst>
        </pc:cxnChg>
        <pc:cxnChg chg="add mod">
          <ac:chgData name="Mr J Bee (BWCET)" userId="a1856448-f297-487a-a7ea-498499ce4ab3" providerId="ADAL" clId="{7B77F153-592D-49B5-BFF1-A2EAA9389930}" dt="2024-10-31T08:12:08.045" v="7974" actId="1076"/>
          <ac:cxnSpMkLst>
            <pc:docMk/>
            <pc:sldMk cId="4038086349" sldId="1788"/>
            <ac:cxnSpMk id="15" creationId="{7ECB4094-D8C9-35EC-5CF3-11ADE7803F06}"/>
          </ac:cxnSpMkLst>
        </pc:cxnChg>
        <pc:cxnChg chg="add mod">
          <ac:chgData name="Mr J Bee (BWCET)" userId="a1856448-f297-487a-a7ea-498499ce4ab3" providerId="ADAL" clId="{7B77F153-592D-49B5-BFF1-A2EAA9389930}" dt="2024-10-31T08:12:15.988" v="7976" actId="1076"/>
          <ac:cxnSpMkLst>
            <pc:docMk/>
            <pc:sldMk cId="4038086349" sldId="1788"/>
            <ac:cxnSpMk id="17" creationId="{E8F0413A-E583-2BC2-EAC7-90C87051B766}"/>
          </ac:cxnSpMkLst>
        </pc:cxnChg>
        <pc:cxnChg chg="add mod">
          <ac:chgData name="Mr J Bee (BWCET)" userId="a1856448-f297-487a-a7ea-498499ce4ab3" providerId="ADAL" clId="{7B77F153-592D-49B5-BFF1-A2EAA9389930}" dt="2024-10-31T08:12:15.988" v="7976" actId="1076"/>
          <ac:cxnSpMkLst>
            <pc:docMk/>
            <pc:sldMk cId="4038086349" sldId="1788"/>
            <ac:cxnSpMk id="20" creationId="{A98127DB-D48E-3D69-121D-6EFD3CEBC21A}"/>
          </ac:cxnSpMkLst>
        </pc:cxnChg>
        <pc:cxnChg chg="add mod">
          <ac:chgData name="Mr J Bee (BWCET)" userId="a1856448-f297-487a-a7ea-498499ce4ab3" providerId="ADAL" clId="{7B77F153-592D-49B5-BFF1-A2EAA9389930}" dt="2024-10-31T08:12:15.988" v="7976" actId="1076"/>
          <ac:cxnSpMkLst>
            <pc:docMk/>
            <pc:sldMk cId="4038086349" sldId="1788"/>
            <ac:cxnSpMk id="22" creationId="{A5BFE396-EEDE-0D2C-409F-0F96844BBA16}"/>
          </ac:cxnSpMkLst>
        </pc:cxnChg>
        <pc:cxnChg chg="add mod">
          <ac:chgData name="Mr J Bee (BWCET)" userId="a1856448-f297-487a-a7ea-498499ce4ab3" providerId="ADAL" clId="{7B77F153-592D-49B5-BFF1-A2EAA9389930}" dt="2024-10-31T08:12:15.988" v="7976" actId="1076"/>
          <ac:cxnSpMkLst>
            <pc:docMk/>
            <pc:sldMk cId="4038086349" sldId="1788"/>
            <ac:cxnSpMk id="25" creationId="{4086097A-9CC4-A4BB-F3BB-063528F0DD71}"/>
          </ac:cxnSpMkLst>
        </pc:cxnChg>
        <pc:cxnChg chg="add mod">
          <ac:chgData name="Mr J Bee (BWCET)" userId="a1856448-f297-487a-a7ea-498499ce4ab3" providerId="ADAL" clId="{7B77F153-592D-49B5-BFF1-A2EAA9389930}" dt="2024-10-31T08:12:22.792" v="7978" actId="1076"/>
          <ac:cxnSpMkLst>
            <pc:docMk/>
            <pc:sldMk cId="4038086349" sldId="1788"/>
            <ac:cxnSpMk id="29" creationId="{5CE0E336-AA63-9BAA-78FF-340C8C8B7F11}"/>
          </ac:cxnSpMkLst>
        </pc:cxnChg>
        <pc:cxnChg chg="add mod">
          <ac:chgData name="Mr J Bee (BWCET)" userId="a1856448-f297-487a-a7ea-498499ce4ab3" providerId="ADAL" clId="{7B77F153-592D-49B5-BFF1-A2EAA9389930}" dt="2024-10-31T08:12:22.792" v="7978" actId="1076"/>
          <ac:cxnSpMkLst>
            <pc:docMk/>
            <pc:sldMk cId="4038086349" sldId="1788"/>
            <ac:cxnSpMk id="32" creationId="{F9FF7A81-72A6-8FFE-FF88-9CD5D51DE4F9}"/>
          </ac:cxnSpMkLst>
        </pc:cxnChg>
      </pc:sldChg>
      <pc:sldChg chg="delSp modSp add del mod modAnim">
        <pc:chgData name="Mr J Bee (BWCET)" userId="a1856448-f297-487a-a7ea-498499ce4ab3" providerId="ADAL" clId="{7B77F153-592D-49B5-BFF1-A2EAA9389930}" dt="2024-10-31T08:14:53.059" v="8007" actId="47"/>
        <pc:sldMkLst>
          <pc:docMk/>
          <pc:sldMk cId="212795614" sldId="1789"/>
        </pc:sldMkLst>
        <pc:spChg chg="mod">
          <ac:chgData name="Mr J Bee (BWCET)" userId="a1856448-f297-487a-a7ea-498499ce4ab3" providerId="ADAL" clId="{7B77F153-592D-49B5-BFF1-A2EAA9389930}" dt="2024-10-31T08:14:41.635" v="8006" actId="1036"/>
          <ac:spMkLst>
            <pc:docMk/>
            <pc:sldMk cId="212795614" sldId="1789"/>
            <ac:spMk id="10" creationId="{BA2A2A46-044A-59F2-8BF1-0E6A491485D6}"/>
          </ac:spMkLst>
        </pc:spChg>
        <pc:spChg chg="mod">
          <ac:chgData name="Mr J Bee (BWCET)" userId="a1856448-f297-487a-a7ea-498499ce4ab3" providerId="ADAL" clId="{7B77F153-592D-49B5-BFF1-A2EAA9389930}" dt="2024-10-31T08:14:41.635" v="8006" actId="1036"/>
          <ac:spMkLst>
            <pc:docMk/>
            <pc:sldMk cId="212795614" sldId="1789"/>
            <ac:spMk id="11" creationId="{801416C0-24E9-A57A-0DBF-AE0C71EBC80A}"/>
          </ac:spMkLst>
        </pc:spChg>
        <pc:spChg chg="mod">
          <ac:chgData name="Mr J Bee (BWCET)" userId="a1856448-f297-487a-a7ea-498499ce4ab3" providerId="ADAL" clId="{7B77F153-592D-49B5-BFF1-A2EAA9389930}" dt="2024-10-31T08:14:41.635" v="8006" actId="1036"/>
          <ac:spMkLst>
            <pc:docMk/>
            <pc:sldMk cId="212795614" sldId="1789"/>
            <ac:spMk id="12" creationId="{05C87B0C-6F66-5E95-F2B9-806785D4503F}"/>
          </ac:spMkLst>
        </pc:spChg>
        <pc:spChg chg="mod">
          <ac:chgData name="Mr J Bee (BWCET)" userId="a1856448-f297-487a-a7ea-498499ce4ab3" providerId="ADAL" clId="{7B77F153-592D-49B5-BFF1-A2EAA9389930}" dt="2024-10-31T08:14:41.635" v="8006" actId="1036"/>
          <ac:spMkLst>
            <pc:docMk/>
            <pc:sldMk cId="212795614" sldId="1789"/>
            <ac:spMk id="27" creationId="{B3DB62D8-5FD1-DF5E-A391-9620697D6616}"/>
          </ac:spMkLst>
        </pc:spChg>
        <pc:spChg chg="mod">
          <ac:chgData name="Mr J Bee (BWCET)" userId="a1856448-f297-487a-a7ea-498499ce4ab3" providerId="ADAL" clId="{7B77F153-592D-49B5-BFF1-A2EAA9389930}" dt="2024-10-31T08:14:41.635" v="8006" actId="1036"/>
          <ac:spMkLst>
            <pc:docMk/>
            <pc:sldMk cId="212795614" sldId="1789"/>
            <ac:spMk id="35" creationId="{7EAF98B8-668A-C4CE-EE47-FA5F596FA307}"/>
          </ac:spMkLst>
        </pc:spChg>
        <pc:spChg chg="mod">
          <ac:chgData name="Mr J Bee (BWCET)" userId="a1856448-f297-487a-a7ea-498499ce4ab3" providerId="ADAL" clId="{7B77F153-592D-49B5-BFF1-A2EAA9389930}" dt="2024-10-31T08:14:41.635" v="8006" actId="1036"/>
          <ac:spMkLst>
            <pc:docMk/>
            <pc:sldMk cId="212795614" sldId="1789"/>
            <ac:spMk id="36" creationId="{3D15E146-1698-640F-CEA5-B2387A2F2BB6}"/>
          </ac:spMkLst>
        </pc:spChg>
        <pc:spChg chg="mod">
          <ac:chgData name="Mr J Bee (BWCET)" userId="a1856448-f297-487a-a7ea-498499ce4ab3" providerId="ADAL" clId="{7B77F153-592D-49B5-BFF1-A2EAA9389930}" dt="2024-10-31T08:14:41.635" v="8006" actId="1036"/>
          <ac:spMkLst>
            <pc:docMk/>
            <pc:sldMk cId="212795614" sldId="1789"/>
            <ac:spMk id="154" creationId="{F4943AA6-3AC6-3B2D-E392-E7880E17CA02}"/>
          </ac:spMkLst>
        </pc:spChg>
        <pc:spChg chg="mod">
          <ac:chgData name="Mr J Bee (BWCET)" userId="a1856448-f297-487a-a7ea-498499ce4ab3" providerId="ADAL" clId="{7B77F153-592D-49B5-BFF1-A2EAA9389930}" dt="2024-10-31T08:14:41.635" v="8006" actId="1036"/>
          <ac:spMkLst>
            <pc:docMk/>
            <pc:sldMk cId="212795614" sldId="1789"/>
            <ac:spMk id="155" creationId="{0B33C9CD-3A71-D31B-F3E7-625C3FD4C8BB}"/>
          </ac:spMkLst>
        </pc:spChg>
        <pc:spChg chg="del">
          <ac:chgData name="Mr J Bee (BWCET)" userId="a1856448-f297-487a-a7ea-498499ce4ab3" providerId="ADAL" clId="{7B77F153-592D-49B5-BFF1-A2EAA9389930}" dt="2024-10-31T08:13:28.298" v="7986" actId="478"/>
          <ac:spMkLst>
            <pc:docMk/>
            <pc:sldMk cId="212795614" sldId="1789"/>
            <ac:spMk id="161" creationId="{E4DC9272-8DCF-6FFB-B028-87C9D4B3DD89}"/>
          </ac:spMkLst>
        </pc:spChg>
        <pc:spChg chg="del">
          <ac:chgData name="Mr J Bee (BWCET)" userId="a1856448-f297-487a-a7ea-498499ce4ab3" providerId="ADAL" clId="{7B77F153-592D-49B5-BFF1-A2EAA9389930}" dt="2024-10-31T08:13:29.252" v="7987" actId="478"/>
          <ac:spMkLst>
            <pc:docMk/>
            <pc:sldMk cId="212795614" sldId="1789"/>
            <ac:spMk id="162" creationId="{50AA53EA-2345-9138-DB86-80F1EBDBA28E}"/>
          </ac:spMkLst>
        </pc:spChg>
        <pc:spChg chg="del">
          <ac:chgData name="Mr J Bee (BWCET)" userId="a1856448-f297-487a-a7ea-498499ce4ab3" providerId="ADAL" clId="{7B77F153-592D-49B5-BFF1-A2EAA9389930}" dt="2024-10-31T08:13:26.126" v="7984" actId="478"/>
          <ac:spMkLst>
            <pc:docMk/>
            <pc:sldMk cId="212795614" sldId="1789"/>
            <ac:spMk id="163" creationId="{D77D9562-32AB-B4B0-3A49-5FDED1B5605B}"/>
          </ac:spMkLst>
        </pc:spChg>
        <pc:spChg chg="del">
          <ac:chgData name="Mr J Bee (BWCET)" userId="a1856448-f297-487a-a7ea-498499ce4ab3" providerId="ADAL" clId="{7B77F153-592D-49B5-BFF1-A2EAA9389930}" dt="2024-10-31T08:13:27.071" v="7985" actId="478"/>
          <ac:spMkLst>
            <pc:docMk/>
            <pc:sldMk cId="212795614" sldId="1789"/>
            <ac:spMk id="164" creationId="{650CE099-E02B-0347-F814-1B4DEC841C3F}"/>
          </ac:spMkLst>
        </pc:spChg>
        <pc:spChg chg="del">
          <ac:chgData name="Mr J Bee (BWCET)" userId="a1856448-f297-487a-a7ea-498499ce4ab3" providerId="ADAL" clId="{7B77F153-592D-49B5-BFF1-A2EAA9389930}" dt="2024-10-31T08:13:25.547" v="7983" actId="478"/>
          <ac:spMkLst>
            <pc:docMk/>
            <pc:sldMk cId="212795614" sldId="1789"/>
            <ac:spMk id="165" creationId="{B4706224-52B5-5733-5619-A0BDB233567A}"/>
          </ac:spMkLst>
        </pc:spChg>
        <pc:spChg chg="del">
          <ac:chgData name="Mr J Bee (BWCET)" userId="a1856448-f297-487a-a7ea-498499ce4ab3" providerId="ADAL" clId="{7B77F153-592D-49B5-BFF1-A2EAA9389930}" dt="2024-10-31T08:13:24.508" v="7982" actId="478"/>
          <ac:spMkLst>
            <pc:docMk/>
            <pc:sldMk cId="212795614" sldId="1789"/>
            <ac:spMk id="166" creationId="{AAB4F0A7-9A2E-FC16-D96E-54B5F4593504}"/>
          </ac:spMkLst>
        </pc:spChg>
        <pc:spChg chg="mod">
          <ac:chgData name="Mr J Bee (BWCET)" userId="a1856448-f297-487a-a7ea-498499ce4ab3" providerId="ADAL" clId="{7B77F153-592D-49B5-BFF1-A2EAA9389930}" dt="2024-10-31T08:13:53.625" v="7992" actId="20577"/>
          <ac:spMkLst>
            <pc:docMk/>
            <pc:sldMk cId="212795614" sldId="1789"/>
            <ac:spMk id="169" creationId="{ADCDBB3C-E38C-A0E0-7414-588B4C385B21}"/>
          </ac:spMkLst>
        </pc:spChg>
        <pc:cxnChg chg="mod">
          <ac:chgData name="Mr J Bee (BWCET)" userId="a1856448-f297-487a-a7ea-498499ce4ab3" providerId="ADAL" clId="{7B77F153-592D-49B5-BFF1-A2EAA9389930}" dt="2024-10-31T08:14:41.635" v="8006" actId="1036"/>
          <ac:cxnSpMkLst>
            <pc:docMk/>
            <pc:sldMk cId="212795614" sldId="1789"/>
            <ac:cxnSpMk id="8" creationId="{EB031903-4DC9-599F-508F-2CCD9A626C0C}"/>
          </ac:cxnSpMkLst>
        </pc:cxnChg>
        <pc:cxnChg chg="mod">
          <ac:chgData name="Mr J Bee (BWCET)" userId="a1856448-f297-487a-a7ea-498499ce4ab3" providerId="ADAL" clId="{7B77F153-592D-49B5-BFF1-A2EAA9389930}" dt="2024-10-31T08:14:41.635" v="8006" actId="1036"/>
          <ac:cxnSpMkLst>
            <pc:docMk/>
            <pc:sldMk cId="212795614" sldId="1789"/>
            <ac:cxnSpMk id="9" creationId="{886BB697-AE69-EA21-493F-B311D2E886DE}"/>
          </ac:cxnSpMkLst>
        </pc:cxnChg>
        <pc:cxnChg chg="mod">
          <ac:chgData name="Mr J Bee (BWCET)" userId="a1856448-f297-487a-a7ea-498499ce4ab3" providerId="ADAL" clId="{7B77F153-592D-49B5-BFF1-A2EAA9389930}" dt="2024-10-31T08:14:41.635" v="8006" actId="1036"/>
          <ac:cxnSpMkLst>
            <pc:docMk/>
            <pc:sldMk cId="212795614" sldId="1789"/>
            <ac:cxnSpMk id="13" creationId="{B24FD755-5528-C0FB-2694-62E3EA383552}"/>
          </ac:cxnSpMkLst>
        </pc:cxnChg>
        <pc:cxnChg chg="mod">
          <ac:chgData name="Mr J Bee (BWCET)" userId="a1856448-f297-487a-a7ea-498499ce4ab3" providerId="ADAL" clId="{7B77F153-592D-49B5-BFF1-A2EAA9389930}" dt="2024-10-31T08:14:41.635" v="8006" actId="1036"/>
          <ac:cxnSpMkLst>
            <pc:docMk/>
            <pc:sldMk cId="212795614" sldId="1789"/>
            <ac:cxnSpMk id="28" creationId="{DFA77386-440E-83C7-B5BA-B2DEB9D61B6A}"/>
          </ac:cxnSpMkLst>
        </pc:cxnChg>
        <pc:cxnChg chg="mod">
          <ac:chgData name="Mr J Bee (BWCET)" userId="a1856448-f297-487a-a7ea-498499ce4ab3" providerId="ADAL" clId="{7B77F153-592D-49B5-BFF1-A2EAA9389930}" dt="2024-10-31T08:14:41.635" v="8006" actId="1036"/>
          <ac:cxnSpMkLst>
            <pc:docMk/>
            <pc:sldMk cId="212795614" sldId="1789"/>
            <ac:cxnSpMk id="33" creationId="{696ED73B-9C47-1E9A-6CF4-23FCC7759A71}"/>
          </ac:cxnSpMkLst>
        </pc:cxnChg>
        <pc:cxnChg chg="mod">
          <ac:chgData name="Mr J Bee (BWCET)" userId="a1856448-f297-487a-a7ea-498499ce4ab3" providerId="ADAL" clId="{7B77F153-592D-49B5-BFF1-A2EAA9389930}" dt="2024-10-31T08:14:41.635" v="8006" actId="1036"/>
          <ac:cxnSpMkLst>
            <pc:docMk/>
            <pc:sldMk cId="212795614" sldId="1789"/>
            <ac:cxnSpMk id="42" creationId="{5F289E2E-AF62-1355-CEA7-957A1811F32C}"/>
          </ac:cxnSpMkLst>
        </pc:cxnChg>
        <pc:cxnChg chg="mod">
          <ac:chgData name="Mr J Bee (BWCET)" userId="a1856448-f297-487a-a7ea-498499ce4ab3" providerId="ADAL" clId="{7B77F153-592D-49B5-BFF1-A2EAA9389930}" dt="2024-10-31T08:14:41.635" v="8006" actId="1036"/>
          <ac:cxnSpMkLst>
            <pc:docMk/>
            <pc:sldMk cId="212795614" sldId="1789"/>
            <ac:cxnSpMk id="153" creationId="{2868F5F3-A963-A629-A9D0-E6AF99524CBD}"/>
          </ac:cxnSpMkLst>
        </pc:cxnChg>
        <pc:cxnChg chg="mod">
          <ac:chgData name="Mr J Bee (BWCET)" userId="a1856448-f297-487a-a7ea-498499ce4ab3" providerId="ADAL" clId="{7B77F153-592D-49B5-BFF1-A2EAA9389930}" dt="2024-10-31T08:14:41.635" v="8006" actId="1036"/>
          <ac:cxnSpMkLst>
            <pc:docMk/>
            <pc:sldMk cId="212795614" sldId="1789"/>
            <ac:cxnSpMk id="157" creationId="{62D3015E-98F4-E73B-1AE0-E988CB0802FB}"/>
          </ac:cxnSpMkLst>
        </pc:cxnChg>
        <pc:cxnChg chg="mod">
          <ac:chgData name="Mr J Bee (BWCET)" userId="a1856448-f297-487a-a7ea-498499ce4ab3" providerId="ADAL" clId="{7B77F153-592D-49B5-BFF1-A2EAA9389930}" dt="2024-10-31T08:13:50.253" v="7988" actId="1076"/>
          <ac:cxnSpMkLst>
            <pc:docMk/>
            <pc:sldMk cId="212795614" sldId="1789"/>
            <ac:cxnSpMk id="170" creationId="{7F67F12F-8820-1055-A7F5-5D12405714F4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172662906" sldId="1789"/>
        </pc:sldMkLst>
        <pc:spChg chg="mod">
          <ac:chgData name="Mr J Bee (BWCET)" userId="a1856448-f297-487a-a7ea-498499ce4ab3" providerId="ADAL" clId="{7B77F153-592D-49B5-BFF1-A2EAA9389930}" dt="2024-10-31T08:16:16.025" v="8044" actId="20577"/>
          <ac:spMkLst>
            <pc:docMk/>
            <pc:sldMk cId="3172662906" sldId="1789"/>
            <ac:spMk id="10" creationId="{877ACA4E-B6BD-CE90-5119-5AC57C8F107E}"/>
          </ac:spMkLst>
        </pc:spChg>
        <pc:spChg chg="mod">
          <ac:chgData name="Mr J Bee (BWCET)" userId="a1856448-f297-487a-a7ea-498499ce4ab3" providerId="ADAL" clId="{7B77F153-592D-49B5-BFF1-A2EAA9389930}" dt="2024-10-31T08:15:59.868" v="8034" actId="20577"/>
          <ac:spMkLst>
            <pc:docMk/>
            <pc:sldMk cId="3172662906" sldId="1789"/>
            <ac:spMk id="11" creationId="{8275B830-2DC5-ABC4-DD07-C98B3632E25A}"/>
          </ac:spMkLst>
        </pc:spChg>
        <pc:spChg chg="mod">
          <ac:chgData name="Mr J Bee (BWCET)" userId="a1856448-f297-487a-a7ea-498499ce4ab3" providerId="ADAL" clId="{7B77F153-592D-49B5-BFF1-A2EAA9389930}" dt="2024-10-31T08:16:03.212" v="8036" actId="20577"/>
          <ac:spMkLst>
            <pc:docMk/>
            <pc:sldMk cId="3172662906" sldId="1789"/>
            <ac:spMk id="12" creationId="{C634D4E3-076A-495C-1678-701EFCB4C14A}"/>
          </ac:spMkLst>
        </pc:spChg>
        <pc:spChg chg="mod">
          <ac:chgData name="Mr J Bee (BWCET)" userId="a1856448-f297-487a-a7ea-498499ce4ab3" providerId="ADAL" clId="{7B77F153-592D-49B5-BFF1-A2EAA9389930}" dt="2024-10-31T08:16:12.693" v="8042" actId="20577"/>
          <ac:spMkLst>
            <pc:docMk/>
            <pc:sldMk cId="3172662906" sldId="1789"/>
            <ac:spMk id="27" creationId="{8E7310EC-8B5B-AE4F-8F82-EF4F80DBD154}"/>
          </ac:spMkLst>
        </pc:spChg>
        <pc:spChg chg="add mod">
          <ac:chgData name="Mr J Bee (BWCET)" userId="a1856448-f297-487a-a7ea-498499ce4ab3" providerId="ADAL" clId="{7B77F153-592D-49B5-BFF1-A2EAA9389930}" dt="2024-10-31T08:19:06.360" v="8075" actId="1076"/>
          <ac:spMkLst>
            <pc:docMk/>
            <pc:sldMk cId="3172662906" sldId="1789"/>
            <ac:spMk id="29" creationId="{D3F0DB3F-AF98-0BE5-5331-4044530706DA}"/>
          </ac:spMkLst>
        </pc:spChg>
        <pc:spChg chg="add mod">
          <ac:chgData name="Mr J Bee (BWCET)" userId="a1856448-f297-487a-a7ea-498499ce4ab3" providerId="ADAL" clId="{7B77F153-592D-49B5-BFF1-A2EAA9389930}" dt="2024-10-31T08:19:06.360" v="8075" actId="1076"/>
          <ac:spMkLst>
            <pc:docMk/>
            <pc:sldMk cId="3172662906" sldId="1789"/>
            <ac:spMk id="31" creationId="{3EAE5398-4721-D24E-2BF1-D9FE3C7B5586}"/>
          </ac:spMkLst>
        </pc:spChg>
        <pc:spChg chg="add mod">
          <ac:chgData name="Mr J Bee (BWCET)" userId="a1856448-f297-487a-a7ea-498499ce4ab3" providerId="ADAL" clId="{7B77F153-592D-49B5-BFF1-A2EAA9389930}" dt="2024-10-31T08:18:50.218" v="8074" actId="1076"/>
          <ac:spMkLst>
            <pc:docMk/>
            <pc:sldMk cId="3172662906" sldId="1789"/>
            <ac:spMk id="32" creationId="{848D8AE7-6A7A-0235-E64B-513AAC53ABE1}"/>
          </ac:spMkLst>
        </pc:spChg>
        <pc:spChg chg="add mod">
          <ac:chgData name="Mr J Bee (BWCET)" userId="a1856448-f297-487a-a7ea-498499ce4ab3" providerId="ADAL" clId="{7B77F153-592D-49B5-BFF1-A2EAA9389930}" dt="2024-10-31T08:18:50.218" v="8074" actId="1076"/>
          <ac:spMkLst>
            <pc:docMk/>
            <pc:sldMk cId="3172662906" sldId="1789"/>
            <ac:spMk id="34" creationId="{74A981A1-7BFE-5528-27DE-63432512AD98}"/>
          </ac:spMkLst>
        </pc:spChg>
        <pc:spChg chg="mod">
          <ac:chgData name="Mr J Bee (BWCET)" userId="a1856448-f297-487a-a7ea-498499ce4ab3" providerId="ADAL" clId="{7B77F153-592D-49B5-BFF1-A2EAA9389930}" dt="2024-10-31T08:16:18.985" v="8046" actId="20577"/>
          <ac:spMkLst>
            <pc:docMk/>
            <pc:sldMk cId="3172662906" sldId="1789"/>
            <ac:spMk id="35" creationId="{4334E944-5B3D-0C65-82D3-AEC461670E1E}"/>
          </ac:spMkLst>
        </pc:spChg>
        <pc:spChg chg="mod">
          <ac:chgData name="Mr J Bee (BWCET)" userId="a1856448-f297-487a-a7ea-498499ce4ab3" providerId="ADAL" clId="{7B77F153-592D-49B5-BFF1-A2EAA9389930}" dt="2024-10-31T08:16:22.036" v="8050" actId="20577"/>
          <ac:spMkLst>
            <pc:docMk/>
            <pc:sldMk cId="3172662906" sldId="1789"/>
            <ac:spMk id="36" creationId="{7466CE5C-E80C-F2F7-0F1B-C4BB323CB706}"/>
          </ac:spMkLst>
        </pc:spChg>
        <pc:spChg chg="add mod">
          <ac:chgData name="Mr J Bee (BWCET)" userId="a1856448-f297-487a-a7ea-498499ce4ab3" providerId="ADAL" clId="{7B77F153-592D-49B5-BFF1-A2EAA9389930}" dt="2024-10-31T08:19:12.320" v="8076" actId="1076"/>
          <ac:spMkLst>
            <pc:docMk/>
            <pc:sldMk cId="3172662906" sldId="1789"/>
            <ac:spMk id="37" creationId="{764465B0-0D29-4717-2375-A9A420A7D32B}"/>
          </ac:spMkLst>
        </pc:spChg>
        <pc:spChg chg="add mod">
          <ac:chgData name="Mr J Bee (BWCET)" userId="a1856448-f297-487a-a7ea-498499ce4ab3" providerId="ADAL" clId="{7B77F153-592D-49B5-BFF1-A2EAA9389930}" dt="2024-10-31T08:19:12.320" v="8076" actId="1076"/>
          <ac:spMkLst>
            <pc:docMk/>
            <pc:sldMk cId="3172662906" sldId="1789"/>
            <ac:spMk id="38" creationId="{C6AAB21F-2FE8-8A3E-291D-C72081D3E8D0}"/>
          </ac:spMkLst>
        </pc:spChg>
        <pc:spChg chg="mod">
          <ac:chgData name="Mr J Bee (BWCET)" userId="a1856448-f297-487a-a7ea-498499ce4ab3" providerId="ADAL" clId="{7B77F153-592D-49B5-BFF1-A2EAA9389930}" dt="2024-10-31T08:16:29.259" v="8054" actId="20577"/>
          <ac:spMkLst>
            <pc:docMk/>
            <pc:sldMk cId="3172662906" sldId="1789"/>
            <ac:spMk id="154" creationId="{981C61F0-D105-64DC-D0BE-F16EB5D5AA45}"/>
          </ac:spMkLst>
        </pc:spChg>
        <pc:spChg chg="mod">
          <ac:chgData name="Mr J Bee (BWCET)" userId="a1856448-f297-487a-a7ea-498499ce4ab3" providerId="ADAL" clId="{7B77F153-592D-49B5-BFF1-A2EAA9389930}" dt="2024-10-31T08:16:25.645" v="8052" actId="20577"/>
          <ac:spMkLst>
            <pc:docMk/>
            <pc:sldMk cId="3172662906" sldId="1789"/>
            <ac:spMk id="155" creationId="{05D5C7A9-DFA2-E236-3462-7419C8B20480}"/>
          </ac:spMkLst>
        </pc:spChg>
        <pc:spChg chg="mod">
          <ac:chgData name="Mr J Bee (BWCET)" userId="a1856448-f297-487a-a7ea-498499ce4ab3" providerId="ADAL" clId="{7B77F153-592D-49B5-BFF1-A2EAA9389930}" dt="2024-10-31T08:16:37.599" v="8055" actId="14100"/>
          <ac:spMkLst>
            <pc:docMk/>
            <pc:sldMk cId="3172662906" sldId="1789"/>
            <ac:spMk id="158" creationId="{E7F747CA-FBB3-32CE-0BA4-7F4A5D42DFF7}"/>
          </ac:spMkLst>
        </pc:spChg>
        <pc:spChg chg="mod">
          <ac:chgData name="Mr J Bee (BWCET)" userId="a1856448-f297-487a-a7ea-498499ce4ab3" providerId="ADAL" clId="{7B77F153-592D-49B5-BFF1-A2EAA9389930}" dt="2024-10-31T08:15:39.870" v="8027" actId="14100"/>
          <ac:spMkLst>
            <pc:docMk/>
            <pc:sldMk cId="3172662906" sldId="1789"/>
            <ac:spMk id="159" creationId="{106A055B-919F-C92C-BFF1-39A6FFC70E9F}"/>
          </ac:spMkLst>
        </pc:spChg>
        <pc:spChg chg="del mod">
          <ac:chgData name="Mr J Bee (BWCET)" userId="a1856448-f297-487a-a7ea-498499ce4ab3" providerId="ADAL" clId="{7B77F153-592D-49B5-BFF1-A2EAA9389930}" dt="2024-10-31T08:15:33.401" v="8023" actId="478"/>
          <ac:spMkLst>
            <pc:docMk/>
            <pc:sldMk cId="3172662906" sldId="1789"/>
            <ac:spMk id="161" creationId="{A1A8B175-2931-A33D-D177-9EE111E1F7DD}"/>
          </ac:spMkLst>
        </pc:spChg>
        <pc:spChg chg="del mod">
          <ac:chgData name="Mr J Bee (BWCET)" userId="a1856448-f297-487a-a7ea-498499ce4ab3" providerId="ADAL" clId="{7B77F153-592D-49B5-BFF1-A2EAA9389930}" dt="2024-10-31T08:15:35.200" v="8025" actId="478"/>
          <ac:spMkLst>
            <pc:docMk/>
            <pc:sldMk cId="3172662906" sldId="1789"/>
            <ac:spMk id="162" creationId="{6EC486C6-0390-914A-54F3-E95615CA64B4}"/>
          </ac:spMkLst>
        </pc:spChg>
        <pc:spChg chg="del">
          <ac:chgData name="Mr J Bee (BWCET)" userId="a1856448-f297-487a-a7ea-498499ce4ab3" providerId="ADAL" clId="{7B77F153-592D-49B5-BFF1-A2EAA9389930}" dt="2024-10-31T08:15:30.961" v="8021" actId="478"/>
          <ac:spMkLst>
            <pc:docMk/>
            <pc:sldMk cId="3172662906" sldId="1789"/>
            <ac:spMk id="163" creationId="{F59409BD-49BB-41C7-ED1D-C1F620439C37}"/>
          </ac:spMkLst>
        </pc:spChg>
        <pc:spChg chg="del mod">
          <ac:chgData name="Mr J Bee (BWCET)" userId="a1856448-f297-487a-a7ea-498499ce4ab3" providerId="ADAL" clId="{7B77F153-592D-49B5-BFF1-A2EAA9389930}" dt="2024-10-31T08:15:29.608" v="8020" actId="478"/>
          <ac:spMkLst>
            <pc:docMk/>
            <pc:sldMk cId="3172662906" sldId="1789"/>
            <ac:spMk id="164" creationId="{F766C389-61C6-FEDF-C304-8F717339082E}"/>
          </ac:spMkLst>
        </pc:spChg>
        <pc:spChg chg="del">
          <ac:chgData name="Mr J Bee (BWCET)" userId="a1856448-f297-487a-a7ea-498499ce4ab3" providerId="ADAL" clId="{7B77F153-592D-49B5-BFF1-A2EAA9389930}" dt="2024-10-31T08:15:48.950" v="8029" actId="478"/>
          <ac:spMkLst>
            <pc:docMk/>
            <pc:sldMk cId="3172662906" sldId="1789"/>
            <ac:spMk id="165" creationId="{2AA3241B-37EF-7DB6-E271-25F2C1E57E97}"/>
          </ac:spMkLst>
        </pc:spChg>
        <pc:spChg chg="del mod">
          <ac:chgData name="Mr J Bee (BWCET)" userId="a1856448-f297-487a-a7ea-498499ce4ab3" providerId="ADAL" clId="{7B77F153-592D-49B5-BFF1-A2EAA9389930}" dt="2024-10-31T08:15:26.800" v="8018" actId="478"/>
          <ac:spMkLst>
            <pc:docMk/>
            <pc:sldMk cId="3172662906" sldId="1789"/>
            <ac:spMk id="166" creationId="{412B08BB-66D2-2029-753D-845A417F2764}"/>
          </ac:spMkLst>
        </pc:spChg>
        <pc:spChg chg="mod">
          <ac:chgData name="Mr J Bee (BWCET)" userId="a1856448-f297-487a-a7ea-498499ce4ab3" providerId="ADAL" clId="{7B77F153-592D-49B5-BFF1-A2EAA9389930}" dt="2024-10-31T08:15:19.059" v="8016" actId="20577"/>
          <ac:spMkLst>
            <pc:docMk/>
            <pc:sldMk cId="3172662906" sldId="1789"/>
            <ac:spMk id="169" creationId="{3C91E06A-9791-F70F-B610-37C32CA1B73B}"/>
          </ac:spMkLst>
        </pc:spChg>
        <pc:cxnChg chg="mod">
          <ac:chgData name="Mr J Bee (BWCET)" userId="a1856448-f297-487a-a7ea-498499ce4ab3" providerId="ADAL" clId="{7B77F153-592D-49B5-BFF1-A2EAA9389930}" dt="2024-10-31T08:15:12.459" v="8012" actId="1038"/>
          <ac:cxnSpMkLst>
            <pc:docMk/>
            <pc:sldMk cId="3172662906" sldId="1789"/>
            <ac:cxnSpMk id="8" creationId="{3835EA77-9FE5-D907-9AD1-AC6ED35451BA}"/>
          </ac:cxnSpMkLst>
        </pc:cxnChg>
        <pc:cxnChg chg="mod">
          <ac:chgData name="Mr J Bee (BWCET)" userId="a1856448-f297-487a-a7ea-498499ce4ab3" providerId="ADAL" clId="{7B77F153-592D-49B5-BFF1-A2EAA9389930}" dt="2024-10-31T08:15:12.459" v="8012" actId="1038"/>
          <ac:cxnSpMkLst>
            <pc:docMk/>
            <pc:sldMk cId="3172662906" sldId="1789"/>
            <ac:cxnSpMk id="9" creationId="{8B66F282-8832-138E-A8FD-6605DD411451}"/>
          </ac:cxnSpMkLst>
        </pc:cxnChg>
        <pc:cxnChg chg="mod">
          <ac:chgData name="Mr J Bee (BWCET)" userId="a1856448-f297-487a-a7ea-498499ce4ab3" providerId="ADAL" clId="{7B77F153-592D-49B5-BFF1-A2EAA9389930}" dt="2024-10-31T08:15:12.459" v="8012" actId="1038"/>
          <ac:cxnSpMkLst>
            <pc:docMk/>
            <pc:sldMk cId="3172662906" sldId="1789"/>
            <ac:cxnSpMk id="13" creationId="{28BA48C6-0528-1644-9420-7854B93763D7}"/>
          </ac:cxnSpMkLst>
        </pc:cxnChg>
        <pc:cxnChg chg="mod">
          <ac:chgData name="Mr J Bee (BWCET)" userId="a1856448-f297-487a-a7ea-498499ce4ab3" providerId="ADAL" clId="{7B77F153-592D-49B5-BFF1-A2EAA9389930}" dt="2024-10-31T08:15:12.459" v="8012" actId="1038"/>
          <ac:cxnSpMkLst>
            <pc:docMk/>
            <pc:sldMk cId="3172662906" sldId="1789"/>
            <ac:cxnSpMk id="28" creationId="{0F7C01FD-A6B4-56CD-1607-AA115234CAF6}"/>
          </ac:cxnSpMkLst>
        </pc:cxnChg>
        <pc:cxnChg chg="mod">
          <ac:chgData name="Mr J Bee (BWCET)" userId="a1856448-f297-487a-a7ea-498499ce4ab3" providerId="ADAL" clId="{7B77F153-592D-49B5-BFF1-A2EAA9389930}" dt="2024-10-31T08:15:12.459" v="8012" actId="1038"/>
          <ac:cxnSpMkLst>
            <pc:docMk/>
            <pc:sldMk cId="3172662906" sldId="1789"/>
            <ac:cxnSpMk id="33" creationId="{F58AF070-EBDE-5DD1-433D-33CD4F637E1D}"/>
          </ac:cxnSpMkLst>
        </pc:cxnChg>
        <pc:cxnChg chg="mod">
          <ac:chgData name="Mr J Bee (BWCET)" userId="a1856448-f297-487a-a7ea-498499ce4ab3" providerId="ADAL" clId="{7B77F153-592D-49B5-BFF1-A2EAA9389930}" dt="2024-10-31T08:15:12.459" v="8012" actId="1038"/>
          <ac:cxnSpMkLst>
            <pc:docMk/>
            <pc:sldMk cId="3172662906" sldId="1789"/>
            <ac:cxnSpMk id="42" creationId="{C93CF90C-DA81-ABB5-9138-DF3ACA16806C}"/>
          </ac:cxnSpMkLst>
        </pc:cxnChg>
        <pc:cxnChg chg="mod">
          <ac:chgData name="Mr J Bee (BWCET)" userId="a1856448-f297-487a-a7ea-498499ce4ab3" providerId="ADAL" clId="{7B77F153-592D-49B5-BFF1-A2EAA9389930}" dt="2024-10-31T08:15:12.459" v="8012" actId="1038"/>
          <ac:cxnSpMkLst>
            <pc:docMk/>
            <pc:sldMk cId="3172662906" sldId="1789"/>
            <ac:cxnSpMk id="153" creationId="{92C2B307-963B-1891-09A2-12658D5FA705}"/>
          </ac:cxnSpMkLst>
        </pc:cxnChg>
        <pc:cxnChg chg="mod">
          <ac:chgData name="Mr J Bee (BWCET)" userId="a1856448-f297-487a-a7ea-498499ce4ab3" providerId="ADAL" clId="{7B77F153-592D-49B5-BFF1-A2EAA9389930}" dt="2024-10-31T08:15:12.459" v="8012" actId="1038"/>
          <ac:cxnSpMkLst>
            <pc:docMk/>
            <pc:sldMk cId="3172662906" sldId="1789"/>
            <ac:cxnSpMk id="157" creationId="{AF9A9A00-D963-D76B-F046-54578544606A}"/>
          </ac:cxnSpMkLst>
        </pc:cxnChg>
        <pc:cxnChg chg="mod">
          <ac:chgData name="Mr J Bee (BWCET)" userId="a1856448-f297-487a-a7ea-498499ce4ab3" providerId="ADAL" clId="{7B77F153-592D-49B5-BFF1-A2EAA9389930}" dt="2024-10-31T08:15:12.459" v="8012" actId="1038"/>
          <ac:cxnSpMkLst>
            <pc:docMk/>
            <pc:sldMk cId="3172662906" sldId="1789"/>
            <ac:cxnSpMk id="170" creationId="{681C8028-E3AC-AFFF-A02E-6ACFD7030B71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937538669" sldId="1790"/>
        </pc:sldMkLst>
        <pc:spChg chg="del">
          <ac:chgData name="Mr J Bee (BWCET)" userId="a1856448-f297-487a-a7ea-498499ce4ab3" providerId="ADAL" clId="{7B77F153-592D-49B5-BFF1-A2EAA9389930}" dt="2024-10-31T08:21:45.780" v="8084" actId="478"/>
          <ac:spMkLst>
            <pc:docMk/>
            <pc:sldMk cId="2937538669" sldId="1790"/>
            <ac:spMk id="10" creationId="{8FF4F70E-2B99-BC92-8FCA-5406878E2016}"/>
          </ac:spMkLst>
        </pc:spChg>
        <pc:spChg chg="mod">
          <ac:chgData name="Mr J Bee (BWCET)" userId="a1856448-f297-487a-a7ea-498499ce4ab3" providerId="ADAL" clId="{7B77F153-592D-49B5-BFF1-A2EAA9389930}" dt="2024-10-31T08:24:41.202" v="8168" actId="20577"/>
          <ac:spMkLst>
            <pc:docMk/>
            <pc:sldMk cId="2937538669" sldId="1790"/>
            <ac:spMk id="11" creationId="{C0C966B9-16DD-1968-FB7D-C78859A80EE5}"/>
          </ac:spMkLst>
        </pc:spChg>
        <pc:spChg chg="mod">
          <ac:chgData name="Mr J Bee (BWCET)" userId="a1856448-f297-487a-a7ea-498499ce4ab3" providerId="ADAL" clId="{7B77F153-592D-49B5-BFF1-A2EAA9389930}" dt="2024-10-31T08:25:28.601" v="8183" actId="20577"/>
          <ac:spMkLst>
            <pc:docMk/>
            <pc:sldMk cId="2937538669" sldId="1790"/>
            <ac:spMk id="12" creationId="{8C9CEFAF-3D49-7641-962F-8C75ABB04336}"/>
          </ac:spMkLst>
        </pc:spChg>
        <pc:spChg chg="del">
          <ac:chgData name="Mr J Bee (BWCET)" userId="a1856448-f297-487a-a7ea-498499ce4ab3" providerId="ADAL" clId="{7B77F153-592D-49B5-BFF1-A2EAA9389930}" dt="2024-10-31T08:21:45.780" v="8084" actId="478"/>
          <ac:spMkLst>
            <pc:docMk/>
            <pc:sldMk cId="2937538669" sldId="1790"/>
            <ac:spMk id="27" creationId="{B387FF2C-B010-BFCB-6AA8-E297DB829E91}"/>
          </ac:spMkLst>
        </pc:spChg>
        <pc:spChg chg="del">
          <ac:chgData name="Mr J Bee (BWCET)" userId="a1856448-f297-487a-a7ea-498499ce4ab3" providerId="ADAL" clId="{7B77F153-592D-49B5-BFF1-A2EAA9389930}" dt="2024-10-31T08:21:59.308" v="8116" actId="478"/>
          <ac:spMkLst>
            <pc:docMk/>
            <pc:sldMk cId="2937538669" sldId="1790"/>
            <ac:spMk id="29" creationId="{4F511341-7003-BA74-C989-93D0D01ECEFE}"/>
          </ac:spMkLst>
        </pc:spChg>
        <pc:spChg chg="del">
          <ac:chgData name="Mr J Bee (BWCET)" userId="a1856448-f297-487a-a7ea-498499ce4ab3" providerId="ADAL" clId="{7B77F153-592D-49B5-BFF1-A2EAA9389930}" dt="2024-10-31T08:22:01.806" v="8118" actId="478"/>
          <ac:spMkLst>
            <pc:docMk/>
            <pc:sldMk cId="2937538669" sldId="1790"/>
            <ac:spMk id="31" creationId="{0BB6D811-387F-3A27-8F9C-071537C663AD}"/>
          </ac:spMkLst>
        </pc:spChg>
        <pc:spChg chg="del">
          <ac:chgData name="Mr J Bee (BWCET)" userId="a1856448-f297-487a-a7ea-498499ce4ab3" providerId="ADAL" clId="{7B77F153-592D-49B5-BFF1-A2EAA9389930}" dt="2024-10-31T08:21:58.790" v="8115" actId="478"/>
          <ac:spMkLst>
            <pc:docMk/>
            <pc:sldMk cId="2937538669" sldId="1790"/>
            <ac:spMk id="32" creationId="{0C8EC884-4D19-9E55-0376-BF70E065EE72}"/>
          </ac:spMkLst>
        </pc:spChg>
        <pc:spChg chg="del">
          <ac:chgData name="Mr J Bee (BWCET)" userId="a1856448-f297-487a-a7ea-498499ce4ab3" providerId="ADAL" clId="{7B77F153-592D-49B5-BFF1-A2EAA9389930}" dt="2024-10-31T08:22:00.297" v="8117" actId="478"/>
          <ac:spMkLst>
            <pc:docMk/>
            <pc:sldMk cId="2937538669" sldId="1790"/>
            <ac:spMk id="34" creationId="{0F203C8F-2D01-1770-EAF2-ABB008F700AF}"/>
          </ac:spMkLst>
        </pc:spChg>
        <pc:spChg chg="del">
          <ac:chgData name="Mr J Bee (BWCET)" userId="a1856448-f297-487a-a7ea-498499ce4ab3" providerId="ADAL" clId="{7B77F153-592D-49B5-BFF1-A2EAA9389930}" dt="2024-10-31T08:21:45.780" v="8084" actId="478"/>
          <ac:spMkLst>
            <pc:docMk/>
            <pc:sldMk cId="2937538669" sldId="1790"/>
            <ac:spMk id="35" creationId="{93836ED2-0036-E4C2-D74B-F4AC4A62A049}"/>
          </ac:spMkLst>
        </pc:spChg>
        <pc:spChg chg="del">
          <ac:chgData name="Mr J Bee (BWCET)" userId="a1856448-f297-487a-a7ea-498499ce4ab3" providerId="ADAL" clId="{7B77F153-592D-49B5-BFF1-A2EAA9389930}" dt="2024-10-31T08:21:45.780" v="8084" actId="478"/>
          <ac:spMkLst>
            <pc:docMk/>
            <pc:sldMk cId="2937538669" sldId="1790"/>
            <ac:spMk id="36" creationId="{6C63CB5A-2685-136D-BD47-370D057FE682}"/>
          </ac:spMkLst>
        </pc:spChg>
        <pc:spChg chg="del">
          <ac:chgData name="Mr J Bee (BWCET)" userId="a1856448-f297-487a-a7ea-498499ce4ab3" providerId="ADAL" clId="{7B77F153-592D-49B5-BFF1-A2EAA9389930}" dt="2024-10-31T08:21:58.231" v="8114" actId="478"/>
          <ac:spMkLst>
            <pc:docMk/>
            <pc:sldMk cId="2937538669" sldId="1790"/>
            <ac:spMk id="37" creationId="{5807AC75-C762-F1B2-D0FA-13B261D1DD4A}"/>
          </ac:spMkLst>
        </pc:spChg>
        <pc:spChg chg="del">
          <ac:chgData name="Mr J Bee (BWCET)" userId="a1856448-f297-487a-a7ea-498499ce4ab3" providerId="ADAL" clId="{7B77F153-592D-49B5-BFF1-A2EAA9389930}" dt="2024-10-31T08:21:57.266" v="8113" actId="478"/>
          <ac:spMkLst>
            <pc:docMk/>
            <pc:sldMk cId="2937538669" sldId="1790"/>
            <ac:spMk id="38" creationId="{09526CFA-DA73-D44F-74A9-951255996D91}"/>
          </ac:spMkLst>
        </pc:spChg>
        <pc:spChg chg="add mod">
          <ac:chgData name="Mr J Bee (BWCET)" userId="a1856448-f297-487a-a7ea-498499ce4ab3" providerId="ADAL" clId="{7B77F153-592D-49B5-BFF1-A2EAA9389930}" dt="2024-10-31T08:25:26.393" v="8181" actId="14100"/>
          <ac:spMkLst>
            <pc:docMk/>
            <pc:sldMk cId="2937538669" sldId="1790"/>
            <ac:spMk id="39" creationId="{455E3BEA-619B-CE52-CB06-58CA04EA8043}"/>
          </ac:spMkLst>
        </pc:spChg>
        <pc:spChg chg="add mod">
          <ac:chgData name="Mr J Bee (BWCET)" userId="a1856448-f297-487a-a7ea-498499ce4ab3" providerId="ADAL" clId="{7B77F153-592D-49B5-BFF1-A2EAA9389930}" dt="2024-10-31T08:25:31.137" v="8184" actId="20577"/>
          <ac:spMkLst>
            <pc:docMk/>
            <pc:sldMk cId="2937538669" sldId="1790"/>
            <ac:spMk id="40" creationId="{930DB45A-3026-5441-DD47-2E3C96232D6D}"/>
          </ac:spMkLst>
        </pc:spChg>
        <pc:spChg chg="add del mod">
          <ac:chgData name="Mr J Bee (BWCET)" userId="a1856448-f297-487a-a7ea-498499ce4ab3" providerId="ADAL" clId="{7B77F153-592D-49B5-BFF1-A2EAA9389930}" dt="2024-10-31T08:24:36.761" v="8164" actId="478"/>
          <ac:spMkLst>
            <pc:docMk/>
            <pc:sldMk cId="2937538669" sldId="1790"/>
            <ac:spMk id="56" creationId="{4BB11C81-2722-1021-EA7D-209DC6334BE8}"/>
          </ac:spMkLst>
        </pc:spChg>
        <pc:spChg chg="add mod">
          <ac:chgData name="Mr J Bee (BWCET)" userId="a1856448-f297-487a-a7ea-498499ce4ab3" providerId="ADAL" clId="{7B77F153-592D-49B5-BFF1-A2EAA9389930}" dt="2024-10-31T08:29:38.130" v="8221" actId="20577"/>
          <ac:spMkLst>
            <pc:docMk/>
            <pc:sldMk cId="2937538669" sldId="1790"/>
            <ac:spMk id="61" creationId="{94A2F224-5B5A-A95F-B5DE-2F3BC847749F}"/>
          </ac:spMkLst>
        </pc:spChg>
        <pc:spChg chg="add mod">
          <ac:chgData name="Mr J Bee (BWCET)" userId="a1856448-f297-487a-a7ea-498499ce4ab3" providerId="ADAL" clId="{7B77F153-592D-49B5-BFF1-A2EAA9389930}" dt="2024-10-31T08:28:52.351" v="8207" actId="1076"/>
          <ac:spMkLst>
            <pc:docMk/>
            <pc:sldMk cId="2937538669" sldId="1790"/>
            <ac:spMk id="62" creationId="{3F4D067D-A5F8-2A6D-FF3E-50CF2948760B}"/>
          </ac:spMkLst>
        </pc:spChg>
        <pc:spChg chg="add mod">
          <ac:chgData name="Mr J Bee (BWCET)" userId="a1856448-f297-487a-a7ea-498499ce4ab3" providerId="ADAL" clId="{7B77F153-592D-49B5-BFF1-A2EAA9389930}" dt="2024-10-31T08:30:36.904" v="8262" actId="1036"/>
          <ac:spMkLst>
            <pc:docMk/>
            <pc:sldMk cId="2937538669" sldId="1790"/>
            <ac:spMk id="65" creationId="{FE75F8B7-8F8D-2AAF-BAD0-0C68900B9E46}"/>
          </ac:spMkLst>
        </pc:spChg>
        <pc:spChg chg="add mod">
          <ac:chgData name="Mr J Bee (BWCET)" userId="a1856448-f297-487a-a7ea-498499ce4ab3" providerId="ADAL" clId="{7B77F153-592D-49B5-BFF1-A2EAA9389930}" dt="2024-10-31T08:30:36.904" v="8262" actId="1036"/>
          <ac:spMkLst>
            <pc:docMk/>
            <pc:sldMk cId="2937538669" sldId="1790"/>
            <ac:spMk id="66" creationId="{3F12AE0A-12C9-C1A2-DBB1-D765E53EC6BA}"/>
          </ac:spMkLst>
        </pc:spChg>
        <pc:spChg chg="add mod">
          <ac:chgData name="Mr J Bee (BWCET)" userId="a1856448-f297-487a-a7ea-498499ce4ab3" providerId="ADAL" clId="{7B77F153-592D-49B5-BFF1-A2EAA9389930}" dt="2024-10-31T08:30:36.904" v="8262" actId="1036"/>
          <ac:spMkLst>
            <pc:docMk/>
            <pc:sldMk cId="2937538669" sldId="1790"/>
            <ac:spMk id="68" creationId="{5ACAEBF7-62C7-8007-1305-6F28A7E85C4A}"/>
          </ac:spMkLst>
        </pc:spChg>
        <pc:spChg chg="add mod">
          <ac:chgData name="Mr J Bee (BWCET)" userId="a1856448-f297-487a-a7ea-498499ce4ab3" providerId="ADAL" clId="{7B77F153-592D-49B5-BFF1-A2EAA9389930}" dt="2024-10-31T08:29:41.025" v="8223" actId="20577"/>
          <ac:spMkLst>
            <pc:docMk/>
            <pc:sldMk cId="2937538669" sldId="1790"/>
            <ac:spMk id="69" creationId="{EDC6945F-259A-C464-7388-CCB965AD9324}"/>
          </ac:spMkLst>
        </pc:spChg>
        <pc:spChg chg="del">
          <ac:chgData name="Mr J Bee (BWCET)" userId="a1856448-f297-487a-a7ea-498499ce4ab3" providerId="ADAL" clId="{7B77F153-592D-49B5-BFF1-A2EAA9389930}" dt="2024-10-31T08:21:45.780" v="8084" actId="478"/>
          <ac:spMkLst>
            <pc:docMk/>
            <pc:sldMk cId="2937538669" sldId="1790"/>
            <ac:spMk id="154" creationId="{C5927040-E049-D7E1-1DE4-235824EF16C5}"/>
          </ac:spMkLst>
        </pc:spChg>
        <pc:spChg chg="del">
          <ac:chgData name="Mr J Bee (BWCET)" userId="a1856448-f297-487a-a7ea-498499ce4ab3" providerId="ADAL" clId="{7B77F153-592D-49B5-BFF1-A2EAA9389930}" dt="2024-10-31T08:21:45.780" v="8084" actId="478"/>
          <ac:spMkLst>
            <pc:docMk/>
            <pc:sldMk cId="2937538669" sldId="1790"/>
            <ac:spMk id="155" creationId="{A06F72B4-FB13-0C74-0C64-4FE76A2F0CAB}"/>
          </ac:spMkLst>
        </pc:spChg>
        <pc:spChg chg="mod">
          <ac:chgData name="Mr J Bee (BWCET)" userId="a1856448-f297-487a-a7ea-498499ce4ab3" providerId="ADAL" clId="{7B77F153-592D-49B5-BFF1-A2EAA9389930}" dt="2024-10-31T08:33:13.198" v="8294" actId="1036"/>
          <ac:spMkLst>
            <pc:docMk/>
            <pc:sldMk cId="2937538669" sldId="1790"/>
            <ac:spMk id="158" creationId="{F02E59FA-0BDD-853A-395D-1A4E27755F47}"/>
          </ac:spMkLst>
        </pc:spChg>
        <pc:spChg chg="mod">
          <ac:chgData name="Mr J Bee (BWCET)" userId="a1856448-f297-487a-a7ea-498499ce4ab3" providerId="ADAL" clId="{7B77F153-592D-49B5-BFF1-A2EAA9389930}" dt="2024-10-31T08:25:16.477" v="8179" actId="14100"/>
          <ac:spMkLst>
            <pc:docMk/>
            <pc:sldMk cId="2937538669" sldId="1790"/>
            <ac:spMk id="159" creationId="{FDFF6766-FEEC-2329-B926-9ED7A5A578DD}"/>
          </ac:spMkLst>
        </pc:spChg>
        <pc:spChg chg="add mod">
          <ac:chgData name="Mr J Bee (BWCET)" userId="a1856448-f297-487a-a7ea-498499ce4ab3" providerId="ADAL" clId="{7B77F153-592D-49B5-BFF1-A2EAA9389930}" dt="2024-10-31T08:32:02.316" v="8277" actId="20577"/>
          <ac:spMkLst>
            <pc:docMk/>
            <pc:sldMk cId="2937538669" sldId="1790"/>
            <ac:spMk id="162" creationId="{FE8B26D6-8A90-D63C-79EC-764B7366F0EC}"/>
          </ac:spMkLst>
        </pc:spChg>
        <pc:spChg chg="add mod">
          <ac:chgData name="Mr J Bee (BWCET)" userId="a1856448-f297-487a-a7ea-498499ce4ab3" providerId="ADAL" clId="{7B77F153-592D-49B5-BFF1-A2EAA9389930}" dt="2024-10-31T08:31:18.896" v="8268" actId="1076"/>
          <ac:spMkLst>
            <pc:docMk/>
            <pc:sldMk cId="2937538669" sldId="1790"/>
            <ac:spMk id="163" creationId="{95155323-AF41-4AB2-BD20-0B0A7BA0F32C}"/>
          </ac:spMkLst>
        </pc:spChg>
        <pc:spChg chg="add mod">
          <ac:chgData name="Mr J Bee (BWCET)" userId="a1856448-f297-487a-a7ea-498499ce4ab3" providerId="ADAL" clId="{7B77F153-592D-49B5-BFF1-A2EAA9389930}" dt="2024-10-31T08:32:09.654" v="8283" actId="1037"/>
          <ac:spMkLst>
            <pc:docMk/>
            <pc:sldMk cId="2937538669" sldId="1790"/>
            <ac:spMk id="165" creationId="{82141334-B6B3-B4D7-D0CF-A14E796F13FF}"/>
          </ac:spMkLst>
        </pc:spChg>
        <pc:spChg chg="add mod">
          <ac:chgData name="Mr J Bee (BWCET)" userId="a1856448-f297-487a-a7ea-498499ce4ab3" providerId="ADAL" clId="{7B77F153-592D-49B5-BFF1-A2EAA9389930}" dt="2024-10-31T08:32:08.453" v="8281" actId="1037"/>
          <ac:spMkLst>
            <pc:docMk/>
            <pc:sldMk cId="2937538669" sldId="1790"/>
            <ac:spMk id="166" creationId="{E2109E49-BFFD-EE05-F671-AA0CA0808651}"/>
          </ac:spMkLst>
        </pc:spChg>
        <pc:spChg chg="add mod">
          <ac:chgData name="Mr J Bee (BWCET)" userId="a1856448-f297-487a-a7ea-498499ce4ab3" providerId="ADAL" clId="{7B77F153-592D-49B5-BFF1-A2EAA9389930}" dt="2024-10-31T08:32:06.279" v="8279" actId="1037"/>
          <ac:spMkLst>
            <pc:docMk/>
            <pc:sldMk cId="2937538669" sldId="1790"/>
            <ac:spMk id="167" creationId="{19C41C20-06FF-9A87-79DF-105853098A10}"/>
          </ac:spMkLst>
        </pc:spChg>
        <pc:spChg chg="add mod">
          <ac:chgData name="Mr J Bee (BWCET)" userId="a1856448-f297-487a-a7ea-498499ce4ab3" providerId="ADAL" clId="{7B77F153-592D-49B5-BFF1-A2EAA9389930}" dt="2024-10-31T08:32:13.801" v="8285" actId="20577"/>
          <ac:spMkLst>
            <pc:docMk/>
            <pc:sldMk cId="2937538669" sldId="1790"/>
            <ac:spMk id="168" creationId="{5C76E173-BAF5-3EB1-123C-129C54AAC39E}"/>
          </ac:spMkLst>
        </pc:spChg>
        <pc:cxnChg chg="del">
          <ac:chgData name="Mr J Bee (BWCET)" userId="a1856448-f297-487a-a7ea-498499ce4ab3" providerId="ADAL" clId="{7B77F153-592D-49B5-BFF1-A2EAA9389930}" dt="2024-10-31T08:21:45.780" v="8084" actId="478"/>
          <ac:cxnSpMkLst>
            <pc:docMk/>
            <pc:sldMk cId="2937538669" sldId="1790"/>
            <ac:cxnSpMk id="8" creationId="{112FACCC-7332-C16C-C2C5-E8F445981E3F}"/>
          </ac:cxnSpMkLst>
        </pc:cxnChg>
        <pc:cxnChg chg="mod">
          <ac:chgData name="Mr J Bee (BWCET)" userId="a1856448-f297-487a-a7ea-498499ce4ab3" providerId="ADAL" clId="{7B77F153-592D-49B5-BFF1-A2EAA9389930}" dt="2024-10-31T08:24:36.761" v="8164" actId="478"/>
          <ac:cxnSpMkLst>
            <pc:docMk/>
            <pc:sldMk cId="2937538669" sldId="1790"/>
            <ac:cxnSpMk id="9" creationId="{C56D8CB0-B64F-CE75-C178-DD12DFDDAA1C}"/>
          </ac:cxnSpMkLst>
        </pc:cxnChg>
        <pc:cxnChg chg="mod">
          <ac:chgData name="Mr J Bee (BWCET)" userId="a1856448-f297-487a-a7ea-498499ce4ab3" providerId="ADAL" clId="{7B77F153-592D-49B5-BFF1-A2EAA9389930}" dt="2024-10-31T08:24:36.761" v="8164" actId="478"/>
          <ac:cxnSpMkLst>
            <pc:docMk/>
            <pc:sldMk cId="2937538669" sldId="1790"/>
            <ac:cxnSpMk id="13" creationId="{2D870637-3A6E-453C-7C3B-035D08FD12F6}"/>
          </ac:cxnSpMkLst>
        </pc:cxnChg>
        <pc:cxnChg chg="del mod">
          <ac:chgData name="Mr J Bee (BWCET)" userId="a1856448-f297-487a-a7ea-498499ce4ab3" providerId="ADAL" clId="{7B77F153-592D-49B5-BFF1-A2EAA9389930}" dt="2024-10-31T08:21:45.780" v="8084" actId="478"/>
          <ac:cxnSpMkLst>
            <pc:docMk/>
            <pc:sldMk cId="2937538669" sldId="1790"/>
            <ac:cxnSpMk id="28" creationId="{D0891FF0-01D2-2A5A-0C06-C1DABBB79143}"/>
          </ac:cxnSpMkLst>
        </pc:cxnChg>
        <pc:cxnChg chg="del">
          <ac:chgData name="Mr J Bee (BWCET)" userId="a1856448-f297-487a-a7ea-498499ce4ab3" providerId="ADAL" clId="{7B77F153-592D-49B5-BFF1-A2EAA9389930}" dt="2024-10-31T08:21:45.780" v="8084" actId="478"/>
          <ac:cxnSpMkLst>
            <pc:docMk/>
            <pc:sldMk cId="2937538669" sldId="1790"/>
            <ac:cxnSpMk id="33" creationId="{F9BB9444-1BCE-3B92-2050-9C2BDB8C36FE}"/>
          </ac:cxnSpMkLst>
        </pc:cxnChg>
        <pc:cxnChg chg="add mod">
          <ac:chgData name="Mr J Bee (BWCET)" userId="a1856448-f297-487a-a7ea-498499ce4ab3" providerId="ADAL" clId="{7B77F153-592D-49B5-BFF1-A2EAA9389930}" dt="2024-10-31T08:24:02.442" v="8157" actId="1036"/>
          <ac:cxnSpMkLst>
            <pc:docMk/>
            <pc:sldMk cId="2937538669" sldId="1790"/>
            <ac:cxnSpMk id="41" creationId="{16C24E70-AA78-584C-C962-E53585EB7244}"/>
          </ac:cxnSpMkLst>
        </pc:cxnChg>
        <pc:cxnChg chg="del mod">
          <ac:chgData name="Mr J Bee (BWCET)" userId="a1856448-f297-487a-a7ea-498499ce4ab3" providerId="ADAL" clId="{7B77F153-592D-49B5-BFF1-A2EAA9389930}" dt="2024-10-31T08:21:45.780" v="8084" actId="478"/>
          <ac:cxnSpMkLst>
            <pc:docMk/>
            <pc:sldMk cId="2937538669" sldId="1790"/>
            <ac:cxnSpMk id="42" creationId="{E4BCA886-30CD-C212-6FDC-F58B0913D46D}"/>
          </ac:cxnSpMkLst>
        </pc:cxnChg>
        <pc:cxnChg chg="add mod">
          <ac:chgData name="Mr J Bee (BWCET)" userId="a1856448-f297-487a-a7ea-498499ce4ab3" providerId="ADAL" clId="{7B77F153-592D-49B5-BFF1-A2EAA9389930}" dt="2024-10-31T08:28:52.351" v="8207" actId="1076"/>
          <ac:cxnSpMkLst>
            <pc:docMk/>
            <pc:sldMk cId="2937538669" sldId="1790"/>
            <ac:cxnSpMk id="60" creationId="{8E916FC9-95FC-70D7-616F-32C1579E7A5A}"/>
          </ac:cxnSpMkLst>
        </pc:cxnChg>
        <pc:cxnChg chg="add mod">
          <ac:chgData name="Mr J Bee (BWCET)" userId="a1856448-f297-487a-a7ea-498499ce4ab3" providerId="ADAL" clId="{7B77F153-592D-49B5-BFF1-A2EAA9389930}" dt="2024-10-31T08:34:19.014" v="8298" actId="14100"/>
          <ac:cxnSpMkLst>
            <pc:docMk/>
            <pc:sldMk cId="2937538669" sldId="1790"/>
            <ac:cxnSpMk id="64" creationId="{D815312C-94E5-7924-C1D6-7D1F78F0C097}"/>
          </ac:cxnSpMkLst>
        </pc:cxnChg>
        <pc:cxnChg chg="add mod">
          <ac:chgData name="Mr J Bee (BWCET)" userId="a1856448-f297-487a-a7ea-498499ce4ab3" providerId="ADAL" clId="{7B77F153-592D-49B5-BFF1-A2EAA9389930}" dt="2024-10-31T08:28:52.351" v="8207" actId="1076"/>
          <ac:cxnSpMkLst>
            <pc:docMk/>
            <pc:sldMk cId="2937538669" sldId="1790"/>
            <ac:cxnSpMk id="151" creationId="{D0EEAD28-A973-DA06-A1B4-F0B246EF4633}"/>
          </ac:cxnSpMkLst>
        </pc:cxnChg>
        <pc:cxnChg chg="del">
          <ac:chgData name="Mr J Bee (BWCET)" userId="a1856448-f297-487a-a7ea-498499ce4ab3" providerId="ADAL" clId="{7B77F153-592D-49B5-BFF1-A2EAA9389930}" dt="2024-10-31T08:21:45.780" v="8084" actId="478"/>
          <ac:cxnSpMkLst>
            <pc:docMk/>
            <pc:sldMk cId="2937538669" sldId="1790"/>
            <ac:cxnSpMk id="153" creationId="{84CC7D69-DCFC-A423-F1CC-D67D662400C9}"/>
          </ac:cxnSpMkLst>
        </pc:cxnChg>
        <pc:cxnChg chg="del mod">
          <ac:chgData name="Mr J Bee (BWCET)" userId="a1856448-f297-487a-a7ea-498499ce4ab3" providerId="ADAL" clId="{7B77F153-592D-49B5-BFF1-A2EAA9389930}" dt="2024-10-31T08:21:45.780" v="8084" actId="478"/>
          <ac:cxnSpMkLst>
            <pc:docMk/>
            <pc:sldMk cId="2937538669" sldId="1790"/>
            <ac:cxnSpMk id="157" creationId="{979E741D-E66D-1A32-D995-8E7EBA2CA715}"/>
          </ac:cxnSpMkLst>
        </pc:cxnChg>
        <pc:cxnChg chg="add mod">
          <ac:chgData name="Mr J Bee (BWCET)" userId="a1856448-f297-487a-a7ea-498499ce4ab3" providerId="ADAL" clId="{7B77F153-592D-49B5-BFF1-A2EAA9389930}" dt="2024-10-31T08:31:18.896" v="8268" actId="1076"/>
          <ac:cxnSpMkLst>
            <pc:docMk/>
            <pc:sldMk cId="2937538669" sldId="1790"/>
            <ac:cxnSpMk id="161" creationId="{15668157-6D05-C89D-2545-321A0F413E9A}"/>
          </ac:cxnSpMkLst>
        </pc:cxnChg>
        <pc:cxnChg chg="add mod">
          <ac:chgData name="Mr J Bee (BWCET)" userId="a1856448-f297-487a-a7ea-498499ce4ab3" providerId="ADAL" clId="{7B77F153-592D-49B5-BFF1-A2EAA9389930}" dt="2024-10-31T08:31:18.896" v="8268" actId="1076"/>
          <ac:cxnSpMkLst>
            <pc:docMk/>
            <pc:sldMk cId="2937538669" sldId="1790"/>
            <ac:cxnSpMk id="164" creationId="{7DB3846F-DB0F-9A99-CDA0-4C0B227B05C2}"/>
          </ac:cxnSpMkLst>
        </pc:cxnChg>
        <pc:cxnChg chg="add mod">
          <ac:chgData name="Mr J Bee (BWCET)" userId="a1856448-f297-487a-a7ea-498499ce4ab3" providerId="ADAL" clId="{7B77F153-592D-49B5-BFF1-A2EAA9389930}" dt="2024-10-31T08:31:18.896" v="8268" actId="1076"/>
          <ac:cxnSpMkLst>
            <pc:docMk/>
            <pc:sldMk cId="2937538669" sldId="1790"/>
            <ac:cxnSpMk id="171" creationId="{F73E6592-A013-CF62-D862-4821E2D9F172}"/>
          </ac:cxnSpMkLst>
        </pc:cxnChg>
      </pc:sldChg>
      <pc:sldChg chg="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01447679" sldId="1791"/>
        </pc:sldMkLst>
        <pc:spChg chg="mod">
          <ac:chgData name="Mr J Bee (BWCET)" userId="a1856448-f297-487a-a7ea-498499ce4ab3" providerId="ADAL" clId="{7B77F153-592D-49B5-BFF1-A2EAA9389930}" dt="2024-10-31T08:36:17.076" v="8385" actId="20577"/>
          <ac:spMkLst>
            <pc:docMk/>
            <pc:sldMk cId="301447679" sldId="1791"/>
            <ac:spMk id="27" creationId="{A26EFE5E-E336-46A9-834D-4D392F6549BD}"/>
          </ac:spMkLst>
        </pc:spChg>
        <pc:spChg chg="mod">
          <ac:chgData name="Mr J Bee (BWCET)" userId="a1856448-f297-487a-a7ea-498499ce4ab3" providerId="ADAL" clId="{7B77F153-592D-49B5-BFF1-A2EAA9389930}" dt="2024-10-31T08:35:42.578" v="8304" actId="20577"/>
          <ac:spMkLst>
            <pc:docMk/>
            <pc:sldMk cId="301447679" sldId="1791"/>
            <ac:spMk id="166" creationId="{15CA9EC7-A687-86D7-0E2B-8E7852676B23}"/>
          </ac:spMkLst>
        </pc:spChg>
        <pc:spChg chg="del">
          <ac:chgData name="Mr J Bee (BWCET)" userId="a1856448-f297-487a-a7ea-498499ce4ab3" providerId="ADAL" clId="{7B77F153-592D-49B5-BFF1-A2EAA9389930}" dt="2024-10-31T08:35:54.314" v="8306" actId="478"/>
          <ac:spMkLst>
            <pc:docMk/>
            <pc:sldMk cId="301447679" sldId="1791"/>
            <ac:spMk id="167" creationId="{52492A95-9EFF-0B26-C610-7ADFD1F52A9C}"/>
          </ac:spMkLst>
        </pc:spChg>
        <pc:cxnChg chg="mod">
          <ac:chgData name="Mr J Bee (BWCET)" userId="a1856448-f297-487a-a7ea-498499ce4ab3" providerId="ADAL" clId="{7B77F153-592D-49B5-BFF1-A2EAA9389930}" dt="2024-10-31T08:35:33.327" v="8301" actId="1076"/>
          <ac:cxnSpMkLst>
            <pc:docMk/>
            <pc:sldMk cId="301447679" sldId="1791"/>
            <ac:cxnSpMk id="164" creationId="{EA9CBC33-01A3-617D-4FCD-D64CFED9DA6D}"/>
          </ac:cxnSpMkLst>
        </pc:cxnChg>
        <pc:cxnChg chg="mod">
          <ac:chgData name="Mr J Bee (BWCET)" userId="a1856448-f297-487a-a7ea-498499ce4ab3" providerId="ADAL" clId="{7B77F153-592D-49B5-BFF1-A2EAA9389930}" dt="2024-10-31T08:35:51.890" v="8305" actId="1076"/>
          <ac:cxnSpMkLst>
            <pc:docMk/>
            <pc:sldMk cId="301447679" sldId="1791"/>
            <ac:cxnSpMk id="165" creationId="{5197F110-A9D4-C97E-DCB2-77D23B8CCBCF}"/>
          </ac:cxnSpMkLst>
        </pc:cxn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220397374" sldId="1792"/>
        </pc:sldMkLst>
        <pc:spChg chg="mod">
          <ac:chgData name="Mr J Bee (BWCET)" userId="a1856448-f297-487a-a7ea-498499ce4ab3" providerId="ADAL" clId="{7B77F153-592D-49B5-BFF1-A2EAA9389930}" dt="2024-10-31T08:37:36.686" v="8447" actId="1076"/>
          <ac:spMkLst>
            <pc:docMk/>
            <pc:sldMk cId="1220397374" sldId="1792"/>
            <ac:spMk id="3" creationId="{B00032CE-7476-AB77-8FFA-4B74E0BAC037}"/>
          </ac:spMkLst>
        </pc:spChg>
        <pc:spChg chg="mod">
          <ac:chgData name="Mr J Bee (BWCET)" userId="a1856448-f297-487a-a7ea-498499ce4ab3" providerId="ADAL" clId="{7B77F153-592D-49B5-BFF1-A2EAA9389930}" dt="2024-10-31T08:37:36.686" v="8447" actId="1076"/>
          <ac:spMkLst>
            <pc:docMk/>
            <pc:sldMk cId="1220397374" sldId="1792"/>
            <ac:spMk id="5" creationId="{64FD5297-879E-B86B-BE00-A37386AFD35C}"/>
          </ac:spMkLst>
        </pc:spChg>
        <pc:spChg chg="mod">
          <ac:chgData name="Mr J Bee (BWCET)" userId="a1856448-f297-487a-a7ea-498499ce4ab3" providerId="ADAL" clId="{7B77F153-592D-49B5-BFF1-A2EAA9389930}" dt="2024-10-31T08:37:36.686" v="8447" actId="1076"/>
          <ac:spMkLst>
            <pc:docMk/>
            <pc:sldMk cId="1220397374" sldId="1792"/>
            <ac:spMk id="6" creationId="{99BE7841-2CD5-68AE-F34A-E2F75E3D6E4C}"/>
          </ac:spMkLst>
        </pc:spChg>
        <pc:spChg chg="mod">
          <ac:chgData name="Mr J Bee (BWCET)" userId="a1856448-f297-487a-a7ea-498499ce4ab3" providerId="ADAL" clId="{7B77F153-592D-49B5-BFF1-A2EAA9389930}" dt="2024-10-31T08:37:36.686" v="8447" actId="1076"/>
          <ac:spMkLst>
            <pc:docMk/>
            <pc:sldMk cId="1220397374" sldId="1792"/>
            <ac:spMk id="7" creationId="{2F16F8F4-B65C-5A49-398D-ACD4C4DA7559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8" creationId="{D6A86231-6989-6441-88D2-CC9BDC4B15CA}"/>
          </ac:spMkLst>
        </pc:spChg>
        <pc:spChg chg="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11" creationId="{360F5C85-A6DD-1ED2-0213-6F04DBCBA51D}"/>
          </ac:spMkLst>
        </pc:spChg>
        <pc:spChg chg="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12" creationId="{57C90121-B776-4ED4-F4F1-C766D5C74C48}"/>
          </ac:spMkLst>
        </pc:spChg>
        <pc:spChg chg="mod">
          <ac:chgData name="Mr J Bee (BWCET)" userId="a1856448-f297-487a-a7ea-498499ce4ab3" providerId="ADAL" clId="{7B77F153-592D-49B5-BFF1-A2EAA9389930}" dt="2024-10-31T08:37:26.174" v="8446" actId="20577"/>
          <ac:spMkLst>
            <pc:docMk/>
            <pc:sldMk cId="1220397374" sldId="1792"/>
            <ac:spMk id="26" creationId="{FC60FE52-A66D-8533-BBEC-07EFAC81DFAF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27" creationId="{FEA43B8C-6671-B6F1-AF57-3C1B54AE4999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28" creationId="{CEC4DA72-C3E3-FA0B-926D-095F1287C38C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31" creationId="{94180D5A-F4DC-D23B-53FB-EF82F3202BDA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33" creationId="{5C703E43-2DF1-F922-3EBC-93F3613897C0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35" creationId="{65E9A7C3-D0B7-859E-954C-A48025D5832C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36" creationId="{74783C2D-2A50-3A24-2142-096663B55D4C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38" creationId="{57661740-7315-883A-C3A1-41CC5A3C9E25}"/>
          </ac:spMkLst>
        </pc:spChg>
        <pc:spChg chg="del">
          <ac:chgData name="Mr J Bee (BWCET)" userId="a1856448-f297-487a-a7ea-498499ce4ab3" providerId="ADAL" clId="{7B77F153-592D-49B5-BFF1-A2EAA9389930}" dt="2024-10-31T08:37:16.439" v="8440" actId="478"/>
          <ac:spMkLst>
            <pc:docMk/>
            <pc:sldMk cId="1220397374" sldId="1792"/>
            <ac:spMk id="39" creationId="{35736B92-BF5B-8DCA-D38A-7604514A063C}"/>
          </ac:spMkLst>
        </pc:spChg>
        <pc:spChg chg="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40" creationId="{83FC200A-437E-CE6B-E0FC-B1885403013C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43" creationId="{8E0D6B9A-6BBF-5B16-408C-1529A8F0D0AD}"/>
          </ac:spMkLst>
        </pc:spChg>
        <pc:spChg chg="mod">
          <ac:chgData name="Mr J Bee (BWCET)" userId="a1856448-f297-487a-a7ea-498499ce4ab3" providerId="ADAL" clId="{7B77F153-592D-49B5-BFF1-A2EAA9389930}" dt="2024-10-31T08:37:36.686" v="8447" actId="1076"/>
          <ac:spMkLst>
            <pc:docMk/>
            <pc:sldMk cId="1220397374" sldId="1792"/>
            <ac:spMk id="53" creationId="{26E548BB-D01E-4A79-8F52-4399A717CD6B}"/>
          </ac:spMkLst>
        </pc:spChg>
        <pc:spChg chg="add del mod">
          <ac:chgData name="Mr J Bee (BWCET)" userId="a1856448-f297-487a-a7ea-498499ce4ab3" providerId="ADAL" clId="{7B77F153-592D-49B5-BFF1-A2EAA9389930}" dt="2024-10-31T08:39:34.900" v="8491" actId="478"/>
          <ac:spMkLst>
            <pc:docMk/>
            <pc:sldMk cId="1220397374" sldId="1792"/>
            <ac:spMk id="54" creationId="{BB5F882F-8326-BB0A-530F-9D34E6A3C57D}"/>
          </ac:spMkLst>
        </pc:spChg>
        <pc:spChg chg="add del mod">
          <ac:chgData name="Mr J Bee (BWCET)" userId="a1856448-f297-487a-a7ea-498499ce4ab3" providerId="ADAL" clId="{7B77F153-592D-49B5-BFF1-A2EAA9389930}" dt="2024-10-31T08:39:34.900" v="8491" actId="478"/>
          <ac:spMkLst>
            <pc:docMk/>
            <pc:sldMk cId="1220397374" sldId="1792"/>
            <ac:spMk id="55" creationId="{6C40D859-DDFF-37CC-384C-1738CA7A263A}"/>
          </ac:spMkLst>
        </pc:spChg>
        <pc:spChg chg="add del mod">
          <ac:chgData name="Mr J Bee (BWCET)" userId="a1856448-f297-487a-a7ea-498499ce4ab3" providerId="ADAL" clId="{7B77F153-592D-49B5-BFF1-A2EAA9389930}" dt="2024-10-31T08:39:34.900" v="8491" actId="478"/>
          <ac:spMkLst>
            <pc:docMk/>
            <pc:sldMk cId="1220397374" sldId="1792"/>
            <ac:spMk id="57" creationId="{43432300-A778-B61B-7C06-2E41CE3769E3}"/>
          </ac:spMkLst>
        </pc:spChg>
        <pc:spChg chg="mod">
          <ac:chgData name="Mr J Bee (BWCET)" userId="a1856448-f297-487a-a7ea-498499ce4ab3" providerId="ADAL" clId="{7B77F153-592D-49B5-BFF1-A2EAA9389930}" dt="2024-10-31T08:37:36.686" v="8447" actId="1076"/>
          <ac:spMkLst>
            <pc:docMk/>
            <pc:sldMk cId="1220397374" sldId="1792"/>
            <ac:spMk id="59" creationId="{D9F22609-713E-C253-9017-C7E3D88BB993}"/>
          </ac:spMkLst>
        </pc:spChg>
        <pc:spChg chg="del">
          <ac:chgData name="Mr J Bee (BWCET)" userId="a1856448-f297-487a-a7ea-498499ce4ab3" providerId="ADAL" clId="{7B77F153-592D-49B5-BFF1-A2EAA9389930}" dt="2024-10-31T08:37:48.877" v="8450" actId="478"/>
          <ac:spMkLst>
            <pc:docMk/>
            <pc:sldMk cId="1220397374" sldId="1792"/>
            <ac:spMk id="61" creationId="{BE887E59-B127-7604-4DEE-888C329B1C2C}"/>
          </ac:spMkLst>
        </pc:spChg>
        <pc:spChg chg="del">
          <ac:chgData name="Mr J Bee (BWCET)" userId="a1856448-f297-487a-a7ea-498499ce4ab3" providerId="ADAL" clId="{7B77F153-592D-49B5-BFF1-A2EAA9389930}" dt="2024-10-31T08:37:48.877" v="8450" actId="478"/>
          <ac:spMkLst>
            <pc:docMk/>
            <pc:sldMk cId="1220397374" sldId="1792"/>
            <ac:spMk id="62" creationId="{A7DF51A1-ACAF-6455-124E-AD6227613F9A}"/>
          </ac:spMkLst>
        </pc:spChg>
        <pc:spChg chg="mod">
          <ac:chgData name="Mr J Bee (BWCET)" userId="a1856448-f297-487a-a7ea-498499ce4ab3" providerId="ADAL" clId="{7B77F153-592D-49B5-BFF1-A2EAA9389930}" dt="2024-10-31T08:37:36.686" v="8447" actId="1076"/>
          <ac:spMkLst>
            <pc:docMk/>
            <pc:sldMk cId="1220397374" sldId="1792"/>
            <ac:spMk id="63" creationId="{9DB2E82F-0681-9D0B-D2A6-5E0889A0A728}"/>
          </ac:spMkLst>
        </pc:spChg>
        <pc:spChg chg="del">
          <ac:chgData name="Mr J Bee (BWCET)" userId="a1856448-f297-487a-a7ea-498499ce4ab3" providerId="ADAL" clId="{7B77F153-592D-49B5-BFF1-A2EAA9389930}" dt="2024-10-31T08:37:11.101" v="8431" actId="478"/>
          <ac:spMkLst>
            <pc:docMk/>
            <pc:sldMk cId="1220397374" sldId="1792"/>
            <ac:spMk id="65" creationId="{90AB1B6B-D741-03EE-09B4-D4C156DE3565}"/>
          </ac:spMkLst>
        </pc:spChg>
        <pc:spChg chg="del">
          <ac:chgData name="Mr J Bee (BWCET)" userId="a1856448-f297-487a-a7ea-498499ce4ab3" providerId="ADAL" clId="{7B77F153-592D-49B5-BFF1-A2EAA9389930}" dt="2024-10-31T08:37:14.277" v="8436" actId="478"/>
          <ac:spMkLst>
            <pc:docMk/>
            <pc:sldMk cId="1220397374" sldId="1792"/>
            <ac:spMk id="66" creationId="{B8D21035-8EA1-745F-E9B5-6BB43944C1CB}"/>
          </ac:spMkLst>
        </pc:spChg>
        <pc:spChg chg="mod">
          <ac:chgData name="Mr J Bee (BWCET)" userId="a1856448-f297-487a-a7ea-498499ce4ab3" providerId="ADAL" clId="{7B77F153-592D-49B5-BFF1-A2EAA9389930}" dt="2024-10-31T08:37:36.686" v="8447" actId="1076"/>
          <ac:spMkLst>
            <pc:docMk/>
            <pc:sldMk cId="1220397374" sldId="1792"/>
            <ac:spMk id="67" creationId="{D6720CF8-8D54-BBCB-5289-A34BEA90900D}"/>
          </ac:spMkLst>
        </pc:spChg>
        <pc:spChg chg="del">
          <ac:chgData name="Mr J Bee (BWCET)" userId="a1856448-f297-487a-a7ea-498499ce4ab3" providerId="ADAL" clId="{7B77F153-592D-49B5-BFF1-A2EAA9389930}" dt="2024-10-31T08:37:15.422" v="8438" actId="478"/>
          <ac:spMkLst>
            <pc:docMk/>
            <pc:sldMk cId="1220397374" sldId="1792"/>
            <ac:spMk id="68" creationId="{EECCEF73-967F-ACEB-BA30-F0D719EA50B8}"/>
          </ac:spMkLst>
        </pc:spChg>
        <pc:spChg chg="del">
          <ac:chgData name="Mr J Bee (BWCET)" userId="a1856448-f297-487a-a7ea-498499ce4ab3" providerId="ADAL" clId="{7B77F153-592D-49B5-BFF1-A2EAA9389930}" dt="2024-10-31T08:37:48.877" v="8450" actId="478"/>
          <ac:spMkLst>
            <pc:docMk/>
            <pc:sldMk cId="1220397374" sldId="1792"/>
            <ac:spMk id="69" creationId="{9A292A72-87EB-8346-DF6E-A60AF27BE98C}"/>
          </ac:spMkLst>
        </pc:spChg>
        <pc:spChg chg="mod">
          <ac:chgData name="Mr J Bee (BWCET)" userId="a1856448-f297-487a-a7ea-498499ce4ab3" providerId="ADAL" clId="{7B77F153-592D-49B5-BFF1-A2EAA9389930}" dt="2024-10-31T08:37:36.686" v="8447" actId="1076"/>
          <ac:spMkLst>
            <pc:docMk/>
            <pc:sldMk cId="1220397374" sldId="1792"/>
            <ac:spMk id="152" creationId="{38D57B9E-4267-6680-B5D8-428EB9C6876C}"/>
          </ac:spMkLst>
        </pc:spChg>
        <pc:spChg chg="add del mod">
          <ac:chgData name="Mr J Bee (BWCET)" userId="a1856448-f297-487a-a7ea-498499ce4ab3" providerId="ADAL" clId="{7B77F153-592D-49B5-BFF1-A2EAA9389930}" dt="2024-10-31T08:39:34.900" v="8491" actId="478"/>
          <ac:spMkLst>
            <pc:docMk/>
            <pc:sldMk cId="1220397374" sldId="1792"/>
            <ac:spMk id="153" creationId="{E510FDE7-32C1-F249-DFD7-19A526265A8B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155" creationId="{9CAFD513-E0AF-776B-82C0-E01686FE860E}"/>
          </ac:spMkLst>
        </pc:spChg>
        <pc:spChg chg="mod">
          <ac:chgData name="Mr J Bee (BWCET)" userId="a1856448-f297-487a-a7ea-498499ce4ab3" providerId="ADAL" clId="{7B77F153-592D-49B5-BFF1-A2EAA9389930}" dt="2024-10-31T08:37:36.686" v="8447" actId="1076"/>
          <ac:spMkLst>
            <pc:docMk/>
            <pc:sldMk cId="1220397374" sldId="1792"/>
            <ac:spMk id="156" creationId="{921435B9-E3B6-84FB-FBE8-C4250C1711C5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157" creationId="{ABE04C9A-3DF9-9421-2DC6-B006645E4249}"/>
          </ac:spMkLst>
        </pc:spChg>
        <pc:spChg chg="del mod">
          <ac:chgData name="Mr J Bee (BWCET)" userId="a1856448-f297-487a-a7ea-498499ce4ab3" providerId="ADAL" clId="{7B77F153-592D-49B5-BFF1-A2EAA9389930}" dt="2024-10-31T08:37:13.518" v="8435" actId="478"/>
          <ac:spMkLst>
            <pc:docMk/>
            <pc:sldMk cId="1220397374" sldId="1792"/>
            <ac:spMk id="158" creationId="{8F049A89-A91A-709A-6D34-AAC4CC5A7C5B}"/>
          </ac:spMkLst>
        </pc:spChg>
        <pc:spChg chg="del">
          <ac:chgData name="Mr J Bee (BWCET)" userId="a1856448-f297-487a-a7ea-498499ce4ab3" providerId="ADAL" clId="{7B77F153-592D-49B5-BFF1-A2EAA9389930}" dt="2024-10-31T08:37:15.889" v="8439" actId="478"/>
          <ac:spMkLst>
            <pc:docMk/>
            <pc:sldMk cId="1220397374" sldId="1792"/>
            <ac:spMk id="159" creationId="{ABDE7D90-732C-207C-CBB5-46C7AD3F8870}"/>
          </ac:spMkLst>
        </pc:spChg>
        <pc:spChg chg="mod">
          <ac:chgData name="Mr J Bee (BWCET)" userId="a1856448-f297-487a-a7ea-498499ce4ab3" providerId="ADAL" clId="{7B77F153-592D-49B5-BFF1-A2EAA9389930}" dt="2024-10-31T08:37:36.686" v="8447" actId="1076"/>
          <ac:spMkLst>
            <pc:docMk/>
            <pc:sldMk cId="1220397374" sldId="1792"/>
            <ac:spMk id="160" creationId="{D0BEA04C-D021-D79E-8260-8C13B6A0A584}"/>
          </ac:spMkLst>
        </pc:spChg>
        <pc:spChg chg="del">
          <ac:chgData name="Mr J Bee (BWCET)" userId="a1856448-f297-487a-a7ea-498499ce4ab3" providerId="ADAL" clId="{7B77F153-592D-49B5-BFF1-A2EAA9389930}" dt="2024-10-31T08:37:48.877" v="8450" actId="478"/>
          <ac:spMkLst>
            <pc:docMk/>
            <pc:sldMk cId="1220397374" sldId="1792"/>
            <ac:spMk id="162" creationId="{A1E5FEC8-214C-4129-5F74-5CA76957087A}"/>
          </ac:spMkLst>
        </pc:spChg>
        <pc:spChg chg="del">
          <ac:chgData name="Mr J Bee (BWCET)" userId="a1856448-f297-487a-a7ea-498499ce4ab3" providerId="ADAL" clId="{7B77F153-592D-49B5-BFF1-A2EAA9389930}" dt="2024-10-31T08:37:48.877" v="8450" actId="478"/>
          <ac:spMkLst>
            <pc:docMk/>
            <pc:sldMk cId="1220397374" sldId="1792"/>
            <ac:spMk id="163" creationId="{FCDA1346-DE4E-A1FC-0904-B4E3647463BC}"/>
          </ac:spMkLst>
        </pc:spChg>
        <pc:spChg chg="del">
          <ac:chgData name="Mr J Bee (BWCET)" userId="a1856448-f297-487a-a7ea-498499ce4ab3" providerId="ADAL" clId="{7B77F153-592D-49B5-BFF1-A2EAA9389930}" dt="2024-10-31T08:37:10.630" v="8430" actId="478"/>
          <ac:spMkLst>
            <pc:docMk/>
            <pc:sldMk cId="1220397374" sldId="1792"/>
            <ac:spMk id="165" creationId="{82A45CC8-EA5A-A190-395B-2A95409E3B2D}"/>
          </ac:spMkLst>
        </pc:spChg>
        <pc:spChg chg="del">
          <ac:chgData name="Mr J Bee (BWCET)" userId="a1856448-f297-487a-a7ea-498499ce4ab3" providerId="ADAL" clId="{7B77F153-592D-49B5-BFF1-A2EAA9389930}" dt="2024-10-31T08:37:12.829" v="8434" actId="478"/>
          <ac:spMkLst>
            <pc:docMk/>
            <pc:sldMk cId="1220397374" sldId="1792"/>
            <ac:spMk id="166" creationId="{6F5C8CA6-9A20-9301-2C0C-7D17D59B0FA8}"/>
          </ac:spMkLst>
        </pc:spChg>
        <pc:spChg chg="del">
          <ac:chgData name="Mr J Bee (BWCET)" userId="a1856448-f297-487a-a7ea-498499ce4ab3" providerId="ADAL" clId="{7B77F153-592D-49B5-BFF1-A2EAA9389930}" dt="2024-10-31T08:37:14.829" v="8437" actId="478"/>
          <ac:spMkLst>
            <pc:docMk/>
            <pc:sldMk cId="1220397374" sldId="1792"/>
            <ac:spMk id="167" creationId="{C083A8D9-C089-EC92-7E70-00991C4D9AA3}"/>
          </ac:spMkLst>
        </pc:spChg>
        <pc:spChg chg="del">
          <ac:chgData name="Mr J Bee (BWCET)" userId="a1856448-f297-487a-a7ea-498499ce4ab3" providerId="ADAL" clId="{7B77F153-592D-49B5-BFF1-A2EAA9389930}" dt="2024-10-31T08:37:48.877" v="8450" actId="478"/>
          <ac:spMkLst>
            <pc:docMk/>
            <pc:sldMk cId="1220397374" sldId="1792"/>
            <ac:spMk id="168" creationId="{26B7BC1C-5064-2E36-95D8-B70F7A236567}"/>
          </ac:spMkLst>
        </pc:spChg>
        <pc:spChg chg="del">
          <ac:chgData name="Mr J Bee (BWCET)" userId="a1856448-f297-487a-a7ea-498499ce4ab3" providerId="ADAL" clId="{7B77F153-592D-49B5-BFF1-A2EAA9389930}" dt="2024-10-31T08:37:21.526" v="8441" actId="478"/>
          <ac:spMkLst>
            <pc:docMk/>
            <pc:sldMk cId="1220397374" sldId="1792"/>
            <ac:spMk id="169" creationId="{DFFE63DF-CD15-6DE2-7E46-DEA7E61FE544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173" creationId="{3D99239B-4A5B-27D0-0AB1-30BB505A9C9F}"/>
          </ac:spMkLst>
        </pc:spChg>
        <pc:spChg chg="add mod">
          <ac:chgData name="Mr J Bee (BWCET)" userId="a1856448-f297-487a-a7ea-498499ce4ab3" providerId="ADAL" clId="{7B77F153-592D-49B5-BFF1-A2EAA9389930}" dt="2024-10-31T08:38:26.057" v="8472" actId="1076"/>
          <ac:spMkLst>
            <pc:docMk/>
            <pc:sldMk cId="1220397374" sldId="1792"/>
            <ac:spMk id="175" creationId="{13B18982-E4B1-7B2D-FF7D-E2CDA06CBB90}"/>
          </ac:spMkLst>
        </pc:spChg>
        <pc:spChg chg="add mod">
          <ac:chgData name="Mr J Bee (BWCET)" userId="a1856448-f297-487a-a7ea-498499ce4ab3" providerId="ADAL" clId="{7B77F153-592D-49B5-BFF1-A2EAA9389930}" dt="2024-10-31T08:39:30.110" v="8490" actId="1076"/>
          <ac:spMkLst>
            <pc:docMk/>
            <pc:sldMk cId="1220397374" sldId="1792"/>
            <ac:spMk id="177" creationId="{562D304C-6A52-2A45-52BE-5748385A2F75}"/>
          </ac:spMkLst>
        </pc:spChg>
        <pc:spChg chg="add mod">
          <ac:chgData name="Mr J Bee (BWCET)" userId="a1856448-f297-487a-a7ea-498499ce4ab3" providerId="ADAL" clId="{7B77F153-592D-49B5-BFF1-A2EAA9389930}" dt="2024-10-31T08:39:30.110" v="8490" actId="1076"/>
          <ac:spMkLst>
            <pc:docMk/>
            <pc:sldMk cId="1220397374" sldId="1792"/>
            <ac:spMk id="178" creationId="{A6321432-EC12-6B7F-3ADB-2044E0E820A1}"/>
          </ac:spMkLst>
        </pc:spChg>
        <pc:spChg chg="add mod">
          <ac:chgData name="Mr J Bee (BWCET)" userId="a1856448-f297-487a-a7ea-498499ce4ab3" providerId="ADAL" clId="{7B77F153-592D-49B5-BFF1-A2EAA9389930}" dt="2024-10-31T08:39:30.110" v="8490" actId="1076"/>
          <ac:spMkLst>
            <pc:docMk/>
            <pc:sldMk cId="1220397374" sldId="1792"/>
            <ac:spMk id="180" creationId="{60CA2536-5AB6-64F8-EED1-B657E429FC1F}"/>
          </ac:spMkLst>
        </pc:spChg>
        <pc:spChg chg="add mod">
          <ac:chgData name="Mr J Bee (BWCET)" userId="a1856448-f297-487a-a7ea-498499ce4ab3" providerId="ADAL" clId="{7B77F153-592D-49B5-BFF1-A2EAA9389930}" dt="2024-10-31T08:39:30.110" v="8490" actId="1076"/>
          <ac:spMkLst>
            <pc:docMk/>
            <pc:sldMk cId="1220397374" sldId="1792"/>
            <ac:spMk id="182" creationId="{B0E1024D-8079-4123-AD89-1CFF5D8990B6}"/>
          </ac:spMkLst>
        </pc:spChg>
        <pc:spChg chg="add mod">
          <ac:chgData name="Mr J Bee (BWCET)" userId="a1856448-f297-487a-a7ea-498499ce4ab3" providerId="ADAL" clId="{7B77F153-592D-49B5-BFF1-A2EAA9389930}" dt="2024-10-31T08:40:07.954" v="8501" actId="1076"/>
          <ac:spMkLst>
            <pc:docMk/>
            <pc:sldMk cId="1220397374" sldId="1792"/>
            <ac:spMk id="193" creationId="{BCDA00C6-A842-074D-DBED-E3DECF7AC414}"/>
          </ac:spMkLst>
        </pc:spChg>
        <pc:spChg chg="add mod">
          <ac:chgData name="Mr J Bee (BWCET)" userId="a1856448-f297-487a-a7ea-498499ce4ab3" providerId="ADAL" clId="{7B77F153-592D-49B5-BFF1-A2EAA9389930}" dt="2024-10-31T08:40:07.954" v="8501" actId="1076"/>
          <ac:spMkLst>
            <pc:docMk/>
            <pc:sldMk cId="1220397374" sldId="1792"/>
            <ac:spMk id="194" creationId="{61535515-91AB-E7CB-DACA-CE02733461D5}"/>
          </ac:spMkLst>
        </pc:spChg>
        <pc:spChg chg="add mod">
          <ac:chgData name="Mr J Bee (BWCET)" userId="a1856448-f297-487a-a7ea-498499ce4ab3" providerId="ADAL" clId="{7B77F153-592D-49B5-BFF1-A2EAA9389930}" dt="2024-10-31T08:40:07.954" v="8501" actId="1076"/>
          <ac:spMkLst>
            <pc:docMk/>
            <pc:sldMk cId="1220397374" sldId="1792"/>
            <ac:spMk id="196" creationId="{CDCDC950-12AA-0276-3B15-FD1D3BCF3BA7}"/>
          </ac:spMkLst>
        </pc:spChg>
        <pc:spChg chg="add mod">
          <ac:chgData name="Mr J Bee (BWCET)" userId="a1856448-f297-487a-a7ea-498499ce4ab3" providerId="ADAL" clId="{7B77F153-592D-49B5-BFF1-A2EAA9389930}" dt="2024-10-31T08:40:07.954" v="8501" actId="1076"/>
          <ac:spMkLst>
            <pc:docMk/>
            <pc:sldMk cId="1220397374" sldId="1792"/>
            <ac:spMk id="198" creationId="{4137F511-41B3-E24D-FAE3-EA0A5F017072}"/>
          </ac:spMkLst>
        </pc:spChg>
        <pc:spChg chg="add mod">
          <ac:chgData name="Mr J Bee (BWCET)" userId="a1856448-f297-487a-a7ea-498499ce4ab3" providerId="ADAL" clId="{7B77F153-592D-49B5-BFF1-A2EAA9389930}" dt="2024-10-31T08:40:21.962" v="8502"/>
          <ac:spMkLst>
            <pc:docMk/>
            <pc:sldMk cId="1220397374" sldId="1792"/>
            <ac:spMk id="208" creationId="{D06EE18E-8477-5793-A266-CBBD929347FE}"/>
          </ac:spMkLst>
        </pc:sp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2" creationId="{6E77212B-075A-E775-A2DD-14C7C3196FA1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4" creationId="{91579E5A-68C8-B926-D441-89A1C4B7B1A3}"/>
          </ac:cxnSpMkLst>
        </pc:cxnChg>
        <pc:cxnChg chg="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9" creationId="{2C1DD78B-71B2-774D-6F15-CE2C1A578AFF}"/>
          </ac:cxnSpMkLst>
        </pc:cxnChg>
        <pc:cxnChg chg="add 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10" creationId="{5F1A153C-EBDC-8C32-D1F1-507561EBD770}"/>
          </ac:cxnSpMkLst>
        </pc:cxnChg>
        <pc:cxnChg chg="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13" creationId="{9B6819E9-741A-BB86-7653-B60C11F14EA8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4" creationId="{D882697F-9B71-F30F-AD29-C79CC8210E78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5" creationId="{7681C653-E87B-32DF-235A-1BBEEF917CF7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6" creationId="{28353BA7-FD62-B853-B867-7E134DA7181F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7" creationId="{517911A8-DABC-48CD-65BE-DCD930F84CB5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8" creationId="{981724D8-7333-BF3A-2D16-489865CA3DB1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9" creationId="{55A28C3F-2A40-68E3-EB7C-FA42436E5131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20" creationId="{51CB2443-02B9-6CC6-C54F-4A8B7EAC013A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21" creationId="{50302BB8-D67C-7FC3-9FA5-A2361B363F56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22" creationId="{C2130689-75C0-E272-A36E-D87A7E027933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23" creationId="{BC0E52E1-2AFA-C095-9420-B5C4A6C0E1E7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24" creationId="{37AA3D6B-319E-DB74-5B23-D19FACFB5D89}"/>
          </ac:cxnSpMkLst>
        </pc:cxnChg>
        <pc:cxnChg chg="add 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29" creationId="{ABED9995-690D-5F1A-21A5-B272A3BF78DF}"/>
          </ac:cxnSpMkLst>
        </pc:cxnChg>
        <pc:cxnChg chg="add 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32" creationId="{71D5D7F0-576B-0115-5A6B-B0FADC26028F}"/>
          </ac:cxnSpMkLst>
        </pc:cxnChg>
        <pc:cxnChg chg="add 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34" creationId="{3B2D319F-6FB2-157B-B318-28907246A5A3}"/>
          </ac:cxnSpMkLst>
        </pc:cxnChg>
        <pc:cxnChg chg="add 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37" creationId="{0160ABDA-6741-E94F-01CF-ED59D1756251}"/>
          </ac:cxnSpMkLst>
        </pc:cxnChg>
        <pc:cxnChg chg="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41" creationId="{6E999BAE-E762-E80B-F1F5-D4FFBCFC9A4C}"/>
          </ac:cxnSpMkLst>
        </pc:cxnChg>
        <pc:cxnChg chg="add 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42" creationId="{BB2FE18A-5DCE-7242-06A2-8613110C3E2E}"/>
          </ac:cxnSpMkLst>
        </pc:cxnChg>
        <pc:cxnChg chg="add del mod">
          <ac:chgData name="Mr J Bee (BWCET)" userId="a1856448-f297-487a-a7ea-498499ce4ab3" providerId="ADAL" clId="{7B77F153-592D-49B5-BFF1-A2EAA9389930}" dt="2024-10-31T08:39:34.900" v="8491" actId="478"/>
          <ac:cxnSpMkLst>
            <pc:docMk/>
            <pc:sldMk cId="1220397374" sldId="1792"/>
            <ac:cxnSpMk id="44" creationId="{9D8265E4-228D-CB6E-FD5D-0D65ED195D7D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45" creationId="{51412874-1DA3-B282-AC40-62863A1E4327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46" creationId="{8A611948-C49F-0D66-4981-A5F310868026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47" creationId="{B345F39D-E2FD-BD5F-322C-1716923DBF7E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48" creationId="{08ECCB32-73F3-E355-4543-BDD0FED4C3E9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49" creationId="{CFADB561-ABE8-F882-933C-29FD8949B578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50" creationId="{58C7F27A-16FD-83EB-5390-A9C343C0F227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51" creationId="{489B3A18-FAAD-9F15-1737-094EA6DBB7B1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52" creationId="{D52A0E44-45B7-B314-1724-DD8F47F57B98}"/>
          </ac:cxnSpMkLst>
        </pc:cxnChg>
        <pc:cxnChg chg="add del mod">
          <ac:chgData name="Mr J Bee (BWCET)" userId="a1856448-f297-487a-a7ea-498499ce4ab3" providerId="ADAL" clId="{7B77F153-592D-49B5-BFF1-A2EAA9389930}" dt="2024-10-31T08:39:34.900" v="8491" actId="478"/>
          <ac:cxnSpMkLst>
            <pc:docMk/>
            <pc:sldMk cId="1220397374" sldId="1792"/>
            <ac:cxnSpMk id="56" creationId="{BB849030-93B2-3A6A-A158-AF0CF2589E7C}"/>
          </ac:cxnSpMkLst>
        </pc:cxnChg>
        <pc:cxnChg chg="add del mod">
          <ac:chgData name="Mr J Bee (BWCET)" userId="a1856448-f297-487a-a7ea-498499ce4ab3" providerId="ADAL" clId="{7B77F153-592D-49B5-BFF1-A2EAA9389930}" dt="2024-10-31T08:39:34.900" v="8491" actId="478"/>
          <ac:cxnSpMkLst>
            <pc:docMk/>
            <pc:sldMk cId="1220397374" sldId="1792"/>
            <ac:cxnSpMk id="58" creationId="{4A3AED61-62BB-2938-614B-438CF66E1B20}"/>
          </ac:cxnSpMkLst>
        </pc:cxnChg>
        <pc:cxnChg chg="del">
          <ac:chgData name="Mr J Bee (BWCET)" userId="a1856448-f297-487a-a7ea-498499ce4ab3" providerId="ADAL" clId="{7B77F153-592D-49B5-BFF1-A2EAA9389930}" dt="2024-10-31T08:37:48.877" v="8450" actId="478"/>
          <ac:cxnSpMkLst>
            <pc:docMk/>
            <pc:sldMk cId="1220397374" sldId="1792"/>
            <ac:cxnSpMk id="60" creationId="{F16B928C-7605-6AF5-CEB7-85E8A0F2FD8C}"/>
          </ac:cxnSpMkLst>
        </pc:cxnChg>
        <pc:cxnChg chg="del">
          <ac:chgData name="Mr J Bee (BWCET)" userId="a1856448-f297-487a-a7ea-498499ce4ab3" providerId="ADAL" clId="{7B77F153-592D-49B5-BFF1-A2EAA9389930}" dt="2024-10-31T08:37:48.877" v="8450" actId="478"/>
          <ac:cxnSpMkLst>
            <pc:docMk/>
            <pc:sldMk cId="1220397374" sldId="1792"/>
            <ac:cxnSpMk id="64" creationId="{FB4E8D67-CE73-8327-CB73-5880B2EF2419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70" creationId="{C7235FAF-30E9-2DCC-A97E-DFBF4E88002C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71" creationId="{5023E50C-D1E5-103D-8D7D-E74324D2003E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72" creationId="{8689E4EA-792B-EFB8-5920-8FD2D127CF5B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73" creationId="{97951959-E01D-7B6D-0D23-66F014C4A0FC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74" creationId="{386CF3E5-DDE1-6528-9AE2-B2D2AF67C724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75" creationId="{97480235-FEF6-E82E-C16C-506C57F606C8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76" creationId="{BAB0CC2B-C2B5-3256-5DFE-46F71F746A2B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77" creationId="{9E1AF281-5427-A4A5-59A9-577C6A3530A3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78" creationId="{AA9DCC97-045F-AF90-7462-1D0DF7E7A28F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79" creationId="{EDAC8D29-D9B7-8B98-BEB1-06904B88D471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80" creationId="{65E77DEC-1C4F-35C3-089A-495E9742721D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81" creationId="{602074E1-29FB-0BE2-3B11-736F210452D1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82" creationId="{65498B52-6875-C266-5A03-CD0691EF0780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83" creationId="{DB882AD0-AD2B-BB26-AA9E-24B07A02C8F6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84" creationId="{A27CACCA-83A0-8C49-F282-C92C61DF9682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85" creationId="{2731FE2F-FC4A-8BF6-5EC6-29BC03026F29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86" creationId="{53910DAD-91A0-0DCE-FC5D-259E29FF164E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87" creationId="{EA7BA5CD-1D1C-0A68-FD9E-05024F33CF29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88" creationId="{3B1915F1-5FE4-C215-173B-B824E36957B9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89" creationId="{09539C04-4FC1-A6C5-DE66-AF4B0B1D176F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90" creationId="{C5E5A66A-17CD-D3DE-B9A3-1D7FB4C51C08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91" creationId="{1206DCF6-482B-F2CE-7C57-759410D0413E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92" creationId="{620D0833-780F-DB34-EEED-A4D477275A70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93" creationId="{26D89A5C-62DA-DE80-552B-0FC258542063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94" creationId="{543B0586-BE0D-16D5-2C28-4F3847A87004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95" creationId="{2313B9F3-B0FB-F696-1851-B1190F8BD5BA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96" creationId="{D195C1B7-5F54-062F-E64E-045D64AE6DEF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97" creationId="{B731C058-AC05-D1A6-5BF1-281753E14580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98" creationId="{C29E1ABD-FB11-63EB-050D-ABE7E2714763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99" creationId="{A580B9B8-6925-EFB0-B631-41A41A25E9F1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00" creationId="{F6127233-45BC-B68E-4262-15BC53B3A1B9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01" creationId="{B382715F-AA0D-0BF8-1085-EB3EE92FFE26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02" creationId="{8AA4CD7E-211F-C669-2D22-D6D6CC142964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03" creationId="{8FA2D8C5-0ADB-5BFD-FEED-3BEC81D6CD30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04" creationId="{59EE7825-5311-7FAA-FDF3-D8D1B1947851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05" creationId="{E5227E31-0C85-9A1D-FA76-403A9C05FFCA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06" creationId="{F0434510-2831-AD21-F8AB-3555B86E7ECD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07" creationId="{EF9D644C-890A-A778-2F3D-4E64B121344F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08" creationId="{D3CE70BF-A2FD-42AF-5D07-6EE5CD3E92C3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09" creationId="{6DFDC747-BFB9-33B1-F05E-E74BB109DC18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10" creationId="{C43838CD-43AF-6AE4-4FA0-DD98C29F0463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11" creationId="{157BEA7E-988E-93CA-2945-149A06CA911D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12" creationId="{F62006B6-8C3F-0DBB-7874-FBEEEDBED130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13" creationId="{6E49C9BF-B202-8004-5919-59C9FEDBAC93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14" creationId="{CB6F412B-21BB-985A-6994-A5ED769CE825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15" creationId="{92086846-C875-63AB-E731-F9281264CD08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16" creationId="{AA488755-092A-A9F6-CA78-BA644D79369E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17" creationId="{B30522E8-F8C6-D8A3-62CE-813FD9974A26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18" creationId="{55CD3D0B-59A9-2770-E969-790E02E1F29E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19" creationId="{36AF9102-7B1E-E081-361B-A18390ECDFFE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20" creationId="{03411D99-5DBD-EDC2-43D1-ED984F935C88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21" creationId="{BC38980D-3CD0-DA3F-3466-BE5CE03DF05F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22" creationId="{73E85B55-9411-F933-FEB7-B4DEA6ADC793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23" creationId="{49E80324-6C11-7529-B3AA-FD9F4EC1FC06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24" creationId="{CC9A46D8-602D-C201-C1B0-F21E481129C4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25" creationId="{15E8F48D-6CE3-F810-5CA1-447BD29F7BC4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26" creationId="{53340E74-897E-6EB0-A017-B655AACCCB65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27" creationId="{1AEEB1F7-D6A1-E2A4-000D-4CBB151A211F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28" creationId="{66660CE9-C757-3248-7D22-5B55560CFF4F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29" creationId="{B98FF944-BBB2-421C-C8A2-BC2C90B6E1C7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30" creationId="{D31976B3-D840-A51D-1B52-D490AC366788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31" creationId="{A1370CC4-3723-F69B-9D52-D9760CA61A65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32" creationId="{D98ACD9C-1B36-954F-BDF5-681486EB0C48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33" creationId="{01BD8AEE-3141-916C-FD91-BA612A495882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34" creationId="{7D35A7B6-74EC-0127-8B82-C0DAD2E45EBB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35" creationId="{A9DBF70D-F577-E704-7C69-5A2EDC495294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36" creationId="{287422A2-63F7-1418-0396-FC2C520CE3FE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37" creationId="{E53E50F4-3FB1-6D35-216A-6BE03ED3EA27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38" creationId="{B0A8258B-602B-F01B-3456-4ACC41CB1371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39" creationId="{3EC6E1A8-74C8-6C9F-29DA-3063D6578101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40" creationId="{0E7064E6-F3BA-6C65-7F6B-9F62980A100A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41" creationId="{36187486-B980-74F8-8F54-0F1AD8798ECB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42" creationId="{25743529-A3B8-2401-F826-7DC4C4BE9655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43" creationId="{4617ABF5-251A-1B7D-78C4-257F3A4E1328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44" creationId="{323DA1A2-9330-D65E-BCB1-571459A673B6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45" creationId="{82FD46DD-07ED-007F-DBF3-60F91D1499D6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46" creationId="{4EC1010C-CABD-45F7-53CC-EC6C3EB6A5F0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47" creationId="{6EB5C468-0D44-4F68-179B-A8EC5F4AB276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48" creationId="{BCEEACC3-9C9E-9444-C79A-AD88470B8B21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49" creationId="{8AE8793C-8A76-C865-4259-E6CC5187E1DC}"/>
          </ac:cxnSpMkLst>
        </pc:cxnChg>
        <pc:cxnChg chg="mod">
          <ac:chgData name="Mr J Bee (BWCET)" userId="a1856448-f297-487a-a7ea-498499ce4ab3" providerId="ADAL" clId="{7B77F153-592D-49B5-BFF1-A2EAA9389930}" dt="2024-10-31T08:37:36.686" v="8447" actId="1076"/>
          <ac:cxnSpMkLst>
            <pc:docMk/>
            <pc:sldMk cId="1220397374" sldId="1792"/>
            <ac:cxnSpMk id="150" creationId="{4FF700DF-789D-9654-2394-CC9DD9135B9E}"/>
          </ac:cxnSpMkLst>
        </pc:cxnChg>
        <pc:cxnChg chg="del">
          <ac:chgData name="Mr J Bee (BWCET)" userId="a1856448-f297-487a-a7ea-498499ce4ab3" providerId="ADAL" clId="{7B77F153-592D-49B5-BFF1-A2EAA9389930}" dt="2024-10-31T08:37:48.877" v="8450" actId="478"/>
          <ac:cxnSpMkLst>
            <pc:docMk/>
            <pc:sldMk cId="1220397374" sldId="1792"/>
            <ac:cxnSpMk id="151" creationId="{92E0B353-5E6E-1DEA-009B-7276C62A9016}"/>
          </ac:cxnSpMkLst>
        </pc:cxnChg>
        <pc:cxnChg chg="add 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154" creationId="{9A890F19-46DE-0EBC-5485-77FC2FBE4A03}"/>
          </ac:cxnSpMkLst>
        </pc:cxnChg>
        <pc:cxnChg chg="del">
          <ac:chgData name="Mr J Bee (BWCET)" userId="a1856448-f297-487a-a7ea-498499ce4ab3" providerId="ADAL" clId="{7B77F153-592D-49B5-BFF1-A2EAA9389930}" dt="2024-10-31T08:37:48.877" v="8450" actId="478"/>
          <ac:cxnSpMkLst>
            <pc:docMk/>
            <pc:sldMk cId="1220397374" sldId="1792"/>
            <ac:cxnSpMk id="161" creationId="{414FC9F6-3D9B-193B-6C83-20821F39C456}"/>
          </ac:cxnSpMkLst>
        </pc:cxnChg>
        <pc:cxnChg chg="del">
          <ac:chgData name="Mr J Bee (BWCET)" userId="a1856448-f297-487a-a7ea-498499ce4ab3" providerId="ADAL" clId="{7B77F153-592D-49B5-BFF1-A2EAA9389930}" dt="2024-10-31T08:37:48.877" v="8450" actId="478"/>
          <ac:cxnSpMkLst>
            <pc:docMk/>
            <pc:sldMk cId="1220397374" sldId="1792"/>
            <ac:cxnSpMk id="164" creationId="{6C1F45F2-1C22-298B-9DA1-3AB66FCEC0D9}"/>
          </ac:cxnSpMkLst>
        </pc:cxnChg>
        <pc:cxnChg chg="del mod">
          <ac:chgData name="Mr J Bee (BWCET)" userId="a1856448-f297-487a-a7ea-498499ce4ab3" providerId="ADAL" clId="{7B77F153-592D-49B5-BFF1-A2EAA9389930}" dt="2024-10-31T08:37:23.446" v="8442" actId="478"/>
          <ac:cxnSpMkLst>
            <pc:docMk/>
            <pc:sldMk cId="1220397374" sldId="1792"/>
            <ac:cxnSpMk id="170" creationId="{F828093C-C8A9-E182-65B6-0733AA52261D}"/>
          </ac:cxnSpMkLst>
        </pc:cxnChg>
        <pc:cxnChg chg="del">
          <ac:chgData name="Mr J Bee (BWCET)" userId="a1856448-f297-487a-a7ea-498499ce4ab3" providerId="ADAL" clId="{7B77F153-592D-49B5-BFF1-A2EAA9389930}" dt="2024-10-31T08:37:48.877" v="8450" actId="478"/>
          <ac:cxnSpMkLst>
            <pc:docMk/>
            <pc:sldMk cId="1220397374" sldId="1792"/>
            <ac:cxnSpMk id="171" creationId="{08F9BB58-6F58-457C-8AF1-27B59577CAE8}"/>
          </ac:cxnSpMkLst>
        </pc:cxnChg>
        <pc:cxnChg chg="add 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172" creationId="{A44998FE-B811-B476-EA08-F121161295DB}"/>
          </ac:cxnSpMkLst>
        </pc:cxnChg>
        <pc:cxnChg chg="add mod">
          <ac:chgData name="Mr J Bee (BWCET)" userId="a1856448-f297-487a-a7ea-498499ce4ab3" providerId="ADAL" clId="{7B77F153-592D-49B5-BFF1-A2EAA9389930}" dt="2024-10-31T08:38:26.057" v="8472" actId="1076"/>
          <ac:cxnSpMkLst>
            <pc:docMk/>
            <pc:sldMk cId="1220397374" sldId="1792"/>
            <ac:cxnSpMk id="174" creationId="{94675895-9387-F4D2-7120-3C0C0471CD78}"/>
          </ac:cxnSpMkLst>
        </pc:cxnChg>
        <pc:cxnChg chg="add mod">
          <ac:chgData name="Mr J Bee (BWCET)" userId="a1856448-f297-487a-a7ea-498499ce4ab3" providerId="ADAL" clId="{7B77F153-592D-49B5-BFF1-A2EAA9389930}" dt="2024-10-31T08:39:30.110" v="8490" actId="1076"/>
          <ac:cxnSpMkLst>
            <pc:docMk/>
            <pc:sldMk cId="1220397374" sldId="1792"/>
            <ac:cxnSpMk id="176" creationId="{8E46E0DC-0D5F-DD47-C006-537CF9DFEE5E}"/>
          </ac:cxnSpMkLst>
        </pc:cxnChg>
        <pc:cxnChg chg="add mod">
          <ac:chgData name="Mr J Bee (BWCET)" userId="a1856448-f297-487a-a7ea-498499ce4ab3" providerId="ADAL" clId="{7B77F153-592D-49B5-BFF1-A2EAA9389930}" dt="2024-10-31T08:39:30.110" v="8490" actId="1076"/>
          <ac:cxnSpMkLst>
            <pc:docMk/>
            <pc:sldMk cId="1220397374" sldId="1792"/>
            <ac:cxnSpMk id="179" creationId="{AEF328DD-649D-EC5E-8DC0-B192C67341B4}"/>
          </ac:cxnSpMkLst>
        </pc:cxnChg>
        <pc:cxnChg chg="add mod">
          <ac:chgData name="Mr J Bee (BWCET)" userId="a1856448-f297-487a-a7ea-498499ce4ab3" providerId="ADAL" clId="{7B77F153-592D-49B5-BFF1-A2EAA9389930}" dt="2024-10-31T08:39:30.110" v="8490" actId="1076"/>
          <ac:cxnSpMkLst>
            <pc:docMk/>
            <pc:sldMk cId="1220397374" sldId="1792"/>
            <ac:cxnSpMk id="181" creationId="{9D03C60B-C7E3-E750-D9C3-A4942362DFAD}"/>
          </ac:cxnSpMkLst>
        </pc:cxnChg>
        <pc:cxnChg chg="add mod">
          <ac:chgData name="Mr J Bee (BWCET)" userId="a1856448-f297-487a-a7ea-498499ce4ab3" providerId="ADAL" clId="{7B77F153-592D-49B5-BFF1-A2EAA9389930}" dt="2024-10-31T08:40:07.954" v="8501" actId="1076"/>
          <ac:cxnSpMkLst>
            <pc:docMk/>
            <pc:sldMk cId="1220397374" sldId="1792"/>
            <ac:cxnSpMk id="192" creationId="{CAB116B2-3E38-DF57-B33B-2229181A294F}"/>
          </ac:cxnSpMkLst>
        </pc:cxnChg>
        <pc:cxnChg chg="add mod">
          <ac:chgData name="Mr J Bee (BWCET)" userId="a1856448-f297-487a-a7ea-498499ce4ab3" providerId="ADAL" clId="{7B77F153-592D-49B5-BFF1-A2EAA9389930}" dt="2024-10-31T08:40:07.954" v="8501" actId="1076"/>
          <ac:cxnSpMkLst>
            <pc:docMk/>
            <pc:sldMk cId="1220397374" sldId="1792"/>
            <ac:cxnSpMk id="195" creationId="{8C03D2B3-2AB0-DBD5-BEC6-C3208CD6AD28}"/>
          </ac:cxnSpMkLst>
        </pc:cxnChg>
        <pc:cxnChg chg="add mod">
          <ac:chgData name="Mr J Bee (BWCET)" userId="a1856448-f297-487a-a7ea-498499ce4ab3" providerId="ADAL" clId="{7B77F153-592D-49B5-BFF1-A2EAA9389930}" dt="2024-10-31T08:40:07.954" v="8501" actId="1076"/>
          <ac:cxnSpMkLst>
            <pc:docMk/>
            <pc:sldMk cId="1220397374" sldId="1792"/>
            <ac:cxnSpMk id="197" creationId="{468857D7-39E9-E414-AA03-5F405FDA0511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186506825" sldId="1793"/>
        </pc:sldMkLst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3" creationId="{E68DB656-7934-60E0-F75B-F0BF667F216F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5" creationId="{B6E05610-AAFB-61A3-1540-C4986B229D11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6" creationId="{4E84B2B8-74A0-BE7B-128E-832F776D5113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7" creationId="{19F65F35-1908-01FD-9125-C8F8360BFAF6}"/>
          </ac:spMkLst>
        </pc:spChg>
        <pc:spChg chg="add mod">
          <ac:chgData name="Mr J Bee (BWCET)" userId="a1856448-f297-487a-a7ea-498499ce4ab3" providerId="ADAL" clId="{7B77F153-592D-49B5-BFF1-A2EAA9389930}" dt="2024-10-31T08:46:10.039" v="8581" actId="14861"/>
          <ac:spMkLst>
            <pc:docMk/>
            <pc:sldMk cId="2186506825" sldId="1793"/>
            <ac:spMk id="8" creationId="{A0A54A7D-81FA-C259-7306-6A1CF6F61229}"/>
          </ac:spMkLst>
        </pc:spChg>
        <pc:spChg chg="add mod">
          <ac:chgData name="Mr J Bee (BWCET)" userId="a1856448-f297-487a-a7ea-498499ce4ab3" providerId="ADAL" clId="{7B77F153-592D-49B5-BFF1-A2EAA9389930}" dt="2024-10-31T08:46:16.346" v="8583" actId="1076"/>
          <ac:spMkLst>
            <pc:docMk/>
            <pc:sldMk cId="2186506825" sldId="1793"/>
            <ac:spMk id="10" creationId="{9022913A-762A-72DF-7967-CA1EF38C032D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11" creationId="{78CD568D-CD62-FA81-3AEE-C8A49C4926AC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12" creationId="{2F016110-CD56-69CA-2FEF-DDEB684A0688}"/>
          </ac:spMkLst>
        </pc:spChg>
        <pc:spChg chg="mod">
          <ac:chgData name="Mr J Bee (BWCET)" userId="a1856448-f297-487a-a7ea-498499ce4ab3" providerId="ADAL" clId="{7B77F153-592D-49B5-BFF1-A2EAA9389930}" dt="2024-10-31T08:42:12.901" v="8576" actId="20577"/>
          <ac:spMkLst>
            <pc:docMk/>
            <pc:sldMk cId="2186506825" sldId="1793"/>
            <ac:spMk id="25" creationId="{299BA63D-5983-5B3D-FF17-7410B29323C5}"/>
          </ac:spMkLst>
        </pc:spChg>
        <pc:spChg chg="del">
          <ac:chgData name="Mr J Bee (BWCET)" userId="a1856448-f297-487a-a7ea-498499ce4ab3" providerId="ADAL" clId="{7B77F153-592D-49B5-BFF1-A2EAA9389930}" dt="2024-10-31T08:42:17.100" v="8577" actId="478"/>
          <ac:spMkLst>
            <pc:docMk/>
            <pc:sldMk cId="2186506825" sldId="1793"/>
            <ac:spMk id="30" creationId="{EB2D30CA-B554-5047-B75A-FC45756A144B}"/>
          </ac:spMkLst>
        </pc:spChg>
        <pc:spChg chg="del">
          <ac:chgData name="Mr J Bee (BWCET)" userId="a1856448-f297-487a-a7ea-498499ce4ab3" providerId="ADAL" clId="{7B77F153-592D-49B5-BFF1-A2EAA9389930}" dt="2024-10-31T08:42:01.745" v="8545" actId="478"/>
          <ac:spMkLst>
            <pc:docMk/>
            <pc:sldMk cId="2186506825" sldId="1793"/>
            <ac:spMk id="39" creationId="{E138AE37-394E-47FB-C230-3C96B2E205DF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40" creationId="{829C4447-D641-0F5C-2854-3C3A1D6C4C71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53" creationId="{59505861-04F3-0940-54D4-3E2E50B7A3EC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59" creationId="{F7A9CAF4-DDE2-197F-CEEC-5857077D5801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61" creationId="{611C5621-18F2-40A9-A470-E6CADAE2668F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62" creationId="{A8D15CAB-8E64-53ED-798B-94331B1D7A88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63" creationId="{BD1939B7-7D69-A95C-62A2-1F50F41D85FA}"/>
          </ac:spMkLst>
        </pc:spChg>
        <pc:spChg chg="del">
          <ac:chgData name="Mr J Bee (BWCET)" userId="a1856448-f297-487a-a7ea-498499ce4ab3" providerId="ADAL" clId="{7B77F153-592D-49B5-BFF1-A2EAA9389930}" dt="2024-10-31T08:41:56.694" v="8538" actId="478"/>
          <ac:spMkLst>
            <pc:docMk/>
            <pc:sldMk cId="2186506825" sldId="1793"/>
            <ac:spMk id="65" creationId="{E503825A-FB91-EBDD-081F-C5B7E9A59CE4}"/>
          </ac:spMkLst>
        </pc:spChg>
        <pc:spChg chg="del">
          <ac:chgData name="Mr J Bee (BWCET)" userId="a1856448-f297-487a-a7ea-498499ce4ab3" providerId="ADAL" clId="{7B77F153-592D-49B5-BFF1-A2EAA9389930}" dt="2024-10-31T08:41:59.350" v="8541" actId="478"/>
          <ac:spMkLst>
            <pc:docMk/>
            <pc:sldMk cId="2186506825" sldId="1793"/>
            <ac:spMk id="66" creationId="{CFE77AD7-7783-0EF7-C84F-01E92E23A3DF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67" creationId="{10479DF6-68DE-F68C-803F-F8A0CCF2E31C}"/>
          </ac:spMkLst>
        </pc:spChg>
        <pc:spChg chg="del">
          <ac:chgData name="Mr J Bee (BWCET)" userId="a1856448-f297-487a-a7ea-498499ce4ab3" providerId="ADAL" clId="{7B77F153-592D-49B5-BFF1-A2EAA9389930}" dt="2024-10-31T08:42:01.177" v="8544" actId="478"/>
          <ac:spMkLst>
            <pc:docMk/>
            <pc:sldMk cId="2186506825" sldId="1793"/>
            <ac:spMk id="68" creationId="{495D0233-8C86-16C8-4758-FAAD90362FA3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69" creationId="{71E766D1-151D-E3F7-96CA-65A13843F862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152" creationId="{AB92ED17-3E36-1EF7-9E3D-752401C84EF8}"/>
          </ac:spMkLst>
        </pc:spChg>
        <pc:spChg chg="add mod">
          <ac:chgData name="Mr J Bee (BWCET)" userId="a1856448-f297-487a-a7ea-498499ce4ab3" providerId="ADAL" clId="{7B77F153-592D-49B5-BFF1-A2EAA9389930}" dt="2024-10-31T08:53:03.398" v="8690" actId="1076"/>
          <ac:spMkLst>
            <pc:docMk/>
            <pc:sldMk cId="2186506825" sldId="1793"/>
            <ac:spMk id="154" creationId="{5805C087-6B43-9BE7-A229-10E72B47D6AB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156" creationId="{FEFBE8BD-41A5-616F-81EB-D616AEE7F69F}"/>
          </ac:spMkLst>
        </pc:spChg>
        <pc:spChg chg="add mod">
          <ac:chgData name="Mr J Bee (BWCET)" userId="a1856448-f297-487a-a7ea-498499ce4ab3" providerId="ADAL" clId="{7B77F153-592D-49B5-BFF1-A2EAA9389930}" dt="2024-10-31T08:54:12.025" v="8708" actId="20577"/>
          <ac:spMkLst>
            <pc:docMk/>
            <pc:sldMk cId="2186506825" sldId="1793"/>
            <ac:spMk id="157" creationId="{C314A581-757E-CE36-817A-3AFEEB67A4E9}"/>
          </ac:spMkLst>
        </pc:spChg>
        <pc:spChg chg="del">
          <ac:chgData name="Mr J Bee (BWCET)" userId="a1856448-f297-487a-a7ea-498499ce4ab3" providerId="ADAL" clId="{7B77F153-592D-49B5-BFF1-A2EAA9389930}" dt="2024-10-31T08:41:57.344" v="8539" actId="478"/>
          <ac:spMkLst>
            <pc:docMk/>
            <pc:sldMk cId="2186506825" sldId="1793"/>
            <ac:spMk id="158" creationId="{361C43BF-59C5-80B1-F7C2-498C2B5BB74A}"/>
          </ac:spMkLst>
        </pc:spChg>
        <pc:spChg chg="del">
          <ac:chgData name="Mr J Bee (BWCET)" userId="a1856448-f297-487a-a7ea-498499ce4ab3" providerId="ADAL" clId="{7B77F153-592D-49B5-BFF1-A2EAA9389930}" dt="2024-10-31T08:42:00.563" v="8543" actId="478"/>
          <ac:spMkLst>
            <pc:docMk/>
            <pc:sldMk cId="2186506825" sldId="1793"/>
            <ac:spMk id="159" creationId="{FFA4CDAE-F568-6717-62F7-FCA0143A30EB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160" creationId="{9766428E-714A-A57B-3D40-569F545FB39E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162" creationId="{78E1DACB-3BAB-3421-80F9-06D615ECBE33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163" creationId="{C42262B4-E903-76DE-FF5C-7BF682048206}"/>
          </ac:spMkLst>
        </pc:spChg>
        <pc:spChg chg="del">
          <ac:chgData name="Mr J Bee (BWCET)" userId="a1856448-f297-487a-a7ea-498499ce4ab3" providerId="ADAL" clId="{7B77F153-592D-49B5-BFF1-A2EAA9389930}" dt="2024-10-31T08:41:56.074" v="8537" actId="478"/>
          <ac:spMkLst>
            <pc:docMk/>
            <pc:sldMk cId="2186506825" sldId="1793"/>
            <ac:spMk id="165" creationId="{2878538E-460D-909F-2BE8-B8841933F927}"/>
          </ac:spMkLst>
        </pc:spChg>
        <pc:spChg chg="del">
          <ac:chgData name="Mr J Bee (BWCET)" userId="a1856448-f297-487a-a7ea-498499ce4ab3" providerId="ADAL" clId="{7B77F153-592D-49B5-BFF1-A2EAA9389930}" dt="2024-10-31T08:41:58.432" v="8540" actId="478"/>
          <ac:spMkLst>
            <pc:docMk/>
            <pc:sldMk cId="2186506825" sldId="1793"/>
            <ac:spMk id="166" creationId="{8D44AB50-6949-B740-F625-E0EB9D5DEBB2}"/>
          </ac:spMkLst>
        </pc:spChg>
        <pc:spChg chg="del">
          <ac:chgData name="Mr J Bee (BWCET)" userId="a1856448-f297-487a-a7ea-498499ce4ab3" providerId="ADAL" clId="{7B77F153-592D-49B5-BFF1-A2EAA9389930}" dt="2024-10-31T08:41:59.949" v="8542" actId="478"/>
          <ac:spMkLst>
            <pc:docMk/>
            <pc:sldMk cId="2186506825" sldId="1793"/>
            <ac:spMk id="167" creationId="{FF43B3EC-B16D-FB24-7C8E-182AB85A0DB8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168" creationId="{025973B7-FE16-110B-CC06-EE184A28D85A}"/>
          </ac:spMkLst>
        </pc:spChg>
        <pc:spChg chg="del">
          <ac:chgData name="Mr J Bee (BWCET)" userId="a1856448-f297-487a-a7ea-498499ce4ab3" providerId="ADAL" clId="{7B77F153-592D-49B5-BFF1-A2EAA9389930}" dt="2024-10-31T08:42:04.512" v="8546" actId="478"/>
          <ac:spMkLst>
            <pc:docMk/>
            <pc:sldMk cId="2186506825" sldId="1793"/>
            <ac:spMk id="169" creationId="{27E77724-0E49-9373-BD28-9109B7BE354A}"/>
          </ac:spMkLst>
        </pc:spChg>
        <pc:spChg chg="add mod">
          <ac:chgData name="Mr J Bee (BWCET)" userId="a1856448-f297-487a-a7ea-498499ce4ab3" providerId="ADAL" clId="{7B77F153-592D-49B5-BFF1-A2EAA9389930}" dt="2024-10-31T08:54:08.403" v="8705" actId="20577"/>
          <ac:spMkLst>
            <pc:docMk/>
            <pc:sldMk cId="2186506825" sldId="1793"/>
            <ac:spMk id="173" creationId="{ADDFBEE1-5B34-DBF5-CD76-58DF64978184}"/>
          </ac:spMkLst>
        </pc:spChg>
        <pc:spChg chg="add mod">
          <ac:chgData name="Mr J Bee (BWCET)" userId="a1856448-f297-487a-a7ea-498499ce4ab3" providerId="ADAL" clId="{7B77F153-592D-49B5-BFF1-A2EAA9389930}" dt="2024-10-31T08:54:29.939" v="8715" actId="20577"/>
          <ac:spMkLst>
            <pc:docMk/>
            <pc:sldMk cId="2186506825" sldId="1793"/>
            <ac:spMk id="175" creationId="{8C9BDE38-58CF-3761-F0B1-965F430490B3}"/>
          </ac:spMkLst>
        </pc:spChg>
        <pc:spChg chg="add mod">
          <ac:chgData name="Mr J Bee (BWCET)" userId="a1856448-f297-487a-a7ea-498499ce4ab3" providerId="ADAL" clId="{7B77F153-592D-49B5-BFF1-A2EAA9389930}" dt="2024-10-31T09:01:42.455" v="8854" actId="20577"/>
          <ac:spMkLst>
            <pc:docMk/>
            <pc:sldMk cId="2186506825" sldId="1793"/>
            <ac:spMk id="177" creationId="{BB071456-F078-73C5-1CA0-E7BDD2855568}"/>
          </ac:spMkLst>
        </pc:spChg>
        <pc:spChg chg="add mod">
          <ac:chgData name="Mr J Bee (BWCET)" userId="a1856448-f297-487a-a7ea-498499ce4ab3" providerId="ADAL" clId="{7B77F153-592D-49B5-BFF1-A2EAA9389930}" dt="2024-10-31T08:56:25.292" v="8763" actId="1037"/>
          <ac:spMkLst>
            <pc:docMk/>
            <pc:sldMk cId="2186506825" sldId="1793"/>
            <ac:spMk id="179" creationId="{1E50EBD1-7DD8-3808-CA00-627FAA867A90}"/>
          </ac:spMkLst>
        </pc:spChg>
        <pc:spChg chg="add mod">
          <ac:chgData name="Mr J Bee (BWCET)" userId="a1856448-f297-487a-a7ea-498499ce4ab3" providerId="ADAL" clId="{7B77F153-592D-49B5-BFF1-A2EAA9389930}" dt="2024-10-31T08:55:08.016" v="8730" actId="20577"/>
          <ac:spMkLst>
            <pc:docMk/>
            <pc:sldMk cId="2186506825" sldId="1793"/>
            <ac:spMk id="181" creationId="{FFDE4D01-FFA5-73EA-8C9E-D415A0A104C9}"/>
          </ac:spMkLst>
        </pc:spChg>
        <pc:spChg chg="add mod">
          <ac:chgData name="Mr J Bee (BWCET)" userId="a1856448-f297-487a-a7ea-498499ce4ab3" providerId="ADAL" clId="{7B77F153-592D-49B5-BFF1-A2EAA9389930}" dt="2024-10-31T08:55:33.703" v="8738" actId="20577"/>
          <ac:spMkLst>
            <pc:docMk/>
            <pc:sldMk cId="2186506825" sldId="1793"/>
            <ac:spMk id="183" creationId="{31A3695E-66A9-4755-1020-3A91F8B6B231}"/>
          </ac:spMkLst>
        </pc:spChg>
        <pc:spChg chg="add del mod">
          <ac:chgData name="Mr J Bee (BWCET)" userId="a1856448-f297-487a-a7ea-498499ce4ab3" providerId="ADAL" clId="{7B77F153-592D-49B5-BFF1-A2EAA9389930}" dt="2024-10-31T08:57:04.586" v="8767" actId="478"/>
          <ac:spMkLst>
            <pc:docMk/>
            <pc:sldMk cId="2186506825" sldId="1793"/>
            <ac:spMk id="186" creationId="{E080A4B9-5063-A649-0C03-937A688E7CE9}"/>
          </ac:spMkLst>
        </pc:spChg>
        <pc:spChg chg="add del mod">
          <ac:chgData name="Mr J Bee (BWCET)" userId="a1856448-f297-487a-a7ea-498499ce4ab3" providerId="ADAL" clId="{7B77F153-592D-49B5-BFF1-A2EAA9389930}" dt="2024-10-31T08:58:10.994" v="8781" actId="478"/>
          <ac:spMkLst>
            <pc:docMk/>
            <pc:sldMk cId="2186506825" sldId="1793"/>
            <ac:spMk id="187" creationId="{56D72B28-26A9-F01F-418F-12BFC83CB60D}"/>
          </ac:spMkLst>
        </pc:spChg>
        <pc:spChg chg="add mod">
          <ac:chgData name="Mr J Bee (BWCET)" userId="a1856448-f297-487a-a7ea-498499ce4ab3" providerId="ADAL" clId="{7B77F153-592D-49B5-BFF1-A2EAA9389930}" dt="2024-10-31T08:59:22.355" v="8841" actId="13822"/>
          <ac:spMkLst>
            <pc:docMk/>
            <pc:sldMk cId="2186506825" sldId="1793"/>
            <ac:spMk id="190" creationId="{0EE53FBD-657D-BE91-BE37-B81EC209A9BB}"/>
          </ac:spMkLst>
        </pc:spChg>
        <pc:spChg chg="add mod">
          <ac:chgData name="Mr J Bee (BWCET)" userId="a1856448-f297-487a-a7ea-498499ce4ab3" providerId="ADAL" clId="{7B77F153-592D-49B5-BFF1-A2EAA9389930}" dt="2024-10-31T10:25:17.519" v="9998" actId="1076"/>
          <ac:spMkLst>
            <pc:docMk/>
            <pc:sldMk cId="2186506825" sldId="1793"/>
            <ac:spMk id="192" creationId="{451D319B-EE94-BF85-95FC-04DD49700271}"/>
          </ac:spMkLst>
        </pc:spChg>
        <pc:picChg chg="add mod">
          <ac:chgData name="Mr J Bee (BWCET)" userId="a1856448-f297-487a-a7ea-498499ce4ab3" providerId="ADAL" clId="{7B77F153-592D-49B5-BFF1-A2EAA9389930}" dt="2024-10-31T08:56:41.372" v="8765" actId="196"/>
          <ac:picMkLst>
            <pc:docMk/>
            <pc:sldMk cId="2186506825" sldId="1793"/>
            <ac:picMk id="28" creationId="{18CC714A-B9BD-9770-A585-4275FC8FEC2C}"/>
          </ac:picMkLst>
        </pc:picChg>
        <pc:picChg chg="add mod">
          <ac:chgData name="Mr J Bee (BWCET)" userId="a1856448-f297-487a-a7ea-498499ce4ab3" providerId="ADAL" clId="{7B77F153-592D-49B5-BFF1-A2EAA9389930}" dt="2024-10-31T08:53:11.572" v="8694" actId="1036"/>
          <ac:picMkLst>
            <pc:docMk/>
            <pc:sldMk cId="2186506825" sldId="1793"/>
            <ac:picMk id="31" creationId="{DF80FE74-46F6-E323-4DBD-0834808B217D}"/>
          </ac:picMkLst>
        </pc:picChg>
        <pc:picChg chg="add mod">
          <ac:chgData name="Mr J Bee (BWCET)" userId="a1856448-f297-487a-a7ea-498499ce4ab3" providerId="ADAL" clId="{7B77F153-592D-49B5-BFF1-A2EAA9389930}" dt="2024-10-31T08:53:38.152" v="8696" actId="207"/>
          <ac:picMkLst>
            <pc:docMk/>
            <pc:sldMk cId="2186506825" sldId="1793"/>
            <ac:picMk id="33" creationId="{87028AAB-9D30-D788-7817-177A80A496A0}"/>
          </ac:picMkLst>
        </pc:picChg>
        <pc:picChg chg="add mod">
          <ac:chgData name="Mr J Bee (BWCET)" userId="a1856448-f297-487a-a7ea-498499ce4ab3" providerId="ADAL" clId="{7B77F153-592D-49B5-BFF1-A2EAA9389930}" dt="2024-10-31T08:47:10.028" v="8600" actId="1036"/>
          <ac:picMkLst>
            <pc:docMk/>
            <pc:sldMk cId="2186506825" sldId="1793"/>
            <ac:picMk id="35" creationId="{053E07B8-0070-F3F4-CA19-FCA4B21161C6}"/>
          </ac:picMkLst>
        </pc:picChg>
        <pc:picChg chg="add del mod">
          <ac:chgData name="Mr J Bee (BWCET)" userId="a1856448-f297-487a-a7ea-498499ce4ab3" providerId="ADAL" clId="{7B77F153-592D-49B5-BFF1-A2EAA9389930}" dt="2024-10-31T08:56:06.673" v="8740" actId="478"/>
          <ac:picMkLst>
            <pc:docMk/>
            <pc:sldMk cId="2186506825" sldId="1793"/>
            <ac:picMk id="37" creationId="{2AB261FC-B62D-6F82-F0BD-9F9424D5CC5C}"/>
          </ac:picMkLst>
        </pc:picChg>
        <pc:picChg chg="add del mod">
          <ac:chgData name="Mr J Bee (BWCET)" userId="a1856448-f297-487a-a7ea-498499ce4ab3" providerId="ADAL" clId="{7B77F153-592D-49B5-BFF1-A2EAA9389930}" dt="2024-10-31T08:49:03.103" v="8638" actId="478"/>
          <ac:picMkLst>
            <pc:docMk/>
            <pc:sldMk cId="2186506825" sldId="1793"/>
            <ac:picMk id="42" creationId="{9059957F-064E-A8EB-BE6B-63D758959BC4}"/>
          </ac:picMkLst>
        </pc:picChg>
        <pc:picChg chg="add mod">
          <ac:chgData name="Mr J Bee (BWCET)" userId="a1856448-f297-487a-a7ea-498499ce4ab3" providerId="ADAL" clId="{7B77F153-592D-49B5-BFF1-A2EAA9389930}" dt="2024-10-31T08:51:46.438" v="8672" actId="1076"/>
          <ac:picMkLst>
            <pc:docMk/>
            <pc:sldMk cId="2186506825" sldId="1793"/>
            <ac:picMk id="44" creationId="{36A4C793-0FB0-D4FE-869A-38C2F85361DF}"/>
          </ac:picMkLst>
        </pc:picChg>
        <pc:picChg chg="add mod">
          <ac:chgData name="Mr J Bee (BWCET)" userId="a1856448-f297-487a-a7ea-498499ce4ab3" providerId="ADAL" clId="{7B77F153-592D-49B5-BFF1-A2EAA9389930}" dt="2024-10-31T08:49:56.820" v="8658" actId="1076"/>
          <ac:picMkLst>
            <pc:docMk/>
            <pc:sldMk cId="2186506825" sldId="1793"/>
            <ac:picMk id="55" creationId="{22B0ACA9-45A0-09FF-FEAD-E7CB6933D26D}"/>
          </ac:picMkLst>
        </pc:picChg>
        <pc:picChg chg="add mod">
          <ac:chgData name="Mr J Bee (BWCET)" userId="a1856448-f297-487a-a7ea-498499ce4ab3" providerId="ADAL" clId="{7B77F153-592D-49B5-BFF1-A2EAA9389930}" dt="2024-10-31T08:51:47.790" v="8673" actId="1076"/>
          <ac:picMkLst>
            <pc:docMk/>
            <pc:sldMk cId="2186506825" sldId="1793"/>
            <ac:picMk id="57" creationId="{3FE838BF-7A81-360B-5BB4-A06B69D7CEFF}"/>
          </ac:picMkLst>
        </pc:picChg>
        <pc:picChg chg="add mod">
          <ac:chgData name="Mr J Bee (BWCET)" userId="a1856448-f297-487a-a7ea-498499ce4ab3" providerId="ADAL" clId="{7B77F153-592D-49B5-BFF1-A2EAA9389930}" dt="2024-10-31T08:53:03.398" v="8690" actId="1076"/>
          <ac:picMkLst>
            <pc:docMk/>
            <pc:sldMk cId="2186506825" sldId="1793"/>
            <ac:picMk id="153" creationId="{D020DF23-450F-BBA6-266F-1D4BC7C0C2CF}"/>
          </ac:picMkLst>
        </pc:picChg>
        <pc:picChg chg="add mod">
          <ac:chgData name="Mr J Bee (BWCET)" userId="a1856448-f297-487a-a7ea-498499ce4ab3" providerId="ADAL" clId="{7B77F153-592D-49B5-BFF1-A2EAA9389930}" dt="2024-10-31T08:53:42.806" v="8698" actId="1076"/>
          <ac:picMkLst>
            <pc:docMk/>
            <pc:sldMk cId="2186506825" sldId="1793"/>
            <ac:picMk id="155" creationId="{807363F2-1099-8488-8720-2D06C96C1E27}"/>
          </ac:picMkLst>
        </pc:picChg>
        <pc:picChg chg="add mod">
          <ac:chgData name="Mr J Bee (BWCET)" userId="a1856448-f297-487a-a7ea-498499ce4ab3" providerId="ADAL" clId="{7B77F153-592D-49B5-BFF1-A2EAA9389930}" dt="2024-10-31T08:53:57.836" v="8702" actId="1076"/>
          <ac:picMkLst>
            <pc:docMk/>
            <pc:sldMk cId="2186506825" sldId="1793"/>
            <ac:picMk id="172" creationId="{B8FCEA0F-C8BE-F280-64CD-A7668B003CF8}"/>
          </ac:picMkLst>
        </pc:picChg>
        <pc:picChg chg="add mod">
          <ac:chgData name="Mr J Bee (BWCET)" userId="a1856448-f297-487a-a7ea-498499ce4ab3" providerId="ADAL" clId="{7B77F153-592D-49B5-BFF1-A2EAA9389930}" dt="2024-10-31T08:54:23.448" v="8711" actId="196"/>
          <ac:picMkLst>
            <pc:docMk/>
            <pc:sldMk cId="2186506825" sldId="1793"/>
            <ac:picMk id="174" creationId="{CE73D89B-334C-8962-EBF7-93DCD3D612D0}"/>
          </ac:picMkLst>
        </pc:picChg>
        <pc:picChg chg="add mod">
          <ac:chgData name="Mr J Bee (BWCET)" userId="a1856448-f297-487a-a7ea-498499ce4ab3" providerId="ADAL" clId="{7B77F153-592D-49B5-BFF1-A2EAA9389930}" dt="2024-10-31T08:54:41.027" v="8717" actId="1076"/>
          <ac:picMkLst>
            <pc:docMk/>
            <pc:sldMk cId="2186506825" sldId="1793"/>
            <ac:picMk id="176" creationId="{22BDAFF1-C3D4-E3A5-E5D7-BFF3576EE1EB}"/>
          </ac:picMkLst>
        </pc:picChg>
        <pc:picChg chg="add mod">
          <ac:chgData name="Mr J Bee (BWCET)" userId="a1856448-f297-487a-a7ea-498499ce4ab3" providerId="ADAL" clId="{7B77F153-592D-49B5-BFF1-A2EAA9389930}" dt="2024-10-31T08:56:25.292" v="8763" actId="1037"/>
          <ac:picMkLst>
            <pc:docMk/>
            <pc:sldMk cId="2186506825" sldId="1793"/>
            <ac:picMk id="178" creationId="{C2D520B9-8292-2098-601F-0FC6882E6E43}"/>
          </ac:picMkLst>
        </pc:picChg>
        <pc:picChg chg="add mod">
          <ac:chgData name="Mr J Bee (BWCET)" userId="a1856448-f297-487a-a7ea-498499ce4ab3" providerId="ADAL" clId="{7B77F153-592D-49B5-BFF1-A2EAA9389930}" dt="2024-10-31T08:55:04.432" v="8726" actId="1076"/>
          <ac:picMkLst>
            <pc:docMk/>
            <pc:sldMk cId="2186506825" sldId="1793"/>
            <ac:picMk id="180" creationId="{02EAD41E-9382-DEBF-F3D3-29E9A257FBAE}"/>
          </ac:picMkLst>
        </pc:picChg>
        <pc:picChg chg="add mod">
          <ac:chgData name="Mr J Bee (BWCET)" userId="a1856448-f297-487a-a7ea-498499ce4ab3" providerId="ADAL" clId="{7B77F153-592D-49B5-BFF1-A2EAA9389930}" dt="2024-10-31T08:55:25.008" v="8732" actId="1076"/>
          <ac:picMkLst>
            <pc:docMk/>
            <pc:sldMk cId="2186506825" sldId="1793"/>
            <ac:picMk id="182" creationId="{025710BA-5C92-64E0-01E6-09BFF308929B}"/>
          </ac:picMkLst>
        </pc:picChg>
        <pc:picChg chg="add mod">
          <ac:chgData name="Mr J Bee (BWCET)" userId="a1856448-f297-487a-a7ea-498499ce4ab3" providerId="ADAL" clId="{7B77F153-592D-49B5-BFF1-A2EAA9389930}" dt="2024-10-31T08:56:34.913" v="8764" actId="207"/>
          <ac:picMkLst>
            <pc:docMk/>
            <pc:sldMk cId="2186506825" sldId="1793"/>
            <ac:picMk id="185" creationId="{18E92A5A-0222-CDDD-C442-3E5F600D637E}"/>
          </ac:picMkLst>
        </pc:picChg>
        <pc:picChg chg="add mod">
          <ac:chgData name="Mr J Bee (BWCET)" userId="a1856448-f297-487a-a7ea-498499ce4ab3" providerId="ADAL" clId="{7B77F153-592D-49B5-BFF1-A2EAA9389930}" dt="2024-10-31T08:58:51.499" v="8784" actId="196"/>
          <ac:picMkLst>
            <pc:docMk/>
            <pc:sldMk cId="2186506825" sldId="1793"/>
            <ac:picMk id="189" creationId="{FB03774F-C682-C062-A405-C61732090ECB}"/>
          </ac:picMkLst>
        </pc:picChg>
        <pc:picChg chg="add del mod">
          <ac:chgData name="Mr J Bee (BWCET)" userId="a1856448-f297-487a-a7ea-498499ce4ab3" providerId="ADAL" clId="{7B77F153-592D-49B5-BFF1-A2EAA9389930}" dt="2024-10-31T09:33:19.239" v="9108" actId="478"/>
          <ac:picMkLst>
            <pc:docMk/>
            <pc:sldMk cId="2186506825" sldId="1793"/>
            <ac:picMk id="191" creationId="{74D23C17-C9D1-06E2-8981-ECD6BC0E14FB}"/>
          </ac:picMkLst>
        </pc:pic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2" creationId="{A2A2C066-095D-74CC-A000-C6BB304060F2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4" creationId="{BDA6B9D3-DCAC-0D94-6571-C7065EA63640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9" creationId="{A37C4233-EEB4-341E-CB55-0E40B19D6E67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3" creationId="{0D5571BA-400B-8964-0A12-89A7C7A313BE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4" creationId="{C913932B-450B-4625-AA02-8DD2684A0D6D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5" creationId="{2AE75D1A-D4E4-51EA-39D3-92EAC0D27853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6" creationId="{B5D5CD2A-63ED-8C6F-3930-B01A6BD60A02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7" creationId="{3A4611D1-EB04-E79F-E88D-B8A4AC039DD4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8" creationId="{D8ECA253-568C-B561-F8A1-B8072DFA316B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9" creationId="{EFC2FBE1-D0CF-0107-2114-7122BFB55D04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20" creationId="{7FA6A6B6-8091-6930-1EF9-8FFF10CE4175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21" creationId="{FE639E42-C6AB-49D4-2869-053CC0028ED8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22" creationId="{CEA0298C-2E9B-15FA-3791-187D32397795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23" creationId="{A82D5AD8-4FAF-0331-E7B6-9C226F20A1C2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24" creationId="{BA42C41D-2FCD-3361-24B0-8DACE6F28808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41" creationId="{0E004E53-E3F0-1B85-8535-6DF7F55D7108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45" creationId="{8572EE2D-F437-CC18-DAB8-01260127D2B4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46" creationId="{09B42871-D5A5-EB15-6619-DE809C60E19E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47" creationId="{44902338-EE01-E20E-F2E1-852555912EC0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48" creationId="{9C3E3BC6-5F56-0E9A-6E18-D3AC72E9FFF2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49" creationId="{F010E491-A1CA-281A-E4A8-506C311034EE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50" creationId="{62AECBE2-A2B5-3BC5-A486-6A92A0E2FF56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51" creationId="{08C77179-2297-6F2C-F627-FB0D5F36C6D7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52" creationId="{E7B6677A-FCA6-B39D-AE6F-5BAEFD18426E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60" creationId="{86250CB6-E827-EE74-A8D0-7F30CF87A0C7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64" creationId="{A3CB8EBA-7D83-3BB1-2118-B32C7B8BB00C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70" creationId="{A35DD934-4866-D5D7-FD72-D70A63959B36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71" creationId="{6FAD511C-248D-12CE-A5BF-0BF26CBE6871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72" creationId="{E7772F1B-70B3-874D-1DBE-1B7DEF2ECB20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73" creationId="{F4CBBFA2-6A22-30E7-2A8A-39AB19D67A96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74" creationId="{8D250777-2283-F3C0-611B-1A86B42CE7E5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75" creationId="{6D784663-58DE-0C65-2DFA-B16D34A54C7F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76" creationId="{7D62CE59-DACA-0576-4EEA-212390E11FDF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77" creationId="{1041277A-3E99-CBA0-87F9-0F904F3C5B92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78" creationId="{D730D41A-C15E-5305-F4AF-A07985F456E9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79" creationId="{6BA55AA0-0B59-A6BD-A37F-062F31DB8F74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80" creationId="{91BEC868-D3A7-B8AE-25C8-758742199E07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81" creationId="{399A1989-FACE-C7D7-C96F-D01BE2F2BB6F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82" creationId="{285B08C9-9A6A-78C5-F5DB-71F8C5D9A32F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83" creationId="{BFA8A9C8-AB7E-9484-99A5-27C2AC15D4A2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84" creationId="{BE6057A1-845F-B3A3-22A4-68D5A6A86514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85" creationId="{AD296B78-951D-3AAD-8541-039AD5FDA39E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86" creationId="{D856B719-2A51-53DE-F352-E50669E1112E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87" creationId="{1B2169C0-7276-955F-1EA7-2E7A94F3A8BE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88" creationId="{6CB6A658-CC26-5324-D1ED-0CC3254CC8FE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89" creationId="{C530FB32-980C-0E9B-C49E-37490419B19E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90" creationId="{BA9A8E09-5C1E-8A38-BFEE-4DF347C3BB70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91" creationId="{38F69E80-9031-6460-9447-D276C90235B9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92" creationId="{A73A30EF-ACFC-2908-50D7-9CCDEE32321C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93" creationId="{242FD63A-CB5F-8450-266E-D294172863E1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94" creationId="{74976A15-370C-3657-5D2C-671BCDF23715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95" creationId="{0B938C33-D23F-84A4-77EC-D4391AE0ADAB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96" creationId="{226E3DB7-C278-13D1-B251-6FE003625472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97" creationId="{A9A0C978-81DA-FA65-9439-ECEF2441CD5F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98" creationId="{CCFF6168-AC6B-6F51-AEA0-DC892F169F57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99" creationId="{B3735E07-F816-76CB-2C96-80914D3D76DD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00" creationId="{D6990531-129E-E2C8-B919-EEDE7AC4DE28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01" creationId="{22F2F814-841C-57E3-08DD-A0B74A5E919C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02" creationId="{B53F0921-9F67-D33E-B6F6-70ED8AFE6990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03" creationId="{9D5CE649-D40B-2485-CA7A-EE2FF6519B77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04" creationId="{45B42A3A-1EF8-6213-7C46-A02662A7FEAF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05" creationId="{8219C779-E62F-45A1-1230-9AC3666E3D5C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06" creationId="{98A899E1-00AB-A809-93BC-61CF16F8D208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07" creationId="{8E65B31A-486F-D934-D431-C11BE116FE91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08" creationId="{6C22A38A-B937-48DC-3012-10ED3AA015F2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09" creationId="{58045567-33D1-0CD7-342A-D88001BB8CE6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10" creationId="{6B7C52A6-5935-6896-BCEA-EF935CFEB4E4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11" creationId="{908F5574-8FC9-B3C9-DBAC-260CAB45C8A1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12" creationId="{255163AB-BA41-1FB5-A600-0119F994BB60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13" creationId="{2F5E6655-54C7-E9E4-D726-0006DA132D50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14" creationId="{6E5E97C2-2EF9-5A4D-CAFB-62BF3F272A8F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15" creationId="{136ABB13-55C7-878F-F4D0-E04556852B69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16" creationId="{777E1205-53C6-E443-0AF8-CCC7056F4B5A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17" creationId="{5C6A18D4-6613-E757-13F6-3F952FB0630C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18" creationId="{E854442A-582E-01F8-E59D-29CB2D4B5EAA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19" creationId="{8A7954E1-7E19-4E8B-5CE4-D3D601832C7C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20" creationId="{7EFCC2FE-6771-60CF-D921-0655973B6937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21" creationId="{A6D73F4E-457A-11F4-2654-4F381CB59288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22" creationId="{2DC521AE-A207-EBD6-30B1-0AFB0E52F87F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23" creationId="{31A56174-CA8A-488A-1AB2-F3B65A55D8BD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24" creationId="{6AB7B1B2-CC4D-5587-B90F-4C7D07274519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25" creationId="{60E107CC-132A-44FB-B167-6EF774362DA7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26" creationId="{4C42A207-8172-8EED-C943-89A5FC718337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27" creationId="{FAFDEFEF-F7B3-9D6C-253A-F65A7149F7E6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28" creationId="{52942716-266D-CC05-6DDB-0FAD6B5A13B6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29" creationId="{072296BB-AA2D-9127-F46B-50784D047495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30" creationId="{4582B05B-FD7A-D75C-CC6E-6F9628E736CA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31" creationId="{2DEB879A-5BF7-0D1C-11D8-CDE28282EFBB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32" creationId="{43913EF6-5D5C-C445-634F-07110CFF5064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33" creationId="{78C4C3B6-6625-3DA3-3197-B42D05D4E0B3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34" creationId="{08302D55-0F64-D64B-0F6F-DFD60491DD9F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35" creationId="{B4111DA2-AE2B-B6EA-8843-519378BCDDD5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36" creationId="{2E9A2033-E153-E7D0-212A-3704965CC78C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37" creationId="{65A58BAF-4339-DF01-B778-4B7046908FE3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38" creationId="{94EB9899-760F-747E-BFD7-FDA88EBB30AD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39" creationId="{BBCBB1A2-A389-6585-CD86-9F880F53C35D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40" creationId="{BED111B1-95BD-3069-E7D1-8E3D17A3B469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41" creationId="{9D997BCC-3565-6DBE-D5B2-227101DDBE57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42" creationId="{949B46B9-F94C-0667-6DCA-1ACC394F572E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43" creationId="{6088CAD7-D69A-F4BC-93F5-048C16B4CA60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44" creationId="{157E378B-E26F-4EF6-4E38-5E2CA33357A1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45" creationId="{90DEDB6D-BF48-4C26-7878-A63C00318A62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46" creationId="{31D4256E-90B8-F956-DC7A-DE878505F118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47" creationId="{32BD920C-625A-5D96-0E4C-958F62C1AD51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48" creationId="{9736F348-015A-D189-6DB3-9CA6D5F3C01B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49" creationId="{0E61CF02-F498-2D01-8962-16C878E6DD54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50" creationId="{457452A5-11E6-ECE8-7A1B-2F7B5559C2C9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51" creationId="{E8F32310-955C-00AF-B204-F7D5926E592D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61" creationId="{7FA6DFED-B245-7D38-2900-8D79615DCF58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64" creationId="{37EE23B7-50D0-AB9B-234A-B9EFAF1F6213}"/>
          </ac:cxnSpMkLst>
        </pc:cxnChg>
        <pc:cxnChg chg="del mod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70" creationId="{FE7B66A4-EC46-50BC-8522-EEBBD1B028AD}"/>
          </ac:cxnSpMkLst>
        </pc:cxnChg>
        <pc:cxnChg chg="del">
          <ac:chgData name="Mr J Bee (BWCET)" userId="a1856448-f297-487a-a7ea-498499ce4ab3" providerId="ADAL" clId="{7B77F153-592D-49B5-BFF1-A2EAA9389930}" dt="2024-10-31T08:42:04.512" v="8546" actId="478"/>
          <ac:cxnSpMkLst>
            <pc:docMk/>
            <pc:sldMk cId="2186506825" sldId="1793"/>
            <ac:cxnSpMk id="171" creationId="{DA105BDF-8660-D48B-C7FB-425075BAB7D7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276962768" sldId="1794"/>
        </pc:sldMkLst>
        <pc:spChg chg="mod">
          <ac:chgData name="Mr J Bee (BWCET)" userId="a1856448-f297-487a-a7ea-498499ce4ab3" providerId="ADAL" clId="{7B77F153-592D-49B5-BFF1-A2EAA9389930}" dt="2024-10-31T09:04:02.484" v="8894" actId="27803"/>
          <ac:spMkLst>
            <pc:docMk/>
            <pc:sldMk cId="3276962768" sldId="1794"/>
            <ac:spMk id="2" creationId="{4EBAB2B8-4A00-F196-A70B-953C10834F08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4" creationId="{DFEFB5A0-7FDC-70E5-25FF-A341A80A9BCA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6" creationId="{D014AB98-6BAA-2FB4-BE0E-EA6BFE8D9ABE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7" creationId="{4D7E9757-8AE7-716F-E30D-0401ECF6707F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9" creationId="{1483A307-F59D-B9E5-2368-B07E55F5E9F5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1" creationId="{84246D18-EBF3-03C2-3713-B30D8332FD7E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2" creationId="{5B6B9C76-47A8-26C7-9801-8E2C3AD71806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3" creationId="{27E38ED9-2A20-DFF3-6025-A45E87EEBC8F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5" creationId="{6CAE5936-13AB-EC29-C92F-28F83C793ECA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6" creationId="{E774FE0E-2C4C-C3AB-3D94-931F76BAA705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7" creationId="{B2858936-0777-919A-E21A-959514274A2F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8" creationId="{F5331EA3-C0C6-C40A-5159-2AB4896CBF4B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9" creationId="{3091EAE6-50C6-0506-1694-E73FF5B05F74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20" creationId="{85E9CEC9-1B6C-B0F5-A512-E8A772DF9701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21" creationId="{5BC09212-FF63-9D73-A337-9C9372DC4A40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23" creationId="{B1615582-920D-2FD0-0F8B-77B2D2BA7AB7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24" creationId="{FE2A9856-156D-7963-098F-6CEC0D672058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29" creationId="{209E8E15-F1CC-7CAD-1D34-CD3239A37328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30" creationId="{639A8E7D-A21E-A7D1-AD13-027C899E3E4C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34" creationId="{188F8A22-04C9-80C8-4B23-04826AC0F659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36" creationId="{C7AB8BEF-B563-8DE4-EB54-CB680C31368A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38" creationId="{966010A3-19A1-1140-02DF-51A9B1AD3BCF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39" creationId="{3A29C908-7629-ADFD-C890-6A7A34D1BAE3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41" creationId="{BB9525B9-5149-D93A-0647-B9897119E58A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42" creationId="{6F058A96-68BA-5797-6545-B9F747A7F942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43" creationId="{B2F57C8D-6353-E4A4-7179-E8E83D0AAB11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45" creationId="{FEA04F62-8306-3F4B-8BF1-5EB0AD0FBE81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46" creationId="{E4EEE1DD-6E76-8CDC-BB52-0396935011AC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48" creationId="{D0EA2397-32BE-10D8-065F-B28830C55434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49" creationId="{1B832550-00CB-1A5A-4B59-AC75265E83C3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51" creationId="{263AE1B0-EC24-1528-57B7-B0CC57E9E01F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52" creationId="{2F3041FD-5A34-0A02-6A62-AAB0E3F9CB39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53" creationId="{1B488803-1289-722D-DAB7-F3C3BE23681B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54" creationId="{B6F85C22-5EDC-B432-9D65-1FF9B28B28F3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58" creationId="{3B371A99-51D0-BE6A-9581-C5EB0BE71B68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59" creationId="{01734B68-8D81-802B-8404-6B1BACE88030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60" creationId="{E3FB44FB-3765-C690-1709-95D4CD13CE49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61" creationId="{7148DF24-059A-85EF-0E4D-1D76B1F2D691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62" creationId="{C03EA6C7-B3B9-732D-CD8D-C4E5D0AA8A4B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63" creationId="{43F8E384-BA79-2ED1-5254-F75B9B7E1E7B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28" creationId="{3B700F43-C162-7A79-CA7E-9AC3A220CD3E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29" creationId="{1FC9B843-6333-00B9-8028-657111DF3282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30" creationId="{FF056EB6-9301-5824-EDF0-5D00D6D0E864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31" creationId="{AE3F5875-9923-A94E-EC74-FA82EBE1D2CA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32" creationId="{D3FB63F2-9A6A-6DC2-EE42-2106B65A5E86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33" creationId="{EA140BE8-FAC3-ED69-886E-836EB9B62552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35" creationId="{D01E696B-55D5-DF1D-4D47-608117E8457E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36" creationId="{21B0FFCC-D580-B4BF-B9F5-A0D3995BAD7C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37" creationId="{54BEB2C3-7E62-ACC4-5196-A246AAF2F327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39" creationId="{30CB024A-04D8-59E5-599E-E22988749271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40" creationId="{6A965175-74D0-7F83-D722-2061813204C7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41" creationId="{C19135E5-791D-3265-E478-7CCA02E7C79F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43" creationId="{82F0664A-B1F3-51A4-2B67-587FCCDCEFAD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44" creationId="{96F2A488-E4FA-0AE2-3184-BAB3F560CD41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46" creationId="{ADD49EE7-EAA3-71DD-D619-AB7E55BD4B56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47" creationId="{67556062-B6F8-866F-8D85-15140DF4EECD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49" creationId="{FB9528ED-15C0-56F6-0C54-80AFB75D8F12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50" creationId="{30A895D3-9181-1FA8-D910-B3A0C9D9ED7E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51" creationId="{E128A99E-7526-E689-0C08-51012695A7A5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52" creationId="{DC669759-24CC-620F-36F6-F79A3C4BDB0D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58" creationId="{5E81F557-A1C2-4FF7-A3E3-558CDFC1CB15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59" creationId="{CF8391E7-DA34-7442-1607-4BF242A9F040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60" creationId="{3BD6913E-1B2D-2D68-A301-8AFE419553DA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61" creationId="{BA09C2B2-4887-3FE0-511E-A032E586EA0C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62" creationId="{08F38489-1508-0DC2-EC34-59BAA143A18F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63" creationId="{C8158AB9-91E7-9899-F6BC-215A5CA38ADE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64" creationId="{834C1C5D-2019-1B2F-573E-2C5BD7F5AA61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65" creationId="{7201A7A7-42D3-E514-1EF5-3A57001D55BB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66" creationId="{481D6E51-FFCB-371C-B944-B3EB9BFD0665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67" creationId="{B37CA9EA-3E80-ADB6-9DD4-144C87335EDA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68" creationId="{0CFD6144-1225-844F-724B-460E0F825931}"/>
          </ac:spMkLst>
        </pc:spChg>
        <pc:spChg chg="mod">
          <ac:chgData name="Mr J Bee (BWCET)" userId="a1856448-f297-487a-a7ea-498499ce4ab3" providerId="ADAL" clId="{7B77F153-592D-49B5-BFF1-A2EAA9389930}" dt="2024-10-31T09:04:18.442" v="8899" actId="27803"/>
          <ac:spMkLst>
            <pc:docMk/>
            <pc:sldMk cId="3276962768" sldId="1794"/>
            <ac:spMk id="169" creationId="{43D0B08A-A4A6-C363-5297-2A0467B80C8B}"/>
          </ac:spMkLst>
        </pc:spChg>
        <pc:spChg chg="mod">
          <ac:chgData name="Mr J Bee (BWCET)" userId="a1856448-f297-487a-a7ea-498499ce4ab3" providerId="ADAL" clId="{7B77F153-592D-49B5-BFF1-A2EAA9389930}" dt="2024-10-31T09:04:02.484" v="8894" actId="27803"/>
          <ac:spMkLst>
            <pc:docMk/>
            <pc:sldMk cId="3276962768" sldId="1794"/>
            <ac:spMk id="170" creationId="{FA0F893A-B09D-EB08-88E4-7E7D4006D8E1}"/>
          </ac:spMkLst>
        </pc:spChg>
        <pc:spChg chg="mod">
          <ac:chgData name="Mr J Bee (BWCET)" userId="a1856448-f297-487a-a7ea-498499ce4ab3" providerId="ADAL" clId="{7B77F153-592D-49B5-BFF1-A2EAA9389930}" dt="2024-10-31T09:04:02.484" v="8894" actId="27803"/>
          <ac:spMkLst>
            <pc:docMk/>
            <pc:sldMk cId="3276962768" sldId="1794"/>
            <ac:spMk id="179" creationId="{F9D39665-20C9-0D3A-10EA-64376745F681}"/>
          </ac:spMkLst>
        </pc:spChg>
        <pc:spChg chg="mod">
          <ac:chgData name="Mr J Bee (BWCET)" userId="a1856448-f297-487a-a7ea-498499ce4ab3" providerId="ADAL" clId="{7B77F153-592D-49B5-BFF1-A2EAA9389930}" dt="2024-10-31T09:04:02.484" v="8894" actId="27803"/>
          <ac:spMkLst>
            <pc:docMk/>
            <pc:sldMk cId="3276962768" sldId="1794"/>
            <ac:spMk id="181" creationId="{687F8A92-C9E4-208C-A255-DAED0C4F6BC3}"/>
          </ac:spMkLst>
        </pc:spChg>
        <pc:spChg chg="del">
          <ac:chgData name="Mr J Bee (BWCET)" userId="a1856448-f297-487a-a7ea-498499ce4ab3" providerId="ADAL" clId="{7B77F153-592D-49B5-BFF1-A2EAA9389930}" dt="2024-10-31T09:01:54.049" v="8857" actId="478"/>
          <ac:spMkLst>
            <pc:docMk/>
            <pc:sldMk cId="3276962768" sldId="1794"/>
            <ac:spMk id="190" creationId="{CB800EE1-959D-EE35-FD84-836ADB0CC6D7}"/>
          </ac:spMkLst>
        </pc:spChg>
        <pc:spChg chg="add del mod">
          <ac:chgData name="Mr J Bee (BWCET)" userId="a1856448-f297-487a-a7ea-498499ce4ab3" providerId="ADAL" clId="{7B77F153-592D-49B5-BFF1-A2EAA9389930}" dt="2024-10-31T09:07:14.231" v="8918" actId="478"/>
          <ac:spMkLst>
            <pc:docMk/>
            <pc:sldMk cId="3276962768" sldId="1794"/>
            <ac:spMk id="197" creationId="{8FA518F4-0DDF-C18A-3AC9-19ADD3F22303}"/>
          </ac:spMkLst>
        </pc:spChg>
        <pc:spChg chg="add del mod">
          <ac:chgData name="Mr J Bee (BWCET)" userId="a1856448-f297-487a-a7ea-498499ce4ab3" providerId="ADAL" clId="{7B77F153-592D-49B5-BFF1-A2EAA9389930}" dt="2024-10-31T09:07:14.231" v="8918" actId="478"/>
          <ac:spMkLst>
            <pc:docMk/>
            <pc:sldMk cId="3276962768" sldId="1794"/>
            <ac:spMk id="198" creationId="{F6F04800-A9DD-C3DE-F778-B5198F70D923}"/>
          </ac:spMkLst>
        </pc:spChg>
        <pc:spChg chg="add del mod">
          <ac:chgData name="Mr J Bee (BWCET)" userId="a1856448-f297-487a-a7ea-498499ce4ab3" providerId="ADAL" clId="{7B77F153-592D-49B5-BFF1-A2EAA9389930}" dt="2024-10-31T09:07:14.231" v="8918" actId="478"/>
          <ac:spMkLst>
            <pc:docMk/>
            <pc:sldMk cId="3276962768" sldId="1794"/>
            <ac:spMk id="199" creationId="{FE989D7A-C230-05FC-B2EF-9FBEF218F105}"/>
          </ac:spMkLst>
        </pc:spChg>
        <pc:spChg chg="add del mod">
          <ac:chgData name="Mr J Bee (BWCET)" userId="a1856448-f297-487a-a7ea-498499ce4ab3" providerId="ADAL" clId="{7B77F153-592D-49B5-BFF1-A2EAA9389930}" dt="2024-10-31T09:07:14.231" v="8918" actId="478"/>
          <ac:spMkLst>
            <pc:docMk/>
            <pc:sldMk cId="3276962768" sldId="1794"/>
            <ac:spMk id="200" creationId="{0397FAD0-EB51-8F48-5F1D-007167FE9326}"/>
          </ac:spMkLst>
        </pc:spChg>
        <pc:spChg chg="add del mod">
          <ac:chgData name="Mr J Bee (BWCET)" userId="a1856448-f297-487a-a7ea-498499ce4ab3" providerId="ADAL" clId="{7B77F153-592D-49B5-BFF1-A2EAA9389930}" dt="2024-10-31T09:07:14.231" v="8918" actId="478"/>
          <ac:spMkLst>
            <pc:docMk/>
            <pc:sldMk cId="3276962768" sldId="1794"/>
            <ac:spMk id="201" creationId="{753B187F-74B4-0859-B0DB-7FC041DC0B03}"/>
          </ac:spMkLst>
        </pc:spChg>
        <pc:spChg chg="add del mod">
          <ac:chgData name="Mr J Bee (BWCET)" userId="a1856448-f297-487a-a7ea-498499ce4ab3" providerId="ADAL" clId="{7B77F153-592D-49B5-BFF1-A2EAA9389930}" dt="2024-10-31T09:07:14.231" v="8918" actId="478"/>
          <ac:spMkLst>
            <pc:docMk/>
            <pc:sldMk cId="3276962768" sldId="1794"/>
            <ac:spMk id="293" creationId="{E2407386-6BF0-CDAA-E791-3966E020DDD2}"/>
          </ac:spMkLst>
        </pc:spChg>
        <pc:spChg chg="add del mod">
          <ac:chgData name="Mr J Bee (BWCET)" userId="a1856448-f297-487a-a7ea-498499ce4ab3" providerId="ADAL" clId="{7B77F153-592D-49B5-BFF1-A2EAA9389930}" dt="2024-10-31T09:07:14.231" v="8918" actId="478"/>
          <ac:spMkLst>
            <pc:docMk/>
            <pc:sldMk cId="3276962768" sldId="1794"/>
            <ac:spMk id="294" creationId="{250DE2AC-89BE-AF66-FD12-2CC769DAEDBB}"/>
          </ac:spMkLst>
        </pc:spChg>
        <pc:spChg chg="add del mod">
          <ac:chgData name="Mr J Bee (BWCET)" userId="a1856448-f297-487a-a7ea-498499ce4ab3" providerId="ADAL" clId="{7B77F153-592D-49B5-BFF1-A2EAA9389930}" dt="2024-10-31T09:07:14.231" v="8918" actId="478"/>
          <ac:spMkLst>
            <pc:docMk/>
            <pc:sldMk cId="3276962768" sldId="1794"/>
            <ac:spMk id="295" creationId="{53C5E8F3-CEC7-3A57-9C66-E88C08B3078A}"/>
          </ac:spMkLst>
        </pc:spChg>
        <pc:spChg chg="add del mod">
          <ac:chgData name="Mr J Bee (BWCET)" userId="a1856448-f297-487a-a7ea-498499ce4ab3" providerId="ADAL" clId="{7B77F153-592D-49B5-BFF1-A2EAA9389930}" dt="2024-10-31T09:07:14.231" v="8918" actId="478"/>
          <ac:spMkLst>
            <pc:docMk/>
            <pc:sldMk cId="3276962768" sldId="1794"/>
            <ac:spMk id="296" creationId="{506F0546-3C99-4D2A-F218-949A95B24846}"/>
          </ac:spMkLst>
        </pc:spChg>
        <pc:spChg chg="add del mod">
          <ac:chgData name="Mr J Bee (BWCET)" userId="a1856448-f297-487a-a7ea-498499ce4ab3" providerId="ADAL" clId="{7B77F153-592D-49B5-BFF1-A2EAA9389930}" dt="2024-10-31T09:07:14.231" v="8918" actId="478"/>
          <ac:spMkLst>
            <pc:docMk/>
            <pc:sldMk cId="3276962768" sldId="1794"/>
            <ac:spMk id="297" creationId="{02555034-7A57-A18D-706E-4EFB9E56D3B5}"/>
          </ac:spMkLst>
        </pc:spChg>
        <pc:spChg chg="add del mod">
          <ac:chgData name="Mr J Bee (BWCET)" userId="a1856448-f297-487a-a7ea-498499ce4ab3" providerId="ADAL" clId="{7B77F153-592D-49B5-BFF1-A2EAA9389930}" dt="2024-10-31T09:07:14.231" v="8918" actId="478"/>
          <ac:spMkLst>
            <pc:docMk/>
            <pc:sldMk cId="3276962768" sldId="1794"/>
            <ac:spMk id="298" creationId="{C6FCB694-9AF0-C925-38DF-C8B3F541CDB7}"/>
          </ac:spMkLst>
        </pc:spChg>
        <pc:spChg chg="add mod">
          <ac:chgData name="Mr J Bee (BWCET)" userId="a1856448-f297-487a-a7ea-498499ce4ab3" providerId="ADAL" clId="{7B77F153-592D-49B5-BFF1-A2EAA9389930}" dt="2024-10-31T09:09:02.873" v="8958" actId="1076"/>
          <ac:spMkLst>
            <pc:docMk/>
            <pc:sldMk cId="3276962768" sldId="1794"/>
            <ac:spMk id="299" creationId="{3330D886-F42D-2759-0418-9BE8C4CA38B6}"/>
          </ac:spMkLst>
        </pc:spChg>
        <pc:spChg chg="add mod">
          <ac:chgData name="Mr J Bee (BWCET)" userId="a1856448-f297-487a-a7ea-498499ce4ab3" providerId="ADAL" clId="{7B77F153-592D-49B5-BFF1-A2EAA9389930}" dt="2024-10-31T09:09:02.873" v="8958" actId="1076"/>
          <ac:spMkLst>
            <pc:docMk/>
            <pc:sldMk cId="3276962768" sldId="1794"/>
            <ac:spMk id="300" creationId="{EEDE8C02-F844-55ED-10C2-4414AD4D0486}"/>
          </ac:spMkLst>
        </pc:spChg>
        <pc:spChg chg="add mod">
          <ac:chgData name="Mr J Bee (BWCET)" userId="a1856448-f297-487a-a7ea-498499ce4ab3" providerId="ADAL" clId="{7B77F153-592D-49B5-BFF1-A2EAA9389930}" dt="2024-10-31T09:09:02.873" v="8958" actId="1076"/>
          <ac:spMkLst>
            <pc:docMk/>
            <pc:sldMk cId="3276962768" sldId="1794"/>
            <ac:spMk id="301" creationId="{D7A9CA69-E0B9-7D3E-3CA2-77C3FCC23E48}"/>
          </ac:spMkLst>
        </pc:spChg>
        <pc:spChg chg="add mod">
          <ac:chgData name="Mr J Bee (BWCET)" userId="a1856448-f297-487a-a7ea-498499ce4ab3" providerId="ADAL" clId="{7B77F153-592D-49B5-BFF1-A2EAA9389930}" dt="2024-10-31T09:09:02.873" v="8958" actId="1076"/>
          <ac:spMkLst>
            <pc:docMk/>
            <pc:sldMk cId="3276962768" sldId="1794"/>
            <ac:spMk id="309" creationId="{2C03DE98-30A1-FB7F-329F-7373BA4760DA}"/>
          </ac:spMkLst>
        </pc:spChg>
        <pc:spChg chg="add mod">
          <ac:chgData name="Mr J Bee (BWCET)" userId="a1856448-f297-487a-a7ea-498499ce4ab3" providerId="ADAL" clId="{7B77F153-592D-49B5-BFF1-A2EAA9389930}" dt="2024-10-31T09:09:02.873" v="8958" actId="1076"/>
          <ac:spMkLst>
            <pc:docMk/>
            <pc:sldMk cId="3276962768" sldId="1794"/>
            <ac:spMk id="310" creationId="{A009DA7C-35B1-20DF-99F1-B85A90412697}"/>
          </ac:spMkLst>
        </pc:spChg>
        <pc:spChg chg="add mod">
          <ac:chgData name="Mr J Bee (BWCET)" userId="a1856448-f297-487a-a7ea-498499ce4ab3" providerId="ADAL" clId="{7B77F153-592D-49B5-BFF1-A2EAA9389930}" dt="2024-10-31T09:09:02.873" v="8958" actId="1076"/>
          <ac:spMkLst>
            <pc:docMk/>
            <pc:sldMk cId="3276962768" sldId="1794"/>
            <ac:spMk id="311" creationId="{C4D448D9-485C-C598-3D1B-06A864C4C915}"/>
          </ac:spMkLst>
        </pc:spChg>
        <pc:spChg chg="add mod">
          <ac:chgData name="Mr J Bee (BWCET)" userId="a1856448-f297-487a-a7ea-498499ce4ab3" providerId="ADAL" clId="{7B77F153-592D-49B5-BFF1-A2EAA9389930}" dt="2024-10-31T09:11:36.828" v="8986" actId="207"/>
          <ac:spMkLst>
            <pc:docMk/>
            <pc:sldMk cId="3276962768" sldId="1794"/>
            <ac:spMk id="314" creationId="{C4F4AE4D-3023-476D-F521-2626535C5F26}"/>
          </ac:spMkLst>
        </pc:spChg>
        <pc:grpChg chg="add del 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3" creationId="{07E2E6E7-3028-7B06-7F30-2DEA6BEE7349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5" creationId="{5560F884-CF77-76C2-454B-CF56DE41EB69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14" creationId="{A4436F95-1277-EDDD-F2D8-C1167D527B59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22" creationId="{0D074CC8-DE81-1155-DA77-C2F04732864A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27" creationId="{85074637-0A72-F1BE-0083-9C3193BC817B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32" creationId="{BA47DA15-DB5E-7E68-F803-C18080BFD9CA}"/>
          </ac:grpSpMkLst>
        </pc:grpChg>
        <pc:grpChg chg="add del 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37" creationId="{0313A37E-7751-23A5-95CC-16306737BDA9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40" creationId="{4491C9F6-6AC4-458A-8863-BEF502F755B5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47" creationId="{BC2C5F52-9070-6CFF-2B41-98B079A35729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50" creationId="{D6E85D03-1C0E-6617-1A3F-704D59207A96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56" creationId="{316B66A2-FC09-2059-C001-2F87E04F6C11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134" creationId="{70E18B55-BAA3-08B6-AFB3-E5360D18C921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138" creationId="{C703F81B-E72F-CBF2-03C5-91D70A27AEB7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142" creationId="{4CE562D6-59D8-47CD-EB13-904270290FA8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145" creationId="{2EC4AD72-0777-E66F-E240-05FF0BC29D1C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148" creationId="{C90ED593-6D08-2890-F867-DA21251F66BD}"/>
          </ac:grpSpMkLst>
        </pc:grpChg>
        <pc:grpChg chg="mod">
          <ac:chgData name="Mr J Bee (BWCET)" userId="a1856448-f297-487a-a7ea-498499ce4ab3" providerId="ADAL" clId="{7B77F153-592D-49B5-BFF1-A2EAA9389930}" dt="2024-10-31T09:04:18.442" v="8899" actId="27803"/>
          <ac:grpSpMkLst>
            <pc:docMk/>
            <pc:sldMk cId="3276962768" sldId="1794"/>
            <ac:grpSpMk id="156" creationId="{01018B47-0832-8D1E-3750-36D62A0C446F}"/>
          </ac:grpSpMkLst>
        </pc:grpChg>
        <pc:picChg chg="add del">
          <ac:chgData name="Mr J Bee (BWCET)" userId="a1856448-f297-487a-a7ea-498499ce4ab3" providerId="ADAL" clId="{7B77F153-592D-49B5-BFF1-A2EAA9389930}" dt="2024-10-31T09:04:18.442" v="8899" actId="27803"/>
          <ac:picMkLst>
            <pc:docMk/>
            <pc:sldMk cId="3276962768" sldId="1794"/>
            <ac:picMk id="35" creationId="{E4C05602-5B24-3AA4-FB98-B4D2D1B20C8C}"/>
          </ac:picMkLst>
        </pc:picChg>
        <pc:picChg chg="add del">
          <ac:chgData name="Mr J Bee (BWCET)" userId="a1856448-f297-487a-a7ea-498499ce4ab3" providerId="ADAL" clId="{7B77F153-592D-49B5-BFF1-A2EAA9389930}" dt="2024-10-31T09:04:18.442" v="8899" actId="27803"/>
          <ac:picMkLst>
            <pc:docMk/>
            <pc:sldMk cId="3276962768" sldId="1794"/>
            <ac:picMk id="178" creationId="{FA0F893A-B09D-EB08-88E4-7E7D4006D8E1}"/>
          </ac:picMkLst>
        </pc:picChg>
        <pc:picChg chg="add del">
          <ac:chgData name="Mr J Bee (BWCET)" userId="a1856448-f297-487a-a7ea-498499ce4ab3" providerId="ADAL" clId="{7B77F153-592D-49B5-BFF1-A2EAA9389930}" dt="2024-10-31T09:04:18.442" v="8899" actId="27803"/>
          <ac:picMkLst>
            <pc:docMk/>
            <pc:sldMk cId="3276962768" sldId="1794"/>
            <ac:picMk id="180" creationId="{4EBAB2B8-4A00-F196-A70B-953C10834F08}"/>
          </ac:picMkLst>
        </pc:picChg>
        <pc:picChg chg="add del">
          <ac:chgData name="Mr J Bee (BWCET)" userId="a1856448-f297-487a-a7ea-498499ce4ab3" providerId="ADAL" clId="{7B77F153-592D-49B5-BFF1-A2EAA9389930}" dt="2024-10-31T09:04:18.442" v="8899" actId="27803"/>
          <ac:picMkLst>
            <pc:docMk/>
            <pc:sldMk cId="3276962768" sldId="1794"/>
            <ac:picMk id="185" creationId="{3276D52C-B1F7-4332-B4C1-23B8D1848297}"/>
          </ac:picMkLst>
        </pc:picChg>
        <pc:picChg chg="del">
          <ac:chgData name="Mr J Bee (BWCET)" userId="a1856448-f297-487a-a7ea-498499ce4ab3" providerId="ADAL" clId="{7B77F153-592D-49B5-BFF1-A2EAA9389930}" dt="2024-10-31T09:01:52.937" v="8856" actId="478"/>
          <ac:picMkLst>
            <pc:docMk/>
            <pc:sldMk cId="3276962768" sldId="1794"/>
            <ac:picMk id="189" creationId="{2956CFE3-3C51-B044-1A4C-F7E7BBD617E8}"/>
          </ac:picMkLst>
        </pc:pic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171" creationId="{36370082-7600-CF85-AECA-F945D6C00712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184" creationId="{565FC79D-8C9E-CEC7-2EDB-8F6BB628FF6B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186" creationId="{0870223D-CFA9-483A-2680-98FD57B99551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187" creationId="{73259893-A2C7-A85C-E31F-438510ABFD7E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188" creationId="{5173FD5B-0A38-AC83-C2EB-4F4749B27B06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191" creationId="{25241464-85DF-D3C2-357A-A2D790538783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192" creationId="{A169AF4E-D173-E75A-FEFD-CD075CEA9F01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193" creationId="{B920907A-5EC7-DD1D-8E03-030496E5E857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194" creationId="{8EF9BAFB-0A95-C728-B95D-1C9004DF551E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195" creationId="{5DBB91C2-E27F-8FF0-ECD2-7F131B974CAB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196" creationId="{5919D7CF-6B85-71F4-FA75-F268268CD1CB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02" creationId="{D55D0BF9-C4DC-81B1-0C54-849DC3916401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03" creationId="{690C8587-AAC8-E06F-28F2-7C01D2495CB8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04" creationId="{EF2EAE35-E5F5-9C6C-81FE-4063B2D5A8D9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05" creationId="{F56EF0D4-AB48-4EA3-3860-A7A8A4C4B19F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06" creationId="{9D7AB749-AC2E-66AB-0D2B-9DC6C0E5F608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07" creationId="{F5C881CB-AF39-9951-44ED-94DB816D2D8B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08" creationId="{C78B7FD5-DF5C-E130-1288-D8541C77896F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09" creationId="{30CBD409-73C6-6ECD-7148-8144E0501E96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10" creationId="{CDDFDAB4-E8A5-F839-AEFF-6DB7B4FD2E16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11" creationId="{C6D05716-F23C-5D24-C0DD-2A005A87A6DA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12" creationId="{00178F68-48A0-031C-B9B4-D1C0EAFF047B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13" creationId="{02D7B9E8-F7E7-DFEA-913B-9F1977F4A569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14" creationId="{DCB3D514-F78E-93B2-3393-ADDA67D5D7CC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15" creationId="{62D47B44-9056-FF8C-A6A8-548A68BC1874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16" creationId="{EFBCEAD0-128F-C3C4-2344-B7FEFAC40334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17" creationId="{15E72F61-EF25-0685-3F53-492A7F0A8C7E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18" creationId="{9D187B60-00BE-EBF6-F749-07475FD2BF82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19" creationId="{89263CCD-2F94-2EFC-26D0-9D192335EE3D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20" creationId="{81C54303-E1E2-0A0D-45A2-B9D87AF1F94F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21" creationId="{951650BC-1B20-3B58-645E-89104AEA7BAD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22" creationId="{67842BB9-C58F-2667-7F0A-1D6A3235CCFC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23" creationId="{349B430D-5BA8-A597-900E-75935CF05623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24" creationId="{B1729B38-05C8-2F15-DFC0-129775D23E43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25" creationId="{C5342685-077E-537F-AE9A-C4155208164B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26" creationId="{AF62FBAC-96CF-081F-45C6-E2839C8287A6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27" creationId="{E5728879-E12E-4454-DAAC-0A87C3EEC1A3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28" creationId="{F4AA37C9-5F08-0C16-DE39-F76BFB9D268B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29" creationId="{66FD4086-928F-7AF9-160D-8C93DD478762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30" creationId="{3D659CB9-670A-A5F6-5BA4-016A382FFBF6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31" creationId="{0956D813-8586-03E1-472C-E6D41030A935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32" creationId="{45881296-D20D-C411-CE70-4DDE03AA320B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33" creationId="{34DD4400-8230-5725-46C5-5104ABF66D82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34" creationId="{4F91E7C8-CBF9-9BA3-9A19-D39BBF66D999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35" creationId="{E1BBFFCC-CA62-B7DB-FB7F-C5D01461CBE0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36" creationId="{143A517F-323A-DF9E-261D-4A1BE007EF14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37" creationId="{B77E0A94-4BBB-B406-8B10-7B1BD26073E6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38" creationId="{E94E3DAD-A55A-38A8-C3E4-BB787C2755C5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39" creationId="{3F9DC204-6A72-B107-29B9-9D284C4CADED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40" creationId="{3B0C8FE4-37C6-8EFA-6177-7674667F8A3C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41" creationId="{78F8D720-3748-7E66-E825-885C9CBDD629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42" creationId="{B7AF24C7-B8A6-2B16-D754-59004971B7BD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43" creationId="{AE461434-D683-1F85-3491-ED4014587FAA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44" creationId="{05027FD7-CA79-22B5-8C20-98DFE4E2A2EC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45" creationId="{8231671C-D24E-5ABC-F946-5340D3AB164C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46" creationId="{1456B8DA-1B95-2A48-2CC1-B751E2D348A4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47" creationId="{75B1EEFD-734F-8154-2186-2BC214A1AB0D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48" creationId="{4E730900-A70B-9840-2A9A-C7F01225C450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49" creationId="{FF0A0870-EE2B-4657-F3F4-88AEECC179C8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50" creationId="{FF19C45F-23E6-A9E4-5180-29E5856C87C7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51" creationId="{4AFD7543-E549-3346-B7BE-7C1D91115008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52" creationId="{30342E8B-F0A5-75D9-1CCD-306BCF52D6BE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53" creationId="{D22DB229-F2E6-E0E3-25AF-7ED480286FDE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54" creationId="{A5B147D3-F779-F2A4-4519-62C22D38B83C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55" creationId="{8A6E364C-2481-B554-F8BA-5A5A96BF37BF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56" creationId="{DEA68496-4164-9312-9F4D-5B2EF57D4BD1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57" creationId="{0172FE95-CD0C-3BFB-EC13-27262C37CB43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58" creationId="{ED9352D5-D3B5-BD9F-DED7-DC9B45857B13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59" creationId="{A270C7CC-F66B-BD59-1A30-3A195724B3AF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60" creationId="{3082611E-2277-F7D9-17F3-ED2FBC727300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61" creationId="{30264B29-3CC0-1D81-286C-0D1D0A2B730A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62" creationId="{02A813D5-22CE-DE4D-96E7-31C917391E96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63" creationId="{8CB1CEA7-B69C-1827-A068-C7995102A0DD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64" creationId="{53382906-AD60-01EE-087D-C5830A944052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65" creationId="{F5845AD1-08DC-22E2-F5D8-AFD055185131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66" creationId="{850A7660-564F-4A26-CB65-E92CA5949B20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67" creationId="{1A59D3F0-E8F4-A388-2969-AF8F28A74922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68" creationId="{90D18FF2-68BD-BDD8-0BFA-CC91F1DB953B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69" creationId="{8F7BF848-B724-2456-8832-239B02FDBE4D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70" creationId="{A6A919C7-C9BA-B729-4A85-AA1786C64703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71" creationId="{85663F82-5062-D349-2BC7-B539F9C146C1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72" creationId="{61B3EC28-9588-0271-B5CA-74CF90338572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73" creationId="{3327AF30-1988-FE51-7019-00664C281439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74" creationId="{3E716307-5321-9F39-AD68-A77517756D41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75" creationId="{05BF7B96-33C2-9F08-ACC9-CE27AD904931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76" creationId="{5E0A03E6-55C3-A5C7-A61E-F728173B7C3F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77" creationId="{0EED40D5-C452-9589-D351-C1EC08DDECC8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78" creationId="{0FD47CDB-E872-0716-C1BD-CAA3C90C7B3D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79" creationId="{E8CA030D-836C-0E85-432C-FD324399A2D8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80" creationId="{C1593C64-644D-146F-C261-47B344A7FD51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81" creationId="{DAE9CAFA-9302-0DAF-31D3-D49EA7BF3A74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82" creationId="{992D377D-5B2A-6F0A-EE19-999322B03DD0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83" creationId="{403E3643-18DA-5BC7-61BF-689A4AE917F9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84" creationId="{CF8F9282-A5A3-070A-C7AA-FA36C0047B69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85" creationId="{D9E96EFC-B102-9DBA-C59A-91AD18D40FE8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86" creationId="{C3A7C0F5-B5A9-07F7-A1E5-3A9DD337D2DE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87" creationId="{DC2F6803-713C-8764-582E-3CA8A82742C4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88" creationId="{9C8C3579-7D42-4889-55D2-7736A65BDB5D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89" creationId="{D6CB6207-4F9A-AC53-9A6A-89E10E9679A7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90" creationId="{EA1B2F14-FBE4-CDDD-BBB1-5BDE860F9E62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91" creationId="{F410A461-560F-0E8B-8DC3-8045A71C4EF0}"/>
          </ac:cxnSpMkLst>
        </pc:cxnChg>
        <pc:cxnChg chg="add del mod">
          <ac:chgData name="Mr J Bee (BWCET)" userId="a1856448-f297-487a-a7ea-498499ce4ab3" providerId="ADAL" clId="{7B77F153-592D-49B5-BFF1-A2EAA9389930}" dt="2024-10-31T09:07:14.231" v="8918" actId="478"/>
          <ac:cxnSpMkLst>
            <pc:docMk/>
            <pc:sldMk cId="3276962768" sldId="1794"/>
            <ac:cxnSpMk id="292" creationId="{D6554665-64BB-DE29-E1E5-F22F4D043CE8}"/>
          </ac:cxnSpMkLst>
        </pc:cxnChg>
        <pc:cxnChg chg="add mod">
          <ac:chgData name="Mr J Bee (BWCET)" userId="a1856448-f297-487a-a7ea-498499ce4ab3" providerId="ADAL" clId="{7B77F153-592D-49B5-BFF1-A2EAA9389930}" dt="2024-10-31T09:09:02.873" v="8958" actId="1076"/>
          <ac:cxnSpMkLst>
            <pc:docMk/>
            <pc:sldMk cId="3276962768" sldId="1794"/>
            <ac:cxnSpMk id="302" creationId="{A1253F72-6E1D-CEAA-CA4B-13E3B04B0845}"/>
          </ac:cxnSpMkLst>
        </pc:cxnChg>
        <pc:cxnChg chg="add mod">
          <ac:chgData name="Mr J Bee (BWCET)" userId="a1856448-f297-487a-a7ea-498499ce4ab3" providerId="ADAL" clId="{7B77F153-592D-49B5-BFF1-A2EAA9389930}" dt="2024-10-31T09:09:02.873" v="8958" actId="1076"/>
          <ac:cxnSpMkLst>
            <pc:docMk/>
            <pc:sldMk cId="3276962768" sldId="1794"/>
            <ac:cxnSpMk id="303" creationId="{A52772E2-BFE8-7068-110E-EBE67148EE28}"/>
          </ac:cxnSpMkLst>
        </pc:cxnChg>
        <pc:cxnChg chg="add mod">
          <ac:chgData name="Mr J Bee (BWCET)" userId="a1856448-f297-487a-a7ea-498499ce4ab3" providerId="ADAL" clId="{7B77F153-592D-49B5-BFF1-A2EAA9389930}" dt="2024-10-31T09:09:02.873" v="8958" actId="1076"/>
          <ac:cxnSpMkLst>
            <pc:docMk/>
            <pc:sldMk cId="3276962768" sldId="1794"/>
            <ac:cxnSpMk id="312" creationId="{F0BDDE93-B7C3-A9EC-4B33-D9831DA77CF6}"/>
          </ac:cxnSpMkLst>
        </pc:cxnChg>
        <pc:cxnChg chg="add mod">
          <ac:chgData name="Mr J Bee (BWCET)" userId="a1856448-f297-487a-a7ea-498499ce4ab3" providerId="ADAL" clId="{7B77F153-592D-49B5-BFF1-A2EAA9389930}" dt="2024-10-31T09:09:02.873" v="8958" actId="1076"/>
          <ac:cxnSpMkLst>
            <pc:docMk/>
            <pc:sldMk cId="3276962768" sldId="1794"/>
            <ac:cxnSpMk id="313" creationId="{E7F1E3EC-AB67-00AC-9C51-63E141152C09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397720097" sldId="1795"/>
        </pc:sldMkLst>
        <pc:spChg chg="add mod">
          <ac:chgData name="Mr J Bee (BWCET)" userId="a1856448-f297-487a-a7ea-498499ce4ab3" providerId="ADAL" clId="{7B77F153-592D-49B5-BFF1-A2EAA9389930}" dt="2024-10-31T09:20:26.315" v="9033" actId="20577"/>
          <ac:spMkLst>
            <pc:docMk/>
            <pc:sldMk cId="1397720097" sldId="1795"/>
            <ac:spMk id="2" creationId="{F8A7A36D-4DC0-05C1-0B23-CE99A9B0434D}"/>
          </ac:spMkLst>
        </pc:spChg>
        <pc:spChg chg="add mod">
          <ac:chgData name="Mr J Bee (BWCET)" userId="a1856448-f297-487a-a7ea-498499ce4ab3" providerId="ADAL" clId="{7B77F153-592D-49B5-BFF1-A2EAA9389930}" dt="2024-10-31T09:20:32.800" v="9035" actId="20577"/>
          <ac:spMkLst>
            <pc:docMk/>
            <pc:sldMk cId="1397720097" sldId="1795"/>
            <ac:spMk id="3" creationId="{2D6B2668-F952-97CB-6054-FE9606944D58}"/>
          </ac:spMkLst>
        </pc:spChg>
        <pc:spChg chg="add mod">
          <ac:chgData name="Mr J Bee (BWCET)" userId="a1856448-f297-487a-a7ea-498499ce4ab3" providerId="ADAL" clId="{7B77F153-592D-49B5-BFF1-A2EAA9389930}" dt="2024-10-31T09:20:35.603" v="9037" actId="20577"/>
          <ac:spMkLst>
            <pc:docMk/>
            <pc:sldMk cId="1397720097" sldId="1795"/>
            <ac:spMk id="4" creationId="{390670AC-4664-BAF6-5A68-7C1B0328938C}"/>
          </ac:spMkLst>
        </pc:spChg>
        <pc:spChg chg="add mod">
          <ac:chgData name="Mr J Bee (BWCET)" userId="a1856448-f297-487a-a7ea-498499ce4ab3" providerId="ADAL" clId="{7B77F153-592D-49B5-BFF1-A2EAA9389930}" dt="2024-10-31T09:20:15.255" v="9029"/>
          <ac:spMkLst>
            <pc:docMk/>
            <pc:sldMk cId="1397720097" sldId="1795"/>
            <ac:spMk id="7" creationId="{0EFE9612-8343-7296-7D48-0CF346D1D75B}"/>
          </ac:spMkLst>
        </pc:spChg>
        <pc:spChg chg="add mod">
          <ac:chgData name="Mr J Bee (BWCET)" userId="a1856448-f297-487a-a7ea-498499ce4ab3" providerId="ADAL" clId="{7B77F153-592D-49B5-BFF1-A2EAA9389930}" dt="2024-10-31T09:20:15.255" v="9029"/>
          <ac:spMkLst>
            <pc:docMk/>
            <pc:sldMk cId="1397720097" sldId="1795"/>
            <ac:spMk id="9" creationId="{6D4BE109-C41A-9A74-A8DF-B6BAF4818C39}"/>
          </ac:spMkLst>
        </pc:spChg>
        <pc:spChg chg="add mod">
          <ac:chgData name="Mr J Bee (BWCET)" userId="a1856448-f297-487a-a7ea-498499ce4ab3" providerId="ADAL" clId="{7B77F153-592D-49B5-BFF1-A2EAA9389930}" dt="2024-10-31T09:20:15.255" v="9029"/>
          <ac:spMkLst>
            <pc:docMk/>
            <pc:sldMk cId="1397720097" sldId="1795"/>
            <ac:spMk id="11" creationId="{DB807E54-1F0D-1A22-9344-B53957ABBE8D}"/>
          </ac:spMkLst>
        </pc:spChg>
        <pc:spChg chg="add mod">
          <ac:chgData name="Mr J Bee (BWCET)" userId="a1856448-f297-487a-a7ea-498499ce4ab3" providerId="ADAL" clId="{7B77F153-592D-49B5-BFF1-A2EAA9389930}" dt="2024-10-31T09:20:15.255" v="9029"/>
          <ac:spMkLst>
            <pc:docMk/>
            <pc:sldMk cId="1397720097" sldId="1795"/>
            <ac:spMk id="14" creationId="{FED71B43-26B1-A861-C1FC-4505F22D9D83}"/>
          </ac:spMkLst>
        </pc:spChg>
        <pc:spChg chg="del">
          <ac:chgData name="Mr J Bee (BWCET)" userId="a1856448-f297-487a-a7ea-498499ce4ab3" providerId="ADAL" clId="{7B77F153-592D-49B5-BFF1-A2EAA9389930}" dt="2024-10-31T09:16:04.532" v="9009" actId="478"/>
          <ac:spMkLst>
            <pc:docMk/>
            <pc:sldMk cId="1397720097" sldId="1795"/>
            <ac:spMk id="190" creationId="{4FBFB679-4F1B-B77A-9A4F-7A443ECAD2A2}"/>
          </ac:spMkLst>
        </pc:spChg>
        <pc:picChg chg="del">
          <ac:chgData name="Mr J Bee (BWCET)" userId="a1856448-f297-487a-a7ea-498499ce4ab3" providerId="ADAL" clId="{7B77F153-592D-49B5-BFF1-A2EAA9389930}" dt="2024-10-31T09:16:05.155" v="9010" actId="478"/>
          <ac:picMkLst>
            <pc:docMk/>
            <pc:sldMk cId="1397720097" sldId="1795"/>
            <ac:picMk id="189" creationId="{8B692B15-0D5B-C23B-F44D-68D8840535A7}"/>
          </ac:picMkLst>
        </pc:picChg>
        <pc:cxnChg chg="add mod">
          <ac:chgData name="Mr J Bee (BWCET)" userId="a1856448-f297-487a-a7ea-498499ce4ab3" providerId="ADAL" clId="{7B77F153-592D-49B5-BFF1-A2EAA9389930}" dt="2024-10-31T09:20:15.255" v="9029"/>
          <ac:cxnSpMkLst>
            <pc:docMk/>
            <pc:sldMk cId="1397720097" sldId="1795"/>
            <ac:cxnSpMk id="5" creationId="{701FE077-1285-1108-CA88-4E843B4F82CF}"/>
          </ac:cxnSpMkLst>
        </pc:cxnChg>
        <pc:cxnChg chg="add mod">
          <ac:chgData name="Mr J Bee (BWCET)" userId="a1856448-f297-487a-a7ea-498499ce4ab3" providerId="ADAL" clId="{7B77F153-592D-49B5-BFF1-A2EAA9389930}" dt="2024-10-31T09:20:15.255" v="9029"/>
          <ac:cxnSpMkLst>
            <pc:docMk/>
            <pc:sldMk cId="1397720097" sldId="1795"/>
            <ac:cxnSpMk id="6" creationId="{5A779CAC-109F-825D-7835-67BA4AE55CC0}"/>
          </ac:cxnSpMkLst>
        </pc:cxnChg>
        <pc:cxnChg chg="add mod">
          <ac:chgData name="Mr J Bee (BWCET)" userId="a1856448-f297-487a-a7ea-498499ce4ab3" providerId="ADAL" clId="{7B77F153-592D-49B5-BFF1-A2EAA9389930}" dt="2024-10-31T09:20:15.255" v="9029"/>
          <ac:cxnSpMkLst>
            <pc:docMk/>
            <pc:sldMk cId="1397720097" sldId="1795"/>
            <ac:cxnSpMk id="12" creationId="{BEB05930-7629-5D80-3FBD-314FCD6A1A93}"/>
          </ac:cxnSpMkLst>
        </pc:cxnChg>
        <pc:cxnChg chg="add mod">
          <ac:chgData name="Mr J Bee (BWCET)" userId="a1856448-f297-487a-a7ea-498499ce4ab3" providerId="ADAL" clId="{7B77F153-592D-49B5-BFF1-A2EAA9389930}" dt="2024-10-31T09:20:15.255" v="9029"/>
          <ac:cxnSpMkLst>
            <pc:docMk/>
            <pc:sldMk cId="1397720097" sldId="1795"/>
            <ac:cxnSpMk id="13" creationId="{898B6B17-F6FB-8B50-DC05-EF0EC51F608C}"/>
          </ac:cxnSpMkLst>
        </pc:cxnChg>
      </pc:sldChg>
      <pc:sldChg chg="addSp delSp modSp add mod or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289037463" sldId="1796"/>
        </pc:sldMkLst>
        <pc:spChg chg="add mod">
          <ac:chgData name="Mr J Bee (BWCET)" userId="a1856448-f297-487a-a7ea-498499ce4ab3" providerId="ADAL" clId="{7B77F153-592D-49B5-BFF1-A2EAA9389930}" dt="2024-10-31T09:27:02.967" v="9087"/>
          <ac:spMkLst>
            <pc:docMk/>
            <pc:sldMk cId="1289037463" sldId="1796"/>
            <ac:spMk id="2" creationId="{8A744A8D-417A-EA9F-D382-7EE3AAF0D10E}"/>
          </ac:spMkLst>
        </pc:spChg>
        <pc:spChg chg="add mod">
          <ac:chgData name="Mr J Bee (BWCET)" userId="a1856448-f297-487a-a7ea-498499ce4ab3" providerId="ADAL" clId="{7B77F153-592D-49B5-BFF1-A2EAA9389930}" dt="2024-10-31T09:27:02.967" v="9087"/>
          <ac:spMkLst>
            <pc:docMk/>
            <pc:sldMk cId="1289037463" sldId="1796"/>
            <ac:spMk id="3" creationId="{6154C2FA-2455-557D-47B6-59114320F5C9}"/>
          </ac:spMkLst>
        </pc:spChg>
        <pc:spChg chg="add mod">
          <ac:chgData name="Mr J Bee (BWCET)" userId="a1856448-f297-487a-a7ea-498499ce4ab3" providerId="ADAL" clId="{7B77F153-592D-49B5-BFF1-A2EAA9389930}" dt="2024-10-31T09:27:02.967" v="9087"/>
          <ac:spMkLst>
            <pc:docMk/>
            <pc:sldMk cId="1289037463" sldId="1796"/>
            <ac:spMk id="4" creationId="{E7C5C114-071F-6863-0020-50371313C5E5}"/>
          </ac:spMkLst>
        </pc:spChg>
        <pc:spChg chg="add mod">
          <ac:chgData name="Mr J Bee (BWCET)" userId="a1856448-f297-487a-a7ea-498499ce4ab3" providerId="ADAL" clId="{7B77F153-592D-49B5-BFF1-A2EAA9389930}" dt="2024-10-31T09:27:13.312" v="9091" actId="20577"/>
          <ac:spMkLst>
            <pc:docMk/>
            <pc:sldMk cId="1289037463" sldId="1796"/>
            <ac:spMk id="7" creationId="{AFB9F6B1-5EF2-FE61-59CD-30D139282BDA}"/>
          </ac:spMkLst>
        </pc:spChg>
        <pc:spChg chg="add mod">
          <ac:chgData name="Mr J Bee (BWCET)" userId="a1856448-f297-487a-a7ea-498499ce4ab3" providerId="ADAL" clId="{7B77F153-592D-49B5-BFF1-A2EAA9389930}" dt="2024-10-31T09:27:20.024" v="9093" actId="20577"/>
          <ac:spMkLst>
            <pc:docMk/>
            <pc:sldMk cId="1289037463" sldId="1796"/>
            <ac:spMk id="9" creationId="{06F885B7-0C96-1EB5-FC7D-FE77298C6FC7}"/>
          </ac:spMkLst>
        </pc:spChg>
        <pc:spChg chg="add mod">
          <ac:chgData name="Mr J Bee (BWCET)" userId="a1856448-f297-487a-a7ea-498499ce4ab3" providerId="ADAL" clId="{7B77F153-592D-49B5-BFF1-A2EAA9389930}" dt="2024-10-31T09:27:24.960" v="9095" actId="20577"/>
          <ac:spMkLst>
            <pc:docMk/>
            <pc:sldMk cId="1289037463" sldId="1796"/>
            <ac:spMk id="11" creationId="{120C212B-8DCA-2FF4-6344-54107D8BF32D}"/>
          </ac:spMkLst>
        </pc:spChg>
        <pc:spChg chg="add mod">
          <ac:chgData name="Mr J Bee (BWCET)" userId="a1856448-f297-487a-a7ea-498499ce4ab3" providerId="ADAL" clId="{7B77F153-592D-49B5-BFF1-A2EAA9389930}" dt="2024-10-31T09:27:02.967" v="9087"/>
          <ac:spMkLst>
            <pc:docMk/>
            <pc:sldMk cId="1289037463" sldId="1796"/>
            <ac:spMk id="14" creationId="{BDC7CE61-D235-19C8-1FD8-191C065EDCC4}"/>
          </ac:spMkLst>
        </pc:spChg>
        <pc:spChg chg="del">
          <ac:chgData name="Mr J Bee (BWCET)" userId="a1856448-f297-487a-a7ea-498499ce4ab3" providerId="ADAL" clId="{7B77F153-592D-49B5-BFF1-A2EAA9389930}" dt="2024-10-31T09:24:34.583" v="9073" actId="478"/>
          <ac:spMkLst>
            <pc:docMk/>
            <pc:sldMk cId="1289037463" sldId="1796"/>
            <ac:spMk id="190" creationId="{94ACF207-8C82-114C-6AFA-84F58D3C12A0}"/>
          </ac:spMkLst>
        </pc:spChg>
        <pc:picChg chg="del">
          <ac:chgData name="Mr J Bee (BWCET)" userId="a1856448-f297-487a-a7ea-498499ce4ab3" providerId="ADAL" clId="{7B77F153-592D-49B5-BFF1-A2EAA9389930}" dt="2024-10-31T09:24:35.030" v="9074" actId="478"/>
          <ac:picMkLst>
            <pc:docMk/>
            <pc:sldMk cId="1289037463" sldId="1796"/>
            <ac:picMk id="189" creationId="{A1F66C5C-8638-1742-85CA-D77D4E6DFD63}"/>
          </ac:picMkLst>
        </pc:picChg>
        <pc:cxnChg chg="add mod">
          <ac:chgData name="Mr J Bee (BWCET)" userId="a1856448-f297-487a-a7ea-498499ce4ab3" providerId="ADAL" clId="{7B77F153-592D-49B5-BFF1-A2EAA9389930}" dt="2024-10-31T09:27:02.967" v="9087"/>
          <ac:cxnSpMkLst>
            <pc:docMk/>
            <pc:sldMk cId="1289037463" sldId="1796"/>
            <ac:cxnSpMk id="5" creationId="{BF2CB691-D505-C374-E17D-B69E747775DF}"/>
          </ac:cxnSpMkLst>
        </pc:cxnChg>
        <pc:cxnChg chg="add mod">
          <ac:chgData name="Mr J Bee (BWCET)" userId="a1856448-f297-487a-a7ea-498499ce4ab3" providerId="ADAL" clId="{7B77F153-592D-49B5-BFF1-A2EAA9389930}" dt="2024-10-31T09:27:02.967" v="9087"/>
          <ac:cxnSpMkLst>
            <pc:docMk/>
            <pc:sldMk cId="1289037463" sldId="1796"/>
            <ac:cxnSpMk id="6" creationId="{155841AE-DD7D-5AA1-1DAF-B201C50D337D}"/>
          </ac:cxnSpMkLst>
        </pc:cxnChg>
        <pc:cxnChg chg="add mod">
          <ac:chgData name="Mr J Bee (BWCET)" userId="a1856448-f297-487a-a7ea-498499ce4ab3" providerId="ADAL" clId="{7B77F153-592D-49B5-BFF1-A2EAA9389930}" dt="2024-10-31T09:27:02.967" v="9087"/>
          <ac:cxnSpMkLst>
            <pc:docMk/>
            <pc:sldMk cId="1289037463" sldId="1796"/>
            <ac:cxnSpMk id="12" creationId="{36C06566-58C2-A819-B8C3-E4825D797D25}"/>
          </ac:cxnSpMkLst>
        </pc:cxnChg>
        <pc:cxnChg chg="add mod">
          <ac:chgData name="Mr J Bee (BWCET)" userId="a1856448-f297-487a-a7ea-498499ce4ab3" providerId="ADAL" clId="{7B77F153-592D-49B5-BFF1-A2EAA9389930}" dt="2024-10-31T09:27:02.967" v="9087"/>
          <ac:cxnSpMkLst>
            <pc:docMk/>
            <pc:sldMk cId="1289037463" sldId="1796"/>
            <ac:cxnSpMk id="13" creationId="{1E88A787-C2AF-DEE3-1FA5-92A9EC18F818}"/>
          </ac:cxnSpMkLst>
        </pc:cxn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83708496" sldId="1797"/>
        </pc:sldMkLst>
        <pc:spChg chg="del">
          <ac:chgData name="Mr J Bee (BWCET)" userId="a1856448-f297-487a-a7ea-498499ce4ab3" providerId="ADAL" clId="{7B77F153-592D-49B5-BFF1-A2EAA9389930}" dt="2024-10-31T09:33:58.056" v="9111" actId="478"/>
          <ac:spMkLst>
            <pc:docMk/>
            <pc:sldMk cId="283708496" sldId="1797"/>
            <ac:spMk id="3" creationId="{FE13D171-84E6-AC4D-173C-F052E115EE17}"/>
          </ac:spMkLst>
        </pc:spChg>
        <pc:spChg chg="del">
          <ac:chgData name="Mr J Bee (BWCET)" userId="a1856448-f297-487a-a7ea-498499ce4ab3" providerId="ADAL" clId="{7B77F153-592D-49B5-BFF1-A2EAA9389930}" dt="2024-10-31T09:33:58.056" v="9111" actId="478"/>
          <ac:spMkLst>
            <pc:docMk/>
            <pc:sldMk cId="283708496" sldId="1797"/>
            <ac:spMk id="5" creationId="{191312DF-FA8F-A280-83BE-BB16F150728D}"/>
          </ac:spMkLst>
        </pc:spChg>
        <pc:spChg chg="del">
          <ac:chgData name="Mr J Bee (BWCET)" userId="a1856448-f297-487a-a7ea-498499ce4ab3" providerId="ADAL" clId="{7B77F153-592D-49B5-BFF1-A2EAA9389930}" dt="2024-10-31T09:33:58.056" v="9111" actId="478"/>
          <ac:spMkLst>
            <pc:docMk/>
            <pc:sldMk cId="283708496" sldId="1797"/>
            <ac:spMk id="6" creationId="{5146E538-D5A1-15D3-E4A2-82C7075BC978}"/>
          </ac:spMkLst>
        </pc:spChg>
        <pc:spChg chg="del">
          <ac:chgData name="Mr J Bee (BWCET)" userId="a1856448-f297-487a-a7ea-498499ce4ab3" providerId="ADAL" clId="{7B77F153-592D-49B5-BFF1-A2EAA9389930}" dt="2024-10-31T09:33:58.056" v="9111" actId="478"/>
          <ac:spMkLst>
            <pc:docMk/>
            <pc:sldMk cId="283708496" sldId="1797"/>
            <ac:spMk id="7" creationId="{F50F7D9D-C519-6367-0B9E-0249A6142F2D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8" creationId="{3097BD96-8A8E-F1FC-83AB-61949FFA2E92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1" creationId="{31CF62F0-AA52-1A11-AE0B-1378A90BB62C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2" creationId="{31081BBE-390A-CA79-D9D5-D92C4289866E}"/>
          </ac:spMkLst>
        </pc:spChg>
        <pc:spChg chg="del">
          <ac:chgData name="Mr J Bee (BWCET)" userId="a1856448-f297-487a-a7ea-498499ce4ab3" providerId="ADAL" clId="{7B77F153-592D-49B5-BFF1-A2EAA9389930}" dt="2024-10-31T09:34:13.430" v="9113" actId="478"/>
          <ac:spMkLst>
            <pc:docMk/>
            <pc:sldMk cId="283708496" sldId="1797"/>
            <ac:spMk id="25" creationId="{EDA42CD5-AA9A-055E-3A10-465995AFD9EC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27" creationId="{553CA0D7-FB00-955B-3C42-7D654C355BFA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28" creationId="{96A82B75-E56E-2484-278F-DAACB3D0C8F2}"/>
          </ac:spMkLst>
        </pc:spChg>
        <pc:spChg chg="del">
          <ac:chgData name="Mr J Bee (BWCET)" userId="a1856448-f297-487a-a7ea-498499ce4ab3" providerId="ADAL" clId="{7B77F153-592D-49B5-BFF1-A2EAA9389930}" dt="2024-10-31T09:34:14.984" v="9114" actId="478"/>
          <ac:spMkLst>
            <pc:docMk/>
            <pc:sldMk cId="283708496" sldId="1797"/>
            <ac:spMk id="30" creationId="{5582561C-EF7E-AA19-DF31-54DE57FA25E9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31" creationId="{D83640DA-443A-306B-4C42-DE167E00531E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33" creationId="{434C6736-E8AC-9E49-E455-7D685D017110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35" creationId="{14055AD4-ADB8-2377-D21E-C355DE104285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36" creationId="{76BA13A6-6982-3043-443D-D533E01CFD41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38" creationId="{A5DF7E81-CEED-7ADC-B04A-EC668AD0CBC8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40" creationId="{D16836E3-3C7D-5246-4C02-2AF0CF8A5666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43" creationId="{63D8E563-5F48-0B81-4ED0-0C18C92FAD7F}"/>
          </ac:spMkLst>
        </pc:spChg>
        <pc:spChg chg="del">
          <ac:chgData name="Mr J Bee (BWCET)" userId="a1856448-f297-487a-a7ea-498499ce4ab3" providerId="ADAL" clId="{7B77F153-592D-49B5-BFF1-A2EAA9389930}" dt="2024-10-31T09:33:58.056" v="9111" actId="478"/>
          <ac:spMkLst>
            <pc:docMk/>
            <pc:sldMk cId="283708496" sldId="1797"/>
            <ac:spMk id="53" creationId="{3C25F886-F1BC-CC0B-614C-CABEA23EC2ED}"/>
          </ac:spMkLst>
        </pc:spChg>
        <pc:spChg chg="add mod">
          <ac:chgData name="Mr J Bee (BWCET)" userId="a1856448-f297-487a-a7ea-498499ce4ab3" providerId="ADAL" clId="{7B77F153-592D-49B5-BFF1-A2EAA9389930}" dt="2024-10-31T09:35:57.702" v="9142" actId="20577"/>
          <ac:spMkLst>
            <pc:docMk/>
            <pc:sldMk cId="283708496" sldId="1797"/>
            <ac:spMk id="56" creationId="{7BAD024D-89D8-37F4-21A0-8134B3A262BC}"/>
          </ac:spMkLst>
        </pc:spChg>
        <pc:spChg chg="del">
          <ac:chgData name="Mr J Bee (BWCET)" userId="a1856448-f297-487a-a7ea-498499ce4ab3" providerId="ADAL" clId="{7B77F153-592D-49B5-BFF1-A2EAA9389930}" dt="2024-10-31T09:33:58.056" v="9111" actId="478"/>
          <ac:spMkLst>
            <pc:docMk/>
            <pc:sldMk cId="283708496" sldId="1797"/>
            <ac:spMk id="59" creationId="{47BDB915-CA25-E26E-3923-045D1996E86F}"/>
          </ac:spMkLst>
        </pc:spChg>
        <pc:spChg chg="add mod">
          <ac:chgData name="Mr J Bee (BWCET)" userId="a1856448-f297-487a-a7ea-498499ce4ab3" providerId="ADAL" clId="{7B77F153-592D-49B5-BFF1-A2EAA9389930}" dt="2024-10-31T09:37:36.244" v="9158" actId="1076"/>
          <ac:spMkLst>
            <pc:docMk/>
            <pc:sldMk cId="283708496" sldId="1797"/>
            <ac:spMk id="62" creationId="{3B8C5763-B01D-2B75-4BA1-871EA841E44C}"/>
          </ac:spMkLst>
        </pc:spChg>
        <pc:spChg chg="del">
          <ac:chgData name="Mr J Bee (BWCET)" userId="a1856448-f297-487a-a7ea-498499ce4ab3" providerId="ADAL" clId="{7B77F153-592D-49B5-BFF1-A2EAA9389930}" dt="2024-10-31T09:33:58.056" v="9111" actId="478"/>
          <ac:spMkLst>
            <pc:docMk/>
            <pc:sldMk cId="283708496" sldId="1797"/>
            <ac:spMk id="63" creationId="{4D976FC2-0A0D-32C2-59F9-580F61683D75}"/>
          </ac:spMkLst>
        </pc:spChg>
        <pc:spChg chg="add mod">
          <ac:chgData name="Mr J Bee (BWCET)" userId="a1856448-f297-487a-a7ea-498499ce4ab3" providerId="ADAL" clId="{7B77F153-592D-49B5-BFF1-A2EAA9389930}" dt="2024-10-31T09:38:35.479" v="9189" actId="20577"/>
          <ac:spMkLst>
            <pc:docMk/>
            <pc:sldMk cId="283708496" sldId="1797"/>
            <ac:spMk id="65" creationId="{6D733570-F0C4-FC13-FCBD-3D850429C88F}"/>
          </ac:spMkLst>
        </pc:spChg>
        <pc:spChg chg="del">
          <ac:chgData name="Mr J Bee (BWCET)" userId="a1856448-f297-487a-a7ea-498499ce4ab3" providerId="ADAL" clId="{7B77F153-592D-49B5-BFF1-A2EAA9389930}" dt="2024-10-31T09:33:58.056" v="9111" actId="478"/>
          <ac:spMkLst>
            <pc:docMk/>
            <pc:sldMk cId="283708496" sldId="1797"/>
            <ac:spMk id="67" creationId="{B8E95E23-F0AC-76E8-2F68-567D054FFD44}"/>
          </ac:spMkLst>
        </pc:spChg>
        <pc:spChg chg="add mod">
          <ac:chgData name="Mr J Bee (BWCET)" userId="a1856448-f297-487a-a7ea-498499ce4ab3" providerId="ADAL" clId="{7B77F153-592D-49B5-BFF1-A2EAA9389930}" dt="2024-10-31T09:38:08.301" v="9181" actId="20577"/>
          <ac:spMkLst>
            <pc:docMk/>
            <pc:sldMk cId="283708496" sldId="1797"/>
            <ac:spMk id="68" creationId="{D61E29D4-6B99-AD9B-98E7-A84FFA6D1205}"/>
          </ac:spMkLst>
        </pc:spChg>
        <pc:spChg chg="add mod">
          <ac:chgData name="Mr J Bee (BWCET)" userId="a1856448-f297-487a-a7ea-498499ce4ab3" providerId="ADAL" clId="{7B77F153-592D-49B5-BFF1-A2EAA9389930}" dt="2024-10-31T09:38:31.936" v="9187" actId="20577"/>
          <ac:spMkLst>
            <pc:docMk/>
            <pc:sldMk cId="283708496" sldId="1797"/>
            <ac:spMk id="151" creationId="{E9EBBD2D-3265-7571-C4DF-EE65A68741AB}"/>
          </ac:spMkLst>
        </pc:spChg>
        <pc:spChg chg="del">
          <ac:chgData name="Mr J Bee (BWCET)" userId="a1856448-f297-487a-a7ea-498499ce4ab3" providerId="ADAL" clId="{7B77F153-592D-49B5-BFF1-A2EAA9389930}" dt="2024-10-31T09:33:58.056" v="9111" actId="478"/>
          <ac:spMkLst>
            <pc:docMk/>
            <pc:sldMk cId="283708496" sldId="1797"/>
            <ac:spMk id="152" creationId="{0AF0902C-187B-C7C6-CDD4-446F34BE2E82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55" creationId="{B9E0D5B6-5963-3195-7668-DF142386EA24}"/>
          </ac:spMkLst>
        </pc:spChg>
        <pc:spChg chg="del">
          <ac:chgData name="Mr J Bee (BWCET)" userId="a1856448-f297-487a-a7ea-498499ce4ab3" providerId="ADAL" clId="{7B77F153-592D-49B5-BFF1-A2EAA9389930}" dt="2024-10-31T09:33:58.056" v="9111" actId="478"/>
          <ac:spMkLst>
            <pc:docMk/>
            <pc:sldMk cId="283708496" sldId="1797"/>
            <ac:spMk id="156" creationId="{763E4281-115D-DC88-4E65-B6D0D361861D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57" creationId="{D9E5791C-9E21-F631-3C50-455B675FCE59}"/>
          </ac:spMkLst>
        </pc:spChg>
        <pc:spChg chg="add mod">
          <ac:chgData name="Mr J Bee (BWCET)" userId="a1856448-f297-487a-a7ea-498499ce4ab3" providerId="ADAL" clId="{7B77F153-592D-49B5-BFF1-A2EAA9389930}" dt="2024-10-31T09:39:06.796" v="9198" actId="20577"/>
          <ac:spMkLst>
            <pc:docMk/>
            <pc:sldMk cId="283708496" sldId="1797"/>
            <ac:spMk id="158" creationId="{2F83CB7A-8B09-91FD-0BEA-F4C3CCAFC89A}"/>
          </ac:spMkLst>
        </pc:spChg>
        <pc:spChg chg="add mod">
          <ac:chgData name="Mr J Bee (BWCET)" userId="a1856448-f297-487a-a7ea-498499ce4ab3" providerId="ADAL" clId="{7B77F153-592D-49B5-BFF1-A2EAA9389930}" dt="2024-10-31T09:40:34.879" v="9279" actId="20577"/>
          <ac:spMkLst>
            <pc:docMk/>
            <pc:sldMk cId="283708496" sldId="1797"/>
            <ac:spMk id="159" creationId="{B4C53F78-BBF0-0175-DB45-67567BDB31E0}"/>
          </ac:spMkLst>
        </pc:spChg>
        <pc:spChg chg="del">
          <ac:chgData name="Mr J Bee (BWCET)" userId="a1856448-f297-487a-a7ea-498499ce4ab3" providerId="ADAL" clId="{7B77F153-592D-49B5-BFF1-A2EAA9389930}" dt="2024-10-31T09:34:10.408" v="9112" actId="478"/>
          <ac:spMkLst>
            <pc:docMk/>
            <pc:sldMk cId="283708496" sldId="1797"/>
            <ac:spMk id="160" creationId="{1410B239-10FD-4189-2D46-353F5B7A5339}"/>
          </ac:spMkLst>
        </pc:spChg>
        <pc:spChg chg="add mod">
          <ac:chgData name="Mr J Bee (BWCET)" userId="a1856448-f297-487a-a7ea-498499ce4ab3" providerId="ADAL" clId="{7B77F153-592D-49B5-BFF1-A2EAA9389930}" dt="2024-10-31T09:40:37.490" v="9282" actId="20577"/>
          <ac:spMkLst>
            <pc:docMk/>
            <pc:sldMk cId="283708496" sldId="1797"/>
            <ac:spMk id="161" creationId="{6D1877C4-E9BB-5768-0C25-CDA2F7C6FC68}"/>
          </ac:spMkLst>
        </pc:spChg>
        <pc:spChg chg="add mod">
          <ac:chgData name="Mr J Bee (BWCET)" userId="a1856448-f297-487a-a7ea-498499ce4ab3" providerId="ADAL" clId="{7B77F153-592D-49B5-BFF1-A2EAA9389930}" dt="2024-10-31T09:40:39.237" v="9285" actId="20577"/>
          <ac:spMkLst>
            <pc:docMk/>
            <pc:sldMk cId="283708496" sldId="1797"/>
            <ac:spMk id="162" creationId="{AEB2A2AB-5DF8-5E45-D33F-EF4AF14295E6}"/>
          </ac:spMkLst>
        </pc:spChg>
        <pc:spChg chg="add mod">
          <ac:chgData name="Mr J Bee (BWCET)" userId="a1856448-f297-487a-a7ea-498499ce4ab3" providerId="ADAL" clId="{7B77F153-592D-49B5-BFF1-A2EAA9389930}" dt="2024-10-31T09:40:29.873" v="9276" actId="13822"/>
          <ac:spMkLst>
            <pc:docMk/>
            <pc:sldMk cId="283708496" sldId="1797"/>
            <ac:spMk id="169" creationId="{A0A7FC22-6522-218E-AAC6-45AB2A46813A}"/>
          </ac:spMkLst>
        </pc:spChg>
        <pc:spChg chg="add mod">
          <ac:chgData name="Mr J Bee (BWCET)" userId="a1856448-f297-487a-a7ea-498499ce4ab3" providerId="ADAL" clId="{7B77F153-592D-49B5-BFF1-A2EAA9389930}" dt="2024-10-31T09:41:05.675" v="9337" actId="14100"/>
          <ac:spMkLst>
            <pc:docMk/>
            <pc:sldMk cId="283708496" sldId="1797"/>
            <ac:spMk id="170" creationId="{A0AAAC66-2357-D9EA-C781-3ECB01848D9F}"/>
          </ac:spMkLst>
        </pc:spChg>
        <pc:spChg chg="add mod">
          <ac:chgData name="Mr J Bee (BWCET)" userId="a1856448-f297-487a-a7ea-498499ce4ab3" providerId="ADAL" clId="{7B77F153-592D-49B5-BFF1-A2EAA9389930}" dt="2024-10-31T09:41:11.756" v="9348" actId="20577"/>
          <ac:spMkLst>
            <pc:docMk/>
            <pc:sldMk cId="283708496" sldId="1797"/>
            <ac:spMk id="171" creationId="{FCD19C95-C51F-A382-7E7F-1C0CA642A556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73" creationId="{35D86451-C1FE-F944-3F31-2C2D9BD21F69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75" creationId="{EA400FC9-2DD9-E78E-FC9C-89CCD65C35A7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77" creationId="{74BACA8E-8E2F-90B4-D541-DB536FC21B83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78" creationId="{8DF9D757-5DEC-0915-0CD5-B264689CD933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80" creationId="{55A6C71F-EBF9-00B6-1326-91F9ABA1BA3F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82" creationId="{10CC12A4-F2C1-DFD3-9EA3-BD71FA2E6767}"/>
          </ac:spMkLst>
        </pc:spChg>
        <pc:spChg chg="add mod">
          <ac:chgData name="Mr J Bee (BWCET)" userId="a1856448-f297-487a-a7ea-498499ce4ab3" providerId="ADAL" clId="{7B77F153-592D-49B5-BFF1-A2EAA9389930}" dt="2024-10-31T09:42:01.759" v="9350" actId="1076"/>
          <ac:spMkLst>
            <pc:docMk/>
            <pc:sldMk cId="283708496" sldId="1797"/>
            <ac:spMk id="183" creationId="{D553467B-9859-5657-E712-D53E042E95C7}"/>
          </ac:spMkLst>
        </pc:spChg>
        <pc:spChg chg="add mod">
          <ac:chgData name="Mr J Bee (BWCET)" userId="a1856448-f297-487a-a7ea-498499ce4ab3" providerId="ADAL" clId="{7B77F153-592D-49B5-BFF1-A2EAA9389930}" dt="2024-10-31T09:42:01.759" v="9350" actId="1076"/>
          <ac:spMkLst>
            <pc:docMk/>
            <pc:sldMk cId="283708496" sldId="1797"/>
            <ac:spMk id="184" creationId="{2E761BF8-8D71-2B7D-4B7B-FB6F7644949F}"/>
          </ac:spMkLst>
        </pc:spChg>
        <pc:spChg chg="add mod">
          <ac:chgData name="Mr J Bee (BWCET)" userId="a1856448-f297-487a-a7ea-498499ce4ab3" providerId="ADAL" clId="{7B77F153-592D-49B5-BFF1-A2EAA9389930}" dt="2024-10-31T09:42:01.759" v="9350" actId="1076"/>
          <ac:spMkLst>
            <pc:docMk/>
            <pc:sldMk cId="283708496" sldId="1797"/>
            <ac:spMk id="185" creationId="{1F479033-D307-EB41-31BA-21CBF0286972}"/>
          </ac:spMkLst>
        </pc:spChg>
        <pc:spChg chg="add mod">
          <ac:chgData name="Mr J Bee (BWCET)" userId="a1856448-f297-487a-a7ea-498499ce4ab3" providerId="ADAL" clId="{7B77F153-592D-49B5-BFF1-A2EAA9389930}" dt="2024-10-31T09:42:08.298" v="9352" actId="1076"/>
          <ac:spMkLst>
            <pc:docMk/>
            <pc:sldMk cId="283708496" sldId="1797"/>
            <ac:spMk id="188" creationId="{5B9FB440-6857-562C-2C49-7BCEB1D535FB}"/>
          </ac:spMkLst>
        </pc:spChg>
        <pc:spChg chg="add mod">
          <ac:chgData name="Mr J Bee (BWCET)" userId="a1856448-f297-487a-a7ea-498499ce4ab3" providerId="ADAL" clId="{7B77F153-592D-49B5-BFF1-A2EAA9389930}" dt="2024-10-31T09:42:08.298" v="9352" actId="1076"/>
          <ac:spMkLst>
            <pc:docMk/>
            <pc:sldMk cId="283708496" sldId="1797"/>
            <ac:spMk id="189" creationId="{19B874E5-5372-0A17-75F0-FF56312E2A8B}"/>
          </ac:spMkLst>
        </pc:spChg>
        <pc:spChg chg="add mod">
          <ac:chgData name="Mr J Bee (BWCET)" userId="a1856448-f297-487a-a7ea-498499ce4ab3" providerId="ADAL" clId="{7B77F153-592D-49B5-BFF1-A2EAA9389930}" dt="2024-10-31T09:42:08.298" v="9352" actId="1076"/>
          <ac:spMkLst>
            <pc:docMk/>
            <pc:sldMk cId="283708496" sldId="1797"/>
            <ac:spMk id="190" creationId="{04B90E32-AB5C-54D6-5395-01ACE9D0CB18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93" creationId="{A63745AA-08FF-A7FB-6C96-B2FAA915957C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94" creationId="{90DA5358-85D7-8440-F9EE-467CEB515F82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96" creationId="{00C0AFD7-E6FF-C47B-03DB-19A6DEA2B80F}"/>
          </ac:spMkLst>
        </pc:spChg>
        <pc:spChg chg="del">
          <ac:chgData name="Mr J Bee (BWCET)" userId="a1856448-f297-487a-a7ea-498499ce4ab3" providerId="ADAL" clId="{7B77F153-592D-49B5-BFF1-A2EAA9389930}" dt="2024-10-31T09:33:55.526" v="9110" actId="478"/>
          <ac:spMkLst>
            <pc:docMk/>
            <pc:sldMk cId="283708496" sldId="1797"/>
            <ac:spMk id="198" creationId="{ADBD9802-498B-AA74-DB83-7814846DB6FF}"/>
          </ac:spMkLst>
        </pc:spChg>
        <pc:spChg chg="add mod">
          <ac:chgData name="Mr J Bee (BWCET)" userId="a1856448-f297-487a-a7ea-498499ce4ab3" providerId="ADAL" clId="{7B77F153-592D-49B5-BFF1-A2EAA9389930}" dt="2024-10-31T09:42:08.298" v="9352" actId="1076"/>
          <ac:spMkLst>
            <pc:docMk/>
            <pc:sldMk cId="283708496" sldId="1797"/>
            <ac:spMk id="200" creationId="{688E83D8-98E6-CEAD-CDA3-FFBB6C3F2396}"/>
          </ac:spMkLst>
        </pc:spChg>
        <pc:spChg chg="add mod">
          <ac:chgData name="Mr J Bee (BWCET)" userId="a1856448-f297-487a-a7ea-498499ce4ab3" providerId="ADAL" clId="{7B77F153-592D-49B5-BFF1-A2EAA9389930}" dt="2024-10-31T09:42:08.298" v="9352" actId="1076"/>
          <ac:spMkLst>
            <pc:docMk/>
            <pc:sldMk cId="283708496" sldId="1797"/>
            <ac:spMk id="201" creationId="{32BEB922-A4A8-7A0D-D087-7F0C65CF6A0A}"/>
          </ac:spMkLst>
        </pc:spChg>
        <pc:spChg chg="add mod">
          <ac:chgData name="Mr J Bee (BWCET)" userId="a1856448-f297-487a-a7ea-498499ce4ab3" providerId="ADAL" clId="{7B77F153-592D-49B5-BFF1-A2EAA9389930}" dt="2024-10-31T09:42:08.298" v="9352" actId="1076"/>
          <ac:spMkLst>
            <pc:docMk/>
            <pc:sldMk cId="283708496" sldId="1797"/>
            <ac:spMk id="202" creationId="{030350AF-F721-7235-1694-07392F152935}"/>
          </ac:spMkLst>
        </pc:spChg>
        <pc:picChg chg="add mod">
          <ac:chgData name="Mr J Bee (BWCET)" userId="a1856448-f297-487a-a7ea-498499ce4ab3" providerId="ADAL" clId="{7B77F153-592D-49B5-BFF1-A2EAA9389930}" dt="2024-10-31T09:37:46.240" v="9174" actId="1036"/>
          <ac:picMkLst>
            <pc:docMk/>
            <pc:sldMk cId="283708496" sldId="1797"/>
            <ac:picMk id="44" creationId="{3D4B04A1-1C2A-1B3A-3B20-687476FB1C58}"/>
          </ac:picMkLst>
        </pc:picChg>
        <pc:picChg chg="add mod">
          <ac:chgData name="Mr J Bee (BWCET)" userId="a1856448-f297-487a-a7ea-498499ce4ab3" providerId="ADAL" clId="{7B77F153-592D-49B5-BFF1-A2EAA9389930}" dt="2024-10-31T09:37:40.322" v="9164" actId="1036"/>
          <ac:picMkLst>
            <pc:docMk/>
            <pc:sldMk cId="283708496" sldId="1797"/>
            <ac:picMk id="55" creationId="{7EEB3248-2AB0-C2DC-5E4B-0B485FDAFEC1}"/>
          </ac:picMkLst>
        </pc:picChg>
        <pc:picChg chg="add mod">
          <ac:chgData name="Mr J Bee (BWCET)" userId="a1856448-f297-487a-a7ea-498499ce4ab3" providerId="ADAL" clId="{7B77F153-592D-49B5-BFF1-A2EAA9389930}" dt="2024-10-31T09:37:44.303" v="9173" actId="1036"/>
          <ac:picMkLst>
            <pc:docMk/>
            <pc:sldMk cId="283708496" sldId="1797"/>
            <ac:picMk id="58" creationId="{24FFB6AB-43B1-1ADC-91A3-FCC40B4FD034}"/>
          </ac:picMkLst>
        </pc:picChg>
        <pc:picChg chg="add mod">
          <ac:chgData name="Mr J Bee (BWCET)" userId="a1856448-f297-487a-a7ea-498499ce4ab3" providerId="ADAL" clId="{7B77F153-592D-49B5-BFF1-A2EAA9389930}" dt="2024-10-31T09:37:41.986" v="9167" actId="1036"/>
          <ac:picMkLst>
            <pc:docMk/>
            <pc:sldMk cId="283708496" sldId="1797"/>
            <ac:picMk id="61" creationId="{F1F2B18D-74BD-343D-6DB3-A11F6EB5CFAC}"/>
          </ac:picMkLst>
        </pc:picChg>
        <pc:picChg chg="add mod">
          <ac:chgData name="Mr J Bee (BWCET)" userId="a1856448-f297-487a-a7ea-498499ce4ab3" providerId="ADAL" clId="{7B77F153-592D-49B5-BFF1-A2EAA9389930}" dt="2024-10-31T09:37:55.334" v="9176" actId="1076"/>
          <ac:picMkLst>
            <pc:docMk/>
            <pc:sldMk cId="283708496" sldId="1797"/>
            <ac:picMk id="64" creationId="{6277845F-000F-C028-6D4C-2B2E78F3E996}"/>
          </ac:picMkLst>
        </pc:picChg>
        <pc:picChg chg="add mod">
          <ac:chgData name="Mr J Bee (BWCET)" userId="a1856448-f297-487a-a7ea-498499ce4ab3" providerId="ADAL" clId="{7B77F153-592D-49B5-BFF1-A2EAA9389930}" dt="2024-10-31T09:38:05.279" v="9179" actId="1076"/>
          <ac:picMkLst>
            <pc:docMk/>
            <pc:sldMk cId="283708496" sldId="1797"/>
            <ac:picMk id="66" creationId="{052CD431-F0FD-F6C1-3F3C-DF3051E5C170}"/>
          </ac:picMkLst>
        </pc:picChg>
        <pc:picChg chg="add mod">
          <ac:chgData name="Mr J Bee (BWCET)" userId="a1856448-f297-487a-a7ea-498499ce4ab3" providerId="ADAL" clId="{7B77F153-592D-49B5-BFF1-A2EAA9389930}" dt="2024-10-31T09:38:25.982" v="9183" actId="1076"/>
          <ac:picMkLst>
            <pc:docMk/>
            <pc:sldMk cId="283708496" sldId="1797"/>
            <ac:picMk id="69" creationId="{3374552D-F3D2-8958-9414-6BBCC8D7580F}"/>
          </ac:picMkLst>
        </pc:picChg>
        <pc:picChg chg="add mod">
          <ac:chgData name="Mr J Bee (BWCET)" userId="a1856448-f297-487a-a7ea-498499ce4ab3" providerId="ADAL" clId="{7B77F153-592D-49B5-BFF1-A2EAA9389930}" dt="2024-10-31T09:38:58.882" v="9194" actId="1076"/>
          <ac:picMkLst>
            <pc:docMk/>
            <pc:sldMk cId="283708496" sldId="1797"/>
            <ac:picMk id="153" creationId="{7B1A88F2-6ED4-F74E-E3C4-1C92441A3329}"/>
          </ac:picMkLst>
        </pc:picChg>
        <pc:picChg chg="add mod">
          <ac:chgData name="Mr J Bee (BWCET)" userId="a1856448-f297-487a-a7ea-498499ce4ab3" providerId="ADAL" clId="{7B77F153-592D-49B5-BFF1-A2EAA9389930}" dt="2024-10-31T09:39:55.044" v="9208" actId="1076"/>
          <ac:picMkLst>
            <pc:docMk/>
            <pc:sldMk cId="283708496" sldId="1797"/>
            <ac:picMk id="168" creationId="{27FF7DE3-422D-CE67-F40F-571F729F7E0B}"/>
          </ac:picMkLst>
        </pc:pic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2" creationId="{25B68F9C-ED13-D4C7-80C8-895D399EDAC6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4" creationId="{CA821A79-E356-DA53-604A-89F809100813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9" creationId="{FB9E50E8-F114-D4B6-29E8-E9859CC6022D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10" creationId="{80ABB5B1-BA4F-A091-BB62-E4E10B580BD5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13" creationId="{57694D76-C1D2-48C3-8E90-00AC65BCB1CB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4" creationId="{7E872C71-6E5B-1499-AD2E-3107C4581715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5" creationId="{00536E8B-15DC-1DBC-DE18-B9C99A208BDE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6" creationId="{341E6877-7689-EC90-956A-900B47A56117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7" creationId="{3AA7B861-51D4-BA08-17E0-AA775CD51A69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8" creationId="{CCD6AFDD-BAD6-E6B0-8F7D-61817392882F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9" creationId="{50DE18BD-324B-825C-BBB9-D529090084AE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20" creationId="{6AFF9FA1-A695-4084-862B-9C42CEAB5DAF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21" creationId="{F86CC0C4-FC9D-D9E0-B75F-262992F803B4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22" creationId="{D1BA648C-C802-A7DF-AECE-18E6A97DA25A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23" creationId="{49F61932-1936-EC61-D72D-8DEB455E728C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24" creationId="{CE46EA4A-2BEA-8E64-37AF-B4AA7A585896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29" creationId="{AEE4800A-88EC-43F9-C71D-235DA115D3F2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32" creationId="{9AEF61F9-E57C-5FF9-3BAE-8BECCFFD9DD9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34" creationId="{1E30A583-8585-60C4-D1D8-D8B8F2908604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37" creationId="{11CD461D-65BC-E3F6-CDF3-0520B9B7C600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41" creationId="{7DE0D125-70B5-311E-A26B-6B96B0B0C2B5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42" creationId="{60BC083A-E9AD-3142-D36B-FBA438706049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45" creationId="{065C682B-E94D-55E3-1968-4ABF8C9106E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46" creationId="{EC241234-A24B-66CA-6695-8876E94BDABB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47" creationId="{B7088938-03F2-4A54-9111-27818237A23C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48" creationId="{9D142AD1-228C-F966-B887-FDBFB04D0019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49" creationId="{5F6E764C-1256-F2D6-BFA4-54C2CD05FC17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50" creationId="{21380D45-986F-9720-C3C8-74EE61FDC598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51" creationId="{8AE85A25-524F-91A4-4584-3C24B74DCCDC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52" creationId="{870536DF-0783-79F3-89B4-E9BE35A8286E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70" creationId="{DEAD592E-9FD5-B258-96C8-F2127B738EA8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71" creationId="{2A8A0B0D-4A6A-6730-2A2F-911B692BDE4A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72" creationId="{D3A13C2A-4131-CE64-4D9A-8222064687DF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73" creationId="{7D98D726-E915-8173-09CC-8B8C97CF7CCB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74" creationId="{35B1EF53-E851-FE7C-D50B-78F77A55DE3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75" creationId="{40D85FDA-D343-1AF4-7DA1-D5439B4D24D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76" creationId="{A190178C-1BA1-8191-BEC5-45E90100A184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77" creationId="{D8CAFB21-27C1-2A7E-B998-E028A5CD2460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78" creationId="{DB905927-95A5-A1FA-75C1-2D592F29182B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79" creationId="{8086B335-9843-311A-5CBF-57B7035811C7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80" creationId="{2CE51DE5-BD28-B617-6004-03B6051C240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81" creationId="{E9BDB393-16A8-3034-B3D9-1637B45A4671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82" creationId="{4D2F335B-6BE1-A9DD-3AD1-873598977D34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83" creationId="{4A8BD410-D294-15FA-2171-D4BDFD59794F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84" creationId="{0096CD8A-F4F1-C0E1-94D8-BBEE53525E5A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85" creationId="{F946F9A8-038B-C917-8127-C517AAFDC159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86" creationId="{6322D7C0-7607-A181-CD2C-099313FF787B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87" creationId="{F0BA069C-9508-422B-96B8-1226216A7F10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88" creationId="{42B66B6D-FBFF-1F97-143D-F8C20C1A3E42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89" creationId="{43DB17EE-A1C4-3313-84BC-DC870BCFABE4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90" creationId="{A745415C-71F8-7E9E-601D-D36956862D5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91" creationId="{3FAE3ACC-54E8-82E0-185B-C2F2802B22CF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92" creationId="{C54A8278-A9D9-4E84-42E5-880CE4308CA3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93" creationId="{8C81B099-196E-9BC3-7AA3-798F11955963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94" creationId="{A3EA040A-31E5-581C-3FDF-F75E41E704E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95" creationId="{7B38182A-BDB9-66AA-34E7-B96D520BDBC5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96" creationId="{BDE215C7-3E33-DE97-CC6D-EBC08C479647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97" creationId="{E0C7E55F-1106-D9F8-622A-59186D0733C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98" creationId="{CD6A1CC9-E1A0-5B54-E043-A565681A1905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99" creationId="{747DEC8A-87AF-335D-95D1-CF0170491851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00" creationId="{1E78BF3F-3829-FA3E-5B76-449EF6A335C7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01" creationId="{F143E822-3090-DA10-6CD7-6699C358A19E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02" creationId="{9D3260F0-4876-49F5-8EC9-C02DDC70CF39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03" creationId="{D4CFFA1F-0FA7-0CE0-9E43-88676A714146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04" creationId="{765E19DE-5854-2176-EB29-731DFEB5994B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05" creationId="{D7BCF940-6C6B-DAAE-F424-BFE15C50AA64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06" creationId="{FB0CA390-183D-7E94-18A1-BD5F439F832B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07" creationId="{A23AC40C-0724-94FB-8B29-D1974DAC8631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08" creationId="{8D47C38B-75A0-F3B2-D76E-3748AFB647C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09" creationId="{DA7973FE-B62A-914A-85ED-5732E6FC8D6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10" creationId="{FAAAA0E8-0D04-2249-4048-D7A1D00F12BC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11" creationId="{9B23C25F-80C0-9D3A-C89B-372B65469B26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12" creationId="{D68C6047-D4D0-897F-A885-511F6C6D7F4A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13" creationId="{FE774F75-5DFB-73C8-6C6F-C56A2D92A38A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14" creationId="{0645A240-86D1-F11E-19EE-D84825B95EF9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15" creationId="{69CB19F8-FC8B-28E9-6109-8B0027A1806F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16" creationId="{71AFFC49-6634-5A55-76BF-D5BD8729ACE1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17" creationId="{A3786B0A-319E-2388-E310-3944652D6321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18" creationId="{986E3437-497C-01D7-A947-D8F3D7087024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19" creationId="{D0CAE867-14C8-11A5-4571-3341A45DDCEE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20" creationId="{D18DD519-53B0-2D23-211A-7F5610562EB1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21" creationId="{DCDC1C0E-766B-CE0E-32A6-701DDF976061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22" creationId="{99AAD29E-20E0-9072-65CF-09763B2D42E7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23" creationId="{74F7D3EC-0430-917E-9A48-FA693222D67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24" creationId="{364A9B87-A729-0D11-3C21-FB0E55ECE741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25" creationId="{F3751D26-A301-50D6-55EB-50298C909D70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26" creationId="{E17D2532-CA2B-66DD-5FDD-002182454940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27" creationId="{C75F6BBC-617D-F7DD-3E9C-62AAF255FB34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28" creationId="{D4CB4127-3C70-27B4-3345-5131635945DB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29" creationId="{34236B7D-BBCF-ABD6-701A-923C99D5E310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30" creationId="{DC52E00D-AAC7-C5E5-C2F9-EAF364758CCF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31" creationId="{E4782893-CD1C-59AA-6910-5285D132D004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32" creationId="{42B50A2D-1C81-97CC-36DE-C817C61FE0C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33" creationId="{A5F79C89-C325-FB86-B6AB-ACB702DFA243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34" creationId="{57DB3C5E-8C95-A634-F4EC-5F994D6CB02C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35" creationId="{8A7D2AF4-2FCA-6E3F-3F87-14C206A190AE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36" creationId="{2546CCBC-0AC4-161B-DC2E-1C1AE1786053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37" creationId="{C92E5E02-963A-57F3-00FA-49E269525F6A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38" creationId="{7576E9AC-574F-9934-27D1-7710971AD5A1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39" creationId="{B05A7A6C-9F4D-3BE2-C49E-1EDABC6AC0B0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40" creationId="{D99D6E79-5D65-1C44-9CDD-1519A2949AB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41" creationId="{8D7FA286-4432-1AED-9940-0C00ED776894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42" creationId="{1E2E22A7-7C9E-4285-7F0F-B2232ADBF4B1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43" creationId="{433DBD34-1DDA-123F-7946-EFAE4D149BB9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44" creationId="{A91B3189-C183-4DC4-F3E9-C79274A5E974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45" creationId="{CFA8FE62-C1B0-AFDB-236A-99166F7DBCF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46" creationId="{5066C9DC-8712-1D7F-7B64-BCAEBABB1089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47" creationId="{815F5618-2AE7-C2D6-5075-C74F7D76F38D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48" creationId="{D989B38C-5E6C-E782-91EF-EEC331C2B35F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49" creationId="{89010AD3-28C3-F449-AF44-1644E2C77532}"/>
          </ac:cxnSpMkLst>
        </pc:cxnChg>
        <pc:cxnChg chg="del">
          <ac:chgData name="Mr J Bee (BWCET)" userId="a1856448-f297-487a-a7ea-498499ce4ab3" providerId="ADAL" clId="{7B77F153-592D-49B5-BFF1-A2EAA9389930}" dt="2024-10-31T09:33:58.056" v="9111" actId="478"/>
          <ac:cxnSpMkLst>
            <pc:docMk/>
            <pc:sldMk cId="283708496" sldId="1797"/>
            <ac:cxnSpMk id="150" creationId="{5041D572-9B10-B18A-A78D-4D6C245D4086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154" creationId="{BAA4B53B-E717-0694-44AE-E71D6637146F}"/>
          </ac:cxnSpMkLst>
        </pc:cxnChg>
        <pc:cxnChg chg="add mod">
          <ac:chgData name="Mr J Bee (BWCET)" userId="a1856448-f297-487a-a7ea-498499ce4ab3" providerId="ADAL" clId="{7B77F153-592D-49B5-BFF1-A2EAA9389930}" dt="2024-10-31T09:39:33.262" v="9203" actId="1076"/>
          <ac:cxnSpMkLst>
            <pc:docMk/>
            <pc:sldMk cId="283708496" sldId="1797"/>
            <ac:cxnSpMk id="163" creationId="{5695FA63-6743-1867-1070-B4302C283C27}"/>
          </ac:cxnSpMkLst>
        </pc:cxnChg>
        <pc:cxnChg chg="add mod">
          <ac:chgData name="Mr J Bee (BWCET)" userId="a1856448-f297-487a-a7ea-498499ce4ab3" providerId="ADAL" clId="{7B77F153-592D-49B5-BFF1-A2EAA9389930}" dt="2024-10-31T09:39:33.262" v="9203" actId="1076"/>
          <ac:cxnSpMkLst>
            <pc:docMk/>
            <pc:sldMk cId="283708496" sldId="1797"/>
            <ac:cxnSpMk id="164" creationId="{30145B54-9823-F107-A082-81E855E5C59D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172" creationId="{26E2BFA3-44CA-07BD-4976-83E8AF806DB6}"/>
          </ac:cxnSpMkLst>
        </pc:cxnChg>
        <pc:cxnChg chg="del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174" creationId="{8E917AFB-DA41-FCCE-B97E-1ABC71BF9DBE}"/>
          </ac:cxnSpMkLst>
        </pc:cxnChg>
        <pc:cxnChg chg="del mod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176" creationId="{362A8C7A-2790-4B2B-3836-40E3D579C756}"/>
          </ac:cxnSpMkLst>
        </pc:cxnChg>
        <pc:cxnChg chg="del mod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179" creationId="{BA76C909-D5D7-17DC-5485-0FEA0FFB898C}"/>
          </ac:cxnSpMkLst>
        </pc:cxnChg>
        <pc:cxnChg chg="del mod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181" creationId="{0DF8DD07-31CD-E30C-6D2E-576841326E5C}"/>
          </ac:cxnSpMkLst>
        </pc:cxnChg>
        <pc:cxnChg chg="add mod">
          <ac:chgData name="Mr J Bee (BWCET)" userId="a1856448-f297-487a-a7ea-498499ce4ab3" providerId="ADAL" clId="{7B77F153-592D-49B5-BFF1-A2EAA9389930}" dt="2024-10-31T09:42:01.759" v="9350" actId="1076"/>
          <ac:cxnSpMkLst>
            <pc:docMk/>
            <pc:sldMk cId="283708496" sldId="1797"/>
            <ac:cxnSpMk id="186" creationId="{5F1BBA79-93AC-422E-A4EC-553071AC2FC8}"/>
          </ac:cxnSpMkLst>
        </pc:cxnChg>
        <pc:cxnChg chg="add mod">
          <ac:chgData name="Mr J Bee (BWCET)" userId="a1856448-f297-487a-a7ea-498499ce4ab3" providerId="ADAL" clId="{7B77F153-592D-49B5-BFF1-A2EAA9389930}" dt="2024-10-31T09:42:01.759" v="9350" actId="1076"/>
          <ac:cxnSpMkLst>
            <pc:docMk/>
            <pc:sldMk cId="283708496" sldId="1797"/>
            <ac:cxnSpMk id="187" creationId="{6F53441B-29E7-9C2C-03DD-0769B91A279D}"/>
          </ac:cxnSpMkLst>
        </pc:cxnChg>
        <pc:cxnChg chg="add mod">
          <ac:chgData name="Mr J Bee (BWCET)" userId="a1856448-f297-487a-a7ea-498499ce4ab3" providerId="ADAL" clId="{7B77F153-592D-49B5-BFF1-A2EAA9389930}" dt="2024-10-31T09:42:08.298" v="9352" actId="1076"/>
          <ac:cxnSpMkLst>
            <pc:docMk/>
            <pc:sldMk cId="283708496" sldId="1797"/>
            <ac:cxnSpMk id="191" creationId="{F497E94E-2457-EAB4-E4BF-B6B69E1E1278}"/>
          </ac:cxnSpMkLst>
        </pc:cxnChg>
        <pc:cxnChg chg="del mod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192" creationId="{1F930D79-7892-7018-5523-B6D88AEAD4D6}"/>
          </ac:cxnSpMkLst>
        </pc:cxnChg>
        <pc:cxnChg chg="del mod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195" creationId="{FA1900F7-C715-4420-5EED-579933CCA49A}"/>
          </ac:cxnSpMkLst>
        </pc:cxnChg>
        <pc:cxnChg chg="del mod">
          <ac:chgData name="Mr J Bee (BWCET)" userId="a1856448-f297-487a-a7ea-498499ce4ab3" providerId="ADAL" clId="{7B77F153-592D-49B5-BFF1-A2EAA9389930}" dt="2024-10-31T09:33:55.526" v="9110" actId="478"/>
          <ac:cxnSpMkLst>
            <pc:docMk/>
            <pc:sldMk cId="283708496" sldId="1797"/>
            <ac:cxnSpMk id="197" creationId="{41365689-545C-0109-E3A4-AB5F54717A96}"/>
          </ac:cxnSpMkLst>
        </pc:cxnChg>
        <pc:cxnChg chg="add mod">
          <ac:chgData name="Mr J Bee (BWCET)" userId="a1856448-f297-487a-a7ea-498499ce4ab3" providerId="ADAL" clId="{7B77F153-592D-49B5-BFF1-A2EAA9389930}" dt="2024-10-31T09:42:08.298" v="9352" actId="1076"/>
          <ac:cxnSpMkLst>
            <pc:docMk/>
            <pc:sldMk cId="283708496" sldId="1797"/>
            <ac:cxnSpMk id="199" creationId="{A51319A3-742D-CD12-B07F-4F160D1C9B38}"/>
          </ac:cxnSpMkLst>
        </pc:cxnChg>
        <pc:cxnChg chg="add mod">
          <ac:chgData name="Mr J Bee (BWCET)" userId="a1856448-f297-487a-a7ea-498499ce4ab3" providerId="ADAL" clId="{7B77F153-592D-49B5-BFF1-A2EAA9389930}" dt="2024-10-31T09:42:08.298" v="9352" actId="1076"/>
          <ac:cxnSpMkLst>
            <pc:docMk/>
            <pc:sldMk cId="283708496" sldId="1797"/>
            <ac:cxnSpMk id="203" creationId="{19110966-3CD2-290B-9EA9-F40D8490CB23}"/>
          </ac:cxnSpMkLst>
        </pc:cxnChg>
        <pc:cxnChg chg="add mod">
          <ac:chgData name="Mr J Bee (BWCET)" userId="a1856448-f297-487a-a7ea-498499ce4ab3" providerId="ADAL" clId="{7B77F153-592D-49B5-BFF1-A2EAA9389930}" dt="2024-10-31T09:42:08.298" v="9352" actId="1076"/>
          <ac:cxnSpMkLst>
            <pc:docMk/>
            <pc:sldMk cId="283708496" sldId="1797"/>
            <ac:cxnSpMk id="204" creationId="{C07EA677-A863-362C-AC65-F8B53D3E14C4}"/>
          </ac:cxnSpMkLst>
        </pc:cxnChg>
      </pc:sldChg>
      <pc:sldChg chg="addSp modSp add del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16353845" sldId="1798"/>
        </pc:sldMkLst>
        <pc:spChg chg="mod">
          <ac:chgData name="Mr J Bee (BWCET)" userId="a1856448-f297-487a-a7ea-498499ce4ab3" providerId="ADAL" clId="{7B77F153-592D-49B5-BFF1-A2EAA9389930}" dt="2024-10-31T09:46:30.606" v="9465" actId="20577"/>
          <ac:spMkLst>
            <pc:docMk/>
            <pc:sldMk cId="316353845" sldId="1798"/>
            <ac:spMk id="2" creationId="{04E030D4-923B-B5BA-6793-A24587935074}"/>
          </ac:spMkLst>
        </pc:spChg>
        <pc:spChg chg="mod">
          <ac:chgData name="Mr J Bee (BWCET)" userId="a1856448-f297-487a-a7ea-498499ce4ab3" providerId="ADAL" clId="{7B77F153-592D-49B5-BFF1-A2EAA9389930}" dt="2024-10-31T09:46:36.376" v="9469" actId="20577"/>
          <ac:spMkLst>
            <pc:docMk/>
            <pc:sldMk cId="316353845" sldId="1798"/>
            <ac:spMk id="3" creationId="{E8D45924-1494-099E-63C8-30E2AB049CAA}"/>
          </ac:spMkLst>
        </pc:spChg>
        <pc:spChg chg="mod">
          <ac:chgData name="Mr J Bee (BWCET)" userId="a1856448-f297-487a-a7ea-498499ce4ab3" providerId="ADAL" clId="{7B77F153-592D-49B5-BFF1-A2EAA9389930}" dt="2024-10-31T09:47:11.636" v="9480" actId="20577"/>
          <ac:spMkLst>
            <pc:docMk/>
            <pc:sldMk cId="316353845" sldId="1798"/>
            <ac:spMk id="4" creationId="{AB381C59-8965-2FE6-1D77-2D9B83B176D5}"/>
          </ac:spMkLst>
        </pc:spChg>
        <pc:spChg chg="mod">
          <ac:chgData name="Mr J Bee (BWCET)" userId="a1856448-f297-487a-a7ea-498499ce4ab3" providerId="ADAL" clId="{7B77F153-592D-49B5-BFF1-A2EAA9389930}" dt="2024-10-31T09:46:42.787" v="9471" actId="20577"/>
          <ac:spMkLst>
            <pc:docMk/>
            <pc:sldMk cId="316353845" sldId="1798"/>
            <ac:spMk id="7" creationId="{E09ADD77-B868-5091-3FA6-9207AC1473D7}"/>
          </ac:spMkLst>
        </pc:spChg>
        <pc:spChg chg="mod">
          <ac:chgData name="Mr J Bee (BWCET)" userId="a1856448-f297-487a-a7ea-498499ce4ab3" providerId="ADAL" clId="{7B77F153-592D-49B5-BFF1-A2EAA9389930}" dt="2024-10-31T09:44:05.162" v="9445" actId="1076"/>
          <ac:spMkLst>
            <pc:docMk/>
            <pc:sldMk cId="316353845" sldId="1798"/>
            <ac:spMk id="9" creationId="{C70FD2FF-7C52-A6D8-A858-E1B3B4703F2E}"/>
          </ac:spMkLst>
        </pc:spChg>
        <pc:spChg chg="mod">
          <ac:chgData name="Mr J Bee (BWCET)" userId="a1856448-f297-487a-a7ea-498499ce4ab3" providerId="ADAL" clId="{7B77F153-592D-49B5-BFF1-A2EAA9389930}" dt="2024-10-31T09:46:47.321" v="9473" actId="20577"/>
          <ac:spMkLst>
            <pc:docMk/>
            <pc:sldMk cId="316353845" sldId="1798"/>
            <ac:spMk id="11" creationId="{DB23A404-14D8-5DB5-91A7-E5ABE2BE1850}"/>
          </ac:spMkLst>
        </pc:spChg>
        <pc:spChg chg="mod">
          <ac:chgData name="Mr J Bee (BWCET)" userId="a1856448-f297-487a-a7ea-498499ce4ab3" providerId="ADAL" clId="{7B77F153-592D-49B5-BFF1-A2EAA9389930}" dt="2024-10-31T09:44:18.606" v="9447" actId="14100"/>
          <ac:spMkLst>
            <pc:docMk/>
            <pc:sldMk cId="316353845" sldId="1798"/>
            <ac:spMk id="14" creationId="{718BBDAE-BAF2-8E72-0A7B-8D71EFB2C4C8}"/>
          </ac:spMkLst>
        </pc:spChg>
        <pc:spChg chg="add mod">
          <ac:chgData name="Mr J Bee (BWCET)" userId="a1856448-f297-487a-a7ea-498499ce4ab3" providerId="ADAL" clId="{7B77F153-592D-49B5-BFF1-A2EAA9389930}" dt="2024-10-31T09:44:15.496" v="9446" actId="1076"/>
          <ac:spMkLst>
            <pc:docMk/>
            <pc:sldMk cId="316353845" sldId="1798"/>
            <ac:spMk id="15" creationId="{B5B0A021-FB8E-1CD0-E0AC-E087EA78EC7E}"/>
          </ac:spMkLst>
        </pc:spChg>
        <pc:spChg chg="add mod">
          <ac:chgData name="Mr J Bee (BWCET)" userId="a1856448-f297-487a-a7ea-498499ce4ab3" providerId="ADAL" clId="{7B77F153-592D-49B5-BFF1-A2EAA9389930}" dt="2024-10-31T09:44:15.496" v="9446" actId="1076"/>
          <ac:spMkLst>
            <pc:docMk/>
            <pc:sldMk cId="316353845" sldId="1798"/>
            <ac:spMk id="16" creationId="{41C3E863-8756-5498-A798-692BDFA0F022}"/>
          </ac:spMkLst>
        </pc:spChg>
        <pc:spChg chg="add mod">
          <ac:chgData name="Mr J Bee (BWCET)" userId="a1856448-f297-487a-a7ea-498499ce4ab3" providerId="ADAL" clId="{7B77F153-592D-49B5-BFF1-A2EAA9389930}" dt="2024-10-31T09:44:15.496" v="9446" actId="1076"/>
          <ac:spMkLst>
            <pc:docMk/>
            <pc:sldMk cId="316353845" sldId="1798"/>
            <ac:spMk id="17" creationId="{35CAB472-3195-1797-4011-E526DDE99F1B}"/>
          </ac:spMkLst>
        </pc:spChg>
        <pc:cxnChg chg="mod">
          <ac:chgData name="Mr J Bee (BWCET)" userId="a1856448-f297-487a-a7ea-498499ce4ab3" providerId="ADAL" clId="{7B77F153-592D-49B5-BFF1-A2EAA9389930}" dt="2024-10-31T09:44:05.162" v="9445" actId="1076"/>
          <ac:cxnSpMkLst>
            <pc:docMk/>
            <pc:sldMk cId="316353845" sldId="1798"/>
            <ac:cxnSpMk id="5" creationId="{BD4E5DAA-3A4C-00FA-F939-B46AC0F42CBD}"/>
          </ac:cxnSpMkLst>
        </pc:cxnChg>
        <pc:cxnChg chg="mod">
          <ac:chgData name="Mr J Bee (BWCET)" userId="a1856448-f297-487a-a7ea-498499ce4ab3" providerId="ADAL" clId="{7B77F153-592D-49B5-BFF1-A2EAA9389930}" dt="2024-10-31T09:44:05.162" v="9445" actId="1076"/>
          <ac:cxnSpMkLst>
            <pc:docMk/>
            <pc:sldMk cId="316353845" sldId="1798"/>
            <ac:cxnSpMk id="6" creationId="{20E8BA06-454C-2335-07C7-E6A4467A70FF}"/>
          </ac:cxnSpMkLst>
        </pc:cxnChg>
        <pc:cxnChg chg="mod">
          <ac:chgData name="Mr J Bee (BWCET)" userId="a1856448-f297-487a-a7ea-498499ce4ab3" providerId="ADAL" clId="{7B77F153-592D-49B5-BFF1-A2EAA9389930}" dt="2024-10-31T09:44:05.162" v="9445" actId="1076"/>
          <ac:cxnSpMkLst>
            <pc:docMk/>
            <pc:sldMk cId="316353845" sldId="1798"/>
            <ac:cxnSpMk id="12" creationId="{41D24D84-8935-1651-A7CF-E1432095A9AB}"/>
          </ac:cxnSpMkLst>
        </pc:cxnChg>
        <pc:cxnChg chg="mod">
          <ac:chgData name="Mr J Bee (BWCET)" userId="a1856448-f297-487a-a7ea-498499ce4ab3" providerId="ADAL" clId="{7B77F153-592D-49B5-BFF1-A2EAA9389930}" dt="2024-10-31T09:44:05.162" v="9445" actId="1076"/>
          <ac:cxnSpMkLst>
            <pc:docMk/>
            <pc:sldMk cId="316353845" sldId="1798"/>
            <ac:cxnSpMk id="13" creationId="{9C127FAD-96E1-AA26-1FF4-FA0B26D10461}"/>
          </ac:cxnSpMkLst>
        </pc:cxnChg>
        <pc:cxnChg chg="add mod">
          <ac:chgData name="Mr J Bee (BWCET)" userId="a1856448-f297-487a-a7ea-498499ce4ab3" providerId="ADAL" clId="{7B77F153-592D-49B5-BFF1-A2EAA9389930}" dt="2024-10-31T09:44:15.496" v="9446" actId="1076"/>
          <ac:cxnSpMkLst>
            <pc:docMk/>
            <pc:sldMk cId="316353845" sldId="1798"/>
            <ac:cxnSpMk id="18" creationId="{47207235-FF23-87CC-0065-93F1CF640DFB}"/>
          </ac:cxnSpMkLst>
        </pc:cxnChg>
        <pc:cxnChg chg="add mod">
          <ac:chgData name="Mr J Bee (BWCET)" userId="a1856448-f297-487a-a7ea-498499ce4ab3" providerId="ADAL" clId="{7B77F153-592D-49B5-BFF1-A2EAA9389930}" dt="2024-10-31T09:44:15.496" v="9446" actId="1076"/>
          <ac:cxnSpMkLst>
            <pc:docMk/>
            <pc:sldMk cId="316353845" sldId="1798"/>
            <ac:cxnSpMk id="19" creationId="{C8068C72-71AF-3FF9-433D-E051068BE911}"/>
          </ac:cxnSpMkLst>
        </pc:cxnChg>
      </pc:sldChg>
      <pc:sldChg chg="add del">
        <pc:chgData name="Mr J Bee (BWCET)" userId="a1856448-f297-487a-a7ea-498499ce4ab3" providerId="ADAL" clId="{7B77F153-592D-49B5-BFF1-A2EAA9389930}" dt="2024-10-31T09:43:41.198" v="9439"/>
        <pc:sldMkLst>
          <pc:docMk/>
          <pc:sldMk cId="3931700343" sldId="1798"/>
        </pc:sldMkLst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710962315" sldId="1799"/>
        </pc:sldMkLst>
        <pc:spChg chg="mod">
          <ac:chgData name="Mr J Bee (BWCET)" userId="a1856448-f297-487a-a7ea-498499ce4ab3" providerId="ADAL" clId="{7B77F153-592D-49B5-BFF1-A2EAA9389930}" dt="2024-10-31T10:03:59.377" v="9693" actId="20577"/>
          <ac:spMkLst>
            <pc:docMk/>
            <pc:sldMk cId="710962315" sldId="1799"/>
            <ac:spMk id="2" creationId="{13750D69-6076-692A-A2FF-CF827A3CD274}"/>
          </ac:spMkLst>
        </pc:spChg>
        <pc:spChg chg="mod">
          <ac:chgData name="Mr J Bee (BWCET)" userId="a1856448-f297-487a-a7ea-498499ce4ab3" providerId="ADAL" clId="{7B77F153-592D-49B5-BFF1-A2EAA9389930}" dt="2024-10-31T10:04:01.982" v="9697" actId="20577"/>
          <ac:spMkLst>
            <pc:docMk/>
            <pc:sldMk cId="710962315" sldId="1799"/>
            <ac:spMk id="3" creationId="{333BB175-5BB7-629C-B775-AC2E50C7E32B}"/>
          </ac:spMkLst>
        </pc:spChg>
        <pc:spChg chg="mod">
          <ac:chgData name="Mr J Bee (BWCET)" userId="a1856448-f297-487a-a7ea-498499ce4ab3" providerId="ADAL" clId="{7B77F153-592D-49B5-BFF1-A2EAA9389930}" dt="2024-10-31T10:04:05.949" v="9699" actId="20577"/>
          <ac:spMkLst>
            <pc:docMk/>
            <pc:sldMk cId="710962315" sldId="1799"/>
            <ac:spMk id="4" creationId="{6793EADE-3D87-E144-6F4A-91412EEF1E6D}"/>
          </ac:spMkLst>
        </pc:spChg>
        <pc:spChg chg="mod">
          <ac:chgData name="Mr J Bee (BWCET)" userId="a1856448-f297-487a-a7ea-498499ce4ab3" providerId="ADAL" clId="{7B77F153-592D-49B5-BFF1-A2EAA9389930}" dt="2024-10-31T10:04:10.491" v="9703" actId="20577"/>
          <ac:spMkLst>
            <pc:docMk/>
            <pc:sldMk cId="710962315" sldId="1799"/>
            <ac:spMk id="7" creationId="{B1C3F208-0FA0-9218-B0BC-C2A91B40EC2F}"/>
          </ac:spMkLst>
        </pc:spChg>
        <pc:spChg chg="mod">
          <ac:chgData name="Mr J Bee (BWCET)" userId="a1856448-f297-487a-a7ea-498499ce4ab3" providerId="ADAL" clId="{7B77F153-592D-49B5-BFF1-A2EAA9389930}" dt="2024-10-31T10:02:43.333" v="9681" actId="207"/>
          <ac:spMkLst>
            <pc:docMk/>
            <pc:sldMk cId="710962315" sldId="1799"/>
            <ac:spMk id="8" creationId="{4AEF5B4D-65D8-DCCB-D72B-A4717E7265B8}"/>
          </ac:spMkLst>
        </pc:spChg>
        <pc:spChg chg="mod">
          <ac:chgData name="Mr J Bee (BWCET)" userId="a1856448-f297-487a-a7ea-498499ce4ab3" providerId="ADAL" clId="{7B77F153-592D-49B5-BFF1-A2EAA9389930}" dt="2024-10-31T10:04:13.660" v="9707" actId="20577"/>
          <ac:spMkLst>
            <pc:docMk/>
            <pc:sldMk cId="710962315" sldId="1799"/>
            <ac:spMk id="9" creationId="{7F7770DE-A091-53D7-8FC1-59EC9157AD5D}"/>
          </ac:spMkLst>
        </pc:spChg>
        <pc:spChg chg="mod">
          <ac:chgData name="Mr J Bee (BWCET)" userId="a1856448-f297-487a-a7ea-498499ce4ab3" providerId="ADAL" clId="{7B77F153-592D-49B5-BFF1-A2EAA9389930}" dt="2024-10-31T10:02:43.333" v="9681" actId="207"/>
          <ac:spMkLst>
            <pc:docMk/>
            <pc:sldMk cId="710962315" sldId="1799"/>
            <ac:spMk id="10" creationId="{2EE2A8D0-389A-048A-B548-EF1BF48FA08C}"/>
          </ac:spMkLst>
        </pc:spChg>
        <pc:spChg chg="mod">
          <ac:chgData name="Mr J Bee (BWCET)" userId="a1856448-f297-487a-a7ea-498499ce4ab3" providerId="ADAL" clId="{7B77F153-592D-49B5-BFF1-A2EAA9389930}" dt="2024-10-31T10:04:15.998" v="9709" actId="20577"/>
          <ac:spMkLst>
            <pc:docMk/>
            <pc:sldMk cId="710962315" sldId="1799"/>
            <ac:spMk id="11" creationId="{48DDDB73-51A0-58D6-8D94-35DFF861301F}"/>
          </ac:spMkLst>
        </pc:spChg>
        <pc:spChg chg="del">
          <ac:chgData name="Mr J Bee (BWCET)" userId="a1856448-f297-487a-a7ea-498499ce4ab3" providerId="ADAL" clId="{7B77F153-592D-49B5-BFF1-A2EAA9389930}" dt="2024-10-31T09:53:40.212" v="9542" actId="478"/>
          <ac:spMkLst>
            <pc:docMk/>
            <pc:sldMk cId="710962315" sldId="1799"/>
            <ac:spMk id="15" creationId="{9FB6C166-DD60-BA0A-10B9-D6031D714372}"/>
          </ac:spMkLst>
        </pc:spChg>
        <pc:spChg chg="del">
          <ac:chgData name="Mr J Bee (BWCET)" userId="a1856448-f297-487a-a7ea-498499ce4ab3" providerId="ADAL" clId="{7B77F153-592D-49B5-BFF1-A2EAA9389930}" dt="2024-10-31T09:53:40.212" v="9542" actId="478"/>
          <ac:spMkLst>
            <pc:docMk/>
            <pc:sldMk cId="710962315" sldId="1799"/>
            <ac:spMk id="16" creationId="{B0A843E0-AA51-36C2-C52D-393127C5809A}"/>
          </ac:spMkLst>
        </pc:spChg>
        <pc:spChg chg="del">
          <ac:chgData name="Mr J Bee (BWCET)" userId="a1856448-f297-487a-a7ea-498499ce4ab3" providerId="ADAL" clId="{7B77F153-592D-49B5-BFF1-A2EAA9389930}" dt="2024-10-31T09:53:40.212" v="9542" actId="478"/>
          <ac:spMkLst>
            <pc:docMk/>
            <pc:sldMk cId="710962315" sldId="1799"/>
            <ac:spMk id="17" creationId="{5C10D7F5-FC8D-1AC4-CB35-21BF78332CFC}"/>
          </ac:spMkLst>
        </pc:spChg>
        <pc:spChg chg="mod">
          <ac:chgData name="Mr J Bee (BWCET)" userId="a1856448-f297-487a-a7ea-498499ce4ab3" providerId="ADAL" clId="{7B77F153-592D-49B5-BFF1-A2EAA9389930}" dt="2024-10-31T09:53:54.249" v="9559" actId="115"/>
          <ac:spMkLst>
            <pc:docMk/>
            <pc:sldMk cId="710962315" sldId="1799"/>
            <ac:spMk id="25" creationId="{23330751-4A5A-BDAB-69BB-96B29D4A31FB}"/>
          </ac:spMkLst>
        </pc:spChg>
        <pc:spChg chg="add mod">
          <ac:chgData name="Mr J Bee (BWCET)" userId="a1856448-f297-487a-a7ea-498499ce4ab3" providerId="ADAL" clId="{7B77F153-592D-49B5-BFF1-A2EAA9389930}" dt="2024-10-31T09:59:04.777" v="9612" actId="20577"/>
          <ac:spMkLst>
            <pc:docMk/>
            <pc:sldMk cId="710962315" sldId="1799"/>
            <ac:spMk id="48" creationId="{4344B714-81A2-9960-0125-316BFFA553B2}"/>
          </ac:spMkLst>
        </pc:spChg>
        <pc:spChg chg="add mod">
          <ac:chgData name="Mr J Bee (BWCET)" userId="a1856448-f297-487a-a7ea-498499ce4ab3" providerId="ADAL" clId="{7B77F153-592D-49B5-BFF1-A2EAA9389930}" dt="2024-10-31T09:59:23.991" v="9618" actId="20577"/>
          <ac:spMkLst>
            <pc:docMk/>
            <pc:sldMk cId="710962315" sldId="1799"/>
            <ac:spMk id="50" creationId="{F162DDEA-441F-573A-492A-D3A657B01468}"/>
          </ac:spMkLst>
        </pc:spChg>
        <pc:spChg chg="add mod">
          <ac:chgData name="Mr J Bee (BWCET)" userId="a1856448-f297-487a-a7ea-498499ce4ab3" providerId="ADAL" clId="{7B77F153-592D-49B5-BFF1-A2EAA9389930}" dt="2024-10-31T10:00:01.518" v="9634" actId="20577"/>
          <ac:spMkLst>
            <pc:docMk/>
            <pc:sldMk cId="710962315" sldId="1799"/>
            <ac:spMk id="52" creationId="{0BFA6F25-B4BF-4A6D-539D-E44A09C4B77F}"/>
          </ac:spMkLst>
        </pc:spChg>
        <pc:spChg chg="add mod">
          <ac:chgData name="Mr J Bee (BWCET)" userId="a1856448-f297-487a-a7ea-498499ce4ab3" providerId="ADAL" clId="{7B77F153-592D-49B5-BFF1-A2EAA9389930}" dt="2024-10-31T10:00:12.727" v="9639" actId="20577"/>
          <ac:spMkLst>
            <pc:docMk/>
            <pc:sldMk cId="710962315" sldId="1799"/>
            <ac:spMk id="54" creationId="{B4465027-1266-31CD-D859-04DCB76DEF92}"/>
          </ac:spMkLst>
        </pc:spChg>
        <pc:spChg chg="add mod">
          <ac:chgData name="Mr J Bee (BWCET)" userId="a1856448-f297-487a-a7ea-498499ce4ab3" providerId="ADAL" clId="{7B77F153-592D-49B5-BFF1-A2EAA9389930}" dt="2024-10-31T10:00:29.118" v="9644" actId="20577"/>
          <ac:spMkLst>
            <pc:docMk/>
            <pc:sldMk cId="710962315" sldId="1799"/>
            <ac:spMk id="58" creationId="{CF5FD358-1A1A-0C15-B1D3-CEDACF800387}"/>
          </ac:spMkLst>
        </pc:spChg>
        <pc:spChg chg="add mod">
          <ac:chgData name="Mr J Bee (BWCET)" userId="a1856448-f297-487a-a7ea-498499ce4ab3" providerId="ADAL" clId="{7B77F153-592D-49B5-BFF1-A2EAA9389930}" dt="2024-10-31T10:10:14.891" v="9812" actId="20577"/>
          <ac:spMkLst>
            <pc:docMk/>
            <pc:sldMk cId="710962315" sldId="1799"/>
            <ac:spMk id="59" creationId="{F528BA58-023C-B130-386A-CA4646D11CA9}"/>
          </ac:spMkLst>
        </pc:spChg>
        <pc:spChg chg="add mod">
          <ac:chgData name="Mr J Bee (BWCET)" userId="a1856448-f297-487a-a7ea-498499ce4ab3" providerId="ADAL" clId="{7B77F153-592D-49B5-BFF1-A2EAA9389930}" dt="2024-10-31T10:10:08.532" v="9808" actId="20577"/>
          <ac:spMkLst>
            <pc:docMk/>
            <pc:sldMk cId="710962315" sldId="1799"/>
            <ac:spMk id="60" creationId="{FA347D25-336F-F705-737C-050BA81CAFC3}"/>
          </ac:spMkLst>
        </pc:spChg>
        <pc:spChg chg="add mod">
          <ac:chgData name="Mr J Bee (BWCET)" userId="a1856448-f297-487a-a7ea-498499ce4ab3" providerId="ADAL" clId="{7B77F153-592D-49B5-BFF1-A2EAA9389930}" dt="2024-10-31T10:10:03.940" v="9806" actId="20577"/>
          <ac:spMkLst>
            <pc:docMk/>
            <pc:sldMk cId="710962315" sldId="1799"/>
            <ac:spMk id="61" creationId="{C28DC919-E804-17BD-9E39-752E3828CDC6}"/>
          </ac:spMkLst>
        </pc:spChg>
        <pc:spChg chg="del">
          <ac:chgData name="Mr J Bee (BWCET)" userId="a1856448-f297-487a-a7ea-498499ce4ab3" providerId="ADAL" clId="{7B77F153-592D-49B5-BFF1-A2EAA9389930}" dt="2024-10-31T09:53:25.620" v="9531" actId="478"/>
          <ac:spMkLst>
            <pc:docMk/>
            <pc:sldMk cId="710962315" sldId="1799"/>
            <ac:spMk id="154" creationId="{09FBED06-DC1B-5764-494B-B4299C64B272}"/>
          </ac:spMkLst>
        </pc:spChg>
        <pc:spChg chg="del">
          <ac:chgData name="Mr J Bee (BWCET)" userId="a1856448-f297-487a-a7ea-498499ce4ab3" providerId="ADAL" clId="{7B77F153-592D-49B5-BFF1-A2EAA9389930}" dt="2024-10-31T09:53:33.630" v="9540" actId="478"/>
          <ac:spMkLst>
            <pc:docMk/>
            <pc:sldMk cId="710962315" sldId="1799"/>
            <ac:spMk id="157" creationId="{F58272E2-02A0-C18A-ABD6-40FE62BEE98F}"/>
          </ac:spMkLst>
        </pc:spChg>
        <pc:spChg chg="del">
          <ac:chgData name="Mr J Bee (BWCET)" userId="a1856448-f297-487a-a7ea-498499ce4ab3" providerId="ADAL" clId="{7B77F153-592D-49B5-BFF1-A2EAA9389930}" dt="2024-10-31T09:53:29.588" v="9535" actId="478"/>
          <ac:spMkLst>
            <pc:docMk/>
            <pc:sldMk cId="710962315" sldId="1799"/>
            <ac:spMk id="173" creationId="{B2A2972F-924A-241D-7B88-D67FC1830A4F}"/>
          </ac:spMkLst>
        </pc:spChg>
        <pc:spChg chg="mod">
          <ac:chgData name="Mr J Bee (BWCET)" userId="a1856448-f297-487a-a7ea-498499ce4ab3" providerId="ADAL" clId="{7B77F153-592D-49B5-BFF1-A2EAA9389930}" dt="2024-10-31T09:59:36.465" v="9623" actId="1076"/>
          <ac:spMkLst>
            <pc:docMk/>
            <pc:sldMk cId="710962315" sldId="1799"/>
            <ac:spMk id="175" creationId="{99A0884F-500C-91A5-3C08-FBD684B8B5A4}"/>
          </ac:spMkLst>
        </pc:spChg>
        <pc:spChg chg="del">
          <ac:chgData name="Mr J Bee (BWCET)" userId="a1856448-f297-487a-a7ea-498499ce4ab3" providerId="ADAL" clId="{7B77F153-592D-49B5-BFF1-A2EAA9389930}" dt="2024-10-31T09:53:23.497" v="9528" actId="478"/>
          <ac:spMkLst>
            <pc:docMk/>
            <pc:sldMk cId="710962315" sldId="1799"/>
            <ac:spMk id="177" creationId="{8F207AA8-FFA1-14E8-0B7D-24D9437F00C2}"/>
          </ac:spMkLst>
        </pc:spChg>
        <pc:spChg chg="del">
          <ac:chgData name="Mr J Bee (BWCET)" userId="a1856448-f297-487a-a7ea-498499ce4ab3" providerId="ADAL" clId="{7B77F153-592D-49B5-BFF1-A2EAA9389930}" dt="2024-10-31T09:53:23.497" v="9528" actId="478"/>
          <ac:spMkLst>
            <pc:docMk/>
            <pc:sldMk cId="710962315" sldId="1799"/>
            <ac:spMk id="179" creationId="{00EB9475-E519-183D-0322-AD0E5837E08B}"/>
          </ac:spMkLst>
        </pc:spChg>
        <pc:spChg chg="mod">
          <ac:chgData name="Mr J Bee (BWCET)" userId="a1856448-f297-487a-a7ea-498499ce4ab3" providerId="ADAL" clId="{7B77F153-592D-49B5-BFF1-A2EAA9389930}" dt="2024-10-31T09:59:38.887" v="9625" actId="20577"/>
          <ac:spMkLst>
            <pc:docMk/>
            <pc:sldMk cId="710962315" sldId="1799"/>
            <ac:spMk id="181" creationId="{CFD6B1B4-4E56-5B52-0732-9D3F1FA89A51}"/>
          </ac:spMkLst>
        </pc:spChg>
        <pc:spChg chg="mod">
          <ac:chgData name="Mr J Bee (BWCET)" userId="a1856448-f297-487a-a7ea-498499ce4ab3" providerId="ADAL" clId="{7B77F153-592D-49B5-BFF1-A2EAA9389930}" dt="2024-10-31T09:58:49.796" v="9606" actId="20577"/>
          <ac:spMkLst>
            <pc:docMk/>
            <pc:sldMk cId="710962315" sldId="1799"/>
            <ac:spMk id="183" creationId="{89A22B86-0824-2CD6-28D1-5168EE6EAE98}"/>
          </ac:spMkLst>
        </pc:spChg>
        <pc:picChg chg="add mod">
          <ac:chgData name="Mr J Bee (BWCET)" userId="a1856448-f297-487a-a7ea-498499ce4ab3" providerId="ADAL" clId="{7B77F153-592D-49B5-BFF1-A2EAA9389930}" dt="2024-10-31T09:55:37.064" v="9577" actId="1036"/>
          <ac:picMkLst>
            <pc:docMk/>
            <pc:sldMk cId="710962315" sldId="1799"/>
            <ac:picMk id="21" creationId="{6BD20117-7F42-B062-073E-08716C030B9A}"/>
          </ac:picMkLst>
        </pc:picChg>
        <pc:picChg chg="add mod">
          <ac:chgData name="Mr J Bee (BWCET)" userId="a1856448-f297-487a-a7ea-498499ce4ab3" providerId="ADAL" clId="{7B77F153-592D-49B5-BFF1-A2EAA9389930}" dt="2024-10-31T09:55:23.755" v="9573" actId="1076"/>
          <ac:picMkLst>
            <pc:docMk/>
            <pc:sldMk cId="710962315" sldId="1799"/>
            <ac:picMk id="23" creationId="{5E9215C0-94F3-7FC8-2D43-29AAAC06FFB2}"/>
          </ac:picMkLst>
        </pc:picChg>
        <pc:picChg chg="add mod">
          <ac:chgData name="Mr J Bee (BWCET)" userId="a1856448-f297-487a-a7ea-498499ce4ab3" providerId="ADAL" clId="{7B77F153-592D-49B5-BFF1-A2EAA9389930}" dt="2024-10-31T09:55:17.678" v="9570" actId="1076"/>
          <ac:picMkLst>
            <pc:docMk/>
            <pc:sldMk cId="710962315" sldId="1799"/>
            <ac:picMk id="27" creationId="{17BD0B95-2955-2DAA-0B59-9634702F1FC8}"/>
          </ac:picMkLst>
        </pc:picChg>
        <pc:picChg chg="del">
          <ac:chgData name="Mr J Bee (BWCET)" userId="a1856448-f297-487a-a7ea-498499ce4ab3" providerId="ADAL" clId="{7B77F153-592D-49B5-BFF1-A2EAA9389930}" dt="2024-10-31T09:53:25.057" v="9530" actId="478"/>
          <ac:picMkLst>
            <pc:docMk/>
            <pc:sldMk cId="710962315" sldId="1799"/>
            <ac:picMk id="28" creationId="{A19BB460-CAE6-869B-719D-2EA6CE51A785}"/>
          </ac:picMkLst>
        </pc:picChg>
        <pc:picChg chg="add mod">
          <ac:chgData name="Mr J Bee (BWCET)" userId="a1856448-f297-487a-a7ea-498499ce4ab3" providerId="ADAL" clId="{7B77F153-592D-49B5-BFF1-A2EAA9389930}" dt="2024-10-31T09:55:14.121" v="9569" actId="207"/>
          <ac:picMkLst>
            <pc:docMk/>
            <pc:sldMk cId="710962315" sldId="1799"/>
            <ac:picMk id="30" creationId="{B47B946E-06EE-8AF5-1530-48A49048D8DC}"/>
          </ac:picMkLst>
        </pc:picChg>
        <pc:picChg chg="del">
          <ac:chgData name="Mr J Bee (BWCET)" userId="a1856448-f297-487a-a7ea-498499ce4ab3" providerId="ADAL" clId="{7B77F153-592D-49B5-BFF1-A2EAA9389930}" dt="2024-10-31T09:53:24.467" v="9529" actId="478"/>
          <ac:picMkLst>
            <pc:docMk/>
            <pc:sldMk cId="710962315" sldId="1799"/>
            <ac:picMk id="31" creationId="{33246A8B-3E0A-93BD-67AE-B48D3876A305}"/>
          </ac:picMkLst>
        </pc:picChg>
        <pc:picChg chg="del mod">
          <ac:chgData name="Mr J Bee (BWCET)" userId="a1856448-f297-487a-a7ea-498499ce4ab3" providerId="ADAL" clId="{7B77F153-592D-49B5-BFF1-A2EAA9389930}" dt="2024-10-31T09:53:31.052" v="9538" actId="478"/>
          <ac:picMkLst>
            <pc:docMk/>
            <pc:sldMk cId="710962315" sldId="1799"/>
            <ac:picMk id="33" creationId="{F16008E0-C7D2-9560-06EA-62BD8F1F5C2F}"/>
          </ac:picMkLst>
        </pc:picChg>
        <pc:picChg chg="add mod">
          <ac:chgData name="Mr J Bee (BWCET)" userId="a1856448-f297-487a-a7ea-498499ce4ab3" providerId="ADAL" clId="{7B77F153-592D-49B5-BFF1-A2EAA9389930}" dt="2024-10-31T10:00:48.278" v="9645" actId="207"/>
          <ac:picMkLst>
            <pc:docMk/>
            <pc:sldMk cId="710962315" sldId="1799"/>
            <ac:picMk id="34" creationId="{99A89707-5FDB-63ED-AD31-3BE5995DEE8D}"/>
          </ac:picMkLst>
        </pc:picChg>
        <pc:picChg chg="del">
          <ac:chgData name="Mr J Bee (BWCET)" userId="a1856448-f297-487a-a7ea-498499ce4ab3" providerId="ADAL" clId="{7B77F153-592D-49B5-BFF1-A2EAA9389930}" dt="2024-10-31T09:54:06.832" v="9561" actId="478"/>
          <ac:picMkLst>
            <pc:docMk/>
            <pc:sldMk cId="710962315" sldId="1799"/>
            <ac:picMk id="35" creationId="{6D21F77A-FE10-717F-428B-10B0ACAAD365}"/>
          </ac:picMkLst>
        </pc:picChg>
        <pc:picChg chg="add del mod">
          <ac:chgData name="Mr J Bee (BWCET)" userId="a1856448-f297-487a-a7ea-498499ce4ab3" providerId="ADAL" clId="{7B77F153-592D-49B5-BFF1-A2EAA9389930}" dt="2024-10-31T09:57:29.595" v="9590" actId="478"/>
          <ac:picMkLst>
            <pc:docMk/>
            <pc:sldMk cId="710962315" sldId="1799"/>
            <ac:picMk id="37" creationId="{F4CABA0D-0DEB-14D8-6873-AC7E5DF31D8B}"/>
          </ac:picMkLst>
        </pc:picChg>
        <pc:picChg chg="add mod">
          <ac:chgData name="Mr J Bee (BWCET)" userId="a1856448-f297-487a-a7ea-498499ce4ab3" providerId="ADAL" clId="{7B77F153-592D-49B5-BFF1-A2EAA9389930}" dt="2024-10-31T10:01:00.752" v="9646" actId="207"/>
          <ac:picMkLst>
            <pc:docMk/>
            <pc:sldMk cId="710962315" sldId="1799"/>
            <ac:picMk id="39" creationId="{97194EDA-80A6-6B5E-80BF-1001FF076BD2}"/>
          </ac:picMkLst>
        </pc:picChg>
        <pc:picChg chg="add mod">
          <ac:chgData name="Mr J Bee (BWCET)" userId="a1856448-f297-487a-a7ea-498499ce4ab3" providerId="ADAL" clId="{7B77F153-592D-49B5-BFF1-A2EAA9389930}" dt="2024-10-31T09:57:10.622" v="9581" actId="207"/>
          <ac:picMkLst>
            <pc:docMk/>
            <pc:sldMk cId="710962315" sldId="1799"/>
            <ac:picMk id="41" creationId="{898E1659-E9BF-A025-4046-9A8590F3A207}"/>
          </ac:picMkLst>
        </pc:picChg>
        <pc:picChg chg="add del mod">
          <ac:chgData name="Mr J Bee (BWCET)" userId="a1856448-f297-487a-a7ea-498499ce4ab3" providerId="ADAL" clId="{7B77F153-592D-49B5-BFF1-A2EAA9389930}" dt="2024-10-31T09:58:27.422" v="9597" actId="478"/>
          <ac:picMkLst>
            <pc:docMk/>
            <pc:sldMk cId="710962315" sldId="1799"/>
            <ac:picMk id="43" creationId="{A735E51D-591E-88D4-D834-98E8B484FDB2}"/>
          </ac:picMkLst>
        </pc:picChg>
        <pc:picChg chg="del">
          <ac:chgData name="Mr J Bee (BWCET)" userId="a1856448-f297-487a-a7ea-498499ce4ab3" providerId="ADAL" clId="{7B77F153-592D-49B5-BFF1-A2EAA9389930}" dt="2024-10-31T09:53:27.511" v="9533" actId="478"/>
          <ac:picMkLst>
            <pc:docMk/>
            <pc:sldMk cId="710962315" sldId="1799"/>
            <ac:picMk id="44" creationId="{86CE39D4-CEAE-5CDE-9762-8DE69F3923C3}"/>
          </ac:picMkLst>
        </pc:picChg>
        <pc:picChg chg="add mod">
          <ac:chgData name="Mr J Bee (BWCET)" userId="a1856448-f297-487a-a7ea-498499ce4ab3" providerId="ADAL" clId="{7B77F153-592D-49B5-BFF1-A2EAA9389930}" dt="2024-10-31T10:01:11.655" v="9647" actId="207"/>
          <ac:picMkLst>
            <pc:docMk/>
            <pc:sldMk cId="710962315" sldId="1799"/>
            <ac:picMk id="46" creationId="{F7CBF504-6B61-969D-9EE7-52616AE36EC0}"/>
          </ac:picMkLst>
        </pc:picChg>
        <pc:picChg chg="add mod">
          <ac:chgData name="Mr J Bee (BWCET)" userId="a1856448-f297-487a-a7ea-498499ce4ab3" providerId="ADAL" clId="{7B77F153-592D-49B5-BFF1-A2EAA9389930}" dt="2024-10-31T09:59:00.715" v="9608" actId="1076"/>
          <ac:picMkLst>
            <pc:docMk/>
            <pc:sldMk cId="710962315" sldId="1799"/>
            <ac:picMk id="47" creationId="{E5BD2538-2A20-7D33-4686-E38216104077}"/>
          </ac:picMkLst>
        </pc:picChg>
        <pc:picChg chg="add mod">
          <ac:chgData name="Mr J Bee (BWCET)" userId="a1856448-f297-487a-a7ea-498499ce4ab3" providerId="ADAL" clId="{7B77F153-592D-49B5-BFF1-A2EAA9389930}" dt="2024-10-31T09:59:11.636" v="9614" actId="1076"/>
          <ac:picMkLst>
            <pc:docMk/>
            <pc:sldMk cId="710962315" sldId="1799"/>
            <ac:picMk id="49" creationId="{051D2505-E9C8-1B6E-8AAC-15A5F9488574}"/>
          </ac:picMkLst>
        </pc:picChg>
        <pc:picChg chg="add mod">
          <ac:chgData name="Mr J Bee (BWCET)" userId="a1856448-f297-487a-a7ea-498499ce4ab3" providerId="ADAL" clId="{7B77F153-592D-49B5-BFF1-A2EAA9389930}" dt="2024-10-31T09:59:52.615" v="9629" actId="1076"/>
          <ac:picMkLst>
            <pc:docMk/>
            <pc:sldMk cId="710962315" sldId="1799"/>
            <ac:picMk id="51" creationId="{0F6B764C-8A98-68AE-6336-7567B9285C1B}"/>
          </ac:picMkLst>
        </pc:picChg>
        <pc:picChg chg="add mod">
          <ac:chgData name="Mr J Bee (BWCET)" userId="a1856448-f297-487a-a7ea-498499ce4ab3" providerId="ADAL" clId="{7B77F153-592D-49B5-BFF1-A2EAA9389930}" dt="2024-10-31T10:00:10.680" v="9636" actId="1076"/>
          <ac:picMkLst>
            <pc:docMk/>
            <pc:sldMk cId="710962315" sldId="1799"/>
            <ac:picMk id="53" creationId="{A862E9AC-BD88-01F9-E06B-CCB385766115}"/>
          </ac:picMkLst>
        </pc:picChg>
        <pc:picChg chg="del">
          <ac:chgData name="Mr J Bee (BWCET)" userId="a1856448-f297-487a-a7ea-498499ce4ab3" providerId="ADAL" clId="{7B77F153-592D-49B5-BFF1-A2EAA9389930}" dt="2024-10-31T09:53:34.620" v="9541" actId="478"/>
          <ac:picMkLst>
            <pc:docMk/>
            <pc:sldMk cId="710962315" sldId="1799"/>
            <ac:picMk id="55" creationId="{5D441920-F598-9B93-D224-8FE61AF049C7}"/>
          </ac:picMkLst>
        </pc:picChg>
        <pc:picChg chg="add mod">
          <ac:chgData name="Mr J Bee (BWCET)" userId="a1856448-f297-487a-a7ea-498499ce4ab3" providerId="ADAL" clId="{7B77F153-592D-49B5-BFF1-A2EAA9389930}" dt="2024-10-31T10:00:22.771" v="9641" actId="1076"/>
          <ac:picMkLst>
            <pc:docMk/>
            <pc:sldMk cId="710962315" sldId="1799"/>
            <ac:picMk id="56" creationId="{F3DAF011-CD23-A00A-63F5-A8778EFDF44A}"/>
          </ac:picMkLst>
        </pc:picChg>
        <pc:picChg chg="del">
          <ac:chgData name="Mr J Bee (BWCET)" userId="a1856448-f297-487a-a7ea-498499ce4ab3" providerId="ADAL" clId="{7B77F153-592D-49B5-BFF1-A2EAA9389930}" dt="2024-10-31T09:53:28.816" v="9534" actId="478"/>
          <ac:picMkLst>
            <pc:docMk/>
            <pc:sldMk cId="710962315" sldId="1799"/>
            <ac:picMk id="57" creationId="{6F2CC1C9-0486-81C9-7DF9-142F14A80B87}"/>
          </ac:picMkLst>
        </pc:picChg>
        <pc:picChg chg="del">
          <ac:chgData name="Mr J Bee (BWCET)" userId="a1856448-f297-487a-a7ea-498499ce4ab3" providerId="ADAL" clId="{7B77F153-592D-49B5-BFF1-A2EAA9389930}" dt="2024-10-31T09:53:26.248" v="9532" actId="478"/>
          <ac:picMkLst>
            <pc:docMk/>
            <pc:sldMk cId="710962315" sldId="1799"/>
            <ac:picMk id="153" creationId="{B29B6DB2-4561-8027-8F46-F29D10363AA7}"/>
          </ac:picMkLst>
        </pc:picChg>
        <pc:picChg chg="del">
          <ac:chgData name="Mr J Bee (BWCET)" userId="a1856448-f297-487a-a7ea-498499ce4ab3" providerId="ADAL" clId="{7B77F153-592D-49B5-BFF1-A2EAA9389930}" dt="2024-10-31T09:53:32.114" v="9539" actId="478"/>
          <ac:picMkLst>
            <pc:docMk/>
            <pc:sldMk cId="710962315" sldId="1799"/>
            <ac:picMk id="155" creationId="{22EE1E37-B8DF-0BA7-DA33-CF92E07BF174}"/>
          </ac:picMkLst>
        </pc:picChg>
        <pc:picChg chg="del">
          <ac:chgData name="Mr J Bee (BWCET)" userId="a1856448-f297-487a-a7ea-498499ce4ab3" providerId="ADAL" clId="{7B77F153-592D-49B5-BFF1-A2EAA9389930}" dt="2024-10-31T09:53:30.518" v="9536" actId="478"/>
          <ac:picMkLst>
            <pc:docMk/>
            <pc:sldMk cId="710962315" sldId="1799"/>
            <ac:picMk id="172" creationId="{90535A8C-E516-496F-1FF1-03A2C381B1C7}"/>
          </ac:picMkLst>
        </pc:picChg>
        <pc:picChg chg="mod">
          <ac:chgData name="Mr J Bee (BWCET)" userId="a1856448-f297-487a-a7ea-498499ce4ab3" providerId="ADAL" clId="{7B77F153-592D-49B5-BFF1-A2EAA9389930}" dt="2024-10-31T09:59:36.465" v="9623" actId="1076"/>
          <ac:picMkLst>
            <pc:docMk/>
            <pc:sldMk cId="710962315" sldId="1799"/>
            <ac:picMk id="174" creationId="{0BDD207C-E9F0-C0EC-B887-474236E5B3A2}"/>
          </ac:picMkLst>
        </pc:picChg>
        <pc:picChg chg="del">
          <ac:chgData name="Mr J Bee (BWCET)" userId="a1856448-f297-487a-a7ea-498499ce4ab3" providerId="ADAL" clId="{7B77F153-592D-49B5-BFF1-A2EAA9389930}" dt="2024-10-31T09:53:23.497" v="9528" actId="478"/>
          <ac:picMkLst>
            <pc:docMk/>
            <pc:sldMk cId="710962315" sldId="1799"/>
            <ac:picMk id="176" creationId="{C0454449-739B-3E9A-F13F-D424BD826775}"/>
          </ac:picMkLst>
        </pc:picChg>
        <pc:picChg chg="del">
          <ac:chgData name="Mr J Bee (BWCET)" userId="a1856448-f297-487a-a7ea-498499ce4ab3" providerId="ADAL" clId="{7B77F153-592D-49B5-BFF1-A2EAA9389930}" dt="2024-10-31T09:53:23.497" v="9528" actId="478"/>
          <ac:picMkLst>
            <pc:docMk/>
            <pc:sldMk cId="710962315" sldId="1799"/>
            <ac:picMk id="178" creationId="{3CE68F8B-7FFC-E689-A3E1-0DBCD60D1A18}"/>
          </ac:picMkLst>
        </pc:picChg>
        <pc:picChg chg="mod">
          <ac:chgData name="Mr J Bee (BWCET)" userId="a1856448-f297-487a-a7ea-498499ce4ab3" providerId="ADAL" clId="{7B77F153-592D-49B5-BFF1-A2EAA9389930}" dt="2024-10-31T09:58:46.427" v="9604" actId="1076"/>
          <ac:picMkLst>
            <pc:docMk/>
            <pc:sldMk cId="710962315" sldId="1799"/>
            <ac:picMk id="182" creationId="{134D4C9F-275A-E156-4AAF-8013EFEDB7D6}"/>
          </ac:picMkLst>
        </pc:picChg>
        <pc:picChg chg="del">
          <ac:chgData name="Mr J Bee (BWCET)" userId="a1856448-f297-487a-a7ea-498499ce4ab3" providerId="ADAL" clId="{7B77F153-592D-49B5-BFF1-A2EAA9389930}" dt="2024-10-31T09:53:23.497" v="9528" actId="478"/>
          <ac:picMkLst>
            <pc:docMk/>
            <pc:sldMk cId="710962315" sldId="1799"/>
            <ac:picMk id="185" creationId="{0C39DF08-719A-8CB3-AD7E-694CA293D652}"/>
          </ac:picMkLst>
        </pc:picChg>
        <pc:cxnChg chg="mod">
          <ac:chgData name="Mr J Bee (BWCET)" userId="a1856448-f297-487a-a7ea-498499ce4ab3" providerId="ADAL" clId="{7B77F153-592D-49B5-BFF1-A2EAA9389930}" dt="2024-10-31T09:54:00.790" v="9560" actId="1076"/>
          <ac:cxnSpMkLst>
            <pc:docMk/>
            <pc:sldMk cId="710962315" sldId="1799"/>
            <ac:cxnSpMk id="5" creationId="{392206D8-6A91-8780-EF81-25DB7117AE42}"/>
          </ac:cxnSpMkLst>
        </pc:cxnChg>
        <pc:cxnChg chg="mod">
          <ac:chgData name="Mr J Bee (BWCET)" userId="a1856448-f297-487a-a7ea-498499ce4ab3" providerId="ADAL" clId="{7B77F153-592D-49B5-BFF1-A2EAA9389930}" dt="2024-10-31T09:54:00.790" v="9560" actId="1076"/>
          <ac:cxnSpMkLst>
            <pc:docMk/>
            <pc:sldMk cId="710962315" sldId="1799"/>
            <ac:cxnSpMk id="6" creationId="{18346B1E-AC73-F941-5953-B66214F91740}"/>
          </ac:cxnSpMkLst>
        </pc:cxnChg>
        <pc:cxnChg chg="mod">
          <ac:chgData name="Mr J Bee (BWCET)" userId="a1856448-f297-487a-a7ea-498499ce4ab3" providerId="ADAL" clId="{7B77F153-592D-49B5-BFF1-A2EAA9389930}" dt="2024-10-31T09:54:00.790" v="9560" actId="1076"/>
          <ac:cxnSpMkLst>
            <pc:docMk/>
            <pc:sldMk cId="710962315" sldId="1799"/>
            <ac:cxnSpMk id="12" creationId="{CFB08A86-FD78-A4A8-D833-F5C1089D87FE}"/>
          </ac:cxnSpMkLst>
        </pc:cxnChg>
        <pc:cxnChg chg="mod">
          <ac:chgData name="Mr J Bee (BWCET)" userId="a1856448-f297-487a-a7ea-498499ce4ab3" providerId="ADAL" clId="{7B77F153-592D-49B5-BFF1-A2EAA9389930}" dt="2024-10-31T09:54:00.790" v="9560" actId="1076"/>
          <ac:cxnSpMkLst>
            <pc:docMk/>
            <pc:sldMk cId="710962315" sldId="1799"/>
            <ac:cxnSpMk id="13" creationId="{A0304992-AE4A-1F7A-2535-6C5CE644A136}"/>
          </ac:cxnSpMkLst>
        </pc:cxnChg>
        <pc:cxnChg chg="del mod">
          <ac:chgData name="Mr J Bee (BWCET)" userId="a1856448-f297-487a-a7ea-498499ce4ab3" providerId="ADAL" clId="{7B77F153-592D-49B5-BFF1-A2EAA9389930}" dt="2024-10-31T09:53:40.212" v="9542" actId="478"/>
          <ac:cxnSpMkLst>
            <pc:docMk/>
            <pc:sldMk cId="710962315" sldId="1799"/>
            <ac:cxnSpMk id="18" creationId="{E124AA93-F8A7-12A0-02C5-44D4207C9A72}"/>
          </ac:cxnSpMkLst>
        </pc:cxnChg>
        <pc:cxnChg chg="del mod">
          <ac:chgData name="Mr J Bee (BWCET)" userId="a1856448-f297-487a-a7ea-498499ce4ab3" providerId="ADAL" clId="{7B77F153-592D-49B5-BFF1-A2EAA9389930}" dt="2024-10-31T09:53:40.212" v="9542" actId="478"/>
          <ac:cxnSpMkLst>
            <pc:docMk/>
            <pc:sldMk cId="710962315" sldId="1799"/>
            <ac:cxnSpMk id="19" creationId="{3295B2A8-6FF5-A1AD-36A2-F19B6615981E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63139693" sldId="1800"/>
        </pc:sldMkLst>
        <pc:spChg chg="mod">
          <ac:chgData name="Mr J Bee (BWCET)" userId="a1856448-f297-487a-a7ea-498499ce4ab3" providerId="ADAL" clId="{7B77F153-592D-49B5-BFF1-A2EAA9389930}" dt="2024-10-31T10:12:34.492" v="9865" actId="20577"/>
          <ac:spMkLst>
            <pc:docMk/>
            <pc:sldMk cId="263139693" sldId="1800"/>
            <ac:spMk id="2" creationId="{0BE8024E-575E-BD2A-2100-3474B57DBF85}"/>
          </ac:spMkLst>
        </pc:spChg>
        <pc:spChg chg="mod">
          <ac:chgData name="Mr J Bee (BWCET)" userId="a1856448-f297-487a-a7ea-498499ce4ab3" providerId="ADAL" clId="{7B77F153-592D-49B5-BFF1-A2EAA9389930}" dt="2024-10-31T10:12:36.777" v="9867" actId="20577"/>
          <ac:spMkLst>
            <pc:docMk/>
            <pc:sldMk cId="263139693" sldId="1800"/>
            <ac:spMk id="3" creationId="{013CAFF5-8DA7-1ADB-6E37-4C2D8823F154}"/>
          </ac:spMkLst>
        </pc:spChg>
        <pc:spChg chg="mod">
          <ac:chgData name="Mr J Bee (BWCET)" userId="a1856448-f297-487a-a7ea-498499ce4ab3" providerId="ADAL" clId="{7B77F153-592D-49B5-BFF1-A2EAA9389930}" dt="2024-10-31T10:12:41.776" v="9869" actId="20577"/>
          <ac:spMkLst>
            <pc:docMk/>
            <pc:sldMk cId="263139693" sldId="1800"/>
            <ac:spMk id="7" creationId="{48138210-9CEF-0FE7-0111-A2258A942376}"/>
          </ac:spMkLst>
        </pc:spChg>
        <pc:spChg chg="mod">
          <ac:chgData name="Mr J Bee (BWCET)" userId="a1856448-f297-487a-a7ea-498499ce4ab3" providerId="ADAL" clId="{7B77F153-592D-49B5-BFF1-A2EAA9389930}" dt="2024-10-31T10:12:45.080" v="9871" actId="20577"/>
          <ac:spMkLst>
            <pc:docMk/>
            <pc:sldMk cId="263139693" sldId="1800"/>
            <ac:spMk id="11" creationId="{2431348C-4997-E82E-569A-51501E5248EB}"/>
          </ac:spMkLst>
        </pc:spChg>
        <pc:spChg chg="mod">
          <ac:chgData name="Mr J Bee (BWCET)" userId="a1856448-f297-487a-a7ea-498499ce4ab3" providerId="ADAL" clId="{7B77F153-592D-49B5-BFF1-A2EAA9389930}" dt="2024-10-31T10:13:18.387" v="9873" actId="1076"/>
          <ac:spMkLst>
            <pc:docMk/>
            <pc:sldMk cId="263139693" sldId="1800"/>
            <ac:spMk id="48" creationId="{3B27D0AA-81B4-4E86-4FD3-0E172A4D0B99}"/>
          </ac:spMkLst>
        </pc:spChg>
        <pc:spChg chg="mod">
          <ac:chgData name="Mr J Bee (BWCET)" userId="a1856448-f297-487a-a7ea-498499ce4ab3" providerId="ADAL" clId="{7B77F153-592D-49B5-BFF1-A2EAA9389930}" dt="2024-10-31T10:13:18.387" v="9873" actId="1076"/>
          <ac:spMkLst>
            <pc:docMk/>
            <pc:sldMk cId="263139693" sldId="1800"/>
            <ac:spMk id="52" creationId="{953F98C0-22FE-187D-FED1-2A9AAE77D975}"/>
          </ac:spMkLst>
        </pc:spChg>
        <pc:spChg chg="mod">
          <ac:chgData name="Mr J Bee (BWCET)" userId="a1856448-f297-487a-a7ea-498499ce4ab3" providerId="ADAL" clId="{7B77F153-592D-49B5-BFF1-A2EAA9389930}" dt="2024-10-31T10:13:18.387" v="9873" actId="1076"/>
          <ac:spMkLst>
            <pc:docMk/>
            <pc:sldMk cId="263139693" sldId="1800"/>
            <ac:spMk id="54" creationId="{7B5A84BE-6288-A4AC-7BD3-927D91FFF74E}"/>
          </ac:spMkLst>
        </pc:spChg>
        <pc:spChg chg="mod">
          <ac:chgData name="Mr J Bee (BWCET)" userId="a1856448-f297-487a-a7ea-498499ce4ab3" providerId="ADAL" clId="{7B77F153-592D-49B5-BFF1-A2EAA9389930}" dt="2024-10-31T10:15:51.019" v="9910" actId="20577"/>
          <ac:spMkLst>
            <pc:docMk/>
            <pc:sldMk cId="263139693" sldId="1800"/>
            <ac:spMk id="59" creationId="{E11AFE24-8281-1ABC-187E-8C3A9B5B90B0}"/>
          </ac:spMkLst>
        </pc:spChg>
        <pc:spChg chg="mod">
          <ac:chgData name="Mr J Bee (BWCET)" userId="a1856448-f297-487a-a7ea-498499ce4ab3" providerId="ADAL" clId="{7B77F153-592D-49B5-BFF1-A2EAA9389930}" dt="2024-10-31T10:15:58.418" v="9918" actId="20577"/>
          <ac:spMkLst>
            <pc:docMk/>
            <pc:sldMk cId="263139693" sldId="1800"/>
            <ac:spMk id="60" creationId="{6336A8F3-924F-BD20-9EDA-7A4DF90704BC}"/>
          </ac:spMkLst>
        </pc:spChg>
        <pc:spChg chg="mod">
          <ac:chgData name="Mr J Bee (BWCET)" userId="a1856448-f297-487a-a7ea-498499ce4ab3" providerId="ADAL" clId="{7B77F153-592D-49B5-BFF1-A2EAA9389930}" dt="2024-10-31T10:16:09.228" v="9930" actId="20577"/>
          <ac:spMkLst>
            <pc:docMk/>
            <pc:sldMk cId="263139693" sldId="1800"/>
            <ac:spMk id="61" creationId="{F598364B-E8E3-35F6-4E14-0E7C1BF14015}"/>
          </ac:spMkLst>
        </pc:spChg>
        <pc:spChg chg="mod">
          <ac:chgData name="Mr J Bee (BWCET)" userId="a1856448-f297-487a-a7ea-498499ce4ab3" providerId="ADAL" clId="{7B77F153-592D-49B5-BFF1-A2EAA9389930}" dt="2024-10-31T10:13:18.387" v="9873" actId="1076"/>
          <ac:spMkLst>
            <pc:docMk/>
            <pc:sldMk cId="263139693" sldId="1800"/>
            <ac:spMk id="175" creationId="{118B1AFB-4918-3D0C-E861-C0354D3406F7}"/>
          </ac:spMkLst>
        </pc:spChg>
        <pc:spChg chg="mod">
          <ac:chgData name="Mr J Bee (BWCET)" userId="a1856448-f297-487a-a7ea-498499ce4ab3" providerId="ADAL" clId="{7B77F153-592D-49B5-BFF1-A2EAA9389930}" dt="2024-10-31T10:13:18.387" v="9873" actId="1076"/>
          <ac:spMkLst>
            <pc:docMk/>
            <pc:sldMk cId="263139693" sldId="1800"/>
            <ac:spMk id="181" creationId="{76974BB3-3CAC-0926-0CE2-E8BC00CBF319}"/>
          </ac:spMkLst>
        </pc:spChg>
        <pc:picChg chg="mod">
          <ac:chgData name="Mr J Bee (BWCET)" userId="a1856448-f297-487a-a7ea-498499ce4ab3" providerId="ADAL" clId="{7B77F153-592D-49B5-BFF1-A2EAA9389930}" dt="2024-10-31T10:13:18.387" v="9873" actId="1076"/>
          <ac:picMkLst>
            <pc:docMk/>
            <pc:sldMk cId="263139693" sldId="1800"/>
            <ac:picMk id="21" creationId="{A5831DA3-E54B-9E4A-1B75-1DF78CBB9316}"/>
          </ac:picMkLst>
        </pc:picChg>
        <pc:picChg chg="mod">
          <ac:chgData name="Mr J Bee (BWCET)" userId="a1856448-f297-487a-a7ea-498499ce4ab3" providerId="ADAL" clId="{7B77F153-592D-49B5-BFF1-A2EAA9389930}" dt="2024-10-31T10:13:18.387" v="9873" actId="1076"/>
          <ac:picMkLst>
            <pc:docMk/>
            <pc:sldMk cId="263139693" sldId="1800"/>
            <ac:picMk id="23" creationId="{0BA4B72F-A8DC-AF8B-A809-03B44C8CD9FA}"/>
          </ac:picMkLst>
        </pc:picChg>
        <pc:picChg chg="mod">
          <ac:chgData name="Mr J Bee (BWCET)" userId="a1856448-f297-487a-a7ea-498499ce4ab3" providerId="ADAL" clId="{7B77F153-592D-49B5-BFF1-A2EAA9389930}" dt="2024-10-31T10:13:18.387" v="9873" actId="1076"/>
          <ac:picMkLst>
            <pc:docMk/>
            <pc:sldMk cId="263139693" sldId="1800"/>
            <ac:picMk id="27" creationId="{A7A4040A-F68C-1430-1BAC-5AB89ADA7B8F}"/>
          </ac:picMkLst>
        </pc:picChg>
        <pc:picChg chg="mod">
          <ac:chgData name="Mr J Bee (BWCET)" userId="a1856448-f297-487a-a7ea-498499ce4ab3" providerId="ADAL" clId="{7B77F153-592D-49B5-BFF1-A2EAA9389930}" dt="2024-10-31T10:13:18.387" v="9873" actId="1076"/>
          <ac:picMkLst>
            <pc:docMk/>
            <pc:sldMk cId="263139693" sldId="1800"/>
            <ac:picMk id="30" creationId="{6E79F947-8B09-5940-645A-9360D0041185}"/>
          </ac:picMkLst>
        </pc:picChg>
        <pc:picChg chg="mod">
          <ac:chgData name="Mr J Bee (BWCET)" userId="a1856448-f297-487a-a7ea-498499ce4ab3" providerId="ADAL" clId="{7B77F153-592D-49B5-BFF1-A2EAA9389930}" dt="2024-10-31T10:13:18.387" v="9873" actId="1076"/>
          <ac:picMkLst>
            <pc:docMk/>
            <pc:sldMk cId="263139693" sldId="1800"/>
            <ac:picMk id="39" creationId="{BA3FE8C4-0CAB-7CC3-4A45-B9D84EBF413E}"/>
          </ac:picMkLst>
        </pc:picChg>
        <pc:picChg chg="mod">
          <ac:chgData name="Mr J Bee (BWCET)" userId="a1856448-f297-487a-a7ea-498499ce4ab3" providerId="ADAL" clId="{7B77F153-592D-49B5-BFF1-A2EAA9389930}" dt="2024-10-31T10:13:18.387" v="9873" actId="1076"/>
          <ac:picMkLst>
            <pc:docMk/>
            <pc:sldMk cId="263139693" sldId="1800"/>
            <ac:picMk id="47" creationId="{6EFD798F-E306-D713-22E4-4370DCE360DB}"/>
          </ac:picMkLst>
        </pc:picChg>
        <pc:picChg chg="mod">
          <ac:chgData name="Mr J Bee (BWCET)" userId="a1856448-f297-487a-a7ea-498499ce4ab3" providerId="ADAL" clId="{7B77F153-592D-49B5-BFF1-A2EAA9389930}" dt="2024-10-31T10:13:18.387" v="9873" actId="1076"/>
          <ac:picMkLst>
            <pc:docMk/>
            <pc:sldMk cId="263139693" sldId="1800"/>
            <ac:picMk id="51" creationId="{64C8B502-A0AC-2107-25C2-427CEDC85D51}"/>
          </ac:picMkLst>
        </pc:picChg>
        <pc:picChg chg="mod">
          <ac:chgData name="Mr J Bee (BWCET)" userId="a1856448-f297-487a-a7ea-498499ce4ab3" providerId="ADAL" clId="{7B77F153-592D-49B5-BFF1-A2EAA9389930}" dt="2024-10-31T10:13:18.387" v="9873" actId="1076"/>
          <ac:picMkLst>
            <pc:docMk/>
            <pc:sldMk cId="263139693" sldId="1800"/>
            <ac:picMk id="53" creationId="{425C6A37-675B-2184-530D-4CAD4DA03131}"/>
          </ac:picMkLst>
        </pc:picChg>
        <pc:picChg chg="mod">
          <ac:chgData name="Mr J Bee (BWCET)" userId="a1856448-f297-487a-a7ea-498499ce4ab3" providerId="ADAL" clId="{7B77F153-592D-49B5-BFF1-A2EAA9389930}" dt="2024-10-31T10:13:18.387" v="9873" actId="1076"/>
          <ac:picMkLst>
            <pc:docMk/>
            <pc:sldMk cId="263139693" sldId="1800"/>
            <ac:picMk id="174" creationId="{8A13479E-C6C8-7224-5784-0215EF6EEDE1}"/>
          </ac:picMkLst>
        </pc:picChg>
        <pc:picChg chg="mod">
          <ac:chgData name="Mr J Bee (BWCET)" userId="a1856448-f297-487a-a7ea-498499ce4ab3" providerId="ADAL" clId="{7B77F153-592D-49B5-BFF1-A2EAA9389930}" dt="2024-10-31T10:13:18.387" v="9873" actId="1076"/>
          <ac:picMkLst>
            <pc:docMk/>
            <pc:sldMk cId="263139693" sldId="1800"/>
            <ac:picMk id="180" creationId="{1CBD72D9-1721-7237-01FD-2B6522D9BC5C}"/>
          </ac:picMkLst>
        </pc:picChg>
        <pc:picChg chg="mod">
          <ac:chgData name="Mr J Bee (BWCET)" userId="a1856448-f297-487a-a7ea-498499ce4ab3" providerId="ADAL" clId="{7B77F153-592D-49B5-BFF1-A2EAA9389930}" dt="2024-10-31T10:13:18.387" v="9873" actId="1076"/>
          <ac:picMkLst>
            <pc:docMk/>
            <pc:sldMk cId="263139693" sldId="1800"/>
            <ac:picMk id="182" creationId="{EF0FEE41-085B-ED2D-90AD-D372AB48E03B}"/>
          </ac:picMkLst>
        </pc:pic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578204008" sldId="1801"/>
        </pc:sldMkLst>
        <pc:spChg chg="add del mod">
          <ac:chgData name="Mr J Bee (BWCET)" userId="a1856448-f297-487a-a7ea-498499ce4ab3" providerId="ADAL" clId="{7B77F153-592D-49B5-BFF1-A2EAA9389930}" dt="2024-10-31T10:25:10.896" v="9996" actId="478"/>
          <ac:spMkLst>
            <pc:docMk/>
            <pc:sldMk cId="2578204008" sldId="1801"/>
            <ac:spMk id="2" creationId="{8A8A2975-A435-E67B-C334-35F4F5059ED6}"/>
          </ac:spMkLst>
        </pc:spChg>
        <pc:spChg chg="del">
          <ac:chgData name="Mr J Bee (BWCET)" userId="a1856448-f297-487a-a7ea-498499ce4ab3" providerId="ADAL" clId="{7B77F153-592D-49B5-BFF1-A2EAA9389930}" dt="2024-10-31T10:21:32.002" v="9951" actId="478"/>
          <ac:spMkLst>
            <pc:docMk/>
            <pc:sldMk cId="2578204008" sldId="1801"/>
            <ac:spMk id="190" creationId="{5D6EC680-1E8F-EFD1-4AB1-ECBDB28FD031}"/>
          </ac:spMkLst>
        </pc:spChg>
        <pc:picChg chg="del">
          <ac:chgData name="Mr J Bee (BWCET)" userId="a1856448-f297-487a-a7ea-498499ce4ab3" providerId="ADAL" clId="{7B77F153-592D-49B5-BFF1-A2EAA9389930}" dt="2024-10-31T10:21:31.137" v="9950" actId="478"/>
          <ac:picMkLst>
            <pc:docMk/>
            <pc:sldMk cId="2578204008" sldId="1801"/>
            <ac:picMk id="189" creationId="{C1EFB2BD-07CA-9530-C7E2-987AE5ECE689}"/>
          </ac:picMkLst>
        </pc:picChg>
      </pc:sldChg>
      <pc:sldChg chg="add del">
        <pc:chgData name="Mr J Bee (BWCET)" userId="a1856448-f297-487a-a7ea-498499ce4ab3" providerId="ADAL" clId="{7B77F153-592D-49B5-BFF1-A2EAA9389930}" dt="2024-10-31T10:27:22.443" v="10001"/>
        <pc:sldMkLst>
          <pc:docMk/>
          <pc:sldMk cId="129218370" sldId="1802"/>
        </pc:sldMkLst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4005693190" sldId="1802"/>
        </pc:sldMkLst>
        <pc:spChg chg="add del mod">
          <ac:chgData name="Mr J Bee (BWCET)" userId="a1856448-f297-487a-a7ea-498499ce4ab3" providerId="ADAL" clId="{7B77F153-592D-49B5-BFF1-A2EAA9389930}" dt="2024-10-31T10:28:14.646" v="10010" actId="478"/>
          <ac:spMkLst>
            <pc:docMk/>
            <pc:sldMk cId="4005693190" sldId="1802"/>
            <ac:spMk id="2" creationId="{E1F711A0-47C0-41BB-C446-9D84C0E69881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3" creationId="{39A9CB97-7BEA-0DA9-3B97-7ABA63F80E39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5" creationId="{CA77F0C2-49A8-4C26-F7CA-E27DF9C80EBC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6" creationId="{D128E627-1D06-F5EE-3B36-9FE438FB2C2C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7" creationId="{3F99A476-A101-9BFD-68C1-27FCD507EA0D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8" creationId="{00A5FD9F-E9F4-AED7-F977-3D096BFF5A11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9" creationId="{255FBD07-C458-EC04-6B94-977D32B56875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10" creationId="{6376E72A-B2EB-C7A5-D777-16F0EACFDB25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11" creationId="{7C0CBA7F-7D53-1456-DE8E-A70F32E46399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12" creationId="{2763B524-6792-DD78-802B-8572A84232CD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13" creationId="{3458544B-383B-4581-2E12-9269A6A1E02C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14" creationId="{F610332C-0521-1D34-B699-A97E22EE14EE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15" creationId="{8223D527-0D56-9FC5-99A3-CA4358616697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16" creationId="{B49B985C-74D5-03F2-2245-437D39F271DB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17" creationId="{0DA021C0-5E27-D67D-C9C0-3343846D6AA5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18" creationId="{AF49F94C-18C2-DC57-7D7D-C06AAAB7AA7D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19" creationId="{1B7B33CA-16FB-6A6A-B871-70B45471E239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20" creationId="{52507E0C-FA37-8DFC-661A-DCE75F18E712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21" creationId="{40EEAEF6-9EE5-7159-BA9B-14F13D050DDB}"/>
          </ac:spMkLst>
        </pc:spChg>
        <pc:spChg chg="mod">
          <ac:chgData name="Mr J Bee (BWCET)" userId="a1856448-f297-487a-a7ea-498499ce4ab3" providerId="ADAL" clId="{7B77F153-592D-49B5-BFF1-A2EAA9389930}" dt="2024-10-31T10:27:57.491" v="10005"/>
          <ac:spMkLst>
            <pc:docMk/>
            <pc:sldMk cId="4005693190" sldId="1802"/>
            <ac:spMk id="22" creationId="{7A68CD51-FEE1-721F-13AF-D88F99753622}"/>
          </ac:spMkLst>
        </pc:spChg>
        <pc:spChg chg="add del mod">
          <ac:chgData name="Mr J Bee (BWCET)" userId="a1856448-f297-487a-a7ea-498499ce4ab3" providerId="ADAL" clId="{7B77F153-592D-49B5-BFF1-A2EAA9389930}" dt="2024-10-31T10:31:39.551" v="10091" actId="478"/>
          <ac:spMkLst>
            <pc:docMk/>
            <pc:sldMk cId="4005693190" sldId="1802"/>
            <ac:spMk id="25" creationId="{66D48295-A990-EEE3-EBD4-9F0241C611E3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27" creationId="{8D786D7B-4BB7-989E-DEE0-9924CC1C59FA}"/>
          </ac:spMkLst>
        </pc:spChg>
        <pc:spChg chg="add del mod">
          <ac:chgData name="Mr J Bee (BWCET)" userId="a1856448-f297-487a-a7ea-498499ce4ab3" providerId="ADAL" clId="{7B77F153-592D-49B5-BFF1-A2EAA9389930}" dt="2024-10-31T10:28:37.196" v="10012" actId="478"/>
          <ac:spMkLst>
            <pc:docMk/>
            <pc:sldMk cId="4005693190" sldId="1802"/>
            <ac:spMk id="28" creationId="{6133EA78-0D43-447C-5F3E-FEE9B5DFA3A4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29" creationId="{0B5D6AB7-441F-FE01-06D7-9144201DE3EF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42" creationId="{17AC4168-99B6-AAAF-1FC4-1DD778FBA905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43" creationId="{09D923EA-FD51-9073-52EC-1030D102527A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45" creationId="{E34A51F0-3223-E388-0DD7-0BC3D0107EE4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46" creationId="{0033BD2D-10EB-41F6-2B0A-0DC30CF82424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47" creationId="{07A6A692-3FA6-3918-ABB7-45B1A013E1B5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48" creationId="{0C8E4714-DEC8-074C-A928-7D8FE7033D72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49" creationId="{A663A805-3DBC-A0CD-834D-299DCD0375F1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50" creationId="{D4AF115E-30B8-C00F-C035-C188C9674E0F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51" creationId="{C77E90F7-434E-4B2F-6432-83240AE64E08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52" creationId="{600E950E-0EF5-EB91-A857-BD9221F1AE08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53" creationId="{556549D8-015D-98FE-1647-005890989702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54" creationId="{06A9E7DE-1249-78ED-8F81-A55DD1AEE6DE}"/>
          </ac:spMkLst>
        </pc:spChg>
        <pc:spChg chg="add del mod">
          <ac:chgData name="Mr J Bee (BWCET)" userId="a1856448-f297-487a-a7ea-498499ce4ab3" providerId="ADAL" clId="{7B77F153-592D-49B5-BFF1-A2EAA9389930}" dt="2024-10-31T10:31:42.474" v="10094" actId="478"/>
          <ac:spMkLst>
            <pc:docMk/>
            <pc:sldMk cId="4005693190" sldId="1802"/>
            <ac:spMk id="57" creationId="{CB056A15-74B0-CE06-9933-6B27564B794D}"/>
          </ac:spMkLst>
        </pc:spChg>
        <pc:spChg chg="add del mod">
          <ac:chgData name="Mr J Bee (BWCET)" userId="a1856448-f297-487a-a7ea-498499ce4ab3" providerId="ADAL" clId="{7B77F153-592D-49B5-BFF1-A2EAA9389930}" dt="2024-10-31T10:30:22.551" v="10055" actId="478"/>
          <ac:spMkLst>
            <pc:docMk/>
            <pc:sldMk cId="4005693190" sldId="1802"/>
            <ac:spMk id="59" creationId="{3019E88E-869C-F055-0CBE-94A4C4B44BEA}"/>
          </ac:spMkLst>
        </pc:spChg>
        <pc:spChg chg="add del mod">
          <ac:chgData name="Mr J Bee (BWCET)" userId="a1856448-f297-487a-a7ea-498499ce4ab3" providerId="ADAL" clId="{7B77F153-592D-49B5-BFF1-A2EAA9389930}" dt="2024-10-31T10:30:22.551" v="10055" actId="478"/>
          <ac:spMkLst>
            <pc:docMk/>
            <pc:sldMk cId="4005693190" sldId="1802"/>
            <ac:spMk id="60" creationId="{53FF3B45-EBCF-EB09-6F0A-84B73484F6A5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62" creationId="{50B08320-1735-DC94-C453-BBDBCD412122}"/>
          </ac:spMkLst>
        </pc:spChg>
        <pc:spChg chg="add del mod">
          <ac:chgData name="Mr J Bee (BWCET)" userId="a1856448-f297-487a-a7ea-498499ce4ab3" providerId="ADAL" clId="{7B77F153-592D-49B5-BFF1-A2EAA9389930}" dt="2024-10-31T10:30:22.551" v="10055" actId="478"/>
          <ac:spMkLst>
            <pc:docMk/>
            <pc:sldMk cId="4005693190" sldId="1802"/>
            <ac:spMk id="63" creationId="{C2ED6CB5-4737-6088-B446-1A4F56B7B7D4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65" creationId="{077CBE00-3012-C709-FAF7-1E055FFEA07B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68" creationId="{8D72CB12-244C-3D98-EEC2-B60AD5FD78CA}"/>
          </ac:spMkLst>
        </pc:spChg>
        <pc:spChg chg="mod">
          <ac:chgData name="Mr J Bee (BWCET)" userId="a1856448-f297-487a-a7ea-498499ce4ab3" providerId="ADAL" clId="{7B77F153-592D-49B5-BFF1-A2EAA9389930}" dt="2024-10-31T10:30:13.961" v="10052"/>
          <ac:spMkLst>
            <pc:docMk/>
            <pc:sldMk cId="4005693190" sldId="1802"/>
            <ac:spMk id="70" creationId="{3FF72865-1EE5-B6E0-F209-9C9518042A1E}"/>
          </ac:spMkLst>
        </pc:spChg>
        <pc:spChg chg="mod">
          <ac:chgData name="Mr J Bee (BWCET)" userId="a1856448-f297-487a-a7ea-498499ce4ab3" providerId="ADAL" clId="{7B77F153-592D-49B5-BFF1-A2EAA9389930}" dt="2024-10-31T10:30:13.961" v="10052"/>
          <ac:spMkLst>
            <pc:docMk/>
            <pc:sldMk cId="4005693190" sldId="1802"/>
            <ac:spMk id="71" creationId="{163BA02B-5DDE-6677-AD2A-9DDD56C12A61}"/>
          </ac:spMkLst>
        </pc:spChg>
        <pc:spChg chg="mod">
          <ac:chgData name="Mr J Bee (BWCET)" userId="a1856448-f297-487a-a7ea-498499ce4ab3" providerId="ADAL" clId="{7B77F153-592D-49B5-BFF1-A2EAA9389930}" dt="2024-10-31T10:30:13.961" v="10052"/>
          <ac:spMkLst>
            <pc:docMk/>
            <pc:sldMk cId="4005693190" sldId="1802"/>
            <ac:spMk id="81" creationId="{0B08AC83-946B-0A5E-1428-B7C784021C50}"/>
          </ac:spMkLst>
        </pc:spChg>
        <pc:spChg chg="mod">
          <ac:chgData name="Mr J Bee (BWCET)" userId="a1856448-f297-487a-a7ea-498499ce4ab3" providerId="ADAL" clId="{7B77F153-592D-49B5-BFF1-A2EAA9389930}" dt="2024-10-31T10:30:13.961" v="10052"/>
          <ac:spMkLst>
            <pc:docMk/>
            <pc:sldMk cId="4005693190" sldId="1802"/>
            <ac:spMk id="83" creationId="{E0B09F68-1885-FE2A-A2D4-52738C6E086F}"/>
          </ac:spMkLst>
        </pc:spChg>
        <pc:spChg chg="mod">
          <ac:chgData name="Mr J Bee (BWCET)" userId="a1856448-f297-487a-a7ea-498499ce4ab3" providerId="ADAL" clId="{7B77F153-592D-49B5-BFF1-A2EAA9389930}" dt="2024-10-31T10:30:13.961" v="10052"/>
          <ac:spMkLst>
            <pc:docMk/>
            <pc:sldMk cId="4005693190" sldId="1802"/>
            <ac:spMk id="84" creationId="{EBA7737B-0318-560D-AB1A-A927C5C0761C}"/>
          </ac:spMkLst>
        </pc:spChg>
        <pc:spChg chg="mod">
          <ac:chgData name="Mr J Bee (BWCET)" userId="a1856448-f297-487a-a7ea-498499ce4ab3" providerId="ADAL" clId="{7B77F153-592D-49B5-BFF1-A2EAA9389930}" dt="2024-10-31T10:30:13.961" v="10052"/>
          <ac:spMkLst>
            <pc:docMk/>
            <pc:sldMk cId="4005693190" sldId="1802"/>
            <ac:spMk id="85" creationId="{DD9DDFE7-EFD0-7CBB-0546-63AD3427115C}"/>
          </ac:spMkLst>
        </pc:spChg>
        <pc:spChg chg="mod">
          <ac:chgData name="Mr J Bee (BWCET)" userId="a1856448-f297-487a-a7ea-498499ce4ab3" providerId="ADAL" clId="{7B77F153-592D-49B5-BFF1-A2EAA9389930}" dt="2024-10-31T10:30:13.961" v="10052"/>
          <ac:spMkLst>
            <pc:docMk/>
            <pc:sldMk cId="4005693190" sldId="1802"/>
            <ac:spMk id="86" creationId="{256297AB-C513-ECF3-1C0D-170F0F3B1207}"/>
          </ac:spMkLst>
        </pc:spChg>
        <pc:spChg chg="mod">
          <ac:chgData name="Mr J Bee (BWCET)" userId="a1856448-f297-487a-a7ea-498499ce4ab3" providerId="ADAL" clId="{7B77F153-592D-49B5-BFF1-A2EAA9389930}" dt="2024-10-31T10:30:13.961" v="10052"/>
          <ac:spMkLst>
            <pc:docMk/>
            <pc:sldMk cId="4005693190" sldId="1802"/>
            <ac:spMk id="87" creationId="{A1FEDBD1-32BF-5ED4-977F-959106487978}"/>
          </ac:spMkLst>
        </pc:spChg>
        <pc:spChg chg="mod">
          <ac:chgData name="Mr J Bee (BWCET)" userId="a1856448-f297-487a-a7ea-498499ce4ab3" providerId="ADAL" clId="{7B77F153-592D-49B5-BFF1-A2EAA9389930}" dt="2024-10-31T10:30:13.961" v="10052"/>
          <ac:spMkLst>
            <pc:docMk/>
            <pc:sldMk cId="4005693190" sldId="1802"/>
            <ac:spMk id="88" creationId="{E2CD55BD-82B0-DF28-F377-2FF4A9CDF04A}"/>
          </ac:spMkLst>
        </pc:spChg>
        <pc:spChg chg="mod">
          <ac:chgData name="Mr J Bee (BWCET)" userId="a1856448-f297-487a-a7ea-498499ce4ab3" providerId="ADAL" clId="{7B77F153-592D-49B5-BFF1-A2EAA9389930}" dt="2024-10-31T10:30:13.961" v="10052"/>
          <ac:spMkLst>
            <pc:docMk/>
            <pc:sldMk cId="4005693190" sldId="1802"/>
            <ac:spMk id="89" creationId="{A7D357AC-A6CF-78A6-65C7-00EEC39C0351}"/>
          </ac:spMkLst>
        </pc:spChg>
        <pc:spChg chg="mod">
          <ac:chgData name="Mr J Bee (BWCET)" userId="a1856448-f297-487a-a7ea-498499ce4ab3" providerId="ADAL" clId="{7B77F153-592D-49B5-BFF1-A2EAA9389930}" dt="2024-10-31T10:30:13.961" v="10052"/>
          <ac:spMkLst>
            <pc:docMk/>
            <pc:sldMk cId="4005693190" sldId="1802"/>
            <ac:spMk id="92" creationId="{F5026038-032F-DC4C-DDA5-3FA5314A6349}"/>
          </ac:spMkLst>
        </pc:spChg>
        <pc:spChg chg="add mod">
          <ac:chgData name="Mr J Bee (BWCET)" userId="a1856448-f297-487a-a7ea-498499ce4ab3" providerId="ADAL" clId="{7B77F153-592D-49B5-BFF1-A2EAA9389930}" dt="2024-10-31T10:33:33.070" v="10153" actId="1076"/>
          <ac:spMkLst>
            <pc:docMk/>
            <pc:sldMk cId="4005693190" sldId="1802"/>
            <ac:spMk id="95" creationId="{47A14FA2-0666-7085-5EFE-3C923EB536E5}"/>
          </ac:spMkLst>
        </pc:spChg>
        <pc:spChg chg="add mod">
          <ac:chgData name="Mr J Bee (BWCET)" userId="a1856448-f297-487a-a7ea-498499ce4ab3" providerId="ADAL" clId="{7B77F153-592D-49B5-BFF1-A2EAA9389930}" dt="2024-10-31T10:33:33.070" v="10153" actId="1076"/>
          <ac:spMkLst>
            <pc:docMk/>
            <pc:sldMk cId="4005693190" sldId="1802"/>
            <ac:spMk id="96" creationId="{B0CA99B6-753A-D51C-0EFB-EAC014348A39}"/>
          </ac:spMkLst>
        </pc:spChg>
        <pc:spChg chg="add mod">
          <ac:chgData name="Mr J Bee (BWCET)" userId="a1856448-f297-487a-a7ea-498499ce4ab3" providerId="ADAL" clId="{7B77F153-592D-49B5-BFF1-A2EAA9389930}" dt="2024-10-31T10:33:33.070" v="10153" actId="1076"/>
          <ac:spMkLst>
            <pc:docMk/>
            <pc:sldMk cId="4005693190" sldId="1802"/>
            <ac:spMk id="97" creationId="{079A4B09-890B-4A01-3AA4-47D54E33BB9C}"/>
          </ac:spMkLst>
        </pc:spChg>
        <pc:spChg chg="add mod">
          <ac:chgData name="Mr J Bee (BWCET)" userId="a1856448-f297-487a-a7ea-498499ce4ab3" providerId="ADAL" clId="{7B77F153-592D-49B5-BFF1-A2EAA9389930}" dt="2024-10-31T10:33:33.070" v="10153" actId="1076"/>
          <ac:spMkLst>
            <pc:docMk/>
            <pc:sldMk cId="4005693190" sldId="1802"/>
            <ac:spMk id="98" creationId="{BB9DC5FB-7762-D9FF-563A-B029107CE209}"/>
          </ac:spMkLst>
        </pc:spChg>
        <pc:spChg chg="add mod">
          <ac:chgData name="Mr J Bee (BWCET)" userId="a1856448-f297-487a-a7ea-498499ce4ab3" providerId="ADAL" clId="{7B77F153-592D-49B5-BFF1-A2EAA9389930}" dt="2024-10-31T10:33:33.070" v="10153" actId="1076"/>
          <ac:spMkLst>
            <pc:docMk/>
            <pc:sldMk cId="4005693190" sldId="1802"/>
            <ac:spMk id="99" creationId="{F92E121F-78C1-3150-71C5-BBE71F1D5978}"/>
          </ac:spMkLst>
        </pc:spChg>
        <pc:spChg chg="add mod">
          <ac:chgData name="Mr J Bee (BWCET)" userId="a1856448-f297-487a-a7ea-498499ce4ab3" providerId="ADAL" clId="{7B77F153-592D-49B5-BFF1-A2EAA9389930}" dt="2024-10-31T10:33:33.070" v="10153" actId="1076"/>
          <ac:spMkLst>
            <pc:docMk/>
            <pc:sldMk cId="4005693190" sldId="1802"/>
            <ac:spMk id="100" creationId="{15E1A202-036A-EA29-1F85-3DE7A9131AF6}"/>
          </ac:spMkLst>
        </pc:spChg>
        <pc:spChg chg="add mod">
          <ac:chgData name="Mr J Bee (BWCET)" userId="a1856448-f297-487a-a7ea-498499ce4ab3" providerId="ADAL" clId="{7B77F153-592D-49B5-BFF1-A2EAA9389930}" dt="2024-10-31T10:33:33.070" v="10153" actId="1076"/>
          <ac:spMkLst>
            <pc:docMk/>
            <pc:sldMk cId="4005693190" sldId="1802"/>
            <ac:spMk id="101" creationId="{88D2A5F3-0A34-7F7D-6B39-DCBBA3EC8DE2}"/>
          </ac:spMkLst>
        </pc:spChg>
        <pc:spChg chg="add mod">
          <ac:chgData name="Mr J Bee (BWCET)" userId="a1856448-f297-487a-a7ea-498499ce4ab3" providerId="ADAL" clId="{7B77F153-592D-49B5-BFF1-A2EAA9389930}" dt="2024-10-31T10:33:33.070" v="10153" actId="1076"/>
          <ac:spMkLst>
            <pc:docMk/>
            <pc:sldMk cId="4005693190" sldId="1802"/>
            <ac:spMk id="102" creationId="{CFA81E15-2A90-7462-B2FE-921024CDC1E2}"/>
          </ac:spMkLst>
        </pc:spChg>
        <pc:spChg chg="add mod">
          <ac:chgData name="Mr J Bee (BWCET)" userId="a1856448-f297-487a-a7ea-498499ce4ab3" providerId="ADAL" clId="{7B77F153-592D-49B5-BFF1-A2EAA9389930}" dt="2024-10-31T10:34:27.059" v="10203" actId="1076"/>
          <ac:spMkLst>
            <pc:docMk/>
            <pc:sldMk cId="4005693190" sldId="1802"/>
            <ac:spMk id="105" creationId="{DC77EFFB-64B0-FF36-0769-3A1184B99D58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151" creationId="{29284BCE-E67A-6A21-0BCD-D57023AAD424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158" creationId="{33EE2366-6D4F-A695-CCFE-8B2388D245D1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159" creationId="{814E6EE2-8778-2F4B-8909-813365B57078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161" creationId="{BF71D01F-37A7-8290-F89E-C531DAFBA418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162" creationId="{5E0E8E54-793A-2944-B477-184C9DB320F8}"/>
          </ac:spMkLst>
        </pc:spChg>
        <pc:spChg chg="del mod">
          <ac:chgData name="Mr J Bee (BWCET)" userId="a1856448-f297-487a-a7ea-498499ce4ab3" providerId="ADAL" clId="{7B77F153-592D-49B5-BFF1-A2EAA9389930}" dt="2024-10-31T10:31:37.582" v="10090" actId="478"/>
          <ac:spMkLst>
            <pc:docMk/>
            <pc:sldMk cId="4005693190" sldId="1802"/>
            <ac:spMk id="169" creationId="{9B96442F-12A6-6BC4-505F-741744450DA9}"/>
          </ac:spMkLst>
        </pc:spChg>
        <pc:spChg chg="del mod">
          <ac:chgData name="Mr J Bee (BWCET)" userId="a1856448-f297-487a-a7ea-498499ce4ab3" providerId="ADAL" clId="{7B77F153-592D-49B5-BFF1-A2EAA9389930}" dt="2024-10-31T10:31:37.582" v="10090" actId="478"/>
          <ac:spMkLst>
            <pc:docMk/>
            <pc:sldMk cId="4005693190" sldId="1802"/>
            <ac:spMk id="170" creationId="{6160B1A5-098C-EA0C-82A0-E3F0A577985D}"/>
          </ac:spMkLst>
        </pc:spChg>
        <pc:spChg chg="del">
          <ac:chgData name="Mr J Bee (BWCET)" userId="a1856448-f297-487a-a7ea-498499ce4ab3" providerId="ADAL" clId="{7B77F153-592D-49B5-BFF1-A2EAA9389930}" dt="2024-10-31T10:31:37.582" v="10090" actId="478"/>
          <ac:spMkLst>
            <pc:docMk/>
            <pc:sldMk cId="4005693190" sldId="1802"/>
            <ac:spMk id="171" creationId="{66B94025-169C-256E-061D-1572B6ED3F72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183" creationId="{1BFCF8DB-F7EE-EE80-BD88-C76377577DE4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184" creationId="{006065D7-A6DF-CC9F-197A-F177EBD79957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185" creationId="{5CEAD7D8-9BD0-58B2-97D0-38FC9D4EC58C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188" creationId="{E33F9F72-E0BB-6ED2-4CCE-3CA6A05D81DE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189" creationId="{6484AF88-2F22-E213-5E42-27590BA31AB7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190" creationId="{7DC82E2B-9F11-3896-2F92-137A92EF7CDF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200" creationId="{2013FEFF-B862-3592-11DB-7D0AE3D4D4C6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201" creationId="{4E21C545-BC4B-54DF-60FB-94692835D833}"/>
          </ac:spMkLst>
        </pc:spChg>
        <pc:spChg chg="del">
          <ac:chgData name="Mr J Bee (BWCET)" userId="a1856448-f297-487a-a7ea-498499ce4ab3" providerId="ADAL" clId="{7B77F153-592D-49B5-BFF1-A2EAA9389930}" dt="2024-10-31T10:27:29.981" v="10003" actId="478"/>
          <ac:spMkLst>
            <pc:docMk/>
            <pc:sldMk cId="4005693190" sldId="1802"/>
            <ac:spMk id="202" creationId="{1734CFC0-6BEC-148B-2918-832ACC4D3424}"/>
          </ac:spMkLst>
        </pc:spChg>
        <pc:grpChg chg="add del mod">
          <ac:chgData name="Mr J Bee (BWCET)" userId="a1856448-f297-487a-a7ea-498499ce4ab3" providerId="ADAL" clId="{7B77F153-592D-49B5-BFF1-A2EAA9389930}" dt="2024-10-31T10:31:42.474" v="10094" actId="478"/>
          <ac:grpSpMkLst>
            <pc:docMk/>
            <pc:sldMk cId="4005693190" sldId="1802"/>
            <ac:grpSpMk id="4" creationId="{11FDFAFB-466E-448E-FE91-AAA7640579B4}"/>
          </ac:grpSpMkLst>
        </pc:grpChg>
        <pc:grpChg chg="add del mod">
          <ac:chgData name="Mr J Bee (BWCET)" userId="a1856448-f297-487a-a7ea-498499ce4ab3" providerId="ADAL" clId="{7B77F153-592D-49B5-BFF1-A2EAA9389930}" dt="2024-10-31T10:30:22.551" v="10055" actId="478"/>
          <ac:grpSpMkLst>
            <pc:docMk/>
            <pc:sldMk cId="4005693190" sldId="1802"/>
            <ac:grpSpMk id="67" creationId="{9F54379E-4FC8-564E-185B-14ECF94DA8C5}"/>
          </ac:grpSpMkLst>
        </pc:grpChg>
        <pc:picChg chg="add del mod">
          <ac:chgData name="Mr J Bee (BWCET)" userId="a1856448-f297-487a-a7ea-498499ce4ab3" providerId="ADAL" clId="{7B77F153-592D-49B5-BFF1-A2EAA9389930}" dt="2024-10-31T10:31:40.742" v="10093" actId="478"/>
          <ac:picMkLst>
            <pc:docMk/>
            <pc:sldMk cId="4005693190" sldId="1802"/>
            <ac:picMk id="23" creationId="{5BDE6A1D-82D0-7C42-A9D7-E481A4C41FF6}"/>
          </ac:picMkLst>
        </pc:picChg>
        <pc:picChg chg="add del mod">
          <ac:chgData name="Mr J Bee (BWCET)" userId="a1856448-f297-487a-a7ea-498499ce4ab3" providerId="ADAL" clId="{7B77F153-592D-49B5-BFF1-A2EAA9389930}" dt="2024-10-31T10:31:40.114" v="10092" actId="478"/>
          <ac:picMkLst>
            <pc:docMk/>
            <pc:sldMk cId="4005693190" sldId="1802"/>
            <ac:picMk id="24" creationId="{0D05BC22-893D-9AD3-1943-F5F1ABCCB5EC}"/>
          </ac:picMkLst>
        </pc:picChg>
        <pc:picChg chg="del">
          <ac:chgData name="Mr J Bee (BWCET)" userId="a1856448-f297-487a-a7ea-498499ce4ab3" providerId="ADAL" clId="{7B77F153-592D-49B5-BFF1-A2EAA9389930}" dt="2024-10-31T10:27:29.981" v="10003" actId="478"/>
          <ac:picMkLst>
            <pc:docMk/>
            <pc:sldMk cId="4005693190" sldId="1802"/>
            <ac:picMk id="44" creationId="{45BB5D0A-D19B-5A75-F02C-BD3A4095E654}"/>
          </ac:picMkLst>
        </pc:picChg>
        <pc:picChg chg="del">
          <ac:chgData name="Mr J Bee (BWCET)" userId="a1856448-f297-487a-a7ea-498499ce4ab3" providerId="ADAL" clId="{7B77F153-592D-49B5-BFF1-A2EAA9389930}" dt="2024-10-31T10:27:29.981" v="10003" actId="478"/>
          <ac:picMkLst>
            <pc:docMk/>
            <pc:sldMk cId="4005693190" sldId="1802"/>
            <ac:picMk id="55" creationId="{4C66B08E-D63B-4F42-AFEF-5B9FF7801CB2}"/>
          </ac:picMkLst>
        </pc:picChg>
        <pc:picChg chg="del">
          <ac:chgData name="Mr J Bee (BWCET)" userId="a1856448-f297-487a-a7ea-498499ce4ab3" providerId="ADAL" clId="{7B77F153-592D-49B5-BFF1-A2EAA9389930}" dt="2024-10-31T10:27:29.981" v="10003" actId="478"/>
          <ac:picMkLst>
            <pc:docMk/>
            <pc:sldMk cId="4005693190" sldId="1802"/>
            <ac:picMk id="58" creationId="{F01629D3-47FB-B907-FCCB-55DBA81576D0}"/>
          </ac:picMkLst>
        </pc:picChg>
        <pc:picChg chg="del">
          <ac:chgData name="Mr J Bee (BWCET)" userId="a1856448-f297-487a-a7ea-498499ce4ab3" providerId="ADAL" clId="{7B77F153-592D-49B5-BFF1-A2EAA9389930}" dt="2024-10-31T10:27:29.981" v="10003" actId="478"/>
          <ac:picMkLst>
            <pc:docMk/>
            <pc:sldMk cId="4005693190" sldId="1802"/>
            <ac:picMk id="61" creationId="{2C89532A-81EC-F3FF-4A76-8927DF19C4B0}"/>
          </ac:picMkLst>
        </pc:picChg>
        <pc:picChg chg="del">
          <ac:chgData name="Mr J Bee (BWCET)" userId="a1856448-f297-487a-a7ea-498499ce4ab3" providerId="ADAL" clId="{7B77F153-592D-49B5-BFF1-A2EAA9389930}" dt="2024-10-31T10:27:29.981" v="10003" actId="478"/>
          <ac:picMkLst>
            <pc:docMk/>
            <pc:sldMk cId="4005693190" sldId="1802"/>
            <ac:picMk id="64" creationId="{4C5A9E93-94E8-C4BB-EA86-F03BBF74890E}"/>
          </ac:picMkLst>
        </pc:picChg>
        <pc:picChg chg="del">
          <ac:chgData name="Mr J Bee (BWCET)" userId="a1856448-f297-487a-a7ea-498499ce4ab3" providerId="ADAL" clId="{7B77F153-592D-49B5-BFF1-A2EAA9389930}" dt="2024-10-31T10:27:29.981" v="10003" actId="478"/>
          <ac:picMkLst>
            <pc:docMk/>
            <pc:sldMk cId="4005693190" sldId="1802"/>
            <ac:picMk id="66" creationId="{D96E5E0E-4916-DC6B-B13F-0F15AC6CDFC3}"/>
          </ac:picMkLst>
        </pc:picChg>
        <pc:picChg chg="del">
          <ac:chgData name="Mr J Bee (BWCET)" userId="a1856448-f297-487a-a7ea-498499ce4ab3" providerId="ADAL" clId="{7B77F153-592D-49B5-BFF1-A2EAA9389930}" dt="2024-10-31T10:27:29.981" v="10003" actId="478"/>
          <ac:picMkLst>
            <pc:docMk/>
            <pc:sldMk cId="4005693190" sldId="1802"/>
            <ac:picMk id="69" creationId="{ABDB71A0-17F7-1350-FF88-D4045CCBEC01}"/>
          </ac:picMkLst>
        </pc:picChg>
        <pc:picChg chg="add del mod">
          <ac:chgData name="Mr J Bee (BWCET)" userId="a1856448-f297-487a-a7ea-498499ce4ab3" providerId="ADAL" clId="{7B77F153-592D-49B5-BFF1-A2EAA9389930}" dt="2024-10-31T10:31:06.527" v="10058" actId="478"/>
          <ac:picMkLst>
            <pc:docMk/>
            <pc:sldMk cId="4005693190" sldId="1802"/>
            <ac:picMk id="94" creationId="{9513A500-DD30-CA52-9F25-FC83EEE0A472}"/>
          </ac:picMkLst>
        </pc:picChg>
        <pc:picChg chg="add mod">
          <ac:chgData name="Mr J Bee (BWCET)" userId="a1856448-f297-487a-a7ea-498499ce4ab3" providerId="ADAL" clId="{7B77F153-592D-49B5-BFF1-A2EAA9389930}" dt="2024-10-31T10:34:25.311" v="10202" actId="1076"/>
          <ac:picMkLst>
            <pc:docMk/>
            <pc:sldMk cId="4005693190" sldId="1802"/>
            <ac:picMk id="104" creationId="{0B1619C4-85EC-634F-3362-3E74155B8908}"/>
          </ac:picMkLst>
        </pc:picChg>
        <pc:picChg chg="del">
          <ac:chgData name="Mr J Bee (BWCET)" userId="a1856448-f297-487a-a7ea-498499ce4ab3" providerId="ADAL" clId="{7B77F153-592D-49B5-BFF1-A2EAA9389930}" dt="2024-10-31T10:27:29.981" v="10003" actId="478"/>
          <ac:picMkLst>
            <pc:docMk/>
            <pc:sldMk cId="4005693190" sldId="1802"/>
            <ac:picMk id="153" creationId="{0F5DB7E3-CC77-6CF4-17FC-F073BB5E7F98}"/>
          </ac:picMkLst>
        </pc:picChg>
        <pc:picChg chg="del">
          <ac:chgData name="Mr J Bee (BWCET)" userId="a1856448-f297-487a-a7ea-498499ce4ab3" providerId="ADAL" clId="{7B77F153-592D-49B5-BFF1-A2EAA9389930}" dt="2024-10-31T10:27:33.672" v="10004" actId="478"/>
          <ac:picMkLst>
            <pc:docMk/>
            <pc:sldMk cId="4005693190" sldId="1802"/>
            <ac:picMk id="168" creationId="{28A0C1E0-1E10-3939-4D8F-A5688BF7D583}"/>
          </ac:picMkLst>
        </pc:pic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30" creationId="{2CF5AA18-F93B-4148-C041-0001328064F9}"/>
          </ac:cxnSpMkLst>
        </pc:cxn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31" creationId="{431D8EDB-CAFE-C13C-5C19-B1AD81A55252}"/>
          </ac:cxnSpMkLst>
        </pc:cxn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32" creationId="{680389A7-5A21-2E32-B040-D6DBEDD2C56A}"/>
          </ac:cxnSpMkLst>
        </pc:cxn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33" creationId="{D0B2B841-056C-6124-085A-A50836E75DA0}"/>
          </ac:cxnSpMkLst>
        </pc:cxn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34" creationId="{3FA5C614-13BF-BF2B-1C0C-4F74FC02F9E6}"/>
          </ac:cxnSpMkLst>
        </pc:cxn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35" creationId="{80E1BA4B-909D-7731-5E6D-6F5D42CB7302}"/>
          </ac:cxnSpMkLst>
        </pc:cxn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36" creationId="{1355B008-BD0C-8E15-F350-89993AD16799}"/>
          </ac:cxnSpMkLst>
        </pc:cxn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37" creationId="{8A0014E3-6B91-EB74-5DB9-1E551B9690F3}"/>
          </ac:cxnSpMkLst>
        </pc:cxn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38" creationId="{CFDB6F5F-A365-1E04-D26B-FED90C2C027B}"/>
          </ac:cxnSpMkLst>
        </pc:cxn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39" creationId="{0D171CE9-7688-EF51-9E7D-3DA65C43231D}"/>
          </ac:cxnSpMkLst>
        </pc:cxn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40" creationId="{F8D27C16-B221-F7DF-28BF-1EF1078E73B9}"/>
          </ac:cxnSpMkLst>
        </pc:cxnChg>
        <pc:cxnChg chg="add del mod">
          <ac:chgData name="Mr J Bee (BWCET)" userId="a1856448-f297-487a-a7ea-498499ce4ab3" providerId="ADAL" clId="{7B77F153-592D-49B5-BFF1-A2EAA9389930}" dt="2024-10-31T10:31:42.474" v="10094" actId="478"/>
          <ac:cxnSpMkLst>
            <pc:docMk/>
            <pc:sldMk cId="4005693190" sldId="1802"/>
            <ac:cxnSpMk id="41" creationId="{8F3CB8B5-391A-4372-4544-7A66C4344B28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72" creationId="{7BC03FC2-4703-5CC6-2E78-77B20B14426F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73" creationId="{02B90B51-2150-0E33-2F9F-20CD246BCFF3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74" creationId="{F8461919-1C87-EF4A-BBCC-47B32322D376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75" creationId="{B2968355-D347-5A00-2501-58FF082B64A7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76" creationId="{AEAE1204-1ED2-FD28-5EF4-7AFF633D7DE0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77" creationId="{FA5F7E29-DC00-3B57-43AE-3849ED111772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78" creationId="{EF7CF79E-8CCC-BD6B-554B-C99F320B2E17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79" creationId="{D0D5ACC6-0D8B-4A94-3C95-7067BFB80149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80" creationId="{A8A3C96D-00C9-3552-60F0-9D45ACF45DDB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82" creationId="{873D2E85-C672-00FE-C1C8-8E5AB7A32CA6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90" creationId="{D5153925-E275-116D-9D2B-9706E6DD0882}"/>
          </ac:cxnSpMkLst>
        </pc:cxnChg>
        <pc:cxnChg chg="mod">
          <ac:chgData name="Mr J Bee (BWCET)" userId="a1856448-f297-487a-a7ea-498499ce4ab3" providerId="ADAL" clId="{7B77F153-592D-49B5-BFF1-A2EAA9389930}" dt="2024-10-31T10:30:13.961" v="10052"/>
          <ac:cxnSpMkLst>
            <pc:docMk/>
            <pc:sldMk cId="4005693190" sldId="1802"/>
            <ac:cxnSpMk id="91" creationId="{4E6D375E-94F6-4073-B826-183D36FAFB19}"/>
          </ac:cxnSpMkLst>
        </pc:cxnChg>
        <pc:cxnChg chg="del mod">
          <ac:chgData name="Mr J Bee (BWCET)" userId="a1856448-f297-487a-a7ea-498499ce4ab3" providerId="ADAL" clId="{7B77F153-592D-49B5-BFF1-A2EAA9389930}" dt="2024-10-31T10:27:29.981" v="10003" actId="478"/>
          <ac:cxnSpMkLst>
            <pc:docMk/>
            <pc:sldMk cId="4005693190" sldId="1802"/>
            <ac:cxnSpMk id="163" creationId="{6F68FD65-9956-E600-CD38-FDD3537BE49C}"/>
          </ac:cxnSpMkLst>
        </pc:cxnChg>
        <pc:cxnChg chg="del mod">
          <ac:chgData name="Mr J Bee (BWCET)" userId="a1856448-f297-487a-a7ea-498499ce4ab3" providerId="ADAL" clId="{7B77F153-592D-49B5-BFF1-A2EAA9389930}" dt="2024-10-31T10:27:29.981" v="10003" actId="478"/>
          <ac:cxnSpMkLst>
            <pc:docMk/>
            <pc:sldMk cId="4005693190" sldId="1802"/>
            <ac:cxnSpMk id="164" creationId="{23384B31-5AFD-0061-9080-26B3AF221694}"/>
          </ac:cxnSpMkLst>
        </pc:cxnChg>
        <pc:cxnChg chg="del mod">
          <ac:chgData name="Mr J Bee (BWCET)" userId="a1856448-f297-487a-a7ea-498499ce4ab3" providerId="ADAL" clId="{7B77F153-592D-49B5-BFF1-A2EAA9389930}" dt="2024-10-31T10:27:29.981" v="10003" actId="478"/>
          <ac:cxnSpMkLst>
            <pc:docMk/>
            <pc:sldMk cId="4005693190" sldId="1802"/>
            <ac:cxnSpMk id="186" creationId="{BDA52268-BE3E-30FC-346F-BAB93B093D50}"/>
          </ac:cxnSpMkLst>
        </pc:cxnChg>
        <pc:cxnChg chg="del mod">
          <ac:chgData name="Mr J Bee (BWCET)" userId="a1856448-f297-487a-a7ea-498499ce4ab3" providerId="ADAL" clId="{7B77F153-592D-49B5-BFF1-A2EAA9389930}" dt="2024-10-31T10:27:29.981" v="10003" actId="478"/>
          <ac:cxnSpMkLst>
            <pc:docMk/>
            <pc:sldMk cId="4005693190" sldId="1802"/>
            <ac:cxnSpMk id="187" creationId="{DEDC11BF-405F-75E1-CA55-ABAB048DCED6}"/>
          </ac:cxnSpMkLst>
        </pc:cxnChg>
        <pc:cxnChg chg="del mod">
          <ac:chgData name="Mr J Bee (BWCET)" userId="a1856448-f297-487a-a7ea-498499ce4ab3" providerId="ADAL" clId="{7B77F153-592D-49B5-BFF1-A2EAA9389930}" dt="2024-10-31T10:27:29.981" v="10003" actId="478"/>
          <ac:cxnSpMkLst>
            <pc:docMk/>
            <pc:sldMk cId="4005693190" sldId="1802"/>
            <ac:cxnSpMk id="191" creationId="{A55CCE6F-411D-9289-E00C-0F5B97A9E499}"/>
          </ac:cxnSpMkLst>
        </pc:cxnChg>
        <pc:cxnChg chg="del mod">
          <ac:chgData name="Mr J Bee (BWCET)" userId="a1856448-f297-487a-a7ea-498499ce4ab3" providerId="ADAL" clId="{7B77F153-592D-49B5-BFF1-A2EAA9389930}" dt="2024-10-31T10:27:29.981" v="10003" actId="478"/>
          <ac:cxnSpMkLst>
            <pc:docMk/>
            <pc:sldMk cId="4005693190" sldId="1802"/>
            <ac:cxnSpMk id="199" creationId="{EC03E6C5-7847-6FAB-8E41-E8281623C131}"/>
          </ac:cxnSpMkLst>
        </pc:cxnChg>
        <pc:cxnChg chg="del mod">
          <ac:chgData name="Mr J Bee (BWCET)" userId="a1856448-f297-487a-a7ea-498499ce4ab3" providerId="ADAL" clId="{7B77F153-592D-49B5-BFF1-A2EAA9389930}" dt="2024-10-31T10:27:29.981" v="10003" actId="478"/>
          <ac:cxnSpMkLst>
            <pc:docMk/>
            <pc:sldMk cId="4005693190" sldId="1802"/>
            <ac:cxnSpMk id="203" creationId="{99CECBB3-A4A0-1ADF-1CA9-F99D833F80A2}"/>
          </ac:cxnSpMkLst>
        </pc:cxnChg>
        <pc:cxnChg chg="del mod">
          <ac:chgData name="Mr J Bee (BWCET)" userId="a1856448-f297-487a-a7ea-498499ce4ab3" providerId="ADAL" clId="{7B77F153-592D-49B5-BFF1-A2EAA9389930}" dt="2024-10-31T10:27:29.981" v="10003" actId="478"/>
          <ac:cxnSpMkLst>
            <pc:docMk/>
            <pc:sldMk cId="4005693190" sldId="1802"/>
            <ac:cxnSpMk id="204" creationId="{BC209D5A-C047-ADF0-C283-5C47CE520EF6}"/>
          </ac:cxnSpMkLst>
        </pc:cxnChg>
      </pc:sldChg>
      <pc:sldChg chg="addSp delSp modSp add mod modTransition addAnim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957845525" sldId="1803"/>
        </pc:sldMkLst>
        <pc:spChg chg="add del mod">
          <ac:chgData name="Mr J Bee (BWCET)" userId="a1856448-f297-487a-a7ea-498499ce4ab3" providerId="ADAL" clId="{7B77F153-592D-49B5-BFF1-A2EAA9389930}" dt="2024-11-01T08:26:00.213" v="10561" actId="478"/>
          <ac:spMkLst>
            <pc:docMk/>
            <pc:sldMk cId="2957845525" sldId="1803"/>
            <ac:spMk id="8" creationId="{24E56DDA-565C-2F38-7E7C-E3838BAD25AB}"/>
          </ac:spMkLst>
        </pc:spChg>
        <pc:spChg chg="add del mod">
          <ac:chgData name="Mr J Bee (BWCET)" userId="a1856448-f297-487a-a7ea-498499ce4ab3" providerId="ADAL" clId="{7B77F153-592D-49B5-BFF1-A2EAA9389930}" dt="2024-11-01T08:13:50.331" v="10321" actId="478"/>
          <ac:spMkLst>
            <pc:docMk/>
            <pc:sldMk cId="2957845525" sldId="1803"/>
            <ac:spMk id="10" creationId="{23899F60-9F7C-611F-0AA0-C50DA14EE05B}"/>
          </ac:spMkLst>
        </pc:spChg>
        <pc:spChg chg="del">
          <ac:chgData name="Mr J Bee (BWCET)" userId="a1856448-f297-487a-a7ea-498499ce4ab3" providerId="ADAL" clId="{7B77F153-592D-49B5-BFF1-A2EAA9389930}" dt="2024-11-01T08:09:19.369" v="10247" actId="478"/>
          <ac:spMkLst>
            <pc:docMk/>
            <pc:sldMk cId="2957845525" sldId="1803"/>
            <ac:spMk id="11" creationId="{9592D9E2-4188-C232-1517-7FFDFBF62048}"/>
          </ac:spMkLst>
        </pc:spChg>
        <pc:spChg chg="del">
          <ac:chgData name="Mr J Bee (BWCET)" userId="a1856448-f297-487a-a7ea-498499ce4ab3" providerId="ADAL" clId="{7B77F153-592D-49B5-BFF1-A2EAA9389930}" dt="2024-11-01T08:09:19.369" v="10247" actId="478"/>
          <ac:spMkLst>
            <pc:docMk/>
            <pc:sldMk cId="2957845525" sldId="1803"/>
            <ac:spMk id="12" creationId="{04143EBF-86BA-D087-7DAB-226FD262EA57}"/>
          </ac:spMkLst>
        </pc:spChg>
        <pc:spChg chg="add del mod">
          <ac:chgData name="Mr J Bee (BWCET)" userId="a1856448-f297-487a-a7ea-498499ce4ab3" providerId="ADAL" clId="{7B77F153-592D-49B5-BFF1-A2EAA9389930}" dt="2024-11-01T08:26:03.786" v="10562" actId="478"/>
          <ac:spMkLst>
            <pc:docMk/>
            <pc:sldMk cId="2957845525" sldId="1803"/>
            <ac:spMk id="27" creationId="{27EB326A-F42C-75D6-A190-82CE69A17611}"/>
          </ac:spMkLst>
        </pc:spChg>
        <pc:spChg chg="add mod">
          <ac:chgData name="Mr J Bee (BWCET)" userId="a1856448-f297-487a-a7ea-498499ce4ab3" providerId="ADAL" clId="{7B77F153-592D-49B5-BFF1-A2EAA9389930}" dt="2024-11-01T08:13:47.301" v="10320" actId="14100"/>
          <ac:spMkLst>
            <pc:docMk/>
            <pc:sldMk cId="2957845525" sldId="1803"/>
            <ac:spMk id="28" creationId="{06B960F5-410A-13AC-B0C6-4E555255F6AF}"/>
          </ac:spMkLst>
        </pc:spChg>
        <pc:spChg chg="add mod">
          <ac:chgData name="Mr J Bee (BWCET)" userId="a1856448-f297-487a-a7ea-498499ce4ab3" providerId="ADAL" clId="{7B77F153-592D-49B5-BFF1-A2EAA9389930}" dt="2024-11-01T08:13:40.970" v="10318" actId="14100"/>
          <ac:spMkLst>
            <pc:docMk/>
            <pc:sldMk cId="2957845525" sldId="1803"/>
            <ac:spMk id="29" creationId="{C26F0994-D50E-1C78-1DBD-1B2EA7728ECA}"/>
          </ac:spMkLst>
        </pc:spChg>
        <pc:spChg chg="mod">
          <ac:chgData name="Mr J Bee (BWCET)" userId="a1856448-f297-487a-a7ea-498499ce4ab3" providerId="ADAL" clId="{7B77F153-592D-49B5-BFF1-A2EAA9389930}" dt="2024-11-01T08:16:34.504" v="10385" actId="1076"/>
          <ac:spMkLst>
            <pc:docMk/>
            <pc:sldMk cId="2957845525" sldId="1803"/>
            <ac:spMk id="30" creationId="{41F8E601-2825-B9F6-2CEF-BC78F6E2FB9C}"/>
          </ac:spMkLst>
        </pc:spChg>
        <pc:spChg chg="add del mod">
          <ac:chgData name="Mr J Bee (BWCET)" userId="a1856448-f297-487a-a7ea-498499ce4ab3" providerId="ADAL" clId="{7B77F153-592D-49B5-BFF1-A2EAA9389930}" dt="2024-11-01T08:13:08.561" v="10308" actId="478"/>
          <ac:spMkLst>
            <pc:docMk/>
            <pc:sldMk cId="2957845525" sldId="1803"/>
            <ac:spMk id="31" creationId="{FE957CA9-6577-5F7A-9E1D-F056B49EB4AF}"/>
          </ac:spMkLst>
        </pc:spChg>
        <pc:spChg chg="add mod">
          <ac:chgData name="Mr J Bee (BWCET)" userId="a1856448-f297-487a-a7ea-498499ce4ab3" providerId="ADAL" clId="{7B77F153-592D-49B5-BFF1-A2EAA9389930}" dt="2024-11-01T08:19:28.274" v="10451" actId="20577"/>
          <ac:spMkLst>
            <pc:docMk/>
            <pc:sldMk cId="2957845525" sldId="1803"/>
            <ac:spMk id="32" creationId="{12754BD4-5522-C858-BECC-A431710F9377}"/>
          </ac:spMkLst>
        </pc:spChg>
        <pc:spChg chg="add del mod">
          <ac:chgData name="Mr J Bee (BWCET)" userId="a1856448-f297-487a-a7ea-498499ce4ab3" providerId="ADAL" clId="{7B77F153-592D-49B5-BFF1-A2EAA9389930}" dt="2024-11-01T08:25:57.793" v="10559" actId="478"/>
          <ac:spMkLst>
            <pc:docMk/>
            <pc:sldMk cId="2957845525" sldId="1803"/>
            <ac:spMk id="33" creationId="{B5A83147-E3A0-44F0-C535-FF9C5BDD3C25}"/>
          </ac:spMkLst>
        </pc:spChg>
        <pc:spChg chg="add mod">
          <ac:chgData name="Mr J Bee (BWCET)" userId="a1856448-f297-487a-a7ea-498499ce4ab3" providerId="ADAL" clId="{7B77F153-592D-49B5-BFF1-A2EAA9389930}" dt="2024-11-01T08:16:25.391" v="10384" actId="1036"/>
          <ac:spMkLst>
            <pc:docMk/>
            <pc:sldMk cId="2957845525" sldId="1803"/>
            <ac:spMk id="34" creationId="{17061F99-09B0-95BA-95B1-CEC7B2C4C3B8}"/>
          </ac:spMkLst>
        </pc:spChg>
        <pc:spChg chg="add mod">
          <ac:chgData name="Mr J Bee (BWCET)" userId="a1856448-f297-487a-a7ea-498499ce4ab3" providerId="ADAL" clId="{7B77F153-592D-49B5-BFF1-A2EAA9389930}" dt="2024-11-01T08:16:25.391" v="10384" actId="1036"/>
          <ac:spMkLst>
            <pc:docMk/>
            <pc:sldMk cId="2957845525" sldId="1803"/>
            <ac:spMk id="35" creationId="{3F20BCB4-CA4F-7ADB-1298-5B67E5A4756C}"/>
          </ac:spMkLst>
        </pc:spChg>
        <pc:spChg chg="add del mod">
          <ac:chgData name="Mr J Bee (BWCET)" userId="a1856448-f297-487a-a7ea-498499ce4ab3" providerId="ADAL" clId="{7B77F153-592D-49B5-BFF1-A2EAA9389930}" dt="2024-11-01T08:16:13.683" v="10359" actId="478"/>
          <ac:spMkLst>
            <pc:docMk/>
            <pc:sldMk cId="2957845525" sldId="1803"/>
            <ac:spMk id="36" creationId="{FA1BC708-87F9-F569-60B6-823B38D29849}"/>
          </ac:spMkLst>
        </pc:spChg>
        <pc:spChg chg="add mod">
          <ac:chgData name="Mr J Bee (BWCET)" userId="a1856448-f297-487a-a7ea-498499ce4ab3" providerId="ADAL" clId="{7B77F153-592D-49B5-BFF1-A2EAA9389930}" dt="2024-11-01T08:23:16.541" v="10531" actId="20577"/>
          <ac:spMkLst>
            <pc:docMk/>
            <pc:sldMk cId="2957845525" sldId="1803"/>
            <ac:spMk id="37" creationId="{82E378EA-550E-3F4C-AFA6-991259C191CC}"/>
          </ac:spMkLst>
        </pc:spChg>
        <pc:spChg chg="add del mod">
          <ac:chgData name="Mr J Bee (BWCET)" userId="a1856448-f297-487a-a7ea-498499ce4ab3" providerId="ADAL" clId="{7B77F153-592D-49B5-BFF1-A2EAA9389930}" dt="2024-11-01T08:23:13.771" v="10530" actId="478"/>
          <ac:spMkLst>
            <pc:docMk/>
            <pc:sldMk cId="2957845525" sldId="1803"/>
            <ac:spMk id="38" creationId="{E69F9301-42CF-DAC7-0CFF-D4C2F5D18509}"/>
          </ac:spMkLst>
        </pc:spChg>
        <pc:spChg chg="add del">
          <ac:chgData name="Mr J Bee (BWCET)" userId="a1856448-f297-487a-a7ea-498499ce4ab3" providerId="ADAL" clId="{7B77F153-592D-49B5-BFF1-A2EAA9389930}" dt="2024-11-01T08:09:44.625" v="10266" actId="478"/>
          <ac:spMkLst>
            <pc:docMk/>
            <pc:sldMk cId="2957845525" sldId="1803"/>
            <ac:spMk id="39" creationId="{6B6128E1-6D6A-2985-326E-0C76B285374B}"/>
          </ac:spMkLst>
        </pc:spChg>
        <pc:spChg chg="del">
          <ac:chgData name="Mr J Bee (BWCET)" userId="a1856448-f297-487a-a7ea-498499ce4ab3" providerId="ADAL" clId="{7B77F153-592D-49B5-BFF1-A2EAA9389930}" dt="2024-11-01T08:09:19.369" v="10247" actId="478"/>
          <ac:spMkLst>
            <pc:docMk/>
            <pc:sldMk cId="2957845525" sldId="1803"/>
            <ac:spMk id="40" creationId="{0EFD8E03-0271-E1D0-10D1-0A557476459C}"/>
          </ac:spMkLst>
        </pc:spChg>
        <pc:spChg chg="add mod">
          <ac:chgData name="Mr J Bee (BWCET)" userId="a1856448-f297-487a-a7ea-498499ce4ab3" providerId="ADAL" clId="{7B77F153-592D-49B5-BFF1-A2EAA9389930}" dt="2024-11-01T08:17:40.012" v="10426" actId="1076"/>
          <ac:spMkLst>
            <pc:docMk/>
            <pc:sldMk cId="2957845525" sldId="1803"/>
            <ac:spMk id="42" creationId="{205A8F97-02AE-64C4-3B65-DEAC918548A7}"/>
          </ac:spMkLst>
        </pc:spChg>
        <pc:spChg chg="add mod">
          <ac:chgData name="Mr J Bee (BWCET)" userId="a1856448-f297-487a-a7ea-498499ce4ab3" providerId="ADAL" clId="{7B77F153-592D-49B5-BFF1-A2EAA9389930}" dt="2024-11-01T08:17:29.612" v="10413" actId="1076"/>
          <ac:spMkLst>
            <pc:docMk/>
            <pc:sldMk cId="2957845525" sldId="1803"/>
            <ac:spMk id="43" creationId="{13FBBCF2-9BD4-9769-8D87-A9DFA39B6F75}"/>
          </ac:spMkLst>
        </pc:spChg>
        <pc:spChg chg="add mod">
          <ac:chgData name="Mr J Bee (BWCET)" userId="a1856448-f297-487a-a7ea-498499ce4ab3" providerId="ADAL" clId="{7B77F153-592D-49B5-BFF1-A2EAA9389930}" dt="2024-11-01T08:17:35.987" v="10425" actId="20577"/>
          <ac:spMkLst>
            <pc:docMk/>
            <pc:sldMk cId="2957845525" sldId="1803"/>
            <ac:spMk id="44" creationId="{E1CE0A7C-836E-7F94-032D-AC9AC2367DCE}"/>
          </ac:spMkLst>
        </pc:spChg>
        <pc:spChg chg="del">
          <ac:chgData name="Mr J Bee (BWCET)" userId="a1856448-f297-487a-a7ea-498499ce4ab3" providerId="ADAL" clId="{7B77F153-592D-49B5-BFF1-A2EAA9389930}" dt="2024-11-01T08:09:19.369" v="10247" actId="478"/>
          <ac:spMkLst>
            <pc:docMk/>
            <pc:sldMk cId="2957845525" sldId="1803"/>
            <ac:spMk id="61" creationId="{F93C1C05-67D7-09BA-CE87-3C0D6F86C4BB}"/>
          </ac:spMkLst>
        </pc:spChg>
        <pc:spChg chg="del">
          <ac:chgData name="Mr J Bee (BWCET)" userId="a1856448-f297-487a-a7ea-498499ce4ab3" providerId="ADAL" clId="{7B77F153-592D-49B5-BFF1-A2EAA9389930}" dt="2024-11-01T08:09:19.369" v="10247" actId="478"/>
          <ac:spMkLst>
            <pc:docMk/>
            <pc:sldMk cId="2957845525" sldId="1803"/>
            <ac:spMk id="62" creationId="{CFDF11F7-DA67-1706-2C38-EF725ABA7858}"/>
          </ac:spMkLst>
        </pc:spChg>
        <pc:spChg chg="del">
          <ac:chgData name="Mr J Bee (BWCET)" userId="a1856448-f297-487a-a7ea-498499ce4ab3" providerId="ADAL" clId="{7B77F153-592D-49B5-BFF1-A2EAA9389930}" dt="2024-11-01T08:09:10.679" v="10242" actId="478"/>
          <ac:spMkLst>
            <pc:docMk/>
            <pc:sldMk cId="2957845525" sldId="1803"/>
            <ac:spMk id="65" creationId="{2C9EEB22-B93F-C741-B072-858B02BAC758}"/>
          </ac:spMkLst>
        </pc:spChg>
        <pc:spChg chg="del">
          <ac:chgData name="Mr J Bee (BWCET)" userId="a1856448-f297-487a-a7ea-498499ce4ab3" providerId="ADAL" clId="{7B77F153-592D-49B5-BFF1-A2EAA9389930}" dt="2024-11-01T08:09:09.256" v="10241" actId="478"/>
          <ac:spMkLst>
            <pc:docMk/>
            <pc:sldMk cId="2957845525" sldId="1803"/>
            <ac:spMk id="66" creationId="{50D0D47D-F642-B9D9-B459-68448F607F1E}"/>
          </ac:spMkLst>
        </pc:spChg>
        <pc:spChg chg="del">
          <ac:chgData name="Mr J Bee (BWCET)" userId="a1856448-f297-487a-a7ea-498499ce4ab3" providerId="ADAL" clId="{7B77F153-592D-49B5-BFF1-A2EAA9389930}" dt="2024-11-01T08:09:02.675" v="10238" actId="478"/>
          <ac:spMkLst>
            <pc:docMk/>
            <pc:sldMk cId="2957845525" sldId="1803"/>
            <ac:spMk id="68" creationId="{C13B16E1-601B-C1F3-D303-0E3D666CC3CE}"/>
          </ac:spMkLst>
        </pc:spChg>
        <pc:spChg chg="del">
          <ac:chgData name="Mr J Bee (BWCET)" userId="a1856448-f297-487a-a7ea-498499ce4ab3" providerId="ADAL" clId="{7B77F153-592D-49B5-BFF1-A2EAA9389930}" dt="2024-11-01T08:09:19.369" v="10247" actId="478"/>
          <ac:spMkLst>
            <pc:docMk/>
            <pc:sldMk cId="2957845525" sldId="1803"/>
            <ac:spMk id="69" creationId="{60F04D96-D752-6116-F8DE-9C5D2330C9E4}"/>
          </ac:spMkLst>
        </pc:spChg>
        <pc:spChg chg="add mod">
          <ac:chgData name="Mr J Bee (BWCET)" userId="a1856448-f297-487a-a7ea-498499ce4ab3" providerId="ADAL" clId="{7B77F153-592D-49B5-BFF1-A2EAA9389930}" dt="2024-11-01T08:22:13.656" v="10523" actId="1076"/>
          <ac:spMkLst>
            <pc:docMk/>
            <pc:sldMk cId="2957845525" sldId="1803"/>
            <ac:spMk id="153" creationId="{D74D2EA4-57DE-AF6B-6600-FDA22421BCA0}"/>
          </ac:spMkLst>
        </pc:spChg>
        <pc:spChg chg="add del mod">
          <ac:chgData name="Mr J Bee (BWCET)" userId="a1856448-f297-487a-a7ea-498499ce4ab3" providerId="ADAL" clId="{7B77F153-592D-49B5-BFF1-A2EAA9389930}" dt="2024-11-01T08:20:41.024" v="10480" actId="478"/>
          <ac:spMkLst>
            <pc:docMk/>
            <pc:sldMk cId="2957845525" sldId="1803"/>
            <ac:spMk id="154" creationId="{0C59C53C-6FBE-45FC-C315-A896FAA452FB}"/>
          </ac:spMkLst>
        </pc:spChg>
        <pc:spChg chg="add mod">
          <ac:chgData name="Mr J Bee (BWCET)" userId="a1856448-f297-487a-a7ea-498499ce4ab3" providerId="ADAL" clId="{7B77F153-592D-49B5-BFF1-A2EAA9389930}" dt="2024-11-01T08:22:20.816" v="10525" actId="20577"/>
          <ac:spMkLst>
            <pc:docMk/>
            <pc:sldMk cId="2957845525" sldId="1803"/>
            <ac:spMk id="155" creationId="{361BF9D8-7F71-5562-CB53-B95C0C369173}"/>
          </ac:spMkLst>
        </pc:spChg>
        <pc:spChg chg="add mod">
          <ac:chgData name="Mr J Bee (BWCET)" userId="a1856448-f297-487a-a7ea-498499ce4ab3" providerId="ADAL" clId="{7B77F153-592D-49B5-BFF1-A2EAA9389930}" dt="2024-11-01T08:22:13.656" v="10523" actId="1076"/>
          <ac:spMkLst>
            <pc:docMk/>
            <pc:sldMk cId="2957845525" sldId="1803"/>
            <ac:spMk id="157" creationId="{2B3B443D-C050-9766-2606-C27BDCC7F0F6}"/>
          </ac:spMkLst>
        </pc:spChg>
        <pc:spChg chg="del mod">
          <ac:chgData name="Mr J Bee (BWCET)" userId="a1856448-f297-487a-a7ea-498499ce4ab3" providerId="ADAL" clId="{7B77F153-592D-49B5-BFF1-A2EAA9389930}" dt="2024-11-01T08:25:58.995" v="10560" actId="478"/>
          <ac:spMkLst>
            <pc:docMk/>
            <pc:sldMk cId="2957845525" sldId="1803"/>
            <ac:spMk id="158" creationId="{C14D21FB-DC9A-644A-48F2-BC724ABD0B1C}"/>
          </ac:spMkLst>
        </pc:spChg>
        <pc:spChg chg="del">
          <ac:chgData name="Mr J Bee (BWCET)" userId="a1856448-f297-487a-a7ea-498499ce4ab3" providerId="ADAL" clId="{7B77F153-592D-49B5-BFF1-A2EAA9389930}" dt="2024-11-01T08:09:44.033" v="10265" actId="478"/>
          <ac:spMkLst>
            <pc:docMk/>
            <pc:sldMk cId="2957845525" sldId="1803"/>
            <ac:spMk id="159" creationId="{8DCE7A35-CD65-E032-B80E-A5232BD0256D}"/>
          </ac:spMkLst>
        </pc:spChg>
        <pc:spChg chg="del">
          <ac:chgData name="Mr J Bee (BWCET)" userId="a1856448-f297-487a-a7ea-498499ce4ab3" providerId="ADAL" clId="{7B77F153-592D-49B5-BFF1-A2EAA9389930}" dt="2024-11-01T08:09:19.369" v="10247" actId="478"/>
          <ac:spMkLst>
            <pc:docMk/>
            <pc:sldMk cId="2957845525" sldId="1803"/>
            <ac:spMk id="162" creationId="{76346EE3-8D69-0EAA-618A-64FCDBD454ED}"/>
          </ac:spMkLst>
        </pc:spChg>
        <pc:spChg chg="del">
          <ac:chgData name="Mr J Bee (BWCET)" userId="a1856448-f297-487a-a7ea-498499ce4ab3" providerId="ADAL" clId="{7B77F153-592D-49B5-BFF1-A2EAA9389930}" dt="2024-11-01T08:09:19.369" v="10247" actId="478"/>
          <ac:spMkLst>
            <pc:docMk/>
            <pc:sldMk cId="2957845525" sldId="1803"/>
            <ac:spMk id="163" creationId="{E31E8C37-C709-5506-675B-CD6450B2A6FD}"/>
          </ac:spMkLst>
        </pc:spChg>
        <pc:spChg chg="del">
          <ac:chgData name="Mr J Bee (BWCET)" userId="a1856448-f297-487a-a7ea-498499ce4ab3" providerId="ADAL" clId="{7B77F153-592D-49B5-BFF1-A2EAA9389930}" dt="2024-11-01T08:09:00.403" v="10235" actId="478"/>
          <ac:spMkLst>
            <pc:docMk/>
            <pc:sldMk cId="2957845525" sldId="1803"/>
            <ac:spMk id="165" creationId="{C9ED35C4-94FD-9CFE-64DB-35D948F8F996}"/>
          </ac:spMkLst>
        </pc:spChg>
        <pc:spChg chg="del">
          <ac:chgData name="Mr J Bee (BWCET)" userId="a1856448-f297-487a-a7ea-498499ce4ab3" providerId="ADAL" clId="{7B77F153-592D-49B5-BFF1-A2EAA9389930}" dt="2024-11-01T08:09:00.971" v="10236" actId="478"/>
          <ac:spMkLst>
            <pc:docMk/>
            <pc:sldMk cId="2957845525" sldId="1803"/>
            <ac:spMk id="166" creationId="{BCD241EA-3412-1EA9-EA52-7220B9222884}"/>
          </ac:spMkLst>
        </pc:spChg>
        <pc:spChg chg="del">
          <ac:chgData name="Mr J Bee (BWCET)" userId="a1856448-f297-487a-a7ea-498499ce4ab3" providerId="ADAL" clId="{7B77F153-592D-49B5-BFF1-A2EAA9389930}" dt="2024-11-01T08:09:01.776" v="10237" actId="478"/>
          <ac:spMkLst>
            <pc:docMk/>
            <pc:sldMk cId="2957845525" sldId="1803"/>
            <ac:spMk id="167" creationId="{B06A5201-136E-093A-CBFE-E4D698ADCEF7}"/>
          </ac:spMkLst>
        </pc:spChg>
        <pc:spChg chg="del">
          <ac:chgData name="Mr J Bee (BWCET)" userId="a1856448-f297-487a-a7ea-498499ce4ab3" providerId="ADAL" clId="{7B77F153-592D-49B5-BFF1-A2EAA9389930}" dt="2024-11-01T08:09:19.369" v="10247" actId="478"/>
          <ac:spMkLst>
            <pc:docMk/>
            <pc:sldMk cId="2957845525" sldId="1803"/>
            <ac:spMk id="168" creationId="{8C601FFA-7B2B-9980-16A3-C20C1B59A542}"/>
          </ac:spMkLst>
        </pc:spChg>
        <pc:spChg chg="mod">
          <ac:chgData name="Mr J Bee (BWCET)" userId="a1856448-f297-487a-a7ea-498499ce4ab3" providerId="ADAL" clId="{7B77F153-592D-49B5-BFF1-A2EAA9389930}" dt="2024-11-01T08:10:10.132" v="10275" actId="20577"/>
          <ac:spMkLst>
            <pc:docMk/>
            <pc:sldMk cId="2957845525" sldId="1803"/>
            <ac:spMk id="169" creationId="{3CAD7CC6-96CD-B279-586D-94AC7A4E00E7}"/>
          </ac:spMkLst>
        </pc:spChg>
        <pc:spChg chg="add mod">
          <ac:chgData name="Mr J Bee (BWCET)" userId="a1856448-f297-487a-a7ea-498499ce4ab3" providerId="ADAL" clId="{7B77F153-592D-49B5-BFF1-A2EAA9389930}" dt="2024-11-01T08:22:13.656" v="10523" actId="1076"/>
          <ac:spMkLst>
            <pc:docMk/>
            <pc:sldMk cId="2957845525" sldId="1803"/>
            <ac:spMk id="173" creationId="{FC4CF465-CEFF-75D2-EE3D-079B97E95581}"/>
          </ac:spMkLst>
        </pc:spChg>
        <pc:spChg chg="add mod">
          <ac:chgData name="Mr J Bee (BWCET)" userId="a1856448-f297-487a-a7ea-498499ce4ab3" providerId="ADAL" clId="{7B77F153-592D-49B5-BFF1-A2EAA9389930}" dt="2024-11-01T08:22:13.656" v="10523" actId="1076"/>
          <ac:spMkLst>
            <pc:docMk/>
            <pc:sldMk cId="2957845525" sldId="1803"/>
            <ac:spMk id="175" creationId="{CEEFA872-E6E8-C86F-5B3E-0BCBB65FE70D}"/>
          </ac:spMkLst>
        </pc:spChg>
        <pc:spChg chg="add mod">
          <ac:chgData name="Mr J Bee (BWCET)" userId="a1856448-f297-487a-a7ea-498499ce4ab3" providerId="ADAL" clId="{7B77F153-592D-49B5-BFF1-A2EAA9389930}" dt="2024-11-01T08:25:02.604" v="10547" actId="1076"/>
          <ac:spMkLst>
            <pc:docMk/>
            <pc:sldMk cId="2957845525" sldId="1803"/>
            <ac:spMk id="176" creationId="{83336CFE-3E6D-786C-6F54-0F415745DB51}"/>
          </ac:spMkLst>
        </pc:spChg>
        <pc:spChg chg="add mod">
          <ac:chgData name="Mr J Bee (BWCET)" userId="a1856448-f297-487a-a7ea-498499ce4ab3" providerId="ADAL" clId="{7B77F153-592D-49B5-BFF1-A2EAA9389930}" dt="2024-11-01T08:24:56.997" v="10545" actId="1076"/>
          <ac:spMkLst>
            <pc:docMk/>
            <pc:sldMk cId="2957845525" sldId="1803"/>
            <ac:spMk id="177" creationId="{D7DA57C5-E591-F155-77AB-883770B5AE25}"/>
          </ac:spMkLst>
        </pc:spChg>
        <pc:spChg chg="add del mod">
          <ac:chgData name="Mr J Bee (BWCET)" userId="a1856448-f297-487a-a7ea-498499ce4ab3" providerId="ADAL" clId="{7B77F153-592D-49B5-BFF1-A2EAA9389930}" dt="2024-11-01T08:25:13.698" v="10550" actId="478"/>
          <ac:spMkLst>
            <pc:docMk/>
            <pc:sldMk cId="2957845525" sldId="1803"/>
            <ac:spMk id="178" creationId="{299A0EFF-2A7D-F7BA-EE7A-D234A4741D7C}"/>
          </ac:spMkLst>
        </pc:spChg>
        <pc:spChg chg="add del mod">
          <ac:chgData name="Mr J Bee (BWCET)" userId="a1856448-f297-487a-a7ea-498499ce4ab3" providerId="ADAL" clId="{7B77F153-592D-49B5-BFF1-A2EAA9389930}" dt="2024-11-01T08:25:13.698" v="10550" actId="478"/>
          <ac:spMkLst>
            <pc:docMk/>
            <pc:sldMk cId="2957845525" sldId="1803"/>
            <ac:spMk id="179" creationId="{7E8F396C-8A8F-4708-24A8-0BA9D079617F}"/>
          </ac:spMkLst>
        </pc:spChg>
        <pc:spChg chg="add mod">
          <ac:chgData name="Mr J Bee (BWCET)" userId="a1856448-f297-487a-a7ea-498499ce4ab3" providerId="ADAL" clId="{7B77F153-592D-49B5-BFF1-A2EAA9389930}" dt="2024-11-01T08:25:24.644" v="10554" actId="1076"/>
          <ac:spMkLst>
            <pc:docMk/>
            <pc:sldMk cId="2957845525" sldId="1803"/>
            <ac:spMk id="180" creationId="{6C83A0FB-B471-7C06-2EE3-83E9C4657CB3}"/>
          </ac:spMkLst>
        </pc:spChg>
        <pc:spChg chg="add mod">
          <ac:chgData name="Mr J Bee (BWCET)" userId="a1856448-f297-487a-a7ea-498499ce4ab3" providerId="ADAL" clId="{7B77F153-592D-49B5-BFF1-A2EAA9389930}" dt="2024-11-01T08:25:27.144" v="10556" actId="20577"/>
          <ac:spMkLst>
            <pc:docMk/>
            <pc:sldMk cId="2957845525" sldId="1803"/>
            <ac:spMk id="181" creationId="{491BBCFA-C553-8648-D6E4-492783D52D50}"/>
          </ac:spMkLst>
        </pc:spChg>
        <pc:spChg chg="add mod">
          <ac:chgData name="Mr J Bee (BWCET)" userId="a1856448-f297-487a-a7ea-498499ce4ab3" providerId="ADAL" clId="{7B77F153-592D-49B5-BFF1-A2EAA9389930}" dt="2024-11-01T08:26:14.494" v="10565" actId="14100"/>
          <ac:spMkLst>
            <pc:docMk/>
            <pc:sldMk cId="2957845525" sldId="1803"/>
            <ac:spMk id="182" creationId="{D66CBA17-4E60-CC8C-84DC-98B4CA0FF59F}"/>
          </ac:spMkLst>
        </pc:spChg>
        <pc:spChg chg="add mod">
          <ac:chgData name="Mr J Bee (BWCET)" userId="a1856448-f297-487a-a7ea-498499ce4ab3" providerId="ADAL" clId="{7B77F153-592D-49B5-BFF1-A2EAA9389930}" dt="2024-11-01T08:27:02.179" v="10578" actId="1038"/>
          <ac:spMkLst>
            <pc:docMk/>
            <pc:sldMk cId="2957845525" sldId="1803"/>
            <ac:spMk id="183" creationId="{CAD19A5C-F599-2CA0-F8D0-EDE52F4E13B5}"/>
          </ac:spMkLst>
        </pc:spChg>
        <pc:cxnChg chg="del">
          <ac:chgData name="Mr J Bee (BWCET)" userId="a1856448-f297-487a-a7ea-498499ce4ab3" providerId="ADAL" clId="{7B77F153-592D-49B5-BFF1-A2EAA9389930}" dt="2024-11-01T08:09:19.369" v="10247" actId="478"/>
          <ac:cxnSpMkLst>
            <pc:docMk/>
            <pc:sldMk cId="2957845525" sldId="1803"/>
            <ac:cxnSpMk id="9" creationId="{7D8D4547-72D0-FE91-8961-CD45106FB0FD}"/>
          </ac:cxnSpMkLst>
        </pc:cxnChg>
        <pc:cxnChg chg="del">
          <ac:chgData name="Mr J Bee (BWCET)" userId="a1856448-f297-487a-a7ea-498499ce4ab3" providerId="ADAL" clId="{7B77F153-592D-49B5-BFF1-A2EAA9389930}" dt="2024-11-01T08:09:19.369" v="10247" actId="478"/>
          <ac:cxnSpMkLst>
            <pc:docMk/>
            <pc:sldMk cId="2957845525" sldId="1803"/>
            <ac:cxnSpMk id="13" creationId="{BDA2443A-5C7D-E983-01FE-75D01BCA1C8E}"/>
          </ac:cxnSpMkLst>
        </pc:cxnChg>
        <pc:cxnChg chg="del">
          <ac:chgData name="Mr J Bee (BWCET)" userId="a1856448-f297-487a-a7ea-498499ce4ab3" providerId="ADAL" clId="{7B77F153-592D-49B5-BFF1-A2EAA9389930}" dt="2024-11-01T08:09:19.369" v="10247" actId="478"/>
          <ac:cxnSpMkLst>
            <pc:docMk/>
            <pc:sldMk cId="2957845525" sldId="1803"/>
            <ac:cxnSpMk id="41" creationId="{797D910D-EAC4-A103-E143-A9D39F39E89B}"/>
          </ac:cxnSpMkLst>
        </pc:cxnChg>
        <pc:cxnChg chg="add mod">
          <ac:chgData name="Mr J Bee (BWCET)" userId="a1856448-f297-487a-a7ea-498499ce4ab3" providerId="ADAL" clId="{7B77F153-592D-49B5-BFF1-A2EAA9389930}" dt="2024-11-01T08:23:13.771" v="10530" actId="478"/>
          <ac:cxnSpMkLst>
            <pc:docMk/>
            <pc:sldMk cId="2957845525" sldId="1803"/>
            <ac:cxnSpMk id="55" creationId="{8B6D5BBD-3AE1-C23C-AE7E-03977A67601E}"/>
          </ac:cxnSpMkLst>
        </pc:cxnChg>
        <pc:cxnChg chg="add mod">
          <ac:chgData name="Mr J Bee (BWCET)" userId="a1856448-f297-487a-a7ea-498499ce4ab3" providerId="ADAL" clId="{7B77F153-592D-49B5-BFF1-A2EAA9389930}" dt="2024-11-01T08:23:13.771" v="10530" actId="478"/>
          <ac:cxnSpMkLst>
            <pc:docMk/>
            <pc:sldMk cId="2957845525" sldId="1803"/>
            <ac:cxnSpMk id="56" creationId="{1C6F662B-191F-D52C-D76D-449D1A8F7D5B}"/>
          </ac:cxnSpMkLst>
        </pc:cxnChg>
        <pc:cxnChg chg="del">
          <ac:chgData name="Mr J Bee (BWCET)" userId="a1856448-f297-487a-a7ea-498499ce4ab3" providerId="ADAL" clId="{7B77F153-592D-49B5-BFF1-A2EAA9389930}" dt="2024-11-01T08:09:19.369" v="10247" actId="478"/>
          <ac:cxnSpMkLst>
            <pc:docMk/>
            <pc:sldMk cId="2957845525" sldId="1803"/>
            <ac:cxnSpMk id="60" creationId="{DC1C1C76-7ECC-E09C-99CA-C1A4A257D04F}"/>
          </ac:cxnSpMkLst>
        </pc:cxnChg>
        <pc:cxnChg chg="del">
          <ac:chgData name="Mr J Bee (BWCET)" userId="a1856448-f297-487a-a7ea-498499ce4ab3" providerId="ADAL" clId="{7B77F153-592D-49B5-BFF1-A2EAA9389930}" dt="2024-11-01T08:09:19.369" v="10247" actId="478"/>
          <ac:cxnSpMkLst>
            <pc:docMk/>
            <pc:sldMk cId="2957845525" sldId="1803"/>
            <ac:cxnSpMk id="64" creationId="{23E14A9B-60A8-EADB-7A7F-448F2413E2C5}"/>
          </ac:cxnSpMkLst>
        </pc:cxnChg>
        <pc:cxnChg chg="del">
          <ac:chgData name="Mr J Bee (BWCET)" userId="a1856448-f297-487a-a7ea-498499ce4ab3" providerId="ADAL" clId="{7B77F153-592D-49B5-BFF1-A2EAA9389930}" dt="2024-11-01T08:09:19.369" v="10247" actId="478"/>
          <ac:cxnSpMkLst>
            <pc:docMk/>
            <pc:sldMk cId="2957845525" sldId="1803"/>
            <ac:cxnSpMk id="151" creationId="{FE84EA8C-3629-DE8F-686E-443A00E196B6}"/>
          </ac:cxnSpMkLst>
        </pc:cxnChg>
        <pc:cxnChg chg="del">
          <ac:chgData name="Mr J Bee (BWCET)" userId="a1856448-f297-487a-a7ea-498499ce4ab3" providerId="ADAL" clId="{7B77F153-592D-49B5-BFF1-A2EAA9389930}" dt="2024-11-01T08:09:19.369" v="10247" actId="478"/>
          <ac:cxnSpMkLst>
            <pc:docMk/>
            <pc:sldMk cId="2957845525" sldId="1803"/>
            <ac:cxnSpMk id="161" creationId="{4550902C-FADD-91C3-030D-7E28CB85BE21}"/>
          </ac:cxnSpMkLst>
        </pc:cxnChg>
        <pc:cxnChg chg="del">
          <ac:chgData name="Mr J Bee (BWCET)" userId="a1856448-f297-487a-a7ea-498499ce4ab3" providerId="ADAL" clId="{7B77F153-592D-49B5-BFF1-A2EAA9389930}" dt="2024-11-01T08:09:19.369" v="10247" actId="478"/>
          <ac:cxnSpMkLst>
            <pc:docMk/>
            <pc:sldMk cId="2957845525" sldId="1803"/>
            <ac:cxnSpMk id="164" creationId="{7BB2EE3F-09EE-28D9-6EF8-1F35298273BD}"/>
          </ac:cxnSpMkLst>
        </pc:cxnChg>
        <pc:cxnChg chg="mod">
          <ac:chgData name="Mr J Bee (BWCET)" userId="a1856448-f297-487a-a7ea-498499ce4ab3" providerId="ADAL" clId="{7B77F153-592D-49B5-BFF1-A2EAA9389930}" dt="2024-11-01T08:10:05.468" v="10271" actId="1076"/>
          <ac:cxnSpMkLst>
            <pc:docMk/>
            <pc:sldMk cId="2957845525" sldId="1803"/>
            <ac:cxnSpMk id="170" creationId="{D0E5ABEA-C8C9-AD5B-9B45-FFFCBE33D181}"/>
          </ac:cxnSpMkLst>
        </pc:cxnChg>
        <pc:cxnChg chg="del">
          <ac:chgData name="Mr J Bee (BWCET)" userId="a1856448-f297-487a-a7ea-498499ce4ab3" providerId="ADAL" clId="{7B77F153-592D-49B5-BFF1-A2EAA9389930}" dt="2024-11-01T08:09:19.369" v="10247" actId="478"/>
          <ac:cxnSpMkLst>
            <pc:docMk/>
            <pc:sldMk cId="2957845525" sldId="1803"/>
            <ac:cxnSpMk id="171" creationId="{86CFB2FB-7CC0-8D78-1A4F-06B4BA531BD2}"/>
          </ac:cxnSpMkLst>
        </pc:cxnChg>
        <pc:cxnChg chg="add mod">
          <ac:chgData name="Mr J Bee (BWCET)" userId="a1856448-f297-487a-a7ea-498499ce4ab3" providerId="ADAL" clId="{7B77F153-592D-49B5-BFF1-A2EAA9389930}" dt="2024-11-01T08:27:02.179" v="10578" actId="1038"/>
          <ac:cxnSpMkLst>
            <pc:docMk/>
            <pc:sldMk cId="2957845525" sldId="1803"/>
            <ac:cxnSpMk id="184" creationId="{81AC56F4-3592-5A98-F673-F1841AD3CF89}"/>
          </ac:cxnSpMkLst>
        </pc:cxn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3876056" sldId="1804"/>
        </pc:sldMkLst>
        <pc:spChg chg="mod">
          <ac:chgData name="Mr J Bee (BWCET)" userId="a1856448-f297-487a-a7ea-498499ce4ab3" providerId="ADAL" clId="{7B77F153-592D-49B5-BFF1-A2EAA9389930}" dt="2024-11-04T11:51:17.895" v="14169" actId="20577"/>
          <ac:spMkLst>
            <pc:docMk/>
            <pc:sldMk cId="123876056" sldId="1804"/>
            <ac:spMk id="2" creationId="{D1ABD16F-606B-3526-146A-1905A4A055DE}"/>
          </ac:spMkLst>
        </pc:spChg>
        <pc:spChg chg="del mod">
          <ac:chgData name="Mr J Bee (BWCET)" userId="a1856448-f297-487a-a7ea-498499ce4ab3" providerId="ADAL" clId="{7B77F153-592D-49B5-BFF1-A2EAA9389930}" dt="2024-11-04T11:51:08.576" v="14151" actId="478"/>
          <ac:spMkLst>
            <pc:docMk/>
            <pc:sldMk cId="123876056" sldId="1804"/>
            <ac:spMk id="3" creationId="{60F593FC-F26F-1B1C-E604-7A38CF4F43CA}"/>
          </ac:spMkLst>
        </pc:spChg>
        <pc:spChg chg="add del mod">
          <ac:chgData name="Mr J Bee (BWCET)" userId="a1856448-f297-487a-a7ea-498499ce4ab3" providerId="ADAL" clId="{7B77F153-592D-49B5-BFF1-A2EAA9389930}" dt="2024-11-04T11:51:10.811" v="14152" actId="478"/>
          <ac:spMkLst>
            <pc:docMk/>
            <pc:sldMk cId="123876056" sldId="1804"/>
            <ac:spMk id="5" creationId="{155CCE21-B0A3-6BAE-0250-3AA526E1A7CE}"/>
          </ac:spMkLst>
        </pc:spChg>
      </pc:sldChg>
      <pc:sldChg chg="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073416067" sldId="1805"/>
        </pc:sldMkLst>
        <pc:spChg chg="mod">
          <ac:chgData name="Mr J Bee (BWCET)" userId="a1856448-f297-487a-a7ea-498499ce4ab3" providerId="ADAL" clId="{7B77F153-592D-49B5-BFF1-A2EAA9389930}" dt="2024-11-04T13:34:28.295" v="15144" actId="20577"/>
          <ac:spMkLst>
            <pc:docMk/>
            <pc:sldMk cId="4073416067" sldId="1805"/>
            <ac:spMk id="2" creationId="{4E1592D2-A077-E2D9-CEA8-61868FBFC73A}"/>
          </ac:spMkLst>
        </pc:spChg>
        <pc:spChg chg="del mod">
          <ac:chgData name="Mr J Bee (BWCET)" userId="a1856448-f297-487a-a7ea-498499ce4ab3" providerId="ADAL" clId="{7B77F153-592D-49B5-BFF1-A2EAA9389930}" dt="2024-11-04T13:34:17.348" v="15126" actId="478"/>
          <ac:spMkLst>
            <pc:docMk/>
            <pc:sldMk cId="4073416067" sldId="1805"/>
            <ac:spMk id="3" creationId="{410392D5-0189-8DF5-8491-5BE4D6E22E49}"/>
          </ac:spMkLst>
        </pc:sp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875151379" sldId="1806"/>
        </pc:sldMkLst>
        <pc:spChg chg="add mod">
          <ac:chgData name="Mr J Bee (BWCET)" userId="a1856448-f297-487a-a7ea-498499ce4ab3" providerId="ADAL" clId="{7B77F153-592D-49B5-BFF1-A2EAA9389930}" dt="2024-11-01T08:31:55.920" v="10639" actId="1076"/>
          <ac:spMkLst>
            <pc:docMk/>
            <pc:sldMk cId="1875151379" sldId="1806"/>
            <ac:spMk id="8" creationId="{80E03579-CF5A-E616-62F4-36CDA0BA3E74}"/>
          </ac:spMkLst>
        </pc:spChg>
        <pc:spChg chg="mod">
          <ac:chgData name="Mr J Bee (BWCET)" userId="a1856448-f297-487a-a7ea-498499ce4ab3" providerId="ADAL" clId="{7B77F153-592D-49B5-BFF1-A2EAA9389930}" dt="2024-11-01T08:32:41.012" v="10652" actId="20577"/>
          <ac:spMkLst>
            <pc:docMk/>
            <pc:sldMk cId="1875151379" sldId="1806"/>
            <ac:spMk id="32" creationId="{0812B745-4C8F-1321-C5CF-AD8E09375A09}"/>
          </ac:spMkLst>
        </pc:spChg>
        <pc:spChg chg="mod">
          <ac:chgData name="Mr J Bee (BWCET)" userId="a1856448-f297-487a-a7ea-498499ce4ab3" providerId="ADAL" clId="{7B77F153-592D-49B5-BFF1-A2EAA9389930}" dt="2024-11-01T08:32:49.881" v="10658" actId="20577"/>
          <ac:spMkLst>
            <pc:docMk/>
            <pc:sldMk cId="1875151379" sldId="1806"/>
            <ac:spMk id="34" creationId="{4BC7DAA3-4058-24C9-C324-73FB1A7E0815}"/>
          </ac:spMkLst>
        </pc:spChg>
        <pc:spChg chg="mod">
          <ac:chgData name="Mr J Bee (BWCET)" userId="a1856448-f297-487a-a7ea-498499ce4ab3" providerId="ADAL" clId="{7B77F153-592D-49B5-BFF1-A2EAA9389930}" dt="2024-11-01T08:32:36.660" v="10648" actId="20577"/>
          <ac:spMkLst>
            <pc:docMk/>
            <pc:sldMk cId="1875151379" sldId="1806"/>
            <ac:spMk id="37" creationId="{7752A780-7EF4-D0FB-6DC6-3D45CA5D0B79}"/>
          </ac:spMkLst>
        </pc:spChg>
        <pc:spChg chg="mod">
          <ac:chgData name="Mr J Bee (BWCET)" userId="a1856448-f297-487a-a7ea-498499ce4ab3" providerId="ADAL" clId="{7B77F153-592D-49B5-BFF1-A2EAA9389930}" dt="2024-11-01T08:32:59.991" v="10662" actId="20577"/>
          <ac:spMkLst>
            <pc:docMk/>
            <pc:sldMk cId="1875151379" sldId="1806"/>
            <ac:spMk id="153" creationId="{2080D17F-6075-501B-4844-D35A88C19882}"/>
          </ac:spMkLst>
        </pc:spChg>
        <pc:spChg chg="mod">
          <ac:chgData name="Mr J Bee (BWCET)" userId="a1856448-f297-487a-a7ea-498499ce4ab3" providerId="ADAL" clId="{7B77F153-592D-49B5-BFF1-A2EAA9389930}" dt="2024-11-01T08:32:54.506" v="10660" actId="20577"/>
          <ac:spMkLst>
            <pc:docMk/>
            <pc:sldMk cId="1875151379" sldId="1806"/>
            <ac:spMk id="155" creationId="{C45759FF-9DE8-3DFB-D366-E2B74A58B0B9}"/>
          </ac:spMkLst>
        </pc:spChg>
        <pc:spChg chg="mod">
          <ac:chgData name="Mr J Bee (BWCET)" userId="a1856448-f297-487a-a7ea-498499ce4ab3" providerId="ADAL" clId="{7B77F153-592D-49B5-BFF1-A2EAA9389930}" dt="2024-11-01T08:32:22.233" v="10644" actId="20577"/>
          <ac:spMkLst>
            <pc:docMk/>
            <pc:sldMk cId="1875151379" sldId="1806"/>
            <ac:spMk id="169" creationId="{1EA6C326-E83B-B650-C97B-027B1ED5CCDE}"/>
          </ac:spMkLst>
        </pc:spChg>
        <pc:spChg chg="mod">
          <ac:chgData name="Mr J Bee (BWCET)" userId="a1856448-f297-487a-a7ea-498499ce4ab3" providerId="ADAL" clId="{7B77F153-592D-49B5-BFF1-A2EAA9389930}" dt="2024-11-01T08:33:21.175" v="10668" actId="20577"/>
          <ac:spMkLst>
            <pc:docMk/>
            <pc:sldMk cId="1875151379" sldId="1806"/>
            <ac:spMk id="175" creationId="{0DECBA35-BFA9-2A24-29A0-C3B22CE1832A}"/>
          </ac:spMkLst>
        </pc:spChg>
        <pc:cxnChg chg="mod">
          <ac:chgData name="Mr J Bee (BWCET)" userId="a1856448-f297-487a-a7ea-498499ce4ab3" providerId="ADAL" clId="{7B77F153-592D-49B5-BFF1-A2EAA9389930}" dt="2024-11-01T08:31:30.446" v="10637" actId="1038"/>
          <ac:cxnSpMkLst>
            <pc:docMk/>
            <pc:sldMk cId="1875151379" sldId="1806"/>
            <ac:cxnSpMk id="170" creationId="{A2165763-D50A-EE84-4EA3-EE5CE4E744BD}"/>
          </ac:cxnSpMkLst>
        </pc:cxn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302800860" sldId="1807"/>
        </pc:sldMkLst>
        <pc:spChg chg="add mod">
          <ac:chgData name="Mr J Bee (BWCET)" userId="a1856448-f297-487a-a7ea-498499ce4ab3" providerId="ADAL" clId="{7B77F153-592D-49B5-BFF1-A2EAA9389930}" dt="2024-11-01T08:34:55.227" v="10713" actId="1076"/>
          <ac:spMkLst>
            <pc:docMk/>
            <pc:sldMk cId="3302800860" sldId="1807"/>
            <ac:spMk id="9" creationId="{4A617CCD-D61E-DB89-EEF0-0D1CA6696E9D}"/>
          </ac:spMkLst>
        </pc:spChg>
        <pc:spChg chg="mod">
          <ac:chgData name="Mr J Bee (BWCET)" userId="a1856448-f297-487a-a7ea-498499ce4ab3" providerId="ADAL" clId="{7B77F153-592D-49B5-BFF1-A2EAA9389930}" dt="2024-11-01T08:35:53.982" v="10717" actId="20577"/>
          <ac:spMkLst>
            <pc:docMk/>
            <pc:sldMk cId="3302800860" sldId="1807"/>
            <ac:spMk id="32" creationId="{20B66DA6-4478-0CE7-D663-E25A68D4542D}"/>
          </ac:spMkLst>
        </pc:spChg>
        <pc:spChg chg="mod">
          <ac:chgData name="Mr J Bee (BWCET)" userId="a1856448-f297-487a-a7ea-498499ce4ab3" providerId="ADAL" clId="{7B77F153-592D-49B5-BFF1-A2EAA9389930}" dt="2024-11-01T08:34:23.114" v="10675" actId="20577"/>
          <ac:spMkLst>
            <pc:docMk/>
            <pc:sldMk cId="3302800860" sldId="1807"/>
            <ac:spMk id="34" creationId="{E1A6C132-577C-AB39-BAB1-3ED09CCC29B7}"/>
          </ac:spMkLst>
        </pc:spChg>
        <pc:spChg chg="mod">
          <ac:chgData name="Mr J Bee (BWCET)" userId="a1856448-f297-487a-a7ea-498499ce4ab3" providerId="ADAL" clId="{7B77F153-592D-49B5-BFF1-A2EAA9389930}" dt="2024-11-01T08:34:25.908" v="10677" actId="20577"/>
          <ac:spMkLst>
            <pc:docMk/>
            <pc:sldMk cId="3302800860" sldId="1807"/>
            <ac:spMk id="37" creationId="{E6593B31-222E-D292-5C2D-0F607BFEF65C}"/>
          </ac:spMkLst>
        </pc:spChg>
        <pc:spChg chg="mod">
          <ac:chgData name="Mr J Bee (BWCET)" userId="a1856448-f297-487a-a7ea-498499ce4ab3" providerId="ADAL" clId="{7B77F153-592D-49B5-BFF1-A2EAA9389930}" dt="2024-11-01T08:34:19.369" v="10673" actId="20577"/>
          <ac:spMkLst>
            <pc:docMk/>
            <pc:sldMk cId="3302800860" sldId="1807"/>
            <ac:spMk id="155" creationId="{C2E2B59F-134F-E37A-A08F-6636064BA650}"/>
          </ac:spMkLst>
        </pc:spChg>
        <pc:spChg chg="mod">
          <ac:chgData name="Mr J Bee (BWCET)" userId="a1856448-f297-487a-a7ea-498499ce4ab3" providerId="ADAL" clId="{7B77F153-592D-49B5-BFF1-A2EAA9389930}" dt="2024-11-01T08:34:29.628" v="10679" actId="20577"/>
          <ac:spMkLst>
            <pc:docMk/>
            <pc:sldMk cId="3302800860" sldId="1807"/>
            <ac:spMk id="175" creationId="{F123C4B7-5F1C-9F83-DC07-D96D1AA5850C}"/>
          </ac:spMkLst>
        </pc:spChg>
        <pc:spChg chg="mod">
          <ac:chgData name="Mr J Bee (BWCET)" userId="a1856448-f297-487a-a7ea-498499ce4ab3" providerId="ADAL" clId="{7B77F153-592D-49B5-BFF1-A2EAA9389930}" dt="2024-11-01T08:34:32.020" v="10681" actId="20577"/>
          <ac:spMkLst>
            <pc:docMk/>
            <pc:sldMk cId="3302800860" sldId="1807"/>
            <ac:spMk id="181" creationId="{0A86168B-3CC8-4DB6-D378-21BADA28D58E}"/>
          </ac:spMkLst>
        </pc:spChg>
        <pc:spChg chg="mod">
          <ac:chgData name="Mr J Bee (BWCET)" userId="a1856448-f297-487a-a7ea-498499ce4ab3" providerId="ADAL" clId="{7B77F153-592D-49B5-BFF1-A2EAA9389930}" dt="2024-11-01T08:34:49.121" v="10711" actId="1076"/>
          <ac:spMkLst>
            <pc:docMk/>
            <pc:sldMk cId="3302800860" sldId="1807"/>
            <ac:spMk id="182" creationId="{8B95D253-0A4C-4D2E-85F5-F9912063764E}"/>
          </ac:spMkLst>
        </pc:spChg>
        <pc:spChg chg="mod">
          <ac:chgData name="Mr J Bee (BWCET)" userId="a1856448-f297-487a-a7ea-498499ce4ab3" providerId="ADAL" clId="{7B77F153-592D-49B5-BFF1-A2EAA9389930}" dt="2024-11-01T08:36:48.529" v="10785" actId="20577"/>
          <ac:spMkLst>
            <pc:docMk/>
            <pc:sldMk cId="3302800860" sldId="1807"/>
            <ac:spMk id="183" creationId="{EAB30265-DABF-34A4-F8F6-93D1E2A9688E}"/>
          </ac:spMkLst>
        </pc:spChg>
        <pc:cxnChg chg="mod">
          <ac:chgData name="Mr J Bee (BWCET)" userId="a1856448-f297-487a-a7ea-498499ce4ab3" providerId="ADAL" clId="{7B77F153-592D-49B5-BFF1-A2EAA9389930}" dt="2024-11-01T08:34:42.492" v="10710" actId="1037"/>
          <ac:cxnSpMkLst>
            <pc:docMk/>
            <pc:sldMk cId="3302800860" sldId="1807"/>
            <ac:cxnSpMk id="184" creationId="{5307B8A4-C009-181F-5095-8AD437384CBB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916210536" sldId="1808"/>
        </pc:sldMkLst>
        <pc:spChg chg="mod">
          <ac:chgData name="Mr J Bee (BWCET)" userId="a1856448-f297-487a-a7ea-498499ce4ab3" providerId="ADAL" clId="{7B77F153-592D-49B5-BFF1-A2EAA9389930}" dt="2024-11-01T08:36:27.953" v="10777" actId="1037"/>
          <ac:spMkLst>
            <pc:docMk/>
            <pc:sldMk cId="1916210536" sldId="1808"/>
            <ac:spMk id="8" creationId="{2F839F55-9A02-B6DB-6593-D080520BC982}"/>
          </ac:spMkLst>
        </pc:spChg>
        <pc:spChg chg="mod">
          <ac:chgData name="Mr J Bee (BWCET)" userId="a1856448-f297-487a-a7ea-498499ce4ab3" providerId="ADAL" clId="{7B77F153-592D-49B5-BFF1-A2EAA9389930}" dt="2024-11-01T08:36:27.953" v="10777" actId="1037"/>
          <ac:spMkLst>
            <pc:docMk/>
            <pc:sldMk cId="1916210536" sldId="1808"/>
            <ac:spMk id="9" creationId="{799EEB67-8624-9D93-A5B2-833878F88865}"/>
          </ac:spMkLst>
        </pc:spChg>
        <pc:spChg chg="mod">
          <ac:chgData name="Mr J Bee (BWCET)" userId="a1856448-f297-487a-a7ea-498499ce4ab3" providerId="ADAL" clId="{7B77F153-592D-49B5-BFF1-A2EAA9389930}" dt="2024-11-01T08:36:27.953" v="10777" actId="1037"/>
          <ac:spMkLst>
            <pc:docMk/>
            <pc:sldMk cId="1916210536" sldId="1808"/>
            <ac:spMk id="28" creationId="{66143026-82D4-BA70-7B6B-A1F5CBE9D18A}"/>
          </ac:spMkLst>
        </pc:spChg>
        <pc:spChg chg="mod">
          <ac:chgData name="Mr J Bee (BWCET)" userId="a1856448-f297-487a-a7ea-498499ce4ab3" providerId="ADAL" clId="{7B77F153-592D-49B5-BFF1-A2EAA9389930}" dt="2024-11-01T08:36:27.953" v="10777" actId="1037"/>
          <ac:spMkLst>
            <pc:docMk/>
            <pc:sldMk cId="1916210536" sldId="1808"/>
            <ac:spMk id="29" creationId="{7375CC7A-5E84-C35E-8F74-8260DE89510F}"/>
          </ac:spMkLst>
        </pc:spChg>
        <pc:spChg chg="mod">
          <ac:chgData name="Mr J Bee (BWCET)" userId="a1856448-f297-487a-a7ea-498499ce4ab3" providerId="ADAL" clId="{7B77F153-592D-49B5-BFF1-A2EAA9389930}" dt="2024-11-01T08:36:04.909" v="10722" actId="20577"/>
          <ac:spMkLst>
            <pc:docMk/>
            <pc:sldMk cId="1916210536" sldId="1808"/>
            <ac:spMk id="32" creationId="{06ABD6BE-9277-1AF2-1B8E-BE1EA8503F0D}"/>
          </ac:spMkLst>
        </pc:spChg>
        <pc:spChg chg="mod">
          <ac:chgData name="Mr J Bee (BWCET)" userId="a1856448-f297-487a-a7ea-498499ce4ab3" providerId="ADAL" clId="{7B77F153-592D-49B5-BFF1-A2EAA9389930}" dt="2024-11-01T08:37:10.412" v="10834" actId="20577"/>
          <ac:spMkLst>
            <pc:docMk/>
            <pc:sldMk cId="1916210536" sldId="1808"/>
            <ac:spMk id="153" creationId="{F2B93E2B-074C-28A7-19A3-727AC1EE39DD}"/>
          </ac:spMkLst>
        </pc:spChg>
        <pc:spChg chg="mod">
          <ac:chgData name="Mr J Bee (BWCET)" userId="a1856448-f297-487a-a7ea-498499ce4ab3" providerId="ADAL" clId="{7B77F153-592D-49B5-BFF1-A2EAA9389930}" dt="2024-11-01T08:36:31.811" v="10781" actId="20577"/>
          <ac:spMkLst>
            <pc:docMk/>
            <pc:sldMk cId="1916210536" sldId="1808"/>
            <ac:spMk id="169" creationId="{5D71F683-9A3E-0C68-560E-57116FF139CF}"/>
          </ac:spMkLst>
        </pc:spChg>
        <pc:spChg chg="mod">
          <ac:chgData name="Mr J Bee (BWCET)" userId="a1856448-f297-487a-a7ea-498499ce4ab3" providerId="ADAL" clId="{7B77F153-592D-49B5-BFF1-A2EAA9389930}" dt="2024-11-01T08:37:20.913" v="10842" actId="20577"/>
          <ac:spMkLst>
            <pc:docMk/>
            <pc:sldMk cId="1916210536" sldId="1808"/>
            <ac:spMk id="175" creationId="{DE3AAD72-490E-4C57-0B70-62AB98662E68}"/>
          </ac:spMkLst>
        </pc:spChg>
        <pc:spChg chg="mod">
          <ac:chgData name="Mr J Bee (BWCET)" userId="a1856448-f297-487a-a7ea-498499ce4ab3" providerId="ADAL" clId="{7B77F153-592D-49B5-BFF1-A2EAA9389930}" dt="2024-11-01T08:37:33.911" v="10846" actId="20577"/>
          <ac:spMkLst>
            <pc:docMk/>
            <pc:sldMk cId="1916210536" sldId="1808"/>
            <ac:spMk id="181" creationId="{2995C733-EE6B-DF49-2DC2-709874E51517}"/>
          </ac:spMkLst>
        </pc:spChg>
        <pc:spChg chg="mod">
          <ac:chgData name="Mr J Bee (BWCET)" userId="a1856448-f297-487a-a7ea-498499ce4ab3" providerId="ADAL" clId="{7B77F153-592D-49B5-BFF1-A2EAA9389930}" dt="2024-11-01T08:36:27.953" v="10777" actId="1037"/>
          <ac:spMkLst>
            <pc:docMk/>
            <pc:sldMk cId="1916210536" sldId="1808"/>
            <ac:spMk id="182" creationId="{E1F7E468-4A95-3624-24EF-4FE204C5C79B}"/>
          </ac:spMkLst>
        </pc:spChg>
        <pc:spChg chg="mod">
          <ac:chgData name="Mr J Bee (BWCET)" userId="a1856448-f297-487a-a7ea-498499ce4ab3" providerId="ADAL" clId="{7B77F153-592D-49B5-BFF1-A2EAA9389930}" dt="2024-11-01T08:37:05.240" v="10830" actId="20577"/>
          <ac:spMkLst>
            <pc:docMk/>
            <pc:sldMk cId="1916210536" sldId="1808"/>
            <ac:spMk id="183" creationId="{9F783806-979E-55CE-0517-F02E500DD576}"/>
          </ac:spMkLst>
        </pc:spChg>
        <pc:cxnChg chg="mod">
          <ac:chgData name="Mr J Bee (BWCET)" userId="a1856448-f297-487a-a7ea-498499ce4ab3" providerId="ADAL" clId="{7B77F153-592D-49B5-BFF1-A2EAA9389930}" dt="2024-11-01T08:36:18.518" v="10748" actId="1038"/>
          <ac:cxnSpMkLst>
            <pc:docMk/>
            <pc:sldMk cId="1916210536" sldId="1808"/>
            <ac:cxnSpMk id="170" creationId="{02618382-BFBE-0DC6-AE02-CCB75B8A216F}"/>
          </ac:cxnSpMkLst>
        </pc:cxnChg>
        <pc:cxnChg chg="mod">
          <ac:chgData name="Mr J Bee (BWCET)" userId="a1856448-f297-487a-a7ea-498499ce4ab3" providerId="ADAL" clId="{7B77F153-592D-49B5-BFF1-A2EAA9389930}" dt="2024-11-01T08:37:01.584" v="10828" actId="1038"/>
          <ac:cxnSpMkLst>
            <pc:docMk/>
            <pc:sldMk cId="1916210536" sldId="1808"/>
            <ac:cxnSpMk id="184" creationId="{16C4A87A-0739-7CD5-C07C-CCEECBE082C4}"/>
          </ac:cxnSpMkLst>
        </pc:cxn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583664852" sldId="1809"/>
        </pc:sldMkLst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8" creationId="{63038AF3-E6C8-7D71-F3EB-4AC0A54DD185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1" creationId="{298B7B37-0912-96C8-FBE6-E01E0A57745E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2" creationId="{1E9DEBAC-D75B-DF61-401A-97991EE26B8A}"/>
          </ac:spMkLst>
        </pc:spChg>
        <pc:spChg chg="mod">
          <ac:chgData name="Mr J Bee (BWCET)" userId="a1856448-f297-487a-a7ea-498499ce4ab3" providerId="ADAL" clId="{7B77F153-592D-49B5-BFF1-A2EAA9389930}" dt="2024-11-01T08:39:56.711" v="10920" actId="20577"/>
          <ac:spMkLst>
            <pc:docMk/>
            <pc:sldMk cId="3583664852" sldId="1809"/>
            <ac:spMk id="25" creationId="{A6F483DE-218D-0D24-F4C2-6FB5F474B6E3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27" creationId="{08146AB6-E856-82DD-C396-DA728BFBF978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28" creationId="{99202D32-1D15-8C60-30BD-281C4DF33093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31" creationId="{6636EB99-993C-5B11-4EC1-13F484AD0F4C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33" creationId="{4FFF2D77-3992-EAAB-083A-F6E5FD35E404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35" creationId="{770F2620-A961-BAB8-195C-C250BD2A1597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36" creationId="{5CA6C628-48CD-5A79-7E98-E9396E6DE0DE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38" creationId="{70598A54-E681-8008-3F8B-2526A751EE8D}"/>
          </ac:spMkLst>
        </pc:spChg>
        <pc:spChg chg="add mod">
          <ac:chgData name="Mr J Bee (BWCET)" userId="a1856448-f297-487a-a7ea-498499ce4ab3" providerId="ADAL" clId="{7B77F153-592D-49B5-BFF1-A2EAA9389930}" dt="2024-11-01T08:39:26.959" v="10881" actId="1076"/>
          <ac:spMkLst>
            <pc:docMk/>
            <pc:sldMk cId="3583664852" sldId="1809"/>
            <ac:spMk id="39" creationId="{11A2CA80-058D-0EAA-8E24-AE93DC6D8F3F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40" creationId="{E1180A16-D571-9D0A-AD4F-874105FA7E58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43" creationId="{59127139-3342-9182-D4D0-DE19FF9B612C}"/>
          </ac:spMkLst>
        </pc:spChg>
        <pc:spChg chg="add mod">
          <ac:chgData name="Mr J Bee (BWCET)" userId="a1856448-f297-487a-a7ea-498499ce4ab3" providerId="ADAL" clId="{7B77F153-592D-49B5-BFF1-A2EAA9389930}" dt="2024-11-01T08:39:30.136" v="10882" actId="1076"/>
          <ac:spMkLst>
            <pc:docMk/>
            <pc:sldMk cId="3583664852" sldId="1809"/>
            <ac:spMk id="44" creationId="{F5E5139F-6CED-70FF-FFFF-B3B1ABE3AA2A}"/>
          </ac:spMkLst>
        </pc:spChg>
        <pc:spChg chg="add mod">
          <ac:chgData name="Mr J Bee (BWCET)" userId="a1856448-f297-487a-a7ea-498499ce4ab3" providerId="ADAL" clId="{7B77F153-592D-49B5-BFF1-A2EAA9389930}" dt="2024-11-01T08:39:36.072" v="10886" actId="20577"/>
          <ac:spMkLst>
            <pc:docMk/>
            <pc:sldMk cId="3583664852" sldId="1809"/>
            <ac:spMk id="54" creationId="{66205D18-2B85-AE4A-877D-7633A28EE24C}"/>
          </ac:spMkLst>
        </pc:spChg>
        <pc:spChg chg="add mod">
          <ac:chgData name="Mr J Bee (BWCET)" userId="a1856448-f297-487a-a7ea-498499ce4ab3" providerId="ADAL" clId="{7B77F153-592D-49B5-BFF1-A2EAA9389930}" dt="2024-11-01T08:39:34.499" v="10884" actId="1076"/>
          <ac:spMkLst>
            <pc:docMk/>
            <pc:sldMk cId="3583664852" sldId="1809"/>
            <ac:spMk id="55" creationId="{E3F45F30-679B-C158-F56F-3E9EABD43B61}"/>
          </ac:spMkLst>
        </pc:spChg>
        <pc:spChg chg="add mod">
          <ac:chgData name="Mr J Bee (BWCET)" userId="a1856448-f297-487a-a7ea-498499ce4ab3" providerId="ADAL" clId="{7B77F153-592D-49B5-BFF1-A2EAA9389930}" dt="2024-11-01T08:39:45.005" v="10890" actId="20577"/>
          <ac:spMkLst>
            <pc:docMk/>
            <pc:sldMk cId="3583664852" sldId="1809"/>
            <ac:spMk id="56" creationId="{0BE64349-5A9F-C255-1798-8F36ECE8F15D}"/>
          </ac:spMkLst>
        </pc:spChg>
        <pc:spChg chg="add mod">
          <ac:chgData name="Mr J Bee (BWCET)" userId="a1856448-f297-487a-a7ea-498499ce4ab3" providerId="ADAL" clId="{7B77F153-592D-49B5-BFF1-A2EAA9389930}" dt="2024-11-01T08:39:42.958" v="10888" actId="1076"/>
          <ac:spMkLst>
            <pc:docMk/>
            <pc:sldMk cId="3583664852" sldId="1809"/>
            <ac:spMk id="57" creationId="{DEA4688B-0931-47CD-1BD1-08FDCB625EF6}"/>
          </ac:spMkLst>
        </pc:spChg>
        <pc:spChg chg="add mod">
          <ac:chgData name="Mr J Bee (BWCET)" userId="a1856448-f297-487a-a7ea-498499ce4ab3" providerId="ADAL" clId="{7B77F153-592D-49B5-BFF1-A2EAA9389930}" dt="2024-11-01T08:39:47.054" v="10892" actId="20577"/>
          <ac:spMkLst>
            <pc:docMk/>
            <pc:sldMk cId="3583664852" sldId="1809"/>
            <ac:spMk id="58" creationId="{C97F8D41-E919-5FFF-D68A-89510CB588D3}"/>
          </ac:spMkLst>
        </pc:spChg>
        <pc:spChg chg="add mod">
          <ac:chgData name="Mr J Bee (BWCET)" userId="a1856448-f297-487a-a7ea-498499ce4ab3" providerId="ADAL" clId="{7B77F153-592D-49B5-BFF1-A2EAA9389930}" dt="2024-11-01T08:39:42.958" v="10888" actId="1076"/>
          <ac:spMkLst>
            <pc:docMk/>
            <pc:sldMk cId="3583664852" sldId="1809"/>
            <ac:spMk id="60" creationId="{4D1E06B0-75CF-1EDE-CBC8-1E4D72CCA3FC}"/>
          </ac:spMkLst>
        </pc:spChg>
        <pc:spChg chg="add mod">
          <ac:chgData name="Mr J Bee (BWCET)" userId="a1856448-f297-487a-a7ea-498499ce4ab3" providerId="ADAL" clId="{7B77F153-592D-49B5-BFF1-A2EAA9389930}" dt="2024-11-01T08:40:09.688" v="10924" actId="20577"/>
          <ac:spMkLst>
            <pc:docMk/>
            <pc:sldMk cId="3583664852" sldId="1809"/>
            <ac:spMk id="61" creationId="{5CD6BDE5-FB63-E4F6-9198-72945B0E475E}"/>
          </ac:spMkLst>
        </pc:spChg>
        <pc:spChg chg="add mod">
          <ac:chgData name="Mr J Bee (BWCET)" userId="a1856448-f297-487a-a7ea-498499ce4ab3" providerId="ADAL" clId="{7B77F153-592D-49B5-BFF1-A2EAA9389930}" dt="2024-11-01T08:40:06.444" v="10922" actId="1076"/>
          <ac:spMkLst>
            <pc:docMk/>
            <pc:sldMk cId="3583664852" sldId="1809"/>
            <ac:spMk id="62" creationId="{C3785D6C-5D82-0149-3BE0-F621A3250798}"/>
          </ac:spMkLst>
        </pc:spChg>
        <pc:spChg chg="add mod">
          <ac:chgData name="Mr J Bee (BWCET)" userId="a1856448-f297-487a-a7ea-498499ce4ab3" providerId="ADAL" clId="{7B77F153-592D-49B5-BFF1-A2EAA9389930}" dt="2024-11-01T08:40:12.890" v="10926" actId="20577"/>
          <ac:spMkLst>
            <pc:docMk/>
            <pc:sldMk cId="3583664852" sldId="1809"/>
            <ac:spMk id="64" creationId="{F04C3C01-BD70-C6E0-F245-4166E25501F3}"/>
          </ac:spMkLst>
        </pc:spChg>
        <pc:spChg chg="add mod">
          <ac:chgData name="Mr J Bee (BWCET)" userId="a1856448-f297-487a-a7ea-498499ce4ab3" providerId="ADAL" clId="{7B77F153-592D-49B5-BFF1-A2EAA9389930}" dt="2024-11-01T08:40:06.444" v="10922" actId="1076"/>
          <ac:spMkLst>
            <pc:docMk/>
            <pc:sldMk cId="3583664852" sldId="1809"/>
            <ac:spMk id="65" creationId="{A2DC0D0F-374E-6DAB-1383-2812EA18EABD}"/>
          </ac:spMkLst>
        </pc:spChg>
        <pc:spChg chg="add mod">
          <ac:chgData name="Mr J Bee (BWCET)" userId="a1856448-f297-487a-a7ea-498499ce4ab3" providerId="ADAL" clId="{7B77F153-592D-49B5-BFF1-A2EAA9389930}" dt="2024-11-01T08:40:14.926" v="10928" actId="20577"/>
          <ac:spMkLst>
            <pc:docMk/>
            <pc:sldMk cId="3583664852" sldId="1809"/>
            <ac:spMk id="66" creationId="{707296C2-6989-63E2-C39E-09040B90C486}"/>
          </ac:spMkLst>
        </pc:spChg>
        <pc:spChg chg="add mod">
          <ac:chgData name="Mr J Bee (BWCET)" userId="a1856448-f297-487a-a7ea-498499ce4ab3" providerId="ADAL" clId="{7B77F153-592D-49B5-BFF1-A2EAA9389930}" dt="2024-11-01T08:40:06.444" v="10922" actId="1076"/>
          <ac:spMkLst>
            <pc:docMk/>
            <pc:sldMk cId="3583664852" sldId="1809"/>
            <ac:spMk id="68" creationId="{AB3B46B6-8D6E-DDC4-57A2-31F71894AE38}"/>
          </ac:spMkLst>
        </pc:spChg>
        <pc:spChg chg="add mod">
          <ac:chgData name="Mr J Bee (BWCET)" userId="a1856448-f297-487a-a7ea-498499ce4ab3" providerId="ADAL" clId="{7B77F153-592D-49B5-BFF1-A2EAA9389930}" dt="2024-11-01T08:40:17.083" v="10930" actId="20577"/>
          <ac:spMkLst>
            <pc:docMk/>
            <pc:sldMk cId="3583664852" sldId="1809"/>
            <ac:spMk id="69" creationId="{DCCBCA3F-1B0C-D356-26B3-6882ED402EBC}"/>
          </ac:spMkLst>
        </pc:spChg>
        <pc:spChg chg="add mod">
          <ac:chgData name="Mr J Bee (BWCET)" userId="a1856448-f297-487a-a7ea-498499ce4ab3" providerId="ADAL" clId="{7B77F153-592D-49B5-BFF1-A2EAA9389930}" dt="2024-11-01T08:40:06.444" v="10922" actId="1076"/>
          <ac:spMkLst>
            <pc:docMk/>
            <pc:sldMk cId="3583664852" sldId="1809"/>
            <ac:spMk id="151" creationId="{AD280BA0-3FAC-FA8C-FC42-4E5C40261318}"/>
          </ac:spMkLst>
        </pc:spChg>
        <pc:spChg chg="add mod">
          <ac:chgData name="Mr J Bee (BWCET)" userId="a1856448-f297-487a-a7ea-498499ce4ab3" providerId="ADAL" clId="{7B77F153-592D-49B5-BFF1-A2EAA9389930}" dt="2024-11-01T08:40:28.790" v="10936" actId="20577"/>
          <ac:spMkLst>
            <pc:docMk/>
            <pc:sldMk cId="3583664852" sldId="1809"/>
            <ac:spMk id="153" creationId="{D8F522DF-1F09-DC3A-470A-43310E018520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55" creationId="{328D9669-4420-33A1-AE27-BD1A0C947652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57" creationId="{2EAB902F-83BB-A278-7C16-3874104382AF}"/>
          </ac:spMkLst>
        </pc:spChg>
        <pc:spChg chg="add mod">
          <ac:chgData name="Mr J Bee (BWCET)" userId="a1856448-f297-487a-a7ea-498499ce4ab3" providerId="ADAL" clId="{7B77F153-592D-49B5-BFF1-A2EAA9389930}" dt="2024-11-01T08:40:26.175" v="10932" actId="1076"/>
          <ac:spMkLst>
            <pc:docMk/>
            <pc:sldMk cId="3583664852" sldId="1809"/>
            <ac:spMk id="158" creationId="{99DC02AE-D8CD-81BE-21F1-48C662C4F61B}"/>
          </ac:spMkLst>
        </pc:spChg>
        <pc:spChg chg="add mod">
          <ac:chgData name="Mr J Bee (BWCET)" userId="a1856448-f297-487a-a7ea-498499ce4ab3" providerId="ADAL" clId="{7B77F153-592D-49B5-BFF1-A2EAA9389930}" dt="2024-11-01T08:40:30.845" v="10940" actId="20577"/>
          <ac:spMkLst>
            <pc:docMk/>
            <pc:sldMk cId="3583664852" sldId="1809"/>
            <ac:spMk id="159" creationId="{F37095D2-17D5-0BAD-D95C-A19D97F0ABC7}"/>
          </ac:spMkLst>
        </pc:spChg>
        <pc:spChg chg="add mod">
          <ac:chgData name="Mr J Bee (BWCET)" userId="a1856448-f297-487a-a7ea-498499ce4ab3" providerId="ADAL" clId="{7B77F153-592D-49B5-BFF1-A2EAA9389930}" dt="2024-11-01T08:40:26.175" v="10932" actId="1076"/>
          <ac:spMkLst>
            <pc:docMk/>
            <pc:sldMk cId="3583664852" sldId="1809"/>
            <ac:spMk id="161" creationId="{409700FF-B586-00A7-EDDE-2E9C501178AF}"/>
          </ac:spMkLst>
        </pc:spChg>
        <pc:spChg chg="add mod">
          <ac:chgData name="Mr J Bee (BWCET)" userId="a1856448-f297-487a-a7ea-498499ce4ab3" providerId="ADAL" clId="{7B77F153-592D-49B5-BFF1-A2EAA9389930}" dt="2024-11-01T08:40:32.703" v="10944" actId="20577"/>
          <ac:spMkLst>
            <pc:docMk/>
            <pc:sldMk cId="3583664852" sldId="1809"/>
            <ac:spMk id="162" creationId="{76C7FB7D-EAEB-7AB8-B9D0-FFC73EF3C253}"/>
          </ac:spMkLst>
        </pc:spChg>
        <pc:spChg chg="add mod">
          <ac:chgData name="Mr J Bee (BWCET)" userId="a1856448-f297-487a-a7ea-498499ce4ab3" providerId="ADAL" clId="{7B77F153-592D-49B5-BFF1-A2EAA9389930}" dt="2024-11-01T08:40:26.175" v="10932" actId="1076"/>
          <ac:spMkLst>
            <pc:docMk/>
            <pc:sldMk cId="3583664852" sldId="1809"/>
            <ac:spMk id="163" creationId="{8A1FB8A6-0C0E-9AD1-B4FC-A3ADAC71ECEB}"/>
          </ac:spMkLst>
        </pc:spChg>
        <pc:spChg chg="add mod">
          <ac:chgData name="Mr J Bee (BWCET)" userId="a1856448-f297-487a-a7ea-498499ce4ab3" providerId="ADAL" clId="{7B77F153-592D-49B5-BFF1-A2EAA9389930}" dt="2024-11-01T08:40:34.606" v="10948" actId="20577"/>
          <ac:spMkLst>
            <pc:docMk/>
            <pc:sldMk cId="3583664852" sldId="1809"/>
            <ac:spMk id="164" creationId="{23FD74AB-BBA9-5C7D-B14E-597D70429411}"/>
          </ac:spMkLst>
        </pc:spChg>
        <pc:spChg chg="add mod">
          <ac:chgData name="Mr J Bee (BWCET)" userId="a1856448-f297-487a-a7ea-498499ce4ab3" providerId="ADAL" clId="{7B77F153-592D-49B5-BFF1-A2EAA9389930}" dt="2024-11-01T08:40:26.175" v="10932" actId="1076"/>
          <ac:spMkLst>
            <pc:docMk/>
            <pc:sldMk cId="3583664852" sldId="1809"/>
            <ac:spMk id="165" creationId="{22D9B3B4-AEA5-76E2-1753-FFEF0C44D535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73" creationId="{6F9DE892-09B1-A3B8-1BFB-7F3A201CBFE1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75" creationId="{EC22D0F5-5DBD-3AFE-53CD-28801BC14096}"/>
          </ac:spMkLst>
        </pc:spChg>
        <pc:spChg chg="del">
          <ac:chgData name="Mr J Bee (BWCET)" userId="a1856448-f297-487a-a7ea-498499ce4ab3" providerId="ADAL" clId="{7B77F153-592D-49B5-BFF1-A2EAA9389930}" dt="2024-11-01T08:38:33.040" v="10849" actId="478"/>
          <ac:spMkLst>
            <pc:docMk/>
            <pc:sldMk cId="3583664852" sldId="1809"/>
            <ac:spMk id="177" creationId="{90972D92-A56E-4715-2C82-CE1DD25B4708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78" creationId="{FB015D07-2899-1F10-83D4-DAB71AAEC42A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80" creationId="{CF64764E-D03B-538F-1958-9A13627C6E70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82" creationId="{FAF48F88-6670-0C53-75F8-47AAE0617483}"/>
          </ac:spMkLst>
        </pc:spChg>
        <pc:spChg chg="del">
          <ac:chgData name="Mr J Bee (BWCET)" userId="a1856448-f297-487a-a7ea-498499ce4ab3" providerId="ADAL" clId="{7B77F153-592D-49B5-BFF1-A2EAA9389930}" dt="2024-11-01T08:38:34.138" v="10850" actId="478"/>
          <ac:spMkLst>
            <pc:docMk/>
            <pc:sldMk cId="3583664852" sldId="1809"/>
            <ac:spMk id="193" creationId="{695B8A0F-CA3F-FD19-2A01-79B17C2905C2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94" creationId="{65A0AE67-53CC-FBE0-CB5A-55B0CA638F6E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96" creationId="{06945A4E-21F7-75CB-72E7-3B154A4F9EE2}"/>
          </ac:spMkLst>
        </pc:spChg>
        <pc:spChg chg="del">
          <ac:chgData name="Mr J Bee (BWCET)" userId="a1856448-f297-487a-a7ea-498499ce4ab3" providerId="ADAL" clId="{7B77F153-592D-49B5-BFF1-A2EAA9389930}" dt="2024-11-01T08:38:32.042" v="10848" actId="478"/>
          <ac:spMkLst>
            <pc:docMk/>
            <pc:sldMk cId="3583664852" sldId="1809"/>
            <ac:spMk id="198" creationId="{377D8A9C-E19C-1ED1-7252-6E9E6D6270ED}"/>
          </ac:spMkLst>
        </pc:sp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9" creationId="{50BFB3E5-865A-165A-70E0-0444586A87F4}"/>
          </ac:cxnSpMkLst>
        </pc:cxn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10" creationId="{BDB4B162-D33E-0B79-BB13-214B14E197F9}"/>
          </ac:cxnSpMkLst>
        </pc:cxn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13" creationId="{8D0A8F78-6DA6-F715-488F-07ECB6AF9714}"/>
          </ac:cxnSpMkLst>
        </pc:cxn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29" creationId="{69F0924C-E631-2860-592C-D6009C7CD691}"/>
          </ac:cxnSpMkLst>
        </pc:cxn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32" creationId="{BA1FBBF9-67A2-22C2-B258-1485692FCA82}"/>
          </ac:cxnSpMkLst>
        </pc:cxn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34" creationId="{B835521D-B56E-3688-80DE-260A8DD8E50F}"/>
          </ac:cxnSpMkLst>
        </pc:cxn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37" creationId="{71D7FE4A-9566-84F5-5DB6-019D056306B4}"/>
          </ac:cxnSpMkLst>
        </pc:cxn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41" creationId="{E1E458DD-C745-030D-F80F-D3BB5D6911C7}"/>
          </ac:cxnSpMkLst>
        </pc:cxn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42" creationId="{3BDB46D8-282E-66C7-E95D-83C800425C97}"/>
          </ac:cxnSpMkLst>
        </pc:cxn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154" creationId="{3315E2A4-65E0-7CE4-8666-0C438B35EDA2}"/>
          </ac:cxnSpMkLst>
        </pc:cxn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172" creationId="{3363B70E-FC46-A471-F8F3-08A9D6C41C6B}"/>
          </ac:cxnSpMkLst>
        </pc:cxnChg>
        <pc:cxnChg chg="del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174" creationId="{C8A79286-616B-DE33-0526-6DD2A1E4F6CC}"/>
          </ac:cxnSpMkLst>
        </pc:cxnChg>
        <pc:cxnChg chg="del mod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176" creationId="{AC2A0916-382F-CD4E-44A7-2834CC71ACD0}"/>
          </ac:cxnSpMkLst>
        </pc:cxnChg>
        <pc:cxnChg chg="del mod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179" creationId="{57A506F2-D20F-BFFD-4541-39B154D22E95}"/>
          </ac:cxnSpMkLst>
        </pc:cxnChg>
        <pc:cxnChg chg="del mod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181" creationId="{31E6ED35-BB14-0E7C-8682-C0F9FC2DCCE5}"/>
          </ac:cxnSpMkLst>
        </pc:cxnChg>
        <pc:cxnChg chg="del mod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192" creationId="{AF6984DC-6565-D7B4-D3C0-D3CA7515F89A}"/>
          </ac:cxnSpMkLst>
        </pc:cxnChg>
        <pc:cxnChg chg="del mod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195" creationId="{5B343A33-51FF-B26C-7D40-E3A4FA7D5712}"/>
          </ac:cxnSpMkLst>
        </pc:cxnChg>
        <pc:cxnChg chg="del mod">
          <ac:chgData name="Mr J Bee (BWCET)" userId="a1856448-f297-487a-a7ea-498499ce4ab3" providerId="ADAL" clId="{7B77F153-592D-49B5-BFF1-A2EAA9389930}" dt="2024-11-01T08:38:32.042" v="10848" actId="478"/>
          <ac:cxnSpMkLst>
            <pc:docMk/>
            <pc:sldMk cId="3583664852" sldId="1809"/>
            <ac:cxnSpMk id="197" creationId="{697D8303-CC80-D780-656E-417D1BE01ECA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644749398" sldId="1810"/>
        </pc:sldMkLst>
        <pc:spChg chg="mod">
          <ac:chgData name="Mr J Bee (BWCET)" userId="a1856448-f297-487a-a7ea-498499ce4ab3" providerId="ADAL" clId="{7B77F153-592D-49B5-BFF1-A2EAA9389930}" dt="2024-11-01T08:59:08.577" v="11352" actId="1076"/>
          <ac:spMkLst>
            <pc:docMk/>
            <pc:sldMk cId="1644749398" sldId="1810"/>
            <ac:spMk id="2" creationId="{90EAC621-A4B5-9318-62EE-9F19E6BA1263}"/>
          </ac:spMkLst>
        </pc:spChg>
        <pc:spChg chg="mod">
          <ac:chgData name="Mr J Bee (BWCET)" userId="a1856448-f297-487a-a7ea-498499ce4ab3" providerId="ADAL" clId="{7B77F153-592D-49B5-BFF1-A2EAA9389930}" dt="2024-11-01T08:59:08.577" v="11352" actId="1076"/>
          <ac:spMkLst>
            <pc:docMk/>
            <pc:sldMk cId="1644749398" sldId="1810"/>
            <ac:spMk id="3" creationId="{A89F7501-D255-408C-6F45-CC76085110E4}"/>
          </ac:spMkLst>
        </pc:spChg>
        <pc:spChg chg="mod">
          <ac:chgData name="Mr J Bee (BWCET)" userId="a1856448-f297-487a-a7ea-498499ce4ab3" providerId="ADAL" clId="{7B77F153-592D-49B5-BFF1-A2EAA9389930}" dt="2024-11-01T08:59:08.577" v="11352" actId="1076"/>
          <ac:spMkLst>
            <pc:docMk/>
            <pc:sldMk cId="1644749398" sldId="1810"/>
            <ac:spMk id="4" creationId="{457E03BA-AFB0-E003-F708-21F96FEDBF95}"/>
          </ac:spMkLst>
        </pc:spChg>
        <pc:spChg chg="del">
          <ac:chgData name="Mr J Bee (BWCET)" userId="a1856448-f297-487a-a7ea-498499ce4ab3" providerId="ADAL" clId="{7B77F153-592D-49B5-BFF1-A2EAA9389930}" dt="2024-11-01T08:57:59.863" v="11324" actId="478"/>
          <ac:spMkLst>
            <pc:docMk/>
            <pc:sldMk cId="1644749398" sldId="1810"/>
            <ac:spMk id="7" creationId="{DAEE4575-A364-860B-F5A7-6B8C087AEDFB}"/>
          </ac:spMkLst>
        </pc:spChg>
        <pc:spChg chg="del">
          <ac:chgData name="Mr J Bee (BWCET)" userId="a1856448-f297-487a-a7ea-498499ce4ab3" providerId="ADAL" clId="{7B77F153-592D-49B5-BFF1-A2EAA9389930}" dt="2024-11-01T08:57:59.863" v="11324" actId="478"/>
          <ac:spMkLst>
            <pc:docMk/>
            <pc:sldMk cId="1644749398" sldId="1810"/>
            <ac:spMk id="9" creationId="{89F77138-14F0-8A05-8EFD-26C9FD9C39E3}"/>
          </ac:spMkLst>
        </pc:spChg>
        <pc:spChg chg="del">
          <ac:chgData name="Mr J Bee (BWCET)" userId="a1856448-f297-487a-a7ea-498499ce4ab3" providerId="ADAL" clId="{7B77F153-592D-49B5-BFF1-A2EAA9389930}" dt="2024-11-01T08:57:59.863" v="11324" actId="478"/>
          <ac:spMkLst>
            <pc:docMk/>
            <pc:sldMk cId="1644749398" sldId="1810"/>
            <ac:spMk id="11" creationId="{A2BE6918-02CF-EEF8-D857-6DA8785214BA}"/>
          </ac:spMkLst>
        </pc:spChg>
        <pc:spChg chg="del">
          <ac:chgData name="Mr J Bee (BWCET)" userId="a1856448-f297-487a-a7ea-498499ce4ab3" providerId="ADAL" clId="{7B77F153-592D-49B5-BFF1-A2EAA9389930}" dt="2024-11-01T08:59:03.170" v="11351" actId="478"/>
          <ac:spMkLst>
            <pc:docMk/>
            <pc:sldMk cId="1644749398" sldId="1810"/>
            <ac:spMk id="14" creationId="{5DEAAB42-5082-C2B5-F78E-F1B428EA3355}"/>
          </ac:spMkLst>
        </pc:spChg>
        <pc:spChg chg="mod">
          <ac:chgData name="Mr J Bee (BWCET)" userId="a1856448-f297-487a-a7ea-498499ce4ab3" providerId="ADAL" clId="{7B77F153-592D-49B5-BFF1-A2EAA9389930}" dt="2024-11-01T08:41:24.762" v="10981" actId="20577"/>
          <ac:spMkLst>
            <pc:docMk/>
            <pc:sldMk cId="1644749398" sldId="1810"/>
            <ac:spMk id="25" creationId="{ADF701A1-36E1-E33B-D0B6-98757F9D49D8}"/>
          </ac:spMkLst>
        </pc:spChg>
        <pc:spChg chg="add mod">
          <ac:chgData name="Mr J Bee (BWCET)" userId="a1856448-f297-487a-a7ea-498499ce4ab3" providerId="ADAL" clId="{7B77F153-592D-49B5-BFF1-A2EAA9389930}" dt="2024-11-01T08:55:39.863" v="11234" actId="13822"/>
          <ac:spMkLst>
            <pc:docMk/>
            <pc:sldMk cId="1644749398" sldId="1810"/>
            <ac:spMk id="38" creationId="{61247F3A-B58F-657A-38B2-B6A74ACA893C}"/>
          </ac:spMkLst>
        </pc:spChg>
        <pc:spChg chg="add mod">
          <ac:chgData name="Mr J Bee (BWCET)" userId="a1856448-f297-487a-a7ea-498499ce4ab3" providerId="ADAL" clId="{7B77F153-592D-49B5-BFF1-A2EAA9389930}" dt="2024-11-01T08:56:32.690" v="11313" actId="404"/>
          <ac:spMkLst>
            <pc:docMk/>
            <pc:sldMk cId="1644749398" sldId="1810"/>
            <ac:spMk id="39" creationId="{49BEA2A3-6C78-DA21-8A69-65464E090B4D}"/>
          </ac:spMkLst>
        </pc:spChg>
        <pc:spChg chg="add mod">
          <ac:chgData name="Mr J Bee (BWCET)" userId="a1856448-f297-487a-a7ea-498499ce4ab3" providerId="ADAL" clId="{7B77F153-592D-49B5-BFF1-A2EAA9389930}" dt="2024-11-01T08:59:52.212" v="11371" actId="1076"/>
          <ac:spMkLst>
            <pc:docMk/>
            <pc:sldMk cId="1644749398" sldId="1810"/>
            <ac:spMk id="40" creationId="{E8D9E599-E2D9-DB9F-3274-FB961D72C136}"/>
          </ac:spMkLst>
        </pc:spChg>
        <pc:spChg chg="add mod">
          <ac:chgData name="Mr J Bee (BWCET)" userId="a1856448-f297-487a-a7ea-498499ce4ab3" providerId="ADAL" clId="{7B77F153-592D-49B5-BFF1-A2EAA9389930}" dt="2024-11-01T09:00:44.736" v="11386" actId="20577"/>
          <ac:spMkLst>
            <pc:docMk/>
            <pc:sldMk cId="1644749398" sldId="1810"/>
            <ac:spMk id="41" creationId="{9AC2C87C-D58B-35CF-1BB7-9DD0C9D21217}"/>
          </ac:spMkLst>
        </pc:spChg>
        <pc:spChg chg="mod">
          <ac:chgData name="Mr J Bee (BWCET)" userId="a1856448-f297-487a-a7ea-498499ce4ab3" providerId="ADAL" clId="{7B77F153-592D-49B5-BFF1-A2EAA9389930}" dt="2024-11-01T08:46:23.670" v="11118" actId="1035"/>
          <ac:spMkLst>
            <pc:docMk/>
            <pc:sldMk cId="1644749398" sldId="1810"/>
            <ac:spMk id="154" creationId="{D580F512-EC14-773A-D4FE-6A1111A1B2A8}"/>
          </ac:spMkLst>
        </pc:spChg>
        <pc:spChg chg="mod">
          <ac:chgData name="Mr J Bee (BWCET)" userId="a1856448-f297-487a-a7ea-498499ce4ab3" providerId="ADAL" clId="{7B77F153-592D-49B5-BFF1-A2EAA9389930}" dt="2024-11-01T08:46:06.548" v="11110" actId="1076"/>
          <ac:spMkLst>
            <pc:docMk/>
            <pc:sldMk cId="1644749398" sldId="1810"/>
            <ac:spMk id="157" creationId="{B7BDD32C-C12B-4C14-6637-6EF9307A290C}"/>
          </ac:spMkLst>
        </pc:spChg>
        <pc:spChg chg="mod">
          <ac:chgData name="Mr J Bee (BWCET)" userId="a1856448-f297-487a-a7ea-498499ce4ab3" providerId="ADAL" clId="{7B77F153-592D-49B5-BFF1-A2EAA9389930}" dt="2024-11-01T08:42:48.723" v="11012" actId="20577"/>
          <ac:spMkLst>
            <pc:docMk/>
            <pc:sldMk cId="1644749398" sldId="1810"/>
            <ac:spMk id="173" creationId="{53FCD10C-AE93-9209-134B-4FD3B47DB860}"/>
          </ac:spMkLst>
        </pc:spChg>
        <pc:spChg chg="mod">
          <ac:chgData name="Mr J Bee (BWCET)" userId="a1856448-f297-487a-a7ea-498499ce4ab3" providerId="ADAL" clId="{7B77F153-592D-49B5-BFF1-A2EAA9389930}" dt="2024-11-01T08:42:34.498" v="11005" actId="20577"/>
          <ac:spMkLst>
            <pc:docMk/>
            <pc:sldMk cId="1644749398" sldId="1810"/>
            <ac:spMk id="175" creationId="{B46D9A6F-83A2-963C-291A-7F3202648259}"/>
          </ac:spMkLst>
        </pc:spChg>
        <pc:spChg chg="del">
          <ac:chgData name="Mr J Bee (BWCET)" userId="a1856448-f297-487a-a7ea-498499ce4ab3" providerId="ADAL" clId="{7B77F153-592D-49B5-BFF1-A2EAA9389930}" dt="2024-11-01T08:44:04.624" v="11067" actId="478"/>
          <ac:spMkLst>
            <pc:docMk/>
            <pc:sldMk cId="1644749398" sldId="1810"/>
            <ac:spMk id="177" creationId="{3120FD43-4F90-23A4-1519-8D4232F1646B}"/>
          </ac:spMkLst>
        </pc:spChg>
        <pc:spChg chg="mod">
          <ac:chgData name="Mr J Bee (BWCET)" userId="a1856448-f297-487a-a7ea-498499ce4ab3" providerId="ADAL" clId="{7B77F153-592D-49B5-BFF1-A2EAA9389930}" dt="2024-11-01T09:03:39.700" v="11398" actId="20577"/>
          <ac:spMkLst>
            <pc:docMk/>
            <pc:sldMk cId="1644749398" sldId="1810"/>
            <ac:spMk id="179" creationId="{69075554-C7D6-8336-53CF-F490054D9094}"/>
          </ac:spMkLst>
        </pc:spChg>
        <pc:spChg chg="mod">
          <ac:chgData name="Mr J Bee (BWCET)" userId="a1856448-f297-487a-a7ea-498499ce4ab3" providerId="ADAL" clId="{7B77F153-592D-49B5-BFF1-A2EAA9389930}" dt="2024-11-01T08:43:03.967" v="11037" actId="1037"/>
          <ac:spMkLst>
            <pc:docMk/>
            <pc:sldMk cId="1644749398" sldId="1810"/>
            <ac:spMk id="181" creationId="{F8AB3B7A-B9FA-F688-EB7F-1C9C3F924C32}"/>
          </ac:spMkLst>
        </pc:spChg>
        <pc:spChg chg="del">
          <ac:chgData name="Mr J Bee (BWCET)" userId="a1856448-f297-487a-a7ea-498499ce4ab3" providerId="ADAL" clId="{7B77F153-592D-49B5-BFF1-A2EAA9389930}" dt="2024-11-01T08:41:36.105" v="10991" actId="478"/>
          <ac:spMkLst>
            <pc:docMk/>
            <pc:sldMk cId="1644749398" sldId="1810"/>
            <ac:spMk id="183" creationId="{C76E0FD3-1F73-2A7E-7215-B0AD23032B05}"/>
          </ac:spMkLst>
        </pc:spChg>
        <pc:picChg chg="add mod">
          <ac:chgData name="Mr J Bee (BWCET)" userId="a1856448-f297-487a-a7ea-498499ce4ab3" providerId="ADAL" clId="{7B77F153-592D-49B5-BFF1-A2EAA9389930}" dt="2024-11-01T08:44:55.213" v="11080" actId="207"/>
          <ac:picMkLst>
            <pc:docMk/>
            <pc:sldMk cId="1644749398" sldId="1810"/>
            <ac:picMk id="16" creationId="{1D0D6D07-E2EC-3CD6-C1F0-1CCFC720D949}"/>
          </ac:picMkLst>
        </pc:picChg>
        <pc:picChg chg="add mod">
          <ac:chgData name="Mr J Bee (BWCET)" userId="a1856448-f297-487a-a7ea-498499ce4ab3" providerId="ADAL" clId="{7B77F153-592D-49B5-BFF1-A2EAA9389930}" dt="2024-11-01T08:44:21.301" v="11078" actId="207"/>
          <ac:picMkLst>
            <pc:docMk/>
            <pc:sldMk cId="1644749398" sldId="1810"/>
            <ac:picMk id="18" creationId="{D05D1AB5-2C02-251B-7D3B-935562F8B9FF}"/>
          </ac:picMkLst>
        </pc:picChg>
        <pc:picChg chg="add mod">
          <ac:chgData name="Mr J Bee (BWCET)" userId="a1856448-f297-487a-a7ea-498499ce4ab3" providerId="ADAL" clId="{7B77F153-592D-49B5-BFF1-A2EAA9389930}" dt="2024-11-01T08:44:17.090" v="11077" actId="207"/>
          <ac:picMkLst>
            <pc:docMk/>
            <pc:sldMk cId="1644749398" sldId="1810"/>
            <ac:picMk id="20" creationId="{D2BA2ADD-A5E4-DFBD-FAF0-B19A5DB555C8}"/>
          </ac:picMkLst>
        </pc:picChg>
        <pc:picChg chg="add mod">
          <ac:chgData name="Mr J Bee (BWCET)" userId="a1856448-f297-487a-a7ea-498499ce4ab3" providerId="ADAL" clId="{7B77F153-592D-49B5-BFF1-A2EAA9389930}" dt="2024-11-01T08:43:38.371" v="11054" actId="14100"/>
          <ac:picMkLst>
            <pc:docMk/>
            <pc:sldMk cId="1644749398" sldId="1810"/>
            <ac:picMk id="22" creationId="{AB129EBA-1FDC-579C-8281-EC99B88F36FB}"/>
          </ac:picMkLst>
        </pc:picChg>
        <pc:picChg chg="add mod">
          <ac:chgData name="Mr J Bee (BWCET)" userId="a1856448-f297-487a-a7ea-498499ce4ab3" providerId="ADAL" clId="{7B77F153-592D-49B5-BFF1-A2EAA9389930}" dt="2024-11-01T08:42:30.535" v="10999" actId="1076"/>
          <ac:picMkLst>
            <pc:docMk/>
            <pc:sldMk cId="1644749398" sldId="1810"/>
            <ac:picMk id="24" creationId="{4FE95648-1628-0275-0E4B-BF5E72BFB9DD}"/>
          </ac:picMkLst>
        </pc:picChg>
        <pc:picChg chg="del">
          <ac:chgData name="Mr J Bee (BWCET)" userId="a1856448-f297-487a-a7ea-498499ce4ab3" providerId="ADAL" clId="{7B77F153-592D-49B5-BFF1-A2EAA9389930}" dt="2024-11-01T08:41:30.712" v="10985" actId="478"/>
          <ac:picMkLst>
            <pc:docMk/>
            <pc:sldMk cId="1644749398" sldId="1810"/>
            <ac:picMk id="28" creationId="{76B1DFE4-FF16-9B03-9345-19A2B811405B}"/>
          </ac:picMkLst>
        </pc:picChg>
        <pc:picChg chg="add mod">
          <ac:chgData name="Mr J Bee (BWCET)" userId="a1856448-f297-487a-a7ea-498499ce4ab3" providerId="ADAL" clId="{7B77F153-592D-49B5-BFF1-A2EAA9389930}" dt="2024-11-01T08:44:29.049" v="11079" actId="207"/>
          <ac:picMkLst>
            <pc:docMk/>
            <pc:sldMk cId="1644749398" sldId="1810"/>
            <ac:picMk id="29" creationId="{CE792255-0853-4D51-F1FF-57BB0DCC2B2F}"/>
          </ac:picMkLst>
        </pc:picChg>
        <pc:picChg chg="add mod">
          <ac:chgData name="Mr J Bee (BWCET)" userId="a1856448-f297-487a-a7ea-498499ce4ab3" providerId="ADAL" clId="{7B77F153-592D-49B5-BFF1-A2EAA9389930}" dt="2024-11-01T08:56:04.483" v="11257" actId="1035"/>
          <ac:picMkLst>
            <pc:docMk/>
            <pc:sldMk cId="1644749398" sldId="1810"/>
            <ac:picMk id="30" creationId="{B71A391D-2EF3-490B-CB89-EB86309ACA92}"/>
          </ac:picMkLst>
        </pc:picChg>
        <pc:picChg chg="del">
          <ac:chgData name="Mr J Bee (BWCET)" userId="a1856448-f297-487a-a7ea-498499ce4ab3" providerId="ADAL" clId="{7B77F153-592D-49B5-BFF1-A2EAA9389930}" dt="2024-11-01T08:41:29.968" v="10984" actId="478"/>
          <ac:picMkLst>
            <pc:docMk/>
            <pc:sldMk cId="1644749398" sldId="1810"/>
            <ac:picMk id="31" creationId="{30E41C43-3DB4-EBAD-0570-C3008DAE20F4}"/>
          </ac:picMkLst>
        </pc:picChg>
        <pc:picChg chg="del">
          <ac:chgData name="Mr J Bee (BWCET)" userId="a1856448-f297-487a-a7ea-498499ce4ab3" providerId="ADAL" clId="{7B77F153-592D-49B5-BFF1-A2EAA9389930}" dt="2024-11-01T08:41:31.416" v="10986" actId="478"/>
          <ac:picMkLst>
            <pc:docMk/>
            <pc:sldMk cId="1644749398" sldId="1810"/>
            <ac:picMk id="33" creationId="{886794D2-8020-C8DF-C7F1-2CD7D722E0D3}"/>
          </ac:picMkLst>
        </pc:picChg>
        <pc:picChg chg="add mod">
          <ac:chgData name="Mr J Bee (BWCET)" userId="a1856448-f297-487a-a7ea-498499ce4ab3" providerId="ADAL" clId="{7B77F153-592D-49B5-BFF1-A2EAA9389930}" dt="2024-11-01T08:55:52.198" v="11254" actId="1038"/>
          <ac:picMkLst>
            <pc:docMk/>
            <pc:sldMk cId="1644749398" sldId="1810"/>
            <ac:picMk id="34" creationId="{CC73B3E8-8871-96AD-76BF-0DC478124355}"/>
          </ac:picMkLst>
        </pc:picChg>
        <pc:picChg chg="del">
          <ac:chgData name="Mr J Bee (BWCET)" userId="a1856448-f297-487a-a7ea-498499ce4ab3" providerId="ADAL" clId="{7B77F153-592D-49B5-BFF1-A2EAA9389930}" dt="2024-11-01T08:41:28.746" v="10982" actId="478"/>
          <ac:picMkLst>
            <pc:docMk/>
            <pc:sldMk cId="1644749398" sldId="1810"/>
            <ac:picMk id="35" creationId="{1793DCB1-8009-A560-DCD3-FC8BE405CD64}"/>
          </ac:picMkLst>
        </pc:picChg>
        <pc:picChg chg="add mod">
          <ac:chgData name="Mr J Bee (BWCET)" userId="a1856448-f297-487a-a7ea-498499ce4ab3" providerId="ADAL" clId="{7B77F153-592D-49B5-BFF1-A2EAA9389930}" dt="2024-11-01T08:54:35.638" v="11189" actId="1076"/>
          <ac:picMkLst>
            <pc:docMk/>
            <pc:sldMk cId="1644749398" sldId="1810"/>
            <ac:picMk id="37" creationId="{CA8428EB-926C-1D53-7B48-53346F5AE376}"/>
          </ac:picMkLst>
        </pc:picChg>
        <pc:picChg chg="del">
          <ac:chgData name="Mr J Bee (BWCET)" userId="a1856448-f297-487a-a7ea-498499ce4ab3" providerId="ADAL" clId="{7B77F153-592D-49B5-BFF1-A2EAA9389930}" dt="2024-11-01T08:41:32.984" v="10988" actId="478"/>
          <ac:picMkLst>
            <pc:docMk/>
            <pc:sldMk cId="1644749398" sldId="1810"/>
            <ac:picMk id="44" creationId="{F43DC6B0-24AC-9DA3-8DBE-1AA10B149CB5}"/>
          </ac:picMkLst>
        </pc:picChg>
        <pc:picChg chg="del">
          <ac:chgData name="Mr J Bee (BWCET)" userId="a1856448-f297-487a-a7ea-498499ce4ab3" providerId="ADAL" clId="{7B77F153-592D-49B5-BFF1-A2EAA9389930}" dt="2024-11-01T08:41:33.865" v="10989" actId="478"/>
          <ac:picMkLst>
            <pc:docMk/>
            <pc:sldMk cId="1644749398" sldId="1810"/>
            <ac:picMk id="55" creationId="{DA7FB98A-94D3-FF6E-27B6-44B5562D01A5}"/>
          </ac:picMkLst>
        </pc:picChg>
        <pc:picChg chg="del">
          <ac:chgData name="Mr J Bee (BWCET)" userId="a1856448-f297-487a-a7ea-498499ce4ab3" providerId="ADAL" clId="{7B77F153-592D-49B5-BFF1-A2EAA9389930}" dt="2024-11-01T08:41:32.292" v="10987" actId="478"/>
          <ac:picMkLst>
            <pc:docMk/>
            <pc:sldMk cId="1644749398" sldId="1810"/>
            <ac:picMk id="57" creationId="{CAC00FEF-E4BF-9B78-0BB0-352659F404FA}"/>
          </ac:picMkLst>
        </pc:picChg>
        <pc:picChg chg="mod">
          <ac:chgData name="Mr J Bee (BWCET)" userId="a1856448-f297-487a-a7ea-498499ce4ab3" providerId="ADAL" clId="{7B77F153-592D-49B5-BFF1-A2EAA9389930}" dt="2024-11-01T08:46:19.481" v="11113" actId="1076"/>
          <ac:picMkLst>
            <pc:docMk/>
            <pc:sldMk cId="1644749398" sldId="1810"/>
            <ac:picMk id="153" creationId="{F6818A83-1BC0-75FE-913E-50D2297C743A}"/>
          </ac:picMkLst>
        </pc:picChg>
        <pc:picChg chg="mod">
          <ac:chgData name="Mr J Bee (BWCET)" userId="a1856448-f297-487a-a7ea-498499ce4ab3" providerId="ADAL" clId="{7B77F153-592D-49B5-BFF1-A2EAA9389930}" dt="2024-11-01T08:46:06.548" v="11110" actId="1076"/>
          <ac:picMkLst>
            <pc:docMk/>
            <pc:sldMk cId="1644749398" sldId="1810"/>
            <ac:picMk id="155" creationId="{8627A53D-3843-C34B-4971-7FC4C2AE9113}"/>
          </ac:picMkLst>
        </pc:picChg>
        <pc:picChg chg="del">
          <ac:chgData name="Mr J Bee (BWCET)" userId="a1856448-f297-487a-a7ea-498499ce4ab3" providerId="ADAL" clId="{7B77F153-592D-49B5-BFF1-A2EAA9389930}" dt="2024-11-01T08:44:03.015" v="11066" actId="478"/>
          <ac:picMkLst>
            <pc:docMk/>
            <pc:sldMk cId="1644749398" sldId="1810"/>
            <ac:picMk id="176" creationId="{08C3DBA5-9853-9BDA-F3A4-B73F1DB5C5B6}"/>
          </ac:picMkLst>
        </pc:picChg>
        <pc:picChg chg="mod">
          <ac:chgData name="Mr J Bee (BWCET)" userId="a1856448-f297-487a-a7ea-498499ce4ab3" providerId="ADAL" clId="{7B77F153-592D-49B5-BFF1-A2EAA9389930}" dt="2024-11-01T08:43:31.743" v="11052" actId="1038"/>
          <ac:picMkLst>
            <pc:docMk/>
            <pc:sldMk cId="1644749398" sldId="1810"/>
            <ac:picMk id="178" creationId="{204F124F-EB5F-1C73-FEDB-EC994E2E1690}"/>
          </ac:picMkLst>
        </pc:picChg>
        <pc:picChg chg="mod">
          <ac:chgData name="Mr J Bee (BWCET)" userId="a1856448-f297-487a-a7ea-498499ce4ab3" providerId="ADAL" clId="{7B77F153-592D-49B5-BFF1-A2EAA9389930}" dt="2024-11-01T08:43:03.967" v="11037" actId="1037"/>
          <ac:picMkLst>
            <pc:docMk/>
            <pc:sldMk cId="1644749398" sldId="1810"/>
            <ac:picMk id="180" creationId="{D67A17A3-E92C-EAB4-0A77-97FD04A30EFB}"/>
          </ac:picMkLst>
        </pc:picChg>
        <pc:picChg chg="del">
          <ac:chgData name="Mr J Bee (BWCET)" userId="a1856448-f297-487a-a7ea-498499ce4ab3" providerId="ADAL" clId="{7B77F153-592D-49B5-BFF1-A2EAA9389930}" dt="2024-11-01T08:41:34.825" v="10990" actId="478"/>
          <ac:picMkLst>
            <pc:docMk/>
            <pc:sldMk cId="1644749398" sldId="1810"/>
            <ac:picMk id="182" creationId="{08C2C4FD-5896-A3E6-2867-E48CB764F71C}"/>
          </ac:picMkLst>
        </pc:picChg>
        <pc:picChg chg="del">
          <ac:chgData name="Mr J Bee (BWCET)" userId="a1856448-f297-487a-a7ea-498499ce4ab3" providerId="ADAL" clId="{7B77F153-592D-49B5-BFF1-A2EAA9389930}" dt="2024-11-01T08:41:29.171" v="10983" actId="478"/>
          <ac:picMkLst>
            <pc:docMk/>
            <pc:sldMk cId="1644749398" sldId="1810"/>
            <ac:picMk id="185" creationId="{2C401B46-D218-612B-5730-0929B687164D}"/>
          </ac:picMkLst>
        </pc:picChg>
        <pc:picChg chg="add del mod">
          <ac:chgData name="Mr J Bee (BWCET)" userId="a1856448-f297-487a-a7ea-498499ce4ab3" providerId="ADAL" clId="{7B77F153-592D-49B5-BFF1-A2EAA9389930}" dt="2024-11-01T08:48:02.171" v="11121" actId="478"/>
          <ac:picMkLst>
            <pc:docMk/>
            <pc:sldMk cId="1644749398" sldId="1810"/>
            <ac:picMk id="2050" creationId="{B79E3E68-49D7-7813-9BF1-05CBC13D1C4F}"/>
          </ac:picMkLst>
        </pc:picChg>
        <pc:picChg chg="add del mod">
          <ac:chgData name="Mr J Bee (BWCET)" userId="a1856448-f297-487a-a7ea-498499ce4ab3" providerId="ADAL" clId="{7B77F153-592D-49B5-BFF1-A2EAA9389930}" dt="2024-11-01T08:49:00.435" v="11125" actId="478"/>
          <ac:picMkLst>
            <pc:docMk/>
            <pc:sldMk cId="1644749398" sldId="1810"/>
            <ac:picMk id="2052" creationId="{064A42D8-AA94-90C3-1B02-1A63BFE9A511}"/>
          </ac:picMkLst>
        </pc:picChg>
        <pc:picChg chg="add del mod">
          <ac:chgData name="Mr J Bee (BWCET)" userId="a1856448-f297-487a-a7ea-498499ce4ab3" providerId="ADAL" clId="{7B77F153-592D-49B5-BFF1-A2EAA9389930}" dt="2024-11-01T08:49:35.639" v="11133" actId="478"/>
          <ac:picMkLst>
            <pc:docMk/>
            <pc:sldMk cId="1644749398" sldId="1810"/>
            <ac:picMk id="2054" creationId="{CC7D01A4-8556-D9DD-8D44-F86EEA76D15C}"/>
          </ac:picMkLst>
        </pc:picChg>
        <pc:picChg chg="add mod">
          <ac:chgData name="Mr J Bee (BWCET)" userId="a1856448-f297-487a-a7ea-498499ce4ab3" providerId="ADAL" clId="{7B77F153-592D-49B5-BFF1-A2EAA9389930}" dt="2024-11-01T08:55:52.198" v="11254" actId="1038"/>
          <ac:picMkLst>
            <pc:docMk/>
            <pc:sldMk cId="1644749398" sldId="1810"/>
            <ac:picMk id="2056" creationId="{9D266736-530E-601F-E11D-F3C7BB95946B}"/>
          </ac:picMkLst>
        </pc:picChg>
        <pc:picChg chg="add mod">
          <ac:chgData name="Mr J Bee (BWCET)" userId="a1856448-f297-487a-a7ea-498499ce4ab3" providerId="ADAL" clId="{7B77F153-592D-49B5-BFF1-A2EAA9389930}" dt="2024-11-01T08:56:09.213" v="11263" actId="1038"/>
          <ac:picMkLst>
            <pc:docMk/>
            <pc:sldMk cId="1644749398" sldId="1810"/>
            <ac:picMk id="2058" creationId="{3EB8CA24-98EE-B1D7-461A-9B3CE9AE7D83}"/>
          </ac:picMkLst>
        </pc:picChg>
        <pc:picChg chg="add mod">
          <ac:chgData name="Mr J Bee (BWCET)" userId="a1856448-f297-487a-a7ea-498499ce4ab3" providerId="ADAL" clId="{7B77F153-592D-49B5-BFF1-A2EAA9389930}" dt="2024-11-01T08:55:52.198" v="11254" actId="1038"/>
          <ac:picMkLst>
            <pc:docMk/>
            <pc:sldMk cId="1644749398" sldId="1810"/>
            <ac:picMk id="2060" creationId="{B6CACE6C-0F96-FD6A-67F8-B0E7D6A7715F}"/>
          </ac:picMkLst>
        </pc:picChg>
        <pc:picChg chg="add mod">
          <ac:chgData name="Mr J Bee (BWCET)" userId="a1856448-f297-487a-a7ea-498499ce4ab3" providerId="ADAL" clId="{7B77F153-592D-49B5-BFF1-A2EAA9389930}" dt="2024-11-01T08:55:52.198" v="11254" actId="1038"/>
          <ac:picMkLst>
            <pc:docMk/>
            <pc:sldMk cId="1644749398" sldId="1810"/>
            <ac:picMk id="2062" creationId="{91214EB6-3D2B-C657-6739-839D5F9A439C}"/>
          </ac:picMkLst>
        </pc:picChg>
        <pc:picChg chg="add mod">
          <ac:chgData name="Mr J Bee (BWCET)" userId="a1856448-f297-487a-a7ea-498499ce4ab3" providerId="ADAL" clId="{7B77F153-592D-49B5-BFF1-A2EAA9389930}" dt="2024-11-01T08:55:52.198" v="11254" actId="1038"/>
          <ac:picMkLst>
            <pc:docMk/>
            <pc:sldMk cId="1644749398" sldId="1810"/>
            <ac:picMk id="2064" creationId="{8A27DD79-89A4-CB78-481C-6C946E209AD2}"/>
          </ac:picMkLst>
        </pc:picChg>
        <pc:picChg chg="add mod">
          <ac:chgData name="Mr J Bee (BWCET)" userId="a1856448-f297-487a-a7ea-498499ce4ab3" providerId="ADAL" clId="{7B77F153-592D-49B5-BFF1-A2EAA9389930}" dt="2024-11-01T08:55:52.198" v="11254" actId="1038"/>
          <ac:picMkLst>
            <pc:docMk/>
            <pc:sldMk cId="1644749398" sldId="1810"/>
            <ac:picMk id="2066" creationId="{091CC2CB-9E2C-B3CB-8930-AB77BB08F66D}"/>
          </ac:picMkLst>
        </pc:picChg>
        <pc:cxnChg chg="mod">
          <ac:chgData name="Mr J Bee (BWCET)" userId="a1856448-f297-487a-a7ea-498499ce4ab3" providerId="ADAL" clId="{7B77F153-592D-49B5-BFF1-A2EAA9389930}" dt="2024-11-01T08:59:08.577" v="11352" actId="1076"/>
          <ac:cxnSpMkLst>
            <pc:docMk/>
            <pc:sldMk cId="1644749398" sldId="1810"/>
            <ac:cxnSpMk id="5" creationId="{EAAB1C39-BD99-B16A-E123-4890CE64D05B}"/>
          </ac:cxnSpMkLst>
        </pc:cxnChg>
        <pc:cxnChg chg="mod">
          <ac:chgData name="Mr J Bee (BWCET)" userId="a1856448-f297-487a-a7ea-498499ce4ab3" providerId="ADAL" clId="{7B77F153-592D-49B5-BFF1-A2EAA9389930}" dt="2024-11-01T08:59:08.577" v="11352" actId="1076"/>
          <ac:cxnSpMkLst>
            <pc:docMk/>
            <pc:sldMk cId="1644749398" sldId="1810"/>
            <ac:cxnSpMk id="6" creationId="{01491952-9CCB-FC2B-EC15-DCF23A3086BE}"/>
          </ac:cxnSpMkLst>
        </pc:cxnChg>
        <pc:cxnChg chg="del mod">
          <ac:chgData name="Mr J Bee (BWCET)" userId="a1856448-f297-487a-a7ea-498499ce4ab3" providerId="ADAL" clId="{7B77F153-592D-49B5-BFF1-A2EAA9389930}" dt="2024-11-01T08:57:59.863" v="11324" actId="478"/>
          <ac:cxnSpMkLst>
            <pc:docMk/>
            <pc:sldMk cId="1644749398" sldId="1810"/>
            <ac:cxnSpMk id="12" creationId="{440A965B-32D2-5839-059A-C6BF311F6E44}"/>
          </ac:cxnSpMkLst>
        </pc:cxnChg>
        <pc:cxnChg chg="del mod">
          <ac:chgData name="Mr J Bee (BWCET)" userId="a1856448-f297-487a-a7ea-498499ce4ab3" providerId="ADAL" clId="{7B77F153-592D-49B5-BFF1-A2EAA9389930}" dt="2024-11-01T08:57:59.863" v="11324" actId="478"/>
          <ac:cxnSpMkLst>
            <pc:docMk/>
            <pc:sldMk cId="1644749398" sldId="1810"/>
            <ac:cxnSpMk id="13" creationId="{02F3FCB8-D280-6BFD-0BA7-A7FBDE616CDF}"/>
          </ac:cxnSpMkLst>
        </pc:cxnChg>
      </pc:sldChg>
      <pc:sldChg chg="modSp ad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4158822491" sldId="1811"/>
        </pc:sldMkLst>
        <pc:spChg chg="mod">
          <ac:chgData name="Mr J Bee (BWCET)" userId="a1856448-f297-487a-a7ea-498499ce4ab3" providerId="ADAL" clId="{7B77F153-592D-49B5-BFF1-A2EAA9389930}" dt="2024-11-01T09:04:38.110" v="11411" actId="20577"/>
          <ac:spMkLst>
            <pc:docMk/>
            <pc:sldMk cId="4158822491" sldId="1811"/>
            <ac:spMk id="2" creationId="{80FBAAF6-7553-4B31-F73B-53BAB4E98D1F}"/>
          </ac:spMkLst>
        </pc:spChg>
        <pc:spChg chg="mod">
          <ac:chgData name="Mr J Bee (BWCET)" userId="a1856448-f297-487a-a7ea-498499ce4ab3" providerId="ADAL" clId="{7B77F153-592D-49B5-BFF1-A2EAA9389930}" dt="2024-11-01T09:04:41.157" v="11415" actId="20577"/>
          <ac:spMkLst>
            <pc:docMk/>
            <pc:sldMk cId="4158822491" sldId="1811"/>
            <ac:spMk id="3" creationId="{45611586-A8BA-5EE6-9A9A-881D9D7A7545}"/>
          </ac:spMkLst>
        </pc:spChg>
        <pc:spChg chg="mod">
          <ac:chgData name="Mr J Bee (BWCET)" userId="a1856448-f297-487a-a7ea-498499ce4ab3" providerId="ADAL" clId="{7B77F153-592D-49B5-BFF1-A2EAA9389930}" dt="2024-11-01T09:04:45.451" v="11417" actId="20577"/>
          <ac:spMkLst>
            <pc:docMk/>
            <pc:sldMk cId="4158822491" sldId="1811"/>
            <ac:spMk id="4" creationId="{207C47F8-4381-FB75-0AA6-A39D7C1F6524}"/>
          </ac:spMkLst>
        </pc:spChg>
        <pc:spChg chg="mod">
          <ac:chgData name="Mr J Bee (BWCET)" userId="a1856448-f297-487a-a7ea-498499ce4ab3" providerId="ADAL" clId="{7B77F153-592D-49B5-BFF1-A2EAA9389930}" dt="2024-11-01T09:04:52.070" v="11423" actId="20577"/>
          <ac:spMkLst>
            <pc:docMk/>
            <pc:sldMk cId="4158822491" sldId="1811"/>
            <ac:spMk id="40" creationId="{8818767B-502B-DA2C-B85A-C28DAE13ED13}"/>
          </ac:spMkLst>
        </pc:spChg>
        <pc:spChg chg="mod">
          <ac:chgData name="Mr J Bee (BWCET)" userId="a1856448-f297-487a-a7ea-498499ce4ab3" providerId="ADAL" clId="{7B77F153-592D-49B5-BFF1-A2EAA9389930}" dt="2024-11-01T09:05:07.049" v="11433" actId="20577"/>
          <ac:spMkLst>
            <pc:docMk/>
            <pc:sldMk cId="4158822491" sldId="1811"/>
            <ac:spMk id="41" creationId="{20DA4D36-C2F2-2295-7679-CB06332EAECA}"/>
          </ac:spMkLst>
        </pc:spChg>
        <pc:spChg chg="mod">
          <ac:chgData name="Mr J Bee (BWCET)" userId="a1856448-f297-487a-a7ea-498499ce4ab3" providerId="ADAL" clId="{7B77F153-592D-49B5-BFF1-A2EAA9389930}" dt="2024-11-01T09:03:48.955" v="11402" actId="20577"/>
          <ac:spMkLst>
            <pc:docMk/>
            <pc:sldMk cId="4158822491" sldId="1811"/>
            <ac:spMk id="179" creationId="{C8684640-06EE-AFC6-34AF-B4E5F30B6795}"/>
          </ac:spMkLst>
        </pc:spChg>
      </pc:sldChg>
      <pc:sldChg chg="modSp ad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132357315" sldId="1812"/>
        </pc:sldMkLst>
        <pc:spChg chg="mod">
          <ac:chgData name="Mr J Bee (BWCET)" userId="a1856448-f297-487a-a7ea-498499ce4ab3" providerId="ADAL" clId="{7B77F153-592D-49B5-BFF1-A2EAA9389930}" dt="2024-11-01T09:06:13.326" v="11445" actId="20577"/>
          <ac:spMkLst>
            <pc:docMk/>
            <pc:sldMk cId="1132357315" sldId="1812"/>
            <ac:spMk id="2" creationId="{CB945748-2BC1-ABBD-1F9B-AF30C6CDBD01}"/>
          </ac:spMkLst>
        </pc:spChg>
        <pc:spChg chg="mod">
          <ac:chgData name="Mr J Bee (BWCET)" userId="a1856448-f297-487a-a7ea-498499ce4ab3" providerId="ADAL" clId="{7B77F153-592D-49B5-BFF1-A2EAA9389930}" dt="2024-11-01T09:06:16.817" v="11447" actId="20577"/>
          <ac:spMkLst>
            <pc:docMk/>
            <pc:sldMk cId="1132357315" sldId="1812"/>
            <ac:spMk id="3" creationId="{05274D88-FE1F-C019-F8FB-31F82613B884}"/>
          </ac:spMkLst>
        </pc:spChg>
        <pc:spChg chg="mod">
          <ac:chgData name="Mr J Bee (BWCET)" userId="a1856448-f297-487a-a7ea-498499ce4ab3" providerId="ADAL" clId="{7B77F153-592D-49B5-BFF1-A2EAA9389930}" dt="2024-11-01T09:06:20.076" v="11449" actId="20577"/>
          <ac:spMkLst>
            <pc:docMk/>
            <pc:sldMk cId="1132357315" sldId="1812"/>
            <ac:spMk id="4" creationId="{A51026DD-1E15-8ECD-BA72-22249B125367}"/>
          </ac:spMkLst>
        </pc:spChg>
        <pc:spChg chg="mod">
          <ac:chgData name="Mr J Bee (BWCET)" userId="a1856448-f297-487a-a7ea-498499ce4ab3" providerId="ADAL" clId="{7B77F153-592D-49B5-BFF1-A2EAA9389930}" dt="2024-11-01T09:06:28.285" v="11453" actId="20577"/>
          <ac:spMkLst>
            <pc:docMk/>
            <pc:sldMk cId="1132357315" sldId="1812"/>
            <ac:spMk id="40" creationId="{43006311-64CE-B2D9-B14E-C70C5524CEC4}"/>
          </ac:spMkLst>
        </pc:spChg>
        <pc:spChg chg="mod">
          <ac:chgData name="Mr J Bee (BWCET)" userId="a1856448-f297-487a-a7ea-498499ce4ab3" providerId="ADAL" clId="{7B77F153-592D-49B5-BFF1-A2EAA9389930}" dt="2024-11-01T09:06:39.449" v="11461" actId="20577"/>
          <ac:spMkLst>
            <pc:docMk/>
            <pc:sldMk cId="1132357315" sldId="1812"/>
            <ac:spMk id="41" creationId="{370F96A5-D59F-D00C-F147-986EF988755A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4162193342" sldId="1813"/>
        </pc:sldMkLst>
        <pc:spChg chg="del">
          <ac:chgData name="Mr J Bee (BWCET)" userId="a1856448-f297-487a-a7ea-498499ce4ab3" providerId="ADAL" clId="{7B77F153-592D-49B5-BFF1-A2EAA9389930}" dt="2024-11-01T09:07:43.992" v="11468" actId="478"/>
          <ac:spMkLst>
            <pc:docMk/>
            <pc:sldMk cId="4162193342" sldId="1813"/>
            <ac:spMk id="2" creationId="{2A50E064-4551-1CE3-A337-875E1F31F376}"/>
          </ac:spMkLst>
        </pc:spChg>
        <pc:spChg chg="del">
          <ac:chgData name="Mr J Bee (BWCET)" userId="a1856448-f297-487a-a7ea-498499ce4ab3" providerId="ADAL" clId="{7B77F153-592D-49B5-BFF1-A2EAA9389930}" dt="2024-11-01T09:07:43.992" v="11468" actId="478"/>
          <ac:spMkLst>
            <pc:docMk/>
            <pc:sldMk cId="4162193342" sldId="1813"/>
            <ac:spMk id="3" creationId="{9B7E6C47-F230-A9DF-3125-CD0D53A9ECC2}"/>
          </ac:spMkLst>
        </pc:spChg>
        <pc:spChg chg="del">
          <ac:chgData name="Mr J Bee (BWCET)" userId="a1856448-f297-487a-a7ea-498499ce4ab3" providerId="ADAL" clId="{7B77F153-592D-49B5-BFF1-A2EAA9389930}" dt="2024-11-01T09:07:43.992" v="11468" actId="478"/>
          <ac:spMkLst>
            <pc:docMk/>
            <pc:sldMk cId="4162193342" sldId="1813"/>
            <ac:spMk id="4" creationId="{4D488042-6139-3D0B-7633-C644C3F8496B}"/>
          </ac:spMkLst>
        </pc:spChg>
        <pc:spChg chg="add mod">
          <ac:chgData name="Mr J Bee (BWCET)" userId="a1856448-f297-487a-a7ea-498499ce4ab3" providerId="ADAL" clId="{7B77F153-592D-49B5-BFF1-A2EAA9389930}" dt="2024-11-01T09:08:49.317" v="11532"/>
          <ac:spMkLst>
            <pc:docMk/>
            <pc:sldMk cId="4162193342" sldId="1813"/>
            <ac:spMk id="11" creationId="{5EB01295-9F9D-8DE3-709B-7084767CAB61}"/>
          </ac:spMkLst>
        </pc:spChg>
        <pc:spChg chg="mod">
          <ac:chgData name="Mr J Bee (BWCET)" userId="a1856448-f297-487a-a7ea-498499ce4ab3" providerId="ADAL" clId="{7B77F153-592D-49B5-BFF1-A2EAA9389930}" dt="2024-11-01T09:07:28.956" v="11467" actId="20577"/>
          <ac:spMkLst>
            <pc:docMk/>
            <pc:sldMk cId="4162193342" sldId="1813"/>
            <ac:spMk id="26" creationId="{F2ACA5FC-E03C-0FC5-5A00-308A12D31CE7}"/>
          </ac:spMkLst>
        </pc:spChg>
        <pc:spChg chg="mod">
          <ac:chgData name="Mr J Bee (BWCET)" userId="a1856448-f297-487a-a7ea-498499ce4ab3" providerId="ADAL" clId="{7B77F153-592D-49B5-BFF1-A2EAA9389930}" dt="2024-11-01T09:09:01.068" v="11535" actId="14100"/>
          <ac:spMkLst>
            <pc:docMk/>
            <pc:sldMk cId="4162193342" sldId="1813"/>
            <ac:spMk id="38" creationId="{909C0E35-3FAE-9626-0B97-54DC61FD4908}"/>
          </ac:spMkLst>
        </pc:spChg>
        <pc:spChg chg="del">
          <ac:chgData name="Mr J Bee (BWCET)" userId="a1856448-f297-487a-a7ea-498499ce4ab3" providerId="ADAL" clId="{7B77F153-592D-49B5-BFF1-A2EAA9389930}" dt="2024-11-01T09:07:54.558" v="11470" actId="478"/>
          <ac:spMkLst>
            <pc:docMk/>
            <pc:sldMk cId="4162193342" sldId="1813"/>
            <ac:spMk id="39" creationId="{8E677FE8-BA9D-F07E-52CE-4692AC9178EB}"/>
          </ac:spMkLst>
        </pc:spChg>
        <pc:spChg chg="del">
          <ac:chgData name="Mr J Bee (BWCET)" userId="a1856448-f297-487a-a7ea-498499ce4ab3" providerId="ADAL" clId="{7B77F153-592D-49B5-BFF1-A2EAA9389930}" dt="2024-11-01T09:07:43.992" v="11468" actId="478"/>
          <ac:spMkLst>
            <pc:docMk/>
            <pc:sldMk cId="4162193342" sldId="1813"/>
            <ac:spMk id="40" creationId="{4E1B1718-C677-3A32-EF6C-DC780447EF48}"/>
          </ac:spMkLst>
        </pc:spChg>
        <pc:spChg chg="del">
          <ac:chgData name="Mr J Bee (BWCET)" userId="a1856448-f297-487a-a7ea-498499ce4ab3" providerId="ADAL" clId="{7B77F153-592D-49B5-BFF1-A2EAA9389930}" dt="2024-11-01T09:07:43.992" v="11468" actId="478"/>
          <ac:spMkLst>
            <pc:docMk/>
            <pc:sldMk cId="4162193342" sldId="1813"/>
            <ac:spMk id="41" creationId="{B2959CE6-880E-7E87-5A2A-784609CBD7C4}"/>
          </ac:spMkLst>
        </pc:spChg>
        <pc:picChg chg="add mod">
          <ac:chgData name="Mr J Bee (BWCET)" userId="a1856448-f297-487a-a7ea-498499ce4ab3" providerId="ADAL" clId="{7B77F153-592D-49B5-BFF1-A2EAA9389930}" dt="2024-11-01T09:08:22.200" v="11474" actId="196"/>
          <ac:picMkLst>
            <pc:docMk/>
            <pc:sldMk cId="4162193342" sldId="1813"/>
            <ac:picMk id="9" creationId="{7C061818-5368-F423-92ED-ED602F706FEC}"/>
          </ac:picMkLst>
        </pc:picChg>
        <pc:picChg chg="del">
          <ac:chgData name="Mr J Bee (BWCET)" userId="a1856448-f297-487a-a7ea-498499ce4ab3" providerId="ADAL" clId="{7B77F153-592D-49B5-BFF1-A2EAA9389930}" dt="2024-11-01T09:07:45.240" v="11469" actId="478"/>
          <ac:picMkLst>
            <pc:docMk/>
            <pc:sldMk cId="4162193342" sldId="1813"/>
            <ac:picMk id="37" creationId="{3A64EAA3-756B-726D-5919-6BB1E5B2F30D}"/>
          </ac:picMkLst>
        </pc:picChg>
        <pc:cxnChg chg="del mod">
          <ac:chgData name="Mr J Bee (BWCET)" userId="a1856448-f297-487a-a7ea-498499ce4ab3" providerId="ADAL" clId="{7B77F153-592D-49B5-BFF1-A2EAA9389930}" dt="2024-11-01T09:07:43.992" v="11468" actId="478"/>
          <ac:cxnSpMkLst>
            <pc:docMk/>
            <pc:sldMk cId="4162193342" sldId="1813"/>
            <ac:cxnSpMk id="5" creationId="{DAE8D09A-61F2-ACAE-1B9C-D8FF8C9FEEE8}"/>
          </ac:cxnSpMkLst>
        </pc:cxnChg>
        <pc:cxnChg chg="del mod">
          <ac:chgData name="Mr J Bee (BWCET)" userId="a1856448-f297-487a-a7ea-498499ce4ab3" providerId="ADAL" clId="{7B77F153-592D-49B5-BFF1-A2EAA9389930}" dt="2024-11-01T09:07:43.992" v="11468" actId="478"/>
          <ac:cxnSpMkLst>
            <pc:docMk/>
            <pc:sldMk cId="4162193342" sldId="1813"/>
            <ac:cxnSpMk id="6" creationId="{B123AB54-DBEB-CFC9-0EE4-887508775101}"/>
          </ac:cxnSpMkLst>
        </pc:cxn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948573878" sldId="1814"/>
        </pc:sldMkLst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9" creationId="{23529546-1135-9EF5-CDF2-AAA993FB160E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10" creationId="{BCAA6042-CDB2-9CF2-3FE0-70431992A90A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11" creationId="{AB5D1EAC-A586-E6BA-74CF-153488EE765F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12" creationId="{C8A7C03C-F4D4-4FA0-2CBF-B9760878B337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13" creationId="{28CEBE22-8B68-8957-3A81-0103162F0279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27" creationId="{9140A95C-8705-68E8-1E34-CF3520960B02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28" creationId="{7437BCF4-7F82-F851-4F26-6DB763E4EC53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29" creationId="{7FDE444D-0765-4643-C965-FF88BF04D3D7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31" creationId="{91644028-752B-A277-8C50-44FC9CD9FA5E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32" creationId="{39CD8F1E-E8BA-F28A-C4E5-0AB3AFD0E83F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33" creationId="{59226EAD-F63B-0968-83BD-308F7F3A65EC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34" creationId="{E141314B-3477-C3CB-5684-2A4A246E2C60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35" creationId="{9D23AE48-0EF7-2D16-860D-67DD9106D005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36" creationId="{163B4476-D9A4-6FB4-360D-4EEBE62BF901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37" creationId="{855F4855-E964-12F4-9F92-87CE50FBE45A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38" creationId="{D388CD0D-9A8B-4EB5-1811-80FE95897117}"/>
          </ac:spMkLst>
        </pc:spChg>
        <pc:spChg chg="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39" creationId="{372C1DB0-7067-4ACE-1661-CDA5278A4A08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40" creationId="{60E4F358-7F72-DA0E-E91E-C4429E14AC07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41" creationId="{79D0534F-E0DD-BA76-6019-8B6525134DFB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42" creationId="{984AFD3C-C4A5-D2D4-3968-A7CEC54C8626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43" creationId="{348CA831-223A-2D5E-CC8E-6C2C5FAF2742}"/>
          </ac:spMkLst>
        </pc:spChg>
        <pc:spChg chg="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44" creationId="{EE57462B-51B9-2067-E456-426B86C94AEC}"/>
          </ac:spMkLst>
        </pc:spChg>
        <pc:spChg chg="del mod">
          <ac:chgData name="Mr J Bee (BWCET)" userId="a1856448-f297-487a-a7ea-498499ce4ab3" providerId="ADAL" clId="{7B77F153-592D-49B5-BFF1-A2EAA9389930}" dt="2024-11-01T09:10:10.650" v="11559" actId="478"/>
          <ac:spMkLst>
            <pc:docMk/>
            <pc:sldMk cId="948573878" sldId="1814"/>
            <ac:spMk id="54" creationId="{D1C7C3F2-6FB7-CC99-CA6A-84E0F8689A50}"/>
          </ac:spMkLst>
        </pc:spChg>
        <pc:spChg chg="del">
          <ac:chgData name="Mr J Bee (BWCET)" userId="a1856448-f297-487a-a7ea-498499ce4ab3" providerId="ADAL" clId="{7B77F153-592D-49B5-BFF1-A2EAA9389930}" dt="2024-11-01T09:10:10.650" v="11559" actId="478"/>
          <ac:spMkLst>
            <pc:docMk/>
            <pc:sldMk cId="948573878" sldId="1814"/>
            <ac:spMk id="55" creationId="{9970F9D3-547D-30F3-2AE9-388FC331E4B1}"/>
          </ac:spMkLst>
        </pc:spChg>
        <pc:spChg chg="del mod">
          <ac:chgData name="Mr J Bee (BWCET)" userId="a1856448-f297-487a-a7ea-498499ce4ab3" providerId="ADAL" clId="{7B77F153-592D-49B5-BFF1-A2EAA9389930}" dt="2024-11-01T09:10:10.650" v="11559" actId="478"/>
          <ac:spMkLst>
            <pc:docMk/>
            <pc:sldMk cId="948573878" sldId="1814"/>
            <ac:spMk id="56" creationId="{83659DB4-E0D9-DEB5-CCA1-1FC86E2145CF}"/>
          </ac:spMkLst>
        </pc:spChg>
        <pc:spChg chg="del">
          <ac:chgData name="Mr J Bee (BWCET)" userId="a1856448-f297-487a-a7ea-498499ce4ab3" providerId="ADAL" clId="{7B77F153-592D-49B5-BFF1-A2EAA9389930}" dt="2024-11-01T09:10:10.650" v="11559" actId="478"/>
          <ac:spMkLst>
            <pc:docMk/>
            <pc:sldMk cId="948573878" sldId="1814"/>
            <ac:spMk id="57" creationId="{FE341A97-C0D9-D3A5-7967-7D8D2DC0EF29}"/>
          </ac:spMkLst>
        </pc:spChg>
        <pc:spChg chg="del mod">
          <ac:chgData name="Mr J Bee (BWCET)" userId="a1856448-f297-487a-a7ea-498499ce4ab3" providerId="ADAL" clId="{7B77F153-592D-49B5-BFF1-A2EAA9389930}" dt="2024-11-01T09:10:10.650" v="11559" actId="478"/>
          <ac:spMkLst>
            <pc:docMk/>
            <pc:sldMk cId="948573878" sldId="1814"/>
            <ac:spMk id="58" creationId="{99B92BC9-0001-7B93-6667-009259542CE4}"/>
          </ac:spMkLst>
        </pc:spChg>
        <pc:spChg chg="del">
          <ac:chgData name="Mr J Bee (BWCET)" userId="a1856448-f297-487a-a7ea-498499ce4ab3" providerId="ADAL" clId="{7B77F153-592D-49B5-BFF1-A2EAA9389930}" dt="2024-11-01T09:10:10.650" v="11559" actId="478"/>
          <ac:spMkLst>
            <pc:docMk/>
            <pc:sldMk cId="948573878" sldId="1814"/>
            <ac:spMk id="60" creationId="{08DE7577-9097-5A92-6702-0E290184818D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61" creationId="{7519F348-BEAF-2E57-3521-6BD0EB72528A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62" creationId="{D6D75D0B-79F5-0384-F14D-2C2353F70D83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64" creationId="{86BBD474-0E45-2FC0-D69A-C5F6E993489F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65" creationId="{D9ACDE67-92E7-471F-7522-9A8B5A310289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66" creationId="{55263F1D-B5AA-0127-4089-259A5DDA5B2A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68" creationId="{D3758821-1784-5665-348A-E59517CA02B1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69" creationId="{FD4DC3F7-5047-2842-2E81-D18BA9B9DCA3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151" creationId="{A2F4AD89-4E85-E3E9-4CE3-602A74AA96E1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153" creationId="{F79E8EAC-BC5F-A936-75FC-E4D89E1E704B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154" creationId="{1E95AAA8-7452-9670-1E44-8C3CAD5A99D6}"/>
          </ac:spMkLst>
        </pc:spChg>
        <pc:spChg chg="add mod">
          <ac:chgData name="Mr J Bee (BWCET)" userId="a1856448-f297-487a-a7ea-498499ce4ab3" providerId="ADAL" clId="{7B77F153-592D-49B5-BFF1-A2EAA9389930}" dt="2024-11-01T09:12:11.123" v="11637" actId="1076"/>
          <ac:spMkLst>
            <pc:docMk/>
            <pc:sldMk cId="948573878" sldId="1814"/>
            <ac:spMk id="155" creationId="{A3AF8AD5-83BF-CF50-4C2B-FB5F2135D13D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158" creationId="{785912F5-7295-7493-E35E-4DECADB0BE36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159" creationId="{4C6A76D6-B96E-5066-9395-8551BC21868F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161" creationId="{A16A3F8E-AF68-A894-6E7B-FC7705F90D81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162" creationId="{B64B33E8-3E60-113B-EF5E-7D8DAFE99D0C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163" creationId="{CD452976-06CC-33B6-4744-DBA40B11D6FD}"/>
          </ac:spMkLst>
        </pc:spChg>
        <pc:spChg chg="del">
          <ac:chgData name="Mr J Bee (BWCET)" userId="a1856448-f297-487a-a7ea-498499ce4ab3" providerId="ADAL" clId="{7B77F153-592D-49B5-BFF1-A2EAA9389930}" dt="2024-11-01T09:11:15.401" v="11592" actId="478"/>
          <ac:spMkLst>
            <pc:docMk/>
            <pc:sldMk cId="948573878" sldId="1814"/>
            <ac:spMk id="164" creationId="{E5A69647-CBB6-C05A-27A5-C756FCB56952}"/>
          </ac:spMkLst>
        </pc:spChg>
        <pc:spChg chg="del">
          <ac:chgData name="Mr J Bee (BWCET)" userId="a1856448-f297-487a-a7ea-498499ce4ab3" providerId="ADAL" clId="{7B77F153-592D-49B5-BFF1-A2EAA9389930}" dt="2024-11-01T09:10:09.002" v="11558" actId="478"/>
          <ac:spMkLst>
            <pc:docMk/>
            <pc:sldMk cId="948573878" sldId="1814"/>
            <ac:spMk id="165" creationId="{22B306F2-F1FD-3078-3CAC-D7C999A387F4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090554401" sldId="1815"/>
        </pc:sldMkLst>
        <pc:spChg chg="del">
          <ac:chgData name="Mr J Bee (BWCET)" userId="a1856448-f297-487a-a7ea-498499ce4ab3" providerId="ADAL" clId="{7B77F153-592D-49B5-BFF1-A2EAA9389930}" dt="2024-11-01T09:19:23.772" v="11748" actId="478"/>
          <ac:spMkLst>
            <pc:docMk/>
            <pc:sldMk cId="2090554401" sldId="1815"/>
            <ac:spMk id="2" creationId="{D763C782-4A31-5463-D6BA-333571359230}"/>
          </ac:spMkLst>
        </pc:spChg>
        <pc:spChg chg="del">
          <ac:chgData name="Mr J Bee (BWCET)" userId="a1856448-f297-487a-a7ea-498499ce4ab3" providerId="ADAL" clId="{7B77F153-592D-49B5-BFF1-A2EAA9389930}" dt="2024-11-01T09:19:23.772" v="11748" actId="478"/>
          <ac:spMkLst>
            <pc:docMk/>
            <pc:sldMk cId="2090554401" sldId="1815"/>
            <ac:spMk id="3" creationId="{2731FB8F-5CEB-F3BF-7B51-488FB539D12D}"/>
          </ac:spMkLst>
        </pc:spChg>
        <pc:spChg chg="del">
          <ac:chgData name="Mr J Bee (BWCET)" userId="a1856448-f297-487a-a7ea-498499ce4ab3" providerId="ADAL" clId="{7B77F153-592D-49B5-BFF1-A2EAA9389930}" dt="2024-11-01T09:19:23.772" v="11748" actId="478"/>
          <ac:spMkLst>
            <pc:docMk/>
            <pc:sldMk cId="2090554401" sldId="1815"/>
            <ac:spMk id="4" creationId="{1087D601-64EC-42A9-8588-F1CCCAE44893}"/>
          </ac:spMkLst>
        </pc:spChg>
        <pc:spChg chg="add mod">
          <ac:chgData name="Mr J Bee (BWCET)" userId="a1856448-f297-487a-a7ea-498499ce4ab3" providerId="ADAL" clId="{7B77F153-592D-49B5-BFF1-A2EAA9389930}" dt="2024-11-01T09:19:50.972" v="11755" actId="1076"/>
          <ac:spMkLst>
            <pc:docMk/>
            <pc:sldMk cId="2090554401" sldId="1815"/>
            <ac:spMk id="7" creationId="{55B08279-C37D-581C-4B1C-21E8EF8CCA4A}"/>
          </ac:spMkLst>
        </pc:spChg>
        <pc:spChg chg="add mod">
          <ac:chgData name="Mr J Bee (BWCET)" userId="a1856448-f297-487a-a7ea-498499ce4ab3" providerId="ADAL" clId="{7B77F153-592D-49B5-BFF1-A2EAA9389930}" dt="2024-11-01T09:19:50.972" v="11755" actId="1076"/>
          <ac:spMkLst>
            <pc:docMk/>
            <pc:sldMk cId="2090554401" sldId="1815"/>
            <ac:spMk id="9" creationId="{833BD816-5422-6E73-C7BD-3A1FE8E8D690}"/>
          </ac:spMkLst>
        </pc:spChg>
        <pc:spChg chg="add mod">
          <ac:chgData name="Mr J Bee (BWCET)" userId="a1856448-f297-487a-a7ea-498499ce4ab3" providerId="ADAL" clId="{7B77F153-592D-49B5-BFF1-A2EAA9389930}" dt="2024-11-01T09:19:50.972" v="11755" actId="1076"/>
          <ac:spMkLst>
            <pc:docMk/>
            <pc:sldMk cId="2090554401" sldId="1815"/>
            <ac:spMk id="11" creationId="{EA916503-C9BB-3892-654B-E661326E476F}"/>
          </ac:spMkLst>
        </pc:spChg>
        <pc:spChg chg="add mod">
          <ac:chgData name="Mr J Bee (BWCET)" userId="a1856448-f297-487a-a7ea-498499ce4ab3" providerId="ADAL" clId="{7B77F153-592D-49B5-BFF1-A2EAA9389930}" dt="2024-11-01T09:19:50.972" v="11755" actId="1076"/>
          <ac:spMkLst>
            <pc:docMk/>
            <pc:sldMk cId="2090554401" sldId="1815"/>
            <ac:spMk id="14" creationId="{860A68AC-5469-1C9C-794C-7BCC6A8C1F0C}"/>
          </ac:spMkLst>
        </pc:spChg>
        <pc:spChg chg="add mod">
          <ac:chgData name="Mr J Bee (BWCET)" userId="a1856448-f297-487a-a7ea-498499ce4ab3" providerId="ADAL" clId="{7B77F153-592D-49B5-BFF1-A2EAA9389930}" dt="2024-11-01T09:19:50.972" v="11755" actId="1076"/>
          <ac:spMkLst>
            <pc:docMk/>
            <pc:sldMk cId="2090554401" sldId="1815"/>
            <ac:spMk id="15" creationId="{31FCBF76-F230-5315-0A64-F8E066F12E2A}"/>
          </ac:spMkLst>
        </pc:spChg>
        <pc:spChg chg="add mod">
          <ac:chgData name="Mr J Bee (BWCET)" userId="a1856448-f297-487a-a7ea-498499ce4ab3" providerId="ADAL" clId="{7B77F153-592D-49B5-BFF1-A2EAA9389930}" dt="2024-11-01T09:19:50.972" v="11755" actId="1076"/>
          <ac:spMkLst>
            <pc:docMk/>
            <pc:sldMk cId="2090554401" sldId="1815"/>
            <ac:spMk id="17" creationId="{4600827C-45BD-81AB-FA5E-E4D73043973A}"/>
          </ac:spMkLst>
        </pc:spChg>
        <pc:spChg chg="add mod">
          <ac:chgData name="Mr J Bee (BWCET)" userId="a1856448-f297-487a-a7ea-498499ce4ab3" providerId="ADAL" clId="{7B77F153-592D-49B5-BFF1-A2EAA9389930}" dt="2024-11-01T09:23:00.044" v="11788" actId="20577"/>
          <ac:spMkLst>
            <pc:docMk/>
            <pc:sldMk cId="2090554401" sldId="1815"/>
            <ac:spMk id="23" creationId="{707FA4DF-C033-C42A-06C4-E29526F6E043}"/>
          </ac:spMkLst>
        </pc:spChg>
        <pc:spChg chg="add mod">
          <ac:chgData name="Mr J Bee (BWCET)" userId="a1856448-f297-487a-a7ea-498499ce4ab3" providerId="ADAL" clId="{7B77F153-592D-49B5-BFF1-A2EAA9389930}" dt="2024-11-01T09:19:50.972" v="11755" actId="1076"/>
          <ac:spMkLst>
            <pc:docMk/>
            <pc:sldMk cId="2090554401" sldId="1815"/>
            <ac:spMk id="27" creationId="{47A97A34-F26A-93B9-8FC8-A17CCDA10732}"/>
          </ac:spMkLst>
        </pc:spChg>
        <pc:spChg chg="add mod">
          <ac:chgData name="Mr J Bee (BWCET)" userId="a1856448-f297-487a-a7ea-498499ce4ab3" providerId="ADAL" clId="{7B77F153-592D-49B5-BFF1-A2EAA9389930}" dt="2024-11-01T09:23:22.651" v="11790" actId="20577"/>
          <ac:spMkLst>
            <pc:docMk/>
            <pc:sldMk cId="2090554401" sldId="1815"/>
            <ac:spMk id="28" creationId="{55CCDA2B-7396-6EC1-DFD2-3A090FC81F78}"/>
          </ac:spMkLst>
        </pc:spChg>
        <pc:spChg chg="add mod">
          <ac:chgData name="Mr J Bee (BWCET)" userId="a1856448-f297-487a-a7ea-498499ce4ab3" providerId="ADAL" clId="{7B77F153-592D-49B5-BFF1-A2EAA9389930}" dt="2024-11-01T09:20:23.585" v="11773" actId="20577"/>
          <ac:spMkLst>
            <pc:docMk/>
            <pc:sldMk cId="2090554401" sldId="1815"/>
            <ac:spMk id="33" creationId="{1561E3A5-3B0B-4424-E5F1-D831BBB539BD}"/>
          </ac:spMkLst>
        </pc:spChg>
        <pc:spChg chg="add mod">
          <ac:chgData name="Mr J Bee (BWCET)" userId="a1856448-f297-487a-a7ea-498499ce4ab3" providerId="ADAL" clId="{7B77F153-592D-49B5-BFF1-A2EAA9389930}" dt="2024-11-01T09:23:45.543" v="11796" actId="20577"/>
          <ac:spMkLst>
            <pc:docMk/>
            <pc:sldMk cId="2090554401" sldId="1815"/>
            <ac:spMk id="35" creationId="{AED9AC7B-5B38-3BC6-5049-D289799C6429}"/>
          </ac:spMkLst>
        </pc:spChg>
        <pc:spChg chg="del">
          <ac:chgData name="Mr J Bee (BWCET)" userId="a1856448-f297-487a-a7ea-498499ce4ab3" providerId="ADAL" clId="{7B77F153-592D-49B5-BFF1-A2EAA9389930}" dt="2024-11-01T09:19:27.262" v="11749" actId="478"/>
          <ac:spMkLst>
            <pc:docMk/>
            <pc:sldMk cId="2090554401" sldId="1815"/>
            <ac:spMk id="40" creationId="{8F05C58A-39D0-3116-1D04-E8AEE1329CDA}"/>
          </ac:spMkLst>
        </pc:spChg>
        <pc:spChg chg="del">
          <ac:chgData name="Mr J Bee (BWCET)" userId="a1856448-f297-487a-a7ea-498499ce4ab3" providerId="ADAL" clId="{7B77F153-592D-49B5-BFF1-A2EAA9389930}" dt="2024-11-01T09:19:27.262" v="11749" actId="478"/>
          <ac:spMkLst>
            <pc:docMk/>
            <pc:sldMk cId="2090554401" sldId="1815"/>
            <ac:spMk id="41" creationId="{F8F0D9B9-7AA2-C0C6-0DA2-2E09E8747F9C}"/>
          </ac:spMkLst>
        </pc:spChg>
        <pc:cxnChg chg="del mod">
          <ac:chgData name="Mr J Bee (BWCET)" userId="a1856448-f297-487a-a7ea-498499ce4ab3" providerId="ADAL" clId="{7B77F153-592D-49B5-BFF1-A2EAA9389930}" dt="2024-11-01T09:19:23.772" v="11748" actId="478"/>
          <ac:cxnSpMkLst>
            <pc:docMk/>
            <pc:sldMk cId="2090554401" sldId="1815"/>
            <ac:cxnSpMk id="5" creationId="{5255FCA5-AAC8-8A7A-58F9-218B0C51E8D7}"/>
          </ac:cxnSpMkLst>
        </pc:cxnChg>
        <pc:cxnChg chg="del mod">
          <ac:chgData name="Mr J Bee (BWCET)" userId="a1856448-f297-487a-a7ea-498499ce4ab3" providerId="ADAL" clId="{7B77F153-592D-49B5-BFF1-A2EAA9389930}" dt="2024-11-01T09:19:23.772" v="11748" actId="478"/>
          <ac:cxnSpMkLst>
            <pc:docMk/>
            <pc:sldMk cId="2090554401" sldId="1815"/>
            <ac:cxnSpMk id="6" creationId="{56FEDA3B-DE45-ECE7-FDAF-99B89A340E4A}"/>
          </ac:cxnSpMkLst>
        </pc:cxnChg>
        <pc:cxnChg chg="add mod">
          <ac:chgData name="Mr J Bee (BWCET)" userId="a1856448-f297-487a-a7ea-498499ce4ab3" providerId="ADAL" clId="{7B77F153-592D-49B5-BFF1-A2EAA9389930}" dt="2024-11-01T09:19:50.972" v="11755" actId="1076"/>
          <ac:cxnSpMkLst>
            <pc:docMk/>
            <pc:sldMk cId="2090554401" sldId="1815"/>
            <ac:cxnSpMk id="12" creationId="{8B272A8C-8447-E7BA-CDAC-E99225E65D13}"/>
          </ac:cxnSpMkLst>
        </pc:cxnChg>
        <pc:cxnChg chg="add mod">
          <ac:chgData name="Mr J Bee (BWCET)" userId="a1856448-f297-487a-a7ea-498499ce4ab3" providerId="ADAL" clId="{7B77F153-592D-49B5-BFF1-A2EAA9389930}" dt="2024-11-01T09:19:50.972" v="11755" actId="1076"/>
          <ac:cxnSpMkLst>
            <pc:docMk/>
            <pc:sldMk cId="2090554401" sldId="1815"/>
            <ac:cxnSpMk id="13" creationId="{6D13D662-94CB-4571-35EE-B5D39FC8AD41}"/>
          </ac:cxnSpMkLst>
        </pc:cxnChg>
        <pc:cxnChg chg="add mod">
          <ac:chgData name="Mr J Bee (BWCET)" userId="a1856448-f297-487a-a7ea-498499ce4ab3" providerId="ADAL" clId="{7B77F153-592D-49B5-BFF1-A2EAA9389930}" dt="2024-11-01T09:19:50.972" v="11755" actId="1076"/>
          <ac:cxnSpMkLst>
            <pc:docMk/>
            <pc:sldMk cId="2090554401" sldId="1815"/>
            <ac:cxnSpMk id="19" creationId="{B43260A6-D58D-90A9-9789-CBFCD5E21530}"/>
          </ac:cxnSpMkLst>
        </pc:cxnChg>
        <pc:cxnChg chg="add mod">
          <ac:chgData name="Mr J Bee (BWCET)" userId="a1856448-f297-487a-a7ea-498499ce4ab3" providerId="ADAL" clId="{7B77F153-592D-49B5-BFF1-A2EAA9389930}" dt="2024-11-01T09:19:50.972" v="11755" actId="1076"/>
          <ac:cxnSpMkLst>
            <pc:docMk/>
            <pc:sldMk cId="2090554401" sldId="1815"/>
            <ac:cxnSpMk id="21" creationId="{80E28605-EBCB-E604-FBD9-39D9D109366F}"/>
          </ac:cxnSpMkLst>
        </pc:cxnChg>
        <pc:cxnChg chg="add mod">
          <ac:chgData name="Mr J Bee (BWCET)" userId="a1856448-f297-487a-a7ea-498499ce4ab3" providerId="ADAL" clId="{7B77F153-592D-49B5-BFF1-A2EAA9389930}" dt="2024-11-01T09:19:50.972" v="11755" actId="1076"/>
          <ac:cxnSpMkLst>
            <pc:docMk/>
            <pc:sldMk cId="2090554401" sldId="1815"/>
            <ac:cxnSpMk id="31" creationId="{E1081F1E-8901-0503-9FB4-EF8BEE6FE0D8}"/>
          </ac:cxnSpMkLst>
        </pc:cxnChg>
        <pc:cxnChg chg="add mod">
          <ac:chgData name="Mr J Bee (BWCET)" userId="a1856448-f297-487a-a7ea-498499ce4ab3" providerId="ADAL" clId="{7B77F153-592D-49B5-BFF1-A2EAA9389930}" dt="2024-11-01T09:19:50.972" v="11755" actId="1076"/>
          <ac:cxnSpMkLst>
            <pc:docMk/>
            <pc:sldMk cId="2090554401" sldId="1815"/>
            <ac:cxnSpMk id="32" creationId="{D7C29D76-26A3-B2F2-0229-4A69730E5857}"/>
          </ac:cxnSpMkLst>
        </pc:cxnChg>
      </pc:sldChg>
      <pc:sldChg chg="modSp add del">
        <pc:chgData name="Mr J Bee (BWCET)" userId="a1856448-f297-487a-a7ea-498499ce4ab3" providerId="ADAL" clId="{7B77F153-592D-49B5-BFF1-A2EAA9389930}" dt="2024-11-02T08:16:46.680" v="12254" actId="47"/>
        <pc:sldMkLst>
          <pc:docMk/>
          <pc:sldMk cId="1616314393" sldId="1816"/>
        </pc:sldMkLst>
        <pc:graphicFrameChg chg="mod">
          <ac:chgData name="Mr J Bee (BWCET)" userId="a1856448-f297-487a-a7ea-498499ce4ab3" providerId="ADAL" clId="{7B77F153-592D-49B5-BFF1-A2EAA9389930}" dt="2024-11-02T08:13:21.840" v="11808" actId="478"/>
          <ac:graphicFrameMkLst>
            <pc:docMk/>
            <pc:sldMk cId="1616314393" sldId="1816"/>
            <ac:graphicFrameMk id="2" creationId="{56542997-8CCB-38B9-AF63-78B5150732A6}"/>
          </ac:graphicFrameMkLst>
        </pc:graphicFrameChg>
        <pc:graphicFrameChg chg="mod">
          <ac:chgData name="Mr J Bee (BWCET)" userId="a1856448-f297-487a-a7ea-498499ce4ab3" providerId="ADAL" clId="{7B77F153-592D-49B5-BFF1-A2EAA9389930}" dt="2024-11-02T08:13:11.438" v="11803" actId="478"/>
          <ac:graphicFrameMkLst>
            <pc:docMk/>
            <pc:sldMk cId="1616314393" sldId="1816"/>
            <ac:graphicFrameMk id="4" creationId="{EC7D8A7F-4E79-F633-766F-FD569A41CD2F}"/>
          </ac:graphicFrameMkLst>
        </pc:graphicFrameChg>
      </pc:sldChg>
      <pc:sldChg chg="addSp delSp modSp add del mod delAnim modAnim">
        <pc:chgData name="Mr J Bee (BWCET)" userId="a1856448-f297-487a-a7ea-498499ce4ab3" providerId="ADAL" clId="{7B77F153-592D-49B5-BFF1-A2EAA9389930}" dt="2024-11-01T09:19:41.427" v="11753" actId="47"/>
        <pc:sldMkLst>
          <pc:docMk/>
          <pc:sldMk cId="2938383697" sldId="1816"/>
        </pc:sldMkLst>
        <pc:spChg chg="del mod">
          <ac:chgData name="Mr J Bee (BWCET)" userId="a1856448-f297-487a-a7ea-498499ce4ab3" providerId="ADAL" clId="{7B77F153-592D-49B5-BFF1-A2EAA9389930}" dt="2024-11-01T09:19:32.733" v="11751" actId="478"/>
          <ac:spMkLst>
            <pc:docMk/>
            <pc:sldMk cId="2938383697" sldId="1816"/>
            <ac:spMk id="2" creationId="{469D7E1A-207B-25D8-3ACB-4615DFC1C701}"/>
          </ac:spMkLst>
        </pc:spChg>
        <pc:spChg chg="del mod">
          <ac:chgData name="Mr J Bee (BWCET)" userId="a1856448-f297-487a-a7ea-498499ce4ab3" providerId="ADAL" clId="{7B77F153-592D-49B5-BFF1-A2EAA9389930}" dt="2024-11-01T09:19:32.733" v="11751" actId="478"/>
          <ac:spMkLst>
            <pc:docMk/>
            <pc:sldMk cId="2938383697" sldId="1816"/>
            <ac:spMk id="3" creationId="{6C027E07-CAB9-1624-FF34-B6D3A1C2967B}"/>
          </ac:spMkLst>
        </pc:spChg>
        <pc:spChg chg="del mod">
          <ac:chgData name="Mr J Bee (BWCET)" userId="a1856448-f297-487a-a7ea-498499ce4ab3" providerId="ADAL" clId="{7B77F153-592D-49B5-BFF1-A2EAA9389930}" dt="2024-11-01T09:19:32.733" v="11751" actId="478"/>
          <ac:spMkLst>
            <pc:docMk/>
            <pc:sldMk cId="2938383697" sldId="1816"/>
            <ac:spMk id="4" creationId="{BC0AE508-0677-F27A-194E-58E0A1A59644}"/>
          </ac:spMkLst>
        </pc:spChg>
        <pc:spChg chg="add del mod">
          <ac:chgData name="Mr J Bee (BWCET)" userId="a1856448-f297-487a-a7ea-498499ce4ab3" providerId="ADAL" clId="{7B77F153-592D-49B5-BFF1-A2EAA9389930}" dt="2024-11-01T09:15:58.009" v="11696" actId="478"/>
          <ac:spMkLst>
            <pc:docMk/>
            <pc:sldMk cId="2938383697" sldId="1816"/>
            <ac:spMk id="7" creationId="{D3B384C7-A86F-4CB8-C410-289ED774AD4D}"/>
          </ac:spMkLst>
        </pc:spChg>
        <pc:spChg chg="del">
          <ac:chgData name="Mr J Bee (BWCET)" userId="a1856448-f297-487a-a7ea-498499ce4ab3" providerId="ADAL" clId="{7B77F153-592D-49B5-BFF1-A2EAA9389930}" dt="2024-11-01T09:14:32.013" v="11652" actId="478"/>
          <ac:spMkLst>
            <pc:docMk/>
            <pc:sldMk cId="2938383697" sldId="1816"/>
            <ac:spMk id="8" creationId="{7935FFA8-69E7-84F9-C183-DAD0F336AEA3}"/>
          </ac:spMkLst>
        </pc:spChg>
        <pc:spChg chg="add del mod">
          <ac:chgData name="Mr J Bee (BWCET)" userId="a1856448-f297-487a-a7ea-498499ce4ab3" providerId="ADAL" clId="{7B77F153-592D-49B5-BFF1-A2EAA9389930}" dt="2024-11-01T09:15:58.009" v="11696" actId="478"/>
          <ac:spMkLst>
            <pc:docMk/>
            <pc:sldMk cId="2938383697" sldId="1816"/>
            <ac:spMk id="9" creationId="{187617D5-7E0E-60BC-DE78-FD2BE78853E2}"/>
          </ac:spMkLst>
        </pc:spChg>
        <pc:spChg chg="del">
          <ac:chgData name="Mr J Bee (BWCET)" userId="a1856448-f297-487a-a7ea-498499ce4ab3" providerId="ADAL" clId="{7B77F153-592D-49B5-BFF1-A2EAA9389930}" dt="2024-11-01T09:14:32.013" v="11652" actId="478"/>
          <ac:spMkLst>
            <pc:docMk/>
            <pc:sldMk cId="2938383697" sldId="1816"/>
            <ac:spMk id="10" creationId="{9D56FF30-77D4-1CB5-0341-AFD25DA4FE5C}"/>
          </ac:spMkLst>
        </pc:spChg>
        <pc:spChg chg="add del mod">
          <ac:chgData name="Mr J Bee (BWCET)" userId="a1856448-f297-487a-a7ea-498499ce4ab3" providerId="ADAL" clId="{7B77F153-592D-49B5-BFF1-A2EAA9389930}" dt="2024-11-01T09:15:58.009" v="11696" actId="478"/>
          <ac:spMkLst>
            <pc:docMk/>
            <pc:sldMk cId="2938383697" sldId="1816"/>
            <ac:spMk id="11" creationId="{21651F35-FA4D-4570-2523-5915DCB3CF30}"/>
          </ac:spMkLst>
        </pc:spChg>
        <pc:spChg chg="add del mod">
          <ac:chgData name="Mr J Bee (BWCET)" userId="a1856448-f297-487a-a7ea-498499ce4ab3" providerId="ADAL" clId="{7B77F153-592D-49B5-BFF1-A2EAA9389930}" dt="2024-11-01T09:19:32.733" v="11751" actId="478"/>
          <ac:spMkLst>
            <pc:docMk/>
            <pc:sldMk cId="2938383697" sldId="1816"/>
            <ac:spMk id="14" creationId="{55FA4D4F-218A-473C-7654-4A711C9DF39D}"/>
          </ac:spMkLst>
        </pc:spChg>
        <pc:spChg chg="add del mod">
          <ac:chgData name="Mr J Bee (BWCET)" userId="a1856448-f297-487a-a7ea-498499ce4ab3" providerId="ADAL" clId="{7B77F153-592D-49B5-BFF1-A2EAA9389930}" dt="2024-11-01T09:19:32.733" v="11751" actId="478"/>
          <ac:spMkLst>
            <pc:docMk/>
            <pc:sldMk cId="2938383697" sldId="1816"/>
            <ac:spMk id="15" creationId="{180008B9-35E4-9DAA-D3C7-43A3EB2FE99A}"/>
          </ac:spMkLst>
        </pc:spChg>
        <pc:spChg chg="add del mod">
          <ac:chgData name="Mr J Bee (BWCET)" userId="a1856448-f297-487a-a7ea-498499ce4ab3" providerId="ADAL" clId="{7B77F153-592D-49B5-BFF1-A2EAA9389930}" dt="2024-11-01T09:19:32.733" v="11751" actId="478"/>
          <ac:spMkLst>
            <pc:docMk/>
            <pc:sldMk cId="2938383697" sldId="1816"/>
            <ac:spMk id="17" creationId="{32D012F9-510C-0501-A7EF-4CF1216D21A4}"/>
          </ac:spMkLst>
        </pc:spChg>
        <pc:spChg chg="add del mod">
          <ac:chgData name="Mr J Bee (BWCET)" userId="a1856448-f297-487a-a7ea-498499ce4ab3" providerId="ADAL" clId="{7B77F153-592D-49B5-BFF1-A2EAA9389930}" dt="2024-11-01T09:17:11.014" v="11718" actId="478"/>
          <ac:spMkLst>
            <pc:docMk/>
            <pc:sldMk cId="2938383697" sldId="1816"/>
            <ac:spMk id="23" creationId="{3958F547-127D-FFF6-14BB-84D1C144DB24}"/>
          </ac:spMkLst>
        </pc:spChg>
        <pc:spChg chg="add del mod">
          <ac:chgData name="Mr J Bee (BWCET)" userId="a1856448-f297-487a-a7ea-498499ce4ab3" providerId="ADAL" clId="{7B77F153-592D-49B5-BFF1-A2EAA9389930}" dt="2024-11-01T09:19:32.733" v="11751" actId="478"/>
          <ac:spMkLst>
            <pc:docMk/>
            <pc:sldMk cId="2938383697" sldId="1816"/>
            <ac:spMk id="27" creationId="{DA4DE06D-BED8-01E6-611B-255CED7F6661}"/>
          </ac:spMkLst>
        </pc:spChg>
        <pc:spChg chg="add del mod">
          <ac:chgData name="Mr J Bee (BWCET)" userId="a1856448-f297-487a-a7ea-498499ce4ab3" providerId="ADAL" clId="{7B77F153-592D-49B5-BFF1-A2EAA9389930}" dt="2024-11-01T09:19:32.733" v="11751" actId="478"/>
          <ac:spMkLst>
            <pc:docMk/>
            <pc:sldMk cId="2938383697" sldId="1816"/>
            <ac:spMk id="28" creationId="{08BC898A-0137-F55C-6693-FC32FD8ADD6F}"/>
          </ac:spMkLst>
        </pc:spChg>
        <pc:spChg chg="add del mod">
          <ac:chgData name="Mr J Bee (BWCET)" userId="a1856448-f297-487a-a7ea-498499ce4ab3" providerId="ADAL" clId="{7B77F153-592D-49B5-BFF1-A2EAA9389930}" dt="2024-11-01T09:19:32.733" v="11751" actId="478"/>
          <ac:spMkLst>
            <pc:docMk/>
            <pc:sldMk cId="2938383697" sldId="1816"/>
            <ac:spMk id="31" creationId="{D92863EB-EF75-9598-E6CA-8FE04D89793A}"/>
          </ac:spMkLst>
        </pc:spChg>
        <pc:spChg chg="add mod">
          <ac:chgData name="Mr J Bee (BWCET)" userId="a1856448-f297-487a-a7ea-498499ce4ab3" providerId="ADAL" clId="{7B77F153-592D-49B5-BFF1-A2EAA9389930}" dt="2024-11-01T09:19:29.635" v="11750"/>
          <ac:spMkLst>
            <pc:docMk/>
            <pc:sldMk cId="2938383697" sldId="1816"/>
            <ac:spMk id="35" creationId="{635B976C-A9D7-5E04-9703-572CD3725400}"/>
          </ac:spMkLst>
        </pc:spChg>
        <pc:spChg chg="add mod">
          <ac:chgData name="Mr J Bee (BWCET)" userId="a1856448-f297-487a-a7ea-498499ce4ab3" providerId="ADAL" clId="{7B77F153-592D-49B5-BFF1-A2EAA9389930}" dt="2024-11-01T09:19:29.635" v="11750"/>
          <ac:spMkLst>
            <pc:docMk/>
            <pc:sldMk cId="2938383697" sldId="1816"/>
            <ac:spMk id="36" creationId="{0747B013-718B-CC05-B71F-59D2795DF163}"/>
          </ac:spMkLst>
        </pc:spChg>
        <pc:spChg chg="del">
          <ac:chgData name="Mr J Bee (BWCET)" userId="a1856448-f297-487a-a7ea-498499ce4ab3" providerId="ADAL" clId="{7B77F153-592D-49B5-BFF1-A2EAA9389930}" dt="2024-11-01T09:14:32.013" v="11652" actId="478"/>
          <ac:spMkLst>
            <pc:docMk/>
            <pc:sldMk cId="2938383697" sldId="1816"/>
            <ac:spMk id="38" creationId="{37C2E43E-D37F-FDF9-BAFD-522319A98246}"/>
          </ac:spMkLst>
        </pc:spChg>
        <pc:spChg chg="del">
          <ac:chgData name="Mr J Bee (BWCET)" userId="a1856448-f297-487a-a7ea-498499ce4ab3" providerId="ADAL" clId="{7B77F153-592D-49B5-BFF1-A2EAA9389930}" dt="2024-11-01T09:14:32.013" v="11652" actId="478"/>
          <ac:spMkLst>
            <pc:docMk/>
            <pc:sldMk cId="2938383697" sldId="1816"/>
            <ac:spMk id="39" creationId="{99463C0D-6E4E-AA1B-FCB8-C8074E45A663}"/>
          </ac:spMkLst>
        </pc:spChg>
        <pc:spChg chg="del">
          <ac:chgData name="Mr J Bee (BWCET)" userId="a1856448-f297-487a-a7ea-498499ce4ab3" providerId="ADAL" clId="{7B77F153-592D-49B5-BFF1-A2EAA9389930}" dt="2024-11-01T09:14:43.565" v="11662" actId="478"/>
          <ac:spMkLst>
            <pc:docMk/>
            <pc:sldMk cId="2938383697" sldId="1816"/>
            <ac:spMk id="40" creationId="{FC1F46E6-BDA0-B550-A745-13C294EBC7EA}"/>
          </ac:spMkLst>
        </pc:spChg>
        <pc:spChg chg="del">
          <ac:chgData name="Mr J Bee (BWCET)" userId="a1856448-f297-487a-a7ea-498499ce4ab3" providerId="ADAL" clId="{7B77F153-592D-49B5-BFF1-A2EAA9389930}" dt="2024-11-01T09:14:42.380" v="11661" actId="478"/>
          <ac:spMkLst>
            <pc:docMk/>
            <pc:sldMk cId="2938383697" sldId="1816"/>
            <ac:spMk id="41" creationId="{E8463F41-C15A-FC80-D942-8C92BA9D0359}"/>
          </ac:spMkLst>
        </pc:spChg>
        <pc:spChg chg="del">
          <ac:chgData name="Mr J Bee (BWCET)" userId="a1856448-f297-487a-a7ea-498499ce4ab3" providerId="ADAL" clId="{7B77F153-592D-49B5-BFF1-A2EAA9389930}" dt="2024-11-01T09:14:32.013" v="11652" actId="478"/>
          <ac:spMkLst>
            <pc:docMk/>
            <pc:sldMk cId="2938383697" sldId="1816"/>
            <ac:spMk id="154" creationId="{391CD150-D8AF-3B9B-B032-FAF3AB6977CD}"/>
          </ac:spMkLst>
        </pc:spChg>
        <pc:spChg chg="del">
          <ac:chgData name="Mr J Bee (BWCET)" userId="a1856448-f297-487a-a7ea-498499ce4ab3" providerId="ADAL" clId="{7B77F153-592D-49B5-BFF1-A2EAA9389930}" dt="2024-11-01T09:14:32.013" v="11652" actId="478"/>
          <ac:spMkLst>
            <pc:docMk/>
            <pc:sldMk cId="2938383697" sldId="1816"/>
            <ac:spMk id="157" creationId="{739E8B6D-DE97-6C54-ED5C-7D9E4A6397EC}"/>
          </ac:spMkLst>
        </pc:spChg>
        <pc:spChg chg="del">
          <ac:chgData name="Mr J Bee (BWCET)" userId="a1856448-f297-487a-a7ea-498499ce4ab3" providerId="ADAL" clId="{7B77F153-592D-49B5-BFF1-A2EAA9389930}" dt="2024-11-01T09:14:32.013" v="11652" actId="478"/>
          <ac:spMkLst>
            <pc:docMk/>
            <pc:sldMk cId="2938383697" sldId="1816"/>
            <ac:spMk id="173" creationId="{382AD90E-3A4E-8730-856A-E72D40CAC4D4}"/>
          </ac:spMkLst>
        </pc:spChg>
        <pc:spChg chg="del">
          <ac:chgData name="Mr J Bee (BWCET)" userId="a1856448-f297-487a-a7ea-498499ce4ab3" providerId="ADAL" clId="{7B77F153-592D-49B5-BFF1-A2EAA9389930}" dt="2024-11-01T09:14:32.013" v="11652" actId="478"/>
          <ac:spMkLst>
            <pc:docMk/>
            <pc:sldMk cId="2938383697" sldId="1816"/>
            <ac:spMk id="175" creationId="{4667AB75-1979-0C64-E22B-E6D4AF313A58}"/>
          </ac:spMkLst>
        </pc:spChg>
        <pc:spChg chg="del">
          <ac:chgData name="Mr J Bee (BWCET)" userId="a1856448-f297-487a-a7ea-498499ce4ab3" providerId="ADAL" clId="{7B77F153-592D-49B5-BFF1-A2EAA9389930}" dt="2024-11-01T09:14:32.013" v="11652" actId="478"/>
          <ac:spMkLst>
            <pc:docMk/>
            <pc:sldMk cId="2938383697" sldId="1816"/>
            <ac:spMk id="179" creationId="{5BC94810-0DE9-0A22-7E52-61A89D43E563}"/>
          </ac:spMkLst>
        </pc:spChg>
        <pc:spChg chg="del">
          <ac:chgData name="Mr J Bee (BWCET)" userId="a1856448-f297-487a-a7ea-498499ce4ab3" providerId="ADAL" clId="{7B77F153-592D-49B5-BFF1-A2EAA9389930}" dt="2024-11-01T09:14:32.013" v="11652" actId="478"/>
          <ac:spMkLst>
            <pc:docMk/>
            <pc:sldMk cId="2938383697" sldId="1816"/>
            <ac:spMk id="181" creationId="{5CF19FC7-8475-95EA-A737-9C419DAF2A53}"/>
          </ac:spMkLst>
        </pc:sp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16" creationId="{B17BD837-50F8-73F4-F495-83116526D15B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18" creationId="{2173DFC2-DFDF-04A6-D078-D68F1294AA22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20" creationId="{199E64FF-64D2-29E5-AA00-B8C4963D8FFC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22" creationId="{D2F88210-6336-790E-14EF-932F581EB6EA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24" creationId="{0091FD0B-E9D3-6CFA-19E1-6EF19F025920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29" creationId="{71D76E49-D8CF-9D4F-B8BD-37131F61ECE7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30" creationId="{1813757F-6323-7FF7-E7C7-65531097EB7C}"/>
          </ac:picMkLst>
        </pc:picChg>
        <pc:picChg chg="del">
          <ac:chgData name="Mr J Bee (BWCET)" userId="a1856448-f297-487a-a7ea-498499ce4ab3" providerId="ADAL" clId="{7B77F153-592D-49B5-BFF1-A2EAA9389930}" dt="2024-11-01T09:14:33.178" v="11653" actId="478"/>
          <ac:picMkLst>
            <pc:docMk/>
            <pc:sldMk cId="2938383697" sldId="1816"/>
            <ac:picMk id="34" creationId="{9F591306-D229-A125-9A65-F94073C45834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37" creationId="{2E13DF82-49C8-EC8A-DED4-18B2334FF310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153" creationId="{2554CF7D-3A49-FEDF-5B34-B570762C144F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155" creationId="{779B6BB2-779B-6809-4C93-D8729BB06FF2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172" creationId="{B0099758-390E-2AC7-5249-170413E7E7E3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174" creationId="{5C509831-D7C3-330D-21E5-DF2EB0F7CADF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178" creationId="{093ED69C-FFC3-9A9B-2960-C546C56E0B20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180" creationId="{F648E6BB-7B20-BA24-47F3-591B1892ADDD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2056" creationId="{00D920E9-E934-7B40-F6F0-BA2F4A42C11B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2058" creationId="{D3D6F252-C940-3197-DBD1-895A1981D1B3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2060" creationId="{F56F7244-8BB2-888B-3728-C5A35C41C9E4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2062" creationId="{349017E9-2C64-C569-57CB-4B4C0A900C1B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2064" creationId="{7755DBC0-6FD6-F7CA-0AE0-FACE68C072E2}"/>
          </ac:picMkLst>
        </pc:picChg>
        <pc:picChg chg="del">
          <ac:chgData name="Mr J Bee (BWCET)" userId="a1856448-f297-487a-a7ea-498499ce4ab3" providerId="ADAL" clId="{7B77F153-592D-49B5-BFF1-A2EAA9389930}" dt="2024-11-01T09:14:32.013" v="11652" actId="478"/>
          <ac:picMkLst>
            <pc:docMk/>
            <pc:sldMk cId="2938383697" sldId="1816"/>
            <ac:picMk id="2066" creationId="{5EFCE3E9-3E4C-79F6-57AF-91CB38B3B1AD}"/>
          </ac:picMkLst>
        </pc:picChg>
        <pc:cxnChg chg="del mod">
          <ac:chgData name="Mr J Bee (BWCET)" userId="a1856448-f297-487a-a7ea-498499ce4ab3" providerId="ADAL" clId="{7B77F153-592D-49B5-BFF1-A2EAA9389930}" dt="2024-11-01T09:19:32.733" v="11751" actId="478"/>
          <ac:cxnSpMkLst>
            <pc:docMk/>
            <pc:sldMk cId="2938383697" sldId="1816"/>
            <ac:cxnSpMk id="5" creationId="{7CC4947B-1EF6-8431-35BC-23D2BFBD0E55}"/>
          </ac:cxnSpMkLst>
        </pc:cxnChg>
        <pc:cxnChg chg="del mod">
          <ac:chgData name="Mr J Bee (BWCET)" userId="a1856448-f297-487a-a7ea-498499ce4ab3" providerId="ADAL" clId="{7B77F153-592D-49B5-BFF1-A2EAA9389930}" dt="2024-11-01T09:19:32.733" v="11751" actId="478"/>
          <ac:cxnSpMkLst>
            <pc:docMk/>
            <pc:sldMk cId="2938383697" sldId="1816"/>
            <ac:cxnSpMk id="6" creationId="{C8287DA9-EFE9-8588-E940-72A370D20245}"/>
          </ac:cxnSpMkLst>
        </pc:cxnChg>
        <pc:cxnChg chg="add del mod">
          <ac:chgData name="Mr J Bee (BWCET)" userId="a1856448-f297-487a-a7ea-498499ce4ab3" providerId="ADAL" clId="{7B77F153-592D-49B5-BFF1-A2EAA9389930}" dt="2024-11-01T09:15:58.009" v="11696" actId="478"/>
          <ac:cxnSpMkLst>
            <pc:docMk/>
            <pc:sldMk cId="2938383697" sldId="1816"/>
            <ac:cxnSpMk id="12" creationId="{EF94B52F-A9F3-EA13-B577-25A19DA141AD}"/>
          </ac:cxnSpMkLst>
        </pc:cxnChg>
        <pc:cxnChg chg="add del mod">
          <ac:chgData name="Mr J Bee (BWCET)" userId="a1856448-f297-487a-a7ea-498499ce4ab3" providerId="ADAL" clId="{7B77F153-592D-49B5-BFF1-A2EAA9389930}" dt="2024-11-01T09:15:58.009" v="11696" actId="478"/>
          <ac:cxnSpMkLst>
            <pc:docMk/>
            <pc:sldMk cId="2938383697" sldId="1816"/>
            <ac:cxnSpMk id="13" creationId="{CBAA0C62-9C78-6278-1E5F-0DCFC411CF1D}"/>
          </ac:cxnSpMkLst>
        </pc:cxnChg>
        <pc:cxnChg chg="add del mod">
          <ac:chgData name="Mr J Bee (BWCET)" userId="a1856448-f297-487a-a7ea-498499ce4ab3" providerId="ADAL" clId="{7B77F153-592D-49B5-BFF1-A2EAA9389930}" dt="2024-11-01T09:19:32.733" v="11751" actId="478"/>
          <ac:cxnSpMkLst>
            <pc:docMk/>
            <pc:sldMk cId="2938383697" sldId="1816"/>
            <ac:cxnSpMk id="19" creationId="{3AA8B83B-366A-466E-7D56-77795ABCFC99}"/>
          </ac:cxnSpMkLst>
        </pc:cxnChg>
        <pc:cxnChg chg="add del mod">
          <ac:chgData name="Mr J Bee (BWCET)" userId="a1856448-f297-487a-a7ea-498499ce4ab3" providerId="ADAL" clId="{7B77F153-592D-49B5-BFF1-A2EAA9389930}" dt="2024-11-01T09:19:32.733" v="11751" actId="478"/>
          <ac:cxnSpMkLst>
            <pc:docMk/>
            <pc:sldMk cId="2938383697" sldId="1816"/>
            <ac:cxnSpMk id="21" creationId="{AC27CD18-C25E-406A-F862-5B9E8AF35B49}"/>
          </ac:cxnSpMkLst>
        </pc:cxnChg>
        <pc:cxnChg chg="add del mod">
          <ac:chgData name="Mr J Bee (BWCET)" userId="a1856448-f297-487a-a7ea-498499ce4ab3" providerId="ADAL" clId="{7B77F153-592D-49B5-BFF1-A2EAA9389930}" dt="2024-11-01T09:19:32.733" v="11751" actId="478"/>
          <ac:cxnSpMkLst>
            <pc:docMk/>
            <pc:sldMk cId="2938383697" sldId="1816"/>
            <ac:cxnSpMk id="32" creationId="{DB02016F-A983-C57D-0B91-723876A8D076}"/>
          </ac:cxnSpMkLst>
        </pc:cxnChg>
        <pc:cxnChg chg="add del mod">
          <ac:chgData name="Mr J Bee (BWCET)" userId="a1856448-f297-487a-a7ea-498499ce4ab3" providerId="ADAL" clId="{7B77F153-592D-49B5-BFF1-A2EAA9389930}" dt="2024-11-01T09:19:32.733" v="11751" actId="478"/>
          <ac:cxnSpMkLst>
            <pc:docMk/>
            <pc:sldMk cId="2938383697" sldId="1816"/>
            <ac:cxnSpMk id="33" creationId="{0144A7B7-1B1A-FAA5-90C3-30E8968EE6CD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237300234" sldId="1816"/>
        </pc:sldMkLst>
        <pc:graphicFrameChg chg="mod">
          <ac:chgData name="Mr J Bee (BWCET)" userId="a1856448-f297-487a-a7ea-498499ce4ab3" providerId="ADAL" clId="{7B77F153-592D-49B5-BFF1-A2EAA9389930}" dt="2024-11-02T08:17:07.901" v="12268" actId="14100"/>
          <ac:graphicFrameMkLst>
            <pc:docMk/>
            <pc:sldMk cId="4237300234" sldId="1816"/>
            <ac:graphicFrameMk id="2" creationId="{1D5272CC-49F0-5E6C-54FB-68B8835CFAE9}"/>
          </ac:graphicFrameMkLst>
        </pc:graphicFrameChg>
        <pc:graphicFrameChg chg="mod">
          <ac:chgData name="Mr J Bee (BWCET)" userId="a1856448-f297-487a-a7ea-498499ce4ab3" providerId="ADAL" clId="{7B77F153-592D-49B5-BFF1-A2EAA9389930}" dt="2024-11-02T08:17:03.783" v="12267" actId="478"/>
          <ac:graphicFrameMkLst>
            <pc:docMk/>
            <pc:sldMk cId="4237300234" sldId="1816"/>
            <ac:graphicFrameMk id="4" creationId="{0C587569-0CDC-81C8-92F2-83043EE9DDBE}"/>
          </ac:graphicFrameMkLst>
        </pc:graphicFrame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4194202753" sldId="1817"/>
        </pc:sldMkLst>
        <pc:spChg chg="del">
          <ac:chgData name="Mr J Bee (BWCET)" userId="a1856448-f297-487a-a7ea-498499ce4ab3" providerId="ADAL" clId="{7B77F153-592D-49B5-BFF1-A2EAA9389930}" dt="2024-11-02T08:18:09.679" v="12290" actId="478"/>
          <ac:spMkLst>
            <pc:docMk/>
            <pc:sldMk cId="4194202753" sldId="1817"/>
            <ac:spMk id="2" creationId="{8D78D037-EC17-9DB0-0E93-561D8F92A8F7}"/>
          </ac:spMkLst>
        </pc:spChg>
        <pc:spChg chg="del">
          <ac:chgData name="Mr J Bee (BWCET)" userId="a1856448-f297-487a-a7ea-498499ce4ab3" providerId="ADAL" clId="{7B77F153-592D-49B5-BFF1-A2EAA9389930}" dt="2024-11-02T08:18:09.679" v="12290" actId="478"/>
          <ac:spMkLst>
            <pc:docMk/>
            <pc:sldMk cId="4194202753" sldId="1817"/>
            <ac:spMk id="3" creationId="{16E38E85-7969-902C-59D1-CD5E31F2A645}"/>
          </ac:spMkLst>
        </pc:spChg>
        <pc:spChg chg="del">
          <ac:chgData name="Mr J Bee (BWCET)" userId="a1856448-f297-487a-a7ea-498499ce4ab3" providerId="ADAL" clId="{7B77F153-592D-49B5-BFF1-A2EAA9389930}" dt="2024-11-02T08:18:09.679" v="12290" actId="478"/>
          <ac:spMkLst>
            <pc:docMk/>
            <pc:sldMk cId="4194202753" sldId="1817"/>
            <ac:spMk id="4" creationId="{6FD02A02-EB5A-420B-316F-3707D1B5CC2F}"/>
          </ac:spMkLst>
        </pc:spChg>
        <pc:spChg chg="del">
          <ac:chgData name="Mr J Bee (BWCET)" userId="a1856448-f297-487a-a7ea-498499ce4ab3" providerId="ADAL" clId="{7B77F153-592D-49B5-BFF1-A2EAA9389930}" dt="2024-11-02T08:18:08.355" v="12289" actId="478"/>
          <ac:spMkLst>
            <pc:docMk/>
            <pc:sldMk cId="4194202753" sldId="1817"/>
            <ac:spMk id="8" creationId="{6E90D720-6299-D1D5-2D0C-6E9CDD1654B9}"/>
          </ac:spMkLst>
        </pc:spChg>
        <pc:spChg chg="del">
          <ac:chgData name="Mr J Bee (BWCET)" userId="a1856448-f297-487a-a7ea-498499ce4ab3" providerId="ADAL" clId="{7B77F153-592D-49B5-BFF1-A2EAA9389930}" dt="2024-11-02T08:18:08.355" v="12289" actId="478"/>
          <ac:spMkLst>
            <pc:docMk/>
            <pc:sldMk cId="4194202753" sldId="1817"/>
            <ac:spMk id="10" creationId="{EE0ECF70-59BF-D254-B1D4-682BC1AF27E7}"/>
          </ac:spMkLst>
        </pc:spChg>
        <pc:spChg chg="mod">
          <ac:chgData name="Mr J Bee (BWCET)" userId="a1856448-f297-487a-a7ea-498499ce4ab3" providerId="ADAL" clId="{7B77F153-592D-49B5-BFF1-A2EAA9389930}" dt="2024-11-02T08:28:40.853" v="12649" actId="20577"/>
          <ac:spMkLst>
            <pc:docMk/>
            <pc:sldMk cId="4194202753" sldId="1817"/>
            <ac:spMk id="25" creationId="{94B3A446-69E5-7CAD-226F-CF9FE70190DA}"/>
          </ac:spMkLst>
        </pc:spChg>
        <pc:spChg chg="add mod">
          <ac:chgData name="Mr J Bee (BWCET)" userId="a1856448-f297-487a-a7ea-498499ce4ab3" providerId="ADAL" clId="{7B77F153-592D-49B5-BFF1-A2EAA9389930}" dt="2024-11-02T08:19:17.381" v="12330"/>
          <ac:spMkLst>
            <pc:docMk/>
            <pc:sldMk cId="4194202753" sldId="1817"/>
            <ac:spMk id="27" creationId="{4B442B6F-CB1F-AA39-36FE-0213310D1181}"/>
          </ac:spMkLst>
        </pc:spChg>
        <pc:spChg chg="add mod">
          <ac:chgData name="Mr J Bee (BWCET)" userId="a1856448-f297-487a-a7ea-498499ce4ab3" providerId="ADAL" clId="{7B77F153-592D-49B5-BFF1-A2EAA9389930}" dt="2024-11-02T08:19:17.381" v="12330"/>
          <ac:spMkLst>
            <pc:docMk/>
            <pc:sldMk cId="4194202753" sldId="1817"/>
            <ac:spMk id="28" creationId="{F0E51408-9761-547A-FFEF-422271ACA048}"/>
          </ac:spMkLst>
        </pc:spChg>
        <pc:spChg chg="add mod">
          <ac:chgData name="Mr J Bee (BWCET)" userId="a1856448-f297-487a-a7ea-498499ce4ab3" providerId="ADAL" clId="{7B77F153-592D-49B5-BFF1-A2EAA9389930}" dt="2024-11-02T08:19:17.381" v="12330"/>
          <ac:spMkLst>
            <pc:docMk/>
            <pc:sldMk cId="4194202753" sldId="1817"/>
            <ac:spMk id="31" creationId="{58994C8E-FE37-6890-B21F-8D55E6E0BC98}"/>
          </ac:spMkLst>
        </pc:spChg>
        <pc:spChg chg="add mod">
          <ac:chgData name="Mr J Bee (BWCET)" userId="a1856448-f297-487a-a7ea-498499ce4ab3" providerId="ADAL" clId="{7B77F153-592D-49B5-BFF1-A2EAA9389930}" dt="2024-11-02T08:19:17.381" v="12330"/>
          <ac:spMkLst>
            <pc:docMk/>
            <pc:sldMk cId="4194202753" sldId="1817"/>
            <ac:spMk id="32" creationId="{33ADA144-3D50-C6EE-E6C6-1CC9D4A613AE}"/>
          </ac:spMkLst>
        </pc:spChg>
        <pc:spChg chg="del">
          <ac:chgData name="Mr J Bee (BWCET)" userId="a1856448-f297-487a-a7ea-498499ce4ab3" providerId="ADAL" clId="{7B77F153-592D-49B5-BFF1-A2EAA9389930}" dt="2024-11-02T08:18:08.355" v="12289" actId="478"/>
          <ac:spMkLst>
            <pc:docMk/>
            <pc:sldMk cId="4194202753" sldId="1817"/>
            <ac:spMk id="38" creationId="{E97FA67C-B93B-78BF-82AB-FDA8C3FCD0B8}"/>
          </ac:spMkLst>
        </pc:spChg>
        <pc:spChg chg="del">
          <ac:chgData name="Mr J Bee (BWCET)" userId="a1856448-f297-487a-a7ea-498499ce4ab3" providerId="ADAL" clId="{7B77F153-592D-49B5-BFF1-A2EAA9389930}" dt="2024-11-02T08:18:08.355" v="12289" actId="478"/>
          <ac:spMkLst>
            <pc:docMk/>
            <pc:sldMk cId="4194202753" sldId="1817"/>
            <ac:spMk id="39" creationId="{3FD91D2A-6795-D47B-A776-F5D2735E239D}"/>
          </ac:spMkLst>
        </pc:spChg>
        <pc:spChg chg="del">
          <ac:chgData name="Mr J Bee (BWCET)" userId="a1856448-f297-487a-a7ea-498499ce4ab3" providerId="ADAL" clId="{7B77F153-592D-49B5-BFF1-A2EAA9389930}" dt="2024-11-02T08:18:09.679" v="12290" actId="478"/>
          <ac:spMkLst>
            <pc:docMk/>
            <pc:sldMk cId="4194202753" sldId="1817"/>
            <ac:spMk id="40" creationId="{7B737AC9-93D3-E345-9B08-F5CBA47E6AD0}"/>
          </ac:spMkLst>
        </pc:spChg>
        <pc:spChg chg="del">
          <ac:chgData name="Mr J Bee (BWCET)" userId="a1856448-f297-487a-a7ea-498499ce4ab3" providerId="ADAL" clId="{7B77F153-592D-49B5-BFF1-A2EAA9389930}" dt="2024-11-02T08:18:09.679" v="12290" actId="478"/>
          <ac:spMkLst>
            <pc:docMk/>
            <pc:sldMk cId="4194202753" sldId="1817"/>
            <ac:spMk id="41" creationId="{B90FB7B8-5DA1-4F9F-4DA7-C01ED038BF93}"/>
          </ac:spMkLst>
        </pc:spChg>
        <pc:spChg chg="del">
          <ac:chgData name="Mr J Bee (BWCET)" userId="a1856448-f297-487a-a7ea-498499ce4ab3" providerId="ADAL" clId="{7B77F153-592D-49B5-BFF1-A2EAA9389930}" dt="2024-11-02T08:18:08.355" v="12289" actId="478"/>
          <ac:spMkLst>
            <pc:docMk/>
            <pc:sldMk cId="4194202753" sldId="1817"/>
            <ac:spMk id="154" creationId="{9C47D3DF-CF77-9905-1FCC-5738F0489376}"/>
          </ac:spMkLst>
        </pc:spChg>
        <pc:spChg chg="del">
          <ac:chgData name="Mr J Bee (BWCET)" userId="a1856448-f297-487a-a7ea-498499ce4ab3" providerId="ADAL" clId="{7B77F153-592D-49B5-BFF1-A2EAA9389930}" dt="2024-11-02T08:18:08.355" v="12289" actId="478"/>
          <ac:spMkLst>
            <pc:docMk/>
            <pc:sldMk cId="4194202753" sldId="1817"/>
            <ac:spMk id="157" creationId="{575E2DF4-E0E3-A521-EBA6-3137C15A5427}"/>
          </ac:spMkLst>
        </pc:spChg>
        <pc:spChg chg="del">
          <ac:chgData name="Mr J Bee (BWCET)" userId="a1856448-f297-487a-a7ea-498499ce4ab3" providerId="ADAL" clId="{7B77F153-592D-49B5-BFF1-A2EAA9389930}" dt="2024-11-02T08:18:08.355" v="12289" actId="478"/>
          <ac:spMkLst>
            <pc:docMk/>
            <pc:sldMk cId="4194202753" sldId="1817"/>
            <ac:spMk id="173" creationId="{6601C264-2166-5FC5-8645-B2949B26AD19}"/>
          </ac:spMkLst>
        </pc:spChg>
        <pc:spChg chg="del">
          <ac:chgData name="Mr J Bee (BWCET)" userId="a1856448-f297-487a-a7ea-498499ce4ab3" providerId="ADAL" clId="{7B77F153-592D-49B5-BFF1-A2EAA9389930}" dt="2024-11-02T08:18:08.355" v="12289" actId="478"/>
          <ac:spMkLst>
            <pc:docMk/>
            <pc:sldMk cId="4194202753" sldId="1817"/>
            <ac:spMk id="175" creationId="{0B04617D-8C35-C679-6D7C-E8725418E126}"/>
          </ac:spMkLst>
        </pc:spChg>
        <pc:spChg chg="del">
          <ac:chgData name="Mr J Bee (BWCET)" userId="a1856448-f297-487a-a7ea-498499ce4ab3" providerId="ADAL" clId="{7B77F153-592D-49B5-BFF1-A2EAA9389930}" dt="2024-11-02T08:18:08.355" v="12289" actId="478"/>
          <ac:spMkLst>
            <pc:docMk/>
            <pc:sldMk cId="4194202753" sldId="1817"/>
            <ac:spMk id="179" creationId="{C1BE1194-866E-D94C-9294-3424869ADCC3}"/>
          </ac:spMkLst>
        </pc:spChg>
        <pc:spChg chg="del">
          <ac:chgData name="Mr J Bee (BWCET)" userId="a1856448-f297-487a-a7ea-498499ce4ab3" providerId="ADAL" clId="{7B77F153-592D-49B5-BFF1-A2EAA9389930}" dt="2024-11-02T08:18:08.355" v="12289" actId="478"/>
          <ac:spMkLst>
            <pc:docMk/>
            <pc:sldMk cId="4194202753" sldId="1817"/>
            <ac:spMk id="181" creationId="{4C4C200F-3714-8DEC-E5D1-64359208B8B3}"/>
          </ac:spMkLst>
        </pc:spChg>
        <pc:spChg chg="add mod">
          <ac:chgData name="Mr J Bee (BWCET)" userId="a1856448-f297-487a-a7ea-498499ce4ab3" providerId="ADAL" clId="{7B77F153-592D-49B5-BFF1-A2EAA9389930}" dt="2024-11-02T08:19:17.381" v="12330"/>
          <ac:spMkLst>
            <pc:docMk/>
            <pc:sldMk cId="4194202753" sldId="1817"/>
            <ac:spMk id="2068" creationId="{4308388B-5E9D-366A-94E0-536FCC09F4C3}"/>
          </ac:spMkLst>
        </pc:spChg>
        <pc:spChg chg="add mod">
          <ac:chgData name="Mr J Bee (BWCET)" userId="a1856448-f297-487a-a7ea-498499ce4ab3" providerId="ADAL" clId="{7B77F153-592D-49B5-BFF1-A2EAA9389930}" dt="2024-11-02T08:19:17.381" v="12330"/>
          <ac:spMkLst>
            <pc:docMk/>
            <pc:sldMk cId="4194202753" sldId="1817"/>
            <ac:spMk id="2069" creationId="{5AFE7756-B5F2-6265-4099-CBC668D3CEE3}"/>
          </ac:spMkLst>
        </pc:spChg>
        <pc:spChg chg="add mod">
          <ac:chgData name="Mr J Bee (BWCET)" userId="a1856448-f297-487a-a7ea-498499ce4ab3" providerId="ADAL" clId="{7B77F153-592D-49B5-BFF1-A2EAA9389930}" dt="2024-11-02T08:19:17.381" v="12330"/>
          <ac:spMkLst>
            <pc:docMk/>
            <pc:sldMk cId="4194202753" sldId="1817"/>
            <ac:spMk id="2070" creationId="{45A4AADE-238C-8CC6-E274-CC2655EEED28}"/>
          </ac:spMkLst>
        </pc:spChg>
        <pc:spChg chg="add mod">
          <ac:chgData name="Mr J Bee (BWCET)" userId="a1856448-f297-487a-a7ea-498499ce4ab3" providerId="ADAL" clId="{7B77F153-592D-49B5-BFF1-A2EAA9389930}" dt="2024-11-02T08:19:17.381" v="12330"/>
          <ac:spMkLst>
            <pc:docMk/>
            <pc:sldMk cId="4194202753" sldId="1817"/>
            <ac:spMk id="2071" creationId="{8D50C4A1-8B57-8F10-803E-7F77D37787C0}"/>
          </ac:spMkLst>
        </pc:spChg>
        <pc:spChg chg="add mod">
          <ac:chgData name="Mr J Bee (BWCET)" userId="a1856448-f297-487a-a7ea-498499ce4ab3" providerId="ADAL" clId="{7B77F153-592D-49B5-BFF1-A2EAA9389930}" dt="2024-11-02T08:19:17.381" v="12330"/>
          <ac:spMkLst>
            <pc:docMk/>
            <pc:sldMk cId="4194202753" sldId="1817"/>
            <ac:spMk id="2072" creationId="{149D9F7A-1351-B044-37B0-C7FDC1E57EE9}"/>
          </ac:spMkLst>
        </pc:spChg>
        <pc:spChg chg="add mod">
          <ac:chgData name="Mr J Bee (BWCET)" userId="a1856448-f297-487a-a7ea-498499ce4ab3" providerId="ADAL" clId="{7B77F153-592D-49B5-BFF1-A2EAA9389930}" dt="2024-11-02T08:19:17.381" v="12330"/>
          <ac:spMkLst>
            <pc:docMk/>
            <pc:sldMk cId="4194202753" sldId="1817"/>
            <ac:spMk id="2073" creationId="{8A0F5583-FCFF-C318-3886-4BE1EE66C551}"/>
          </ac:spMkLst>
        </pc:spChg>
        <pc:spChg chg="add mod">
          <ac:chgData name="Mr J Bee (BWCET)" userId="a1856448-f297-487a-a7ea-498499ce4ab3" providerId="ADAL" clId="{7B77F153-592D-49B5-BFF1-A2EAA9389930}" dt="2024-11-02T08:21:17.990" v="12433" actId="14100"/>
          <ac:spMkLst>
            <pc:docMk/>
            <pc:sldMk cId="4194202753" sldId="1817"/>
            <ac:spMk id="2075" creationId="{486034FE-42B8-F2A1-39A0-ABD232C2C12D}"/>
          </ac:spMkLst>
        </pc:spChg>
        <pc:spChg chg="add del mod">
          <ac:chgData name="Mr J Bee (BWCET)" userId="a1856448-f297-487a-a7ea-498499ce4ab3" providerId="ADAL" clId="{7B77F153-592D-49B5-BFF1-A2EAA9389930}" dt="2024-11-02T08:19:25.680" v="12334" actId="478"/>
          <ac:spMkLst>
            <pc:docMk/>
            <pc:sldMk cId="4194202753" sldId="1817"/>
            <ac:spMk id="2076" creationId="{219C8FF2-ED8C-5B96-3AAB-7A1E70DDE7DE}"/>
          </ac:spMkLst>
        </pc:spChg>
        <pc:spChg chg="add del mod">
          <ac:chgData name="Mr J Bee (BWCET)" userId="a1856448-f297-487a-a7ea-498499ce4ab3" providerId="ADAL" clId="{7B77F153-592D-49B5-BFF1-A2EAA9389930}" dt="2024-11-02T08:19:21.439" v="12332" actId="478"/>
          <ac:spMkLst>
            <pc:docMk/>
            <pc:sldMk cId="4194202753" sldId="1817"/>
            <ac:spMk id="2077" creationId="{3E879992-96DF-CAF7-7FAF-26AC9B78F615}"/>
          </ac:spMkLst>
        </pc:spChg>
        <pc:spChg chg="add del mod">
          <ac:chgData name="Mr J Bee (BWCET)" userId="a1856448-f297-487a-a7ea-498499ce4ab3" providerId="ADAL" clId="{7B77F153-592D-49B5-BFF1-A2EAA9389930}" dt="2024-11-02T08:19:26.801" v="12335" actId="478"/>
          <ac:spMkLst>
            <pc:docMk/>
            <pc:sldMk cId="4194202753" sldId="1817"/>
            <ac:spMk id="2079" creationId="{F5E53DB7-37BC-BACE-EE46-C63327458205}"/>
          </ac:spMkLst>
        </pc:spChg>
        <pc:spChg chg="add del mod">
          <ac:chgData name="Mr J Bee (BWCET)" userId="a1856448-f297-487a-a7ea-498499ce4ab3" providerId="ADAL" clId="{7B77F153-592D-49B5-BFF1-A2EAA9389930}" dt="2024-11-02T08:19:20.335" v="12331" actId="478"/>
          <ac:spMkLst>
            <pc:docMk/>
            <pc:sldMk cId="4194202753" sldId="1817"/>
            <ac:spMk id="2080" creationId="{B848390F-3F75-F8D4-C814-49892652848B}"/>
          </ac:spMkLst>
        </pc:spChg>
        <pc:spChg chg="add mod">
          <ac:chgData name="Mr J Bee (BWCET)" userId="a1856448-f297-487a-a7ea-498499ce4ab3" providerId="ADAL" clId="{7B77F153-592D-49B5-BFF1-A2EAA9389930}" dt="2024-11-02T08:21:19.126" v="12437" actId="1037"/>
          <ac:spMkLst>
            <pc:docMk/>
            <pc:sldMk cId="4194202753" sldId="1817"/>
            <ac:spMk id="2081" creationId="{79CBD84E-0DC0-F034-B3E8-D9A523B6678F}"/>
          </ac:spMkLst>
        </pc:spChg>
        <pc:spChg chg="add del mod">
          <ac:chgData name="Mr J Bee (BWCET)" userId="a1856448-f297-487a-a7ea-498499ce4ab3" providerId="ADAL" clId="{7B77F153-592D-49B5-BFF1-A2EAA9389930}" dt="2024-11-02T08:19:34.163" v="12339" actId="478"/>
          <ac:spMkLst>
            <pc:docMk/>
            <pc:sldMk cId="4194202753" sldId="1817"/>
            <ac:spMk id="2082" creationId="{078BEC51-F0BC-FF2C-0E92-049F5D8241D6}"/>
          </ac:spMkLst>
        </pc:spChg>
        <pc:spChg chg="add mod">
          <ac:chgData name="Mr J Bee (BWCET)" userId="a1856448-f297-487a-a7ea-498499ce4ab3" providerId="ADAL" clId="{7B77F153-592D-49B5-BFF1-A2EAA9389930}" dt="2024-11-02T08:21:20.057" v="12440" actId="1037"/>
          <ac:spMkLst>
            <pc:docMk/>
            <pc:sldMk cId="4194202753" sldId="1817"/>
            <ac:spMk id="2083" creationId="{96AC6CDA-EF1C-A253-B311-51F82CDD7AC3}"/>
          </ac:spMkLst>
        </pc:spChg>
        <pc:spChg chg="add mod">
          <ac:chgData name="Mr J Bee (BWCET)" userId="a1856448-f297-487a-a7ea-498499ce4ab3" providerId="ADAL" clId="{7B77F153-592D-49B5-BFF1-A2EAA9389930}" dt="2024-11-02T08:21:21.391" v="12443" actId="1037"/>
          <ac:spMkLst>
            <pc:docMk/>
            <pc:sldMk cId="4194202753" sldId="1817"/>
            <ac:spMk id="2084" creationId="{6394AF2A-C0DB-A7A5-D24B-B4E00214625A}"/>
          </ac:spMkLst>
        </pc:spChg>
        <pc:spChg chg="add mod">
          <ac:chgData name="Mr J Bee (BWCET)" userId="a1856448-f297-487a-a7ea-498499ce4ab3" providerId="ADAL" clId="{7B77F153-592D-49B5-BFF1-A2EAA9389930}" dt="2024-11-02T08:21:22.304" v="12446" actId="1037"/>
          <ac:spMkLst>
            <pc:docMk/>
            <pc:sldMk cId="4194202753" sldId="1817"/>
            <ac:spMk id="2085" creationId="{26D8C650-A81D-9E1F-34BD-4AE0BA1999B7}"/>
          </ac:spMkLst>
        </pc:spChg>
        <pc:spChg chg="add mod">
          <ac:chgData name="Mr J Bee (BWCET)" userId="a1856448-f297-487a-a7ea-498499ce4ab3" providerId="ADAL" clId="{7B77F153-592D-49B5-BFF1-A2EAA9389930}" dt="2024-11-02T08:21:23.122" v="12447" actId="1037"/>
          <ac:spMkLst>
            <pc:docMk/>
            <pc:sldMk cId="4194202753" sldId="1817"/>
            <ac:spMk id="2086" creationId="{41C973A7-626A-F881-5FC2-F5A8E09A9872}"/>
          </ac:spMkLst>
        </pc:spChg>
        <pc:spChg chg="add mod">
          <ac:chgData name="Mr J Bee (BWCET)" userId="a1856448-f297-487a-a7ea-498499ce4ab3" providerId="ADAL" clId="{7B77F153-592D-49B5-BFF1-A2EAA9389930}" dt="2024-11-02T08:21:10.288" v="12429" actId="1076"/>
          <ac:spMkLst>
            <pc:docMk/>
            <pc:sldMk cId="4194202753" sldId="1817"/>
            <ac:spMk id="2087" creationId="{864C2526-C006-F598-DA58-36F2CD6CFFDF}"/>
          </ac:spMkLst>
        </pc:spChg>
        <pc:spChg chg="add mod">
          <ac:chgData name="Mr J Bee (BWCET)" userId="a1856448-f297-487a-a7ea-498499ce4ab3" providerId="ADAL" clId="{7B77F153-592D-49B5-BFF1-A2EAA9389930}" dt="2024-11-02T08:21:25.887" v="12449" actId="1037"/>
          <ac:spMkLst>
            <pc:docMk/>
            <pc:sldMk cId="4194202753" sldId="1817"/>
            <ac:spMk id="2088" creationId="{D87A7DFE-C06A-6AC2-14FE-EE0223D85A66}"/>
          </ac:spMkLst>
        </pc:spChg>
        <pc:spChg chg="add mod">
          <ac:chgData name="Mr J Bee (BWCET)" userId="a1856448-f297-487a-a7ea-498499ce4ab3" providerId="ADAL" clId="{7B77F153-592D-49B5-BFF1-A2EAA9389930}" dt="2024-11-02T08:20:13.639" v="12368" actId="1076"/>
          <ac:spMkLst>
            <pc:docMk/>
            <pc:sldMk cId="4194202753" sldId="1817"/>
            <ac:spMk id="2089" creationId="{3C949FBB-A109-711E-F50C-B512E6459A13}"/>
          </ac:spMkLst>
        </pc:spChg>
        <pc:spChg chg="add mod">
          <ac:chgData name="Mr J Bee (BWCET)" userId="a1856448-f297-487a-a7ea-498499ce4ab3" providerId="ADAL" clId="{7B77F153-592D-49B5-BFF1-A2EAA9389930}" dt="2024-11-02T08:20:25.478" v="12369" actId="207"/>
          <ac:spMkLst>
            <pc:docMk/>
            <pc:sldMk cId="4194202753" sldId="1817"/>
            <ac:spMk id="2090" creationId="{4F5489C2-BD72-630E-81A1-879104C41467}"/>
          </ac:spMkLst>
        </pc:spChg>
        <pc:spChg chg="add mod">
          <ac:chgData name="Mr J Bee (BWCET)" userId="a1856448-f297-487a-a7ea-498499ce4ab3" providerId="ADAL" clId="{7B77F153-592D-49B5-BFF1-A2EAA9389930}" dt="2024-11-02T08:21:53.835" v="12504" actId="20577"/>
          <ac:spMkLst>
            <pc:docMk/>
            <pc:sldMk cId="4194202753" sldId="1817"/>
            <ac:spMk id="2091" creationId="{B055B5C5-CDB9-9E1F-498C-7591F18D1795}"/>
          </ac:spMkLst>
        </pc:spChg>
        <pc:spChg chg="add mod">
          <ac:chgData name="Mr J Bee (BWCET)" userId="a1856448-f297-487a-a7ea-498499ce4ab3" providerId="ADAL" clId="{7B77F153-592D-49B5-BFF1-A2EAA9389930}" dt="2024-11-02T08:26:30.695" v="12624" actId="1036"/>
          <ac:spMkLst>
            <pc:docMk/>
            <pc:sldMk cId="4194202753" sldId="1817"/>
            <ac:spMk id="2092" creationId="{6CF038A9-B414-F6C8-47D3-E5D6CE1CA4EF}"/>
          </ac:spMkLst>
        </pc:spChg>
        <pc:spChg chg="add mod">
          <ac:chgData name="Mr J Bee (BWCET)" userId="a1856448-f297-487a-a7ea-498499ce4ab3" providerId="ADAL" clId="{7B77F153-592D-49B5-BFF1-A2EAA9389930}" dt="2024-11-02T08:26:30.695" v="12624" actId="1036"/>
          <ac:spMkLst>
            <pc:docMk/>
            <pc:sldMk cId="4194202753" sldId="1817"/>
            <ac:spMk id="2093" creationId="{F76BA22D-934B-3B9D-4509-53D5F79DCB95}"/>
          </ac:spMkLst>
        </pc:spChg>
        <pc:spChg chg="add mod">
          <ac:chgData name="Mr J Bee (BWCET)" userId="a1856448-f297-487a-a7ea-498499ce4ab3" providerId="ADAL" clId="{7B77F153-592D-49B5-BFF1-A2EAA9389930}" dt="2024-11-02T08:25:56.430" v="12600" actId="20577"/>
          <ac:spMkLst>
            <pc:docMk/>
            <pc:sldMk cId="4194202753" sldId="1817"/>
            <ac:spMk id="2094" creationId="{2FD5E77B-7DED-6F49-12F2-ADB0D209A7A7}"/>
          </ac:spMkLst>
        </pc:spChg>
        <pc:spChg chg="add mod">
          <ac:chgData name="Mr J Bee (BWCET)" userId="a1856448-f297-487a-a7ea-498499ce4ab3" providerId="ADAL" clId="{7B77F153-592D-49B5-BFF1-A2EAA9389930}" dt="2024-11-02T08:25:57.370" v="12602" actId="20577"/>
          <ac:spMkLst>
            <pc:docMk/>
            <pc:sldMk cId="4194202753" sldId="1817"/>
            <ac:spMk id="2095" creationId="{42B5251B-9266-0DDE-E304-62ECE8E91D26}"/>
          </ac:spMkLst>
        </pc:spChg>
        <pc:spChg chg="add mod">
          <ac:chgData name="Mr J Bee (BWCET)" userId="a1856448-f297-487a-a7ea-498499ce4ab3" providerId="ADAL" clId="{7B77F153-592D-49B5-BFF1-A2EAA9389930}" dt="2024-11-02T08:25:54.101" v="12598" actId="20577"/>
          <ac:spMkLst>
            <pc:docMk/>
            <pc:sldMk cId="4194202753" sldId="1817"/>
            <ac:spMk id="2096" creationId="{ED45A130-4B8E-9D3E-D91F-F86F68CE9CE2}"/>
          </ac:spMkLst>
        </pc:spChg>
        <pc:spChg chg="add mod">
          <ac:chgData name="Mr J Bee (BWCET)" userId="a1856448-f297-487a-a7ea-498499ce4ab3" providerId="ADAL" clId="{7B77F153-592D-49B5-BFF1-A2EAA9389930}" dt="2024-11-02T08:26:30.695" v="12624" actId="1036"/>
          <ac:spMkLst>
            <pc:docMk/>
            <pc:sldMk cId="4194202753" sldId="1817"/>
            <ac:spMk id="2097" creationId="{CEF95AB4-1F3D-6178-49C8-A30FE96D7DAE}"/>
          </ac:spMkLst>
        </pc:spChg>
        <pc:spChg chg="add mod">
          <ac:chgData name="Mr J Bee (BWCET)" userId="a1856448-f297-487a-a7ea-498499ce4ab3" providerId="ADAL" clId="{7B77F153-592D-49B5-BFF1-A2EAA9389930}" dt="2024-11-02T08:25:50.890" v="12596" actId="255"/>
          <ac:spMkLst>
            <pc:docMk/>
            <pc:sldMk cId="4194202753" sldId="1817"/>
            <ac:spMk id="2098" creationId="{AEACEA58-35F2-5534-B98F-2B2F3BF1E7A0}"/>
          </ac:spMkLst>
        </pc:spChg>
        <pc:spChg chg="add mod">
          <ac:chgData name="Mr J Bee (BWCET)" userId="a1856448-f297-487a-a7ea-498499ce4ab3" providerId="ADAL" clId="{7B77F153-592D-49B5-BFF1-A2EAA9389930}" dt="2024-11-02T08:26:30.695" v="12624" actId="1036"/>
          <ac:spMkLst>
            <pc:docMk/>
            <pc:sldMk cId="4194202753" sldId="1817"/>
            <ac:spMk id="2099" creationId="{F305B540-D6F5-153B-407F-C1B11015F806}"/>
          </ac:spMkLst>
        </pc:spChg>
        <pc:spChg chg="add mod">
          <ac:chgData name="Mr J Bee (BWCET)" userId="a1856448-f297-487a-a7ea-498499ce4ab3" providerId="ADAL" clId="{7B77F153-592D-49B5-BFF1-A2EAA9389930}" dt="2024-11-02T08:25:50.890" v="12596" actId="255"/>
          <ac:spMkLst>
            <pc:docMk/>
            <pc:sldMk cId="4194202753" sldId="1817"/>
            <ac:spMk id="2100" creationId="{9150834E-B415-C92A-5441-6C0FEEB500D0}"/>
          </ac:spMkLst>
        </pc:spChg>
        <pc:spChg chg="add mod">
          <ac:chgData name="Mr J Bee (BWCET)" userId="a1856448-f297-487a-a7ea-498499ce4ab3" providerId="ADAL" clId="{7B77F153-592D-49B5-BFF1-A2EAA9389930}" dt="2024-11-02T08:26:30.695" v="12624" actId="1036"/>
          <ac:spMkLst>
            <pc:docMk/>
            <pc:sldMk cId="4194202753" sldId="1817"/>
            <ac:spMk id="2101" creationId="{93AAF18C-149F-21E1-E090-1D19DA92251E}"/>
          </ac:spMkLst>
        </pc:spChg>
        <pc:spChg chg="add mod">
          <ac:chgData name="Mr J Bee (BWCET)" userId="a1856448-f297-487a-a7ea-498499ce4ab3" providerId="ADAL" clId="{7B77F153-592D-49B5-BFF1-A2EAA9389930}" dt="2024-11-02T08:29:11.934" v="12650"/>
          <ac:spMkLst>
            <pc:docMk/>
            <pc:sldMk cId="4194202753" sldId="1817"/>
            <ac:spMk id="2103" creationId="{855DE04C-4B01-3537-51FC-C3D88CFC56A4}"/>
          </ac:spMkLst>
        </pc:spChg>
        <pc:spChg chg="add mod">
          <ac:chgData name="Mr J Bee (BWCET)" userId="a1856448-f297-487a-a7ea-498499ce4ab3" providerId="ADAL" clId="{7B77F153-592D-49B5-BFF1-A2EAA9389930}" dt="2024-11-02T08:29:11.934" v="12650"/>
          <ac:spMkLst>
            <pc:docMk/>
            <pc:sldMk cId="4194202753" sldId="1817"/>
            <ac:spMk id="2104" creationId="{6AB882FA-C6B9-F4AE-CF10-7EDD87F47D71}"/>
          </ac:spMkLst>
        </pc:spChg>
        <pc:spChg chg="add mod">
          <ac:chgData name="Mr J Bee (BWCET)" userId="a1856448-f297-487a-a7ea-498499ce4ab3" providerId="ADAL" clId="{7B77F153-592D-49B5-BFF1-A2EAA9389930}" dt="2024-11-02T08:29:11.934" v="12650"/>
          <ac:spMkLst>
            <pc:docMk/>
            <pc:sldMk cId="4194202753" sldId="1817"/>
            <ac:spMk id="2105" creationId="{7EEDE611-733E-5598-D91D-CF15E4D63C48}"/>
          </ac:spMkLst>
        </pc:spChg>
        <pc:spChg chg="add mod">
          <ac:chgData name="Mr J Bee (BWCET)" userId="a1856448-f297-487a-a7ea-498499ce4ab3" providerId="ADAL" clId="{7B77F153-592D-49B5-BFF1-A2EAA9389930}" dt="2024-11-02T08:29:11.934" v="12650"/>
          <ac:spMkLst>
            <pc:docMk/>
            <pc:sldMk cId="4194202753" sldId="1817"/>
            <ac:spMk id="2106" creationId="{4CC65C67-499A-81C5-1418-E952D9E5F68A}"/>
          </ac:spMkLst>
        </pc:spChg>
        <pc:spChg chg="add mod">
          <ac:chgData name="Mr J Bee (BWCET)" userId="a1856448-f297-487a-a7ea-498499ce4ab3" providerId="ADAL" clId="{7B77F153-592D-49B5-BFF1-A2EAA9389930}" dt="2024-11-02T08:29:11.934" v="12650"/>
          <ac:spMkLst>
            <pc:docMk/>
            <pc:sldMk cId="4194202753" sldId="1817"/>
            <ac:spMk id="2107" creationId="{51212AF4-9115-05DA-20D6-99F1FE2B646C}"/>
          </ac:spMkLst>
        </pc:spChg>
        <pc:spChg chg="add mod">
          <ac:chgData name="Mr J Bee (BWCET)" userId="a1856448-f297-487a-a7ea-498499ce4ab3" providerId="ADAL" clId="{7B77F153-592D-49B5-BFF1-A2EAA9389930}" dt="2024-11-02T08:29:11.934" v="12650"/>
          <ac:spMkLst>
            <pc:docMk/>
            <pc:sldMk cId="4194202753" sldId="1817"/>
            <ac:spMk id="2108" creationId="{965F8A09-C922-BB2C-7E8C-BE2DE4DDFFEF}"/>
          </ac:spMkLst>
        </pc:spChg>
        <pc:spChg chg="add mod">
          <ac:chgData name="Mr J Bee (BWCET)" userId="a1856448-f297-487a-a7ea-498499ce4ab3" providerId="ADAL" clId="{7B77F153-592D-49B5-BFF1-A2EAA9389930}" dt="2024-11-02T08:29:11.934" v="12650"/>
          <ac:spMkLst>
            <pc:docMk/>
            <pc:sldMk cId="4194202753" sldId="1817"/>
            <ac:spMk id="2109" creationId="{889EB153-0288-935D-6AAD-49F5A68BB7B6}"/>
          </ac:spMkLst>
        </pc:spChg>
        <pc:spChg chg="add mod">
          <ac:chgData name="Mr J Bee (BWCET)" userId="a1856448-f297-487a-a7ea-498499ce4ab3" providerId="ADAL" clId="{7B77F153-592D-49B5-BFF1-A2EAA9389930}" dt="2024-11-02T08:29:11.934" v="12650"/>
          <ac:spMkLst>
            <pc:docMk/>
            <pc:sldMk cId="4194202753" sldId="1817"/>
            <ac:spMk id="2110" creationId="{444B38EE-80BB-D362-9088-94C230A84901}"/>
          </ac:spMkLst>
        </pc:spChg>
        <pc:spChg chg="add mod">
          <ac:chgData name="Mr J Bee (BWCET)" userId="a1856448-f297-487a-a7ea-498499ce4ab3" providerId="ADAL" clId="{7B77F153-592D-49B5-BFF1-A2EAA9389930}" dt="2024-11-02T08:29:11.934" v="12650"/>
          <ac:spMkLst>
            <pc:docMk/>
            <pc:sldMk cId="4194202753" sldId="1817"/>
            <ac:spMk id="2111" creationId="{B9672067-E4B8-105F-EF5F-F213FA32ED35}"/>
          </ac:spMkLst>
        </pc:spChg>
        <pc:spChg chg="add mod">
          <ac:chgData name="Mr J Bee (BWCET)" userId="a1856448-f297-487a-a7ea-498499ce4ab3" providerId="ADAL" clId="{7B77F153-592D-49B5-BFF1-A2EAA9389930}" dt="2024-11-02T08:29:11.934" v="12650"/>
          <ac:spMkLst>
            <pc:docMk/>
            <pc:sldMk cId="4194202753" sldId="1817"/>
            <ac:spMk id="2112" creationId="{FF522966-D737-B34A-36BC-D2BEB8889522}"/>
          </ac:spMkLst>
        </pc:spChg>
        <pc:graphicFrameChg chg="add mod modGraphic">
          <ac:chgData name="Mr J Bee (BWCET)" userId="a1856448-f297-487a-a7ea-498499ce4ab3" providerId="ADAL" clId="{7B77F153-592D-49B5-BFF1-A2EAA9389930}" dt="2024-11-02T08:28:14.275" v="12635" actId="1076"/>
          <ac:graphicFrameMkLst>
            <pc:docMk/>
            <pc:sldMk cId="4194202753" sldId="1817"/>
            <ac:graphicFrameMk id="2102" creationId="{A22E6999-6DD3-9818-BF04-38BFBB240B2E}"/>
          </ac:graphicFrameMkLst>
        </pc:graphicFrameChg>
        <pc:graphicFrameChg chg="add mod">
          <ac:chgData name="Mr J Bee (BWCET)" userId="a1856448-f297-487a-a7ea-498499ce4ab3" providerId="ADAL" clId="{7B77F153-592D-49B5-BFF1-A2EAA9389930}" dt="2024-11-02T08:29:11.934" v="12650"/>
          <ac:graphicFrameMkLst>
            <pc:docMk/>
            <pc:sldMk cId="4194202753" sldId="1817"/>
            <ac:graphicFrameMk id="2113" creationId="{B2892E46-5743-D4B8-6E93-E2F16E219122}"/>
          </ac:graphicFrameMkLst>
        </pc:graphicFrame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16" creationId="{1F91A7BA-927F-4E43-2C2B-315C14847D22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18" creationId="{4D5821C1-8660-F100-2E36-3779E896E61E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20" creationId="{A659CDBD-B2CD-8DAE-0E3B-D10BCCB28B43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22" creationId="{337B98DE-5570-B48B-3DCA-E0A5F684EE28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24" creationId="{39FACD1E-CB09-6679-78EE-51A85DD00A74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29" creationId="{F327936D-1C0C-4113-650C-F326A72C9FEA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30" creationId="{399347A7-4911-AA69-E77C-FF614AFD2247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34" creationId="{64CEB6AB-C918-8209-F3D4-2C49C1C9568A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37" creationId="{FDCB0FD6-7008-028B-EC3A-880F5CF4CD77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153" creationId="{BFE7F4DD-84C7-C662-4D6E-F3D1874A7869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155" creationId="{99D02D9A-E819-A6CB-B1CE-04AA9445B152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172" creationId="{8D676D67-1909-23C8-6CF5-06F163025137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174" creationId="{60B4B492-0477-EC3D-E43F-68AEF6E40BA1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178" creationId="{B3B1469E-DD79-9E34-C8EF-4ABAB9DD0CA6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180" creationId="{70E8EB9B-52D2-4AF9-3E88-85C870FB6691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2056" creationId="{05D9EE66-9F6F-489C-AC37-6CEC5E8908E0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2058" creationId="{87D0F853-E0C8-D288-0B90-AE4BAB754726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2060" creationId="{B6AA99BC-FD74-11B8-84FA-69B1931BE905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2062" creationId="{8F87AAFE-8CFA-1A8A-DA56-E2CEBB7DD548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2064" creationId="{CDA8F9E1-944C-2131-9EEA-8DE6A43CCB8E}"/>
          </ac:picMkLst>
        </pc:picChg>
        <pc:picChg chg="del">
          <ac:chgData name="Mr J Bee (BWCET)" userId="a1856448-f297-487a-a7ea-498499ce4ab3" providerId="ADAL" clId="{7B77F153-592D-49B5-BFF1-A2EAA9389930}" dt="2024-11-02T08:18:08.355" v="12289" actId="478"/>
          <ac:picMkLst>
            <pc:docMk/>
            <pc:sldMk cId="4194202753" sldId="1817"/>
            <ac:picMk id="2066" creationId="{E1ABD8EB-7C55-F623-850C-D4FC2EF87C61}"/>
          </ac:picMkLst>
        </pc:picChg>
        <pc:cxnChg chg="del mod">
          <ac:chgData name="Mr J Bee (BWCET)" userId="a1856448-f297-487a-a7ea-498499ce4ab3" providerId="ADAL" clId="{7B77F153-592D-49B5-BFF1-A2EAA9389930}" dt="2024-11-02T08:18:09.679" v="12290" actId="478"/>
          <ac:cxnSpMkLst>
            <pc:docMk/>
            <pc:sldMk cId="4194202753" sldId="1817"/>
            <ac:cxnSpMk id="5" creationId="{9715904F-15F7-3E67-568F-9CB22D2C11C4}"/>
          </ac:cxnSpMkLst>
        </pc:cxnChg>
        <pc:cxnChg chg="del mod">
          <ac:chgData name="Mr J Bee (BWCET)" userId="a1856448-f297-487a-a7ea-498499ce4ab3" providerId="ADAL" clId="{7B77F153-592D-49B5-BFF1-A2EAA9389930}" dt="2024-11-02T08:18:09.679" v="12290" actId="478"/>
          <ac:cxnSpMkLst>
            <pc:docMk/>
            <pc:sldMk cId="4194202753" sldId="1817"/>
            <ac:cxnSpMk id="6" creationId="{4DE9814F-0422-276F-590A-EF367D513CE1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7" creationId="{00624DEE-E5B7-116A-BABB-BABFCBD5B4A1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9" creationId="{9CF4A56E-DCB8-6AA2-E089-4416F5C1E7C0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1" creationId="{3B0F2C6F-6B09-45D2-2147-DBB388744C9B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2" creationId="{CA007FA7-2A5F-FB20-B6E2-AB71FCA29F8E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3" creationId="{BF0FCF55-CF7F-E75A-A7B4-180B160CC4F7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4" creationId="{55A519D0-5361-3A8F-A2B1-DFAC0FCA2332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5" creationId="{29A77F1C-37A5-89D9-3932-360A514272B7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7" creationId="{EE5A5940-499B-AC3C-EB33-72C6A4528524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9" creationId="{EE00F1FE-2BB0-7167-4FD4-FD9D9070643B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1" creationId="{3C3D2DB6-428A-8D3B-5D52-40FF2DBA60D3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3" creationId="{B379C4AE-C3B8-EA26-DCB9-209A112ED9B4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33" creationId="{13E2110D-74F8-58E2-5044-A8C9A900CB01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35" creationId="{975E5A43-96F4-34AE-84FE-72EA7CD27A53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36" creationId="{241BA6AA-D393-6D57-6CAB-7A83FD0B7BD4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42" creationId="{A24BB8DA-F32E-3F7A-0A42-25A88336C89A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43" creationId="{84FDB4D8-61A5-B8B8-D26D-F2D1D0BC91F4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44" creationId="{BD5CEA57-E7F0-66ED-5591-0D94174593D1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45" creationId="{68488479-42AF-FE54-772F-00341D239FC3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46" creationId="{7E26BC17-BA3D-AAEA-CD98-F2A2B2128807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47" creationId="{FD562090-12D2-0447-4CE4-A52DB5172024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48" creationId="{04EFB879-94E1-17E0-02EB-BED7F2EC2D01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49" creationId="{C460FAF6-6157-47AC-3B84-6EF73FB60DEC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50" creationId="{B7A6CA55-3292-6A65-F203-324313E17907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51" creationId="{22B3C255-FA49-2EB1-CDCD-34D9AC3FF923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52" creationId="{B16C1514-5431-19CD-8C2F-7BCEB071191B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53" creationId="{B13B72C0-574C-26FA-BD37-0858AC48BA36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54" creationId="{B9A0A193-61B1-BC56-BAE8-868BE879DB35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55" creationId="{D2D3C289-9988-D233-0664-CB3A8A2BBADF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56" creationId="{4E9B4FC6-6DB0-7539-1D25-5231E4DD954D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57" creationId="{6F54B205-43FE-8396-07C6-35A589387612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58" creationId="{9E798FA6-9E10-C23A-090C-A46387189F08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59" creationId="{4CFC29A9-1816-2142-6629-1219A73B6EE2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60" creationId="{8A2B8C9C-887B-4037-8D95-6E171418D9F8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61" creationId="{1A1C0823-FA14-F487-E63F-C53C5C78D894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62" creationId="{D999C072-2C94-9D33-6CA5-861C03C42872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63" creationId="{A007A5B3-42A3-1F5B-084A-637743C574B1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28" creationId="{6D73A565-8E7E-405B-C32B-CC5102C09C56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29" creationId="{6AAF2676-C7A9-2F1D-EDDA-A29399E5D7BC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30" creationId="{620EDF5F-4AFE-D6B8-ADBD-FC47BF79D4B4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31" creationId="{54479FA7-1F4A-020F-75CB-D7E8F387A23D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32" creationId="{0ED39407-A31F-9DBA-3663-A64CB506206C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33" creationId="{B9FCF465-D2D8-EFD2-B209-3E6DB0E19330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34" creationId="{9071478B-38AA-9398-6717-92634F52883F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35" creationId="{B10AFCCD-652D-3875-7790-7EDF138F061A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36" creationId="{414043EE-BD0B-33D7-8490-A6D2277293DA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37" creationId="{A525AFDA-D74B-B766-8D8C-60DBD55E3C7F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38" creationId="{45800305-7552-47F9-3232-C4684E1DD001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39" creationId="{E47AE44D-C8B5-A4A5-727F-04D2A1C667DC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40" creationId="{7091E8B2-0DA0-1B65-BA63-D10ED94AE47A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41" creationId="{B4E9590C-93ED-3BCA-FD47-71241CD3D90A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42" creationId="{25D6BB0D-E5E9-BD74-3D14-010F3EE65FF0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43" creationId="{7A609017-DF01-3368-0541-DF9F7248F2E9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44" creationId="{2031272E-1C44-5B26-2130-E2414B7795BE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45" creationId="{AF31E80B-DAE3-C375-E1B9-E52C32FFD64B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46" creationId="{6C073C9A-2192-80E1-2B24-DBB67DB7028F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47" creationId="{990CBF0F-1640-17CB-1D0F-0A7E0A4EA89E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48" creationId="{CFFFCF30-EEE6-FF2D-AEA2-E6E3B6CFF850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49" creationId="{C2683BC7-B7D3-8CD7-4D62-2AB9DE352800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50" creationId="{4802323D-141D-D579-190A-0EA396ACE74B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51" creationId="{EFE9A203-92FC-746D-F709-0FD7604D1B8F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52" creationId="{6987D67A-DD77-0D76-1BE6-D6A8EB3CA57D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56" creationId="{5713E79E-C6B7-0860-4590-B5BCD1F57897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58" creationId="{923DDF12-2B52-6E1C-BBC9-8A6931ED672A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59" creationId="{0FB6B1C7-89F4-D22D-B57C-9C3DFA6C0F24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60" creationId="{83FA0F7B-4C28-8E60-211F-4F9E23FE7484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61" creationId="{FC248AF3-DF89-1A85-60B5-CC461F97C95F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62" creationId="{D8B98881-3D32-EEEA-C145-8C27DB5B0332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63" creationId="{5CA6E927-6C3F-94F0-D56B-9E17ABA7CC91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64" creationId="{03F9C9F9-EB21-3E24-060D-7DD0F4F02AD5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65" creationId="{5A3C63D5-7D51-45D0-6B38-295A07D93F88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66" creationId="{14CBB421-71DB-FACF-46C6-D7D4C5479079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67" creationId="{F4C018B1-DF4A-7381-43F5-E407D048166C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68" creationId="{532F41E4-057D-61B9-BA08-F6F94AE04C33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69" creationId="{78CCFE9A-BA1D-036D-203A-FAF9C339F31F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70" creationId="{66E80F75-5258-9512-8B92-66935389A2FB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71" creationId="{FA2276DF-FE49-08F7-6BC6-23C778335145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76" creationId="{88E1156D-FF44-9F22-3E4F-FFE16AA4C5FB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77" creationId="{6E04125A-90C8-7A85-575D-2EAE86BECB57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82" creationId="{F81D9F06-960D-CFAE-ACEB-5E7D741E9FB6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83" creationId="{B554A530-AAFE-6D16-DA4B-91BD65DC210A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84" creationId="{552977B9-9299-A378-6CE0-DD51A0095245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85" creationId="{852479B5-AA14-CBCB-E882-C8B68B148A31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86" creationId="{47961C7D-DB7E-A503-63B6-43E7EA6C80E9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87" creationId="{5560EED6-ED1B-65CB-63ED-7BE3931C8A5F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88" creationId="{953081C6-87B0-37CD-A692-8CE0E0C5C54D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89" creationId="{20DF53E9-756F-F290-4F52-96FE38EEC065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90" creationId="{7E4C7D2D-DC03-F950-5F2D-A0C8F1C82125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191" creationId="{77BC5546-827F-8811-8C8F-9BEF44E9DB7E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48" creationId="{E8D0B966-3BE8-F3B9-601B-7C8CC1CB642A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49" creationId="{DCD28EA7-28BD-C36F-3B88-2C107A771D50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50" creationId="{FA6673E0-4813-93E8-3664-6FC40D398D23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51" creationId="{340C73C3-E9C9-540C-4ACB-F6EAB0307E04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52" creationId="{C394DE85-CD7A-500D-7CDD-A1CC938AA256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53" creationId="{65DFACC2-228B-C34D-1BF7-B0542B6439DD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54" creationId="{E1C12D85-6F37-0B9D-D089-CCDA7CD36889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55" creationId="{855AF6B0-8C35-4E77-D183-A0D7AE0D72FB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57" creationId="{C1EFEA1F-84FC-EA35-A1C6-B827423A5E8F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59" creationId="{AF0D5342-89F0-24A0-53BD-64A8959D7212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61" creationId="{9D079CD6-1372-3174-F096-393776FF613B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63" creationId="{C2D92D93-60D7-2064-34E2-70338208E0F2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65" creationId="{D4810468-25A8-ECDB-AA48-DBEA69A7AD62}"/>
          </ac:cxnSpMkLst>
        </pc:cxnChg>
        <pc:cxnChg chg="add mod">
          <ac:chgData name="Mr J Bee (BWCET)" userId="a1856448-f297-487a-a7ea-498499ce4ab3" providerId="ADAL" clId="{7B77F153-592D-49B5-BFF1-A2EAA9389930}" dt="2024-11-02T08:19:17.381" v="12330"/>
          <ac:cxnSpMkLst>
            <pc:docMk/>
            <pc:sldMk cId="4194202753" sldId="1817"/>
            <ac:cxnSpMk id="2067" creationId="{E0F4597D-ED79-8150-1CBD-B4FC68426EF1}"/>
          </ac:cxnSpMkLst>
        </pc:cxnChg>
        <pc:cxnChg chg="add del mod">
          <ac:chgData name="Mr J Bee (BWCET)" userId="a1856448-f297-487a-a7ea-498499ce4ab3" providerId="ADAL" clId="{7B77F153-592D-49B5-BFF1-A2EAA9389930}" dt="2024-11-02T08:20:30.884" v="12385" actId="478"/>
          <ac:cxnSpMkLst>
            <pc:docMk/>
            <pc:sldMk cId="4194202753" sldId="1817"/>
            <ac:cxnSpMk id="2074" creationId="{FC776BED-FDE1-C9DF-4A66-B07A57CF1AA2}"/>
          </ac:cxnSpMkLst>
        </pc:cxnChg>
        <pc:cxnChg chg="add del mod">
          <ac:chgData name="Mr J Bee (BWCET)" userId="a1856448-f297-487a-a7ea-498499ce4ab3" providerId="ADAL" clId="{7B77F153-592D-49B5-BFF1-A2EAA9389930}" dt="2024-11-02T08:19:51.124" v="12346" actId="478"/>
          <ac:cxnSpMkLst>
            <pc:docMk/>
            <pc:sldMk cId="4194202753" sldId="1817"/>
            <ac:cxnSpMk id="2078" creationId="{2CA5ADE4-2377-933D-B450-8A1F6DEA7DE5}"/>
          </ac:cxnSpMkLst>
        </pc:cxnChg>
      </pc:sldChg>
      <pc:sldChg chg="addSp delSp modSp add mod or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739432693" sldId="1818"/>
        </pc:sldMkLst>
        <pc:spChg chg="add mod">
          <ac:chgData name="Mr J Bee (BWCET)" userId="a1856448-f297-487a-a7ea-498499ce4ab3" providerId="ADAL" clId="{7B77F153-592D-49B5-BFF1-A2EAA9389930}" dt="2024-11-02T08:45:35.600" v="12900" actId="1076"/>
          <ac:spMkLst>
            <pc:docMk/>
            <pc:sldMk cId="3739432693" sldId="1818"/>
            <ac:spMk id="2" creationId="{BD384D73-A168-FF3A-1956-FEB9527CAED2}"/>
          </ac:spMkLst>
        </pc:spChg>
        <pc:spChg chg="del">
          <ac:chgData name="Mr J Bee (BWCET)" userId="a1856448-f297-487a-a7ea-498499ce4ab3" providerId="ADAL" clId="{7B77F153-592D-49B5-BFF1-A2EAA9389930}" dt="2024-11-02T08:43:44.217" v="12873" actId="478"/>
          <ac:spMkLst>
            <pc:docMk/>
            <pc:sldMk cId="3739432693" sldId="1818"/>
            <ac:spMk id="2081" creationId="{53D4B9A6-4A73-8D83-2A28-AEFB1E206098}"/>
          </ac:spMkLst>
        </pc:spChg>
        <pc:spChg chg="del">
          <ac:chgData name="Mr J Bee (BWCET)" userId="a1856448-f297-487a-a7ea-498499ce4ab3" providerId="ADAL" clId="{7B77F153-592D-49B5-BFF1-A2EAA9389930}" dt="2024-11-02T08:43:45.039" v="12874" actId="478"/>
          <ac:spMkLst>
            <pc:docMk/>
            <pc:sldMk cId="3739432693" sldId="1818"/>
            <ac:spMk id="2083" creationId="{D23A4928-762A-C26E-B17F-D327DB5625ED}"/>
          </ac:spMkLst>
        </pc:spChg>
        <pc:spChg chg="del">
          <ac:chgData name="Mr J Bee (BWCET)" userId="a1856448-f297-487a-a7ea-498499ce4ab3" providerId="ADAL" clId="{7B77F153-592D-49B5-BFF1-A2EAA9389930}" dt="2024-11-02T08:43:45.528" v="12875" actId="478"/>
          <ac:spMkLst>
            <pc:docMk/>
            <pc:sldMk cId="3739432693" sldId="1818"/>
            <ac:spMk id="2084" creationId="{BDD9976C-D025-DB5B-0C0D-AD4A1055B306}"/>
          </ac:spMkLst>
        </pc:spChg>
        <pc:spChg chg="del">
          <ac:chgData name="Mr J Bee (BWCET)" userId="a1856448-f297-487a-a7ea-498499ce4ab3" providerId="ADAL" clId="{7B77F153-592D-49B5-BFF1-A2EAA9389930}" dt="2024-11-02T08:43:46.002" v="12876" actId="478"/>
          <ac:spMkLst>
            <pc:docMk/>
            <pc:sldMk cId="3739432693" sldId="1818"/>
            <ac:spMk id="2085" creationId="{17F91138-40F1-A12E-6FF5-35B09FCD8F78}"/>
          </ac:spMkLst>
        </pc:spChg>
        <pc:spChg chg="del">
          <ac:chgData name="Mr J Bee (BWCET)" userId="a1856448-f297-487a-a7ea-498499ce4ab3" providerId="ADAL" clId="{7B77F153-592D-49B5-BFF1-A2EAA9389930}" dt="2024-11-02T08:43:46.443" v="12877" actId="478"/>
          <ac:spMkLst>
            <pc:docMk/>
            <pc:sldMk cId="3739432693" sldId="1818"/>
            <ac:spMk id="2086" creationId="{5432D1D1-6B6C-CFC7-DB3A-D5B7E5B5C62E}"/>
          </ac:spMkLst>
        </pc:spChg>
        <pc:spChg chg="del">
          <ac:chgData name="Mr J Bee (BWCET)" userId="a1856448-f297-487a-a7ea-498499ce4ab3" providerId="ADAL" clId="{7B77F153-592D-49B5-BFF1-A2EAA9389930}" dt="2024-11-02T08:43:46.915" v="12878" actId="478"/>
          <ac:spMkLst>
            <pc:docMk/>
            <pc:sldMk cId="3739432693" sldId="1818"/>
            <ac:spMk id="2087" creationId="{E9C18822-0D45-D327-E8F7-F21875CECA13}"/>
          </ac:spMkLst>
        </pc:spChg>
        <pc:spChg chg="del">
          <ac:chgData name="Mr J Bee (BWCET)" userId="a1856448-f297-487a-a7ea-498499ce4ab3" providerId="ADAL" clId="{7B77F153-592D-49B5-BFF1-A2EAA9389930}" dt="2024-11-02T08:43:47.400" v="12879" actId="478"/>
          <ac:spMkLst>
            <pc:docMk/>
            <pc:sldMk cId="3739432693" sldId="1818"/>
            <ac:spMk id="2088" creationId="{DA9A1C8E-1BC7-CC07-5B26-D7061A3A8C55}"/>
          </ac:spMkLst>
        </pc:spChg>
        <pc:spChg chg="del">
          <ac:chgData name="Mr J Bee (BWCET)" userId="a1856448-f297-487a-a7ea-498499ce4ab3" providerId="ADAL" clId="{7B77F153-592D-49B5-BFF1-A2EAA9389930}" dt="2024-11-02T08:43:47.898" v="12880" actId="478"/>
          <ac:spMkLst>
            <pc:docMk/>
            <pc:sldMk cId="3739432693" sldId="1818"/>
            <ac:spMk id="2089" creationId="{94EA08C6-AA01-B7A4-6906-D7C476639E47}"/>
          </ac:spMkLst>
        </pc:spChg>
        <pc:spChg chg="del">
          <ac:chgData name="Mr J Bee (BWCET)" userId="a1856448-f297-487a-a7ea-498499ce4ab3" providerId="ADAL" clId="{7B77F153-592D-49B5-BFF1-A2EAA9389930}" dt="2024-11-02T08:43:48.332" v="12881" actId="478"/>
          <ac:spMkLst>
            <pc:docMk/>
            <pc:sldMk cId="3739432693" sldId="1818"/>
            <ac:spMk id="2090" creationId="{E06ADDB4-D05A-28A7-94F9-B255C1B79FB1}"/>
          </ac:spMkLst>
        </pc:spChg>
        <pc:spChg chg="mod">
          <ac:chgData name="Mr J Bee (BWCET)" userId="a1856448-f297-487a-a7ea-498499ce4ab3" providerId="ADAL" clId="{7B77F153-592D-49B5-BFF1-A2EAA9389930}" dt="2024-11-02T08:43:35.581" v="12872" actId="20577"/>
          <ac:spMkLst>
            <pc:docMk/>
            <pc:sldMk cId="3739432693" sldId="1818"/>
            <ac:spMk id="2091" creationId="{A894C59A-B7BC-712F-6B59-A22765AD031E}"/>
          </ac:spMkLst>
        </pc:spChg>
        <pc:spChg chg="mod">
          <ac:chgData name="Mr J Bee (BWCET)" userId="a1856448-f297-487a-a7ea-498499ce4ab3" providerId="ADAL" clId="{7B77F153-592D-49B5-BFF1-A2EAA9389930}" dt="2024-11-02T08:45:35.600" v="12900" actId="1076"/>
          <ac:spMkLst>
            <pc:docMk/>
            <pc:sldMk cId="3739432693" sldId="1818"/>
            <ac:spMk id="2092" creationId="{58D3F86F-13FE-0598-17C6-372A93CF9F4A}"/>
          </ac:spMkLst>
        </pc:spChg>
        <pc:spChg chg="mod">
          <ac:chgData name="Mr J Bee (BWCET)" userId="a1856448-f297-487a-a7ea-498499ce4ab3" providerId="ADAL" clId="{7B77F153-592D-49B5-BFF1-A2EAA9389930}" dt="2024-11-02T08:45:35.600" v="12900" actId="1076"/>
          <ac:spMkLst>
            <pc:docMk/>
            <pc:sldMk cId="3739432693" sldId="1818"/>
            <ac:spMk id="2093" creationId="{F6D7150D-B2B8-3584-9B0A-D719027C3F8C}"/>
          </ac:spMkLst>
        </pc:spChg>
        <pc:spChg chg="mod">
          <ac:chgData name="Mr J Bee (BWCET)" userId="a1856448-f297-487a-a7ea-498499ce4ab3" providerId="ADAL" clId="{7B77F153-592D-49B5-BFF1-A2EAA9389930}" dt="2024-11-02T08:45:35.600" v="12900" actId="1076"/>
          <ac:spMkLst>
            <pc:docMk/>
            <pc:sldMk cId="3739432693" sldId="1818"/>
            <ac:spMk id="2094" creationId="{58017F0D-EB73-959F-8D47-607E226F2B7F}"/>
          </ac:spMkLst>
        </pc:spChg>
        <pc:spChg chg="mod">
          <ac:chgData name="Mr J Bee (BWCET)" userId="a1856448-f297-487a-a7ea-498499ce4ab3" providerId="ADAL" clId="{7B77F153-592D-49B5-BFF1-A2EAA9389930}" dt="2024-11-02T08:45:35.600" v="12900" actId="1076"/>
          <ac:spMkLst>
            <pc:docMk/>
            <pc:sldMk cId="3739432693" sldId="1818"/>
            <ac:spMk id="2095" creationId="{2F415480-50EA-DD0A-26B8-0B53C53A7715}"/>
          </ac:spMkLst>
        </pc:spChg>
        <pc:spChg chg="mod">
          <ac:chgData name="Mr J Bee (BWCET)" userId="a1856448-f297-487a-a7ea-498499ce4ab3" providerId="ADAL" clId="{7B77F153-592D-49B5-BFF1-A2EAA9389930}" dt="2024-11-02T08:45:35.600" v="12900" actId="1076"/>
          <ac:spMkLst>
            <pc:docMk/>
            <pc:sldMk cId="3739432693" sldId="1818"/>
            <ac:spMk id="2096" creationId="{96EDDE36-0F03-04B9-A9C9-38AB35C6D4F1}"/>
          </ac:spMkLst>
        </pc:spChg>
        <pc:spChg chg="mod">
          <ac:chgData name="Mr J Bee (BWCET)" userId="a1856448-f297-487a-a7ea-498499ce4ab3" providerId="ADAL" clId="{7B77F153-592D-49B5-BFF1-A2EAA9389930}" dt="2024-11-02T08:45:35.600" v="12900" actId="1076"/>
          <ac:spMkLst>
            <pc:docMk/>
            <pc:sldMk cId="3739432693" sldId="1818"/>
            <ac:spMk id="2097" creationId="{B5D4A8E3-D0F7-B1BE-52D9-0113951459B3}"/>
          </ac:spMkLst>
        </pc:spChg>
        <pc:spChg chg="mod">
          <ac:chgData name="Mr J Bee (BWCET)" userId="a1856448-f297-487a-a7ea-498499ce4ab3" providerId="ADAL" clId="{7B77F153-592D-49B5-BFF1-A2EAA9389930}" dt="2024-11-02T08:45:35.600" v="12900" actId="1076"/>
          <ac:spMkLst>
            <pc:docMk/>
            <pc:sldMk cId="3739432693" sldId="1818"/>
            <ac:spMk id="2098" creationId="{A831CE83-16CF-ACD8-798B-1F04E4023C19}"/>
          </ac:spMkLst>
        </pc:spChg>
        <pc:spChg chg="mod">
          <ac:chgData name="Mr J Bee (BWCET)" userId="a1856448-f297-487a-a7ea-498499ce4ab3" providerId="ADAL" clId="{7B77F153-592D-49B5-BFF1-A2EAA9389930}" dt="2024-11-02T08:45:35.600" v="12900" actId="1076"/>
          <ac:spMkLst>
            <pc:docMk/>
            <pc:sldMk cId="3739432693" sldId="1818"/>
            <ac:spMk id="2099" creationId="{F6BC9F34-7214-FBCA-BD91-97316D6DD0F1}"/>
          </ac:spMkLst>
        </pc:spChg>
        <pc:spChg chg="mod">
          <ac:chgData name="Mr J Bee (BWCET)" userId="a1856448-f297-487a-a7ea-498499ce4ab3" providerId="ADAL" clId="{7B77F153-592D-49B5-BFF1-A2EAA9389930}" dt="2024-11-02T08:45:35.600" v="12900" actId="1076"/>
          <ac:spMkLst>
            <pc:docMk/>
            <pc:sldMk cId="3739432693" sldId="1818"/>
            <ac:spMk id="2100" creationId="{DD69B142-1048-4A8B-DEB4-EF626F3AD925}"/>
          </ac:spMkLst>
        </pc:spChg>
        <pc:spChg chg="mod">
          <ac:chgData name="Mr J Bee (BWCET)" userId="a1856448-f297-487a-a7ea-498499ce4ab3" providerId="ADAL" clId="{7B77F153-592D-49B5-BFF1-A2EAA9389930}" dt="2024-11-02T08:45:35.600" v="12900" actId="1076"/>
          <ac:spMkLst>
            <pc:docMk/>
            <pc:sldMk cId="3739432693" sldId="1818"/>
            <ac:spMk id="2101" creationId="{0BD94211-6850-B6A5-2A59-70EBF66412F0}"/>
          </ac:spMkLst>
        </pc:spChg>
        <pc:graphicFrameChg chg="add mod">
          <ac:chgData name="Mr J Bee (BWCET)" userId="a1856448-f297-487a-a7ea-498499ce4ab3" providerId="ADAL" clId="{7B77F153-592D-49B5-BFF1-A2EAA9389930}" dt="2024-11-02T08:45:35.600" v="12900" actId="1076"/>
          <ac:graphicFrameMkLst>
            <pc:docMk/>
            <pc:sldMk cId="3739432693" sldId="1818"/>
            <ac:graphicFrameMk id="3" creationId="{C2AE3F8F-746A-A46A-1A26-B53310BA3950}"/>
          </ac:graphicFrameMkLst>
        </pc:graphicFrameChg>
        <pc:graphicFrameChg chg="del mod">
          <ac:chgData name="Mr J Bee (BWCET)" userId="a1856448-f297-487a-a7ea-498499ce4ab3" providerId="ADAL" clId="{7B77F153-592D-49B5-BFF1-A2EAA9389930}" dt="2024-11-02T08:45:26.988" v="12899" actId="478"/>
          <ac:graphicFrameMkLst>
            <pc:docMk/>
            <pc:sldMk cId="3739432693" sldId="1818"/>
            <ac:graphicFrameMk id="2102" creationId="{A36F6197-E278-A7F0-5382-666508CBE86D}"/>
          </ac:graphicFrameMkLst>
        </pc:graphicFrame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658359236" sldId="1819"/>
        </pc:sldMkLst>
        <pc:spChg chg="del">
          <ac:chgData name="Mr J Bee (BWCET)" userId="a1856448-f297-487a-a7ea-498499ce4ab3" providerId="ADAL" clId="{7B77F153-592D-49B5-BFF1-A2EAA9389930}" dt="2024-11-02T08:46:05.676" v="12902" actId="478"/>
          <ac:spMkLst>
            <pc:docMk/>
            <pc:sldMk cId="658359236" sldId="1819"/>
            <ac:spMk id="9" creationId="{4FD78C84-233E-DEDA-5F15-B3714834335D}"/>
          </ac:spMkLst>
        </pc:spChg>
        <pc:spChg chg="del">
          <ac:chgData name="Mr J Bee (BWCET)" userId="a1856448-f297-487a-a7ea-498499ce4ab3" providerId="ADAL" clId="{7B77F153-592D-49B5-BFF1-A2EAA9389930}" dt="2024-11-02T08:46:05.676" v="12902" actId="478"/>
          <ac:spMkLst>
            <pc:docMk/>
            <pc:sldMk cId="658359236" sldId="1819"/>
            <ac:spMk id="10" creationId="{DD6DDE3A-7C68-0962-2F31-5FC0557DA6E6}"/>
          </ac:spMkLst>
        </pc:spChg>
        <pc:spChg chg="del">
          <ac:chgData name="Mr J Bee (BWCET)" userId="a1856448-f297-487a-a7ea-498499ce4ab3" providerId="ADAL" clId="{7B77F153-592D-49B5-BFF1-A2EAA9389930}" dt="2024-11-02T08:46:05.676" v="12902" actId="478"/>
          <ac:spMkLst>
            <pc:docMk/>
            <pc:sldMk cId="658359236" sldId="1819"/>
            <ac:spMk id="46" creationId="{1CB8D98C-6718-8C83-53A9-969E6DB715C6}"/>
          </ac:spMkLst>
        </pc:spChg>
        <pc:spChg chg="del">
          <ac:chgData name="Mr J Bee (BWCET)" userId="a1856448-f297-487a-a7ea-498499ce4ab3" providerId="ADAL" clId="{7B77F153-592D-49B5-BFF1-A2EAA9389930}" dt="2024-11-02T08:46:07.736" v="12903" actId="478"/>
          <ac:spMkLst>
            <pc:docMk/>
            <pc:sldMk cId="658359236" sldId="1819"/>
            <ac:spMk id="47" creationId="{2987019D-4A97-7B54-C4DA-170E1C48EE92}"/>
          </ac:spMkLst>
        </pc:spChg>
        <pc:spChg chg="add mod">
          <ac:chgData name="Mr J Bee (BWCET)" userId="a1856448-f297-487a-a7ea-498499ce4ab3" providerId="ADAL" clId="{7B77F153-592D-49B5-BFF1-A2EAA9389930}" dt="2024-11-02T09:10:31.891" v="13492" actId="20577"/>
          <ac:spMkLst>
            <pc:docMk/>
            <pc:sldMk cId="658359236" sldId="1819"/>
            <ac:spMk id="48" creationId="{9CCA4E97-0DD0-382D-8927-35D9E57AC58A}"/>
          </ac:spMkLst>
        </pc:spChg>
        <pc:spChg chg="del">
          <ac:chgData name="Mr J Bee (BWCET)" userId="a1856448-f297-487a-a7ea-498499ce4ab3" providerId="ADAL" clId="{7B77F153-592D-49B5-BFF1-A2EAA9389930}" dt="2024-11-02T08:46:07.736" v="12903" actId="478"/>
          <ac:spMkLst>
            <pc:docMk/>
            <pc:sldMk cId="658359236" sldId="1819"/>
            <ac:spMk id="49" creationId="{B4957B11-0AA0-B579-2A01-1BDCCA90C503}"/>
          </ac:spMkLst>
        </pc:spChg>
        <pc:spChg chg="del">
          <ac:chgData name="Mr J Bee (BWCET)" userId="a1856448-f297-487a-a7ea-498499ce4ab3" providerId="ADAL" clId="{7B77F153-592D-49B5-BFF1-A2EAA9389930}" dt="2024-11-02T08:48:42.893" v="12945" actId="478"/>
          <ac:spMkLst>
            <pc:docMk/>
            <pc:sldMk cId="658359236" sldId="1819"/>
            <ac:spMk id="59" creationId="{291291FB-2EF8-DDD2-98FC-8B239B989464}"/>
          </ac:spMkLst>
        </pc:spChg>
        <pc:spChg chg="del">
          <ac:chgData name="Mr J Bee (BWCET)" userId="a1856448-f297-487a-a7ea-498499ce4ab3" providerId="ADAL" clId="{7B77F153-592D-49B5-BFF1-A2EAA9389930}" dt="2024-11-02T08:48:43.412" v="12946" actId="478"/>
          <ac:spMkLst>
            <pc:docMk/>
            <pc:sldMk cId="658359236" sldId="1819"/>
            <ac:spMk id="60" creationId="{99BA42A4-8B74-7075-30AA-33AF30ABBE65}"/>
          </ac:spMkLst>
        </pc:spChg>
        <pc:spChg chg="del">
          <ac:chgData name="Mr J Bee (BWCET)" userId="a1856448-f297-487a-a7ea-498499ce4ab3" providerId="ADAL" clId="{7B77F153-592D-49B5-BFF1-A2EAA9389930}" dt="2024-11-02T08:48:43.867" v="12947" actId="478"/>
          <ac:spMkLst>
            <pc:docMk/>
            <pc:sldMk cId="658359236" sldId="1819"/>
            <ac:spMk id="61" creationId="{C09F96D3-14CF-F0DF-8606-1BD9A5442B08}"/>
          </ac:spMkLst>
        </pc:spChg>
        <pc:spChg chg="del">
          <ac:chgData name="Mr J Bee (BWCET)" userId="a1856448-f297-487a-a7ea-498499ce4ab3" providerId="ADAL" clId="{7B77F153-592D-49B5-BFF1-A2EAA9389930}" dt="2024-11-02T08:46:07.736" v="12903" actId="478"/>
          <ac:spMkLst>
            <pc:docMk/>
            <pc:sldMk cId="658359236" sldId="1819"/>
            <ac:spMk id="62" creationId="{D7208FFA-5BDD-6881-82D7-17C8E9F5AF6D}"/>
          </ac:spMkLst>
        </pc:spChg>
        <pc:spChg chg="del">
          <ac:chgData name="Mr J Bee (BWCET)" userId="a1856448-f297-487a-a7ea-498499ce4ab3" providerId="ADAL" clId="{7B77F153-592D-49B5-BFF1-A2EAA9389930}" dt="2024-11-02T08:46:07.736" v="12903" actId="478"/>
          <ac:spMkLst>
            <pc:docMk/>
            <pc:sldMk cId="658359236" sldId="1819"/>
            <ac:spMk id="63" creationId="{C4198EEA-DE62-6B55-B88D-2FA739F99BF3}"/>
          </ac:spMkLst>
        </pc:spChg>
        <pc:spChg chg="add mod">
          <ac:chgData name="Mr J Bee (BWCET)" userId="a1856448-f297-487a-a7ea-498499ce4ab3" providerId="ADAL" clId="{7B77F153-592D-49B5-BFF1-A2EAA9389930}" dt="2024-11-02T08:47:23.871" v="12927" actId="14100"/>
          <ac:spMkLst>
            <pc:docMk/>
            <pc:sldMk cId="658359236" sldId="1819"/>
            <ac:spMk id="64" creationId="{C044A067-EF2E-F3E1-DF82-3897D0B34FF1}"/>
          </ac:spMkLst>
        </pc:spChg>
        <pc:spChg chg="add mod">
          <ac:chgData name="Mr J Bee (BWCET)" userId="a1856448-f297-487a-a7ea-498499ce4ab3" providerId="ADAL" clId="{7B77F153-592D-49B5-BFF1-A2EAA9389930}" dt="2024-11-02T08:47:48" v="12933" actId="207"/>
          <ac:spMkLst>
            <pc:docMk/>
            <pc:sldMk cId="658359236" sldId="1819"/>
            <ac:spMk id="65" creationId="{5EE8D3D4-1CC4-7CBF-72FD-B2CFCAE71D23}"/>
          </ac:spMkLst>
        </pc:spChg>
        <pc:spChg chg="add mod">
          <ac:chgData name="Mr J Bee (BWCET)" userId="a1856448-f297-487a-a7ea-498499ce4ab3" providerId="ADAL" clId="{7B77F153-592D-49B5-BFF1-A2EAA9389930}" dt="2024-11-02T08:47:58.367" v="12935" actId="1076"/>
          <ac:spMkLst>
            <pc:docMk/>
            <pc:sldMk cId="658359236" sldId="1819"/>
            <ac:spMk id="66" creationId="{CED3CAB0-E105-15D6-FDA8-1230BB81E08E}"/>
          </ac:spMkLst>
        </pc:spChg>
        <pc:spChg chg="add mod">
          <ac:chgData name="Mr J Bee (BWCET)" userId="a1856448-f297-487a-a7ea-498499ce4ab3" providerId="ADAL" clId="{7B77F153-592D-49B5-BFF1-A2EAA9389930}" dt="2024-11-02T08:47:58.367" v="12935" actId="1076"/>
          <ac:spMkLst>
            <pc:docMk/>
            <pc:sldMk cId="658359236" sldId="1819"/>
            <ac:spMk id="67" creationId="{FBDD9B88-E201-A4FF-9039-299E5D121149}"/>
          </ac:spMkLst>
        </pc:spChg>
        <pc:spChg chg="add mod">
          <ac:chgData name="Mr J Bee (BWCET)" userId="a1856448-f297-487a-a7ea-498499ce4ab3" providerId="ADAL" clId="{7B77F153-592D-49B5-BFF1-A2EAA9389930}" dt="2024-11-02T08:48:03.520" v="12937" actId="1076"/>
          <ac:spMkLst>
            <pc:docMk/>
            <pc:sldMk cId="658359236" sldId="1819"/>
            <ac:spMk id="68" creationId="{FBBC2B38-359F-4D58-D0E5-64E23C85E170}"/>
          </ac:spMkLst>
        </pc:spChg>
        <pc:spChg chg="add mod">
          <ac:chgData name="Mr J Bee (BWCET)" userId="a1856448-f297-487a-a7ea-498499ce4ab3" providerId="ADAL" clId="{7B77F153-592D-49B5-BFF1-A2EAA9389930}" dt="2024-11-02T08:48:03.520" v="12937" actId="1076"/>
          <ac:spMkLst>
            <pc:docMk/>
            <pc:sldMk cId="658359236" sldId="1819"/>
            <ac:spMk id="69" creationId="{ACF60486-03A8-CC3D-2511-63C9A1514EDD}"/>
          </ac:spMkLst>
        </pc:spChg>
        <pc:spChg chg="add mod">
          <ac:chgData name="Mr J Bee (BWCET)" userId="a1856448-f297-487a-a7ea-498499ce4ab3" providerId="ADAL" clId="{7B77F153-592D-49B5-BFF1-A2EAA9389930}" dt="2024-11-02T08:48:28.192" v="12944" actId="1076"/>
          <ac:spMkLst>
            <pc:docMk/>
            <pc:sldMk cId="658359236" sldId="1819"/>
            <ac:spMk id="70" creationId="{A2DD7885-7556-A7C9-9740-DC3027C59CCE}"/>
          </ac:spMkLst>
        </pc:spChg>
        <pc:spChg chg="add mod">
          <ac:chgData name="Mr J Bee (BWCET)" userId="a1856448-f297-487a-a7ea-498499ce4ab3" providerId="ADAL" clId="{7B77F153-592D-49B5-BFF1-A2EAA9389930}" dt="2024-11-02T08:48:28.192" v="12944" actId="1076"/>
          <ac:spMkLst>
            <pc:docMk/>
            <pc:sldMk cId="658359236" sldId="1819"/>
            <ac:spMk id="71" creationId="{AFD3FECB-BC82-7173-0EE2-D490505AEA32}"/>
          </ac:spMkLst>
        </pc:spChg>
        <pc:spChg chg="add mod">
          <ac:chgData name="Mr J Bee (BWCET)" userId="a1856448-f297-487a-a7ea-498499ce4ab3" providerId="ADAL" clId="{7B77F153-592D-49B5-BFF1-A2EAA9389930}" dt="2024-11-02T08:48:28.192" v="12944" actId="1076"/>
          <ac:spMkLst>
            <pc:docMk/>
            <pc:sldMk cId="658359236" sldId="1819"/>
            <ac:spMk id="72" creationId="{0DDD85F6-9FB4-0E85-04D6-4CA3B03201F7}"/>
          </ac:spMkLst>
        </pc:spChg>
        <pc:spChg chg="add mod">
          <ac:chgData name="Mr J Bee (BWCET)" userId="a1856448-f297-487a-a7ea-498499ce4ab3" providerId="ADAL" clId="{7B77F153-592D-49B5-BFF1-A2EAA9389930}" dt="2024-11-02T08:48:28.192" v="12944" actId="1076"/>
          <ac:spMkLst>
            <pc:docMk/>
            <pc:sldMk cId="658359236" sldId="1819"/>
            <ac:spMk id="73" creationId="{ED568977-B917-14D4-03E5-6D628D2FD445}"/>
          </ac:spMkLst>
        </pc:spChg>
        <pc:spChg chg="add mod">
          <ac:chgData name="Mr J Bee (BWCET)" userId="a1856448-f297-487a-a7ea-498499ce4ab3" providerId="ADAL" clId="{7B77F153-592D-49B5-BFF1-A2EAA9389930}" dt="2024-11-02T09:11:18.356" v="13503" actId="207"/>
          <ac:spMkLst>
            <pc:docMk/>
            <pc:sldMk cId="658359236" sldId="1819"/>
            <ac:spMk id="74" creationId="{269C4655-88CD-BBB4-7AC0-7CC930590FA5}"/>
          </ac:spMkLst>
        </pc:sp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469205830" sldId="1820"/>
        </pc:sldMkLst>
        <pc:spChg chg="add mod">
          <ac:chgData name="Mr J Bee (BWCET)" userId="a1856448-f297-487a-a7ea-498499ce4ab3" providerId="ADAL" clId="{7B77F153-592D-49B5-BFF1-A2EAA9389930}" dt="2024-11-02T08:51:43.171" v="13005" actId="1076"/>
          <ac:spMkLst>
            <pc:docMk/>
            <pc:sldMk cId="469205830" sldId="1820"/>
            <ac:spMk id="2" creationId="{49A0CE7E-BD38-1D12-7692-208C26599674}"/>
          </ac:spMkLst>
        </pc:spChg>
        <pc:spChg chg="mod">
          <ac:chgData name="Mr J Bee (BWCET)" userId="a1856448-f297-487a-a7ea-498499ce4ab3" providerId="ADAL" clId="{7B77F153-592D-49B5-BFF1-A2EAA9389930}" dt="2024-11-02T08:50:28.812" v="12986" actId="313"/>
          <ac:spMkLst>
            <pc:docMk/>
            <pc:sldMk cId="469205830" sldId="1820"/>
            <ac:spMk id="2091" creationId="{6C00A063-5B31-E488-92E2-2D4C2650145C}"/>
          </ac:spMkLst>
        </pc:spChg>
        <pc:spChg chg="mod">
          <ac:chgData name="Mr J Bee (BWCET)" userId="a1856448-f297-487a-a7ea-498499ce4ab3" providerId="ADAL" clId="{7B77F153-592D-49B5-BFF1-A2EAA9389930}" dt="2024-11-02T08:50:05.630" v="12966" actId="404"/>
          <ac:spMkLst>
            <pc:docMk/>
            <pc:sldMk cId="469205830" sldId="1820"/>
            <ac:spMk id="2092" creationId="{6457AD25-C3D5-1681-CF56-50035F7A88D9}"/>
          </ac:spMkLst>
        </pc:spChg>
        <pc:spChg chg="mod">
          <ac:chgData name="Mr J Bee (BWCET)" userId="a1856448-f297-487a-a7ea-498499ce4ab3" providerId="ADAL" clId="{7B77F153-592D-49B5-BFF1-A2EAA9389930}" dt="2024-11-02T08:50:05.630" v="12966" actId="404"/>
          <ac:spMkLst>
            <pc:docMk/>
            <pc:sldMk cId="469205830" sldId="1820"/>
            <ac:spMk id="2093" creationId="{6A954068-739F-365B-1692-7DDA6AE0B66D}"/>
          </ac:spMkLst>
        </pc:spChg>
        <pc:spChg chg="mod">
          <ac:chgData name="Mr J Bee (BWCET)" userId="a1856448-f297-487a-a7ea-498499ce4ab3" providerId="ADAL" clId="{7B77F153-592D-49B5-BFF1-A2EAA9389930}" dt="2024-11-02T08:50:38.199" v="12991" actId="20577"/>
          <ac:spMkLst>
            <pc:docMk/>
            <pc:sldMk cId="469205830" sldId="1820"/>
            <ac:spMk id="2094" creationId="{D2DA8931-8AB6-22E2-FFED-839C6A565A6B}"/>
          </ac:spMkLst>
        </pc:spChg>
        <pc:spChg chg="mod">
          <ac:chgData name="Mr J Bee (BWCET)" userId="a1856448-f297-487a-a7ea-498499ce4ab3" providerId="ADAL" clId="{7B77F153-592D-49B5-BFF1-A2EAA9389930}" dt="2024-11-02T08:50:05.630" v="12966" actId="404"/>
          <ac:spMkLst>
            <pc:docMk/>
            <pc:sldMk cId="469205830" sldId="1820"/>
            <ac:spMk id="2095" creationId="{FC0B4BD4-F70E-3D81-A3A9-F4ED6FAE8105}"/>
          </ac:spMkLst>
        </pc:spChg>
        <pc:spChg chg="mod">
          <ac:chgData name="Mr J Bee (BWCET)" userId="a1856448-f297-487a-a7ea-498499ce4ab3" providerId="ADAL" clId="{7B77F153-592D-49B5-BFF1-A2EAA9389930}" dt="2024-11-02T08:50:42.008" v="12993" actId="20577"/>
          <ac:spMkLst>
            <pc:docMk/>
            <pc:sldMk cId="469205830" sldId="1820"/>
            <ac:spMk id="2096" creationId="{E26D4C25-CB1F-E6F5-410D-A37B1D2037AC}"/>
          </ac:spMkLst>
        </pc:spChg>
        <pc:spChg chg="mod">
          <ac:chgData name="Mr J Bee (BWCET)" userId="a1856448-f297-487a-a7ea-498499ce4ab3" providerId="ADAL" clId="{7B77F153-592D-49B5-BFF1-A2EAA9389930}" dt="2024-11-02T08:50:05.630" v="12966" actId="404"/>
          <ac:spMkLst>
            <pc:docMk/>
            <pc:sldMk cId="469205830" sldId="1820"/>
            <ac:spMk id="2097" creationId="{D73305AC-804A-43F1-602D-F65CE079CB0E}"/>
          </ac:spMkLst>
        </pc:spChg>
        <pc:spChg chg="mod">
          <ac:chgData name="Mr J Bee (BWCET)" userId="a1856448-f297-487a-a7ea-498499ce4ab3" providerId="ADAL" clId="{7B77F153-592D-49B5-BFF1-A2EAA9389930}" dt="2024-11-02T08:50:05.630" v="12966" actId="404"/>
          <ac:spMkLst>
            <pc:docMk/>
            <pc:sldMk cId="469205830" sldId="1820"/>
            <ac:spMk id="2098" creationId="{41F5822E-11E6-50DF-C6BC-5B528DBF662E}"/>
          </ac:spMkLst>
        </pc:spChg>
        <pc:spChg chg="mod">
          <ac:chgData name="Mr J Bee (BWCET)" userId="a1856448-f297-487a-a7ea-498499ce4ab3" providerId="ADAL" clId="{7B77F153-592D-49B5-BFF1-A2EAA9389930}" dt="2024-11-02T08:50:05.630" v="12966" actId="404"/>
          <ac:spMkLst>
            <pc:docMk/>
            <pc:sldMk cId="469205830" sldId="1820"/>
            <ac:spMk id="2099" creationId="{1F525AA2-099A-3992-04D7-F568FE85066D}"/>
          </ac:spMkLst>
        </pc:spChg>
        <pc:spChg chg="mod">
          <ac:chgData name="Mr J Bee (BWCET)" userId="a1856448-f297-487a-a7ea-498499ce4ab3" providerId="ADAL" clId="{7B77F153-592D-49B5-BFF1-A2EAA9389930}" dt="2024-11-02T08:50:05.630" v="12966" actId="404"/>
          <ac:spMkLst>
            <pc:docMk/>
            <pc:sldMk cId="469205830" sldId="1820"/>
            <ac:spMk id="2100" creationId="{2B8BAA5B-3806-785D-CAAF-2733008B91B9}"/>
          </ac:spMkLst>
        </pc:spChg>
        <pc:spChg chg="mod">
          <ac:chgData name="Mr J Bee (BWCET)" userId="a1856448-f297-487a-a7ea-498499ce4ab3" providerId="ADAL" clId="{7B77F153-592D-49B5-BFF1-A2EAA9389930}" dt="2024-11-02T08:50:05.630" v="12966" actId="404"/>
          <ac:spMkLst>
            <pc:docMk/>
            <pc:sldMk cId="469205830" sldId="1820"/>
            <ac:spMk id="2101" creationId="{2D737F82-68FB-6B93-E017-CCF9E1FCDDF3}"/>
          </ac:spMkLst>
        </pc:spChg>
        <pc:graphicFrameChg chg="mod">
          <ac:chgData name="Mr J Bee (BWCET)" userId="a1856448-f297-487a-a7ea-498499ce4ab3" providerId="ADAL" clId="{7B77F153-592D-49B5-BFF1-A2EAA9389930}" dt="2024-11-02T08:50:48.057" v="12994" actId="1076"/>
          <ac:graphicFrameMkLst>
            <pc:docMk/>
            <pc:sldMk cId="469205830" sldId="1820"/>
            <ac:graphicFrameMk id="2102" creationId="{BC312590-1F76-C376-A15B-C3BF31C5586F}"/>
          </ac:graphicFrameMkLst>
        </pc:graphicFrame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317907449" sldId="1821"/>
        </pc:sldMkLst>
        <pc:spChg chg="del">
          <ac:chgData name="Mr J Bee (BWCET)" userId="a1856448-f297-487a-a7ea-498499ce4ab3" providerId="ADAL" clId="{7B77F153-592D-49B5-BFF1-A2EAA9389930}" dt="2024-11-02T08:52:31.383" v="13007" actId="478"/>
          <ac:spMkLst>
            <pc:docMk/>
            <pc:sldMk cId="1317907449" sldId="1821"/>
            <ac:spMk id="2" creationId="{061BF6C7-8A43-762C-0F6F-F5FF2D23AD31}"/>
          </ac:spMkLst>
        </pc:spChg>
        <pc:spChg chg="add mod">
          <ac:chgData name="Mr J Bee (BWCET)" userId="a1856448-f297-487a-a7ea-498499ce4ab3" providerId="ADAL" clId="{7B77F153-592D-49B5-BFF1-A2EAA9389930}" dt="2024-11-02T08:52:53.039" v="13017" actId="1076"/>
          <ac:spMkLst>
            <pc:docMk/>
            <pc:sldMk cId="1317907449" sldId="1821"/>
            <ac:spMk id="3" creationId="{7853624D-9EF7-B671-FBE4-11F2E0983A4B}"/>
          </ac:spMkLst>
        </pc:spChg>
        <pc:spChg chg="add mod">
          <ac:chgData name="Mr J Bee (BWCET)" userId="a1856448-f297-487a-a7ea-498499ce4ab3" providerId="ADAL" clId="{7B77F153-592D-49B5-BFF1-A2EAA9389930}" dt="2024-11-02T08:53:11.902" v="13024" actId="20577"/>
          <ac:spMkLst>
            <pc:docMk/>
            <pc:sldMk cId="1317907449" sldId="1821"/>
            <ac:spMk id="4" creationId="{0E0602DD-BC04-BE1B-B18F-67A1C8651937}"/>
          </ac:spMkLst>
        </pc:spChg>
        <pc:spChg chg="add mod">
          <ac:chgData name="Mr J Bee (BWCET)" userId="a1856448-f297-487a-a7ea-498499ce4ab3" providerId="ADAL" clId="{7B77F153-592D-49B5-BFF1-A2EAA9389930}" dt="2024-11-02T08:53:30.140" v="13032" actId="20577"/>
          <ac:spMkLst>
            <pc:docMk/>
            <pc:sldMk cId="1317907449" sldId="1821"/>
            <ac:spMk id="5" creationId="{F716E8AF-A0C2-2128-B2C7-EC20BC652329}"/>
          </ac:spMkLst>
        </pc:spChg>
        <pc:spChg chg="add mod">
          <ac:chgData name="Mr J Bee (BWCET)" userId="a1856448-f297-487a-a7ea-498499ce4ab3" providerId="ADAL" clId="{7B77F153-592D-49B5-BFF1-A2EAA9389930}" dt="2024-11-02T08:53:33.332" v="13034" actId="20577"/>
          <ac:spMkLst>
            <pc:docMk/>
            <pc:sldMk cId="1317907449" sldId="1821"/>
            <ac:spMk id="6" creationId="{08313E66-5908-4BB3-6E0E-598D33132442}"/>
          </ac:spMkLst>
        </pc:spChg>
        <pc:spChg chg="add mod">
          <ac:chgData name="Mr J Bee (BWCET)" userId="a1856448-f297-487a-a7ea-498499ce4ab3" providerId="ADAL" clId="{7B77F153-592D-49B5-BFF1-A2EAA9389930}" dt="2024-11-02T08:54:07.112" v="13047" actId="20577"/>
          <ac:spMkLst>
            <pc:docMk/>
            <pc:sldMk cId="1317907449" sldId="1821"/>
            <ac:spMk id="8" creationId="{8ED476BF-560F-C7D3-4989-8E7547E685E0}"/>
          </ac:spMkLst>
        </pc:spChg>
        <pc:spChg chg="add mod">
          <ac:chgData name="Mr J Bee (BWCET)" userId="a1856448-f297-487a-a7ea-498499ce4ab3" providerId="ADAL" clId="{7B77F153-592D-49B5-BFF1-A2EAA9389930}" dt="2024-11-02T08:54:09.992" v="13049" actId="20577"/>
          <ac:spMkLst>
            <pc:docMk/>
            <pc:sldMk cId="1317907449" sldId="1821"/>
            <ac:spMk id="10" creationId="{FFB34799-3B1E-BAA9-8394-9437B8465055}"/>
          </ac:spMkLst>
        </pc:spChg>
        <pc:spChg chg="add mod">
          <ac:chgData name="Mr J Bee (BWCET)" userId="a1856448-f297-487a-a7ea-498499ce4ab3" providerId="ADAL" clId="{7B77F153-592D-49B5-BFF1-A2EAA9389930}" dt="2024-11-02T08:54:13.065" v="13051" actId="20577"/>
          <ac:spMkLst>
            <pc:docMk/>
            <pc:sldMk cId="1317907449" sldId="1821"/>
            <ac:spMk id="16" creationId="{2674E123-9BFA-4137-F491-0AEA3BBB78B9}"/>
          </ac:spMkLst>
        </pc:spChg>
        <pc:spChg chg="add mod">
          <ac:chgData name="Mr J Bee (BWCET)" userId="a1856448-f297-487a-a7ea-498499ce4ab3" providerId="ADAL" clId="{7B77F153-592D-49B5-BFF1-A2EAA9389930}" dt="2024-11-02T08:54:15.865" v="13053" actId="20577"/>
          <ac:spMkLst>
            <pc:docMk/>
            <pc:sldMk cId="1317907449" sldId="1821"/>
            <ac:spMk id="18" creationId="{828E9588-580B-5CA1-8BAD-27D7F637A8B5}"/>
          </ac:spMkLst>
        </pc:spChg>
        <pc:spChg chg="add mod">
          <ac:chgData name="Mr J Bee (BWCET)" userId="a1856448-f297-487a-a7ea-498499ce4ab3" providerId="ADAL" clId="{7B77F153-592D-49B5-BFF1-A2EAA9389930}" dt="2024-11-02T08:54:40.429" v="13063" actId="20577"/>
          <ac:spMkLst>
            <pc:docMk/>
            <pc:sldMk cId="1317907449" sldId="1821"/>
            <ac:spMk id="20" creationId="{AA378034-669A-70CC-FEB7-974A27F68010}"/>
          </ac:spMkLst>
        </pc:spChg>
        <pc:spChg chg="add mod">
          <ac:chgData name="Mr J Bee (BWCET)" userId="a1856448-f297-487a-a7ea-498499ce4ab3" providerId="ADAL" clId="{7B77F153-592D-49B5-BFF1-A2EAA9389930}" dt="2024-11-02T08:54:45.231" v="13066" actId="20577"/>
          <ac:spMkLst>
            <pc:docMk/>
            <pc:sldMk cId="1317907449" sldId="1821"/>
            <ac:spMk id="22" creationId="{54855BCA-40BE-1402-D1B6-86ED221D5546}"/>
          </ac:spMkLst>
        </pc:spChg>
        <pc:spChg chg="add del mod">
          <ac:chgData name="Mr J Bee (BWCET)" userId="a1856448-f297-487a-a7ea-498499ce4ab3" providerId="ADAL" clId="{7B77F153-592D-49B5-BFF1-A2EAA9389930}" dt="2024-11-02T08:56:17.213" v="13096" actId="478"/>
          <ac:spMkLst>
            <pc:docMk/>
            <pc:sldMk cId="1317907449" sldId="1821"/>
            <ac:spMk id="24" creationId="{B0BBA244-9F35-E5DC-843A-C56ED9D045CE}"/>
          </ac:spMkLst>
        </pc:spChg>
        <pc:spChg chg="add del mod">
          <ac:chgData name="Mr J Bee (BWCET)" userId="a1856448-f297-487a-a7ea-498499ce4ab3" providerId="ADAL" clId="{7B77F153-592D-49B5-BFF1-A2EAA9389930}" dt="2024-11-02T08:56:17.213" v="13096" actId="478"/>
          <ac:spMkLst>
            <pc:docMk/>
            <pc:sldMk cId="1317907449" sldId="1821"/>
            <ac:spMk id="29" creationId="{73689202-0E10-1EF6-31C2-61F50AF75178}"/>
          </ac:spMkLst>
        </pc:spChg>
        <pc:spChg chg="mod">
          <ac:chgData name="Mr J Bee (BWCET)" userId="a1856448-f297-487a-a7ea-498499ce4ab3" providerId="ADAL" clId="{7B77F153-592D-49B5-BFF1-A2EAA9389930}" dt="2024-11-02T08:55:03.734" v="13094" actId="20577"/>
          <ac:spMkLst>
            <pc:docMk/>
            <pc:sldMk cId="1317907449" sldId="1821"/>
            <ac:spMk id="2091" creationId="{6E3622F6-B9B1-A372-410A-A26D0B99E04A}"/>
          </ac:spMkLst>
        </pc:spChg>
        <pc:spChg chg="del">
          <ac:chgData name="Mr J Bee (BWCET)" userId="a1856448-f297-487a-a7ea-498499ce4ab3" providerId="ADAL" clId="{7B77F153-592D-49B5-BFF1-A2EAA9389930}" dt="2024-11-02T08:52:31.383" v="13007" actId="478"/>
          <ac:spMkLst>
            <pc:docMk/>
            <pc:sldMk cId="1317907449" sldId="1821"/>
            <ac:spMk id="2092" creationId="{365707F6-F745-6D9B-E76A-C2CFE252A7FA}"/>
          </ac:spMkLst>
        </pc:spChg>
        <pc:spChg chg="del">
          <ac:chgData name="Mr J Bee (BWCET)" userId="a1856448-f297-487a-a7ea-498499ce4ab3" providerId="ADAL" clId="{7B77F153-592D-49B5-BFF1-A2EAA9389930}" dt="2024-11-02T08:52:31.383" v="13007" actId="478"/>
          <ac:spMkLst>
            <pc:docMk/>
            <pc:sldMk cId="1317907449" sldId="1821"/>
            <ac:spMk id="2093" creationId="{CD31AE59-B3C7-8584-92DD-63BF71EFAE76}"/>
          </ac:spMkLst>
        </pc:spChg>
        <pc:spChg chg="del">
          <ac:chgData name="Mr J Bee (BWCET)" userId="a1856448-f297-487a-a7ea-498499ce4ab3" providerId="ADAL" clId="{7B77F153-592D-49B5-BFF1-A2EAA9389930}" dt="2024-11-02T08:52:31.383" v="13007" actId="478"/>
          <ac:spMkLst>
            <pc:docMk/>
            <pc:sldMk cId="1317907449" sldId="1821"/>
            <ac:spMk id="2094" creationId="{5777D718-2722-C28C-BD3D-4B3D497B9CA0}"/>
          </ac:spMkLst>
        </pc:spChg>
        <pc:spChg chg="del">
          <ac:chgData name="Mr J Bee (BWCET)" userId="a1856448-f297-487a-a7ea-498499ce4ab3" providerId="ADAL" clId="{7B77F153-592D-49B5-BFF1-A2EAA9389930}" dt="2024-11-02T08:52:31.383" v="13007" actId="478"/>
          <ac:spMkLst>
            <pc:docMk/>
            <pc:sldMk cId="1317907449" sldId="1821"/>
            <ac:spMk id="2095" creationId="{5333D326-CFE8-1983-0112-48F0ED7EDDBC}"/>
          </ac:spMkLst>
        </pc:spChg>
        <pc:spChg chg="del">
          <ac:chgData name="Mr J Bee (BWCET)" userId="a1856448-f297-487a-a7ea-498499ce4ab3" providerId="ADAL" clId="{7B77F153-592D-49B5-BFF1-A2EAA9389930}" dt="2024-11-02T08:52:31.383" v="13007" actId="478"/>
          <ac:spMkLst>
            <pc:docMk/>
            <pc:sldMk cId="1317907449" sldId="1821"/>
            <ac:spMk id="2096" creationId="{A951A82A-8E35-CF2C-5DD6-4AD4A761BC9B}"/>
          </ac:spMkLst>
        </pc:spChg>
        <pc:spChg chg="del">
          <ac:chgData name="Mr J Bee (BWCET)" userId="a1856448-f297-487a-a7ea-498499ce4ab3" providerId="ADAL" clId="{7B77F153-592D-49B5-BFF1-A2EAA9389930}" dt="2024-11-02T08:52:31.383" v="13007" actId="478"/>
          <ac:spMkLst>
            <pc:docMk/>
            <pc:sldMk cId="1317907449" sldId="1821"/>
            <ac:spMk id="2097" creationId="{2272D70B-93E0-8958-042D-AF0ACE9BE91A}"/>
          </ac:spMkLst>
        </pc:spChg>
        <pc:spChg chg="del">
          <ac:chgData name="Mr J Bee (BWCET)" userId="a1856448-f297-487a-a7ea-498499ce4ab3" providerId="ADAL" clId="{7B77F153-592D-49B5-BFF1-A2EAA9389930}" dt="2024-11-02T08:52:31.383" v="13007" actId="478"/>
          <ac:spMkLst>
            <pc:docMk/>
            <pc:sldMk cId="1317907449" sldId="1821"/>
            <ac:spMk id="2098" creationId="{EAE9685F-504B-F08F-C407-A3930E062695}"/>
          </ac:spMkLst>
        </pc:spChg>
        <pc:spChg chg="del">
          <ac:chgData name="Mr J Bee (BWCET)" userId="a1856448-f297-487a-a7ea-498499ce4ab3" providerId="ADAL" clId="{7B77F153-592D-49B5-BFF1-A2EAA9389930}" dt="2024-11-02T08:52:31.383" v="13007" actId="478"/>
          <ac:spMkLst>
            <pc:docMk/>
            <pc:sldMk cId="1317907449" sldId="1821"/>
            <ac:spMk id="2099" creationId="{FB2533D3-62BC-CE00-A1DB-028F5945059E}"/>
          </ac:spMkLst>
        </pc:spChg>
        <pc:spChg chg="del">
          <ac:chgData name="Mr J Bee (BWCET)" userId="a1856448-f297-487a-a7ea-498499ce4ab3" providerId="ADAL" clId="{7B77F153-592D-49B5-BFF1-A2EAA9389930}" dt="2024-11-02T08:52:31.383" v="13007" actId="478"/>
          <ac:spMkLst>
            <pc:docMk/>
            <pc:sldMk cId="1317907449" sldId="1821"/>
            <ac:spMk id="2100" creationId="{B96B5F30-D2DC-E597-80EB-94ED0A703027}"/>
          </ac:spMkLst>
        </pc:spChg>
        <pc:spChg chg="del">
          <ac:chgData name="Mr J Bee (BWCET)" userId="a1856448-f297-487a-a7ea-498499ce4ab3" providerId="ADAL" clId="{7B77F153-592D-49B5-BFF1-A2EAA9389930}" dt="2024-11-02T08:52:31.383" v="13007" actId="478"/>
          <ac:spMkLst>
            <pc:docMk/>
            <pc:sldMk cId="1317907449" sldId="1821"/>
            <ac:spMk id="2101" creationId="{93E18A8E-DBFE-1567-13FE-4D52C9A4C258}"/>
          </ac:spMkLst>
        </pc:spChg>
        <pc:graphicFrameChg chg="del">
          <ac:chgData name="Mr J Bee (BWCET)" userId="a1856448-f297-487a-a7ea-498499ce4ab3" providerId="ADAL" clId="{7B77F153-592D-49B5-BFF1-A2EAA9389930}" dt="2024-11-02T08:52:31.383" v="13007" actId="478"/>
          <ac:graphicFrameMkLst>
            <pc:docMk/>
            <pc:sldMk cId="1317907449" sldId="1821"/>
            <ac:graphicFrameMk id="2102" creationId="{E268758E-1631-3C6A-ADBA-7ECBC7059E3C}"/>
          </ac:graphicFrameMkLst>
        </pc:graphicFrame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270556352" sldId="1822"/>
        </pc:sldMkLst>
        <pc:spChg chg="mod">
          <ac:chgData name="Mr J Bee (BWCET)" userId="a1856448-f297-487a-a7ea-498499ce4ab3" providerId="ADAL" clId="{7B77F153-592D-49B5-BFF1-A2EAA9389930}" dt="2024-11-02T09:01:25.397" v="13227" actId="6549"/>
          <ac:spMkLst>
            <pc:docMk/>
            <pc:sldMk cId="1270556352" sldId="1822"/>
            <ac:spMk id="25" creationId="{8F257EBB-A880-DFCA-F806-B2DEC213ED46}"/>
          </ac:spMkLst>
        </pc:spChg>
        <pc:spChg chg="add mod">
          <ac:chgData name="Mr J Bee (BWCET)" userId="a1856448-f297-487a-a7ea-498499ce4ab3" providerId="ADAL" clId="{7B77F153-592D-49B5-BFF1-A2EAA9389930}" dt="2024-11-02T09:01:56.830" v="13264" actId="20577"/>
          <ac:spMkLst>
            <pc:docMk/>
            <pc:sldMk cId="1270556352" sldId="1822"/>
            <ac:spMk id="29" creationId="{F7EBE056-4932-218E-E57E-0018DD8A627E}"/>
          </ac:spMkLst>
        </pc:spChg>
        <pc:spChg chg="mod">
          <ac:chgData name="Mr J Bee (BWCET)" userId="a1856448-f297-487a-a7ea-498499ce4ab3" providerId="ADAL" clId="{7B77F153-592D-49B5-BFF1-A2EAA9389930}" dt="2024-11-02T08:56:36.112" v="13119" actId="14100"/>
          <ac:spMkLst>
            <pc:docMk/>
            <pc:sldMk cId="1270556352" sldId="1822"/>
            <ac:spMk id="2075" creationId="{3D9756D3-E1ED-857E-741E-0CE4B59AD34F}"/>
          </ac:spMkLst>
        </pc:spChg>
        <pc:spChg chg="del">
          <ac:chgData name="Mr J Bee (BWCET)" userId="a1856448-f297-487a-a7ea-498499ce4ab3" providerId="ADAL" clId="{7B77F153-592D-49B5-BFF1-A2EAA9389930}" dt="2024-11-02T08:56:28.949" v="13105" actId="478"/>
          <ac:spMkLst>
            <pc:docMk/>
            <pc:sldMk cId="1270556352" sldId="1822"/>
            <ac:spMk id="2081" creationId="{23984CFC-20E5-FEFB-EA7E-315ED6E647AF}"/>
          </ac:spMkLst>
        </pc:spChg>
        <pc:spChg chg="del">
          <ac:chgData name="Mr J Bee (BWCET)" userId="a1856448-f297-487a-a7ea-498499ce4ab3" providerId="ADAL" clId="{7B77F153-592D-49B5-BFF1-A2EAA9389930}" dt="2024-11-02T08:56:28.541" v="13104" actId="478"/>
          <ac:spMkLst>
            <pc:docMk/>
            <pc:sldMk cId="1270556352" sldId="1822"/>
            <ac:spMk id="2083" creationId="{E93BA369-2F0D-C388-30F0-7D722F30E1A1}"/>
          </ac:spMkLst>
        </pc:spChg>
        <pc:spChg chg="del">
          <ac:chgData name="Mr J Bee (BWCET)" userId="a1856448-f297-487a-a7ea-498499ce4ab3" providerId="ADAL" clId="{7B77F153-592D-49B5-BFF1-A2EAA9389930}" dt="2024-11-02T08:56:28.077" v="13103" actId="478"/>
          <ac:spMkLst>
            <pc:docMk/>
            <pc:sldMk cId="1270556352" sldId="1822"/>
            <ac:spMk id="2084" creationId="{0F4FC1AA-BC6E-2123-2EED-785C4F99D02D}"/>
          </ac:spMkLst>
        </pc:spChg>
        <pc:spChg chg="del">
          <ac:chgData name="Mr J Bee (BWCET)" userId="a1856448-f297-487a-a7ea-498499ce4ab3" providerId="ADAL" clId="{7B77F153-592D-49B5-BFF1-A2EAA9389930}" dt="2024-11-02T08:56:27.628" v="13102" actId="478"/>
          <ac:spMkLst>
            <pc:docMk/>
            <pc:sldMk cId="1270556352" sldId="1822"/>
            <ac:spMk id="2085" creationId="{D40594DA-309E-2950-690E-3F45EE9D0781}"/>
          </ac:spMkLst>
        </pc:spChg>
        <pc:spChg chg="del">
          <ac:chgData name="Mr J Bee (BWCET)" userId="a1856448-f297-487a-a7ea-498499ce4ab3" providerId="ADAL" clId="{7B77F153-592D-49B5-BFF1-A2EAA9389930}" dt="2024-11-02T08:56:27.235" v="13101" actId="478"/>
          <ac:spMkLst>
            <pc:docMk/>
            <pc:sldMk cId="1270556352" sldId="1822"/>
            <ac:spMk id="2086" creationId="{5964AE72-9FB2-4921-461B-5F9997EF9816}"/>
          </ac:spMkLst>
        </pc:spChg>
        <pc:spChg chg="del">
          <ac:chgData name="Mr J Bee (BWCET)" userId="a1856448-f297-487a-a7ea-498499ce4ab3" providerId="ADAL" clId="{7B77F153-592D-49B5-BFF1-A2EAA9389930}" dt="2024-11-02T08:56:26.762" v="13100" actId="478"/>
          <ac:spMkLst>
            <pc:docMk/>
            <pc:sldMk cId="1270556352" sldId="1822"/>
            <ac:spMk id="2087" creationId="{5390186D-FCA0-36D5-4251-98367271E911}"/>
          </ac:spMkLst>
        </pc:spChg>
        <pc:spChg chg="del">
          <ac:chgData name="Mr J Bee (BWCET)" userId="a1856448-f297-487a-a7ea-498499ce4ab3" providerId="ADAL" clId="{7B77F153-592D-49B5-BFF1-A2EAA9389930}" dt="2024-11-02T08:56:26.312" v="13099" actId="478"/>
          <ac:spMkLst>
            <pc:docMk/>
            <pc:sldMk cId="1270556352" sldId="1822"/>
            <ac:spMk id="2088" creationId="{1F193247-7346-225A-B2DB-95CC3DEBE618}"/>
          </ac:spMkLst>
        </pc:spChg>
        <pc:spChg chg="del">
          <ac:chgData name="Mr J Bee (BWCET)" userId="a1856448-f297-487a-a7ea-498499ce4ab3" providerId="ADAL" clId="{7B77F153-592D-49B5-BFF1-A2EAA9389930}" dt="2024-11-02T08:56:25.854" v="13098" actId="478"/>
          <ac:spMkLst>
            <pc:docMk/>
            <pc:sldMk cId="1270556352" sldId="1822"/>
            <ac:spMk id="2089" creationId="{9D817B88-C123-FABC-8215-8D0A1FD21CEF}"/>
          </ac:spMkLst>
        </pc:spChg>
        <pc:spChg chg="mod">
          <ac:chgData name="Mr J Bee (BWCET)" userId="a1856448-f297-487a-a7ea-498499ce4ab3" providerId="ADAL" clId="{7B77F153-592D-49B5-BFF1-A2EAA9389930}" dt="2024-11-02T08:56:48.950" v="13122" actId="14100"/>
          <ac:spMkLst>
            <pc:docMk/>
            <pc:sldMk cId="1270556352" sldId="1822"/>
            <ac:spMk id="2090" creationId="{B8C17FD3-5251-11D4-1294-26CDDFA55D64}"/>
          </ac:spMkLst>
        </pc:spChg>
        <pc:spChg chg="mod">
          <ac:chgData name="Mr J Bee (BWCET)" userId="a1856448-f297-487a-a7ea-498499ce4ab3" providerId="ADAL" clId="{7B77F153-592D-49B5-BFF1-A2EAA9389930}" dt="2024-11-02T08:58:27.628" v="13164" actId="1076"/>
          <ac:spMkLst>
            <pc:docMk/>
            <pc:sldMk cId="1270556352" sldId="1822"/>
            <ac:spMk id="2091" creationId="{DE148BCF-C69F-47BC-7861-DD1DA44D316E}"/>
          </ac:spMkLst>
        </pc:spChg>
        <pc:cxnChg chg="add mod">
          <ac:chgData name="Mr J Bee (BWCET)" userId="a1856448-f297-487a-a7ea-498499ce4ab3" providerId="ADAL" clId="{7B77F153-592D-49B5-BFF1-A2EAA9389930}" dt="2024-11-02T08:57:34.928" v="13145" actId="693"/>
          <ac:cxnSpMkLst>
            <pc:docMk/>
            <pc:sldMk cId="1270556352" sldId="1822"/>
            <ac:cxnSpMk id="24" creationId="{3BB00E7B-83FC-4F9D-9A44-7FFEBC9F12AE}"/>
          </ac:cxnSpMkLst>
        </pc:cxn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412639778" sldId="1823"/>
        </pc:sldMkLst>
        <pc:spChg chg="add mod">
          <ac:chgData name="Mr J Bee (BWCET)" userId="a1856448-f297-487a-a7ea-498499ce4ab3" providerId="ADAL" clId="{7B77F153-592D-49B5-BFF1-A2EAA9389930}" dt="2024-11-02T09:00:23.526" v="13200" actId="207"/>
          <ac:spMkLst>
            <pc:docMk/>
            <pc:sldMk cId="2412639778" sldId="1823"/>
            <ac:spMk id="2" creationId="{8D086EEA-E9CF-19B0-1F6E-AA0A9D7EDE75}"/>
          </ac:spMkLst>
        </pc:spChg>
        <pc:spChg chg="mod">
          <ac:chgData name="Mr J Bee (BWCET)" userId="a1856448-f297-487a-a7ea-498499ce4ab3" providerId="ADAL" clId="{7B77F153-592D-49B5-BFF1-A2EAA9389930}" dt="2024-11-02T09:01:19.437" v="13226" actId="6549"/>
          <ac:spMkLst>
            <pc:docMk/>
            <pc:sldMk cId="2412639778" sldId="1823"/>
            <ac:spMk id="25" creationId="{84B9F346-CCEB-F431-7AA7-94D55ECA38B9}"/>
          </ac:spMkLst>
        </pc:spChg>
        <pc:spChg chg="add mod">
          <ac:chgData name="Mr J Bee (BWCET)" userId="a1856448-f297-487a-a7ea-498499ce4ab3" providerId="ADAL" clId="{7B77F153-592D-49B5-BFF1-A2EAA9389930}" dt="2024-11-02T08:59:53.396" v="13190" actId="14100"/>
          <ac:spMkLst>
            <pc:docMk/>
            <pc:sldMk cId="2412639778" sldId="1823"/>
            <ac:spMk id="29" creationId="{628F0D23-39B7-C616-860F-675F574BD5A9}"/>
          </ac:spMkLst>
        </pc:spChg>
        <pc:spChg chg="add del mod">
          <ac:chgData name="Mr J Bee (BWCET)" userId="a1856448-f297-487a-a7ea-498499ce4ab3" providerId="ADAL" clId="{7B77F153-592D-49B5-BFF1-A2EAA9389930}" dt="2024-11-02T09:02:13.625" v="13269" actId="478"/>
          <ac:spMkLst>
            <pc:docMk/>
            <pc:sldMk cId="2412639778" sldId="1823"/>
            <ac:spMk id="38" creationId="{713617DE-39F3-38EA-737E-A54D2A174711}"/>
          </ac:spMkLst>
        </pc:spChg>
        <pc:spChg chg="add mod">
          <ac:chgData name="Mr J Bee (BWCET)" userId="a1856448-f297-487a-a7ea-498499ce4ab3" providerId="ADAL" clId="{7B77F153-592D-49B5-BFF1-A2EAA9389930}" dt="2024-11-02T09:02:22.709" v="13283" actId="20577"/>
          <ac:spMkLst>
            <pc:docMk/>
            <pc:sldMk cId="2412639778" sldId="1823"/>
            <ac:spMk id="39" creationId="{D3450683-D2F4-4C9B-D100-3CD03B0F9313}"/>
          </ac:spMkLst>
        </pc:spChg>
        <pc:spChg chg="mod">
          <ac:chgData name="Mr J Bee (BWCET)" userId="a1856448-f297-487a-a7ea-498499ce4ab3" providerId="ADAL" clId="{7B77F153-592D-49B5-BFF1-A2EAA9389930}" dt="2024-11-02T08:59:48.840" v="13188" actId="14100"/>
          <ac:spMkLst>
            <pc:docMk/>
            <pc:sldMk cId="2412639778" sldId="1823"/>
            <ac:spMk id="2075" creationId="{80C2BEC9-67CA-88D2-7939-066B066886C7}"/>
          </ac:spMkLst>
        </pc:spChg>
        <pc:spChg chg="mod">
          <ac:chgData name="Mr J Bee (BWCET)" userId="a1856448-f297-487a-a7ea-498499ce4ab3" providerId="ADAL" clId="{7B77F153-592D-49B5-BFF1-A2EAA9389930}" dt="2024-11-02T09:00:32.414" v="13202" actId="1036"/>
          <ac:spMkLst>
            <pc:docMk/>
            <pc:sldMk cId="2412639778" sldId="1823"/>
            <ac:spMk id="2090" creationId="{C4F8F9CC-012F-D2A4-A1B7-18565A5AAB36}"/>
          </ac:spMkLst>
        </pc:spChg>
        <pc:spChg chg="mod">
          <ac:chgData name="Mr J Bee (BWCET)" userId="a1856448-f297-487a-a7ea-498499ce4ab3" providerId="ADAL" clId="{7B77F153-592D-49B5-BFF1-A2EAA9389930}" dt="2024-11-02T09:02:03.571" v="13265" actId="20577"/>
          <ac:spMkLst>
            <pc:docMk/>
            <pc:sldMk cId="2412639778" sldId="1823"/>
            <ac:spMk id="2091" creationId="{58D57C6A-F168-BB7F-A3BB-AEA31F4B1A4E}"/>
          </ac:spMkLst>
        </pc:spChg>
        <pc:cxnChg chg="mod">
          <ac:chgData name="Mr J Bee (BWCET)" userId="a1856448-f297-487a-a7ea-498499ce4ab3" providerId="ADAL" clId="{7B77F153-592D-49B5-BFF1-A2EAA9389930}" dt="2024-11-02T09:00:37.830" v="13203" actId="1076"/>
          <ac:cxnSpMkLst>
            <pc:docMk/>
            <pc:sldMk cId="2412639778" sldId="1823"/>
            <ac:cxnSpMk id="24" creationId="{E0367E1B-F9E0-4071-9C11-3548EB1C0AA3}"/>
          </ac:cxnSpMkLst>
        </pc:cxnChg>
        <pc:cxnChg chg="add mod">
          <ac:chgData name="Mr J Bee (BWCET)" userId="a1856448-f297-487a-a7ea-498499ce4ab3" providerId="ADAL" clId="{7B77F153-592D-49B5-BFF1-A2EAA9389930}" dt="2024-11-02T09:01:09.170" v="13222" actId="1035"/>
          <ac:cxnSpMkLst>
            <pc:docMk/>
            <pc:sldMk cId="2412639778" sldId="1823"/>
            <ac:cxnSpMk id="30" creationId="{8053D386-6DAB-E70A-035C-F1B44C154CFF}"/>
          </ac:cxnSpMkLst>
        </pc:cxnChg>
        <pc:cxnChg chg="add mod">
          <ac:chgData name="Mr J Bee (BWCET)" userId="a1856448-f297-487a-a7ea-498499ce4ab3" providerId="ADAL" clId="{7B77F153-592D-49B5-BFF1-A2EAA9389930}" dt="2024-11-02T09:01:17.368" v="13225" actId="1076"/>
          <ac:cxnSpMkLst>
            <pc:docMk/>
            <pc:sldMk cId="2412639778" sldId="1823"/>
            <ac:cxnSpMk id="34" creationId="{356FD7F4-DC4B-C5EA-034B-EB3D2EA96192}"/>
          </ac:cxnSpMkLst>
        </pc:cxn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558326433" sldId="1824"/>
        </pc:sldMkLst>
        <pc:spChg chg="mod">
          <ac:chgData name="Mr J Bee (BWCET)" userId="a1856448-f297-487a-a7ea-498499ce4ab3" providerId="ADAL" clId="{7B77F153-592D-49B5-BFF1-A2EAA9389930}" dt="2024-11-02T09:03:34.192" v="13298" actId="14100"/>
          <ac:spMkLst>
            <pc:docMk/>
            <pc:sldMk cId="1558326433" sldId="1824"/>
            <ac:spMk id="2" creationId="{A28689DC-6CC4-02F5-E598-67A1DF964C76}"/>
          </ac:spMkLst>
        </pc:spChg>
        <pc:spChg chg="mod">
          <ac:chgData name="Mr J Bee (BWCET)" userId="a1856448-f297-487a-a7ea-498499ce4ab3" providerId="ADAL" clId="{7B77F153-592D-49B5-BFF1-A2EAA9389930}" dt="2024-11-02T09:03:27.071" v="13296" actId="14100"/>
          <ac:spMkLst>
            <pc:docMk/>
            <pc:sldMk cId="1558326433" sldId="1824"/>
            <ac:spMk id="29" creationId="{9F74EC8F-67DC-D47C-F25D-A537829F8DC6}"/>
          </ac:spMkLst>
        </pc:spChg>
        <pc:spChg chg="add mod">
          <ac:chgData name="Mr J Bee (BWCET)" userId="a1856448-f297-487a-a7ea-498499ce4ab3" providerId="ADAL" clId="{7B77F153-592D-49B5-BFF1-A2EAA9389930}" dt="2024-11-02T09:03:54.724" v="13303" actId="207"/>
          <ac:spMkLst>
            <pc:docMk/>
            <pc:sldMk cId="1558326433" sldId="1824"/>
            <ac:spMk id="37" creationId="{9694A20D-CE17-C188-9F9F-DF063176B066}"/>
          </ac:spMkLst>
        </pc:spChg>
        <pc:spChg chg="mod">
          <ac:chgData name="Mr J Bee (BWCET)" userId="a1856448-f297-487a-a7ea-498499ce4ab3" providerId="ADAL" clId="{7B77F153-592D-49B5-BFF1-A2EAA9389930}" dt="2024-11-02T09:05:09.242" v="13344" actId="20577"/>
          <ac:spMkLst>
            <pc:docMk/>
            <pc:sldMk cId="1558326433" sldId="1824"/>
            <ac:spMk id="39" creationId="{2CD221B0-8382-0905-306D-A6B16CD594A8}"/>
          </ac:spMkLst>
        </pc:spChg>
        <pc:spChg chg="mod">
          <ac:chgData name="Mr J Bee (BWCET)" userId="a1856448-f297-487a-a7ea-498499ce4ab3" providerId="ADAL" clId="{7B77F153-592D-49B5-BFF1-A2EAA9389930}" dt="2024-11-02T09:03:21.929" v="13294" actId="14100"/>
          <ac:spMkLst>
            <pc:docMk/>
            <pc:sldMk cId="1558326433" sldId="1824"/>
            <ac:spMk id="2075" creationId="{C92BCBE7-44F8-2BA6-FDC0-FA4B192F3367}"/>
          </ac:spMkLst>
        </pc:spChg>
        <pc:spChg chg="mod">
          <ac:chgData name="Mr J Bee (BWCET)" userId="a1856448-f297-487a-a7ea-498499ce4ab3" providerId="ADAL" clId="{7B77F153-592D-49B5-BFF1-A2EAA9389930}" dt="2024-11-02T09:03:38.769" v="13300" actId="14100"/>
          <ac:spMkLst>
            <pc:docMk/>
            <pc:sldMk cId="1558326433" sldId="1824"/>
            <ac:spMk id="2090" creationId="{5AC0EF7D-9E8C-92D3-71E1-2976E2B59528}"/>
          </ac:spMkLst>
        </pc:spChg>
        <pc:spChg chg="mod">
          <ac:chgData name="Mr J Bee (BWCET)" userId="a1856448-f297-487a-a7ea-498499ce4ab3" providerId="ADAL" clId="{7B77F153-592D-49B5-BFF1-A2EAA9389930}" dt="2024-11-02T09:05:03.902" v="13338" actId="20577"/>
          <ac:spMkLst>
            <pc:docMk/>
            <pc:sldMk cId="1558326433" sldId="1824"/>
            <ac:spMk id="2091" creationId="{03930179-2F2B-4568-0FAD-45A104C6CF22}"/>
          </ac:spMkLst>
        </pc:spChg>
        <pc:cxnChg chg="mod">
          <ac:chgData name="Mr J Bee (BWCET)" userId="a1856448-f297-487a-a7ea-498499ce4ab3" providerId="ADAL" clId="{7B77F153-592D-49B5-BFF1-A2EAA9389930}" dt="2024-11-02T09:04:01.588" v="13304" actId="1076"/>
          <ac:cxnSpMkLst>
            <pc:docMk/>
            <pc:sldMk cId="1558326433" sldId="1824"/>
            <ac:cxnSpMk id="24" creationId="{1ED45915-6F90-1304-63AB-C103FED8BD3E}"/>
          </ac:cxnSpMkLst>
        </pc:cxnChg>
        <pc:cxnChg chg="mod">
          <ac:chgData name="Mr J Bee (BWCET)" userId="a1856448-f297-487a-a7ea-498499ce4ab3" providerId="ADAL" clId="{7B77F153-592D-49B5-BFF1-A2EAA9389930}" dt="2024-11-02T09:04:03.776" v="13305" actId="1076"/>
          <ac:cxnSpMkLst>
            <pc:docMk/>
            <pc:sldMk cId="1558326433" sldId="1824"/>
            <ac:cxnSpMk id="30" creationId="{FE76F048-644A-9B16-C1E8-09DCF7EE637F}"/>
          </ac:cxnSpMkLst>
        </pc:cxnChg>
        <pc:cxnChg chg="mod">
          <ac:chgData name="Mr J Bee (BWCET)" userId="a1856448-f297-487a-a7ea-498499ce4ab3" providerId="ADAL" clId="{7B77F153-592D-49B5-BFF1-A2EAA9389930}" dt="2024-11-02T09:04:07.672" v="13306" actId="1076"/>
          <ac:cxnSpMkLst>
            <pc:docMk/>
            <pc:sldMk cId="1558326433" sldId="1824"/>
            <ac:cxnSpMk id="34" creationId="{B4C4407F-E5E3-64FA-7A64-2E2A300691F9}"/>
          </ac:cxnSpMkLst>
        </pc:cxnChg>
        <pc:cxnChg chg="add mod">
          <ac:chgData name="Mr J Bee (BWCET)" userId="a1856448-f297-487a-a7ea-498499ce4ab3" providerId="ADAL" clId="{7B77F153-592D-49B5-BFF1-A2EAA9389930}" dt="2024-11-02T09:04:11.946" v="13308" actId="1076"/>
          <ac:cxnSpMkLst>
            <pc:docMk/>
            <pc:sldMk cId="1558326433" sldId="1824"/>
            <ac:cxnSpMk id="38" creationId="{6D447BE3-9C34-4736-3C3E-092BB71C979C}"/>
          </ac:cxnSpMkLst>
        </pc:cxnChg>
        <pc:cxnChg chg="add del mod">
          <ac:chgData name="Mr J Bee (BWCET)" userId="a1856448-f297-487a-a7ea-498499ce4ab3" providerId="ADAL" clId="{7B77F153-592D-49B5-BFF1-A2EAA9389930}" dt="2024-11-02T09:06:05.328" v="13349" actId="478"/>
          <ac:cxnSpMkLst>
            <pc:docMk/>
            <pc:sldMk cId="1558326433" sldId="1824"/>
            <ac:cxnSpMk id="40" creationId="{B19330CA-66EA-5DEE-C446-29EA4A679035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058001542" sldId="1825"/>
        </pc:sldMkLst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" creationId="{39F3F3E5-3F1D-7937-BC84-A0B35A3D19AC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3" creationId="{D7A7E5A5-1B71-9D78-456D-DBCB89A1D83D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4" creationId="{58814C40-FA06-8776-3DBB-AF4F8B7B4C0F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5" creationId="{DBADC89A-25E8-62E9-66D2-BB7513BBCA9B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6" creationId="{58A73A87-3E59-4C40-0BE5-4DFD5416F695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8" creationId="{FB3B2EDA-FAEC-25C4-2BF3-6878C65B5757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10" creationId="{B083C332-D85C-52FE-ED66-E471F2DCE059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16" creationId="{EE86C2DD-C2F8-96D3-2402-428F91C83C31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18" creationId="{33546105-D507-7F18-0CA2-4CBC7C6DAC5F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0" creationId="{30878354-9DD0-8339-7470-92B4CD65E0E4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2" creationId="{04A31406-8E8D-5581-30F2-956865B1A3B6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7" creationId="{0E1665CC-F82E-AE07-9D0B-BEE842E36B6F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8" creationId="{E94D608D-74F6-AE5F-9F1D-CBF847DB4E2F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9" creationId="{C485D43E-4E67-DDC1-32EF-C87C51C10BDA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31" creationId="{7BEEDA8C-567A-165F-7420-AEE82F6E9767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32" creationId="{7E9F3E5E-FCF5-E9AB-C5D4-A48DB648631B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37" creationId="{FB531769-9D14-0531-7E94-49BD132FE440}"/>
          </ac:spMkLst>
        </pc:spChg>
        <pc:spChg chg="del">
          <ac:chgData name="Mr J Bee (BWCET)" userId="a1856448-f297-487a-a7ea-498499ce4ab3" providerId="ADAL" clId="{7B77F153-592D-49B5-BFF1-A2EAA9389930}" dt="2024-11-02T09:06:10.757" v="13351" actId="478"/>
          <ac:spMkLst>
            <pc:docMk/>
            <pc:sldMk cId="1058001542" sldId="1825"/>
            <ac:spMk id="39" creationId="{909D1F82-1130-F627-A206-96B0D3A150D4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180" creationId="{A3FC03B7-487C-A692-E1CE-E45D32782715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181" creationId="{1B05EF67-EB6A-0D8C-7E8E-DE7472A86514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056" creationId="{68407C52-CBFD-429C-4B1D-CA26C256B548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058" creationId="{C5FBBB05-7AEC-A6C5-FE78-0FFD6A811F6A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068" creationId="{2BCA62DA-9983-8F0F-97AD-76D3D80B7230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069" creationId="{FBC5E342-5AE2-673B-6B6C-CFFBD60ADD29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070" creationId="{75459580-E66C-3B7F-43C9-63B062DD72A6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071" creationId="{48D03B74-087A-676B-9D8B-433B3E065393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072" creationId="{38951E53-AC51-B1E1-61B2-A1BBA2514678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073" creationId="{A72260D4-B624-9CDD-FC14-851AA46B56E8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075" creationId="{2B07079B-8930-27C0-115C-8C6F3D0234B4}"/>
          </ac:spMkLst>
        </pc:spChg>
        <pc:spChg chg="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090" creationId="{641714D6-B34A-20E8-D230-A4B05B5A575D}"/>
          </ac:spMkLst>
        </pc:spChg>
        <pc:spChg chg="del">
          <ac:chgData name="Mr J Bee (BWCET)" userId="a1856448-f297-487a-a7ea-498499ce4ab3" providerId="ADAL" clId="{7B77F153-592D-49B5-BFF1-A2EAA9389930}" dt="2024-11-02T09:06:10.757" v="13351" actId="478"/>
          <ac:spMkLst>
            <pc:docMk/>
            <pc:sldMk cId="1058001542" sldId="1825"/>
            <ac:spMk id="2091" creationId="{2E05D5B3-E2E8-D321-C387-288949ED714C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164" creationId="{319FF3A4-A39B-2180-D97D-12881D868C97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165" creationId="{B25C47B3-04CC-EE99-F34F-881870D54C54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166" creationId="{66470CB1-1BD9-754A-972E-71DBD82DF393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167" creationId="{021E13F2-3BAA-FB86-318E-2754C70C519F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168" creationId="{8EC0FF7B-F886-0B68-9218-395CE88BFCFD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169" creationId="{0A65255E-A876-A310-7E96-14D29DCD39A6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170" creationId="{244AD973-AC23-DC09-8B76-9A16467B1009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171" creationId="{02CCA92C-334C-AFF9-6CC0-CEC1BF336952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173" creationId="{408F3192-AB73-4BDE-92FF-E89BB81E9C5D}"/>
          </ac:spMkLst>
        </pc:spChg>
        <pc:spChg chg="add mod">
          <ac:chgData name="Mr J Bee (BWCET)" userId="a1856448-f297-487a-a7ea-498499ce4ab3" providerId="ADAL" clId="{7B77F153-592D-49B5-BFF1-A2EAA9389930}" dt="2024-11-02T09:07:14.455" v="13359" actId="255"/>
          <ac:spMkLst>
            <pc:docMk/>
            <pc:sldMk cId="1058001542" sldId="1825"/>
            <ac:spMk id="2174" creationId="{BF19E2AB-B99F-05FE-7F24-9336FDEBAF13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189" creationId="{673AC690-0CB0-375D-3356-71DA6212BCE9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190" creationId="{C9575964-3832-3EC1-4F99-3EC743E20DD5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191" creationId="{FBB961F8-E56F-CB46-CBAE-0E5BE3475755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192" creationId="{740AF1F4-BFB8-1E4E-4B75-FB58E65633A5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284" creationId="{9237785C-E943-DBE0-25EC-6164CCA41EF7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285" creationId="{7AF1DBDF-C9A3-A032-CEA9-10FDCA0505E3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286" creationId="{BF5F3F52-ADA4-C4D8-0607-FFC26FFE45A6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287" creationId="{B5A56B44-968E-57B5-3599-D55C6AE3D49C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288" creationId="{25A36169-C400-641C-7BFE-1AC89FA36EE9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289" creationId="{B05E8B4E-AD99-7B0D-43D9-8647314E4B68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290" creationId="{58223723-A7DB-8475-8090-598E9A6BBEDC}"/>
          </ac:spMkLst>
        </pc:spChg>
        <pc:spChg chg="add mod">
          <ac:chgData name="Mr J Bee (BWCET)" userId="a1856448-f297-487a-a7ea-498499ce4ab3" providerId="ADAL" clId="{7B77F153-592D-49B5-BFF1-A2EAA9389930}" dt="2024-11-02T09:07:54.649" v="13368" actId="255"/>
          <ac:spMkLst>
            <pc:docMk/>
            <pc:sldMk cId="1058001542" sldId="1825"/>
            <ac:spMk id="2291" creationId="{E10D9E8F-AFB5-1143-73C3-7EBCBB9FEBD0}"/>
          </ac:spMkLst>
        </pc:spChg>
        <pc:spChg chg="add mod">
          <ac:chgData name="Mr J Bee (BWCET)" userId="a1856448-f297-487a-a7ea-498499ce4ab3" providerId="ADAL" clId="{7B77F153-592D-49B5-BFF1-A2EAA9389930}" dt="2024-11-02T09:08:38.385" v="13387" actId="1076"/>
          <ac:spMkLst>
            <pc:docMk/>
            <pc:sldMk cId="1058001542" sldId="1825"/>
            <ac:spMk id="2294" creationId="{4C8C4218-6CC4-1117-4599-C4134B0EBB3B}"/>
          </ac:spMkLst>
        </pc:spChg>
        <pc:spChg chg="add mod">
          <ac:chgData name="Mr J Bee (BWCET)" userId="a1856448-f297-487a-a7ea-498499ce4ab3" providerId="ADAL" clId="{7B77F153-592D-49B5-BFF1-A2EAA9389930}" dt="2024-11-02T09:09:15.812" v="13408" actId="465"/>
          <ac:spMkLst>
            <pc:docMk/>
            <pc:sldMk cId="1058001542" sldId="1825"/>
            <ac:spMk id="2295" creationId="{BE38C9B7-8E52-2388-45BB-799924D96F20}"/>
          </ac:spMkLst>
        </pc:spChg>
        <pc:spChg chg="add mod">
          <ac:chgData name="Mr J Bee (BWCET)" userId="a1856448-f297-487a-a7ea-498499ce4ab3" providerId="ADAL" clId="{7B77F153-592D-49B5-BFF1-A2EAA9389930}" dt="2024-11-02T09:09:07.008" v="13407" actId="1076"/>
          <ac:spMkLst>
            <pc:docMk/>
            <pc:sldMk cId="1058001542" sldId="1825"/>
            <ac:spMk id="2296" creationId="{F9092991-A7F2-8B69-D76E-F664CF6D7C51}"/>
          </ac:spMkLst>
        </pc:spChg>
        <pc:spChg chg="add mod">
          <ac:chgData name="Mr J Bee (BWCET)" userId="a1856448-f297-487a-a7ea-498499ce4ab3" providerId="ADAL" clId="{7B77F153-592D-49B5-BFF1-A2EAA9389930}" dt="2024-11-02T09:09:27.607" v="13417" actId="20577"/>
          <ac:spMkLst>
            <pc:docMk/>
            <pc:sldMk cId="1058001542" sldId="1825"/>
            <ac:spMk id="2297" creationId="{D609F4F0-D77A-1F22-1522-F55C9D670309}"/>
          </ac:spMkLst>
        </pc:spChg>
        <pc:spChg chg="add mod">
          <ac:chgData name="Mr J Bee (BWCET)" userId="a1856448-f297-487a-a7ea-498499ce4ab3" providerId="ADAL" clId="{7B77F153-592D-49B5-BFF1-A2EAA9389930}" dt="2024-11-02T09:09:41.669" v="13438" actId="1076"/>
          <ac:spMkLst>
            <pc:docMk/>
            <pc:sldMk cId="1058001542" sldId="1825"/>
            <ac:spMk id="2298" creationId="{ABBED3FA-E261-A0F3-B443-91AC5FE6826E}"/>
          </ac:spMkLst>
        </pc:spChg>
        <pc:spChg chg="add mod">
          <ac:chgData name="Mr J Bee (BWCET)" userId="a1856448-f297-487a-a7ea-498499ce4ab3" providerId="ADAL" clId="{7B77F153-592D-49B5-BFF1-A2EAA9389930}" dt="2024-11-02T09:10:00.753" v="13470" actId="1076"/>
          <ac:spMkLst>
            <pc:docMk/>
            <pc:sldMk cId="1058001542" sldId="1825"/>
            <ac:spMk id="2299" creationId="{913CD225-9D8A-7762-CF0A-735658A3A522}"/>
          </ac:spMkLst>
        </pc:spChg>
        <pc:grpChg chg="add mod">
          <ac:chgData name="Mr J Bee (BWCET)" userId="a1856448-f297-487a-a7ea-498499ce4ab3" providerId="ADAL" clId="{7B77F153-592D-49B5-BFF1-A2EAA9389930}" dt="2024-11-02T09:06:24.797" v="13354" actId="164"/>
          <ac:grpSpMkLst>
            <pc:docMk/>
            <pc:sldMk cId="1058001542" sldId="1825"/>
            <ac:grpSpMk id="40" creationId="{C6AB0019-6F5D-1E34-5F18-0BA669AAFDBE}"/>
          </ac:grpSpMkLst>
        </pc:grpChg>
        <pc:grpChg chg="add mod">
          <ac:chgData name="Mr J Bee (BWCET)" userId="a1856448-f297-487a-a7ea-498499ce4ab3" providerId="ADAL" clId="{7B77F153-592D-49B5-BFF1-A2EAA9389930}" dt="2024-11-02T09:08:10.127" v="13371" actId="1076"/>
          <ac:grpSpMkLst>
            <pc:docMk/>
            <pc:sldMk cId="1058001542" sldId="1825"/>
            <ac:grpSpMk id="2177" creationId="{C9C50F31-13DE-CD49-7B69-08CD7A271F70}"/>
          </ac:grpSpMkLst>
        </pc:grpChg>
        <pc:grpChg chg="add mod">
          <ac:chgData name="Mr J Bee (BWCET)" userId="a1856448-f297-487a-a7ea-498499ce4ab3" providerId="ADAL" clId="{7B77F153-592D-49B5-BFF1-A2EAA9389930}" dt="2024-11-02T09:08:10.127" v="13371" actId="1076"/>
          <ac:grpSpMkLst>
            <pc:docMk/>
            <pc:sldMk cId="1058001542" sldId="1825"/>
            <ac:grpSpMk id="2293" creationId="{416B4BAD-F77D-6C47-A90C-EC7A0B4B4B2A}"/>
          </ac:grpSpMkLst>
        </pc:grp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7" creationId="{8D1CFD78-1D36-64FD-7693-E642B69B107A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9" creationId="{E55EC7B5-BB11-657A-6DBC-05940763EFCA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1" creationId="{20ED5662-E579-B5ED-CF35-C8AE25CA95B9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2" creationId="{BCF22CD9-9B7F-3C6A-CCA6-3CF437DAF660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3" creationId="{DFA51B22-2FA3-8C56-481F-172AF74A60D0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4" creationId="{184B6C4A-12E3-9EFE-8F1B-9AD76F63BCD4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5" creationId="{73DBF594-E176-8E53-C317-2C532E71886B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7" creationId="{4AB1F20B-2472-31AC-6149-CBB7F93F7AA8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9" creationId="{F449E0DA-B352-AF73-6369-A31C69D2D968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" creationId="{81A3C3B6-465B-1750-0F26-6B288DAF18D5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3" creationId="{26268E8D-6381-2938-CCC0-304C827FB66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4" creationId="{83E114F5-6EAE-CD1D-2FFF-B8A85FC0A3A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30" creationId="{DB7FCADE-C448-3E1C-DD57-DCF4C200A28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33" creationId="{C351D46F-3981-50F4-9401-936AF7ADE0D9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34" creationId="{863AD69A-762C-D79F-0FF0-F58B515EE8C8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35" creationId="{E94BEF06-3DDA-0636-3621-D5BE85D82026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36" creationId="{FFE54913-422A-DBBC-E720-B9455DCFE6B4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38" creationId="{91E8A9A7-D35B-7F94-A428-DD42242A7554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41" creationId="{D3580781-7533-36E1-C79A-ADFA5880EA55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42" creationId="{7809CF91-102F-0BDC-8BC4-9269B8E82327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43" creationId="{966CA150-A084-F0F5-D682-D8C2C53615E1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44" creationId="{91315072-2D8B-05E8-106E-3EA2E987C3E4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45" creationId="{32554256-EA23-02CF-35B5-CCCCAE84C581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46" creationId="{E6F7D361-BFF7-D517-D53D-FC0A481485B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47" creationId="{4457CC79-8941-07F8-1D96-C29F5EFE859B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48" creationId="{409139AA-115E-0E37-07B9-23C5D121AEC5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49" creationId="{F9727224-5DB2-A16A-BA1B-E6DEFBD87B80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50" creationId="{AF592800-95E8-9628-B114-95721F7AF334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51" creationId="{45E40A24-9BC9-5B5B-517A-CEB38580D130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52" creationId="{3C644DC8-61D8-A2FB-4205-A7CFBCA00F96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53" creationId="{8FAB40DB-8BE5-9F76-DED7-F6997609FEEA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54" creationId="{5817FF57-3F05-A84B-B682-6B4667DA5B3C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55" creationId="{F6C88360-FAB7-F5D5-F35D-1302A020536B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56" creationId="{60BC6B18-51ED-7661-AF21-24EB43A4C89B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57" creationId="{937CDA0B-7785-06C4-4339-B1A13F2FE71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58" creationId="{95C503A9-711E-C9F9-5CC0-64271EBA5ED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59" creationId="{4C2C2BEB-2247-59EF-1DDF-CB4B00955F8B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60" creationId="{C0F27979-0D1C-FB86-7F0F-CBC61D66BFBD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61" creationId="{3D37F367-B8AF-D1A6-22C7-8EEAFE59FF9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62" creationId="{9B0635CB-A6CB-9767-993E-4B20D289B277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63" creationId="{3722D32F-5BA6-19DE-D2E8-C8E342C3EEDA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28" creationId="{66B6A889-D6E3-C327-63B0-CCD5B6EC76BE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29" creationId="{95601DA2-1112-3EAF-2033-7B9DD2237817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30" creationId="{9D7B81E1-5976-7A9A-6129-59CA884D0C25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31" creationId="{E43D089B-333B-DD81-5EAD-7D69A94451DD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32" creationId="{32821FAB-3431-FD9C-B414-AD0C9DE26C4F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33" creationId="{D13E21BE-F033-E089-45BA-D45F4234220D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34" creationId="{776C4633-36ED-3673-43DB-8020C75008BD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35" creationId="{3EC498A5-1AFE-1F23-2E6B-DF757CF408E1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36" creationId="{2F5BA169-C24F-9CE6-5E8C-B2698293D01F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37" creationId="{5AED894B-B87E-6631-FB55-F158CCABD827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38" creationId="{947E5631-93A5-7D7D-FF6E-1E84C7A19C7F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39" creationId="{41F56947-5754-5123-4DF1-64233595D15A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40" creationId="{23E5C30F-CEFD-F4E2-40D5-71F55F6BAD45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41" creationId="{077EE345-D2B4-991B-6481-47E9A9F74F5E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42" creationId="{D081D417-E830-C495-9ED2-8AC6231693DB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43" creationId="{8244127A-C645-3196-F068-6C382452E25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44" creationId="{92065FA4-0233-2614-0ED4-889AE7E3B1AD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45" creationId="{DB16FEE6-E43A-8F08-B814-BE69E6F88210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46" creationId="{2BB0D0BB-AF39-9D81-042B-10149356BE6F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47" creationId="{FE96E9C5-76DF-7882-E20E-C5CF906860D6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48" creationId="{10A76CA9-21BC-892F-92E5-3B8155A3B80F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49" creationId="{3F4F42F5-4A1A-1A91-D4E6-8073CAF5BF01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50" creationId="{D85CF6C0-8CB9-9993-9129-DB1BE3153BA4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51" creationId="{69B60EA1-9E84-6B3A-5155-F2E503E26EEE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52" creationId="{7254ACCC-3504-07F2-E276-7C515F340269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53" creationId="{A7A93EC0-E328-F39C-134A-BDA9280C4849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54" creationId="{87B18EC9-CB0E-E22A-EBED-0363C326BAAC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55" creationId="{C162D9AB-5DA5-0195-7D87-7CCC1E5CD5F0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56" creationId="{835CD47B-EA1D-1139-A703-63452F64E0E8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57" creationId="{0DC23EFA-9294-28D8-0D4A-CEF3F32D599E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58" creationId="{DDBFF172-E8C4-B511-995D-16044B46ED25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59" creationId="{5445BFA0-78F7-3BA9-045A-FD7D4717C7B8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60" creationId="{93333AB7-4845-B43E-C76A-14C5AABF46C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61" creationId="{9CE76654-4BEC-CD9F-EC36-8ADB6D493E1E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62" creationId="{E834BDB0-B550-AC69-9113-240C2335F475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63" creationId="{DE345C3D-818C-20CD-8905-2DFC30B01249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64" creationId="{6D80FC22-051E-CBE0-94ED-274ADFF4BB1A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65" creationId="{0A6B04BA-5EFE-D02E-D75E-0D8CF1AEDE57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66" creationId="{DBFBCDFF-3509-26EC-0DDE-CE9DF4266B00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67" creationId="{2EFFB924-0B65-CD84-77C3-60F1240184EB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68" creationId="{4D258810-1AC0-1141-19BC-ECA291B8DE16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69" creationId="{8277793D-EF46-FBEC-9422-EF1D6DD7713E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70" creationId="{71892E61-A619-F02D-A4AE-3EF20C856F00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71" creationId="{66AC4A5C-FC32-6BDD-A503-1A1358620C89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72" creationId="{503C0778-0F2B-33E0-0400-97A556913293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73" creationId="{965D86F1-FAC2-E59B-0267-C4567E50131B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74" creationId="{A6DC05D4-B5BE-CBD7-6D52-1F0CC5EA95E7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75" creationId="{9945594B-BE30-CC6C-6DF2-1D7606163FC8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76" creationId="{A8F581AA-D02C-BA24-C61A-6376F67E8907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77" creationId="{19F24C3E-B1DE-7669-FF12-7883A9536306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78" creationId="{2DF10F0E-53D1-E9D8-416C-F4C120A88771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79" creationId="{7C37902C-59AA-4FD6-FF7F-6AA50CA515E6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82" creationId="{C4859A97-6A94-3D7A-B527-F8A173984EBA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83" creationId="{BF5217EB-D513-6D3A-2E81-E8146182524E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84" creationId="{8F00EDBA-F4B9-3849-5DAF-96F5DBA9FD2E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85" creationId="{38249840-7526-0633-237A-612614B5477E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86" creationId="{914499E4-2BD4-AF87-1BEB-6E365D4DC8A2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87" creationId="{F7110E8B-A231-7B69-8CCE-F336F510D220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88" creationId="{AD69F253-C09C-C01A-B868-99BC1AB8F8DF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89" creationId="{6C25EB3B-5CC2-B568-7E4C-F8555F6FE57D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90" creationId="{9059AC0F-0994-27D6-43F6-0507842C89A5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191" creationId="{6512CF88-2478-C8B5-2C6E-E8C3FB2CD9B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48" creationId="{F8F8A188-0942-4A78-C146-4911024CE49A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49" creationId="{533F9931-1646-B371-BB35-7F3C9FFD35F4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50" creationId="{7E96BD25-1A35-960D-DAFA-BC95CE719511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51" creationId="{D993552A-0D83-4267-179E-0A85713BB816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52" creationId="{E031835F-AB2A-E0A8-AC85-65C7E26510AE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53" creationId="{9FB5A777-C944-F50A-108F-08177374263C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54" creationId="{9EB4D9DE-B56B-E8C1-12BE-99C94EB9A999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55" creationId="{94BBF8DA-CB3F-8148-7BB1-B352DB2F2F3C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57" creationId="{350BAC4F-CE9F-A69A-5339-6ECC01E74AFD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59" creationId="{8EE67AE3-D43C-2F90-8DDC-86DDB062AFE3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60" creationId="{C9023EAE-666E-3527-7778-09E302080A3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61" creationId="{DBE60758-1D12-AF53-B434-56EC8CAC6CCF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62" creationId="{38095CDE-A96E-72F4-4393-93613F44BD23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63" creationId="{8A51697C-6A03-BA2B-7F92-2FA83A8C7B61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64" creationId="{176D0473-B45B-B6B8-64C5-93CF78478504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65" creationId="{9AE9B1BF-9A95-C980-52DC-8B8572885E2F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66" creationId="{7C5C36BC-377B-E65E-6ABF-2BA2FB6965C9}"/>
          </ac:cxnSpMkLst>
        </pc:cxnChg>
        <pc:cxnChg chg="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67" creationId="{42E3C38B-F94A-8009-D652-ACA0E628AE35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74" creationId="{01557F58-EED4-26AC-AE4E-F0305315A239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76" creationId="{558C0F6A-4612-0836-ADF0-B3CECCBC7D15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77" creationId="{CC5ED3E6-4F17-285F-7A6C-221D711A2194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78" creationId="{BE46DA6F-E3EC-2F2E-3D50-EAC316AA2FC8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79" creationId="{00AC8959-210C-2E62-8900-D0E6FA2E3433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80" creationId="{74FFA397-1589-C43D-2648-61D570B28C4E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81" creationId="{A8E598D9-E1D3-9614-2B20-9AA60E899279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82" creationId="{216B1CA7-1680-E53E-356C-4A19CE1E0C2B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83" creationId="{5F075D30-FDA2-2AD8-AB31-3AC633612793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84" creationId="{B31DEBA3-700A-4407-DAC2-3CA87164F670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85" creationId="{0B16C3C2-8100-7757-6AF3-93AEA3319DD0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86" creationId="{A769F155-883F-8BBB-8EFA-FA9A35741399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87" creationId="{7F50488D-64C7-CD8C-2914-AEB2EAC51FFF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88" creationId="{29AD5D02-08DE-E64C-C44F-2DA450FAD818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89" creationId="{B2ADD849-B07E-19EB-930A-16D30E6AA241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92" creationId="{26E52387-D845-405F-D586-2D496648158D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93" creationId="{35837309-FD81-76CF-CD36-BF1D90C109DC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94" creationId="{7CA37E0F-9009-DFC1-CB63-B500FAFB29C8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95" creationId="{583ADA77-686C-3249-D4D6-9DAD068AD423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96" creationId="{9EF84854-13F4-C62B-4030-F9BA164686BC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97" creationId="{417E107E-552D-7B92-7DED-77E03F49440E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98" creationId="{B1BC05C2-D0A2-676B-1604-1D28D4646005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099" creationId="{92F76D08-DD66-4B22-0D0C-D8ECD7C96D90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00" creationId="{81D28575-EA7A-254F-7C26-FF882727F47B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01" creationId="{5D69E4D2-1D55-B1FC-D2D6-1910CCE31BAE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02" creationId="{8D2E6E83-AC37-105E-0800-46471391F6C1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03" creationId="{EFDE4D53-E1DB-78FA-F68B-EBF896187BBD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04" creationId="{8E7CE8D3-241E-77AF-CA68-374477EA9202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05" creationId="{D60001EA-9879-4C3C-2B20-41C5A85453FE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06" creationId="{3C6CCEE9-DA89-67A7-4374-D8D10BBC7A4B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07" creationId="{9197C2F1-9DAA-C685-51B1-8F4A8B1F5178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08" creationId="{D0D721DC-C7B3-5662-8915-15CBD20C5BCB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09" creationId="{122F8B5C-0A34-2244-0EC8-45F694F6E722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10" creationId="{2C26F46D-7042-58A3-9701-6E353FD102CA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11" creationId="{3E91CBF7-4F97-6E9C-D9EF-49DACDD98C7D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12" creationId="{3372D54B-3495-DCF4-0BDA-65445A2EC358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13" creationId="{CB4E3C45-0921-5A58-84D3-AF8634A34750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14" creationId="{D9CDB0A3-69BD-5000-A927-A1778D3EE3DE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15" creationId="{C451A4FC-AF7A-FB4E-998C-23E87FD551DC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16" creationId="{E6555CFB-3AE7-5B7B-2F7D-462C194C2FDF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17" creationId="{778393DD-9A73-7C9B-C3B5-222EBD416C65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18" creationId="{6C720643-3C08-6ACB-BAA3-71E8D4046342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19" creationId="{B915A9A9-C413-DE61-5946-6E1B0B08263F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20" creationId="{7D3539B3-21A8-A1D9-1326-56D3D8FA78DA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21" creationId="{EB97E6E1-BD63-0D54-3451-C2E5A33988A5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22" creationId="{5902F2DA-1AEB-381C-3357-90BFEDA19E82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23" creationId="{20CF63FC-ADEC-872B-4FE4-E182FA2B3807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24" creationId="{9C6303CF-0558-DD7F-744D-9CB89FFA1D7F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25" creationId="{8D7F769E-1596-C3EE-FD86-4B11A25FD1B0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26" creationId="{77FC4073-8416-42E7-7601-778A629121C5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27" creationId="{CB60AC0E-C252-8CC8-B405-595FABE22D8D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28" creationId="{4AE83FFD-4406-E58C-2094-E2BB9B3AC696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29" creationId="{ACB88AF7-51A8-EBDD-A90D-40484434D47F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30" creationId="{3F4A16A1-78CC-88A5-01B4-F41B00CD970B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31" creationId="{46DBFD54-2D77-23C5-DEE0-42CBA80EE329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32" creationId="{2C3751EA-AF61-634F-5B13-CCE089C0D5F9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33" creationId="{9C2D37BD-0DA1-2445-AAFE-EE90AD61F2B1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34" creationId="{EB0E988E-50DD-B0E9-F52E-9EF304E247BA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35" creationId="{9A6A0CB8-4583-7941-76FE-4A4B686D0814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36" creationId="{C4501104-DA8E-E7D8-C11E-6E64E8A19196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37" creationId="{7B3E23B1-BA2D-01E1-0A0A-76430B3B2A7B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38" creationId="{0660E2F2-EA13-7A7C-EFB8-EDE85A12FEFE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39" creationId="{7A11AA76-AE56-F871-6B75-595F335B31DF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40" creationId="{BCB036F1-B8ED-D8EA-2F79-0E3CBB3D4E95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41" creationId="{FB3CB25B-4923-FDA3-EF5A-FA1B97BCC6D1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42" creationId="{94E5AF31-62BF-8563-AB70-AAC896F58FAD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43" creationId="{F6EEDB9C-D01A-74EF-9B37-00194CFE5D28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44" creationId="{B085741E-D2A4-3B8B-E5FE-824674478D9A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45" creationId="{DA0FD5DD-9222-322A-B27F-488FE3AC7E37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46" creationId="{83B51B15-0A39-9291-D311-CCF04D27C619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47" creationId="{A600AE82-1BC7-38E7-34E2-F7286D10EBE5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48" creationId="{EF3ABC7F-DED0-4EF1-0B16-44814F0B6EF6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49" creationId="{478CFBA9-91F5-6DE4-009B-6BC29A7C30ED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50" creationId="{CF706925-40A6-041D-D08F-BF91EC6AD6C6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51" creationId="{40830A2C-D0C5-47D2-C0AB-E28C6FDB5A83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52" creationId="{37A57E0F-AF10-2366-493A-87EEEFCF25E7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53" creationId="{1F644275-B6C8-EA71-EE6C-85D399711698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54" creationId="{181318BA-4AA6-1753-DF39-9A51529FADED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55" creationId="{20F225E0-0736-9E1D-E45A-9FA9B21A7823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56" creationId="{AB95AE13-5FC0-9F3A-2F4C-46E0BD01FD1D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57" creationId="{FB07E40A-0DB0-24FA-5C6B-FE8842D6631B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58" creationId="{97CE2B48-575F-A617-FA31-87D6043E84F0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59" creationId="{CFCFA0F9-EFDE-8273-9A99-642289A1B595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60" creationId="{1624CC70-BB08-B848-368E-4DA7C664F3CA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61" creationId="{CE9793F2-5ED2-E198-4FBC-716661C30276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62" creationId="{2BE632DD-DABF-755F-B1A8-1EEAFBEDDA86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63" creationId="{3E6A1289-7F94-0994-4832-FDD1861B4763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72" creationId="{65B49AD0-5668-EA24-3B90-00A64FC02334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75" creationId="{2C7AFBB5-2E54-4307-718F-EE62B121194B}"/>
          </ac:cxnSpMkLst>
        </pc:cxnChg>
        <pc:cxnChg chg="add mod">
          <ac:chgData name="Mr J Bee (BWCET)" userId="a1856448-f297-487a-a7ea-498499ce4ab3" providerId="ADAL" clId="{7B77F153-592D-49B5-BFF1-A2EAA9389930}" dt="2024-11-02T09:07:14.455" v="13359" actId="255"/>
          <ac:cxnSpMkLst>
            <pc:docMk/>
            <pc:sldMk cId="1058001542" sldId="1825"/>
            <ac:cxnSpMk id="2176" creationId="{41201A70-4A26-94E4-9809-DE8EC9F73177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78" creationId="{A0F309A7-57FF-372E-68AA-FB12D4879D85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79" creationId="{2A248BC1-6D6A-298A-75C9-E67B40138E38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80" creationId="{581BA4A7-A6D2-AC5F-A237-7D9B5539D1AD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81" creationId="{BD298327-7E4A-ED84-75BF-CA20510128D0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82" creationId="{913B10F7-0781-134C-B8EE-A8EDFB90EDED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83" creationId="{1E358BC9-3892-4E90-5D0E-04D9FCF19892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84" creationId="{369B1A14-71DF-390B-62AE-2A43E107C775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85" creationId="{5559AE35-114B-DAFC-9477-3E492B491FBE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86" creationId="{F4330A74-1BED-D2DE-33DD-6FBE54B4F03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87" creationId="{75C3C897-4669-145C-F67A-B46B56960284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88" creationId="{3B1174EF-E738-E3BD-7BD5-F66A333E8075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93" creationId="{8E6E7B43-E924-9BFC-2CD2-E2B36F363569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94" creationId="{3375D8D7-9926-D8FC-1E26-6102E0E73775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95" creationId="{904B4758-A8BA-CD89-A8CF-F8E20BC8A6E6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96" creationId="{B9B8A562-B866-251C-B25A-3699A56C9C7F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97" creationId="{5406FE58-4E3C-2F61-7B4B-B97BF8AB48AF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98" creationId="{FF031373-685D-A2A2-93D0-DF62A98D74FF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199" creationId="{FDC66855-5CC6-1C50-9B09-DCD015057403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00" creationId="{5BFFAFC2-BAD9-5EFE-2AD6-1325B0AB1018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01" creationId="{9A6FE90E-1202-6D61-55B7-CC6E7A0372C0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02" creationId="{8F9795C4-4687-34A5-9AB8-D5EBE3F00860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03" creationId="{651FA09F-30A4-2B2C-49BC-8FF39C6E542A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04" creationId="{9F1D29EB-680F-C361-A9A5-7742F1F0E023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05" creationId="{775A77CF-52CC-49B5-616A-98E0F0269D3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06" creationId="{02CB52F2-60C3-B673-0EA8-24491F251A03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07" creationId="{5F3FBECA-A773-D336-A2C9-70BA81B00982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08" creationId="{B40A5167-6BA7-B3EC-9DC0-A2C3FA2C758E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09" creationId="{08F26B92-0D7E-50DB-944A-8C922E69DEF3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10" creationId="{8A7929F9-822E-04B6-DBEB-A373F8A344F6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11" creationId="{1C887003-2E19-5DC7-D15B-D9BAF9A75F4E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12" creationId="{566EF74E-AAFC-65FC-5577-6A191DFB7797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13" creationId="{5934101B-18ED-82E9-3231-79DF56218A98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14" creationId="{2B412E30-0BEF-3985-6660-44D9B1461024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15" creationId="{A05700D6-40E3-88A3-6196-45F0C4E9237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16" creationId="{78C5D519-2E74-52FC-E750-C81ACD096A39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17" creationId="{E676C384-6A4F-306C-5C5B-EAAA8AB630E6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18" creationId="{86D88353-F47F-3766-3639-FB3371E3235E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19" creationId="{DB36C938-451E-ACC8-8583-C71F2684DD85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20" creationId="{59225A76-DDDB-54B9-796F-F622DA3AB281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21" creationId="{244154AA-D65E-81D9-4A5A-06F54223015F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22" creationId="{96AD9245-D229-EF4D-9E90-BF6C29CC6BE9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23" creationId="{7FEBA658-C28D-0D39-E6DC-EB8710025B4E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24" creationId="{1D934735-5F14-3572-CC68-FFDF409233BD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25" creationId="{9AEF1570-F5BB-B435-C544-DF994AC2ABB4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26" creationId="{17DCFC7D-9F11-659D-3094-08507471A256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27" creationId="{28F1698D-8A0F-9789-818A-61CD4B4C4644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28" creationId="{71AB6294-3C5C-DB3A-1D9C-A669B9C9348D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29" creationId="{2C5B843C-0C84-D012-B98C-F5E9DC13001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30" creationId="{B6FA580F-897B-D966-6E3F-4496F5E8484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31" creationId="{5675D8E4-C6F3-D3A9-F94E-51371788392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32" creationId="{9B640338-CF3C-A57E-657C-CEA9CEBF9F82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33" creationId="{3468E122-CF46-88F4-9432-7BACA5780966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34" creationId="{AACA8F00-7A86-6262-F8B8-518EBC76FA2E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35" creationId="{EB768383-09AB-2F2F-5C72-32CDFAAC8EEA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36" creationId="{F19C50B9-74FC-6176-21E5-E96F90755FC8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37" creationId="{31A4C68C-A902-EB48-4A89-6BFBB2908473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38" creationId="{416AFE9B-36F5-9B69-E97C-2835262B43A9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39" creationId="{2ED62AA0-D0F5-2885-D0C8-F6E55187D0DD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40" creationId="{9A087E42-4B55-326C-6747-94217D69D8A2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41" creationId="{B0AFCC9F-8429-4075-A0A4-B5BF0CC32DE2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42" creationId="{0FFE3776-E4C3-F7FF-F7C9-94BB198B0F2A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43" creationId="{9D4A7066-B86D-3B9C-DD4D-9BA17787017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44" creationId="{449F3FD8-736B-03A1-F85C-C61C10EE612F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45" creationId="{3754E1ED-D106-CA00-C712-A1324E36E9A1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46" creationId="{B56049EC-8F35-CCDC-ADD7-12C16EB7BFB9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47" creationId="{A93A395C-5D0D-2FF0-3EDC-9F62E92F3386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48" creationId="{0592B5B8-AC85-1E0E-1DBF-E729BBB351D7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49" creationId="{6AA03AC9-6CF4-381F-6525-32E940D44738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50" creationId="{388539F9-C53A-8C9A-C592-0E546EB4CC93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51" creationId="{5362196C-D258-71E9-9958-7C40A980419E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52" creationId="{7F652CAE-D9C2-F581-ED4E-FD3A54506EBA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53" creationId="{921A8543-806F-6D74-2634-A687CBCE674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54" creationId="{DB93EC86-D025-E57F-135F-A7C061341A34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55" creationId="{91C133CA-A2A0-CFE9-94CA-498B25426F8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56" creationId="{77F5D1A5-20E8-8C00-A672-C51B0B6D6872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57" creationId="{4585CF8B-17B1-2E5C-95AA-142BC8E67B73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58" creationId="{E0F13A36-E911-0B48-80D2-BAFF7CCE3CF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59" creationId="{316ACC79-BE38-F93F-0DBB-A678987B4C7E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60" creationId="{E3E55640-F953-CDBA-1826-CB943827AE59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61" creationId="{2C62B854-11C4-D80F-6E96-886EAF5C9DA9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62" creationId="{82571C4A-968E-B1D0-6012-0B94D601A307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63" creationId="{4AB61DCC-73F1-4C33-86B2-E708B82F2BFA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64" creationId="{D1F6E466-C88C-5CC3-65B6-C6E1300DF2D4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65" creationId="{8508240E-3D6D-48F2-01C8-4E3D5192436E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66" creationId="{9406FAD2-484B-10D8-AC11-45FDA92161F3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67" creationId="{E79BF31A-EED2-E862-6131-363E0B660E35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68" creationId="{2EC2FE17-4268-A84C-BB3C-86D16C525FA4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69" creationId="{42304530-A0FD-E6CC-E45A-15D0D7305A7D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70" creationId="{50769F66-EA2E-A425-6CBD-059DB1C2727C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71" creationId="{040BBAE0-CA08-37A5-5EA2-1E63D0FCB71C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72" creationId="{E1B73799-54DD-2C76-FB34-A9069717AD73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73" creationId="{C80639E1-BAF4-5EED-E105-D72B1F75AABD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74" creationId="{FFCFBC2C-C394-2F35-F60B-CDA00AC4350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75" creationId="{EE70B9E2-2E0E-9585-7546-A822C2B1EC57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76" creationId="{9071B662-1F3C-63A3-AF77-ED979090C1D8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77" creationId="{F5F379FB-FD3F-8627-90BF-44E606BB3F08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78" creationId="{418CC789-7E89-60A4-2371-556DB3CF5B1C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79" creationId="{8EBDC3A8-40AC-8D0F-A8CC-F386797539AA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80" creationId="{813053DA-1807-428F-0B92-E3A6721BA5CC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81" creationId="{32D25E7E-7E6D-143B-15EB-18871029CEDE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82" creationId="{BD95C96C-EE03-2009-0741-68FFC8D35DAE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83" creationId="{B1D111F4-9144-3035-D829-B25DCBEF84BB}"/>
          </ac:cxnSpMkLst>
        </pc:cxnChg>
        <pc:cxnChg chg="add mod">
          <ac:chgData name="Mr J Bee (BWCET)" userId="a1856448-f297-487a-a7ea-498499ce4ab3" providerId="ADAL" clId="{7B77F153-592D-49B5-BFF1-A2EAA9389930}" dt="2024-11-02T09:07:54.649" v="13368" actId="255"/>
          <ac:cxnSpMkLst>
            <pc:docMk/>
            <pc:sldMk cId="1058001542" sldId="1825"/>
            <ac:cxnSpMk id="2292" creationId="{2674A0DF-A11A-F745-FD8F-E1C8770D11F3}"/>
          </ac:cxnSpMkLst>
        </pc:cxn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45907197" sldId="1826"/>
        </pc:sldMkLst>
        <pc:spChg chg="del">
          <ac:chgData name="Mr J Bee (BWCET)" userId="a1856448-f297-487a-a7ea-498499ce4ab3" providerId="ADAL" clId="{7B77F153-592D-49B5-BFF1-A2EAA9389930}" dt="2024-11-02T09:11:52.257" v="13507" actId="478"/>
          <ac:spMkLst>
            <pc:docMk/>
            <pc:sldMk cId="545907197" sldId="1826"/>
            <ac:spMk id="9" creationId="{A17C2F3C-DD4E-96E5-8D07-80A150EDD6A7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10" creationId="{7BAA306C-E673-0540-3700-20A02D30EBD6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11" creationId="{2D692743-9451-0A94-D9DF-DA22E0D124B7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12" creationId="{5FC4A065-DCD2-85DC-F867-6B41FE2DD152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13" creationId="{FC6793EC-310A-19B7-8898-5E0DD12B3393}"/>
          </ac:spMkLst>
        </pc:spChg>
        <pc:spChg chg="mod">
          <ac:chgData name="Mr J Bee (BWCET)" userId="a1856448-f297-487a-a7ea-498499ce4ab3" providerId="ADAL" clId="{7B77F153-592D-49B5-BFF1-A2EAA9389930}" dt="2024-11-02T09:12:16.200" v="13552" actId="20577"/>
          <ac:spMkLst>
            <pc:docMk/>
            <pc:sldMk cId="545907197" sldId="1826"/>
            <ac:spMk id="25" creationId="{04355A20-3A53-E3E5-CF38-851360D07A6B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27" creationId="{D30F0773-807E-5FE6-6A74-906D77C88606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28" creationId="{52F52824-B259-2266-223D-92F57040CBFC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29" creationId="{C906E280-4F62-2857-C760-0B6FC3EDE439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31" creationId="{DBD6FD02-C993-5890-B2AA-8AD816AAFBE8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32" creationId="{769CA5C2-F0E1-2937-9FBB-68DCB8D28720}"/>
          </ac:spMkLst>
        </pc:spChg>
        <pc:spChg chg="del">
          <ac:chgData name="Mr J Bee (BWCET)" userId="a1856448-f297-487a-a7ea-498499ce4ab3" providerId="ADAL" clId="{7B77F153-592D-49B5-BFF1-A2EAA9389930}" dt="2024-11-02T09:11:52.257" v="13507" actId="478"/>
          <ac:spMkLst>
            <pc:docMk/>
            <pc:sldMk cId="545907197" sldId="1826"/>
            <ac:spMk id="33" creationId="{5F8143C1-7CAF-E56F-6E62-BAD03EA2DC31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34" creationId="{D06F0444-BCB8-1127-788B-FCF96C378DB3}"/>
          </ac:spMkLst>
        </pc:spChg>
        <pc:spChg chg="del">
          <ac:chgData name="Mr J Bee (BWCET)" userId="a1856448-f297-487a-a7ea-498499ce4ab3" providerId="ADAL" clId="{7B77F153-592D-49B5-BFF1-A2EAA9389930}" dt="2024-11-02T09:11:50.122" v="13506" actId="478"/>
          <ac:spMkLst>
            <pc:docMk/>
            <pc:sldMk cId="545907197" sldId="1826"/>
            <ac:spMk id="35" creationId="{026BD14A-36DC-98C5-0D3F-3BC21877E41E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36" creationId="{8FD7CA80-FEAF-2786-C031-B83422C86ACF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37" creationId="{5A585A22-1A89-954D-B40A-8DC2D75B9326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38" creationId="{AC330FEB-A5A9-4307-B393-3E43633F3966}"/>
          </ac:spMkLst>
        </pc:spChg>
        <pc:spChg chg="del">
          <ac:chgData name="Mr J Bee (BWCET)" userId="a1856448-f297-487a-a7ea-498499ce4ab3" providerId="ADAL" clId="{7B77F153-592D-49B5-BFF1-A2EAA9389930}" dt="2024-11-02T09:11:52.257" v="13507" actId="478"/>
          <ac:spMkLst>
            <pc:docMk/>
            <pc:sldMk cId="545907197" sldId="1826"/>
            <ac:spMk id="39" creationId="{4EF0F1AC-0A01-9D76-C06D-DD5F79B1954D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40" creationId="{A38B4AAB-7FBA-0E77-6A1C-302144D2B42C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41" creationId="{A1E6F30E-3C7C-79EB-7631-A6D04D054EDB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42" creationId="{57ED56EB-CEC6-B404-C550-DEA1F65A715A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43" creationId="{F7BC36D4-3A05-6C65-A763-31DB53AF2F09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44" creationId="{42124F8D-F09A-36D0-EF61-86E8308EFBB5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154" creationId="{19C813E2-F757-EBB3-7CE9-7897FC165524}"/>
          </ac:spMkLst>
        </pc:spChg>
        <pc:spChg chg="del">
          <ac:chgData name="Mr J Bee (BWCET)" userId="a1856448-f297-487a-a7ea-498499ce4ab3" providerId="ADAL" clId="{7B77F153-592D-49B5-BFF1-A2EAA9389930}" dt="2024-11-02T09:11:46.933" v="13505" actId="478"/>
          <ac:spMkLst>
            <pc:docMk/>
            <pc:sldMk cId="545907197" sldId="1826"/>
            <ac:spMk id="155" creationId="{E75B403D-4F7F-1BBE-E0DF-02B7514978C8}"/>
          </ac:spMkLst>
        </pc:spChg>
        <pc:graphicFrameChg chg="add mod modGraphic">
          <ac:chgData name="Mr J Bee (BWCET)" userId="a1856448-f297-487a-a7ea-498499ce4ab3" providerId="ADAL" clId="{7B77F153-592D-49B5-BFF1-A2EAA9389930}" dt="2024-11-02T09:14:46.025" v="13652" actId="1076"/>
          <ac:graphicFrameMkLst>
            <pc:docMk/>
            <pc:sldMk cId="545907197" sldId="1826"/>
            <ac:graphicFrameMk id="8" creationId="{7B78FCDF-4899-FE88-C099-5F613BAE00E1}"/>
          </ac:graphicFrameMkLst>
        </pc:graphicFrameChg>
        <pc:graphicFrameChg chg="add mod modGraphic">
          <ac:chgData name="Mr J Bee (BWCET)" userId="a1856448-f297-487a-a7ea-498499ce4ab3" providerId="ADAL" clId="{7B77F153-592D-49B5-BFF1-A2EAA9389930}" dt="2024-11-02T09:14:46.025" v="13652" actId="1076"/>
          <ac:graphicFrameMkLst>
            <pc:docMk/>
            <pc:sldMk cId="545907197" sldId="1826"/>
            <ac:graphicFrameMk id="54" creationId="{993A3D2F-A87A-96FD-64BE-B03FA6D7FF58}"/>
          </ac:graphicFrameMkLst>
        </pc:graphicFrameChg>
        <pc:graphicFrameChg chg="add mod modGraphic">
          <ac:chgData name="Mr J Bee (BWCET)" userId="a1856448-f297-487a-a7ea-498499ce4ab3" providerId="ADAL" clId="{7B77F153-592D-49B5-BFF1-A2EAA9389930}" dt="2024-11-02T09:14:46.025" v="13652" actId="1076"/>
          <ac:graphicFrameMkLst>
            <pc:docMk/>
            <pc:sldMk cId="545907197" sldId="1826"/>
            <ac:graphicFrameMk id="55" creationId="{0BAF92E1-AA47-36A5-BD13-416408A8D588}"/>
          </ac:graphicFrameMkLst>
        </pc:graphicFrameChg>
        <pc:graphicFrameChg chg="add mod modGraphic">
          <ac:chgData name="Mr J Bee (BWCET)" userId="a1856448-f297-487a-a7ea-498499ce4ab3" providerId="ADAL" clId="{7B77F153-592D-49B5-BFF1-A2EAA9389930}" dt="2024-11-02T09:14:46.025" v="13652" actId="1076"/>
          <ac:graphicFrameMkLst>
            <pc:docMk/>
            <pc:sldMk cId="545907197" sldId="1826"/>
            <ac:graphicFrameMk id="56" creationId="{D4483065-16D9-407B-E9AB-16E878CCEB86}"/>
          </ac:graphicFrameMkLst>
        </pc:graphicFrameChg>
        <pc:graphicFrameChg chg="add mod modGraphic">
          <ac:chgData name="Mr J Bee (BWCET)" userId="a1856448-f297-487a-a7ea-498499ce4ab3" providerId="ADAL" clId="{7B77F153-592D-49B5-BFF1-A2EAA9389930}" dt="2024-11-02T09:14:46.025" v="13652" actId="1076"/>
          <ac:graphicFrameMkLst>
            <pc:docMk/>
            <pc:sldMk cId="545907197" sldId="1826"/>
            <ac:graphicFrameMk id="57" creationId="{47465546-1683-8CD2-D18F-64D2BEA2F9F8}"/>
          </ac:graphicFrameMkLst>
        </pc:graphicFrameChg>
        <pc:graphicFrameChg chg="add mod modGraphic">
          <ac:chgData name="Mr J Bee (BWCET)" userId="a1856448-f297-487a-a7ea-498499ce4ab3" providerId="ADAL" clId="{7B77F153-592D-49B5-BFF1-A2EAA9389930}" dt="2024-11-02T09:14:46.025" v="13652" actId="1076"/>
          <ac:graphicFrameMkLst>
            <pc:docMk/>
            <pc:sldMk cId="545907197" sldId="1826"/>
            <ac:graphicFrameMk id="58" creationId="{3C3C19B5-B63F-EE5D-EB8D-21465E6593F7}"/>
          </ac:graphicFrameMkLst>
        </pc:graphicFrameChg>
        <pc:graphicFrameChg chg="add mod modGraphic">
          <ac:chgData name="Mr J Bee (BWCET)" userId="a1856448-f297-487a-a7ea-498499ce4ab3" providerId="ADAL" clId="{7B77F153-592D-49B5-BFF1-A2EAA9389930}" dt="2024-11-02T09:15:22.140" v="13663" actId="20577"/>
          <ac:graphicFrameMkLst>
            <pc:docMk/>
            <pc:sldMk cId="545907197" sldId="1826"/>
            <ac:graphicFrameMk id="60" creationId="{5DD3A737-0270-7C2D-16AC-DCE97ECCD0AB}"/>
          </ac:graphicFrameMkLst>
        </pc:graphicFrameChg>
        <pc:graphicFrameChg chg="add mod">
          <ac:chgData name="Mr J Bee (BWCET)" userId="a1856448-f297-487a-a7ea-498499ce4ab3" providerId="ADAL" clId="{7B77F153-592D-49B5-BFF1-A2EAA9389930}" dt="2024-11-02T09:14:54.527" v="13654" actId="1076"/>
          <ac:graphicFrameMkLst>
            <pc:docMk/>
            <pc:sldMk cId="545907197" sldId="1826"/>
            <ac:graphicFrameMk id="61" creationId="{C11ECEBD-D4A0-DADD-F063-AA969DAF6C4F}"/>
          </ac:graphicFrameMkLst>
        </pc:graphicFrame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129807352" sldId="1827"/>
        </pc:sldMkLst>
        <pc:spChg chg="mod">
          <ac:chgData name="Mr J Bee (BWCET)" userId="a1856448-f297-487a-a7ea-498499ce4ab3" providerId="ADAL" clId="{7B77F153-592D-49B5-BFF1-A2EAA9389930}" dt="2024-11-02T09:20:08.319" v="13710" actId="14100"/>
          <ac:spMkLst>
            <pc:docMk/>
            <pc:sldMk cId="3129807352" sldId="1827"/>
            <ac:spMk id="11" creationId="{4EB705B7-4584-D9BB-F078-66210ED97AC2}"/>
          </ac:spMkLst>
        </pc:spChg>
        <pc:spChg chg="del">
          <ac:chgData name="Mr J Bee (BWCET)" userId="a1856448-f297-487a-a7ea-498499ce4ab3" providerId="ADAL" clId="{7B77F153-592D-49B5-BFF1-A2EAA9389930}" dt="2024-11-02T09:20:21.171" v="13714" actId="478"/>
          <ac:spMkLst>
            <pc:docMk/>
            <pc:sldMk cId="3129807352" sldId="1827"/>
            <ac:spMk id="14" creationId="{4CDA6FBB-D10D-8926-A910-4410930CC22A}"/>
          </ac:spMkLst>
        </pc:spChg>
        <pc:spChg chg="mod">
          <ac:chgData name="Mr J Bee (BWCET)" userId="a1856448-f297-487a-a7ea-498499ce4ab3" providerId="ADAL" clId="{7B77F153-592D-49B5-BFF1-A2EAA9389930}" dt="2024-11-02T09:21:12.398" v="13750" actId="20577"/>
          <ac:spMkLst>
            <pc:docMk/>
            <pc:sldMk cId="3129807352" sldId="1827"/>
            <ac:spMk id="27" creationId="{4CED6AA6-31F6-FB7B-BAFB-DBB9CF5BF792}"/>
          </ac:spMkLst>
        </pc:spChg>
        <pc:spChg chg="del">
          <ac:chgData name="Mr J Bee (BWCET)" userId="a1856448-f297-487a-a7ea-498499ce4ab3" providerId="ADAL" clId="{7B77F153-592D-49B5-BFF1-A2EAA9389930}" dt="2024-11-02T09:20:38.192" v="13725" actId="478"/>
          <ac:spMkLst>
            <pc:docMk/>
            <pc:sldMk cId="3129807352" sldId="1827"/>
            <ac:spMk id="45" creationId="{5E62B45C-C208-5F6F-D6F9-6FECB3E7E68D}"/>
          </ac:spMkLst>
        </pc:spChg>
        <pc:spChg chg="del">
          <ac:chgData name="Mr J Bee (BWCET)" userId="a1856448-f297-487a-a7ea-498499ce4ab3" providerId="ADAL" clId="{7B77F153-592D-49B5-BFF1-A2EAA9389930}" dt="2024-11-02T09:20:20.149" v="13713" actId="478"/>
          <ac:spMkLst>
            <pc:docMk/>
            <pc:sldMk cId="3129807352" sldId="1827"/>
            <ac:spMk id="47" creationId="{BEEB31C9-55CF-559F-3D84-A96739ADB979}"/>
          </ac:spMkLst>
        </pc:spChg>
        <pc:spChg chg="del">
          <ac:chgData name="Mr J Bee (BWCET)" userId="a1856448-f297-487a-a7ea-498499ce4ab3" providerId="ADAL" clId="{7B77F153-592D-49B5-BFF1-A2EAA9389930}" dt="2024-11-02T09:20:32.705" v="13722" actId="478"/>
          <ac:spMkLst>
            <pc:docMk/>
            <pc:sldMk cId="3129807352" sldId="1827"/>
            <ac:spMk id="48" creationId="{8BB568D7-853D-1733-8964-194394A5FCF6}"/>
          </ac:spMkLst>
        </pc:spChg>
        <pc:spChg chg="del">
          <ac:chgData name="Mr J Bee (BWCET)" userId="a1856448-f297-487a-a7ea-498499ce4ab3" providerId="ADAL" clId="{7B77F153-592D-49B5-BFF1-A2EAA9389930}" dt="2024-11-02T09:20:29.026" v="13721" actId="478"/>
          <ac:spMkLst>
            <pc:docMk/>
            <pc:sldMk cId="3129807352" sldId="1827"/>
            <ac:spMk id="49" creationId="{FC56DD28-CF97-8CD9-778D-9AF7897C2298}"/>
          </ac:spMkLst>
        </pc:spChg>
        <pc:spChg chg="del">
          <ac:chgData name="Mr J Bee (BWCET)" userId="a1856448-f297-487a-a7ea-498499ce4ab3" providerId="ADAL" clId="{7B77F153-592D-49B5-BFF1-A2EAA9389930}" dt="2024-11-02T09:20:26.654" v="13720" actId="478"/>
          <ac:spMkLst>
            <pc:docMk/>
            <pc:sldMk cId="3129807352" sldId="1827"/>
            <ac:spMk id="50" creationId="{A47D2534-FB27-21DD-2437-FB1036DA1356}"/>
          </ac:spMkLst>
        </pc:spChg>
        <pc:spChg chg="del">
          <ac:chgData name="Mr J Bee (BWCET)" userId="a1856448-f297-487a-a7ea-498499ce4ab3" providerId="ADAL" clId="{7B77F153-592D-49B5-BFF1-A2EAA9389930}" dt="2024-11-02T09:20:23.658" v="13717" actId="478"/>
          <ac:spMkLst>
            <pc:docMk/>
            <pc:sldMk cId="3129807352" sldId="1827"/>
            <ac:spMk id="51" creationId="{C1A5C94C-513D-18AB-A260-887307441FFC}"/>
          </ac:spMkLst>
        </pc:spChg>
        <pc:spChg chg="del">
          <ac:chgData name="Mr J Bee (BWCET)" userId="a1856448-f297-487a-a7ea-498499ce4ab3" providerId="ADAL" clId="{7B77F153-592D-49B5-BFF1-A2EAA9389930}" dt="2024-11-02T09:20:34.423" v="13723" actId="478"/>
          <ac:spMkLst>
            <pc:docMk/>
            <pc:sldMk cId="3129807352" sldId="1827"/>
            <ac:spMk id="52" creationId="{8FA3DE7C-AA80-3F58-4E42-DED0A2C5580C}"/>
          </ac:spMkLst>
        </pc:spChg>
        <pc:spChg chg="del">
          <ac:chgData name="Mr J Bee (BWCET)" userId="a1856448-f297-487a-a7ea-498499ce4ab3" providerId="ADAL" clId="{7B77F153-592D-49B5-BFF1-A2EAA9389930}" dt="2024-11-02T09:20:25.484" v="13719" actId="478"/>
          <ac:spMkLst>
            <pc:docMk/>
            <pc:sldMk cId="3129807352" sldId="1827"/>
            <ac:spMk id="53" creationId="{D179C0DF-9373-A85F-5B60-AB9BC1E97FE4}"/>
          </ac:spMkLst>
        </pc:spChg>
        <pc:spChg chg="mod">
          <ac:chgData name="Mr J Bee (BWCET)" userId="a1856448-f297-487a-a7ea-498499ce4ab3" providerId="ADAL" clId="{7B77F153-592D-49B5-BFF1-A2EAA9389930}" dt="2024-11-02T09:21:18.025" v="13751" actId="20577"/>
          <ac:spMkLst>
            <pc:docMk/>
            <pc:sldMk cId="3129807352" sldId="1827"/>
            <ac:spMk id="54" creationId="{89ECF9F9-21D7-F34A-A78E-DE9D1E9900F2}"/>
          </ac:spMkLst>
        </pc:spChg>
        <pc:spChg chg="mod">
          <ac:chgData name="Mr J Bee (BWCET)" userId="a1856448-f297-487a-a7ea-498499ce4ab3" providerId="ADAL" clId="{7B77F153-592D-49B5-BFF1-A2EAA9389930}" dt="2024-11-02T09:20:12.345" v="13711" actId="14100"/>
          <ac:spMkLst>
            <pc:docMk/>
            <pc:sldMk cId="3129807352" sldId="1827"/>
            <ac:spMk id="59" creationId="{0454D154-F8AC-2A2A-24C5-3C6E9096A413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61" creationId="{4A7C6432-CB72-B4E6-F0B4-135319B3FEFA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62" creationId="{C4CB9E84-6092-9738-CBFE-D42FF327BE40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63" creationId="{B007830E-0B19-07B9-C168-3F8F6857EFBA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64" creationId="{DC7C2E71-3AC5-07CA-2040-9C24DCA7F982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65" creationId="{263D682C-B4F0-3DD2-0EE9-9A67B50F9FDD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66" creationId="{0A301748-B480-835F-2E82-5613C6BBEC0C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67" creationId="{AD29AF9B-16B8-4B67-20F7-C0603E9F7C7D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68" creationId="{FBC9FD78-15DE-046A-04BA-67914DC9384C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69" creationId="{767640C9-B33B-8147-4D0D-A819A091FD9D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70" creationId="{90EBB44F-A8E1-F8B9-395E-FBF9EEA55FF5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71" creationId="{80995055-954E-845E-4F14-367C416D2342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72" creationId="{55131245-4A64-3A8F-A074-8D1D77092C00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73" creationId="{968F2194-7A98-D92B-696F-5CDD1E4CC73F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74" creationId="{EDEF4F93-3B89-C636-74CC-C1855019C74F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75" creationId="{0F684DE8-BDA6-BC8A-B6A8-E674F6D1DFCD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76" creationId="{1193252A-8F77-E77D-1A97-0C0CF5AFAD5A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77" creationId="{052D9769-DB20-7928-A03C-DA54C85E4112}"/>
          </ac:spMkLst>
        </pc:spChg>
        <pc:spChg chg="mod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78" creationId="{F5E38446-5D79-8F8A-DCBA-0BFD2C399676}"/>
          </ac:spMkLst>
        </pc:spChg>
        <pc:spChg chg="del">
          <ac:chgData name="Mr J Bee (BWCET)" userId="a1856448-f297-487a-a7ea-498499ce4ab3" providerId="ADAL" clId="{7B77F153-592D-49B5-BFF1-A2EAA9389930}" dt="2024-11-02T09:20:40.798" v="13726" actId="478"/>
          <ac:spMkLst>
            <pc:docMk/>
            <pc:sldMk cId="3129807352" sldId="1827"/>
            <ac:spMk id="80" creationId="{1AE73186-74F8-A07B-0B55-7090B86FABA7}"/>
          </ac:spMkLst>
        </pc:spChg>
        <pc:spChg chg="del">
          <ac:chgData name="Mr J Bee (BWCET)" userId="a1856448-f297-487a-a7ea-498499ce4ab3" providerId="ADAL" clId="{7B77F153-592D-49B5-BFF1-A2EAA9389930}" dt="2024-11-02T09:21:00.310" v="13741" actId="478"/>
          <ac:spMkLst>
            <pc:docMk/>
            <pc:sldMk cId="3129807352" sldId="1827"/>
            <ac:spMk id="90" creationId="{19FDA89B-8051-1F54-9CF8-B979A3753438}"/>
          </ac:spMkLst>
        </pc:spChg>
        <pc:spChg chg="del">
          <ac:chgData name="Mr J Bee (BWCET)" userId="a1856448-f297-487a-a7ea-498499ce4ab3" providerId="ADAL" clId="{7B77F153-592D-49B5-BFF1-A2EAA9389930}" dt="2024-11-02T09:20:41.876" v="13727" actId="478"/>
          <ac:spMkLst>
            <pc:docMk/>
            <pc:sldMk cId="3129807352" sldId="1827"/>
            <ac:spMk id="92" creationId="{33CBA5FC-A320-48D3-B155-A4D10916BD82}"/>
          </ac:spMkLst>
        </pc:spChg>
        <pc:spChg chg="del">
          <ac:chgData name="Mr J Bee (BWCET)" userId="a1856448-f297-487a-a7ea-498499ce4ab3" providerId="ADAL" clId="{7B77F153-592D-49B5-BFF1-A2EAA9389930}" dt="2024-11-02T09:21:04.843" v="13742" actId="478"/>
          <ac:spMkLst>
            <pc:docMk/>
            <pc:sldMk cId="3129807352" sldId="1827"/>
            <ac:spMk id="93" creationId="{116F381B-682E-DE45-383E-7130E100F079}"/>
          </ac:spMkLst>
        </pc:spChg>
        <pc:spChg chg="del">
          <ac:chgData name="Mr J Bee (BWCET)" userId="a1856448-f297-487a-a7ea-498499ce4ab3" providerId="ADAL" clId="{7B77F153-592D-49B5-BFF1-A2EAA9389930}" dt="2024-11-02T09:20:43.136" v="13728" actId="478"/>
          <ac:spMkLst>
            <pc:docMk/>
            <pc:sldMk cId="3129807352" sldId="1827"/>
            <ac:spMk id="94" creationId="{DEAE3BB6-1544-8A4D-D83B-D4594365E24E}"/>
          </ac:spMkLst>
        </pc:spChg>
        <pc:spChg chg="del">
          <ac:chgData name="Mr J Bee (BWCET)" userId="a1856448-f297-487a-a7ea-498499ce4ab3" providerId="ADAL" clId="{7B77F153-592D-49B5-BFF1-A2EAA9389930}" dt="2024-11-02T09:21:04.843" v="13742" actId="478"/>
          <ac:spMkLst>
            <pc:docMk/>
            <pc:sldMk cId="3129807352" sldId="1827"/>
            <ac:spMk id="95" creationId="{4CC3E322-5AE0-A8BA-2AC0-7D868326DF76}"/>
          </ac:spMkLst>
        </pc:spChg>
        <pc:spChg chg="del">
          <ac:chgData name="Mr J Bee (BWCET)" userId="a1856448-f297-487a-a7ea-498499ce4ab3" providerId="ADAL" clId="{7B77F153-592D-49B5-BFF1-A2EAA9389930}" dt="2024-11-02T09:20:44.566" v="13729" actId="478"/>
          <ac:spMkLst>
            <pc:docMk/>
            <pc:sldMk cId="3129807352" sldId="1827"/>
            <ac:spMk id="96" creationId="{3258FAAA-CCDC-26C2-CBE2-93318E177D10}"/>
          </ac:spMkLst>
        </pc:spChg>
        <pc:spChg chg="del">
          <ac:chgData name="Mr J Bee (BWCET)" userId="a1856448-f297-487a-a7ea-498499ce4ab3" providerId="ADAL" clId="{7B77F153-592D-49B5-BFF1-A2EAA9389930}" dt="2024-11-02T09:21:04.843" v="13742" actId="478"/>
          <ac:spMkLst>
            <pc:docMk/>
            <pc:sldMk cId="3129807352" sldId="1827"/>
            <ac:spMk id="97" creationId="{6B821245-13F6-6C82-95F3-0097D0E3B71B}"/>
          </ac:spMkLst>
        </pc:spChg>
        <pc:spChg chg="del">
          <ac:chgData name="Mr J Bee (BWCET)" userId="a1856448-f297-487a-a7ea-498499ce4ab3" providerId="ADAL" clId="{7B77F153-592D-49B5-BFF1-A2EAA9389930}" dt="2024-11-02T09:20:45.726" v="13730" actId="478"/>
          <ac:spMkLst>
            <pc:docMk/>
            <pc:sldMk cId="3129807352" sldId="1827"/>
            <ac:spMk id="98" creationId="{68FCF47A-ACC8-383C-3B3D-BCD0C595AD8A}"/>
          </ac:spMkLst>
        </pc:spChg>
        <pc:spChg chg="mod">
          <ac:chgData name="Mr J Bee (BWCET)" userId="a1856448-f297-487a-a7ea-498499ce4ab3" providerId="ADAL" clId="{7B77F153-592D-49B5-BFF1-A2EAA9389930}" dt="2024-11-02T09:21:19.127" v="13752" actId="20577"/>
          <ac:spMkLst>
            <pc:docMk/>
            <pc:sldMk cId="3129807352" sldId="1827"/>
            <ac:spMk id="99" creationId="{758FF594-6EDC-6453-48D9-09CCA051FCE6}"/>
          </ac:spMkLst>
        </pc:spChg>
        <pc:spChg chg="mod topLvl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102" creationId="{FCA5E4CF-5986-E964-79AA-272D3DEBB809}"/>
          </ac:spMkLst>
        </pc:spChg>
        <pc:spChg chg="mod topLvl">
          <ac:chgData name="Mr J Bee (BWCET)" userId="a1856448-f297-487a-a7ea-498499ce4ab3" providerId="ADAL" clId="{7B77F153-592D-49B5-BFF1-A2EAA9389930}" dt="2024-11-02T09:20:50.947" v="13735" actId="165"/>
          <ac:spMkLst>
            <pc:docMk/>
            <pc:sldMk cId="3129807352" sldId="1827"/>
            <ac:spMk id="103" creationId="{2576B612-9819-937B-BE82-DB4E42699383}"/>
          </ac:spMkLst>
        </pc:spChg>
        <pc:grpChg chg="mod topLvl">
          <ac:chgData name="Mr J Bee (BWCET)" userId="a1856448-f297-487a-a7ea-498499ce4ab3" providerId="ADAL" clId="{7B77F153-592D-49B5-BFF1-A2EAA9389930}" dt="2024-11-02T09:20:50.947" v="13735" actId="165"/>
          <ac:grpSpMkLst>
            <pc:docMk/>
            <pc:sldMk cId="3129807352" sldId="1827"/>
            <ac:grpSpMk id="60" creationId="{57982ED9-BDF8-4302-8ECF-93A3EFF9C2BA}"/>
          </ac:grpSpMkLst>
        </pc:grpChg>
        <pc:grpChg chg="add del">
          <ac:chgData name="Mr J Bee (BWCET)" userId="a1856448-f297-487a-a7ea-498499ce4ab3" providerId="ADAL" clId="{7B77F153-592D-49B5-BFF1-A2EAA9389930}" dt="2024-11-02T09:20:50.947" v="13735" actId="165"/>
          <ac:grpSpMkLst>
            <pc:docMk/>
            <pc:sldMk cId="3129807352" sldId="1827"/>
            <ac:grpSpMk id="105" creationId="{750A5D33-8BFE-FF59-6F03-5E7AB96E97F1}"/>
          </ac:grpSpMkLst>
        </pc:grpChg>
        <pc:cxnChg chg="del">
          <ac:chgData name="Mr J Bee (BWCET)" userId="a1856448-f297-487a-a7ea-498499ce4ab3" providerId="ADAL" clId="{7B77F153-592D-49B5-BFF1-A2EAA9389930}" dt="2024-11-02T09:20:22.823" v="13716" actId="478"/>
          <ac:cxnSpMkLst>
            <pc:docMk/>
            <pc:sldMk cId="3129807352" sldId="1827"/>
            <ac:cxnSpMk id="33" creationId="{16629C01-E164-F67E-0A67-12B53992F047}"/>
          </ac:cxnSpMkLst>
        </pc:cxnChg>
        <pc:cxnChg chg="del">
          <ac:chgData name="Mr J Bee (BWCET)" userId="a1856448-f297-487a-a7ea-498499ce4ab3" providerId="ADAL" clId="{7B77F153-592D-49B5-BFF1-A2EAA9389930}" dt="2024-11-02T09:20:35.758" v="13724" actId="478"/>
          <ac:cxnSpMkLst>
            <pc:docMk/>
            <pc:sldMk cId="3129807352" sldId="1827"/>
            <ac:cxnSpMk id="36" creationId="{551B7051-A5CC-21DA-1E3D-CE7C3F9184FD}"/>
          </ac:cxnSpMkLst>
        </pc:cxnChg>
        <pc:cxnChg chg="del">
          <ac:chgData name="Mr J Bee (BWCET)" userId="a1856448-f297-487a-a7ea-498499ce4ab3" providerId="ADAL" clId="{7B77F153-592D-49B5-BFF1-A2EAA9389930}" dt="2024-11-02T09:20:24.444" v="13718" actId="478"/>
          <ac:cxnSpMkLst>
            <pc:docMk/>
            <pc:sldMk cId="3129807352" sldId="1827"/>
            <ac:cxnSpMk id="37" creationId="{755CE207-E92C-BD5E-BCAE-0A22F7C66BB7}"/>
          </ac:cxnSpMkLst>
        </pc:cxnChg>
        <pc:cxnChg chg="del">
          <ac:chgData name="Mr J Bee (BWCET)" userId="a1856448-f297-487a-a7ea-498499ce4ab3" providerId="ADAL" clId="{7B77F153-592D-49B5-BFF1-A2EAA9389930}" dt="2024-11-02T09:20:18.574" v="13712" actId="478"/>
          <ac:cxnSpMkLst>
            <pc:docMk/>
            <pc:sldMk cId="3129807352" sldId="1827"/>
            <ac:cxnSpMk id="43" creationId="{5C188412-078F-6FC0-ABBE-D10627B13D52}"/>
          </ac:cxnSpMkLst>
        </pc:cxnChg>
        <pc:cxnChg chg="del">
          <ac:chgData name="Mr J Bee (BWCET)" userId="a1856448-f297-487a-a7ea-498499ce4ab3" providerId="ADAL" clId="{7B77F153-592D-49B5-BFF1-A2EAA9389930}" dt="2024-11-02T09:20:21.910" v="13715" actId="478"/>
          <ac:cxnSpMkLst>
            <pc:docMk/>
            <pc:sldMk cId="3129807352" sldId="1827"/>
            <ac:cxnSpMk id="55" creationId="{E51D3C66-E09D-FEC5-1664-FC1AF53F290C}"/>
          </ac:cxnSpMkLst>
        </pc:cxnChg>
        <pc:cxnChg chg="mod topLvl">
          <ac:chgData name="Mr J Bee (BWCET)" userId="a1856448-f297-487a-a7ea-498499ce4ab3" providerId="ADAL" clId="{7B77F153-592D-49B5-BFF1-A2EAA9389930}" dt="2024-11-02T09:20:50.947" v="13735" actId="165"/>
          <ac:cxnSpMkLst>
            <pc:docMk/>
            <pc:sldMk cId="3129807352" sldId="1827"/>
            <ac:cxnSpMk id="81" creationId="{713584F6-223E-8500-C54E-9E3D9F10DA3E}"/>
          </ac:cxnSpMkLst>
        </pc:cxnChg>
        <pc:cxnChg chg="del mod topLvl">
          <ac:chgData name="Mr J Bee (BWCET)" userId="a1856448-f297-487a-a7ea-498499ce4ab3" providerId="ADAL" clId="{7B77F153-592D-49B5-BFF1-A2EAA9389930}" dt="2024-11-02T09:20:55.385" v="13738" actId="478"/>
          <ac:cxnSpMkLst>
            <pc:docMk/>
            <pc:sldMk cId="3129807352" sldId="1827"/>
            <ac:cxnSpMk id="82" creationId="{D05263A3-417A-A350-7163-EDF8DD3FEFEE}"/>
          </ac:cxnSpMkLst>
        </pc:cxnChg>
        <pc:cxnChg chg="del mod topLvl">
          <ac:chgData name="Mr J Bee (BWCET)" userId="a1856448-f297-487a-a7ea-498499ce4ab3" providerId="ADAL" clId="{7B77F153-592D-49B5-BFF1-A2EAA9389930}" dt="2024-11-02T09:20:54.725" v="13737" actId="478"/>
          <ac:cxnSpMkLst>
            <pc:docMk/>
            <pc:sldMk cId="3129807352" sldId="1827"/>
            <ac:cxnSpMk id="83" creationId="{C23C9894-E618-F435-1E61-0F53918482CB}"/>
          </ac:cxnSpMkLst>
        </pc:cxnChg>
        <pc:cxnChg chg="del mod topLvl">
          <ac:chgData name="Mr J Bee (BWCET)" userId="a1856448-f297-487a-a7ea-498499ce4ab3" providerId="ADAL" clId="{7B77F153-592D-49B5-BFF1-A2EAA9389930}" dt="2024-11-02T09:20:53.639" v="13736" actId="478"/>
          <ac:cxnSpMkLst>
            <pc:docMk/>
            <pc:sldMk cId="3129807352" sldId="1827"/>
            <ac:cxnSpMk id="84" creationId="{C851418A-9626-91AF-E7DE-97A6FAD775EE}"/>
          </ac:cxnSpMkLst>
        </pc:cxnChg>
        <pc:cxnChg chg="mod topLvl">
          <ac:chgData name="Mr J Bee (BWCET)" userId="a1856448-f297-487a-a7ea-498499ce4ab3" providerId="ADAL" clId="{7B77F153-592D-49B5-BFF1-A2EAA9389930}" dt="2024-11-02T09:20:50.947" v="13735" actId="165"/>
          <ac:cxnSpMkLst>
            <pc:docMk/>
            <pc:sldMk cId="3129807352" sldId="1827"/>
            <ac:cxnSpMk id="85" creationId="{416843F3-E4B2-EC69-4138-DD70EFD97348}"/>
          </ac:cxnSpMkLst>
        </pc:cxnChg>
        <pc:cxnChg chg="mod topLvl">
          <ac:chgData name="Mr J Bee (BWCET)" userId="a1856448-f297-487a-a7ea-498499ce4ab3" providerId="ADAL" clId="{7B77F153-592D-49B5-BFF1-A2EAA9389930}" dt="2024-11-02T09:20:50.947" v="13735" actId="165"/>
          <ac:cxnSpMkLst>
            <pc:docMk/>
            <pc:sldMk cId="3129807352" sldId="1827"/>
            <ac:cxnSpMk id="86" creationId="{41C455AE-1D34-AE48-1300-57B079A94CE6}"/>
          </ac:cxnSpMkLst>
        </pc:cxnChg>
        <pc:cxnChg chg="mod topLvl">
          <ac:chgData name="Mr J Bee (BWCET)" userId="a1856448-f297-487a-a7ea-498499ce4ab3" providerId="ADAL" clId="{7B77F153-592D-49B5-BFF1-A2EAA9389930}" dt="2024-11-02T09:20:50.947" v="13735" actId="165"/>
          <ac:cxnSpMkLst>
            <pc:docMk/>
            <pc:sldMk cId="3129807352" sldId="1827"/>
            <ac:cxnSpMk id="87" creationId="{183707F9-3B80-7B5C-F325-DE29E30A0E5C}"/>
          </ac:cxnSpMkLst>
        </pc:cxnChg>
        <pc:cxnChg chg="mod topLvl">
          <ac:chgData name="Mr J Bee (BWCET)" userId="a1856448-f297-487a-a7ea-498499ce4ab3" providerId="ADAL" clId="{7B77F153-592D-49B5-BFF1-A2EAA9389930}" dt="2024-11-02T09:20:50.947" v="13735" actId="165"/>
          <ac:cxnSpMkLst>
            <pc:docMk/>
            <pc:sldMk cId="3129807352" sldId="1827"/>
            <ac:cxnSpMk id="88" creationId="{76CE4CED-1428-48B8-A159-CC5482DA6740}"/>
          </ac:cxnSpMkLst>
        </pc:cxnChg>
        <pc:cxnChg chg="del mod topLvl">
          <ac:chgData name="Mr J Bee (BWCET)" userId="a1856448-f297-487a-a7ea-498499ce4ab3" providerId="ADAL" clId="{7B77F153-592D-49B5-BFF1-A2EAA9389930}" dt="2024-11-02T09:20:57.605" v="13740" actId="478"/>
          <ac:cxnSpMkLst>
            <pc:docMk/>
            <pc:sldMk cId="3129807352" sldId="1827"/>
            <ac:cxnSpMk id="89" creationId="{1441AA75-C8D9-8F67-EA8D-21C1FC7F305F}"/>
          </ac:cxnSpMkLst>
        </pc:cxnChg>
        <pc:cxnChg chg="mod topLvl">
          <ac:chgData name="Mr J Bee (BWCET)" userId="a1856448-f297-487a-a7ea-498499ce4ab3" providerId="ADAL" clId="{7B77F153-592D-49B5-BFF1-A2EAA9389930}" dt="2024-11-02T09:20:50.947" v="13735" actId="165"/>
          <ac:cxnSpMkLst>
            <pc:docMk/>
            <pc:sldMk cId="3129807352" sldId="1827"/>
            <ac:cxnSpMk id="91" creationId="{7058EE43-4B01-016E-79D8-6157E34891E7}"/>
          </ac:cxnSpMkLst>
        </pc:cxnChg>
        <pc:cxnChg chg="del mod topLvl">
          <ac:chgData name="Mr J Bee (BWCET)" userId="a1856448-f297-487a-a7ea-498499ce4ab3" providerId="ADAL" clId="{7B77F153-592D-49B5-BFF1-A2EAA9389930}" dt="2024-11-02T09:20:56.393" v="13739" actId="478"/>
          <ac:cxnSpMkLst>
            <pc:docMk/>
            <pc:sldMk cId="3129807352" sldId="1827"/>
            <ac:cxnSpMk id="100" creationId="{CDBCD40F-9FA2-F2A9-C1FE-7EFCA4FC59FA}"/>
          </ac:cxnSpMkLst>
        </pc:cxnChg>
        <pc:cxnChg chg="mod topLvl">
          <ac:chgData name="Mr J Bee (BWCET)" userId="a1856448-f297-487a-a7ea-498499ce4ab3" providerId="ADAL" clId="{7B77F153-592D-49B5-BFF1-A2EAA9389930}" dt="2024-11-02T09:20:50.947" v="13735" actId="165"/>
          <ac:cxnSpMkLst>
            <pc:docMk/>
            <pc:sldMk cId="3129807352" sldId="1827"/>
            <ac:cxnSpMk id="101" creationId="{B3B380F3-7DA8-A8D6-3315-86286877A2AF}"/>
          </ac:cxnSpMkLst>
        </pc:cxnChg>
      </pc:sldChg>
      <pc:sldChg chg="ad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603960617" sldId="1828"/>
        </pc:sldMkLst>
      </pc:sldChg>
      <pc:sldChg chg="addSp delSp modSp add mod or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599656712" sldId="1829"/>
        </pc:sldMkLst>
        <pc:spChg chg="del">
          <ac:chgData name="Mr J Bee (BWCET)" userId="a1856448-f297-487a-a7ea-498499ce4ab3" providerId="ADAL" clId="{7B77F153-592D-49B5-BFF1-A2EAA9389930}" dt="2024-11-02T09:28:36.354" v="13803" actId="478"/>
          <ac:spMkLst>
            <pc:docMk/>
            <pc:sldMk cId="2599656712" sldId="1829"/>
            <ac:spMk id="2" creationId="{3DA294FA-24AD-C5A2-EC0E-F2113C7A2686}"/>
          </ac:spMkLst>
        </pc:spChg>
        <pc:spChg chg="del">
          <ac:chgData name="Mr J Bee (BWCET)" userId="a1856448-f297-487a-a7ea-498499ce4ab3" providerId="ADAL" clId="{7B77F153-592D-49B5-BFF1-A2EAA9389930}" dt="2024-11-02T09:31:52.524" v="13831" actId="478"/>
          <ac:spMkLst>
            <pc:docMk/>
            <pc:sldMk cId="2599656712" sldId="1829"/>
            <ac:spMk id="3" creationId="{8DF15739-FFDB-727C-BF69-907896D6C2ED}"/>
          </ac:spMkLst>
        </pc:spChg>
        <pc:spChg chg="del">
          <ac:chgData name="Mr J Bee (BWCET)" userId="a1856448-f297-487a-a7ea-498499ce4ab3" providerId="ADAL" clId="{7B77F153-592D-49B5-BFF1-A2EAA9389930}" dt="2024-11-02T09:31:52.524" v="13831" actId="478"/>
          <ac:spMkLst>
            <pc:docMk/>
            <pc:sldMk cId="2599656712" sldId="1829"/>
            <ac:spMk id="4" creationId="{99D72118-7EE5-BFE6-522B-F34BA5DD0EA3}"/>
          </ac:spMkLst>
        </pc:spChg>
        <pc:spChg chg="del">
          <ac:chgData name="Mr J Bee (BWCET)" userId="a1856448-f297-487a-a7ea-498499ce4ab3" providerId="ADAL" clId="{7B77F153-592D-49B5-BFF1-A2EAA9389930}" dt="2024-11-02T09:31:52.524" v="13831" actId="478"/>
          <ac:spMkLst>
            <pc:docMk/>
            <pc:sldMk cId="2599656712" sldId="1829"/>
            <ac:spMk id="5" creationId="{ED0CE916-C36D-4394-98F7-41F676C837D3}"/>
          </ac:spMkLst>
        </pc:spChg>
        <pc:spChg chg="del">
          <ac:chgData name="Mr J Bee (BWCET)" userId="a1856448-f297-487a-a7ea-498499ce4ab3" providerId="ADAL" clId="{7B77F153-592D-49B5-BFF1-A2EAA9389930}" dt="2024-11-02T09:31:50.245" v="13830" actId="478"/>
          <ac:spMkLst>
            <pc:docMk/>
            <pc:sldMk cId="2599656712" sldId="1829"/>
            <ac:spMk id="6" creationId="{21FE4B5F-10F8-F0DE-3774-5EB341CA68C4}"/>
          </ac:spMkLst>
        </pc:spChg>
        <pc:spChg chg="del">
          <ac:chgData name="Mr J Bee (BWCET)" userId="a1856448-f297-487a-a7ea-498499ce4ab3" providerId="ADAL" clId="{7B77F153-592D-49B5-BFF1-A2EAA9389930}" dt="2024-11-02T09:31:52.524" v="13831" actId="478"/>
          <ac:spMkLst>
            <pc:docMk/>
            <pc:sldMk cId="2599656712" sldId="1829"/>
            <ac:spMk id="8" creationId="{D5B89D72-0336-1CD0-702F-20CC658C9330}"/>
          </ac:spMkLst>
        </pc:spChg>
        <pc:spChg chg="del">
          <ac:chgData name="Mr J Bee (BWCET)" userId="a1856448-f297-487a-a7ea-498499ce4ab3" providerId="ADAL" clId="{7B77F153-592D-49B5-BFF1-A2EAA9389930}" dt="2024-11-02T09:31:50.245" v="13830" actId="478"/>
          <ac:spMkLst>
            <pc:docMk/>
            <pc:sldMk cId="2599656712" sldId="1829"/>
            <ac:spMk id="10" creationId="{E7BC41BD-9682-4145-6777-9C91D22E97A0}"/>
          </ac:spMkLst>
        </pc:spChg>
        <pc:spChg chg="del">
          <ac:chgData name="Mr J Bee (BWCET)" userId="a1856448-f297-487a-a7ea-498499ce4ab3" providerId="ADAL" clId="{7B77F153-592D-49B5-BFF1-A2EAA9389930}" dt="2024-11-02T09:31:50.245" v="13830" actId="478"/>
          <ac:spMkLst>
            <pc:docMk/>
            <pc:sldMk cId="2599656712" sldId="1829"/>
            <ac:spMk id="16" creationId="{BF1E08D1-BC46-1088-116F-57BA42CF1ED9}"/>
          </ac:spMkLst>
        </pc:spChg>
        <pc:spChg chg="del">
          <ac:chgData name="Mr J Bee (BWCET)" userId="a1856448-f297-487a-a7ea-498499ce4ab3" providerId="ADAL" clId="{7B77F153-592D-49B5-BFF1-A2EAA9389930}" dt="2024-11-02T09:31:50.245" v="13830" actId="478"/>
          <ac:spMkLst>
            <pc:docMk/>
            <pc:sldMk cId="2599656712" sldId="1829"/>
            <ac:spMk id="18" creationId="{E14EE706-AB79-806F-93E7-F59669978841}"/>
          </ac:spMkLst>
        </pc:spChg>
        <pc:spChg chg="del">
          <ac:chgData name="Mr J Bee (BWCET)" userId="a1856448-f297-487a-a7ea-498499ce4ab3" providerId="ADAL" clId="{7B77F153-592D-49B5-BFF1-A2EAA9389930}" dt="2024-11-02T09:31:50.245" v="13830" actId="478"/>
          <ac:spMkLst>
            <pc:docMk/>
            <pc:sldMk cId="2599656712" sldId="1829"/>
            <ac:spMk id="20" creationId="{5BF28BD3-6114-7018-3CE7-E483CB8F9FD7}"/>
          </ac:spMkLst>
        </pc:spChg>
        <pc:spChg chg="del">
          <ac:chgData name="Mr J Bee (BWCET)" userId="a1856448-f297-487a-a7ea-498499ce4ab3" providerId="ADAL" clId="{7B77F153-592D-49B5-BFF1-A2EAA9389930}" dt="2024-11-02T09:31:50.245" v="13830" actId="478"/>
          <ac:spMkLst>
            <pc:docMk/>
            <pc:sldMk cId="2599656712" sldId="1829"/>
            <ac:spMk id="22" creationId="{F2876A33-308A-9A9C-CC77-14DD476F0C7A}"/>
          </ac:spMkLst>
        </pc:spChg>
        <pc:spChg chg="mod">
          <ac:chgData name="Mr J Bee (BWCET)" userId="a1856448-f297-487a-a7ea-498499ce4ab3" providerId="ADAL" clId="{7B77F153-592D-49B5-BFF1-A2EAA9389930}" dt="2024-11-02T09:32:42.432" v="13873" actId="20577"/>
          <ac:spMkLst>
            <pc:docMk/>
            <pc:sldMk cId="2599656712" sldId="1829"/>
            <ac:spMk id="25" creationId="{C5E78AF3-0E01-2760-F83C-AECFC5BB4B61}"/>
          </ac:spMkLst>
        </pc:spChg>
        <pc:spChg chg="mod">
          <ac:chgData name="Mr J Bee (BWCET)" userId="a1856448-f297-487a-a7ea-498499ce4ab3" providerId="ADAL" clId="{7B77F153-592D-49B5-BFF1-A2EAA9389930}" dt="2024-11-02T09:31:41.474" v="13826" actId="1076"/>
          <ac:spMkLst>
            <pc:docMk/>
            <pc:sldMk cId="2599656712" sldId="1829"/>
            <ac:spMk id="27" creationId="{80C898BF-C2D5-530A-40E7-2B89B4FDFD37}"/>
          </ac:spMkLst>
        </pc:spChg>
        <pc:spChg chg="del">
          <ac:chgData name="Mr J Bee (BWCET)" userId="a1856448-f297-487a-a7ea-498499ce4ab3" providerId="ADAL" clId="{7B77F153-592D-49B5-BFF1-A2EAA9389930}" dt="2024-11-02T09:31:34.414" v="13823" actId="478"/>
          <ac:spMkLst>
            <pc:docMk/>
            <pc:sldMk cId="2599656712" sldId="1829"/>
            <ac:spMk id="28" creationId="{A2E8E254-2859-B250-266A-126948338CFB}"/>
          </ac:spMkLst>
        </pc:spChg>
        <pc:spChg chg="del">
          <ac:chgData name="Mr J Bee (BWCET)" userId="a1856448-f297-487a-a7ea-498499ce4ab3" providerId="ADAL" clId="{7B77F153-592D-49B5-BFF1-A2EAA9389930}" dt="2024-11-02T09:28:35.521" v="13802" actId="478"/>
          <ac:spMkLst>
            <pc:docMk/>
            <pc:sldMk cId="2599656712" sldId="1829"/>
            <ac:spMk id="29" creationId="{0E228961-A670-8B6E-FCB0-5E9ED454D2A7}"/>
          </ac:spMkLst>
        </pc:spChg>
        <pc:spChg chg="del">
          <ac:chgData name="Mr J Bee (BWCET)" userId="a1856448-f297-487a-a7ea-498499ce4ab3" providerId="ADAL" clId="{7B77F153-592D-49B5-BFF1-A2EAA9389930}" dt="2024-11-02T09:31:52.524" v="13831" actId="478"/>
          <ac:spMkLst>
            <pc:docMk/>
            <pc:sldMk cId="2599656712" sldId="1829"/>
            <ac:spMk id="31" creationId="{5138374E-8AFE-DA89-D379-65044AF84594}"/>
          </ac:spMkLst>
        </pc:spChg>
        <pc:spChg chg="del">
          <ac:chgData name="Mr J Bee (BWCET)" userId="a1856448-f297-487a-a7ea-498499ce4ab3" providerId="ADAL" clId="{7B77F153-592D-49B5-BFF1-A2EAA9389930}" dt="2024-11-02T09:31:52.524" v="13831" actId="478"/>
          <ac:spMkLst>
            <pc:docMk/>
            <pc:sldMk cId="2599656712" sldId="1829"/>
            <ac:spMk id="32" creationId="{9AB14DE8-4DD5-8802-4315-92BE2980D2D0}"/>
          </ac:spMkLst>
        </pc:spChg>
        <pc:spChg chg="del">
          <ac:chgData name="Mr J Bee (BWCET)" userId="a1856448-f297-487a-a7ea-498499ce4ab3" providerId="ADAL" clId="{7B77F153-592D-49B5-BFF1-A2EAA9389930}" dt="2024-11-02T09:28:37.803" v="13805" actId="478"/>
          <ac:spMkLst>
            <pc:docMk/>
            <pc:sldMk cId="2599656712" sldId="1829"/>
            <ac:spMk id="37" creationId="{40ED72F7-832C-CAA6-594A-8806CE1ED2E5}"/>
          </ac:spMkLst>
        </pc:spChg>
        <pc:spChg chg="del">
          <ac:chgData name="Mr J Bee (BWCET)" userId="a1856448-f297-487a-a7ea-498499ce4ab3" providerId="ADAL" clId="{7B77F153-592D-49B5-BFF1-A2EAA9389930}" dt="2024-11-02T09:28:40.301" v="13806" actId="478"/>
          <ac:spMkLst>
            <pc:docMk/>
            <pc:sldMk cId="2599656712" sldId="1829"/>
            <ac:spMk id="39" creationId="{388015FD-1983-B931-A913-F5D4CCBAD2E5}"/>
          </ac:spMkLst>
        </pc:spChg>
        <pc:spChg chg="del">
          <ac:chgData name="Mr J Bee (BWCET)" userId="a1856448-f297-487a-a7ea-498499ce4ab3" providerId="ADAL" clId="{7B77F153-592D-49B5-BFF1-A2EAA9389930}" dt="2024-11-02T09:31:52.524" v="13831" actId="478"/>
          <ac:spMkLst>
            <pc:docMk/>
            <pc:sldMk cId="2599656712" sldId="1829"/>
            <ac:spMk id="2068" creationId="{D04ACB02-6A01-AF32-CDD6-1CF88D8986AB}"/>
          </ac:spMkLst>
        </pc:spChg>
        <pc:spChg chg="del">
          <ac:chgData name="Mr J Bee (BWCET)" userId="a1856448-f297-487a-a7ea-498499ce4ab3" providerId="ADAL" clId="{7B77F153-592D-49B5-BFF1-A2EAA9389930}" dt="2024-11-02T09:31:52.524" v="13831" actId="478"/>
          <ac:spMkLst>
            <pc:docMk/>
            <pc:sldMk cId="2599656712" sldId="1829"/>
            <ac:spMk id="2069" creationId="{03423660-AC99-FE3D-7F45-9BF4CDAF8308}"/>
          </ac:spMkLst>
        </pc:spChg>
        <pc:spChg chg="del">
          <ac:chgData name="Mr J Bee (BWCET)" userId="a1856448-f297-487a-a7ea-498499ce4ab3" providerId="ADAL" clId="{7B77F153-592D-49B5-BFF1-A2EAA9389930}" dt="2024-11-02T09:31:52.524" v="13831" actId="478"/>
          <ac:spMkLst>
            <pc:docMk/>
            <pc:sldMk cId="2599656712" sldId="1829"/>
            <ac:spMk id="2070" creationId="{CF165B30-EB47-4DC1-CBCA-2C576442E2EE}"/>
          </ac:spMkLst>
        </pc:spChg>
        <pc:spChg chg="del">
          <ac:chgData name="Mr J Bee (BWCET)" userId="a1856448-f297-487a-a7ea-498499ce4ab3" providerId="ADAL" clId="{7B77F153-592D-49B5-BFF1-A2EAA9389930}" dt="2024-11-02T09:31:52.524" v="13831" actId="478"/>
          <ac:spMkLst>
            <pc:docMk/>
            <pc:sldMk cId="2599656712" sldId="1829"/>
            <ac:spMk id="2071" creationId="{7B142BDB-2B2D-4EAB-F739-6FC742B31FC3}"/>
          </ac:spMkLst>
        </pc:spChg>
        <pc:spChg chg="del">
          <ac:chgData name="Mr J Bee (BWCET)" userId="a1856448-f297-487a-a7ea-498499ce4ab3" providerId="ADAL" clId="{7B77F153-592D-49B5-BFF1-A2EAA9389930}" dt="2024-11-02T09:31:52.524" v="13831" actId="478"/>
          <ac:spMkLst>
            <pc:docMk/>
            <pc:sldMk cId="2599656712" sldId="1829"/>
            <ac:spMk id="2072" creationId="{BBC79FDD-23AE-51FD-6C5F-3E54638C562D}"/>
          </ac:spMkLst>
        </pc:spChg>
        <pc:spChg chg="mod">
          <ac:chgData name="Mr J Bee (BWCET)" userId="a1856448-f297-487a-a7ea-498499ce4ab3" providerId="ADAL" clId="{7B77F153-592D-49B5-BFF1-A2EAA9389930}" dt="2024-11-02T09:31:43.990" v="13829" actId="20577"/>
          <ac:spMkLst>
            <pc:docMk/>
            <pc:sldMk cId="2599656712" sldId="1829"/>
            <ac:spMk id="2073" creationId="{50BE6499-748E-8985-58C1-13F1584C3DD6}"/>
          </ac:spMkLst>
        </pc:spChg>
        <pc:spChg chg="del">
          <ac:chgData name="Mr J Bee (BWCET)" userId="a1856448-f297-487a-a7ea-498499ce4ab3" providerId="ADAL" clId="{7B77F153-592D-49B5-BFF1-A2EAA9389930}" dt="2024-11-02T09:28:34.939" v="13801" actId="478"/>
          <ac:spMkLst>
            <pc:docMk/>
            <pc:sldMk cId="2599656712" sldId="1829"/>
            <ac:spMk id="2075" creationId="{D796533B-BE5E-A30E-341F-5C4DA1654DF1}"/>
          </ac:spMkLst>
        </pc:spChg>
        <pc:spChg chg="del">
          <ac:chgData name="Mr J Bee (BWCET)" userId="a1856448-f297-487a-a7ea-498499ce4ab3" providerId="ADAL" clId="{7B77F153-592D-49B5-BFF1-A2EAA9389930}" dt="2024-11-02T09:28:37.064" v="13804" actId="478"/>
          <ac:spMkLst>
            <pc:docMk/>
            <pc:sldMk cId="2599656712" sldId="1829"/>
            <ac:spMk id="2090" creationId="{825DFAF7-F97A-95D4-7228-3706AF42D5FE}"/>
          </ac:spMkLst>
        </pc:spChg>
        <pc:spChg chg="del">
          <ac:chgData name="Mr J Bee (BWCET)" userId="a1856448-f297-487a-a7ea-498499ce4ab3" providerId="ADAL" clId="{7B77F153-592D-49B5-BFF1-A2EAA9389930}" dt="2024-11-02T09:28:40.301" v="13806" actId="478"/>
          <ac:spMkLst>
            <pc:docMk/>
            <pc:sldMk cId="2599656712" sldId="1829"/>
            <ac:spMk id="2091" creationId="{C644BED0-DDD8-4A0E-EBBE-B3C9E1B8BA99}"/>
          </ac:spMkLst>
        </pc:spChg>
        <pc:picChg chg="add mod">
          <ac:chgData name="Mr J Bee (BWCET)" userId="a1856448-f297-487a-a7ea-498499ce4ab3" providerId="ADAL" clId="{7B77F153-592D-49B5-BFF1-A2EAA9389930}" dt="2024-11-02T09:34:32.540" v="13905" actId="1076"/>
          <ac:picMkLst>
            <pc:docMk/>
            <pc:sldMk cId="2599656712" sldId="1829"/>
            <ac:picMk id="41" creationId="{CBB94032-2087-56EB-94F7-0B8D1803F440}"/>
          </ac:picMkLst>
        </pc:picChg>
        <pc:picChg chg="add mod">
          <ac:chgData name="Mr J Bee (BWCET)" userId="a1856448-f297-487a-a7ea-498499ce4ab3" providerId="ADAL" clId="{7B77F153-592D-49B5-BFF1-A2EAA9389930}" dt="2024-11-02T09:33:45.064" v="13893" actId="14100"/>
          <ac:picMkLst>
            <pc:docMk/>
            <pc:sldMk cId="2599656712" sldId="1829"/>
            <ac:picMk id="153" creationId="{0A01AFA6-8761-0C8E-F53A-E3FB9F6CA66E}"/>
          </ac:picMkLst>
        </pc:picChg>
        <pc:picChg chg="add mod">
          <ac:chgData name="Mr J Bee (BWCET)" userId="a1856448-f297-487a-a7ea-498499ce4ab3" providerId="ADAL" clId="{7B77F153-592D-49B5-BFF1-A2EAA9389930}" dt="2024-11-02T09:34:46.234" v="13910" actId="14100"/>
          <ac:picMkLst>
            <pc:docMk/>
            <pc:sldMk cId="2599656712" sldId="1829"/>
            <ac:picMk id="154" creationId="{A9CBDA2A-916F-5C18-9FFF-2D6E7002A98F}"/>
          </ac:picMkLst>
        </pc:pic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9" creationId="{C51E4D9E-9B21-8E3D-B048-AF8ED0A2B8DF}"/>
          </ac:cxnSpMkLst>
        </pc:cxnChg>
        <pc:cxnChg chg="add del">
          <ac:chgData name="Mr J Bee (BWCET)" userId="a1856448-f297-487a-a7ea-498499ce4ab3" providerId="ADAL" clId="{7B77F153-592D-49B5-BFF1-A2EAA9389930}" dt="2024-11-02T09:29:13.103" v="13818" actId="478"/>
          <ac:cxnSpMkLst>
            <pc:docMk/>
            <pc:sldMk cId="2599656712" sldId="1829"/>
            <ac:cxnSpMk id="11" creationId="{DAEDBBA0-1AB4-2A60-4671-77C00FAE8588}"/>
          </ac:cxnSpMkLst>
        </pc:cxnChg>
        <pc:cxnChg chg="mod">
          <ac:chgData name="Mr J Bee (BWCET)" userId="a1856448-f297-487a-a7ea-498499ce4ab3" providerId="ADAL" clId="{7B77F153-592D-49B5-BFF1-A2EAA9389930}" dt="2024-11-02T09:32:05.264" v="13832" actId="1582"/>
          <ac:cxnSpMkLst>
            <pc:docMk/>
            <pc:sldMk cId="2599656712" sldId="1829"/>
            <ac:cxnSpMk id="14" creationId="{E7EAEB6A-7DF4-8663-3EE3-F7CC307283EB}"/>
          </ac:cxnSpMkLst>
        </pc:cxnChg>
        <pc:cxnChg chg="del">
          <ac:chgData name="Mr J Bee (BWCET)" userId="a1856448-f297-487a-a7ea-498499ce4ab3" providerId="ADAL" clId="{7B77F153-592D-49B5-BFF1-A2EAA9389930}" dt="2024-11-02T09:28:31.041" v="13797" actId="478"/>
          <ac:cxnSpMkLst>
            <pc:docMk/>
            <pc:sldMk cId="2599656712" sldId="1829"/>
            <ac:cxnSpMk id="24" creationId="{8B25BD67-9473-3C80-C655-B519A21624CA}"/>
          </ac:cxnSpMkLst>
        </pc:cxnChg>
        <pc:cxnChg chg="del">
          <ac:chgData name="Mr J Bee (BWCET)" userId="a1856448-f297-487a-a7ea-498499ce4ab3" providerId="ADAL" clId="{7B77F153-592D-49B5-BFF1-A2EAA9389930}" dt="2024-11-02T09:28:32.078" v="13798" actId="478"/>
          <ac:cxnSpMkLst>
            <pc:docMk/>
            <pc:sldMk cId="2599656712" sldId="1829"/>
            <ac:cxnSpMk id="30" creationId="{4670332D-46A3-2D2D-EF29-01470293B2A5}"/>
          </ac:cxnSpMkLst>
        </pc:cxnChg>
        <pc:cxnChg chg="del">
          <ac:chgData name="Mr J Bee (BWCET)" userId="a1856448-f297-487a-a7ea-498499ce4ab3" providerId="ADAL" clId="{7B77F153-592D-49B5-BFF1-A2EAA9389930}" dt="2024-11-02T09:28:32.817" v="13799" actId="478"/>
          <ac:cxnSpMkLst>
            <pc:docMk/>
            <pc:sldMk cId="2599656712" sldId="1829"/>
            <ac:cxnSpMk id="34" creationId="{7DF45C65-999F-2611-DE9F-3B1AA84AB6E7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36" creationId="{EDAD33CB-59C4-ADDF-30E2-056FED76A715}"/>
          </ac:cxnSpMkLst>
        </pc:cxnChg>
        <pc:cxnChg chg="del">
          <ac:chgData name="Mr J Bee (BWCET)" userId="a1856448-f297-487a-a7ea-498499ce4ab3" providerId="ADAL" clId="{7B77F153-592D-49B5-BFF1-A2EAA9389930}" dt="2024-11-02T09:28:33.886" v="13800" actId="478"/>
          <ac:cxnSpMkLst>
            <pc:docMk/>
            <pc:sldMk cId="2599656712" sldId="1829"/>
            <ac:cxnSpMk id="38" creationId="{B0355B2C-A4D0-B1CE-F644-885B15C50CF2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42" creationId="{05419097-3528-B297-443C-9CAE3E1969D7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43" creationId="{30765653-67A6-6A2C-C779-3315EE8132CC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45" creationId="{6C75042B-DFC3-1A6F-B5E9-CA459503E2BB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46" creationId="{7DD0E507-06B1-E270-CE3C-5699C10D2172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47" creationId="{BBC87091-816A-DFAA-700B-2D8EE985E133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48" creationId="{4D62C732-92C6-2898-CDB6-5C3D8E696728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49" creationId="{95D5142B-3CF6-B312-52E0-DB077D5CBE7E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50" creationId="{67E83D60-B940-816E-CEB0-ED850187A73E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51" creationId="{E4A92021-9FFA-1E59-43F6-B09B5DA0C375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52" creationId="{FC29ED62-F7DF-1A3D-5F5F-AE77863531CB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54" creationId="{340BEF24-22B2-A180-8D9C-8A6AEC46390A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55" creationId="{C7C70186-6A61-9A66-5F02-F0AA619C0FDE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56" creationId="{E1F27053-7377-8CEA-346E-8E076DA890E3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57" creationId="{5ED0F368-671D-8D9C-BE86-D1AFCFE94116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58" creationId="{AFE67752-C149-CED5-00F3-9F42031D588F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59" creationId="{DA7AC0A0-048E-A9F9-E7AE-F644378C8017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60" creationId="{3107E9EB-B44D-9BAF-F5AA-19083C20AEA3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61" creationId="{34451BBA-47AC-1651-3888-45A4C32F791D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63" creationId="{BE7F092E-4DAF-6C6A-C453-8C5C16604CE3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28" creationId="{43F53686-A5A3-C378-159E-F72A48E6C576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29" creationId="{F72715CD-72D9-4F2A-E814-7EF399A85FCC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30" creationId="{84E57C64-18FA-248D-A335-C3508C3F435F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31" creationId="{9EA5BFB6-C3CA-62A1-6AB7-1231ED90F2DF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32" creationId="{477E38EF-E0E6-2476-CD9F-167DAFA80327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33" creationId="{950FD51B-2916-D730-96AD-363ECBB719BB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34" creationId="{47D0241C-A56C-C662-6F7B-EDDA17FC1FE6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36" creationId="{EDF4627D-18B5-AEB3-936D-EE6F540F64E8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37" creationId="{260731C0-36F9-6DA1-F0EF-88B3AC4488BB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38" creationId="{FCBD6025-7A5E-3079-E930-DFCEC17549B8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39" creationId="{791DCEC0-BF70-D920-3CB1-BD6C18E566B5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40" creationId="{0F0713B2-4285-D868-A2C8-4A65F3448CD0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41" creationId="{2345A756-17E7-8E06-57E6-A38AE3615575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42" creationId="{97DB6DC9-5774-219B-6BDF-9AE95FFE8454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43" creationId="{498159FA-5266-45A4-F712-BD30434F0BA8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45" creationId="{4AE1333B-C110-6709-918C-66312D366BE5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46" creationId="{64C6BFCA-09F8-D7A7-144B-1255AB336243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47" creationId="{B1D97633-AE25-C949-EA1C-B39F35A05E9D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48" creationId="{3CB96A87-3270-1A33-FE88-491CAE4CE8B6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49" creationId="{5A6770C0-5CEE-D6B4-E8BB-6BC27D219A45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50" creationId="{E8E13255-2F82-0670-178E-579AD76A9C55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51" creationId="{A7CAF3F5-B947-514B-6F87-9EE5F9C70BAE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52" creationId="{1F997163-5105-B104-7120-EE96390CD8D9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58" creationId="{0274C6C4-9BC1-D423-B2B6-00E55F07B1DF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59" creationId="{4F02180E-C689-B6E5-3044-3B8D98052C99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60" creationId="{2CF8EC52-FFDD-B049-2EB1-F2EA57EEEF4B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61" creationId="{5C5CEDAA-96A2-7515-5026-6C4E29AB3413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62" creationId="{367995BE-3319-769F-5D07-FB0A07C1259A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63" creationId="{C7A193B8-3906-3B4C-11A5-BEB09B17904B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64" creationId="{6EEBB81D-1ACA-2B21-F75F-06658B4B096B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65" creationId="{B7E477B7-AF6F-72C8-4B90-AE6606F57311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67" creationId="{C5774BD7-09C3-D620-05B4-F353E63E3DCE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68" creationId="{922AABF0-632A-BF4A-632F-4B868657BD80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69" creationId="{3CA9F476-543A-107A-235E-73DEE36624D7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70" creationId="{9EEE8781-0520-29DC-329F-808562668AEA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71" creationId="{9D42BED0-F947-6C38-A354-D31ED54DB8A1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76" creationId="{AFD1AFA8-38FB-DF38-48D8-2EABF3578C4B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77" creationId="{C79E0080-B64A-0C33-73B4-59F15C3CE647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82" creationId="{4EF4F8E5-E6B7-D5DC-707A-ECC907A0FCC6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84" creationId="{747FA033-9843-59BB-7FE7-5B4F6E859A88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85" creationId="{95E450B3-BEB9-70F1-C993-813796B71E1F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86" creationId="{9118D359-8F26-F103-9450-3DBAFE4014C1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87" creationId="{0AED4D22-6BC5-8E5F-50F6-1EF8CF4CA3E9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88" creationId="{DFE28870-C81F-A003-74B6-B8AA71FDA44D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89" creationId="{C44D0B11-A37B-358C-1A11-17F59C16A29C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90" creationId="{F70E0F8B-0C7D-F0A9-B278-12A2F0EAE5DD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191" creationId="{535723E3-D7B2-6DA5-E8D2-51D8414C31B7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49" creationId="{9378DAD3-1ACA-CEC7-9101-D12414F5C839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50" creationId="{06DEA493-A01C-06EC-408E-5B8EA0FD72FB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51" creationId="{85D349B2-BA75-F3A5-E506-BB95BB263217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52" creationId="{6C813F6C-66BD-8DD9-6623-C4D879FB9020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53" creationId="{12CE4F52-5219-CEE6-1DED-B9476F4D2226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54" creationId="{DB59E06C-F114-0087-72DA-B9CD1F4C939C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55" creationId="{1DF2B676-DAE0-3923-E26D-79E256216AD9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57" creationId="{678EA8DC-8037-43C1-C269-9EEAF4731C34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61" creationId="{4D6BC2D7-73C6-117D-4632-9E17381CDA9F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63" creationId="{40EFEB64-7E6C-B1B2-43FB-742B0F2FF3BF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65" creationId="{8A171F5D-E360-953F-1458-A04673381997}"/>
          </ac:cxnSpMkLst>
        </pc:cxnChg>
        <pc:cxnChg chg="del">
          <ac:chgData name="Mr J Bee (BWCET)" userId="a1856448-f297-487a-a7ea-498499ce4ab3" providerId="ADAL" clId="{7B77F153-592D-49B5-BFF1-A2EAA9389930}" dt="2024-11-02T09:29:37.296" v="13819" actId="478"/>
          <ac:cxnSpMkLst>
            <pc:docMk/>
            <pc:sldMk cId="2599656712" sldId="1829"/>
            <ac:cxnSpMk id="2067" creationId="{D747531C-9F11-5C51-D5BE-AA1EFE0D3411}"/>
          </ac:cxnSpMkLst>
        </pc:cxnChg>
      </pc:sldChg>
      <pc:sldChg chg="add del">
        <pc:chgData name="Mr J Bee (BWCET)" userId="a1856448-f297-487a-a7ea-498499ce4ab3" providerId="ADAL" clId="{7B77F153-592D-49B5-BFF1-A2EAA9389930}" dt="2024-11-02T09:28:23.557" v="13795"/>
        <pc:sldMkLst>
          <pc:docMk/>
          <pc:sldMk cId="4036387744" sldId="1829"/>
        </pc:sldMkLst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97092243" sldId="1830"/>
        </pc:sldMkLst>
        <pc:spChg chg="mod">
          <ac:chgData name="Mr J Bee (BWCET)" userId="a1856448-f297-487a-a7ea-498499ce4ab3" providerId="ADAL" clId="{7B77F153-592D-49B5-BFF1-A2EAA9389930}" dt="2024-11-02T09:35:07.022" v="13917" actId="20577"/>
          <ac:spMkLst>
            <pc:docMk/>
            <pc:sldMk cId="97092243" sldId="1830"/>
            <ac:spMk id="14" creationId="{4C06EAE4-16F8-F95E-19BD-279F00EA35F2}"/>
          </ac:spMkLst>
        </pc:sp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72538226" sldId="1831"/>
        </pc:sldMkLst>
        <pc:spChg chg="del mod">
          <ac:chgData name="Mr J Bee (BWCET)" userId="a1856448-f297-487a-a7ea-498499ce4ab3" providerId="ADAL" clId="{7B77F153-592D-49B5-BFF1-A2EAA9389930}" dt="2024-11-02T09:37:11.328" v="13979" actId="478"/>
          <ac:spMkLst>
            <pc:docMk/>
            <pc:sldMk cId="3072538226" sldId="1831"/>
            <ac:spMk id="3" creationId="{C89F4313-6AE8-9055-EF6B-3ECD1D49AF43}"/>
          </ac:spMkLst>
        </pc:spChg>
        <pc:spChg chg="del mod">
          <ac:chgData name="Mr J Bee (BWCET)" userId="a1856448-f297-487a-a7ea-498499ce4ab3" providerId="ADAL" clId="{7B77F153-592D-49B5-BFF1-A2EAA9389930}" dt="2024-11-02T09:37:11.328" v="13979" actId="478"/>
          <ac:spMkLst>
            <pc:docMk/>
            <pc:sldMk cId="3072538226" sldId="1831"/>
            <ac:spMk id="5" creationId="{67B71E84-6C2B-6B48-03E8-FF746F67E403}"/>
          </ac:spMkLst>
        </pc:spChg>
        <pc:spChg chg="del mod">
          <ac:chgData name="Mr J Bee (BWCET)" userId="a1856448-f297-487a-a7ea-498499ce4ab3" providerId="ADAL" clId="{7B77F153-592D-49B5-BFF1-A2EAA9389930}" dt="2024-11-02T09:37:11.328" v="13979" actId="478"/>
          <ac:spMkLst>
            <pc:docMk/>
            <pc:sldMk cId="3072538226" sldId="1831"/>
            <ac:spMk id="6" creationId="{0A8E6C93-E4AD-197D-45D5-DD33C032B3DB}"/>
          </ac:spMkLst>
        </pc:spChg>
        <pc:spChg chg="del mod">
          <ac:chgData name="Mr J Bee (BWCET)" userId="a1856448-f297-487a-a7ea-498499ce4ab3" providerId="ADAL" clId="{7B77F153-592D-49B5-BFF1-A2EAA9389930}" dt="2024-11-02T09:37:11.328" v="13979" actId="478"/>
          <ac:spMkLst>
            <pc:docMk/>
            <pc:sldMk cId="3072538226" sldId="1831"/>
            <ac:spMk id="7" creationId="{0A6A6897-10A2-6C4C-8EF4-9FF1AC5940A3}"/>
          </ac:spMkLst>
        </pc:spChg>
        <pc:spChg chg="add del mod">
          <ac:chgData name="Mr J Bee (BWCET)" userId="a1856448-f297-487a-a7ea-498499ce4ab3" providerId="ADAL" clId="{7B77F153-592D-49B5-BFF1-A2EAA9389930}" dt="2024-11-02T09:36:51.744" v="13976" actId="478"/>
          <ac:spMkLst>
            <pc:docMk/>
            <pc:sldMk cId="3072538226" sldId="1831"/>
            <ac:spMk id="9" creationId="{B028F5D6-7583-FECE-34D6-46A160D62B85}"/>
          </ac:spMkLst>
        </pc:spChg>
        <pc:spChg chg="add mod">
          <ac:chgData name="Mr J Bee (BWCET)" userId="a1856448-f297-487a-a7ea-498499ce4ab3" providerId="ADAL" clId="{7B77F153-592D-49B5-BFF1-A2EAA9389930}" dt="2024-11-02T09:39:10.989" v="14017" actId="1076"/>
          <ac:spMkLst>
            <pc:docMk/>
            <pc:sldMk cId="3072538226" sldId="1831"/>
            <ac:spMk id="10" creationId="{9415A401-4F2A-479C-B226-6472CDB0D6BC}"/>
          </ac:spMkLst>
        </pc:spChg>
        <pc:spChg chg="add mod">
          <ac:chgData name="Mr J Bee (BWCET)" userId="a1856448-f297-487a-a7ea-498499ce4ab3" providerId="ADAL" clId="{7B77F153-592D-49B5-BFF1-A2EAA9389930}" dt="2024-11-02T09:39:24.472" v="14023" actId="20577"/>
          <ac:spMkLst>
            <pc:docMk/>
            <pc:sldMk cId="3072538226" sldId="1831"/>
            <ac:spMk id="13" creationId="{188E175B-BD61-76BA-361C-4C25FE9D85DD}"/>
          </ac:spMkLst>
        </pc:spChg>
        <pc:spChg chg="mod">
          <ac:chgData name="Mr J Bee (BWCET)" userId="a1856448-f297-487a-a7ea-498499ce4ab3" providerId="ADAL" clId="{7B77F153-592D-49B5-BFF1-A2EAA9389930}" dt="2024-11-02T09:35:54.710" v="13947" actId="6549"/>
          <ac:spMkLst>
            <pc:docMk/>
            <pc:sldMk cId="3072538226" sldId="1831"/>
            <ac:spMk id="25" creationId="{97D4E1AF-6B68-9D9F-9C98-405B5110A5B7}"/>
          </ac:spMkLst>
        </pc:spChg>
        <pc:spChg chg="del">
          <ac:chgData name="Mr J Bee (BWCET)" userId="a1856448-f297-487a-a7ea-498499ce4ab3" providerId="ADAL" clId="{7B77F153-592D-49B5-BFF1-A2EAA9389930}" dt="2024-11-02T09:35:59.711" v="13948" actId="478"/>
          <ac:spMkLst>
            <pc:docMk/>
            <pc:sldMk cId="3072538226" sldId="1831"/>
            <ac:spMk id="30" creationId="{76434B48-AEE7-94F4-B3DA-8DC80422B5B1}"/>
          </ac:spMkLst>
        </pc:spChg>
        <pc:spChg chg="mod topLvl">
          <ac:chgData name="Mr J Bee (BWCET)" userId="a1856448-f297-487a-a7ea-498499ce4ab3" providerId="ADAL" clId="{7B77F153-592D-49B5-BFF1-A2EAA9389930}" dt="2024-11-02T09:40:10.948" v="14028" actId="165"/>
          <ac:spMkLst>
            <pc:docMk/>
            <pc:sldMk cId="3072538226" sldId="1831"/>
            <ac:spMk id="39" creationId="{8EE14982-1AE3-9F29-0F4D-BA004874BBC7}"/>
          </ac:spMkLst>
        </pc:spChg>
        <pc:spChg chg="mod topLvl">
          <ac:chgData name="Mr J Bee (BWCET)" userId="a1856448-f297-487a-a7ea-498499ce4ab3" providerId="ADAL" clId="{7B77F153-592D-49B5-BFF1-A2EAA9389930}" dt="2024-11-02T09:40:14.471" v="14029" actId="165"/>
          <ac:spMkLst>
            <pc:docMk/>
            <pc:sldMk cId="3072538226" sldId="1831"/>
            <ac:spMk id="53" creationId="{8617C850-E9A3-5C0D-DA38-EDD0BD7160F3}"/>
          </ac:spMkLst>
        </pc:spChg>
        <pc:spChg chg="del mod">
          <ac:chgData name="Mr J Bee (BWCET)" userId="a1856448-f297-487a-a7ea-498499ce4ab3" providerId="ADAL" clId="{7B77F153-592D-49B5-BFF1-A2EAA9389930}" dt="2024-11-02T09:37:08.429" v="13978" actId="478"/>
          <ac:spMkLst>
            <pc:docMk/>
            <pc:sldMk cId="3072538226" sldId="1831"/>
            <ac:spMk id="59" creationId="{BE6F554F-B9E5-E70C-C702-55E07D9782AD}"/>
          </ac:spMkLst>
        </pc:spChg>
        <pc:spChg chg="del mod">
          <ac:chgData name="Mr J Bee (BWCET)" userId="a1856448-f297-487a-a7ea-498499ce4ab3" providerId="ADAL" clId="{7B77F153-592D-49B5-BFF1-A2EAA9389930}" dt="2024-11-02T09:37:08.429" v="13978" actId="478"/>
          <ac:spMkLst>
            <pc:docMk/>
            <pc:sldMk cId="3072538226" sldId="1831"/>
            <ac:spMk id="63" creationId="{81BBFB83-F7F6-B7DC-411C-FA592A2F13FF}"/>
          </ac:spMkLst>
        </pc:spChg>
        <pc:spChg chg="del mod">
          <ac:chgData name="Mr J Bee (BWCET)" userId="a1856448-f297-487a-a7ea-498499ce4ab3" providerId="ADAL" clId="{7B77F153-592D-49B5-BFF1-A2EAA9389930}" dt="2024-11-02T09:37:08.429" v="13978" actId="478"/>
          <ac:spMkLst>
            <pc:docMk/>
            <pc:sldMk cId="3072538226" sldId="1831"/>
            <ac:spMk id="67" creationId="{547F7728-9B90-6640-46FF-0FCDAE30AD92}"/>
          </ac:spMkLst>
        </pc:spChg>
        <pc:spChg chg="mod topLvl">
          <ac:chgData name="Mr J Bee (BWCET)" userId="a1856448-f297-487a-a7ea-498499ce4ab3" providerId="ADAL" clId="{7B77F153-592D-49B5-BFF1-A2EAA9389930}" dt="2024-11-02T09:40:10.948" v="14028" actId="165"/>
          <ac:spMkLst>
            <pc:docMk/>
            <pc:sldMk cId="3072538226" sldId="1831"/>
            <ac:spMk id="151" creationId="{527CE9A3-0F15-4E32-5C96-FAE351BB4384}"/>
          </ac:spMkLst>
        </pc:spChg>
        <pc:spChg chg="del mod">
          <ac:chgData name="Mr J Bee (BWCET)" userId="a1856448-f297-487a-a7ea-498499ce4ab3" providerId="ADAL" clId="{7B77F153-592D-49B5-BFF1-A2EAA9389930}" dt="2024-11-02T09:37:08.429" v="13978" actId="478"/>
          <ac:spMkLst>
            <pc:docMk/>
            <pc:sldMk cId="3072538226" sldId="1831"/>
            <ac:spMk id="152" creationId="{D7231DF3-18E8-41CA-F13C-C36989DC1489}"/>
          </ac:spMkLst>
        </pc:spChg>
        <pc:spChg chg="add mod">
          <ac:chgData name="Mr J Bee (BWCET)" userId="a1856448-f297-487a-a7ea-498499ce4ab3" providerId="ADAL" clId="{7B77F153-592D-49B5-BFF1-A2EAA9389930}" dt="2024-11-02T09:40:03.945" v="14027" actId="20577"/>
          <ac:spMkLst>
            <pc:docMk/>
            <pc:sldMk cId="3072538226" sldId="1831"/>
            <ac:spMk id="154" creationId="{69B03B2D-EA79-C9BC-D325-7D36E00DB0BD}"/>
          </ac:spMkLst>
        </pc:spChg>
        <pc:spChg chg="del mod">
          <ac:chgData name="Mr J Bee (BWCET)" userId="a1856448-f297-487a-a7ea-498499ce4ab3" providerId="ADAL" clId="{7B77F153-592D-49B5-BFF1-A2EAA9389930}" dt="2024-11-02T09:37:08.429" v="13978" actId="478"/>
          <ac:spMkLst>
            <pc:docMk/>
            <pc:sldMk cId="3072538226" sldId="1831"/>
            <ac:spMk id="156" creationId="{CD38942B-240F-7739-82D8-88604104E454}"/>
          </ac:spMkLst>
        </pc:spChg>
        <pc:spChg chg="mod topLvl">
          <ac:chgData name="Mr J Bee (BWCET)" userId="a1856448-f297-487a-a7ea-498499ce4ab3" providerId="ADAL" clId="{7B77F153-592D-49B5-BFF1-A2EAA9389930}" dt="2024-11-02T09:40:14.471" v="14029" actId="165"/>
          <ac:spMkLst>
            <pc:docMk/>
            <pc:sldMk cId="3072538226" sldId="1831"/>
            <ac:spMk id="160" creationId="{84B4CC2D-346E-C709-A607-324A4604DAE3}"/>
          </ac:spMkLst>
        </pc:spChg>
        <pc:spChg chg="mod topLvl">
          <ac:chgData name="Mr J Bee (BWCET)" userId="a1856448-f297-487a-a7ea-498499ce4ab3" providerId="ADAL" clId="{7B77F153-592D-49B5-BFF1-A2EAA9389930}" dt="2024-11-02T09:40:17.006" v="14030" actId="165"/>
          <ac:spMkLst>
            <pc:docMk/>
            <pc:sldMk cId="3072538226" sldId="1831"/>
            <ac:spMk id="168" creationId="{29F0C3D8-E310-BBA4-2EDA-F3AA1BB26612}"/>
          </ac:spMkLst>
        </pc:spChg>
        <pc:spChg chg="mod topLvl">
          <ac:chgData name="Mr J Bee (BWCET)" userId="a1856448-f297-487a-a7ea-498499ce4ab3" providerId="ADAL" clId="{7B77F153-592D-49B5-BFF1-A2EAA9389930}" dt="2024-11-02T09:40:17.006" v="14030" actId="165"/>
          <ac:spMkLst>
            <pc:docMk/>
            <pc:sldMk cId="3072538226" sldId="1831"/>
            <ac:spMk id="180" creationId="{ABECD0C0-47C6-B1E6-352B-3AA6D1A5466C}"/>
          </ac:spMkLst>
        </pc:spChg>
        <pc:grpChg chg="add del mod">
          <ac:chgData name="Mr J Bee (BWCET)" userId="a1856448-f297-487a-a7ea-498499ce4ab3" providerId="ADAL" clId="{7B77F153-592D-49B5-BFF1-A2EAA9389930}" dt="2024-11-02T09:40:14.471" v="14029" actId="165"/>
          <ac:grpSpMkLst>
            <pc:docMk/>
            <pc:sldMk cId="3072538226" sldId="1831"/>
            <ac:grpSpMk id="12" creationId="{7C1F62AA-AB26-063A-8922-608928C2B929}"/>
          </ac:grpSpMkLst>
        </pc:grpChg>
        <pc:grpChg chg="add del mod">
          <ac:chgData name="Mr J Bee (BWCET)" userId="a1856448-f297-487a-a7ea-498499ce4ab3" providerId="ADAL" clId="{7B77F153-592D-49B5-BFF1-A2EAA9389930}" dt="2024-11-02T09:40:10.948" v="14028" actId="165"/>
          <ac:grpSpMkLst>
            <pc:docMk/>
            <pc:sldMk cId="3072538226" sldId="1831"/>
            <ac:grpSpMk id="27" creationId="{C844D7EB-13D6-501B-1ECB-6246D1F29496}"/>
          </ac:grpSpMkLst>
        </pc:grpChg>
        <pc:grpChg chg="add del mod">
          <ac:chgData name="Mr J Bee (BWCET)" userId="a1856448-f297-487a-a7ea-498499ce4ab3" providerId="ADAL" clId="{7B77F153-592D-49B5-BFF1-A2EAA9389930}" dt="2024-11-02T09:40:17.006" v="14030" actId="165"/>
          <ac:grpSpMkLst>
            <pc:docMk/>
            <pc:sldMk cId="3072538226" sldId="1831"/>
            <ac:grpSpMk id="155" creationId="{BC3A15A1-099E-3221-4551-E23DA460BEF6}"/>
          </ac:grpSpMkLst>
        </pc:grpChg>
        <pc:graphicFrameChg chg="del">
          <ac:chgData name="Mr J Bee (BWCET)" userId="a1856448-f297-487a-a7ea-498499ce4ab3" providerId="ADAL" clId="{7B77F153-592D-49B5-BFF1-A2EAA9389930}" dt="2024-11-02T09:35:33.507" v="13921" actId="478"/>
          <ac:graphicFrameMkLst>
            <pc:docMk/>
            <pc:sldMk cId="3072538226" sldId="1831"/>
            <ac:graphicFrameMk id="8" creationId="{6D1E9F65-4C7D-6A70-FE98-6F700E38F33E}"/>
          </ac:graphicFrameMkLst>
        </pc:graphicFrameChg>
        <pc:graphicFrameChg chg="del">
          <ac:chgData name="Mr J Bee (BWCET)" userId="a1856448-f297-487a-a7ea-498499ce4ab3" providerId="ADAL" clId="{7B77F153-592D-49B5-BFF1-A2EAA9389930}" dt="2024-11-02T09:35:33.507" v="13921" actId="478"/>
          <ac:graphicFrameMkLst>
            <pc:docMk/>
            <pc:sldMk cId="3072538226" sldId="1831"/>
            <ac:graphicFrameMk id="54" creationId="{561B4F16-5639-5DBD-781C-8FD186DFE298}"/>
          </ac:graphicFrameMkLst>
        </pc:graphicFrameChg>
        <pc:graphicFrameChg chg="del">
          <ac:chgData name="Mr J Bee (BWCET)" userId="a1856448-f297-487a-a7ea-498499ce4ab3" providerId="ADAL" clId="{7B77F153-592D-49B5-BFF1-A2EAA9389930}" dt="2024-11-02T09:35:33.507" v="13921" actId="478"/>
          <ac:graphicFrameMkLst>
            <pc:docMk/>
            <pc:sldMk cId="3072538226" sldId="1831"/>
            <ac:graphicFrameMk id="55" creationId="{3DED8D7E-91C4-9E9E-F777-8727E64CDDF6}"/>
          </ac:graphicFrameMkLst>
        </pc:graphicFrameChg>
        <pc:graphicFrameChg chg="del">
          <ac:chgData name="Mr J Bee (BWCET)" userId="a1856448-f297-487a-a7ea-498499ce4ab3" providerId="ADAL" clId="{7B77F153-592D-49B5-BFF1-A2EAA9389930}" dt="2024-11-02T09:35:33.507" v="13921" actId="478"/>
          <ac:graphicFrameMkLst>
            <pc:docMk/>
            <pc:sldMk cId="3072538226" sldId="1831"/>
            <ac:graphicFrameMk id="56" creationId="{A069F0D7-B92A-0517-1326-29E6C2A40595}"/>
          </ac:graphicFrameMkLst>
        </pc:graphicFrameChg>
        <pc:graphicFrameChg chg="del">
          <ac:chgData name="Mr J Bee (BWCET)" userId="a1856448-f297-487a-a7ea-498499ce4ab3" providerId="ADAL" clId="{7B77F153-592D-49B5-BFF1-A2EAA9389930}" dt="2024-11-02T09:35:33.507" v="13921" actId="478"/>
          <ac:graphicFrameMkLst>
            <pc:docMk/>
            <pc:sldMk cId="3072538226" sldId="1831"/>
            <ac:graphicFrameMk id="57" creationId="{E5D02B7B-341C-B734-51F6-C2F49D7BE30E}"/>
          </ac:graphicFrameMkLst>
        </pc:graphicFrameChg>
        <pc:graphicFrameChg chg="del">
          <ac:chgData name="Mr J Bee (BWCET)" userId="a1856448-f297-487a-a7ea-498499ce4ab3" providerId="ADAL" clId="{7B77F153-592D-49B5-BFF1-A2EAA9389930}" dt="2024-11-02T09:35:33.507" v="13921" actId="478"/>
          <ac:graphicFrameMkLst>
            <pc:docMk/>
            <pc:sldMk cId="3072538226" sldId="1831"/>
            <ac:graphicFrameMk id="58" creationId="{1B0E7401-9965-8052-08F0-DFF9FDDCB945}"/>
          </ac:graphicFrameMkLst>
        </pc:graphicFrameChg>
        <pc:graphicFrameChg chg="del">
          <ac:chgData name="Mr J Bee (BWCET)" userId="a1856448-f297-487a-a7ea-498499ce4ab3" providerId="ADAL" clId="{7B77F153-592D-49B5-BFF1-A2EAA9389930}" dt="2024-11-02T09:35:33.507" v="13921" actId="478"/>
          <ac:graphicFrameMkLst>
            <pc:docMk/>
            <pc:sldMk cId="3072538226" sldId="1831"/>
            <ac:graphicFrameMk id="60" creationId="{C0BABF1C-B3E2-CC5C-610B-0A7E997E9058}"/>
          </ac:graphicFrameMkLst>
        </pc:graphicFrameChg>
        <pc:graphicFrameChg chg="del">
          <ac:chgData name="Mr J Bee (BWCET)" userId="a1856448-f297-487a-a7ea-498499ce4ab3" providerId="ADAL" clId="{7B77F153-592D-49B5-BFF1-A2EAA9389930}" dt="2024-11-02T09:35:33.507" v="13921" actId="478"/>
          <ac:graphicFrameMkLst>
            <pc:docMk/>
            <pc:sldMk cId="3072538226" sldId="1831"/>
            <ac:graphicFrameMk id="61" creationId="{B71F23C3-35FE-8454-3924-218928E327D1}"/>
          </ac:graphicFrameMkLst>
        </pc:graphicFrame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2" creationId="{8FB8E50A-5CD3-E741-11A1-A4C0678688D7}"/>
          </ac:cxnSpMkLst>
        </pc:cxnChg>
        <pc:cxnChg chg="del mod">
          <ac:chgData name="Mr J Bee (BWCET)" userId="a1856448-f297-487a-a7ea-498499ce4ab3" providerId="ADAL" clId="{7B77F153-592D-49B5-BFF1-A2EAA9389930}" dt="2024-11-02T09:38:47.041" v="14011" actId="478"/>
          <ac:cxnSpMkLst>
            <pc:docMk/>
            <pc:sldMk cId="3072538226" sldId="1831"/>
            <ac:cxnSpMk id="4" creationId="{219BA071-34EF-456F-D976-66476E18EDC0}"/>
          </ac:cxnSpMkLst>
        </pc:cxnChg>
        <pc:cxnChg chg="add 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11" creationId="{F5B5C1B2-B464-7494-B147-D39D60128CDD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14" creationId="{1729883F-8027-BE72-50D3-2191E37C06A2}"/>
          </ac:cxnSpMkLst>
        </pc:cxnChg>
        <pc:cxnChg chg="del mod">
          <ac:chgData name="Mr J Bee (BWCET)" userId="a1856448-f297-487a-a7ea-498499ce4ab3" providerId="ADAL" clId="{7B77F153-592D-49B5-BFF1-A2EAA9389930}" dt="2024-11-02T09:37:46.533" v="13981" actId="478"/>
          <ac:cxnSpMkLst>
            <pc:docMk/>
            <pc:sldMk cId="3072538226" sldId="1831"/>
            <ac:cxnSpMk id="15" creationId="{3518E491-87B6-1B2A-D848-CED48B94551A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16" creationId="{C74E6FF6-F0AA-3FC4-9B4A-071CDB12422C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7" creationId="{A5A376FA-C33D-4EC8-CE87-B22ADE452D5C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8" creationId="{8CCC7F04-52E5-D868-0EED-D3557FEAE305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9" creationId="{025122D9-C3F4-697F-5EC9-8EB430F0261E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20" creationId="{F074ABD3-32CA-86E5-7E27-07B8DCC50EAF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21" creationId="{D045DED8-3F0E-29BF-6305-ADE2A52E204B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22" creationId="{D969A413-999B-0D7B-A662-F591BD73F282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23" creationId="{D97CB3E5-74D4-DB59-41A8-34C4E3D7EBAB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24" creationId="{D1990E9E-DE82-90E6-8398-242B57F9F26F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28" creationId="{3FD35579-4B22-1E5A-6C77-B03825CF7E27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29" creationId="{1000B904-A7CA-CADF-2F80-8A4F713A0F25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31" creationId="{F88E4A4C-C7DD-7144-DC21-0A50555368BC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32" creationId="{F4C83A75-4377-A7D3-23B9-B631EC6E42DF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33" creationId="{21F0F739-5AA2-B954-1421-03987D988BBC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34" creationId="{467AB9DB-2EF3-1047-761D-40045B1AD0E7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35" creationId="{EA5163D7-7223-5347-E00A-E61FDCFD7FC6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36" creationId="{2DA38121-575B-41E4-A5E2-9F8AB9A6C6EE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37" creationId="{07EB370C-F7E4-01BE-36E6-A0BE133CB060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38" creationId="{EEBB43C8-28E2-3F42-9EBE-DB6B72E68F14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40" creationId="{94D899C4-DD67-3B9A-0766-1605F0A9F114}"/>
          </ac:cxnSpMkLst>
        </pc:cxnChg>
        <pc:cxnChg chg="del mod topLvl">
          <ac:chgData name="Mr J Bee (BWCET)" userId="a1856448-f297-487a-a7ea-498499ce4ab3" providerId="ADAL" clId="{7B77F153-592D-49B5-BFF1-A2EAA9389930}" dt="2024-11-02T09:40:20.773" v="14031" actId="478"/>
          <ac:cxnSpMkLst>
            <pc:docMk/>
            <pc:sldMk cId="3072538226" sldId="1831"/>
            <ac:cxnSpMk id="41" creationId="{A6F68A95-9B39-AAA0-39C6-C0544749395C}"/>
          </ac:cxnSpMkLst>
        </pc:cxnChg>
        <pc:cxnChg chg="del mod topLvl">
          <ac:chgData name="Mr J Bee (BWCET)" userId="a1856448-f297-487a-a7ea-498499ce4ab3" providerId="ADAL" clId="{7B77F153-592D-49B5-BFF1-A2EAA9389930}" dt="2024-11-02T09:40:21.250" v="14032" actId="478"/>
          <ac:cxnSpMkLst>
            <pc:docMk/>
            <pc:sldMk cId="3072538226" sldId="1831"/>
            <ac:cxnSpMk id="42" creationId="{AB7CAAD3-9A4E-4818-6CEA-9B0E467B6D8A}"/>
          </ac:cxnSpMkLst>
        </pc:cxnChg>
        <pc:cxnChg chg="del mod topLvl">
          <ac:chgData name="Mr J Bee (BWCET)" userId="a1856448-f297-487a-a7ea-498499ce4ab3" providerId="ADAL" clId="{7B77F153-592D-49B5-BFF1-A2EAA9389930}" dt="2024-11-02T09:40:21.953" v="14033" actId="478"/>
          <ac:cxnSpMkLst>
            <pc:docMk/>
            <pc:sldMk cId="3072538226" sldId="1831"/>
            <ac:cxnSpMk id="43" creationId="{DD2A1E33-65F3-8CA0-0428-8EFE25DA5370}"/>
          </ac:cxnSpMkLst>
        </pc:cxnChg>
        <pc:cxnChg chg="del mod topLvl">
          <ac:chgData name="Mr J Bee (BWCET)" userId="a1856448-f297-487a-a7ea-498499ce4ab3" providerId="ADAL" clId="{7B77F153-592D-49B5-BFF1-A2EAA9389930}" dt="2024-11-02T09:40:22.737" v="14034" actId="478"/>
          <ac:cxnSpMkLst>
            <pc:docMk/>
            <pc:sldMk cId="3072538226" sldId="1831"/>
            <ac:cxnSpMk id="44" creationId="{3F6FA6FD-B013-6789-93C9-6309CD27890A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45" creationId="{E2237FD2-7146-7C5B-1A63-040E4B73923A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46" creationId="{8709BDD9-BBFD-71B2-1468-7EC8E1C48A6E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47" creationId="{3EE728E7-B7E2-8C1E-38B8-55104D952F81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48" creationId="{9DD5A4CE-7AA6-7FFD-FF3E-74CCF04878B0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49" creationId="{47805954-AFF2-6606-73B4-097EE18700AD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50" creationId="{52A07DAF-2CC0-3305-CD87-E0402A4930A9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51" creationId="{D476004B-F1E1-D64F-88AC-C8695F56D20D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52" creationId="{44732D73-7551-89E1-356D-91EBD18D8AE8}"/>
          </ac:cxnSpMkLst>
        </pc:cxnChg>
        <pc:cxnChg chg="del mod topLvl">
          <ac:chgData name="Mr J Bee (BWCET)" userId="a1856448-f297-487a-a7ea-498499ce4ab3" providerId="ADAL" clId="{7B77F153-592D-49B5-BFF1-A2EAA9389930}" dt="2024-11-02T09:40:23.273" v="14035" actId="478"/>
          <ac:cxnSpMkLst>
            <pc:docMk/>
            <pc:sldMk cId="3072538226" sldId="1831"/>
            <ac:cxnSpMk id="62" creationId="{34A65AB1-D406-C256-795C-E85FBD8F8A66}"/>
          </ac:cxnSpMkLst>
        </pc:cxnChg>
        <pc:cxnChg chg="del mod topLvl">
          <ac:chgData name="Mr J Bee (BWCET)" userId="a1856448-f297-487a-a7ea-498499ce4ab3" providerId="ADAL" clId="{7B77F153-592D-49B5-BFF1-A2EAA9389930}" dt="2024-11-02T09:40:24.001" v="14036" actId="478"/>
          <ac:cxnSpMkLst>
            <pc:docMk/>
            <pc:sldMk cId="3072538226" sldId="1831"/>
            <ac:cxnSpMk id="64" creationId="{04ACDD0E-406A-4F5A-B830-6A0A8E307538}"/>
          </ac:cxnSpMkLst>
        </pc:cxnChg>
        <pc:cxnChg chg="del mod topLvl">
          <ac:chgData name="Mr J Bee (BWCET)" userId="a1856448-f297-487a-a7ea-498499ce4ab3" providerId="ADAL" clId="{7B77F153-592D-49B5-BFF1-A2EAA9389930}" dt="2024-11-02T09:40:24.702" v="14037" actId="478"/>
          <ac:cxnSpMkLst>
            <pc:docMk/>
            <pc:sldMk cId="3072538226" sldId="1831"/>
            <ac:cxnSpMk id="65" creationId="{2C5622CB-4D0E-E551-E346-62DFD33D16EC}"/>
          </ac:cxnSpMkLst>
        </pc:cxnChg>
        <pc:cxnChg chg="del mod topLvl">
          <ac:chgData name="Mr J Bee (BWCET)" userId="a1856448-f297-487a-a7ea-498499ce4ab3" providerId="ADAL" clId="{7B77F153-592D-49B5-BFF1-A2EAA9389930}" dt="2024-11-02T09:40:25.612" v="14038" actId="478"/>
          <ac:cxnSpMkLst>
            <pc:docMk/>
            <pc:sldMk cId="3072538226" sldId="1831"/>
            <ac:cxnSpMk id="66" creationId="{155682D8-B746-D11C-52C9-D8C809A0C633}"/>
          </ac:cxnSpMkLst>
        </pc:cxnChg>
        <pc:cxnChg chg="del mod topLvl">
          <ac:chgData name="Mr J Bee (BWCET)" userId="a1856448-f297-487a-a7ea-498499ce4ab3" providerId="ADAL" clId="{7B77F153-592D-49B5-BFF1-A2EAA9389930}" dt="2024-11-02T09:40:26.681" v="14039" actId="478"/>
          <ac:cxnSpMkLst>
            <pc:docMk/>
            <pc:sldMk cId="3072538226" sldId="1831"/>
            <ac:cxnSpMk id="68" creationId="{005CE600-48EE-703C-9166-F924553F74AC}"/>
          </ac:cxnSpMkLst>
        </pc:cxnChg>
        <pc:cxnChg chg="del mod topLvl">
          <ac:chgData name="Mr J Bee (BWCET)" userId="a1856448-f297-487a-a7ea-498499ce4ab3" providerId="ADAL" clId="{7B77F153-592D-49B5-BFF1-A2EAA9389930}" dt="2024-11-02T09:40:27.587" v="14040" actId="478"/>
          <ac:cxnSpMkLst>
            <pc:docMk/>
            <pc:sldMk cId="3072538226" sldId="1831"/>
            <ac:cxnSpMk id="69" creationId="{DE619D94-F2C3-A8B3-A875-793FAE5DA4EB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70" creationId="{BD710D95-61C6-67CC-CEDF-E6FC63EE781C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71" creationId="{283521CA-6415-C8F9-9C69-14F6D137A1EB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72" creationId="{5AF600D1-21F1-CD47-06DF-B872CC41D3EB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73" creationId="{F5BFBF8B-78E8-9741-C5CD-4BDF90F73206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74" creationId="{7C0444C2-D464-5008-28FD-CF3D58D132BA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75" creationId="{770E0357-40DF-BD78-7502-CB7F3CFC2BE1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76" creationId="{B9B5D071-707D-6C35-B45D-62B9171FA1C0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77" creationId="{F16AB26B-E752-3FAE-9A78-B8DC98332711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78" creationId="{DCBC7EE9-EEE1-5C25-89B8-C6B091276343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79" creationId="{418D12E5-E5F3-8C7C-3D55-9330194A0DB3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80" creationId="{C63461E8-6E94-8ED8-AEFF-E5BFF2ABB0D6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81" creationId="{211A55D1-CD03-F4F1-B544-DFD1D3632A17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82" creationId="{2F312BB6-575B-6A90-19CB-9744C1608E33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83" creationId="{13370414-8590-68E8-EF4B-8F3D1EA4D2B2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84" creationId="{100551B7-88F8-43F8-9256-B15150CB99CC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85" creationId="{1FD9B4F2-73EC-9BFE-75C9-0E358FF34987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86" creationId="{607A6F2D-D152-3132-D571-D469E7A72283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87" creationId="{69B4ADFE-1E5C-6063-4DA7-C2D4E82DD475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88" creationId="{AD72720E-D8E2-05EB-D5E3-EF398C7F6EA1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89" creationId="{7461860A-7E15-CA4E-BF76-41B0A50CFF39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90" creationId="{8691A581-7562-5521-490C-9187DA4BB3A4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91" creationId="{90C35AD6-12B3-FE37-6E2C-9FCD5CB7ED1B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92" creationId="{D3186958-51BC-33B7-0CFE-0BA1225FBCDD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93" creationId="{ADBC91D6-63F1-0468-841C-C289FFA08339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94" creationId="{A03F8A69-DFB2-9554-C0EC-AE3EE01922E8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95" creationId="{D38173D8-8F47-D50D-2743-B2E1AFB4A71C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96" creationId="{D6F896D0-4054-EE96-D12B-DD653D6FB3B1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97" creationId="{E7119FFB-C91F-24B3-ED6B-9CF0266CE983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98" creationId="{FFF26D94-97D5-4DD6-65F6-8BE7B938D943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99" creationId="{E36E3ADE-7246-1F99-AFC4-1FF37AD8DFA4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00" creationId="{A8E83FE3-5160-1170-1DA6-810F24F433D0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101" creationId="{6F06E74C-AADB-23B8-963A-561ADEF84A8F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02" creationId="{28BFA364-E482-BB2D-AEE7-70191AC3027B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03" creationId="{D10EB39B-A73C-8669-B9A7-38C424D55546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04" creationId="{53E97990-852F-8F64-8592-D05024CE2B56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05" creationId="{FCDEFE41-DF65-F215-9A2A-E6D25CC86E74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06" creationId="{084B6A9B-C79C-3346-ADF5-268C9FAD6320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07" creationId="{2C06BB6A-286F-BBAA-410F-ED0CC23C5BF5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08" creationId="{78FAC896-DE69-9462-BAEC-D83287884962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09" creationId="{52190FAE-F21C-DBC7-87D1-D9ED87434A6C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110" creationId="{0F3D94E6-2A05-23F3-6AE0-FAA62629B46B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11" creationId="{A2A5F0D4-9547-59E2-2D6A-0977A9FA1BD0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12" creationId="{5E21355B-7712-76B3-AADB-CE281C4B3009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13" creationId="{4528BEFD-D92C-9BDE-4CAD-42D99D270F22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14" creationId="{B5AE32E8-C40B-6931-1081-C67FD965043E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15" creationId="{AA9D62D2-5493-0F22-9F8C-7F2554928701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16" creationId="{EDE25F0D-C403-8F21-2962-210DDA6B1D39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17" creationId="{BD7666CD-80B6-33EA-F655-8BCA50BBF2B7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18" creationId="{08CF480F-5C37-353F-F118-0568CA337AD0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119" creationId="{88A5EFA3-8B1D-844D-E4C8-0E4C6A15AE33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20" creationId="{511DEA81-E50A-AF3B-E4CC-20C2041BABFA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21" creationId="{B9FA95F0-1D74-6B6F-98B8-C488CF664073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22" creationId="{DECBB561-8AD7-BCB9-2397-595A1C5C69D3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23" creationId="{AAA554E3-29B0-BF6E-27E9-0E078CC69429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24" creationId="{29B24D66-46B9-A50C-26EE-F6EBFD4323CA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25" creationId="{8171B65D-F304-7443-082E-3662DB989932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26" creationId="{E61311F6-8379-5F98-2EA8-75CF39133F67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27" creationId="{F464A6CA-49D4-7AC0-19C9-509745EDADB3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128" creationId="{3E98D84A-1F40-FD77-987F-E3095F32A983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29" creationId="{E48D17D9-64D9-D3E9-DAA6-8C56675C6B5F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30" creationId="{C978C9BC-7D16-3A9B-EBEA-C6DCFC7DF475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31" creationId="{533C6BDA-3249-54B0-DADF-485C94A9A18D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32" creationId="{30A7DF2C-65A4-36E7-6072-65EBE8F379B1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33" creationId="{09B9D032-8D47-6CA3-C6AD-850F8DFAC976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34" creationId="{9E60C31C-4EFB-B551-C8F6-0536419F796F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35" creationId="{AAEAA1F2-6CF6-B741-B08C-B53DFEEA2A9D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36" creationId="{B527D85F-082F-86F3-BEA1-4FA751A1A583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137" creationId="{D8CBA310-2001-2D42-5192-01A4520A16EC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38" creationId="{5202F357-1889-453B-1AB0-3C1224F9005A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39" creationId="{EEBE20E3-0F31-763E-FAB9-0AA2BBA5E218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40" creationId="{AA771478-1559-DC7B-E3B1-39A8D9915AB3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41" creationId="{92E484D9-F3E9-224C-5762-6C9BB1738196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42" creationId="{CA840E94-8F7F-99D3-D342-5A230B0077D0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43" creationId="{352936DF-2A7F-A012-1781-9D8E9DE51994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44" creationId="{195BF00D-09E1-2C4B-21FB-9DAB5D86460F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45" creationId="{8F3ED2C0-8CF5-4D06-2056-6163B5BF4DC8}"/>
          </ac:cxnSpMkLst>
        </pc:cxnChg>
        <pc:cxnChg chg="mod topLvl">
          <ac:chgData name="Mr J Bee (BWCET)" userId="a1856448-f297-487a-a7ea-498499ce4ab3" providerId="ADAL" clId="{7B77F153-592D-49B5-BFF1-A2EAA9389930}" dt="2024-11-02T09:40:14.471" v="14029" actId="165"/>
          <ac:cxnSpMkLst>
            <pc:docMk/>
            <pc:sldMk cId="3072538226" sldId="1831"/>
            <ac:cxnSpMk id="146" creationId="{578FA525-BE32-7E23-33D4-E810E24107E3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47" creationId="{E99DA3DA-C26E-6FF0-A00F-A90330C6B60D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48" creationId="{A3354B9D-E9A7-DFB3-7273-BC99FF1BDF3C}"/>
          </ac:cxnSpMkLst>
        </pc:cxnChg>
        <pc:cxnChg chg="del mod">
          <ac:chgData name="Mr J Bee (BWCET)" userId="a1856448-f297-487a-a7ea-498499ce4ab3" providerId="ADAL" clId="{7B77F153-592D-49B5-BFF1-A2EAA9389930}" dt="2024-11-02T09:37:48.826" v="13982" actId="478"/>
          <ac:cxnSpMkLst>
            <pc:docMk/>
            <pc:sldMk cId="3072538226" sldId="1831"/>
            <ac:cxnSpMk id="149" creationId="{698D94F8-5D5A-3440-F23D-C2B2D65972FF}"/>
          </ac:cxnSpMkLst>
        </pc:cxnChg>
        <pc:cxnChg chg="del mod">
          <ac:chgData name="Mr J Bee (BWCET)" userId="a1856448-f297-487a-a7ea-498499ce4ab3" providerId="ADAL" clId="{7B77F153-592D-49B5-BFF1-A2EAA9389930}" dt="2024-11-02T09:37:45.475" v="13980" actId="478"/>
          <ac:cxnSpMkLst>
            <pc:docMk/>
            <pc:sldMk cId="3072538226" sldId="1831"/>
            <ac:cxnSpMk id="150" creationId="{7A5AF670-4A71-87CD-FA3A-A5B5A61D62E0}"/>
          </ac:cxnSpMkLst>
        </pc:cxnChg>
        <pc:cxnChg chg="mod topLvl">
          <ac:chgData name="Mr J Bee (BWCET)" userId="a1856448-f297-487a-a7ea-498499ce4ab3" providerId="ADAL" clId="{7B77F153-592D-49B5-BFF1-A2EAA9389930}" dt="2024-11-02T09:40:10.948" v="14028" actId="165"/>
          <ac:cxnSpMkLst>
            <pc:docMk/>
            <pc:sldMk cId="3072538226" sldId="1831"/>
            <ac:cxnSpMk id="153" creationId="{5528BDEE-9BA4-3882-1C99-2E1E4C3E760B}"/>
          </ac:cxnSpMkLst>
        </pc:cxnChg>
        <pc:cxnChg chg="mod topLvl">
          <ac:chgData name="Mr J Bee (BWCET)" userId="a1856448-f297-487a-a7ea-498499ce4ab3" providerId="ADAL" clId="{7B77F153-592D-49B5-BFF1-A2EAA9389930}" dt="2024-11-02T09:40:17.006" v="14030" actId="165"/>
          <ac:cxnSpMkLst>
            <pc:docMk/>
            <pc:sldMk cId="3072538226" sldId="1831"/>
            <ac:cxnSpMk id="157" creationId="{ADF26905-E08A-8B3B-44B8-1836EF738015}"/>
          </ac:cxnSpMkLst>
        </pc:cxnChg>
        <pc:cxnChg chg="add del mod topLvl">
          <ac:chgData name="Mr J Bee (BWCET)" userId="a1856448-f297-487a-a7ea-498499ce4ab3" providerId="ADAL" clId="{7B77F153-592D-49B5-BFF1-A2EAA9389930}" dt="2024-11-02T09:40:40.038" v="14043" actId="478"/>
          <ac:cxnSpMkLst>
            <pc:docMk/>
            <pc:sldMk cId="3072538226" sldId="1831"/>
            <ac:cxnSpMk id="158" creationId="{6CF29241-F28D-5939-44F5-91AB85F4F862}"/>
          </ac:cxnSpMkLst>
        </pc:cxnChg>
        <pc:cxnChg chg="add del mod topLvl">
          <ac:chgData name="Mr J Bee (BWCET)" userId="a1856448-f297-487a-a7ea-498499ce4ab3" providerId="ADAL" clId="{7B77F153-592D-49B5-BFF1-A2EAA9389930}" dt="2024-11-02T09:40:40.038" v="14043" actId="478"/>
          <ac:cxnSpMkLst>
            <pc:docMk/>
            <pc:sldMk cId="3072538226" sldId="1831"/>
            <ac:cxnSpMk id="159" creationId="{45584FEA-CB9B-E093-E2F1-C9DCB88394B4}"/>
          </ac:cxnSpMkLst>
        </pc:cxnChg>
        <pc:cxnChg chg="add del mod topLvl">
          <ac:chgData name="Mr J Bee (BWCET)" userId="a1856448-f297-487a-a7ea-498499ce4ab3" providerId="ADAL" clId="{7B77F153-592D-49B5-BFF1-A2EAA9389930}" dt="2024-11-02T09:40:40.038" v="14043" actId="478"/>
          <ac:cxnSpMkLst>
            <pc:docMk/>
            <pc:sldMk cId="3072538226" sldId="1831"/>
            <ac:cxnSpMk id="161" creationId="{4C2CA4D1-5B4E-E285-F630-BEF77C43A3AB}"/>
          </ac:cxnSpMkLst>
        </pc:cxnChg>
        <pc:cxnChg chg="mod topLvl">
          <ac:chgData name="Mr J Bee (BWCET)" userId="a1856448-f297-487a-a7ea-498499ce4ab3" providerId="ADAL" clId="{7B77F153-592D-49B5-BFF1-A2EAA9389930}" dt="2024-11-02T09:40:17.006" v="14030" actId="165"/>
          <ac:cxnSpMkLst>
            <pc:docMk/>
            <pc:sldMk cId="3072538226" sldId="1831"/>
            <ac:cxnSpMk id="162" creationId="{19F32282-2191-8CEF-DBE5-239E72C1B56F}"/>
          </ac:cxnSpMkLst>
        </pc:cxnChg>
        <pc:cxnChg chg="add del mod topLvl">
          <ac:chgData name="Mr J Bee (BWCET)" userId="a1856448-f297-487a-a7ea-498499ce4ab3" providerId="ADAL" clId="{7B77F153-592D-49B5-BFF1-A2EAA9389930}" dt="2024-11-02T09:40:42.291" v="14044" actId="478"/>
          <ac:cxnSpMkLst>
            <pc:docMk/>
            <pc:sldMk cId="3072538226" sldId="1831"/>
            <ac:cxnSpMk id="163" creationId="{311AE0B3-F874-03C0-4545-2D38EA44FE3A}"/>
          </ac:cxnSpMkLst>
        </pc:cxnChg>
        <pc:cxnChg chg="add del mod topLvl">
          <ac:chgData name="Mr J Bee (BWCET)" userId="a1856448-f297-487a-a7ea-498499ce4ab3" providerId="ADAL" clId="{7B77F153-592D-49B5-BFF1-A2EAA9389930}" dt="2024-11-02T09:40:42.291" v="14044" actId="478"/>
          <ac:cxnSpMkLst>
            <pc:docMk/>
            <pc:sldMk cId="3072538226" sldId="1831"/>
            <ac:cxnSpMk id="164" creationId="{8145D5AA-6558-B2C5-DEBE-8160BE823808}"/>
          </ac:cxnSpMkLst>
        </pc:cxnChg>
        <pc:cxnChg chg="add del mod topLvl">
          <ac:chgData name="Mr J Bee (BWCET)" userId="a1856448-f297-487a-a7ea-498499ce4ab3" providerId="ADAL" clId="{7B77F153-592D-49B5-BFF1-A2EAA9389930}" dt="2024-11-02T09:40:42.291" v="14044" actId="478"/>
          <ac:cxnSpMkLst>
            <pc:docMk/>
            <pc:sldMk cId="3072538226" sldId="1831"/>
            <ac:cxnSpMk id="165" creationId="{E1145026-547A-BE1C-2D36-55DE4DC713F3}"/>
          </ac:cxnSpMkLst>
        </pc:cxnChg>
        <pc:cxnChg chg="add del mod topLvl">
          <ac:chgData name="Mr J Bee (BWCET)" userId="a1856448-f297-487a-a7ea-498499ce4ab3" providerId="ADAL" clId="{7B77F153-592D-49B5-BFF1-A2EAA9389930}" dt="2024-11-02T09:40:42.291" v="14044" actId="478"/>
          <ac:cxnSpMkLst>
            <pc:docMk/>
            <pc:sldMk cId="3072538226" sldId="1831"/>
            <ac:cxnSpMk id="166" creationId="{7EB0804B-A6D2-6A14-3E2F-2FDD029534B8}"/>
          </ac:cxnSpMkLst>
        </pc:cxnChg>
        <pc:cxnChg chg="mod topLvl">
          <ac:chgData name="Mr J Bee (BWCET)" userId="a1856448-f297-487a-a7ea-498499ce4ab3" providerId="ADAL" clId="{7B77F153-592D-49B5-BFF1-A2EAA9389930}" dt="2024-11-02T09:40:17.006" v="14030" actId="165"/>
          <ac:cxnSpMkLst>
            <pc:docMk/>
            <pc:sldMk cId="3072538226" sldId="1831"/>
            <ac:cxnSpMk id="167" creationId="{D9F5A934-ED86-00A1-A468-52441542BF1B}"/>
          </ac:cxnSpMkLst>
        </pc:cxnChg>
        <pc:cxnChg chg="add del mod topLvl">
          <ac:chgData name="Mr J Bee (BWCET)" userId="a1856448-f297-487a-a7ea-498499ce4ab3" providerId="ADAL" clId="{7B77F153-592D-49B5-BFF1-A2EAA9389930}" dt="2024-11-02T09:40:40.038" v="14043" actId="478"/>
          <ac:cxnSpMkLst>
            <pc:docMk/>
            <pc:sldMk cId="3072538226" sldId="1831"/>
            <ac:cxnSpMk id="169" creationId="{FB2BFA3E-8B51-F514-C8D4-33969A930290}"/>
          </ac:cxnSpMkLst>
        </pc:cxnChg>
        <pc:cxnChg chg="add del mod topLvl">
          <ac:chgData name="Mr J Bee (BWCET)" userId="a1856448-f297-487a-a7ea-498499ce4ab3" providerId="ADAL" clId="{7B77F153-592D-49B5-BFF1-A2EAA9389930}" dt="2024-11-02T09:40:45.805" v="14045" actId="478"/>
          <ac:cxnSpMkLst>
            <pc:docMk/>
            <pc:sldMk cId="3072538226" sldId="1831"/>
            <ac:cxnSpMk id="170" creationId="{B2482BFF-0FD4-0580-760A-A2415F6127E8}"/>
          </ac:cxnSpMkLst>
        </pc:cxnChg>
        <pc:cxnChg chg="add del mod topLvl">
          <ac:chgData name="Mr J Bee (BWCET)" userId="a1856448-f297-487a-a7ea-498499ce4ab3" providerId="ADAL" clId="{7B77F153-592D-49B5-BFF1-A2EAA9389930}" dt="2024-11-02T09:40:46.277" v="14046" actId="478"/>
          <ac:cxnSpMkLst>
            <pc:docMk/>
            <pc:sldMk cId="3072538226" sldId="1831"/>
            <ac:cxnSpMk id="171" creationId="{519E6973-EDCE-2D48-EFCE-6D695EE83573}"/>
          </ac:cxnSpMkLst>
        </pc:cxnChg>
        <pc:cxnChg chg="add del mod topLvl">
          <ac:chgData name="Mr J Bee (BWCET)" userId="a1856448-f297-487a-a7ea-498499ce4ab3" providerId="ADAL" clId="{7B77F153-592D-49B5-BFF1-A2EAA9389930}" dt="2024-11-02T09:40:47.193" v="14047" actId="478"/>
          <ac:cxnSpMkLst>
            <pc:docMk/>
            <pc:sldMk cId="3072538226" sldId="1831"/>
            <ac:cxnSpMk id="172" creationId="{3157C771-8604-2204-434D-8EF124C45A21}"/>
          </ac:cxnSpMkLst>
        </pc:cxnChg>
        <pc:cxnChg chg="add del mod topLvl">
          <ac:chgData name="Mr J Bee (BWCET)" userId="a1856448-f297-487a-a7ea-498499ce4ab3" providerId="ADAL" clId="{7B77F153-592D-49B5-BFF1-A2EAA9389930}" dt="2024-11-02T09:40:47.928" v="14048" actId="478"/>
          <ac:cxnSpMkLst>
            <pc:docMk/>
            <pc:sldMk cId="3072538226" sldId="1831"/>
            <ac:cxnSpMk id="173" creationId="{A0B2D2DC-2048-1116-357D-E7F8FB15705D}"/>
          </ac:cxnSpMkLst>
        </pc:cxnChg>
        <pc:cxnChg chg="add del mod topLvl">
          <ac:chgData name="Mr J Bee (BWCET)" userId="a1856448-f297-487a-a7ea-498499ce4ab3" providerId="ADAL" clId="{7B77F153-592D-49B5-BFF1-A2EAA9389930}" dt="2024-11-02T09:40:49.093" v="14049" actId="478"/>
          <ac:cxnSpMkLst>
            <pc:docMk/>
            <pc:sldMk cId="3072538226" sldId="1831"/>
            <ac:cxnSpMk id="174" creationId="{88B57A60-E541-0356-D778-3DFB0DD5FFC7}"/>
          </ac:cxnSpMkLst>
        </pc:cxnChg>
        <pc:cxnChg chg="add del mod topLvl">
          <ac:chgData name="Mr J Bee (BWCET)" userId="a1856448-f297-487a-a7ea-498499ce4ab3" providerId="ADAL" clId="{7B77F153-592D-49B5-BFF1-A2EAA9389930}" dt="2024-11-02T09:40:49.865" v="14050" actId="478"/>
          <ac:cxnSpMkLst>
            <pc:docMk/>
            <pc:sldMk cId="3072538226" sldId="1831"/>
            <ac:cxnSpMk id="175" creationId="{CDE4AA3D-ED82-75A6-FC83-CB50DA64BB81}"/>
          </ac:cxnSpMkLst>
        </pc:cxnChg>
        <pc:cxnChg chg="add del mod topLvl">
          <ac:chgData name="Mr J Bee (BWCET)" userId="a1856448-f297-487a-a7ea-498499ce4ab3" providerId="ADAL" clId="{7B77F153-592D-49B5-BFF1-A2EAA9389930}" dt="2024-11-02T09:40:50.699" v="14051" actId="478"/>
          <ac:cxnSpMkLst>
            <pc:docMk/>
            <pc:sldMk cId="3072538226" sldId="1831"/>
            <ac:cxnSpMk id="176" creationId="{8D1AF79D-1BB3-1E17-38C2-E486F32E87E5}"/>
          </ac:cxnSpMkLst>
        </pc:cxnChg>
        <pc:cxnChg chg="add del mod topLvl">
          <ac:chgData name="Mr J Bee (BWCET)" userId="a1856448-f297-487a-a7ea-498499ce4ab3" providerId="ADAL" clId="{7B77F153-592D-49B5-BFF1-A2EAA9389930}" dt="2024-11-02T09:40:51.585" v="14052" actId="478"/>
          <ac:cxnSpMkLst>
            <pc:docMk/>
            <pc:sldMk cId="3072538226" sldId="1831"/>
            <ac:cxnSpMk id="177" creationId="{BD8B8C4C-9CD0-EE79-98C0-1B9FEBC2CC21}"/>
          </ac:cxnSpMkLst>
        </pc:cxnChg>
        <pc:cxnChg chg="add del mod topLvl">
          <ac:chgData name="Mr J Bee (BWCET)" userId="a1856448-f297-487a-a7ea-498499ce4ab3" providerId="ADAL" clId="{7B77F153-592D-49B5-BFF1-A2EAA9389930}" dt="2024-11-02T09:40:52.353" v="14053" actId="478"/>
          <ac:cxnSpMkLst>
            <pc:docMk/>
            <pc:sldMk cId="3072538226" sldId="1831"/>
            <ac:cxnSpMk id="178" creationId="{E3280EE6-215F-AD52-6A47-327F41FADFA4}"/>
          </ac:cxnSpMkLst>
        </pc:cxnChg>
        <pc:cxnChg chg="add del mod topLvl">
          <ac:chgData name="Mr J Bee (BWCET)" userId="a1856448-f297-487a-a7ea-498499ce4ab3" providerId="ADAL" clId="{7B77F153-592D-49B5-BFF1-A2EAA9389930}" dt="2024-11-02T09:40:52.993" v="14054" actId="478"/>
          <ac:cxnSpMkLst>
            <pc:docMk/>
            <pc:sldMk cId="3072538226" sldId="1831"/>
            <ac:cxnSpMk id="179" creationId="{B362E10A-475A-3593-4C10-6415161DE8B3}"/>
          </ac:cxnSpMkLst>
        </pc:cxnChg>
        <pc:cxnChg chg="mod topLvl">
          <ac:chgData name="Mr J Bee (BWCET)" userId="a1856448-f297-487a-a7ea-498499ce4ab3" providerId="ADAL" clId="{7B77F153-592D-49B5-BFF1-A2EAA9389930}" dt="2024-11-02T09:40:17.006" v="14030" actId="165"/>
          <ac:cxnSpMkLst>
            <pc:docMk/>
            <pc:sldMk cId="3072538226" sldId="1831"/>
            <ac:cxnSpMk id="181" creationId="{0374BC3E-1A66-AC3B-BB41-49CEED984A67}"/>
          </ac:cxnSpMkLst>
        </pc:cxn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626122430" sldId="1832"/>
        </pc:sldMkLst>
        <pc:spChg chg="del">
          <ac:chgData name="Mr J Bee (BWCET)" userId="a1856448-f297-487a-a7ea-498499ce4ab3" providerId="ADAL" clId="{7B77F153-592D-49B5-BFF1-A2EAA9389930}" dt="2024-11-02T09:41:15.974" v="14056" actId="478"/>
          <ac:spMkLst>
            <pc:docMk/>
            <pc:sldMk cId="1626122430" sldId="1832"/>
            <ac:spMk id="10" creationId="{7C7C8814-9727-57AB-17C8-5520344E1D17}"/>
          </ac:spMkLst>
        </pc:spChg>
        <pc:spChg chg="del">
          <ac:chgData name="Mr J Bee (BWCET)" userId="a1856448-f297-487a-a7ea-498499ce4ab3" providerId="ADAL" clId="{7B77F153-592D-49B5-BFF1-A2EAA9389930}" dt="2024-11-02T09:41:15.974" v="14056" actId="478"/>
          <ac:spMkLst>
            <pc:docMk/>
            <pc:sldMk cId="1626122430" sldId="1832"/>
            <ac:spMk id="13" creationId="{82DAF7B7-0CA4-E7C8-0173-BC71C3168C8C}"/>
          </ac:spMkLst>
        </pc:spChg>
        <pc:spChg chg="mod">
          <ac:chgData name="Mr J Bee (BWCET)" userId="a1856448-f297-487a-a7ea-498499ce4ab3" providerId="ADAL" clId="{7B77F153-592D-49B5-BFF1-A2EAA9389930}" dt="2024-11-02T09:44:08.939" v="14111" actId="20577"/>
          <ac:spMkLst>
            <pc:docMk/>
            <pc:sldMk cId="1626122430" sldId="1832"/>
            <ac:spMk id="25" creationId="{D9175624-68E6-482B-6F2E-D4FAB562DCA7}"/>
          </ac:spMkLst>
        </pc:spChg>
        <pc:spChg chg="del">
          <ac:chgData name="Mr J Bee (BWCET)" userId="a1856448-f297-487a-a7ea-498499ce4ab3" providerId="ADAL" clId="{7B77F153-592D-49B5-BFF1-A2EAA9389930}" dt="2024-11-02T09:41:15.974" v="14056" actId="478"/>
          <ac:spMkLst>
            <pc:docMk/>
            <pc:sldMk cId="1626122430" sldId="1832"/>
            <ac:spMk id="39" creationId="{C9ECB248-9C3F-A3E4-674D-C13901B19A4A}"/>
          </ac:spMkLst>
        </pc:spChg>
        <pc:spChg chg="del">
          <ac:chgData name="Mr J Bee (BWCET)" userId="a1856448-f297-487a-a7ea-498499ce4ab3" providerId="ADAL" clId="{7B77F153-592D-49B5-BFF1-A2EAA9389930}" dt="2024-11-02T09:41:17.984" v="14057" actId="478"/>
          <ac:spMkLst>
            <pc:docMk/>
            <pc:sldMk cId="1626122430" sldId="1832"/>
            <ac:spMk id="53" creationId="{F7176075-F386-F3AE-8001-4CFC87A67CD2}"/>
          </ac:spMkLst>
        </pc:spChg>
        <pc:spChg chg="del">
          <ac:chgData name="Mr J Bee (BWCET)" userId="a1856448-f297-487a-a7ea-498499ce4ab3" providerId="ADAL" clId="{7B77F153-592D-49B5-BFF1-A2EAA9389930}" dt="2024-11-02T09:41:15.974" v="14056" actId="478"/>
          <ac:spMkLst>
            <pc:docMk/>
            <pc:sldMk cId="1626122430" sldId="1832"/>
            <ac:spMk id="151" creationId="{FDEA2F08-D65A-DE64-43F6-8A26D6AA60D8}"/>
          </ac:spMkLst>
        </pc:spChg>
        <pc:spChg chg="del">
          <ac:chgData name="Mr J Bee (BWCET)" userId="a1856448-f297-487a-a7ea-498499ce4ab3" providerId="ADAL" clId="{7B77F153-592D-49B5-BFF1-A2EAA9389930}" dt="2024-11-02T09:41:15.974" v="14056" actId="478"/>
          <ac:spMkLst>
            <pc:docMk/>
            <pc:sldMk cId="1626122430" sldId="1832"/>
            <ac:spMk id="154" creationId="{DBC63D23-1A00-36C1-C235-66325700DB95}"/>
          </ac:spMkLst>
        </pc:spChg>
        <pc:spChg chg="del">
          <ac:chgData name="Mr J Bee (BWCET)" userId="a1856448-f297-487a-a7ea-498499ce4ab3" providerId="ADAL" clId="{7B77F153-592D-49B5-BFF1-A2EAA9389930}" dt="2024-11-02T09:41:15.974" v="14056" actId="478"/>
          <ac:spMkLst>
            <pc:docMk/>
            <pc:sldMk cId="1626122430" sldId="1832"/>
            <ac:spMk id="160" creationId="{DDC5FFD2-D631-0CF8-7884-C272DF1250E0}"/>
          </ac:spMkLst>
        </pc:spChg>
        <pc:spChg chg="del">
          <ac:chgData name="Mr J Bee (BWCET)" userId="a1856448-f297-487a-a7ea-498499ce4ab3" providerId="ADAL" clId="{7B77F153-592D-49B5-BFF1-A2EAA9389930}" dt="2024-11-02T09:41:15.974" v="14056" actId="478"/>
          <ac:spMkLst>
            <pc:docMk/>
            <pc:sldMk cId="1626122430" sldId="1832"/>
            <ac:spMk id="168" creationId="{9B58AE2F-E592-4137-3987-CC7BE73C60F2}"/>
          </ac:spMkLst>
        </pc:spChg>
        <pc:spChg chg="del">
          <ac:chgData name="Mr J Bee (BWCET)" userId="a1856448-f297-487a-a7ea-498499ce4ab3" providerId="ADAL" clId="{7B77F153-592D-49B5-BFF1-A2EAA9389930}" dt="2024-11-02T09:41:15.974" v="14056" actId="478"/>
          <ac:spMkLst>
            <pc:docMk/>
            <pc:sldMk cId="1626122430" sldId="1832"/>
            <ac:spMk id="180" creationId="{FB1852A7-A507-B78D-A92A-8C85B3E8E1CF}"/>
          </ac:spMkLst>
        </pc:spChg>
        <pc:graphicFrameChg chg="add mod">
          <ac:chgData name="Mr J Bee (BWCET)" userId="a1856448-f297-487a-a7ea-498499ce4ab3" providerId="ADAL" clId="{7B77F153-592D-49B5-BFF1-A2EAA9389930}" dt="2024-11-02T09:45:14.179" v="14116"/>
          <ac:graphicFrameMkLst>
            <pc:docMk/>
            <pc:sldMk cId="1626122430" sldId="1832"/>
            <ac:graphicFrameMk id="5" creationId="{6B94FC9E-57C0-D89C-7094-0C1CDA177215}"/>
          </ac:graphicFrameMkLst>
        </pc:graphicFrame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2" creationId="{DA3FB2B6-46A6-9C2D-E29A-ECCDF1814184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1" creationId="{7F5F4F3B-EF18-BE43-775A-0D7E335C2C00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4" creationId="{FE5B6812-E80E-4F34-D1C0-39C5BF44972E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6" creationId="{0704F754-EB0D-BFD7-E0BE-F30AADFA8D5D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20" creationId="{183EE74E-DFED-E087-F03B-4242831C91A6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28" creationId="{F0B59D2C-DF7A-DA7A-CD92-91D11BDB0146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29" creationId="{A26D6A4C-D08D-6180-1698-E027DDB0B736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31" creationId="{62C89542-C4B4-FB0A-B6EE-A0657DA702CF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32" creationId="{B05284EA-B4B0-D311-4668-D75F7E048D16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33" creationId="{1B119829-39D3-2110-D17E-C053850604FA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34" creationId="{100B67B7-0529-7BC0-CA1B-BB2D442590F3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35" creationId="{42D9E106-78FE-8AA7-223D-D34366E3B3A3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36" creationId="{0733D54F-9C60-52E6-90DC-20A39B7EAB58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37" creationId="{50C564A7-A18E-7126-885C-4FE6215C0B0A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38" creationId="{8000B411-BE6E-6669-0C17-4B7E24E33A5C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40" creationId="{A65F3AC7-2664-39F3-9C99-353D86D91BE7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45" creationId="{7C73349D-14DC-09E8-B288-1F18122C2E70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46" creationId="{599800B9-207B-6E0C-60E3-345F005C9829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47" creationId="{29A7F111-4678-1F15-B469-7C8CE72EB734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48" creationId="{731FED3E-57AB-E82E-328E-DC77221111C0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49" creationId="{41DDA294-1CF8-0B4F-B993-0794321DF15E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50" creationId="{733AB588-9B6D-7540-F95E-7672CC731B58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51" creationId="{EC7A881F-53CB-5D8A-B252-831931557940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52" creationId="{380D4E37-97D0-FCD8-F519-0608DEA8305B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74" creationId="{CCFAA7B1-6273-0818-FC50-A3BB5074AC38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83" creationId="{4E91F11F-4243-ED14-016F-B4E6AE3391FC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92" creationId="{DD4DFFD9-B463-6B89-8C73-67E7EEA0E93E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01" creationId="{60377BEF-7AC5-E5CF-F40B-E6B045F99EE3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10" creationId="{BE6334FF-6640-34A1-4A45-DE620B4284A8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19" creationId="{A17117CC-EC8D-95C7-4E5E-D9B7B0459254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28" creationId="{26EE6F03-5221-330C-510A-D55D1180FA23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37" creationId="{791730AC-B514-934A-36AB-CD04DE9CD83C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46" creationId="{241CE6C8-FA14-488C-3262-4BC6972354BA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53" creationId="{7324C134-AA1E-F4E6-8464-4C6D68E1290C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57" creationId="{7F74AA0E-D19D-A3EC-619E-E3E8E2B5CBBE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58" creationId="{456560A2-9412-B735-EFC6-8F41C8E2B197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59" creationId="{CAEA2AF6-D0A5-7FF2-512C-72AEEA87F395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61" creationId="{2225B111-1E77-D7CA-C90B-186C50F29D74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62" creationId="{E95EFA04-6F87-B836-12A4-B47E4447F16F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63" creationId="{A8B81CB7-CAFE-3BE3-3D17-10BAD0164707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64" creationId="{8CBE2FE0-F5A5-9243-2F11-F792406B6356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65" creationId="{FAC69121-3AD5-354D-7E2F-69DE993F1A3C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66" creationId="{3976DF87-839B-4022-AD3D-B57B8A2AFD05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67" creationId="{386B2884-76EC-B5DF-351E-A5383A6EAAB0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69" creationId="{578E54C9-C2B2-30DA-7098-132E59993FCE}"/>
          </ac:cxnSpMkLst>
        </pc:cxnChg>
        <pc:cxnChg chg="del">
          <ac:chgData name="Mr J Bee (BWCET)" userId="a1856448-f297-487a-a7ea-498499ce4ab3" providerId="ADAL" clId="{7B77F153-592D-49B5-BFF1-A2EAA9389930}" dt="2024-11-02T09:41:15.974" v="14056" actId="478"/>
          <ac:cxnSpMkLst>
            <pc:docMk/>
            <pc:sldMk cId="1626122430" sldId="1832"/>
            <ac:cxnSpMk id="181" creationId="{B32DE952-3FCC-2510-88B3-329FF8ED9A93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968959166" sldId="1833"/>
        </pc:sldMkLst>
        <pc:spChg chg="del">
          <ac:chgData name="Mr J Bee (BWCET)" userId="a1856448-f297-487a-a7ea-498499ce4ab3" providerId="ADAL" clId="{7B77F153-592D-49B5-BFF1-A2EAA9389930}" dt="2024-11-04T11:52:11.088" v="14202" actId="478"/>
          <ac:spMkLst>
            <pc:docMk/>
            <pc:sldMk cId="3968959166" sldId="1833"/>
            <ac:spMk id="2" creationId="{31E2FC0B-9668-8DD3-AC41-88387A3FE916}"/>
          </ac:spMkLst>
        </pc:spChg>
        <pc:spChg chg="del">
          <ac:chgData name="Mr J Bee (BWCET)" userId="a1856448-f297-487a-a7ea-498499ce4ab3" providerId="ADAL" clId="{7B77F153-592D-49B5-BFF1-A2EAA9389930}" dt="2024-11-04T11:51:43.921" v="14187" actId="478"/>
          <ac:spMkLst>
            <pc:docMk/>
            <pc:sldMk cId="3968959166" sldId="1833"/>
            <ac:spMk id="3" creationId="{B700BE44-7854-034D-1E2E-1547297B49E5}"/>
          </ac:spMkLst>
        </pc:spChg>
        <pc:spChg chg="del">
          <ac:chgData name="Mr J Bee (BWCET)" userId="a1856448-f297-487a-a7ea-498499ce4ab3" providerId="ADAL" clId="{7B77F153-592D-49B5-BFF1-A2EAA9389930}" dt="2024-11-04T11:51:45.921" v="14188" actId="478"/>
          <ac:spMkLst>
            <pc:docMk/>
            <pc:sldMk cId="3968959166" sldId="1833"/>
            <ac:spMk id="4" creationId="{E0A8E16F-AA41-E148-7C6F-CD6A3C9AD8EA}"/>
          </ac:spMkLst>
        </pc:spChg>
        <pc:spChg chg="del">
          <ac:chgData name="Mr J Bee (BWCET)" userId="a1856448-f297-487a-a7ea-498499ce4ab3" providerId="ADAL" clId="{7B77F153-592D-49B5-BFF1-A2EAA9389930}" dt="2024-11-04T11:51:48.163" v="14189" actId="478"/>
          <ac:spMkLst>
            <pc:docMk/>
            <pc:sldMk cId="3968959166" sldId="1833"/>
            <ac:spMk id="5" creationId="{94273770-ACE9-C028-7AC7-76F5DE348CBC}"/>
          </ac:spMkLst>
        </pc:spChg>
        <pc:spChg chg="del">
          <ac:chgData name="Mr J Bee (BWCET)" userId="a1856448-f297-487a-a7ea-498499ce4ab3" providerId="ADAL" clId="{7B77F153-592D-49B5-BFF1-A2EAA9389930}" dt="2024-11-04T11:51:43.921" v="14187" actId="478"/>
          <ac:spMkLst>
            <pc:docMk/>
            <pc:sldMk cId="3968959166" sldId="1833"/>
            <ac:spMk id="6" creationId="{5864AA50-48C6-8B68-3EC8-DA3C112E8E7D}"/>
          </ac:spMkLst>
        </pc:spChg>
        <pc:spChg chg="del">
          <ac:chgData name="Mr J Bee (BWCET)" userId="a1856448-f297-487a-a7ea-498499ce4ab3" providerId="ADAL" clId="{7B77F153-592D-49B5-BFF1-A2EAA9389930}" dt="2024-11-04T11:51:49.626" v="14190" actId="478"/>
          <ac:spMkLst>
            <pc:docMk/>
            <pc:sldMk cId="3968959166" sldId="1833"/>
            <ac:spMk id="8" creationId="{F37F46DE-4182-58AF-50F2-96BF0EAB20A7}"/>
          </ac:spMkLst>
        </pc:spChg>
        <pc:spChg chg="del">
          <ac:chgData name="Mr J Bee (BWCET)" userId="a1856448-f297-487a-a7ea-498499ce4ab3" providerId="ADAL" clId="{7B77F153-592D-49B5-BFF1-A2EAA9389930}" dt="2024-11-04T11:51:43.921" v="14187" actId="478"/>
          <ac:spMkLst>
            <pc:docMk/>
            <pc:sldMk cId="3968959166" sldId="1833"/>
            <ac:spMk id="10" creationId="{F4EB3C9B-D750-BCAE-8105-12FEAD4F4939}"/>
          </ac:spMkLst>
        </pc:spChg>
        <pc:spChg chg="del">
          <ac:chgData name="Mr J Bee (BWCET)" userId="a1856448-f297-487a-a7ea-498499ce4ab3" providerId="ADAL" clId="{7B77F153-592D-49B5-BFF1-A2EAA9389930}" dt="2024-11-04T11:51:43.921" v="14187" actId="478"/>
          <ac:spMkLst>
            <pc:docMk/>
            <pc:sldMk cId="3968959166" sldId="1833"/>
            <ac:spMk id="16" creationId="{BFE530F9-9EB0-A2E6-FFAD-0584FA9A9961}"/>
          </ac:spMkLst>
        </pc:spChg>
        <pc:spChg chg="del">
          <ac:chgData name="Mr J Bee (BWCET)" userId="a1856448-f297-487a-a7ea-498499ce4ab3" providerId="ADAL" clId="{7B77F153-592D-49B5-BFF1-A2EAA9389930}" dt="2024-11-04T11:51:43.921" v="14187" actId="478"/>
          <ac:spMkLst>
            <pc:docMk/>
            <pc:sldMk cId="3968959166" sldId="1833"/>
            <ac:spMk id="18" creationId="{1A9F780A-1208-0B3F-A54E-A0F81C3473E8}"/>
          </ac:spMkLst>
        </pc:spChg>
        <pc:spChg chg="del">
          <ac:chgData name="Mr J Bee (BWCET)" userId="a1856448-f297-487a-a7ea-498499ce4ab3" providerId="ADAL" clId="{7B77F153-592D-49B5-BFF1-A2EAA9389930}" dt="2024-11-04T11:51:43.921" v="14187" actId="478"/>
          <ac:spMkLst>
            <pc:docMk/>
            <pc:sldMk cId="3968959166" sldId="1833"/>
            <ac:spMk id="20" creationId="{5DC54042-D087-5977-373A-4B1F577EFCCE}"/>
          </ac:spMkLst>
        </pc:spChg>
        <pc:spChg chg="del">
          <ac:chgData name="Mr J Bee (BWCET)" userId="a1856448-f297-487a-a7ea-498499ce4ab3" providerId="ADAL" clId="{7B77F153-592D-49B5-BFF1-A2EAA9389930}" dt="2024-11-04T11:51:43.921" v="14187" actId="478"/>
          <ac:spMkLst>
            <pc:docMk/>
            <pc:sldMk cId="3968959166" sldId="1833"/>
            <ac:spMk id="22" creationId="{A1CBC73F-9E99-300A-265E-28FF4D5A78F6}"/>
          </ac:spMkLst>
        </pc:spChg>
        <pc:spChg chg="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7" creationId="{0D9F690D-244D-5FD9-0CE7-ADCAE53F2E28}"/>
          </ac:spMkLst>
        </pc:spChg>
        <pc:spChg chg="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8" creationId="{C08D9198-661E-A063-1499-17311519E913}"/>
          </ac:spMkLst>
        </pc:spChg>
        <pc:spChg chg="del">
          <ac:chgData name="Mr J Bee (BWCET)" userId="a1856448-f297-487a-a7ea-498499ce4ab3" providerId="ADAL" clId="{7B77F153-592D-49B5-BFF1-A2EAA9389930}" dt="2024-11-04T11:52:10.187" v="14201" actId="478"/>
          <ac:spMkLst>
            <pc:docMk/>
            <pc:sldMk cId="3968959166" sldId="1833"/>
            <ac:spMk id="29" creationId="{101C4D97-9DA2-72CF-1ED6-B6A37E0CEC53}"/>
          </ac:spMkLst>
        </pc:spChg>
        <pc:spChg chg="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31" creationId="{35E93B7E-A76F-4CD3-05B7-A86759066337}"/>
          </ac:spMkLst>
        </pc:spChg>
        <pc:spChg chg="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32" creationId="{8D8F317F-7F84-F0DC-69E1-05B1CDB28AC3}"/>
          </ac:spMkLst>
        </pc:spChg>
        <pc:spChg chg="del">
          <ac:chgData name="Mr J Bee (BWCET)" userId="a1856448-f297-487a-a7ea-498499ce4ab3" providerId="ADAL" clId="{7B77F153-592D-49B5-BFF1-A2EAA9389930}" dt="2024-11-04T11:52:12.257" v="14204" actId="478"/>
          <ac:spMkLst>
            <pc:docMk/>
            <pc:sldMk cId="3968959166" sldId="1833"/>
            <ac:spMk id="37" creationId="{A4EDA058-7C3A-179E-A0FD-C77091ADF124}"/>
          </ac:spMkLst>
        </pc:spChg>
        <pc:spChg chg="del">
          <ac:chgData name="Mr J Bee (BWCET)" userId="a1856448-f297-487a-a7ea-498499ce4ab3" providerId="ADAL" clId="{7B77F153-592D-49B5-BFF1-A2EAA9389930}" dt="2024-11-04T11:51:38.542" v="14182" actId="478"/>
          <ac:spMkLst>
            <pc:docMk/>
            <pc:sldMk cId="3968959166" sldId="1833"/>
            <ac:spMk id="39" creationId="{DCD27354-BC57-640A-6B64-D2E7CF7D880B}"/>
          </ac:spMkLst>
        </pc:spChg>
        <pc:spChg chg="add 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179" creationId="{C3684611-08D1-873C-C895-BE8775EC3D14}"/>
          </ac:spMkLst>
        </pc:spChg>
        <pc:spChg chg="add 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180" creationId="{02EFDAD8-E4FF-7EFF-D2D5-A32D2C313ED6}"/>
          </ac:spMkLst>
        </pc:spChg>
        <pc:spChg chg="add 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181" creationId="{5CADAE50-A7C9-38F0-87E4-39450BA90C77}"/>
          </ac:spMkLst>
        </pc:spChg>
        <pc:spChg chg="add 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056" creationId="{11E86C8F-F15A-1041-DEE1-E9742A1D8F2F}"/>
          </ac:spMkLst>
        </pc:spChg>
        <pc:spChg chg="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068" creationId="{E3429BFE-56C4-4038-2B36-D3873A4AB997}"/>
          </ac:spMkLst>
        </pc:spChg>
        <pc:spChg chg="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069" creationId="{D7532321-F5AA-E93B-3BC3-9B051032009A}"/>
          </ac:spMkLst>
        </pc:spChg>
        <pc:spChg chg="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070" creationId="{0C660FA0-7609-CB30-F72C-E979193FB364}"/>
          </ac:spMkLst>
        </pc:spChg>
        <pc:spChg chg="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071" creationId="{81CA0446-E30A-E9B8-B63F-F42C2CF35D52}"/>
          </ac:spMkLst>
        </pc:spChg>
        <pc:spChg chg="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072" creationId="{FA9B7BA4-DA2A-4A81-3A4A-9258BF9DEDE5}"/>
          </ac:spMkLst>
        </pc:spChg>
        <pc:spChg chg="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073" creationId="{C1C63167-1DC7-6492-D73E-5825DC2D3351}"/>
          </ac:spMkLst>
        </pc:spChg>
        <pc:spChg chg="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075" creationId="{D491EC1E-A824-EF50-F3F5-D2826BEC053A}"/>
          </ac:spMkLst>
        </pc:spChg>
        <pc:spChg chg="del">
          <ac:chgData name="Mr J Bee (BWCET)" userId="a1856448-f297-487a-a7ea-498499ce4ab3" providerId="ADAL" clId="{7B77F153-592D-49B5-BFF1-A2EAA9389930}" dt="2024-11-04T11:52:11.689" v="14203" actId="478"/>
          <ac:spMkLst>
            <pc:docMk/>
            <pc:sldMk cId="3968959166" sldId="1833"/>
            <ac:spMk id="2090" creationId="{5A4FCC01-24DF-ABB4-B669-387E7768B64E}"/>
          </ac:spMkLst>
        </pc:spChg>
        <pc:spChg chg="del">
          <ac:chgData name="Mr J Bee (BWCET)" userId="a1856448-f297-487a-a7ea-498499ce4ab3" providerId="ADAL" clId="{7B77F153-592D-49B5-BFF1-A2EAA9389930}" dt="2024-11-04T11:51:38.542" v="14182" actId="478"/>
          <ac:spMkLst>
            <pc:docMk/>
            <pc:sldMk cId="3968959166" sldId="1833"/>
            <ac:spMk id="2091" creationId="{04FEE51C-E5FE-932A-3871-F0A1BC6D8F33}"/>
          </ac:spMkLst>
        </pc:spChg>
        <pc:spChg chg="add 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163" creationId="{E42364BA-ED63-C2B0-CD7B-11E14D919944}"/>
          </ac:spMkLst>
        </pc:spChg>
        <pc:spChg chg="add mod">
          <ac:chgData name="Mr J Bee (BWCET)" userId="a1856448-f297-487a-a7ea-498499ce4ab3" providerId="ADAL" clId="{7B77F153-592D-49B5-BFF1-A2EAA9389930}" dt="2024-11-04T11:54:17.659" v="14253" actId="1076"/>
          <ac:spMkLst>
            <pc:docMk/>
            <pc:sldMk cId="3968959166" sldId="1833"/>
            <ac:spMk id="2164" creationId="{45DC5418-03E0-449A-260A-BC7DC633B421}"/>
          </ac:spMkLst>
        </pc:spChg>
        <pc:spChg chg="add 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165" creationId="{6FEC61AD-478B-FD24-1F04-B9334121464A}"/>
          </ac:spMkLst>
        </pc:spChg>
        <pc:spChg chg="add 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166" creationId="{7CEDC943-89CB-A697-2F1A-664966F1EDED}"/>
          </ac:spMkLst>
        </pc:spChg>
        <pc:spChg chg="add 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167" creationId="{CFBF3D9A-17C8-87E5-9A3A-51D0F4AA40A4}"/>
          </ac:spMkLst>
        </pc:spChg>
        <pc:spChg chg="add 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168" creationId="{EA9C4B69-B9F9-10BF-2F6D-C3CD5BB7F1FF}"/>
          </ac:spMkLst>
        </pc:spChg>
        <pc:spChg chg="add del mod">
          <ac:chgData name="Mr J Bee (BWCET)" userId="a1856448-f297-487a-a7ea-498499ce4ab3" providerId="ADAL" clId="{7B77F153-592D-49B5-BFF1-A2EAA9389930}" dt="2024-11-04T11:53:40.147" v="14229" actId="478"/>
          <ac:spMkLst>
            <pc:docMk/>
            <pc:sldMk cId="3968959166" sldId="1833"/>
            <ac:spMk id="2169" creationId="{D9F307CE-5921-0586-BA8A-9AFDDB5B0D51}"/>
          </ac:spMkLst>
        </pc:spChg>
        <pc:spChg chg="add mod">
          <ac:chgData name="Mr J Bee (BWCET)" userId="a1856448-f297-487a-a7ea-498499ce4ab3" providerId="ADAL" clId="{7B77F153-592D-49B5-BFF1-A2EAA9389930}" dt="2024-11-04T11:53:36.089" v="14228" actId="1076"/>
          <ac:spMkLst>
            <pc:docMk/>
            <pc:sldMk cId="3968959166" sldId="1833"/>
            <ac:spMk id="2170" creationId="{979B9E9A-6E14-EABD-65B0-DD26323054D3}"/>
          </ac:spMkLst>
        </pc:spChg>
        <pc:spChg chg="add mod">
          <ac:chgData name="Mr J Bee (BWCET)" userId="a1856448-f297-487a-a7ea-498499ce4ab3" providerId="ADAL" clId="{7B77F153-592D-49B5-BFF1-A2EAA9389930}" dt="2024-11-04T11:54:38.962" v="14264" actId="1076"/>
          <ac:spMkLst>
            <pc:docMk/>
            <pc:sldMk cId="3968959166" sldId="1833"/>
            <ac:spMk id="2171" creationId="{E584FE18-3342-3FDC-B0CF-A60C062F4349}"/>
          </ac:spMkLst>
        </pc:spChg>
        <pc:spChg chg="add mod">
          <ac:chgData name="Mr J Bee (BWCET)" userId="a1856448-f297-487a-a7ea-498499ce4ab3" providerId="ADAL" clId="{7B77F153-592D-49B5-BFF1-A2EAA9389930}" dt="2024-11-04T11:54:38.962" v="14264" actId="1076"/>
          <ac:spMkLst>
            <pc:docMk/>
            <pc:sldMk cId="3968959166" sldId="1833"/>
            <ac:spMk id="2172" creationId="{A2775885-9F49-4AD6-DD07-3C8C3C0D5485}"/>
          </ac:spMkLst>
        </pc:spChg>
        <pc:spChg chg="add mod">
          <ac:chgData name="Mr J Bee (BWCET)" userId="a1856448-f297-487a-a7ea-498499ce4ab3" providerId="ADAL" clId="{7B77F153-592D-49B5-BFF1-A2EAA9389930}" dt="2024-11-04T11:53:46.561" v="14231" actId="1076"/>
          <ac:spMkLst>
            <pc:docMk/>
            <pc:sldMk cId="3968959166" sldId="1833"/>
            <ac:spMk id="2173" creationId="{E23E4076-0EE1-6218-ED48-4C5ED5780B5F}"/>
          </ac:spMkLst>
        </pc:spChg>
        <pc:spChg chg="add mod">
          <ac:chgData name="Mr J Bee (BWCET)" userId="a1856448-f297-487a-a7ea-498499ce4ab3" providerId="ADAL" clId="{7B77F153-592D-49B5-BFF1-A2EAA9389930}" dt="2024-11-04T11:53:46.561" v="14231" actId="1076"/>
          <ac:spMkLst>
            <pc:docMk/>
            <pc:sldMk cId="3968959166" sldId="1833"/>
            <ac:spMk id="2174" creationId="{E9DF6C8C-E8A8-C3B5-9EE9-0825BE7C2139}"/>
          </ac:spMkLst>
        </pc:spChg>
        <pc:spChg chg="add mod">
          <ac:chgData name="Mr J Bee (BWCET)" userId="a1856448-f297-487a-a7ea-498499ce4ab3" providerId="ADAL" clId="{7B77F153-592D-49B5-BFF1-A2EAA9389930}" dt="2024-11-04T11:55:32.365" v="14294" actId="20577"/>
          <ac:spMkLst>
            <pc:docMk/>
            <pc:sldMk cId="3968959166" sldId="1833"/>
            <ac:spMk id="2175" creationId="{7BBB55CC-7064-199E-68BC-F030A2E184DD}"/>
          </ac:spMkLst>
        </pc:spChg>
        <pc:spChg chg="add mod">
          <ac:chgData name="Mr J Bee (BWCET)" userId="a1856448-f297-487a-a7ea-498499ce4ab3" providerId="ADAL" clId="{7B77F153-592D-49B5-BFF1-A2EAA9389930}" dt="2024-11-04T11:55:44.642" v="14317" actId="20577"/>
          <ac:spMkLst>
            <pc:docMk/>
            <pc:sldMk cId="3968959166" sldId="1833"/>
            <ac:spMk id="2176" creationId="{66BC8A4F-8848-D7CC-DCF0-10A4F83DE374}"/>
          </ac:spMkLst>
        </pc:spChg>
        <pc:spChg chg="add del mod">
          <ac:chgData name="Mr J Bee (BWCET)" userId="a1856448-f297-487a-a7ea-498499ce4ab3" providerId="ADAL" clId="{7B77F153-592D-49B5-BFF1-A2EAA9389930}" dt="2024-11-04T11:55:53.620" v="14319" actId="478"/>
          <ac:spMkLst>
            <pc:docMk/>
            <pc:sldMk cId="3968959166" sldId="1833"/>
            <ac:spMk id="2177" creationId="{7AA6CA35-30D8-5D9C-27D7-C6D1A5002FB4}"/>
          </ac:spMkLst>
        </pc:spChg>
        <pc:spChg chg="add del mod">
          <ac:chgData name="Mr J Bee (BWCET)" userId="a1856448-f297-487a-a7ea-498499ce4ab3" providerId="ADAL" clId="{7B77F153-592D-49B5-BFF1-A2EAA9389930}" dt="2024-11-04T11:55:53.620" v="14319" actId="478"/>
          <ac:spMkLst>
            <pc:docMk/>
            <pc:sldMk cId="3968959166" sldId="1833"/>
            <ac:spMk id="2178" creationId="{7E4C10F5-1AE2-82EF-7792-A7B259C6D457}"/>
          </ac:spMkLst>
        </pc:spChg>
        <pc:spChg chg="add mod">
          <ac:chgData name="Mr J Bee (BWCET)" userId="a1856448-f297-487a-a7ea-498499ce4ab3" providerId="ADAL" clId="{7B77F153-592D-49B5-BFF1-A2EAA9389930}" dt="2024-11-04T12:02:52.455" v="14624"/>
          <ac:spMkLst>
            <pc:docMk/>
            <pc:sldMk cId="3968959166" sldId="1833"/>
            <ac:spMk id="2179" creationId="{15C420CA-090A-F502-9B1D-088478E1A48C}"/>
          </ac:spMkLst>
        </pc:spChg>
        <pc:spChg chg="add mod">
          <ac:chgData name="Mr J Bee (BWCET)" userId="a1856448-f297-487a-a7ea-498499ce4ab3" providerId="ADAL" clId="{7B77F153-592D-49B5-BFF1-A2EAA9389930}" dt="2024-11-04T12:02:52.455" v="14624"/>
          <ac:spMkLst>
            <pc:docMk/>
            <pc:sldMk cId="3968959166" sldId="1833"/>
            <ac:spMk id="2180" creationId="{A62D9585-7C40-0AD6-4EE0-C57448AE08EE}"/>
          </ac:spMkLst>
        </pc:sp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7" creationId="{2F744DD5-A373-2336-96D1-07E9861D0E42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9" creationId="{2B260202-8B2E-E575-5BA8-E6FC6D2CB25F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1" creationId="{F720A6D1-B620-8FE4-D7C9-3B2591301890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2" creationId="{348A72F9-CDD6-57B3-CD6A-39994404485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3" creationId="{AE438BEE-7097-A88F-B4A8-92240674FEA7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4" creationId="{EAC147A1-0306-0257-EE6A-4FC46866AB98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5" creationId="{2AD49507-071B-4523-C30E-7B11D33AF691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7" creationId="{E192B1F5-5218-41D1-0F17-34A8A48DD4E1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9" creationId="{5AF6A549-6E28-14CF-FC0C-A24A7F44AD87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" creationId="{4BA8217A-E976-5749-ADBA-C3F91D3880A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3" creationId="{603DEEB0-C993-ADDD-2149-FD808CE050E7}"/>
          </ac:cxnSpMkLst>
        </pc:cxnChg>
        <pc:cxnChg chg="del">
          <ac:chgData name="Mr J Bee (BWCET)" userId="a1856448-f297-487a-a7ea-498499ce4ab3" providerId="ADAL" clId="{7B77F153-592D-49B5-BFF1-A2EAA9389930}" dt="2024-11-04T11:51:39.342" v="14183" actId="478"/>
          <ac:cxnSpMkLst>
            <pc:docMk/>
            <pc:sldMk cId="3968959166" sldId="1833"/>
            <ac:cxnSpMk id="24" creationId="{E627150C-731F-67B4-89D9-4767CE528139}"/>
          </ac:cxnSpMkLst>
        </pc:cxnChg>
        <pc:cxnChg chg="del">
          <ac:chgData name="Mr J Bee (BWCET)" userId="a1856448-f297-487a-a7ea-498499ce4ab3" providerId="ADAL" clId="{7B77F153-592D-49B5-BFF1-A2EAA9389930}" dt="2024-11-04T11:51:40.018" v="14184" actId="478"/>
          <ac:cxnSpMkLst>
            <pc:docMk/>
            <pc:sldMk cId="3968959166" sldId="1833"/>
            <ac:cxnSpMk id="30" creationId="{5E63806A-9B5F-6C00-44FB-E4004C7DB8EC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33" creationId="{079B1330-CC67-95B2-E0F2-6869E1DF505E}"/>
          </ac:cxnSpMkLst>
        </pc:cxnChg>
        <pc:cxnChg chg="del">
          <ac:chgData name="Mr J Bee (BWCET)" userId="a1856448-f297-487a-a7ea-498499ce4ab3" providerId="ADAL" clId="{7B77F153-592D-49B5-BFF1-A2EAA9389930}" dt="2024-11-04T11:51:40.772" v="14185" actId="478"/>
          <ac:cxnSpMkLst>
            <pc:docMk/>
            <pc:sldMk cId="3968959166" sldId="1833"/>
            <ac:cxnSpMk id="34" creationId="{D2CDF37A-C500-E272-1955-779B9D9F7F21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35" creationId="{540520C4-6E28-52F4-9DF7-EE772B67459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36" creationId="{7D360920-8977-7932-9CB7-172BE6FC62C6}"/>
          </ac:cxnSpMkLst>
        </pc:cxnChg>
        <pc:cxnChg chg="del">
          <ac:chgData name="Mr J Bee (BWCET)" userId="a1856448-f297-487a-a7ea-498499ce4ab3" providerId="ADAL" clId="{7B77F153-592D-49B5-BFF1-A2EAA9389930}" dt="2024-11-04T11:51:41.574" v="14186" actId="478"/>
          <ac:cxnSpMkLst>
            <pc:docMk/>
            <pc:sldMk cId="3968959166" sldId="1833"/>
            <ac:cxnSpMk id="38" creationId="{F406277E-65F2-7AE2-A3B2-9ADF4679C6F1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40" creationId="{DFC188AD-B442-25E2-84E4-9FC512894430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41" creationId="{AFC97158-3E3D-D2BF-58A0-3F1D8BF7A15E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42" creationId="{E519B540-FA37-8B2F-007E-268D956D7436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43" creationId="{20BEEBE1-3C28-6D9F-C410-2DFCED280F3C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44" creationId="{43AECF1B-63C2-68E3-CFB3-5FE0A0E890BC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45" creationId="{8D86EEF4-F1B3-5A22-B212-C292D1F2FBD3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46" creationId="{0CD1EC57-F50D-3980-F9C6-BEAF03BB6965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47" creationId="{0AB760F2-E09A-3F66-7AF8-DE1B91008EA4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48" creationId="{55153781-7183-8AB7-5257-DF6563EDCC8E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49" creationId="{3E99C3D8-CAC5-064D-E5E6-4A90CF1839A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50" creationId="{2855541E-0295-1B40-03F5-B8AB3056DD12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51" creationId="{C2214917-C9E5-1400-033F-A2034D6F5230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52" creationId="{3207CE41-2418-1EAF-7839-A2EBE0AE618E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53" creationId="{9B0891D7-AA1C-5F83-E831-31E26A6CEF87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54" creationId="{6C3A70A7-AD58-7EC4-D990-6538BBAC472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55" creationId="{C9D11FF0-317A-4BF2-06CE-5E36C8327D75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56" creationId="{0346ED43-09D7-B574-1A94-C64F8B887320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57" creationId="{2D6ED050-57EA-C4FE-0243-AA0D7F5A1A7C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58" creationId="{AB8F9242-145D-3844-CED3-F635128518F3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59" creationId="{C4C7E432-31AE-4797-0907-73A2B92DA9D8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60" creationId="{25E264D2-BC20-5745-9514-6072286A100F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61" creationId="{44163A73-3784-6714-0FB0-C20596629871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62" creationId="{0CEB2F43-C0D9-0917-E1F0-D8C50F1FB74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63" creationId="{4224FCFA-8D05-C93B-15E0-5943D5CD379E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28" creationId="{4DA44601-E88C-F8B6-5ED3-860A8DADABD6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29" creationId="{936D5540-985E-F446-F378-3ADE404CF2F1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30" creationId="{B4ACCAD9-3CED-D60D-3FFC-2985055B0437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31" creationId="{B9B46674-825F-388F-4DAE-B3AAB2A5A232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32" creationId="{D3283984-0D9D-BB96-4D61-28B0FEDB3931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33" creationId="{A0879FD2-9687-49C5-CD5D-D3EB7AC2061F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34" creationId="{3D9FBEB3-DB76-F01E-698A-E044E168D3B1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35" creationId="{C6FF7877-1397-90E4-11FA-28135B482F7B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36" creationId="{FCDFE9AA-F356-38EC-7280-1E3B8D8FB861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37" creationId="{D80AB4CD-60C6-BA5B-E254-B10D5164B10B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38" creationId="{894B7A59-3E41-519A-C8EA-CB32C98596FC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39" creationId="{C73C9DE4-B7E6-1A88-B403-0317DAC84593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40" creationId="{AB2A86F9-E249-E1FC-D0F4-8BF9127B20CB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41" creationId="{8CD0F1F0-9A7A-EEE9-FE65-8C76CF66D6E2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42" creationId="{C57A2906-94D9-1F90-08A2-64AD909F4172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43" creationId="{0BE68B8D-5A8F-F77F-4478-DF27364B2EEB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44" creationId="{14B2922A-44C9-4B47-DE4A-66A63F31C690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45" creationId="{1CDB5C91-61E4-060E-AD58-F288BD5CE776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46" creationId="{FCBB52A8-84BE-339E-46F4-130A0045D622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47" creationId="{73F8E2F1-C1E5-7DDD-58C6-0B50BB1EEAB3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48" creationId="{DCCB576F-7749-C791-6ADB-7484ED0FD19F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49" creationId="{2537D485-75DE-7136-B860-E9775E5824F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50" creationId="{03EC6C28-DD4F-32E6-8972-544812835622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51" creationId="{B2BB39FC-6DC1-AC91-5C56-99EB73BFB7A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52" creationId="{9C6B72B6-CFE1-A2DE-D886-C34CEABFDC56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53" creationId="{DDF83F38-F443-06A2-C9A4-5878B45587D5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54" creationId="{9F0AA126-FA50-28D7-969B-8462005976B3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55" creationId="{B26AC231-FBDF-014E-18A9-06CF6BE8E44C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56" creationId="{7F50FC79-5C30-FE31-7919-1673D69EDC6B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57" creationId="{483E0825-C9CC-62BD-DADA-88C739004392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58" creationId="{519F2BF8-6DD1-1A05-766E-77AB8F4727C2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59" creationId="{A503C171-B3FE-E37E-1947-75C1F2FEBFC2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60" creationId="{1B0374CA-2D2E-8296-DF32-63156CC9DD54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61" creationId="{CF278885-CF75-FE77-2BAC-7052097F483F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62" creationId="{87147EF7-3E7B-47E6-D60F-BF92A3BB87CA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63" creationId="{1C448C55-B1B2-6665-6E2D-28C292EDA3AB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64" creationId="{4D0057D3-6584-5DAD-68CD-5AC1B7259516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65" creationId="{4D06DD75-946A-31E4-0450-11636ABA3F5E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66" creationId="{35E57DC3-E8A8-510F-3642-20DB517A5703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67" creationId="{E9CFAC1C-7E60-9A5E-C667-67F5AC3F8317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68" creationId="{82F62C39-055D-B0C8-4008-AC1500B323D9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69" creationId="{2BD542A8-B573-25C3-A59C-ABD71FF958D0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70" creationId="{59112213-6523-C3F7-C40E-4D8CBCA971EA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71" creationId="{ACBE3144-66BD-DA81-62D1-7C46291F8C0F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72" creationId="{6DC4A37C-9073-9EC1-F7D5-924E1CB42310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73" creationId="{2F4E9635-37E5-AB2B-41E5-1C79CE994B2D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74" creationId="{CD11E3A8-3078-6C90-95D2-B177A7A2CDD9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75" creationId="{8C59FCDD-8936-7F6C-EFA1-8CB88845FF03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76" creationId="{7CE6F78C-5659-DC5F-010A-D320FF9348FF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77" creationId="{A10EDF0F-196B-9E25-76F7-B05E55329092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78" creationId="{4F336C7A-EBAE-E1FD-2800-6931189FBC53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82" creationId="{2A1D0DFB-2B38-75EB-63BB-ECECE6E7BAF6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83" creationId="{0E7B712A-9088-DB75-E187-5EAD1EB045BC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84" creationId="{3E3B158C-B16D-3464-8535-BC589A84BCCF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85" creationId="{B618B56C-781E-9120-30C3-453BE4C95532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86" creationId="{75BAE211-39E1-CD51-F8B7-8ED3A04C8FDF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87" creationId="{4DDB8631-A7B9-B978-C413-842A60EE2D4F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88" creationId="{D17651C0-30D1-297B-9DD8-A4BE3B64268A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89" creationId="{79E53D30-4B34-3918-8EF3-1210194D955A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90" creationId="{9D25D1F0-AD40-720E-DC8A-B2F822897A08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191" creationId="{F8E2372F-0E34-FCFB-7E0F-985B5713D82C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48" creationId="{86BF0E1B-8D6B-6A18-502D-EA1641FC1424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49" creationId="{DEB8309C-4D68-6459-FFBC-AAC873D78473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50" creationId="{246ECAB3-8220-1B0C-3A8B-D99E3A48F14B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51" creationId="{97E91F6E-D5AF-586F-AE67-D7150B19E9C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52" creationId="{AAD7977A-BD97-283B-4D13-CF41C344FA20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53" creationId="{2B45F1C7-D099-2FBA-ED9E-D866B374774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54" creationId="{8955DF9D-A5F1-8DB9-6C81-795CBDBAC1F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55" creationId="{4DA51617-7D5F-A739-C029-68A20951D635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57" creationId="{520BF0D7-1285-DD17-79F1-5AC66932267E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58" creationId="{A23D3FF1-A032-9834-DC65-E6EBFAA1D9B4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59" creationId="{7CA6F10E-743E-796D-B9FA-852FD3402D54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60" creationId="{057E1EB4-98AD-CBD6-4442-511184709C44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61" creationId="{83257E9D-A304-C383-358E-5A42E48D6199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62" creationId="{4B65CFF7-C01E-E349-9EBB-7D47BC42843D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63" creationId="{FD3B30F7-FFAB-5045-1990-D655627391E5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64" creationId="{0E622D89-9FDF-A93C-E265-D47DF2CFF2C8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65" creationId="{DD98EFF5-4C6B-623D-ADD2-8D250C5919E7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66" creationId="{82B3A671-86BD-35D3-2C6E-20BA6EF8286C}"/>
          </ac:cxnSpMkLst>
        </pc:cxnChg>
        <pc:cxnChg chg="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67" creationId="{2AC523FC-7194-0933-111B-60938376424A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74" creationId="{405FEE22-550C-E168-65EC-FD2C921531AB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76" creationId="{B2AB7B69-BBAE-0245-3916-9B91D6306886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77" creationId="{F0FC2C78-EFD8-A804-2D42-50F7AD318C0E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78" creationId="{79C7EBE2-D4A1-2F55-8862-E1E4F3B9A02B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79" creationId="{B93EDC58-E994-FE8D-1CFE-4A880ED554E0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80" creationId="{4EE68CC9-03D2-6833-2329-C6F3138CF86C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81" creationId="{0A04F5E5-1B02-C6CE-E4B9-BD3F85629C0C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82" creationId="{6A591687-D8A2-20FC-02E2-95F98C31E97F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83" creationId="{F1B47EBC-7486-D758-F49B-A0A63E62AC2B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84" creationId="{BBF35A4C-7481-0792-1510-CA6B7B19737C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85" creationId="{E8DEFC36-BF26-A8F5-0406-8FDAA881F53E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86" creationId="{8EBD6C48-47EC-2BB6-7272-47F3F489D6CC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87" creationId="{650C378E-0B10-59E6-806D-77C27FE8783C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88" creationId="{E1A4A55A-8B86-794B-73B1-4F916942D661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89" creationId="{39A81D33-C4BC-2AB6-0FDD-87B5A23B15E2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92" creationId="{77A96E7B-34DA-45B9-DF16-5BBFF4F19DD6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93" creationId="{C418847E-3145-3090-6267-96BC64514FAB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94" creationId="{E4D71CDC-AFCB-BD48-65B2-83CA8CE4FC52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95" creationId="{18565D10-A197-D14A-DC83-010F9E3E7271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96" creationId="{A58EC142-3061-84AC-1D17-C2A615A5F50E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97" creationId="{5055C2E6-EC8B-F6AB-FE7C-627664A9DC52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98" creationId="{4B021FA6-8E49-2C1B-3461-284EC08EE977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099" creationId="{EA192F4F-386C-B660-07D0-E3C4315C8C46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00" creationId="{292C8633-ABEF-9548-705C-C4F759604621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01" creationId="{81909FB0-0118-B101-B2A1-6E6F09BC3123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02" creationId="{AD6B3B48-5F53-AAE3-B64F-F85B0ED5F396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03" creationId="{3F365EB0-7831-49CD-B753-29AF46DCF2F7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04" creationId="{BCC825D2-5CE4-B61A-7BE9-7449052197E8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05" creationId="{FF1AF664-2E13-21A5-014F-D3B510C4E6BB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06" creationId="{9844F36C-B8AF-AD39-3FE3-A172F75B0D22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07" creationId="{C5F82C8F-312B-8097-7509-8914A2607E57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08" creationId="{19B4C278-A8E9-5E11-903B-FCD2C71EEED3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09" creationId="{B6C9FFB1-CADE-34A4-D7CA-CE6D09594032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10" creationId="{C1C2E5A4-D38C-35BC-E797-EFAE169D00F5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11" creationId="{067C4875-DDDC-1662-78DE-C1F2A753D4F2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12" creationId="{126D1DF7-5AFE-1E53-A094-A283443E2B9B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13" creationId="{E084934F-3E3C-8B2D-A234-10DD28E1BE4D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14" creationId="{3D0BDCFB-9B93-6BFC-E61F-EB626E7E4C1E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15" creationId="{54C1829B-0C4D-21D6-AF90-7B0056BF1D27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16" creationId="{143BA5A0-0DA2-DAC2-A2C8-083D24A4B828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17" creationId="{7D4CE622-EF82-A0D8-96B2-CFCD8D7961F5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18" creationId="{098D5364-2BCE-A3BE-F0AA-CC19BB4CBAA1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19" creationId="{8DB50DC3-BBA4-8E00-C95C-2E4D08416DD0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20" creationId="{72CCEA03-9596-C9A3-DFF1-B357A8EC3A9E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21" creationId="{6C3FF360-8B9A-57DD-6AC0-013B5D0CFCC5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22" creationId="{9E1F0CFE-0058-8B82-36D9-CCA1961F0580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23" creationId="{BDFCCE50-41CF-BF05-0FB5-64E8E892B3B1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24" creationId="{966D1E20-6480-CF59-E62B-46EBD756F990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25" creationId="{20F28350-D853-E7ED-89C8-86972BF4A9C5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26" creationId="{B93558DA-E5A5-A89D-0429-285160F976DC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27" creationId="{F0099E8F-468A-1CCF-F7BE-BF58000BDA55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28" creationId="{BCCC1AFC-B6C5-3A7A-2E05-377A97A87344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29" creationId="{B75CCBA6-3E32-6402-948B-050A4F75EDFF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30" creationId="{5CCA176F-3DE6-02C5-B129-3867CADFE24D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31" creationId="{5ADDD079-A645-8EA3-ECA4-F2527CDDB2A6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32" creationId="{A10F7D3B-61A3-0D30-EB1C-663B57041452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33" creationId="{D68B88CB-5DA0-8E02-391C-72E6D47FF122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34" creationId="{1219A139-A689-F917-F90F-217E283F5F74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35" creationId="{7655816C-6600-7F52-5506-3AF94D4CF9AA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36" creationId="{5BED4DAA-E8F8-3740-3E8E-DD0452B4986B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37" creationId="{E08E50A9-C9A4-2508-E94E-8EBD60126D7B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38" creationId="{1838496F-68AB-9758-7F79-C67868ACFC99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39" creationId="{784CEFDC-2547-65A0-E76A-6A1754303731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40" creationId="{78D61DC9-527F-E85E-40E8-992BA1442C15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41" creationId="{7B0230B1-B7AC-DF4C-CBA1-2A3380DB787D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42" creationId="{21788872-63D9-5600-3751-79EB0FFC607C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43" creationId="{939F2BBD-0784-68E3-B821-AE64DD424AEE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44" creationId="{900F9C92-64F2-9F34-181F-08019DCA6C68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45" creationId="{30B60AD3-9EDC-19E1-9F8A-DB8137AEDB93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46" creationId="{71FC2203-9294-41D7-0452-7305D8BE705E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47" creationId="{5CED7E19-A804-101B-7265-1F342F945C93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48" creationId="{3D3574EF-A0CE-77FC-3032-33799D21B61D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49" creationId="{5EE98280-5542-4E02-AF1C-6EA77F6956AF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50" creationId="{7E5507EF-E929-6462-7330-F9490AA2F2E2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51" creationId="{916D1C5E-EB50-5CD8-FEEA-4DC341144F07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52" creationId="{E8583E86-40DE-AD3E-5199-C4A761B604B3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53" creationId="{D2AA1EB1-1E3A-548E-4CF3-E47D82474E4F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54" creationId="{4F1A4A99-1C57-C370-09CC-4AC145B91B72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55" creationId="{5741B4D6-6580-049A-41AA-6C543FD52F95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56" creationId="{87F294D2-BB0B-180D-5B22-67841FDEF68F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57" creationId="{0906EFF1-4B76-AE6B-FBE3-0EAD06B3549A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58" creationId="{0AA30295-E977-7C5B-70F4-4C006A562035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59" creationId="{F607CC8B-98D6-8D25-052A-F014BA36E667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60" creationId="{333AB463-EE9A-DC76-0E92-2ACD510DA021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61" creationId="{FDE4B535-81CB-4A46-33E1-20687B217F35}"/>
          </ac:cxnSpMkLst>
        </pc:cxnChg>
        <pc:cxnChg chg="add mod">
          <ac:chgData name="Mr J Bee (BWCET)" userId="a1856448-f297-487a-a7ea-498499ce4ab3" providerId="ADAL" clId="{7B77F153-592D-49B5-BFF1-A2EAA9389930}" dt="2024-11-04T11:53:36.089" v="14228" actId="1076"/>
          <ac:cxnSpMkLst>
            <pc:docMk/>
            <pc:sldMk cId="3968959166" sldId="1833"/>
            <ac:cxnSpMk id="2162" creationId="{BFACC28B-85B1-AFE1-4649-25ADE5A592BD}"/>
          </ac:cxnSpMkLst>
        </pc:cxnChg>
      </pc:sldChg>
      <pc:sldChg chg="addSp modSp add mod or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79906965" sldId="1834"/>
        </pc:sldMkLst>
        <pc:spChg chg="add mod">
          <ac:chgData name="Mr J Bee (BWCET)" userId="a1856448-f297-487a-a7ea-498499ce4ab3" providerId="ADAL" clId="{7B77F153-592D-49B5-BFF1-A2EAA9389930}" dt="2024-11-04T12:02:42.224" v="14621" actId="20577"/>
          <ac:spMkLst>
            <pc:docMk/>
            <pc:sldMk cId="1379906965" sldId="1834"/>
            <ac:spMk id="2" creationId="{92DBED43-FA2B-EFDE-82E3-A7DEF35278CF}"/>
          </ac:spMkLst>
        </pc:spChg>
        <pc:spChg chg="add mod">
          <ac:chgData name="Mr J Bee (BWCET)" userId="a1856448-f297-487a-a7ea-498499ce4ab3" providerId="ADAL" clId="{7B77F153-592D-49B5-BFF1-A2EAA9389930}" dt="2024-11-04T12:02:40.117" v="14619" actId="20577"/>
          <ac:spMkLst>
            <pc:docMk/>
            <pc:sldMk cId="1379906965" sldId="1834"/>
            <ac:spMk id="3" creationId="{3D5197D3-F0F0-7957-650B-F84CBAF5B35B}"/>
          </ac:spMkLst>
        </pc:spChg>
        <pc:spChg chg="mod">
          <ac:chgData name="Mr J Bee (BWCET)" userId="a1856448-f297-487a-a7ea-498499ce4ab3" providerId="ADAL" clId="{7B77F153-592D-49B5-BFF1-A2EAA9389930}" dt="2024-11-04T11:57:38.646" v="14355" actId="14100"/>
          <ac:spMkLst>
            <pc:docMk/>
            <pc:sldMk cId="1379906965" sldId="1834"/>
            <ac:spMk id="2075" creationId="{740034D1-4984-1810-1A06-A63C3AFA87A0}"/>
          </ac:spMkLst>
        </pc:spChg>
        <pc:spChg chg="mod">
          <ac:chgData name="Mr J Bee (BWCET)" userId="a1856448-f297-487a-a7ea-498499ce4ab3" providerId="ADAL" clId="{7B77F153-592D-49B5-BFF1-A2EAA9389930}" dt="2024-11-04T11:57:33.293" v="14353" actId="14100"/>
          <ac:spMkLst>
            <pc:docMk/>
            <pc:sldMk cId="1379906965" sldId="1834"/>
            <ac:spMk id="2170" creationId="{65E14652-783B-417C-5608-9EB99DC6B4CF}"/>
          </ac:spMkLst>
        </pc:spChg>
        <pc:spChg chg="mod">
          <ac:chgData name="Mr J Bee (BWCET)" userId="a1856448-f297-487a-a7ea-498499ce4ab3" providerId="ADAL" clId="{7B77F153-592D-49B5-BFF1-A2EAA9389930}" dt="2024-11-04T11:57:47.898" v="14360" actId="20577"/>
          <ac:spMkLst>
            <pc:docMk/>
            <pc:sldMk cId="1379906965" sldId="1834"/>
            <ac:spMk id="2171" creationId="{CC9AD2E0-F032-C727-26EF-4CC4E85FE48D}"/>
          </ac:spMkLst>
        </pc:spChg>
        <pc:spChg chg="mod">
          <ac:chgData name="Mr J Bee (BWCET)" userId="a1856448-f297-487a-a7ea-498499ce4ab3" providerId="ADAL" clId="{7B77F153-592D-49B5-BFF1-A2EAA9389930}" dt="2024-11-04T11:57:53.701" v="14366" actId="20577"/>
          <ac:spMkLst>
            <pc:docMk/>
            <pc:sldMk cId="1379906965" sldId="1834"/>
            <ac:spMk id="2172" creationId="{91F24457-AE88-5883-9800-F9A11495EA4B}"/>
          </ac:spMkLst>
        </pc:spChg>
        <pc:spChg chg="mod">
          <ac:chgData name="Mr J Bee (BWCET)" userId="a1856448-f297-487a-a7ea-498499ce4ab3" providerId="ADAL" clId="{7B77F153-592D-49B5-BFF1-A2EAA9389930}" dt="2024-11-04T11:57:41.955" v="14356" actId="14100"/>
          <ac:spMkLst>
            <pc:docMk/>
            <pc:sldMk cId="1379906965" sldId="1834"/>
            <ac:spMk id="2173" creationId="{0B98BEF4-AD9F-F167-AEC8-4411832B3CCD}"/>
          </ac:spMkLst>
        </pc:spChg>
        <pc:spChg chg="mod">
          <ac:chgData name="Mr J Bee (BWCET)" userId="a1856448-f297-487a-a7ea-498499ce4ab3" providerId="ADAL" clId="{7B77F153-592D-49B5-BFF1-A2EAA9389930}" dt="2024-11-04T11:57:35.671" v="14354" actId="14100"/>
          <ac:spMkLst>
            <pc:docMk/>
            <pc:sldMk cId="1379906965" sldId="1834"/>
            <ac:spMk id="2174" creationId="{11535FA8-8F45-AB3A-4F5A-D3D8BF483E0B}"/>
          </ac:spMkLst>
        </pc:spChg>
        <pc:spChg chg="mod">
          <ac:chgData name="Mr J Bee (BWCET)" userId="a1856448-f297-487a-a7ea-498499ce4ab3" providerId="ADAL" clId="{7B77F153-592D-49B5-BFF1-A2EAA9389930}" dt="2024-11-04T11:58:10.652" v="14376" actId="20577"/>
          <ac:spMkLst>
            <pc:docMk/>
            <pc:sldMk cId="1379906965" sldId="1834"/>
            <ac:spMk id="2175" creationId="{442587BB-ADB8-A6D8-2421-575A26C3CE8A}"/>
          </ac:spMkLst>
        </pc:spChg>
        <pc:spChg chg="mod">
          <ac:chgData name="Mr J Bee (BWCET)" userId="a1856448-f297-487a-a7ea-498499ce4ab3" providerId="ADAL" clId="{7B77F153-592D-49B5-BFF1-A2EAA9389930}" dt="2024-11-04T11:58:19.497" v="14386" actId="20577"/>
          <ac:spMkLst>
            <pc:docMk/>
            <pc:sldMk cId="1379906965" sldId="1834"/>
            <ac:spMk id="2176" creationId="{7043AB0F-83A1-4B30-4DEE-19598D52AEF4}"/>
          </ac:spMkLst>
        </pc:spChg>
      </pc:sldChg>
      <pc:sldChg chg="addSp modSp ad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68098307" sldId="1835"/>
        </pc:sldMkLst>
        <pc:spChg chg="add mod">
          <ac:chgData name="Mr J Bee (BWCET)" userId="a1856448-f297-487a-a7ea-498499ce4ab3" providerId="ADAL" clId="{7B77F153-592D-49B5-BFF1-A2EAA9389930}" dt="2024-11-04T12:02:50.694" v="14623"/>
          <ac:spMkLst>
            <pc:docMk/>
            <pc:sldMk cId="568098307" sldId="1835"/>
            <ac:spMk id="2" creationId="{1FE30C53-C74A-3F73-E9A4-A453E1B06001}"/>
          </ac:spMkLst>
        </pc:spChg>
        <pc:spChg chg="add mod">
          <ac:chgData name="Mr J Bee (BWCET)" userId="a1856448-f297-487a-a7ea-498499ce4ab3" providerId="ADAL" clId="{7B77F153-592D-49B5-BFF1-A2EAA9389930}" dt="2024-11-04T12:02:50.694" v="14623"/>
          <ac:spMkLst>
            <pc:docMk/>
            <pc:sldMk cId="568098307" sldId="1835"/>
            <ac:spMk id="3" creationId="{44F8BAFF-CBAE-E13B-BCCD-66A4AA8028A2}"/>
          </ac:spMkLst>
        </pc:spChg>
      </pc:sldChg>
      <pc:sldChg chg="addSp modSp ad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69130051" sldId="1836"/>
        </pc:sldMkLst>
        <pc:spChg chg="add mod">
          <ac:chgData name="Mr J Bee (BWCET)" userId="a1856448-f297-487a-a7ea-498499ce4ab3" providerId="ADAL" clId="{7B77F153-592D-49B5-BFF1-A2EAA9389930}" dt="2024-11-04T12:02:48.863" v="14622"/>
          <ac:spMkLst>
            <pc:docMk/>
            <pc:sldMk cId="169130051" sldId="1836"/>
            <ac:spMk id="2" creationId="{952F274E-ABD3-462A-16CB-2704AB804DE9}"/>
          </ac:spMkLst>
        </pc:spChg>
        <pc:spChg chg="add mod">
          <ac:chgData name="Mr J Bee (BWCET)" userId="a1856448-f297-487a-a7ea-498499ce4ab3" providerId="ADAL" clId="{7B77F153-592D-49B5-BFF1-A2EAA9389930}" dt="2024-11-04T12:02:48.863" v="14622"/>
          <ac:spMkLst>
            <pc:docMk/>
            <pc:sldMk cId="169130051" sldId="1836"/>
            <ac:spMk id="3" creationId="{2CCAC9CD-4DB7-E2C3-6E4B-84D9E234982C}"/>
          </ac:spMkLst>
        </pc:sp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880638029" sldId="1837"/>
        </pc:sldMkLst>
        <pc:spChg chg="add mod">
          <ac:chgData name="Mr J Bee (BWCET)" userId="a1856448-f297-487a-a7ea-498499ce4ab3" providerId="ADAL" clId="{7B77F153-592D-49B5-BFF1-A2EAA9389930}" dt="2024-11-04T11:59:42.387" v="14472" actId="1076"/>
          <ac:spMkLst>
            <pc:docMk/>
            <pc:sldMk cId="3880638029" sldId="1837"/>
            <ac:spMk id="2" creationId="{74E39E09-6F3D-7FC2-3C34-A84A00CF0A1B}"/>
          </ac:spMkLst>
        </pc:spChg>
        <pc:spChg chg="add mod">
          <ac:chgData name="Mr J Bee (BWCET)" userId="a1856448-f297-487a-a7ea-498499ce4ab3" providerId="ADAL" clId="{7B77F153-592D-49B5-BFF1-A2EAA9389930}" dt="2024-11-04T11:59:53.804" v="14475" actId="1076"/>
          <ac:spMkLst>
            <pc:docMk/>
            <pc:sldMk cId="3880638029" sldId="1837"/>
            <ac:spMk id="3" creationId="{D240785A-9667-7352-1717-80EC05B1275A}"/>
          </ac:spMkLst>
        </pc:spChg>
        <pc:spChg chg="add mod">
          <ac:chgData name="Mr J Bee (BWCET)" userId="a1856448-f297-487a-a7ea-498499ce4ab3" providerId="ADAL" clId="{7B77F153-592D-49B5-BFF1-A2EAA9389930}" dt="2024-11-04T11:59:58.784" v="14477" actId="1076"/>
          <ac:spMkLst>
            <pc:docMk/>
            <pc:sldMk cId="3880638029" sldId="1837"/>
            <ac:spMk id="4" creationId="{E929A437-7C5F-371E-F9B0-4D8BED4D7264}"/>
          </ac:spMkLst>
        </pc:spChg>
        <pc:spChg chg="add mod">
          <ac:chgData name="Mr J Bee (BWCET)" userId="a1856448-f297-487a-a7ea-498499ce4ab3" providerId="ADAL" clId="{7B77F153-592D-49B5-BFF1-A2EAA9389930}" dt="2024-11-04T12:00:05.071" v="14479" actId="1076"/>
          <ac:spMkLst>
            <pc:docMk/>
            <pc:sldMk cId="3880638029" sldId="1837"/>
            <ac:spMk id="6" creationId="{785CCB6F-CB45-F45F-8E27-97F4906E4340}"/>
          </ac:spMkLst>
        </pc:spChg>
        <pc:spChg chg="add mod">
          <ac:chgData name="Mr J Bee (BWCET)" userId="a1856448-f297-487a-a7ea-498499ce4ab3" providerId="ADAL" clId="{7B77F153-592D-49B5-BFF1-A2EAA9389930}" dt="2024-11-04T12:00:09.272" v="14481" actId="1076"/>
          <ac:spMkLst>
            <pc:docMk/>
            <pc:sldMk cId="3880638029" sldId="1837"/>
            <ac:spMk id="7" creationId="{37AB2D90-2CC0-3BAD-AC7C-53B43A1DF2FD}"/>
          </ac:spMkLst>
        </pc:spChg>
        <pc:spChg chg="add mod">
          <ac:chgData name="Mr J Bee (BWCET)" userId="a1856448-f297-487a-a7ea-498499ce4ab3" providerId="ADAL" clId="{7B77F153-592D-49B5-BFF1-A2EAA9389930}" dt="2024-11-04T12:00:56.567" v="14527" actId="20577"/>
          <ac:spMkLst>
            <pc:docMk/>
            <pc:sldMk cId="3880638029" sldId="1837"/>
            <ac:spMk id="8" creationId="{D273FE6D-56E9-C763-F2FE-63474CCDFA97}"/>
          </ac:spMkLst>
        </pc:spChg>
        <pc:spChg chg="add mod">
          <ac:chgData name="Mr J Bee (BWCET)" userId="a1856448-f297-487a-a7ea-498499ce4ab3" providerId="ADAL" clId="{7B77F153-592D-49B5-BFF1-A2EAA9389930}" dt="2024-11-04T12:00:34.877" v="14499" actId="1076"/>
          <ac:spMkLst>
            <pc:docMk/>
            <pc:sldMk cId="3880638029" sldId="1837"/>
            <ac:spMk id="9" creationId="{F8877EEF-0C5C-C785-65A4-681AD93E152A}"/>
          </ac:spMkLst>
        </pc:spChg>
        <pc:spChg chg="add mod">
          <ac:chgData name="Mr J Bee (BWCET)" userId="a1856448-f297-487a-a7ea-498499ce4ab3" providerId="ADAL" clId="{7B77F153-592D-49B5-BFF1-A2EAA9389930}" dt="2024-11-04T12:00:16.071" v="14483" actId="1076"/>
          <ac:spMkLst>
            <pc:docMk/>
            <pc:sldMk cId="3880638029" sldId="1837"/>
            <ac:spMk id="10" creationId="{1390186F-CC20-5192-A606-F46BA938ACDF}"/>
          </ac:spMkLst>
        </pc:spChg>
        <pc:spChg chg="add mod">
          <ac:chgData name="Mr J Bee (BWCET)" userId="a1856448-f297-487a-a7ea-498499ce4ab3" providerId="ADAL" clId="{7B77F153-592D-49B5-BFF1-A2EAA9389930}" dt="2024-11-04T12:00:16.071" v="14483" actId="1076"/>
          <ac:spMkLst>
            <pc:docMk/>
            <pc:sldMk cId="3880638029" sldId="1837"/>
            <ac:spMk id="11" creationId="{2B3180BB-2D18-1418-88F7-31CBA7BB961C}"/>
          </ac:spMkLst>
        </pc:spChg>
        <pc:spChg chg="add mod">
          <ac:chgData name="Mr J Bee (BWCET)" userId="a1856448-f297-487a-a7ea-498499ce4ab3" providerId="ADAL" clId="{7B77F153-592D-49B5-BFF1-A2EAA9389930}" dt="2024-11-04T12:00:16.071" v="14483" actId="1076"/>
          <ac:spMkLst>
            <pc:docMk/>
            <pc:sldMk cId="3880638029" sldId="1837"/>
            <ac:spMk id="12" creationId="{DF409C9E-E05F-86A7-EA4D-5BFA8D2EAB37}"/>
          </ac:spMkLst>
        </pc:spChg>
        <pc:spChg chg="mod">
          <ac:chgData name="Mr J Bee (BWCET)" userId="a1856448-f297-487a-a7ea-498499ce4ab3" providerId="ADAL" clId="{7B77F153-592D-49B5-BFF1-A2EAA9389930}" dt="2024-11-04T11:58:49.973" v="14420" actId="20577"/>
          <ac:spMkLst>
            <pc:docMk/>
            <pc:sldMk cId="3880638029" sldId="1837"/>
            <ac:spMk id="25" creationId="{79D164EE-87A6-EB1A-784B-F578D4E80F2B}"/>
          </ac:spMkLst>
        </pc:spChg>
        <pc:graphicFrameChg chg="del">
          <ac:chgData name="Mr J Bee (BWCET)" userId="a1856448-f297-487a-a7ea-498499ce4ab3" providerId="ADAL" clId="{7B77F153-592D-49B5-BFF1-A2EAA9389930}" dt="2024-11-04T11:58:41.082" v="14390" actId="478"/>
          <ac:graphicFrameMkLst>
            <pc:docMk/>
            <pc:sldMk cId="3880638029" sldId="1837"/>
            <ac:graphicFrameMk id="5" creationId="{815138B6-7A06-129B-B998-398CF6F838B0}"/>
          </ac:graphicFrameMkLst>
        </pc:graphicFrameChg>
      </pc:sldChg>
      <pc:sldChg chg="add del">
        <pc:chgData name="Mr J Bee (BWCET)" userId="a1856448-f297-487a-a7ea-498499ce4ab3" providerId="ADAL" clId="{7B77F153-592D-49B5-BFF1-A2EAA9389930}" dt="2024-11-04T11:58:32.038" v="14388"/>
        <pc:sldMkLst>
          <pc:docMk/>
          <pc:sldMk cId="3907728962" sldId="1837"/>
        </pc:sldMkLst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588221122" sldId="1838"/>
        </pc:sldMkLst>
        <pc:spChg chg="add 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4" creationId="{450D81EE-D5FB-EB21-1849-04B614EE399B}"/>
          </ac:spMkLst>
        </pc:spChg>
        <pc:spChg chg="mod">
          <ac:chgData name="Mr J Bee (BWCET)" userId="a1856448-f297-487a-a7ea-498499ce4ab3" providerId="ADAL" clId="{7B77F153-592D-49B5-BFF1-A2EAA9389930}" dt="2024-11-04T12:05:28.237" v="14681" actId="20577"/>
          <ac:spMkLst>
            <pc:docMk/>
            <pc:sldMk cId="2588221122" sldId="1838"/>
            <ac:spMk id="25" creationId="{AD9DCA18-5A1D-333E-EE76-862EB2128444}"/>
          </ac:spMkLst>
        </pc:spChg>
        <pc:spChg chg="del">
          <ac:chgData name="Mr J Bee (BWCET)" userId="a1856448-f297-487a-a7ea-498499ce4ab3" providerId="ADAL" clId="{7B77F153-592D-49B5-BFF1-A2EAA9389930}" dt="2024-11-04T12:02:00.868" v="14610" actId="478"/>
          <ac:spMkLst>
            <pc:docMk/>
            <pc:sldMk cId="2588221122" sldId="1838"/>
            <ac:spMk id="27" creationId="{4A3DE0D6-BB48-B6E5-A483-E18A1AC5BA15}"/>
          </ac:spMkLst>
        </pc:spChg>
        <pc:spChg chg="del">
          <ac:chgData name="Mr J Bee (BWCET)" userId="a1856448-f297-487a-a7ea-498499ce4ab3" providerId="ADAL" clId="{7B77F153-592D-49B5-BFF1-A2EAA9389930}" dt="2024-11-04T12:02:00.868" v="14610" actId="478"/>
          <ac:spMkLst>
            <pc:docMk/>
            <pc:sldMk cId="2588221122" sldId="1838"/>
            <ac:spMk id="28" creationId="{34D41FC1-1346-3ECE-3C7D-7C930FDE073A}"/>
          </ac:spMkLst>
        </pc:spChg>
        <pc:spChg chg="add 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9" creationId="{DCD65ED2-9AF2-4BA9-E54E-ED417DAC8970}"/>
          </ac:spMkLst>
        </pc:spChg>
        <pc:spChg chg="add 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30" creationId="{8A09ADFC-B272-BD0B-9C12-53F1C7B994A8}"/>
          </ac:spMkLst>
        </pc:spChg>
        <pc:spChg chg="del">
          <ac:chgData name="Mr J Bee (BWCET)" userId="a1856448-f297-487a-a7ea-498499ce4ab3" providerId="ADAL" clId="{7B77F153-592D-49B5-BFF1-A2EAA9389930}" dt="2024-11-04T12:02:00.868" v="14610" actId="478"/>
          <ac:spMkLst>
            <pc:docMk/>
            <pc:sldMk cId="2588221122" sldId="1838"/>
            <ac:spMk id="31" creationId="{145C58E3-CADA-4BB9-D080-96CC6A4C1301}"/>
          </ac:spMkLst>
        </pc:spChg>
        <pc:spChg chg="del">
          <ac:chgData name="Mr J Bee (BWCET)" userId="a1856448-f297-487a-a7ea-498499ce4ab3" providerId="ADAL" clId="{7B77F153-592D-49B5-BFF1-A2EAA9389930}" dt="2024-11-04T12:02:00.868" v="14610" actId="478"/>
          <ac:spMkLst>
            <pc:docMk/>
            <pc:sldMk cId="2588221122" sldId="1838"/>
            <ac:spMk id="32" creationId="{36B1D927-5CBA-48C5-18E9-4D6C48EF80CE}"/>
          </ac:spMkLst>
        </pc:spChg>
        <pc:spChg chg="add 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34" creationId="{5A55EEA8-584F-6226-A948-36C16B96B063}"/>
          </ac:spMkLst>
        </pc:spChg>
        <pc:spChg chg="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179" creationId="{41B18ECD-3A6A-8EC6-391F-9514886BE592}"/>
          </ac:spMkLst>
        </pc:spChg>
        <pc:spChg chg="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180" creationId="{E2C60634-9ACC-00AB-AB2B-D9306671C61C}"/>
          </ac:spMkLst>
        </pc:spChg>
        <pc:spChg chg="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181" creationId="{EC88DC23-81A8-FF39-C72F-38B7AF638B9A}"/>
          </ac:spMkLst>
        </pc:spChg>
        <pc:spChg chg="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056" creationId="{C98FD0E6-A1FB-F7F4-8C84-18CEBC33CB9D}"/>
          </ac:spMkLst>
        </pc:spChg>
        <pc:spChg chg="del">
          <ac:chgData name="Mr J Bee (BWCET)" userId="a1856448-f297-487a-a7ea-498499ce4ab3" providerId="ADAL" clId="{7B77F153-592D-49B5-BFF1-A2EAA9389930}" dt="2024-11-04T12:02:00.868" v="14610" actId="478"/>
          <ac:spMkLst>
            <pc:docMk/>
            <pc:sldMk cId="2588221122" sldId="1838"/>
            <ac:spMk id="2068" creationId="{F8D4FA66-74AA-DE13-3027-99F8F7C98E27}"/>
          </ac:spMkLst>
        </pc:spChg>
        <pc:spChg chg="del">
          <ac:chgData name="Mr J Bee (BWCET)" userId="a1856448-f297-487a-a7ea-498499ce4ab3" providerId="ADAL" clId="{7B77F153-592D-49B5-BFF1-A2EAA9389930}" dt="2024-11-04T12:02:00.868" v="14610" actId="478"/>
          <ac:spMkLst>
            <pc:docMk/>
            <pc:sldMk cId="2588221122" sldId="1838"/>
            <ac:spMk id="2069" creationId="{3E11EA97-23C2-2FC2-0761-41EBEF9B2DDA}"/>
          </ac:spMkLst>
        </pc:spChg>
        <pc:spChg chg="del">
          <ac:chgData name="Mr J Bee (BWCET)" userId="a1856448-f297-487a-a7ea-498499ce4ab3" providerId="ADAL" clId="{7B77F153-592D-49B5-BFF1-A2EAA9389930}" dt="2024-11-04T12:02:00.868" v="14610" actId="478"/>
          <ac:spMkLst>
            <pc:docMk/>
            <pc:sldMk cId="2588221122" sldId="1838"/>
            <ac:spMk id="2070" creationId="{BEABF1D3-F9FB-08D2-46AD-6CA63682FA5A}"/>
          </ac:spMkLst>
        </pc:spChg>
        <pc:spChg chg="del">
          <ac:chgData name="Mr J Bee (BWCET)" userId="a1856448-f297-487a-a7ea-498499ce4ab3" providerId="ADAL" clId="{7B77F153-592D-49B5-BFF1-A2EAA9389930}" dt="2024-11-04T12:02:00.868" v="14610" actId="478"/>
          <ac:spMkLst>
            <pc:docMk/>
            <pc:sldMk cId="2588221122" sldId="1838"/>
            <ac:spMk id="2071" creationId="{02AFCE27-1FA7-75E0-8838-7484E20193FF}"/>
          </ac:spMkLst>
        </pc:spChg>
        <pc:spChg chg="del">
          <ac:chgData name="Mr J Bee (BWCET)" userId="a1856448-f297-487a-a7ea-498499ce4ab3" providerId="ADAL" clId="{7B77F153-592D-49B5-BFF1-A2EAA9389930}" dt="2024-11-04T12:02:00.868" v="14610" actId="478"/>
          <ac:spMkLst>
            <pc:docMk/>
            <pc:sldMk cId="2588221122" sldId="1838"/>
            <ac:spMk id="2072" creationId="{070BD323-2372-84C1-67E4-24D2E69B6393}"/>
          </ac:spMkLst>
        </pc:spChg>
        <pc:spChg chg="del">
          <ac:chgData name="Mr J Bee (BWCET)" userId="a1856448-f297-487a-a7ea-498499ce4ab3" providerId="ADAL" clId="{7B77F153-592D-49B5-BFF1-A2EAA9389930}" dt="2024-11-04T12:02:00.868" v="14610" actId="478"/>
          <ac:spMkLst>
            <pc:docMk/>
            <pc:sldMk cId="2588221122" sldId="1838"/>
            <ac:spMk id="2073" creationId="{9C9FDB93-120D-148B-517A-A8135B51B92A}"/>
          </ac:spMkLst>
        </pc:spChg>
        <pc:spChg chg="del">
          <ac:chgData name="Mr J Bee (BWCET)" userId="a1856448-f297-487a-a7ea-498499ce4ab3" providerId="ADAL" clId="{7B77F153-592D-49B5-BFF1-A2EAA9389930}" dt="2024-11-04T12:01:54.005" v="14606" actId="478"/>
          <ac:spMkLst>
            <pc:docMk/>
            <pc:sldMk cId="2588221122" sldId="1838"/>
            <ac:spMk id="2075" creationId="{A993ED3A-4D74-EFBB-1D15-566CD8C68873}"/>
          </ac:spMkLst>
        </pc:spChg>
        <pc:spChg chg="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163" creationId="{3F2693B2-EC14-630A-BEE5-650EC7045268}"/>
          </ac:spMkLst>
        </pc:spChg>
        <pc:spChg chg="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164" creationId="{015EEFF7-9E1D-CAB8-D1C6-E54EA2E7E459}"/>
          </ac:spMkLst>
        </pc:spChg>
        <pc:spChg chg="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165" creationId="{7E0B19BF-F54A-584A-6A81-D13EAECC9E46}"/>
          </ac:spMkLst>
        </pc:spChg>
        <pc:spChg chg="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166" creationId="{AB87BE7B-6F2D-D274-3195-D90134BAA911}"/>
          </ac:spMkLst>
        </pc:spChg>
        <pc:spChg chg="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167" creationId="{C5637740-7EED-67F6-3180-0CCDB56E525A}"/>
          </ac:spMkLst>
        </pc:spChg>
        <pc:spChg chg="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168" creationId="{7795B444-E395-3CB6-D53C-EAD6B5CB7880}"/>
          </ac:spMkLst>
        </pc:spChg>
        <pc:spChg chg="del">
          <ac:chgData name="Mr J Bee (BWCET)" userId="a1856448-f297-487a-a7ea-498499ce4ab3" providerId="ADAL" clId="{7B77F153-592D-49B5-BFF1-A2EAA9389930}" dt="2024-11-04T12:01:54.903" v="14607" actId="478"/>
          <ac:spMkLst>
            <pc:docMk/>
            <pc:sldMk cId="2588221122" sldId="1838"/>
            <ac:spMk id="2170" creationId="{E9B624A8-987C-ED9F-D3A0-4018028B0FA0}"/>
          </ac:spMkLst>
        </pc:spChg>
        <pc:spChg chg="del">
          <ac:chgData name="Mr J Bee (BWCET)" userId="a1856448-f297-487a-a7ea-498499ce4ab3" providerId="ADAL" clId="{7B77F153-592D-49B5-BFF1-A2EAA9389930}" dt="2024-11-04T12:01:33.966" v="14537" actId="478"/>
          <ac:spMkLst>
            <pc:docMk/>
            <pc:sldMk cId="2588221122" sldId="1838"/>
            <ac:spMk id="2171" creationId="{EC954DEE-0439-7847-EB17-33D9EB9392C8}"/>
          </ac:spMkLst>
        </pc:spChg>
        <pc:spChg chg="del">
          <ac:chgData name="Mr J Bee (BWCET)" userId="a1856448-f297-487a-a7ea-498499ce4ab3" providerId="ADAL" clId="{7B77F153-592D-49B5-BFF1-A2EAA9389930}" dt="2024-11-04T12:01:33.966" v="14537" actId="478"/>
          <ac:spMkLst>
            <pc:docMk/>
            <pc:sldMk cId="2588221122" sldId="1838"/>
            <ac:spMk id="2172" creationId="{DECB21C7-A483-6566-46D0-017F7478F600}"/>
          </ac:spMkLst>
        </pc:spChg>
        <pc:spChg chg="del">
          <ac:chgData name="Mr J Bee (BWCET)" userId="a1856448-f297-487a-a7ea-498499ce4ab3" providerId="ADAL" clId="{7B77F153-592D-49B5-BFF1-A2EAA9389930}" dt="2024-11-04T12:01:55.770" v="14608" actId="478"/>
          <ac:spMkLst>
            <pc:docMk/>
            <pc:sldMk cId="2588221122" sldId="1838"/>
            <ac:spMk id="2173" creationId="{EA71BB55-74EE-869F-ADC0-AE0E29CD2122}"/>
          </ac:spMkLst>
        </pc:spChg>
        <pc:spChg chg="del">
          <ac:chgData name="Mr J Bee (BWCET)" userId="a1856448-f297-487a-a7ea-498499ce4ab3" providerId="ADAL" clId="{7B77F153-592D-49B5-BFF1-A2EAA9389930}" dt="2024-11-04T12:01:56.305" v="14609" actId="478"/>
          <ac:spMkLst>
            <pc:docMk/>
            <pc:sldMk cId="2588221122" sldId="1838"/>
            <ac:spMk id="2174" creationId="{7194C16F-F387-FA41-37DA-8BB505A9DE57}"/>
          </ac:spMkLst>
        </pc:spChg>
        <pc:spChg chg="del">
          <ac:chgData name="Mr J Bee (BWCET)" userId="a1856448-f297-487a-a7ea-498499ce4ab3" providerId="ADAL" clId="{7B77F153-592D-49B5-BFF1-A2EAA9389930}" dt="2024-11-04T12:01:33.966" v="14537" actId="478"/>
          <ac:spMkLst>
            <pc:docMk/>
            <pc:sldMk cId="2588221122" sldId="1838"/>
            <ac:spMk id="2175" creationId="{A5054ADC-003B-28F7-E9EC-4A9619DF47F4}"/>
          </ac:spMkLst>
        </pc:spChg>
        <pc:spChg chg="del">
          <ac:chgData name="Mr J Bee (BWCET)" userId="a1856448-f297-487a-a7ea-498499ce4ab3" providerId="ADAL" clId="{7B77F153-592D-49B5-BFF1-A2EAA9389930}" dt="2024-11-04T12:01:33.966" v="14537" actId="478"/>
          <ac:spMkLst>
            <pc:docMk/>
            <pc:sldMk cId="2588221122" sldId="1838"/>
            <ac:spMk id="2176" creationId="{1D1B5BA2-BF16-891E-ACEF-9AEB93CB9401}"/>
          </ac:spMkLst>
        </pc:spChg>
        <pc:spChg chg="add 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262" creationId="{C339399C-BE7D-990E-F2F1-5B2989DE4058}"/>
          </ac:spMkLst>
        </pc:spChg>
        <pc:spChg chg="add 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263" creationId="{5E2F4DD8-C3B9-F104-F73D-215672E2DC57}"/>
          </ac:spMkLst>
        </pc:spChg>
        <pc:spChg chg="add 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264" creationId="{ED380B34-99D9-91B9-CA53-D28FF7D3BEDD}"/>
          </ac:spMkLst>
        </pc:spChg>
        <pc:spChg chg="add 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265" creationId="{E563F896-EA75-E87F-DEAA-E1A2CB1ED5E7}"/>
          </ac:spMkLst>
        </pc:spChg>
        <pc:spChg chg="add 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266" creationId="{EFCC3063-4523-523F-6F61-FDE4222C4CFD}"/>
          </ac:spMkLst>
        </pc:spChg>
        <pc:spChg chg="add mod">
          <ac:chgData name="Mr J Bee (BWCET)" userId="a1856448-f297-487a-a7ea-498499ce4ab3" providerId="ADAL" clId="{7B77F153-592D-49B5-BFF1-A2EAA9389930}" dt="2024-11-04T12:02:15.499" v="14613" actId="1076"/>
          <ac:spMkLst>
            <pc:docMk/>
            <pc:sldMk cId="2588221122" sldId="1838"/>
            <ac:spMk id="2267" creationId="{95DA91A2-8B9B-D28D-4D06-8A74DA87F64E}"/>
          </ac:spMkLst>
        </pc:spChg>
        <pc:spChg chg="add mod">
          <ac:chgData name="Mr J Bee (BWCET)" userId="a1856448-f297-487a-a7ea-498499ce4ab3" providerId="ADAL" clId="{7B77F153-592D-49B5-BFF1-A2EAA9389930}" dt="2024-11-04T12:03:17.072" v="14628" actId="1076"/>
          <ac:spMkLst>
            <pc:docMk/>
            <pc:sldMk cId="2588221122" sldId="1838"/>
            <ac:spMk id="2268" creationId="{27839D36-5163-076B-E274-45EFA34321F1}"/>
          </ac:spMkLst>
        </pc:spChg>
        <pc:spChg chg="add mod">
          <ac:chgData name="Mr J Bee (BWCET)" userId="a1856448-f297-487a-a7ea-498499ce4ab3" providerId="ADAL" clId="{7B77F153-592D-49B5-BFF1-A2EAA9389930}" dt="2024-11-04T12:03:17.072" v="14628" actId="1076"/>
          <ac:spMkLst>
            <pc:docMk/>
            <pc:sldMk cId="2588221122" sldId="1838"/>
            <ac:spMk id="2269" creationId="{2A7655CB-4772-F982-7EF1-7D1C3DFCD243}"/>
          </ac:spMkLst>
        </pc:spChg>
        <pc:spChg chg="add mod">
          <ac:chgData name="Mr J Bee (BWCET)" userId="a1856448-f297-487a-a7ea-498499ce4ab3" providerId="ADAL" clId="{7B77F153-592D-49B5-BFF1-A2EAA9389930}" dt="2024-11-04T12:04:38.995" v="14667" actId="1035"/>
          <ac:spMkLst>
            <pc:docMk/>
            <pc:sldMk cId="2588221122" sldId="1838"/>
            <ac:spMk id="2276" creationId="{7926BAA5-94F6-E1B6-8159-B114F1AC1DD0}"/>
          </ac:spMkLst>
        </pc:spChg>
        <pc:picChg chg="add mod">
          <ac:chgData name="Mr J Bee (BWCET)" userId="a1856448-f297-487a-a7ea-498499ce4ab3" providerId="ADAL" clId="{7B77F153-592D-49B5-BFF1-A2EAA9389930}" dt="2024-11-04T12:03:25.273" v="14630" actId="207"/>
          <ac:picMkLst>
            <pc:docMk/>
            <pc:sldMk cId="2588221122" sldId="1838"/>
            <ac:picMk id="2271" creationId="{2074CDFC-1106-D7A7-36A0-FAAF141A7C64}"/>
          </ac:picMkLst>
        </pc:picChg>
        <pc:picChg chg="add del mod">
          <ac:chgData name="Mr J Bee (BWCET)" userId="a1856448-f297-487a-a7ea-498499ce4ab3" providerId="ADAL" clId="{7B77F153-592D-49B5-BFF1-A2EAA9389930}" dt="2024-11-04T12:04:43.068" v="14668" actId="478"/>
          <ac:picMkLst>
            <pc:docMk/>
            <pc:sldMk cId="2588221122" sldId="1838"/>
            <ac:picMk id="2272" creationId="{C3BBDA72-6872-6977-731C-28797730B4F3}"/>
          </ac:picMkLst>
        </pc:picChg>
        <pc:picChg chg="add mod">
          <ac:chgData name="Mr J Bee (BWCET)" userId="a1856448-f297-487a-a7ea-498499ce4ab3" providerId="ADAL" clId="{7B77F153-592D-49B5-BFF1-A2EAA9389930}" dt="2024-11-04T12:04:58.513" v="14672" actId="207"/>
          <ac:picMkLst>
            <pc:docMk/>
            <pc:sldMk cId="2588221122" sldId="1838"/>
            <ac:picMk id="2277" creationId="{F4C375BD-D6D1-ABA5-FC55-0780BC227270}"/>
          </ac:picMkLst>
        </pc:pic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" creationId="{AD8435F3-2E57-B03A-D72C-270EC7E19B70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3" creationId="{E4896006-65E5-B05D-C676-92E947E60A5E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4" creationId="{C6A1DF0E-D611-81B5-4496-0413FD4B3E65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5" creationId="{40A2E4F5-E2D4-CB9D-AC2F-987747AFAFFF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6" creationId="{87ACA4C3-2FED-5803-EC69-E93C3F719AEA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7" creationId="{EA1FC53E-A22C-AAF0-D95D-00324114B3A6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8" creationId="{ECBF762E-ED9E-C884-85DE-CF7AD29C11EC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9" creationId="{B6B6E693-3737-6589-E503-A4C7ABC520FE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0" creationId="{8706B558-7A0F-5BE4-CCE0-9A146A0FC66C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1" creationId="{E02C874D-B3C0-405E-3922-9EEF0F21812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2" creationId="{F99E8E7D-4C61-B099-F06A-509D09ADB794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3" creationId="{FCF6B80A-6276-CC28-A245-0B8F287FA761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4" creationId="{1DA26E45-9E5D-EBC7-71C4-91369978A4F7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5" creationId="{F3C7532C-40F4-EB27-C5D2-E425775C31A9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6" creationId="{E2EE7E1D-CC1D-0DE8-8AC9-4D45A463D9E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7" creationId="{68EA8971-3EFE-9BCB-C63C-C85BA54CD059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8" creationId="{13D022BA-443A-05C9-34A1-BA65A6E0F0F1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9" creationId="{81F83DB3-D60D-06F1-9C59-A1C4B54E9E81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" creationId="{F41F58DD-D27E-501D-1769-A114C5424687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1" creationId="{FD912299-E8A9-A4BF-C256-925A45A353A0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" creationId="{8E6DA8FD-B417-95C7-B020-8B3BE59C8ABF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3" creationId="{F7036D78-0DDC-3D96-BB65-C9CEF0685408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33" creationId="{DBB0A6F4-2498-76E7-897C-04E08B18E9E2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35" creationId="{B8F736BF-F3FC-E8CC-733D-4B9AFAEF12E9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36" creationId="{F1E70A84-E2CF-303E-66C8-4E4D21E18DCA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37" creationId="{E951206E-3E08-6B47-F3A1-9164BC749382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38" creationId="{134F5BC2-F90D-BE1E-2D0B-D3F6E17FD738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39" creationId="{160EA184-CB9A-7F9F-966C-7D118C5FC43D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40" creationId="{C9143975-D65F-1578-0A7C-807628F23C4E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41" creationId="{C348EA38-E248-E1A5-758B-511FFBED240B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42" creationId="{9C5BBDE5-EFDD-A6FC-EA5F-EAB9D61B0479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43" creationId="{C825D782-29DE-D7A7-D192-5761DD029E00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44" creationId="{A1DA691A-4BA4-AF3C-531A-4A5BBFC9AF9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45" creationId="{0E5CABAF-E88E-DAA8-155E-BDD4383E220C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46" creationId="{E9D2CE06-CDAC-56BC-D3E8-0FFED289184A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47" creationId="{15464DA1-CE99-3703-E233-353A6B60448F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48" creationId="{C4E44A7A-9435-511F-D5EF-1FB69BCB55EF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49" creationId="{2CE2CCB9-6710-FA97-595D-8249009078AB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50" creationId="{5EB27D4F-7B56-CE20-3120-8492864687E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51" creationId="{F7ED7FFF-19AA-ED1D-77B8-0E3A1827368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52" creationId="{5418BEE0-1664-7E8B-A797-15175F2CBB45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53" creationId="{4495BEC4-F0BB-C0FB-72B7-DA52FD4284FE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54" creationId="{4E18BA0D-FA9A-DA80-E7D1-82BCE3326FD0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55" creationId="{F3825B74-12B3-E7F7-B2BB-35587D0AB528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56" creationId="{CC61C374-FDF1-0238-DB6B-B9994AAAA1EB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57" creationId="{11269E6F-08E2-80B5-1D48-6298A047A28D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58" creationId="{46333256-F56C-EADC-E6F6-CB4EF936063A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59" creationId="{13BDA5EA-5F1C-3E4F-15E6-7A0FA99469A1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60" creationId="{76FB07A7-5C84-FB03-25D4-8A9C69773380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61" creationId="{BD910201-C3C3-3B7C-DC3A-831DD397562F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62" creationId="{6DD5AAE5-C5EF-B470-141B-2FCD0D4903AF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63" creationId="{6A8961A2-87F9-5CE1-3197-BEACEF0AABC6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28" creationId="{DD571ACC-2157-E5A8-9B58-1DC16BE63E7C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29" creationId="{40EF8074-4E42-46D7-F4C2-7A2D28E5726C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30" creationId="{12FFEADE-189A-6EDA-28D1-81BB72A2DCD7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31" creationId="{BC50DC8F-09F1-21BC-02AA-2213E861BA7E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32" creationId="{4747E847-EF5D-E5F0-80D6-E50EC011D3CB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33" creationId="{F3CDC37A-10AC-377A-910C-AC5B4CC72FBD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34" creationId="{5CA6E248-0B69-40DB-276D-C8742EADCCF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35" creationId="{8986F379-2E51-32F5-A178-563CFC5CC33C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36" creationId="{EE82408D-EBDC-16A8-E415-A0CD1F156912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37" creationId="{ECE0827B-F635-62A7-D7AC-6E3816A94041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38" creationId="{0824CF51-74AB-4A31-D46C-24EC05DACFB0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39" creationId="{50F0812B-1976-D72B-B751-57B108996DB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40" creationId="{34199A64-F127-43A5-820A-49F25A53E0A2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41" creationId="{84D23EE8-F723-CD61-83A4-A516423B9EF6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42" creationId="{9340B0B1-636A-23D8-297C-0953B14B7520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43" creationId="{2397B64B-88F9-BEEE-069F-E58EEA0CBF29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44" creationId="{8065A89B-AA6B-BB46-1B13-8BF85A02DE8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45" creationId="{827A5F0B-DD53-1731-FB18-E7CDD49ECA81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46" creationId="{A83E6ADE-C66C-96DA-0CBD-A78D9F1F7F3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47" creationId="{BB43432F-8703-D906-2315-210AC9C29DAD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48" creationId="{C1B197F1-BDD6-2C33-56BA-91D1DB60C209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49" creationId="{31DBFA60-4ED2-CDEF-4A76-F92C5C3FE9F5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50" creationId="{7BD6790B-DEEB-32EC-E7EF-379356EF2337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51" creationId="{DC4373F6-25B2-AEE1-2AF6-54F373B7AD87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52" creationId="{BBBFF64D-7C18-F8DA-B859-6910D599E895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53" creationId="{EE8C96EE-0EA8-B7A3-9591-5E2C359AC182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54" creationId="{76B8A1A3-7213-479C-0C2C-01329AB0DB59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55" creationId="{A6E3EBDF-B591-796E-8625-518B3E6C01F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56" creationId="{93E87597-F246-FDE1-D701-4AC98FB4B7EF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57" creationId="{C2F25585-1C85-DD9B-4867-9BAD7FDFBAF8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58" creationId="{506FF9E6-04B2-3770-D496-6D3E8D40D0D2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59" creationId="{BB645270-2F26-0E5F-6E76-F71F1DDA24F7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60" creationId="{06B4B806-D052-3495-F55C-44E0CC98EA3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61" creationId="{9BEE86D0-708F-A337-BC57-71AB83F50256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62" creationId="{50AE19C3-D107-9BE7-66D8-33C813FA8A47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63" creationId="{F75B1876-D3E9-0F9B-54CE-E5D50B8441BC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64" creationId="{6AF52B3A-59B0-9BB6-4441-DF341A225C31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65" creationId="{21A61005-D81B-2933-2E07-B44F73A1151A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66" creationId="{67ACF41D-AA99-ADB8-EFBC-CE76A330B878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67" creationId="{003B5397-8DAF-AC3B-70BF-3A8DFC609031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68" creationId="{A9DB8FD5-47B2-F12F-422B-D5E841E3095C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69" creationId="{F8128BCB-DCD8-A49F-9E21-8977CE356FCB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70" creationId="{11BDFFA1-F135-82F5-D26F-F72443BB0A79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71" creationId="{5C4C4BA7-0B21-15CB-5DFE-22D0871550D8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72" creationId="{51B5EDD2-F5D9-4510-F5C6-0AEE0E70DCF0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73" creationId="{51E632E2-3178-561F-49A4-64BB88C6933A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74" creationId="{9CC4CB84-D3A9-CB8B-8FCC-A8C94C9578B2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75" creationId="{6952A73F-C8C0-74C0-7B4C-EB74FF516BD0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76" creationId="{88C529E3-B9D0-DE26-DA18-A03F8181647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77" creationId="{428CFAD0-DE89-603E-CFAF-B882B1FA4F82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178" creationId="{B4C8DAA8-3AFB-BA3D-B8ED-E54204709308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82" creationId="{C1D811B5-A8D9-551A-C77D-B70CD0A86A6F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83" creationId="{8B4B2D9D-C6EF-10D2-0FAC-BE6CB85BB33F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84" creationId="{29E7E437-6AA4-22C0-9AF8-2CD2AD6893C8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85" creationId="{4936F4E9-A29C-28AE-4384-E2C30025706E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86" creationId="{FD891608-D708-5AD6-6CAA-CCBCE883FB14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87" creationId="{8B4FDD95-0903-B7AF-D3F5-AAAC5DF3EF69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88" creationId="{0C1F957F-0560-DDAE-2911-4C1B8868CAEA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89" creationId="{8CFB0187-EA24-D935-331E-BA9CEE26F7A7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90" creationId="{6321A10F-F676-81A2-584B-2F09B4BFE825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191" creationId="{C15B8FC7-AE60-F3DF-A317-A24309B9429E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48" creationId="{19E4BF70-0BD4-62B4-1831-834FD69B5292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49" creationId="{8A35C3D2-CC6F-0180-DAC8-C0708444DCC8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50" creationId="{FB3B5CD4-6509-BD2C-C271-75812F36C47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51" creationId="{9BE1857F-1DFB-D810-64EE-116D6EBBC442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52" creationId="{338D4C59-D993-33FE-EEC9-ED713D92ED4F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53" creationId="{D2459388-F419-D33A-9EFF-375CD8FD2304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54" creationId="{DC0AC01D-D631-B930-90D3-A84F6B21224E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55" creationId="{DF5248CB-3775-88AA-2D77-B8F24C1DAC6A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57" creationId="{07AFAF9D-CD23-80E8-8C95-0F56BD169CB1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58" creationId="{8CA390D8-51E4-21F4-4B2D-D3DD56344A11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59" creationId="{6E671DEE-496E-BA76-2B9D-29E7D426E25B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60" creationId="{FEFDF475-92AD-E637-01B9-DDB5B88F0EB3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61" creationId="{0F07FB51-ADD6-5C57-4E48-B12CE1AD2D98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62" creationId="{B054A050-726B-E900-0237-25002827B26D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63" creationId="{98BAB16C-8ED0-E189-F1BA-9187D76A6F7D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64" creationId="{1C5C1A05-19FA-D433-3CCC-B256F7272F99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65" creationId="{E9A403C5-2BB1-7E33-3DA8-6B43EC2C08E4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66" creationId="{12972D41-87A5-CA58-1D57-34212618796E}"/>
          </ac:cxnSpMkLst>
        </pc:cxnChg>
        <pc:cxnChg chg="del">
          <ac:chgData name="Mr J Bee (BWCET)" userId="a1856448-f297-487a-a7ea-498499ce4ab3" providerId="ADAL" clId="{7B77F153-592D-49B5-BFF1-A2EAA9389930}" dt="2024-11-04T12:02:00.868" v="14610" actId="478"/>
          <ac:cxnSpMkLst>
            <pc:docMk/>
            <pc:sldMk cId="2588221122" sldId="1838"/>
            <ac:cxnSpMk id="2067" creationId="{0461FBDC-C736-F354-4AAD-DC27E6C3108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74" creationId="{35B01F2C-8EAA-8C16-A401-15F863C6DB88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76" creationId="{6F3637E4-E3E0-14D4-AA80-EFE0A32E92AE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77" creationId="{98C5B844-F221-B802-D73E-B6D517FEEF81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78" creationId="{05038D6C-98B8-9E8C-A0ED-204C0919130E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79" creationId="{20DBB800-71B6-31B7-EEBC-E5846068354F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80" creationId="{18F73B10-56D8-E7D8-228C-73429FC46C7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81" creationId="{2F0A450F-128E-2DAD-414B-8113A2AC30C1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82" creationId="{38D2205C-68C3-8EED-E79E-E03E33CC8695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83" creationId="{7C89B781-1701-42DD-E204-5C0DAB80BAF8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84" creationId="{C1A4F10C-4A8D-A1F5-0103-903563A715CD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85" creationId="{49775072-DECE-71DD-400F-42F3A453E0FC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86" creationId="{C13E527D-732D-A8D9-2E98-9CAA91719E7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87" creationId="{A4E9D5E8-562A-15E7-99D7-6B65CBC2FFBA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88" creationId="{5BB2F734-3655-8E52-A7AE-F50540DC450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89" creationId="{FBF5FE02-10C6-5A3A-BF9D-067FA7324D09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90" creationId="{62641B6A-5C2E-857A-931E-B2C383C8F743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91" creationId="{8D36AAE5-9C99-9494-F39F-96D645364121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92" creationId="{ED4F1A1E-8ADF-18D6-4F70-2777B5A8B024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93" creationId="{FB3AD92F-6DBD-6BCC-11FE-554CED6E40B9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94" creationId="{07820F8A-646F-E3F5-DAC5-49A5DF8E102E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95" creationId="{89D9CE54-53E2-6FB5-D159-3E845DE4368D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96" creationId="{FE4580F3-1AEF-C2B1-1E44-8D8E9EC5E0E6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97" creationId="{314494A8-518D-1F85-98D1-5652E18FE962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98" creationId="{7800439C-B65B-58DB-2261-D5C924ED2FC2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099" creationId="{4B7DB350-F0A9-E980-6B06-F99DC6BE1022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00" creationId="{B49394EF-2B71-8B37-3BCB-4CE1C46E606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01" creationId="{76B4D226-BAB0-C2C7-2A2B-C7B737CF5815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02" creationId="{4B4E0BB8-FAD7-1A9B-2217-A93151D886DA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03" creationId="{D09FE852-AE4E-4DE4-47D7-21449A595EA8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04" creationId="{9FA2F2D3-5B45-96F4-F64C-40CBCBBA5070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05" creationId="{41586DAE-7C8F-04CA-2D39-287B9AB715A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06" creationId="{4C3BD642-0E5C-F628-2EE2-66E9E7003A85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07" creationId="{5007AB66-0B2D-D4D7-DC67-5D3C2C5F3434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08" creationId="{BC93F7A3-BB9B-EFBF-8A5F-115BD6D5422C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09" creationId="{D77AE5CF-CFDF-2596-D23C-4E2801D034D6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10" creationId="{1529B285-F524-5938-978F-9FC378F2C89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11" creationId="{25F106C7-2DAF-FF0D-D139-BCD90E27EDF0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12" creationId="{92E77113-5DEB-006F-494F-7B75C2C54BBC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13" creationId="{89BF54EE-CCE8-B410-6D95-93E076E2C3E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14" creationId="{432E40EE-7A45-C509-33C1-CED2DE842355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15" creationId="{289BB5B6-F31A-FFAC-D309-0EC15A36B1A3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16" creationId="{14C0B283-C147-56BE-A97C-2C1C6DD2693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17" creationId="{D038A8F0-12EC-D449-F5C0-6A43E54CD999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18" creationId="{EF3F7243-2A76-0397-AAF0-5C8A3A55E986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19" creationId="{31FFCCD8-D64A-C34A-EB52-9762A2A5EF9B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20" creationId="{D02A35DB-55C8-FB85-0FA8-92BADBBF3EDA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21" creationId="{C7FF27F3-239E-BFF9-5979-98C29DCFC106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22" creationId="{ACAFDC3A-E5E8-B5D1-8775-EBF7B8D2593A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23" creationId="{CBF29F11-A440-FCF2-6ADD-5BBC0AF0B4E9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24" creationId="{F6DF5CCE-BD93-79C3-C328-95DFCFC3CA51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25" creationId="{CC5ADD72-8652-6505-AC82-DB30FDF47E70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26" creationId="{3ECDCB5B-55CA-AA42-8D8F-149FFEC7FB36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27" creationId="{A80AF161-D74D-1E47-0043-BEAAB3208681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28" creationId="{9B6A2F60-BF1A-99E5-5F61-68AE79C8151C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29" creationId="{3B64CD11-AA12-A927-DA17-E935C1831D63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30" creationId="{107BB6B0-2E02-5AEC-6288-02B6F84379DE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31" creationId="{8B917685-39EB-2987-94FB-437E38BF1260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32" creationId="{202A905C-3E42-0790-06FC-44DEFCBCFCAF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33" creationId="{96DDE72F-7A49-DD8E-D94E-D43EC4F0E5B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34" creationId="{B9CAFB16-BCC6-92C9-8AE7-385F35DF6090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35" creationId="{55DD8BF0-A434-0B2F-96EB-8DB56E31E050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36" creationId="{538E8EEC-7387-1517-6E52-2B428A1F74E8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37" creationId="{9E0959BE-5E89-9A0A-E242-B9E162756033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38" creationId="{9B7A5604-9049-0E09-9903-37A0C86B3A2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39" creationId="{703F1330-50FE-A267-692E-F000C68D498A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40" creationId="{F4038465-9907-3BDE-F864-1B2F19B47B5F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41" creationId="{1C1FCF64-8AD0-F713-81A1-43CE95FE49BA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42" creationId="{38F78EFA-0569-898B-B5E3-22327F3ED139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43" creationId="{1D53BEBE-22DE-B958-03FC-0CBE4705D423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44" creationId="{44504756-7967-0FBA-4F56-1F7F98DADBFE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45" creationId="{B4638398-1390-8132-5A03-457471A73249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46" creationId="{2503AF11-33AD-2643-3994-A72B7EE18EF9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47" creationId="{F7447BE5-EBD0-2120-8A70-2583C9850B7E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48" creationId="{C94A349A-706D-335F-7F2D-A1C880A665A0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49" creationId="{B48C5D43-713D-FE77-21FD-534AFF7A4C10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50" creationId="{2A8000F7-9568-D5A0-6025-EEBBB0674069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51" creationId="{45C8F678-5569-CC91-4670-CDC655BB3E16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52" creationId="{EFB4C98C-5400-AC0F-9E25-80352BB52514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53" creationId="{42236BE9-0B1B-9110-8973-0736E83EED9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54" creationId="{CE553B67-D3B2-5970-E9C3-470D7D200A18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55" creationId="{9A901BAB-2D80-063A-F2FD-C38AB1DE72C1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56" creationId="{7DAD2C59-B9D5-1B63-4DFC-2CC272036456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57" creationId="{D63C3D2E-A2EF-289C-847D-EDBCD4F02A9E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58" creationId="{EA95AFC7-735A-6CD0-A230-6995DB592FA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59" creationId="{49CD0952-7083-47FD-110A-B4DF330CABB7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60" creationId="{D7D95DFA-3B6F-F702-8541-936FA18BD03E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61" creationId="{5CFA20A2-9DB2-DA53-DD6F-72305876AF65}"/>
          </ac:cxnSpMkLst>
        </pc:cxnChg>
        <pc:cxnChg chg="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62" creationId="{BCFFCB7E-D032-F9BC-A3DA-CB8B3E1774F1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69" creationId="{EA5AA32D-3F76-28B6-1543-A5F19CEAB8F8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77" creationId="{0D8125FB-E693-4634-0C22-F03295C9F3B1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78" creationId="{86E58D81-C830-4948-DEFC-122DC4D3ED61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79" creationId="{DEBEF285-6B1C-571A-235F-FE985F95BFE2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80" creationId="{F0B71011-A90D-7D6E-B5C4-F090C4FED4F5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81" creationId="{8BF9CDAC-2708-DAF6-7838-D1EFDEDE212A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82" creationId="{02D65C5C-2595-507C-497E-2FB9E82578B7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83" creationId="{28791962-F905-8F73-5205-066F06AAD101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84" creationId="{86224E93-63BE-88E9-6D9E-6E093F9DDDC3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85" creationId="{A380058B-7E87-E6DA-6BF4-FAA91707827A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86" creationId="{E4AF7206-9806-58AA-DBFA-E6A67CB030A8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87" creationId="{24B79B9D-9C40-B614-0F26-64CA30FC5EAD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88" creationId="{3019897B-E51E-3A72-B6B5-CE10ADD1A4B6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89" creationId="{5748DEEC-B8CB-261F-AA21-2021AF26CFDF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90" creationId="{79DC3EB2-F3A6-0501-FA47-DE2ACE46F46A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91" creationId="{EB37DDDD-409E-7A75-4EB5-5B441B5B4736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92" creationId="{F9F8298C-FA1C-7F9F-560A-8C5B4E36170B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93" creationId="{63E431A2-9D8A-126F-51FE-FEBC0AFC7347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94" creationId="{8A70EA97-B5D7-0318-9284-7027D09822F4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95" creationId="{9E80B996-EF5E-35FC-25E4-196FFE73B7EC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96" creationId="{DCD106FD-347D-919E-39DC-DC503A68D956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97" creationId="{8DB5A8C6-871D-A8A4-6E08-5D0028B45834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98" creationId="{5CA48638-56D1-CB4C-C582-BF5701403E9B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199" creationId="{93AC0F63-3EC4-A682-4534-AC7000D18301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00" creationId="{DB782130-14B3-8A72-B207-C8A83BDF6F59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01" creationId="{A7D8F657-D956-468A-5FE9-FBB0D22CF164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02" creationId="{3762D20E-E02F-921F-0729-84560AA107D6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03" creationId="{B46761E6-5D12-D009-6566-0D544F4866FA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04" creationId="{B1419167-C0BA-0E13-2A11-95E48C0972BB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05" creationId="{96815F68-3518-4A80-D15E-A7B6CE9AAA03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06" creationId="{8D9A14F4-E5C9-D068-18FC-C9F3B8AF6836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07" creationId="{EF7DF6B9-16F3-AD1B-3B13-F0756DA1E05B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08" creationId="{50F38494-D71F-0351-182F-7A0E9C2478AC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09" creationId="{25F29A83-5482-6FE1-B50E-4232E78A4B88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10" creationId="{C0E925E4-13F3-B48D-FF30-4EF8FA32F533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11" creationId="{3744E27D-52D2-3291-9F4F-8DEB55B798AC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12" creationId="{8EB66674-6D01-9FFC-2E46-21F949536AF1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13" creationId="{83C1330C-64D9-D567-0CA0-675D5657F08D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14" creationId="{2C45A472-0A8B-B483-8A93-146E19E45252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15" creationId="{12F40879-8A32-EFAD-2EB3-E46A1D89D190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16" creationId="{035CEBF3-A212-ACB5-5EB4-E309BE18FE7E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17" creationId="{9B1D405C-EF1A-A098-77EE-E1671F9230CA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18" creationId="{9D3478F1-219F-5503-855C-FA2BAE7D174E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19" creationId="{97DFE250-F8EF-E7A2-BA8C-BFE8AA208395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20" creationId="{8E000F9A-FD60-EDFF-18CD-838DC48F2532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21" creationId="{700C3818-1ABF-FEAC-32E8-452895918405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22" creationId="{B5D893E5-A304-7F88-0B51-96E4A6BBCB06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23" creationId="{946FD74D-B1DB-5C4D-B496-2DD76AFC55F0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24" creationId="{544E3A68-524F-6BA1-52BB-92CEFCC45210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25" creationId="{74DBDB05-B19A-DAB8-72F4-273B2B7D251A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26" creationId="{2E73D05F-87BD-3D59-633F-099263A03FF0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27" creationId="{94360B83-6F5E-FFDC-A73F-33F3606C647E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28" creationId="{16F5746A-C86C-4BB0-E88E-CDE81DE138F0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29" creationId="{0FCF78DA-35B0-2FE5-11C2-64D04CE35D88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30" creationId="{B5798110-620B-2BAE-752D-F9E4B5CFFCB4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31" creationId="{8A0867D8-1BE1-67D0-A6DF-6C084302B577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32" creationId="{FFB7EE1A-40CC-01FA-C983-C353850215C6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33" creationId="{40188BA5-7BB4-9329-6FE6-9B6FD3E0EED0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34" creationId="{019373E6-C0A7-5AF5-A5E1-AE06A65C3EDF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35" creationId="{1CC1EE69-00DE-30E7-DDF0-28F3A98B213F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36" creationId="{02515751-2B59-F2F3-2B29-85B5E029779E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37" creationId="{61C93E6E-30FA-163F-FDC5-B50A8DE3DC78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38" creationId="{D2BA7CD4-2347-345F-EF49-9DCA3D43A907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39" creationId="{6E6844B9-52CE-9585-3184-A0A3A52808CF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40" creationId="{0D45E3B3-6794-020F-52FA-74D3864A6164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41" creationId="{5E57A0C2-F6F7-3720-3E35-55EA36A920A9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42" creationId="{98202AE3-9652-63E8-E609-39E88210794A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43" creationId="{9F653322-1483-7AE6-8B8E-B01B91E90CED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44" creationId="{A7166B7D-599B-4FA2-67C7-3FE0ED7B0DCD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45" creationId="{CE98A2B7-9D5E-7F40-901C-8CB3191F9ECC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46" creationId="{7997F01F-D0EA-8CD1-2D87-76F90DC4F97C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47" creationId="{790ED790-8A91-4EFD-1E53-89A679DEE4EB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48" creationId="{B7255603-6F9A-BCFF-FCC9-736246B0F8EC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49" creationId="{7903B0D4-5838-2941-DDA5-14C0A72BD26F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50" creationId="{D1E4EBE3-FC97-C6F1-CF4B-7080201289F0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51" creationId="{EDAB8650-92AC-6424-340C-278CDF7D0620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52" creationId="{E93E4F17-7F08-44DB-E0EF-D321DC754847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53" creationId="{84F6656A-F173-519B-94E6-6DBAAB97C3F5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54" creationId="{906E81E4-2704-4677-6F5F-4171902C92CB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55" creationId="{CF2F61EC-14EF-53DC-5DDC-737FFB9900A6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56" creationId="{D07D3A83-673E-74B8-9998-C43C91067CEA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57" creationId="{A4813918-6656-12E1-138A-A87B2A44DFCC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58" creationId="{F1B37332-C313-7556-24CD-7F1E110EB5EB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59" creationId="{87F71F84-C1C9-93B9-11DF-D1483B7C7697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60" creationId="{8556BE38-068B-3ED7-35EC-B6BF6ADDFC94}"/>
          </ac:cxnSpMkLst>
        </pc:cxnChg>
        <pc:cxnChg chg="add mod">
          <ac:chgData name="Mr J Bee (BWCET)" userId="a1856448-f297-487a-a7ea-498499ce4ab3" providerId="ADAL" clId="{7B77F153-592D-49B5-BFF1-A2EAA9389930}" dt="2024-11-04T12:02:15.499" v="14613" actId="1076"/>
          <ac:cxnSpMkLst>
            <pc:docMk/>
            <pc:sldMk cId="2588221122" sldId="1838"/>
            <ac:cxnSpMk id="2261" creationId="{5928F440-05EF-F7F1-A23B-ADF4DEA89BE1}"/>
          </ac:cxnSpMkLst>
        </pc:cxnChg>
        <pc:cxnChg chg="add mod">
          <ac:chgData name="Mr J Bee (BWCET)" userId="a1856448-f297-487a-a7ea-498499ce4ab3" providerId="ADAL" clId="{7B77F153-592D-49B5-BFF1-A2EAA9389930}" dt="2024-11-04T12:04:13.740" v="14646" actId="14100"/>
          <ac:cxnSpMkLst>
            <pc:docMk/>
            <pc:sldMk cId="2588221122" sldId="1838"/>
            <ac:cxnSpMk id="2274" creationId="{CAE74A34-BA49-2BAC-F9CA-CFF52DA93B50}"/>
          </ac:cxnSpMkLst>
        </pc:cxnChg>
        <pc:cxnChg chg="add mod">
          <ac:chgData name="Mr J Bee (BWCET)" userId="a1856448-f297-487a-a7ea-498499ce4ab3" providerId="ADAL" clId="{7B77F153-592D-49B5-BFF1-A2EAA9389930}" dt="2024-11-04T12:04:52.787" v="14670" actId="1076"/>
          <ac:cxnSpMkLst>
            <pc:docMk/>
            <pc:sldMk cId="2588221122" sldId="1838"/>
            <ac:cxnSpMk id="2278" creationId="{D7E4903A-1DB7-7F71-DB57-6C5C06B7BEF3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313722930" sldId="1839"/>
        </pc:sldMkLst>
        <pc:cxnChg chg="mod">
          <ac:chgData name="Mr J Bee (BWCET)" userId="a1856448-f297-487a-a7ea-498499ce4ab3" providerId="ADAL" clId="{7B77F153-592D-49B5-BFF1-A2EAA9389930}" dt="2024-11-04T13:03:51.722" v="14685" actId="1076"/>
          <ac:cxnSpMkLst>
            <pc:docMk/>
            <pc:sldMk cId="1313722930" sldId="1839"/>
            <ac:cxnSpMk id="2278" creationId="{CD2AC5F8-60CE-439F-17B0-9A176100B5BB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970991968" sldId="1840"/>
        </pc:sldMkLst>
        <pc:cxnChg chg="mod">
          <ac:chgData name="Mr J Bee (BWCET)" userId="a1856448-f297-487a-a7ea-498499ce4ab3" providerId="ADAL" clId="{7B77F153-592D-49B5-BFF1-A2EAA9389930}" dt="2024-11-04T13:04:02.292" v="14688" actId="1076"/>
          <ac:cxnSpMkLst>
            <pc:docMk/>
            <pc:sldMk cId="970991968" sldId="1840"/>
            <ac:cxnSpMk id="2278" creationId="{1A59B8CA-08C8-B5A1-5555-FB9C000368E9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460585439" sldId="1841"/>
        </pc:sldMkLst>
        <pc:cxnChg chg="mod">
          <ac:chgData name="Mr J Bee (BWCET)" userId="a1856448-f297-487a-a7ea-498499ce4ab3" providerId="ADAL" clId="{7B77F153-592D-49B5-BFF1-A2EAA9389930}" dt="2024-11-04T13:04:17.136" v="14692" actId="1076"/>
          <ac:cxnSpMkLst>
            <pc:docMk/>
            <pc:sldMk cId="3460585439" sldId="1841"/>
            <ac:cxnSpMk id="2278" creationId="{BE65BA54-43E6-9F5F-C527-2428DB64F828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760972131" sldId="1842"/>
        </pc:sldMkLst>
        <pc:cxnChg chg="mod">
          <ac:chgData name="Mr J Bee (BWCET)" userId="a1856448-f297-487a-a7ea-498499ce4ab3" providerId="ADAL" clId="{7B77F153-592D-49B5-BFF1-A2EAA9389930}" dt="2024-11-04T13:04:27.626" v="14694" actId="1076"/>
          <ac:cxnSpMkLst>
            <pc:docMk/>
            <pc:sldMk cId="760972131" sldId="1842"/>
            <ac:cxnSpMk id="2278" creationId="{42EEBE85-23EA-A869-B089-A7E385AB2B9D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001499739" sldId="1843"/>
        </pc:sldMkLst>
        <pc:spChg chg="mod">
          <ac:chgData name="Mr J Bee (BWCET)" userId="a1856448-f297-487a-a7ea-498499ce4ab3" providerId="ADAL" clId="{7B77F153-592D-49B5-BFF1-A2EAA9389930}" dt="2024-11-04T13:09:13.333" v="14781" actId="20577"/>
          <ac:spMkLst>
            <pc:docMk/>
            <pc:sldMk cId="2001499739" sldId="1843"/>
            <ac:spMk id="27" creationId="{721B52F6-9F56-7105-1911-D9AF8E926C7C}"/>
          </ac:spMkLst>
        </pc:spChg>
        <pc:spChg chg="mod">
          <ac:chgData name="Mr J Bee (BWCET)" userId="a1856448-f297-487a-a7ea-498499ce4ab3" providerId="ADAL" clId="{7B77F153-592D-49B5-BFF1-A2EAA9389930}" dt="2024-11-04T13:08:53.347" v="14772" actId="14100"/>
          <ac:spMkLst>
            <pc:docMk/>
            <pc:sldMk cId="2001499739" sldId="1843"/>
            <ac:spMk id="30" creationId="{B10B1E61-49F0-B1C4-8F72-E8EFA1E03C38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348487075" sldId="1844"/>
        </pc:sldMkLst>
        <pc:spChg chg="mod">
          <ac:chgData name="Mr J Bee (BWCET)" userId="a1856448-f297-487a-a7ea-498499ce4ab3" providerId="ADAL" clId="{7B77F153-592D-49B5-BFF1-A2EAA9389930}" dt="2024-11-04T13:09:09.565" v="14779" actId="6549"/>
          <ac:spMkLst>
            <pc:docMk/>
            <pc:sldMk cId="3348487075" sldId="1844"/>
            <ac:spMk id="27" creationId="{947504CD-EA1B-6A66-2D6F-DE38AD2BB416}"/>
          </ac:spMkLst>
        </pc:spChg>
        <pc:spChg chg="mod">
          <ac:chgData name="Mr J Bee (BWCET)" userId="a1856448-f297-487a-a7ea-498499ce4ab3" providerId="ADAL" clId="{7B77F153-592D-49B5-BFF1-A2EAA9389930}" dt="2024-11-04T13:09:04.349" v="14775" actId="14100"/>
          <ac:spMkLst>
            <pc:docMk/>
            <pc:sldMk cId="3348487075" sldId="1844"/>
            <ac:spMk id="30" creationId="{541D7E3E-94C9-BC54-81DD-0A815561254E}"/>
          </ac:spMkLst>
        </pc:spChg>
        <pc:spChg chg="mod">
          <ac:chgData name="Mr J Bee (BWCET)" userId="a1856448-f297-487a-a7ea-498499ce4ab3" providerId="ADAL" clId="{7B77F153-592D-49B5-BFF1-A2EAA9389930}" dt="2024-11-04T13:09:01.283" v="14774" actId="14100"/>
          <ac:spMkLst>
            <pc:docMk/>
            <pc:sldMk cId="3348487075" sldId="1844"/>
            <ac:spMk id="458" creationId="{9730F3EE-0319-3FC6-E1D1-8643934E104B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118964490" sldId="1845"/>
        </pc:sldMkLst>
        <pc:spChg chg="add mod">
          <ac:chgData name="Mr J Bee (BWCET)" userId="a1856448-f297-487a-a7ea-498499ce4ab3" providerId="ADAL" clId="{7B77F153-592D-49B5-BFF1-A2EAA9389930}" dt="2024-11-04T13:12:00.934" v="14826"/>
          <ac:spMkLst>
            <pc:docMk/>
            <pc:sldMk cId="2118964490" sldId="1845"/>
            <ac:spMk id="7" creationId="{8994D3FA-1F03-0976-CDB3-74B1EEE65D4D}"/>
          </ac:spMkLst>
        </pc:spChg>
        <pc:spChg chg="add mod">
          <ac:chgData name="Mr J Bee (BWCET)" userId="a1856448-f297-487a-a7ea-498499ce4ab3" providerId="ADAL" clId="{7B77F153-592D-49B5-BFF1-A2EAA9389930}" dt="2024-11-04T13:12:21.908" v="14831" actId="14100"/>
          <ac:spMkLst>
            <pc:docMk/>
            <pc:sldMk cId="2118964490" sldId="1845"/>
            <ac:spMk id="9" creationId="{B26E7F50-EAE3-2D3A-9FBB-8776792FA796}"/>
          </ac:spMkLst>
        </pc:spChg>
        <pc:spChg chg="add mod">
          <ac:chgData name="Mr J Bee (BWCET)" userId="a1856448-f297-487a-a7ea-498499ce4ab3" providerId="ADAL" clId="{7B77F153-592D-49B5-BFF1-A2EAA9389930}" dt="2024-11-04T13:13:05.398" v="14849" actId="1076"/>
          <ac:spMkLst>
            <pc:docMk/>
            <pc:sldMk cId="2118964490" sldId="1845"/>
            <ac:spMk id="11" creationId="{716BB4BB-1E26-E5F6-1932-0F2DE5ED65E7}"/>
          </ac:spMkLst>
        </pc:spChg>
        <pc:spChg chg="add mod">
          <ac:chgData name="Mr J Bee (BWCET)" userId="a1856448-f297-487a-a7ea-498499ce4ab3" providerId="ADAL" clId="{7B77F153-592D-49B5-BFF1-A2EAA9389930}" dt="2024-11-04T13:13:18.952" v="14852" actId="20577"/>
          <ac:spMkLst>
            <pc:docMk/>
            <pc:sldMk cId="2118964490" sldId="1845"/>
            <ac:spMk id="12" creationId="{DF172774-ED0C-CE47-8BBA-14EC4FA5E23F}"/>
          </ac:spMkLst>
        </pc:spChg>
        <pc:spChg chg="mod">
          <ac:chgData name="Mr J Bee (BWCET)" userId="a1856448-f297-487a-a7ea-498499ce4ab3" providerId="ADAL" clId="{7B77F153-592D-49B5-BFF1-A2EAA9389930}" dt="2024-11-04T13:11:25.140" v="14824" actId="20577"/>
          <ac:spMkLst>
            <pc:docMk/>
            <pc:sldMk cId="2118964490" sldId="1845"/>
            <ac:spMk id="24" creationId="{E20445C1-60B8-F3B9-1FD7-8DF8C15DC2C8}"/>
          </ac:spMkLst>
        </pc:spChg>
        <pc:spChg chg="mod">
          <ac:chgData name="Mr J Bee (BWCET)" userId="a1856448-f297-487a-a7ea-498499ce4ab3" providerId="ADAL" clId="{7B77F153-592D-49B5-BFF1-A2EAA9389930}" dt="2024-11-04T13:11:23.941" v="14823" actId="20577"/>
          <ac:spMkLst>
            <pc:docMk/>
            <pc:sldMk cId="2118964490" sldId="1845"/>
            <ac:spMk id="29" creationId="{1D9CEED5-DBA8-68E1-A067-23E4A2005802}"/>
          </ac:spMkLst>
        </pc:spChg>
        <pc:spChg chg="mod">
          <ac:chgData name="Mr J Bee (BWCET)" userId="a1856448-f297-487a-a7ea-498499ce4ab3" providerId="ADAL" clId="{7B77F153-592D-49B5-BFF1-A2EAA9389930}" dt="2024-11-04T13:11:22.260" v="14822" actId="20577"/>
          <ac:spMkLst>
            <pc:docMk/>
            <pc:sldMk cId="2118964490" sldId="1845"/>
            <ac:spMk id="30" creationId="{29BE8AC0-349F-0753-00AE-29FDD17E8590}"/>
          </ac:spMkLst>
        </pc:spChg>
        <pc:spChg chg="mod">
          <ac:chgData name="Mr J Bee (BWCET)" userId="a1856448-f297-487a-a7ea-498499ce4ab3" providerId="ADAL" clId="{7B77F153-592D-49B5-BFF1-A2EAA9389930}" dt="2024-11-04T13:11:21.083" v="14821" actId="20577"/>
          <ac:spMkLst>
            <pc:docMk/>
            <pc:sldMk cId="2118964490" sldId="1845"/>
            <ac:spMk id="34" creationId="{A0F28610-D292-9B51-D374-EEE8D42378FF}"/>
          </ac:spMkLst>
        </pc:spChg>
        <pc:spChg chg="mod">
          <ac:chgData name="Mr J Bee (BWCET)" userId="a1856448-f297-487a-a7ea-498499ce4ab3" providerId="ADAL" clId="{7B77F153-592D-49B5-BFF1-A2EAA9389930}" dt="2024-11-04T13:11:19.626" v="14820" actId="20577"/>
          <ac:spMkLst>
            <pc:docMk/>
            <pc:sldMk cId="2118964490" sldId="1845"/>
            <ac:spMk id="2262" creationId="{E3EF6E72-9563-57A2-D53B-D8FA30867DB7}"/>
          </ac:spMkLst>
        </pc:spChg>
        <pc:spChg chg="mod">
          <ac:chgData name="Mr J Bee (BWCET)" userId="a1856448-f297-487a-a7ea-498499ce4ab3" providerId="ADAL" clId="{7B77F153-592D-49B5-BFF1-A2EAA9389930}" dt="2024-11-04T13:11:18.223" v="14819" actId="20577"/>
          <ac:spMkLst>
            <pc:docMk/>
            <pc:sldMk cId="2118964490" sldId="1845"/>
            <ac:spMk id="2263" creationId="{18E4017E-4FEF-04DD-9409-6FB38656C9BF}"/>
          </ac:spMkLst>
        </pc:spChg>
        <pc:spChg chg="mod">
          <ac:chgData name="Mr J Bee (BWCET)" userId="a1856448-f297-487a-a7ea-498499ce4ab3" providerId="ADAL" clId="{7B77F153-592D-49B5-BFF1-A2EAA9389930}" dt="2024-11-04T13:11:16.662" v="14818" actId="20577"/>
          <ac:spMkLst>
            <pc:docMk/>
            <pc:sldMk cId="2118964490" sldId="1845"/>
            <ac:spMk id="2264" creationId="{86E5B617-DD42-4337-C23B-146A044E256A}"/>
          </ac:spMkLst>
        </pc:spChg>
        <pc:spChg chg="mod">
          <ac:chgData name="Mr J Bee (BWCET)" userId="a1856448-f297-487a-a7ea-498499ce4ab3" providerId="ADAL" clId="{7B77F153-592D-49B5-BFF1-A2EAA9389930}" dt="2024-11-04T13:11:14.819" v="14817" actId="20577"/>
          <ac:spMkLst>
            <pc:docMk/>
            <pc:sldMk cId="2118964490" sldId="1845"/>
            <ac:spMk id="2265" creationId="{529A9C64-3EA7-3D45-7F9E-22F4E73F94C1}"/>
          </ac:spMkLst>
        </pc:spChg>
        <pc:spChg chg="add del mod">
          <ac:chgData name="Mr J Bee (BWCET)" userId="a1856448-f297-487a-a7ea-498499ce4ab3" providerId="ADAL" clId="{7B77F153-592D-49B5-BFF1-A2EAA9389930}" dt="2024-11-04T13:11:13.324" v="14816" actId="20577"/>
          <ac:spMkLst>
            <pc:docMk/>
            <pc:sldMk cId="2118964490" sldId="1845"/>
            <ac:spMk id="2266" creationId="{D1344C5E-4E62-B495-97D0-DD4E228205B6}"/>
          </ac:spMkLst>
        </pc:spChg>
        <pc:spChg chg="mod">
          <ac:chgData name="Mr J Bee (BWCET)" userId="a1856448-f297-487a-a7ea-498499ce4ab3" providerId="ADAL" clId="{7B77F153-592D-49B5-BFF1-A2EAA9389930}" dt="2024-11-04T13:11:11.973" v="14815" actId="20577"/>
          <ac:spMkLst>
            <pc:docMk/>
            <pc:sldMk cId="2118964490" sldId="1845"/>
            <ac:spMk id="2267" creationId="{13311ECF-3B6B-B5C4-DB07-6A5F78CC0C2B}"/>
          </ac:spMkLst>
        </pc:spChg>
        <pc:spChg chg="del">
          <ac:chgData name="Mr J Bee (BWCET)" userId="a1856448-f297-487a-a7ea-498499ce4ab3" providerId="ADAL" clId="{7B77F153-592D-49B5-BFF1-A2EAA9389930}" dt="2024-11-04T13:11:09.148" v="14813" actId="478"/>
          <ac:spMkLst>
            <pc:docMk/>
            <pc:sldMk cId="2118964490" sldId="1845"/>
            <ac:spMk id="2276" creationId="{5B7171C5-1BAC-CC02-F9AD-8B3AA87D14A2}"/>
          </ac:spMkLst>
        </pc:spChg>
        <pc:picChg chg="del">
          <ac:chgData name="Mr J Bee (BWCET)" userId="a1856448-f297-487a-a7ea-498499ce4ab3" providerId="ADAL" clId="{7B77F153-592D-49B5-BFF1-A2EAA9389930}" dt="2024-11-04T13:10:15.129" v="14783" actId="478"/>
          <ac:picMkLst>
            <pc:docMk/>
            <pc:sldMk cId="2118964490" sldId="1845"/>
            <ac:picMk id="2271" creationId="{7A472986-50AD-4DA3-36DE-5CFC2693DAAB}"/>
          </ac:picMkLst>
        </pc:picChg>
        <pc:picChg chg="del">
          <ac:chgData name="Mr J Bee (BWCET)" userId="a1856448-f297-487a-a7ea-498499ce4ab3" providerId="ADAL" clId="{7B77F153-592D-49B5-BFF1-A2EAA9389930}" dt="2024-11-04T13:10:15.804" v="14784" actId="478"/>
          <ac:picMkLst>
            <pc:docMk/>
            <pc:sldMk cId="2118964490" sldId="1845"/>
            <ac:picMk id="2277" creationId="{F43DF24A-EF2C-DA11-05A7-52D461444CE4}"/>
          </ac:picMkLst>
        </pc:picChg>
        <pc:cxnChg chg="del">
          <ac:chgData name="Mr J Bee (BWCET)" userId="a1856448-f297-487a-a7ea-498499ce4ab3" providerId="ADAL" clId="{7B77F153-592D-49B5-BFF1-A2EAA9389930}" dt="2024-11-04T13:10:24.404" v="14788" actId="478"/>
          <ac:cxnSpMkLst>
            <pc:docMk/>
            <pc:sldMk cId="2118964490" sldId="1845"/>
            <ac:cxnSpMk id="3" creationId="{43BB2606-7F52-D025-2889-BC8F5E010B76}"/>
          </ac:cxnSpMkLst>
        </pc:cxnChg>
        <pc:cxnChg chg="mod">
          <ac:chgData name="Mr J Bee (BWCET)" userId="a1856448-f297-487a-a7ea-498499ce4ab3" providerId="ADAL" clId="{7B77F153-592D-49B5-BFF1-A2EAA9389930}" dt="2024-11-04T13:11:01.034" v="14809" actId="1076"/>
          <ac:cxnSpMkLst>
            <pc:docMk/>
            <pc:sldMk cId="2118964490" sldId="1845"/>
            <ac:cxnSpMk id="20" creationId="{0A2F4B6D-38AA-08CB-650A-D0D1C57C6A9B}"/>
          </ac:cxnSpMkLst>
        </pc:cxnChg>
        <pc:cxnChg chg="del">
          <ac:chgData name="Mr J Bee (BWCET)" userId="a1856448-f297-487a-a7ea-498499ce4ab3" providerId="ADAL" clId="{7B77F153-592D-49B5-BFF1-A2EAA9389930}" dt="2024-11-04T13:10:20.407" v="14787" actId="478"/>
          <ac:cxnSpMkLst>
            <pc:docMk/>
            <pc:sldMk cId="2118964490" sldId="1845"/>
            <ac:cxnSpMk id="39" creationId="{F8054AA8-18F9-8894-8587-9ADBAC8061DC}"/>
          </ac:cxnSpMkLst>
        </pc:cxnChg>
        <pc:cxnChg chg="del">
          <ac:chgData name="Mr J Bee (BWCET)" userId="a1856448-f297-487a-a7ea-498499ce4ab3" providerId="ADAL" clId="{7B77F153-592D-49B5-BFF1-A2EAA9389930}" dt="2024-11-04T13:10:20.407" v="14787" actId="478"/>
          <ac:cxnSpMkLst>
            <pc:docMk/>
            <pc:sldMk cId="2118964490" sldId="1845"/>
            <ac:cxnSpMk id="2090" creationId="{CEF74806-8378-8C3E-E8F1-62AA0E0CF432}"/>
          </ac:cxnSpMkLst>
        </pc:cxnChg>
        <pc:cxnChg chg="del">
          <ac:chgData name="Mr J Bee (BWCET)" userId="a1856448-f297-487a-a7ea-498499ce4ab3" providerId="ADAL" clId="{7B77F153-592D-49B5-BFF1-A2EAA9389930}" dt="2024-11-04T13:10:20.407" v="14787" actId="478"/>
          <ac:cxnSpMkLst>
            <pc:docMk/>
            <pc:sldMk cId="2118964490" sldId="1845"/>
            <ac:cxnSpMk id="2091" creationId="{3665FA47-1B8A-CB2B-1CF9-7B90A076FD78}"/>
          </ac:cxnSpMkLst>
        </pc:cxnChg>
        <pc:cxnChg chg="del">
          <ac:chgData name="Mr J Bee (BWCET)" userId="a1856448-f297-487a-a7ea-498499ce4ab3" providerId="ADAL" clId="{7B77F153-592D-49B5-BFF1-A2EAA9389930}" dt="2024-11-04T13:10:20.407" v="14787" actId="478"/>
          <ac:cxnSpMkLst>
            <pc:docMk/>
            <pc:sldMk cId="2118964490" sldId="1845"/>
            <ac:cxnSpMk id="2169" creationId="{7782F3CA-68DB-F9FF-6A36-2A8989027DDA}"/>
          </ac:cxnSpMkLst>
        </pc:cxnChg>
        <pc:cxnChg chg="del">
          <ac:chgData name="Mr J Bee (BWCET)" userId="a1856448-f297-487a-a7ea-498499ce4ab3" providerId="ADAL" clId="{7B77F153-592D-49B5-BFF1-A2EAA9389930}" dt="2024-11-04T13:10:20.407" v="14787" actId="478"/>
          <ac:cxnSpMkLst>
            <pc:docMk/>
            <pc:sldMk cId="2118964490" sldId="1845"/>
            <ac:cxnSpMk id="2177" creationId="{39C42DE0-9C47-3B05-9938-E824CB889B2F}"/>
          </ac:cxnSpMkLst>
        </pc:cxnChg>
        <pc:cxnChg chg="del">
          <ac:chgData name="Mr J Bee (BWCET)" userId="a1856448-f297-487a-a7ea-498499ce4ab3" providerId="ADAL" clId="{7B77F153-592D-49B5-BFF1-A2EAA9389930}" dt="2024-11-04T13:10:20.407" v="14787" actId="478"/>
          <ac:cxnSpMkLst>
            <pc:docMk/>
            <pc:sldMk cId="2118964490" sldId="1845"/>
            <ac:cxnSpMk id="2178" creationId="{CE12E942-3BAD-3F59-7823-CCC72DB72E12}"/>
          </ac:cxnSpMkLst>
        </pc:cxnChg>
        <pc:cxnChg chg="del">
          <ac:chgData name="Mr J Bee (BWCET)" userId="a1856448-f297-487a-a7ea-498499ce4ab3" providerId="ADAL" clId="{7B77F153-592D-49B5-BFF1-A2EAA9389930}" dt="2024-11-04T13:10:20.407" v="14787" actId="478"/>
          <ac:cxnSpMkLst>
            <pc:docMk/>
            <pc:sldMk cId="2118964490" sldId="1845"/>
            <ac:cxnSpMk id="2179" creationId="{FBE79959-04E6-D147-35D9-E72D3D2F11C9}"/>
          </ac:cxnSpMkLst>
        </pc:cxnChg>
        <pc:cxnChg chg="del">
          <ac:chgData name="Mr J Bee (BWCET)" userId="a1856448-f297-487a-a7ea-498499ce4ab3" providerId="ADAL" clId="{7B77F153-592D-49B5-BFF1-A2EAA9389930}" dt="2024-11-04T13:10:20.407" v="14787" actId="478"/>
          <ac:cxnSpMkLst>
            <pc:docMk/>
            <pc:sldMk cId="2118964490" sldId="1845"/>
            <ac:cxnSpMk id="2180" creationId="{D2C8F083-2DEC-A210-13CE-014993E26301}"/>
          </ac:cxnSpMkLst>
        </pc:cxnChg>
        <pc:cxnChg chg="del">
          <ac:chgData name="Mr J Bee (BWCET)" userId="a1856448-f297-487a-a7ea-498499ce4ab3" providerId="ADAL" clId="{7B77F153-592D-49B5-BFF1-A2EAA9389930}" dt="2024-11-04T13:10:28.032" v="14790" actId="478"/>
          <ac:cxnSpMkLst>
            <pc:docMk/>
            <pc:sldMk cId="2118964490" sldId="1845"/>
            <ac:cxnSpMk id="2181" creationId="{2E400CCA-E918-10B4-A504-1193E44117C4}"/>
          </ac:cxnSpMkLst>
        </pc:cxnChg>
        <pc:cxnChg chg="del">
          <ac:chgData name="Mr J Bee (BWCET)" userId="a1856448-f297-487a-a7ea-498499ce4ab3" providerId="ADAL" clId="{7B77F153-592D-49B5-BFF1-A2EAA9389930}" dt="2024-11-04T13:10:26.386" v="14789" actId="478"/>
          <ac:cxnSpMkLst>
            <pc:docMk/>
            <pc:sldMk cId="2118964490" sldId="1845"/>
            <ac:cxnSpMk id="2182" creationId="{0BB48784-7E39-AC88-785A-1C2C90C5DB26}"/>
          </ac:cxnSpMkLst>
        </pc:cxnChg>
        <pc:cxnChg chg="del">
          <ac:chgData name="Mr J Bee (BWCET)" userId="a1856448-f297-487a-a7ea-498499ce4ab3" providerId="ADAL" clId="{7B77F153-592D-49B5-BFF1-A2EAA9389930}" dt="2024-11-04T13:10:26.386" v="14789" actId="478"/>
          <ac:cxnSpMkLst>
            <pc:docMk/>
            <pc:sldMk cId="2118964490" sldId="1845"/>
            <ac:cxnSpMk id="2183" creationId="{500EADDA-660F-0C82-C214-A8C15517E06A}"/>
          </ac:cxnSpMkLst>
        </pc:cxnChg>
        <pc:cxnChg chg="del">
          <ac:chgData name="Mr J Bee (BWCET)" userId="a1856448-f297-487a-a7ea-498499ce4ab3" providerId="ADAL" clId="{7B77F153-592D-49B5-BFF1-A2EAA9389930}" dt="2024-11-04T13:10:26.386" v="14789" actId="478"/>
          <ac:cxnSpMkLst>
            <pc:docMk/>
            <pc:sldMk cId="2118964490" sldId="1845"/>
            <ac:cxnSpMk id="2184" creationId="{1006E46F-02DB-4045-1DCF-425A4782C7F8}"/>
          </ac:cxnSpMkLst>
        </pc:cxnChg>
        <pc:cxnChg chg="del">
          <ac:chgData name="Mr J Bee (BWCET)" userId="a1856448-f297-487a-a7ea-498499ce4ab3" providerId="ADAL" clId="{7B77F153-592D-49B5-BFF1-A2EAA9389930}" dt="2024-11-04T13:10:26.386" v="14789" actId="478"/>
          <ac:cxnSpMkLst>
            <pc:docMk/>
            <pc:sldMk cId="2118964490" sldId="1845"/>
            <ac:cxnSpMk id="2185" creationId="{CCF08218-776E-DB25-5519-DD19DCD2009F}"/>
          </ac:cxnSpMkLst>
        </pc:cxnChg>
        <pc:cxnChg chg="del">
          <ac:chgData name="Mr J Bee (BWCET)" userId="a1856448-f297-487a-a7ea-498499ce4ab3" providerId="ADAL" clId="{7B77F153-592D-49B5-BFF1-A2EAA9389930}" dt="2024-11-04T13:10:26.386" v="14789" actId="478"/>
          <ac:cxnSpMkLst>
            <pc:docMk/>
            <pc:sldMk cId="2118964490" sldId="1845"/>
            <ac:cxnSpMk id="2186" creationId="{CDE2A165-98F0-9731-A04F-6057FF77D602}"/>
          </ac:cxnSpMkLst>
        </pc:cxnChg>
        <pc:cxnChg chg="del">
          <ac:chgData name="Mr J Bee (BWCET)" userId="a1856448-f297-487a-a7ea-498499ce4ab3" providerId="ADAL" clId="{7B77F153-592D-49B5-BFF1-A2EAA9389930}" dt="2024-11-04T13:10:26.386" v="14789" actId="478"/>
          <ac:cxnSpMkLst>
            <pc:docMk/>
            <pc:sldMk cId="2118964490" sldId="1845"/>
            <ac:cxnSpMk id="2187" creationId="{32057303-1ED4-E6EF-1E24-F0226BEBAF9D}"/>
          </ac:cxnSpMkLst>
        </pc:cxnChg>
        <pc:cxnChg chg="del">
          <ac:chgData name="Mr J Bee (BWCET)" userId="a1856448-f297-487a-a7ea-498499ce4ab3" providerId="ADAL" clId="{7B77F153-592D-49B5-BFF1-A2EAA9389930}" dt="2024-11-04T13:10:26.386" v="14789" actId="478"/>
          <ac:cxnSpMkLst>
            <pc:docMk/>
            <pc:sldMk cId="2118964490" sldId="1845"/>
            <ac:cxnSpMk id="2188" creationId="{20E83B58-52DC-E53F-64AE-C1D603272FF0}"/>
          </ac:cxnSpMkLst>
        </pc:cxnChg>
        <pc:cxnChg chg="del">
          <ac:chgData name="Mr J Bee (BWCET)" userId="a1856448-f297-487a-a7ea-498499ce4ab3" providerId="ADAL" clId="{7B77F153-592D-49B5-BFF1-A2EAA9389930}" dt="2024-11-04T13:10:26.386" v="14789" actId="478"/>
          <ac:cxnSpMkLst>
            <pc:docMk/>
            <pc:sldMk cId="2118964490" sldId="1845"/>
            <ac:cxnSpMk id="2189" creationId="{653CAC5D-4150-4CF9-9B85-6C24FFD66363}"/>
          </ac:cxnSpMkLst>
        </pc:cxnChg>
        <pc:cxnChg chg="del">
          <ac:chgData name="Mr J Bee (BWCET)" userId="a1856448-f297-487a-a7ea-498499ce4ab3" providerId="ADAL" clId="{7B77F153-592D-49B5-BFF1-A2EAA9389930}" dt="2024-11-04T13:10:31.419" v="14792" actId="478"/>
          <ac:cxnSpMkLst>
            <pc:docMk/>
            <pc:sldMk cId="2118964490" sldId="1845"/>
            <ac:cxnSpMk id="2190" creationId="{73F5347A-4989-274E-21C6-A22C68C9DD35}"/>
          </ac:cxnSpMkLst>
        </pc:cxnChg>
        <pc:cxnChg chg="del">
          <ac:chgData name="Mr J Bee (BWCET)" userId="a1856448-f297-487a-a7ea-498499ce4ab3" providerId="ADAL" clId="{7B77F153-592D-49B5-BFF1-A2EAA9389930}" dt="2024-11-04T13:10:30.110" v="14791" actId="478"/>
          <ac:cxnSpMkLst>
            <pc:docMk/>
            <pc:sldMk cId="2118964490" sldId="1845"/>
            <ac:cxnSpMk id="2191" creationId="{C8CEB7F2-2224-6428-652A-D29BC28D23BC}"/>
          </ac:cxnSpMkLst>
        </pc:cxnChg>
        <pc:cxnChg chg="del">
          <ac:chgData name="Mr J Bee (BWCET)" userId="a1856448-f297-487a-a7ea-498499ce4ab3" providerId="ADAL" clId="{7B77F153-592D-49B5-BFF1-A2EAA9389930}" dt="2024-11-04T13:10:30.110" v="14791" actId="478"/>
          <ac:cxnSpMkLst>
            <pc:docMk/>
            <pc:sldMk cId="2118964490" sldId="1845"/>
            <ac:cxnSpMk id="2192" creationId="{D69592F8-19D7-8089-3231-726B41610E6E}"/>
          </ac:cxnSpMkLst>
        </pc:cxnChg>
        <pc:cxnChg chg="del">
          <ac:chgData name="Mr J Bee (BWCET)" userId="a1856448-f297-487a-a7ea-498499ce4ab3" providerId="ADAL" clId="{7B77F153-592D-49B5-BFF1-A2EAA9389930}" dt="2024-11-04T13:10:30.110" v="14791" actId="478"/>
          <ac:cxnSpMkLst>
            <pc:docMk/>
            <pc:sldMk cId="2118964490" sldId="1845"/>
            <ac:cxnSpMk id="2193" creationId="{685FD1F2-0FC4-0AB1-8091-2E5A3B4D04F8}"/>
          </ac:cxnSpMkLst>
        </pc:cxnChg>
        <pc:cxnChg chg="del">
          <ac:chgData name="Mr J Bee (BWCET)" userId="a1856448-f297-487a-a7ea-498499ce4ab3" providerId="ADAL" clId="{7B77F153-592D-49B5-BFF1-A2EAA9389930}" dt="2024-11-04T13:10:30.110" v="14791" actId="478"/>
          <ac:cxnSpMkLst>
            <pc:docMk/>
            <pc:sldMk cId="2118964490" sldId="1845"/>
            <ac:cxnSpMk id="2194" creationId="{5204462E-1DAB-0B0C-6FDA-26EC5CDB6E91}"/>
          </ac:cxnSpMkLst>
        </pc:cxnChg>
        <pc:cxnChg chg="del">
          <ac:chgData name="Mr J Bee (BWCET)" userId="a1856448-f297-487a-a7ea-498499ce4ab3" providerId="ADAL" clId="{7B77F153-592D-49B5-BFF1-A2EAA9389930}" dt="2024-11-04T13:10:30.110" v="14791" actId="478"/>
          <ac:cxnSpMkLst>
            <pc:docMk/>
            <pc:sldMk cId="2118964490" sldId="1845"/>
            <ac:cxnSpMk id="2195" creationId="{72A5137B-BE77-09C2-2DE9-8E5684917973}"/>
          </ac:cxnSpMkLst>
        </pc:cxnChg>
        <pc:cxnChg chg="del">
          <ac:chgData name="Mr J Bee (BWCET)" userId="a1856448-f297-487a-a7ea-498499ce4ab3" providerId="ADAL" clId="{7B77F153-592D-49B5-BFF1-A2EAA9389930}" dt="2024-11-04T13:10:30.110" v="14791" actId="478"/>
          <ac:cxnSpMkLst>
            <pc:docMk/>
            <pc:sldMk cId="2118964490" sldId="1845"/>
            <ac:cxnSpMk id="2196" creationId="{83049CE5-2357-9B8C-A230-030CB653F21B}"/>
          </ac:cxnSpMkLst>
        </pc:cxnChg>
        <pc:cxnChg chg="del">
          <ac:chgData name="Mr J Bee (BWCET)" userId="a1856448-f297-487a-a7ea-498499ce4ab3" providerId="ADAL" clId="{7B77F153-592D-49B5-BFF1-A2EAA9389930}" dt="2024-11-04T13:10:30.110" v="14791" actId="478"/>
          <ac:cxnSpMkLst>
            <pc:docMk/>
            <pc:sldMk cId="2118964490" sldId="1845"/>
            <ac:cxnSpMk id="2197" creationId="{1F32420D-964A-7CF4-B8F1-95B04BB4F138}"/>
          </ac:cxnSpMkLst>
        </pc:cxnChg>
        <pc:cxnChg chg="del">
          <ac:chgData name="Mr J Bee (BWCET)" userId="a1856448-f297-487a-a7ea-498499ce4ab3" providerId="ADAL" clId="{7B77F153-592D-49B5-BFF1-A2EAA9389930}" dt="2024-11-04T13:10:30.110" v="14791" actId="478"/>
          <ac:cxnSpMkLst>
            <pc:docMk/>
            <pc:sldMk cId="2118964490" sldId="1845"/>
            <ac:cxnSpMk id="2198" creationId="{4E42BDD7-5A89-1DCE-A788-BE632A30A230}"/>
          </ac:cxnSpMkLst>
        </pc:cxnChg>
        <pc:cxnChg chg="del">
          <ac:chgData name="Mr J Bee (BWCET)" userId="a1856448-f297-487a-a7ea-498499ce4ab3" providerId="ADAL" clId="{7B77F153-592D-49B5-BFF1-A2EAA9389930}" dt="2024-11-04T13:10:34.628" v="14794" actId="478"/>
          <ac:cxnSpMkLst>
            <pc:docMk/>
            <pc:sldMk cId="2118964490" sldId="1845"/>
            <ac:cxnSpMk id="2199" creationId="{9190CA5A-94AE-0FB3-F544-045E579455BE}"/>
          </ac:cxnSpMkLst>
        </pc:cxnChg>
        <pc:cxnChg chg="del">
          <ac:chgData name="Mr J Bee (BWCET)" userId="a1856448-f297-487a-a7ea-498499ce4ab3" providerId="ADAL" clId="{7B77F153-592D-49B5-BFF1-A2EAA9389930}" dt="2024-11-04T13:10:33.194" v="14793" actId="478"/>
          <ac:cxnSpMkLst>
            <pc:docMk/>
            <pc:sldMk cId="2118964490" sldId="1845"/>
            <ac:cxnSpMk id="2200" creationId="{DD40D297-12FF-A4B7-AD8C-D7C8ADA59C22}"/>
          </ac:cxnSpMkLst>
        </pc:cxnChg>
        <pc:cxnChg chg="del">
          <ac:chgData name="Mr J Bee (BWCET)" userId="a1856448-f297-487a-a7ea-498499ce4ab3" providerId="ADAL" clId="{7B77F153-592D-49B5-BFF1-A2EAA9389930}" dt="2024-11-04T13:10:33.194" v="14793" actId="478"/>
          <ac:cxnSpMkLst>
            <pc:docMk/>
            <pc:sldMk cId="2118964490" sldId="1845"/>
            <ac:cxnSpMk id="2201" creationId="{DAE4E755-96F3-72FB-9738-4EFAFB611F34}"/>
          </ac:cxnSpMkLst>
        </pc:cxnChg>
        <pc:cxnChg chg="del">
          <ac:chgData name="Mr J Bee (BWCET)" userId="a1856448-f297-487a-a7ea-498499ce4ab3" providerId="ADAL" clId="{7B77F153-592D-49B5-BFF1-A2EAA9389930}" dt="2024-11-04T13:10:33.194" v="14793" actId="478"/>
          <ac:cxnSpMkLst>
            <pc:docMk/>
            <pc:sldMk cId="2118964490" sldId="1845"/>
            <ac:cxnSpMk id="2202" creationId="{C35F8C34-5B00-04EB-EA4C-985C9C2979AA}"/>
          </ac:cxnSpMkLst>
        </pc:cxnChg>
        <pc:cxnChg chg="del">
          <ac:chgData name="Mr J Bee (BWCET)" userId="a1856448-f297-487a-a7ea-498499ce4ab3" providerId="ADAL" clId="{7B77F153-592D-49B5-BFF1-A2EAA9389930}" dt="2024-11-04T13:10:33.194" v="14793" actId="478"/>
          <ac:cxnSpMkLst>
            <pc:docMk/>
            <pc:sldMk cId="2118964490" sldId="1845"/>
            <ac:cxnSpMk id="2203" creationId="{284BF84E-72E3-D6EF-779D-D0FC845E405A}"/>
          </ac:cxnSpMkLst>
        </pc:cxnChg>
        <pc:cxnChg chg="del">
          <ac:chgData name="Mr J Bee (BWCET)" userId="a1856448-f297-487a-a7ea-498499ce4ab3" providerId="ADAL" clId="{7B77F153-592D-49B5-BFF1-A2EAA9389930}" dt="2024-11-04T13:10:33.194" v="14793" actId="478"/>
          <ac:cxnSpMkLst>
            <pc:docMk/>
            <pc:sldMk cId="2118964490" sldId="1845"/>
            <ac:cxnSpMk id="2204" creationId="{CD2107F1-9FBE-4D03-8C4D-AEDA956F6D60}"/>
          </ac:cxnSpMkLst>
        </pc:cxnChg>
        <pc:cxnChg chg="del">
          <ac:chgData name="Mr J Bee (BWCET)" userId="a1856448-f297-487a-a7ea-498499ce4ab3" providerId="ADAL" clId="{7B77F153-592D-49B5-BFF1-A2EAA9389930}" dt="2024-11-04T13:10:33.194" v="14793" actId="478"/>
          <ac:cxnSpMkLst>
            <pc:docMk/>
            <pc:sldMk cId="2118964490" sldId="1845"/>
            <ac:cxnSpMk id="2205" creationId="{FAFE173F-17D5-518A-E8BE-5FBA4A2CEAB4}"/>
          </ac:cxnSpMkLst>
        </pc:cxnChg>
        <pc:cxnChg chg="del">
          <ac:chgData name="Mr J Bee (BWCET)" userId="a1856448-f297-487a-a7ea-498499ce4ab3" providerId="ADAL" clId="{7B77F153-592D-49B5-BFF1-A2EAA9389930}" dt="2024-11-04T13:10:33.194" v="14793" actId="478"/>
          <ac:cxnSpMkLst>
            <pc:docMk/>
            <pc:sldMk cId="2118964490" sldId="1845"/>
            <ac:cxnSpMk id="2206" creationId="{6942C2E5-7A86-CAC8-46AB-536730F6EF2B}"/>
          </ac:cxnSpMkLst>
        </pc:cxnChg>
        <pc:cxnChg chg="del">
          <ac:chgData name="Mr J Bee (BWCET)" userId="a1856448-f297-487a-a7ea-498499ce4ab3" providerId="ADAL" clId="{7B77F153-592D-49B5-BFF1-A2EAA9389930}" dt="2024-11-04T13:10:33.194" v="14793" actId="478"/>
          <ac:cxnSpMkLst>
            <pc:docMk/>
            <pc:sldMk cId="2118964490" sldId="1845"/>
            <ac:cxnSpMk id="2207" creationId="{605E37C6-9B92-3ED4-42CB-ACBC88F4F8A8}"/>
          </ac:cxnSpMkLst>
        </pc:cxnChg>
        <pc:cxnChg chg="del">
          <ac:chgData name="Mr J Bee (BWCET)" userId="a1856448-f297-487a-a7ea-498499ce4ab3" providerId="ADAL" clId="{7B77F153-592D-49B5-BFF1-A2EAA9389930}" dt="2024-11-04T13:10:38.308" v="14796" actId="478"/>
          <ac:cxnSpMkLst>
            <pc:docMk/>
            <pc:sldMk cId="2118964490" sldId="1845"/>
            <ac:cxnSpMk id="2208" creationId="{E92910F1-2301-8246-7E89-A7D4DF09E258}"/>
          </ac:cxnSpMkLst>
        </pc:cxnChg>
        <pc:cxnChg chg="del">
          <ac:chgData name="Mr J Bee (BWCET)" userId="a1856448-f297-487a-a7ea-498499ce4ab3" providerId="ADAL" clId="{7B77F153-592D-49B5-BFF1-A2EAA9389930}" dt="2024-11-04T13:10:37.050" v="14795" actId="478"/>
          <ac:cxnSpMkLst>
            <pc:docMk/>
            <pc:sldMk cId="2118964490" sldId="1845"/>
            <ac:cxnSpMk id="2209" creationId="{0B31E1F4-23C2-7CF9-2D74-5266CC105BBB}"/>
          </ac:cxnSpMkLst>
        </pc:cxnChg>
        <pc:cxnChg chg="del">
          <ac:chgData name="Mr J Bee (BWCET)" userId="a1856448-f297-487a-a7ea-498499ce4ab3" providerId="ADAL" clId="{7B77F153-592D-49B5-BFF1-A2EAA9389930}" dt="2024-11-04T13:10:37.050" v="14795" actId="478"/>
          <ac:cxnSpMkLst>
            <pc:docMk/>
            <pc:sldMk cId="2118964490" sldId="1845"/>
            <ac:cxnSpMk id="2210" creationId="{9A44CF13-298F-9A42-D836-2954B6AB7D57}"/>
          </ac:cxnSpMkLst>
        </pc:cxnChg>
        <pc:cxnChg chg="del">
          <ac:chgData name="Mr J Bee (BWCET)" userId="a1856448-f297-487a-a7ea-498499ce4ab3" providerId="ADAL" clId="{7B77F153-592D-49B5-BFF1-A2EAA9389930}" dt="2024-11-04T13:10:37.050" v="14795" actId="478"/>
          <ac:cxnSpMkLst>
            <pc:docMk/>
            <pc:sldMk cId="2118964490" sldId="1845"/>
            <ac:cxnSpMk id="2211" creationId="{23E20C15-A60B-1A6A-BB34-5F9C559B5D85}"/>
          </ac:cxnSpMkLst>
        </pc:cxnChg>
        <pc:cxnChg chg="del">
          <ac:chgData name="Mr J Bee (BWCET)" userId="a1856448-f297-487a-a7ea-498499ce4ab3" providerId="ADAL" clId="{7B77F153-592D-49B5-BFF1-A2EAA9389930}" dt="2024-11-04T13:10:37.050" v="14795" actId="478"/>
          <ac:cxnSpMkLst>
            <pc:docMk/>
            <pc:sldMk cId="2118964490" sldId="1845"/>
            <ac:cxnSpMk id="2212" creationId="{19BBC532-F011-D201-3E86-0AE35C2722C7}"/>
          </ac:cxnSpMkLst>
        </pc:cxnChg>
        <pc:cxnChg chg="del">
          <ac:chgData name="Mr J Bee (BWCET)" userId="a1856448-f297-487a-a7ea-498499ce4ab3" providerId="ADAL" clId="{7B77F153-592D-49B5-BFF1-A2EAA9389930}" dt="2024-11-04T13:10:37.050" v="14795" actId="478"/>
          <ac:cxnSpMkLst>
            <pc:docMk/>
            <pc:sldMk cId="2118964490" sldId="1845"/>
            <ac:cxnSpMk id="2213" creationId="{DDA5C1F9-8DF3-D479-82AE-544CCA381DBE}"/>
          </ac:cxnSpMkLst>
        </pc:cxnChg>
        <pc:cxnChg chg="del">
          <ac:chgData name="Mr J Bee (BWCET)" userId="a1856448-f297-487a-a7ea-498499ce4ab3" providerId="ADAL" clId="{7B77F153-592D-49B5-BFF1-A2EAA9389930}" dt="2024-11-04T13:10:37.050" v="14795" actId="478"/>
          <ac:cxnSpMkLst>
            <pc:docMk/>
            <pc:sldMk cId="2118964490" sldId="1845"/>
            <ac:cxnSpMk id="2214" creationId="{810840F7-DEA9-68F7-6D70-AD0BB3BA9928}"/>
          </ac:cxnSpMkLst>
        </pc:cxnChg>
        <pc:cxnChg chg="del">
          <ac:chgData name="Mr J Bee (BWCET)" userId="a1856448-f297-487a-a7ea-498499ce4ab3" providerId="ADAL" clId="{7B77F153-592D-49B5-BFF1-A2EAA9389930}" dt="2024-11-04T13:10:37.050" v="14795" actId="478"/>
          <ac:cxnSpMkLst>
            <pc:docMk/>
            <pc:sldMk cId="2118964490" sldId="1845"/>
            <ac:cxnSpMk id="2215" creationId="{9959AB4A-49C1-3752-878C-7A71E7D2BC32}"/>
          </ac:cxnSpMkLst>
        </pc:cxnChg>
        <pc:cxnChg chg="del">
          <ac:chgData name="Mr J Bee (BWCET)" userId="a1856448-f297-487a-a7ea-498499ce4ab3" providerId="ADAL" clId="{7B77F153-592D-49B5-BFF1-A2EAA9389930}" dt="2024-11-04T13:10:37.050" v="14795" actId="478"/>
          <ac:cxnSpMkLst>
            <pc:docMk/>
            <pc:sldMk cId="2118964490" sldId="1845"/>
            <ac:cxnSpMk id="2216" creationId="{B210D852-96CD-42C1-9FF7-793929D27F80}"/>
          </ac:cxnSpMkLst>
        </pc:cxnChg>
        <pc:cxnChg chg="del">
          <ac:chgData name="Mr J Bee (BWCET)" userId="a1856448-f297-487a-a7ea-498499ce4ab3" providerId="ADAL" clId="{7B77F153-592D-49B5-BFF1-A2EAA9389930}" dt="2024-11-04T13:10:42.667" v="14798" actId="478"/>
          <ac:cxnSpMkLst>
            <pc:docMk/>
            <pc:sldMk cId="2118964490" sldId="1845"/>
            <ac:cxnSpMk id="2217" creationId="{6F6EAA02-7FCC-6915-E7F7-2D6A4CD19730}"/>
          </ac:cxnSpMkLst>
        </pc:cxnChg>
        <pc:cxnChg chg="del">
          <ac:chgData name="Mr J Bee (BWCET)" userId="a1856448-f297-487a-a7ea-498499ce4ab3" providerId="ADAL" clId="{7B77F153-592D-49B5-BFF1-A2EAA9389930}" dt="2024-11-04T13:10:40.605" v="14797" actId="478"/>
          <ac:cxnSpMkLst>
            <pc:docMk/>
            <pc:sldMk cId="2118964490" sldId="1845"/>
            <ac:cxnSpMk id="2218" creationId="{3C941095-1040-8CE9-9B28-F7456B8B53B8}"/>
          </ac:cxnSpMkLst>
        </pc:cxnChg>
        <pc:cxnChg chg="del">
          <ac:chgData name="Mr J Bee (BWCET)" userId="a1856448-f297-487a-a7ea-498499ce4ab3" providerId="ADAL" clId="{7B77F153-592D-49B5-BFF1-A2EAA9389930}" dt="2024-11-04T13:10:40.605" v="14797" actId="478"/>
          <ac:cxnSpMkLst>
            <pc:docMk/>
            <pc:sldMk cId="2118964490" sldId="1845"/>
            <ac:cxnSpMk id="2219" creationId="{C2E1C127-37D2-DB2F-A777-F42BDFC3E209}"/>
          </ac:cxnSpMkLst>
        </pc:cxnChg>
        <pc:cxnChg chg="del">
          <ac:chgData name="Mr J Bee (BWCET)" userId="a1856448-f297-487a-a7ea-498499ce4ab3" providerId="ADAL" clId="{7B77F153-592D-49B5-BFF1-A2EAA9389930}" dt="2024-11-04T13:10:40.605" v="14797" actId="478"/>
          <ac:cxnSpMkLst>
            <pc:docMk/>
            <pc:sldMk cId="2118964490" sldId="1845"/>
            <ac:cxnSpMk id="2220" creationId="{F82996BC-F535-A066-F6CD-FC38A2FAF9D8}"/>
          </ac:cxnSpMkLst>
        </pc:cxnChg>
        <pc:cxnChg chg="del">
          <ac:chgData name="Mr J Bee (BWCET)" userId="a1856448-f297-487a-a7ea-498499ce4ab3" providerId="ADAL" clId="{7B77F153-592D-49B5-BFF1-A2EAA9389930}" dt="2024-11-04T13:10:40.605" v="14797" actId="478"/>
          <ac:cxnSpMkLst>
            <pc:docMk/>
            <pc:sldMk cId="2118964490" sldId="1845"/>
            <ac:cxnSpMk id="2221" creationId="{FC936CD3-28B5-AF20-3F9E-FEC32F2D9D3C}"/>
          </ac:cxnSpMkLst>
        </pc:cxnChg>
        <pc:cxnChg chg="del">
          <ac:chgData name="Mr J Bee (BWCET)" userId="a1856448-f297-487a-a7ea-498499ce4ab3" providerId="ADAL" clId="{7B77F153-592D-49B5-BFF1-A2EAA9389930}" dt="2024-11-04T13:10:40.605" v="14797" actId="478"/>
          <ac:cxnSpMkLst>
            <pc:docMk/>
            <pc:sldMk cId="2118964490" sldId="1845"/>
            <ac:cxnSpMk id="2222" creationId="{4CE9FAAE-D930-003E-5201-4E46D91A61BC}"/>
          </ac:cxnSpMkLst>
        </pc:cxnChg>
        <pc:cxnChg chg="del">
          <ac:chgData name="Mr J Bee (BWCET)" userId="a1856448-f297-487a-a7ea-498499ce4ab3" providerId="ADAL" clId="{7B77F153-592D-49B5-BFF1-A2EAA9389930}" dt="2024-11-04T13:10:40.605" v="14797" actId="478"/>
          <ac:cxnSpMkLst>
            <pc:docMk/>
            <pc:sldMk cId="2118964490" sldId="1845"/>
            <ac:cxnSpMk id="2223" creationId="{9B650486-B62C-4CBF-96EF-C6AC9FB33761}"/>
          </ac:cxnSpMkLst>
        </pc:cxnChg>
        <pc:cxnChg chg="del">
          <ac:chgData name="Mr J Bee (BWCET)" userId="a1856448-f297-487a-a7ea-498499ce4ab3" providerId="ADAL" clId="{7B77F153-592D-49B5-BFF1-A2EAA9389930}" dt="2024-11-04T13:10:40.605" v="14797" actId="478"/>
          <ac:cxnSpMkLst>
            <pc:docMk/>
            <pc:sldMk cId="2118964490" sldId="1845"/>
            <ac:cxnSpMk id="2224" creationId="{CC78D788-6AB3-6CD4-E5C1-EB6A5B152D43}"/>
          </ac:cxnSpMkLst>
        </pc:cxnChg>
        <pc:cxnChg chg="del">
          <ac:chgData name="Mr J Bee (BWCET)" userId="a1856448-f297-487a-a7ea-498499ce4ab3" providerId="ADAL" clId="{7B77F153-592D-49B5-BFF1-A2EAA9389930}" dt="2024-11-04T13:10:40.605" v="14797" actId="478"/>
          <ac:cxnSpMkLst>
            <pc:docMk/>
            <pc:sldMk cId="2118964490" sldId="1845"/>
            <ac:cxnSpMk id="2225" creationId="{4C5CCED5-6674-6281-F397-815A77B20CA0}"/>
          </ac:cxnSpMkLst>
        </pc:cxnChg>
        <pc:cxnChg chg="del">
          <ac:chgData name="Mr J Bee (BWCET)" userId="a1856448-f297-487a-a7ea-498499ce4ab3" providerId="ADAL" clId="{7B77F153-592D-49B5-BFF1-A2EAA9389930}" dt="2024-11-04T13:10:46.539" v="14800" actId="478"/>
          <ac:cxnSpMkLst>
            <pc:docMk/>
            <pc:sldMk cId="2118964490" sldId="1845"/>
            <ac:cxnSpMk id="2226" creationId="{03EFCB09-5F13-173E-241C-A8A7D44C890C}"/>
          </ac:cxnSpMkLst>
        </pc:cxnChg>
        <pc:cxnChg chg="del">
          <ac:chgData name="Mr J Bee (BWCET)" userId="a1856448-f297-487a-a7ea-498499ce4ab3" providerId="ADAL" clId="{7B77F153-592D-49B5-BFF1-A2EAA9389930}" dt="2024-11-04T13:10:44.988" v="14799" actId="478"/>
          <ac:cxnSpMkLst>
            <pc:docMk/>
            <pc:sldMk cId="2118964490" sldId="1845"/>
            <ac:cxnSpMk id="2227" creationId="{71EDF27E-DF11-2D5F-E7BB-6120EFC67406}"/>
          </ac:cxnSpMkLst>
        </pc:cxnChg>
        <pc:cxnChg chg="del">
          <ac:chgData name="Mr J Bee (BWCET)" userId="a1856448-f297-487a-a7ea-498499ce4ab3" providerId="ADAL" clId="{7B77F153-592D-49B5-BFF1-A2EAA9389930}" dt="2024-11-04T13:10:44.988" v="14799" actId="478"/>
          <ac:cxnSpMkLst>
            <pc:docMk/>
            <pc:sldMk cId="2118964490" sldId="1845"/>
            <ac:cxnSpMk id="2228" creationId="{4A32C96D-55A1-AF68-E90E-E13611A7D57F}"/>
          </ac:cxnSpMkLst>
        </pc:cxnChg>
        <pc:cxnChg chg="del">
          <ac:chgData name="Mr J Bee (BWCET)" userId="a1856448-f297-487a-a7ea-498499ce4ab3" providerId="ADAL" clId="{7B77F153-592D-49B5-BFF1-A2EAA9389930}" dt="2024-11-04T13:10:44.988" v="14799" actId="478"/>
          <ac:cxnSpMkLst>
            <pc:docMk/>
            <pc:sldMk cId="2118964490" sldId="1845"/>
            <ac:cxnSpMk id="2229" creationId="{367B14D5-9261-7BE7-DFAF-453750251E8A}"/>
          </ac:cxnSpMkLst>
        </pc:cxnChg>
        <pc:cxnChg chg="del">
          <ac:chgData name="Mr J Bee (BWCET)" userId="a1856448-f297-487a-a7ea-498499ce4ab3" providerId="ADAL" clId="{7B77F153-592D-49B5-BFF1-A2EAA9389930}" dt="2024-11-04T13:10:44.988" v="14799" actId="478"/>
          <ac:cxnSpMkLst>
            <pc:docMk/>
            <pc:sldMk cId="2118964490" sldId="1845"/>
            <ac:cxnSpMk id="2230" creationId="{AA03C5FB-B87D-1DEC-F2B1-7CBD5495F65B}"/>
          </ac:cxnSpMkLst>
        </pc:cxnChg>
        <pc:cxnChg chg="del">
          <ac:chgData name="Mr J Bee (BWCET)" userId="a1856448-f297-487a-a7ea-498499ce4ab3" providerId="ADAL" clId="{7B77F153-592D-49B5-BFF1-A2EAA9389930}" dt="2024-11-04T13:10:44.988" v="14799" actId="478"/>
          <ac:cxnSpMkLst>
            <pc:docMk/>
            <pc:sldMk cId="2118964490" sldId="1845"/>
            <ac:cxnSpMk id="2231" creationId="{11216C68-66D3-C6FE-65C1-5861DC21DA03}"/>
          </ac:cxnSpMkLst>
        </pc:cxnChg>
        <pc:cxnChg chg="del">
          <ac:chgData name="Mr J Bee (BWCET)" userId="a1856448-f297-487a-a7ea-498499ce4ab3" providerId="ADAL" clId="{7B77F153-592D-49B5-BFF1-A2EAA9389930}" dt="2024-11-04T13:10:44.988" v="14799" actId="478"/>
          <ac:cxnSpMkLst>
            <pc:docMk/>
            <pc:sldMk cId="2118964490" sldId="1845"/>
            <ac:cxnSpMk id="2232" creationId="{F4956FDC-A600-4B14-61E1-9E3AF5058547}"/>
          </ac:cxnSpMkLst>
        </pc:cxnChg>
        <pc:cxnChg chg="del">
          <ac:chgData name="Mr J Bee (BWCET)" userId="a1856448-f297-487a-a7ea-498499ce4ab3" providerId="ADAL" clId="{7B77F153-592D-49B5-BFF1-A2EAA9389930}" dt="2024-11-04T13:10:44.988" v="14799" actId="478"/>
          <ac:cxnSpMkLst>
            <pc:docMk/>
            <pc:sldMk cId="2118964490" sldId="1845"/>
            <ac:cxnSpMk id="2233" creationId="{1805BB29-6ECE-3983-B46C-59D8E8F91CF3}"/>
          </ac:cxnSpMkLst>
        </pc:cxnChg>
        <pc:cxnChg chg="del">
          <ac:chgData name="Mr J Bee (BWCET)" userId="a1856448-f297-487a-a7ea-498499ce4ab3" providerId="ADAL" clId="{7B77F153-592D-49B5-BFF1-A2EAA9389930}" dt="2024-11-04T13:10:44.988" v="14799" actId="478"/>
          <ac:cxnSpMkLst>
            <pc:docMk/>
            <pc:sldMk cId="2118964490" sldId="1845"/>
            <ac:cxnSpMk id="2234" creationId="{777328E8-727F-AFA0-9643-08E9EDE25E5B}"/>
          </ac:cxnSpMkLst>
        </pc:cxnChg>
        <pc:cxnChg chg="del">
          <ac:chgData name="Mr J Bee (BWCET)" userId="a1856448-f297-487a-a7ea-498499ce4ab3" providerId="ADAL" clId="{7B77F153-592D-49B5-BFF1-A2EAA9389930}" dt="2024-11-04T13:10:50.342" v="14803" actId="478"/>
          <ac:cxnSpMkLst>
            <pc:docMk/>
            <pc:sldMk cId="2118964490" sldId="1845"/>
            <ac:cxnSpMk id="2235" creationId="{D2F4A55B-9A40-15BF-4D68-6B0F0557216B}"/>
          </ac:cxnSpMkLst>
        </pc:cxnChg>
        <pc:cxnChg chg="del">
          <ac:chgData name="Mr J Bee (BWCET)" userId="a1856448-f297-487a-a7ea-498499ce4ab3" providerId="ADAL" clId="{7B77F153-592D-49B5-BFF1-A2EAA9389930}" dt="2024-11-04T13:10:49.306" v="14802" actId="478"/>
          <ac:cxnSpMkLst>
            <pc:docMk/>
            <pc:sldMk cId="2118964490" sldId="1845"/>
            <ac:cxnSpMk id="2236" creationId="{2ED4CD81-90FF-BA3A-87F9-31788E9D4AE5}"/>
          </ac:cxnSpMkLst>
        </pc:cxnChg>
        <pc:cxnChg chg="del">
          <ac:chgData name="Mr J Bee (BWCET)" userId="a1856448-f297-487a-a7ea-498499ce4ab3" providerId="ADAL" clId="{7B77F153-592D-49B5-BFF1-A2EAA9389930}" dt="2024-11-04T13:10:48.425" v="14801" actId="478"/>
          <ac:cxnSpMkLst>
            <pc:docMk/>
            <pc:sldMk cId="2118964490" sldId="1845"/>
            <ac:cxnSpMk id="2237" creationId="{6D4430EC-D517-A4D7-EB68-CDDC106E684B}"/>
          </ac:cxnSpMkLst>
        </pc:cxnChg>
        <pc:cxnChg chg="del">
          <ac:chgData name="Mr J Bee (BWCET)" userId="a1856448-f297-487a-a7ea-498499ce4ab3" providerId="ADAL" clId="{7B77F153-592D-49B5-BFF1-A2EAA9389930}" dt="2024-11-04T13:10:48.425" v="14801" actId="478"/>
          <ac:cxnSpMkLst>
            <pc:docMk/>
            <pc:sldMk cId="2118964490" sldId="1845"/>
            <ac:cxnSpMk id="2238" creationId="{30EC1267-91B8-68D7-74D3-EB253B830414}"/>
          </ac:cxnSpMkLst>
        </pc:cxnChg>
        <pc:cxnChg chg="del">
          <ac:chgData name="Mr J Bee (BWCET)" userId="a1856448-f297-487a-a7ea-498499ce4ab3" providerId="ADAL" clId="{7B77F153-592D-49B5-BFF1-A2EAA9389930}" dt="2024-11-04T13:10:48.425" v="14801" actId="478"/>
          <ac:cxnSpMkLst>
            <pc:docMk/>
            <pc:sldMk cId="2118964490" sldId="1845"/>
            <ac:cxnSpMk id="2239" creationId="{5CAB047E-F3D8-F70B-B036-F763B6E4A64F}"/>
          </ac:cxnSpMkLst>
        </pc:cxnChg>
        <pc:cxnChg chg="del">
          <ac:chgData name="Mr J Bee (BWCET)" userId="a1856448-f297-487a-a7ea-498499ce4ab3" providerId="ADAL" clId="{7B77F153-592D-49B5-BFF1-A2EAA9389930}" dt="2024-11-04T13:10:48.425" v="14801" actId="478"/>
          <ac:cxnSpMkLst>
            <pc:docMk/>
            <pc:sldMk cId="2118964490" sldId="1845"/>
            <ac:cxnSpMk id="2240" creationId="{F8E2E7EB-C68F-F983-67F9-3118F0F8236D}"/>
          </ac:cxnSpMkLst>
        </pc:cxnChg>
        <pc:cxnChg chg="del">
          <ac:chgData name="Mr J Bee (BWCET)" userId="a1856448-f297-487a-a7ea-498499ce4ab3" providerId="ADAL" clId="{7B77F153-592D-49B5-BFF1-A2EAA9389930}" dt="2024-11-04T13:10:48.425" v="14801" actId="478"/>
          <ac:cxnSpMkLst>
            <pc:docMk/>
            <pc:sldMk cId="2118964490" sldId="1845"/>
            <ac:cxnSpMk id="2241" creationId="{BBED5D4E-D519-CAB4-8588-FC37C936BED4}"/>
          </ac:cxnSpMkLst>
        </pc:cxnChg>
        <pc:cxnChg chg="del">
          <ac:chgData name="Mr J Bee (BWCET)" userId="a1856448-f297-487a-a7ea-498499ce4ab3" providerId="ADAL" clId="{7B77F153-592D-49B5-BFF1-A2EAA9389930}" dt="2024-11-04T13:10:48.425" v="14801" actId="478"/>
          <ac:cxnSpMkLst>
            <pc:docMk/>
            <pc:sldMk cId="2118964490" sldId="1845"/>
            <ac:cxnSpMk id="2242" creationId="{FF027E3A-3158-3494-D251-B3E072D49B6F}"/>
          </ac:cxnSpMkLst>
        </pc:cxnChg>
        <pc:cxnChg chg="del">
          <ac:chgData name="Mr J Bee (BWCET)" userId="a1856448-f297-487a-a7ea-498499ce4ab3" providerId="ADAL" clId="{7B77F153-592D-49B5-BFF1-A2EAA9389930}" dt="2024-11-04T13:10:48.425" v="14801" actId="478"/>
          <ac:cxnSpMkLst>
            <pc:docMk/>
            <pc:sldMk cId="2118964490" sldId="1845"/>
            <ac:cxnSpMk id="2243" creationId="{4759A1A0-C440-F232-6575-5FA1B5EDB4E1}"/>
          </ac:cxnSpMkLst>
        </pc:cxnChg>
        <pc:cxnChg chg="del">
          <ac:chgData name="Mr J Bee (BWCET)" userId="a1856448-f297-487a-a7ea-498499ce4ab3" providerId="ADAL" clId="{7B77F153-592D-49B5-BFF1-A2EAA9389930}" dt="2024-11-04T13:10:58.754" v="14807" actId="478"/>
          <ac:cxnSpMkLst>
            <pc:docMk/>
            <pc:sldMk cId="2118964490" sldId="1845"/>
            <ac:cxnSpMk id="2244" creationId="{F13B2ABD-4069-79F2-11A7-86B958E383D4}"/>
          </ac:cxnSpMkLst>
        </pc:cxnChg>
        <pc:cxnChg chg="del">
          <ac:chgData name="Mr J Bee (BWCET)" userId="a1856448-f297-487a-a7ea-498499ce4ab3" providerId="ADAL" clId="{7B77F153-592D-49B5-BFF1-A2EAA9389930}" dt="2024-11-04T13:10:57.905" v="14806" actId="478"/>
          <ac:cxnSpMkLst>
            <pc:docMk/>
            <pc:sldMk cId="2118964490" sldId="1845"/>
            <ac:cxnSpMk id="2245" creationId="{C5EC58B1-D5F2-563A-B625-0ACABF1504A0}"/>
          </ac:cxnSpMkLst>
        </pc:cxnChg>
        <pc:cxnChg chg="del">
          <ac:chgData name="Mr J Bee (BWCET)" userId="a1856448-f297-487a-a7ea-498499ce4ab3" providerId="ADAL" clId="{7B77F153-592D-49B5-BFF1-A2EAA9389930}" dt="2024-11-04T13:10:51.192" v="14804" actId="478"/>
          <ac:cxnSpMkLst>
            <pc:docMk/>
            <pc:sldMk cId="2118964490" sldId="1845"/>
            <ac:cxnSpMk id="2246" creationId="{F1601592-86E3-A864-270B-E40CAA501C28}"/>
          </ac:cxnSpMkLst>
        </pc:cxnChg>
        <pc:cxnChg chg="del">
          <ac:chgData name="Mr J Bee (BWCET)" userId="a1856448-f297-487a-a7ea-498499ce4ab3" providerId="ADAL" clId="{7B77F153-592D-49B5-BFF1-A2EAA9389930}" dt="2024-11-04T13:10:55.877" v="14805" actId="478"/>
          <ac:cxnSpMkLst>
            <pc:docMk/>
            <pc:sldMk cId="2118964490" sldId="1845"/>
            <ac:cxnSpMk id="2247" creationId="{F1D40C0B-D449-FA7E-5416-7E5B5E4777B3}"/>
          </ac:cxnSpMkLst>
        </pc:cxnChg>
        <pc:cxnChg chg="del">
          <ac:chgData name="Mr J Bee (BWCET)" userId="a1856448-f297-487a-a7ea-498499ce4ab3" providerId="ADAL" clId="{7B77F153-592D-49B5-BFF1-A2EAA9389930}" dt="2024-11-04T13:10:55.877" v="14805" actId="478"/>
          <ac:cxnSpMkLst>
            <pc:docMk/>
            <pc:sldMk cId="2118964490" sldId="1845"/>
            <ac:cxnSpMk id="2248" creationId="{AAA4966F-FB88-263A-25A9-6334EA8BB111}"/>
          </ac:cxnSpMkLst>
        </pc:cxnChg>
        <pc:cxnChg chg="del">
          <ac:chgData name="Mr J Bee (BWCET)" userId="a1856448-f297-487a-a7ea-498499ce4ab3" providerId="ADAL" clId="{7B77F153-592D-49B5-BFF1-A2EAA9389930}" dt="2024-11-04T13:10:55.877" v="14805" actId="478"/>
          <ac:cxnSpMkLst>
            <pc:docMk/>
            <pc:sldMk cId="2118964490" sldId="1845"/>
            <ac:cxnSpMk id="2249" creationId="{697B79B8-776F-EB6E-B0E8-16758C1DD44A}"/>
          </ac:cxnSpMkLst>
        </pc:cxnChg>
        <pc:cxnChg chg="del">
          <ac:chgData name="Mr J Bee (BWCET)" userId="a1856448-f297-487a-a7ea-498499ce4ab3" providerId="ADAL" clId="{7B77F153-592D-49B5-BFF1-A2EAA9389930}" dt="2024-11-04T13:10:55.877" v="14805" actId="478"/>
          <ac:cxnSpMkLst>
            <pc:docMk/>
            <pc:sldMk cId="2118964490" sldId="1845"/>
            <ac:cxnSpMk id="2250" creationId="{CC62D6C7-4C99-0602-4DC6-066BB7656ADB}"/>
          </ac:cxnSpMkLst>
        </pc:cxnChg>
        <pc:cxnChg chg="del">
          <ac:chgData name="Mr J Bee (BWCET)" userId="a1856448-f297-487a-a7ea-498499ce4ab3" providerId="ADAL" clId="{7B77F153-592D-49B5-BFF1-A2EAA9389930}" dt="2024-11-04T13:10:55.877" v="14805" actId="478"/>
          <ac:cxnSpMkLst>
            <pc:docMk/>
            <pc:sldMk cId="2118964490" sldId="1845"/>
            <ac:cxnSpMk id="2251" creationId="{34C71228-97F9-EB13-916E-18E9B7560659}"/>
          </ac:cxnSpMkLst>
        </pc:cxnChg>
        <pc:cxnChg chg="del">
          <ac:chgData name="Mr J Bee (BWCET)" userId="a1856448-f297-487a-a7ea-498499ce4ab3" providerId="ADAL" clId="{7B77F153-592D-49B5-BFF1-A2EAA9389930}" dt="2024-11-04T13:10:55.877" v="14805" actId="478"/>
          <ac:cxnSpMkLst>
            <pc:docMk/>
            <pc:sldMk cId="2118964490" sldId="1845"/>
            <ac:cxnSpMk id="2252" creationId="{05A7C3D7-F3B6-18E7-7E25-D6386C4D6900}"/>
          </ac:cxnSpMkLst>
        </pc:cxnChg>
        <pc:cxnChg chg="del">
          <ac:chgData name="Mr J Bee (BWCET)" userId="a1856448-f297-487a-a7ea-498499ce4ab3" providerId="ADAL" clId="{7B77F153-592D-49B5-BFF1-A2EAA9389930}" dt="2024-11-04T13:11:11.016" v="14814" actId="478"/>
          <ac:cxnSpMkLst>
            <pc:docMk/>
            <pc:sldMk cId="2118964490" sldId="1845"/>
            <ac:cxnSpMk id="2253" creationId="{281940E5-46DA-A3ED-AB63-4E25E7428BD5}"/>
          </ac:cxnSpMkLst>
        </pc:cxnChg>
        <pc:cxnChg chg="del">
          <ac:chgData name="Mr J Bee (BWCET)" userId="a1856448-f297-487a-a7ea-498499ce4ab3" providerId="ADAL" clId="{7B77F153-592D-49B5-BFF1-A2EAA9389930}" dt="2024-11-04T13:11:04.729" v="14810" actId="478"/>
          <ac:cxnSpMkLst>
            <pc:docMk/>
            <pc:sldMk cId="2118964490" sldId="1845"/>
            <ac:cxnSpMk id="2254" creationId="{7ED640D3-709B-4589-5B9E-295A09539482}"/>
          </ac:cxnSpMkLst>
        </pc:cxnChg>
        <pc:cxnChg chg="del">
          <ac:chgData name="Mr J Bee (BWCET)" userId="a1856448-f297-487a-a7ea-498499ce4ab3" providerId="ADAL" clId="{7B77F153-592D-49B5-BFF1-A2EAA9389930}" dt="2024-11-04T13:11:04.729" v="14810" actId="478"/>
          <ac:cxnSpMkLst>
            <pc:docMk/>
            <pc:sldMk cId="2118964490" sldId="1845"/>
            <ac:cxnSpMk id="2255" creationId="{13647B98-DB64-47DA-A36A-92CB589112DA}"/>
          </ac:cxnSpMkLst>
        </pc:cxnChg>
        <pc:cxnChg chg="del">
          <ac:chgData name="Mr J Bee (BWCET)" userId="a1856448-f297-487a-a7ea-498499ce4ab3" providerId="ADAL" clId="{7B77F153-592D-49B5-BFF1-A2EAA9389930}" dt="2024-11-04T13:11:04.729" v="14810" actId="478"/>
          <ac:cxnSpMkLst>
            <pc:docMk/>
            <pc:sldMk cId="2118964490" sldId="1845"/>
            <ac:cxnSpMk id="2256" creationId="{1CC42C87-F215-E356-A1C8-EDA3475F0045}"/>
          </ac:cxnSpMkLst>
        </pc:cxnChg>
        <pc:cxnChg chg="del">
          <ac:chgData name="Mr J Bee (BWCET)" userId="a1856448-f297-487a-a7ea-498499ce4ab3" providerId="ADAL" clId="{7B77F153-592D-49B5-BFF1-A2EAA9389930}" dt="2024-11-04T13:11:04.729" v="14810" actId="478"/>
          <ac:cxnSpMkLst>
            <pc:docMk/>
            <pc:sldMk cId="2118964490" sldId="1845"/>
            <ac:cxnSpMk id="2257" creationId="{2D7F2983-DC86-23E9-D50A-58DA38266F9E}"/>
          </ac:cxnSpMkLst>
        </pc:cxnChg>
        <pc:cxnChg chg="del">
          <ac:chgData name="Mr J Bee (BWCET)" userId="a1856448-f297-487a-a7ea-498499ce4ab3" providerId="ADAL" clId="{7B77F153-592D-49B5-BFF1-A2EAA9389930}" dt="2024-11-04T13:11:04.729" v="14810" actId="478"/>
          <ac:cxnSpMkLst>
            <pc:docMk/>
            <pc:sldMk cId="2118964490" sldId="1845"/>
            <ac:cxnSpMk id="2258" creationId="{1B0394E4-D04F-5181-FD4B-D4E2BB5C5214}"/>
          </ac:cxnSpMkLst>
        </pc:cxnChg>
        <pc:cxnChg chg="del">
          <ac:chgData name="Mr J Bee (BWCET)" userId="a1856448-f297-487a-a7ea-498499ce4ab3" providerId="ADAL" clId="{7B77F153-592D-49B5-BFF1-A2EAA9389930}" dt="2024-11-04T13:11:04.729" v="14810" actId="478"/>
          <ac:cxnSpMkLst>
            <pc:docMk/>
            <pc:sldMk cId="2118964490" sldId="1845"/>
            <ac:cxnSpMk id="2259" creationId="{7F60272A-ABF8-7FCF-323C-1E8CC9921DB0}"/>
          </ac:cxnSpMkLst>
        </pc:cxnChg>
        <pc:cxnChg chg="del">
          <ac:chgData name="Mr J Bee (BWCET)" userId="a1856448-f297-487a-a7ea-498499ce4ab3" providerId="ADAL" clId="{7B77F153-592D-49B5-BFF1-A2EAA9389930}" dt="2024-11-04T13:11:04.729" v="14810" actId="478"/>
          <ac:cxnSpMkLst>
            <pc:docMk/>
            <pc:sldMk cId="2118964490" sldId="1845"/>
            <ac:cxnSpMk id="2260" creationId="{76157C7F-CA59-C8A4-CA0D-3BF36E350920}"/>
          </ac:cxnSpMkLst>
        </pc:cxnChg>
        <pc:cxnChg chg="del">
          <ac:chgData name="Mr J Bee (BWCET)" userId="a1856448-f297-487a-a7ea-498499ce4ab3" providerId="ADAL" clId="{7B77F153-592D-49B5-BFF1-A2EAA9389930}" dt="2024-11-04T13:11:04.729" v="14810" actId="478"/>
          <ac:cxnSpMkLst>
            <pc:docMk/>
            <pc:sldMk cId="2118964490" sldId="1845"/>
            <ac:cxnSpMk id="2261" creationId="{F6FF8B88-9F8A-108B-0AE4-97D17EE71676}"/>
          </ac:cxnSpMkLst>
        </pc:cxnChg>
        <pc:cxnChg chg="del">
          <ac:chgData name="Mr J Bee (BWCET)" userId="a1856448-f297-487a-a7ea-498499ce4ab3" providerId="ADAL" clId="{7B77F153-592D-49B5-BFF1-A2EAA9389930}" dt="2024-11-04T13:10:18.097" v="14786" actId="478"/>
          <ac:cxnSpMkLst>
            <pc:docMk/>
            <pc:sldMk cId="2118964490" sldId="1845"/>
            <ac:cxnSpMk id="2274" creationId="{6E38BC20-2F61-42CD-899B-82F7065C8D27}"/>
          </ac:cxnSpMkLst>
        </pc:cxnChg>
        <pc:cxnChg chg="del">
          <ac:chgData name="Mr J Bee (BWCET)" userId="a1856448-f297-487a-a7ea-498499ce4ab3" providerId="ADAL" clId="{7B77F153-592D-49B5-BFF1-A2EAA9389930}" dt="2024-11-04T13:10:17.107" v="14785" actId="478"/>
          <ac:cxnSpMkLst>
            <pc:docMk/>
            <pc:sldMk cId="2118964490" sldId="1845"/>
            <ac:cxnSpMk id="2278" creationId="{B2CED8A4-F06B-BDC2-E81F-09121F2B0B28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06506782" sldId="1846"/>
        </pc:sldMkLst>
        <pc:spChg chg="mod">
          <ac:chgData name="Mr J Bee (BWCET)" userId="a1856448-f297-487a-a7ea-498499ce4ab3" providerId="ADAL" clId="{7B77F153-592D-49B5-BFF1-A2EAA9389930}" dt="2024-11-04T13:13:51.704" v="14867" actId="14100"/>
          <ac:spMkLst>
            <pc:docMk/>
            <pc:sldMk cId="106506782" sldId="1846"/>
            <ac:spMk id="7" creationId="{6B398352-144B-D30D-F2BF-36C4919A990A}"/>
          </ac:spMkLst>
        </pc:spChg>
        <pc:spChg chg="mod">
          <ac:chgData name="Mr J Bee (BWCET)" userId="a1856448-f297-487a-a7ea-498499ce4ab3" providerId="ADAL" clId="{7B77F153-592D-49B5-BFF1-A2EAA9389930}" dt="2024-11-04T13:13:48.494" v="14866" actId="14100"/>
          <ac:spMkLst>
            <pc:docMk/>
            <pc:sldMk cId="106506782" sldId="1846"/>
            <ac:spMk id="9" creationId="{A115B2A3-FE3F-3933-608D-AC619B57B5CA}"/>
          </ac:spMkLst>
        </pc:spChg>
        <pc:spChg chg="mod">
          <ac:chgData name="Mr J Bee (BWCET)" userId="a1856448-f297-487a-a7ea-498499ce4ab3" providerId="ADAL" clId="{7B77F153-592D-49B5-BFF1-A2EAA9389930}" dt="2024-11-04T13:13:33.953" v="14858" actId="20577"/>
          <ac:spMkLst>
            <pc:docMk/>
            <pc:sldMk cId="106506782" sldId="1846"/>
            <ac:spMk id="11" creationId="{F3027D70-0292-A950-5BB7-4CD4007FD8DC}"/>
          </ac:spMkLst>
        </pc:spChg>
        <pc:spChg chg="mod">
          <ac:chgData name="Mr J Bee (BWCET)" userId="a1856448-f297-487a-a7ea-498499ce4ab3" providerId="ADAL" clId="{7B77F153-592D-49B5-BFF1-A2EAA9389930}" dt="2024-11-04T13:13:38.882" v="14864" actId="20577"/>
          <ac:spMkLst>
            <pc:docMk/>
            <pc:sldMk cId="106506782" sldId="1846"/>
            <ac:spMk id="12" creationId="{8B3B1F9E-6668-2181-9EBB-CA44B1295E2A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913898761" sldId="1847"/>
        </pc:sldMkLst>
        <pc:spChg chg="mod">
          <ac:chgData name="Mr J Bee (BWCET)" userId="a1856448-f297-487a-a7ea-498499ce4ab3" providerId="ADAL" clId="{7B77F153-592D-49B5-BFF1-A2EAA9389930}" dt="2024-11-04T13:14:03.473" v="14869" actId="14100"/>
          <ac:spMkLst>
            <pc:docMk/>
            <pc:sldMk cId="3913898761" sldId="1847"/>
            <ac:spMk id="7" creationId="{1274B04A-9738-1D9D-403A-530FAA026023}"/>
          </ac:spMkLst>
        </pc:spChg>
        <pc:spChg chg="mod">
          <ac:chgData name="Mr J Bee (BWCET)" userId="a1856448-f297-487a-a7ea-498499ce4ab3" providerId="ADAL" clId="{7B77F153-592D-49B5-BFF1-A2EAA9389930}" dt="2024-11-04T13:14:08.780" v="14870" actId="14100"/>
          <ac:spMkLst>
            <pc:docMk/>
            <pc:sldMk cId="3913898761" sldId="1847"/>
            <ac:spMk id="9" creationId="{A4D8FB7C-1E9E-65C7-3620-F24221B426AA}"/>
          </ac:spMkLst>
        </pc:spChg>
        <pc:spChg chg="mod">
          <ac:chgData name="Mr J Bee (BWCET)" userId="a1856448-f297-487a-a7ea-498499ce4ab3" providerId="ADAL" clId="{7B77F153-592D-49B5-BFF1-A2EAA9389930}" dt="2024-11-04T13:14:14.452" v="14874" actId="20577"/>
          <ac:spMkLst>
            <pc:docMk/>
            <pc:sldMk cId="3913898761" sldId="1847"/>
            <ac:spMk id="11" creationId="{FB2B4CF7-2F97-D21A-FC7F-7E0CB517A339}"/>
          </ac:spMkLst>
        </pc:spChg>
        <pc:spChg chg="mod">
          <ac:chgData name="Mr J Bee (BWCET)" userId="a1856448-f297-487a-a7ea-498499ce4ab3" providerId="ADAL" clId="{7B77F153-592D-49B5-BFF1-A2EAA9389930}" dt="2024-11-04T13:14:19.274" v="14880" actId="20577"/>
          <ac:spMkLst>
            <pc:docMk/>
            <pc:sldMk cId="3913898761" sldId="1847"/>
            <ac:spMk id="12" creationId="{D21FBF9D-3D26-0874-34E2-9C3FFA3EBCEB}"/>
          </ac:spMkLst>
        </pc:spChg>
      </pc:sldChg>
      <pc:sldChg chg="modSp add or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552340748" sldId="1848"/>
        </pc:sldMkLst>
        <pc:spChg chg="mod">
          <ac:chgData name="Mr J Bee (BWCET)" userId="a1856448-f297-487a-a7ea-498499ce4ab3" providerId="ADAL" clId="{7B77F153-592D-49B5-BFF1-A2EAA9389930}" dt="2024-11-04T13:14:53.332" v="14884"/>
          <ac:spMkLst>
            <pc:docMk/>
            <pc:sldMk cId="3552340748" sldId="1848"/>
            <ac:spMk id="7" creationId="{9839A6EB-5943-AA33-D25D-64E0CBA983A4}"/>
          </ac:spMkLst>
        </pc:spChg>
        <pc:spChg chg="mod">
          <ac:chgData name="Mr J Bee (BWCET)" userId="a1856448-f297-487a-a7ea-498499ce4ab3" providerId="ADAL" clId="{7B77F153-592D-49B5-BFF1-A2EAA9389930}" dt="2024-11-04T13:14:53.332" v="14884"/>
          <ac:spMkLst>
            <pc:docMk/>
            <pc:sldMk cId="3552340748" sldId="1848"/>
            <ac:spMk id="9" creationId="{374AE9C5-E74F-B326-7176-73592A12E06F}"/>
          </ac:spMkLst>
        </pc:spChg>
        <pc:spChg chg="mod">
          <ac:chgData name="Mr J Bee (BWCET)" userId="a1856448-f297-487a-a7ea-498499ce4ab3" providerId="ADAL" clId="{7B77F153-592D-49B5-BFF1-A2EAA9389930}" dt="2024-11-04T13:15:01.507" v="14892" actId="20577"/>
          <ac:spMkLst>
            <pc:docMk/>
            <pc:sldMk cId="3552340748" sldId="1848"/>
            <ac:spMk id="11" creationId="{A3847715-D3B1-4C8C-F16C-112B7B45BA18}"/>
          </ac:spMkLst>
        </pc:spChg>
        <pc:spChg chg="mod">
          <ac:chgData name="Mr J Bee (BWCET)" userId="a1856448-f297-487a-a7ea-498499ce4ab3" providerId="ADAL" clId="{7B77F153-592D-49B5-BFF1-A2EAA9389930}" dt="2024-11-04T13:15:10.320" v="14904" actId="20577"/>
          <ac:spMkLst>
            <pc:docMk/>
            <pc:sldMk cId="3552340748" sldId="1848"/>
            <ac:spMk id="12" creationId="{70EE868A-B81D-70E0-8882-C482B08E35DF}"/>
          </ac:spMkLst>
        </pc:spChg>
      </pc:sldChg>
      <pc:sldChg chg="modSp add or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76925969" sldId="1849"/>
        </pc:sldMkLst>
        <pc:spChg chg="mod">
          <ac:chgData name="Mr J Bee (BWCET)" userId="a1856448-f297-487a-a7ea-498499ce4ab3" providerId="ADAL" clId="{7B77F153-592D-49B5-BFF1-A2EAA9389930}" dt="2024-11-04T13:15:26.436" v="14906"/>
          <ac:spMkLst>
            <pc:docMk/>
            <pc:sldMk cId="176925969" sldId="1849"/>
            <ac:spMk id="7" creationId="{E567B7CA-8BFD-EE48-0CA5-ABA13C1CD827}"/>
          </ac:spMkLst>
        </pc:spChg>
        <pc:spChg chg="mod">
          <ac:chgData name="Mr J Bee (BWCET)" userId="a1856448-f297-487a-a7ea-498499ce4ab3" providerId="ADAL" clId="{7B77F153-592D-49B5-BFF1-A2EAA9389930}" dt="2024-11-04T13:15:26.436" v="14906"/>
          <ac:spMkLst>
            <pc:docMk/>
            <pc:sldMk cId="176925969" sldId="1849"/>
            <ac:spMk id="9" creationId="{DC43D551-19DE-ECB8-8D0F-8A21BAC09050}"/>
          </ac:spMkLst>
        </pc:spChg>
        <pc:spChg chg="mod">
          <ac:chgData name="Mr J Bee (BWCET)" userId="a1856448-f297-487a-a7ea-498499ce4ab3" providerId="ADAL" clId="{7B77F153-592D-49B5-BFF1-A2EAA9389930}" dt="2024-11-04T13:16:15.212" v="14914" actId="20577"/>
          <ac:spMkLst>
            <pc:docMk/>
            <pc:sldMk cId="176925969" sldId="1849"/>
            <ac:spMk id="11" creationId="{B6B8C769-29B0-0619-13F7-01FA0B0E5AFE}"/>
          </ac:spMkLst>
        </pc:spChg>
        <pc:spChg chg="mod">
          <ac:chgData name="Mr J Bee (BWCET)" userId="a1856448-f297-487a-a7ea-498499ce4ab3" providerId="ADAL" clId="{7B77F153-592D-49B5-BFF1-A2EAA9389930}" dt="2024-11-04T13:16:24.412" v="14930" actId="20577"/>
          <ac:spMkLst>
            <pc:docMk/>
            <pc:sldMk cId="176925969" sldId="1849"/>
            <ac:spMk id="12" creationId="{D6966FD3-AA20-1AFA-C802-3933A7C8D8D0}"/>
          </ac:spMkLst>
        </pc:spChg>
      </pc:sldChg>
      <pc:sldChg chg="modSp add or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2849638" sldId="1850"/>
        </pc:sldMkLst>
        <pc:spChg chg="mod">
          <ac:chgData name="Mr J Bee (BWCET)" userId="a1856448-f297-487a-a7ea-498499ce4ab3" providerId="ADAL" clId="{7B77F153-592D-49B5-BFF1-A2EAA9389930}" dt="2024-11-04T13:16:58.225" v="14952"/>
          <ac:spMkLst>
            <pc:docMk/>
            <pc:sldMk cId="12849638" sldId="1850"/>
            <ac:spMk id="7" creationId="{87EA39AE-20D1-DC27-6B75-3E5B900F40C6}"/>
          </ac:spMkLst>
        </pc:spChg>
        <pc:spChg chg="mod">
          <ac:chgData name="Mr J Bee (BWCET)" userId="a1856448-f297-487a-a7ea-498499ce4ab3" providerId="ADAL" clId="{7B77F153-592D-49B5-BFF1-A2EAA9389930}" dt="2024-11-04T13:16:58.225" v="14952"/>
          <ac:spMkLst>
            <pc:docMk/>
            <pc:sldMk cId="12849638" sldId="1850"/>
            <ac:spMk id="9" creationId="{979CB4F0-56A0-254D-AB85-9B71635D42C7}"/>
          </ac:spMkLst>
        </pc:spChg>
        <pc:spChg chg="mod">
          <ac:chgData name="Mr J Bee (BWCET)" userId="a1856448-f297-487a-a7ea-498499ce4ab3" providerId="ADAL" clId="{7B77F153-592D-49B5-BFF1-A2EAA9389930}" dt="2024-11-04T13:16:34.704" v="14938" actId="20577"/>
          <ac:spMkLst>
            <pc:docMk/>
            <pc:sldMk cId="12849638" sldId="1850"/>
            <ac:spMk id="11" creationId="{02ADFBEE-F40D-FA9B-C989-7DE0BF975C70}"/>
          </ac:spMkLst>
        </pc:spChg>
        <pc:spChg chg="mod">
          <ac:chgData name="Mr J Bee (BWCET)" userId="a1856448-f297-487a-a7ea-498499ce4ab3" providerId="ADAL" clId="{7B77F153-592D-49B5-BFF1-A2EAA9389930}" dt="2024-11-04T13:16:42.874" v="14950" actId="20577"/>
          <ac:spMkLst>
            <pc:docMk/>
            <pc:sldMk cId="12849638" sldId="1850"/>
            <ac:spMk id="12" creationId="{FD68C2AC-4BE0-0832-8D20-867F284E12AC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377794630" sldId="1851"/>
        </pc:sldMkLst>
        <pc:spChg chg="mod">
          <ac:chgData name="Mr J Bee (BWCET)" userId="a1856448-f297-487a-a7ea-498499ce4ab3" providerId="ADAL" clId="{7B77F153-592D-49B5-BFF1-A2EAA9389930}" dt="2024-11-04T13:18:49.159" v="15000" actId="20577"/>
          <ac:spMkLst>
            <pc:docMk/>
            <pc:sldMk cId="2377794630" sldId="1851"/>
            <ac:spMk id="2" creationId="{534618A1-DCEA-29B0-7FA4-FD6BC6AA005A}"/>
          </ac:spMkLst>
        </pc:spChg>
        <pc:spChg chg="mod">
          <ac:chgData name="Mr J Bee (BWCET)" userId="a1856448-f297-487a-a7ea-498499ce4ab3" providerId="ADAL" clId="{7B77F153-592D-49B5-BFF1-A2EAA9389930}" dt="2024-11-04T13:19:46.888" v="15064" actId="20577"/>
          <ac:spMkLst>
            <pc:docMk/>
            <pc:sldMk cId="2377794630" sldId="1851"/>
            <ac:spMk id="8" creationId="{7324A39A-896E-BB42-C9E3-E0CEFC0FA2AB}"/>
          </ac:spMkLst>
        </pc:spChg>
        <pc:spChg chg="mod">
          <ac:chgData name="Mr J Bee (BWCET)" userId="a1856448-f297-487a-a7ea-498499ce4ab3" providerId="ADAL" clId="{7B77F153-592D-49B5-BFF1-A2EAA9389930}" dt="2024-11-04T13:19:50.379" v="15065" actId="1076"/>
          <ac:spMkLst>
            <pc:docMk/>
            <pc:sldMk cId="2377794630" sldId="1851"/>
            <ac:spMk id="9" creationId="{CF2E71CD-0C5E-E051-3FFB-9A139728B2AB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704804106" sldId="1852"/>
        </pc:sldMkLst>
        <pc:spChg chg="add mod">
          <ac:chgData name="Mr J Bee (BWCET)" userId="a1856448-f297-487a-a7ea-498499ce4ab3" providerId="ADAL" clId="{7B77F153-592D-49B5-BFF1-A2EAA9389930}" dt="2024-11-04T13:36:22.210" v="15188" actId="1076"/>
          <ac:spMkLst>
            <pc:docMk/>
            <pc:sldMk cId="3704804106" sldId="1852"/>
            <ac:spMk id="7" creationId="{7251F61E-58F9-6D9F-B18E-77591D8C1B0D}"/>
          </ac:spMkLst>
        </pc:spChg>
        <pc:spChg chg="add del mod">
          <ac:chgData name="Mr J Bee (BWCET)" userId="a1856448-f297-487a-a7ea-498499ce4ab3" providerId="ADAL" clId="{7B77F153-592D-49B5-BFF1-A2EAA9389930}" dt="2024-11-04T13:35:20.047" v="15165" actId="478"/>
          <ac:spMkLst>
            <pc:docMk/>
            <pc:sldMk cId="3704804106" sldId="1852"/>
            <ac:spMk id="9" creationId="{EEAAFD7E-643A-7D35-EE61-0F2BCC05AE4F}"/>
          </ac:spMkLst>
        </pc:spChg>
        <pc:spChg chg="add mod">
          <ac:chgData name="Mr J Bee (BWCET)" userId="a1856448-f297-487a-a7ea-498499ce4ab3" providerId="ADAL" clId="{7B77F153-592D-49B5-BFF1-A2EAA9389930}" dt="2024-11-04T13:43:01.962" v="15312" actId="164"/>
          <ac:spMkLst>
            <pc:docMk/>
            <pc:sldMk cId="3704804106" sldId="1852"/>
            <ac:spMk id="11" creationId="{EF7ED40D-C1A6-C9A3-AE4A-3B918DD062BF}"/>
          </ac:spMkLst>
        </pc:spChg>
        <pc:spChg chg="add mod">
          <ac:chgData name="Mr J Bee (BWCET)" userId="a1856448-f297-487a-a7ea-498499ce4ab3" providerId="ADAL" clId="{7B77F153-592D-49B5-BFF1-A2EAA9389930}" dt="2024-11-04T13:43:05.579" v="15313" actId="164"/>
          <ac:spMkLst>
            <pc:docMk/>
            <pc:sldMk cId="3704804106" sldId="1852"/>
            <ac:spMk id="12" creationId="{35776178-EFD9-CC9F-E027-8022822F43A9}"/>
          </ac:spMkLst>
        </pc:spChg>
        <pc:spChg chg="add mod">
          <ac:chgData name="Mr J Bee (BWCET)" userId="a1856448-f297-487a-a7ea-498499ce4ab3" providerId="ADAL" clId="{7B77F153-592D-49B5-BFF1-A2EAA9389930}" dt="2024-11-04T13:36:22.210" v="15188" actId="1076"/>
          <ac:spMkLst>
            <pc:docMk/>
            <pc:sldMk cId="3704804106" sldId="1852"/>
            <ac:spMk id="13" creationId="{839B7FCE-A888-0E09-AA9E-1EDE1ED549C3}"/>
          </ac:spMkLst>
        </pc:spChg>
        <pc:spChg chg="add mod">
          <ac:chgData name="Mr J Bee (BWCET)" userId="a1856448-f297-487a-a7ea-498499ce4ab3" providerId="ADAL" clId="{7B77F153-592D-49B5-BFF1-A2EAA9389930}" dt="2024-11-04T13:42:57.482" v="15311" actId="164"/>
          <ac:spMkLst>
            <pc:docMk/>
            <pc:sldMk cId="3704804106" sldId="1852"/>
            <ac:spMk id="14" creationId="{A3418C0E-4F14-8617-636B-04B89DDEEB76}"/>
          </ac:spMkLst>
        </pc:spChg>
        <pc:spChg chg="add mod">
          <ac:chgData name="Mr J Bee (BWCET)" userId="a1856448-f297-487a-a7ea-498499ce4ab3" providerId="ADAL" clId="{7B77F153-592D-49B5-BFF1-A2EAA9389930}" dt="2024-11-04T13:42:51.735" v="15310" actId="164"/>
          <ac:spMkLst>
            <pc:docMk/>
            <pc:sldMk cId="3704804106" sldId="1852"/>
            <ac:spMk id="15" creationId="{C27E8273-3E3A-9A13-0F93-3F29D45FF27F}"/>
          </ac:spMkLst>
        </pc:spChg>
        <pc:spChg chg="add mod">
          <ac:chgData name="Mr J Bee (BWCET)" userId="a1856448-f297-487a-a7ea-498499ce4ab3" providerId="ADAL" clId="{7B77F153-592D-49B5-BFF1-A2EAA9389930}" dt="2024-11-04T13:36:24.431" v="15189"/>
          <ac:spMkLst>
            <pc:docMk/>
            <pc:sldMk cId="3704804106" sldId="1852"/>
            <ac:spMk id="17" creationId="{2A5B8300-1404-3311-50FA-08414464DC1E}"/>
          </ac:spMkLst>
        </pc:spChg>
        <pc:spChg chg="add mod">
          <ac:chgData name="Mr J Bee (BWCET)" userId="a1856448-f297-487a-a7ea-498499ce4ab3" providerId="ADAL" clId="{7B77F153-592D-49B5-BFF1-A2EAA9389930}" dt="2024-11-04T13:36:24.431" v="15189"/>
          <ac:spMkLst>
            <pc:docMk/>
            <pc:sldMk cId="3704804106" sldId="1852"/>
            <ac:spMk id="19" creationId="{748AB8BF-2255-276A-5A22-89F1F500851A}"/>
          </ac:spMkLst>
        </pc:spChg>
        <pc:spChg chg="add mod">
          <ac:chgData name="Mr J Bee (BWCET)" userId="a1856448-f297-487a-a7ea-498499ce4ab3" providerId="ADAL" clId="{7B77F153-592D-49B5-BFF1-A2EAA9389930}" dt="2024-11-04T13:36:24.431" v="15189"/>
          <ac:spMkLst>
            <pc:docMk/>
            <pc:sldMk cId="3704804106" sldId="1852"/>
            <ac:spMk id="21" creationId="{C6EBA92A-AE40-A76E-8B48-301885784BEC}"/>
          </ac:spMkLst>
        </pc:spChg>
        <pc:spChg chg="add mod">
          <ac:chgData name="Mr J Bee (BWCET)" userId="a1856448-f297-487a-a7ea-498499ce4ab3" providerId="ADAL" clId="{7B77F153-592D-49B5-BFF1-A2EAA9389930}" dt="2024-11-04T13:36:39.947" v="15197" actId="1076"/>
          <ac:spMkLst>
            <pc:docMk/>
            <pc:sldMk cId="3704804106" sldId="1852"/>
            <ac:spMk id="23" creationId="{4531E191-DCD6-685F-80CA-CB0ED8C12315}"/>
          </ac:spMkLst>
        </pc:spChg>
        <pc:spChg chg="del">
          <ac:chgData name="Mr J Bee (BWCET)" userId="a1856448-f297-487a-a7ea-498499ce4ab3" providerId="ADAL" clId="{7B77F153-592D-49B5-BFF1-A2EAA9389930}" dt="2024-11-04T13:34:41.739" v="15151" actId="478"/>
          <ac:spMkLst>
            <pc:docMk/>
            <pc:sldMk cId="3704804106" sldId="1852"/>
            <ac:spMk id="25" creationId="{04F09BCC-1B0C-64F1-8DC4-38BA63B9E810}"/>
          </ac:spMkLst>
        </pc:spChg>
        <pc:spChg chg="add mod">
          <ac:chgData name="Mr J Bee (BWCET)" userId="a1856448-f297-487a-a7ea-498499ce4ab3" providerId="ADAL" clId="{7B77F153-592D-49B5-BFF1-A2EAA9389930}" dt="2024-11-04T13:37:52.450" v="15216" actId="14100"/>
          <ac:spMkLst>
            <pc:docMk/>
            <pc:sldMk cId="3704804106" sldId="1852"/>
            <ac:spMk id="27" creationId="{218E9B5B-9930-0F60-3368-D83ECB07F9BB}"/>
          </ac:spMkLst>
        </pc:spChg>
        <pc:spChg chg="add mod">
          <ac:chgData name="Mr J Bee (BWCET)" userId="a1856448-f297-487a-a7ea-498499ce4ab3" providerId="ADAL" clId="{7B77F153-592D-49B5-BFF1-A2EAA9389930}" dt="2024-11-04T13:39:09.494" v="15261" actId="14100"/>
          <ac:spMkLst>
            <pc:docMk/>
            <pc:sldMk cId="3704804106" sldId="1852"/>
            <ac:spMk id="28" creationId="{224C8642-E4AF-D1E9-DAE3-6699753808D9}"/>
          </ac:spMkLst>
        </pc:spChg>
        <pc:spChg chg="add mod">
          <ac:chgData name="Mr J Bee (BWCET)" userId="a1856448-f297-487a-a7ea-498499ce4ab3" providerId="ADAL" clId="{7B77F153-592D-49B5-BFF1-A2EAA9389930}" dt="2024-11-04T13:38:08.864" v="15220" actId="1037"/>
          <ac:spMkLst>
            <pc:docMk/>
            <pc:sldMk cId="3704804106" sldId="1852"/>
            <ac:spMk id="31" creationId="{15C2DA61-E7D2-4712-D1C4-FD5EB7D6E463}"/>
          </ac:spMkLst>
        </pc:spChg>
        <pc:spChg chg="add mod">
          <ac:chgData name="Mr J Bee (BWCET)" userId="a1856448-f297-487a-a7ea-498499ce4ab3" providerId="ADAL" clId="{7B77F153-592D-49B5-BFF1-A2EAA9389930}" dt="2024-11-04T13:42:57.482" v="15311" actId="164"/>
          <ac:spMkLst>
            <pc:docMk/>
            <pc:sldMk cId="3704804106" sldId="1852"/>
            <ac:spMk id="32" creationId="{09374A7A-DE3C-98EC-361D-F8EDB3D29007}"/>
          </ac:spMkLst>
        </pc:spChg>
        <pc:spChg chg="add mod">
          <ac:chgData name="Mr J Bee (BWCET)" userId="a1856448-f297-487a-a7ea-498499ce4ab3" providerId="ADAL" clId="{7B77F153-592D-49B5-BFF1-A2EAA9389930}" dt="2024-11-04T13:42:51.735" v="15310" actId="164"/>
          <ac:spMkLst>
            <pc:docMk/>
            <pc:sldMk cId="3704804106" sldId="1852"/>
            <ac:spMk id="33" creationId="{3F3837B3-FE58-00E0-9761-6EB3C06CEBA0}"/>
          </ac:spMkLst>
        </pc:spChg>
        <pc:spChg chg="add mod">
          <ac:chgData name="Mr J Bee (BWCET)" userId="a1856448-f297-487a-a7ea-498499ce4ab3" providerId="ADAL" clId="{7B77F153-592D-49B5-BFF1-A2EAA9389930}" dt="2024-11-04T13:43:01.962" v="15312" actId="164"/>
          <ac:spMkLst>
            <pc:docMk/>
            <pc:sldMk cId="3704804106" sldId="1852"/>
            <ac:spMk id="35" creationId="{E38B57E6-BDB6-4237-2004-227D0AA24B3D}"/>
          </ac:spMkLst>
        </pc:spChg>
        <pc:spChg chg="add mod">
          <ac:chgData name="Mr J Bee (BWCET)" userId="a1856448-f297-487a-a7ea-498499ce4ab3" providerId="ADAL" clId="{7B77F153-592D-49B5-BFF1-A2EAA9389930}" dt="2024-11-04T13:43:05.579" v="15313" actId="164"/>
          <ac:spMkLst>
            <pc:docMk/>
            <pc:sldMk cId="3704804106" sldId="1852"/>
            <ac:spMk id="36" creationId="{5766A23C-5F42-5C05-B07C-A9399B757239}"/>
          </ac:spMkLst>
        </pc:spChg>
        <pc:spChg chg="add mod">
          <ac:chgData name="Mr J Bee (BWCET)" userId="a1856448-f297-487a-a7ea-498499ce4ab3" providerId="ADAL" clId="{7B77F153-592D-49B5-BFF1-A2EAA9389930}" dt="2024-11-04T13:38:45.710" v="15253" actId="1076"/>
          <ac:spMkLst>
            <pc:docMk/>
            <pc:sldMk cId="3704804106" sldId="1852"/>
            <ac:spMk id="42" creationId="{8F5C726F-732C-1DF0-EABD-749217D67FAA}"/>
          </ac:spMkLst>
        </pc:spChg>
        <pc:spChg chg="add mod">
          <ac:chgData name="Mr J Bee (BWCET)" userId="a1856448-f297-487a-a7ea-498499ce4ab3" providerId="ADAL" clId="{7B77F153-592D-49B5-BFF1-A2EAA9389930}" dt="2024-11-04T13:44:00.453" v="15322" actId="693"/>
          <ac:spMkLst>
            <pc:docMk/>
            <pc:sldMk cId="3704804106" sldId="1852"/>
            <ac:spMk id="55" creationId="{598B521A-8B3C-F362-2401-DABFEF320E38}"/>
          </ac:spMkLst>
        </pc:spChg>
        <pc:spChg chg="add mod">
          <ac:chgData name="Mr J Bee (BWCET)" userId="a1856448-f297-487a-a7ea-498499ce4ab3" providerId="ADAL" clId="{7B77F153-592D-49B5-BFF1-A2EAA9389930}" dt="2024-11-04T13:46:39.324" v="15379" actId="20577"/>
          <ac:spMkLst>
            <pc:docMk/>
            <pc:sldMk cId="3704804106" sldId="1852"/>
            <ac:spMk id="56" creationId="{927AFF2C-7706-C063-3607-14BF6B6AD1E4}"/>
          </ac:spMkLst>
        </pc:spChg>
        <pc:spChg chg="del">
          <ac:chgData name="Mr J Bee (BWCET)" userId="a1856448-f297-487a-a7ea-498499ce4ab3" providerId="ADAL" clId="{7B77F153-592D-49B5-BFF1-A2EAA9389930}" dt="2024-11-04T13:34:37.648" v="15150" actId="478"/>
          <ac:spMkLst>
            <pc:docMk/>
            <pc:sldMk cId="3704804106" sldId="1852"/>
            <ac:spMk id="179" creationId="{CC07AA60-76EE-6362-CDF6-296EF683549C}"/>
          </ac:spMkLst>
        </pc:spChg>
        <pc:spChg chg="del">
          <ac:chgData name="Mr J Bee (BWCET)" userId="a1856448-f297-487a-a7ea-498499ce4ab3" providerId="ADAL" clId="{7B77F153-592D-49B5-BFF1-A2EAA9389930}" dt="2024-11-04T13:34:37.648" v="15150" actId="478"/>
          <ac:spMkLst>
            <pc:docMk/>
            <pc:sldMk cId="3704804106" sldId="1852"/>
            <ac:spMk id="180" creationId="{16AD9CD8-4CDE-28C1-667B-4AF1F5B9BA1C}"/>
          </ac:spMkLst>
        </pc:spChg>
        <pc:spChg chg="del">
          <ac:chgData name="Mr J Bee (BWCET)" userId="a1856448-f297-487a-a7ea-498499ce4ab3" providerId="ADAL" clId="{7B77F153-592D-49B5-BFF1-A2EAA9389930}" dt="2024-11-04T13:34:37.648" v="15150" actId="478"/>
          <ac:spMkLst>
            <pc:docMk/>
            <pc:sldMk cId="3704804106" sldId="1852"/>
            <ac:spMk id="181" creationId="{4A85D158-E51E-F687-1684-9EAADB5E1277}"/>
          </ac:spMkLst>
        </pc:spChg>
        <pc:spChg chg="del">
          <ac:chgData name="Mr J Bee (BWCET)" userId="a1856448-f297-487a-a7ea-498499ce4ab3" providerId="ADAL" clId="{7B77F153-592D-49B5-BFF1-A2EAA9389930}" dt="2024-11-04T13:34:37.648" v="15150" actId="478"/>
          <ac:spMkLst>
            <pc:docMk/>
            <pc:sldMk cId="3704804106" sldId="1852"/>
            <ac:spMk id="2056" creationId="{92B31853-2795-FE42-55C8-E6016A4807B0}"/>
          </ac:spMkLst>
        </pc:spChg>
        <pc:spChg chg="del">
          <ac:chgData name="Mr J Bee (BWCET)" userId="a1856448-f297-487a-a7ea-498499ce4ab3" providerId="ADAL" clId="{7B77F153-592D-49B5-BFF1-A2EAA9389930}" dt="2024-11-04T13:34:37.648" v="15150" actId="478"/>
          <ac:spMkLst>
            <pc:docMk/>
            <pc:sldMk cId="3704804106" sldId="1852"/>
            <ac:spMk id="2163" creationId="{47931559-AF57-F829-7D1B-E2E922FB0ED7}"/>
          </ac:spMkLst>
        </pc:spChg>
        <pc:spChg chg="del">
          <ac:chgData name="Mr J Bee (BWCET)" userId="a1856448-f297-487a-a7ea-498499ce4ab3" providerId="ADAL" clId="{7B77F153-592D-49B5-BFF1-A2EAA9389930}" dt="2024-11-04T13:34:37.648" v="15150" actId="478"/>
          <ac:spMkLst>
            <pc:docMk/>
            <pc:sldMk cId="3704804106" sldId="1852"/>
            <ac:spMk id="2164" creationId="{7E2DA6CB-C1CA-5232-913C-D4C68E87370A}"/>
          </ac:spMkLst>
        </pc:spChg>
        <pc:spChg chg="del">
          <ac:chgData name="Mr J Bee (BWCET)" userId="a1856448-f297-487a-a7ea-498499ce4ab3" providerId="ADAL" clId="{7B77F153-592D-49B5-BFF1-A2EAA9389930}" dt="2024-11-04T13:34:37.648" v="15150" actId="478"/>
          <ac:spMkLst>
            <pc:docMk/>
            <pc:sldMk cId="3704804106" sldId="1852"/>
            <ac:spMk id="2165" creationId="{6798BAAD-B12E-2974-6C0F-2DF44FD5041A}"/>
          </ac:spMkLst>
        </pc:spChg>
        <pc:spChg chg="del">
          <ac:chgData name="Mr J Bee (BWCET)" userId="a1856448-f297-487a-a7ea-498499ce4ab3" providerId="ADAL" clId="{7B77F153-592D-49B5-BFF1-A2EAA9389930}" dt="2024-11-04T13:34:37.648" v="15150" actId="478"/>
          <ac:spMkLst>
            <pc:docMk/>
            <pc:sldMk cId="3704804106" sldId="1852"/>
            <ac:spMk id="2166" creationId="{1419B22F-A752-EBA4-0119-CBA92BACF9A4}"/>
          </ac:spMkLst>
        </pc:spChg>
        <pc:spChg chg="del">
          <ac:chgData name="Mr J Bee (BWCET)" userId="a1856448-f297-487a-a7ea-498499ce4ab3" providerId="ADAL" clId="{7B77F153-592D-49B5-BFF1-A2EAA9389930}" dt="2024-11-04T13:34:37.648" v="15150" actId="478"/>
          <ac:spMkLst>
            <pc:docMk/>
            <pc:sldMk cId="3704804106" sldId="1852"/>
            <ac:spMk id="2167" creationId="{D936AC57-14C2-E179-2A82-AD8EB74E37C7}"/>
          </ac:spMkLst>
        </pc:spChg>
        <pc:spChg chg="del">
          <ac:chgData name="Mr J Bee (BWCET)" userId="a1856448-f297-487a-a7ea-498499ce4ab3" providerId="ADAL" clId="{7B77F153-592D-49B5-BFF1-A2EAA9389930}" dt="2024-11-04T13:34:37.648" v="15150" actId="478"/>
          <ac:spMkLst>
            <pc:docMk/>
            <pc:sldMk cId="3704804106" sldId="1852"/>
            <ac:spMk id="2168" creationId="{1F5CA69A-9E25-44AE-D25F-ED2976B5F5FB}"/>
          </ac:spMkLst>
        </pc:spChg>
        <pc:spChg chg="del">
          <ac:chgData name="Mr J Bee (BWCET)" userId="a1856448-f297-487a-a7ea-498499ce4ab3" providerId="ADAL" clId="{7B77F153-592D-49B5-BFF1-A2EAA9389930}" dt="2024-11-04T13:34:37.648" v="15150" actId="478"/>
          <ac:spMkLst>
            <pc:docMk/>
            <pc:sldMk cId="3704804106" sldId="1852"/>
            <ac:spMk id="2269" creationId="{E11ECCA3-BE60-5ABE-0E87-ED1FFF1B33DE}"/>
          </ac:spMkLst>
        </pc:spChg>
        <pc:spChg chg="del">
          <ac:chgData name="Mr J Bee (BWCET)" userId="a1856448-f297-487a-a7ea-498499ce4ab3" providerId="ADAL" clId="{7B77F153-592D-49B5-BFF1-A2EAA9389930}" dt="2024-11-04T13:34:36.063" v="15149" actId="478"/>
          <ac:spMkLst>
            <pc:docMk/>
            <pc:sldMk cId="3704804106" sldId="1852"/>
            <ac:spMk id="2276" creationId="{64410393-CAF9-4139-8572-65D872DEAD95}"/>
          </ac:spMkLst>
        </pc:spChg>
        <pc:grpChg chg="add mod">
          <ac:chgData name="Mr J Bee (BWCET)" userId="a1856448-f297-487a-a7ea-498499ce4ab3" providerId="ADAL" clId="{7B77F153-592D-49B5-BFF1-A2EAA9389930}" dt="2024-11-04T13:42:51.735" v="15310" actId="164"/>
          <ac:grpSpMkLst>
            <pc:docMk/>
            <pc:sldMk cId="3704804106" sldId="1852"/>
            <ac:grpSpMk id="50" creationId="{BC0165C4-887B-8DEC-BE31-837DAC46E514}"/>
          </ac:grpSpMkLst>
        </pc:grpChg>
        <pc:grpChg chg="add mod">
          <ac:chgData name="Mr J Bee (BWCET)" userId="a1856448-f297-487a-a7ea-498499ce4ab3" providerId="ADAL" clId="{7B77F153-592D-49B5-BFF1-A2EAA9389930}" dt="2024-11-04T13:42:57.482" v="15311" actId="164"/>
          <ac:grpSpMkLst>
            <pc:docMk/>
            <pc:sldMk cId="3704804106" sldId="1852"/>
            <ac:grpSpMk id="52" creationId="{D48BA7BA-469B-7F78-37AB-3FDFDFEAB031}"/>
          </ac:grpSpMkLst>
        </pc:grpChg>
        <pc:grpChg chg="add mod">
          <ac:chgData name="Mr J Bee (BWCET)" userId="a1856448-f297-487a-a7ea-498499ce4ab3" providerId="ADAL" clId="{7B77F153-592D-49B5-BFF1-A2EAA9389930}" dt="2024-11-04T13:43:01.962" v="15312" actId="164"/>
          <ac:grpSpMkLst>
            <pc:docMk/>
            <pc:sldMk cId="3704804106" sldId="1852"/>
            <ac:grpSpMk id="53" creationId="{ACD0AB4D-37A3-0630-406B-3A80BCD838E9}"/>
          </ac:grpSpMkLst>
        </pc:grpChg>
        <pc:grpChg chg="add mod">
          <ac:chgData name="Mr J Bee (BWCET)" userId="a1856448-f297-487a-a7ea-498499ce4ab3" providerId="ADAL" clId="{7B77F153-592D-49B5-BFF1-A2EAA9389930}" dt="2024-11-04T13:43:05.579" v="15313" actId="164"/>
          <ac:grpSpMkLst>
            <pc:docMk/>
            <pc:sldMk cId="3704804106" sldId="1852"/>
            <ac:grpSpMk id="54" creationId="{B0806545-3C84-8189-1A41-0D710FE9414A}"/>
          </ac:grpSpMkLst>
        </pc:grpChg>
        <pc:picChg chg="del">
          <ac:chgData name="Mr J Bee (BWCET)" userId="a1856448-f297-487a-a7ea-498499ce4ab3" providerId="ADAL" clId="{7B77F153-592D-49B5-BFF1-A2EAA9389930}" dt="2024-11-04T13:34:31.583" v="15145" actId="478"/>
          <ac:picMkLst>
            <pc:docMk/>
            <pc:sldMk cId="3704804106" sldId="1852"/>
            <ac:picMk id="2271" creationId="{1EEDE870-21E7-B4E8-D12C-C5D6CE81DD18}"/>
          </ac:picMkLst>
        </pc:picChg>
        <pc:picChg chg="del">
          <ac:chgData name="Mr J Bee (BWCET)" userId="a1856448-f297-487a-a7ea-498499ce4ab3" providerId="ADAL" clId="{7B77F153-592D-49B5-BFF1-A2EAA9389930}" dt="2024-11-04T13:34:32.102" v="15146" actId="478"/>
          <ac:picMkLst>
            <pc:docMk/>
            <pc:sldMk cId="3704804106" sldId="1852"/>
            <ac:picMk id="2277" creationId="{4995C4E2-14C4-0841-3F45-42FEEF792925}"/>
          </ac:picMkLst>
        </pc:pic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40" creationId="{E51D3BF6-C6AF-E819-4243-2D5CAD944505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41" creationId="{A3C8D8C3-9B4E-8805-1A35-95A4645EE0D9}"/>
          </ac:cxnSpMkLst>
        </pc:cxnChg>
        <pc:cxnChg chg="add mod">
          <ac:chgData name="Mr J Bee (BWCET)" userId="a1856448-f297-487a-a7ea-498499ce4ab3" providerId="ADAL" clId="{7B77F153-592D-49B5-BFF1-A2EAA9389930}" dt="2024-11-04T13:38:52.991" v="15255" actId="13822"/>
          <ac:cxnSpMkLst>
            <pc:docMk/>
            <pc:sldMk cId="3704804106" sldId="1852"/>
            <ac:cxnSpMk id="44" creationId="{B397AE36-4EF4-400B-AB6D-8718CF306693}"/>
          </ac:cxnSpMkLst>
        </pc:cxnChg>
        <pc:cxnChg chg="add mod">
          <ac:chgData name="Mr J Bee (BWCET)" userId="a1856448-f297-487a-a7ea-498499ce4ab3" providerId="ADAL" clId="{7B77F153-592D-49B5-BFF1-A2EAA9389930}" dt="2024-11-04T13:38:56.897" v="15258" actId="14100"/>
          <ac:cxnSpMkLst>
            <pc:docMk/>
            <pc:sldMk cId="3704804106" sldId="1852"/>
            <ac:cxnSpMk id="45" creationId="{F2B9A81B-E58F-2253-B900-9BF60D234974}"/>
          </ac:cxnSpMkLst>
        </pc:cxnChg>
        <pc:cxnChg chg="add mod">
          <ac:chgData name="Mr J Bee (BWCET)" userId="a1856448-f297-487a-a7ea-498499ce4ab3" providerId="ADAL" clId="{7B77F153-592D-49B5-BFF1-A2EAA9389930}" dt="2024-11-04T13:39:02.522" v="15260" actId="1076"/>
          <ac:cxnSpMkLst>
            <pc:docMk/>
            <pc:sldMk cId="3704804106" sldId="1852"/>
            <ac:cxnSpMk id="48" creationId="{478203E6-139C-DF31-99F4-4BC6298B37C2}"/>
          </ac:cxnSpMkLst>
        </pc:cxnChg>
        <pc:cxnChg chg="add mod">
          <ac:chgData name="Mr J Bee (BWCET)" userId="a1856448-f297-487a-a7ea-498499ce4ab3" providerId="ADAL" clId="{7B77F153-592D-49B5-BFF1-A2EAA9389930}" dt="2024-11-04T13:39:02.522" v="15260" actId="1076"/>
          <ac:cxnSpMkLst>
            <pc:docMk/>
            <pc:sldMk cId="3704804106" sldId="1852"/>
            <ac:cxnSpMk id="49" creationId="{2BE47A57-A60F-B786-E387-7F8089715C83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153" creationId="{3520A953-4897-810A-E73E-BDF7A9CC79F2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154" creationId="{7F30B791-B24E-3DC4-256C-D9432CEBA71C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155" creationId="{6AED2A93-F5AE-006A-EEFF-35F73103A4E3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157" creationId="{D7A379BE-8141-641A-B459-40DFC3C1347D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172" creationId="{032188BC-5553-C984-9F25-192B0D045BD2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173" creationId="{8837D39A-9B5C-9A46-11AE-198B2C45E30F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174" creationId="{9EAC3ECE-A899-F94E-0CD8-4DD50D3299EF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175" creationId="{950577CD-4208-9071-4D23-F26CB6F7405F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178" creationId="{38A484D4-AF83-6ACE-393B-61FBF01F593F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58" creationId="{CA3CDCDC-DFAD-4FED-50FE-92141B4A9955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60" creationId="{35622B27-341B-FC69-1577-853845AF2675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62" creationId="{87E031B8-9FB0-C7FF-691C-31EBA1CCC63D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64" creationId="{BEE6F719-E5CE-E445-39F5-0EBCA9563A02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66" creationId="{2211A864-51FF-45D5-069F-509F19C00D30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74" creationId="{9F4E9120-D6DB-3D5D-A7B1-DF4CBB7F78F3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76" creationId="{5010207B-86F6-88B4-649D-B28B2B4E1E02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77" creationId="{0CB5C8F5-6DA8-1021-D7C3-A1C1433E9291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78" creationId="{06FF09D9-41EA-2B3E-496C-C17ED23D6B68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79" creationId="{4CA37062-2305-4BB5-340B-AB89C238835D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80" creationId="{758001BD-0F01-26BB-BB51-2ED4E918CA0A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81" creationId="{A0BFA9E2-3F02-B3D1-9BDE-91D25F85D0AD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82" creationId="{93C79280-83B8-C775-2DB3-CF8CFD2B4A83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83" creationId="{E764F036-D9D4-DB0A-0980-AF80B19A41F1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84" creationId="{E742DBF1-F0F5-B580-48F5-723ECDBAB76E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85" creationId="{B4BBEFDB-61AA-DC6A-ABDE-B35A73DED1B6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86" creationId="{96C304C4-4A40-A083-A8C1-2241DBC9EEBB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87" creationId="{9279F522-5908-22B8-CEFE-2AE7E4CE557A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88" creationId="{F9D50D2B-D005-7A22-3F37-E36E6C20EA51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89" creationId="{8044615B-1873-0B10-9F86-CC0855DA5ACE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92" creationId="{5154DAF4-0253-8E2B-859D-EDC379D94377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93" creationId="{C538B76E-CB30-AE08-EB6C-F712C66EE4A2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94" creationId="{E2F6E779-B482-E83A-E15E-C0BC309CAA00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95" creationId="{7B86D5D8-AFAE-8BF6-D6EF-A7520EC412EA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96" creationId="{ED07E229-79F5-D850-BD71-6DF8C71E974D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97" creationId="{FB39A1D1-21FE-F5DE-92F0-82DC4BBD19DB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98" creationId="{9964E8F2-9730-F320-C616-2CB2B8BDD4BB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099" creationId="{45610A5B-D4F5-241C-0A05-74B3DBC1E98C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00" creationId="{30326F3D-852E-671B-A5DF-8C70D0705231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01" creationId="{0673FB34-B348-A4D5-FFAA-886241596D71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02" creationId="{6CC9285A-5002-83EB-B40B-A31DFD314819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03" creationId="{76C17884-06FC-A225-199D-465BDEC6DDDE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04" creationId="{5624E9DA-3DBD-2AD3-76AA-6C26F122416E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05" creationId="{8559E2B7-DCDE-E121-0818-AB7DBD51EE76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06" creationId="{8C473426-5174-5555-1FF6-855B414E2098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07" creationId="{25486F77-2770-E7B8-E930-000A6459BABE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08" creationId="{5F269FD3-B6F3-02B2-0FDA-94631000AD1D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09" creationId="{1E48128F-0E0F-B590-DBB4-5C3AC68FDC9A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10" creationId="{67214CD2-57BA-B0F4-3856-6053D9CE74B7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11" creationId="{227B82E6-0C63-8329-900D-B6E4402B92E7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12" creationId="{DDAAA8D3-5D22-E681-3C70-99AA63EC444D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13" creationId="{3A55247F-6291-B5A5-9043-2DC70C42BEE8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14" creationId="{49E37398-9B46-C556-4801-E187FC1FEC0B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15" creationId="{174D824F-AD5F-1387-E3D8-B508859B19D7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16" creationId="{A2432B54-C3E4-F9A9-68A9-C5281087B4D1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17" creationId="{3D5C8577-3E81-5D45-3421-E203E98A9A18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18" creationId="{134A11B4-DBD7-BE7A-C2B6-CB4BF4BD57B7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19" creationId="{1A90E381-F156-A400-0FB7-827D3B612653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20" creationId="{3955D0B3-30AF-DAC1-25F3-46E0C421D738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21" creationId="{16115887-9376-AE96-20BF-0B12A9CC9FDB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22" creationId="{8597C720-FED2-4244-FAD1-98EFBCAC71A5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23" creationId="{551193BD-52BA-FEBF-01D8-62EC9A9F13CE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24" creationId="{7C010D90-F58A-1905-9641-78A13D38D0CB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25" creationId="{11B85EDE-DBCE-D0E8-0815-DFF2F25809B8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26" creationId="{339E6872-EC19-F00B-2F98-E7B516209A7E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27" creationId="{588B1EF9-567C-9282-B580-F7D9879A6CEC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28" creationId="{4DEC132A-DD9C-6085-9F44-DC20E088170F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29" creationId="{3601796A-CC6E-1656-A90E-B8ADC950466C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30" creationId="{C967F1E5-A822-1CC0-564B-56A59401B6E1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31" creationId="{AEB0F060-0476-AF83-65CA-1411F58BCE66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32" creationId="{232D3318-AF78-2878-EDC9-CA3B62E57A3F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33" creationId="{A2E864C1-7E86-F394-FD04-27D42AE403FF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34" creationId="{AFA0FFD2-BEB5-2609-0769-60C48E8B32F2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35" creationId="{A8F1338B-25E5-4CFC-9481-6BE66CFBDC08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36" creationId="{4DF7271E-74CC-A7BD-8884-846FC2C60A63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37" creationId="{8A5949FA-3F55-B735-1578-B18222185004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38" creationId="{FC49A842-2DFB-EC1B-E07D-31AC586D3BA8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39" creationId="{66BFCB80-D30A-FC1E-DA9A-EB3386B04083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40" creationId="{8796012A-89CC-42A6-2C0D-590D99B4CB85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41" creationId="{44D73F60-5F11-CAED-34D0-9C6564B40EEB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42" creationId="{4F1D1A19-2F9B-B5EC-4B8C-7605FFAD9E49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43" creationId="{62E4D09F-1903-1B10-EC3C-1C18E636864C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44" creationId="{0039FCBA-CA3B-7781-E8B4-6AF41E678962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45" creationId="{36B7D82C-A37F-BC89-B7A9-60202EEF48AE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46" creationId="{D66526ED-D232-ACB2-6C6F-1FAD6629E148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47" creationId="{4BAB52E5-1EAF-9615-0AA6-19A56A16E008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48" creationId="{008A7DDF-86A6-741D-51ED-AE68E5DC7591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49" creationId="{37D9E588-6A38-A5DA-1D20-ECB91FB2219D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50" creationId="{6F6A94F0-1BB5-DD70-3BD6-129A84C827E7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51" creationId="{0FEA535F-75E0-E2ED-53AD-265C02BBEAED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52" creationId="{80C6EB88-04C7-FCB7-6356-A1A4F0109461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53" creationId="{7D3E7FC8-BAC7-F7D0-44F6-3276C850C817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54" creationId="{8BEBD741-B70A-0606-46FD-96F036079F5F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55" creationId="{178BCD4E-9AD1-8305-C6D3-00B14179F4AF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56" creationId="{4B99E73A-BA83-96B8-B912-FF33ACF90936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57" creationId="{1B0E9B56-36BE-41F3-49C1-B32286A47628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58" creationId="{09834789-B345-76B0-0181-8DCBFFFD9427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59" creationId="{C91C7E62-6943-285B-4B1B-62A5D36C5D2C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60" creationId="{2A1F0C98-8BA0-ACB6-7388-B2F1B1678CC9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61" creationId="{4FD82526-DD50-342F-2B57-16996A929A25}"/>
          </ac:cxnSpMkLst>
        </pc:cxnChg>
        <pc:cxnChg chg="del">
          <ac:chgData name="Mr J Bee (BWCET)" userId="a1856448-f297-487a-a7ea-498499ce4ab3" providerId="ADAL" clId="{7B77F153-592D-49B5-BFF1-A2EAA9389930}" dt="2024-11-04T13:34:37.648" v="15150" actId="478"/>
          <ac:cxnSpMkLst>
            <pc:docMk/>
            <pc:sldMk cId="3704804106" sldId="1852"/>
            <ac:cxnSpMk id="2162" creationId="{DB104ED6-FBAA-DD44-5E7C-9D9A976D47EB}"/>
          </ac:cxnSpMkLst>
        </pc:cxnChg>
        <pc:cxnChg chg="del">
          <ac:chgData name="Mr J Bee (BWCET)" userId="a1856448-f297-487a-a7ea-498499ce4ab3" providerId="ADAL" clId="{7B77F153-592D-49B5-BFF1-A2EAA9389930}" dt="2024-11-04T13:34:34.159" v="15148" actId="478"/>
          <ac:cxnSpMkLst>
            <pc:docMk/>
            <pc:sldMk cId="3704804106" sldId="1852"/>
            <ac:cxnSpMk id="2274" creationId="{7E3FBAEE-A414-AD8B-52B4-D6F95EA6BF9F}"/>
          </ac:cxnSpMkLst>
        </pc:cxnChg>
        <pc:cxnChg chg="del">
          <ac:chgData name="Mr J Bee (BWCET)" userId="a1856448-f297-487a-a7ea-498499ce4ab3" providerId="ADAL" clId="{7B77F153-592D-49B5-BFF1-A2EAA9389930}" dt="2024-11-04T13:34:33.122" v="15147" actId="478"/>
          <ac:cxnSpMkLst>
            <pc:docMk/>
            <pc:sldMk cId="3704804106" sldId="1852"/>
            <ac:cxnSpMk id="2278" creationId="{0D5233A4-6851-A99F-90B3-102EA4837497}"/>
          </ac:cxnSpMkLst>
        </pc:cxnChg>
      </pc:sldChg>
      <pc:sldChg chg="modSp add del mod">
        <pc:chgData name="Mr J Bee (BWCET)" userId="a1856448-f297-487a-a7ea-498499ce4ab3" providerId="ADAL" clId="{7B77F153-592D-49B5-BFF1-A2EAA9389930}" dt="2024-11-06T13:07:29.187" v="17361" actId="47"/>
        <pc:sldMkLst>
          <pc:docMk/>
          <pc:sldMk cId="3270519334" sldId="1853"/>
        </pc:sldMkLst>
        <pc:spChg chg="mod">
          <ac:chgData name="Mr J Bee (BWCET)" userId="a1856448-f297-487a-a7ea-498499ce4ab3" providerId="ADAL" clId="{7B77F153-592D-49B5-BFF1-A2EAA9389930}" dt="2024-11-06T09:30:58.815" v="17360"/>
          <ac:spMkLst>
            <pc:docMk/>
            <pc:sldMk cId="3270519334" sldId="1853"/>
            <ac:spMk id="3" creationId="{8E10421C-DF6D-2E97-909A-27E080DA8357}"/>
          </ac:spMkLst>
        </pc:sp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770736846" sldId="1854"/>
        </pc:sldMkLst>
        <pc:spChg chg="mod">
          <ac:chgData name="Mr J Bee (BWCET)" userId="a1856448-f297-487a-a7ea-498499ce4ab3" providerId="ADAL" clId="{7B77F153-592D-49B5-BFF1-A2EAA9389930}" dt="2024-11-06T13:39:51.070" v="18173" actId="20577"/>
          <ac:spMkLst>
            <pc:docMk/>
            <pc:sldMk cId="2770736846" sldId="1854"/>
            <ac:spMk id="2" creationId="{A7BDA972-999C-BD92-5B84-26376D8D8370}"/>
          </ac:spMkLst>
        </pc:spChg>
        <pc:spChg chg="del mod">
          <ac:chgData name="Mr J Bee (BWCET)" userId="a1856448-f297-487a-a7ea-498499ce4ab3" providerId="ADAL" clId="{7B77F153-592D-49B5-BFF1-A2EAA9389930}" dt="2024-11-11T16:46:15.716" v="18175" actId="478"/>
          <ac:spMkLst>
            <pc:docMk/>
            <pc:sldMk cId="2770736846" sldId="1854"/>
            <ac:spMk id="3" creationId="{41D55370-C64B-3EB8-0D8A-21810358F5A5}"/>
          </ac:spMkLst>
        </pc:spChg>
        <pc:spChg chg="add mod">
          <ac:chgData name="Mr J Bee (BWCET)" userId="a1856448-f297-487a-a7ea-498499ce4ab3" providerId="ADAL" clId="{7B77F153-592D-49B5-BFF1-A2EAA9389930}" dt="2024-11-11T16:46:15.716" v="18175" actId="478"/>
          <ac:spMkLst>
            <pc:docMk/>
            <pc:sldMk cId="2770736846" sldId="1854"/>
            <ac:spMk id="5" creationId="{5139912F-15AB-F1DC-2DA3-4CD6ADABF5F2}"/>
          </ac:spMkLst>
        </pc:sp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700408310" sldId="1855"/>
        </pc:sldMkLst>
        <pc:spChg chg="mod">
          <ac:chgData name="Mr J Bee (BWCET)" userId="a1856448-f297-487a-a7ea-498499ce4ab3" providerId="ADAL" clId="{7B77F153-592D-49B5-BFF1-A2EAA9389930}" dt="2024-11-11T17:27:55.746" v="19388" actId="20577"/>
          <ac:spMkLst>
            <pc:docMk/>
            <pc:sldMk cId="2700408310" sldId="1855"/>
            <ac:spMk id="2" creationId="{D1C4FC5E-2294-7FF2-9E1F-3DF0975586EB}"/>
          </ac:spMkLst>
        </pc:spChg>
        <pc:spChg chg="add del mod">
          <ac:chgData name="Mr J Bee (BWCET)" userId="a1856448-f297-487a-a7ea-498499ce4ab3" providerId="ADAL" clId="{7B77F153-592D-49B5-BFF1-A2EAA9389930}" dt="2024-11-13T15:47:53.609" v="19396" actId="478"/>
          <ac:spMkLst>
            <pc:docMk/>
            <pc:sldMk cId="2700408310" sldId="1855"/>
            <ac:spMk id="3" creationId="{7053160E-2E29-9FF7-B801-7E2EE9549DA8}"/>
          </ac:spMkLst>
        </pc:spChg>
        <pc:spChg chg="add del mod">
          <ac:chgData name="Mr J Bee (BWCET)" userId="a1856448-f297-487a-a7ea-498499ce4ab3" providerId="ADAL" clId="{7B77F153-592D-49B5-BFF1-A2EAA9389930}" dt="2024-11-11T17:28:04.370" v="19393" actId="22"/>
          <ac:spMkLst>
            <pc:docMk/>
            <pc:sldMk cId="2700408310" sldId="1855"/>
            <ac:spMk id="5" creationId="{16927DF3-4102-1BC0-B9A9-FCFF07C461A8}"/>
          </ac:spMkLst>
        </pc:spChg>
        <pc:spChg chg="add mod">
          <ac:chgData name="Mr J Bee (BWCET)" userId="a1856448-f297-487a-a7ea-498499ce4ab3" providerId="ADAL" clId="{7B77F153-592D-49B5-BFF1-A2EAA9389930}" dt="2024-11-13T15:47:53.609" v="19396" actId="478"/>
          <ac:spMkLst>
            <pc:docMk/>
            <pc:sldMk cId="2700408310" sldId="1855"/>
            <ac:spMk id="5" creationId="{C78E0EA1-94F6-1678-2B91-07D47F0FA43A}"/>
          </ac:spMkLst>
        </pc:spChg>
      </pc:sldChg>
      <pc:sldChg chg="modSp add mod or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0917558" sldId="1856"/>
        </pc:sldMkLst>
        <pc:spChg chg="mod">
          <ac:chgData name="Mr J Bee (BWCET)" userId="a1856448-f297-487a-a7ea-498499ce4ab3" providerId="ADAL" clId="{7B77F153-592D-49B5-BFF1-A2EAA9389930}" dt="2024-11-04T13:47:21.268" v="15398" actId="20577"/>
          <ac:spMkLst>
            <pc:docMk/>
            <pc:sldMk cId="120917558" sldId="1856"/>
            <ac:spMk id="7" creationId="{6F3F8614-8BF5-7EC9-7DBA-32241E521971}"/>
          </ac:spMkLst>
        </pc:spChg>
        <pc:spChg chg="mod">
          <ac:chgData name="Mr J Bee (BWCET)" userId="a1856448-f297-487a-a7ea-498499ce4ab3" providerId="ADAL" clId="{7B77F153-592D-49B5-BFF1-A2EAA9389930}" dt="2024-11-04T13:47:19.001" v="15396" actId="20577"/>
          <ac:spMkLst>
            <pc:docMk/>
            <pc:sldMk cId="120917558" sldId="1856"/>
            <ac:spMk id="11" creationId="{058ABED1-A6EB-734D-A42E-6B63F2EA7728}"/>
          </ac:spMkLst>
        </pc:spChg>
        <pc:spChg chg="mod">
          <ac:chgData name="Mr J Bee (BWCET)" userId="a1856448-f297-487a-a7ea-498499ce4ab3" providerId="ADAL" clId="{7B77F153-592D-49B5-BFF1-A2EAA9389930}" dt="2024-11-04T13:47:11.202" v="15390" actId="20577"/>
          <ac:spMkLst>
            <pc:docMk/>
            <pc:sldMk cId="120917558" sldId="1856"/>
            <ac:spMk id="13" creationId="{FDAEE2D6-C77F-4E44-1A08-6059B2BA1EEE}"/>
          </ac:spMkLst>
        </pc:spChg>
        <pc:spChg chg="mod">
          <ac:chgData name="Mr J Bee (BWCET)" userId="a1856448-f297-487a-a7ea-498499ce4ab3" providerId="ADAL" clId="{7B77F153-592D-49B5-BFF1-A2EAA9389930}" dt="2024-11-04T13:47:08.608" v="15388" actId="20577"/>
          <ac:spMkLst>
            <pc:docMk/>
            <pc:sldMk cId="120917558" sldId="1856"/>
            <ac:spMk id="14" creationId="{1FD32ACE-D856-8B9E-7FD8-1246BD403B2B}"/>
          </ac:spMkLst>
        </pc:spChg>
        <pc:spChg chg="mod">
          <ac:chgData name="Mr J Bee (BWCET)" userId="a1856448-f297-487a-a7ea-498499ce4ab3" providerId="ADAL" clId="{7B77F153-592D-49B5-BFF1-A2EAA9389930}" dt="2024-11-04T13:46:53.342" v="15384" actId="20577"/>
          <ac:spMkLst>
            <pc:docMk/>
            <pc:sldMk cId="120917558" sldId="1856"/>
            <ac:spMk id="23" creationId="{98663A7C-D07B-BF91-5132-B3A277D4A8EC}"/>
          </ac:spMkLst>
        </pc:spChg>
        <pc:spChg chg="mod">
          <ac:chgData name="Mr J Bee (BWCET)" userId="a1856448-f297-487a-a7ea-498499ce4ab3" providerId="ADAL" clId="{7B77F153-592D-49B5-BFF1-A2EAA9389930}" dt="2024-11-04T13:47:04.900" v="15386" actId="14100"/>
          <ac:spMkLst>
            <pc:docMk/>
            <pc:sldMk cId="120917558" sldId="1856"/>
            <ac:spMk id="27" creationId="{0AEBE627-EFF9-0F9D-CB3F-599699813C64}"/>
          </ac:spMkLst>
        </pc:spChg>
        <pc:spChg chg="mod">
          <ac:chgData name="Mr J Bee (BWCET)" userId="a1856448-f297-487a-a7ea-498499ce4ab3" providerId="ADAL" clId="{7B77F153-592D-49B5-BFF1-A2EAA9389930}" dt="2024-11-04T13:46:59.218" v="15385" actId="14100"/>
          <ac:spMkLst>
            <pc:docMk/>
            <pc:sldMk cId="120917558" sldId="1856"/>
            <ac:spMk id="28" creationId="{95241DA2-8CA4-8825-1B4B-CD313DE22DE7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891898654" sldId="1857"/>
        </pc:sldMkLst>
        <pc:spChg chg="mod">
          <ac:chgData name="Mr J Bee (BWCET)" userId="a1856448-f297-487a-a7ea-498499ce4ab3" providerId="ADAL" clId="{7B77F153-592D-49B5-BFF1-A2EAA9389930}" dt="2024-11-04T13:47:41.622" v="15411" actId="20577"/>
          <ac:spMkLst>
            <pc:docMk/>
            <pc:sldMk cId="2891898654" sldId="1857"/>
            <ac:spMk id="7" creationId="{9B2B15BC-7CFE-1CC4-5F0A-7E74DE945B51}"/>
          </ac:spMkLst>
        </pc:spChg>
        <pc:spChg chg="mod">
          <ac:chgData name="Mr J Bee (BWCET)" userId="a1856448-f297-487a-a7ea-498499ce4ab3" providerId="ADAL" clId="{7B77F153-592D-49B5-BFF1-A2EAA9389930}" dt="2024-11-04T13:47:43.413" v="15413" actId="20577"/>
          <ac:spMkLst>
            <pc:docMk/>
            <pc:sldMk cId="2891898654" sldId="1857"/>
            <ac:spMk id="11" creationId="{F995C060-F3DF-988C-BDC3-F0A1CE46D1F3}"/>
          </ac:spMkLst>
        </pc:spChg>
        <pc:spChg chg="mod">
          <ac:chgData name="Mr J Bee (BWCET)" userId="a1856448-f297-487a-a7ea-498499ce4ab3" providerId="ADAL" clId="{7B77F153-592D-49B5-BFF1-A2EAA9389930}" dt="2024-11-04T13:47:37.375" v="15407" actId="20577"/>
          <ac:spMkLst>
            <pc:docMk/>
            <pc:sldMk cId="2891898654" sldId="1857"/>
            <ac:spMk id="13" creationId="{3CBFEFC9-989D-4DEF-FAE9-8B0A73F6E0C4}"/>
          </ac:spMkLst>
        </pc:spChg>
        <pc:spChg chg="mod">
          <ac:chgData name="Mr J Bee (BWCET)" userId="a1856448-f297-487a-a7ea-498499ce4ab3" providerId="ADAL" clId="{7B77F153-592D-49B5-BFF1-A2EAA9389930}" dt="2024-11-04T13:47:39.197" v="15409" actId="20577"/>
          <ac:spMkLst>
            <pc:docMk/>
            <pc:sldMk cId="2891898654" sldId="1857"/>
            <ac:spMk id="14" creationId="{9D920FF4-C34F-F174-A8EA-FEE81D1EE3A9}"/>
          </ac:spMkLst>
        </pc:spChg>
        <pc:spChg chg="mod">
          <ac:chgData name="Mr J Bee (BWCET)" userId="a1856448-f297-487a-a7ea-498499ce4ab3" providerId="ADAL" clId="{7B77F153-592D-49B5-BFF1-A2EAA9389930}" dt="2024-11-04T13:47:34.279" v="15405" actId="20577"/>
          <ac:spMkLst>
            <pc:docMk/>
            <pc:sldMk cId="2891898654" sldId="1857"/>
            <ac:spMk id="23" creationId="{0D5EC632-F16F-F3CB-A38C-3BD1AF5DF3B2}"/>
          </ac:spMkLst>
        </pc:spChg>
        <pc:spChg chg="mod">
          <ac:chgData name="Mr J Bee (BWCET)" userId="a1856448-f297-487a-a7ea-498499ce4ab3" providerId="ADAL" clId="{7B77F153-592D-49B5-BFF1-A2EAA9389930}" dt="2024-11-04T13:48:56.665" v="15424" actId="14100"/>
          <ac:spMkLst>
            <pc:docMk/>
            <pc:sldMk cId="2891898654" sldId="1857"/>
            <ac:spMk id="27" creationId="{019B3EFD-EA2A-02C9-4168-54B6208028ED}"/>
          </ac:spMkLst>
        </pc:spChg>
        <pc:spChg chg="mod">
          <ac:chgData name="Mr J Bee (BWCET)" userId="a1856448-f297-487a-a7ea-498499ce4ab3" providerId="ADAL" clId="{7B77F153-592D-49B5-BFF1-A2EAA9389930}" dt="2024-11-04T13:48:42.761" v="15418" actId="14100"/>
          <ac:spMkLst>
            <pc:docMk/>
            <pc:sldMk cId="2891898654" sldId="1857"/>
            <ac:spMk id="28" creationId="{8C64388F-4BBB-399D-C339-EB4B26FBD6E6}"/>
          </ac:spMkLst>
        </pc:sp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4226520872" sldId="1858"/>
        </pc:sldMkLst>
        <pc:spChg chg="mod">
          <ac:chgData name="Mr J Bee (BWCET)" userId="a1856448-f297-487a-a7ea-498499ce4ab3" providerId="ADAL" clId="{7B77F153-592D-49B5-BFF1-A2EAA9389930}" dt="2024-11-04T13:49:48.944" v="15440" actId="20577"/>
          <ac:spMkLst>
            <pc:docMk/>
            <pc:sldMk cId="4226520872" sldId="1858"/>
            <ac:spMk id="7" creationId="{A5E80CA1-9C7B-C5F2-1EC7-50B02CA7F42E}"/>
          </ac:spMkLst>
        </pc:spChg>
        <pc:spChg chg="mod">
          <ac:chgData name="Mr J Bee (BWCET)" userId="a1856448-f297-487a-a7ea-498499ce4ab3" providerId="ADAL" clId="{7B77F153-592D-49B5-BFF1-A2EAA9389930}" dt="2024-11-04T13:49:52.039" v="15444" actId="20577"/>
          <ac:spMkLst>
            <pc:docMk/>
            <pc:sldMk cId="4226520872" sldId="1858"/>
            <ac:spMk id="11" creationId="{5A32D0FE-42A9-73AA-A7D0-CE1DD3BAAA9F}"/>
          </ac:spMkLst>
        </pc:spChg>
        <pc:spChg chg="mod">
          <ac:chgData name="Mr J Bee (BWCET)" userId="a1856448-f297-487a-a7ea-498499ce4ab3" providerId="ADAL" clId="{7B77F153-592D-49B5-BFF1-A2EAA9389930}" dt="2024-11-04T13:49:56.154" v="15446" actId="20577"/>
          <ac:spMkLst>
            <pc:docMk/>
            <pc:sldMk cId="4226520872" sldId="1858"/>
            <ac:spMk id="12" creationId="{A3559A40-B8C8-D7CE-0105-D0224A855A32}"/>
          </ac:spMkLst>
        </pc:spChg>
        <pc:spChg chg="mod">
          <ac:chgData name="Mr J Bee (BWCET)" userId="a1856448-f297-487a-a7ea-498499ce4ab3" providerId="ADAL" clId="{7B77F153-592D-49B5-BFF1-A2EAA9389930}" dt="2024-11-04T13:49:40.284" v="15432" actId="20577"/>
          <ac:spMkLst>
            <pc:docMk/>
            <pc:sldMk cId="4226520872" sldId="1858"/>
            <ac:spMk id="13" creationId="{FE732117-DE98-662C-0515-5B9ABD3FE6DE}"/>
          </ac:spMkLst>
        </pc:spChg>
        <pc:spChg chg="mod">
          <ac:chgData name="Mr J Bee (BWCET)" userId="a1856448-f297-487a-a7ea-498499ce4ab3" providerId="ADAL" clId="{7B77F153-592D-49B5-BFF1-A2EAA9389930}" dt="2024-11-04T13:49:45.505" v="15436" actId="20577"/>
          <ac:spMkLst>
            <pc:docMk/>
            <pc:sldMk cId="4226520872" sldId="1858"/>
            <ac:spMk id="14" creationId="{E276C302-8E19-4C8B-2806-B8F93A47030B}"/>
          </ac:spMkLst>
        </pc:spChg>
        <pc:spChg chg="mod">
          <ac:chgData name="Mr J Bee (BWCET)" userId="a1856448-f297-487a-a7ea-498499ce4ab3" providerId="ADAL" clId="{7B77F153-592D-49B5-BFF1-A2EAA9389930}" dt="2024-11-04T13:49:08.101" v="15428" actId="20577"/>
          <ac:spMkLst>
            <pc:docMk/>
            <pc:sldMk cId="4226520872" sldId="1858"/>
            <ac:spMk id="23" creationId="{26400BB5-436E-E3C2-FAD8-B4323D583AFA}"/>
          </ac:spMkLst>
        </pc:spChg>
        <pc:spChg chg="mod">
          <ac:chgData name="Mr J Bee (BWCET)" userId="a1856448-f297-487a-a7ea-498499ce4ab3" providerId="ADAL" clId="{7B77F153-592D-49B5-BFF1-A2EAA9389930}" dt="2024-11-04T13:50:06.526" v="15447" actId="14100"/>
          <ac:spMkLst>
            <pc:docMk/>
            <pc:sldMk cId="4226520872" sldId="1858"/>
            <ac:spMk id="27" creationId="{08A9E34E-8CAE-EAAB-EF89-299FD2F42704}"/>
          </ac:spMkLst>
        </pc:spChg>
        <pc:spChg chg="mod">
          <ac:chgData name="Mr J Bee (BWCET)" userId="a1856448-f297-487a-a7ea-498499ce4ab3" providerId="ADAL" clId="{7B77F153-592D-49B5-BFF1-A2EAA9389930}" dt="2024-11-04T13:50:12.642" v="15448" actId="14100"/>
          <ac:spMkLst>
            <pc:docMk/>
            <pc:sldMk cId="4226520872" sldId="1858"/>
            <ac:spMk id="28" creationId="{F1AF218D-2775-522E-989D-37B9E06FECCE}"/>
          </ac:spMkLst>
        </pc:sp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945313343" sldId="1859"/>
        </pc:sldMkLst>
        <pc:spChg chg="del mod">
          <ac:chgData name="Mr J Bee (BWCET)" userId="a1856448-f297-487a-a7ea-498499ce4ab3" providerId="ADAL" clId="{7B77F153-592D-49B5-BFF1-A2EAA9389930}" dt="2024-11-04T13:50:58.185" v="15457" actId="478"/>
          <ac:spMkLst>
            <pc:docMk/>
            <pc:sldMk cId="3945313343" sldId="1859"/>
            <ac:spMk id="2" creationId="{152B93C0-E686-5CEF-38C6-1C9DC1F9D9A6}"/>
          </ac:spMkLst>
        </pc:spChg>
        <pc:spChg chg="add mod">
          <ac:chgData name="Mr J Bee (BWCET)" userId="a1856448-f297-487a-a7ea-498499ce4ab3" providerId="ADAL" clId="{7B77F153-592D-49B5-BFF1-A2EAA9389930}" dt="2024-11-04T14:47:44.150" v="15511" actId="20577"/>
          <ac:spMkLst>
            <pc:docMk/>
            <pc:sldMk cId="3945313343" sldId="1859"/>
            <ac:spMk id="2" creationId="{BEC05019-847B-CCAA-4522-9DCDFCCD5B7B}"/>
          </ac:spMkLst>
        </pc:spChg>
        <pc:spChg chg="del">
          <ac:chgData name="Mr J Bee (BWCET)" userId="a1856448-f297-487a-a7ea-498499ce4ab3" providerId="ADAL" clId="{7B77F153-592D-49B5-BFF1-A2EAA9389930}" dt="2024-11-04T13:50:58.185" v="15457" actId="478"/>
          <ac:spMkLst>
            <pc:docMk/>
            <pc:sldMk cId="3945313343" sldId="1859"/>
            <ac:spMk id="3" creationId="{625EA949-FD6C-E442-6F2C-70F79CC95304}"/>
          </ac:spMkLst>
        </pc:spChg>
        <pc:spChg chg="add mod">
          <ac:chgData name="Mr J Bee (BWCET)" userId="a1856448-f297-487a-a7ea-498499ce4ab3" providerId="ADAL" clId="{7B77F153-592D-49B5-BFF1-A2EAA9389930}" dt="2024-11-04T14:48:10.395" v="15524" actId="20577"/>
          <ac:spMkLst>
            <pc:docMk/>
            <pc:sldMk cId="3945313343" sldId="1859"/>
            <ac:spMk id="3" creationId="{A0B0B903-2C5E-3331-326A-FBBFDE7BA461}"/>
          </ac:spMkLst>
        </pc:spChg>
        <pc:spChg chg="add mod">
          <ac:chgData name="Mr J Bee (BWCET)" userId="a1856448-f297-487a-a7ea-498499ce4ab3" providerId="ADAL" clId="{7B77F153-592D-49B5-BFF1-A2EAA9389930}" dt="2024-11-04T14:48:19.499" v="15532" actId="20577"/>
          <ac:spMkLst>
            <pc:docMk/>
            <pc:sldMk cId="3945313343" sldId="1859"/>
            <ac:spMk id="4" creationId="{108491C6-7CB3-23B7-1A77-DBEBFB313F47}"/>
          </ac:spMkLst>
        </pc:spChg>
        <pc:spChg chg="del">
          <ac:chgData name="Mr J Bee (BWCET)" userId="a1856448-f297-487a-a7ea-498499ce4ab3" providerId="ADAL" clId="{7B77F153-592D-49B5-BFF1-A2EAA9389930}" dt="2024-11-04T13:50:58.185" v="15457" actId="478"/>
          <ac:spMkLst>
            <pc:docMk/>
            <pc:sldMk cId="3945313343" sldId="1859"/>
            <ac:spMk id="4" creationId="{E1BA9786-1B15-4809-34DF-BFA924B9ADAD}"/>
          </ac:spMkLst>
        </pc:spChg>
        <pc:spChg chg="add mod">
          <ac:chgData name="Mr J Bee (BWCET)" userId="a1856448-f297-487a-a7ea-498499ce4ab3" providerId="ADAL" clId="{7B77F153-592D-49B5-BFF1-A2EAA9389930}" dt="2024-11-04T14:47:35.768" v="15505" actId="1076"/>
          <ac:spMkLst>
            <pc:docMk/>
            <pc:sldMk cId="3945313343" sldId="1859"/>
            <ac:spMk id="5" creationId="{27F464BF-73FB-7C58-797E-BEF06DC33A9C}"/>
          </ac:spMkLst>
        </pc:spChg>
        <pc:spChg chg="add mod">
          <ac:chgData name="Mr J Bee (BWCET)" userId="a1856448-f297-487a-a7ea-498499ce4ab3" providerId="ADAL" clId="{7B77F153-592D-49B5-BFF1-A2EAA9389930}" dt="2024-11-04T14:48:36.291" v="15542" actId="20577"/>
          <ac:spMkLst>
            <pc:docMk/>
            <pc:sldMk cId="3945313343" sldId="1859"/>
            <ac:spMk id="6" creationId="{30F57330-238A-21CB-EBB8-3B7692DF0CDD}"/>
          </ac:spMkLst>
        </pc:spChg>
        <pc:spChg chg="del">
          <ac:chgData name="Mr J Bee (BWCET)" userId="a1856448-f297-487a-a7ea-498499ce4ab3" providerId="ADAL" clId="{7B77F153-592D-49B5-BFF1-A2EAA9389930}" dt="2024-11-04T13:50:58.185" v="15457" actId="478"/>
          <ac:spMkLst>
            <pc:docMk/>
            <pc:sldMk cId="3945313343" sldId="1859"/>
            <ac:spMk id="6" creationId="{46057738-FE93-6C36-85A3-84B2C1BF6EC5}"/>
          </ac:spMkLst>
        </pc:spChg>
        <pc:spChg chg="add mod">
          <ac:chgData name="Mr J Bee (BWCET)" userId="a1856448-f297-487a-a7ea-498499ce4ab3" providerId="ADAL" clId="{7B77F153-592D-49B5-BFF1-A2EAA9389930}" dt="2024-11-04T14:48:51.315" v="15554" actId="20577"/>
          <ac:spMkLst>
            <pc:docMk/>
            <pc:sldMk cId="3945313343" sldId="1859"/>
            <ac:spMk id="7" creationId="{53199CD5-8485-5649-5EAD-05A97C6D2339}"/>
          </ac:spMkLst>
        </pc:spChg>
        <pc:spChg chg="del">
          <ac:chgData name="Mr J Bee (BWCET)" userId="a1856448-f297-487a-a7ea-498499ce4ab3" providerId="ADAL" clId="{7B77F153-592D-49B5-BFF1-A2EAA9389930}" dt="2024-11-04T13:50:58.185" v="15457" actId="478"/>
          <ac:spMkLst>
            <pc:docMk/>
            <pc:sldMk cId="3945313343" sldId="1859"/>
            <ac:spMk id="7" creationId="{9AE3EDFA-E03A-1044-A36C-51CA5F332E74}"/>
          </ac:spMkLst>
        </pc:spChg>
        <pc:spChg chg="del">
          <ac:chgData name="Mr J Bee (BWCET)" userId="a1856448-f297-487a-a7ea-498499ce4ab3" providerId="ADAL" clId="{7B77F153-592D-49B5-BFF1-A2EAA9389930}" dt="2024-11-04T13:50:58.185" v="15457" actId="478"/>
          <ac:spMkLst>
            <pc:docMk/>
            <pc:sldMk cId="3945313343" sldId="1859"/>
            <ac:spMk id="8" creationId="{0F888C76-6136-0078-B365-CAC1EF1CB88F}"/>
          </ac:spMkLst>
        </pc:spChg>
        <pc:spChg chg="add mod">
          <ac:chgData name="Mr J Bee (BWCET)" userId="a1856448-f297-487a-a7ea-498499ce4ab3" providerId="ADAL" clId="{7B77F153-592D-49B5-BFF1-A2EAA9389930}" dt="2024-11-04T14:50:09.156" v="15565"/>
          <ac:spMkLst>
            <pc:docMk/>
            <pc:sldMk cId="3945313343" sldId="1859"/>
            <ac:spMk id="8" creationId="{6EB22A56-5BE5-B319-87C7-3A7569FBF390}"/>
          </ac:spMkLst>
        </pc:spChg>
        <pc:spChg chg="del">
          <ac:chgData name="Mr J Bee (BWCET)" userId="a1856448-f297-487a-a7ea-498499ce4ab3" providerId="ADAL" clId="{7B77F153-592D-49B5-BFF1-A2EAA9389930}" dt="2024-11-04T13:50:58.185" v="15457" actId="478"/>
          <ac:spMkLst>
            <pc:docMk/>
            <pc:sldMk cId="3945313343" sldId="1859"/>
            <ac:spMk id="9" creationId="{1CDA605F-F9E6-4FD4-9D41-CFB05E97234E}"/>
          </ac:spMkLst>
        </pc:spChg>
        <pc:spChg chg="add mod">
          <ac:chgData name="Mr J Bee (BWCET)" userId="a1856448-f297-487a-a7ea-498499ce4ab3" providerId="ADAL" clId="{7B77F153-592D-49B5-BFF1-A2EAA9389930}" dt="2024-11-04T14:50:09.156" v="15565"/>
          <ac:spMkLst>
            <pc:docMk/>
            <pc:sldMk cId="3945313343" sldId="1859"/>
            <ac:spMk id="9" creationId="{CF4A94DB-61DF-E7F4-51B9-2202287A1DB2}"/>
          </ac:spMkLst>
        </pc:spChg>
        <pc:spChg chg="del">
          <ac:chgData name="Mr J Bee (BWCET)" userId="a1856448-f297-487a-a7ea-498499ce4ab3" providerId="ADAL" clId="{7B77F153-592D-49B5-BFF1-A2EAA9389930}" dt="2024-11-04T13:50:58.185" v="15457" actId="478"/>
          <ac:spMkLst>
            <pc:docMk/>
            <pc:sldMk cId="3945313343" sldId="1859"/>
            <ac:spMk id="10" creationId="{A397156C-10C1-58F1-1701-04F45F267DB8}"/>
          </ac:spMkLst>
        </pc:spChg>
        <pc:spChg chg="del">
          <ac:chgData name="Mr J Bee (BWCET)" userId="a1856448-f297-487a-a7ea-498499ce4ab3" providerId="ADAL" clId="{7B77F153-592D-49B5-BFF1-A2EAA9389930}" dt="2024-11-04T13:50:58.185" v="15457" actId="478"/>
          <ac:spMkLst>
            <pc:docMk/>
            <pc:sldMk cId="3945313343" sldId="1859"/>
            <ac:spMk id="11" creationId="{B303BA65-B5AA-DBFF-F7F7-3ED2CD9EA2FB}"/>
          </ac:spMkLst>
        </pc:spChg>
        <pc:spChg chg="del">
          <ac:chgData name="Mr J Bee (BWCET)" userId="a1856448-f297-487a-a7ea-498499ce4ab3" providerId="ADAL" clId="{7B77F153-592D-49B5-BFF1-A2EAA9389930}" dt="2024-11-04T13:50:58.185" v="15457" actId="478"/>
          <ac:spMkLst>
            <pc:docMk/>
            <pc:sldMk cId="3945313343" sldId="1859"/>
            <ac:spMk id="12" creationId="{842A9E27-EA02-E0B1-A869-759B5FB05F7E}"/>
          </ac:spMkLst>
        </pc:spChg>
        <pc:spChg chg="mod">
          <ac:chgData name="Mr J Bee (BWCET)" userId="a1856448-f297-487a-a7ea-498499ce4ab3" providerId="ADAL" clId="{7B77F153-592D-49B5-BFF1-A2EAA9389930}" dt="2024-11-04T13:51:04.349" v="15460" actId="20577"/>
          <ac:spMkLst>
            <pc:docMk/>
            <pc:sldMk cId="3945313343" sldId="1859"/>
            <ac:spMk id="25" creationId="{B56B98A9-2EB4-2BF0-DCCE-562EF3A11529}"/>
          </ac:spMkLst>
        </pc:spChg>
        <pc:graphicFrameChg chg="add mod modGraphic">
          <ac:chgData name="Mr J Bee (BWCET)" userId="a1856448-f297-487a-a7ea-498499ce4ab3" providerId="ADAL" clId="{7B77F153-592D-49B5-BFF1-A2EAA9389930}" dt="2024-11-04T14:49:35.614" v="15564" actId="207"/>
          <ac:graphicFrameMkLst>
            <pc:docMk/>
            <pc:sldMk cId="3945313343" sldId="1859"/>
            <ac:graphicFrameMk id="13" creationId="{9DEBAA59-5C8F-88F1-C050-EFD0136FF776}"/>
          </ac:graphicFrameMkLst>
        </pc:graphicFrame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4184852081" sldId="1860"/>
        </pc:sldMkLst>
        <pc:spChg chg="mod">
          <ac:chgData name="Mr J Bee (BWCET)" userId="a1856448-f297-487a-a7ea-498499ce4ab3" providerId="ADAL" clId="{7B77F153-592D-49B5-BFF1-A2EAA9389930}" dt="2024-11-04T14:50:31.468" v="15583" actId="20577"/>
          <ac:spMkLst>
            <pc:docMk/>
            <pc:sldMk cId="4184852081" sldId="1860"/>
            <ac:spMk id="7" creationId="{3B74F83C-D3D0-127A-FF01-C26F14E404DD}"/>
          </ac:spMkLst>
        </pc:spChg>
        <pc:spChg chg="add mod">
          <ac:chgData name="Mr J Bee (BWCET)" userId="a1856448-f297-487a-a7ea-498499ce4ab3" providerId="ADAL" clId="{7B77F153-592D-49B5-BFF1-A2EAA9389930}" dt="2024-11-04T14:51:26.440" v="15611" actId="1035"/>
          <ac:spMkLst>
            <pc:docMk/>
            <pc:sldMk cId="4184852081" sldId="1860"/>
            <ac:spMk id="9" creationId="{A611CD45-E996-1A50-FA5C-33E64FB4EDF9}"/>
          </ac:spMkLst>
        </pc:spChg>
        <pc:spChg chg="mod">
          <ac:chgData name="Mr J Bee (BWCET)" userId="a1856448-f297-487a-a7ea-498499ce4ab3" providerId="ADAL" clId="{7B77F153-592D-49B5-BFF1-A2EAA9389930}" dt="2024-11-04T14:50:35.566" v="15587" actId="20577"/>
          <ac:spMkLst>
            <pc:docMk/>
            <pc:sldMk cId="4184852081" sldId="1860"/>
            <ac:spMk id="11" creationId="{5AA2C76C-751F-008C-E9F5-7C47DB823EBD}"/>
          </ac:spMkLst>
        </pc:spChg>
        <pc:spChg chg="mod">
          <ac:chgData name="Mr J Bee (BWCET)" userId="a1856448-f297-487a-a7ea-498499ce4ab3" providerId="ADAL" clId="{7B77F153-592D-49B5-BFF1-A2EAA9389930}" dt="2024-11-04T14:50:26.645" v="15577" actId="20577"/>
          <ac:spMkLst>
            <pc:docMk/>
            <pc:sldMk cId="4184852081" sldId="1860"/>
            <ac:spMk id="13" creationId="{2162FB6C-2915-A9F1-EFB6-A7D500182E47}"/>
          </ac:spMkLst>
        </pc:spChg>
        <pc:spChg chg="mod">
          <ac:chgData name="Mr J Bee (BWCET)" userId="a1856448-f297-487a-a7ea-498499ce4ab3" providerId="ADAL" clId="{7B77F153-592D-49B5-BFF1-A2EAA9389930}" dt="2024-11-04T14:50:28.452" v="15579" actId="20577"/>
          <ac:spMkLst>
            <pc:docMk/>
            <pc:sldMk cId="4184852081" sldId="1860"/>
            <ac:spMk id="14" creationId="{6DDA85DE-07EC-F84C-B346-55DA601AC3F6}"/>
          </ac:spMkLst>
        </pc:spChg>
        <pc:spChg chg="mod">
          <ac:chgData name="Mr J Bee (BWCET)" userId="a1856448-f297-487a-a7ea-498499ce4ab3" providerId="ADAL" clId="{7B77F153-592D-49B5-BFF1-A2EAA9389930}" dt="2024-11-04T14:51:00.854" v="15604" actId="20577"/>
          <ac:spMkLst>
            <pc:docMk/>
            <pc:sldMk cId="4184852081" sldId="1860"/>
            <ac:spMk id="23" creationId="{CA0F85CF-25C2-89F9-32BD-4DDB806B6E89}"/>
          </ac:spMkLst>
        </pc:spChg>
        <pc:spChg chg="mod">
          <ac:chgData name="Mr J Bee (BWCET)" userId="a1856448-f297-487a-a7ea-498499ce4ab3" providerId="ADAL" clId="{7B77F153-592D-49B5-BFF1-A2EAA9389930}" dt="2024-11-04T14:51:40.689" v="15612" actId="14100"/>
          <ac:spMkLst>
            <pc:docMk/>
            <pc:sldMk cId="4184852081" sldId="1860"/>
            <ac:spMk id="27" creationId="{CDDB5568-5E19-C59C-D527-71196D27E32E}"/>
          </ac:spMkLst>
        </pc:spChg>
        <pc:spChg chg="mod">
          <ac:chgData name="Mr J Bee (BWCET)" userId="a1856448-f297-487a-a7ea-498499ce4ab3" providerId="ADAL" clId="{7B77F153-592D-49B5-BFF1-A2EAA9389930}" dt="2024-11-04T14:51:43.769" v="15613" actId="14100"/>
          <ac:spMkLst>
            <pc:docMk/>
            <pc:sldMk cId="4184852081" sldId="1860"/>
            <ac:spMk id="28" creationId="{C330449A-3948-9120-FDAE-29B934E1AB6B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05159188" sldId="1861"/>
        </pc:sldMkLst>
        <pc:spChg chg="mod">
          <ac:chgData name="Mr J Bee (BWCET)" userId="a1856448-f297-487a-a7ea-498499ce4ab3" providerId="ADAL" clId="{7B77F153-592D-49B5-BFF1-A2EAA9389930}" dt="2024-11-04T14:51:55.093" v="15620" actId="20577"/>
          <ac:spMkLst>
            <pc:docMk/>
            <pc:sldMk cId="305159188" sldId="1861"/>
            <ac:spMk id="7" creationId="{F6C4DFB1-EF75-F8EB-A54E-B341537176B7}"/>
          </ac:spMkLst>
        </pc:spChg>
        <pc:spChg chg="mod">
          <ac:chgData name="Mr J Bee (BWCET)" userId="a1856448-f297-487a-a7ea-498499ce4ab3" providerId="ADAL" clId="{7B77F153-592D-49B5-BFF1-A2EAA9389930}" dt="2024-11-04T14:51:59.097" v="15624" actId="20577"/>
          <ac:spMkLst>
            <pc:docMk/>
            <pc:sldMk cId="305159188" sldId="1861"/>
            <ac:spMk id="11" creationId="{BA1A6C90-2AF4-52CD-D12C-A4F407E2BB12}"/>
          </ac:spMkLst>
        </pc:spChg>
        <pc:spChg chg="mod">
          <ac:chgData name="Mr J Bee (BWCET)" userId="a1856448-f297-487a-a7ea-498499ce4ab3" providerId="ADAL" clId="{7B77F153-592D-49B5-BFF1-A2EAA9389930}" dt="2024-11-04T14:51:53.129" v="15618" actId="20577"/>
          <ac:spMkLst>
            <pc:docMk/>
            <pc:sldMk cId="305159188" sldId="1861"/>
            <ac:spMk id="13" creationId="{32940CAB-B7E0-C632-6C03-6D7A85053F4B}"/>
          </ac:spMkLst>
        </pc:spChg>
        <pc:spChg chg="mod">
          <ac:chgData name="Mr J Bee (BWCET)" userId="a1856448-f297-487a-a7ea-498499ce4ab3" providerId="ADAL" clId="{7B77F153-592D-49B5-BFF1-A2EAA9389930}" dt="2024-11-04T14:51:57.151" v="15622" actId="20577"/>
          <ac:spMkLst>
            <pc:docMk/>
            <pc:sldMk cId="305159188" sldId="1861"/>
            <ac:spMk id="14" creationId="{887CC7E1-2381-D110-E799-FE3225A46D7D}"/>
          </ac:spMkLst>
        </pc:spChg>
        <pc:spChg chg="mod">
          <ac:chgData name="Mr J Bee (BWCET)" userId="a1856448-f297-487a-a7ea-498499ce4ab3" providerId="ADAL" clId="{7B77F153-592D-49B5-BFF1-A2EAA9389930}" dt="2024-11-04T14:51:50.848" v="15616" actId="20577"/>
          <ac:spMkLst>
            <pc:docMk/>
            <pc:sldMk cId="305159188" sldId="1861"/>
            <ac:spMk id="23" creationId="{BB050D5C-4C05-0B97-070C-9BE7C847AD21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704573741" sldId="1862"/>
        </pc:sldMkLst>
        <pc:spChg chg="mod">
          <ac:chgData name="Mr J Bee (BWCET)" userId="a1856448-f297-487a-a7ea-498499ce4ab3" providerId="ADAL" clId="{7B77F153-592D-49B5-BFF1-A2EAA9389930}" dt="2024-11-04T14:52:05.963" v="15629" actId="20577"/>
          <ac:spMkLst>
            <pc:docMk/>
            <pc:sldMk cId="704573741" sldId="1862"/>
            <ac:spMk id="7" creationId="{E014E502-8253-8EBC-0895-03A8A48DEE54}"/>
          </ac:spMkLst>
        </pc:spChg>
        <pc:spChg chg="mod">
          <ac:chgData name="Mr J Bee (BWCET)" userId="a1856448-f297-487a-a7ea-498499ce4ab3" providerId="ADAL" clId="{7B77F153-592D-49B5-BFF1-A2EAA9389930}" dt="2024-11-04T14:52:10.072" v="15633" actId="20577"/>
          <ac:spMkLst>
            <pc:docMk/>
            <pc:sldMk cId="704573741" sldId="1862"/>
            <ac:spMk id="11" creationId="{B4C58FA4-1AE1-7E23-89C2-7174B3641E68}"/>
          </ac:spMkLst>
        </pc:spChg>
        <pc:spChg chg="mod">
          <ac:chgData name="Mr J Bee (BWCET)" userId="a1856448-f297-487a-a7ea-498499ce4ab3" providerId="ADAL" clId="{7B77F153-592D-49B5-BFF1-A2EAA9389930}" dt="2024-11-04T14:52:03.676" v="15627" actId="20577"/>
          <ac:spMkLst>
            <pc:docMk/>
            <pc:sldMk cId="704573741" sldId="1862"/>
            <ac:spMk id="13" creationId="{EDB8F357-968F-5446-2FC1-C1DFD7D2FCB0}"/>
          </ac:spMkLst>
        </pc:spChg>
        <pc:spChg chg="mod">
          <ac:chgData name="Mr J Bee (BWCET)" userId="a1856448-f297-487a-a7ea-498499ce4ab3" providerId="ADAL" clId="{7B77F153-592D-49B5-BFF1-A2EAA9389930}" dt="2024-11-04T14:52:08.035" v="15631" actId="20577"/>
          <ac:spMkLst>
            <pc:docMk/>
            <pc:sldMk cId="704573741" sldId="1862"/>
            <ac:spMk id="14" creationId="{D90DE552-A5CF-4846-7245-9132528FEF59}"/>
          </ac:spMkLst>
        </pc:spChg>
        <pc:spChg chg="mod">
          <ac:chgData name="Mr J Bee (BWCET)" userId="a1856448-f297-487a-a7ea-498499ce4ab3" providerId="ADAL" clId="{7B77F153-592D-49B5-BFF1-A2EAA9389930}" dt="2024-11-04T14:52:20.720" v="15635" actId="20577"/>
          <ac:spMkLst>
            <pc:docMk/>
            <pc:sldMk cId="704573741" sldId="1862"/>
            <ac:spMk id="23" creationId="{E1B6BF36-CE41-1548-8D74-828195535110}"/>
          </ac:spMkLst>
        </pc:spChg>
      </pc:sldChg>
      <pc:sldChg chg="modSp add mod or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307697792" sldId="1863"/>
        </pc:sldMkLst>
        <pc:spChg chg="mod">
          <ac:chgData name="Mr J Bee (BWCET)" userId="a1856448-f297-487a-a7ea-498499ce4ab3" providerId="ADAL" clId="{7B77F153-592D-49B5-BFF1-A2EAA9389930}" dt="2024-11-04T14:52:44.496" v="15646" actId="20577"/>
          <ac:spMkLst>
            <pc:docMk/>
            <pc:sldMk cId="3307697792" sldId="1863"/>
            <ac:spMk id="7" creationId="{5D4002DB-D2C3-8F8F-2D31-873738FA0FED}"/>
          </ac:spMkLst>
        </pc:spChg>
        <pc:spChg chg="mod">
          <ac:chgData name="Mr J Bee (BWCET)" userId="a1856448-f297-487a-a7ea-498499ce4ab3" providerId="ADAL" clId="{7B77F153-592D-49B5-BFF1-A2EAA9389930}" dt="2024-11-04T14:52:46.335" v="15648" actId="20577"/>
          <ac:spMkLst>
            <pc:docMk/>
            <pc:sldMk cId="3307697792" sldId="1863"/>
            <ac:spMk id="11" creationId="{2B08B837-115F-4774-400E-1A529C284B9C}"/>
          </ac:spMkLst>
        </pc:spChg>
        <pc:spChg chg="mod">
          <ac:chgData name="Mr J Bee (BWCET)" userId="a1856448-f297-487a-a7ea-498499ce4ab3" providerId="ADAL" clId="{7B77F153-592D-49B5-BFF1-A2EAA9389930}" dt="2024-11-04T14:52:36.659" v="15642" actId="20577"/>
          <ac:spMkLst>
            <pc:docMk/>
            <pc:sldMk cId="3307697792" sldId="1863"/>
            <ac:spMk id="13" creationId="{954D907B-880D-D610-C4B6-4E65F9C43691}"/>
          </ac:spMkLst>
        </pc:spChg>
        <pc:spChg chg="mod">
          <ac:chgData name="Mr J Bee (BWCET)" userId="a1856448-f297-487a-a7ea-498499ce4ab3" providerId="ADAL" clId="{7B77F153-592D-49B5-BFF1-A2EAA9389930}" dt="2024-11-04T14:52:38.832" v="15644" actId="20577"/>
          <ac:spMkLst>
            <pc:docMk/>
            <pc:sldMk cId="3307697792" sldId="1863"/>
            <ac:spMk id="14" creationId="{14E24C2F-2B04-EB2E-0F70-E4897A1AAFE1}"/>
          </ac:spMkLst>
        </pc:spChg>
        <pc:spChg chg="mod">
          <ac:chgData name="Mr J Bee (BWCET)" userId="a1856448-f297-487a-a7ea-498499ce4ab3" providerId="ADAL" clId="{7B77F153-592D-49B5-BFF1-A2EAA9389930}" dt="2024-11-04T14:52:34.585" v="15640" actId="20577"/>
          <ac:spMkLst>
            <pc:docMk/>
            <pc:sldMk cId="3307697792" sldId="1863"/>
            <ac:spMk id="23" creationId="{87FC1400-0931-13B8-DBB4-280716CFC603}"/>
          </ac:spMkLst>
        </pc:spChg>
      </pc:sldChg>
      <pc:sldChg chg="addSp delSp modSp add mod modTransition delAnim">
        <pc:chgData name="Mr J Bee (BWCET)" userId="a1856448-f297-487a-a7ea-498499ce4ab3" providerId="ADAL" clId="{7B77F153-592D-49B5-BFF1-A2EAA9389930}" dt="2024-11-14T20:35:28.018" v="23341"/>
        <pc:sldMkLst>
          <pc:docMk/>
          <pc:sldMk cId="3086761321" sldId="1864"/>
        </pc:sldMkLst>
        <pc:spChg chg="del">
          <ac:chgData name="Mr J Bee (BWCET)" userId="a1856448-f297-487a-a7ea-498499ce4ab3" providerId="ADAL" clId="{7B77F153-592D-49B5-BFF1-A2EAA9389930}" dt="2024-11-04T14:55:37.103" v="15852" actId="478"/>
          <ac:spMkLst>
            <pc:docMk/>
            <pc:sldMk cId="3086761321" sldId="1864"/>
            <ac:spMk id="2" creationId="{E57F1323-DD1F-13AD-413C-84B8E6D80697}"/>
          </ac:spMkLst>
        </pc:spChg>
        <pc:spChg chg="del">
          <ac:chgData name="Mr J Bee (BWCET)" userId="a1856448-f297-487a-a7ea-498499ce4ab3" providerId="ADAL" clId="{7B77F153-592D-49B5-BFF1-A2EAA9389930}" dt="2024-11-04T14:55:39.947" v="15854" actId="478"/>
          <ac:spMkLst>
            <pc:docMk/>
            <pc:sldMk cId="3086761321" sldId="1864"/>
            <ac:spMk id="3" creationId="{3A9380E1-8B23-2D6F-B259-212C9003BC33}"/>
          </ac:spMkLst>
        </pc:spChg>
        <pc:spChg chg="del">
          <ac:chgData name="Mr J Bee (BWCET)" userId="a1856448-f297-487a-a7ea-498499ce4ab3" providerId="ADAL" clId="{7B77F153-592D-49B5-BFF1-A2EAA9389930}" dt="2024-11-04T14:55:37.103" v="15852" actId="478"/>
          <ac:spMkLst>
            <pc:docMk/>
            <pc:sldMk cId="3086761321" sldId="1864"/>
            <ac:spMk id="4" creationId="{8B177596-4E5A-0E96-314C-6EF4004F93B4}"/>
          </ac:spMkLst>
        </pc:spChg>
        <pc:spChg chg="del">
          <ac:chgData name="Mr J Bee (BWCET)" userId="a1856448-f297-487a-a7ea-498499ce4ab3" providerId="ADAL" clId="{7B77F153-592D-49B5-BFF1-A2EAA9389930}" dt="2024-11-04T14:55:35.677" v="15851" actId="478"/>
          <ac:spMkLst>
            <pc:docMk/>
            <pc:sldMk cId="3086761321" sldId="1864"/>
            <ac:spMk id="5" creationId="{C18B2C06-5F6A-CF9E-939E-B86C4C077ABE}"/>
          </ac:spMkLst>
        </pc:spChg>
        <pc:spChg chg="del">
          <ac:chgData name="Mr J Bee (BWCET)" userId="a1856448-f297-487a-a7ea-498499ce4ab3" providerId="ADAL" clId="{7B77F153-592D-49B5-BFF1-A2EAA9389930}" dt="2024-11-04T14:55:38.658" v="15853" actId="478"/>
          <ac:spMkLst>
            <pc:docMk/>
            <pc:sldMk cId="3086761321" sldId="1864"/>
            <ac:spMk id="6" creationId="{3F57A05E-7712-C780-E4C1-3539294C178C}"/>
          </ac:spMkLst>
        </pc:spChg>
        <pc:spChg chg="del">
          <ac:chgData name="Mr J Bee (BWCET)" userId="a1856448-f297-487a-a7ea-498499ce4ab3" providerId="ADAL" clId="{7B77F153-592D-49B5-BFF1-A2EAA9389930}" dt="2024-11-04T14:55:37.103" v="15852" actId="478"/>
          <ac:spMkLst>
            <pc:docMk/>
            <pc:sldMk cId="3086761321" sldId="1864"/>
            <ac:spMk id="7" creationId="{99F21010-042F-75C9-74BD-170A9049CB3D}"/>
          </ac:spMkLst>
        </pc:spChg>
        <pc:spChg chg="add mod">
          <ac:chgData name="Mr J Bee (BWCET)" userId="a1856448-f297-487a-a7ea-498499ce4ab3" providerId="ADAL" clId="{7B77F153-592D-49B5-BFF1-A2EAA9389930}" dt="2024-11-04T14:56:28.643" v="15902" actId="14100"/>
          <ac:spMkLst>
            <pc:docMk/>
            <pc:sldMk cId="3086761321" sldId="1864"/>
            <ac:spMk id="10" creationId="{88D4D755-7B07-2919-BB1C-D94C0840D35E}"/>
          </ac:spMkLst>
        </pc:spChg>
        <pc:spChg chg="add mod">
          <ac:chgData name="Mr J Bee (BWCET)" userId="a1856448-f297-487a-a7ea-498499ce4ab3" providerId="ADAL" clId="{7B77F153-592D-49B5-BFF1-A2EAA9389930}" dt="2024-11-04T14:58:18.470" v="15978" actId="1076"/>
          <ac:spMkLst>
            <pc:docMk/>
            <pc:sldMk cId="3086761321" sldId="1864"/>
            <ac:spMk id="11" creationId="{0C398862-E552-6072-CE3E-DC6DD85A548F}"/>
          </ac:spMkLst>
        </pc:spChg>
        <pc:spChg chg="add mod">
          <ac:chgData name="Mr J Bee (BWCET)" userId="a1856448-f297-487a-a7ea-498499ce4ab3" providerId="ADAL" clId="{7B77F153-592D-49B5-BFF1-A2EAA9389930}" dt="2024-11-04T14:58:18.470" v="15978" actId="1076"/>
          <ac:spMkLst>
            <pc:docMk/>
            <pc:sldMk cId="3086761321" sldId="1864"/>
            <ac:spMk id="12" creationId="{DEA0111B-9340-45D1-41CE-BEAC8043D5A7}"/>
          </ac:spMkLst>
        </pc:spChg>
        <pc:spChg chg="add mod">
          <ac:chgData name="Mr J Bee (BWCET)" userId="a1856448-f297-487a-a7ea-498499ce4ab3" providerId="ADAL" clId="{7B77F153-592D-49B5-BFF1-A2EAA9389930}" dt="2024-11-04T14:58:18.470" v="15978" actId="1076"/>
          <ac:spMkLst>
            <pc:docMk/>
            <pc:sldMk cId="3086761321" sldId="1864"/>
            <ac:spMk id="14" creationId="{6A1B52D2-91CD-4E09-5DB1-FFEAEFB05FE4}"/>
          </ac:spMkLst>
        </pc:spChg>
        <pc:spChg chg="add mod">
          <ac:chgData name="Mr J Bee (BWCET)" userId="a1856448-f297-487a-a7ea-498499ce4ab3" providerId="ADAL" clId="{7B77F153-592D-49B5-BFF1-A2EAA9389930}" dt="2024-11-04T14:58:18.470" v="15978" actId="1076"/>
          <ac:spMkLst>
            <pc:docMk/>
            <pc:sldMk cId="3086761321" sldId="1864"/>
            <ac:spMk id="15" creationId="{35554C0D-D298-92EA-883F-75C0ADCCDA8B}"/>
          </ac:spMkLst>
        </pc:spChg>
        <pc:spChg chg="add mod">
          <ac:chgData name="Mr J Bee (BWCET)" userId="a1856448-f297-487a-a7ea-498499ce4ab3" providerId="ADAL" clId="{7B77F153-592D-49B5-BFF1-A2EAA9389930}" dt="2024-11-04T14:58:18.470" v="15978" actId="1076"/>
          <ac:spMkLst>
            <pc:docMk/>
            <pc:sldMk cId="3086761321" sldId="1864"/>
            <ac:spMk id="16" creationId="{7BBF976F-315A-2A2C-404D-196348B1EE34}"/>
          </ac:spMkLst>
        </pc:spChg>
        <pc:graphicFrameChg chg="del modGraphic">
          <ac:chgData name="Mr J Bee (BWCET)" userId="a1856448-f297-487a-a7ea-498499ce4ab3" providerId="ADAL" clId="{7B77F153-592D-49B5-BFF1-A2EAA9389930}" dt="2024-11-04T14:55:42.461" v="15856" actId="478"/>
          <ac:graphicFrameMkLst>
            <pc:docMk/>
            <pc:sldMk cId="3086761321" sldId="1864"/>
            <ac:graphicFrameMk id="13" creationId="{CCC1E95C-A0B8-9837-570F-ACB6AFC329CC}"/>
          </ac:graphicFrameMkLst>
        </pc:graphicFrameChg>
        <pc:picChg chg="add mod">
          <ac:chgData name="Mr J Bee (BWCET)" userId="a1856448-f297-487a-a7ea-498499ce4ab3" providerId="ADAL" clId="{7B77F153-592D-49B5-BFF1-A2EAA9389930}" dt="2024-11-04T14:56:10.014" v="15859" actId="196"/>
          <ac:picMkLst>
            <pc:docMk/>
            <pc:sldMk cId="3086761321" sldId="1864"/>
            <ac:picMk id="9" creationId="{7ED90B2C-4F3F-EF83-E71E-A897AC5ABD46}"/>
          </ac:picMkLst>
        </pc:picChg>
      </pc:sldChg>
      <pc:sldChg chg="delSp add del mod delAnim">
        <pc:chgData name="Mr J Bee (BWCET)" userId="a1856448-f297-487a-a7ea-498499ce4ab3" providerId="ADAL" clId="{7B77F153-592D-49B5-BFF1-A2EAA9389930}" dt="2024-11-04T14:53:56.181" v="15652" actId="47"/>
        <pc:sldMkLst>
          <pc:docMk/>
          <pc:sldMk cId="3535917316" sldId="1864"/>
        </pc:sldMkLst>
        <pc:spChg chg="del">
          <ac:chgData name="Mr J Bee (BWCET)" userId="a1856448-f297-487a-a7ea-498499ce4ab3" providerId="ADAL" clId="{7B77F153-592D-49B5-BFF1-A2EAA9389930}" dt="2024-11-04T14:53:01.614" v="15650" actId="478"/>
          <ac:spMkLst>
            <pc:docMk/>
            <pc:sldMk cId="3535917316" sldId="1864"/>
            <ac:spMk id="2" creationId="{7DBC8922-2A80-14E8-130D-20CBE502C4A9}"/>
          </ac:spMkLst>
        </pc:spChg>
        <pc:spChg chg="del">
          <ac:chgData name="Mr J Bee (BWCET)" userId="a1856448-f297-487a-a7ea-498499ce4ab3" providerId="ADAL" clId="{7B77F153-592D-49B5-BFF1-A2EAA9389930}" dt="2024-11-04T14:53:01.614" v="15650" actId="478"/>
          <ac:spMkLst>
            <pc:docMk/>
            <pc:sldMk cId="3535917316" sldId="1864"/>
            <ac:spMk id="3" creationId="{DDAD03BD-4407-7F55-6E3A-0135EB8423F4}"/>
          </ac:spMkLst>
        </pc:spChg>
        <pc:spChg chg="del">
          <ac:chgData name="Mr J Bee (BWCET)" userId="a1856448-f297-487a-a7ea-498499ce4ab3" providerId="ADAL" clId="{7B77F153-592D-49B5-BFF1-A2EAA9389930}" dt="2024-11-04T14:53:01.614" v="15650" actId="478"/>
          <ac:spMkLst>
            <pc:docMk/>
            <pc:sldMk cId="3535917316" sldId="1864"/>
            <ac:spMk id="4" creationId="{AAF5F4B2-39CF-7BE6-A96B-625FE6AEEAF1}"/>
          </ac:spMkLst>
        </pc:spChg>
        <pc:spChg chg="del">
          <ac:chgData name="Mr J Bee (BWCET)" userId="a1856448-f297-487a-a7ea-498499ce4ab3" providerId="ADAL" clId="{7B77F153-592D-49B5-BFF1-A2EAA9389930}" dt="2024-11-04T14:53:01.614" v="15650" actId="478"/>
          <ac:spMkLst>
            <pc:docMk/>
            <pc:sldMk cId="3535917316" sldId="1864"/>
            <ac:spMk id="5" creationId="{94ADC8C4-FB35-63DE-6A20-295E99786A17}"/>
          </ac:spMkLst>
        </pc:spChg>
        <pc:spChg chg="del">
          <ac:chgData name="Mr J Bee (BWCET)" userId="a1856448-f297-487a-a7ea-498499ce4ab3" providerId="ADAL" clId="{7B77F153-592D-49B5-BFF1-A2EAA9389930}" dt="2024-11-04T14:53:01.614" v="15650" actId="478"/>
          <ac:spMkLst>
            <pc:docMk/>
            <pc:sldMk cId="3535917316" sldId="1864"/>
            <ac:spMk id="6" creationId="{09218686-3D1C-7531-367F-0FAEE726678B}"/>
          </ac:spMkLst>
        </pc:spChg>
        <pc:spChg chg="del">
          <ac:chgData name="Mr J Bee (BWCET)" userId="a1856448-f297-487a-a7ea-498499ce4ab3" providerId="ADAL" clId="{7B77F153-592D-49B5-BFF1-A2EAA9389930}" dt="2024-11-04T14:53:01.614" v="15650" actId="478"/>
          <ac:spMkLst>
            <pc:docMk/>
            <pc:sldMk cId="3535917316" sldId="1864"/>
            <ac:spMk id="7" creationId="{76CEC394-91F0-EDFC-B06D-B8FC958E41EF}"/>
          </ac:spMkLst>
        </pc:spChg>
      </pc:sldChg>
      <pc:sldChg chg="delSp modSp add mod modTransition delAnim">
        <pc:chgData name="Mr J Bee (BWCET)" userId="a1856448-f297-487a-a7ea-498499ce4ab3" providerId="ADAL" clId="{7B77F153-592D-49B5-BFF1-A2EAA9389930}" dt="2024-11-14T20:35:28.018" v="23341"/>
        <pc:sldMkLst>
          <pc:docMk/>
          <pc:sldMk cId="1903800814" sldId="1865"/>
        </pc:sldMkLst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2" creationId="{79D635EB-599E-4C18-77AE-66A09D731F76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3" creationId="{014609C2-BC72-449F-A24E-A9D65E5307C7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4" creationId="{EC455D81-B2B0-948F-3346-749FC2E49325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11" creationId="{D0A6EF0A-6D54-E1AD-1D28-18A28EB4FE88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16" creationId="{6C5B39D3-14FC-6AE9-3C78-F8B050B56C3C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17" creationId="{88EE6626-5F8C-935D-BC14-61D9F22E178D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18" creationId="{6F78BC76-6B29-6EC7-3955-8F7956A16B1B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19" creationId="{E8C9DAF0-23C1-3052-5F19-6AFC9D550E2E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20" creationId="{03F2D347-F172-F8BA-2A4A-0F292BEB5430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21" creationId="{3D8EB6C2-BE0B-4C12-B207-5471C667E200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22" creationId="{30420109-EB1D-B504-F662-ECBD2D6A9E30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23" creationId="{7C08075A-5E14-7A40-2ECE-629448A7290D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24" creationId="{DFEC4D94-30D4-27CC-9F75-7A3B28C6B844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25" creationId="{F833D8A7-C4F3-3B70-62FC-B3FDB500494C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27" creationId="{011B9A57-1362-E5DE-A4EC-A8F73BD8CC11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30" creationId="{ED19ED63-DCF9-82D1-91F5-092115FDE9B5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31" creationId="{9D22E28D-036E-0999-2DCF-AB038FF948B8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32" creationId="{020AD822-80F1-119F-9338-3B3065F13B54}"/>
          </ac:spMkLst>
        </pc:spChg>
        <pc:spChg chg="del">
          <ac:chgData name="Mr J Bee (BWCET)" userId="a1856448-f297-487a-a7ea-498499ce4ab3" providerId="ADAL" clId="{7B77F153-592D-49B5-BFF1-A2EAA9389930}" dt="2024-11-06T08:40:49.573" v="16014" actId="478"/>
          <ac:spMkLst>
            <pc:docMk/>
            <pc:sldMk cId="1903800814" sldId="1865"/>
            <ac:spMk id="37" creationId="{5CD59442-F8D5-4155-AE70-BF79134D5587}"/>
          </ac:spMkLst>
        </pc:spChg>
        <pc:spChg chg="del">
          <ac:chgData name="Mr J Bee (BWCET)" userId="a1856448-f297-487a-a7ea-498499ce4ab3" providerId="ADAL" clId="{7B77F153-592D-49B5-BFF1-A2EAA9389930}" dt="2024-11-06T08:40:49.573" v="16014" actId="478"/>
          <ac:spMkLst>
            <pc:docMk/>
            <pc:sldMk cId="1903800814" sldId="1865"/>
            <ac:spMk id="38" creationId="{8BACEE5A-E8F8-8DD3-F0D8-F716E6055C43}"/>
          </ac:spMkLst>
        </pc:spChg>
        <pc:spChg chg="del">
          <ac:chgData name="Mr J Bee (BWCET)" userId="a1856448-f297-487a-a7ea-498499ce4ab3" providerId="ADAL" clId="{7B77F153-592D-49B5-BFF1-A2EAA9389930}" dt="2024-11-06T08:40:49.573" v="16014" actId="478"/>
          <ac:spMkLst>
            <pc:docMk/>
            <pc:sldMk cId="1903800814" sldId="1865"/>
            <ac:spMk id="39" creationId="{2149F805-5F3A-F954-9CBD-0BCCC229DE18}"/>
          </ac:spMkLst>
        </pc:spChg>
        <pc:spChg chg="del">
          <ac:chgData name="Mr J Bee (BWCET)" userId="a1856448-f297-487a-a7ea-498499ce4ab3" providerId="ADAL" clId="{7B77F153-592D-49B5-BFF1-A2EAA9389930}" dt="2024-11-06T08:40:49.573" v="16014" actId="478"/>
          <ac:spMkLst>
            <pc:docMk/>
            <pc:sldMk cId="1903800814" sldId="1865"/>
            <ac:spMk id="40" creationId="{85B17E99-07E1-193B-AB03-F81396132F2C}"/>
          </ac:spMkLst>
        </pc:spChg>
        <pc:spChg chg="del">
          <ac:chgData name="Mr J Bee (BWCET)" userId="a1856448-f297-487a-a7ea-498499ce4ab3" providerId="ADAL" clId="{7B77F153-592D-49B5-BFF1-A2EAA9389930}" dt="2024-11-06T08:40:49.573" v="16014" actId="478"/>
          <ac:spMkLst>
            <pc:docMk/>
            <pc:sldMk cId="1903800814" sldId="1865"/>
            <ac:spMk id="41" creationId="{DD324ED0-827B-FEBD-C5B3-47D65D9AB41C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42" creationId="{BB65A660-FD08-7835-19DA-0C9C0CE321B4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43" creationId="{7EE7F00A-D888-9F14-E282-AED8074708E0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44" creationId="{394F600B-3E08-7EF4-AA1E-C59D8CEFADFB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45" creationId="{CF112FBF-C96F-5647-C0F5-A4488AEAE765}"/>
          </ac:spMkLst>
        </pc:spChg>
        <pc:spChg chg="del">
          <ac:chgData name="Mr J Bee (BWCET)" userId="a1856448-f297-487a-a7ea-498499ce4ab3" providerId="ADAL" clId="{7B77F153-592D-49B5-BFF1-A2EAA9389930}" dt="2024-11-06T08:40:42.342" v="16013" actId="478"/>
          <ac:spMkLst>
            <pc:docMk/>
            <pc:sldMk cId="1903800814" sldId="1865"/>
            <ac:spMk id="53" creationId="{B0A29606-8D84-CC78-62D1-7EA8A0717FC0}"/>
          </ac:spMkLst>
        </pc:spChg>
        <pc:spChg chg="del">
          <ac:chgData name="Mr J Bee (BWCET)" userId="a1856448-f297-487a-a7ea-498499ce4ab3" providerId="ADAL" clId="{7B77F153-592D-49B5-BFF1-A2EAA9389930}" dt="2024-11-06T08:40:42.342" v="16013" actId="478"/>
          <ac:spMkLst>
            <pc:docMk/>
            <pc:sldMk cId="1903800814" sldId="1865"/>
            <ac:spMk id="54" creationId="{8859DB27-26F0-76C6-6172-C16B597898D8}"/>
          </ac:spMkLst>
        </pc:spChg>
        <pc:spChg chg="del">
          <ac:chgData name="Mr J Bee (BWCET)" userId="a1856448-f297-487a-a7ea-498499ce4ab3" providerId="ADAL" clId="{7B77F153-592D-49B5-BFF1-A2EAA9389930}" dt="2024-11-06T08:40:42.342" v="16013" actId="478"/>
          <ac:spMkLst>
            <pc:docMk/>
            <pc:sldMk cId="1903800814" sldId="1865"/>
            <ac:spMk id="55" creationId="{2E176DDB-93AE-FCA1-5AEA-EB8130A02DDA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58" creationId="{87148225-F016-F4B6-FA23-4D57D0E7F69E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60" creationId="{2D51F0D4-F127-4F87-0198-0A639C894E82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61" creationId="{9872F407-5894-C707-E185-05F6FD4447F0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62" creationId="{13CB224C-6F3B-1524-DCF0-86078AFA9A27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63" creationId="{68B46376-8DB5-4CFB-F849-77CFD98EBEE4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64" creationId="{A276958C-40FA-1B22-ABC3-898C37DCC3D1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65" creationId="{19F1C384-9C77-2996-BABF-249029E567AA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67" creationId="{BA0C1C49-6CC6-C6EA-0837-4D1C2B726A45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68" creationId="{7DE8DA19-AD6E-3334-AA52-6C8B0341520F}"/>
          </ac:spMkLst>
        </pc:spChg>
        <pc:spChg chg="mod">
          <ac:chgData name="Mr J Bee (BWCET)" userId="a1856448-f297-487a-a7ea-498499ce4ab3" providerId="ADAL" clId="{7B77F153-592D-49B5-BFF1-A2EAA9389930}" dt="2024-11-06T08:41:56.001" v="16042" actId="1076"/>
          <ac:spMkLst>
            <pc:docMk/>
            <pc:sldMk cId="1903800814" sldId="1865"/>
            <ac:spMk id="69" creationId="{8039DF00-3720-0AC1-A20E-9BFBCB23BDA7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75" creationId="{A864C9B3-DE1F-5E50-FEAA-A95858B9333B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77" creationId="{99DA6C83-8DB3-99F4-D920-D7D3A7DA00EF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78" creationId="{44F22952-6E34-5F68-9B52-2C5DD82A33FA}"/>
          </ac:spMkLst>
        </pc:spChg>
        <pc:spChg chg="del">
          <ac:chgData name="Mr J Bee (BWCET)" userId="a1856448-f297-487a-a7ea-498499ce4ab3" providerId="ADAL" clId="{7B77F153-592D-49B5-BFF1-A2EAA9389930}" dt="2024-11-06T08:40:13.844" v="15999" actId="478"/>
          <ac:spMkLst>
            <pc:docMk/>
            <pc:sldMk cId="1903800814" sldId="1865"/>
            <ac:spMk id="79" creationId="{1AF1C998-2E90-F6C9-126C-453C6E17B098}"/>
          </ac:spMkLst>
        </pc:spChg>
        <pc:spChg chg="mod">
          <ac:chgData name="Mr J Bee (BWCET)" userId="a1856448-f297-487a-a7ea-498499ce4ab3" providerId="ADAL" clId="{7B77F153-592D-49B5-BFF1-A2EAA9389930}" dt="2024-11-06T08:42:21.524" v="16125" actId="6549"/>
          <ac:spMkLst>
            <pc:docMk/>
            <pc:sldMk cId="1903800814" sldId="1865"/>
            <ac:spMk id="83" creationId="{BB03ED4E-4889-DEDE-8238-155A1BE95DC7}"/>
          </ac:spMkLst>
        </pc:spChg>
        <pc:graphicFrameChg chg="del">
          <ac:chgData name="Mr J Bee (BWCET)" userId="a1856448-f297-487a-a7ea-498499ce4ab3" providerId="ADAL" clId="{7B77F153-592D-49B5-BFF1-A2EAA9389930}" dt="2024-11-06T08:40:13.844" v="15999" actId="478"/>
          <ac:graphicFrameMkLst>
            <pc:docMk/>
            <pc:sldMk cId="1903800814" sldId="1865"/>
            <ac:graphicFrameMk id="66" creationId="{022BBC1F-A79E-AE9C-0D64-A6D2781ABE5D}"/>
          </ac:graphicFrameMkLst>
        </pc:graphicFrameChg>
        <pc:graphicFrameChg chg="del">
          <ac:chgData name="Mr J Bee (BWCET)" userId="a1856448-f297-487a-a7ea-498499ce4ab3" providerId="ADAL" clId="{7B77F153-592D-49B5-BFF1-A2EAA9389930}" dt="2024-11-06T08:40:13.844" v="15999" actId="478"/>
          <ac:graphicFrameMkLst>
            <pc:docMk/>
            <pc:sldMk cId="1903800814" sldId="1865"/>
            <ac:graphicFrameMk id="70" creationId="{3FF33D66-9AE2-3F10-5FA8-7741B05C921D}"/>
          </ac:graphicFrameMkLst>
        </pc:graphicFrame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5" creationId="{6B96E079-7C54-5062-6E19-362D3659C0F7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6" creationId="{A9B9DAD8-9CE4-49A7-9779-4CD692ED0F81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7" creationId="{8B07ECD3-B684-06F6-D27D-3CCA42C8E9DF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8" creationId="{98573519-9482-ABE7-01B1-382BE36873D3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9" creationId="{A90C757E-0D95-0A27-76E7-BEE8814D1A75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10" creationId="{E276F366-1493-B807-3A7A-74B74F01F732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12" creationId="{25D7606C-67C3-0807-953A-98DB28368FE7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13" creationId="{978B6C95-4A35-304B-720F-DC878FE26561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14" creationId="{ED3BE75D-2730-30B4-F7DA-2F06DC5EC06E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15" creationId="{0050F521-D608-8429-CC3A-87C6559836F3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28" creationId="{6EC1D0FB-065C-C5B6-F9AD-6F0D4D3BB318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29" creationId="{79028AAD-9688-9EED-7D72-7670CAACB802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33" creationId="{7B711B95-AC91-5FBA-E247-1055F7598303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34" creationId="{106997FE-0C31-BC8A-6E5F-A0FB01EB0D70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35" creationId="{39B5F568-3802-1842-24A8-FEBD5BC4EACF}"/>
          </ac:cxnSpMkLst>
        </pc:cxnChg>
        <pc:cxnChg chg="del">
          <ac:chgData name="Mr J Bee (BWCET)" userId="a1856448-f297-487a-a7ea-498499ce4ab3" providerId="ADAL" clId="{7B77F153-592D-49B5-BFF1-A2EAA9389930}" dt="2024-11-06T08:40:15.801" v="16000" actId="478"/>
          <ac:cxnSpMkLst>
            <pc:docMk/>
            <pc:sldMk cId="1903800814" sldId="1865"/>
            <ac:cxnSpMk id="36" creationId="{DF21B0A0-A1D1-B8A8-B940-A0D4B82A366D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46" creationId="{63171F2E-297A-9A3F-26DF-7E8BAFC7BCEF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48" creationId="{B8C1B1FD-79A8-4243-B559-09B25BFD88E5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49" creationId="{80960582-20EA-8537-C634-66E1DF08D10D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50" creationId="{2A07BACF-CF70-7D6F-64D3-88C278AF5970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51" creationId="{1189C944-17BE-EA53-053C-39EE6EB945B1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56" creationId="{AC2C9601-A6F0-9361-654B-2B69B34BC9DB}"/>
          </ac:cxnSpMkLst>
        </pc:cxnChg>
        <pc:cxnChg chg="mod">
          <ac:chgData name="Mr J Bee (BWCET)" userId="a1856448-f297-487a-a7ea-498499ce4ab3" providerId="ADAL" clId="{7B77F153-592D-49B5-BFF1-A2EAA9389930}" dt="2024-11-06T08:41:56.001" v="16042" actId="1076"/>
          <ac:cxnSpMkLst>
            <pc:docMk/>
            <pc:sldMk cId="1903800814" sldId="1865"/>
            <ac:cxnSpMk id="57" creationId="{89B3B8DC-663D-6885-887F-6AF1A521608D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14106033" sldId="1866"/>
        </pc:sldMkLst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16" creationId="{1D5635A4-AFA6-A55B-D6B8-87576B08C535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17" creationId="{6E383856-3389-B31C-9848-CD2BA0571C22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18" creationId="{F243D14F-7613-9987-F9C3-A31E7BB732E9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19" creationId="{BE7BD3BD-4FD5-180D-315E-8B6D4ED786F4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20" creationId="{EEF0F66B-C94B-1C31-E9DA-9DFE9007DA7E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21" creationId="{52B8FD0B-2AF0-C545-5C2A-168F0026852C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22" creationId="{EC6585D7-D343-E7A5-4110-BC3903C78A48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23" creationId="{65D75EF1-B16D-7CB2-9570-2750B652AFFF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24" creationId="{505BF1DB-68F2-9848-C7B4-2507B7B8FA7B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25" creationId="{7214B2F6-112C-D11A-3A7E-616920CB57E3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27" creationId="{DCAC76FD-99F2-C75C-F3B8-FEDEE5B52EAB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53" creationId="{2EC91608-8BC5-EF79-CA22-64DEFF4EF52D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54" creationId="{DE7D7AA0-BFD3-70CF-EA97-63EBA77791F2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55" creationId="{8CEEA63A-E8BA-3970-BC2F-85D8BE39C8B1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58" creationId="{0021DD66-A40F-6E1E-01EE-1FF4202C708C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59" creationId="{672BCC82-E3D6-FB73-41F3-657A1FE2E9F0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60" creationId="{587CDBDF-63E9-98A3-A07E-B82833676210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61" creationId="{4A25505A-2496-C239-667F-30F3EA04FAF5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62" creationId="{D74206EA-92D9-FF2C-B930-27E2F1491A44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63" creationId="{6F15C4B9-B0FD-3F3E-CBFD-720D3B845068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64" creationId="{53C00CC2-CF21-587D-144D-1502A22B61A8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65" creationId="{062E467A-1A67-D2AD-AC02-CF391BFB33F0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66" creationId="{AAA68E6A-B394-94DB-FF62-0758256AFE29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67" creationId="{BC298CA2-A3D9-4CE8-7C95-CBAC8AD02C60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68" creationId="{0025F1B1-DFF8-0CEF-F87D-F912F719D914}"/>
          </ac:spMkLst>
        </pc:spChg>
        <pc:spChg chg="del">
          <ac:chgData name="Mr J Bee (BWCET)" userId="a1856448-f297-487a-a7ea-498499ce4ab3" providerId="ADAL" clId="{7B77F153-592D-49B5-BFF1-A2EAA9389930}" dt="2024-11-06T08:47:09.433" v="16127" actId="478"/>
          <ac:spMkLst>
            <pc:docMk/>
            <pc:sldMk cId="314106033" sldId="1866"/>
            <ac:spMk id="69" creationId="{88825CA1-3024-B8EF-EBF2-F836977C6480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70" creationId="{C1CA7A86-13E7-609B-F6A4-17C668B1C1B5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71" creationId="{C1ACFCCA-0835-84FD-CD2D-68A22CCD6411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72" creationId="{D7F0D2CC-09F5-D092-EF30-03D889BD4F52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73" creationId="{B2F7C22A-8CEE-A93F-AD10-994BC484E1BE}"/>
          </ac:spMkLst>
        </pc:spChg>
        <pc:spChg chg="add mod">
          <ac:chgData name="Mr J Bee (BWCET)" userId="a1856448-f297-487a-a7ea-498499ce4ab3" providerId="ADAL" clId="{7B77F153-592D-49B5-BFF1-A2EAA9389930}" dt="2024-11-06T08:55:09.911" v="16434" actId="207"/>
          <ac:spMkLst>
            <pc:docMk/>
            <pc:sldMk cId="314106033" sldId="1866"/>
            <ac:spMk id="74" creationId="{2EFC4E73-68C5-9825-D956-B06E7E7811C4}"/>
          </ac:spMkLst>
        </pc:spChg>
        <pc:spChg chg="add del mod">
          <ac:chgData name="Mr J Bee (BWCET)" userId="a1856448-f297-487a-a7ea-498499ce4ab3" providerId="ADAL" clId="{7B77F153-592D-49B5-BFF1-A2EAA9389930}" dt="2024-11-06T09:02:02.335" v="16681" actId="478"/>
          <ac:spMkLst>
            <pc:docMk/>
            <pc:sldMk cId="314106033" sldId="1866"/>
            <ac:spMk id="75" creationId="{0E13DC36-0A43-08FC-50E6-B651064C6BEF}"/>
          </ac:spMkLst>
        </pc:spChg>
        <pc:spChg chg="add del mod">
          <ac:chgData name="Mr J Bee (BWCET)" userId="a1856448-f297-487a-a7ea-498499ce4ab3" providerId="ADAL" clId="{7B77F153-592D-49B5-BFF1-A2EAA9389930}" dt="2024-11-06T09:02:04.524" v="16682" actId="478"/>
          <ac:spMkLst>
            <pc:docMk/>
            <pc:sldMk cId="314106033" sldId="1866"/>
            <ac:spMk id="76" creationId="{CEC2E79A-05EA-B983-A054-D485B97410F1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77" creationId="{7746F91A-CDEB-5B96-2A9C-2DF2EA50141A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78" creationId="{538C0F74-20C6-2684-DAA1-B4660C3A994F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79" creationId="{521BE9DD-7B5C-90BB-2BE9-C5F1CB929917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80" creationId="{5B0CFA19-8AAB-3025-E960-569403FEA7CA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81" creationId="{A5C77E86-2E50-B9E5-FAB1-68741B4E2474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82" creationId="{5B8C64D1-2ACC-4059-707B-1A6CC4DCF07A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84" creationId="{E8740EE5-2B7F-84E9-A7CC-6CF2CA26A612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85" creationId="{21E1CCCF-1E85-E2BD-A2A8-14BE085A8E15}"/>
          </ac:spMkLst>
        </pc:spChg>
        <pc:spChg chg="add del mod">
          <ac:chgData name="Mr J Bee (BWCET)" userId="a1856448-f297-487a-a7ea-498499ce4ab3" providerId="ADAL" clId="{7B77F153-592D-49B5-BFF1-A2EAA9389930}" dt="2024-11-06T09:01:59.616" v="16680" actId="478"/>
          <ac:spMkLst>
            <pc:docMk/>
            <pc:sldMk cId="314106033" sldId="1866"/>
            <ac:spMk id="86" creationId="{0B8D29E9-6368-C2D8-E8C6-81CE4312AD12}"/>
          </ac:spMkLst>
        </pc:spChg>
        <pc:picChg chg="add mod">
          <ac:chgData name="Mr J Bee (BWCET)" userId="a1856448-f297-487a-a7ea-498499ce4ab3" providerId="ADAL" clId="{7B77F153-592D-49B5-BFF1-A2EAA9389930}" dt="2024-11-06T08:48:54.307" v="16277" actId="1037"/>
          <ac:picMkLst>
            <pc:docMk/>
            <pc:sldMk cId="314106033" sldId="1866"/>
            <ac:picMk id="2" creationId="{1DACAB04-5352-5043-760B-36F225D01549}"/>
          </ac:picMkLst>
        </pc:picChg>
        <pc:picChg chg="add mod">
          <ac:chgData name="Mr J Bee (BWCET)" userId="a1856448-f297-487a-a7ea-498499ce4ab3" providerId="ADAL" clId="{7B77F153-592D-49B5-BFF1-A2EAA9389930}" dt="2024-11-06T08:48:54.307" v="16277" actId="1037"/>
          <ac:picMkLst>
            <pc:docMk/>
            <pc:sldMk cId="314106033" sldId="1866"/>
            <ac:picMk id="3" creationId="{6E9B925C-A33B-529A-AF00-02BD74004D76}"/>
          </ac:picMkLst>
        </pc:picChg>
        <pc:picChg chg="add mod">
          <ac:chgData name="Mr J Bee (BWCET)" userId="a1856448-f297-487a-a7ea-498499ce4ab3" providerId="ADAL" clId="{7B77F153-592D-49B5-BFF1-A2EAA9389930}" dt="2024-11-06T08:48:54.307" v="16277" actId="1037"/>
          <ac:picMkLst>
            <pc:docMk/>
            <pc:sldMk cId="314106033" sldId="1866"/>
            <ac:picMk id="4" creationId="{67AB0C20-61DB-0665-5D38-A2EC61BC94D6}"/>
          </ac:picMkLst>
        </pc:picChg>
        <pc:picChg chg="add mod">
          <ac:chgData name="Mr J Bee (BWCET)" userId="a1856448-f297-487a-a7ea-498499ce4ab3" providerId="ADAL" clId="{7B77F153-592D-49B5-BFF1-A2EAA9389930}" dt="2024-11-06T08:48:54.307" v="16277" actId="1037"/>
          <ac:picMkLst>
            <pc:docMk/>
            <pc:sldMk cId="314106033" sldId="1866"/>
            <ac:picMk id="11" creationId="{FD4A0133-869C-31B3-509E-28A811CC575C}"/>
          </ac:picMkLst>
        </pc:picChg>
        <pc:picChg chg="add mod">
          <ac:chgData name="Mr J Bee (BWCET)" userId="a1856448-f297-487a-a7ea-498499ce4ab3" providerId="ADAL" clId="{7B77F153-592D-49B5-BFF1-A2EAA9389930}" dt="2024-11-06T08:48:54.307" v="16277" actId="1037"/>
          <ac:picMkLst>
            <pc:docMk/>
            <pc:sldMk cId="314106033" sldId="1866"/>
            <ac:picMk id="30" creationId="{AFFC3FB0-7F0F-A873-AC80-D7F7382F72BE}"/>
          </ac:picMkLst>
        </pc:picChg>
        <pc:picChg chg="add mod">
          <ac:chgData name="Mr J Bee (BWCET)" userId="a1856448-f297-487a-a7ea-498499ce4ab3" providerId="ADAL" clId="{7B77F153-592D-49B5-BFF1-A2EAA9389930}" dt="2024-11-06T08:48:54.307" v="16277" actId="1037"/>
          <ac:picMkLst>
            <pc:docMk/>
            <pc:sldMk cId="314106033" sldId="1866"/>
            <ac:picMk id="31" creationId="{B0997485-F5F3-2692-262C-7797E4DEA08A}"/>
          </ac:picMkLst>
        </pc:picChg>
        <pc:picChg chg="add mod">
          <ac:chgData name="Mr J Bee (BWCET)" userId="a1856448-f297-487a-a7ea-498499ce4ab3" providerId="ADAL" clId="{7B77F153-592D-49B5-BFF1-A2EAA9389930}" dt="2024-11-06T08:48:54.307" v="16277" actId="1037"/>
          <ac:picMkLst>
            <pc:docMk/>
            <pc:sldMk cId="314106033" sldId="1866"/>
            <ac:picMk id="32" creationId="{AA99A186-9F74-E9D7-4EF9-5697B885E2D4}"/>
          </ac:picMkLst>
        </pc:picChg>
        <pc:picChg chg="add mod">
          <ac:chgData name="Mr J Bee (BWCET)" userId="a1856448-f297-487a-a7ea-498499ce4ab3" providerId="ADAL" clId="{7B77F153-592D-49B5-BFF1-A2EAA9389930}" dt="2024-11-06T08:48:54.307" v="16277" actId="1037"/>
          <ac:picMkLst>
            <pc:docMk/>
            <pc:sldMk cId="314106033" sldId="1866"/>
            <ac:picMk id="36" creationId="{D8228770-465E-497C-1B16-CD850EF5FF66}"/>
          </ac:picMkLst>
        </pc:picChg>
        <pc:picChg chg="add mod">
          <ac:chgData name="Mr J Bee (BWCET)" userId="a1856448-f297-487a-a7ea-498499ce4ab3" providerId="ADAL" clId="{7B77F153-592D-49B5-BFF1-A2EAA9389930}" dt="2024-11-06T08:48:54.307" v="16277" actId="1037"/>
          <ac:picMkLst>
            <pc:docMk/>
            <pc:sldMk cId="314106033" sldId="1866"/>
            <ac:picMk id="37" creationId="{F5F73BAD-E144-8EB9-ED40-D23AF20E5DEF}"/>
          </ac:picMkLst>
        </pc:picChg>
        <pc:picChg chg="add mod">
          <ac:chgData name="Mr J Bee (BWCET)" userId="a1856448-f297-487a-a7ea-498499ce4ab3" providerId="ADAL" clId="{7B77F153-592D-49B5-BFF1-A2EAA9389930}" dt="2024-11-06T08:48:58.584" v="16279" actId="1076"/>
          <ac:picMkLst>
            <pc:docMk/>
            <pc:sldMk cId="314106033" sldId="1866"/>
            <ac:picMk id="38" creationId="{D09B309F-165D-11BE-A847-5EA5D067F29C}"/>
          </ac:picMkLst>
        </pc:picChg>
        <pc:picChg chg="add mod">
          <ac:chgData name="Mr J Bee (BWCET)" userId="a1856448-f297-487a-a7ea-498499ce4ab3" providerId="ADAL" clId="{7B77F153-592D-49B5-BFF1-A2EAA9389930}" dt="2024-11-06T08:48:58.584" v="16279" actId="1076"/>
          <ac:picMkLst>
            <pc:docMk/>
            <pc:sldMk cId="314106033" sldId="1866"/>
            <ac:picMk id="39" creationId="{D683F542-2CB8-6A69-D1DD-B54DB8A6668D}"/>
          </ac:picMkLst>
        </pc:picChg>
        <pc:picChg chg="add mod">
          <ac:chgData name="Mr J Bee (BWCET)" userId="a1856448-f297-487a-a7ea-498499ce4ab3" providerId="ADAL" clId="{7B77F153-592D-49B5-BFF1-A2EAA9389930}" dt="2024-11-06T08:48:58.584" v="16279" actId="1076"/>
          <ac:picMkLst>
            <pc:docMk/>
            <pc:sldMk cId="314106033" sldId="1866"/>
            <ac:picMk id="40" creationId="{44F4C7EC-FFF4-E3BF-F095-619808050796}"/>
          </ac:picMkLst>
        </pc:picChg>
        <pc:picChg chg="add mod">
          <ac:chgData name="Mr J Bee (BWCET)" userId="a1856448-f297-487a-a7ea-498499ce4ab3" providerId="ADAL" clId="{7B77F153-592D-49B5-BFF1-A2EAA9389930}" dt="2024-11-06T08:48:58.584" v="16279" actId="1076"/>
          <ac:picMkLst>
            <pc:docMk/>
            <pc:sldMk cId="314106033" sldId="1866"/>
            <ac:picMk id="41" creationId="{1F34DBDA-4F06-6E3C-70CE-595FAABF365D}"/>
          </ac:picMkLst>
        </pc:picChg>
        <pc:picChg chg="add mod">
          <ac:chgData name="Mr J Bee (BWCET)" userId="a1856448-f297-487a-a7ea-498499ce4ab3" providerId="ADAL" clId="{7B77F153-592D-49B5-BFF1-A2EAA9389930}" dt="2024-11-06T08:48:58.584" v="16279" actId="1076"/>
          <ac:picMkLst>
            <pc:docMk/>
            <pc:sldMk cId="314106033" sldId="1866"/>
            <ac:picMk id="42" creationId="{F83273FC-0689-85CF-A1CB-4AC8201609D2}"/>
          </ac:picMkLst>
        </pc:picChg>
        <pc:picChg chg="add mod">
          <ac:chgData name="Mr J Bee (BWCET)" userId="a1856448-f297-487a-a7ea-498499ce4ab3" providerId="ADAL" clId="{7B77F153-592D-49B5-BFF1-A2EAA9389930}" dt="2024-11-06T08:48:58.584" v="16279" actId="1076"/>
          <ac:picMkLst>
            <pc:docMk/>
            <pc:sldMk cId="314106033" sldId="1866"/>
            <ac:picMk id="43" creationId="{5ED47466-72B5-B028-60C7-52918DEC96C2}"/>
          </ac:picMkLst>
        </pc:picChg>
        <pc:picChg chg="add mod">
          <ac:chgData name="Mr J Bee (BWCET)" userId="a1856448-f297-487a-a7ea-498499ce4ab3" providerId="ADAL" clId="{7B77F153-592D-49B5-BFF1-A2EAA9389930}" dt="2024-11-06T08:48:58.584" v="16279" actId="1076"/>
          <ac:picMkLst>
            <pc:docMk/>
            <pc:sldMk cId="314106033" sldId="1866"/>
            <ac:picMk id="44" creationId="{32A91740-821C-18D4-3783-AD03C17E734B}"/>
          </ac:picMkLst>
        </pc:picChg>
        <pc:picChg chg="add mod">
          <ac:chgData name="Mr J Bee (BWCET)" userId="a1856448-f297-487a-a7ea-498499ce4ab3" providerId="ADAL" clId="{7B77F153-592D-49B5-BFF1-A2EAA9389930}" dt="2024-11-06T08:48:58.584" v="16279" actId="1076"/>
          <ac:picMkLst>
            <pc:docMk/>
            <pc:sldMk cId="314106033" sldId="1866"/>
            <ac:picMk id="45" creationId="{19CB2EDE-9FF6-686A-9F7E-60309CD2FD75}"/>
          </ac:picMkLst>
        </pc:picChg>
        <pc:picChg chg="add mod">
          <ac:chgData name="Mr J Bee (BWCET)" userId="a1856448-f297-487a-a7ea-498499ce4ab3" providerId="ADAL" clId="{7B77F153-592D-49B5-BFF1-A2EAA9389930}" dt="2024-11-06T08:48:58.584" v="16279" actId="1076"/>
          <ac:picMkLst>
            <pc:docMk/>
            <pc:sldMk cId="314106033" sldId="1866"/>
            <ac:picMk id="47" creationId="{3CA562AF-CFBD-B444-70F8-F274B9FD8CD9}"/>
          </ac:picMkLst>
        </pc:picChg>
        <pc:picChg chg="add mod">
          <ac:chgData name="Mr J Bee (BWCET)" userId="a1856448-f297-487a-a7ea-498499ce4ab3" providerId="ADAL" clId="{7B77F153-592D-49B5-BFF1-A2EAA9389930}" dt="2024-11-06T08:48:58.584" v="16279" actId="1076"/>
          <ac:picMkLst>
            <pc:docMk/>
            <pc:sldMk cId="314106033" sldId="1866"/>
            <ac:picMk id="52" creationId="{7EB4DDCC-D515-7FB2-7E4E-29312E3F758F}"/>
          </ac:picMkLst>
        </pc:picChg>
        <pc:picChg chg="add mod">
          <ac:chgData name="Mr J Bee (BWCET)" userId="a1856448-f297-487a-a7ea-498499ce4ab3" providerId="ADAL" clId="{7B77F153-592D-49B5-BFF1-A2EAA9389930}" dt="2024-11-06T08:48:54.307" v="16277" actId="1037"/>
          <ac:picMkLst>
            <pc:docMk/>
            <pc:sldMk cId="314106033" sldId="1866"/>
            <ac:picMk id="1026" creationId="{B9635C11-ED78-FD0C-705D-84D97C667F90}"/>
          </ac:picMkLst>
        </pc:pic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5" creationId="{45DB28AC-1B75-55B1-0901-93FF47295DDF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6" creationId="{A53F468A-AF11-55B3-90C7-FBEB4E5C243E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7" creationId="{DA2ED731-F2BD-2215-43AD-B135FB53B031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8" creationId="{F27C2336-D9EA-F8A8-82C9-2BD8222BDAFA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9" creationId="{B684A6E0-0844-B42F-F0B1-F024E9185AA3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10" creationId="{5783248A-5278-2B2E-C9E5-4D38EEA92A4C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12" creationId="{3464479D-1194-C220-72C6-2E41D50DB686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13" creationId="{14DA5588-B375-5761-E3C3-F3C4DFF8185A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14" creationId="{7235A0F3-231B-625D-3EEA-D34A40CD31FD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15" creationId="{17FF3AEF-9C56-55DF-C967-3D982927A16E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28" creationId="{AB51D36A-EE2A-2902-16FF-E48E83DB136B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29" creationId="{983FE820-07E8-998E-39F4-BC6B21BCC837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33" creationId="{978A5320-4C44-1DA9-A365-06B23A27941C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34" creationId="{5908E5F4-F337-D903-A6AC-4D7D2796D76A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35" creationId="{963F369D-9345-5036-0B41-E450EC9594D9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46" creationId="{C910B565-1150-F047-ABAF-109AF7703F90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48" creationId="{D096F1A5-9E6D-EEDE-E8A7-82D52A7403DD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49" creationId="{124920FF-BF8A-5BF5-9263-BA485ABC0A33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50" creationId="{E07FDE03-8CED-6E82-A98A-1C3877615955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51" creationId="{653E9E64-2E1A-1A41-1C64-D26E97E11F45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56" creationId="{95E8FE31-2011-DCCF-4633-784A435082CE}"/>
          </ac:cxnSpMkLst>
        </pc:cxnChg>
        <pc:cxnChg chg="del">
          <ac:chgData name="Mr J Bee (BWCET)" userId="a1856448-f297-487a-a7ea-498499ce4ab3" providerId="ADAL" clId="{7B77F153-592D-49B5-BFF1-A2EAA9389930}" dt="2024-11-06T08:47:09.433" v="16127" actId="478"/>
          <ac:cxnSpMkLst>
            <pc:docMk/>
            <pc:sldMk cId="314106033" sldId="1866"/>
            <ac:cxnSpMk id="57" creationId="{95D748D5-840E-DD83-8389-3C8DDF1075BF}"/>
          </ac:cxnSpMkLst>
        </pc:cxn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4252501759" sldId="1867"/>
        </pc:sldMkLst>
        <pc:spChg chg="add mod">
          <ac:chgData name="Mr J Bee (BWCET)" userId="a1856448-f297-487a-a7ea-498499ce4ab3" providerId="ADAL" clId="{7B77F153-592D-49B5-BFF1-A2EAA9389930}" dt="2024-11-06T09:04:57.388" v="16730" actId="1035"/>
          <ac:spMkLst>
            <pc:docMk/>
            <pc:sldMk cId="4252501759" sldId="1867"/>
            <ac:spMk id="2" creationId="{1692FD78-9FD0-097A-9482-E73912A1F696}"/>
          </ac:spMkLst>
        </pc:spChg>
        <pc:spChg chg="add mod">
          <ac:chgData name="Mr J Bee (BWCET)" userId="a1856448-f297-487a-a7ea-498499ce4ab3" providerId="ADAL" clId="{7B77F153-592D-49B5-BFF1-A2EAA9389930}" dt="2024-11-06T09:06:39.583" v="16749" actId="114"/>
          <ac:spMkLst>
            <pc:docMk/>
            <pc:sldMk cId="4252501759" sldId="1867"/>
            <ac:spMk id="3" creationId="{A5C8B167-0000-CF06-2146-BA9DA0C16644}"/>
          </ac:spMkLst>
        </pc:spChg>
        <pc:spChg chg="add mod">
          <ac:chgData name="Mr J Bee (BWCET)" userId="a1856448-f297-487a-a7ea-498499ce4ab3" providerId="ADAL" clId="{7B77F153-592D-49B5-BFF1-A2EAA9389930}" dt="2024-11-06T09:07:27.081" v="16766" actId="1037"/>
          <ac:spMkLst>
            <pc:docMk/>
            <pc:sldMk cId="4252501759" sldId="1867"/>
            <ac:spMk id="4" creationId="{BB9224C9-380D-6D7E-FAC1-4AA02971BAC9}"/>
          </ac:spMkLst>
        </pc:spChg>
        <pc:spChg chg="add mod">
          <ac:chgData name="Mr J Bee (BWCET)" userId="a1856448-f297-487a-a7ea-498499ce4ab3" providerId="ADAL" clId="{7B77F153-592D-49B5-BFF1-A2EAA9389930}" dt="2024-11-06T09:07:13.230" v="16755"/>
          <ac:spMkLst>
            <pc:docMk/>
            <pc:sldMk cId="4252501759" sldId="1867"/>
            <ac:spMk id="11" creationId="{E193AE47-208D-614A-E9E6-46B6C7A61318}"/>
          </ac:spMkLst>
        </pc:spChg>
        <pc:spChg chg="add mod">
          <ac:chgData name="Mr J Bee (BWCET)" userId="a1856448-f297-487a-a7ea-498499ce4ab3" providerId="ADAL" clId="{7B77F153-592D-49B5-BFF1-A2EAA9389930}" dt="2024-11-06T09:07:23.787" v="16761" actId="1076"/>
          <ac:spMkLst>
            <pc:docMk/>
            <pc:sldMk cId="4252501759" sldId="1867"/>
            <ac:spMk id="30" creationId="{1C1ED6E4-9BA4-1A61-B4E1-6219F382079A}"/>
          </ac:spMkLst>
        </pc:spChg>
        <pc:spChg chg="add mod">
          <ac:chgData name="Mr J Bee (BWCET)" userId="a1856448-f297-487a-a7ea-498499ce4ab3" providerId="ADAL" clId="{7B77F153-592D-49B5-BFF1-A2EAA9389930}" dt="2024-11-06T09:07:45.449" v="16774" actId="1037"/>
          <ac:spMkLst>
            <pc:docMk/>
            <pc:sldMk cId="4252501759" sldId="1867"/>
            <ac:spMk id="31" creationId="{F281C8B4-75CE-1680-652E-6CFB29E7740C}"/>
          </ac:spMkLst>
        </pc:spChg>
        <pc:spChg chg="add mod">
          <ac:chgData name="Mr J Bee (BWCET)" userId="a1856448-f297-487a-a7ea-498499ce4ab3" providerId="ADAL" clId="{7B77F153-592D-49B5-BFF1-A2EAA9389930}" dt="2024-11-06T09:07:43.780" v="16773" actId="1076"/>
          <ac:spMkLst>
            <pc:docMk/>
            <pc:sldMk cId="4252501759" sldId="1867"/>
            <ac:spMk id="32" creationId="{3B063AC6-BF7C-4863-6C8A-163F2A96E09C}"/>
          </ac:spMkLst>
        </pc:spChg>
        <pc:spChg chg="add mod">
          <ac:chgData name="Mr J Bee (BWCET)" userId="a1856448-f297-487a-a7ea-498499ce4ab3" providerId="ADAL" clId="{7B77F153-592D-49B5-BFF1-A2EAA9389930}" dt="2024-11-06T09:08:10.255" v="16785" actId="1038"/>
          <ac:spMkLst>
            <pc:docMk/>
            <pc:sldMk cId="4252501759" sldId="1867"/>
            <ac:spMk id="36" creationId="{15D92FC1-D1DB-A388-5CD8-2AD0BC30D6E9}"/>
          </ac:spMkLst>
        </pc:spChg>
        <pc:spChg chg="add mod">
          <ac:chgData name="Mr J Bee (BWCET)" userId="a1856448-f297-487a-a7ea-498499ce4ab3" providerId="ADAL" clId="{7B77F153-592D-49B5-BFF1-A2EAA9389930}" dt="2024-11-06T09:08:04.998" v="16781" actId="1076"/>
          <ac:spMkLst>
            <pc:docMk/>
            <pc:sldMk cId="4252501759" sldId="1867"/>
            <ac:spMk id="37" creationId="{C07F3780-51EA-E775-3910-7755A70EE78B}"/>
          </ac:spMkLst>
        </pc:spChg>
        <pc:spChg chg="add mod">
          <ac:chgData name="Mr J Bee (BWCET)" userId="a1856448-f297-487a-a7ea-498499ce4ab3" providerId="ADAL" clId="{7B77F153-592D-49B5-BFF1-A2EAA9389930}" dt="2024-11-06T09:09:40.107" v="16828" actId="1076"/>
          <ac:spMkLst>
            <pc:docMk/>
            <pc:sldMk cId="4252501759" sldId="1867"/>
            <ac:spMk id="38" creationId="{EABC3B73-32F9-377B-674D-88039899CFA0}"/>
          </ac:spMkLst>
        </pc:spChg>
        <pc:spChg chg="add mod">
          <ac:chgData name="Mr J Bee (BWCET)" userId="a1856448-f297-487a-a7ea-498499ce4ab3" providerId="ADAL" clId="{7B77F153-592D-49B5-BFF1-A2EAA9389930}" dt="2024-11-06T09:10:08.287" v="16842" actId="1076"/>
          <ac:spMkLst>
            <pc:docMk/>
            <pc:sldMk cId="4252501759" sldId="1867"/>
            <ac:spMk id="39" creationId="{C4C89F01-6134-7ACA-9E49-E672E8B0AA52}"/>
          </ac:spMkLst>
        </pc:spChg>
        <pc:spChg chg="add mod">
          <ac:chgData name="Mr J Bee (BWCET)" userId="a1856448-f297-487a-a7ea-498499ce4ab3" providerId="ADAL" clId="{7B77F153-592D-49B5-BFF1-A2EAA9389930}" dt="2024-11-06T09:10:33.970" v="16855" actId="1076"/>
          <ac:spMkLst>
            <pc:docMk/>
            <pc:sldMk cId="4252501759" sldId="1867"/>
            <ac:spMk id="40" creationId="{EC7E4D85-D018-AB7D-6512-5CC7DF2EFDDD}"/>
          </ac:spMkLst>
        </pc:spChg>
        <pc:spChg chg="add mod">
          <ac:chgData name="Mr J Bee (BWCET)" userId="a1856448-f297-487a-a7ea-498499ce4ab3" providerId="ADAL" clId="{7B77F153-592D-49B5-BFF1-A2EAA9389930}" dt="2024-11-06T09:10:50.515" v="16877" actId="1076"/>
          <ac:spMkLst>
            <pc:docMk/>
            <pc:sldMk cId="4252501759" sldId="1867"/>
            <ac:spMk id="41" creationId="{8A71D63C-3E64-996B-7FDA-F06859321DC9}"/>
          </ac:spMkLst>
        </pc:spChg>
        <pc:spChg chg="mod">
          <ac:chgData name="Mr J Bee (BWCET)" userId="a1856448-f297-487a-a7ea-498499ce4ab3" providerId="ADAL" clId="{7B77F153-592D-49B5-BFF1-A2EAA9389930}" dt="2024-11-06T09:08:23.706" v="16798" actId="1038"/>
          <ac:spMkLst>
            <pc:docMk/>
            <pc:sldMk cId="4252501759" sldId="1867"/>
            <ac:spMk id="64" creationId="{22582DF0-8A75-8783-F0B9-4351B8567A53}"/>
          </ac:spMkLst>
        </pc:spChg>
        <pc:spChg chg="mod">
          <ac:chgData name="Mr J Bee (BWCET)" userId="a1856448-f297-487a-a7ea-498499ce4ab3" providerId="ADAL" clId="{7B77F153-592D-49B5-BFF1-A2EAA9389930}" dt="2024-11-06T09:08:17.855" v="16795" actId="1038"/>
          <ac:spMkLst>
            <pc:docMk/>
            <pc:sldMk cId="4252501759" sldId="1867"/>
            <ac:spMk id="67" creationId="{5D4C33DB-F288-4063-B412-4CE185FBB0A9}"/>
          </ac:spMkLst>
        </pc:spChg>
        <pc:spChg chg="mod">
          <ac:chgData name="Mr J Bee (BWCET)" userId="a1856448-f297-487a-a7ea-498499ce4ab3" providerId="ADAL" clId="{7B77F153-592D-49B5-BFF1-A2EAA9389930}" dt="2024-11-06T09:08:14.648" v="16790" actId="1038"/>
          <ac:spMkLst>
            <pc:docMk/>
            <pc:sldMk cId="4252501759" sldId="1867"/>
            <ac:spMk id="68" creationId="{F3004985-1611-13B1-A858-8096254D1C38}"/>
          </ac:spMkLst>
        </pc:sp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960396888" sldId="1868"/>
        </pc:sldMkLst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2" creationId="{6CF8E45C-30BF-8C6B-F3F2-7AB86D5A9D07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3" creationId="{7EFBC3F7-5048-18A0-3F45-FE7CDE400208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4" creationId="{BF946787-6602-B776-0E3F-0CB284628C94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5" creationId="{BD038E96-FA3B-0F24-C1E5-5C6C4BE83B6D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6" creationId="{9BB63DF7-E2D2-1A8A-961D-D28A151C9FC2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7" creationId="{D628D9DC-58FF-ABD7-C7B2-BD52EDB73FAE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8" creationId="{B7ECE370-3AED-8E29-F129-072DFB881CD0}"/>
          </ac:spMkLst>
        </pc:spChg>
        <pc:spChg chg="del">
          <ac:chgData name="Mr J Bee (BWCET)" userId="a1856448-f297-487a-a7ea-498499ce4ab3" providerId="ADAL" clId="{7B77F153-592D-49B5-BFF1-A2EAA9389930}" dt="2024-11-06T09:12:49.164" v="16890" actId="478"/>
          <ac:spMkLst>
            <pc:docMk/>
            <pc:sldMk cId="960396888" sldId="1868"/>
            <ac:spMk id="10" creationId="{1353F60D-A5D7-D313-61A4-CC83E4A0F31B}"/>
          </ac:spMkLst>
        </pc:spChg>
        <pc:spChg chg="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11" creationId="{E6CA4B12-4585-460C-A5FA-246F37D0C3E2}"/>
          </ac:spMkLst>
        </pc:spChg>
        <pc:spChg chg="del">
          <ac:chgData name="Mr J Bee (BWCET)" userId="a1856448-f297-487a-a7ea-498499ce4ab3" providerId="ADAL" clId="{7B77F153-592D-49B5-BFF1-A2EAA9389930}" dt="2024-11-06T09:13:01.440" v="16909" actId="478"/>
          <ac:spMkLst>
            <pc:docMk/>
            <pc:sldMk cId="960396888" sldId="1868"/>
            <ac:spMk id="12" creationId="{28DA005F-3DA6-A725-7BCE-B51965AD8DDA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13" creationId="{52BF58D8-AAA1-8407-3F9F-0B84C486D3C5}"/>
          </ac:spMkLst>
        </pc:spChg>
        <pc:spChg chg="del">
          <ac:chgData name="Mr J Bee (BWCET)" userId="a1856448-f297-487a-a7ea-498499ce4ab3" providerId="ADAL" clId="{7B77F153-592D-49B5-BFF1-A2EAA9389930}" dt="2024-11-06T09:13:01.440" v="16909" actId="478"/>
          <ac:spMkLst>
            <pc:docMk/>
            <pc:sldMk cId="960396888" sldId="1868"/>
            <ac:spMk id="14" creationId="{8423635A-D2C0-3569-0B30-105DDF9B1B76}"/>
          </ac:spMkLst>
        </pc:spChg>
        <pc:spChg chg="del">
          <ac:chgData name="Mr J Bee (BWCET)" userId="a1856448-f297-487a-a7ea-498499ce4ab3" providerId="ADAL" clId="{7B77F153-592D-49B5-BFF1-A2EAA9389930}" dt="2024-11-06T09:13:01.440" v="16909" actId="478"/>
          <ac:spMkLst>
            <pc:docMk/>
            <pc:sldMk cId="960396888" sldId="1868"/>
            <ac:spMk id="15" creationId="{47EA55DA-D699-B558-74CC-038BDCCF67E9}"/>
          </ac:spMkLst>
        </pc:spChg>
        <pc:spChg chg="del">
          <ac:chgData name="Mr J Bee (BWCET)" userId="a1856448-f297-487a-a7ea-498499ce4ab3" providerId="ADAL" clId="{7B77F153-592D-49B5-BFF1-A2EAA9389930}" dt="2024-11-06T09:13:01.440" v="16909" actId="478"/>
          <ac:spMkLst>
            <pc:docMk/>
            <pc:sldMk cId="960396888" sldId="1868"/>
            <ac:spMk id="16" creationId="{99BB71D4-BEB3-D58F-1D87-578898EDC354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17" creationId="{5579F3F9-8170-1345-10AA-B00AB659873D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18" creationId="{5A70D12F-6A50-7293-472E-C97C3F403926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19" creationId="{77596DDA-784E-D3D3-B1C0-400C2024BDCB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20" creationId="{ADACC684-068E-3308-5A94-5F47039D5161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21" creationId="{D63845ED-60D0-931D-C5DE-DEFF9A710635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22" creationId="{9AED5520-77FB-CE54-B671-35E86DC77FC9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23" creationId="{30DB82D9-5E65-1B21-F5FB-1D7398586834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24" creationId="{3A35BEC1-831A-50C2-8592-9D7891B04DF3}"/>
          </ac:spMkLst>
        </pc:spChg>
        <pc:spChg chg="mod">
          <ac:chgData name="Mr J Bee (BWCET)" userId="a1856448-f297-487a-a7ea-498499ce4ab3" providerId="ADAL" clId="{7B77F153-592D-49B5-BFF1-A2EAA9389930}" dt="2024-11-06T09:15:21.295" v="16999" actId="20577"/>
          <ac:spMkLst>
            <pc:docMk/>
            <pc:sldMk cId="960396888" sldId="1868"/>
            <ac:spMk id="25" creationId="{489F0411-FC2B-27B9-3FA2-C5A9D93111AB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27" creationId="{34049A4C-4A08-36ED-3A06-F3885624FBA6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28" creationId="{35C0787A-EB0F-273D-B081-A4B0C078BAD6}"/>
          </ac:spMkLst>
        </pc:spChg>
        <pc:spChg chg="add mod">
          <ac:chgData name="Mr J Bee (BWCET)" userId="a1856448-f297-487a-a7ea-498499ce4ab3" providerId="ADAL" clId="{7B77F153-592D-49B5-BFF1-A2EAA9389930}" dt="2024-11-06T09:15:28.487" v="17018" actId="1037"/>
          <ac:spMkLst>
            <pc:docMk/>
            <pc:sldMk cId="960396888" sldId="1868"/>
            <ac:spMk id="29" creationId="{38000E38-30D0-83A3-8090-9EC83D0D9E95}"/>
          </ac:spMkLst>
        </pc:spChg>
        <pc:picChg chg="del">
          <ac:chgData name="Mr J Bee (BWCET)" userId="a1856448-f297-487a-a7ea-498499ce4ab3" providerId="ADAL" clId="{7B77F153-592D-49B5-BFF1-A2EAA9389930}" dt="2024-11-06T09:12:47.611" v="16889" actId="478"/>
          <ac:picMkLst>
            <pc:docMk/>
            <pc:sldMk cId="960396888" sldId="1868"/>
            <ac:picMk id="9" creationId="{8D1F1AFB-06FB-266B-3E73-84FEA6B2F0A4}"/>
          </ac:picMkLst>
        </pc:pic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404427878" sldId="1869"/>
        </pc:sldMkLst>
        <pc:spChg chg="add mod">
          <ac:chgData name="Mr J Bee (BWCET)" userId="a1856448-f297-487a-a7ea-498499ce4ab3" providerId="ADAL" clId="{7B77F153-592D-49B5-BFF1-A2EAA9389930}" dt="2024-11-06T09:17:13.878" v="17042" actId="1037"/>
          <ac:spMkLst>
            <pc:docMk/>
            <pc:sldMk cId="2404427878" sldId="1869"/>
            <ac:spMk id="5" creationId="{0A043CEC-02D8-120D-5131-00759743B494}"/>
          </ac:spMkLst>
        </pc:spChg>
        <pc:spChg chg="add mod">
          <ac:chgData name="Mr J Bee (BWCET)" userId="a1856448-f297-487a-a7ea-498499ce4ab3" providerId="ADAL" clId="{7B77F153-592D-49B5-BFF1-A2EAA9389930}" dt="2024-11-06T09:17:10.642" v="17041" actId="1037"/>
          <ac:spMkLst>
            <pc:docMk/>
            <pc:sldMk cId="2404427878" sldId="1869"/>
            <ac:spMk id="6" creationId="{0CF6EF51-EA69-FAAB-038A-D3BF2B167A74}"/>
          </ac:spMkLst>
        </pc:spChg>
        <pc:spChg chg="add mod">
          <ac:chgData name="Mr J Bee (BWCET)" userId="a1856448-f297-487a-a7ea-498499ce4ab3" providerId="ADAL" clId="{7B77F153-592D-49B5-BFF1-A2EAA9389930}" dt="2024-11-06T09:17:47.176" v="17058" actId="20577"/>
          <ac:spMkLst>
            <pc:docMk/>
            <pc:sldMk cId="2404427878" sldId="1869"/>
            <ac:spMk id="10" creationId="{CE370593-3296-83D6-DB25-CE37F40B8E33}"/>
          </ac:spMkLst>
        </pc:spChg>
        <pc:spChg chg="mod">
          <ac:chgData name="Mr J Bee (BWCET)" userId="a1856448-f297-487a-a7ea-498499ce4ab3" providerId="ADAL" clId="{7B77F153-592D-49B5-BFF1-A2EAA9389930}" dt="2024-11-06T09:17:28.542" v="17044" actId="1037"/>
          <ac:spMkLst>
            <pc:docMk/>
            <pc:sldMk cId="2404427878" sldId="1869"/>
            <ac:spMk id="11" creationId="{7B299899-CA2D-6B36-D436-7F3029B598B3}"/>
          </ac:spMkLst>
        </pc:spChg>
        <pc:spChg chg="mod">
          <ac:chgData name="Mr J Bee (BWCET)" userId="a1856448-f297-487a-a7ea-498499ce4ab3" providerId="ADAL" clId="{7B77F153-592D-49B5-BFF1-A2EAA9389930}" dt="2024-11-06T09:18:25.944" v="17111" actId="20577"/>
          <ac:spMkLst>
            <pc:docMk/>
            <pc:sldMk cId="2404427878" sldId="1869"/>
            <ac:spMk id="27" creationId="{96318787-8F9A-18E7-5C80-2262677EE156}"/>
          </ac:spMkLst>
        </pc:spChg>
        <pc:spChg chg="mod">
          <ac:chgData name="Mr J Bee (BWCET)" userId="a1856448-f297-487a-a7ea-498499ce4ab3" providerId="ADAL" clId="{7B77F153-592D-49B5-BFF1-A2EAA9389930}" dt="2024-11-06T09:16:15.496" v="17026" actId="20577"/>
          <ac:spMkLst>
            <pc:docMk/>
            <pc:sldMk cId="2404427878" sldId="1869"/>
            <ac:spMk id="54" creationId="{09C34281-C3FC-AAF0-1674-FD27417EC4B3}"/>
          </ac:spMkLst>
        </pc:spChg>
        <pc:spChg chg="mod">
          <ac:chgData name="Mr J Bee (BWCET)" userId="a1856448-f297-487a-a7ea-498499ce4ab3" providerId="ADAL" clId="{7B77F153-592D-49B5-BFF1-A2EAA9389930}" dt="2024-11-06T09:17:24.415" v="17043" actId="14100"/>
          <ac:spMkLst>
            <pc:docMk/>
            <pc:sldMk cId="2404427878" sldId="1869"/>
            <ac:spMk id="59" creationId="{B46612D0-C0DF-C8FE-2C76-DA979CCE84F5}"/>
          </ac:spMkLst>
        </pc:spChg>
        <pc:spChg chg="mod">
          <ac:chgData name="Mr J Bee (BWCET)" userId="a1856448-f297-487a-a7ea-498499ce4ab3" providerId="ADAL" clId="{7B77F153-592D-49B5-BFF1-A2EAA9389930}" dt="2024-11-06T09:16:49.023" v="17036" actId="20577"/>
          <ac:spMkLst>
            <pc:docMk/>
            <pc:sldMk cId="2404427878" sldId="1869"/>
            <ac:spMk id="99" creationId="{4B2A6AB8-AD7B-C80D-9DC0-5332CB7FF35A}"/>
          </ac:spMkLst>
        </pc:spChg>
        <pc:cxnChg chg="add mod">
          <ac:chgData name="Mr J Bee (BWCET)" userId="a1856448-f297-487a-a7ea-498499ce4ab3" providerId="ADAL" clId="{7B77F153-592D-49B5-BFF1-A2EAA9389930}" dt="2024-11-06T09:16:46.394" v="17034" actId="1037"/>
          <ac:cxnSpMkLst>
            <pc:docMk/>
            <pc:sldMk cId="2404427878" sldId="1869"/>
            <ac:cxnSpMk id="4" creationId="{B633EE8D-1D55-A422-1967-2C1023518D33}"/>
          </ac:cxnSpMkLst>
        </pc:cxnChg>
        <pc:cxnChg chg="add mod">
          <ac:chgData name="Mr J Bee (BWCET)" userId="a1856448-f297-487a-a7ea-498499ce4ab3" providerId="ADAL" clId="{7B77F153-592D-49B5-BFF1-A2EAA9389930}" dt="2024-11-06T09:18:04.661" v="17062" actId="465"/>
          <ac:cxnSpMkLst>
            <pc:docMk/>
            <pc:sldMk cId="2404427878" sldId="1869"/>
            <ac:cxnSpMk id="9" creationId="{BB0E4AB5-5913-C033-92A2-B6D3FF9B6DED}"/>
          </ac:cxnSpMkLst>
        </pc:cxnChg>
        <pc:cxnChg chg="add del mod">
          <ac:chgData name="Mr J Bee (BWCET)" userId="a1856448-f297-487a-a7ea-498499ce4ab3" providerId="ADAL" clId="{7B77F153-592D-49B5-BFF1-A2EAA9389930}" dt="2024-11-06T09:17:57.828" v="17061" actId="478"/>
          <ac:cxnSpMkLst>
            <pc:docMk/>
            <pc:sldMk cId="2404427878" sldId="1869"/>
            <ac:cxnSpMk id="14" creationId="{88335CA5-A965-5B6D-8B98-CE73A5C4412B}"/>
          </ac:cxnSpMkLst>
        </pc:cxnChg>
        <pc:cxnChg chg="add mod">
          <ac:chgData name="Mr J Bee (BWCET)" userId="a1856448-f297-487a-a7ea-498499ce4ab3" providerId="ADAL" clId="{7B77F153-592D-49B5-BFF1-A2EAA9389930}" dt="2024-11-06T09:18:04.661" v="17062" actId="465"/>
          <ac:cxnSpMkLst>
            <pc:docMk/>
            <pc:sldMk cId="2404427878" sldId="1869"/>
            <ac:cxnSpMk id="33" creationId="{84996ECD-3335-B531-2820-C858D1F3F903}"/>
          </ac:cxnSpMkLst>
        </pc:cxnChg>
        <pc:cxnChg chg="add mod">
          <ac:chgData name="Mr J Bee (BWCET)" userId="a1856448-f297-487a-a7ea-498499ce4ab3" providerId="ADAL" clId="{7B77F153-592D-49B5-BFF1-A2EAA9389930}" dt="2024-11-06T09:18:04.661" v="17062" actId="465"/>
          <ac:cxnSpMkLst>
            <pc:docMk/>
            <pc:sldMk cId="2404427878" sldId="1869"/>
            <ac:cxnSpMk id="36" creationId="{C9DD257F-7B90-178C-3FA2-FD961F0F0021}"/>
          </ac:cxnSpMkLst>
        </pc:cxnChg>
        <pc:cxnChg chg="del">
          <ac:chgData name="Mr J Bee (BWCET)" userId="a1856448-f297-487a-a7ea-498499ce4ab3" providerId="ADAL" clId="{7B77F153-592D-49B5-BFF1-A2EAA9389930}" dt="2024-11-06T09:16:13.862" v="17025" actId="478"/>
          <ac:cxnSpMkLst>
            <pc:docMk/>
            <pc:sldMk cId="2404427878" sldId="1869"/>
            <ac:cxnSpMk id="40" creationId="{24F033F6-2C41-DA54-17E8-8FF8DDE1405B}"/>
          </ac:cxnSpMkLst>
        </pc:cxnChg>
        <pc:cxnChg chg="del">
          <ac:chgData name="Mr J Bee (BWCET)" userId="a1856448-f297-487a-a7ea-498499ce4ab3" providerId="ADAL" clId="{7B77F153-592D-49B5-BFF1-A2EAA9389930}" dt="2024-11-06T09:16:17.097" v="17027" actId="478"/>
          <ac:cxnSpMkLst>
            <pc:docMk/>
            <pc:sldMk cId="2404427878" sldId="1869"/>
            <ac:cxnSpMk id="41" creationId="{29823C3C-1588-9185-EC31-6165A8BC1F52}"/>
          </ac:cxnSpMkLst>
        </pc:cxnChg>
        <pc:cxnChg chg="del">
          <ac:chgData name="Mr J Bee (BWCET)" userId="a1856448-f297-487a-a7ea-498499ce4ab3" providerId="ADAL" clId="{7B77F153-592D-49B5-BFF1-A2EAA9389930}" dt="2024-11-06T09:16:20.760" v="17028" actId="478"/>
          <ac:cxnSpMkLst>
            <pc:docMk/>
            <pc:sldMk cId="2404427878" sldId="1869"/>
            <ac:cxnSpMk id="42" creationId="{8DEC197C-56CE-185D-BBC8-F84B0A2817E8}"/>
          </ac:cxnSpMkLst>
        </pc:cxnChg>
        <pc:cxnChg chg="mod">
          <ac:chgData name="Mr J Bee (BWCET)" userId="a1856448-f297-487a-a7ea-498499ce4ab3" providerId="ADAL" clId="{7B77F153-592D-49B5-BFF1-A2EAA9389930}" dt="2024-11-06T09:16:32.286" v="17029" actId="465"/>
          <ac:cxnSpMkLst>
            <pc:docMk/>
            <pc:sldMk cId="2404427878" sldId="1869"/>
            <ac:cxnSpMk id="56" creationId="{EDE0B58B-85BA-9719-2F84-610AE1013E31}"/>
          </ac:cxnSpMkLst>
        </pc:cxnChg>
        <pc:cxnChg chg="del">
          <ac:chgData name="Mr J Bee (BWCET)" userId="a1856448-f297-487a-a7ea-498499ce4ab3" providerId="ADAL" clId="{7B77F153-592D-49B5-BFF1-A2EAA9389930}" dt="2024-11-06T09:16:37.026" v="17030" actId="478"/>
          <ac:cxnSpMkLst>
            <pc:docMk/>
            <pc:sldMk cId="2404427878" sldId="1869"/>
            <ac:cxnSpMk id="86" creationId="{C689CA93-302D-3264-3AB5-D6D40AFDEFD0}"/>
          </ac:cxnSpMkLst>
        </pc:cxnChg>
        <pc:cxnChg chg="del">
          <ac:chgData name="Mr J Bee (BWCET)" userId="a1856448-f297-487a-a7ea-498499ce4ab3" providerId="ADAL" clId="{7B77F153-592D-49B5-BFF1-A2EAA9389930}" dt="2024-11-06T09:16:37.026" v="17030" actId="478"/>
          <ac:cxnSpMkLst>
            <pc:docMk/>
            <pc:sldMk cId="2404427878" sldId="1869"/>
            <ac:cxnSpMk id="87" creationId="{AAC06F6B-D710-4247-D64A-812C22B7F219}"/>
          </ac:cxnSpMkLst>
        </pc:cxnChg>
        <pc:cxnChg chg="del">
          <ac:chgData name="Mr J Bee (BWCET)" userId="a1856448-f297-487a-a7ea-498499ce4ab3" providerId="ADAL" clId="{7B77F153-592D-49B5-BFF1-A2EAA9389930}" dt="2024-11-06T09:16:37.026" v="17030" actId="478"/>
          <ac:cxnSpMkLst>
            <pc:docMk/>
            <pc:sldMk cId="2404427878" sldId="1869"/>
            <ac:cxnSpMk id="88" creationId="{EC346D0F-CE29-21A6-EA2A-0AFE53900464}"/>
          </ac:cxnSpMkLst>
        </pc:cxnChg>
        <pc:cxnChg chg="del">
          <ac:chgData name="Mr J Bee (BWCET)" userId="a1856448-f297-487a-a7ea-498499ce4ab3" providerId="ADAL" clId="{7B77F153-592D-49B5-BFF1-A2EAA9389930}" dt="2024-11-06T09:16:37.026" v="17030" actId="478"/>
          <ac:cxnSpMkLst>
            <pc:docMk/>
            <pc:sldMk cId="2404427878" sldId="1869"/>
            <ac:cxnSpMk id="101" creationId="{355AEB11-0D03-BB67-8161-D116F97505C0}"/>
          </ac:cxnSpMkLst>
        </pc:cxnChg>
      </pc:sldChg>
      <pc:sldChg chg="addSp modSp add mod or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906468989" sldId="1870"/>
        </pc:sldMkLst>
        <pc:spChg chg="add mod">
          <ac:chgData name="Mr J Bee (BWCET)" userId="a1856448-f297-487a-a7ea-498499ce4ab3" providerId="ADAL" clId="{7B77F153-592D-49B5-BFF1-A2EAA9389930}" dt="2024-11-06T09:21:33.851" v="17195" actId="1037"/>
          <ac:spMkLst>
            <pc:docMk/>
            <pc:sldMk cId="1906468989" sldId="1870"/>
            <ac:spMk id="5" creationId="{D5BAFFE7-09C5-845A-8B3C-14233EB10275}"/>
          </ac:spMkLst>
        </pc:spChg>
        <pc:spChg chg="mod">
          <ac:chgData name="Mr J Bee (BWCET)" userId="a1856448-f297-487a-a7ea-498499ce4ab3" providerId="ADAL" clId="{7B77F153-592D-49B5-BFF1-A2EAA9389930}" dt="2024-11-06T09:19:16.001" v="17123" actId="20577"/>
          <ac:spMkLst>
            <pc:docMk/>
            <pc:sldMk cId="1906468989" sldId="1870"/>
            <ac:spMk id="14" creationId="{D09F2AE0-9AA2-58FE-1C8B-D7698150430C}"/>
          </ac:spMkLst>
        </pc:spChg>
        <pc:spChg chg="mod">
          <ac:chgData name="Mr J Bee (BWCET)" userId="a1856448-f297-487a-a7ea-498499ce4ab3" providerId="ADAL" clId="{7B77F153-592D-49B5-BFF1-A2EAA9389930}" dt="2024-11-06T09:19:42.231" v="17165" actId="20577"/>
          <ac:spMkLst>
            <pc:docMk/>
            <pc:sldMk cId="1906468989" sldId="1870"/>
            <ac:spMk id="27" creationId="{772D161D-DC88-E0A7-FF93-4E8972A86598}"/>
          </ac:spMkLst>
        </pc:spChg>
        <pc:graphicFrameChg chg="mod">
          <ac:chgData name="Mr J Bee (BWCET)" userId="a1856448-f297-487a-a7ea-498499ce4ab3" providerId="ADAL" clId="{7B77F153-592D-49B5-BFF1-A2EAA9389930}" dt="2024-11-06T09:19:45.844" v="17166" actId="14100"/>
          <ac:graphicFrameMkLst>
            <pc:docMk/>
            <pc:sldMk cId="1906468989" sldId="1870"/>
            <ac:graphicFrameMk id="4" creationId="{21C39042-AAEC-0EC2-24E1-45B3F7F6371D}"/>
          </ac:graphicFrameMkLst>
        </pc:graphicFrameChg>
        <pc:cxnChg chg="add mod">
          <ac:chgData name="Mr J Bee (BWCET)" userId="a1856448-f297-487a-a7ea-498499ce4ab3" providerId="ADAL" clId="{7B77F153-592D-49B5-BFF1-A2EAA9389930}" dt="2024-11-06T09:21:33.851" v="17195" actId="1037"/>
          <ac:cxnSpMkLst>
            <pc:docMk/>
            <pc:sldMk cId="1906468989" sldId="1870"/>
            <ac:cxnSpMk id="3" creationId="{62868461-C43D-1C58-D8CB-767A8D275434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857666664" sldId="1871"/>
        </pc:sldMkLst>
        <pc:spChg chg="mod">
          <ac:chgData name="Mr J Bee (BWCET)" userId="a1856448-f297-487a-a7ea-498499ce4ab3" providerId="ADAL" clId="{7B77F153-592D-49B5-BFF1-A2EAA9389930}" dt="2024-11-06T09:18:43.938" v="17115" actId="20577"/>
          <ac:spMkLst>
            <pc:docMk/>
            <pc:sldMk cId="857666664" sldId="1871"/>
            <ac:spMk id="10" creationId="{B7746C5C-CCFE-7052-025A-F6BC554F25AD}"/>
          </ac:spMkLst>
        </pc:spChg>
        <pc:spChg chg="mod">
          <ac:chgData name="Mr J Bee (BWCET)" userId="a1856448-f297-487a-a7ea-498499ce4ab3" providerId="ADAL" clId="{7B77F153-592D-49B5-BFF1-A2EAA9389930}" dt="2024-11-06T09:19:02.851" v="17120" actId="14100"/>
          <ac:spMkLst>
            <pc:docMk/>
            <pc:sldMk cId="857666664" sldId="1871"/>
            <ac:spMk id="11" creationId="{4806F0D1-A630-6986-4186-C33FAAE32B02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179277034" sldId="1872"/>
        </pc:sldMkLst>
        <pc:spChg chg="mod">
          <ac:chgData name="Mr J Bee (BWCET)" userId="a1856448-f297-487a-a7ea-498499ce4ab3" providerId="ADAL" clId="{7B77F153-592D-49B5-BFF1-A2EAA9389930}" dt="2024-11-06T09:18:58.570" v="17119" actId="20577"/>
          <ac:spMkLst>
            <pc:docMk/>
            <pc:sldMk cId="4179277034" sldId="1872"/>
            <ac:spMk id="10" creationId="{759E228E-2098-9206-77BC-473C1E466EB3}"/>
          </ac:spMkLst>
        </pc:spChg>
        <pc:spChg chg="mod">
          <ac:chgData name="Mr J Bee (BWCET)" userId="a1856448-f297-487a-a7ea-498499ce4ab3" providerId="ADAL" clId="{7B77F153-592D-49B5-BFF1-A2EAA9389930}" dt="2024-11-06T09:19:09.291" v="17121" actId="14100"/>
          <ac:spMkLst>
            <pc:docMk/>
            <pc:sldMk cId="4179277034" sldId="1872"/>
            <ac:spMk id="11" creationId="{6011E8F0-20F8-3D9A-8471-7ECFBF34C270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583450420" sldId="1873"/>
        </pc:sldMkLst>
        <pc:spChg chg="del">
          <ac:chgData name="Mr J Bee (BWCET)" userId="a1856448-f297-487a-a7ea-498499ce4ab3" providerId="ADAL" clId="{7B77F153-592D-49B5-BFF1-A2EAA9389930}" dt="2024-11-06T09:24:12.189" v="17212" actId="478"/>
          <ac:spMkLst>
            <pc:docMk/>
            <pc:sldMk cId="1583450420" sldId="1873"/>
            <ac:spMk id="2" creationId="{6A33AD9D-7E5F-4E7B-F50C-08205EAC1651}"/>
          </ac:spMkLst>
        </pc:spChg>
        <pc:spChg chg="del">
          <ac:chgData name="Mr J Bee (BWCET)" userId="a1856448-f297-487a-a7ea-498499ce4ab3" providerId="ADAL" clId="{7B77F153-592D-49B5-BFF1-A2EAA9389930}" dt="2024-11-06T09:24:10.508" v="17211" actId="478"/>
          <ac:spMkLst>
            <pc:docMk/>
            <pc:sldMk cId="1583450420" sldId="1873"/>
            <ac:spMk id="3" creationId="{1A651AA0-232F-18E8-3A06-50E98903F74F}"/>
          </ac:spMkLst>
        </pc:spChg>
        <pc:spChg chg="del">
          <ac:chgData name="Mr J Bee (BWCET)" userId="a1856448-f297-487a-a7ea-498499ce4ab3" providerId="ADAL" clId="{7B77F153-592D-49B5-BFF1-A2EAA9389930}" dt="2024-11-06T09:24:13.751" v="17213" actId="478"/>
          <ac:spMkLst>
            <pc:docMk/>
            <pc:sldMk cId="1583450420" sldId="1873"/>
            <ac:spMk id="4" creationId="{FAE5F02D-56B9-95AE-2D60-222A088B1C9A}"/>
          </ac:spMkLst>
        </pc:spChg>
        <pc:spChg chg="del">
          <ac:chgData name="Mr J Bee (BWCET)" userId="a1856448-f297-487a-a7ea-498499ce4ab3" providerId="ADAL" clId="{7B77F153-592D-49B5-BFF1-A2EAA9389930}" dt="2024-11-06T09:24:10.508" v="17211" actId="478"/>
          <ac:spMkLst>
            <pc:docMk/>
            <pc:sldMk cId="1583450420" sldId="1873"/>
            <ac:spMk id="30" creationId="{217B5FCC-60D3-FBEF-100A-8E69833B7214}"/>
          </ac:spMkLst>
        </pc:spChg>
        <pc:spChg chg="del">
          <ac:chgData name="Mr J Bee (BWCET)" userId="a1856448-f297-487a-a7ea-498499ce4ab3" providerId="ADAL" clId="{7B77F153-592D-49B5-BFF1-A2EAA9389930}" dt="2024-11-06T09:24:15.065" v="17214" actId="478"/>
          <ac:spMkLst>
            <pc:docMk/>
            <pc:sldMk cId="1583450420" sldId="1873"/>
            <ac:spMk id="31" creationId="{CEAF19F8-ED79-5779-EE5B-7F3352D60675}"/>
          </ac:spMkLst>
        </pc:spChg>
        <pc:spChg chg="del">
          <ac:chgData name="Mr J Bee (BWCET)" userId="a1856448-f297-487a-a7ea-498499ce4ab3" providerId="ADAL" clId="{7B77F153-592D-49B5-BFF1-A2EAA9389930}" dt="2024-11-06T09:24:10.508" v="17211" actId="478"/>
          <ac:spMkLst>
            <pc:docMk/>
            <pc:sldMk cId="1583450420" sldId="1873"/>
            <ac:spMk id="32" creationId="{3EFEE32E-CA70-DAF5-0D8C-4FE76F4D85DC}"/>
          </ac:spMkLst>
        </pc:spChg>
        <pc:spChg chg="del">
          <ac:chgData name="Mr J Bee (BWCET)" userId="a1856448-f297-487a-a7ea-498499ce4ab3" providerId="ADAL" clId="{7B77F153-592D-49B5-BFF1-A2EAA9389930}" dt="2024-11-06T09:24:16.600" v="17215" actId="478"/>
          <ac:spMkLst>
            <pc:docMk/>
            <pc:sldMk cId="1583450420" sldId="1873"/>
            <ac:spMk id="36" creationId="{C084673C-5755-E7E3-492C-8F48800F1E07}"/>
          </ac:spMkLst>
        </pc:spChg>
        <pc:spChg chg="del">
          <ac:chgData name="Mr J Bee (BWCET)" userId="a1856448-f297-487a-a7ea-498499ce4ab3" providerId="ADAL" clId="{7B77F153-592D-49B5-BFF1-A2EAA9389930}" dt="2024-11-06T09:24:10.508" v="17211" actId="478"/>
          <ac:spMkLst>
            <pc:docMk/>
            <pc:sldMk cId="1583450420" sldId="1873"/>
            <ac:spMk id="37" creationId="{DC21A59C-EC15-8A06-D002-E4807F65A816}"/>
          </ac:spMkLst>
        </pc:spChg>
        <pc:spChg chg="del">
          <ac:chgData name="Mr J Bee (BWCET)" userId="a1856448-f297-487a-a7ea-498499ce4ab3" providerId="ADAL" clId="{7B77F153-592D-49B5-BFF1-A2EAA9389930}" dt="2024-11-06T09:24:07.248" v="17210" actId="478"/>
          <ac:spMkLst>
            <pc:docMk/>
            <pc:sldMk cId="1583450420" sldId="1873"/>
            <ac:spMk id="38" creationId="{C060C65B-3763-0CFE-E0BF-0EC01F59D022}"/>
          </ac:spMkLst>
        </pc:spChg>
        <pc:spChg chg="del">
          <ac:chgData name="Mr J Bee (BWCET)" userId="a1856448-f297-487a-a7ea-498499ce4ab3" providerId="ADAL" clId="{7B77F153-592D-49B5-BFF1-A2EAA9389930}" dt="2024-11-06T09:24:07.248" v="17210" actId="478"/>
          <ac:spMkLst>
            <pc:docMk/>
            <pc:sldMk cId="1583450420" sldId="1873"/>
            <ac:spMk id="39" creationId="{695C00C5-5CBD-BD8F-8AA8-2C93BAD7FEB1}"/>
          </ac:spMkLst>
        </pc:spChg>
        <pc:spChg chg="del">
          <ac:chgData name="Mr J Bee (BWCET)" userId="a1856448-f297-487a-a7ea-498499ce4ab3" providerId="ADAL" clId="{7B77F153-592D-49B5-BFF1-A2EAA9389930}" dt="2024-11-06T09:24:07.248" v="17210" actId="478"/>
          <ac:spMkLst>
            <pc:docMk/>
            <pc:sldMk cId="1583450420" sldId="1873"/>
            <ac:spMk id="40" creationId="{7378D255-9A92-AAEB-3D27-3420E7A2116F}"/>
          </ac:spMkLst>
        </pc:spChg>
        <pc:spChg chg="del">
          <ac:chgData name="Mr J Bee (BWCET)" userId="a1856448-f297-487a-a7ea-498499ce4ab3" providerId="ADAL" clId="{7B77F153-592D-49B5-BFF1-A2EAA9389930}" dt="2024-11-06T09:24:07.248" v="17210" actId="478"/>
          <ac:spMkLst>
            <pc:docMk/>
            <pc:sldMk cId="1583450420" sldId="1873"/>
            <ac:spMk id="41" creationId="{D6F56B82-9825-4C8D-44A4-3B9EE7FEBC5C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70" creationId="{928A16AB-C50B-69E3-7B18-793D8FEA6BF4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71" creationId="{1F35F625-0BC9-9FAE-CBB2-972B365DF7C1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72" creationId="{5802CE9D-7972-E7A3-A6BA-EBF0084CA6F8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73" creationId="{25D97AAD-2EF0-DA83-4770-14DD7535D322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74" creationId="{55494BBA-51C2-034F-31D3-DE6364FD7574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75" creationId="{26697E17-3738-3B02-5E9B-221FA26E77F2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76" creationId="{B8624EB0-7BE8-7112-F995-92F92DBEF7A7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77" creationId="{AE74CB1F-26AD-4338-563C-F1274554DA90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78" creationId="{1B69502C-0A14-A6D7-F1E4-A8CFE8367E4B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79" creationId="{7A342616-D3E9-6A81-A9EA-E1D4F9C8ACD6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80" creationId="{E1B2295E-0FA6-EB03-790C-826A8F8447F1}"/>
          </ac:spMkLst>
        </pc:spChg>
        <pc:spChg chg="mod">
          <ac:chgData name="Mr J Bee (BWCET)" userId="a1856448-f297-487a-a7ea-498499ce4ab3" providerId="ADAL" clId="{7B77F153-592D-49B5-BFF1-A2EAA9389930}" dt="2024-11-06T09:25:15.059" v="17303" actId="20577"/>
          <ac:spMkLst>
            <pc:docMk/>
            <pc:sldMk cId="1583450420" sldId="1873"/>
            <ac:spMk id="83" creationId="{668933C7-2A77-C399-ADC5-26E211A2CEAD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94" creationId="{D7DC9104-F792-487A-D2D7-98BB5DD595CB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95" creationId="{791658C7-0CDA-5DA7-5F31-3C8790B543A9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96" creationId="{5D9E9322-7FC1-24DF-2A0E-A43859A3996F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97" creationId="{FCDF7EF4-83FA-7833-32C7-BD4986B315B4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98" creationId="{0910DBC2-F4B0-34B3-4E06-A5BE2B9BF442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99" creationId="{BEC53E42-FE56-0396-3A4B-3F7CC88D86D2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100" creationId="{1BFBC1FF-4134-5BD0-65A6-FBBFF35C6D57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101" creationId="{33060474-A247-EAAB-B798-511D4E22866D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102" creationId="{9B451B77-57DF-6239-F1B7-51567A59C1CC}"/>
          </ac:spMkLst>
        </pc:spChg>
        <pc:spChg chg="add del mod">
          <ac:chgData name="Mr J Bee (BWCET)" userId="a1856448-f297-487a-a7ea-498499ce4ab3" providerId="ADAL" clId="{7B77F153-592D-49B5-BFF1-A2EAA9389930}" dt="2024-11-06T09:25:02.214" v="17270" actId="478"/>
          <ac:spMkLst>
            <pc:docMk/>
            <pc:sldMk cId="1583450420" sldId="1873"/>
            <ac:spMk id="103" creationId="{7B229B09-75AA-65D8-67E6-F4F66BE72312}"/>
          </ac:spMkLst>
        </pc:spChg>
        <pc:spChg chg="add mod">
          <ac:chgData name="Mr J Bee (BWCET)" userId="a1856448-f297-487a-a7ea-498499ce4ab3" providerId="ADAL" clId="{7B77F153-592D-49B5-BFF1-A2EAA9389930}" dt="2024-11-06T09:26:20.397" v="17320" actId="20577"/>
          <ac:spMkLst>
            <pc:docMk/>
            <pc:sldMk cId="1583450420" sldId="1873"/>
            <ac:spMk id="105" creationId="{1168399F-ECEB-47F7-6142-4385DF35B207}"/>
          </ac:spMkLst>
        </pc:spChg>
        <pc:spChg chg="add mod">
          <ac:chgData name="Mr J Bee (BWCET)" userId="a1856448-f297-487a-a7ea-498499ce4ab3" providerId="ADAL" clId="{7B77F153-592D-49B5-BFF1-A2EAA9389930}" dt="2024-11-06T09:26:05.876" v="17318" actId="1076"/>
          <ac:spMkLst>
            <pc:docMk/>
            <pc:sldMk cId="1583450420" sldId="1873"/>
            <ac:spMk id="106" creationId="{DFEB72BB-87F6-3855-B37B-556FC0C4FAEC}"/>
          </ac:spMkLst>
        </pc:spChg>
        <pc:spChg chg="add mod">
          <ac:chgData name="Mr J Bee (BWCET)" userId="a1856448-f297-487a-a7ea-498499ce4ab3" providerId="ADAL" clId="{7B77F153-592D-49B5-BFF1-A2EAA9389930}" dt="2024-11-06T09:27:47.020" v="17331" actId="1076"/>
          <ac:spMkLst>
            <pc:docMk/>
            <pc:sldMk cId="1583450420" sldId="1873"/>
            <ac:spMk id="108" creationId="{C5D431BD-7448-71D4-8153-42A197ABEDD2}"/>
          </ac:spMkLst>
        </pc:spChg>
        <pc:spChg chg="add mod">
          <ac:chgData name="Mr J Bee (BWCET)" userId="a1856448-f297-487a-a7ea-498499ce4ab3" providerId="ADAL" clId="{7B77F153-592D-49B5-BFF1-A2EAA9389930}" dt="2024-11-06T09:29:22.055" v="17346" actId="1076"/>
          <ac:spMkLst>
            <pc:docMk/>
            <pc:sldMk cId="1583450420" sldId="1873"/>
            <ac:spMk id="110" creationId="{BF95A33A-CF39-897B-A2B4-08FBA9246BCB}"/>
          </ac:spMkLst>
        </pc:spChg>
        <pc:picChg chg="add mod">
          <ac:chgData name="Mr J Bee (BWCET)" userId="a1856448-f297-487a-a7ea-498499ce4ab3" providerId="ADAL" clId="{7B77F153-592D-49B5-BFF1-A2EAA9389930}" dt="2024-11-06T09:24:46.213" v="17267" actId="207"/>
          <ac:picMkLst>
            <pc:docMk/>
            <pc:sldMk cId="1583450420" sldId="1873"/>
            <ac:picMk id="42" creationId="{37715CFB-9867-4DB6-8DCD-D1080E23FCEF}"/>
          </ac:picMkLst>
        </pc:picChg>
        <pc:picChg chg="add del mod">
          <ac:chgData name="Mr J Bee (BWCET)" userId="a1856448-f297-487a-a7ea-498499ce4ab3" providerId="ADAL" clId="{7B77F153-592D-49B5-BFF1-A2EAA9389930}" dt="2024-11-06T09:25:02.214" v="17270" actId="478"/>
          <ac:picMkLst>
            <pc:docMk/>
            <pc:sldMk cId="1583450420" sldId="1873"/>
            <ac:picMk id="104" creationId="{65D88084-F35B-5C00-8FC1-C260057CBE28}"/>
          </ac:picMkLst>
        </pc:picChg>
        <pc:picChg chg="add mod">
          <ac:chgData name="Mr J Bee (BWCET)" userId="a1856448-f297-487a-a7ea-498499ce4ab3" providerId="ADAL" clId="{7B77F153-592D-49B5-BFF1-A2EAA9389930}" dt="2024-11-06T09:27:30.307" v="17326" actId="1076"/>
          <ac:picMkLst>
            <pc:docMk/>
            <pc:sldMk cId="1583450420" sldId="1873"/>
            <ac:picMk id="107" creationId="{94222F6C-C7FF-94A5-8863-36964ECC6D09}"/>
          </ac:picMkLst>
        </pc:picChg>
        <pc:picChg chg="add mod">
          <ac:chgData name="Mr J Bee (BWCET)" userId="a1856448-f297-487a-a7ea-498499ce4ab3" providerId="ADAL" clId="{7B77F153-592D-49B5-BFF1-A2EAA9389930}" dt="2024-11-06T09:29:08.574" v="17341" actId="1076"/>
          <ac:picMkLst>
            <pc:docMk/>
            <pc:sldMk cId="1583450420" sldId="1873"/>
            <ac:picMk id="109" creationId="{1C805D28-BF92-C365-4490-300910AEC60B}"/>
          </ac:picMkLst>
        </pc:pic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43" creationId="{AC9D984C-7EFF-F28C-D83B-054A14535145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44" creationId="{10FBBBB6-9A59-0972-7213-76DE323DBCE3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45" creationId="{9FFCBBE3-01DF-3AEA-86E0-00A381110E3E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47" creationId="{2EA48499-6281-478A-7FCC-9CBD61A3D871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52" creationId="{F3A506C0-3E78-A69B-92D4-A3C6487612F6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53" creationId="{0FD1C8E7-C483-D73A-EF57-B25F9175FD7C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54" creationId="{2C9444E3-8536-F4AA-A8BE-A54CDCB9E355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55" creationId="{8182A421-A049-9B7F-C60A-34944530CC2C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59" creationId="{4B2DB941-A3A4-92BE-D08A-7C9EF95A5686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66" creationId="{46EF0000-004D-E6B1-829A-A68D650AEC2C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81" creationId="{4F2D97A2-D003-1566-0C02-5EAEBA234199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82" creationId="{9D43E520-E84E-FA87-A6DA-B1A46FA4EA6B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84" creationId="{72C18E5A-FC12-400B-C7E9-0491D67E27A6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85" creationId="{F614238C-1FA2-12AE-02BC-037ADFDF194E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86" creationId="{576712C6-7237-8598-E71E-CE3326E3C79B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87" creationId="{1A5F35E0-2259-C20F-61FA-E848F7DC95F4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88" creationId="{F9FC7916-3E98-C436-4829-05D01336D378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89" creationId="{1DDCB329-F528-3BB9-F05F-48116CE6F5C2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90" creationId="{5CA3561D-D6CD-8C01-E74C-3230E7F17D58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91" creationId="{8D943966-77B9-FA5A-89EA-02923B80C3A9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92" creationId="{876DDE5B-6613-AF01-057F-161215A7D2CE}"/>
          </ac:cxnSpMkLst>
        </pc:cxnChg>
        <pc:cxnChg chg="add del mod">
          <ac:chgData name="Mr J Bee (BWCET)" userId="a1856448-f297-487a-a7ea-498499ce4ab3" providerId="ADAL" clId="{7B77F153-592D-49B5-BFF1-A2EAA9389930}" dt="2024-11-06T09:25:02.214" v="17270" actId="478"/>
          <ac:cxnSpMkLst>
            <pc:docMk/>
            <pc:sldMk cId="1583450420" sldId="1873"/>
            <ac:cxnSpMk id="93" creationId="{D4FFA4C7-0E1F-E853-11C5-32CF5CA9947F}"/>
          </ac:cxnSpMkLst>
        </pc:cxnChg>
      </pc:sldChg>
      <pc:sldChg chg="addSp delSp modSp add del mod modAnim">
        <pc:chgData name="Mr J Bee (BWCET)" userId="a1856448-f297-487a-a7ea-498499ce4ab3" providerId="ADAL" clId="{7B77F153-592D-49B5-BFF1-A2EAA9389930}" dt="2024-11-06T09:23:59.599" v="17208" actId="47"/>
        <pc:sldMkLst>
          <pc:docMk/>
          <pc:sldMk cId="3999517720" sldId="1873"/>
        </pc:sldMkLst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2" creationId="{270C0E27-66D5-0281-356F-41767DCB0FA7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3" creationId="{690187A2-CB02-B51B-65DD-1A856206BF9E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4" creationId="{170362D8-73DE-C4CF-33C1-D3E8631C4C08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5" creationId="{48E5B2D3-B26A-470E-8181-ED34DA10B2BA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6" creationId="{9F8C2B95-5241-738E-9F62-C8621A795CFE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7" creationId="{9A600848-D670-7E3F-B7E4-CE61C2482B27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8" creationId="{55D578AF-3743-19F8-0CF8-F9DA65E080C3}"/>
          </ac:spMkLst>
        </pc:spChg>
        <pc:spChg chg="add mod">
          <ac:chgData name="Mr J Bee (BWCET)" userId="a1856448-f297-487a-a7ea-498499ce4ab3" providerId="ADAL" clId="{7B77F153-592D-49B5-BFF1-A2EAA9389930}" dt="2024-11-06T09:23:28.534" v="17206" actId="14100"/>
          <ac:spMkLst>
            <pc:docMk/>
            <pc:sldMk cId="3999517720" sldId="1873"/>
            <ac:spMk id="9" creationId="{D30B133A-EED7-2850-E549-E7614F99789B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11" creationId="{CD23D2F4-BE73-4827-D27F-0A23F2E626F8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12" creationId="{548660A9-ADA2-56AA-6BBF-7132FED2931E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13" creationId="{F5483237-6B04-7CAB-07E7-09A540F70DE6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14" creationId="{0C2DD30A-E2C4-C515-CB0C-1E1FACCE078B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15" creationId="{D2A13A16-C50E-8C34-45AA-CDE7120CEEFE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16" creationId="{E4A9E9FA-89AB-A1C5-F9CA-AF527EAF1E12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17" creationId="{BFE683AD-FC46-CB90-8E7D-7D8D690669C2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18" creationId="{8266764E-157F-A9DD-EC7F-AF789EBA1D5D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19" creationId="{1C6514C9-E1AC-F383-1313-2FB3C56FDE50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20" creationId="{6041DF8C-0522-31A2-8A58-03442D2DE967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21" creationId="{5572CB59-FBA1-50D6-8E19-0399A1E84C23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22" creationId="{690C7505-A6C8-B85F-6206-8FC5831DBD9C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23" creationId="{E709D2C8-F2C4-81B3-0205-66A97AEC5AE7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24" creationId="{DFDA2265-2A51-4B2E-0DF5-4443E2BE7E54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27" creationId="{A6C68501-2257-A977-6E6E-E98DE1390518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28" creationId="{EC702235-5E2C-3319-8EC8-BA7F1409FD5A}"/>
          </ac:spMkLst>
        </pc:spChg>
        <pc:spChg chg="del">
          <ac:chgData name="Mr J Bee (BWCET)" userId="a1856448-f297-487a-a7ea-498499ce4ab3" providerId="ADAL" clId="{7B77F153-592D-49B5-BFF1-A2EAA9389930}" dt="2024-11-06T09:22:49.845" v="17201" actId="478"/>
          <ac:spMkLst>
            <pc:docMk/>
            <pc:sldMk cId="3999517720" sldId="1873"/>
            <ac:spMk id="29" creationId="{F77C5C27-A3D2-FD24-29D9-11915C4C58BE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30" creationId="{7265921B-F687-73E3-34CB-DAA9D879644E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31" creationId="{2949B5B9-02CA-4CE4-A682-35F0E2275996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32" creationId="{C97DA510-E677-0315-321A-70DAFECFC998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33" creationId="{C1970FDC-674C-D2DD-F168-6781F16DBFD2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34" creationId="{05021D5B-8A75-0F7D-9D4E-536D2C7A9DD5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35" creationId="{DE4BD841-F84B-B878-454D-066EEB2BE142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36" creationId="{1D6B6244-E971-E977-3B27-74DFBE9E1A65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37" creationId="{638F3DA2-9F8F-FC07-064C-D5901D6B555C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38" creationId="{217D05BD-4C59-FBE3-F0F2-91B54BDEF2B0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39" creationId="{B04B0AE2-3A82-D797-D0A3-31CA69F6C98F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40" creationId="{42CA79FD-2702-D6CB-6A1A-9DFDDD5C9206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41" creationId="{2463A352-0FE2-FFC6-32A5-4B140F158FB9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42" creationId="{E3ADFFE3-2E8F-AD45-5488-99041EFC5B18}"/>
          </ac:spMkLst>
        </pc:spChg>
        <pc:spChg chg="mod">
          <ac:chgData name="Mr J Bee (BWCET)" userId="a1856448-f297-487a-a7ea-498499ce4ab3" providerId="ADAL" clId="{7B77F153-592D-49B5-BFF1-A2EAA9389930}" dt="2024-11-06T09:23:00.544" v="17202"/>
          <ac:spMkLst>
            <pc:docMk/>
            <pc:sldMk cId="3999517720" sldId="1873"/>
            <ac:spMk id="43" creationId="{2BA86D7E-1613-4C24-D82A-906305E73AAA}"/>
          </ac:spMkLst>
        </pc:spChg>
        <pc:spChg chg="add mod">
          <ac:chgData name="Mr J Bee (BWCET)" userId="a1856448-f297-487a-a7ea-498499ce4ab3" providerId="ADAL" clId="{7B77F153-592D-49B5-BFF1-A2EAA9389930}" dt="2024-11-06T09:23:04.763" v="17203" actId="1076"/>
          <ac:spMkLst>
            <pc:docMk/>
            <pc:sldMk cId="3999517720" sldId="1873"/>
            <ac:spMk id="44" creationId="{2024AB3A-C967-60BA-4DC9-06582039EEDC}"/>
          </ac:spMkLst>
        </pc:spChg>
        <pc:spChg chg="add mod">
          <ac:chgData name="Mr J Bee (BWCET)" userId="a1856448-f297-487a-a7ea-498499ce4ab3" providerId="ADAL" clId="{7B77F153-592D-49B5-BFF1-A2EAA9389930}" dt="2024-11-06T09:23:04.763" v="17203" actId="1076"/>
          <ac:spMkLst>
            <pc:docMk/>
            <pc:sldMk cId="3999517720" sldId="1873"/>
            <ac:spMk id="48" creationId="{BA78EA13-6711-216F-9E44-3343EFD7D52D}"/>
          </ac:spMkLst>
        </pc:spChg>
        <pc:spChg chg="add mod">
          <ac:chgData name="Mr J Bee (BWCET)" userId="a1856448-f297-487a-a7ea-498499ce4ab3" providerId="ADAL" clId="{7B77F153-592D-49B5-BFF1-A2EAA9389930}" dt="2024-11-06T09:23:04.763" v="17203" actId="1076"/>
          <ac:spMkLst>
            <pc:docMk/>
            <pc:sldMk cId="3999517720" sldId="1873"/>
            <ac:spMk id="50" creationId="{72FCB809-F274-F2B6-4E3D-5E59326FB8F0}"/>
          </ac:spMkLst>
        </pc:spChg>
        <pc:spChg chg="add mod">
          <ac:chgData name="Mr J Bee (BWCET)" userId="a1856448-f297-487a-a7ea-498499ce4ab3" providerId="ADAL" clId="{7B77F153-592D-49B5-BFF1-A2EAA9389930}" dt="2024-11-06T09:23:04.763" v="17203" actId="1076"/>
          <ac:spMkLst>
            <pc:docMk/>
            <pc:sldMk cId="3999517720" sldId="1873"/>
            <ac:spMk id="51" creationId="{DE92CB40-FB2C-DCB2-1769-BEE6A631923E}"/>
          </ac:spMkLst>
        </pc:spChg>
        <pc:spChg chg="add del mod">
          <ac:chgData name="Mr J Bee (BWCET)" userId="a1856448-f297-487a-a7ea-498499ce4ab3" providerId="ADAL" clId="{7B77F153-592D-49B5-BFF1-A2EAA9389930}" dt="2024-11-06T09:23:32.886" v="17207" actId="478"/>
          <ac:spMkLst>
            <pc:docMk/>
            <pc:sldMk cId="3999517720" sldId="1873"/>
            <ac:spMk id="53" creationId="{BFCB0F17-23B1-378E-5F6A-BE7E4B0EA45D}"/>
          </ac:spMkLst>
        </pc:spChg>
        <pc:spChg chg="add mod">
          <ac:chgData name="Mr J Bee (BWCET)" userId="a1856448-f297-487a-a7ea-498499ce4ab3" providerId="ADAL" clId="{7B77F153-592D-49B5-BFF1-A2EAA9389930}" dt="2024-11-06T09:23:10.078" v="17205" actId="1076"/>
          <ac:spMkLst>
            <pc:docMk/>
            <pc:sldMk cId="3999517720" sldId="1873"/>
            <ac:spMk id="56" creationId="{B528BF32-F695-B5D9-572D-B97401B79DAC}"/>
          </ac:spMkLst>
        </pc:spChg>
        <pc:grpChg chg="add mod">
          <ac:chgData name="Mr J Bee (BWCET)" userId="a1856448-f297-487a-a7ea-498499ce4ab3" providerId="ADAL" clId="{7B77F153-592D-49B5-BFF1-A2EAA9389930}" dt="2024-11-06T09:23:04.763" v="17203" actId="1076"/>
          <ac:grpSpMkLst>
            <pc:docMk/>
            <pc:sldMk cId="3999517720" sldId="1873"/>
            <ac:grpSpMk id="10" creationId="{0866F663-4CF8-B225-76B5-8F6863E13654}"/>
          </ac:grpSpMkLst>
        </pc:grpChg>
        <pc:cxnChg chg="add mod">
          <ac:chgData name="Mr J Bee (BWCET)" userId="a1856448-f297-487a-a7ea-498499ce4ab3" providerId="ADAL" clId="{7B77F153-592D-49B5-BFF1-A2EAA9389930}" dt="2024-11-06T09:23:04.763" v="17203" actId="1076"/>
          <ac:cxnSpMkLst>
            <pc:docMk/>
            <pc:sldMk cId="3999517720" sldId="1873"/>
            <ac:cxnSpMk id="45" creationId="{156354C0-ECFD-E717-7C88-3EBD5F75E622}"/>
          </ac:cxnSpMkLst>
        </pc:cxnChg>
        <pc:cxnChg chg="add mod">
          <ac:chgData name="Mr J Bee (BWCET)" userId="a1856448-f297-487a-a7ea-498499ce4ab3" providerId="ADAL" clId="{7B77F153-592D-49B5-BFF1-A2EAA9389930}" dt="2024-11-06T09:23:04.763" v="17203" actId="1076"/>
          <ac:cxnSpMkLst>
            <pc:docMk/>
            <pc:sldMk cId="3999517720" sldId="1873"/>
            <ac:cxnSpMk id="46" creationId="{5CA93813-2640-8D30-ED90-011C350FF148}"/>
          </ac:cxnSpMkLst>
        </pc:cxnChg>
        <pc:cxnChg chg="add mod">
          <ac:chgData name="Mr J Bee (BWCET)" userId="a1856448-f297-487a-a7ea-498499ce4ab3" providerId="ADAL" clId="{7B77F153-592D-49B5-BFF1-A2EAA9389930}" dt="2024-11-06T09:23:04.763" v="17203" actId="1076"/>
          <ac:cxnSpMkLst>
            <pc:docMk/>
            <pc:sldMk cId="3999517720" sldId="1873"/>
            <ac:cxnSpMk id="47" creationId="{956E2C44-E5BD-FCE1-A26B-CB78476310D4}"/>
          </ac:cxnSpMkLst>
        </pc:cxnChg>
        <pc:cxnChg chg="add mod">
          <ac:chgData name="Mr J Bee (BWCET)" userId="a1856448-f297-487a-a7ea-498499ce4ab3" providerId="ADAL" clId="{7B77F153-592D-49B5-BFF1-A2EAA9389930}" dt="2024-11-06T09:23:04.763" v="17203" actId="1076"/>
          <ac:cxnSpMkLst>
            <pc:docMk/>
            <pc:sldMk cId="3999517720" sldId="1873"/>
            <ac:cxnSpMk id="49" creationId="{B9204CBB-0294-7903-3DA5-FF9154116F9D}"/>
          </ac:cxnSpMkLst>
        </pc:cxnChg>
        <pc:cxnChg chg="add mod">
          <ac:chgData name="Mr J Bee (BWCET)" userId="a1856448-f297-487a-a7ea-498499ce4ab3" providerId="ADAL" clId="{7B77F153-592D-49B5-BFF1-A2EAA9389930}" dt="2024-11-06T09:23:04.763" v="17203" actId="1076"/>
          <ac:cxnSpMkLst>
            <pc:docMk/>
            <pc:sldMk cId="3999517720" sldId="1873"/>
            <ac:cxnSpMk id="52" creationId="{DD88551E-56F6-E7C2-CC3F-D67C83F377B9}"/>
          </ac:cxnSpMkLst>
        </pc:cxnChg>
        <pc:cxnChg chg="add mod">
          <ac:chgData name="Mr J Bee (BWCET)" userId="a1856448-f297-487a-a7ea-498499ce4ab3" providerId="ADAL" clId="{7B77F153-592D-49B5-BFF1-A2EAA9389930}" dt="2024-11-06T09:23:04.763" v="17203" actId="1076"/>
          <ac:cxnSpMkLst>
            <pc:docMk/>
            <pc:sldMk cId="3999517720" sldId="1873"/>
            <ac:cxnSpMk id="54" creationId="{FB9D6278-D9C5-592B-1891-9B8519B8A308}"/>
          </ac:cxnSpMkLst>
        </pc:cxnChg>
        <pc:cxnChg chg="add mod">
          <ac:chgData name="Mr J Bee (BWCET)" userId="a1856448-f297-487a-a7ea-498499ce4ab3" providerId="ADAL" clId="{7B77F153-592D-49B5-BFF1-A2EAA9389930}" dt="2024-11-06T09:23:04.763" v="17203" actId="1076"/>
          <ac:cxnSpMkLst>
            <pc:docMk/>
            <pc:sldMk cId="3999517720" sldId="1873"/>
            <ac:cxnSpMk id="55" creationId="{72582ECA-F0E3-579F-F91B-E49CFA3A69B8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432682458" sldId="1874"/>
        </pc:sldMkLst>
        <pc:spChg chg="add mod">
          <ac:chgData name="Mr J Bee (BWCET)" userId="a1856448-f297-487a-a7ea-498499ce4ab3" providerId="ADAL" clId="{7B77F153-592D-49B5-BFF1-A2EAA9389930}" dt="2024-11-06T13:10:26.563" v="17373" actId="207"/>
          <ac:spMkLst>
            <pc:docMk/>
            <pc:sldMk cId="3432682458" sldId="1874"/>
            <ac:spMk id="2" creationId="{6B75A527-7C01-C439-95AB-5E2D3687A0B1}"/>
          </ac:spMkLst>
        </pc:spChg>
        <pc:spChg chg="add mod">
          <ac:chgData name="Mr J Bee (BWCET)" userId="a1856448-f297-487a-a7ea-498499ce4ab3" providerId="ADAL" clId="{7B77F153-592D-49B5-BFF1-A2EAA9389930}" dt="2024-11-06T13:10:50.777" v="17378" actId="1035"/>
          <ac:spMkLst>
            <pc:docMk/>
            <pc:sldMk cId="3432682458" sldId="1874"/>
            <ac:spMk id="3" creationId="{AE5C90FB-5FFA-3DCD-7475-4610D1306157}"/>
          </ac:spMkLst>
        </pc:spChg>
        <pc:spChg chg="add mod">
          <ac:chgData name="Mr J Bee (BWCET)" userId="a1856448-f297-487a-a7ea-498499ce4ab3" providerId="ADAL" clId="{7B77F153-592D-49B5-BFF1-A2EAA9389930}" dt="2024-11-06T13:11:28.624" v="17384" actId="207"/>
          <ac:spMkLst>
            <pc:docMk/>
            <pc:sldMk cId="3432682458" sldId="1874"/>
            <ac:spMk id="4" creationId="{5980AF0D-9E08-244B-A35A-5B769812A065}"/>
          </ac:spMkLst>
        </pc:spChg>
        <pc:spChg chg="add mod">
          <ac:chgData name="Mr J Bee (BWCET)" userId="a1856448-f297-487a-a7ea-498499ce4ab3" providerId="ADAL" clId="{7B77F153-592D-49B5-BFF1-A2EAA9389930}" dt="2024-11-06T13:16:22.906" v="17495" actId="20577"/>
          <ac:spMkLst>
            <pc:docMk/>
            <pc:sldMk cId="3432682458" sldId="1874"/>
            <ac:spMk id="11" creationId="{0CFBCBE9-1766-5DE9-C9DA-97916B38673F}"/>
          </ac:spMkLst>
        </pc:spChg>
        <pc:spChg chg="add mod">
          <ac:chgData name="Mr J Bee (BWCET)" userId="a1856448-f297-487a-a7ea-498499ce4ab3" providerId="ADAL" clId="{7B77F153-592D-49B5-BFF1-A2EAA9389930}" dt="2024-11-06T13:16:26.285" v="17499" actId="20577"/>
          <ac:spMkLst>
            <pc:docMk/>
            <pc:sldMk cId="3432682458" sldId="1874"/>
            <ac:spMk id="30" creationId="{E16C9E7C-42C2-9B65-E796-0D9D197C38FF}"/>
          </ac:spMkLst>
        </pc:spChg>
        <pc:spChg chg="add del mod">
          <ac:chgData name="Mr J Bee (BWCET)" userId="a1856448-f297-487a-a7ea-498499ce4ab3" providerId="ADAL" clId="{7B77F153-592D-49B5-BFF1-A2EAA9389930}" dt="2024-11-06T13:17:23.158" v="17506" actId="478"/>
          <ac:spMkLst>
            <pc:docMk/>
            <pc:sldMk cId="3432682458" sldId="1874"/>
            <ac:spMk id="31" creationId="{76C49E27-4908-081A-085A-EE5F92F693FC}"/>
          </ac:spMkLst>
        </pc:spChg>
        <pc:spChg chg="add del mod">
          <ac:chgData name="Mr J Bee (BWCET)" userId="a1856448-f297-487a-a7ea-498499ce4ab3" providerId="ADAL" clId="{7B77F153-592D-49B5-BFF1-A2EAA9389930}" dt="2024-11-06T13:17:22.338" v="17505" actId="478"/>
          <ac:spMkLst>
            <pc:docMk/>
            <pc:sldMk cId="3432682458" sldId="1874"/>
            <ac:spMk id="32" creationId="{7F6D5AEA-2514-27B7-45AA-D77AEBE844B6}"/>
          </ac:spMkLst>
        </pc:spChg>
        <pc:spChg chg="mod">
          <ac:chgData name="Mr J Bee (BWCET)" userId="a1856448-f297-487a-a7ea-498499ce4ab3" providerId="ADAL" clId="{7B77F153-592D-49B5-BFF1-A2EAA9389930}" dt="2024-11-06T13:11:35.671" v="17398" actId="20577"/>
          <ac:spMkLst>
            <pc:docMk/>
            <pc:sldMk cId="3432682458" sldId="1874"/>
            <ac:spMk id="83" creationId="{2D3C9CBA-2130-9B07-8518-DE43B7A50F85}"/>
          </ac:spMkLst>
        </pc:spChg>
        <pc:spChg chg="del">
          <ac:chgData name="Mr J Bee (BWCET)" userId="a1856448-f297-487a-a7ea-498499ce4ab3" providerId="ADAL" clId="{7B77F153-592D-49B5-BFF1-A2EAA9389930}" dt="2024-11-06T13:09:53.181" v="17366" actId="478"/>
          <ac:spMkLst>
            <pc:docMk/>
            <pc:sldMk cId="3432682458" sldId="1874"/>
            <ac:spMk id="105" creationId="{DDCB636E-B762-9DD7-579E-5CB772C7ED25}"/>
          </ac:spMkLst>
        </pc:spChg>
        <pc:spChg chg="del">
          <ac:chgData name="Mr J Bee (BWCET)" userId="a1856448-f297-487a-a7ea-498499ce4ab3" providerId="ADAL" clId="{7B77F153-592D-49B5-BFF1-A2EAA9389930}" dt="2024-11-06T13:09:53.181" v="17366" actId="478"/>
          <ac:spMkLst>
            <pc:docMk/>
            <pc:sldMk cId="3432682458" sldId="1874"/>
            <ac:spMk id="108" creationId="{18C96769-76D3-1F87-4C78-5C9937445297}"/>
          </ac:spMkLst>
        </pc:spChg>
        <pc:spChg chg="del">
          <ac:chgData name="Mr J Bee (BWCET)" userId="a1856448-f297-487a-a7ea-498499ce4ab3" providerId="ADAL" clId="{7B77F153-592D-49B5-BFF1-A2EAA9389930}" dt="2024-11-06T13:09:53.181" v="17366" actId="478"/>
          <ac:spMkLst>
            <pc:docMk/>
            <pc:sldMk cId="3432682458" sldId="1874"/>
            <ac:spMk id="110" creationId="{2DD9562A-B92E-6F63-5F57-E344324A49B8}"/>
          </ac:spMkLst>
        </pc:spChg>
        <pc:picChg chg="del">
          <ac:chgData name="Mr J Bee (BWCET)" userId="a1856448-f297-487a-a7ea-498499ce4ab3" providerId="ADAL" clId="{7B77F153-592D-49B5-BFF1-A2EAA9389930}" dt="2024-11-06T13:09:51.766" v="17365" actId="478"/>
          <ac:picMkLst>
            <pc:docMk/>
            <pc:sldMk cId="3432682458" sldId="1874"/>
            <ac:picMk id="42" creationId="{2AACF24C-F269-3794-5443-00F53DE8DF86}"/>
          </ac:picMkLst>
        </pc:picChg>
        <pc:picChg chg="del">
          <ac:chgData name="Mr J Bee (BWCET)" userId="a1856448-f297-487a-a7ea-498499ce4ab3" providerId="ADAL" clId="{7B77F153-592D-49B5-BFF1-A2EAA9389930}" dt="2024-11-06T13:09:51.483" v="17364" actId="478"/>
          <ac:picMkLst>
            <pc:docMk/>
            <pc:sldMk cId="3432682458" sldId="1874"/>
            <ac:picMk id="107" creationId="{50769055-F0E6-DAE8-B36B-D344562F315A}"/>
          </ac:picMkLst>
        </pc:picChg>
        <pc:picChg chg="del">
          <ac:chgData name="Mr J Bee (BWCET)" userId="a1856448-f297-487a-a7ea-498499ce4ab3" providerId="ADAL" clId="{7B77F153-592D-49B5-BFF1-A2EAA9389930}" dt="2024-11-06T13:09:51.153" v="17363" actId="478"/>
          <ac:picMkLst>
            <pc:docMk/>
            <pc:sldMk cId="3432682458" sldId="1874"/>
            <ac:picMk id="109" creationId="{F5F7BE63-101E-E51F-CB7C-78F038CF1000}"/>
          </ac:picMkLst>
        </pc:pic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072427901" sldId="1875"/>
        </pc:sldMkLst>
        <pc:spChg chg="add mod">
          <ac:chgData name="Mr J Bee (BWCET)" userId="a1856448-f297-487a-a7ea-498499ce4ab3" providerId="ADAL" clId="{7B77F153-592D-49B5-BFF1-A2EAA9389930}" dt="2024-11-06T13:17:50.163" v="17514" actId="1076"/>
          <ac:spMkLst>
            <pc:docMk/>
            <pc:sldMk cId="3072427901" sldId="1875"/>
            <ac:spMk id="31" creationId="{09E38EA2-BEE2-2324-84DB-42804CA7E512}"/>
          </ac:spMkLst>
        </pc:spChg>
        <pc:spChg chg="add mod">
          <ac:chgData name="Mr J Bee (BWCET)" userId="a1856448-f297-487a-a7ea-498499ce4ab3" providerId="ADAL" clId="{7B77F153-592D-49B5-BFF1-A2EAA9389930}" dt="2024-11-06T13:17:50.163" v="17514" actId="1076"/>
          <ac:spMkLst>
            <pc:docMk/>
            <pc:sldMk cId="3072427901" sldId="1875"/>
            <ac:spMk id="32" creationId="{20D3C207-D5EB-0F5D-7329-727A0E530F57}"/>
          </ac:spMkLst>
        </pc:sp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637178351" sldId="1876"/>
        </pc:sldMkLst>
        <pc:spChg chg="mod">
          <ac:chgData name="Mr J Bee (BWCET)" userId="a1856448-f297-487a-a7ea-498499ce4ab3" providerId="ADAL" clId="{7B77F153-592D-49B5-BFF1-A2EAA9389930}" dt="2024-11-06T13:18:50.122" v="17537" actId="20577"/>
          <ac:spMkLst>
            <pc:docMk/>
            <pc:sldMk cId="637178351" sldId="1876"/>
            <ac:spMk id="3" creationId="{E4DC5913-83C0-1DD9-B07F-65B3D6809702}"/>
          </ac:spMkLst>
        </pc:spChg>
        <pc:spChg chg="mod">
          <ac:chgData name="Mr J Bee (BWCET)" userId="a1856448-f297-487a-a7ea-498499ce4ab3" providerId="ADAL" clId="{7B77F153-592D-49B5-BFF1-A2EAA9389930}" dt="2024-11-06T13:18:58.401" v="17540" actId="1076"/>
          <ac:spMkLst>
            <pc:docMk/>
            <pc:sldMk cId="637178351" sldId="1876"/>
            <ac:spMk id="4" creationId="{112418F5-73E2-DA4D-2FC1-A706876847E0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5" creationId="{AFB375E2-25B0-4DCF-7030-73669DBE2E47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6" creationId="{85236763-61C2-7F76-DEB1-BDBD78A6DFD2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7" creationId="{7C6E0AF4-0DEF-DFFC-63FE-6A72521A2069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8" creationId="{E545AB56-725D-EEA1-E18F-EE411D069F3F}"/>
          </ac:spMkLst>
        </pc:spChg>
        <pc:spChg chg="add mod">
          <ac:chgData name="Mr J Bee (BWCET)" userId="a1856448-f297-487a-a7ea-498499ce4ab3" providerId="ADAL" clId="{7B77F153-592D-49B5-BFF1-A2EAA9389930}" dt="2024-11-06T13:19:07.672" v="17542" actId="1076"/>
          <ac:spMkLst>
            <pc:docMk/>
            <pc:sldMk cId="637178351" sldId="1876"/>
            <ac:spMk id="9" creationId="{56262375-6E56-C99A-9DDB-8C6433AC04B4}"/>
          </ac:spMkLst>
        </pc:spChg>
        <pc:spChg chg="add mod">
          <ac:chgData name="Mr J Bee (BWCET)" userId="a1856448-f297-487a-a7ea-498499ce4ab3" providerId="ADAL" clId="{7B77F153-592D-49B5-BFF1-A2EAA9389930}" dt="2024-11-06T13:19:29.579" v="17562" actId="20577"/>
          <ac:spMkLst>
            <pc:docMk/>
            <pc:sldMk cId="637178351" sldId="1876"/>
            <ac:spMk id="10" creationId="{4316208E-FD04-CD6E-731A-CAB6FCCB07BC}"/>
          </ac:spMkLst>
        </pc:spChg>
        <pc:spChg chg="mod">
          <ac:chgData name="Mr J Bee (BWCET)" userId="a1856448-f297-487a-a7ea-498499ce4ab3" providerId="ADAL" clId="{7B77F153-592D-49B5-BFF1-A2EAA9389930}" dt="2024-11-06T13:18:43.180" v="17524" actId="20577"/>
          <ac:spMkLst>
            <pc:docMk/>
            <pc:sldMk cId="637178351" sldId="1876"/>
            <ac:spMk id="11" creationId="{AC6D601A-53C3-65C8-1CB6-4C20933AF503}"/>
          </ac:spMkLst>
        </pc:spChg>
        <pc:spChg chg="add mod">
          <ac:chgData name="Mr J Bee (BWCET)" userId="a1856448-f297-487a-a7ea-498499ce4ab3" providerId="ADAL" clId="{7B77F153-592D-49B5-BFF1-A2EAA9389930}" dt="2024-11-06T13:19:43.523" v="17569" actId="20577"/>
          <ac:spMkLst>
            <pc:docMk/>
            <pc:sldMk cId="637178351" sldId="1876"/>
            <ac:spMk id="12" creationId="{6407A3EF-6DD1-D70D-0065-A98EBE14C1DA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13" creationId="{69E0DEED-1D5C-A399-ABFC-0B8243A79FC4}"/>
          </ac:spMkLst>
        </pc:spChg>
        <pc:spChg chg="add mod">
          <ac:chgData name="Mr J Bee (BWCET)" userId="a1856448-f297-487a-a7ea-498499ce4ab3" providerId="ADAL" clId="{7B77F153-592D-49B5-BFF1-A2EAA9389930}" dt="2024-11-06T13:19:38.057" v="17564" actId="1076"/>
          <ac:spMkLst>
            <pc:docMk/>
            <pc:sldMk cId="637178351" sldId="1876"/>
            <ac:spMk id="14" creationId="{743F3418-F4BA-E5B9-427D-115C01D60EF9}"/>
          </ac:spMkLst>
        </pc:spChg>
        <pc:spChg chg="add mod">
          <ac:chgData name="Mr J Bee (BWCET)" userId="a1856448-f297-487a-a7ea-498499ce4ab3" providerId="ADAL" clId="{7B77F153-592D-49B5-BFF1-A2EAA9389930}" dt="2024-11-06T13:19:38.057" v="17564" actId="1076"/>
          <ac:spMkLst>
            <pc:docMk/>
            <pc:sldMk cId="637178351" sldId="1876"/>
            <ac:spMk id="15" creationId="{BD3178B0-61D0-4F29-1B6B-3401C89ECA53}"/>
          </ac:spMkLst>
        </pc:spChg>
        <pc:spChg chg="add mod">
          <ac:chgData name="Mr J Bee (BWCET)" userId="a1856448-f297-487a-a7ea-498499ce4ab3" providerId="ADAL" clId="{7B77F153-592D-49B5-BFF1-A2EAA9389930}" dt="2024-11-06T13:19:50.504" v="17581" actId="20577"/>
          <ac:spMkLst>
            <pc:docMk/>
            <pc:sldMk cId="637178351" sldId="1876"/>
            <ac:spMk id="16" creationId="{068821CC-41B5-E1A4-70D9-903F2B46E2B9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17" creationId="{2D1F9EF3-6690-E1FF-4A11-AA14AB25ADD6}"/>
          </ac:spMkLst>
        </pc:spChg>
        <pc:spChg chg="del">
          <ac:chgData name="Mr J Bee (BWCET)" userId="a1856448-f297-487a-a7ea-498499ce4ab3" providerId="ADAL" clId="{7B77F153-592D-49B5-BFF1-A2EAA9389930}" dt="2024-11-06T13:18:55.604" v="17539" actId="478"/>
          <ac:spMkLst>
            <pc:docMk/>
            <pc:sldMk cId="637178351" sldId="1876"/>
            <ac:spMk id="18" creationId="{F9ED05DE-492D-71EE-BF9C-2BBC0C309AE9}"/>
          </ac:spMkLst>
        </pc:spChg>
        <pc:spChg chg="del">
          <ac:chgData name="Mr J Bee (BWCET)" userId="a1856448-f297-487a-a7ea-498499ce4ab3" providerId="ADAL" clId="{7B77F153-592D-49B5-BFF1-A2EAA9389930}" dt="2024-11-06T13:18:55.604" v="17539" actId="478"/>
          <ac:spMkLst>
            <pc:docMk/>
            <pc:sldMk cId="637178351" sldId="1876"/>
            <ac:spMk id="19" creationId="{F4961A04-62C7-49C0-51B1-24D463011DBB}"/>
          </ac:spMkLst>
        </pc:spChg>
        <pc:spChg chg="del">
          <ac:chgData name="Mr J Bee (BWCET)" userId="a1856448-f297-487a-a7ea-498499ce4ab3" providerId="ADAL" clId="{7B77F153-592D-49B5-BFF1-A2EAA9389930}" dt="2024-11-06T13:18:55.604" v="17539" actId="478"/>
          <ac:spMkLst>
            <pc:docMk/>
            <pc:sldMk cId="637178351" sldId="1876"/>
            <ac:spMk id="20" creationId="{5A15C40A-55E7-ECE5-42F1-43403AF2B292}"/>
          </ac:spMkLst>
        </pc:spChg>
        <pc:spChg chg="del">
          <ac:chgData name="Mr J Bee (BWCET)" userId="a1856448-f297-487a-a7ea-498499ce4ab3" providerId="ADAL" clId="{7B77F153-592D-49B5-BFF1-A2EAA9389930}" dt="2024-11-06T13:18:55.604" v="17539" actId="478"/>
          <ac:spMkLst>
            <pc:docMk/>
            <pc:sldMk cId="637178351" sldId="1876"/>
            <ac:spMk id="21" creationId="{DFA2D345-2B3C-EF0F-2CC9-4CE77F82F128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22" creationId="{52E27519-313B-709D-91DA-F89E6904B25D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23" creationId="{AEE385DC-CB44-428E-4080-1DADCB3BEAC1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24" creationId="{995AC0EE-6B05-9C0A-61F6-DBF17F097477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27" creationId="{1BE88220-6FB6-1476-89BD-AF6AFEB04C3A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28" creationId="{B9C58D97-8A4E-00E9-78C7-478FCF460646}"/>
          </ac:spMkLst>
        </pc:spChg>
        <pc:spChg chg="del">
          <ac:chgData name="Mr J Bee (BWCET)" userId="a1856448-f297-487a-a7ea-498499ce4ab3" providerId="ADAL" clId="{7B77F153-592D-49B5-BFF1-A2EAA9389930}" dt="2024-11-06T13:18:53.987" v="17538" actId="478"/>
          <ac:spMkLst>
            <pc:docMk/>
            <pc:sldMk cId="637178351" sldId="1876"/>
            <ac:spMk id="29" creationId="{53EAFA76-E694-1022-3B90-7EBA9E557F75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685028011" sldId="1877"/>
        </pc:sldMkLst>
        <pc:spChg chg="mod">
          <ac:chgData name="Mr J Bee (BWCET)" userId="a1856448-f297-487a-a7ea-498499ce4ab3" providerId="ADAL" clId="{7B77F153-592D-49B5-BFF1-A2EAA9389930}" dt="2024-11-06T13:20:27.231" v="17608" actId="14100"/>
          <ac:spMkLst>
            <pc:docMk/>
            <pc:sldMk cId="2685028011" sldId="1877"/>
            <ac:spMk id="2" creationId="{5E269D75-D075-B8F5-B65E-D22FAFD58F94}"/>
          </ac:spMkLst>
        </pc:spChg>
        <pc:spChg chg="mod">
          <ac:chgData name="Mr J Bee (BWCET)" userId="a1856448-f297-487a-a7ea-498499ce4ab3" providerId="ADAL" clId="{7B77F153-592D-49B5-BFF1-A2EAA9389930}" dt="2024-11-06T13:20:45.950" v="17614" actId="14100"/>
          <ac:spMkLst>
            <pc:docMk/>
            <pc:sldMk cId="2685028011" sldId="1877"/>
            <ac:spMk id="3" creationId="{4401E609-3138-9EBA-5C97-354DB002F395}"/>
          </ac:spMkLst>
        </pc:spChg>
        <pc:spChg chg="del">
          <ac:chgData name="Mr J Bee (BWCET)" userId="a1856448-f297-487a-a7ea-498499ce4ab3" providerId="ADAL" clId="{7B77F153-592D-49B5-BFF1-A2EAA9389930}" dt="2024-11-06T13:20:30.113" v="17609" actId="478"/>
          <ac:spMkLst>
            <pc:docMk/>
            <pc:sldMk cId="2685028011" sldId="1877"/>
            <ac:spMk id="4" creationId="{81A61618-2E1C-AF7C-42E1-122511476A99}"/>
          </ac:spMkLst>
        </pc:spChg>
        <pc:spChg chg="mod">
          <ac:chgData name="Mr J Bee (BWCET)" userId="a1856448-f297-487a-a7ea-498499ce4ab3" providerId="ADAL" clId="{7B77F153-592D-49B5-BFF1-A2EAA9389930}" dt="2024-11-06T13:20:13.751" v="17593" actId="20577"/>
          <ac:spMkLst>
            <pc:docMk/>
            <pc:sldMk cId="2685028011" sldId="1877"/>
            <ac:spMk id="11" creationId="{49282099-23A1-7618-9339-0F3F6DE5C06C}"/>
          </ac:spMkLst>
        </pc:spChg>
        <pc:spChg chg="mod">
          <ac:chgData name="Mr J Bee (BWCET)" userId="a1856448-f297-487a-a7ea-498499ce4ab3" providerId="ADAL" clId="{7B77F153-592D-49B5-BFF1-A2EAA9389930}" dt="2024-11-06T13:20:22.469" v="17607" actId="20577"/>
          <ac:spMkLst>
            <pc:docMk/>
            <pc:sldMk cId="2685028011" sldId="1877"/>
            <ac:spMk id="30" creationId="{D583FE5E-FC33-1FAE-5EF0-0DF57CDC9AA8}"/>
          </ac:spMkLst>
        </pc:spChg>
        <pc:spChg chg="del">
          <ac:chgData name="Mr J Bee (BWCET)" userId="a1856448-f297-487a-a7ea-498499ce4ab3" providerId="ADAL" clId="{7B77F153-592D-49B5-BFF1-A2EAA9389930}" dt="2024-11-06T13:20:31.262" v="17610" actId="478"/>
          <ac:spMkLst>
            <pc:docMk/>
            <pc:sldMk cId="2685028011" sldId="1877"/>
            <ac:spMk id="31" creationId="{4A715803-BB1F-063B-9541-068F66F14785}"/>
          </ac:spMkLst>
        </pc:spChg>
        <pc:spChg chg="del">
          <ac:chgData name="Mr J Bee (BWCET)" userId="a1856448-f297-487a-a7ea-498499ce4ab3" providerId="ADAL" clId="{7B77F153-592D-49B5-BFF1-A2EAA9389930}" dt="2024-11-06T13:20:31.938" v="17611" actId="478"/>
          <ac:spMkLst>
            <pc:docMk/>
            <pc:sldMk cId="2685028011" sldId="1877"/>
            <ac:spMk id="32" creationId="{C7E638F6-DB00-CCD4-C27D-B44E877AACCE}"/>
          </ac:spMkLst>
        </pc:spChg>
        <pc:spChg chg="add mod">
          <ac:chgData name="Mr J Bee (BWCET)" userId="a1856448-f297-487a-a7ea-498499ce4ab3" providerId="ADAL" clId="{7B77F153-592D-49B5-BFF1-A2EAA9389930}" dt="2024-11-06T13:21:29.242" v="17639" actId="1076"/>
          <ac:spMkLst>
            <pc:docMk/>
            <pc:sldMk cId="2685028011" sldId="1877"/>
            <ac:spMk id="36" creationId="{18861A7B-D3A7-8DF0-9141-F760A5F0ECAE}"/>
          </ac:spMkLst>
        </pc:sp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486095223" sldId="1878"/>
        </pc:sldMkLst>
        <pc:spChg chg="mod">
          <ac:chgData name="Mr J Bee (BWCET)" userId="a1856448-f297-487a-a7ea-498499ce4ab3" providerId="ADAL" clId="{7B77F153-592D-49B5-BFF1-A2EAA9389930}" dt="2024-11-06T13:20:57.239" v="17616" actId="14100"/>
          <ac:spMkLst>
            <pc:docMk/>
            <pc:sldMk cId="486095223" sldId="1878"/>
            <ac:spMk id="3" creationId="{28BA62D7-9D7E-747B-8389-ADCB48E0C8C9}"/>
          </ac:spMkLst>
        </pc:spChg>
        <pc:spChg chg="add mod">
          <ac:chgData name="Mr J Bee (BWCET)" userId="a1856448-f297-487a-a7ea-498499ce4ab3" providerId="ADAL" clId="{7B77F153-592D-49B5-BFF1-A2EAA9389930}" dt="2024-11-06T13:21:42.307" v="17645" actId="20577"/>
          <ac:spMkLst>
            <pc:docMk/>
            <pc:sldMk cId="486095223" sldId="1878"/>
            <ac:spMk id="4" creationId="{95807BE3-1DF7-9CDD-3ADA-697BC3450E7F}"/>
          </ac:spMkLst>
        </pc:spChg>
        <pc:spChg chg="mod">
          <ac:chgData name="Mr J Bee (BWCET)" userId="a1856448-f297-487a-a7ea-498499ce4ab3" providerId="ADAL" clId="{7B77F153-592D-49B5-BFF1-A2EAA9389930}" dt="2024-11-06T13:21:02.989" v="17620" actId="20577"/>
          <ac:spMkLst>
            <pc:docMk/>
            <pc:sldMk cId="486095223" sldId="1878"/>
            <ac:spMk id="11" creationId="{581BED9E-9BC6-FE3E-A022-9349522A25FF}"/>
          </ac:spMkLst>
        </pc:spChg>
        <pc:spChg chg="mod">
          <ac:chgData name="Mr J Bee (BWCET)" userId="a1856448-f297-487a-a7ea-498499ce4ab3" providerId="ADAL" clId="{7B77F153-592D-49B5-BFF1-A2EAA9389930}" dt="2024-11-06T13:21:06.992" v="17626" actId="20577"/>
          <ac:spMkLst>
            <pc:docMk/>
            <pc:sldMk cId="486095223" sldId="1878"/>
            <ac:spMk id="30" creationId="{CE78C786-DE6A-EAA5-A69A-103F947CF9A7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705013704" sldId="1879"/>
        </pc:sldMkLst>
        <pc:spChg chg="mod">
          <ac:chgData name="Mr J Bee (BWCET)" userId="a1856448-f297-487a-a7ea-498499ce4ab3" providerId="ADAL" clId="{7B77F153-592D-49B5-BFF1-A2EAA9389930}" dt="2024-11-06T13:21:52.223" v="17648" actId="14100"/>
          <ac:spMkLst>
            <pc:docMk/>
            <pc:sldMk cId="2705013704" sldId="1879"/>
            <ac:spMk id="3" creationId="{73B978AD-65F1-EDB4-0A31-F0DE598BD174}"/>
          </ac:spMkLst>
        </pc:spChg>
        <pc:spChg chg="mod">
          <ac:chgData name="Mr J Bee (BWCET)" userId="a1856448-f297-487a-a7ea-498499ce4ab3" providerId="ADAL" clId="{7B77F153-592D-49B5-BFF1-A2EAA9389930}" dt="2024-11-06T13:21:55.901" v="17652" actId="20577"/>
          <ac:spMkLst>
            <pc:docMk/>
            <pc:sldMk cId="2705013704" sldId="1879"/>
            <ac:spMk id="4" creationId="{50816FD2-F337-9D40-6E9C-487F1D4D466A}"/>
          </ac:spMkLst>
        </pc:spChg>
        <pc:spChg chg="mod">
          <ac:chgData name="Mr J Bee (BWCET)" userId="a1856448-f297-487a-a7ea-498499ce4ab3" providerId="ADAL" clId="{7B77F153-592D-49B5-BFF1-A2EAA9389930}" dt="2024-11-06T13:22:01.920" v="17656" actId="20577"/>
          <ac:spMkLst>
            <pc:docMk/>
            <pc:sldMk cId="2705013704" sldId="1879"/>
            <ac:spMk id="11" creationId="{5CD2F2A5-BA48-EBF3-EDA7-76F244E6E1CC}"/>
          </ac:spMkLst>
        </pc:spChg>
        <pc:spChg chg="mod">
          <ac:chgData name="Mr J Bee (BWCET)" userId="a1856448-f297-487a-a7ea-498499ce4ab3" providerId="ADAL" clId="{7B77F153-592D-49B5-BFF1-A2EAA9389930}" dt="2024-11-06T13:22:06.163" v="17660" actId="20577"/>
          <ac:spMkLst>
            <pc:docMk/>
            <pc:sldMk cId="2705013704" sldId="1879"/>
            <ac:spMk id="30" creationId="{1819D3A4-F132-DEEA-FB72-0168E1D5C4A1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818394323" sldId="1880"/>
        </pc:sldMkLst>
        <pc:spChg chg="mod">
          <ac:chgData name="Mr J Bee (BWCET)" userId="a1856448-f297-487a-a7ea-498499ce4ab3" providerId="ADAL" clId="{7B77F153-592D-49B5-BFF1-A2EAA9389930}" dt="2024-11-06T13:22:18.564" v="17686" actId="14100"/>
          <ac:spMkLst>
            <pc:docMk/>
            <pc:sldMk cId="3818394323" sldId="1880"/>
            <ac:spMk id="2" creationId="{76757760-F614-EAAE-77CD-A77CA0D098C7}"/>
          </ac:spMkLst>
        </pc:spChg>
        <pc:spChg chg="mod">
          <ac:chgData name="Mr J Bee (BWCET)" userId="a1856448-f297-487a-a7ea-498499ce4ab3" providerId="ADAL" clId="{7B77F153-592D-49B5-BFF1-A2EAA9389930}" dt="2024-11-06T13:22:14.179" v="17685" actId="1037"/>
          <ac:spMkLst>
            <pc:docMk/>
            <pc:sldMk cId="3818394323" sldId="1880"/>
            <ac:spMk id="3" creationId="{993ECE80-D66D-57B7-EE4B-C74CFA4BF8B7}"/>
          </ac:spMkLst>
        </pc:spChg>
        <pc:spChg chg="mod">
          <ac:chgData name="Mr J Bee (BWCET)" userId="a1856448-f297-487a-a7ea-498499ce4ab3" providerId="ADAL" clId="{7B77F153-592D-49B5-BFF1-A2EAA9389930}" dt="2024-11-06T13:22:27.010" v="17692" actId="20577"/>
          <ac:spMkLst>
            <pc:docMk/>
            <pc:sldMk cId="3818394323" sldId="1880"/>
            <ac:spMk id="4" creationId="{C0A7780B-AA5E-C326-3D3C-63D7270C786B}"/>
          </ac:spMkLst>
        </pc:spChg>
        <pc:spChg chg="mod">
          <ac:chgData name="Mr J Bee (BWCET)" userId="a1856448-f297-487a-a7ea-498499ce4ab3" providerId="ADAL" clId="{7B77F153-592D-49B5-BFF1-A2EAA9389930}" dt="2024-11-06T13:22:28.678" v="17694" actId="20577"/>
          <ac:spMkLst>
            <pc:docMk/>
            <pc:sldMk cId="3818394323" sldId="1880"/>
            <ac:spMk id="11" creationId="{C29C10B6-2818-A506-5D5A-B28E1F1A668F}"/>
          </ac:spMkLst>
        </pc:spChg>
        <pc:spChg chg="mod">
          <ac:chgData name="Mr J Bee (BWCET)" userId="a1856448-f297-487a-a7ea-498499ce4ab3" providerId="ADAL" clId="{7B77F153-592D-49B5-BFF1-A2EAA9389930}" dt="2024-11-06T13:22:34.298" v="17698" actId="20577"/>
          <ac:spMkLst>
            <pc:docMk/>
            <pc:sldMk cId="3818394323" sldId="1880"/>
            <ac:spMk id="30" creationId="{E56F73EA-0AB9-5FB3-CD91-DFF031F60821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523609096" sldId="1881"/>
        </pc:sldMkLst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2" creationId="{54AB52AB-9371-8D38-48FE-D22B32A025DA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3" creationId="{2724AE1F-CB5C-4519-A5A3-DACE11BFCC15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4" creationId="{56A549E7-9960-0281-08FD-BFF3F0AD8E2B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11" creationId="{C8B2DA0B-C026-DFE0-1995-8E6A0220FF7E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16" creationId="{2B87DC2B-8DC7-8B84-3859-B4921440FEA4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17" creationId="{75696A9B-30EE-16C6-36C5-31235779B37B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18" creationId="{020BFD4B-1727-0D4A-09C3-D6C407050F5F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19" creationId="{E6A0279E-D51F-ACF7-72A5-D685A079A057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20" creationId="{EC04A4A3-4830-8C8E-22C8-802947813818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21" creationId="{40558945-36E6-691C-319D-90574E1CC70D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22" creationId="{95AF0579-BC7B-8A67-5D56-A03FCEAD7ED0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23" creationId="{091345C2-D27A-B563-2DAB-CE3348B690E5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24" creationId="{DB7FD025-4FC3-2361-F347-B10B07F3E012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25" creationId="{2A64ACC2-55F1-3748-AB76-C566FA09144B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27" creationId="{FEABDA6D-1C90-242B-44B7-F4CC94F7400C}"/>
          </ac:spMkLst>
        </pc:spChg>
        <pc:spChg chg="del">
          <ac:chgData name="Mr J Bee (BWCET)" userId="a1856448-f297-487a-a7ea-498499ce4ab3" providerId="ADAL" clId="{7B77F153-592D-49B5-BFF1-A2EAA9389930}" dt="2024-11-06T13:23:19.822" v="17701" actId="478"/>
          <ac:spMkLst>
            <pc:docMk/>
            <pc:sldMk cId="523609096" sldId="1881"/>
            <ac:spMk id="30" creationId="{B90D9597-FD15-90D2-E8B5-98F570CB0283}"/>
          </ac:spMkLst>
        </pc:spChg>
        <pc:spChg chg="add mod">
          <ac:chgData name="Mr J Bee (BWCET)" userId="a1856448-f297-487a-a7ea-498499ce4ab3" providerId="ADAL" clId="{7B77F153-592D-49B5-BFF1-A2EAA9389930}" dt="2024-11-06T13:33:48.316" v="17990" actId="1076"/>
          <ac:spMkLst>
            <pc:docMk/>
            <pc:sldMk cId="523609096" sldId="1881"/>
            <ac:spMk id="31" creationId="{08FD5DCC-ED5A-5515-A26C-F315054F3411}"/>
          </ac:spMkLst>
        </pc:spChg>
        <pc:spChg chg="add mod">
          <ac:chgData name="Mr J Bee (BWCET)" userId="a1856448-f297-487a-a7ea-498499ce4ab3" providerId="ADAL" clId="{7B77F153-592D-49B5-BFF1-A2EAA9389930}" dt="2024-11-06T13:33:48.316" v="17990" actId="1076"/>
          <ac:spMkLst>
            <pc:docMk/>
            <pc:sldMk cId="523609096" sldId="1881"/>
            <ac:spMk id="38" creationId="{BFA7DA21-3389-9658-ACA1-70FD3E0C5580}"/>
          </ac:spMkLst>
        </pc:spChg>
        <pc:spChg chg="add del mod">
          <ac:chgData name="Mr J Bee (BWCET)" userId="a1856448-f297-487a-a7ea-498499ce4ab3" providerId="ADAL" clId="{7B77F153-592D-49B5-BFF1-A2EAA9389930}" dt="2024-11-06T13:23:56.057" v="17707" actId="478"/>
          <ac:spMkLst>
            <pc:docMk/>
            <pc:sldMk cId="523609096" sldId="1881"/>
            <ac:spMk id="40" creationId="{982F3F5E-6D5D-DCC7-EB0D-7D3EB8EADEF7}"/>
          </ac:spMkLst>
        </pc:spChg>
        <pc:spChg chg="add mod">
          <ac:chgData name="Mr J Bee (BWCET)" userId="a1856448-f297-487a-a7ea-498499ce4ab3" providerId="ADAL" clId="{7B77F153-592D-49B5-BFF1-A2EAA9389930}" dt="2024-11-06T13:33:48.316" v="17990" actId="1076"/>
          <ac:spMkLst>
            <pc:docMk/>
            <pc:sldMk cId="523609096" sldId="1881"/>
            <ac:spMk id="42" creationId="{91CF8D9B-C9C9-8F59-C7EC-37B65BACA63A}"/>
          </ac:spMkLst>
        </pc:spChg>
        <pc:spChg chg="add mod">
          <ac:chgData name="Mr J Bee (BWCET)" userId="a1856448-f297-487a-a7ea-498499ce4ab3" providerId="ADAL" clId="{7B77F153-592D-49B5-BFF1-A2EAA9389930}" dt="2024-11-06T13:33:48.316" v="17990" actId="1076"/>
          <ac:spMkLst>
            <pc:docMk/>
            <pc:sldMk cId="523609096" sldId="1881"/>
            <ac:spMk id="53" creationId="{ECF2725A-C106-3FE7-680B-C9F8AC5851D1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58" creationId="{DA31DAD7-D47B-C94F-A220-1385C9E4F91D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60" creationId="{9FF21FFB-E195-4EDE-E0A1-3E379EF7B630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61" creationId="{67332F31-2770-82D7-D71E-FAE9E4605C80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62" creationId="{EADD7B4B-5388-7A4B-6DE7-70BCB639AAFF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63" creationId="{1894AD87-ADF2-9735-EE27-61D8E9CC6D2F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64" creationId="{6C07D8F8-8DD0-E2C2-4162-49AAF4D8016B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65" creationId="{CFC5EF86-59EC-5498-A0CD-346D2064D324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67" creationId="{08CF604E-0D24-949C-EB7E-4A5CAA097E04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68" creationId="{FAE9FFBD-8762-7C6C-FF45-FCC07242336E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69" creationId="{723DF0E3-1FD5-332A-6589-D0DF16313EFF}"/>
          </ac:spMkLst>
        </pc:spChg>
        <pc:spChg chg="add mod">
          <ac:chgData name="Mr J Bee (BWCET)" userId="a1856448-f297-487a-a7ea-498499ce4ab3" providerId="ADAL" clId="{7B77F153-592D-49B5-BFF1-A2EAA9389930}" dt="2024-11-06T13:25:25.439" v="17729"/>
          <ac:spMkLst>
            <pc:docMk/>
            <pc:sldMk cId="523609096" sldId="1881"/>
            <ac:spMk id="71" creationId="{D56E5563-0E67-DC17-2B35-370EC030A72F}"/>
          </ac:spMkLst>
        </pc:spChg>
        <pc:spChg chg="add mod">
          <ac:chgData name="Mr J Bee (BWCET)" userId="a1856448-f297-487a-a7ea-498499ce4ab3" providerId="ADAL" clId="{7B77F153-592D-49B5-BFF1-A2EAA9389930}" dt="2024-11-06T13:25:25.439" v="17729"/>
          <ac:spMkLst>
            <pc:docMk/>
            <pc:sldMk cId="523609096" sldId="1881"/>
            <ac:spMk id="75" creationId="{2105E0C8-9FED-C9E7-F784-BD8B69E5943E}"/>
          </ac:spMkLst>
        </pc:spChg>
        <pc:spChg chg="add mod">
          <ac:chgData name="Mr J Bee (BWCET)" userId="a1856448-f297-487a-a7ea-498499ce4ab3" providerId="ADAL" clId="{7B77F153-592D-49B5-BFF1-A2EAA9389930}" dt="2024-11-06T13:25:25.439" v="17729"/>
          <ac:spMkLst>
            <pc:docMk/>
            <pc:sldMk cId="523609096" sldId="1881"/>
            <ac:spMk id="78" creationId="{2E1D8D94-ED6A-89A4-C3F2-FDF196645617}"/>
          </ac:spMkLst>
        </pc:spChg>
        <pc:spChg chg="mod">
          <ac:chgData name="Mr J Bee (BWCET)" userId="a1856448-f297-487a-a7ea-498499ce4ab3" providerId="ADAL" clId="{7B77F153-592D-49B5-BFF1-A2EAA9389930}" dt="2024-11-06T13:28:13.741" v="17901" actId="20577"/>
          <ac:spMkLst>
            <pc:docMk/>
            <pc:sldMk cId="523609096" sldId="1881"/>
            <ac:spMk id="83" creationId="{59AEBAC0-2D13-C4CA-0CCC-65CE09E5EC92}"/>
          </ac:spMkLst>
        </pc:spChg>
        <pc:spChg chg="add mod">
          <ac:chgData name="Mr J Bee (BWCET)" userId="a1856448-f297-487a-a7ea-498499ce4ab3" providerId="ADAL" clId="{7B77F153-592D-49B5-BFF1-A2EAA9389930}" dt="2024-11-06T13:25:25.439" v="17729"/>
          <ac:spMkLst>
            <pc:docMk/>
            <pc:sldMk cId="523609096" sldId="1881"/>
            <ac:spMk id="85" creationId="{F19C5946-A441-27C0-EF49-EE137996F799}"/>
          </ac:spMkLst>
        </pc:spChg>
        <pc:spChg chg="add del mod">
          <ac:chgData name="Mr J Bee (BWCET)" userId="a1856448-f297-487a-a7ea-498499ce4ab3" providerId="ADAL" clId="{7B77F153-592D-49B5-BFF1-A2EAA9389930}" dt="2024-11-06T13:28:46.130" v="17929" actId="478"/>
          <ac:spMkLst>
            <pc:docMk/>
            <pc:sldMk cId="523609096" sldId="1881"/>
            <ac:spMk id="87" creationId="{048AF562-871D-1539-1DBC-74B382618BB7}"/>
          </ac:spMkLst>
        </pc:spChg>
        <pc:spChg chg="add del mod">
          <ac:chgData name="Mr J Bee (BWCET)" userId="a1856448-f297-487a-a7ea-498499ce4ab3" providerId="ADAL" clId="{7B77F153-592D-49B5-BFF1-A2EAA9389930}" dt="2024-11-06T13:28:46.130" v="17929" actId="478"/>
          <ac:spMkLst>
            <pc:docMk/>
            <pc:sldMk cId="523609096" sldId="1881"/>
            <ac:spMk id="91" creationId="{D7B854DE-AB9B-3B65-4A4B-47B723B429B1}"/>
          </ac:spMkLst>
        </pc:spChg>
        <pc:spChg chg="add del mod">
          <ac:chgData name="Mr J Bee (BWCET)" userId="a1856448-f297-487a-a7ea-498499ce4ab3" providerId="ADAL" clId="{7B77F153-592D-49B5-BFF1-A2EAA9389930}" dt="2024-11-06T13:28:46.130" v="17929" actId="478"/>
          <ac:spMkLst>
            <pc:docMk/>
            <pc:sldMk cId="523609096" sldId="1881"/>
            <ac:spMk id="94" creationId="{FB59309E-B8DF-E483-CC28-C4B780191C31}"/>
          </ac:spMkLst>
        </pc:spChg>
        <pc:spChg chg="add del mod">
          <ac:chgData name="Mr J Bee (BWCET)" userId="a1856448-f297-487a-a7ea-498499ce4ab3" providerId="ADAL" clId="{7B77F153-592D-49B5-BFF1-A2EAA9389930}" dt="2024-11-06T13:28:48.862" v="17930" actId="478"/>
          <ac:spMkLst>
            <pc:docMk/>
            <pc:sldMk cId="523609096" sldId="1881"/>
            <ac:spMk id="100" creationId="{FE31DDD5-4BF9-64FE-1821-96CBE7F5E303}"/>
          </ac:spMkLst>
        </pc:spChg>
        <pc:spChg chg="del">
          <ac:chgData name="Mr J Bee (BWCET)" userId="a1856448-f297-487a-a7ea-498499ce4ab3" providerId="ADAL" clId="{7B77F153-592D-49B5-BFF1-A2EAA9389930}" dt="2024-11-06T13:23:18.269" v="17700" actId="478"/>
          <ac:spMkLst>
            <pc:docMk/>
            <pc:sldMk cId="523609096" sldId="1881"/>
            <ac:spMk id="106" creationId="{1F8DFDB9-A82C-729D-6187-8F0EED7B2094}"/>
          </ac:spMkLst>
        </pc:spChg>
        <pc:spChg chg="add mod">
          <ac:chgData name="Mr J Bee (BWCET)" userId="a1856448-f297-487a-a7ea-498499ce4ab3" providerId="ADAL" clId="{7B77F153-592D-49B5-BFF1-A2EAA9389930}" dt="2024-11-06T13:33:48.316" v="17990" actId="1076"/>
          <ac:spMkLst>
            <pc:docMk/>
            <pc:sldMk cId="523609096" sldId="1881"/>
            <ac:spMk id="110" creationId="{312927F5-182F-2F6B-FDB4-CA63424091A8}"/>
          </ac:spMkLst>
        </pc:spChg>
        <pc:spChg chg="add mod">
          <ac:chgData name="Mr J Bee (BWCET)" userId="a1856448-f297-487a-a7ea-498499ce4ab3" providerId="ADAL" clId="{7B77F153-592D-49B5-BFF1-A2EAA9389930}" dt="2024-11-06T13:33:48.316" v="17990" actId="1076"/>
          <ac:spMkLst>
            <pc:docMk/>
            <pc:sldMk cId="523609096" sldId="1881"/>
            <ac:spMk id="114" creationId="{F9661194-007F-23A0-977E-A317E365C1AF}"/>
          </ac:spMkLst>
        </pc:spChg>
        <pc:spChg chg="add mod">
          <ac:chgData name="Mr J Bee (BWCET)" userId="a1856448-f297-487a-a7ea-498499ce4ab3" providerId="ADAL" clId="{7B77F153-592D-49B5-BFF1-A2EAA9389930}" dt="2024-11-06T13:33:48.316" v="17990" actId="1076"/>
          <ac:spMkLst>
            <pc:docMk/>
            <pc:sldMk cId="523609096" sldId="1881"/>
            <ac:spMk id="117" creationId="{2E0F33BF-8379-5AAC-9039-5B2DC5F626C4}"/>
          </ac:spMkLst>
        </pc:spChg>
        <pc:spChg chg="add mod">
          <ac:chgData name="Mr J Bee (BWCET)" userId="a1856448-f297-487a-a7ea-498499ce4ab3" providerId="ADAL" clId="{7B77F153-592D-49B5-BFF1-A2EAA9389930}" dt="2024-11-06T13:33:48.316" v="17990" actId="1076"/>
          <ac:spMkLst>
            <pc:docMk/>
            <pc:sldMk cId="523609096" sldId="1881"/>
            <ac:spMk id="123" creationId="{63057217-3DC1-051F-D307-E20B8497CD01}"/>
          </ac:spMkLst>
        </pc:spChg>
        <pc:picChg chg="add del mod">
          <ac:chgData name="Mr J Bee (BWCET)" userId="a1856448-f297-487a-a7ea-498499ce4ab3" providerId="ADAL" clId="{7B77F153-592D-49B5-BFF1-A2EAA9389930}" dt="2024-11-06T13:27:38.292" v="17797" actId="478"/>
          <ac:picMkLst>
            <pc:docMk/>
            <pc:sldMk cId="523609096" sldId="1881"/>
            <ac:picMk id="55" creationId="{205FAA7B-18D1-EAB6-613C-6FD04AC1EE02}"/>
          </ac:picMkLst>
        </pc:picChg>
        <pc:picChg chg="add del mod">
          <ac:chgData name="Mr J Bee (BWCET)" userId="a1856448-f297-487a-a7ea-498499ce4ab3" providerId="ADAL" clId="{7B77F153-592D-49B5-BFF1-A2EAA9389930}" dt="2024-11-06T13:25:39.862" v="17732" actId="478"/>
          <ac:picMkLst>
            <pc:docMk/>
            <pc:sldMk cId="523609096" sldId="1881"/>
            <ac:picMk id="101" creationId="{A9E5FD18-D161-64E3-23B5-010550F8DD96}"/>
          </ac:picMkLst>
        </pc:picChg>
        <pc:picChg chg="add del mod">
          <ac:chgData name="Mr J Bee (BWCET)" userId="a1856448-f297-487a-a7ea-498499ce4ab3" providerId="ADAL" clId="{7B77F153-592D-49B5-BFF1-A2EAA9389930}" dt="2024-11-06T13:27:38.826" v="17798" actId="478"/>
          <ac:picMkLst>
            <pc:docMk/>
            <pc:sldMk cId="523609096" sldId="1881"/>
            <ac:picMk id="104" creationId="{09B79DEA-B547-227F-771C-2B8B364A3F70}"/>
          </ac:picMkLst>
        </pc:picChg>
        <pc:picChg chg="add mod">
          <ac:chgData name="Mr J Bee (BWCET)" userId="a1856448-f297-487a-a7ea-498499ce4ab3" providerId="ADAL" clId="{7B77F153-592D-49B5-BFF1-A2EAA9389930}" dt="2024-11-06T13:33:48.316" v="17990" actId="1076"/>
          <ac:picMkLst>
            <pc:docMk/>
            <pc:sldMk cId="523609096" sldId="1881"/>
            <ac:picMk id="108" creationId="{F26B02A7-381B-E80F-E830-32922ECA8879}"/>
          </ac:picMkLst>
        </pc:picChg>
        <pc:picChg chg="add mod">
          <ac:chgData name="Mr J Bee (BWCET)" userId="a1856448-f297-487a-a7ea-498499ce4ab3" providerId="ADAL" clId="{7B77F153-592D-49B5-BFF1-A2EAA9389930}" dt="2024-11-06T13:33:48.316" v="17990" actId="1076"/>
          <ac:picMkLst>
            <pc:docMk/>
            <pc:sldMk cId="523609096" sldId="1881"/>
            <ac:picMk id="109" creationId="{5BFEA293-9DFD-1150-81B8-7831FEB53816}"/>
          </ac:picMkLst>
        </pc:picChg>
        <pc:picChg chg="add del mod">
          <ac:chgData name="Mr J Bee (BWCET)" userId="a1856448-f297-487a-a7ea-498499ce4ab3" providerId="ADAL" clId="{7B77F153-592D-49B5-BFF1-A2EAA9389930}" dt="2024-11-06T13:29:25.187" v="17938" actId="478"/>
          <ac:picMkLst>
            <pc:docMk/>
            <pc:sldMk cId="523609096" sldId="1881"/>
            <ac:picMk id="126" creationId="{1CECF130-8AE9-D99F-EF69-E630D428C1F8}"/>
          </ac:picMkLst>
        </pc:picChg>
        <pc:picChg chg="add del mod">
          <ac:chgData name="Mr J Bee (BWCET)" userId="a1856448-f297-487a-a7ea-498499ce4ab3" providerId="ADAL" clId="{7B77F153-592D-49B5-BFF1-A2EAA9389930}" dt="2024-11-06T13:31:14.544" v="17960" actId="478"/>
          <ac:picMkLst>
            <pc:docMk/>
            <pc:sldMk cId="523609096" sldId="1881"/>
            <ac:picMk id="127" creationId="{9E3B9E70-B5FA-252B-647B-4EC7ED36D0AD}"/>
          </ac:picMkLst>
        </pc:picChg>
        <pc:picChg chg="add del mod">
          <ac:chgData name="Mr J Bee (BWCET)" userId="a1856448-f297-487a-a7ea-498499ce4ab3" providerId="ADAL" clId="{7B77F153-592D-49B5-BFF1-A2EAA9389930}" dt="2024-11-06T13:32:09.641" v="17974" actId="478"/>
          <ac:picMkLst>
            <pc:docMk/>
            <pc:sldMk cId="523609096" sldId="1881"/>
            <ac:picMk id="130" creationId="{3F7413F4-BA71-E780-FC5D-62463175F1EB}"/>
          </ac:picMkLst>
        </pc:picChg>
        <pc:picChg chg="add mod">
          <ac:chgData name="Mr J Bee (BWCET)" userId="a1856448-f297-487a-a7ea-498499ce4ab3" providerId="ADAL" clId="{7B77F153-592D-49B5-BFF1-A2EAA9389930}" dt="2024-11-06T13:33:48.316" v="17990" actId="1076"/>
          <ac:picMkLst>
            <pc:docMk/>
            <pc:sldMk cId="523609096" sldId="1881"/>
            <ac:picMk id="132" creationId="{696AA17A-7B56-6904-A27F-A5E9C01F5BDF}"/>
          </ac:picMkLst>
        </pc:picChg>
        <pc:picChg chg="add mod">
          <ac:chgData name="Mr J Bee (BWCET)" userId="a1856448-f297-487a-a7ea-498499ce4ab3" providerId="ADAL" clId="{7B77F153-592D-49B5-BFF1-A2EAA9389930}" dt="2024-11-06T13:33:48.316" v="17990" actId="1076"/>
          <ac:picMkLst>
            <pc:docMk/>
            <pc:sldMk cId="523609096" sldId="1881"/>
            <ac:picMk id="133" creationId="{8A64ED3F-0221-81B7-9FDC-A603FB586DAE}"/>
          </ac:picMkLst>
        </pc:pic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5" creationId="{77C655D4-6D1F-59E0-FE7F-B1459B40757E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6" creationId="{0FA3E9F2-2970-2989-2B92-21561AF0E07F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7" creationId="{8C5A4AA7-3BD6-0FFA-CDF7-20AEE6DB9221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8" creationId="{2C02BC2F-A36D-78BA-8B72-5E0775E87C0F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9" creationId="{7A11137A-9602-9009-7E1D-4942589FAF29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10" creationId="{5AC31C5E-01A3-1000-DECF-6D2E9DFA0C08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12" creationId="{6A283E04-0D5B-AE4D-47C2-2C574F557923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13" creationId="{880D0036-C8F9-D0BA-E72F-AEB3A21F67C0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14" creationId="{F811DF88-AA85-397C-865E-D81C53A99518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15" creationId="{461A7196-8B84-6CD6-1C36-92869BC040E5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28" creationId="{D3214ED4-54AC-EE5F-AC42-7A99C3A1B278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29" creationId="{AB24996D-BC01-0989-7DD8-ECF3F9AB3D6B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32" creationId="{63156D3D-FC47-9EE2-005F-E530DD7E2263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33" creationId="{E3594259-2512-E4BA-31C2-BA76EA89E6A4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34" creationId="{F1F00397-03D5-A2B8-70B0-F1FF1EE17394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35" creationId="{A0009F67-8D7B-2D9B-6C5A-FB74486B2C78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36" creationId="{A0CB50B4-12ED-2A35-9D35-6BB99556AA8C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37" creationId="{B6CC7ECD-A047-2C4A-FEBD-79B356A38FC4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39" creationId="{9E8F6CD5-3316-5E2F-8D6D-DD67FC35E246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41" creationId="{67760AC0-9646-A6DA-7AFA-24841EB075A3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43" creationId="{755C7B61-39F0-5F66-4897-491340E816BD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44" creationId="{88FD6B31-2DD5-26F9-00F1-A76D34552A03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45" creationId="{F4F395DB-92D9-64AD-F977-A73D36A71EB1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46" creationId="{68B0DE33-A1D2-1F9A-3E05-D2EBA0EC461B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47" creationId="{4DACD8AE-229D-F090-2FB0-BFB25004DFC7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48" creationId="{92036B6C-BF5D-D3B4-407C-4A8E86D5E195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49" creationId="{EA051C04-069F-3C4E-E89D-2D609BA4E1F0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50" creationId="{C160AB47-5F4C-A697-2255-9657CD4FC2E4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51" creationId="{9000B9DD-5780-C8D0-33ED-E8B7FF6D1382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52" creationId="{DBFCADC5-19CC-20F3-43A0-75D3E7BF94EF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56" creationId="{D5C61BA8-AF9D-4D4E-9A5F-BB4BB75F35E8}"/>
          </ac:cxnSpMkLst>
        </pc:cxnChg>
        <pc:cxnChg chg="del">
          <ac:chgData name="Mr J Bee (BWCET)" userId="a1856448-f297-487a-a7ea-498499ce4ab3" providerId="ADAL" clId="{7B77F153-592D-49B5-BFF1-A2EAA9389930}" dt="2024-11-06T13:23:18.269" v="17700" actId="478"/>
          <ac:cxnSpMkLst>
            <pc:docMk/>
            <pc:sldMk cId="523609096" sldId="1881"/>
            <ac:cxnSpMk id="57" creationId="{37E88FF3-9F1A-0B9C-827A-67A7BD9188CF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66" creationId="{92ED43B1-CE08-75C5-B633-1FF046A816C8}"/>
          </ac:cxnSpMkLst>
        </pc:cxnChg>
        <pc:cxnChg chg="add mod">
          <ac:chgData name="Mr J Bee (BWCET)" userId="a1856448-f297-487a-a7ea-498499ce4ab3" providerId="ADAL" clId="{7B77F153-592D-49B5-BFF1-A2EAA9389930}" dt="2024-11-06T13:25:25.439" v="17729"/>
          <ac:cxnSpMkLst>
            <pc:docMk/>
            <pc:sldMk cId="523609096" sldId="1881"/>
            <ac:cxnSpMk id="72" creationId="{E2C6C3DA-B42C-8DD7-8F6F-FFACBE4E3733}"/>
          </ac:cxnSpMkLst>
        </pc:cxnChg>
        <pc:cxnChg chg="add mod">
          <ac:chgData name="Mr J Bee (BWCET)" userId="a1856448-f297-487a-a7ea-498499ce4ab3" providerId="ADAL" clId="{7B77F153-592D-49B5-BFF1-A2EAA9389930}" dt="2024-11-06T13:25:25.439" v="17729"/>
          <ac:cxnSpMkLst>
            <pc:docMk/>
            <pc:sldMk cId="523609096" sldId="1881"/>
            <ac:cxnSpMk id="73" creationId="{8A6D5381-DFA5-E958-C5F8-137FB44BE3CC}"/>
          </ac:cxnSpMkLst>
        </pc:cxnChg>
        <pc:cxnChg chg="add mod">
          <ac:chgData name="Mr J Bee (BWCET)" userId="a1856448-f297-487a-a7ea-498499ce4ab3" providerId="ADAL" clId="{7B77F153-592D-49B5-BFF1-A2EAA9389930}" dt="2024-11-06T13:25:25.439" v="17729"/>
          <ac:cxnSpMkLst>
            <pc:docMk/>
            <pc:sldMk cId="523609096" sldId="1881"/>
            <ac:cxnSpMk id="74" creationId="{E5C0CBB3-F739-1F8F-DCAC-AA87A8B7EC12}"/>
          </ac:cxnSpMkLst>
        </pc:cxnChg>
        <pc:cxnChg chg="add mod">
          <ac:chgData name="Mr J Bee (BWCET)" userId="a1856448-f297-487a-a7ea-498499ce4ab3" providerId="ADAL" clId="{7B77F153-592D-49B5-BFF1-A2EAA9389930}" dt="2024-11-06T13:25:25.439" v="17729"/>
          <ac:cxnSpMkLst>
            <pc:docMk/>
            <pc:sldMk cId="523609096" sldId="1881"/>
            <ac:cxnSpMk id="76" creationId="{3FD76669-26CE-EF6A-03DA-9054759F68B8}"/>
          </ac:cxnSpMkLst>
        </pc:cxnChg>
        <pc:cxnChg chg="add mod">
          <ac:chgData name="Mr J Bee (BWCET)" userId="a1856448-f297-487a-a7ea-498499ce4ab3" providerId="ADAL" clId="{7B77F153-592D-49B5-BFF1-A2EAA9389930}" dt="2024-11-06T13:25:25.439" v="17729"/>
          <ac:cxnSpMkLst>
            <pc:docMk/>
            <pc:sldMk cId="523609096" sldId="1881"/>
            <ac:cxnSpMk id="77" creationId="{71DFF1B1-CA46-E115-D84D-D909F25F2775}"/>
          </ac:cxnSpMkLst>
        </pc:cxnChg>
        <pc:cxnChg chg="add mod">
          <ac:chgData name="Mr J Bee (BWCET)" userId="a1856448-f297-487a-a7ea-498499ce4ab3" providerId="ADAL" clId="{7B77F153-592D-49B5-BFF1-A2EAA9389930}" dt="2024-11-06T13:25:25.439" v="17729"/>
          <ac:cxnSpMkLst>
            <pc:docMk/>
            <pc:sldMk cId="523609096" sldId="1881"/>
            <ac:cxnSpMk id="79" creationId="{CDB8B17A-BCBC-4758-E8E7-B6478D33A148}"/>
          </ac:cxnSpMkLst>
        </pc:cxnChg>
        <pc:cxnChg chg="add mod">
          <ac:chgData name="Mr J Bee (BWCET)" userId="a1856448-f297-487a-a7ea-498499ce4ab3" providerId="ADAL" clId="{7B77F153-592D-49B5-BFF1-A2EAA9389930}" dt="2024-11-06T13:25:25.439" v="17729"/>
          <ac:cxnSpMkLst>
            <pc:docMk/>
            <pc:sldMk cId="523609096" sldId="1881"/>
            <ac:cxnSpMk id="80" creationId="{B07A7CC0-D5BB-85AD-9C92-9117C70DAD9B}"/>
          </ac:cxnSpMkLst>
        </pc:cxnChg>
        <pc:cxnChg chg="add mod">
          <ac:chgData name="Mr J Bee (BWCET)" userId="a1856448-f297-487a-a7ea-498499ce4ab3" providerId="ADAL" clId="{7B77F153-592D-49B5-BFF1-A2EAA9389930}" dt="2024-11-06T13:25:25.439" v="17729"/>
          <ac:cxnSpMkLst>
            <pc:docMk/>
            <pc:sldMk cId="523609096" sldId="1881"/>
            <ac:cxnSpMk id="81" creationId="{EAE79FAE-7A9B-5B2D-C3E4-5522935B5ABA}"/>
          </ac:cxnSpMkLst>
        </pc:cxnChg>
        <pc:cxnChg chg="add mod">
          <ac:chgData name="Mr J Bee (BWCET)" userId="a1856448-f297-487a-a7ea-498499ce4ab3" providerId="ADAL" clId="{7B77F153-592D-49B5-BFF1-A2EAA9389930}" dt="2024-11-06T13:25:25.439" v="17729"/>
          <ac:cxnSpMkLst>
            <pc:docMk/>
            <pc:sldMk cId="523609096" sldId="1881"/>
            <ac:cxnSpMk id="82" creationId="{B3773B9B-482A-0A06-39D2-DDCA1ABFC8B8}"/>
          </ac:cxnSpMkLst>
        </pc:cxnChg>
        <pc:cxnChg chg="add mod">
          <ac:chgData name="Mr J Bee (BWCET)" userId="a1856448-f297-487a-a7ea-498499ce4ab3" providerId="ADAL" clId="{7B77F153-592D-49B5-BFF1-A2EAA9389930}" dt="2024-11-06T13:25:25.439" v="17729"/>
          <ac:cxnSpMkLst>
            <pc:docMk/>
            <pc:sldMk cId="523609096" sldId="1881"/>
            <ac:cxnSpMk id="84" creationId="{9F0F9C46-41B8-2691-3145-CF11491DAA1B}"/>
          </ac:cxnSpMkLst>
        </pc:cxnChg>
        <pc:cxnChg chg="add mod">
          <ac:chgData name="Mr J Bee (BWCET)" userId="a1856448-f297-487a-a7ea-498499ce4ab3" providerId="ADAL" clId="{7B77F153-592D-49B5-BFF1-A2EAA9389930}" dt="2024-11-06T13:25:25.439" v="17729"/>
          <ac:cxnSpMkLst>
            <pc:docMk/>
            <pc:sldMk cId="523609096" sldId="1881"/>
            <ac:cxnSpMk id="86" creationId="{1CED01AD-1D02-3EA6-D517-AE2A6545AFC3}"/>
          </ac:cxnSpMkLst>
        </pc:cxnChg>
        <pc:cxnChg chg="add del mod">
          <ac:chgData name="Mr J Bee (BWCET)" userId="a1856448-f297-487a-a7ea-498499ce4ab3" providerId="ADAL" clId="{7B77F153-592D-49B5-BFF1-A2EAA9389930}" dt="2024-11-06T13:28:46.130" v="17929" actId="478"/>
          <ac:cxnSpMkLst>
            <pc:docMk/>
            <pc:sldMk cId="523609096" sldId="1881"/>
            <ac:cxnSpMk id="88" creationId="{DA6BEA54-EEED-A2D4-9A40-1B9E1651A076}"/>
          </ac:cxnSpMkLst>
        </pc:cxnChg>
        <pc:cxnChg chg="add del mod">
          <ac:chgData name="Mr J Bee (BWCET)" userId="a1856448-f297-487a-a7ea-498499ce4ab3" providerId="ADAL" clId="{7B77F153-592D-49B5-BFF1-A2EAA9389930}" dt="2024-11-06T13:28:46.130" v="17929" actId="478"/>
          <ac:cxnSpMkLst>
            <pc:docMk/>
            <pc:sldMk cId="523609096" sldId="1881"/>
            <ac:cxnSpMk id="89" creationId="{8A9AF7DD-A7F0-EEE9-B0A2-AFB00A358278}"/>
          </ac:cxnSpMkLst>
        </pc:cxnChg>
        <pc:cxnChg chg="add del mod">
          <ac:chgData name="Mr J Bee (BWCET)" userId="a1856448-f297-487a-a7ea-498499ce4ab3" providerId="ADAL" clId="{7B77F153-592D-49B5-BFF1-A2EAA9389930}" dt="2024-11-06T13:28:46.130" v="17929" actId="478"/>
          <ac:cxnSpMkLst>
            <pc:docMk/>
            <pc:sldMk cId="523609096" sldId="1881"/>
            <ac:cxnSpMk id="90" creationId="{8F871607-095E-1CFA-3674-A5129CC31E9A}"/>
          </ac:cxnSpMkLst>
        </pc:cxnChg>
        <pc:cxnChg chg="add del mod">
          <ac:chgData name="Mr J Bee (BWCET)" userId="a1856448-f297-487a-a7ea-498499ce4ab3" providerId="ADAL" clId="{7B77F153-592D-49B5-BFF1-A2EAA9389930}" dt="2024-11-06T13:28:46.130" v="17929" actId="478"/>
          <ac:cxnSpMkLst>
            <pc:docMk/>
            <pc:sldMk cId="523609096" sldId="1881"/>
            <ac:cxnSpMk id="92" creationId="{1E30653B-2566-2AC4-AB6F-ADBC57CFF819}"/>
          </ac:cxnSpMkLst>
        </pc:cxnChg>
        <pc:cxnChg chg="add del mod">
          <ac:chgData name="Mr J Bee (BWCET)" userId="a1856448-f297-487a-a7ea-498499ce4ab3" providerId="ADAL" clId="{7B77F153-592D-49B5-BFF1-A2EAA9389930}" dt="2024-11-06T13:28:46.130" v="17929" actId="478"/>
          <ac:cxnSpMkLst>
            <pc:docMk/>
            <pc:sldMk cId="523609096" sldId="1881"/>
            <ac:cxnSpMk id="93" creationId="{4A6A36F0-6EAC-2CEE-89BF-FE9D5D0753FD}"/>
          </ac:cxnSpMkLst>
        </pc:cxnChg>
        <pc:cxnChg chg="add del mod">
          <ac:chgData name="Mr J Bee (BWCET)" userId="a1856448-f297-487a-a7ea-498499ce4ab3" providerId="ADAL" clId="{7B77F153-592D-49B5-BFF1-A2EAA9389930}" dt="2024-11-06T13:28:46.130" v="17929" actId="478"/>
          <ac:cxnSpMkLst>
            <pc:docMk/>
            <pc:sldMk cId="523609096" sldId="1881"/>
            <ac:cxnSpMk id="95" creationId="{69F95697-25FD-E571-906B-0BF958BEA753}"/>
          </ac:cxnSpMkLst>
        </pc:cxnChg>
        <pc:cxnChg chg="add del mod">
          <ac:chgData name="Mr J Bee (BWCET)" userId="a1856448-f297-487a-a7ea-498499ce4ab3" providerId="ADAL" clId="{7B77F153-592D-49B5-BFF1-A2EAA9389930}" dt="2024-11-06T13:28:46.130" v="17929" actId="478"/>
          <ac:cxnSpMkLst>
            <pc:docMk/>
            <pc:sldMk cId="523609096" sldId="1881"/>
            <ac:cxnSpMk id="96" creationId="{052D2FC3-3739-79BF-6ADA-557112B0CDD9}"/>
          </ac:cxnSpMkLst>
        </pc:cxnChg>
        <pc:cxnChg chg="add del mod">
          <ac:chgData name="Mr J Bee (BWCET)" userId="a1856448-f297-487a-a7ea-498499ce4ab3" providerId="ADAL" clId="{7B77F153-592D-49B5-BFF1-A2EAA9389930}" dt="2024-11-06T13:28:46.130" v="17929" actId="478"/>
          <ac:cxnSpMkLst>
            <pc:docMk/>
            <pc:sldMk cId="523609096" sldId="1881"/>
            <ac:cxnSpMk id="97" creationId="{8D6ADA3C-C8C5-0881-FEAA-7C67451E45BB}"/>
          </ac:cxnSpMkLst>
        </pc:cxnChg>
        <pc:cxnChg chg="add del mod">
          <ac:chgData name="Mr J Bee (BWCET)" userId="a1856448-f297-487a-a7ea-498499ce4ab3" providerId="ADAL" clId="{7B77F153-592D-49B5-BFF1-A2EAA9389930}" dt="2024-11-06T13:28:46.130" v="17929" actId="478"/>
          <ac:cxnSpMkLst>
            <pc:docMk/>
            <pc:sldMk cId="523609096" sldId="1881"/>
            <ac:cxnSpMk id="98" creationId="{83AE8135-35FC-89D7-9E2F-26B65B8B2632}"/>
          </ac:cxnSpMkLst>
        </pc:cxnChg>
        <pc:cxnChg chg="add del mod">
          <ac:chgData name="Mr J Bee (BWCET)" userId="a1856448-f297-487a-a7ea-498499ce4ab3" providerId="ADAL" clId="{7B77F153-592D-49B5-BFF1-A2EAA9389930}" dt="2024-11-06T13:28:46.130" v="17929" actId="478"/>
          <ac:cxnSpMkLst>
            <pc:docMk/>
            <pc:sldMk cId="523609096" sldId="1881"/>
            <ac:cxnSpMk id="99" creationId="{72FFBE75-2C37-8F5A-1FA2-E053AEB05AE7}"/>
          </ac:cxnSpMkLst>
        </pc:cxnChg>
        <pc:cxnChg chg="add del mod">
          <ac:chgData name="Mr J Bee (BWCET)" userId="a1856448-f297-487a-a7ea-498499ce4ab3" providerId="ADAL" clId="{7B77F153-592D-49B5-BFF1-A2EAA9389930}" dt="2024-11-06T13:26:15.014" v="17740" actId="478"/>
          <ac:cxnSpMkLst>
            <pc:docMk/>
            <pc:sldMk cId="523609096" sldId="1881"/>
            <ac:cxnSpMk id="102" creationId="{3C11C8FA-8D0D-1453-DB29-CFE38A478156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05" creationId="{743554FF-2AA1-A781-18F4-2208E0C5C251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11" creationId="{A7848382-5259-BE14-85F9-782A5A00680B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12" creationId="{4DC57C87-1AA8-B28E-3F80-498302C725FD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13" creationId="{8C21D700-129B-79EF-6B4B-ADF4D9D95710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15" creationId="{0858DB40-22A0-801A-BB1E-493098B18A2F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16" creationId="{277703F8-F2F0-0708-43A1-0881DEC7BC56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18" creationId="{DEA6E9FE-BB1E-5A6C-E19E-C5D75926A7E1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19" creationId="{C4294E1C-29C4-D746-0846-B39C1EDF9872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20" creationId="{583B7BBD-B333-4BE6-35A9-E10775822B50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21" creationId="{2ED750A8-D88A-D29A-B740-4AC8127E57C6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22" creationId="{42163D6D-35A2-FC53-37BF-B0A2D501A657}"/>
          </ac:cxnSpMkLst>
        </pc:cxnChg>
        <pc:cxnChg chg="add del mod">
          <ac:chgData name="Mr J Bee (BWCET)" userId="a1856448-f297-487a-a7ea-498499ce4ab3" providerId="ADAL" clId="{7B77F153-592D-49B5-BFF1-A2EAA9389930}" dt="2024-11-06T13:32:47.220" v="17983" actId="478"/>
          <ac:cxnSpMkLst>
            <pc:docMk/>
            <pc:sldMk cId="523609096" sldId="1881"/>
            <ac:cxnSpMk id="124" creationId="{C06ACE86-AE08-B099-2265-8B012652FA5E}"/>
          </ac:cxnSpMkLst>
        </pc:cxnChg>
        <pc:cxnChg chg="add del mod">
          <ac:chgData name="Mr J Bee (BWCET)" userId="a1856448-f297-487a-a7ea-498499ce4ab3" providerId="ADAL" clId="{7B77F153-592D-49B5-BFF1-A2EAA9389930}" dt="2024-11-06T13:31:15.156" v="17961" actId="478"/>
          <ac:cxnSpMkLst>
            <pc:docMk/>
            <pc:sldMk cId="523609096" sldId="1881"/>
            <ac:cxnSpMk id="125" creationId="{0B53056C-F44B-1498-4AD9-3C2EE0820DBD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28" creationId="{EA303A48-13F5-5E32-2A82-A4BD152372C0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29" creationId="{43C6A34B-CC35-BD2B-FCE3-AF8883302B9D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31" creationId="{CF220582-F003-B15A-1B83-4FFD6810CBD2}"/>
          </ac:cxnSpMkLst>
        </pc:cxnChg>
        <pc:cxnChg chg="add mod">
          <ac:chgData name="Mr J Bee (BWCET)" userId="a1856448-f297-487a-a7ea-498499ce4ab3" providerId="ADAL" clId="{7B77F153-592D-49B5-BFF1-A2EAA9389930}" dt="2024-11-06T13:33:48.316" v="17990" actId="1076"/>
          <ac:cxnSpMkLst>
            <pc:docMk/>
            <pc:sldMk cId="523609096" sldId="1881"/>
            <ac:cxnSpMk id="134" creationId="{B0DBF242-BC46-4075-A685-E5F186D0215E}"/>
          </ac:cxnSpMkLst>
        </pc:cxn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4043246545" sldId="1882"/>
        </pc:sldMkLst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5" creationId="{C690EA4C-36A8-DE46-CA32-14AF58D3C4CB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9" creationId="{A10306E8-4731-22F6-B90E-C0AE45E8B2D7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12" creationId="{0CDA1D00-2384-1AFA-5B26-900582442AB9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18" creationId="{B3C1DFD6-AAE0-12FF-83E5-EA6CE8B4802B}"/>
          </ac:spMkLst>
        </pc:spChg>
        <pc:spChg chg="mod">
          <ac:chgData name="Mr J Bee (BWCET)" userId="a1856448-f297-487a-a7ea-498499ce4ab3" providerId="ADAL" clId="{7B77F153-592D-49B5-BFF1-A2EAA9389930}" dt="2024-11-06T13:34:02.777" v="17995" actId="20577"/>
          <ac:spMkLst>
            <pc:docMk/>
            <pc:sldMk cId="4043246545" sldId="1882"/>
            <ac:spMk id="26" creationId="{ADF84670-5C5B-90B3-3B17-EF294DD57B09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27" creationId="{8FF6EEE7-30AD-420B-301E-4A449D30B8BC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31" creationId="{8866A228-A8D1-FCA0-DE48-3AEDBDCFD265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33" creationId="{25FB7979-ACEA-E589-6532-835D23F95C90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38" creationId="{7A20198D-AFA9-7E33-333E-7ECBAB7EDB76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40" creationId="{072161E1-7FD5-9081-F11F-A922A500FAE9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42" creationId="{8262E9C7-8D49-428C-34F1-022A7CCAFB14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53" creationId="{4BC4E8AD-6307-FD7C-DF28-279F47FFAD27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54" creationId="{859A3A44-4220-31B8-0F27-29D8491F40E6}"/>
          </ac:spMkLst>
        </pc:spChg>
        <pc:spChg chg="add mod">
          <ac:chgData name="Mr J Bee (BWCET)" userId="a1856448-f297-487a-a7ea-498499ce4ab3" providerId="ADAL" clId="{7B77F153-592D-49B5-BFF1-A2EAA9389930}" dt="2024-11-06T13:37:46.238" v="18154"/>
          <ac:spMkLst>
            <pc:docMk/>
            <pc:sldMk cId="4043246545" sldId="1882"/>
            <ac:spMk id="63" creationId="{293E9A41-1682-C939-AC4B-252164DCD050}"/>
          </ac:spMkLst>
        </pc:spChg>
        <pc:spChg chg="mod">
          <ac:chgData name="Mr J Bee (BWCET)" userId="a1856448-f297-487a-a7ea-498499ce4ab3" providerId="ADAL" clId="{7B77F153-592D-49B5-BFF1-A2EAA9389930}" dt="2024-11-06T13:35:21.823" v="18059" actId="20577"/>
          <ac:spMkLst>
            <pc:docMk/>
            <pc:sldMk cId="4043246545" sldId="1882"/>
            <ac:spMk id="83" creationId="{CACD554C-2DA9-18AB-3B4B-56710C3FA51D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110" creationId="{CC0861C0-BE24-6334-5DDB-0B8E12BD9533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114" creationId="{8824A39B-39A7-B08D-2599-A9472E9C9F07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117" creationId="{1656F40C-4B03-A683-708F-F64DEB404B14}"/>
          </ac:spMkLst>
        </pc:spChg>
        <pc:spChg chg="mod topLvl">
          <ac:chgData name="Mr J Bee (BWCET)" userId="a1856448-f297-487a-a7ea-498499ce4ab3" providerId="ADAL" clId="{7B77F153-592D-49B5-BFF1-A2EAA9389930}" dt="2024-11-06T13:37:38.548" v="18153" actId="1035"/>
          <ac:spMkLst>
            <pc:docMk/>
            <pc:sldMk cId="4043246545" sldId="1882"/>
            <ac:spMk id="123" creationId="{534611CC-DFF1-13C2-FBEB-D27A7FA4F853}"/>
          </ac:spMkLst>
        </pc:spChg>
        <pc:grpChg chg="add del mod">
          <ac:chgData name="Mr J Bee (BWCET)" userId="a1856448-f297-487a-a7ea-498499ce4ab3" providerId="ADAL" clId="{7B77F153-592D-49B5-BFF1-A2EAA9389930}" dt="2024-11-06T13:36:11.140" v="18071" actId="165"/>
          <ac:grpSpMkLst>
            <pc:docMk/>
            <pc:sldMk cId="4043246545" sldId="1882"/>
            <ac:grpSpMk id="2" creationId="{5263C730-116F-EF41-599C-51F4E4E19E4D}"/>
          </ac:grpSpMkLst>
        </pc:grpChg>
        <pc:grpChg chg="add del mod">
          <ac:chgData name="Mr J Bee (BWCET)" userId="a1856448-f297-487a-a7ea-498499ce4ab3" providerId="ADAL" clId="{7B77F153-592D-49B5-BFF1-A2EAA9389930}" dt="2024-11-06T13:36:08.225" v="18070" actId="165"/>
          <ac:grpSpMkLst>
            <pc:docMk/>
            <pc:sldMk cId="4043246545" sldId="1882"/>
            <ac:grpSpMk id="3" creationId="{0562C661-CCB0-B9D4-65AB-3CEA6CF9A558}"/>
          </ac:grpSpMkLst>
        </pc:grpChg>
        <pc:grpChg chg="add del mod">
          <ac:chgData name="Mr J Bee (BWCET)" userId="a1856448-f297-487a-a7ea-498499ce4ab3" providerId="ADAL" clId="{7B77F153-592D-49B5-BFF1-A2EAA9389930}" dt="2024-11-06T13:35:29.092" v="18060" actId="165"/>
          <ac:grpSpMkLst>
            <pc:docMk/>
            <pc:sldMk cId="4043246545" sldId="1882"/>
            <ac:grpSpMk id="4" creationId="{A4FFF313-C92B-860B-655F-CB436E67E81E}"/>
          </ac:grpSpMkLst>
        </pc:grpChg>
        <pc:grpChg chg="add del mod">
          <ac:chgData name="Mr J Bee (BWCET)" userId="a1856448-f297-487a-a7ea-498499ce4ab3" providerId="ADAL" clId="{7B77F153-592D-49B5-BFF1-A2EAA9389930}" dt="2024-11-06T13:36:17.917" v="18072" actId="165"/>
          <ac:grpSpMkLst>
            <pc:docMk/>
            <pc:sldMk cId="4043246545" sldId="1882"/>
            <ac:grpSpMk id="25" creationId="{2BB42032-0474-DCBA-4C4A-4DBE3D3F3767}"/>
          </ac:grpSpMkLst>
        </pc:grpChg>
        <pc:picChg chg="mod topLvl">
          <ac:chgData name="Mr J Bee (BWCET)" userId="a1856448-f297-487a-a7ea-498499ce4ab3" providerId="ADAL" clId="{7B77F153-592D-49B5-BFF1-A2EAA9389930}" dt="2024-11-06T13:37:38.548" v="18153" actId="1035"/>
          <ac:picMkLst>
            <pc:docMk/>
            <pc:sldMk cId="4043246545" sldId="1882"/>
            <ac:picMk id="21" creationId="{DFC4CC55-5E00-773F-C7BA-42CE34EB510A}"/>
          </ac:picMkLst>
        </pc:picChg>
        <pc:picChg chg="mod topLvl">
          <ac:chgData name="Mr J Bee (BWCET)" userId="a1856448-f297-487a-a7ea-498499ce4ab3" providerId="ADAL" clId="{7B77F153-592D-49B5-BFF1-A2EAA9389930}" dt="2024-11-06T13:37:38.548" v="18153" actId="1035"/>
          <ac:picMkLst>
            <pc:docMk/>
            <pc:sldMk cId="4043246545" sldId="1882"/>
            <ac:picMk id="22" creationId="{2D2763F9-E4CA-92F7-0CCF-B5CB28BE06AD}"/>
          </ac:picMkLst>
        </pc:picChg>
        <pc:picChg chg="del mod topLvl">
          <ac:chgData name="Mr J Bee (BWCET)" userId="a1856448-f297-487a-a7ea-498499ce4ab3" providerId="ADAL" clId="{7B77F153-592D-49B5-BFF1-A2EAA9389930}" dt="2024-11-06T13:36:20.826" v="18073" actId="478"/>
          <ac:picMkLst>
            <pc:docMk/>
            <pc:sldMk cId="4043246545" sldId="1882"/>
            <ac:picMk id="56" creationId="{3E5234CF-F182-9EE6-4C0B-4B8E21B9F3D0}"/>
          </ac:picMkLst>
        </pc:picChg>
        <pc:picChg chg="del mod topLvl">
          <ac:chgData name="Mr J Bee (BWCET)" userId="a1856448-f297-487a-a7ea-498499ce4ab3" providerId="ADAL" clId="{7B77F153-592D-49B5-BFF1-A2EAA9389930}" dt="2024-11-06T13:36:41.732" v="18081" actId="478"/>
          <ac:picMkLst>
            <pc:docMk/>
            <pc:sldMk cId="4043246545" sldId="1882"/>
            <ac:picMk id="57" creationId="{931F5948-6079-1D28-D00F-C477364AD799}"/>
          </ac:picMkLst>
        </pc:picChg>
        <pc:picChg chg="add mod">
          <ac:chgData name="Mr J Bee (BWCET)" userId="a1856448-f297-487a-a7ea-498499ce4ab3" providerId="ADAL" clId="{7B77F153-592D-49B5-BFF1-A2EAA9389930}" dt="2024-11-06T13:37:38.548" v="18153" actId="1035"/>
          <ac:picMkLst>
            <pc:docMk/>
            <pc:sldMk cId="4043246545" sldId="1882"/>
            <ac:picMk id="59" creationId="{FF58D072-ADF6-7611-94F0-B7AAC48BDF82}"/>
          </ac:picMkLst>
        </pc:picChg>
        <pc:picChg chg="add mod">
          <ac:chgData name="Mr J Bee (BWCET)" userId="a1856448-f297-487a-a7ea-498499ce4ab3" providerId="ADAL" clId="{7B77F153-592D-49B5-BFF1-A2EAA9389930}" dt="2024-11-06T13:37:38.548" v="18153" actId="1035"/>
          <ac:picMkLst>
            <pc:docMk/>
            <pc:sldMk cId="4043246545" sldId="1882"/>
            <ac:picMk id="60" creationId="{22132F0F-B297-91D3-E7CB-143F4488E6AA}"/>
          </ac:picMkLst>
        </pc:picChg>
        <pc:picChg chg="add mod">
          <ac:chgData name="Mr J Bee (BWCET)" userId="a1856448-f297-487a-a7ea-498499ce4ab3" providerId="ADAL" clId="{7B77F153-592D-49B5-BFF1-A2EAA9389930}" dt="2024-11-06T13:37:38.548" v="18153" actId="1035"/>
          <ac:picMkLst>
            <pc:docMk/>
            <pc:sldMk cId="4043246545" sldId="1882"/>
            <ac:picMk id="62" creationId="{53462B43-943A-3391-CC72-19126BAF474E}"/>
          </ac:picMkLst>
        </pc:picChg>
        <pc:picChg chg="mod topLvl">
          <ac:chgData name="Mr J Bee (BWCET)" userId="a1856448-f297-487a-a7ea-498499ce4ab3" providerId="ADAL" clId="{7B77F153-592D-49B5-BFF1-A2EAA9389930}" dt="2024-11-06T13:37:38.548" v="18153" actId="1035"/>
          <ac:picMkLst>
            <pc:docMk/>
            <pc:sldMk cId="4043246545" sldId="1882"/>
            <ac:picMk id="108" creationId="{3816949E-6FE9-BB2B-B611-428766649FC9}"/>
          </ac:picMkLst>
        </pc:picChg>
        <pc:picChg chg="mod topLvl">
          <ac:chgData name="Mr J Bee (BWCET)" userId="a1856448-f297-487a-a7ea-498499ce4ab3" providerId="ADAL" clId="{7B77F153-592D-49B5-BFF1-A2EAA9389930}" dt="2024-11-06T13:37:38.548" v="18153" actId="1035"/>
          <ac:picMkLst>
            <pc:docMk/>
            <pc:sldMk cId="4043246545" sldId="1882"/>
            <ac:picMk id="109" creationId="{3F21E932-9E79-0BA7-8C6C-33EBCD7A4495}"/>
          </ac:picMkLst>
        </pc:picChg>
        <pc:picChg chg="mod topLvl">
          <ac:chgData name="Mr J Bee (BWCET)" userId="a1856448-f297-487a-a7ea-498499ce4ab3" providerId="ADAL" clId="{7B77F153-592D-49B5-BFF1-A2EAA9389930}" dt="2024-11-06T13:37:38.548" v="18153" actId="1035"/>
          <ac:picMkLst>
            <pc:docMk/>
            <pc:sldMk cId="4043246545" sldId="1882"/>
            <ac:picMk id="132" creationId="{9A797530-C5D1-36B7-2D45-816F8816EE5D}"/>
          </ac:picMkLst>
        </pc:picChg>
        <pc:picChg chg="mod topLvl">
          <ac:chgData name="Mr J Bee (BWCET)" userId="a1856448-f297-487a-a7ea-498499ce4ab3" providerId="ADAL" clId="{7B77F153-592D-49B5-BFF1-A2EAA9389930}" dt="2024-11-06T13:37:38.548" v="18153" actId="1035"/>
          <ac:picMkLst>
            <pc:docMk/>
            <pc:sldMk cId="4043246545" sldId="1882"/>
            <ac:picMk id="133" creationId="{D0293F95-6568-E8FF-F806-80BDD4200A40}"/>
          </ac:picMkLst>
        </pc:pic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6" creationId="{109C4594-0011-B671-E2E9-248E14622F27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7" creationId="{385D3243-E266-E429-8DF6-579E0696B53C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8" creationId="{EBF38670-C64B-4F18-7AFA-2EAE5C1BD09E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0" creationId="{A7001C47-3591-1108-EC61-0ED5FE832386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1" creationId="{7522BFB6-2C27-6EE1-99A2-8821105A84D2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3" creationId="{B7F34BAA-7654-0538-0B6D-278540CEF1C4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4" creationId="{278ED1FD-F9A5-24A0-1DC6-44636EA177F0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5" creationId="{4B56EDB9-F268-8140-60C1-7BA9080F7B2B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6" creationId="{BBF756A1-ACAD-9F7D-A83F-0BB5EFF5A6E3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7" creationId="{4C36A7BE-AC9A-163E-A698-6D961F6C30BA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9" creationId="{74348E9B-27C0-83DA-3052-821169ABCA7E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20" creationId="{5048B20C-2157-391B-6A94-EAC7195E5B21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23" creationId="{19A6D0AB-B83D-C218-F70A-BB5406B6CB5A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24" creationId="{C616FC4A-7326-AAE5-7F20-0F02DF09B2B7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28" creationId="{4FA3D976-2850-232F-F3A1-6400183B2C34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29" creationId="{34B5D41F-A5C4-43CF-26B1-65D748EA008D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30" creationId="{15C7B926-E48C-CD4C-4F1C-1552B41A975C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32" creationId="{84B7AF1B-A38E-3B5B-4AEC-B33479E31055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34" creationId="{757FE0F0-8FA5-FFC9-2965-9700F1E051A9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35" creationId="{38B6A0EC-F43C-5C28-0CDE-30A3C28C49C3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36" creationId="{3D47CC47-1F00-5D80-A348-C894895644AB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37" creationId="{2C41EFFE-7857-63E2-44B4-000A8EF7DB58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39" creationId="{B188F0EA-1F42-5F02-36CD-BFA1151C7E8F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41" creationId="{B37297D0-CD70-99C7-6A95-46CFF72DD408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43" creationId="{9123B2CC-DD31-716F-3B15-4D42B17B9C6A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44" creationId="{912B83D7-9B48-C9C3-B8DC-F5734B078BE3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45" creationId="{D1BCC774-6CA3-F625-3876-3DA49E184DB9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46" creationId="{16FB4BFD-A97A-2378-81A1-B038867744D1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47" creationId="{C78999C2-8D23-8581-DE28-C5685827639C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48" creationId="{D813715A-2CA4-5D67-CE05-84121C7B4A39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49" creationId="{F02A4075-EC51-05CC-9D6D-AB752E4E542D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50" creationId="{A9F1513C-7E4A-3217-DA3C-DFCEE38AB109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51" creationId="{C0E73068-F995-7E12-7971-2C9C4761A507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52" creationId="{471FB398-649F-1C44-862C-C8F80749B477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55" creationId="{E1E7AC49-006A-39B5-6CDE-774B2950AA38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58" creationId="{F5C72108-FFD5-B1EC-3602-AB30E28FCB5D}"/>
          </ac:cxnSpMkLst>
        </pc:cxnChg>
        <pc:cxnChg chg="add mod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61" creationId="{60D8DAF8-BF37-39AD-B828-9809416AEB1C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66" creationId="{2C5829BE-DA8D-4241-9EB7-33384C602D7B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05" creationId="{A91A38AA-C434-2C58-103E-2087CF5DF0DE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11" creationId="{48391E5D-7CCF-21CA-2258-133483D93D5E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12" creationId="{6E856A2E-4D1E-4573-95F4-E81A48F231C0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13" creationId="{5147FC4B-D7A7-FDD4-1BD9-0E09652A0658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15" creationId="{4F76EC44-C228-3D48-C29B-0DAA08B283D6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16" creationId="{3BAF5D06-E0DA-C745-9675-ED6473C699EB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18" creationId="{604BE9F5-E64E-DEC7-A19B-4454260A1EC1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19" creationId="{53B4FC1B-48F9-31E6-0A0F-F7AB1496FAE3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20" creationId="{9C086555-DC99-1C6F-02BB-CD15FC2B599D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21" creationId="{5D8911EC-ECEA-02B4-1985-CF1B39FAB24B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22" creationId="{1538833C-F604-3129-A3D8-D7359A78673C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28" creationId="{8FF9C7A5-7F91-B771-0CA2-A6A39C97F6A0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29" creationId="{B87C9E31-1FEE-FA91-F3C6-B6A755B37684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31" creationId="{5AB5EC74-DFC8-2612-27B8-E2A35A66C25D}"/>
          </ac:cxnSpMkLst>
        </pc:cxnChg>
        <pc:cxnChg chg="mod topLvl">
          <ac:chgData name="Mr J Bee (BWCET)" userId="a1856448-f297-487a-a7ea-498499ce4ab3" providerId="ADAL" clId="{7B77F153-592D-49B5-BFF1-A2EAA9389930}" dt="2024-11-06T13:37:38.548" v="18153" actId="1035"/>
          <ac:cxnSpMkLst>
            <pc:docMk/>
            <pc:sldMk cId="4043246545" sldId="1882"/>
            <ac:cxnSpMk id="134" creationId="{FD99A057-AD8B-B433-A7D5-DE701C270779}"/>
          </ac:cxnSpMkLst>
        </pc:cxnChg>
      </pc:sldChg>
      <pc:sldChg chg="modSp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493580519" sldId="1883"/>
        </pc:sldMkLst>
        <pc:spChg chg="mod">
          <ac:chgData name="Mr J Bee (BWCET)" userId="a1856448-f297-487a-a7ea-498499ce4ab3" providerId="ADAL" clId="{7B77F153-592D-49B5-BFF1-A2EAA9389930}" dt="2024-11-13T17:48:02.866" v="20705" actId="20577"/>
          <ac:spMkLst>
            <pc:docMk/>
            <pc:sldMk cId="3493580519" sldId="1883"/>
            <ac:spMk id="2" creationId="{300535FF-492B-C809-F7A2-D3B3E35A28C1}"/>
          </ac:spMkLst>
        </pc:spChg>
      </pc:sldChg>
      <pc:sldChg chg="modSp del mod">
        <pc:chgData name="Mr J Bee (BWCET)" userId="a1856448-f297-487a-a7ea-498499ce4ab3" providerId="ADAL" clId="{7B77F153-592D-49B5-BFF1-A2EAA9389930}" dt="2024-11-13T19:32:15.162" v="21203" actId="47"/>
        <pc:sldMkLst>
          <pc:docMk/>
          <pc:sldMk cId="4180271846" sldId="1884"/>
        </pc:sldMkLst>
        <pc:spChg chg="mod">
          <ac:chgData name="Mr J Bee (BWCET)" userId="a1856448-f297-487a-a7ea-498499ce4ab3" providerId="ADAL" clId="{7B77F153-592D-49B5-BFF1-A2EAA9389930}" dt="2024-11-13T18:13:59.302" v="21199"/>
          <ac:spMkLst>
            <pc:docMk/>
            <pc:sldMk cId="4180271846" sldId="1884"/>
            <ac:spMk id="2" creationId="{C2D4F5F3-3EFF-96D0-C25E-0BFDFC26DA4D}"/>
          </ac:spMkLst>
        </pc:spChg>
        <pc:spChg chg="mod">
          <ac:chgData name="Mr J Bee (BWCET)" userId="a1856448-f297-487a-a7ea-498499ce4ab3" providerId="ADAL" clId="{7B77F153-592D-49B5-BFF1-A2EAA9389930}" dt="2024-11-13T18:14:00.960" v="21202" actId="20577"/>
          <ac:spMkLst>
            <pc:docMk/>
            <pc:sldMk cId="4180271846" sldId="1884"/>
            <ac:spMk id="3" creationId="{C2E8A35B-E904-A4A6-67A6-CD7AE0EEC665}"/>
          </ac:spMkLst>
        </pc:spChg>
      </pc:sldChg>
      <pc:sldChg chg="addSp delSp modSp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77653124" sldId="1885"/>
        </pc:sldMkLst>
        <pc:spChg chg="mod">
          <ac:chgData name="Mr J Bee (BWCET)" userId="a1856448-f297-487a-a7ea-498499ce4ab3" providerId="ADAL" clId="{7B77F153-592D-49B5-BFF1-A2EAA9389930}" dt="2024-11-13T19:58:47.282" v="21979" actId="20577"/>
          <ac:spMkLst>
            <pc:docMk/>
            <pc:sldMk cId="1377653124" sldId="1885"/>
            <ac:spMk id="2" creationId="{9E21E397-AB12-FE32-6F9E-A3B20FC2F019}"/>
          </ac:spMkLst>
        </pc:spChg>
        <pc:spChg chg="del mod">
          <ac:chgData name="Mr J Bee (BWCET)" userId="a1856448-f297-487a-a7ea-498499ce4ab3" providerId="ADAL" clId="{7B77F153-592D-49B5-BFF1-A2EAA9389930}" dt="2024-11-14T18:17:37.035" v="21990" actId="478"/>
          <ac:spMkLst>
            <pc:docMk/>
            <pc:sldMk cId="1377653124" sldId="1885"/>
            <ac:spMk id="3" creationId="{9FBCD53D-AA07-7ADE-95E1-3636B4EA2460}"/>
          </ac:spMkLst>
        </pc:spChg>
        <pc:spChg chg="add mod">
          <ac:chgData name="Mr J Bee (BWCET)" userId="a1856448-f297-487a-a7ea-498499ce4ab3" providerId="ADAL" clId="{7B77F153-592D-49B5-BFF1-A2EAA9389930}" dt="2024-11-14T18:17:37.035" v="21990" actId="478"/>
          <ac:spMkLst>
            <pc:docMk/>
            <pc:sldMk cId="1377653124" sldId="1885"/>
            <ac:spMk id="5" creationId="{ACB09978-CC3B-5FF1-0690-50E39120E7F0}"/>
          </ac:spMkLst>
        </pc:spChg>
      </pc:sldChg>
      <pc:sldChg chg="delSp modSp add del mod delAnim">
        <pc:chgData name="Mr J Bee (BWCET)" userId="a1856448-f297-487a-a7ea-498499ce4ab3" providerId="ADAL" clId="{7B77F153-592D-49B5-BFF1-A2EAA9389930}" dt="2024-11-11T16:48:25.871" v="18251" actId="47"/>
        <pc:sldMkLst>
          <pc:docMk/>
          <pc:sldMk cId="388762506" sldId="1886"/>
        </pc:sldMkLst>
        <pc:spChg chg="del">
          <ac:chgData name="Mr J Bee (BWCET)" userId="a1856448-f297-487a-a7ea-498499ce4ab3" providerId="ADAL" clId="{7B77F153-592D-49B5-BFF1-A2EAA9389930}" dt="2024-11-11T16:46:28.321" v="18177" actId="478"/>
          <ac:spMkLst>
            <pc:docMk/>
            <pc:sldMk cId="388762506" sldId="1886"/>
            <ac:spMk id="2" creationId="{434FE8F9-3B39-9723-9E78-D750B946C49F}"/>
          </ac:spMkLst>
        </pc:spChg>
        <pc:spChg chg="del">
          <ac:chgData name="Mr J Bee (BWCET)" userId="a1856448-f297-487a-a7ea-498499ce4ab3" providerId="ADAL" clId="{7B77F153-592D-49B5-BFF1-A2EAA9389930}" dt="2024-11-11T16:46:29.854" v="18178" actId="478"/>
          <ac:spMkLst>
            <pc:docMk/>
            <pc:sldMk cId="388762506" sldId="1886"/>
            <ac:spMk id="3" creationId="{AC6B12CB-1862-1821-97FE-6CB46AA5D4C4}"/>
          </ac:spMkLst>
        </pc:spChg>
        <pc:spChg chg="del">
          <ac:chgData name="Mr J Bee (BWCET)" userId="a1856448-f297-487a-a7ea-498499ce4ab3" providerId="ADAL" clId="{7B77F153-592D-49B5-BFF1-A2EAA9389930}" dt="2024-11-11T16:46:41.355" v="18183" actId="478"/>
          <ac:spMkLst>
            <pc:docMk/>
            <pc:sldMk cId="388762506" sldId="1886"/>
            <ac:spMk id="4" creationId="{18FE2751-62E8-2F66-1473-FC2AB9687F15}"/>
          </ac:spMkLst>
        </pc:spChg>
        <pc:spChg chg="del">
          <ac:chgData name="Mr J Bee (BWCET)" userId="a1856448-f297-487a-a7ea-498499ce4ab3" providerId="ADAL" clId="{7B77F153-592D-49B5-BFF1-A2EAA9389930}" dt="2024-11-11T16:46:41.355" v="18183" actId="478"/>
          <ac:spMkLst>
            <pc:docMk/>
            <pc:sldMk cId="388762506" sldId="1886"/>
            <ac:spMk id="11" creationId="{61D0218F-6C90-F159-4F53-E4C992200E25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16" creationId="{59A41D9F-9980-4F1C-ABCA-85CD368CCC8B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17" creationId="{C443EE11-03C7-B6AD-42A6-710962D347CA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18" creationId="{E500FFF4-17AC-5337-7F9A-189DF1881CA6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19" creationId="{E3FE4750-1C97-BC5B-6A47-9B012B5AE9EF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20" creationId="{FB7C69FC-CFE7-94D3-81D2-FC2287EDBDED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21" creationId="{EEC81A3B-E0FE-F647-42F5-E117ACE8F730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22" creationId="{2FA5375E-167E-3BF6-F013-1891359C8B98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23" creationId="{3E5A4AE8-CADF-5A66-524E-F7F2C9623077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24" creationId="{4D143DBC-97D7-2E6B-E322-26E70A357FD2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25" creationId="{5E653B40-E8B5-E3C9-5BD5-7EE008ED67A7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27" creationId="{B4909378-7D41-5E39-160B-7A811263A199}"/>
          </ac:spMkLst>
        </pc:spChg>
        <pc:spChg chg="del">
          <ac:chgData name="Mr J Bee (BWCET)" userId="a1856448-f297-487a-a7ea-498499ce4ab3" providerId="ADAL" clId="{7B77F153-592D-49B5-BFF1-A2EAA9389930}" dt="2024-11-11T16:46:41.355" v="18183" actId="478"/>
          <ac:spMkLst>
            <pc:docMk/>
            <pc:sldMk cId="388762506" sldId="1886"/>
            <ac:spMk id="30" creationId="{35E668EF-F063-FF60-EF6A-B38B9E21870E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58" creationId="{009DB7D2-809A-7EB1-E663-72B9E651A4AD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60" creationId="{1C06B89F-05B0-B10D-F4B8-54ABA16DC87D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61" creationId="{E58414D7-0C8C-83CB-87D3-8C66512AF12B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62" creationId="{91DB4B48-3BEF-E50E-ED58-534BA934EB4F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63" creationId="{37B65217-4E78-8559-DD51-3CE92157B3B2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64" creationId="{2D60CB01-8CAF-FD7B-B1F0-F42A0D0C3B39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65" creationId="{6ED560CB-4A72-A80D-0D8A-61DFB6C4E614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67" creationId="{ED87971B-3374-0A3E-9CD5-AE8FAEF08AFB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68" creationId="{64FA7554-879E-4422-F6BA-0EAFFBEC4A59}"/>
          </ac:spMkLst>
        </pc:spChg>
        <pc:spChg chg="mod">
          <ac:chgData name="Mr J Bee (BWCET)" userId="a1856448-f297-487a-a7ea-498499ce4ab3" providerId="ADAL" clId="{7B77F153-592D-49B5-BFF1-A2EAA9389930}" dt="2024-11-11T16:47:21.621" v="18203" actId="1076"/>
          <ac:spMkLst>
            <pc:docMk/>
            <pc:sldMk cId="388762506" sldId="1886"/>
            <ac:spMk id="69" creationId="{9CD8BDBF-748F-6A53-1EBD-DBA590794D3E}"/>
          </ac:spMkLst>
        </pc:spChg>
        <pc:spChg chg="mod">
          <ac:chgData name="Mr J Bee (BWCET)" userId="a1856448-f297-487a-a7ea-498499ce4ab3" providerId="ADAL" clId="{7B77F153-592D-49B5-BFF1-A2EAA9389930}" dt="2024-11-11T16:47:35.406" v="18249" actId="20577"/>
          <ac:spMkLst>
            <pc:docMk/>
            <pc:sldMk cId="388762506" sldId="1886"/>
            <ac:spMk id="83" creationId="{6A73D06E-AB71-617B-541A-0A252730E794}"/>
          </ac:spMkLst>
        </pc:spChg>
        <pc:spChg chg="del">
          <ac:chgData name="Mr J Bee (BWCET)" userId="a1856448-f297-487a-a7ea-498499ce4ab3" providerId="ADAL" clId="{7B77F153-592D-49B5-BFF1-A2EAA9389930}" dt="2024-11-11T16:47:14.887" v="18202" actId="478"/>
          <ac:spMkLst>
            <pc:docMk/>
            <pc:sldMk cId="388762506" sldId="1886"/>
            <ac:spMk id="106" creationId="{6FD9C0D5-F0F8-9304-B629-6FCA67C0DA9E}"/>
          </ac:spMkLst>
        </pc:sp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5" creationId="{50A358A4-9818-7DC9-5707-B69582F1150E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6" creationId="{CF18A60B-B6AA-51D5-00BD-8F4E59EC51BD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7" creationId="{5F70EF54-BDE3-3F34-ACA4-8CC6F36BDA85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8" creationId="{A0D54963-BEF2-402F-78DD-4F0B6A65B563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9" creationId="{4A0762EF-70E7-DA7F-5B0B-45C376A73353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10" creationId="{76F5CBDE-4E0E-0C26-215A-37286C4CD335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12" creationId="{2FD5732A-2A00-F840-0083-94750734A2B9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13" creationId="{9F613D89-614D-9F53-BA29-4789A2314591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14" creationId="{2B0CBD7F-409F-9B5F-4F09-BBDA92DF8D96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15" creationId="{5F1158C0-1E4C-FCB2-724E-DE658BC8CACD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28" creationId="{7A700973-663C-201E-92EA-280C22FE913F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29" creationId="{91C84809-592F-C85E-8B24-AE60668D7D40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33" creationId="{1B202A42-7D9C-8A77-EF23-1465808DD4C6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34" creationId="{E48133E0-50E8-B3F0-5C39-9ADBD8FB8DBC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35" creationId="{79786ACE-4CE6-4BD6-1851-1B19449B709B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46" creationId="{1BA0F3A5-1564-CC13-40C2-528872EFE7E1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48" creationId="{BC52867A-A7C1-F8B7-1238-BC12EB1DF0ED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49" creationId="{5600D43F-DBAF-67B2-8A49-62F3810F919F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50" creationId="{A698874A-BFC4-0EF7-4930-FC7FBD3E82BF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51" creationId="{72290125-C262-2444-EF02-7DBD6E32A35D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56" creationId="{3F9D88CD-1A8C-2CFE-B972-56590B39B19F}"/>
          </ac:cxnSpMkLst>
        </pc:cxnChg>
        <pc:cxnChg chg="mod">
          <ac:chgData name="Mr J Bee (BWCET)" userId="a1856448-f297-487a-a7ea-498499ce4ab3" providerId="ADAL" clId="{7B77F153-592D-49B5-BFF1-A2EAA9389930}" dt="2024-11-11T16:47:21.621" v="18203" actId="1076"/>
          <ac:cxnSpMkLst>
            <pc:docMk/>
            <pc:sldMk cId="388762506" sldId="1886"/>
            <ac:cxnSpMk id="57" creationId="{50DC1D7E-CF40-3EE2-3B76-7DAF72CC00FE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878916533" sldId="1887"/>
        </pc:sldMkLst>
        <pc:spChg chg="mod">
          <ac:chgData name="Mr J Bee (BWCET)" userId="a1856448-f297-487a-a7ea-498499ce4ab3" providerId="ADAL" clId="{7B77F153-592D-49B5-BFF1-A2EAA9389930}" dt="2024-11-11T16:48:31.276" v="18262" actId="20577"/>
          <ac:spMkLst>
            <pc:docMk/>
            <pc:sldMk cId="2878916533" sldId="1887"/>
            <ac:spMk id="27" creationId="{4CED6AA6-31F6-FB7B-BAFB-DBB9CF5BF792}"/>
          </ac:spMkLst>
        </pc:spChg>
        <pc:spChg chg="add mod">
          <ac:chgData name="Mr J Bee (BWCET)" userId="a1856448-f297-487a-a7ea-498499ce4ab3" providerId="ADAL" clId="{7B77F153-592D-49B5-BFF1-A2EAA9389930}" dt="2024-11-11T16:49:53.007" v="18294" actId="1076"/>
          <ac:spMkLst>
            <pc:docMk/>
            <pc:sldMk cId="2878916533" sldId="1887"/>
            <ac:spMk id="229" creationId="{11BE34C1-A030-8AC9-2039-3801E2956ED0}"/>
          </ac:spMkLst>
        </pc:spChg>
        <pc:spChg chg="add mod">
          <ac:chgData name="Mr J Bee (BWCET)" userId="a1856448-f297-487a-a7ea-498499ce4ab3" providerId="ADAL" clId="{7B77F153-592D-49B5-BFF1-A2EAA9389930}" dt="2024-11-11T16:49:34.671" v="18288" actId="1038"/>
          <ac:spMkLst>
            <pc:docMk/>
            <pc:sldMk cId="2878916533" sldId="1887"/>
            <ac:spMk id="230" creationId="{EF98CD9B-A34A-3534-8034-0218156AD306}"/>
          </ac:spMkLst>
        </pc:spChg>
        <pc:spChg chg="add mod">
          <ac:chgData name="Mr J Bee (BWCET)" userId="a1856448-f297-487a-a7ea-498499ce4ab3" providerId="ADAL" clId="{7B77F153-592D-49B5-BFF1-A2EAA9389930}" dt="2024-11-11T16:49:34.671" v="18288" actId="1038"/>
          <ac:spMkLst>
            <pc:docMk/>
            <pc:sldMk cId="2878916533" sldId="1887"/>
            <ac:spMk id="231" creationId="{FAE504B6-450D-000F-935E-45EA46A9D4F6}"/>
          </ac:spMkLst>
        </pc:spChg>
        <pc:spChg chg="add mod">
          <ac:chgData name="Mr J Bee (BWCET)" userId="a1856448-f297-487a-a7ea-498499ce4ab3" providerId="ADAL" clId="{7B77F153-592D-49B5-BFF1-A2EAA9389930}" dt="2024-11-11T16:49:34.671" v="18288" actId="1038"/>
          <ac:spMkLst>
            <pc:docMk/>
            <pc:sldMk cId="2878916533" sldId="1887"/>
            <ac:spMk id="232" creationId="{36C6915A-7D4E-8D9E-252F-1AE0D7F1BD65}"/>
          </ac:spMkLst>
        </pc:spChg>
        <pc:spChg chg="add mod">
          <ac:chgData name="Mr J Bee (BWCET)" userId="a1856448-f297-487a-a7ea-498499ce4ab3" providerId="ADAL" clId="{7B77F153-592D-49B5-BFF1-A2EAA9389930}" dt="2024-11-11T16:49:34.671" v="18288" actId="1038"/>
          <ac:spMkLst>
            <pc:docMk/>
            <pc:sldMk cId="2878916533" sldId="1887"/>
            <ac:spMk id="233" creationId="{18C1141D-96F1-3E33-380D-3429BDD009A6}"/>
          </ac:spMkLst>
        </pc:spChg>
        <pc:spChg chg="add mod">
          <ac:chgData name="Mr J Bee (BWCET)" userId="a1856448-f297-487a-a7ea-498499ce4ab3" providerId="ADAL" clId="{7B77F153-592D-49B5-BFF1-A2EAA9389930}" dt="2024-11-11T16:49:34.671" v="18288" actId="1038"/>
          <ac:spMkLst>
            <pc:docMk/>
            <pc:sldMk cId="2878916533" sldId="1887"/>
            <ac:spMk id="234" creationId="{F979A40E-792D-A241-29D6-8078A2C5957C}"/>
          </ac:spMkLst>
        </pc:spChg>
        <pc:spChg chg="add mod">
          <ac:chgData name="Mr J Bee (BWCET)" userId="a1856448-f297-487a-a7ea-498499ce4ab3" providerId="ADAL" clId="{7B77F153-592D-49B5-BFF1-A2EAA9389930}" dt="2024-11-11T16:49:34.671" v="18288" actId="1038"/>
          <ac:spMkLst>
            <pc:docMk/>
            <pc:sldMk cId="2878916533" sldId="1887"/>
            <ac:spMk id="235" creationId="{90136928-DA50-BE0D-6CEA-11F25611FBD6}"/>
          </ac:spMkLst>
        </pc:spChg>
        <pc:spChg chg="add mod">
          <ac:chgData name="Mr J Bee (BWCET)" userId="a1856448-f297-487a-a7ea-498499ce4ab3" providerId="ADAL" clId="{7B77F153-592D-49B5-BFF1-A2EAA9389930}" dt="2024-11-11T16:49:34.671" v="18288" actId="1038"/>
          <ac:spMkLst>
            <pc:docMk/>
            <pc:sldMk cId="2878916533" sldId="1887"/>
            <ac:spMk id="236" creationId="{59AAEC79-3055-BE9D-0EF5-02EA519C5326}"/>
          </ac:spMkLst>
        </pc:spChg>
        <pc:spChg chg="add mod">
          <ac:chgData name="Mr J Bee (BWCET)" userId="a1856448-f297-487a-a7ea-498499ce4ab3" providerId="ADAL" clId="{7B77F153-592D-49B5-BFF1-A2EAA9389930}" dt="2024-11-11T16:49:34.671" v="18288" actId="1038"/>
          <ac:spMkLst>
            <pc:docMk/>
            <pc:sldMk cId="2878916533" sldId="1887"/>
            <ac:spMk id="237" creationId="{037F220C-F028-53FC-43DE-E5718FD2AC32}"/>
          </ac:spMkLst>
        </pc:spChg>
        <pc:spChg chg="add mod">
          <ac:chgData name="Mr J Bee (BWCET)" userId="a1856448-f297-487a-a7ea-498499ce4ab3" providerId="ADAL" clId="{7B77F153-592D-49B5-BFF1-A2EAA9389930}" dt="2024-11-11T16:49:34.671" v="18288" actId="1038"/>
          <ac:spMkLst>
            <pc:docMk/>
            <pc:sldMk cId="2878916533" sldId="1887"/>
            <ac:spMk id="238" creationId="{E377077F-6308-63A3-EE20-E1B7FD868AAF}"/>
          </ac:spMkLst>
        </pc:spChg>
        <pc:spChg chg="add mod">
          <ac:chgData name="Mr J Bee (BWCET)" userId="a1856448-f297-487a-a7ea-498499ce4ab3" providerId="ADAL" clId="{7B77F153-592D-49B5-BFF1-A2EAA9389930}" dt="2024-11-11T16:49:34.671" v="18288" actId="1038"/>
          <ac:spMkLst>
            <pc:docMk/>
            <pc:sldMk cId="2878916533" sldId="1887"/>
            <ac:spMk id="239" creationId="{9DB3B61C-E9EB-9ADD-2624-0D9C197B9240}"/>
          </ac:spMkLst>
        </pc:sp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5" creationId="{C3E4F7AC-2B34-0070-CA37-90B2299FAE8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1" creationId="{D83D2A24-4B15-F984-C5DF-936384208F63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4" creationId="{361B5343-BCC8-80C1-128B-8E77A30844F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171" creationId="{96BA9123-3F57-0915-713D-0A9D09853993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22" creationId="{1FB1E7FA-EB5E-19DF-A147-06C44737559D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23" creationId="{C14FA864-532C-F17F-4E05-A12272225826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24" creationId="{9884B4B0-00B9-9212-F187-CBDCC9A22D5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25" creationId="{4B86C6DE-E9B7-7B16-457A-16D4C3B22A3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26" creationId="{E1B83ECD-BEE0-B3FE-0521-FEDB226A7953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27" creationId="{981627FD-B0D3-EAA0-B219-999A4F2F800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28" creationId="{FDB96B3D-C7FD-0455-1893-E54E324BFB5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40" creationId="{92CB4684-7820-75F6-12FF-0BF6D59DFFB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41" creationId="{3F937B90-9FA7-1F9D-153B-41F82A26379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42" creationId="{67CF7C02-66AF-5EAA-62AF-FF11AC9171B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43" creationId="{9416BF51-5E4B-DD84-F987-FFF2712011B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44" creationId="{598E3049-84FB-6846-2ED4-AAF253D7A2C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45" creationId="{792616A8-E2D9-5942-919A-8E9EC5EF853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46" creationId="{5E19333B-BAB8-A208-8CAF-410E34CFDB8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47" creationId="{18F9AF63-FA69-11E7-EF7C-1CD0810006B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48" creationId="{2C1B2CB3-E7AB-79F2-F220-351BFFA4847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49" creationId="{764283A9-A828-F8F7-D7FB-E7928BE8929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50" creationId="{B1F24EED-1EA8-7802-4DE2-77AA8AD4AB0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51" creationId="{379A1406-A204-8C9F-1F17-10458CF0080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52" creationId="{A7057BBB-F0B5-52A5-5959-879FFA03BCDB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53" creationId="{671D7512-C8C9-227B-8D73-1EDADE5450E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54" creationId="{89724463-15E8-2492-4D4D-B20DCAC0F7DB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55" creationId="{778EDF7B-01D8-32B6-CA0F-5DADBA38F989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56" creationId="{BFC08758-4D12-726A-DB30-88EC073B61B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57" creationId="{BF1B03B5-69F1-79BC-B6AA-EE6C438147A6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58" creationId="{A4EF8C61-5490-5726-8B49-7D7AA8E4CCB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59" creationId="{FFBE9222-33AE-4A67-FEFA-A8CB0F45EDC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60" creationId="{A6BAE789-D9F1-96BC-61FB-211B55CC1B0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61" creationId="{E269050C-8CC5-9756-98FF-865EC71F84F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62" creationId="{5BB42E61-ECD0-CF2B-64C8-4C06327D87F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63" creationId="{16EDA807-0D46-3F04-5AE9-12AA3208F8D2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64" creationId="{111248E3-419C-DBEC-DC38-B4FFF6B0DCDE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65" creationId="{88BF09F4-6372-6599-C872-179A00FFADC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66" creationId="{9126C7F5-01F6-30D9-7E70-33666656EE4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67" creationId="{15FD4756-D296-45CC-A7D0-B83BFDED544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68" creationId="{5B4B3D0B-04D5-2386-81E5-797C9790A74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69" creationId="{D39051C3-22C5-10CC-18FA-58B6822BD61B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70" creationId="{18ADDE85-5778-52DE-0F12-7AAD36FF609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71" creationId="{5952BDE6-12FD-54F9-52EC-4F4C2F65349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72" creationId="{71761FBE-AE75-775B-3640-5B5B82CF711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73" creationId="{3591FA00-3513-156A-20F0-EF802B95EE83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74" creationId="{8B6CFD36-4248-1C14-C912-C2845FCB448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75" creationId="{CBEB9D49-FBBF-9313-B42F-A9036811A2B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76" creationId="{ECB3F66F-C3B4-36C9-FF03-BBC0C14E8E7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77" creationId="{4836ABC6-21C0-2BFF-009C-DF4F97F83179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78" creationId="{90BF93A3-2CCD-440C-5C36-1B32BE62D042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79" creationId="{9FB68E08-9D8F-6315-DEBC-7B863ED75C92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80" creationId="{E84AC0D2-3288-0530-3B8F-A4CEBF060C2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81" creationId="{41D0800F-2720-705E-ABCD-B68AD3C07B6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82" creationId="{1D88BBE7-3EE1-7FF8-296E-AFA9E4A14B7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83" creationId="{ED7C7A39-1B10-A53B-694E-53D83384BB7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84" creationId="{D64DD189-44AD-8A30-7868-69DD5D0D002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85" creationId="{5FF4F305-EE15-5F4B-DB04-A39A75187E46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86" creationId="{73C0B40C-3B43-B9A7-1101-D5724E062C7D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87" creationId="{3347450F-6591-5DF6-DCE8-B8BB0E051AB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88" creationId="{66905DA7-53B0-FD7C-6BD5-F44B6DF6712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89" creationId="{EAA0F1B3-8F7C-C893-98CB-55DEFC989D2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90" creationId="{16A91EDE-9169-927C-B592-E47AB9BBBFD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91" creationId="{68B1D663-8070-E842-3560-3D21CE5E2B89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92" creationId="{C5ECC5F2-81A9-0E65-9A3B-300CEF7A775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93" creationId="{1D52E8E0-E677-C1A5-BB20-C66F2220908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94" creationId="{969C758B-09DC-D936-5756-6939BDC895B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95" creationId="{889740B4-9F71-0EC4-BC40-6AC8DEA68EA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96" creationId="{59722C61-FC39-8264-D816-68AA4B07D1C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97" creationId="{0B8523B4-7586-CDBE-72EE-B0EDA124C65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98" creationId="{F821FFBC-7951-E2B4-58A1-133BEBC37739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299" creationId="{772C1A17-18FF-C8B9-50B8-B1F1038ED413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00" creationId="{781EED4C-4A5A-8340-CBCC-BFFC86F1EB9D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01" creationId="{49FD7D0B-42F4-9648-4DC6-813D9D053B9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02" creationId="{B24FD9F8-5353-7647-7F21-89B385286F0B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03" creationId="{41CB7CE0-1527-80FC-86F0-59DC1FE561A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04" creationId="{9CFF77E0-3819-4E2C-FFFC-FB3822AD80C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05" creationId="{9D72DA7F-1884-D6E5-FFF9-820C9570AFDE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06" creationId="{B2EA9282-F3B0-8E8E-8D8F-A8E4502A107E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07" creationId="{DFA482C7-BBB6-B5D5-65B4-7120523F9CC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08" creationId="{C36F6AE5-10D1-3BC8-2C44-6D54C4C250B2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09" creationId="{CD245FA3-5632-7E79-FDEB-407954D5D2A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10" creationId="{5A7855F2-B160-5366-DCC2-BC75313E5D9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11" creationId="{3A9CBEE4-726E-C349-4150-F1B969D90C7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12" creationId="{AC607B5C-DFEE-F93A-3F18-7E0599DEF9B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13" creationId="{FA825B9A-51B4-43F6-1FCC-1D99FEB20D3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14" creationId="{50648B8A-45AA-F1BC-1710-1F6D4A19135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15" creationId="{4BE5B715-BF12-CE64-E9FF-04B17D25F02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16" creationId="{29DB4697-F494-FD4C-F9B2-93AB03B86C43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17" creationId="{9AD717D0-B182-2B93-DB5A-21BC0E55176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18" creationId="{F94CFC29-4004-AF0C-06AC-FE20DFBB6EB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19" creationId="{31B00FA2-5988-FC3D-B8F7-360AB38832E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20" creationId="{84765ECB-89FD-F9DD-7326-E604106EE84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21" creationId="{9F0A7361-22C4-3FC5-C91E-AA717117795D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22" creationId="{349EF5B7-FFB7-C17A-C95C-D02CC1047DC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23" creationId="{F426D2BD-B555-D22C-262F-B969549FC40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24" creationId="{837D54A5-E96D-32C7-9C5E-ED5F6C051ED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25" creationId="{3970F86F-0845-3AE3-CDC6-8AE4FFBA49E2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26" creationId="{2DD4CD64-282A-2043-A4C5-2BA11002C4D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27" creationId="{AE7A7198-A978-22C3-091D-59275F96646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28" creationId="{9DC92FC2-F668-D088-9BD9-6B662E06789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29" creationId="{F483C480-1D43-AAAD-17C6-760C659DE4CE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30" creationId="{9ECD99D5-3E30-365B-2109-9BAE45EAFEF6}"/>
          </ac:cxnSpMkLst>
        </pc:cxnChg>
        <pc:cxnChg chg="add del mod">
          <ac:chgData name="Mr J Bee (BWCET)" userId="a1856448-f297-487a-a7ea-498499ce4ab3" providerId="ADAL" clId="{7B77F153-592D-49B5-BFF1-A2EAA9389930}" dt="2024-11-11T16:50:13.378" v="18295" actId="478"/>
          <ac:cxnSpMkLst>
            <pc:docMk/>
            <pc:sldMk cId="2878916533" sldId="1887"/>
            <ac:cxnSpMk id="331" creationId="{6B909DE6-7E45-505F-B06C-571AD5C0AF42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32" creationId="{FCA44DBE-FCEE-FF9D-0D7D-4F943C9A42FD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33" creationId="{B61CD219-193C-953A-6A61-4994B9B50CD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34" creationId="{182E0AE1-801A-421F-3994-D1A88430C499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35" creationId="{52DABFE8-2DE2-E918-D4D4-3024717531F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36" creationId="{A0C1EF40-8E25-84AD-4F1A-6E9D7EBF529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37" creationId="{1527D621-DDB9-F516-CACD-0AA2F8090EE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38" creationId="{A469BAC4-189D-A09B-2811-46C52C340789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39" creationId="{40C1D38E-0BFD-275B-160C-072E8A75164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40" creationId="{DCBEFF8E-7838-8E7E-8EFD-1C56BC9A2A7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41" creationId="{EA5A2262-5BF5-18F3-A7DD-B3F6A776F65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42" creationId="{AA29E933-B002-0977-A142-883DA8488C1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43" creationId="{EA780252-EE9D-1E2D-87D8-25C64F71FA4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44" creationId="{5B566F6D-3B60-7E6E-8603-5A1491DF8AC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45" creationId="{968607C2-F36E-9812-001B-5A1D5A52C68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46" creationId="{AC492433-F778-9CDD-464C-761FC380F84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47" creationId="{520919C6-DB9A-9F82-E64E-83BE7E7FC73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48" creationId="{8DD60E26-DC12-C246-A62D-7C93ED59E58E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49" creationId="{29879081-BBCC-27E8-998D-8530486E5097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50" creationId="{0B983F95-2DDC-5C35-F53B-7475D69FE97D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51" creationId="{2832D399-3C64-5411-5EC5-ED3F4B85C2C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52" creationId="{B93ACE2A-4C81-5A82-09D5-C40387B1477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53" creationId="{E6FF2D7A-51DD-A4DC-3131-1DC36FBDDB23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54" creationId="{0CE8B7E3-2430-8703-CC06-54989EB88C8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55" creationId="{C21093B6-A71A-40FA-CEA9-9657394A8859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56" creationId="{BF2E1F92-575E-4F75-ECFD-C482BA8230EB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57" creationId="{8935390C-9AD6-B607-806A-F50369C863D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58" creationId="{BD1F3265-E97E-07FF-1EC0-A260B9519FB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59" creationId="{1FA370FE-4AFC-863C-1F08-91A1CFE2294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60" creationId="{198598B8-B2B1-528D-0C49-0EB8EB10E70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61" creationId="{FF64413D-3FA2-15F8-8AA4-32AFDA657C1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62" creationId="{3B39D966-C341-C264-6CA8-DA4203D33392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63" creationId="{1C2C99C3-D85D-E19E-62B4-250988BFB1D6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64" creationId="{48A332DB-C0D1-5D19-9C1E-304193AA554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65" creationId="{6761A3CF-B466-4D31-B940-3B23CD5FE07E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66" creationId="{142DEE0F-86AE-910A-BCAF-B6216E716212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67" creationId="{44971757-B4CF-EE25-B3E0-4937C0A6B18D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68" creationId="{C83865D8-9078-A7AC-BE40-09E070A82A3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69" creationId="{E4240BFD-1F70-AB4D-F540-4E89BF810A2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70" creationId="{A3529EBA-2032-EE1C-7A75-73C7AD10A18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71" creationId="{C62A807F-0F9B-B524-C86B-99FCD7171A9B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72" creationId="{16701AA8-632F-2A3B-2247-FFAB881BA47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73" creationId="{B70C3CB0-5E78-A17D-FFD5-2DE4D0E82E7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74" creationId="{134EA1A9-2214-1A4C-56C4-8C34001949D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75" creationId="{1E28C6AC-6866-15AC-1239-42F4663CEB8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76" creationId="{294CEBB1-0447-C62B-6F2D-E29674C0753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77" creationId="{5E284F9E-085E-99BA-C35E-8FA72BDF3F5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78" creationId="{13FCCE29-8AA9-924F-001F-F3672050B55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79" creationId="{D8F12476-08CF-E22C-28FD-7C8124524792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80" creationId="{DF265C86-7330-6217-897D-26338265AE8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81" creationId="{C65912FE-C6C0-32DB-FD40-C8389C0DCFC6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82" creationId="{9F662C78-9EAB-E7BF-A09C-A614F9822879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83" creationId="{68F30207-5A56-7EF2-BB82-E850493AF49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84" creationId="{51F81E88-A56F-F2F0-5B37-DB8963888B4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85" creationId="{B99966D9-075A-D895-3250-24F242BCFF5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86" creationId="{D7DE9615-BE5E-DDEC-91C8-9833A690153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87" creationId="{7082B923-0822-AB28-E320-6E3CD6889413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88" creationId="{073F2A5C-228A-EDF2-5EB4-FEEE36CC124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89" creationId="{2312A271-20A6-80ED-2066-A9E20B10D2A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90" creationId="{0358DB55-754F-A745-3D9B-897CAC332C2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91" creationId="{0210DAD6-3228-7228-6432-9A123514C75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92" creationId="{6B0B31DC-B3CB-447A-0579-8D3F747FE74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93" creationId="{908174BD-6151-33B2-ADCD-F5756C54AE0E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94" creationId="{8F7FA4CB-6288-75CE-08AB-7F7D2CA9537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95" creationId="{F103A702-3BD9-F31F-E0E1-05545C47F012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96" creationId="{1D8D7E38-D440-58A1-8D5A-6C93DAB8B7E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97" creationId="{9E4333F5-F781-421F-5EF3-215E7E5992E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98" creationId="{100F3676-6CBA-5629-4023-B091553E3BA9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399" creationId="{C135D19F-E5A4-AC7F-052B-2DFAB98FA376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00" creationId="{3A8E4D69-D429-CF86-55AF-F46874EDBA0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01" creationId="{5EB2A1BA-BC09-BC2F-7BFB-0BD9B05CBBB5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02" creationId="{EA0CE4FE-A667-B23C-C30C-A48FD1D0FDD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03" creationId="{A4A535C5-A9AC-017C-EBE5-42F5C9A871B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04" creationId="{430A873A-7E1A-1CD2-E171-8D193D35BAA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05" creationId="{0EFFFDD3-3EED-8F18-AC8B-7A3342107CB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06" creationId="{D8E5B5B6-51A0-8C58-33FD-553AB2281FC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07" creationId="{B81F7F0D-134A-B411-8B62-23E68DAF6FC3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08" creationId="{219FD700-A67E-466A-45DB-DEB5E103977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09" creationId="{F26F3D49-7C21-0D49-CF90-0FB1830F7D66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10" creationId="{6633AFDF-2C7E-7947-126D-3A8034E92226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11" creationId="{FA141926-AAE2-D1BF-7A92-DF3D7A28241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12" creationId="{5F7A0576-7E25-069C-E959-DEEB857D54C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13" creationId="{B5F56B1F-9DA0-4070-6156-3B1C6FFD63D4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14" creationId="{7BDDE134-9D4F-4222-FD7B-3960CE76B5E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15" creationId="{52E63AA0-8CE1-A589-10BF-3322ADF4DC5E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16" creationId="{A4E5E0F4-B4DB-682C-59B7-6FAD2F1D81AB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17" creationId="{435FFB16-6400-DF6F-6116-DD1AC6DE86EE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18" creationId="{2514E1BB-1717-B1EC-255A-8CCC842E09C3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19" creationId="{632D615A-FDBD-C7BC-7E74-EF71E512268B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20" creationId="{BE6C978F-E439-D812-E24D-CADFE31AA7CD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21" creationId="{9E489206-CE2B-7B6B-C1FD-FD911CDB9EC6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22" creationId="{08B58CE3-6E73-A9AF-20E1-94AB75EB17CA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23" creationId="{3C8E1ADD-6AD1-5C08-8285-2C087AA4A558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24" creationId="{7DB54612-5DA6-8548-7C5F-0E7F1558AEDC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25" creationId="{E47867DC-47C3-453B-92DF-1F8ADD7C4FA2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26" creationId="{1CF977BA-9056-58C5-63B5-2E04FF9563CF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27" creationId="{FFE64E54-70D6-2F2F-5434-1A2518301DDB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28" creationId="{35646181-1152-49D8-0986-C17953A02A90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29" creationId="{1D6FA05E-DB7E-A431-4E8A-893C6A576319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30" creationId="{B38867BD-07D4-2A18-7AD8-D95BF8D7E1E1}"/>
          </ac:cxnSpMkLst>
        </pc:cxnChg>
        <pc:cxnChg chg="add mod">
          <ac:chgData name="Mr J Bee (BWCET)" userId="a1856448-f297-487a-a7ea-498499ce4ab3" providerId="ADAL" clId="{7B77F153-592D-49B5-BFF1-A2EAA9389930}" dt="2024-11-11T16:48:39.465" v="18264" actId="1076"/>
          <ac:cxnSpMkLst>
            <pc:docMk/>
            <pc:sldMk cId="2878916533" sldId="1887"/>
            <ac:cxnSpMk id="431" creationId="{09091AFD-50CF-29F5-BD05-C02DAD6CA834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4059377651" sldId="1888"/>
        </pc:sldMkLst>
        <pc:spChg chg="del">
          <ac:chgData name="Mr J Bee (BWCET)" userId="a1856448-f297-487a-a7ea-498499ce4ab3" providerId="ADAL" clId="{7B77F153-592D-49B5-BFF1-A2EAA9389930}" dt="2024-11-11T16:51:29.891" v="18297" actId="478"/>
          <ac:spMkLst>
            <pc:docMk/>
            <pc:sldMk cId="4059377651" sldId="1888"/>
            <ac:spMk id="3" creationId="{D2692DB8-F99F-8DBA-BDEF-7B8387FE52B1}"/>
          </ac:spMkLst>
        </pc:spChg>
        <pc:spChg chg="del">
          <ac:chgData name="Mr J Bee (BWCET)" userId="a1856448-f297-487a-a7ea-498499ce4ab3" providerId="ADAL" clId="{7B77F153-592D-49B5-BFF1-A2EAA9389930}" dt="2024-11-11T16:51:29.891" v="18297" actId="478"/>
          <ac:spMkLst>
            <pc:docMk/>
            <pc:sldMk cId="4059377651" sldId="1888"/>
            <ac:spMk id="5" creationId="{EEF652AD-6306-2245-770E-298A7DCA48F3}"/>
          </ac:spMkLst>
        </pc:spChg>
        <pc:spChg chg="del">
          <ac:chgData name="Mr J Bee (BWCET)" userId="a1856448-f297-487a-a7ea-498499ce4ab3" providerId="ADAL" clId="{7B77F153-592D-49B5-BFF1-A2EAA9389930}" dt="2024-11-11T16:51:29.891" v="18297" actId="478"/>
          <ac:spMkLst>
            <pc:docMk/>
            <pc:sldMk cId="4059377651" sldId="1888"/>
            <ac:spMk id="6" creationId="{C4C30E51-9C45-4316-568C-61F6CBB32861}"/>
          </ac:spMkLst>
        </pc:spChg>
        <pc:spChg chg="del">
          <ac:chgData name="Mr J Bee (BWCET)" userId="a1856448-f297-487a-a7ea-498499ce4ab3" providerId="ADAL" clId="{7B77F153-592D-49B5-BFF1-A2EAA9389930}" dt="2024-11-11T16:51:29.891" v="18297" actId="478"/>
          <ac:spMkLst>
            <pc:docMk/>
            <pc:sldMk cId="4059377651" sldId="1888"/>
            <ac:spMk id="7" creationId="{0EC48BA9-B4D9-ADBD-136A-12CCC61CED77}"/>
          </ac:spMkLst>
        </pc:spChg>
        <pc:spChg chg="del">
          <ac:chgData name="Mr J Bee (BWCET)" userId="a1856448-f297-487a-a7ea-498499ce4ab3" providerId="ADAL" clId="{7B77F153-592D-49B5-BFF1-A2EAA9389930}" dt="2024-11-11T16:51:29.891" v="18297" actId="478"/>
          <ac:spMkLst>
            <pc:docMk/>
            <pc:sldMk cId="4059377651" sldId="1888"/>
            <ac:spMk id="8" creationId="{189DC9C4-ED08-65E5-57B3-155C41C45F6C}"/>
          </ac:spMkLst>
        </pc:spChg>
        <pc:spChg chg="del">
          <ac:chgData name="Mr J Bee (BWCET)" userId="a1856448-f297-487a-a7ea-498499ce4ab3" providerId="ADAL" clId="{7B77F153-592D-49B5-BFF1-A2EAA9389930}" dt="2024-11-11T16:51:29.891" v="18297" actId="478"/>
          <ac:spMkLst>
            <pc:docMk/>
            <pc:sldMk cId="4059377651" sldId="1888"/>
            <ac:spMk id="9" creationId="{CC6DA858-6689-7A5A-DBBB-5F00EB1594E0}"/>
          </ac:spMkLst>
        </pc:spChg>
        <pc:spChg chg="del">
          <ac:chgData name="Mr J Bee (BWCET)" userId="a1856448-f297-487a-a7ea-498499ce4ab3" providerId="ADAL" clId="{7B77F153-592D-49B5-BFF1-A2EAA9389930}" dt="2024-11-11T16:51:29.891" v="18297" actId="478"/>
          <ac:spMkLst>
            <pc:docMk/>
            <pc:sldMk cId="4059377651" sldId="1888"/>
            <ac:spMk id="10" creationId="{E7B71079-AF87-B804-FE5F-D2B076241D06}"/>
          </ac:spMkLst>
        </pc:spChg>
        <pc:spChg chg="del">
          <ac:chgData name="Mr J Bee (BWCET)" userId="a1856448-f297-487a-a7ea-498499ce4ab3" providerId="ADAL" clId="{7B77F153-592D-49B5-BFF1-A2EAA9389930}" dt="2024-11-11T16:51:29.891" v="18297" actId="478"/>
          <ac:spMkLst>
            <pc:docMk/>
            <pc:sldMk cId="4059377651" sldId="1888"/>
            <ac:spMk id="11" creationId="{7EA4BDEF-1E07-A91C-6054-93C6FB120669}"/>
          </ac:spMkLst>
        </pc:spChg>
        <pc:spChg chg="del">
          <ac:chgData name="Mr J Bee (BWCET)" userId="a1856448-f297-487a-a7ea-498499ce4ab3" providerId="ADAL" clId="{7B77F153-592D-49B5-BFF1-A2EAA9389930}" dt="2024-11-11T16:51:29.891" v="18297" actId="478"/>
          <ac:spMkLst>
            <pc:docMk/>
            <pc:sldMk cId="4059377651" sldId="1888"/>
            <ac:spMk id="12" creationId="{B6E4CCA4-DF27-E961-909C-3CC95F077268}"/>
          </ac:spMkLst>
        </pc:spChg>
        <pc:spChg chg="del">
          <ac:chgData name="Mr J Bee (BWCET)" userId="a1856448-f297-487a-a7ea-498499ce4ab3" providerId="ADAL" clId="{7B77F153-592D-49B5-BFF1-A2EAA9389930}" dt="2024-11-11T16:51:29.891" v="18297" actId="478"/>
          <ac:spMkLst>
            <pc:docMk/>
            <pc:sldMk cId="4059377651" sldId="1888"/>
            <ac:spMk id="13" creationId="{2FCA429A-028D-020E-8F57-18A8B8B1BA66}"/>
          </ac:spMkLst>
        </pc:spChg>
        <pc:spChg chg="mod">
          <ac:chgData name="Mr J Bee (BWCET)" userId="a1856448-f297-487a-a7ea-498499ce4ab3" providerId="ADAL" clId="{7B77F153-592D-49B5-BFF1-A2EAA9389930}" dt="2024-11-11T16:51:37.182" v="18322" actId="20577"/>
          <ac:spMkLst>
            <pc:docMk/>
            <pc:sldMk cId="4059377651" sldId="1888"/>
            <ac:spMk id="27" creationId="{E44E72EC-F118-C15F-DD4F-B28B1DF7C062}"/>
          </ac:spMkLst>
        </pc:spChg>
        <pc:spChg chg="del">
          <ac:chgData name="Mr J Bee (BWCET)" userId="a1856448-f297-487a-a7ea-498499ce4ab3" providerId="ADAL" clId="{7B77F153-592D-49B5-BFF1-A2EAA9389930}" dt="2024-11-11T16:51:29.891" v="18297" actId="478"/>
          <ac:spMkLst>
            <pc:docMk/>
            <pc:sldMk cId="4059377651" sldId="1888"/>
            <ac:spMk id="53" creationId="{4C5AEA42-945B-8E8E-D253-5FA26759D04C}"/>
          </ac:spMkLst>
        </pc:spChg>
        <pc:spChg chg="mod">
          <ac:chgData name="Mr J Bee (BWCET)" userId="a1856448-f297-487a-a7ea-498499ce4ab3" providerId="ADAL" clId="{7B77F153-592D-49B5-BFF1-A2EAA9389930}" dt="2024-11-11T16:51:44.136" v="18323" actId="1076"/>
          <ac:spMkLst>
            <pc:docMk/>
            <pc:sldMk cId="4059377651" sldId="1888"/>
            <ac:spMk id="229" creationId="{595F84ED-8D97-7A92-3F07-EB9CDED15D14}"/>
          </ac:spMkLst>
        </pc:spChg>
        <pc:spChg chg="mod">
          <ac:chgData name="Mr J Bee (BWCET)" userId="a1856448-f297-487a-a7ea-498499ce4ab3" providerId="ADAL" clId="{7B77F153-592D-49B5-BFF1-A2EAA9389930}" dt="2024-11-11T16:51:44.136" v="18323" actId="1076"/>
          <ac:spMkLst>
            <pc:docMk/>
            <pc:sldMk cId="4059377651" sldId="1888"/>
            <ac:spMk id="230" creationId="{482C681D-A9D9-537A-8BA5-AE272D5AFC82}"/>
          </ac:spMkLst>
        </pc:spChg>
        <pc:spChg chg="mod">
          <ac:chgData name="Mr J Bee (BWCET)" userId="a1856448-f297-487a-a7ea-498499ce4ab3" providerId="ADAL" clId="{7B77F153-592D-49B5-BFF1-A2EAA9389930}" dt="2024-11-11T16:51:44.136" v="18323" actId="1076"/>
          <ac:spMkLst>
            <pc:docMk/>
            <pc:sldMk cId="4059377651" sldId="1888"/>
            <ac:spMk id="231" creationId="{7F053A8C-216A-063E-9E33-3D0C5914F7B6}"/>
          </ac:spMkLst>
        </pc:spChg>
        <pc:spChg chg="mod">
          <ac:chgData name="Mr J Bee (BWCET)" userId="a1856448-f297-487a-a7ea-498499ce4ab3" providerId="ADAL" clId="{7B77F153-592D-49B5-BFF1-A2EAA9389930}" dt="2024-11-11T16:51:44.136" v="18323" actId="1076"/>
          <ac:spMkLst>
            <pc:docMk/>
            <pc:sldMk cId="4059377651" sldId="1888"/>
            <ac:spMk id="232" creationId="{2EACB4DE-80D0-8877-5BFA-9D469ED0C2B4}"/>
          </ac:spMkLst>
        </pc:spChg>
        <pc:spChg chg="mod">
          <ac:chgData name="Mr J Bee (BWCET)" userId="a1856448-f297-487a-a7ea-498499ce4ab3" providerId="ADAL" clId="{7B77F153-592D-49B5-BFF1-A2EAA9389930}" dt="2024-11-11T16:51:44.136" v="18323" actId="1076"/>
          <ac:spMkLst>
            <pc:docMk/>
            <pc:sldMk cId="4059377651" sldId="1888"/>
            <ac:spMk id="233" creationId="{5048FADF-EB8D-5095-2F43-8D758CEADCD0}"/>
          </ac:spMkLst>
        </pc:spChg>
        <pc:spChg chg="mod">
          <ac:chgData name="Mr J Bee (BWCET)" userId="a1856448-f297-487a-a7ea-498499ce4ab3" providerId="ADAL" clId="{7B77F153-592D-49B5-BFF1-A2EAA9389930}" dt="2024-11-11T16:51:44.136" v="18323" actId="1076"/>
          <ac:spMkLst>
            <pc:docMk/>
            <pc:sldMk cId="4059377651" sldId="1888"/>
            <ac:spMk id="234" creationId="{0AD459CC-2F37-8852-C62D-4A0314572419}"/>
          </ac:spMkLst>
        </pc:spChg>
        <pc:spChg chg="mod">
          <ac:chgData name="Mr J Bee (BWCET)" userId="a1856448-f297-487a-a7ea-498499ce4ab3" providerId="ADAL" clId="{7B77F153-592D-49B5-BFF1-A2EAA9389930}" dt="2024-11-11T16:51:44.136" v="18323" actId="1076"/>
          <ac:spMkLst>
            <pc:docMk/>
            <pc:sldMk cId="4059377651" sldId="1888"/>
            <ac:spMk id="235" creationId="{75B01F0C-69CF-2ECA-F6FC-9D27149333CB}"/>
          </ac:spMkLst>
        </pc:spChg>
        <pc:spChg chg="mod">
          <ac:chgData name="Mr J Bee (BWCET)" userId="a1856448-f297-487a-a7ea-498499ce4ab3" providerId="ADAL" clId="{7B77F153-592D-49B5-BFF1-A2EAA9389930}" dt="2024-11-11T16:51:44.136" v="18323" actId="1076"/>
          <ac:spMkLst>
            <pc:docMk/>
            <pc:sldMk cId="4059377651" sldId="1888"/>
            <ac:spMk id="236" creationId="{E4F0F524-8E34-9789-2BDF-84197891B375}"/>
          </ac:spMkLst>
        </pc:spChg>
        <pc:spChg chg="mod">
          <ac:chgData name="Mr J Bee (BWCET)" userId="a1856448-f297-487a-a7ea-498499ce4ab3" providerId="ADAL" clId="{7B77F153-592D-49B5-BFF1-A2EAA9389930}" dt="2024-11-11T16:51:44.136" v="18323" actId="1076"/>
          <ac:spMkLst>
            <pc:docMk/>
            <pc:sldMk cId="4059377651" sldId="1888"/>
            <ac:spMk id="237" creationId="{C56D816C-A403-45A5-ABF8-7AE6014A9EFE}"/>
          </ac:spMkLst>
        </pc:spChg>
        <pc:spChg chg="mod">
          <ac:chgData name="Mr J Bee (BWCET)" userId="a1856448-f297-487a-a7ea-498499ce4ab3" providerId="ADAL" clId="{7B77F153-592D-49B5-BFF1-A2EAA9389930}" dt="2024-11-11T16:51:44.136" v="18323" actId="1076"/>
          <ac:spMkLst>
            <pc:docMk/>
            <pc:sldMk cId="4059377651" sldId="1888"/>
            <ac:spMk id="238" creationId="{4334A79F-6FC3-CBD6-8832-5DD2AFD36786}"/>
          </ac:spMkLst>
        </pc:spChg>
        <pc:spChg chg="mod">
          <ac:chgData name="Mr J Bee (BWCET)" userId="a1856448-f297-487a-a7ea-498499ce4ab3" providerId="ADAL" clId="{7B77F153-592D-49B5-BFF1-A2EAA9389930}" dt="2024-11-11T16:51:44.136" v="18323" actId="1076"/>
          <ac:spMkLst>
            <pc:docMk/>
            <pc:sldMk cId="4059377651" sldId="1888"/>
            <ac:spMk id="239" creationId="{3AF11DAE-8A0A-A620-6BC6-B5C5E6D39337}"/>
          </ac:spMkLst>
        </pc:spChg>
        <pc:spChg chg="add mod">
          <ac:chgData name="Mr J Bee (BWCET)" userId="a1856448-f297-487a-a7ea-498499ce4ab3" providerId="ADAL" clId="{7B77F153-592D-49B5-BFF1-A2EAA9389930}" dt="2024-11-11T16:53:50.085" v="18366" actId="20577"/>
          <ac:spMkLst>
            <pc:docMk/>
            <pc:sldMk cId="4059377651" sldId="1888"/>
            <ac:spMk id="331" creationId="{ACCC9D4C-52C1-565F-70DF-C06DBFA3D198}"/>
          </ac:spMkLst>
        </pc:spChg>
        <pc:spChg chg="add mod">
          <ac:chgData name="Mr J Bee (BWCET)" userId="a1856448-f297-487a-a7ea-498499ce4ab3" providerId="ADAL" clId="{7B77F153-592D-49B5-BFF1-A2EAA9389930}" dt="2024-11-11T16:53:46.624" v="18362" actId="1076"/>
          <ac:spMkLst>
            <pc:docMk/>
            <pc:sldMk cId="4059377651" sldId="1888"/>
            <ac:spMk id="434" creationId="{9EB9B202-C76C-2817-B301-43A86B2D29C8}"/>
          </ac:spMkLst>
        </pc:spChg>
        <pc:spChg chg="add mod">
          <ac:chgData name="Mr J Bee (BWCET)" userId="a1856448-f297-487a-a7ea-498499ce4ab3" providerId="ADAL" clId="{7B77F153-592D-49B5-BFF1-A2EAA9389930}" dt="2024-11-11T16:54:09.757" v="18378" actId="20577"/>
          <ac:spMkLst>
            <pc:docMk/>
            <pc:sldMk cId="4059377651" sldId="1888"/>
            <ac:spMk id="435" creationId="{55A012D7-FA02-8A7B-4C62-FC5BFA949EB7}"/>
          </ac:spMkLst>
        </pc:spChg>
        <pc:spChg chg="add mod">
          <ac:chgData name="Mr J Bee (BWCET)" userId="a1856448-f297-487a-a7ea-498499ce4ab3" providerId="ADAL" clId="{7B77F153-592D-49B5-BFF1-A2EAA9389930}" dt="2024-11-11T16:54:12.051" v="18383" actId="20577"/>
          <ac:spMkLst>
            <pc:docMk/>
            <pc:sldMk cId="4059377651" sldId="1888"/>
            <ac:spMk id="436" creationId="{94B2A08D-CC1D-B8A1-8872-9BC0BB71C3A2}"/>
          </ac:spMkLst>
        </pc:spChg>
        <pc:picChg chg="add del mod">
          <ac:chgData name="Mr J Bee (BWCET)" userId="a1856448-f297-487a-a7ea-498499ce4ab3" providerId="ADAL" clId="{7B77F153-592D-49B5-BFF1-A2EAA9389930}" dt="2024-11-11T16:56:18.690" v="18417" actId="478"/>
          <ac:picMkLst>
            <pc:docMk/>
            <pc:sldMk cId="4059377651" sldId="1888"/>
            <ac:picMk id="445" creationId="{C747EBE3-A66C-B21E-56CD-9EDA246CFF25}"/>
          </ac:picMkLst>
        </pc:picChg>
        <pc:picChg chg="add mod">
          <ac:chgData name="Mr J Bee (BWCET)" userId="a1856448-f297-487a-a7ea-498499ce4ab3" providerId="ADAL" clId="{7B77F153-592D-49B5-BFF1-A2EAA9389930}" dt="2024-11-11T16:56:10.028" v="18413" actId="1076"/>
          <ac:picMkLst>
            <pc:docMk/>
            <pc:sldMk cId="4059377651" sldId="1888"/>
            <ac:picMk id="446" creationId="{65507132-CC35-8A69-A034-5752E59581E6}"/>
          </ac:picMkLst>
        </pc:picChg>
        <pc:picChg chg="add mod">
          <ac:chgData name="Mr J Bee (BWCET)" userId="a1856448-f297-487a-a7ea-498499ce4ab3" providerId="ADAL" clId="{7B77F153-592D-49B5-BFF1-A2EAA9389930}" dt="2024-11-11T16:56:12.935" v="18415" actId="1076"/>
          <ac:picMkLst>
            <pc:docMk/>
            <pc:sldMk cId="4059377651" sldId="1888"/>
            <ac:picMk id="447" creationId="{A776F94B-5DEC-6CA3-CBE1-A3CB21B6D24D}"/>
          </ac:picMkLst>
        </pc:picChg>
        <pc:picChg chg="add mod">
          <ac:chgData name="Mr J Bee (BWCET)" userId="a1856448-f297-487a-a7ea-498499ce4ab3" providerId="ADAL" clId="{7B77F153-592D-49B5-BFF1-A2EAA9389930}" dt="2024-11-11T16:55:05.097" v="18396" actId="1076"/>
          <ac:picMkLst>
            <pc:docMk/>
            <pc:sldMk cId="4059377651" sldId="1888"/>
            <ac:picMk id="1026" creationId="{B6836F00-24AA-26FE-CF20-070083F724BF}"/>
          </ac:picMkLst>
        </pc:picChg>
        <pc:picChg chg="add mod">
          <ac:chgData name="Mr J Bee (BWCET)" userId="a1856448-f297-487a-a7ea-498499ce4ab3" providerId="ADAL" clId="{7B77F153-592D-49B5-BFF1-A2EAA9389930}" dt="2024-11-11T16:55:29.892" v="18399" actId="1076"/>
          <ac:picMkLst>
            <pc:docMk/>
            <pc:sldMk cId="4059377651" sldId="1888"/>
            <ac:picMk id="1028" creationId="{44279B1B-1B37-C77A-67EB-3DC556AC60A4}"/>
          </ac:picMkLst>
        </pc:picChg>
        <pc:picChg chg="add mod">
          <ac:chgData name="Mr J Bee (BWCET)" userId="a1856448-f297-487a-a7ea-498499ce4ab3" providerId="ADAL" clId="{7B77F153-592D-49B5-BFF1-A2EAA9389930}" dt="2024-11-11T16:56:07.094" v="18411" actId="1076"/>
          <ac:picMkLst>
            <pc:docMk/>
            <pc:sldMk cId="4059377651" sldId="1888"/>
            <ac:picMk id="1030" creationId="{2BB964E0-57DC-5B52-95F6-54E20B74E608}"/>
          </ac:picMkLst>
        </pc:pic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" creationId="{468E732C-177A-D40C-4B46-A9DCC3DBF9A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4" creationId="{DA2DACD1-5597-1E5D-7EBB-BBA3DE54A0EE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4" creationId="{99C3803E-98EF-BCB9-557F-9C366F35AA2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5" creationId="{467339C1-7F8F-53C4-DC68-80267F6B42D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6" creationId="{35EFCDD2-57B6-B8D2-0D2B-5627F12EE18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7" creationId="{2B637D14-FA5F-8EA7-B369-0E891A79C3B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8" creationId="{134AD74C-F4B6-ACB9-FC84-CD6C2E3B4C6A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9" creationId="{D8B692C1-C406-2B13-B374-CB74160E900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0" creationId="{4D51820E-C554-4EF7-F080-749CF9BB31F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1" creationId="{CB164F38-CAB0-0EC2-A4CB-8BAE9899670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2" creationId="{1372F172-D1A0-989E-F324-E4818A6933A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3" creationId="{8BFFEEAE-1BE8-37F5-B9B0-5E6B672440C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4" creationId="{23D2CF83-1C46-8802-A565-899890609D98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5" creationId="{6FF631B4-B2DE-AF81-C0DD-47F50FF8EBC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8" creationId="{E0586736-8390-2F80-D974-C5D4FB27444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9" creationId="{B67ADD10-5A2A-E0D8-11CA-0466B29E9A0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30" creationId="{05CA5AB6-A702-9FDF-C673-FA1D80A9B2E2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1" creationId="{8E9C1557-B5B4-8CA7-57DD-3FF195C5FD0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32" creationId="{D60F69C8-54FA-6E0F-2CBB-08421681F7B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33" creationId="{B535AD62-5BFE-BECA-89DA-E287AFFB25D1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4" creationId="{8FFF023C-36AB-5263-F75F-42CFED457157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35" creationId="{2CA880A6-74A8-C40B-DC55-1E67E76E51F8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36" creationId="{82354A77-E244-CBCF-3F34-FD5307D3F453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37" creationId="{CA25EC70-D21E-C24D-2FA2-7B901B629E08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38" creationId="{D33E7CF3-D5A4-E369-847E-060B5D353C9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39" creationId="{1A17DD0D-7958-E5AD-9313-C73C06DC642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40" creationId="{D1A3BDD2-2329-6CB0-A1EC-E44B209ECCC5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41" creationId="{1D89FB4A-2F74-F97B-5D6D-5FB1F6142328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42" creationId="{C5219192-3C2E-DECF-66D1-7228E13AFA17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43" creationId="{420FAF45-8B98-2409-CC80-0AD4844CC17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44" creationId="{5194F82E-E4D0-BF5C-726E-C93E634E1783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45" creationId="{5A093F3F-E739-82E3-0A05-D8C3DC1DBBB7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46" creationId="{0F932E1F-2628-151A-4E49-3CE59DE54173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47" creationId="{EC431684-4743-6460-C118-FD613228D967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48" creationId="{9D21AB32-6750-DFF7-E83A-099C034F09B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49" creationId="{176D75DC-FDEE-480E-A413-27994018137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50" creationId="{9B83D22B-7831-A606-BFA6-D335CF2F2EF8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51" creationId="{068A0F93-C004-20DA-8CDD-D1DD1EF5678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52" creationId="{5C3A35AD-21EF-F1D6-78B0-6B42E589CFFB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54" creationId="{10146981-A18E-64CE-21DF-868B46BAE077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55" creationId="{952E6E15-2589-E163-F450-DE6A97FB08CE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56" creationId="{2D7D6D41-9880-BD17-A5A3-09FF7BBB91F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57" creationId="{5A85E2DD-37F1-BC91-1DF4-A349BA9EFEFB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58" creationId="{CB7BAC60-B4D4-CAFF-8445-35A32F64C89B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59" creationId="{EDB2E446-8E56-7E5C-06E8-590489BB523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60" creationId="{4954FAF8-135F-ABC9-D4D3-A9D5BB144BA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61" creationId="{DA41FDD9-CE47-42D3-4DE7-BFD9DC01AF0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62" creationId="{ABD11288-5678-25D6-62EB-76BDD5F17E0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63" creationId="{F085078C-1126-7B9C-EA5D-04678838858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64" creationId="{D6050A29-C9CE-CD8F-9471-CA75C38BD79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65" creationId="{8896AEAC-68AA-559D-E758-02B8B3DE8B9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66" creationId="{FDCE76C3-5579-9F6B-3AFC-D43B9D34657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67" creationId="{E9E25894-3EC5-D58F-C6E1-334690E4498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68" creationId="{3871E204-FA1C-F801-D949-8AF177836273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69" creationId="{3C65BFD2-8898-42F2-C784-A2D96CFE453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70" creationId="{8544B5B5-7001-3E11-662C-117D4A7F923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71" creationId="{BFFC88E4-D77D-756B-17A0-937891EC663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72" creationId="{4B7F621B-7363-231B-5604-1FC8A614585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73" creationId="{4417FD43-AEEC-729D-7F58-DCB4DFC0274E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74" creationId="{2B8B93CC-025C-F394-5265-BC7D241DB73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75" creationId="{9EF9738D-5067-989D-446A-A750E652C2DE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76" creationId="{8FBB9996-B6EB-275A-F5D3-245E11D7216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77" creationId="{E2046083-E107-731E-6B07-6DB9D2E18A3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78" creationId="{5EC254E7-D910-81AA-E7DF-35ADEB29981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79" creationId="{FFAAC960-71B9-7CB9-33F5-0553C9ED69B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80" creationId="{F3271965-8195-A9F4-7A0B-9185E7F035C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81" creationId="{07E25CA1-C670-C0BB-AF57-2A41F66DE99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82" creationId="{6402087C-D463-8C67-AF20-696E5D362C1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83" creationId="{22B02B69-622F-5CB6-3820-10DD92DC4D3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84" creationId="{22CF703D-220E-472F-1737-497BAEBC822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85" creationId="{C8C01EA3-4128-DFD2-C45B-2705F1203B0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86" creationId="{D2BEA4A1-58A5-E594-104E-1A122E08C61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87" creationId="{B22CE53B-1B9E-9FD9-9CAD-D51B03D103B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88" creationId="{E1933D43-237A-D9AE-32E6-A16DDC2D2B9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89" creationId="{77CC10B0-BA33-0EFA-5374-30580A0F56D3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90" creationId="{0C3E3992-75ED-C85F-6962-797ACE50429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91" creationId="{6C030EEE-0376-C28A-520F-7B1C6FA132AA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92" creationId="{4FF24666-3FE5-1282-6BD6-900D0036EA27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93" creationId="{9BDDDAEE-EE12-97B2-38D6-960D3060047B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94" creationId="{EC68A4E8-8523-3649-60DE-E2E32E71DCA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95" creationId="{92D4080E-9C9F-AB54-9C77-680F6ED3BDE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96" creationId="{66D71961-F251-8A37-7585-56559742B33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97" creationId="{426B153E-64B4-D720-FB8E-AD1E67E91A3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98" creationId="{C6424D06-4866-9ABB-020C-620F5891E51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99" creationId="{4B76B3EA-0CED-CA88-D44D-EC03038D0CD7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00" creationId="{61B7940C-D925-0B20-B06A-77D25E95C94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01" creationId="{9385AAF8-70D4-B2D1-6FCC-4F4C5564949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02" creationId="{7FD50DC5-59E7-D449-C24F-38672496619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03" creationId="{3B63FDD6-478A-C58D-F419-920BE006288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04" creationId="{1FEF448A-B932-9822-989E-D5290C2FF75A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05" creationId="{7168A5AD-1683-22FC-38D0-27A162F74C3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06" creationId="{C5FF85B6-16C7-EE76-9383-ECA25EC9CB9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07" creationId="{86882030-5FD2-0130-E43D-162AA94B50C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08" creationId="{BA60361C-ECBB-3698-4102-7FCD00AC9AD5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09" creationId="{2843997E-9666-C26E-46D8-A41F4421953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10" creationId="{2A2453EF-FDA6-CA86-C486-D66F498C5123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11" creationId="{61CD0C5E-2E8E-4938-6524-492D8FCB4FB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12" creationId="{333AE83B-AA13-6AEC-1099-8B908B29A53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13" creationId="{729A1250-A410-C88C-CF12-A5E2CD71DCB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14" creationId="{AD0AEC4D-A68C-B419-5048-8D8A71B1F7EE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15" creationId="{65DD2903-BDC3-CAA7-6F8E-2221FBA4624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16" creationId="{412A7276-2C11-0D25-F6B2-474EB072D4EB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17" creationId="{C365E361-3CA6-0005-5B02-8CEA59E776A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18" creationId="{1D91BF36-3A69-07A4-F614-DBF06F6F4E4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19" creationId="{EF1DCFB4-5F26-E304-476F-6938118316A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20" creationId="{1A5ED486-6F96-E98C-4433-D32F5F232EE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21" creationId="{4B93467B-1D84-56BE-4DA1-AC18ED21B16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22" creationId="{782A1453-7CAE-B2E2-FCB5-D8A6BE2936C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23" creationId="{3548FCBC-4D86-1ADE-B261-5A5439FC058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24" creationId="{92AE2D6A-64A7-B669-2962-E64C1CCDDF83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25" creationId="{449B3A33-BC4F-0B0F-34A3-6FDD33760D7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26" creationId="{EBE55B31-FF87-426B-584B-74E7429E78AA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27" creationId="{F9EB661A-31F5-A5A2-4763-3922F97416B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28" creationId="{26A32848-B333-8EB7-3BDD-1142123A7118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29" creationId="{45C26FF6-8B09-F94E-EBED-7090DA9BBEF5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30" creationId="{24219493-B3FD-5D33-458E-AF4611B02477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31" creationId="{06011053-D706-6909-401B-DB3A97AF1FA5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32" creationId="{BC750E20-92C8-A507-46ED-384450AE1215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33" creationId="{C606C1B7-DB45-732B-B1C3-15D58D6C82EB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34" creationId="{CF6C5267-DD04-317A-D56A-36B2B5988BA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35" creationId="{A7C2A50C-86FF-237B-30D0-DB2DDAA4807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36" creationId="{8D611FC9-56D3-054F-E1A1-2734A766819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37" creationId="{BB0F0AC6-AC41-76D4-E43B-2F8B521CCCC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38" creationId="{C9284E36-6E7D-950D-C097-4192E15CD38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39" creationId="{80F737AF-C1CF-1FED-0B57-FE59A1BD6ED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40" creationId="{1303C561-C56E-326A-3500-D566B14208A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41" creationId="{DB7F1041-B5B5-8CA7-7535-2B22140D3EA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42" creationId="{7F5043DC-8BD5-76D5-CFF8-D2E10C4EA325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43" creationId="{1995F8A4-8972-5AE0-C10C-9143547F6E8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44" creationId="{F935B055-569B-CADF-2478-B164F2DFFFA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45" creationId="{071C2AAE-8B7A-75ED-7670-CE83AAA7206A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46" creationId="{66D878C8-27FA-F566-0C2C-60A08D93A203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47" creationId="{559F2B8F-B068-D007-B402-15390376A97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48" creationId="{142BF7D8-1152-8C82-A281-3CC79DB7C2D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49" creationId="{DF93D072-9C9D-8999-1B2A-6A3499EF0CF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50" creationId="{B7A00FDB-C590-E494-5204-D05B7C45D3C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51" creationId="{B92F2A28-B64B-A1C9-3D11-7C06AA9C046A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52" creationId="{70A6B8D3-A859-E61D-9E35-5BCE315699F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53" creationId="{B5EEE397-AFC4-74FC-ADC2-AAE0423C18AB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54" creationId="{44DFCE6B-7B47-F477-4D85-645C4CDFEB08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55" creationId="{806B050B-3200-3648-ED7C-1C9DF954ACD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56" creationId="{2F97CFED-DA85-9FB6-8100-BCF831BA4EAA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57" creationId="{CEB32D35-4CC4-2CDA-A7FF-CC8D9BB04B1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58" creationId="{CA083C2F-F0AF-CE1E-BCB8-323A7A44499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59" creationId="{BF8EE3AE-F0F2-7049-1C4B-AE22D985AA2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60" creationId="{CED057A8-1DCD-F9B1-BB06-3701E6EAE9F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61" creationId="{3CD55208-6CAD-7CE2-EC48-421B7A6A05E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62" creationId="{918B8A5A-D185-5DC1-4C1A-234373840E6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63" creationId="{AB13616C-9027-F2AA-E585-A5162327938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64" creationId="{CEDC46AD-698E-D9C5-608C-731E0E89CA0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65" creationId="{C9844501-FCEF-C732-6482-984D6FE2A4CA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66" creationId="{BCCDCBE2-DA5D-934C-270F-CD9D34BA2C9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67" creationId="{610E7882-E812-4EEC-F553-B1C4B96E7C47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68" creationId="{C9F2BBA0-6DAE-273F-C69E-6CB6C4B38AE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69" creationId="{A1C0A957-48D9-72A6-3BE3-6D785EEF105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70" creationId="{703C7C02-79CE-9B01-E760-604C195E7A2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171" creationId="{6C01213D-0228-7BF8-34AD-6BE3A2B88AF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72" creationId="{BB271A93-6AF1-684F-26D7-01FFC6D7AAB7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73" creationId="{841AC107-234C-1988-2865-0D4811219ACE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74" creationId="{D4791520-0BBB-B7C0-1795-6B793B5730E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75" creationId="{967F2B01-82D5-EAA6-4702-0DF46E58A06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76" creationId="{53EFADE5-E115-3CC6-FD23-EC3F89A6645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77" creationId="{A2A7B8FD-F2D5-2F59-B37F-9B2CC642251A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78" creationId="{413F9830-5D3A-4B74-3198-E5CEE4A8D72E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79" creationId="{E2E20019-2F31-1555-4DCE-70E307477375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80" creationId="{4C70FA13-D34D-47A2-B713-7A4ECF95611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81" creationId="{61F7C192-BC6C-B7E9-7D88-77D4A2A7DB57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82" creationId="{6B15DB9A-C700-EFE7-8023-1DBAD421053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83" creationId="{1FAB8B45-6A90-5BB6-26A0-E441D4FB431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84" creationId="{4997EE06-0016-2FC1-A85C-904FEFC8E33B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85" creationId="{3129DF43-31D4-BDA8-211E-52BA065C28C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86" creationId="{F4CDDBEF-CDA0-C45D-D037-4851C8BF2A7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87" creationId="{98460075-CB19-B84F-8DD9-02B87BC05CC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88" creationId="{433555C4-1B05-9CF4-90AA-97ACD7CD236B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89" creationId="{4A26A7A5-01C0-FBAB-7FA0-C93A2BF41E88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90" creationId="{32452669-B654-9673-581F-343FA019DA1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91" creationId="{A1BBF300-FB05-FBB1-5033-6267F156549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92" creationId="{D2422AF5-950E-690F-FBF5-6C3F01602E63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93" creationId="{5387C120-2548-B3C4-CC4D-6C5A5807D1EE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94" creationId="{EEF95F22-8434-6E90-437C-5FBCA0DDA363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95" creationId="{9E9B4AAD-0814-2768-A3FA-11F0B8ABD55E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96" creationId="{393D7AFC-E009-4CA1-8B4A-2A573F56F62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97" creationId="{E78964BB-AD66-419E-571C-7F6B7825D865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98" creationId="{F9955DDA-EEBA-10E4-973C-ABE9E99045CC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199" creationId="{C7806A54-4700-9D60-F88C-1384ADFCE1D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00" creationId="{9F2B8D6B-1953-51C8-1D32-493EAA6D8B1A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01" creationId="{E5E63D02-EC18-5988-CF20-40D8CCFB6F9F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02" creationId="{79E8F90D-FDEA-C061-FF01-B6806B18004B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03" creationId="{343C3F50-F1C6-6278-3EDC-A4F812ACC2AA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04" creationId="{3840964C-2895-1BE7-3DE2-69595DCC1700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05" creationId="{448E69FD-ADF2-2430-4E2F-91094BF8BCE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06" creationId="{9A362A3D-6151-9272-E47C-39E136F3E653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07" creationId="{04F793F5-23CC-41B4-7A29-3A0DD480AD36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08" creationId="{F8D93554-8FC2-7F42-B6AE-4216C91040B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09" creationId="{197DFB15-D948-C592-1FD5-F5D745AF325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10" creationId="{4A985B54-1014-EAF5-EFE3-EAC585FF08CE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11" creationId="{13F8C052-7512-A8C9-8B67-C4C17E7E9A1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12" creationId="{38343CF9-E49C-7AAE-04C3-F9510482DA1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13" creationId="{991E7CBC-65BF-0CB1-A392-7E691D039E3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14" creationId="{8F457BA6-C285-DD9B-A976-31D519F59E38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15" creationId="{B1721974-A641-5C9A-9BBE-722D0EE33F7D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16" creationId="{53A59419-B053-9D16-29FA-0CE84FF62A2E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17" creationId="{7C8E6A75-BDBB-9504-D02D-D9FABCA2C5A4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18" creationId="{4032B3C5-227D-01CF-3DE2-1EE32EA7C212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19" creationId="{C0C4B412-FB3B-A5D3-35E3-5063FEE739F1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20" creationId="{ED13EEE3-A598-4E9C-3121-8AD397FBC559}"/>
          </ac:cxnSpMkLst>
        </pc:cxnChg>
        <pc:cxnChg chg="del">
          <ac:chgData name="Mr J Bee (BWCET)" userId="a1856448-f297-487a-a7ea-498499ce4ab3" providerId="ADAL" clId="{7B77F153-592D-49B5-BFF1-A2EAA9389930}" dt="2024-11-11T16:51:29.891" v="18297" actId="478"/>
          <ac:cxnSpMkLst>
            <pc:docMk/>
            <pc:sldMk cId="4059377651" sldId="1888"/>
            <ac:cxnSpMk id="221" creationId="{80389ACE-9EE6-BFF6-6E5B-A644838E3050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22" creationId="{7FA167E2-2FBC-A5F7-A0D7-6612D9B3CF53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23" creationId="{9BB5E8E4-B342-088C-85EB-D5A55456D278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24" creationId="{D878F9D2-FF43-5CA0-155E-D41CC31F5EFF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25" creationId="{E8C47881-4B18-0EA9-E716-FDCBCB36ED92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26" creationId="{CEC96544-DA1A-A49E-AD12-150E943B49ED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27" creationId="{117A3B50-B592-5003-BE06-C5B0FCFDA664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28" creationId="{B595E976-4BDB-899F-95EB-0FD2F40B9896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40" creationId="{0D5A7670-ED1C-755F-916B-6C7CFCDF644E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41" creationId="{CFF57A53-0CCE-4155-CCF3-2CEC181F8CA8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42" creationId="{30D191EB-C654-74C1-6A9F-5803BEAF5DC2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43" creationId="{26D4E73D-3627-C158-125C-EACDC48A5CF4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44" creationId="{52A22E58-068B-AD81-43FE-C143F1F0E9D8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45" creationId="{F927EA13-B5BB-E754-952F-7D6F57F6F3CE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46" creationId="{D95A02C6-ED93-B460-7F8A-86A17AEFE6A6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47" creationId="{B73BA3A0-FDD2-D20A-EF08-AA7B0B7F3A2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48" creationId="{8FD97144-4239-407A-06EE-ED8C5DD6AE82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49" creationId="{1164E465-362F-9EF0-B95B-C1AF55DE833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50" creationId="{C0650264-CC2F-48C1-1CD5-02536E52CA1F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51" creationId="{F305F81E-B78B-2FC4-04FA-1F5B5ACD9C09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52" creationId="{32A1FF5A-061D-08AE-41C5-4D70E0749CBD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53" creationId="{F2E6E60B-E544-94C1-D3CF-BA60DF155011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54" creationId="{E665D87A-32B5-A320-1B0D-2A45F73A205F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55" creationId="{5CEDAC8A-F669-4F06-2DF7-D5C9B2529B3E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56" creationId="{6928CB9B-3B70-A1D5-1436-5E28BF334E33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57" creationId="{1FDFA177-85D2-58BA-C1A8-8AE523C2FBC6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58" creationId="{0046FC63-ED84-5B61-8429-35EFBFBA8703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59" creationId="{977FFE40-BD8A-489F-C2DD-2334D535DAC6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60" creationId="{9D5D312D-73AD-CF8B-49DE-044C5E28D4FE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61" creationId="{0078ED97-5FB1-E04D-9723-F0E1CE421C54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62" creationId="{0CFB050C-17D3-989A-562A-617A08A33715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63" creationId="{488274F6-25A2-9920-7B89-BEA24696AB58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64" creationId="{7C5809D6-E78E-E5FE-701C-82E6C6A22323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65" creationId="{184A0EBE-EBAB-2178-9D4B-2953BAD86FA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66" creationId="{7BFA1F2C-4D6F-DA98-B3E9-B14BD46C4BFB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67" creationId="{BBE68AD5-6E90-D836-FA68-04AD1D606DF9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68" creationId="{38D648E4-A63E-EF8F-9615-D9671B4696AC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69" creationId="{16B276A4-96EA-0DC1-1586-4A4814B714D0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70" creationId="{06F3DBA8-C693-4207-D9DA-1250B0BB13B1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71" creationId="{15E9BB6C-BED2-0720-D47C-1B8006E6F1DC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72" creationId="{D776032E-101C-94E1-B1AD-EB61A05DD89F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73" creationId="{207CE3A1-40D9-4C3E-7490-3B78E7BA5BD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74" creationId="{E4E65687-EA6F-F0DF-F98A-66814E6B34C5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75" creationId="{1CFBF6FB-91D6-3A59-95F7-4DEB3030A3C1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76" creationId="{A0B84CB6-A370-60E2-B8F3-F74A94256F9D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77" creationId="{59FBAF28-8E0C-79D1-2099-F43A5E0B8B07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78" creationId="{C57950C7-ADD0-1152-34A9-EE3F86AE4D7D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79" creationId="{A5B4DE23-06C3-2622-ABD1-C60B5D3783D0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80" creationId="{25F51839-E1E7-074C-365B-E85BCB95A03F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81" creationId="{AC5AC4F1-9921-A1DB-ED59-7763E3DF8822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82" creationId="{F4CC0AFE-D1D1-13E8-1BD2-D60A0F97AAC9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83" creationId="{4927EE39-88F2-686C-5DDF-97916F40618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84" creationId="{05B5544D-0DC2-BD42-48B4-4F9F8B39352D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85" creationId="{FC5E8605-1C4C-7B83-F7F1-571FDC112B87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86" creationId="{EE234EAD-AD0F-C5C7-B6DA-55BE109A358B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87" creationId="{53AEB159-F866-6416-A484-94E94607650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88" creationId="{C5865717-90D6-1486-4FC5-CC35A99AF9F1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89" creationId="{95B95984-7589-08DC-D824-AAF01565A1A0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90" creationId="{8C928464-BFAE-D269-4F5A-6DAFF3A02050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91" creationId="{FC8CCEE8-4091-AB1B-86C1-5C2FF2CF49F8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92" creationId="{A772967F-8E3D-09FF-0A26-647DC175E6F9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93" creationId="{204A13AD-0733-96CA-8895-D9E73B2FE846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94" creationId="{8E944C29-8E05-8ACD-0015-2ECFA1F080EC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95" creationId="{494AA0B0-DA1D-C47A-D990-87A23AE05BB2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96" creationId="{47251EC5-7998-BCD1-9C21-9B22CD60E03B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97" creationId="{09840366-A507-6978-8B50-A66477D40E2C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98" creationId="{113AF4F4-A925-610E-402C-8024D9C4D4BC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299" creationId="{25B929EE-7293-B9FF-4FFA-395E0AF4AAC9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00" creationId="{1A3EE0E2-E1DE-E97D-CC27-9836940DBEF6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01" creationId="{898E2D3A-E4B6-B873-B6CD-11C182A1BBF9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02" creationId="{8B4A621F-11E2-BAB0-E5B1-4EE266A8D428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03" creationId="{EBFDED9A-F9B7-27E1-F6A3-9AD1B5CB1075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04" creationId="{0A3EE17B-D234-19B5-EFE7-D79EC22B116F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05" creationId="{01D73DC3-EF47-20DA-2FA8-5727A282E6F3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06" creationId="{851CFD3F-5531-DF69-D60D-029FDA9EFAEE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07" creationId="{17E0F3D9-C739-1380-B5DC-9767B48F1C62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08" creationId="{95BA692E-B588-50C2-4357-7F853569D457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09" creationId="{92B2705B-AE8C-FB56-F08C-A8AABCF1AF6F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10" creationId="{FE822919-1D0B-5F35-B2F1-13E4EB2B3D69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11" creationId="{A3F636A5-E728-483C-06C5-2AEE729E2AE0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12" creationId="{E49231D0-4EC3-D699-E770-299049900776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13" creationId="{0D9791E3-DC93-96F8-163A-CD76C7C67AD4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14" creationId="{000EBFCC-87B2-8979-0CFF-FA5489FBA0DC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15" creationId="{7C685C76-D4E4-68B9-65B9-4B94F9470EE4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16" creationId="{4B671B01-33CA-CE10-B3EB-A33C732EB062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17" creationId="{70C40238-46C5-DE27-2224-45242D665DC5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18" creationId="{750A7DD0-3439-5EA5-AF63-E3E5855EF0DE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19" creationId="{15A1EF31-4E27-15B2-4537-E1C7A4C6EB1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20" creationId="{FC616900-3440-A31D-D3A7-55EA3422399F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21" creationId="{9475080D-4C3A-C990-E006-E2DBDCF48AC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22" creationId="{CD9DE5FB-E124-DA39-FBE5-D712F0D56CAF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23" creationId="{0E83A45F-D443-00F8-4BFF-FD78E53903FF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24" creationId="{B1C4AE34-55FF-9178-CB92-033331390B38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25" creationId="{C5788242-808A-8E05-9C34-0C73A97120A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26" creationId="{708E5032-019E-AB06-A2CF-CDA98F181B0E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27" creationId="{58BFF143-C140-74FE-46CB-0FCD0E85FBC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28" creationId="{838BCFA8-9338-0154-0951-1F03DAA6989A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29" creationId="{30C6C861-9ACF-ADCF-00EC-74CEDFA720B1}"/>
          </ac:cxnSpMkLst>
        </pc:cxnChg>
        <pc:cxnChg chg="mod">
          <ac:chgData name="Mr J Bee (BWCET)" userId="a1856448-f297-487a-a7ea-498499ce4ab3" providerId="ADAL" clId="{7B77F153-592D-49B5-BFF1-A2EAA9389930}" dt="2024-11-11T16:51:44.136" v="18323" actId="1076"/>
          <ac:cxnSpMkLst>
            <pc:docMk/>
            <pc:sldMk cId="4059377651" sldId="1888"/>
            <ac:cxnSpMk id="330" creationId="{BE9DE9D2-A8B6-F44D-260D-8A6E68D72799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32" creationId="{AE93A221-C999-3EC5-EF96-B9E01AD603DC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33" creationId="{9A6F9C3B-FCCF-6D28-957C-E244F4BD74BC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34" creationId="{0A1C74CE-4884-A5BD-2134-9E2F64F13DE8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35" creationId="{5AA5DCAF-AC31-17C6-869A-D613D3425C63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36" creationId="{351A6AE8-D3FD-DEBE-8F0C-8FBEDCBB9399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37" creationId="{FDDCE99D-B739-5D93-E00B-589C7CFD8086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38" creationId="{FE3559EF-FC2B-0F38-2C70-12CFB543DBA1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39" creationId="{5908DC68-77EA-40F4-5C10-D9DEA94ECC92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40" creationId="{6AE5AB0D-DFB4-5838-CF4C-74101DF26755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41" creationId="{BF060B1D-757E-73E4-87C2-33D273DE86B8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42" creationId="{B5BA1619-0360-0A17-DD1A-E812E0CB6244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43" creationId="{73E7BF3C-6083-08B9-B519-2DE71987512F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44" creationId="{CD4A219F-553D-DD51-1021-DF4A3E16E184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45" creationId="{8362829E-E899-0281-B1F1-AEF0FDB433B2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46" creationId="{712719AC-DB21-738C-70F8-D7C1C5A377D1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47" creationId="{EB848CEA-24A2-E4EC-129A-A044D1DA15F7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48" creationId="{A91C0DF9-6F05-9678-F63A-DC8441455DC9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49" creationId="{BE2EFB79-8951-53C3-5403-81C59A2E5BB4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50" creationId="{E7F4F0A0-E42B-E148-FE35-DF89D2EB9ED0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51" creationId="{386C6B11-2CE6-A7F3-AD41-B8BB981D8329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52" creationId="{1EAFC585-696E-9808-27A2-636C8A1EAD3A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53" creationId="{57449E6B-BAD7-47AC-BC80-5ABAE70F5698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54" creationId="{E1A21AE2-5F7C-2E2D-799B-36B62F67DD7D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55" creationId="{24E4F3E0-882F-370B-B2CE-463E4BC4DA65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56" creationId="{E3D9540E-D2D8-E746-DB00-3F1A39286FE2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57" creationId="{1C4359FF-0AD6-AAE3-114E-1C7EA118A60F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58" creationId="{6F037BCE-E9E7-5023-C524-7B429BEA2821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59" creationId="{64C27C51-A4E6-722C-1BC4-F599B59ADC71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60" creationId="{3BB1818C-2ECF-2519-820F-6761FA462C9B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61" creationId="{2AFC4735-F84C-DB50-AC4F-3BCE48D460D7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62" creationId="{74D65C94-15D9-543D-F7E9-7E2D6142EE7B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63" creationId="{1E231377-A103-BFF0-B915-4DE43984E182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64" creationId="{C197222A-981D-F3B4-BE81-59438A4F5C7A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65" creationId="{34515EFC-AD8C-296E-295A-7CEEFA64C5BD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66" creationId="{B7E76884-5EA2-2C3A-D006-A2DC8F8B8F0F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67" creationId="{F4E23E7C-EF43-0BB9-23EC-4E6ACBBCA383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68" creationId="{99A71FC1-307C-3295-5B98-9FDB1F97A128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69" creationId="{73711B85-3050-C7A8-FB81-6899BD1A644A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70" creationId="{873A609C-B532-FBEF-853C-17FD9C38B7F0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71" creationId="{76E07678-9FE7-E708-7EEB-54E0CE6CF935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72" creationId="{C4D8877D-5E07-6F37-D535-F6B3B45D8820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73" creationId="{3368C3FA-CD1C-1B89-881A-24B152CAF72D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74" creationId="{9B7E76C5-2AB2-D6DA-8B28-5C5731A1FE7E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75" creationId="{5BB03C76-DFF8-7DE1-CEF5-661ED017833B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76" creationId="{9C53B4DF-BFFF-D1FD-D877-E8F299966572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77" creationId="{F798E554-FAB4-2DF8-9915-F12F28C25F7D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78" creationId="{0CEAB1AB-51C3-9796-2269-D7CD08F2EC80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79" creationId="{A75B65D0-0A20-9807-6663-639EDED99964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80" creationId="{4FCF7F99-BE12-E7CC-DFCF-146623289819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81" creationId="{E6535E12-44F4-4B38-2FE5-E47CA15A9E01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82" creationId="{4D77F275-BA2B-1D91-4723-D1DCF702EFCF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83" creationId="{3FF56DBC-4464-7AF8-9967-C9F2B032B9F0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84" creationId="{3982DDA3-157E-3B2C-1C21-0F173BE30DFA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85" creationId="{FF2DCE86-40AB-E281-3E06-E6D21C0F6207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86" creationId="{34A60F7D-4296-5CAC-2772-B5D88117B635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87" creationId="{0D4C2359-B72A-E81F-040B-B695F73BC00B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88" creationId="{FD1305C5-5B4A-51F3-A6F8-483583296AD5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89" creationId="{ECE97648-1C96-064C-A0F8-4BFF1C2E2F45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90" creationId="{1D2D7350-5A38-A232-0165-B49D1F9AC155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91" creationId="{950D4648-2C1B-554B-3279-F537A62D2C5E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92" creationId="{7C36F4CE-F2B4-DCAE-31CA-B44B85FBD7B2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93" creationId="{388C4016-DAAF-35A4-08FA-A12EC990BFF5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94" creationId="{62ED4937-7A56-3D45-733A-2ECC4B6F16C2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95" creationId="{9553EEF3-09B0-7B97-D635-D67CEA98EC40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96" creationId="{12B6643A-9E5D-3DB4-5362-9728058E7980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97" creationId="{DF0853BB-E68E-0927-DEAC-2CE13B3D962C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98" creationId="{751ECA70-C028-43EB-DB5E-E5ECA7EA99D7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399" creationId="{62E2BDE1-110E-B89A-C7B4-A61AE49BE4C2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00" creationId="{019A715C-4A40-8045-6ED8-30D22922F8FD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01" creationId="{5CF3526E-AAB2-5E5A-0AFF-5EF7B0051231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02" creationId="{5F5E379B-5711-31ED-AA28-3F891816A439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03" creationId="{074D3DD1-BEC6-5A4C-659E-BE87AE0A99D0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04" creationId="{C3D5DE3D-E8EA-1766-A761-7F59CB990194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05" creationId="{6C4DD0D3-490B-9D8F-A7B6-3786422E2527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06" creationId="{B9705DEF-812C-5A29-9403-1C7800D0B2BF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07" creationId="{9890C271-562B-6135-5BC9-7FFF25B1D32B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08" creationId="{FD5D40CA-8FA6-953D-4A24-D46F605828FF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09" creationId="{1CDFB173-F1D8-94F9-3A29-FB6A50DC2747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10" creationId="{E76C72C7-DFA6-8644-564C-F1BA6044E5B6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11" creationId="{0C0F2938-5784-F30E-E201-1D88D9AA76BF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12" creationId="{D38BD984-7339-5C40-DB50-1DA69F73F726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13" creationId="{DFF54214-8361-3E39-297E-D94D7DEA2DA3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14" creationId="{5E3B3086-EAD0-55BB-8FA3-00B1522E3A11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15" creationId="{920815C3-0F8E-1065-9BBD-2E2A36B78925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16" creationId="{A4E3D301-E970-1D36-74BC-D32B80586404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17" creationId="{E78B7B5E-9DE9-5272-AA56-FBB1AC05B7F7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18" creationId="{CA9F405F-A099-E825-9E0B-B70FBF08D99A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19" creationId="{16A25EDB-C9E3-030C-3A76-7F0946C16102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20" creationId="{A65C03AF-C9CB-E68B-B8E1-D8CFC097807B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21" creationId="{08931FE0-F68B-232F-0235-7C063805DB19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22" creationId="{5920B33A-125D-F801-09C6-2235A5BB6A42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23" creationId="{1F0D3B54-9A8E-95E9-C921-4BF15DE5B4A9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24" creationId="{224672F8-212C-6272-A7FE-4B49A38E8E8D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25" creationId="{C4186B7A-FC3B-95FB-89FB-790F010C7DB2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26" creationId="{B7FDB82C-9433-9B63-2FCC-F57B8958BE24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27" creationId="{982C1247-FF73-1B6C-07BD-25E265B8528F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28" creationId="{53190D12-5780-FACC-3DB4-C5D8979B45F4}"/>
          </ac:cxnSpMkLst>
        </pc:cxnChg>
        <pc:cxnChg chg="del mod">
          <ac:chgData name="Mr J Bee (BWCET)" userId="a1856448-f297-487a-a7ea-498499ce4ab3" providerId="ADAL" clId="{7B77F153-592D-49B5-BFF1-A2EAA9389930}" dt="2024-11-11T16:51:48.842" v="18324" actId="478"/>
          <ac:cxnSpMkLst>
            <pc:docMk/>
            <pc:sldMk cId="4059377651" sldId="1888"/>
            <ac:cxnSpMk id="429" creationId="{1F74AC0A-BA7A-AAE0-5A17-00A51AC0694A}"/>
          </ac:cxnSpMkLst>
        </pc:cxnChg>
        <pc:cxnChg chg="mod">
          <ac:chgData name="Mr J Bee (BWCET)" userId="a1856448-f297-487a-a7ea-498499ce4ab3" providerId="ADAL" clId="{7B77F153-592D-49B5-BFF1-A2EAA9389930}" dt="2024-11-11T16:52:03.454" v="18327" actId="1037"/>
          <ac:cxnSpMkLst>
            <pc:docMk/>
            <pc:sldMk cId="4059377651" sldId="1888"/>
            <ac:cxnSpMk id="430" creationId="{979D1252-C9F9-4058-B428-A5B1ABA46824}"/>
          </ac:cxnSpMkLst>
        </pc:cxnChg>
        <pc:cxnChg chg="del mod">
          <ac:chgData name="Mr J Bee (BWCET)" userId="a1856448-f297-487a-a7ea-498499ce4ab3" providerId="ADAL" clId="{7B77F153-592D-49B5-BFF1-A2EAA9389930}" dt="2024-11-11T16:51:52.062" v="18325" actId="478"/>
          <ac:cxnSpMkLst>
            <pc:docMk/>
            <pc:sldMk cId="4059377651" sldId="1888"/>
            <ac:cxnSpMk id="431" creationId="{115B6996-6460-319D-8764-5C13D78849EA}"/>
          </ac:cxnSpMkLst>
        </pc:cxnChg>
        <pc:cxnChg chg="add mod">
          <ac:chgData name="Mr J Bee (BWCET)" userId="a1856448-f297-487a-a7ea-498499ce4ab3" providerId="ADAL" clId="{7B77F153-592D-49B5-BFF1-A2EAA9389930}" dt="2024-11-11T16:53:46.624" v="18362" actId="1076"/>
          <ac:cxnSpMkLst>
            <pc:docMk/>
            <pc:sldMk cId="4059377651" sldId="1888"/>
            <ac:cxnSpMk id="433" creationId="{40B8E63C-F703-5C55-9BDE-B926C0ADD04F}"/>
          </ac:cxnSpMkLst>
        </pc:cxnChg>
        <pc:cxnChg chg="add mod">
          <ac:chgData name="Mr J Bee (BWCET)" userId="a1856448-f297-487a-a7ea-498499ce4ab3" providerId="ADAL" clId="{7B77F153-592D-49B5-BFF1-A2EAA9389930}" dt="2024-11-11T16:53:46.624" v="18362" actId="1076"/>
          <ac:cxnSpMkLst>
            <pc:docMk/>
            <pc:sldMk cId="4059377651" sldId="1888"/>
            <ac:cxnSpMk id="438" creationId="{9EEFBAB4-9991-D946-FABC-9266E42A5F40}"/>
          </ac:cxnSpMkLst>
        </pc:cxnChg>
        <pc:cxnChg chg="add mod">
          <ac:chgData name="Mr J Bee (BWCET)" userId="a1856448-f297-487a-a7ea-498499ce4ab3" providerId="ADAL" clId="{7B77F153-592D-49B5-BFF1-A2EAA9389930}" dt="2024-11-11T16:53:46.624" v="18362" actId="1076"/>
          <ac:cxnSpMkLst>
            <pc:docMk/>
            <pc:sldMk cId="4059377651" sldId="1888"/>
            <ac:cxnSpMk id="441" creationId="{F004D61C-4823-C913-A1C2-4B2EC889CCCC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1370578" sldId="1889"/>
        </pc:sldMkLst>
        <pc:spChg chg="add del mod">
          <ac:chgData name="Mr J Bee (BWCET)" userId="a1856448-f297-487a-a7ea-498499ce4ab3" providerId="ADAL" clId="{7B77F153-592D-49B5-BFF1-A2EAA9389930}" dt="2024-11-11T17:00:20.479" v="18568" actId="478"/>
          <ac:spMkLst>
            <pc:docMk/>
            <pc:sldMk cId="11370578" sldId="1889"/>
            <ac:spMk id="2" creationId="{9933B45F-BDF6-48C8-E1EC-051D2030B9DC}"/>
          </ac:spMkLst>
        </pc:spChg>
        <pc:spChg chg="mod">
          <ac:chgData name="Mr J Bee (BWCET)" userId="a1856448-f297-487a-a7ea-498499ce4ab3" providerId="ADAL" clId="{7B77F153-592D-49B5-BFF1-A2EAA9389930}" dt="2024-11-11T16:57:22.883" v="18432" actId="20577"/>
          <ac:spMkLst>
            <pc:docMk/>
            <pc:sldMk cId="11370578" sldId="1889"/>
            <ac:spMk id="435" creationId="{0BB5D6E5-B5E5-5B1B-A10F-86273F8EAAB8}"/>
          </ac:spMkLst>
        </pc:spChg>
        <pc:spChg chg="mod">
          <ac:chgData name="Mr J Bee (BWCET)" userId="a1856448-f297-487a-a7ea-498499ce4ab3" providerId="ADAL" clId="{7B77F153-592D-49B5-BFF1-A2EAA9389930}" dt="2024-11-11T16:57:24.857" v="18434" actId="20577"/>
          <ac:spMkLst>
            <pc:docMk/>
            <pc:sldMk cId="11370578" sldId="1889"/>
            <ac:spMk id="436" creationId="{D08ED89B-DD24-CFF6-B9E4-12C263857CFC}"/>
          </ac:spMkLst>
        </pc:spChg>
        <pc:picChg chg="add mod">
          <ac:chgData name="Mr J Bee (BWCET)" userId="a1856448-f297-487a-a7ea-498499ce4ab3" providerId="ADAL" clId="{7B77F153-592D-49B5-BFF1-A2EAA9389930}" dt="2024-11-11T16:57:05.330" v="18424" actId="1076"/>
          <ac:picMkLst>
            <pc:docMk/>
            <pc:sldMk cId="11370578" sldId="1889"/>
            <ac:picMk id="2050" creationId="{8C3DC2EA-ED66-3EA1-A785-0CC144DF7535}"/>
          </ac:picMkLst>
        </pc:picChg>
        <pc:cxnChg chg="mod">
          <ac:chgData name="Mr J Bee (BWCET)" userId="a1856448-f297-487a-a7ea-498499ce4ab3" providerId="ADAL" clId="{7B77F153-592D-49B5-BFF1-A2EAA9389930}" dt="2024-11-11T16:57:18.498" v="18430" actId="1037"/>
          <ac:cxnSpMkLst>
            <pc:docMk/>
            <pc:sldMk cId="11370578" sldId="1889"/>
            <ac:cxnSpMk id="430" creationId="{A4246B69-8978-12FC-E14E-207BD496FE08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562598743" sldId="1890"/>
        </pc:sldMkLst>
        <pc:spChg chg="add mod">
          <ac:chgData name="Mr J Bee (BWCET)" userId="a1856448-f297-487a-a7ea-498499ce4ab3" providerId="ADAL" clId="{7B77F153-592D-49B5-BFF1-A2EAA9389930}" dt="2024-11-11T17:03:21.287" v="18626" actId="1076"/>
          <ac:spMkLst>
            <pc:docMk/>
            <pc:sldMk cId="1562598743" sldId="1890"/>
            <ac:spMk id="2" creationId="{07FF2626-2742-44F6-F2B7-57313879150D}"/>
          </ac:spMkLst>
        </pc:spChg>
        <pc:spChg chg="add mod">
          <ac:chgData name="Mr J Bee (BWCET)" userId="a1856448-f297-487a-a7ea-498499ce4ab3" providerId="ADAL" clId="{7B77F153-592D-49B5-BFF1-A2EAA9389930}" dt="2024-11-11T17:04:01.621" v="18654" actId="14100"/>
          <ac:spMkLst>
            <pc:docMk/>
            <pc:sldMk cId="1562598743" sldId="1890"/>
            <ac:spMk id="7" creationId="{8881C3B2-5E19-6B2C-A761-FD4283CAD729}"/>
          </ac:spMkLst>
        </pc:spChg>
        <pc:spChg chg="add del mod">
          <ac:chgData name="Mr J Bee (BWCET)" userId="a1856448-f297-487a-a7ea-498499ce4ab3" providerId="ADAL" clId="{7B77F153-592D-49B5-BFF1-A2EAA9389930}" dt="2024-11-11T17:01:34.364" v="18591" actId="478"/>
          <ac:spMkLst>
            <pc:docMk/>
            <pc:sldMk cId="1562598743" sldId="1890"/>
            <ac:spMk id="8" creationId="{DAB0508A-26D9-C0EE-8E26-F9DF454EDEA2}"/>
          </ac:spMkLst>
        </pc:spChg>
        <pc:spChg chg="add mod">
          <ac:chgData name="Mr J Bee (BWCET)" userId="a1856448-f297-487a-a7ea-498499ce4ab3" providerId="ADAL" clId="{7B77F153-592D-49B5-BFF1-A2EAA9389930}" dt="2024-11-11T17:04:33.180" v="18660" actId="1076"/>
          <ac:spMkLst>
            <pc:docMk/>
            <pc:sldMk cId="1562598743" sldId="1890"/>
            <ac:spMk id="9" creationId="{DEC87EF4-6CB3-54D3-F4A0-F1977B45349F}"/>
          </ac:spMkLst>
        </pc:spChg>
        <pc:spChg chg="add mod">
          <ac:chgData name="Mr J Bee (BWCET)" userId="a1856448-f297-487a-a7ea-498499ce4ab3" providerId="ADAL" clId="{7B77F153-592D-49B5-BFF1-A2EAA9389930}" dt="2024-11-11T17:03:57.185" v="18653" actId="14100"/>
          <ac:spMkLst>
            <pc:docMk/>
            <pc:sldMk cId="1562598743" sldId="1890"/>
            <ac:spMk id="10" creationId="{97CD7CD9-DFAB-7202-F944-55771330AA46}"/>
          </ac:spMkLst>
        </pc:spChg>
        <pc:spChg chg="add mod">
          <ac:chgData name="Mr J Bee (BWCET)" userId="a1856448-f297-487a-a7ea-498499ce4ab3" providerId="ADAL" clId="{7B77F153-592D-49B5-BFF1-A2EAA9389930}" dt="2024-11-11T17:04:06.988" v="18657" actId="1076"/>
          <ac:spMkLst>
            <pc:docMk/>
            <pc:sldMk cId="1562598743" sldId="1890"/>
            <ac:spMk id="11" creationId="{73800323-11B2-D290-D710-90B92C8EA48A}"/>
          </ac:spMkLst>
        </pc:spChg>
        <pc:spChg chg="add mod">
          <ac:chgData name="Mr J Bee (BWCET)" userId="a1856448-f297-487a-a7ea-498499ce4ab3" providerId="ADAL" clId="{7B77F153-592D-49B5-BFF1-A2EAA9389930}" dt="2024-11-11T17:04:16.894" v="18659" actId="1076"/>
          <ac:spMkLst>
            <pc:docMk/>
            <pc:sldMk cId="1562598743" sldId="1890"/>
            <ac:spMk id="12" creationId="{A4175A53-ADF7-7471-9092-8DE6FFC16235}"/>
          </ac:spMkLst>
        </pc:spChg>
        <pc:spChg chg="add mod">
          <ac:chgData name="Mr J Bee (BWCET)" userId="a1856448-f297-487a-a7ea-498499ce4ab3" providerId="ADAL" clId="{7B77F153-592D-49B5-BFF1-A2EAA9389930}" dt="2024-11-11T17:03:32.904" v="18649" actId="1076"/>
          <ac:spMkLst>
            <pc:docMk/>
            <pc:sldMk cId="1562598743" sldId="1890"/>
            <ac:spMk id="18" creationId="{A1E7BC33-805C-35BB-7E9C-D9C3E348BF60}"/>
          </ac:spMkLst>
        </pc:spChg>
        <pc:spChg chg="mod">
          <ac:chgData name="Mr J Bee (BWCET)" userId="a1856448-f297-487a-a7ea-498499ce4ab3" providerId="ADAL" clId="{7B77F153-592D-49B5-BFF1-A2EAA9389930}" dt="2024-11-11T17:06:17.238" v="18688" actId="20577"/>
          <ac:spMkLst>
            <pc:docMk/>
            <pc:sldMk cId="1562598743" sldId="1890"/>
            <ac:spMk id="27" creationId="{B26DA6FE-49D9-E444-0584-ABC61465FDE7}"/>
          </ac:spMkLst>
        </pc:spChg>
        <pc:spChg chg="mod">
          <ac:chgData name="Mr J Bee (BWCET)" userId="a1856448-f297-487a-a7ea-498499ce4ab3" providerId="ADAL" clId="{7B77F153-592D-49B5-BFF1-A2EAA9389930}" dt="2024-11-11T16:58:51.053" v="18443" actId="20577"/>
          <ac:spMkLst>
            <pc:docMk/>
            <pc:sldMk cId="1562598743" sldId="1890"/>
            <ac:spMk id="229" creationId="{CFA1F733-4A0B-4FD8-66C2-817AC619F437}"/>
          </ac:spMkLst>
        </pc:spChg>
        <pc:spChg chg="mod">
          <ac:chgData name="Mr J Bee (BWCET)" userId="a1856448-f297-487a-a7ea-498499ce4ab3" providerId="ADAL" clId="{7B77F153-592D-49B5-BFF1-A2EAA9389930}" dt="2024-11-11T16:59:03.921" v="18452" actId="20577"/>
          <ac:spMkLst>
            <pc:docMk/>
            <pc:sldMk cId="1562598743" sldId="1890"/>
            <ac:spMk id="230" creationId="{4390F61E-0340-0E54-FD82-C06FECCBFE10}"/>
          </ac:spMkLst>
        </pc:spChg>
        <pc:spChg chg="mod">
          <ac:chgData name="Mr J Bee (BWCET)" userId="a1856448-f297-487a-a7ea-498499ce4ab3" providerId="ADAL" clId="{7B77F153-592D-49B5-BFF1-A2EAA9389930}" dt="2024-11-11T16:59:07.327" v="18458" actId="20577"/>
          <ac:spMkLst>
            <pc:docMk/>
            <pc:sldMk cId="1562598743" sldId="1890"/>
            <ac:spMk id="231" creationId="{8DCB0906-FFEA-085F-10DA-C00534708938}"/>
          </ac:spMkLst>
        </pc:spChg>
        <pc:spChg chg="mod">
          <ac:chgData name="Mr J Bee (BWCET)" userId="a1856448-f297-487a-a7ea-498499ce4ab3" providerId="ADAL" clId="{7B77F153-592D-49B5-BFF1-A2EAA9389930}" dt="2024-11-11T16:59:10.967" v="18464" actId="20577"/>
          <ac:spMkLst>
            <pc:docMk/>
            <pc:sldMk cId="1562598743" sldId="1890"/>
            <ac:spMk id="232" creationId="{24CD325E-AF7E-9DD7-9968-D67BCC402D1D}"/>
          </ac:spMkLst>
        </pc:spChg>
        <pc:spChg chg="mod">
          <ac:chgData name="Mr J Bee (BWCET)" userId="a1856448-f297-487a-a7ea-498499ce4ab3" providerId="ADAL" clId="{7B77F153-592D-49B5-BFF1-A2EAA9389930}" dt="2024-11-11T16:59:13.665" v="18470" actId="20577"/>
          <ac:spMkLst>
            <pc:docMk/>
            <pc:sldMk cId="1562598743" sldId="1890"/>
            <ac:spMk id="233" creationId="{B2392FF6-261F-6E46-1DB4-FCDA68DFD6C2}"/>
          </ac:spMkLst>
        </pc:spChg>
        <pc:spChg chg="mod">
          <ac:chgData name="Mr J Bee (BWCET)" userId="a1856448-f297-487a-a7ea-498499ce4ab3" providerId="ADAL" clId="{7B77F153-592D-49B5-BFF1-A2EAA9389930}" dt="2024-11-11T16:59:15.966" v="18474" actId="20577"/>
          <ac:spMkLst>
            <pc:docMk/>
            <pc:sldMk cId="1562598743" sldId="1890"/>
            <ac:spMk id="234" creationId="{EAF0761A-4AE8-DA17-EF21-8C59E77F16AC}"/>
          </ac:spMkLst>
        </pc:spChg>
        <pc:spChg chg="mod">
          <ac:chgData name="Mr J Bee (BWCET)" userId="a1856448-f297-487a-a7ea-498499ce4ab3" providerId="ADAL" clId="{7B77F153-592D-49B5-BFF1-A2EAA9389930}" dt="2024-11-11T16:59:18.318" v="18478" actId="20577"/>
          <ac:spMkLst>
            <pc:docMk/>
            <pc:sldMk cId="1562598743" sldId="1890"/>
            <ac:spMk id="235" creationId="{02C8816F-7B03-0EA8-29BF-174A97F00555}"/>
          </ac:spMkLst>
        </pc:spChg>
        <pc:spChg chg="mod">
          <ac:chgData name="Mr J Bee (BWCET)" userId="a1856448-f297-487a-a7ea-498499ce4ab3" providerId="ADAL" clId="{7B77F153-592D-49B5-BFF1-A2EAA9389930}" dt="2024-11-11T16:59:20.553" v="18482" actId="20577"/>
          <ac:spMkLst>
            <pc:docMk/>
            <pc:sldMk cId="1562598743" sldId="1890"/>
            <ac:spMk id="236" creationId="{F98C4AEC-D353-B5C7-5792-ED3CD9938EB1}"/>
          </ac:spMkLst>
        </pc:spChg>
        <pc:spChg chg="mod">
          <ac:chgData name="Mr J Bee (BWCET)" userId="a1856448-f297-487a-a7ea-498499ce4ab3" providerId="ADAL" clId="{7B77F153-592D-49B5-BFF1-A2EAA9389930}" dt="2024-11-11T16:59:22.684" v="18486" actId="20577"/>
          <ac:spMkLst>
            <pc:docMk/>
            <pc:sldMk cId="1562598743" sldId="1890"/>
            <ac:spMk id="237" creationId="{B34467C3-514D-B332-12C9-551AFA3B1862}"/>
          </ac:spMkLst>
        </pc:spChg>
        <pc:spChg chg="mod">
          <ac:chgData name="Mr J Bee (BWCET)" userId="a1856448-f297-487a-a7ea-498499ce4ab3" providerId="ADAL" clId="{7B77F153-592D-49B5-BFF1-A2EAA9389930}" dt="2024-11-11T16:59:25.105" v="18490" actId="20577"/>
          <ac:spMkLst>
            <pc:docMk/>
            <pc:sldMk cId="1562598743" sldId="1890"/>
            <ac:spMk id="238" creationId="{856B0013-1E6C-9871-8FB2-867A33811474}"/>
          </ac:spMkLst>
        </pc:spChg>
        <pc:spChg chg="mod">
          <ac:chgData name="Mr J Bee (BWCET)" userId="a1856448-f297-487a-a7ea-498499ce4ab3" providerId="ADAL" clId="{7B77F153-592D-49B5-BFF1-A2EAA9389930}" dt="2024-11-11T16:59:28.960" v="18496" actId="20577"/>
          <ac:spMkLst>
            <pc:docMk/>
            <pc:sldMk cId="1562598743" sldId="1890"/>
            <ac:spMk id="239" creationId="{D5C761E8-74A5-43F8-7DD8-9FEFE6B63354}"/>
          </ac:spMkLst>
        </pc:spChg>
        <pc:spChg chg="del">
          <ac:chgData name="Mr J Bee (BWCET)" userId="a1856448-f297-487a-a7ea-498499ce4ab3" providerId="ADAL" clId="{7B77F153-592D-49B5-BFF1-A2EAA9389930}" dt="2024-11-11T16:58:44.329" v="18436" actId="478"/>
          <ac:spMkLst>
            <pc:docMk/>
            <pc:sldMk cId="1562598743" sldId="1890"/>
            <ac:spMk id="331" creationId="{858A3066-28C7-1B75-2043-D25AC36E1C3B}"/>
          </ac:spMkLst>
        </pc:spChg>
        <pc:spChg chg="del">
          <ac:chgData name="Mr J Bee (BWCET)" userId="a1856448-f297-487a-a7ea-498499ce4ab3" providerId="ADAL" clId="{7B77F153-592D-49B5-BFF1-A2EAA9389930}" dt="2024-11-11T16:58:44.329" v="18436" actId="478"/>
          <ac:spMkLst>
            <pc:docMk/>
            <pc:sldMk cId="1562598743" sldId="1890"/>
            <ac:spMk id="434" creationId="{CEE1216E-6390-7333-AA0E-E6C485C42CC1}"/>
          </ac:spMkLst>
        </pc:spChg>
        <pc:spChg chg="del">
          <ac:chgData name="Mr J Bee (BWCET)" userId="a1856448-f297-487a-a7ea-498499ce4ab3" providerId="ADAL" clId="{7B77F153-592D-49B5-BFF1-A2EAA9389930}" dt="2024-11-11T16:58:44.329" v="18436" actId="478"/>
          <ac:spMkLst>
            <pc:docMk/>
            <pc:sldMk cId="1562598743" sldId="1890"/>
            <ac:spMk id="435" creationId="{AC34406E-9697-30B6-E6BC-9BAC35DDC270}"/>
          </ac:spMkLst>
        </pc:spChg>
        <pc:spChg chg="del">
          <ac:chgData name="Mr J Bee (BWCET)" userId="a1856448-f297-487a-a7ea-498499ce4ab3" providerId="ADAL" clId="{7B77F153-592D-49B5-BFF1-A2EAA9389930}" dt="2024-11-11T16:58:44.329" v="18436" actId="478"/>
          <ac:spMkLst>
            <pc:docMk/>
            <pc:sldMk cId="1562598743" sldId="1890"/>
            <ac:spMk id="436" creationId="{A720C2C7-7669-98D0-B492-3BD0522B4214}"/>
          </ac:spMkLst>
        </pc:spChg>
        <pc:picChg chg="del">
          <ac:chgData name="Mr J Bee (BWCET)" userId="a1856448-f297-487a-a7ea-498499ce4ab3" providerId="ADAL" clId="{7B77F153-592D-49B5-BFF1-A2EAA9389930}" dt="2024-11-11T16:58:44.329" v="18436" actId="478"/>
          <ac:picMkLst>
            <pc:docMk/>
            <pc:sldMk cId="1562598743" sldId="1890"/>
            <ac:picMk id="446" creationId="{B325682B-11D4-AB41-75C8-698078E86549}"/>
          </ac:picMkLst>
        </pc:picChg>
        <pc:picChg chg="del">
          <ac:chgData name="Mr J Bee (BWCET)" userId="a1856448-f297-487a-a7ea-498499ce4ab3" providerId="ADAL" clId="{7B77F153-592D-49B5-BFF1-A2EAA9389930}" dt="2024-11-11T16:58:44.329" v="18436" actId="478"/>
          <ac:picMkLst>
            <pc:docMk/>
            <pc:sldMk cId="1562598743" sldId="1890"/>
            <ac:picMk id="447" creationId="{DFEB33C2-415E-C679-F202-E2AD597244F9}"/>
          </ac:picMkLst>
        </pc:picChg>
        <pc:picChg chg="del">
          <ac:chgData name="Mr J Bee (BWCET)" userId="a1856448-f297-487a-a7ea-498499ce4ab3" providerId="ADAL" clId="{7B77F153-592D-49B5-BFF1-A2EAA9389930}" dt="2024-11-11T16:58:44.329" v="18436" actId="478"/>
          <ac:picMkLst>
            <pc:docMk/>
            <pc:sldMk cId="1562598743" sldId="1890"/>
            <ac:picMk id="1026" creationId="{5958F270-7147-C979-9C3D-33A93168E671}"/>
          </ac:picMkLst>
        </pc:picChg>
        <pc:picChg chg="del">
          <ac:chgData name="Mr J Bee (BWCET)" userId="a1856448-f297-487a-a7ea-498499ce4ab3" providerId="ADAL" clId="{7B77F153-592D-49B5-BFF1-A2EAA9389930}" dt="2024-11-11T16:58:44.329" v="18436" actId="478"/>
          <ac:picMkLst>
            <pc:docMk/>
            <pc:sldMk cId="1562598743" sldId="1890"/>
            <ac:picMk id="1028" creationId="{C0EC025F-CF27-6B2C-175B-C38D02E04A5E}"/>
          </ac:picMkLst>
        </pc:picChg>
        <pc:picChg chg="del">
          <ac:chgData name="Mr J Bee (BWCET)" userId="a1856448-f297-487a-a7ea-498499ce4ab3" providerId="ADAL" clId="{7B77F153-592D-49B5-BFF1-A2EAA9389930}" dt="2024-11-11T16:58:44.329" v="18436" actId="478"/>
          <ac:picMkLst>
            <pc:docMk/>
            <pc:sldMk cId="1562598743" sldId="1890"/>
            <ac:picMk id="1030" creationId="{FA3C20B4-09B4-4125-D36E-949AFFD67D94}"/>
          </ac:picMkLst>
        </pc:picChg>
        <pc:picChg chg="del">
          <ac:chgData name="Mr J Bee (BWCET)" userId="a1856448-f297-487a-a7ea-498499ce4ab3" providerId="ADAL" clId="{7B77F153-592D-49B5-BFF1-A2EAA9389930}" dt="2024-11-11T16:58:44.329" v="18436" actId="478"/>
          <ac:picMkLst>
            <pc:docMk/>
            <pc:sldMk cId="1562598743" sldId="1890"/>
            <ac:picMk id="2050" creationId="{0312AE3D-6900-DAAE-27AA-2ED5A5CFDFAE}"/>
          </ac:picMkLst>
        </pc:picChg>
        <pc:cxnChg chg="add del">
          <ac:chgData name="Mr J Bee (BWCET)" userId="a1856448-f297-487a-a7ea-498499ce4ab3" providerId="ADAL" clId="{7B77F153-592D-49B5-BFF1-A2EAA9389930}" dt="2024-11-11T17:00:34.456" v="18571" actId="478"/>
          <ac:cxnSpMkLst>
            <pc:docMk/>
            <pc:sldMk cId="1562598743" sldId="1890"/>
            <ac:cxnSpMk id="4" creationId="{597A032A-985A-E1EC-EA1F-B1D9252A018B}"/>
          </ac:cxnSpMkLst>
        </pc:cxnChg>
        <pc:cxnChg chg="add del">
          <ac:chgData name="Mr J Bee (BWCET)" userId="a1856448-f297-487a-a7ea-498499ce4ab3" providerId="ADAL" clId="{7B77F153-592D-49B5-BFF1-A2EAA9389930}" dt="2024-11-11T17:00:43.679" v="18573" actId="478"/>
          <ac:cxnSpMkLst>
            <pc:docMk/>
            <pc:sldMk cId="1562598743" sldId="1890"/>
            <ac:cxnSpMk id="6" creationId="{3DFA71DF-E3C9-6837-4533-3A1D0B4ED159}"/>
          </ac:cxnSpMkLst>
        </pc:cxnChg>
        <pc:cxnChg chg="add mod">
          <ac:chgData name="Mr J Bee (BWCET)" userId="a1856448-f297-487a-a7ea-498499ce4ab3" providerId="ADAL" clId="{7B77F153-592D-49B5-BFF1-A2EAA9389930}" dt="2024-11-11T17:04:33.180" v="18660" actId="1076"/>
          <ac:cxnSpMkLst>
            <pc:docMk/>
            <pc:sldMk cId="1562598743" sldId="1890"/>
            <ac:cxnSpMk id="14" creationId="{F81B6F51-6963-BFB4-9700-3D3555F83654}"/>
          </ac:cxnSpMkLst>
        </pc:cxnChg>
        <pc:cxnChg chg="add mod">
          <ac:chgData name="Mr J Bee (BWCET)" userId="a1856448-f297-487a-a7ea-498499ce4ab3" providerId="ADAL" clId="{7B77F153-592D-49B5-BFF1-A2EAA9389930}" dt="2024-11-11T17:04:16.894" v="18659" actId="1076"/>
          <ac:cxnSpMkLst>
            <pc:docMk/>
            <pc:sldMk cId="1562598743" sldId="1890"/>
            <ac:cxnSpMk id="15" creationId="{9880CE87-5E6F-ACCA-47C7-6DB5CE262358}"/>
          </ac:cxnSpMkLst>
        </pc:cxnChg>
        <pc:cxnChg chg="del">
          <ac:chgData name="Mr J Bee (BWCET)" userId="a1856448-f297-487a-a7ea-498499ce4ab3" providerId="ADAL" clId="{7B77F153-592D-49B5-BFF1-A2EAA9389930}" dt="2024-11-11T16:59:00.001" v="18445" actId="478"/>
          <ac:cxnSpMkLst>
            <pc:docMk/>
            <pc:sldMk cId="1562598743" sldId="1890"/>
            <ac:cxnSpMk id="31" creationId="{51FB7598-3FCE-7762-3058-3093C5201342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42" creationId="{80F2A23F-17B0-480B-4F87-D3428DD633A7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43" creationId="{7099FD57-A80E-D319-4CC8-6C92C844C82A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44" creationId="{41E326C5-E65B-9B56-18F8-C815CB58ED45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45" creationId="{C6CEEFC4-DB92-9C4F-3672-BA62C29F8B39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46" creationId="{07DA29B1-5DB4-8EC6-761B-954E8B5B3D30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47" creationId="{7D7502C9-6560-C8F5-580D-069F14067A55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48" creationId="{0895E024-08B0-C35D-E9DB-F73FB1602F52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49" creationId="{8BED18FA-8A5D-C898-CA68-9E152B8BEA39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50" creationId="{010E22A0-CCBE-68B9-61BC-B343C004DA4B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51" creationId="{A6DF4C19-416F-D107-209B-AC0321674D57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52" creationId="{78BA0083-47AE-E638-91C9-4177FED4B031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53" creationId="{DEE820F5-0DE0-F7D6-C3E4-E5B89260CF29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54" creationId="{6CFF71AA-5E49-75AB-8503-A084288AA8A7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55" creationId="{38F3F2C4-1B6C-724D-73EF-06948BF639CB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56" creationId="{16EA16A0-6291-35B2-D4FD-7CDEA5030D2B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57" creationId="{39B46EA6-53FA-24EB-4D07-EBAB06B2DCD1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58" creationId="{C918C2ED-8212-54B2-6764-3A3ED3D0D807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59" creationId="{38F94E97-8D48-90F9-D847-1BFC1F384750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60" creationId="{502401C4-584D-9DD3-4618-8E75A8FA3279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61" creationId="{1C3D4DC9-0468-78F2-1FB6-829434DD94E5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62" creationId="{BD69C019-84B7-4581-5FA8-E32C36DBD066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63" creationId="{6DEAE706-ECAF-2CE9-F8E4-59A74D25901B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64" creationId="{05EA5543-7516-AEB9-72BA-D6B273CCCA32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65" creationId="{3BA17DF2-5B9E-53E0-2F8E-4B161BD86767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66" creationId="{44554C1C-F217-7117-A415-457367D322A9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67" creationId="{990D21A5-A9D8-97DC-0E42-D10B4DCFE37F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68" creationId="{AABF88C2-F46D-7CCE-62F5-F1DBD960AFBF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69" creationId="{0B52CB70-3B86-34B8-6165-251F79133A03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70" creationId="{AAAFCB9D-6B21-4F6C-6461-76B7B24B7880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71" creationId="{91EB2EBB-4759-8562-0BBD-A857D2ACACCD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72" creationId="{2E500756-0C31-7B51-2462-AAF35C032211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73" creationId="{E10ECAEF-F816-F519-D458-71F5E6474095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74" creationId="{2BBBD87F-11DC-F538-2C26-4BE47BFC73A8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75" creationId="{B1D0797A-C714-82CF-C7CB-63F631BFFCA0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76" creationId="{60CAC14D-BB2F-09F9-8652-D6AEA533ADD6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77" creationId="{DDE90972-3D78-857B-DF87-EDD8E98A2DB0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78" creationId="{F88558EE-DF07-B266-96DA-3679A3275119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79" creationId="{14B8F51E-F141-3F07-0DFC-B4E6B95FFFD1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80" creationId="{6C046AAC-14A1-8C2A-A499-764BBEC1CDDC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81" creationId="{E3C8EF0B-672E-6D1F-55BF-1EB1A5943CD8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82" creationId="{EB0487B1-2C03-E432-51F6-62F2DF0421A4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83" creationId="{42E9D80C-5751-1C13-1102-05D0412332D0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84" creationId="{4A053D9E-D8B4-9CAA-3D5E-1ECF45203957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85" creationId="{AA0AF612-B665-55C0-68DA-F3581FC14333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86" creationId="{C6272010-274C-406C-7662-2A2055253F77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87" creationId="{7ADD64CA-A233-169A-AB91-AECE4495C28B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88" creationId="{1596150B-E6B7-7D73-668B-4D1FCDD0D9DE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89" creationId="{CF1C99ED-E049-5F57-66FF-DDD10D7AE2C9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90" creationId="{542260C8-439D-12FD-B143-1BFD823D0E41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91" creationId="{3B1565BF-FD5B-B125-8F2D-3F7176B5C1B6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92" creationId="{0538635C-E063-5C40-CEB3-E6019C9AC10F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93" creationId="{D42255B2-DBCF-D986-1384-16E871023111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94" creationId="{044F0B42-0727-8AF7-396D-0EA20E8BA216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95" creationId="{13BFA937-D680-986E-D769-86F8F70FA5F2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96" creationId="{9344A2D8-8C6E-B843-6E04-23103DC81AAF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97" creationId="{D954366E-AB2A-5C81-6E45-8B25D0B5B4CB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98" creationId="{A504F522-20FD-1B7F-5CC2-0914B00B509B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299" creationId="{B99A2233-2AE9-2170-38C6-0ED949033FD2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00" creationId="{D701B2D1-1C7B-AAE4-EEEB-5E5718B6E9AC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01" creationId="{9F151001-40DD-64EC-4DEC-2EE564BE3928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02" creationId="{37718A21-86DC-7F23-3D36-F94E6022D4F3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03" creationId="{545F0F5E-D13B-5046-0038-49CC4047D37F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04" creationId="{52359ADE-3517-89A6-9115-EE18175557F5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05" creationId="{CA5A2EF2-39B9-2DCA-687C-94139D57A94E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06" creationId="{3D590F23-7428-3147-7F12-10590D1B32A8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07" creationId="{791BC8AF-DDEB-88F7-70AC-4E0595420EEA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08" creationId="{EB0FA838-AD0D-009C-C37C-3B7758A43010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09" creationId="{20AF7B43-30BF-7EF6-22E3-E7280EE65D89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10" creationId="{31F79545-2247-D0D8-A95F-8E82F1273325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11" creationId="{5A7CEEB3-B079-8DA5-D34B-F032F52EDF9F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12" creationId="{6D591856-AEAE-A1CE-B2E2-984E91E8A4FE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13" creationId="{F5710A2D-CE73-90C9-4474-8F3C2B51AF63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14" creationId="{E49C17E5-98C7-3EC5-0F8B-BE8A86BD43BE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15" creationId="{ACB541EF-C9E9-8BB2-0AF7-6E81FC7389DA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16" creationId="{D2B969C4-0955-4D37-6EB9-0B3B0F7A6142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17" creationId="{DB91BF3F-B98A-CAB2-BE8C-608F50416201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18" creationId="{E5C0A3F0-9FCE-5D3B-FC3D-E84796BF62D0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19" creationId="{3315BBE7-69FD-A93C-1C24-9BAB923BDA7D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20" creationId="{15A198FC-8753-3709-B09C-D4A814878C93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21" creationId="{CAD0D577-B2B9-E614-E81F-B4D997D24E84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22" creationId="{F64F137E-9ED7-6C6B-9D27-F9C938BEC338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23" creationId="{F7D77724-FEE3-CDA9-E6D6-AF4BED8C56D8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24" creationId="{F65A81AF-52B2-D3B0-594E-9380E6F212DA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25" creationId="{B6E2E926-774C-6CEF-3823-390B447C76BE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26" creationId="{B26CAFA9-5458-54D2-FC30-23166322A57A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27" creationId="{25E968C1-A0F8-0AF8-12BD-3C7CCC44C869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28" creationId="{4AC8FE46-82F5-2195-74D9-B5C705714391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29" creationId="{A5B088C9-791A-6F6D-6CF2-28771DC5ED18}"/>
          </ac:cxnSpMkLst>
        </pc:cxnChg>
        <pc:cxnChg chg="del">
          <ac:chgData name="Mr J Bee (BWCET)" userId="a1856448-f297-487a-a7ea-498499ce4ab3" providerId="ADAL" clId="{7B77F153-592D-49B5-BFF1-A2EAA9389930}" dt="2024-11-11T16:58:57.996" v="18444" actId="478"/>
          <ac:cxnSpMkLst>
            <pc:docMk/>
            <pc:sldMk cId="1562598743" sldId="1890"/>
            <ac:cxnSpMk id="330" creationId="{6B2FD130-37D2-A346-EFAA-BB41E04E1920}"/>
          </ac:cxnSpMkLst>
        </pc:cxnChg>
        <pc:cxnChg chg="del">
          <ac:chgData name="Mr J Bee (BWCET)" userId="a1856448-f297-487a-a7ea-498499ce4ab3" providerId="ADAL" clId="{7B77F153-592D-49B5-BFF1-A2EAA9389930}" dt="2024-11-11T16:58:46.442" v="18437" actId="478"/>
          <ac:cxnSpMkLst>
            <pc:docMk/>
            <pc:sldMk cId="1562598743" sldId="1890"/>
            <ac:cxnSpMk id="430" creationId="{321B624A-2849-ED11-676C-0165B9DDDEDF}"/>
          </ac:cxnSpMkLst>
        </pc:cxnChg>
        <pc:cxnChg chg="del">
          <ac:chgData name="Mr J Bee (BWCET)" userId="a1856448-f297-487a-a7ea-498499ce4ab3" providerId="ADAL" clId="{7B77F153-592D-49B5-BFF1-A2EAA9389930}" dt="2024-11-11T16:58:44.329" v="18436" actId="478"/>
          <ac:cxnSpMkLst>
            <pc:docMk/>
            <pc:sldMk cId="1562598743" sldId="1890"/>
            <ac:cxnSpMk id="433" creationId="{30FCDA91-F3B9-B080-B758-71D389571529}"/>
          </ac:cxnSpMkLst>
        </pc:cxnChg>
        <pc:cxnChg chg="del">
          <ac:chgData name="Mr J Bee (BWCET)" userId="a1856448-f297-487a-a7ea-498499ce4ab3" providerId="ADAL" clId="{7B77F153-592D-49B5-BFF1-A2EAA9389930}" dt="2024-11-11T16:58:44.329" v="18436" actId="478"/>
          <ac:cxnSpMkLst>
            <pc:docMk/>
            <pc:sldMk cId="1562598743" sldId="1890"/>
            <ac:cxnSpMk id="438" creationId="{9803BF2B-3BB5-82B6-656C-1408C894B66A}"/>
          </ac:cxnSpMkLst>
        </pc:cxnChg>
        <pc:cxnChg chg="del">
          <ac:chgData name="Mr J Bee (BWCET)" userId="a1856448-f297-487a-a7ea-498499ce4ab3" providerId="ADAL" clId="{7B77F153-592D-49B5-BFF1-A2EAA9389930}" dt="2024-11-11T16:58:44.329" v="18436" actId="478"/>
          <ac:cxnSpMkLst>
            <pc:docMk/>
            <pc:sldMk cId="1562598743" sldId="1890"/>
            <ac:cxnSpMk id="441" creationId="{C89D972F-1AB8-6D12-47E3-1BD4BBCB0388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566309834" sldId="1891"/>
        </pc:sldMkLst>
        <pc:spChg chg="mod">
          <ac:chgData name="Mr J Bee (BWCET)" userId="a1856448-f297-487a-a7ea-498499ce4ab3" providerId="ADAL" clId="{7B77F153-592D-49B5-BFF1-A2EAA9389930}" dt="2024-11-11T17:05:32.320" v="18674" actId="20577"/>
          <ac:spMkLst>
            <pc:docMk/>
            <pc:sldMk cId="3566309834" sldId="1891"/>
            <ac:spMk id="2" creationId="{C1CC6824-45E7-FA8A-A708-B167000D24E3}"/>
          </ac:spMkLst>
        </pc:spChg>
        <pc:spChg chg="mod">
          <ac:chgData name="Mr J Bee (BWCET)" userId="a1856448-f297-487a-a7ea-498499ce4ab3" providerId="ADAL" clId="{7B77F153-592D-49B5-BFF1-A2EAA9389930}" dt="2024-11-11T17:05:03.497" v="18665" actId="14100"/>
          <ac:spMkLst>
            <pc:docMk/>
            <pc:sldMk cId="3566309834" sldId="1891"/>
            <ac:spMk id="7" creationId="{B13281B7-EE1D-D3A9-4E6C-F7A8D397692B}"/>
          </ac:spMkLst>
        </pc:spChg>
        <pc:spChg chg="mod">
          <ac:chgData name="Mr J Bee (BWCET)" userId="a1856448-f297-487a-a7ea-498499ce4ab3" providerId="ADAL" clId="{7B77F153-592D-49B5-BFF1-A2EAA9389930}" dt="2024-11-11T17:05:05.055" v="18667" actId="20577"/>
          <ac:spMkLst>
            <pc:docMk/>
            <pc:sldMk cId="3566309834" sldId="1891"/>
            <ac:spMk id="9" creationId="{9DC7F4C8-31C4-FAD1-60B9-A67761C26CFC}"/>
          </ac:spMkLst>
        </pc:spChg>
        <pc:spChg chg="mod">
          <ac:chgData name="Mr J Bee (BWCET)" userId="a1856448-f297-487a-a7ea-498499ce4ab3" providerId="ADAL" clId="{7B77F153-592D-49B5-BFF1-A2EAA9389930}" dt="2024-11-11T17:05:09.238" v="18668" actId="14100"/>
          <ac:spMkLst>
            <pc:docMk/>
            <pc:sldMk cId="3566309834" sldId="1891"/>
            <ac:spMk id="10" creationId="{400EDC7E-2095-4835-BBA2-1E7D4C1DA848}"/>
          </ac:spMkLst>
        </pc:spChg>
        <pc:spChg chg="mod">
          <ac:chgData name="Mr J Bee (BWCET)" userId="a1856448-f297-487a-a7ea-498499ce4ab3" providerId="ADAL" clId="{7B77F153-592D-49B5-BFF1-A2EAA9389930}" dt="2024-11-11T17:05:11.167" v="18670" actId="20577"/>
          <ac:spMkLst>
            <pc:docMk/>
            <pc:sldMk cId="3566309834" sldId="1891"/>
            <ac:spMk id="11" creationId="{3203209D-469B-D581-B6C9-EC03CDBD4428}"/>
          </ac:spMkLst>
        </pc:spChg>
        <pc:spChg chg="mod">
          <ac:chgData name="Mr J Bee (BWCET)" userId="a1856448-f297-487a-a7ea-498499ce4ab3" providerId="ADAL" clId="{7B77F153-592D-49B5-BFF1-A2EAA9389930}" dt="2024-11-11T17:05:36.579" v="18676" actId="20577"/>
          <ac:spMkLst>
            <pc:docMk/>
            <pc:sldMk cId="3566309834" sldId="1891"/>
            <ac:spMk id="18" creationId="{977A0541-45DF-7ABC-94C8-470CC51E79B3}"/>
          </ac:spMkLst>
        </pc:spChg>
        <pc:spChg chg="mod">
          <ac:chgData name="Mr J Bee (BWCET)" userId="a1856448-f297-487a-a7ea-498499ce4ab3" providerId="ADAL" clId="{7B77F153-592D-49B5-BFF1-A2EAA9389930}" dt="2024-11-11T17:06:20.994" v="18691" actId="20577"/>
          <ac:spMkLst>
            <pc:docMk/>
            <pc:sldMk cId="3566309834" sldId="1891"/>
            <ac:spMk id="27" creationId="{F5F4F727-F3AB-73AA-0476-8BD6FF2C5459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280964017" sldId="1892"/>
        </pc:sldMkLst>
        <pc:spChg chg="mod">
          <ac:chgData name="Mr J Bee (BWCET)" userId="a1856448-f297-487a-a7ea-498499ce4ab3" providerId="ADAL" clId="{7B77F153-592D-49B5-BFF1-A2EAA9389930}" dt="2024-11-11T17:05:41.364" v="18679" actId="20577"/>
          <ac:spMkLst>
            <pc:docMk/>
            <pc:sldMk cId="1280964017" sldId="1892"/>
            <ac:spMk id="2" creationId="{3AE1A0E2-76BD-E273-2D37-7BBD66C3139F}"/>
          </ac:spMkLst>
        </pc:spChg>
        <pc:spChg chg="mod">
          <ac:chgData name="Mr J Bee (BWCET)" userId="a1856448-f297-487a-a7ea-498499ce4ab3" providerId="ADAL" clId="{7B77F153-592D-49B5-BFF1-A2EAA9389930}" dt="2024-11-11T17:05:59.858" v="18685" actId="1076"/>
          <ac:spMkLst>
            <pc:docMk/>
            <pc:sldMk cId="1280964017" sldId="1892"/>
            <ac:spMk id="9" creationId="{3EFC4BA1-7151-E651-FD8C-97E27DCC8FDC}"/>
          </ac:spMkLst>
        </pc:spChg>
        <pc:spChg chg="mod">
          <ac:chgData name="Mr J Bee (BWCET)" userId="a1856448-f297-487a-a7ea-498499ce4ab3" providerId="ADAL" clId="{7B77F153-592D-49B5-BFF1-A2EAA9389930}" dt="2024-11-11T17:05:47.305" v="18680" actId="14100"/>
          <ac:spMkLst>
            <pc:docMk/>
            <pc:sldMk cId="1280964017" sldId="1892"/>
            <ac:spMk id="10" creationId="{F160CF9E-0C9B-2499-4A1E-E682E3FB250B}"/>
          </ac:spMkLst>
        </pc:spChg>
        <pc:spChg chg="mod">
          <ac:chgData name="Mr J Bee (BWCET)" userId="a1856448-f297-487a-a7ea-498499ce4ab3" providerId="ADAL" clId="{7B77F153-592D-49B5-BFF1-A2EAA9389930}" dt="2024-11-11T17:05:53.141" v="18683" actId="1076"/>
          <ac:spMkLst>
            <pc:docMk/>
            <pc:sldMk cId="1280964017" sldId="1892"/>
            <ac:spMk id="11" creationId="{4D298D33-93E2-9728-5BB7-64502DBCD73F}"/>
          </ac:spMkLst>
        </pc:spChg>
        <pc:spChg chg="mod">
          <ac:chgData name="Mr J Bee (BWCET)" userId="a1856448-f297-487a-a7ea-498499ce4ab3" providerId="ADAL" clId="{7B77F153-592D-49B5-BFF1-A2EAA9389930}" dt="2024-11-11T17:06:50.847" v="18709" actId="20577"/>
          <ac:spMkLst>
            <pc:docMk/>
            <pc:sldMk cId="1280964017" sldId="1892"/>
            <ac:spMk id="12" creationId="{B15D7381-73FC-7EEC-EB67-2FE0CCC2CD53}"/>
          </ac:spMkLst>
        </pc:spChg>
        <pc:spChg chg="mod">
          <ac:chgData name="Mr J Bee (BWCET)" userId="a1856448-f297-487a-a7ea-498499ce4ab3" providerId="ADAL" clId="{7B77F153-592D-49B5-BFF1-A2EAA9389930}" dt="2024-11-11T17:07:04.657" v="18711" actId="20577"/>
          <ac:spMkLst>
            <pc:docMk/>
            <pc:sldMk cId="1280964017" sldId="1892"/>
            <ac:spMk id="18" creationId="{94FC9A8D-19F1-9130-CE6D-73DE0773A285}"/>
          </ac:spMkLst>
        </pc:spChg>
        <pc:spChg chg="mod">
          <ac:chgData name="Mr J Bee (BWCET)" userId="a1856448-f297-487a-a7ea-498499ce4ab3" providerId="ADAL" clId="{7B77F153-592D-49B5-BFF1-A2EAA9389930}" dt="2024-11-11T17:06:27.629" v="18694" actId="20577"/>
          <ac:spMkLst>
            <pc:docMk/>
            <pc:sldMk cId="1280964017" sldId="1892"/>
            <ac:spMk id="27" creationId="{65B4F73B-3BA0-3FF2-4442-C5B19E7144FE}"/>
          </ac:spMkLst>
        </pc:spChg>
        <pc:cxnChg chg="mod">
          <ac:chgData name="Mr J Bee (BWCET)" userId="a1856448-f297-487a-a7ea-498499ce4ab3" providerId="ADAL" clId="{7B77F153-592D-49B5-BFF1-A2EAA9389930}" dt="2024-11-11T17:05:59.858" v="18685" actId="1076"/>
          <ac:cxnSpMkLst>
            <pc:docMk/>
            <pc:sldMk cId="1280964017" sldId="1892"/>
            <ac:cxnSpMk id="14" creationId="{B6134095-F1EE-F61F-BB8C-011EA4E1206F}"/>
          </ac:cxnSpMkLst>
        </pc:cxnChg>
        <pc:cxnChg chg="mod">
          <ac:chgData name="Mr J Bee (BWCET)" userId="a1856448-f297-487a-a7ea-498499ce4ab3" providerId="ADAL" clId="{7B77F153-592D-49B5-BFF1-A2EAA9389930}" dt="2024-11-11T17:05:56.418" v="18684" actId="1076"/>
          <ac:cxnSpMkLst>
            <pc:docMk/>
            <pc:sldMk cId="1280964017" sldId="1892"/>
            <ac:cxnSpMk id="15" creationId="{AB816E4F-36DA-8839-D444-A0F7F7BF2554}"/>
          </ac:cxnSpMkLst>
        </pc:cxnChg>
      </pc:sldChg>
      <pc:sldChg chg="modSp ad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564717854" sldId="1893"/>
        </pc:sldMkLst>
        <pc:spChg chg="mod">
          <ac:chgData name="Mr J Bee (BWCET)" userId="a1856448-f297-487a-a7ea-498499ce4ab3" providerId="ADAL" clId="{7B77F153-592D-49B5-BFF1-A2EAA9389930}" dt="2024-11-11T17:07:14.447" v="18717" actId="20577"/>
          <ac:spMkLst>
            <pc:docMk/>
            <pc:sldMk cId="3564717854" sldId="1893"/>
            <ac:spMk id="2" creationId="{AC328566-F6B9-CA5C-A93F-1BAB63873C80}"/>
          </ac:spMkLst>
        </pc:spChg>
        <pc:spChg chg="mod">
          <ac:chgData name="Mr J Bee (BWCET)" userId="a1856448-f297-487a-a7ea-498499ce4ab3" providerId="ADAL" clId="{7B77F153-592D-49B5-BFF1-A2EAA9389930}" dt="2024-11-11T17:07:29.460" v="18723"/>
          <ac:spMkLst>
            <pc:docMk/>
            <pc:sldMk cId="3564717854" sldId="1893"/>
            <ac:spMk id="7" creationId="{F0C09612-1FE2-B1D3-44E8-C8A6E211C3A9}"/>
          </ac:spMkLst>
        </pc:spChg>
        <pc:spChg chg="mod">
          <ac:chgData name="Mr J Bee (BWCET)" userId="a1856448-f297-487a-a7ea-498499ce4ab3" providerId="ADAL" clId="{7B77F153-592D-49B5-BFF1-A2EAA9389930}" dt="2024-11-11T17:06:44.322" v="18707" actId="20577"/>
          <ac:spMkLst>
            <pc:docMk/>
            <pc:sldMk cId="3564717854" sldId="1893"/>
            <ac:spMk id="9" creationId="{8730DFB9-27CD-7D42-A676-38C9784B0BFB}"/>
          </ac:spMkLst>
        </pc:spChg>
        <pc:spChg chg="mod">
          <ac:chgData name="Mr J Bee (BWCET)" userId="a1856448-f297-487a-a7ea-498499ce4ab3" providerId="ADAL" clId="{7B77F153-592D-49B5-BFF1-A2EAA9389930}" dt="2024-11-11T17:07:29.460" v="18723"/>
          <ac:spMkLst>
            <pc:docMk/>
            <pc:sldMk cId="3564717854" sldId="1893"/>
            <ac:spMk id="10" creationId="{EA0FC01A-0910-6902-5A1E-DEAD2C81658E}"/>
          </ac:spMkLst>
        </pc:spChg>
        <pc:spChg chg="mod">
          <ac:chgData name="Mr J Bee (BWCET)" userId="a1856448-f297-487a-a7ea-498499ce4ab3" providerId="ADAL" clId="{7B77F153-592D-49B5-BFF1-A2EAA9389930}" dt="2024-11-11T17:06:42.072" v="18705" actId="20577"/>
          <ac:spMkLst>
            <pc:docMk/>
            <pc:sldMk cId="3564717854" sldId="1893"/>
            <ac:spMk id="11" creationId="{29E4C5A5-2013-B1CF-7585-6DECAEF44060}"/>
          </ac:spMkLst>
        </pc:spChg>
        <pc:spChg chg="mod">
          <ac:chgData name="Mr J Bee (BWCET)" userId="a1856448-f297-487a-a7ea-498499ce4ab3" providerId="ADAL" clId="{7B77F153-592D-49B5-BFF1-A2EAA9389930}" dt="2024-11-11T17:08:18.704" v="18750" actId="20577"/>
          <ac:spMkLst>
            <pc:docMk/>
            <pc:sldMk cId="3564717854" sldId="1893"/>
            <ac:spMk id="12" creationId="{E6086130-8E04-E75E-2E72-002FDF9281C6}"/>
          </ac:spMkLst>
        </pc:spChg>
        <pc:spChg chg="mod">
          <ac:chgData name="Mr J Bee (BWCET)" userId="a1856448-f297-487a-a7ea-498499ce4ab3" providerId="ADAL" clId="{7B77F153-592D-49B5-BFF1-A2EAA9389930}" dt="2024-11-11T17:07:17.434" v="18722" actId="20577"/>
          <ac:spMkLst>
            <pc:docMk/>
            <pc:sldMk cId="3564717854" sldId="1893"/>
            <ac:spMk id="18" creationId="{3C8852E3-8767-3E0C-D99B-311AE331EAF6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3301884740" sldId="1894"/>
        </pc:sldMkLst>
        <pc:spChg chg="mod">
          <ac:chgData name="Mr J Bee (BWCET)" userId="a1856448-f297-487a-a7ea-498499ce4ab3" providerId="ADAL" clId="{7B77F153-592D-49B5-BFF1-A2EAA9389930}" dt="2024-11-11T17:09:13.795" v="18758" actId="20577"/>
          <ac:spMkLst>
            <pc:docMk/>
            <pc:sldMk cId="3301884740" sldId="1894"/>
            <ac:spMk id="2" creationId="{01BF8DB1-DF8F-9408-2EC2-17135F06E6EA}"/>
          </ac:spMkLst>
        </pc:spChg>
        <pc:spChg chg="mod">
          <ac:chgData name="Mr J Bee (BWCET)" userId="a1856448-f297-487a-a7ea-498499ce4ab3" providerId="ADAL" clId="{7B77F153-592D-49B5-BFF1-A2EAA9389930}" dt="2024-11-11T17:09:20.197" v="18759" actId="14100"/>
          <ac:spMkLst>
            <pc:docMk/>
            <pc:sldMk cId="3301884740" sldId="1894"/>
            <ac:spMk id="7" creationId="{5C051567-0118-A4FC-DE0B-7F33F5286FC9}"/>
          </ac:spMkLst>
        </pc:spChg>
        <pc:spChg chg="mod">
          <ac:chgData name="Mr J Bee (BWCET)" userId="a1856448-f297-487a-a7ea-498499ce4ab3" providerId="ADAL" clId="{7B77F153-592D-49B5-BFF1-A2EAA9389930}" dt="2024-11-11T17:09:29.195" v="18764" actId="20577"/>
          <ac:spMkLst>
            <pc:docMk/>
            <pc:sldMk cId="3301884740" sldId="1894"/>
            <ac:spMk id="9" creationId="{1DC8A501-4C00-341F-6068-0701A12FD4F8}"/>
          </ac:spMkLst>
        </pc:spChg>
        <pc:spChg chg="mod">
          <ac:chgData name="Mr J Bee (BWCET)" userId="a1856448-f297-487a-a7ea-498499ce4ab3" providerId="ADAL" clId="{7B77F153-592D-49B5-BFF1-A2EAA9389930}" dt="2024-11-11T17:09:23.907" v="18760" actId="14100"/>
          <ac:spMkLst>
            <pc:docMk/>
            <pc:sldMk cId="3301884740" sldId="1894"/>
            <ac:spMk id="10" creationId="{59DBA5C4-0759-D4C8-DFF8-54C610D5877A}"/>
          </ac:spMkLst>
        </pc:spChg>
        <pc:spChg chg="mod">
          <ac:chgData name="Mr J Bee (BWCET)" userId="a1856448-f297-487a-a7ea-498499ce4ab3" providerId="ADAL" clId="{7B77F153-592D-49B5-BFF1-A2EAA9389930}" dt="2024-11-11T17:09:26.519" v="18762" actId="20577"/>
          <ac:spMkLst>
            <pc:docMk/>
            <pc:sldMk cId="3301884740" sldId="1894"/>
            <ac:spMk id="11" creationId="{3EF1CC87-394D-89DC-D474-ABFE4A66A268}"/>
          </ac:spMkLst>
        </pc:spChg>
        <pc:spChg chg="mod">
          <ac:chgData name="Mr J Bee (BWCET)" userId="a1856448-f297-487a-a7ea-498499ce4ab3" providerId="ADAL" clId="{7B77F153-592D-49B5-BFF1-A2EAA9389930}" dt="2024-11-11T17:09:53.105" v="18775" actId="20577"/>
          <ac:spMkLst>
            <pc:docMk/>
            <pc:sldMk cId="3301884740" sldId="1894"/>
            <ac:spMk id="18" creationId="{9D1E2A52-63A4-DAF4-9BAB-B8A02FB9D9ED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356319259" sldId="1895"/>
        </pc:sldMkLst>
        <pc:spChg chg="mod">
          <ac:chgData name="Mr J Bee (BWCET)" userId="a1856448-f297-487a-a7ea-498499ce4ab3" providerId="ADAL" clId="{7B77F153-592D-49B5-BFF1-A2EAA9389930}" dt="2024-11-11T17:09:33.907" v="18767" actId="20577"/>
          <ac:spMkLst>
            <pc:docMk/>
            <pc:sldMk cId="2356319259" sldId="1895"/>
            <ac:spMk id="2" creationId="{5A18124F-437F-615C-0BE7-83D0B1E99898}"/>
          </ac:spMkLst>
        </pc:spChg>
        <pc:spChg chg="mod">
          <ac:chgData name="Mr J Bee (BWCET)" userId="a1856448-f297-487a-a7ea-498499ce4ab3" providerId="ADAL" clId="{7B77F153-592D-49B5-BFF1-A2EAA9389930}" dt="2024-11-11T17:09:40.117" v="18770" actId="14100"/>
          <ac:spMkLst>
            <pc:docMk/>
            <pc:sldMk cId="2356319259" sldId="1895"/>
            <ac:spMk id="7" creationId="{89870B1F-DB61-AB49-3937-6DA859CC2E66}"/>
          </ac:spMkLst>
        </pc:spChg>
        <pc:spChg chg="mod">
          <ac:chgData name="Mr J Bee (BWCET)" userId="a1856448-f297-487a-a7ea-498499ce4ab3" providerId="ADAL" clId="{7B77F153-592D-49B5-BFF1-A2EAA9389930}" dt="2024-11-11T17:09:43.983" v="18771" actId="1076"/>
          <ac:spMkLst>
            <pc:docMk/>
            <pc:sldMk cId="2356319259" sldId="1895"/>
            <ac:spMk id="9" creationId="{482BEF64-3705-1C6F-6121-F9FA9B78692C}"/>
          </ac:spMkLst>
        </pc:spChg>
        <pc:spChg chg="mod">
          <ac:chgData name="Mr J Bee (BWCET)" userId="a1856448-f297-487a-a7ea-498499ce4ab3" providerId="ADAL" clId="{7B77F153-592D-49B5-BFF1-A2EAA9389930}" dt="2024-11-11T17:09:49.327" v="18773" actId="20577"/>
          <ac:spMkLst>
            <pc:docMk/>
            <pc:sldMk cId="2356319259" sldId="1895"/>
            <ac:spMk id="18" creationId="{801A8C82-C933-1FB0-C46C-9A67B7A54BD1}"/>
          </ac:spMkLst>
        </pc:spChg>
        <pc:cxnChg chg="mod">
          <ac:chgData name="Mr J Bee (BWCET)" userId="a1856448-f297-487a-a7ea-498499ce4ab3" providerId="ADAL" clId="{7B77F153-592D-49B5-BFF1-A2EAA9389930}" dt="2024-11-11T17:09:43.983" v="18771" actId="1076"/>
          <ac:cxnSpMkLst>
            <pc:docMk/>
            <pc:sldMk cId="2356319259" sldId="1895"/>
            <ac:cxnSpMk id="14" creationId="{1C799220-7748-9C6F-0BF8-FB50CB4C97D5}"/>
          </ac:cxnSpMkLst>
        </pc:cxnChg>
      </pc:sldChg>
      <pc:sldChg chg="addSp delSp 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187453481" sldId="1896"/>
        </pc:sldMkLst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2" creationId="{ED86437C-A0B8-3E40-8005-4951433ADCB0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3" creationId="{7C8BBF6E-E003-78EA-546B-C3094B306A0E}"/>
          </ac:spMkLst>
        </pc:spChg>
        <pc:spChg chg="add mod">
          <ac:chgData name="Mr J Bee (BWCET)" userId="a1856448-f297-487a-a7ea-498499ce4ab3" providerId="ADAL" clId="{7B77F153-592D-49B5-BFF1-A2EAA9389930}" dt="2024-11-11T17:13:02.379" v="18903" actId="1076"/>
          <ac:spMkLst>
            <pc:docMk/>
            <pc:sldMk cId="4187453481" sldId="1896"/>
            <ac:spMk id="4" creationId="{AD2EDD37-F639-364E-9957-97DF34CC697D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5" creationId="{3C09E127-0B38-CFB5-12A9-26AF5D38F861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9" creationId="{66AC26AF-87E0-5313-D7F5-64739D2A12F3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12" creationId="{5B7EB533-0944-1BDC-10A9-86C38373828A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18" creationId="{77CB7E9E-0007-C6A0-C1B0-D8A54C34BA8E}"/>
          </ac:spMkLst>
        </pc:spChg>
        <pc:spChg chg="add mod">
          <ac:chgData name="Mr J Bee (BWCET)" userId="a1856448-f297-487a-a7ea-498499ce4ab3" providerId="ADAL" clId="{7B77F153-592D-49B5-BFF1-A2EAA9389930}" dt="2024-11-11T17:13:08.964" v="18904" actId="1076"/>
          <ac:spMkLst>
            <pc:docMk/>
            <pc:sldMk cId="4187453481" sldId="1896"/>
            <ac:spMk id="25" creationId="{39CED753-83CB-0F5D-9818-866655C8F12B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27" creationId="{C8F35030-FD83-8248-9E21-CD3BFCA1F084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31" creationId="{0E037C25-EB04-CB02-E656-EF99A7C28333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33" creationId="{37DCA04B-C98B-7DBC-396A-846593D90570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38" creationId="{BEF7E60C-C6BE-ECE6-E1BC-09F338DECE0D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40" creationId="{5C19664A-4584-4F82-BB0E-A8499FEC82C4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42" creationId="{93744BDF-4B57-E9D2-930A-06518D0FCF24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53" creationId="{06C484AA-AC52-B9D0-7D04-92446D394FB3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54" creationId="{8F72DF2B-2F58-B714-508C-2FA80BDFFB36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56" creationId="{79E6A2A1-9CE1-0E39-C9CA-D9F24EE0B24D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57" creationId="{44D3D163-B7A5-C551-3B26-EFD8051EE848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64" creationId="{416AABDF-DE60-E91E-9131-D2F05AF27061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65" creationId="{E29E37F7-514B-744E-24AE-71CE1F8448E6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67" creationId="{609B42E8-B94C-7A35-1C56-852795B81166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68" creationId="{9101F51B-1535-6B49-FC47-0F95A1F48FBE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69" creationId="{F8040885-F654-6BEF-1456-062D1942F7C1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70" creationId="{FB2F3DC1-BA2E-022F-DA0B-F9313881E4F1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71" creationId="{99213128-8340-4ACE-BA92-814DDCCCC43C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72" creationId="{88E432BA-06EA-6D9F-DD16-8FFD1265BD56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73" creationId="{745D8323-22A6-8DDF-564A-724042C74FEA}"/>
          </ac:spMkLst>
        </pc:spChg>
        <pc:spChg chg="add mod">
          <ac:chgData name="Mr J Bee (BWCET)" userId="a1856448-f297-487a-a7ea-498499ce4ab3" providerId="ADAL" clId="{7B77F153-592D-49B5-BFF1-A2EAA9389930}" dt="2024-11-11T17:12:49.907" v="18898" actId="1036"/>
          <ac:spMkLst>
            <pc:docMk/>
            <pc:sldMk cId="4187453481" sldId="1896"/>
            <ac:spMk id="74" creationId="{1C4A6F11-2827-57D5-6AE3-AB672E5EED9B}"/>
          </ac:spMkLst>
        </pc:spChg>
        <pc:spChg chg="mod">
          <ac:chgData name="Mr J Bee (BWCET)" userId="a1856448-f297-487a-a7ea-498499ce4ab3" providerId="ADAL" clId="{7B77F153-592D-49B5-BFF1-A2EAA9389930}" dt="2024-11-11T17:10:36.052" v="18804" actId="20577"/>
          <ac:spMkLst>
            <pc:docMk/>
            <pc:sldMk cId="4187453481" sldId="1896"/>
            <ac:spMk id="83" creationId="{F175D777-6C39-F03C-6CA2-5B91CA662333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110" creationId="{9BE9AFB2-349F-FF60-EFDE-A24268AEC3F8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114" creationId="{B879B700-EFA5-3FDE-3DE8-681DDE81C67D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117" creationId="{AB991489-98FE-2694-7D20-B456DFF66C25}"/>
          </ac:spMkLst>
        </pc:spChg>
        <pc:spChg chg="del">
          <ac:chgData name="Mr J Bee (BWCET)" userId="a1856448-f297-487a-a7ea-498499ce4ab3" providerId="ADAL" clId="{7B77F153-592D-49B5-BFF1-A2EAA9389930}" dt="2024-11-11T17:10:22.526" v="18777" actId="478"/>
          <ac:spMkLst>
            <pc:docMk/>
            <pc:sldMk cId="4187453481" sldId="1896"/>
            <ac:spMk id="123" creationId="{002E91EA-B29E-5F44-B685-13B245DD7736}"/>
          </ac:spMkLst>
        </pc:spChg>
        <pc:picChg chg="del">
          <ac:chgData name="Mr J Bee (BWCET)" userId="a1856448-f297-487a-a7ea-498499ce4ab3" providerId="ADAL" clId="{7B77F153-592D-49B5-BFF1-A2EAA9389930}" dt="2024-11-11T17:10:22.526" v="18777" actId="478"/>
          <ac:picMkLst>
            <pc:docMk/>
            <pc:sldMk cId="4187453481" sldId="1896"/>
            <ac:picMk id="21" creationId="{DAC369F6-ECC5-DA6A-7068-4E0061866D0F}"/>
          </ac:picMkLst>
        </pc:picChg>
        <pc:picChg chg="del">
          <ac:chgData name="Mr J Bee (BWCET)" userId="a1856448-f297-487a-a7ea-498499ce4ab3" providerId="ADAL" clId="{7B77F153-592D-49B5-BFF1-A2EAA9389930}" dt="2024-11-11T17:10:22.526" v="18777" actId="478"/>
          <ac:picMkLst>
            <pc:docMk/>
            <pc:sldMk cId="4187453481" sldId="1896"/>
            <ac:picMk id="22" creationId="{C334BDCD-8380-6D0B-2804-085B7A520D16}"/>
          </ac:picMkLst>
        </pc:picChg>
        <pc:picChg chg="del">
          <ac:chgData name="Mr J Bee (BWCET)" userId="a1856448-f297-487a-a7ea-498499ce4ab3" providerId="ADAL" clId="{7B77F153-592D-49B5-BFF1-A2EAA9389930}" dt="2024-11-11T17:10:22.526" v="18777" actId="478"/>
          <ac:picMkLst>
            <pc:docMk/>
            <pc:sldMk cId="4187453481" sldId="1896"/>
            <ac:picMk id="59" creationId="{C792EFC0-5615-31B6-F03F-372D96010572}"/>
          </ac:picMkLst>
        </pc:picChg>
        <pc:picChg chg="del">
          <ac:chgData name="Mr J Bee (BWCET)" userId="a1856448-f297-487a-a7ea-498499ce4ab3" providerId="ADAL" clId="{7B77F153-592D-49B5-BFF1-A2EAA9389930}" dt="2024-11-11T17:10:22.526" v="18777" actId="478"/>
          <ac:picMkLst>
            <pc:docMk/>
            <pc:sldMk cId="4187453481" sldId="1896"/>
            <ac:picMk id="60" creationId="{DB858223-BA4B-A0CE-B6D8-1F678031C70E}"/>
          </ac:picMkLst>
        </pc:picChg>
        <pc:picChg chg="del">
          <ac:chgData name="Mr J Bee (BWCET)" userId="a1856448-f297-487a-a7ea-498499ce4ab3" providerId="ADAL" clId="{7B77F153-592D-49B5-BFF1-A2EAA9389930}" dt="2024-11-11T17:10:22.526" v="18777" actId="478"/>
          <ac:picMkLst>
            <pc:docMk/>
            <pc:sldMk cId="4187453481" sldId="1896"/>
            <ac:picMk id="62" creationId="{EF26E80A-9A57-4609-8C48-A4E47C24C04C}"/>
          </ac:picMkLst>
        </pc:picChg>
        <pc:picChg chg="del">
          <ac:chgData name="Mr J Bee (BWCET)" userId="a1856448-f297-487a-a7ea-498499ce4ab3" providerId="ADAL" clId="{7B77F153-592D-49B5-BFF1-A2EAA9389930}" dt="2024-11-11T17:10:22.526" v="18777" actId="478"/>
          <ac:picMkLst>
            <pc:docMk/>
            <pc:sldMk cId="4187453481" sldId="1896"/>
            <ac:picMk id="108" creationId="{4C842E66-C6B7-4600-5130-DC7412855BBC}"/>
          </ac:picMkLst>
        </pc:picChg>
        <pc:picChg chg="del">
          <ac:chgData name="Mr J Bee (BWCET)" userId="a1856448-f297-487a-a7ea-498499ce4ab3" providerId="ADAL" clId="{7B77F153-592D-49B5-BFF1-A2EAA9389930}" dt="2024-11-11T17:10:22.526" v="18777" actId="478"/>
          <ac:picMkLst>
            <pc:docMk/>
            <pc:sldMk cId="4187453481" sldId="1896"/>
            <ac:picMk id="109" creationId="{4FB00F9C-275C-C73B-F74E-E3260CB64B7B}"/>
          </ac:picMkLst>
        </pc:picChg>
        <pc:picChg chg="del">
          <ac:chgData name="Mr J Bee (BWCET)" userId="a1856448-f297-487a-a7ea-498499ce4ab3" providerId="ADAL" clId="{7B77F153-592D-49B5-BFF1-A2EAA9389930}" dt="2024-11-11T17:10:22.526" v="18777" actId="478"/>
          <ac:picMkLst>
            <pc:docMk/>
            <pc:sldMk cId="4187453481" sldId="1896"/>
            <ac:picMk id="132" creationId="{EE911FE1-E3CF-D4FC-D6E9-93C0807C01D5}"/>
          </ac:picMkLst>
        </pc:picChg>
        <pc:picChg chg="del">
          <ac:chgData name="Mr J Bee (BWCET)" userId="a1856448-f297-487a-a7ea-498499ce4ab3" providerId="ADAL" clId="{7B77F153-592D-49B5-BFF1-A2EAA9389930}" dt="2024-11-11T17:10:22.526" v="18777" actId="478"/>
          <ac:picMkLst>
            <pc:docMk/>
            <pc:sldMk cId="4187453481" sldId="1896"/>
            <ac:picMk id="133" creationId="{D7AF0A08-CA2D-9603-8C6A-CEC21D5FEE01}"/>
          </ac:picMkLst>
        </pc:pic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6" creationId="{69A92D3A-5D2C-3A27-C83B-A0B49C6FE69C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7" creationId="{2DF37880-193E-36E9-6F31-2B106B91CA23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8" creationId="{9E377801-8B03-AB27-ECDE-D2FF73C08462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0" creationId="{CF6EFC67-0028-3230-3236-B878DFF7F3A6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1" creationId="{A16756F1-07AD-CB5C-9719-40528F06068B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3" creationId="{E94671BE-F15D-ECD4-7999-FD5FCF04E248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4" creationId="{F8D1418A-3753-367D-483B-55785999A393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5" creationId="{374EAB9D-F627-03A7-2304-745CA65F2437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6" creationId="{A3A1FD5F-03BD-36A6-694C-DD8C54799EFF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7" creationId="{4AB2C8C2-C821-E12A-BF08-295B9C610C0B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9" creationId="{6C04F573-07A1-AFDD-E186-7D7DCE6AAA8A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20" creationId="{74439349-965E-7AC1-5D1C-C1A5F46C379B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23" creationId="{4E1FEBB9-D6CD-BB9F-518C-397591159B73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24" creationId="{249D67AF-8394-2A0F-C43F-27336F246F49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28" creationId="{507DBFAF-4298-AD09-60A5-10583BCB16B9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29" creationId="{5070B879-91AE-FEB5-5543-BF64A197EB4C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30" creationId="{54A62746-A90E-BBA3-03EA-802ECF440EE2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32" creationId="{9C3AF7CF-BAA9-02FC-D83E-6FB87F938F61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34" creationId="{30DC43ED-0DA3-BDCE-EE52-C45336E4BEE9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35" creationId="{CF9C9166-D873-4C54-EB7A-7E4BC1CF41F4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36" creationId="{C832EEF9-CAD3-2F90-7904-D99DFA4FF458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37" creationId="{C7E850FA-E34C-3B18-1105-9EAEB3282845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39" creationId="{9228537F-82BA-200B-E7FB-C23A05FF1EA2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41" creationId="{92499F69-C2A5-186F-036C-8C1946AEADE9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43" creationId="{60A195B8-0A30-F86C-D5A6-895C1F0ECE13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44" creationId="{63306514-ABCD-5882-DBF5-3C115EA7033B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45" creationId="{11136AC1-F36D-A03A-AAD7-9B8B950422A3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46" creationId="{24BDCA1E-81A7-7685-6977-306A90965913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47" creationId="{A977EBA1-AA12-3037-5FEA-E38439759845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48" creationId="{7B11C261-A632-52C3-CF8D-8C282E0B946E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49" creationId="{025898D7-6FA6-CB83-D08E-486C9C1DD3BB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50" creationId="{3B254BFE-170F-1ADA-62FB-D8F4F163B9B4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51" creationId="{C07E03CC-2ADF-7A28-1EA9-BF7453F84B92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52" creationId="{C13169DA-9463-6490-2BA2-8F9EEE967E81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55" creationId="{348D43C7-B7AD-71D4-A474-B988E9E43817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58" creationId="{3487E85D-2E98-4E19-E6E1-B34ADB3C9B59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61" creationId="{A608FA08-5709-2D93-3F23-2FE8C608C4DB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66" creationId="{F45518D8-9ECD-E9CB-B752-A135DC00BD26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05" creationId="{A3D43EDA-ECBB-3561-DD64-9A9754E56E05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11" creationId="{F3B7238A-57D5-6884-BAA9-FE7180A69151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12" creationId="{3057961E-98E0-D5AA-8289-4CF58F76556A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13" creationId="{49C918EB-887B-CFDA-6722-660E16851EF2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15" creationId="{35CFF75D-5530-7294-04C7-04DA6DCF63DB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16" creationId="{9CAC3C0C-F778-C69B-6C10-51B9ED053813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18" creationId="{B629E011-B325-927C-DE21-9A3271B92F4C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19" creationId="{19C4A1F0-EAF1-A9BB-33CA-E6CEE5845060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20" creationId="{14A62DA3-6AC3-23FE-DEAC-2C81A65DEB01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21" creationId="{2122C958-566E-0818-1765-E91ECCA507FE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22" creationId="{79257F57-550D-63B2-DEBF-A5DBB2FB2588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28" creationId="{80C3A8D4-3057-D1A5-F75E-F8DB54F0D89A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29" creationId="{F5D245E1-5F9E-66F3-F5D4-C2E9BF50833E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31" creationId="{875170B5-DF70-DAD5-D175-14E0FAE17B50}"/>
          </ac:cxnSpMkLst>
        </pc:cxnChg>
        <pc:cxnChg chg="del">
          <ac:chgData name="Mr J Bee (BWCET)" userId="a1856448-f297-487a-a7ea-498499ce4ab3" providerId="ADAL" clId="{7B77F153-592D-49B5-BFF1-A2EAA9389930}" dt="2024-11-11T17:10:22.526" v="18777" actId="478"/>
          <ac:cxnSpMkLst>
            <pc:docMk/>
            <pc:sldMk cId="4187453481" sldId="1896"/>
            <ac:cxnSpMk id="134" creationId="{D3A34A4C-0670-6DC7-DFAC-19BC99A5B348}"/>
          </ac:cxnSpMkLst>
        </pc:cxnChg>
      </pc:sldChg>
      <pc:sldChg chg="modSp add del mod">
        <pc:chgData name="Mr J Bee (BWCET)" userId="a1856448-f297-487a-a7ea-498499ce4ab3" providerId="ADAL" clId="{7B77F153-592D-49B5-BFF1-A2EAA9389930}" dt="2024-11-11T17:16:31.634" v="18983" actId="47"/>
        <pc:sldMkLst>
          <pc:docMk/>
          <pc:sldMk cId="552797978" sldId="1897"/>
        </pc:sldMkLst>
        <pc:spChg chg="mod">
          <ac:chgData name="Mr J Bee (BWCET)" userId="a1856448-f297-487a-a7ea-498499ce4ab3" providerId="ADAL" clId="{7B77F153-592D-49B5-BFF1-A2EAA9389930}" dt="2024-11-11T17:16:08.624" v="18960" actId="20577"/>
          <ac:spMkLst>
            <pc:docMk/>
            <pc:sldMk cId="552797978" sldId="1897"/>
            <ac:spMk id="229" creationId="{DBE2BC5D-9E79-413E-0CCC-60FB178E5AF5}"/>
          </ac:spMkLst>
        </pc:spChg>
        <pc:spChg chg="mod">
          <ac:chgData name="Mr J Bee (BWCET)" userId="a1856448-f297-487a-a7ea-498499ce4ab3" providerId="ADAL" clId="{7B77F153-592D-49B5-BFF1-A2EAA9389930}" dt="2024-11-11T17:16:10.188" v="18962" actId="20577"/>
          <ac:spMkLst>
            <pc:docMk/>
            <pc:sldMk cId="552797978" sldId="1897"/>
            <ac:spMk id="230" creationId="{51276AB1-C185-9906-B8E6-C90DAF94513C}"/>
          </ac:spMkLst>
        </pc:spChg>
        <pc:spChg chg="mod">
          <ac:chgData name="Mr J Bee (BWCET)" userId="a1856448-f297-487a-a7ea-498499ce4ab3" providerId="ADAL" clId="{7B77F153-592D-49B5-BFF1-A2EAA9389930}" dt="2024-11-11T17:16:11.578" v="18964" actId="20577"/>
          <ac:spMkLst>
            <pc:docMk/>
            <pc:sldMk cId="552797978" sldId="1897"/>
            <ac:spMk id="231" creationId="{FC68DF45-22D3-23FE-2365-075ADD55BF94}"/>
          </ac:spMkLst>
        </pc:spChg>
        <pc:spChg chg="mod">
          <ac:chgData name="Mr J Bee (BWCET)" userId="a1856448-f297-487a-a7ea-498499ce4ab3" providerId="ADAL" clId="{7B77F153-592D-49B5-BFF1-A2EAA9389930}" dt="2024-11-11T17:16:13.074" v="18966" actId="20577"/>
          <ac:spMkLst>
            <pc:docMk/>
            <pc:sldMk cId="552797978" sldId="1897"/>
            <ac:spMk id="232" creationId="{46183BB1-A0A1-FB0D-AC9A-41DDAB6FB760}"/>
          </ac:spMkLst>
        </pc:spChg>
        <pc:spChg chg="mod">
          <ac:chgData name="Mr J Bee (BWCET)" userId="a1856448-f297-487a-a7ea-498499ce4ab3" providerId="ADAL" clId="{7B77F153-592D-49B5-BFF1-A2EAA9389930}" dt="2024-11-11T17:16:14.574" v="18968" actId="20577"/>
          <ac:spMkLst>
            <pc:docMk/>
            <pc:sldMk cId="552797978" sldId="1897"/>
            <ac:spMk id="233" creationId="{8D3FF615-FF43-E637-7681-6B5CBB6319E3}"/>
          </ac:spMkLst>
        </pc:spChg>
        <pc:spChg chg="mod">
          <ac:chgData name="Mr J Bee (BWCET)" userId="a1856448-f297-487a-a7ea-498499ce4ab3" providerId="ADAL" clId="{7B77F153-592D-49B5-BFF1-A2EAA9389930}" dt="2024-11-11T17:16:16.144" v="18970" actId="20577"/>
          <ac:spMkLst>
            <pc:docMk/>
            <pc:sldMk cId="552797978" sldId="1897"/>
            <ac:spMk id="234" creationId="{8B3119A2-9F88-3EAF-73A2-D720A968C7A5}"/>
          </ac:spMkLst>
        </pc:spChg>
        <pc:spChg chg="mod">
          <ac:chgData name="Mr J Bee (BWCET)" userId="a1856448-f297-487a-a7ea-498499ce4ab3" providerId="ADAL" clId="{7B77F153-592D-49B5-BFF1-A2EAA9389930}" dt="2024-11-11T17:16:17.795" v="18972" actId="20577"/>
          <ac:spMkLst>
            <pc:docMk/>
            <pc:sldMk cId="552797978" sldId="1897"/>
            <ac:spMk id="235" creationId="{ED12D0B5-D962-B654-9449-F27D463AF789}"/>
          </ac:spMkLst>
        </pc:spChg>
        <pc:spChg chg="mod">
          <ac:chgData name="Mr J Bee (BWCET)" userId="a1856448-f297-487a-a7ea-498499ce4ab3" providerId="ADAL" clId="{7B77F153-592D-49B5-BFF1-A2EAA9389930}" dt="2024-11-11T17:16:21.894" v="18976" actId="6549"/>
          <ac:spMkLst>
            <pc:docMk/>
            <pc:sldMk cId="552797978" sldId="1897"/>
            <ac:spMk id="236" creationId="{E565237E-447F-EADF-0A28-F83344515E9D}"/>
          </ac:spMkLst>
        </pc:spChg>
        <pc:spChg chg="mod">
          <ac:chgData name="Mr J Bee (BWCET)" userId="a1856448-f297-487a-a7ea-498499ce4ab3" providerId="ADAL" clId="{7B77F153-592D-49B5-BFF1-A2EAA9389930}" dt="2024-11-11T17:16:24.060" v="18978" actId="20577"/>
          <ac:spMkLst>
            <pc:docMk/>
            <pc:sldMk cId="552797978" sldId="1897"/>
            <ac:spMk id="237" creationId="{F5F1E8B2-A29B-3FBE-159B-C0957A472F9B}"/>
          </ac:spMkLst>
        </pc:spChg>
        <pc:spChg chg="mod">
          <ac:chgData name="Mr J Bee (BWCET)" userId="a1856448-f297-487a-a7ea-498499ce4ab3" providerId="ADAL" clId="{7B77F153-592D-49B5-BFF1-A2EAA9389930}" dt="2024-11-11T17:16:25.944" v="18980" actId="20577"/>
          <ac:spMkLst>
            <pc:docMk/>
            <pc:sldMk cId="552797978" sldId="1897"/>
            <ac:spMk id="238" creationId="{F816DE7A-493E-0F47-F6EC-0542DC8467C2}"/>
          </ac:spMkLst>
        </pc:spChg>
        <pc:spChg chg="mod">
          <ac:chgData name="Mr J Bee (BWCET)" userId="a1856448-f297-487a-a7ea-498499ce4ab3" providerId="ADAL" clId="{7B77F153-592D-49B5-BFF1-A2EAA9389930}" dt="2024-11-11T17:16:27.860" v="18982" actId="20577"/>
          <ac:spMkLst>
            <pc:docMk/>
            <pc:sldMk cId="552797978" sldId="1897"/>
            <ac:spMk id="239" creationId="{9D7FC8FC-9101-FF39-F23A-AD5E2E7615E3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730818102" sldId="1897"/>
        </pc:sldMkLst>
        <pc:spChg chg="mod">
          <ac:chgData name="Mr J Bee (BWCET)" userId="a1856448-f297-487a-a7ea-498499ce4ab3" providerId="ADAL" clId="{7B77F153-592D-49B5-BFF1-A2EAA9389930}" dt="2024-11-11T17:17:33.511" v="19044" actId="20577"/>
          <ac:spMkLst>
            <pc:docMk/>
            <pc:sldMk cId="730818102" sldId="1897"/>
            <ac:spMk id="2" creationId="{2AE6B508-EE1A-070E-656F-97541122F9D4}"/>
          </ac:spMkLst>
        </pc:spChg>
        <pc:spChg chg="mod">
          <ac:chgData name="Mr J Bee (BWCET)" userId="a1856448-f297-487a-a7ea-498499ce4ab3" providerId="ADAL" clId="{7B77F153-592D-49B5-BFF1-A2EAA9389930}" dt="2024-11-11T17:17:49.524" v="19047" actId="14100"/>
          <ac:spMkLst>
            <pc:docMk/>
            <pc:sldMk cId="730818102" sldId="1897"/>
            <ac:spMk id="7" creationId="{A9BF647B-FCC7-A91D-568F-3E8E5022961E}"/>
          </ac:spMkLst>
        </pc:spChg>
        <pc:spChg chg="mod">
          <ac:chgData name="Mr J Bee (BWCET)" userId="a1856448-f297-487a-a7ea-498499ce4ab3" providerId="ADAL" clId="{7B77F153-592D-49B5-BFF1-A2EAA9389930}" dt="2024-11-11T17:18:18.415" v="19054" actId="20577"/>
          <ac:spMkLst>
            <pc:docMk/>
            <pc:sldMk cId="730818102" sldId="1897"/>
            <ac:spMk id="9" creationId="{A77A630C-8C80-0730-12FA-71013FCB080B}"/>
          </ac:spMkLst>
        </pc:spChg>
        <pc:spChg chg="mod">
          <ac:chgData name="Mr J Bee (BWCET)" userId="a1856448-f297-487a-a7ea-498499ce4ab3" providerId="ADAL" clId="{7B77F153-592D-49B5-BFF1-A2EAA9389930}" dt="2024-11-11T17:17:58.712" v="19049" actId="14100"/>
          <ac:spMkLst>
            <pc:docMk/>
            <pc:sldMk cId="730818102" sldId="1897"/>
            <ac:spMk id="10" creationId="{5597FD3C-380E-C3E7-6E7E-DC02130EB394}"/>
          </ac:spMkLst>
        </pc:spChg>
        <pc:spChg chg="mod">
          <ac:chgData name="Mr J Bee (BWCET)" userId="a1856448-f297-487a-a7ea-498499ce4ab3" providerId="ADAL" clId="{7B77F153-592D-49B5-BFF1-A2EAA9389930}" dt="2024-11-11T17:18:21.729" v="19056" actId="20577"/>
          <ac:spMkLst>
            <pc:docMk/>
            <pc:sldMk cId="730818102" sldId="1897"/>
            <ac:spMk id="11" creationId="{EC7DB2DB-AC02-DC95-BCEC-DA53C8A79BA6}"/>
          </ac:spMkLst>
        </pc:spChg>
        <pc:spChg chg="mod">
          <ac:chgData name="Mr J Bee (BWCET)" userId="a1856448-f297-487a-a7ea-498499ce4ab3" providerId="ADAL" clId="{7B77F153-592D-49B5-BFF1-A2EAA9389930}" dt="2024-11-11T17:18:06.890" v="19052" actId="1076"/>
          <ac:spMkLst>
            <pc:docMk/>
            <pc:sldMk cId="730818102" sldId="1897"/>
            <ac:spMk id="12" creationId="{E01BD227-81BA-6B3F-F67E-EBA371470BFB}"/>
          </ac:spMkLst>
        </pc:spChg>
        <pc:spChg chg="mod">
          <ac:chgData name="Mr J Bee (BWCET)" userId="a1856448-f297-487a-a7ea-498499ce4ab3" providerId="ADAL" clId="{7B77F153-592D-49B5-BFF1-A2EAA9389930}" dt="2024-11-11T17:19:10.374" v="19060" actId="20577"/>
          <ac:spMkLst>
            <pc:docMk/>
            <pc:sldMk cId="730818102" sldId="1897"/>
            <ac:spMk id="18" creationId="{C71C8B72-E523-1C31-3C54-1C3955544F3B}"/>
          </ac:spMkLst>
        </pc:spChg>
        <pc:spChg chg="mod">
          <ac:chgData name="Mr J Bee (BWCET)" userId="a1856448-f297-487a-a7ea-498499ce4ab3" providerId="ADAL" clId="{7B77F153-592D-49B5-BFF1-A2EAA9389930}" dt="2024-11-11T17:16:52.380" v="18996" actId="20577"/>
          <ac:spMkLst>
            <pc:docMk/>
            <pc:sldMk cId="730818102" sldId="1897"/>
            <ac:spMk id="229" creationId="{4B0C1A8C-C292-1E38-9643-B20ABB1790C8}"/>
          </ac:spMkLst>
        </pc:spChg>
        <pc:spChg chg="mod">
          <ac:chgData name="Mr J Bee (BWCET)" userId="a1856448-f297-487a-a7ea-498499ce4ab3" providerId="ADAL" clId="{7B77F153-592D-49B5-BFF1-A2EAA9389930}" dt="2024-11-11T17:16:54.525" v="18998" actId="20577"/>
          <ac:spMkLst>
            <pc:docMk/>
            <pc:sldMk cId="730818102" sldId="1897"/>
            <ac:spMk id="230" creationId="{2366ABF1-0451-B6F7-B217-BCE0E21BBFD2}"/>
          </ac:spMkLst>
        </pc:spChg>
        <pc:spChg chg="mod">
          <ac:chgData name="Mr J Bee (BWCET)" userId="a1856448-f297-487a-a7ea-498499ce4ab3" providerId="ADAL" clId="{7B77F153-592D-49B5-BFF1-A2EAA9389930}" dt="2024-11-11T17:16:57.294" v="19003" actId="20577"/>
          <ac:spMkLst>
            <pc:docMk/>
            <pc:sldMk cId="730818102" sldId="1897"/>
            <ac:spMk id="231" creationId="{D4210DD0-7564-DD37-BFDF-F7ADC6DC9216}"/>
          </ac:spMkLst>
        </pc:spChg>
        <pc:spChg chg="mod">
          <ac:chgData name="Mr J Bee (BWCET)" userId="a1856448-f297-487a-a7ea-498499ce4ab3" providerId="ADAL" clId="{7B77F153-592D-49B5-BFF1-A2EAA9389930}" dt="2024-11-11T17:17:00.273" v="19008" actId="20577"/>
          <ac:spMkLst>
            <pc:docMk/>
            <pc:sldMk cId="730818102" sldId="1897"/>
            <ac:spMk id="232" creationId="{4C5CB15D-8291-16D2-F283-1849A48CBE55}"/>
          </ac:spMkLst>
        </pc:spChg>
        <pc:spChg chg="mod">
          <ac:chgData name="Mr J Bee (BWCET)" userId="a1856448-f297-487a-a7ea-498499ce4ab3" providerId="ADAL" clId="{7B77F153-592D-49B5-BFF1-A2EAA9389930}" dt="2024-11-11T17:17:03.591" v="19013" actId="20577"/>
          <ac:spMkLst>
            <pc:docMk/>
            <pc:sldMk cId="730818102" sldId="1897"/>
            <ac:spMk id="233" creationId="{7AEBB508-ABBD-D140-818F-C7407FFE3CD5}"/>
          </ac:spMkLst>
        </pc:spChg>
        <pc:spChg chg="mod">
          <ac:chgData name="Mr J Bee (BWCET)" userId="a1856448-f297-487a-a7ea-498499ce4ab3" providerId="ADAL" clId="{7B77F153-592D-49B5-BFF1-A2EAA9389930}" dt="2024-11-11T17:17:06.565" v="19019" actId="20577"/>
          <ac:spMkLst>
            <pc:docMk/>
            <pc:sldMk cId="730818102" sldId="1897"/>
            <ac:spMk id="234" creationId="{ED36FB23-20A5-7F86-DDA0-22EFBB90F70E}"/>
          </ac:spMkLst>
        </pc:spChg>
        <pc:spChg chg="mod">
          <ac:chgData name="Mr J Bee (BWCET)" userId="a1856448-f297-487a-a7ea-498499ce4ab3" providerId="ADAL" clId="{7B77F153-592D-49B5-BFF1-A2EAA9389930}" dt="2024-11-11T17:17:09.488" v="19023" actId="20577"/>
          <ac:spMkLst>
            <pc:docMk/>
            <pc:sldMk cId="730818102" sldId="1897"/>
            <ac:spMk id="235" creationId="{A893A547-7134-0146-BDE3-50F1046850D4}"/>
          </ac:spMkLst>
        </pc:spChg>
        <pc:spChg chg="mod">
          <ac:chgData name="Mr J Bee (BWCET)" userId="a1856448-f297-487a-a7ea-498499ce4ab3" providerId="ADAL" clId="{7B77F153-592D-49B5-BFF1-A2EAA9389930}" dt="2024-11-11T17:17:12.122" v="19027" actId="20577"/>
          <ac:spMkLst>
            <pc:docMk/>
            <pc:sldMk cId="730818102" sldId="1897"/>
            <ac:spMk id="236" creationId="{E145D248-52FA-8301-D471-F7AE9E2C2C4B}"/>
          </ac:spMkLst>
        </pc:spChg>
        <pc:spChg chg="mod">
          <ac:chgData name="Mr J Bee (BWCET)" userId="a1856448-f297-487a-a7ea-498499ce4ab3" providerId="ADAL" clId="{7B77F153-592D-49B5-BFF1-A2EAA9389930}" dt="2024-11-11T17:17:14.946" v="19031" actId="20577"/>
          <ac:spMkLst>
            <pc:docMk/>
            <pc:sldMk cId="730818102" sldId="1897"/>
            <ac:spMk id="237" creationId="{A3CFA0CF-52DC-5686-A50D-76F0ADFE3085}"/>
          </ac:spMkLst>
        </pc:spChg>
        <pc:spChg chg="mod">
          <ac:chgData name="Mr J Bee (BWCET)" userId="a1856448-f297-487a-a7ea-498499ce4ab3" providerId="ADAL" clId="{7B77F153-592D-49B5-BFF1-A2EAA9389930}" dt="2024-11-11T17:17:17.720" v="19035" actId="20577"/>
          <ac:spMkLst>
            <pc:docMk/>
            <pc:sldMk cId="730818102" sldId="1897"/>
            <ac:spMk id="238" creationId="{D57E3498-D6BD-2681-972D-3BA6409DC38A}"/>
          </ac:spMkLst>
        </pc:spChg>
        <pc:spChg chg="mod">
          <ac:chgData name="Mr J Bee (BWCET)" userId="a1856448-f297-487a-a7ea-498499ce4ab3" providerId="ADAL" clId="{7B77F153-592D-49B5-BFF1-A2EAA9389930}" dt="2024-11-11T17:17:20.948" v="19039" actId="20577"/>
          <ac:spMkLst>
            <pc:docMk/>
            <pc:sldMk cId="730818102" sldId="1897"/>
            <ac:spMk id="239" creationId="{00CDE11F-673A-D243-BF32-939163FA41AE}"/>
          </ac:spMkLst>
        </pc:spChg>
        <pc:cxnChg chg="mod">
          <ac:chgData name="Mr J Bee (BWCET)" userId="a1856448-f297-487a-a7ea-498499ce4ab3" providerId="ADAL" clId="{7B77F153-592D-49B5-BFF1-A2EAA9389930}" dt="2024-11-11T17:18:06.890" v="19052" actId="1076"/>
          <ac:cxnSpMkLst>
            <pc:docMk/>
            <pc:sldMk cId="730818102" sldId="1897"/>
            <ac:cxnSpMk id="14" creationId="{ED1CFB50-3481-4E6A-D789-478D4097370A}"/>
          </ac:cxnSpMkLst>
        </pc:cxnChg>
        <pc:cxnChg chg="mod">
          <ac:chgData name="Mr J Bee (BWCET)" userId="a1856448-f297-487a-a7ea-498499ce4ab3" providerId="ADAL" clId="{7B77F153-592D-49B5-BFF1-A2EAA9389930}" dt="2024-11-11T17:18:06.890" v="19052" actId="1076"/>
          <ac:cxnSpMkLst>
            <pc:docMk/>
            <pc:sldMk cId="730818102" sldId="1897"/>
            <ac:cxnSpMk id="15" creationId="{86FCE7D9-1FC7-9A04-DD41-5C0AB6AFC2B0}"/>
          </ac:cxnSpMkLst>
        </pc:cxnChg>
      </pc:sldChg>
      <pc:sldChg chg="add del">
        <pc:chgData name="Mr J Bee (BWCET)" userId="a1856448-f297-487a-a7ea-498499ce4ab3" providerId="ADAL" clId="{7B77F153-592D-49B5-BFF1-A2EAA9389930}" dt="2024-11-11T17:19:14.370" v="19061" actId="47"/>
        <pc:sldMkLst>
          <pc:docMk/>
          <pc:sldMk cId="2331960355" sldId="1898"/>
        </pc:sldMkLst>
      </pc:sldChg>
      <pc:sldChg chg="add del">
        <pc:chgData name="Mr J Bee (BWCET)" userId="a1856448-f297-487a-a7ea-498499ce4ab3" providerId="ADAL" clId="{7B77F153-592D-49B5-BFF1-A2EAA9389930}" dt="2024-11-11T17:19:15.393" v="19062" actId="47"/>
        <pc:sldMkLst>
          <pc:docMk/>
          <pc:sldMk cId="722040241" sldId="1899"/>
        </pc:sldMkLst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860803912" sldId="1900"/>
        </pc:sldMkLst>
        <pc:spChg chg="mod">
          <ac:chgData name="Mr J Bee (BWCET)" userId="a1856448-f297-487a-a7ea-498499ce4ab3" providerId="ADAL" clId="{7B77F153-592D-49B5-BFF1-A2EAA9389930}" dt="2024-11-11T17:21:21.049" v="19144" actId="20577"/>
          <ac:spMkLst>
            <pc:docMk/>
            <pc:sldMk cId="1860803912" sldId="1900"/>
            <ac:spMk id="2" creationId="{05667E19-7D71-C620-A84F-155C478BF2C0}"/>
          </ac:spMkLst>
        </pc:spChg>
        <pc:spChg chg="mod">
          <ac:chgData name="Mr J Bee (BWCET)" userId="a1856448-f297-487a-a7ea-498499ce4ab3" providerId="ADAL" clId="{7B77F153-592D-49B5-BFF1-A2EAA9389930}" dt="2024-11-11T17:21:56.240" v="19162" actId="14100"/>
          <ac:spMkLst>
            <pc:docMk/>
            <pc:sldMk cId="1860803912" sldId="1900"/>
            <ac:spMk id="7" creationId="{982C5ECF-DFAE-7D70-BCFA-13F7AC2CB57E}"/>
          </ac:spMkLst>
        </pc:spChg>
        <pc:spChg chg="mod">
          <ac:chgData name="Mr J Bee (BWCET)" userId="a1856448-f297-487a-a7ea-498499ce4ab3" providerId="ADAL" clId="{7B77F153-592D-49B5-BFF1-A2EAA9389930}" dt="2024-11-11T17:22:17.891" v="19171" actId="20577"/>
          <ac:spMkLst>
            <pc:docMk/>
            <pc:sldMk cId="1860803912" sldId="1900"/>
            <ac:spMk id="9" creationId="{14DFBAF3-86D9-6832-EAAD-37BE90610DAC}"/>
          </ac:spMkLst>
        </pc:spChg>
        <pc:spChg chg="mod">
          <ac:chgData name="Mr J Bee (BWCET)" userId="a1856448-f297-487a-a7ea-498499ce4ab3" providerId="ADAL" clId="{7B77F153-592D-49B5-BFF1-A2EAA9389930}" dt="2024-11-11T17:21:52.828" v="19161" actId="14100"/>
          <ac:spMkLst>
            <pc:docMk/>
            <pc:sldMk cId="1860803912" sldId="1900"/>
            <ac:spMk id="10" creationId="{90FEE4B8-5C9C-E81B-523A-F0549E053D2F}"/>
          </ac:spMkLst>
        </pc:spChg>
        <pc:spChg chg="mod">
          <ac:chgData name="Mr J Bee (BWCET)" userId="a1856448-f297-487a-a7ea-498499ce4ab3" providerId="ADAL" clId="{7B77F153-592D-49B5-BFF1-A2EAA9389930}" dt="2024-11-11T17:22:15.044" v="19169" actId="20577"/>
          <ac:spMkLst>
            <pc:docMk/>
            <pc:sldMk cId="1860803912" sldId="1900"/>
            <ac:spMk id="11" creationId="{1AFE77C0-AD7E-F266-1FDC-AB9DD4043721}"/>
          </ac:spMkLst>
        </pc:spChg>
        <pc:spChg chg="mod">
          <ac:chgData name="Mr J Bee (BWCET)" userId="a1856448-f297-487a-a7ea-498499ce4ab3" providerId="ADAL" clId="{7B77F153-592D-49B5-BFF1-A2EAA9389930}" dt="2024-11-11T17:22:05.702" v="19167" actId="1076"/>
          <ac:spMkLst>
            <pc:docMk/>
            <pc:sldMk cId="1860803912" sldId="1900"/>
            <ac:spMk id="12" creationId="{4AC0C966-E8C5-BF09-D0EC-ACC7A60734FB}"/>
          </ac:spMkLst>
        </pc:spChg>
        <pc:spChg chg="mod">
          <ac:chgData name="Mr J Bee (BWCET)" userId="a1856448-f297-487a-a7ea-498499ce4ab3" providerId="ADAL" clId="{7B77F153-592D-49B5-BFF1-A2EAA9389930}" dt="2024-11-11T17:21:42.721" v="19159" actId="20577"/>
          <ac:spMkLst>
            <pc:docMk/>
            <pc:sldMk cId="1860803912" sldId="1900"/>
            <ac:spMk id="18" creationId="{27F5BFA5-5982-5E3D-37AD-F90CCAE3C74C}"/>
          </ac:spMkLst>
        </pc:spChg>
        <pc:spChg chg="mod">
          <ac:chgData name="Mr J Bee (BWCET)" userId="a1856448-f297-487a-a7ea-498499ce4ab3" providerId="ADAL" clId="{7B77F153-592D-49B5-BFF1-A2EAA9389930}" dt="2024-11-11T17:20:38.910" v="19090" actId="20577"/>
          <ac:spMkLst>
            <pc:docMk/>
            <pc:sldMk cId="1860803912" sldId="1900"/>
            <ac:spMk id="229" creationId="{CBB3D299-A150-8002-2D06-AC72D9D3E4F7}"/>
          </ac:spMkLst>
        </pc:spChg>
        <pc:spChg chg="mod">
          <ac:chgData name="Mr J Bee (BWCET)" userId="a1856448-f297-487a-a7ea-498499ce4ab3" providerId="ADAL" clId="{7B77F153-592D-49B5-BFF1-A2EAA9389930}" dt="2024-11-11T17:20:41.251" v="19095" actId="20577"/>
          <ac:spMkLst>
            <pc:docMk/>
            <pc:sldMk cId="1860803912" sldId="1900"/>
            <ac:spMk id="230" creationId="{97114837-8E75-D9F9-9354-3263D71988AF}"/>
          </ac:spMkLst>
        </pc:spChg>
        <pc:spChg chg="mod">
          <ac:chgData name="Mr J Bee (BWCET)" userId="a1856448-f297-487a-a7ea-498499ce4ab3" providerId="ADAL" clId="{7B77F153-592D-49B5-BFF1-A2EAA9389930}" dt="2024-11-11T17:20:44.007" v="19100" actId="20577"/>
          <ac:spMkLst>
            <pc:docMk/>
            <pc:sldMk cId="1860803912" sldId="1900"/>
            <ac:spMk id="231" creationId="{1FB71C9A-ACE2-9791-5FE2-D0868E0C0B01}"/>
          </ac:spMkLst>
        </pc:spChg>
        <pc:spChg chg="mod">
          <ac:chgData name="Mr J Bee (BWCET)" userId="a1856448-f297-487a-a7ea-498499ce4ab3" providerId="ADAL" clId="{7B77F153-592D-49B5-BFF1-A2EAA9389930}" dt="2024-11-11T17:20:47.715" v="19105" actId="20577"/>
          <ac:spMkLst>
            <pc:docMk/>
            <pc:sldMk cId="1860803912" sldId="1900"/>
            <ac:spMk id="232" creationId="{51EEDD87-9973-019A-6CED-A7E8613E11E4}"/>
          </ac:spMkLst>
        </pc:spChg>
        <pc:spChg chg="mod">
          <ac:chgData name="Mr J Bee (BWCET)" userId="a1856448-f297-487a-a7ea-498499ce4ab3" providerId="ADAL" clId="{7B77F153-592D-49B5-BFF1-A2EAA9389930}" dt="2024-11-11T17:20:50.751" v="19110" actId="20577"/>
          <ac:spMkLst>
            <pc:docMk/>
            <pc:sldMk cId="1860803912" sldId="1900"/>
            <ac:spMk id="233" creationId="{48AFCFAD-E08D-4CB2-91E4-BD6F253C33E7}"/>
          </ac:spMkLst>
        </pc:spChg>
        <pc:spChg chg="mod">
          <ac:chgData name="Mr J Bee (BWCET)" userId="a1856448-f297-487a-a7ea-498499ce4ab3" providerId="ADAL" clId="{7B77F153-592D-49B5-BFF1-A2EAA9389930}" dt="2024-11-11T17:20:53.168" v="19114" actId="20577"/>
          <ac:spMkLst>
            <pc:docMk/>
            <pc:sldMk cId="1860803912" sldId="1900"/>
            <ac:spMk id="234" creationId="{19739475-1097-5BBC-77C7-D3170194A653}"/>
          </ac:spMkLst>
        </pc:spChg>
        <pc:spChg chg="mod">
          <ac:chgData name="Mr J Bee (BWCET)" userId="a1856448-f297-487a-a7ea-498499ce4ab3" providerId="ADAL" clId="{7B77F153-592D-49B5-BFF1-A2EAA9389930}" dt="2024-11-11T17:20:56.415" v="19120" actId="20577"/>
          <ac:spMkLst>
            <pc:docMk/>
            <pc:sldMk cId="1860803912" sldId="1900"/>
            <ac:spMk id="235" creationId="{6A467DC5-DC29-45BA-A8AD-ED1A2FBAC456}"/>
          </ac:spMkLst>
        </pc:spChg>
        <pc:spChg chg="mod">
          <ac:chgData name="Mr J Bee (BWCET)" userId="a1856448-f297-487a-a7ea-498499ce4ab3" providerId="ADAL" clId="{7B77F153-592D-49B5-BFF1-A2EAA9389930}" dt="2024-11-11T17:20:59.308" v="19126" actId="20577"/>
          <ac:spMkLst>
            <pc:docMk/>
            <pc:sldMk cId="1860803912" sldId="1900"/>
            <ac:spMk id="236" creationId="{FC5A7286-93BD-DAE5-16F7-1B267D214C5F}"/>
          </ac:spMkLst>
        </pc:spChg>
        <pc:spChg chg="mod">
          <ac:chgData name="Mr J Bee (BWCET)" userId="a1856448-f297-487a-a7ea-498499ce4ab3" providerId="ADAL" clId="{7B77F153-592D-49B5-BFF1-A2EAA9389930}" dt="2024-11-11T17:21:02.416" v="19130" actId="20577"/>
          <ac:spMkLst>
            <pc:docMk/>
            <pc:sldMk cId="1860803912" sldId="1900"/>
            <ac:spMk id="237" creationId="{1DAA6D80-21BC-9609-7B81-048C74888542}"/>
          </ac:spMkLst>
        </pc:spChg>
        <pc:spChg chg="mod">
          <ac:chgData name="Mr J Bee (BWCET)" userId="a1856448-f297-487a-a7ea-498499ce4ab3" providerId="ADAL" clId="{7B77F153-592D-49B5-BFF1-A2EAA9389930}" dt="2024-11-11T17:21:05.314" v="19134" actId="20577"/>
          <ac:spMkLst>
            <pc:docMk/>
            <pc:sldMk cId="1860803912" sldId="1900"/>
            <ac:spMk id="238" creationId="{A7BF70D2-4CD4-E43D-8C33-44070FC649B3}"/>
          </ac:spMkLst>
        </pc:spChg>
        <pc:spChg chg="mod">
          <ac:chgData name="Mr J Bee (BWCET)" userId="a1856448-f297-487a-a7ea-498499ce4ab3" providerId="ADAL" clId="{7B77F153-592D-49B5-BFF1-A2EAA9389930}" dt="2024-11-11T17:21:08.124" v="19138" actId="20577"/>
          <ac:spMkLst>
            <pc:docMk/>
            <pc:sldMk cId="1860803912" sldId="1900"/>
            <ac:spMk id="239" creationId="{A7641FB8-F839-35FB-10F2-3F19043AB28B}"/>
          </ac:spMkLst>
        </pc:spChg>
        <pc:cxnChg chg="mod">
          <ac:chgData name="Mr J Bee (BWCET)" userId="a1856448-f297-487a-a7ea-498499ce4ab3" providerId="ADAL" clId="{7B77F153-592D-49B5-BFF1-A2EAA9389930}" dt="2024-11-11T17:22:05.702" v="19167" actId="1076"/>
          <ac:cxnSpMkLst>
            <pc:docMk/>
            <pc:sldMk cId="1860803912" sldId="1900"/>
            <ac:cxnSpMk id="14" creationId="{9CB23B96-9F7D-FD0C-8C5B-F837BF6504B3}"/>
          </ac:cxnSpMkLst>
        </pc:cxnChg>
        <pc:cxnChg chg="mod">
          <ac:chgData name="Mr J Bee (BWCET)" userId="a1856448-f297-487a-a7ea-498499ce4ab3" providerId="ADAL" clId="{7B77F153-592D-49B5-BFF1-A2EAA9389930}" dt="2024-11-11T17:22:05.702" v="19167" actId="1076"/>
          <ac:cxnSpMkLst>
            <pc:docMk/>
            <pc:sldMk cId="1860803912" sldId="1900"/>
            <ac:cxnSpMk id="15" creationId="{ED31DA1E-243E-A343-6F48-1979A2B15630}"/>
          </ac:cxnSpMkLst>
        </pc:cxnChg>
      </pc:sldChg>
      <pc:sldChg chg="add del">
        <pc:chgData name="Mr J Bee (BWCET)" userId="a1856448-f297-487a-a7ea-498499ce4ab3" providerId="ADAL" clId="{7B77F153-592D-49B5-BFF1-A2EAA9389930}" dt="2024-11-11T17:22:19.761" v="19172" actId="47"/>
        <pc:sldMkLst>
          <pc:docMk/>
          <pc:sldMk cId="1911020190" sldId="1901"/>
        </pc:sldMkLst>
      </pc:sldChg>
      <pc:sldChg chg="add del">
        <pc:chgData name="Mr J Bee (BWCET)" userId="a1856448-f297-487a-a7ea-498499ce4ab3" providerId="ADAL" clId="{7B77F153-592D-49B5-BFF1-A2EAA9389930}" dt="2024-11-11T17:22:20.185" v="19173" actId="47"/>
        <pc:sldMkLst>
          <pc:docMk/>
          <pc:sldMk cId="1402101695" sldId="1902"/>
        </pc:sldMkLst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903948159" sldId="1903"/>
        </pc:sldMkLst>
        <pc:spChg chg="mod">
          <ac:chgData name="Mr J Bee (BWCET)" userId="a1856448-f297-487a-a7ea-498499ce4ab3" providerId="ADAL" clId="{7B77F153-592D-49B5-BFF1-A2EAA9389930}" dt="2024-11-11T17:19:35.344" v="19070" actId="20577"/>
          <ac:spMkLst>
            <pc:docMk/>
            <pc:sldMk cId="1903948159" sldId="1903"/>
            <ac:spMk id="2" creationId="{A436BC86-61DF-FFEE-54B8-24993DD35B2F}"/>
          </ac:spMkLst>
        </pc:spChg>
        <pc:spChg chg="mod">
          <ac:chgData name="Mr J Bee (BWCET)" userId="a1856448-f297-487a-a7ea-498499ce4ab3" providerId="ADAL" clId="{7B77F153-592D-49B5-BFF1-A2EAA9389930}" dt="2024-11-11T17:19:27.979" v="19065" actId="14100"/>
          <ac:spMkLst>
            <pc:docMk/>
            <pc:sldMk cId="1903948159" sldId="1903"/>
            <ac:spMk id="7" creationId="{0308ED9C-D51F-4C81-924C-4E700EB70825}"/>
          </ac:spMkLst>
        </pc:spChg>
        <pc:spChg chg="mod">
          <ac:chgData name="Mr J Bee (BWCET)" userId="a1856448-f297-487a-a7ea-498499ce4ab3" providerId="ADAL" clId="{7B77F153-592D-49B5-BFF1-A2EAA9389930}" dt="2024-11-11T17:19:29.946" v="19066" actId="1076"/>
          <ac:spMkLst>
            <pc:docMk/>
            <pc:sldMk cId="1903948159" sldId="1903"/>
            <ac:spMk id="9" creationId="{B43D9888-757C-2389-B642-57B3DC53493D}"/>
          </ac:spMkLst>
        </pc:spChg>
        <pc:spChg chg="mod">
          <ac:chgData name="Mr J Bee (BWCET)" userId="a1856448-f297-487a-a7ea-498499ce4ab3" providerId="ADAL" clId="{7B77F153-592D-49B5-BFF1-A2EAA9389930}" dt="2024-11-11T17:19:44.157" v="19072" actId="20577"/>
          <ac:spMkLst>
            <pc:docMk/>
            <pc:sldMk cId="1903948159" sldId="1903"/>
            <ac:spMk id="12" creationId="{DA9D8D40-7BED-1AC6-C2F2-AE5E7249EF6C}"/>
          </ac:spMkLst>
        </pc:spChg>
        <pc:cxnChg chg="mod">
          <ac:chgData name="Mr J Bee (BWCET)" userId="a1856448-f297-487a-a7ea-498499ce4ab3" providerId="ADAL" clId="{7B77F153-592D-49B5-BFF1-A2EAA9389930}" dt="2024-11-11T17:19:29.946" v="19066" actId="1076"/>
          <ac:cxnSpMkLst>
            <pc:docMk/>
            <pc:sldMk cId="1903948159" sldId="1903"/>
            <ac:cxnSpMk id="14" creationId="{030145F5-1D83-9938-6FFD-BFA3EBCA7B44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2128650661" sldId="1904"/>
        </pc:sldMkLst>
        <pc:spChg chg="mod">
          <ac:chgData name="Mr J Bee (BWCET)" userId="a1856448-f297-487a-a7ea-498499ce4ab3" providerId="ADAL" clId="{7B77F153-592D-49B5-BFF1-A2EAA9389930}" dt="2024-11-11T17:19:53.819" v="19073" actId="14100"/>
          <ac:spMkLst>
            <pc:docMk/>
            <pc:sldMk cId="2128650661" sldId="1904"/>
            <ac:spMk id="7" creationId="{D72DD88A-A2C1-B45B-29A7-8DA7CCE87F24}"/>
          </ac:spMkLst>
        </pc:spChg>
        <pc:spChg chg="mod">
          <ac:chgData name="Mr J Bee (BWCET)" userId="a1856448-f297-487a-a7ea-498499ce4ab3" providerId="ADAL" clId="{7B77F153-592D-49B5-BFF1-A2EAA9389930}" dt="2024-11-11T17:20:04.801" v="19079" actId="1076"/>
          <ac:spMkLst>
            <pc:docMk/>
            <pc:sldMk cId="2128650661" sldId="1904"/>
            <ac:spMk id="9" creationId="{B636194F-62AF-EDAD-A018-9B26B85A8231}"/>
          </ac:spMkLst>
        </pc:spChg>
        <pc:spChg chg="mod">
          <ac:chgData name="Mr J Bee (BWCET)" userId="a1856448-f297-487a-a7ea-498499ce4ab3" providerId="ADAL" clId="{7B77F153-592D-49B5-BFF1-A2EAA9389930}" dt="2024-11-11T17:19:59.215" v="19076" actId="14100"/>
          <ac:spMkLst>
            <pc:docMk/>
            <pc:sldMk cId="2128650661" sldId="1904"/>
            <ac:spMk id="10" creationId="{7D37FD2B-5B3B-4A22-2F42-C34D6522D6FB}"/>
          </ac:spMkLst>
        </pc:spChg>
        <pc:spChg chg="mod">
          <ac:chgData name="Mr J Bee (BWCET)" userId="a1856448-f297-487a-a7ea-498499ce4ab3" providerId="ADAL" clId="{7B77F153-592D-49B5-BFF1-A2EAA9389930}" dt="2024-11-11T17:20:10.661" v="19083" actId="20577"/>
          <ac:spMkLst>
            <pc:docMk/>
            <pc:sldMk cId="2128650661" sldId="1904"/>
            <ac:spMk id="11" creationId="{CBD0D2F1-EDEF-4507-3D5B-C6D80D0214B5}"/>
          </ac:spMkLst>
        </pc:spChg>
        <pc:spChg chg="mod">
          <ac:chgData name="Mr J Bee (BWCET)" userId="a1856448-f297-487a-a7ea-498499ce4ab3" providerId="ADAL" clId="{7B77F153-592D-49B5-BFF1-A2EAA9389930}" dt="2024-11-11T17:20:22.691" v="19085" actId="20577"/>
          <ac:spMkLst>
            <pc:docMk/>
            <pc:sldMk cId="2128650661" sldId="1904"/>
            <ac:spMk id="12" creationId="{340BE5DD-485D-E293-A6BC-27610A10C96A}"/>
          </ac:spMkLst>
        </pc:spChg>
        <pc:cxnChg chg="mod">
          <ac:chgData name="Mr J Bee (BWCET)" userId="a1856448-f297-487a-a7ea-498499ce4ab3" providerId="ADAL" clId="{7B77F153-592D-49B5-BFF1-A2EAA9389930}" dt="2024-11-11T17:20:04.801" v="19079" actId="1076"/>
          <ac:cxnSpMkLst>
            <pc:docMk/>
            <pc:sldMk cId="2128650661" sldId="1904"/>
            <ac:cxnSpMk id="14" creationId="{75838260-D8E8-B8E4-D8FD-D7CC620B0418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791420021" sldId="1905"/>
        </pc:sldMkLst>
        <pc:spChg chg="mod">
          <ac:chgData name="Mr J Bee (BWCET)" userId="a1856448-f297-487a-a7ea-498499ce4ab3" providerId="ADAL" clId="{7B77F153-592D-49B5-BFF1-A2EAA9389930}" dt="2024-11-11T17:22:38.462" v="19183" actId="20577"/>
          <ac:spMkLst>
            <pc:docMk/>
            <pc:sldMk cId="1791420021" sldId="1905"/>
            <ac:spMk id="2" creationId="{52C3C4DF-CB5E-A349-30AB-9EA42DB5E917}"/>
          </ac:spMkLst>
        </pc:spChg>
        <pc:spChg chg="mod">
          <ac:chgData name="Mr J Bee (BWCET)" userId="a1856448-f297-487a-a7ea-498499ce4ab3" providerId="ADAL" clId="{7B77F153-592D-49B5-BFF1-A2EAA9389930}" dt="2024-11-11T17:22:42.194" v="19184" actId="14100"/>
          <ac:spMkLst>
            <pc:docMk/>
            <pc:sldMk cId="1791420021" sldId="1905"/>
            <ac:spMk id="7" creationId="{3CDAA835-2772-4ECD-C912-F3BD1AD013BB}"/>
          </ac:spMkLst>
        </pc:spChg>
        <pc:spChg chg="mod">
          <ac:chgData name="Mr J Bee (BWCET)" userId="a1856448-f297-487a-a7ea-498499ce4ab3" providerId="ADAL" clId="{7B77F153-592D-49B5-BFF1-A2EAA9389930}" dt="2024-11-11T17:22:44.427" v="19186" actId="20577"/>
          <ac:spMkLst>
            <pc:docMk/>
            <pc:sldMk cId="1791420021" sldId="1905"/>
            <ac:spMk id="9" creationId="{459217B4-D3B4-0247-133E-4AA996602747}"/>
          </ac:spMkLst>
        </pc:spChg>
        <pc:spChg chg="mod">
          <ac:chgData name="Mr J Bee (BWCET)" userId="a1856448-f297-487a-a7ea-498499ce4ab3" providerId="ADAL" clId="{7B77F153-592D-49B5-BFF1-A2EAA9389930}" dt="2024-11-11T17:22:30.930" v="19177" actId="14100"/>
          <ac:spMkLst>
            <pc:docMk/>
            <pc:sldMk cId="1791420021" sldId="1905"/>
            <ac:spMk id="10" creationId="{F9F19A57-EC21-8FD3-4AE9-CB6C3F5D3E83}"/>
          </ac:spMkLst>
        </pc:spChg>
        <pc:spChg chg="mod">
          <ac:chgData name="Mr J Bee (BWCET)" userId="a1856448-f297-487a-a7ea-498499ce4ab3" providerId="ADAL" clId="{7B77F153-592D-49B5-BFF1-A2EAA9389930}" dt="2024-11-11T17:22:56.960" v="19189" actId="1076"/>
          <ac:spMkLst>
            <pc:docMk/>
            <pc:sldMk cId="1791420021" sldId="1905"/>
            <ac:spMk id="11" creationId="{C01DD926-F88C-CC2F-DA46-81F084611EA4}"/>
          </ac:spMkLst>
        </pc:spChg>
        <pc:spChg chg="mod">
          <ac:chgData name="Mr J Bee (BWCET)" userId="a1856448-f297-487a-a7ea-498499ce4ab3" providerId="ADAL" clId="{7B77F153-592D-49B5-BFF1-A2EAA9389930}" dt="2024-11-11T17:23:03.235" v="19190" actId="1076"/>
          <ac:spMkLst>
            <pc:docMk/>
            <pc:sldMk cId="1791420021" sldId="1905"/>
            <ac:spMk id="12" creationId="{7EC0B345-7FC9-5963-B2B3-9E4D504A8000}"/>
          </ac:spMkLst>
        </pc:spChg>
        <pc:spChg chg="mod">
          <ac:chgData name="Mr J Bee (BWCET)" userId="a1856448-f297-487a-a7ea-498499ce4ab3" providerId="ADAL" clId="{7B77F153-592D-49B5-BFF1-A2EAA9389930}" dt="2024-11-11T17:23:08.706" v="19192" actId="20577"/>
          <ac:spMkLst>
            <pc:docMk/>
            <pc:sldMk cId="1791420021" sldId="1905"/>
            <ac:spMk id="18" creationId="{EBED47EF-0023-A21A-B96D-F05C66BF4562}"/>
          </ac:spMkLst>
        </pc:spChg>
        <pc:cxnChg chg="mod">
          <ac:chgData name="Mr J Bee (BWCET)" userId="a1856448-f297-487a-a7ea-498499ce4ab3" providerId="ADAL" clId="{7B77F153-592D-49B5-BFF1-A2EAA9389930}" dt="2024-11-11T17:23:03.235" v="19190" actId="1076"/>
          <ac:cxnSpMkLst>
            <pc:docMk/>
            <pc:sldMk cId="1791420021" sldId="1905"/>
            <ac:cxnSpMk id="14" creationId="{4090A81F-752D-D7A1-B34E-F06D0611A1BA}"/>
          </ac:cxnSpMkLst>
        </pc:cxnChg>
        <pc:cxnChg chg="mod">
          <ac:chgData name="Mr J Bee (BWCET)" userId="a1856448-f297-487a-a7ea-498499ce4ab3" providerId="ADAL" clId="{7B77F153-592D-49B5-BFF1-A2EAA9389930}" dt="2024-11-11T17:23:03.235" v="19190" actId="1076"/>
          <ac:cxnSpMkLst>
            <pc:docMk/>
            <pc:sldMk cId="1791420021" sldId="1905"/>
            <ac:cxnSpMk id="15" creationId="{FB53C432-BB21-3F9D-D87E-61054D810818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324881841" sldId="1906"/>
        </pc:sldMkLst>
        <pc:spChg chg="mod">
          <ac:chgData name="Mr J Bee (BWCET)" userId="a1856448-f297-487a-a7ea-498499ce4ab3" providerId="ADAL" clId="{7B77F153-592D-49B5-BFF1-A2EAA9389930}" dt="2024-11-11T17:23:40.075" v="19205" actId="20577"/>
          <ac:spMkLst>
            <pc:docMk/>
            <pc:sldMk cId="1324881841" sldId="1906"/>
            <ac:spMk id="2" creationId="{BBEA22EA-1B08-3B1E-3A35-2C5E8EB5889E}"/>
          </ac:spMkLst>
        </pc:spChg>
        <pc:spChg chg="mod">
          <ac:chgData name="Mr J Bee (BWCET)" userId="a1856448-f297-487a-a7ea-498499ce4ab3" providerId="ADAL" clId="{7B77F153-592D-49B5-BFF1-A2EAA9389930}" dt="2024-11-11T17:23:25.150" v="19198" actId="14100"/>
          <ac:spMkLst>
            <pc:docMk/>
            <pc:sldMk cId="1324881841" sldId="1906"/>
            <ac:spMk id="10" creationId="{CC1431FC-F28B-B900-1E5F-76251B9FFE6E}"/>
          </ac:spMkLst>
        </pc:spChg>
        <pc:spChg chg="mod">
          <ac:chgData name="Mr J Bee (BWCET)" userId="a1856448-f297-487a-a7ea-498499ce4ab3" providerId="ADAL" clId="{7B77F153-592D-49B5-BFF1-A2EAA9389930}" dt="2024-11-11T17:23:30.720" v="19201" actId="20577"/>
          <ac:spMkLst>
            <pc:docMk/>
            <pc:sldMk cId="1324881841" sldId="1906"/>
            <ac:spMk id="11" creationId="{87052F7D-B76D-527E-33CF-8B2529421EF4}"/>
          </ac:spMkLst>
        </pc:spChg>
        <pc:spChg chg="mod">
          <ac:chgData name="Mr J Bee (BWCET)" userId="a1856448-f297-487a-a7ea-498499ce4ab3" providerId="ADAL" clId="{7B77F153-592D-49B5-BFF1-A2EAA9389930}" dt="2024-11-11T17:23:48.808" v="19206" actId="1076"/>
          <ac:spMkLst>
            <pc:docMk/>
            <pc:sldMk cId="1324881841" sldId="1906"/>
            <ac:spMk id="12" creationId="{9F2D86CC-8F5A-3A07-E34C-A9D5599CDB2F}"/>
          </ac:spMkLst>
        </pc:spChg>
        <pc:cxnChg chg="mod">
          <ac:chgData name="Mr J Bee (BWCET)" userId="a1856448-f297-487a-a7ea-498499ce4ab3" providerId="ADAL" clId="{7B77F153-592D-49B5-BFF1-A2EAA9389930}" dt="2024-11-11T17:23:48.808" v="19206" actId="1076"/>
          <ac:cxnSpMkLst>
            <pc:docMk/>
            <pc:sldMk cId="1324881841" sldId="1906"/>
            <ac:cxnSpMk id="14" creationId="{8D7176D6-113E-3CB6-F52E-834FEE8C4E12}"/>
          </ac:cxnSpMkLst>
        </pc:cxnChg>
        <pc:cxnChg chg="mod">
          <ac:chgData name="Mr J Bee (BWCET)" userId="a1856448-f297-487a-a7ea-498499ce4ab3" providerId="ADAL" clId="{7B77F153-592D-49B5-BFF1-A2EAA9389930}" dt="2024-11-11T17:23:48.808" v="19206" actId="1076"/>
          <ac:cxnSpMkLst>
            <pc:docMk/>
            <pc:sldMk cId="1324881841" sldId="1906"/>
            <ac:cxnSpMk id="15" creationId="{7D353987-C3B2-9346-CCDA-1C72300F27FE}"/>
          </ac:cxnSpMkLst>
        </pc:cxnChg>
      </pc:sldChg>
      <pc:sldChg chg="add del">
        <pc:chgData name="Mr J Bee (BWCET)" userId="a1856448-f297-487a-a7ea-498499ce4ab3" providerId="ADAL" clId="{7B77F153-592D-49B5-BFF1-A2EAA9389930}" dt="2024-11-11T17:22:24.713" v="19176" actId="47"/>
        <pc:sldMkLst>
          <pc:docMk/>
          <pc:sldMk cId="2581771972" sldId="1906"/>
        </pc:sldMkLst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4207666096" sldId="1907"/>
        </pc:sldMkLst>
        <pc:spChg chg="mod">
          <ac:chgData name="Mr J Bee (BWCET)" userId="a1856448-f297-487a-a7ea-498499ce4ab3" providerId="ADAL" clId="{7B77F153-592D-49B5-BFF1-A2EAA9389930}" dt="2024-11-11T17:24:38.580" v="19247" actId="20577"/>
          <ac:spMkLst>
            <pc:docMk/>
            <pc:sldMk cId="4207666096" sldId="1907"/>
            <ac:spMk id="2" creationId="{C11B5FF5-DF14-4BFD-B060-42340D012B67}"/>
          </ac:spMkLst>
        </pc:spChg>
        <pc:spChg chg="mod">
          <ac:chgData name="Mr J Bee (BWCET)" userId="a1856448-f297-487a-a7ea-498499ce4ab3" providerId="ADAL" clId="{7B77F153-592D-49B5-BFF1-A2EAA9389930}" dt="2024-11-11T17:24:42.545" v="19251" actId="20577"/>
          <ac:spMkLst>
            <pc:docMk/>
            <pc:sldMk cId="4207666096" sldId="1907"/>
            <ac:spMk id="4" creationId="{CBC620D4-6D24-056A-B41B-51FCE7A9FE85}"/>
          </ac:spMkLst>
        </pc:spChg>
        <pc:spChg chg="mod">
          <ac:chgData name="Mr J Bee (BWCET)" userId="a1856448-f297-487a-a7ea-498499ce4ab3" providerId="ADAL" clId="{7B77F153-592D-49B5-BFF1-A2EAA9389930}" dt="2024-11-11T17:24:45.072" v="19255" actId="20577"/>
          <ac:spMkLst>
            <pc:docMk/>
            <pc:sldMk cId="4207666096" sldId="1907"/>
            <ac:spMk id="56" creationId="{13CEBA0B-2BCF-A128-0584-40797A863202}"/>
          </ac:spMkLst>
        </pc:spChg>
        <pc:spChg chg="mod">
          <ac:chgData name="Mr J Bee (BWCET)" userId="a1856448-f297-487a-a7ea-498499ce4ab3" providerId="ADAL" clId="{7B77F153-592D-49B5-BFF1-A2EAA9389930}" dt="2024-11-11T17:25:39.105" v="19265" actId="20577"/>
          <ac:spMkLst>
            <pc:docMk/>
            <pc:sldMk cId="4207666096" sldId="1907"/>
            <ac:spMk id="64" creationId="{BB882A1B-9718-7E69-73F2-1A24D567A718}"/>
          </ac:spMkLst>
        </pc:spChg>
        <pc:spChg chg="mod">
          <ac:chgData name="Mr J Bee (BWCET)" userId="a1856448-f297-487a-a7ea-498499ce4ab3" providerId="ADAL" clId="{7B77F153-592D-49B5-BFF1-A2EAA9389930}" dt="2024-11-11T17:24:01.841" v="19212" actId="20577"/>
          <ac:spMkLst>
            <pc:docMk/>
            <pc:sldMk cId="4207666096" sldId="1907"/>
            <ac:spMk id="67" creationId="{A708FD2E-E582-0F60-635B-43F1EBC15538}"/>
          </ac:spMkLst>
        </pc:spChg>
        <pc:spChg chg="mod">
          <ac:chgData name="Mr J Bee (BWCET)" userId="a1856448-f297-487a-a7ea-498499ce4ab3" providerId="ADAL" clId="{7B77F153-592D-49B5-BFF1-A2EAA9389930}" dt="2024-11-11T17:24:08.160" v="19217" actId="20577"/>
          <ac:spMkLst>
            <pc:docMk/>
            <pc:sldMk cId="4207666096" sldId="1907"/>
            <ac:spMk id="69" creationId="{A7B83E5D-74D4-F6A5-BBB0-21093476A9E6}"/>
          </ac:spMkLst>
        </pc:spChg>
        <pc:spChg chg="mod">
          <ac:chgData name="Mr J Bee (BWCET)" userId="a1856448-f297-487a-a7ea-498499ce4ab3" providerId="ADAL" clId="{7B77F153-592D-49B5-BFF1-A2EAA9389930}" dt="2024-11-11T17:24:12.219" v="19222" actId="20577"/>
          <ac:spMkLst>
            <pc:docMk/>
            <pc:sldMk cId="4207666096" sldId="1907"/>
            <ac:spMk id="71" creationId="{FC21D02B-CE11-D018-28FA-FD18F2A62702}"/>
          </ac:spMkLst>
        </pc:spChg>
        <pc:spChg chg="mod">
          <ac:chgData name="Mr J Bee (BWCET)" userId="a1856448-f297-487a-a7ea-498499ce4ab3" providerId="ADAL" clId="{7B77F153-592D-49B5-BFF1-A2EAA9389930}" dt="2024-11-11T17:24:31.343" v="19241" actId="20577"/>
          <ac:spMkLst>
            <pc:docMk/>
            <pc:sldMk cId="4207666096" sldId="1907"/>
            <ac:spMk id="73" creationId="{B2112637-1B50-B70C-3876-FA1FEF97A7F6}"/>
          </ac:spMkLst>
        </pc:spChg>
        <pc:spChg chg="mod">
          <ac:chgData name="Mr J Bee (BWCET)" userId="a1856448-f297-487a-a7ea-498499ce4ab3" providerId="ADAL" clId="{7B77F153-592D-49B5-BFF1-A2EAA9389930}" dt="2024-11-11T17:24:19.407" v="19239" actId="1037"/>
          <ac:spMkLst>
            <pc:docMk/>
            <pc:sldMk cId="4207666096" sldId="1907"/>
            <ac:spMk id="74" creationId="{FA8779D7-7AC6-3780-7072-ECCA983DDCC2}"/>
          </ac:spMkLst>
        </pc:sp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659856047" sldId="1908"/>
        </pc:sldMkLst>
        <pc:spChg chg="del">
          <ac:chgData name="Mr J Bee (BWCET)" userId="a1856448-f297-487a-a7ea-498499ce4ab3" providerId="ADAL" clId="{7B77F153-592D-49B5-BFF1-A2EAA9389930}" dt="2024-11-11T17:25:43.883" v="19267" actId="478"/>
          <ac:spMkLst>
            <pc:docMk/>
            <pc:sldMk cId="659856047" sldId="1908"/>
            <ac:spMk id="2" creationId="{7B40F131-176C-DA3F-7588-3EC5521103B2}"/>
          </ac:spMkLst>
        </pc:spChg>
        <pc:spChg chg="del">
          <ac:chgData name="Mr J Bee (BWCET)" userId="a1856448-f297-487a-a7ea-498499ce4ab3" providerId="ADAL" clId="{7B77F153-592D-49B5-BFF1-A2EAA9389930}" dt="2024-11-11T17:25:43.883" v="19267" actId="478"/>
          <ac:spMkLst>
            <pc:docMk/>
            <pc:sldMk cId="659856047" sldId="1908"/>
            <ac:spMk id="3" creationId="{7D6A0984-97AD-2E90-0ACF-952029222C26}"/>
          </ac:spMkLst>
        </pc:spChg>
        <pc:spChg chg="del">
          <ac:chgData name="Mr J Bee (BWCET)" userId="a1856448-f297-487a-a7ea-498499ce4ab3" providerId="ADAL" clId="{7B77F153-592D-49B5-BFF1-A2EAA9389930}" dt="2024-11-11T17:25:43.883" v="19267" actId="478"/>
          <ac:spMkLst>
            <pc:docMk/>
            <pc:sldMk cId="659856047" sldId="1908"/>
            <ac:spMk id="4" creationId="{60D474D0-8988-B455-E343-89F396EC37E4}"/>
          </ac:spMkLst>
        </pc:spChg>
        <pc:spChg chg="add mod">
          <ac:chgData name="Mr J Bee (BWCET)" userId="a1856448-f297-487a-a7ea-498499ce4ab3" providerId="ADAL" clId="{7B77F153-592D-49B5-BFF1-A2EAA9389930}" dt="2024-11-11T17:26:58.439" v="19342" actId="1076"/>
          <ac:spMkLst>
            <pc:docMk/>
            <pc:sldMk cId="659856047" sldId="1908"/>
            <ac:spMk id="5" creationId="{C60E3F0A-01F0-3DE3-C39D-779419A98BA5}"/>
          </ac:spMkLst>
        </pc:spChg>
        <pc:spChg chg="del">
          <ac:chgData name="Mr J Bee (BWCET)" userId="a1856448-f297-487a-a7ea-498499ce4ab3" providerId="ADAL" clId="{7B77F153-592D-49B5-BFF1-A2EAA9389930}" dt="2024-11-11T17:25:43.883" v="19267" actId="478"/>
          <ac:spMkLst>
            <pc:docMk/>
            <pc:sldMk cId="659856047" sldId="1908"/>
            <ac:spMk id="25" creationId="{8C24E199-DA46-662D-35EF-6AAF5396FE52}"/>
          </ac:spMkLst>
        </pc:spChg>
        <pc:spChg chg="del">
          <ac:chgData name="Mr J Bee (BWCET)" userId="a1856448-f297-487a-a7ea-498499ce4ab3" providerId="ADAL" clId="{7B77F153-592D-49B5-BFF1-A2EAA9389930}" dt="2024-11-11T17:25:43.883" v="19267" actId="478"/>
          <ac:spMkLst>
            <pc:docMk/>
            <pc:sldMk cId="659856047" sldId="1908"/>
            <ac:spMk id="56" creationId="{5B64ED6D-4357-568A-C3B7-31CB6B7A35E3}"/>
          </ac:spMkLst>
        </pc:spChg>
        <pc:spChg chg="del">
          <ac:chgData name="Mr J Bee (BWCET)" userId="a1856448-f297-487a-a7ea-498499ce4ab3" providerId="ADAL" clId="{7B77F153-592D-49B5-BFF1-A2EAA9389930}" dt="2024-11-11T17:25:43.883" v="19267" actId="478"/>
          <ac:spMkLst>
            <pc:docMk/>
            <pc:sldMk cId="659856047" sldId="1908"/>
            <ac:spMk id="57" creationId="{EBA21E3C-1529-4014-346C-AE9FBDF14BC0}"/>
          </ac:spMkLst>
        </pc:spChg>
        <pc:spChg chg="del">
          <ac:chgData name="Mr J Bee (BWCET)" userId="a1856448-f297-487a-a7ea-498499ce4ab3" providerId="ADAL" clId="{7B77F153-592D-49B5-BFF1-A2EAA9389930}" dt="2024-11-11T17:25:43.883" v="19267" actId="478"/>
          <ac:spMkLst>
            <pc:docMk/>
            <pc:sldMk cId="659856047" sldId="1908"/>
            <ac:spMk id="64" creationId="{C45C9676-2AAF-ADFC-6AC6-BED606B99596}"/>
          </ac:spMkLst>
        </pc:spChg>
        <pc:spChg chg="del">
          <ac:chgData name="Mr J Bee (BWCET)" userId="a1856448-f297-487a-a7ea-498499ce4ab3" providerId="ADAL" clId="{7B77F153-592D-49B5-BFF1-A2EAA9389930}" dt="2024-11-11T17:25:43.883" v="19267" actId="478"/>
          <ac:spMkLst>
            <pc:docMk/>
            <pc:sldMk cId="659856047" sldId="1908"/>
            <ac:spMk id="65" creationId="{51C21DFB-F8BF-9843-E4F1-8C0A04333503}"/>
          </ac:spMkLst>
        </pc:spChg>
        <pc:spChg chg="mod">
          <ac:chgData name="Mr J Bee (BWCET)" userId="a1856448-f297-487a-a7ea-498499ce4ab3" providerId="ADAL" clId="{7B77F153-592D-49B5-BFF1-A2EAA9389930}" dt="2024-11-11T17:25:49.860" v="19269" actId="1076"/>
          <ac:spMkLst>
            <pc:docMk/>
            <pc:sldMk cId="659856047" sldId="1908"/>
            <ac:spMk id="67" creationId="{74E1E4F9-BB49-5F53-2DF4-8B80F514DE98}"/>
          </ac:spMkLst>
        </pc:spChg>
        <pc:spChg chg="mod">
          <ac:chgData name="Mr J Bee (BWCET)" userId="a1856448-f297-487a-a7ea-498499ce4ab3" providerId="ADAL" clId="{7B77F153-592D-49B5-BFF1-A2EAA9389930}" dt="2024-11-11T17:25:49.860" v="19269" actId="1076"/>
          <ac:spMkLst>
            <pc:docMk/>
            <pc:sldMk cId="659856047" sldId="1908"/>
            <ac:spMk id="68" creationId="{6A76F564-FE61-4CBD-FB2F-266730B13C3E}"/>
          </ac:spMkLst>
        </pc:spChg>
        <pc:spChg chg="mod">
          <ac:chgData name="Mr J Bee (BWCET)" userId="a1856448-f297-487a-a7ea-498499ce4ab3" providerId="ADAL" clId="{7B77F153-592D-49B5-BFF1-A2EAA9389930}" dt="2024-11-11T17:25:54.305" v="19272" actId="20577"/>
          <ac:spMkLst>
            <pc:docMk/>
            <pc:sldMk cId="659856047" sldId="1908"/>
            <ac:spMk id="69" creationId="{81475C68-30A2-4E54-A0DC-83391535ACBE}"/>
          </ac:spMkLst>
        </pc:spChg>
        <pc:spChg chg="mod">
          <ac:chgData name="Mr J Bee (BWCET)" userId="a1856448-f297-487a-a7ea-498499ce4ab3" providerId="ADAL" clId="{7B77F153-592D-49B5-BFF1-A2EAA9389930}" dt="2024-11-11T17:25:49.860" v="19269" actId="1076"/>
          <ac:spMkLst>
            <pc:docMk/>
            <pc:sldMk cId="659856047" sldId="1908"/>
            <ac:spMk id="70" creationId="{E4DF49F5-7986-E773-D2EA-B878E81911C2}"/>
          </ac:spMkLst>
        </pc:spChg>
        <pc:spChg chg="del">
          <ac:chgData name="Mr J Bee (BWCET)" userId="a1856448-f297-487a-a7ea-498499ce4ab3" providerId="ADAL" clId="{7B77F153-592D-49B5-BFF1-A2EAA9389930}" dt="2024-11-11T17:25:45.458" v="19268" actId="478"/>
          <ac:spMkLst>
            <pc:docMk/>
            <pc:sldMk cId="659856047" sldId="1908"/>
            <ac:spMk id="71" creationId="{09A93D43-7B45-AF3E-2308-30F70A36012C}"/>
          </ac:spMkLst>
        </pc:spChg>
        <pc:spChg chg="del">
          <ac:chgData name="Mr J Bee (BWCET)" userId="a1856448-f297-487a-a7ea-498499ce4ab3" providerId="ADAL" clId="{7B77F153-592D-49B5-BFF1-A2EAA9389930}" dt="2024-11-11T17:25:45.458" v="19268" actId="478"/>
          <ac:spMkLst>
            <pc:docMk/>
            <pc:sldMk cId="659856047" sldId="1908"/>
            <ac:spMk id="72" creationId="{753AA36A-1C6D-AB94-AE76-6C89DA45467C}"/>
          </ac:spMkLst>
        </pc:spChg>
        <pc:spChg chg="del">
          <ac:chgData name="Mr J Bee (BWCET)" userId="a1856448-f297-487a-a7ea-498499ce4ab3" providerId="ADAL" clId="{7B77F153-592D-49B5-BFF1-A2EAA9389930}" dt="2024-11-11T17:25:45.458" v="19268" actId="478"/>
          <ac:spMkLst>
            <pc:docMk/>
            <pc:sldMk cId="659856047" sldId="1908"/>
            <ac:spMk id="73" creationId="{39F8440D-3A37-BB5F-C11B-A5821663E2AB}"/>
          </ac:spMkLst>
        </pc:spChg>
        <pc:spChg chg="del">
          <ac:chgData name="Mr J Bee (BWCET)" userId="a1856448-f297-487a-a7ea-498499ce4ab3" providerId="ADAL" clId="{7B77F153-592D-49B5-BFF1-A2EAA9389930}" dt="2024-11-11T17:25:45.458" v="19268" actId="478"/>
          <ac:spMkLst>
            <pc:docMk/>
            <pc:sldMk cId="659856047" sldId="1908"/>
            <ac:spMk id="74" creationId="{45CF6A69-5CD6-D560-6916-E9F2AE8547EF}"/>
          </ac:spMkLst>
        </pc:spChg>
        <pc:picChg chg="add mod">
          <ac:chgData name="Mr J Bee (BWCET)" userId="a1856448-f297-487a-a7ea-498499ce4ab3" providerId="ADAL" clId="{7B77F153-592D-49B5-BFF1-A2EAA9389930}" dt="2024-11-11T17:26:56.255" v="19341" actId="1076"/>
          <ac:picMkLst>
            <pc:docMk/>
            <pc:sldMk cId="659856047" sldId="1908"/>
            <ac:picMk id="7" creationId="{38751351-E9C9-7FDA-8AB3-E7C97D62F738}"/>
          </ac:picMkLst>
        </pc:picChg>
      </pc:sldChg>
      <pc:sldChg chg="add del">
        <pc:chgData name="Mr J Bee (BWCET)" userId="a1856448-f297-487a-a7ea-498499ce4ab3" providerId="ADAL" clId="{7B77F153-592D-49B5-BFF1-A2EAA9389930}" dt="2024-11-11T17:25:34.847" v="19263"/>
        <pc:sldMkLst>
          <pc:docMk/>
          <pc:sldMk cId="2858481951" sldId="1908"/>
        </pc:sldMkLst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672592550" sldId="1909"/>
        </pc:sldMkLst>
        <pc:spChg chg="add mod">
          <ac:chgData name="Mr J Bee (BWCET)" userId="a1856448-f297-487a-a7ea-498499ce4ab3" providerId="ADAL" clId="{7B77F153-592D-49B5-BFF1-A2EAA9389930}" dt="2024-11-13T15:55:42.935" v="19560" actId="1076"/>
          <ac:spMkLst>
            <pc:docMk/>
            <pc:sldMk cId="2672592550" sldId="1909"/>
            <ac:spMk id="4" creationId="{7FEE30C0-5332-8741-DC93-9775CF3C3B29}"/>
          </ac:spMkLst>
        </pc:spChg>
        <pc:spChg chg="add mod">
          <ac:chgData name="Mr J Bee (BWCET)" userId="a1856448-f297-487a-a7ea-498499ce4ab3" providerId="ADAL" clId="{7B77F153-592D-49B5-BFF1-A2EAA9389930}" dt="2024-11-13T15:55:46.100" v="19562" actId="1076"/>
          <ac:spMkLst>
            <pc:docMk/>
            <pc:sldMk cId="2672592550" sldId="1909"/>
            <ac:spMk id="5" creationId="{29E3F0CE-BB4C-BF41-2B4B-D888B16DCE0B}"/>
          </ac:spMkLst>
        </pc:spChg>
        <pc:spChg chg="add mod">
          <ac:chgData name="Mr J Bee (BWCET)" userId="a1856448-f297-487a-a7ea-498499ce4ab3" providerId="ADAL" clId="{7B77F153-592D-49B5-BFF1-A2EAA9389930}" dt="2024-11-13T15:55:49.171" v="19564" actId="1076"/>
          <ac:spMkLst>
            <pc:docMk/>
            <pc:sldMk cId="2672592550" sldId="1909"/>
            <ac:spMk id="6" creationId="{293739F2-F918-7FB8-7811-1BACAC8157A0}"/>
          </ac:spMkLst>
        </pc:spChg>
        <pc:spChg chg="add mod">
          <ac:chgData name="Mr J Bee (BWCET)" userId="a1856448-f297-487a-a7ea-498499ce4ab3" providerId="ADAL" clId="{7B77F153-592D-49B5-BFF1-A2EAA9389930}" dt="2024-11-13T15:56:18.745" v="19575" actId="20577"/>
          <ac:spMkLst>
            <pc:docMk/>
            <pc:sldMk cId="2672592550" sldId="1909"/>
            <ac:spMk id="7" creationId="{477129D7-2A26-0613-B5F0-430E624FA6E0}"/>
          </ac:spMkLst>
        </pc:spChg>
        <pc:spChg chg="add mod">
          <ac:chgData name="Mr J Bee (BWCET)" userId="a1856448-f297-487a-a7ea-498499ce4ab3" providerId="ADAL" clId="{7B77F153-592D-49B5-BFF1-A2EAA9389930}" dt="2024-11-13T15:56:17.361" v="19574" actId="20577"/>
          <ac:spMkLst>
            <pc:docMk/>
            <pc:sldMk cId="2672592550" sldId="1909"/>
            <ac:spMk id="8" creationId="{BC63E2F1-9DDF-819A-1AE7-73FA5D8202A1}"/>
          </ac:spMkLst>
        </pc:spChg>
        <pc:spChg chg="add del mod">
          <ac:chgData name="Mr J Bee (BWCET)" userId="a1856448-f297-487a-a7ea-498499ce4ab3" providerId="ADAL" clId="{7B77F153-592D-49B5-BFF1-A2EAA9389930}" dt="2024-11-13T15:55:58.095" v="19567" actId="478"/>
          <ac:spMkLst>
            <pc:docMk/>
            <pc:sldMk cId="2672592550" sldId="1909"/>
            <ac:spMk id="9" creationId="{02835512-5D05-5688-D3B4-23D252EBA205}"/>
          </ac:spMkLst>
        </pc:spChg>
        <pc:spChg chg="add mod">
          <ac:chgData name="Mr J Bee (BWCET)" userId="a1856448-f297-487a-a7ea-498499ce4ab3" providerId="ADAL" clId="{7B77F153-592D-49B5-BFF1-A2EAA9389930}" dt="2024-11-13T15:56:15.617" v="19573" actId="20577"/>
          <ac:spMkLst>
            <pc:docMk/>
            <pc:sldMk cId="2672592550" sldId="1909"/>
            <ac:spMk id="10" creationId="{186484A9-36A3-4AFE-1EF3-E102A2F66BDE}"/>
          </ac:spMkLst>
        </pc:spChg>
        <pc:spChg chg="add mod">
          <ac:chgData name="Mr J Bee (BWCET)" userId="a1856448-f297-487a-a7ea-498499ce4ab3" providerId="ADAL" clId="{7B77F153-592D-49B5-BFF1-A2EAA9389930}" dt="2024-11-13T15:57:13.137" v="19618" actId="1076"/>
          <ac:spMkLst>
            <pc:docMk/>
            <pc:sldMk cId="2672592550" sldId="1909"/>
            <ac:spMk id="11" creationId="{578F06A3-B016-E23A-12E4-C01438ADC53F}"/>
          </ac:spMkLst>
        </pc:spChg>
        <pc:spChg chg="add mod">
          <ac:chgData name="Mr J Bee (BWCET)" userId="a1856448-f297-487a-a7ea-498499ce4ab3" providerId="ADAL" clId="{7B77F153-592D-49B5-BFF1-A2EAA9389930}" dt="2024-11-13T15:57:25.975" v="19626" actId="20577"/>
          <ac:spMkLst>
            <pc:docMk/>
            <pc:sldMk cId="2672592550" sldId="1909"/>
            <ac:spMk id="12" creationId="{499E1C92-20EC-EAAC-2D33-63F80B083D34}"/>
          </ac:spMkLst>
        </pc:spChg>
        <pc:spChg chg="add mod">
          <ac:chgData name="Mr J Bee (BWCET)" userId="a1856448-f297-487a-a7ea-498499ce4ab3" providerId="ADAL" clId="{7B77F153-592D-49B5-BFF1-A2EAA9389930}" dt="2024-11-13T15:57:37.440" v="19641" actId="1076"/>
          <ac:spMkLst>
            <pc:docMk/>
            <pc:sldMk cId="2672592550" sldId="1909"/>
            <ac:spMk id="13" creationId="{A07F1C47-FA7B-B6A1-9829-CC6EF9BAEA0D}"/>
          </ac:spMkLst>
        </pc:spChg>
        <pc:spChg chg="mod">
          <ac:chgData name="Mr J Bee (BWCET)" userId="a1856448-f297-487a-a7ea-498499ce4ab3" providerId="ADAL" clId="{7B77F153-592D-49B5-BFF1-A2EAA9389930}" dt="2024-11-13T15:48:53.540" v="19419" actId="20577"/>
          <ac:spMkLst>
            <pc:docMk/>
            <pc:sldMk cId="2672592550" sldId="1909"/>
            <ac:spMk id="229" creationId="{8BCC9743-1642-0971-9365-588FE1BA4A57}"/>
          </ac:spMkLst>
        </pc:spChg>
        <pc:spChg chg="mod">
          <ac:chgData name="Mr J Bee (BWCET)" userId="a1856448-f297-487a-a7ea-498499ce4ab3" providerId="ADAL" clId="{7B77F153-592D-49B5-BFF1-A2EAA9389930}" dt="2024-11-13T15:49:08.448" v="19421" actId="20577"/>
          <ac:spMkLst>
            <pc:docMk/>
            <pc:sldMk cId="2672592550" sldId="1909"/>
            <ac:spMk id="230" creationId="{AF908537-EFEB-E74A-B4A8-D5828D51DF3D}"/>
          </ac:spMkLst>
        </pc:spChg>
        <pc:spChg chg="mod">
          <ac:chgData name="Mr J Bee (BWCET)" userId="a1856448-f297-487a-a7ea-498499ce4ab3" providerId="ADAL" clId="{7B77F153-592D-49B5-BFF1-A2EAA9389930}" dt="2024-11-13T15:52:42.155" v="19522" actId="1038"/>
          <ac:spMkLst>
            <pc:docMk/>
            <pc:sldMk cId="2672592550" sldId="1909"/>
            <ac:spMk id="231" creationId="{5C33A48E-12E0-059C-D1B9-2836583D86CA}"/>
          </ac:spMkLst>
        </pc:spChg>
        <pc:spChg chg="mod">
          <ac:chgData name="Mr J Bee (BWCET)" userId="a1856448-f297-487a-a7ea-498499ce4ab3" providerId="ADAL" clId="{7B77F153-592D-49B5-BFF1-A2EAA9389930}" dt="2024-11-13T15:52:39.406" v="19516" actId="1038"/>
          <ac:spMkLst>
            <pc:docMk/>
            <pc:sldMk cId="2672592550" sldId="1909"/>
            <ac:spMk id="232" creationId="{5DCE6E05-6780-BBF4-5A68-A5A3E7D70841}"/>
          </ac:spMkLst>
        </pc:spChg>
        <pc:spChg chg="mod">
          <ac:chgData name="Mr J Bee (BWCET)" userId="a1856448-f297-487a-a7ea-498499ce4ab3" providerId="ADAL" clId="{7B77F153-592D-49B5-BFF1-A2EAA9389930}" dt="2024-11-13T15:52:37.084" v="19509" actId="1038"/>
          <ac:spMkLst>
            <pc:docMk/>
            <pc:sldMk cId="2672592550" sldId="1909"/>
            <ac:spMk id="233" creationId="{B5CBDF8A-1719-450C-53BC-542CBCECA93D}"/>
          </ac:spMkLst>
        </pc:spChg>
        <pc:spChg chg="mod">
          <ac:chgData name="Mr J Bee (BWCET)" userId="a1856448-f297-487a-a7ea-498499ce4ab3" providerId="ADAL" clId="{7B77F153-592D-49B5-BFF1-A2EAA9389930}" dt="2024-11-13T15:52:34.655" v="19502" actId="1038"/>
          <ac:spMkLst>
            <pc:docMk/>
            <pc:sldMk cId="2672592550" sldId="1909"/>
            <ac:spMk id="234" creationId="{B936D08A-74F0-FB0A-FE90-115F10ECB0BA}"/>
          </ac:spMkLst>
        </pc:spChg>
        <pc:spChg chg="mod">
          <ac:chgData name="Mr J Bee (BWCET)" userId="a1856448-f297-487a-a7ea-498499ce4ab3" providerId="ADAL" clId="{7B77F153-592D-49B5-BFF1-A2EAA9389930}" dt="2024-11-13T15:52:32.233" v="19495" actId="1038"/>
          <ac:spMkLst>
            <pc:docMk/>
            <pc:sldMk cId="2672592550" sldId="1909"/>
            <ac:spMk id="235" creationId="{95337E9D-FD00-3038-DFAF-881D598E2583}"/>
          </ac:spMkLst>
        </pc:spChg>
        <pc:spChg chg="mod">
          <ac:chgData name="Mr J Bee (BWCET)" userId="a1856448-f297-487a-a7ea-498499ce4ab3" providerId="ADAL" clId="{7B77F153-592D-49B5-BFF1-A2EAA9389930}" dt="2024-11-13T15:52:29.815" v="19488" actId="1038"/>
          <ac:spMkLst>
            <pc:docMk/>
            <pc:sldMk cId="2672592550" sldId="1909"/>
            <ac:spMk id="236" creationId="{998A61E4-C196-00EA-E7AE-129592CF44A6}"/>
          </ac:spMkLst>
        </pc:spChg>
        <pc:spChg chg="mod">
          <ac:chgData name="Mr J Bee (BWCET)" userId="a1856448-f297-487a-a7ea-498499ce4ab3" providerId="ADAL" clId="{7B77F153-592D-49B5-BFF1-A2EAA9389930}" dt="2024-11-13T15:52:24.561" v="19474" actId="1038"/>
          <ac:spMkLst>
            <pc:docMk/>
            <pc:sldMk cId="2672592550" sldId="1909"/>
            <ac:spMk id="237" creationId="{6742236B-3254-08B1-237E-8E8A92DB7067}"/>
          </ac:spMkLst>
        </pc:spChg>
        <pc:spChg chg="mod">
          <ac:chgData name="Mr J Bee (BWCET)" userId="a1856448-f297-487a-a7ea-498499ce4ab3" providerId="ADAL" clId="{7B77F153-592D-49B5-BFF1-A2EAA9389930}" dt="2024-11-13T15:52:26.424" v="19481" actId="1038"/>
          <ac:spMkLst>
            <pc:docMk/>
            <pc:sldMk cId="2672592550" sldId="1909"/>
            <ac:spMk id="238" creationId="{9D05E0A9-3EBD-8D6B-96F2-6317850661E1}"/>
          </ac:spMkLst>
        </pc:spChg>
        <pc:spChg chg="mod">
          <ac:chgData name="Mr J Bee (BWCET)" userId="a1856448-f297-487a-a7ea-498499ce4ab3" providerId="ADAL" clId="{7B77F153-592D-49B5-BFF1-A2EAA9389930}" dt="2024-11-13T15:52:21.142" v="19467" actId="14100"/>
          <ac:spMkLst>
            <pc:docMk/>
            <pc:sldMk cId="2672592550" sldId="1909"/>
            <ac:spMk id="239" creationId="{7EF4CC76-4EAF-8A99-8EF4-705FF5D83845}"/>
          </ac:spMkLst>
        </pc:spChg>
        <pc:spChg chg="mod">
          <ac:chgData name="Mr J Bee (BWCET)" userId="a1856448-f297-487a-a7ea-498499ce4ab3" providerId="ADAL" clId="{7B77F153-592D-49B5-BFF1-A2EAA9389930}" dt="2024-11-13T15:53:38.396" v="19538" actId="20577"/>
          <ac:spMkLst>
            <pc:docMk/>
            <pc:sldMk cId="2672592550" sldId="1909"/>
            <ac:spMk id="331" creationId="{969ED3B8-BB40-60FA-5755-1734E7EFB7A6}"/>
          </ac:spMkLst>
        </pc:spChg>
        <pc:spChg chg="mod">
          <ac:chgData name="Mr J Bee (BWCET)" userId="a1856448-f297-487a-a7ea-498499ce4ab3" providerId="ADAL" clId="{7B77F153-592D-49B5-BFF1-A2EAA9389930}" dt="2024-11-13T15:53:41.127" v="19540" actId="20577"/>
          <ac:spMkLst>
            <pc:docMk/>
            <pc:sldMk cId="2672592550" sldId="1909"/>
            <ac:spMk id="434" creationId="{E65A6AB0-997B-F266-6528-870C7AE898AF}"/>
          </ac:spMkLst>
        </pc:spChg>
        <pc:spChg chg="mod">
          <ac:chgData name="Mr J Bee (BWCET)" userId="a1856448-f297-487a-a7ea-498499ce4ab3" providerId="ADAL" clId="{7B77F153-592D-49B5-BFF1-A2EAA9389930}" dt="2024-11-13T15:53:44.042" v="19544" actId="20577"/>
          <ac:spMkLst>
            <pc:docMk/>
            <pc:sldMk cId="2672592550" sldId="1909"/>
            <ac:spMk id="435" creationId="{745414B4-0D6E-4B3F-833C-102513A25366}"/>
          </ac:spMkLst>
        </pc:spChg>
        <pc:spChg chg="mod">
          <ac:chgData name="Mr J Bee (BWCET)" userId="a1856448-f297-487a-a7ea-498499ce4ab3" providerId="ADAL" clId="{7B77F153-592D-49B5-BFF1-A2EAA9389930}" dt="2024-11-13T15:53:46.907" v="19546" actId="20577"/>
          <ac:spMkLst>
            <pc:docMk/>
            <pc:sldMk cId="2672592550" sldId="1909"/>
            <ac:spMk id="436" creationId="{ECB48959-B74C-3330-7043-2794A70F451C}"/>
          </ac:spMkLst>
        </pc:spChg>
        <pc:picChg chg="add del mod">
          <ac:chgData name="Mr J Bee (BWCET)" userId="a1856448-f297-487a-a7ea-498499ce4ab3" providerId="ADAL" clId="{7B77F153-592D-49B5-BFF1-A2EAA9389930}" dt="2024-11-13T15:55:10.126" v="19547" actId="478"/>
          <ac:picMkLst>
            <pc:docMk/>
            <pc:sldMk cId="2672592550" sldId="1909"/>
            <ac:picMk id="2" creationId="{AAB8F326-9DF9-55EC-889D-48E58206D465}"/>
          </ac:picMkLst>
        </pc:picChg>
        <pc:picChg chg="add del mod">
          <ac:chgData name="Mr J Bee (BWCET)" userId="a1856448-f297-487a-a7ea-498499ce4ab3" providerId="ADAL" clId="{7B77F153-592D-49B5-BFF1-A2EAA9389930}" dt="2024-11-13T15:55:10.126" v="19547" actId="478"/>
          <ac:picMkLst>
            <pc:docMk/>
            <pc:sldMk cId="2672592550" sldId="1909"/>
            <ac:picMk id="3" creationId="{3FA78DD1-498B-C1E4-636F-E6CEAF93409B}"/>
          </ac:picMkLst>
        </pc:picChg>
        <pc:picChg chg="del">
          <ac:chgData name="Mr J Bee (BWCET)" userId="a1856448-f297-487a-a7ea-498499ce4ab3" providerId="ADAL" clId="{7B77F153-592D-49B5-BFF1-A2EAA9389930}" dt="2024-11-13T15:53:06.032" v="19529" actId="478"/>
          <ac:picMkLst>
            <pc:docMk/>
            <pc:sldMk cId="2672592550" sldId="1909"/>
            <ac:picMk id="446" creationId="{A992A955-BDE5-BBA9-391C-FE39F83CC3E7}"/>
          </ac:picMkLst>
        </pc:picChg>
        <pc:picChg chg="del">
          <ac:chgData name="Mr J Bee (BWCET)" userId="a1856448-f297-487a-a7ea-498499ce4ab3" providerId="ADAL" clId="{7B77F153-592D-49B5-BFF1-A2EAA9389930}" dt="2024-11-13T15:53:05.324" v="19528" actId="478"/>
          <ac:picMkLst>
            <pc:docMk/>
            <pc:sldMk cId="2672592550" sldId="1909"/>
            <ac:picMk id="447" creationId="{5048326F-B7AF-AA66-3FA6-1D5B03050F9C}"/>
          </ac:picMkLst>
        </pc:picChg>
        <pc:picChg chg="del">
          <ac:chgData name="Mr J Bee (BWCET)" userId="a1856448-f297-487a-a7ea-498499ce4ab3" providerId="ADAL" clId="{7B77F153-592D-49B5-BFF1-A2EAA9389930}" dt="2024-11-13T15:55:11.020" v="19548" actId="478"/>
          <ac:picMkLst>
            <pc:docMk/>
            <pc:sldMk cId="2672592550" sldId="1909"/>
            <ac:picMk id="1026" creationId="{8DA56DF9-7568-390A-18FD-0022E7F3299E}"/>
          </ac:picMkLst>
        </pc:picChg>
        <pc:picChg chg="del">
          <ac:chgData name="Mr J Bee (BWCET)" userId="a1856448-f297-487a-a7ea-498499ce4ab3" providerId="ADAL" clId="{7B77F153-592D-49B5-BFF1-A2EAA9389930}" dt="2024-11-13T15:55:11.470" v="19549" actId="478"/>
          <ac:picMkLst>
            <pc:docMk/>
            <pc:sldMk cId="2672592550" sldId="1909"/>
            <ac:picMk id="1028" creationId="{47CD5F54-76A9-9E9C-26FB-CDF091D7448B}"/>
          </ac:picMkLst>
        </pc:picChg>
        <pc:picChg chg="del">
          <ac:chgData name="Mr J Bee (BWCET)" userId="a1856448-f297-487a-a7ea-498499ce4ab3" providerId="ADAL" clId="{7B77F153-592D-49B5-BFF1-A2EAA9389930}" dt="2024-11-13T15:55:11.888" v="19550" actId="478"/>
          <ac:picMkLst>
            <pc:docMk/>
            <pc:sldMk cId="2672592550" sldId="1909"/>
            <ac:picMk id="1030" creationId="{C80649E1-FC54-FE7F-AC72-E0314EB1B529}"/>
          </ac:picMkLst>
        </pc:picChg>
        <pc:picChg chg="del">
          <ac:chgData name="Mr J Bee (BWCET)" userId="a1856448-f297-487a-a7ea-498499ce4ab3" providerId="ADAL" clId="{7B77F153-592D-49B5-BFF1-A2EAA9389930}" dt="2024-11-13T15:52:57.746" v="19523" actId="478"/>
          <ac:picMkLst>
            <pc:docMk/>
            <pc:sldMk cId="2672592550" sldId="1909"/>
            <ac:picMk id="2050" creationId="{70392AAC-05C9-1A66-5329-A80E565600B4}"/>
          </ac:picMkLst>
        </pc:pic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580888216" sldId="1910"/>
        </pc:sldMkLst>
        <pc:spChg chg="add mod">
          <ac:chgData name="Mr J Bee (BWCET)" userId="a1856448-f297-487a-a7ea-498499ce4ab3" providerId="ADAL" clId="{7B77F153-592D-49B5-BFF1-A2EAA9389930}" dt="2024-11-13T16:02:16.587" v="19658" actId="1076"/>
          <ac:spMkLst>
            <pc:docMk/>
            <pc:sldMk cId="1580888216" sldId="1910"/>
            <ac:spMk id="2" creationId="{F0AD9E8C-1C2D-96AB-319D-C02D1D276C64}"/>
          </ac:spMkLst>
        </pc:spChg>
        <pc:spChg chg="add mod">
          <ac:chgData name="Mr J Bee (BWCET)" userId="a1856448-f297-487a-a7ea-498499ce4ab3" providerId="ADAL" clId="{7B77F153-592D-49B5-BFF1-A2EAA9389930}" dt="2024-11-13T16:02:51.652" v="19669" actId="1076"/>
          <ac:spMkLst>
            <pc:docMk/>
            <pc:sldMk cId="1580888216" sldId="1910"/>
            <ac:spMk id="3" creationId="{7008E8C0-6119-3B82-9CBA-EC4DE6081DFB}"/>
          </ac:spMkLst>
        </pc:spChg>
        <pc:spChg chg="mod">
          <ac:chgData name="Mr J Bee (BWCET)" userId="a1856448-f297-487a-a7ea-498499ce4ab3" providerId="ADAL" clId="{7B77F153-592D-49B5-BFF1-A2EAA9389930}" dt="2024-11-13T16:02:55.709" v="19673" actId="20577"/>
          <ac:spMkLst>
            <pc:docMk/>
            <pc:sldMk cId="1580888216" sldId="1910"/>
            <ac:spMk id="331" creationId="{36E83889-8CD6-6B5B-7989-0FE776169EED}"/>
          </ac:spMkLst>
        </pc:spChg>
        <pc:spChg chg="mod">
          <ac:chgData name="Mr J Bee (BWCET)" userId="a1856448-f297-487a-a7ea-498499ce4ab3" providerId="ADAL" clId="{7B77F153-592D-49B5-BFF1-A2EAA9389930}" dt="2024-11-13T16:02:07.335" v="19652" actId="20577"/>
          <ac:spMkLst>
            <pc:docMk/>
            <pc:sldMk cId="1580888216" sldId="1910"/>
            <ac:spMk id="434" creationId="{AB967D14-4151-E8D1-89D2-78A201DFA9C9}"/>
          </ac:spMkLst>
        </pc:spChg>
        <pc:spChg chg="mod">
          <ac:chgData name="Mr J Bee (BWCET)" userId="a1856448-f297-487a-a7ea-498499ce4ab3" providerId="ADAL" clId="{7B77F153-592D-49B5-BFF1-A2EAA9389930}" dt="2024-11-13T16:02:53.581" v="19671" actId="20577"/>
          <ac:spMkLst>
            <pc:docMk/>
            <pc:sldMk cId="1580888216" sldId="1910"/>
            <ac:spMk id="435" creationId="{72CCB5BF-C923-DE35-1A5B-7857993702DA}"/>
          </ac:spMkLst>
        </pc:spChg>
        <pc:spChg chg="mod">
          <ac:chgData name="Mr J Bee (BWCET)" userId="a1856448-f297-487a-a7ea-498499ce4ab3" providerId="ADAL" clId="{7B77F153-592D-49B5-BFF1-A2EAA9389930}" dt="2024-11-13T16:02:11.639" v="19656" actId="20577"/>
          <ac:spMkLst>
            <pc:docMk/>
            <pc:sldMk cId="1580888216" sldId="1910"/>
            <ac:spMk id="436" creationId="{D07F60EE-7CED-665F-0FEE-1ECBBF354582}"/>
          </ac:spMkLst>
        </pc:spChg>
        <pc:cxnChg chg="mod">
          <ac:chgData name="Mr J Bee (BWCET)" userId="a1856448-f297-487a-a7ea-498499ce4ab3" providerId="ADAL" clId="{7B77F153-592D-49B5-BFF1-A2EAA9389930}" dt="2024-11-13T16:02:45.748" v="19667" actId="1038"/>
          <ac:cxnSpMkLst>
            <pc:docMk/>
            <pc:sldMk cId="1580888216" sldId="1910"/>
            <ac:cxnSpMk id="430" creationId="{00C5E668-1CE0-81DA-7742-732AAB4246D2}"/>
          </ac:cxnSpMkLst>
        </pc:cxn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207802216" sldId="1911"/>
        </pc:sldMkLst>
        <pc:spChg chg="mod">
          <ac:chgData name="Mr J Bee (BWCET)" userId="a1856448-f297-487a-a7ea-498499ce4ab3" providerId="ADAL" clId="{7B77F153-592D-49B5-BFF1-A2EAA9389930}" dt="2024-11-13T16:04:05.183" v="19689" actId="555"/>
          <ac:spMkLst>
            <pc:docMk/>
            <pc:sldMk cId="2207802216" sldId="1911"/>
            <ac:spMk id="2" creationId="{137909D2-93ED-83EA-B9F7-96887CD37E69}"/>
          </ac:spMkLst>
        </pc:spChg>
        <pc:spChg chg="mod">
          <ac:chgData name="Mr J Bee (BWCET)" userId="a1856448-f297-487a-a7ea-498499ce4ab3" providerId="ADAL" clId="{7B77F153-592D-49B5-BFF1-A2EAA9389930}" dt="2024-11-13T16:04:05.183" v="19689" actId="555"/>
          <ac:spMkLst>
            <pc:docMk/>
            <pc:sldMk cId="2207802216" sldId="1911"/>
            <ac:spMk id="4" creationId="{9B35D508-B43D-CC0A-8FDC-69070A56E08A}"/>
          </ac:spMkLst>
        </pc:spChg>
        <pc:spChg chg="mod">
          <ac:chgData name="Mr J Bee (BWCET)" userId="a1856448-f297-487a-a7ea-498499ce4ab3" providerId="ADAL" clId="{7B77F153-592D-49B5-BFF1-A2EAA9389930}" dt="2024-11-13T16:04:05.183" v="19689" actId="555"/>
          <ac:spMkLst>
            <pc:docMk/>
            <pc:sldMk cId="2207802216" sldId="1911"/>
            <ac:spMk id="5" creationId="{A14BC2E5-3FC4-F815-D34F-C8824ACEC22E}"/>
          </ac:spMkLst>
        </pc:spChg>
        <pc:spChg chg="mod">
          <ac:chgData name="Mr J Bee (BWCET)" userId="a1856448-f297-487a-a7ea-498499ce4ab3" providerId="ADAL" clId="{7B77F153-592D-49B5-BFF1-A2EAA9389930}" dt="2024-11-13T16:04:05.183" v="19689" actId="555"/>
          <ac:spMkLst>
            <pc:docMk/>
            <pc:sldMk cId="2207802216" sldId="1911"/>
            <ac:spMk id="6" creationId="{5078F2E0-B1D3-81CF-4AB1-E66C06EE04CE}"/>
          </ac:spMkLst>
        </pc:spChg>
        <pc:spChg chg="add mod">
          <ac:chgData name="Mr J Bee (BWCET)" userId="a1856448-f297-487a-a7ea-498499ce4ab3" providerId="ADAL" clId="{7B77F153-592D-49B5-BFF1-A2EAA9389930}" dt="2024-11-13T16:04:05.183" v="19689" actId="555"/>
          <ac:spMkLst>
            <pc:docMk/>
            <pc:sldMk cId="2207802216" sldId="1911"/>
            <ac:spMk id="9" creationId="{9F59192A-037A-8A98-4322-B295D8D0B57C}"/>
          </ac:spMkLst>
        </pc:spChg>
        <pc:spChg chg="mod">
          <ac:chgData name="Mr J Bee (BWCET)" userId="a1856448-f297-487a-a7ea-498499ce4ab3" providerId="ADAL" clId="{7B77F153-592D-49B5-BFF1-A2EAA9389930}" dt="2024-11-13T16:04:11.232" v="19691" actId="20577"/>
          <ac:spMkLst>
            <pc:docMk/>
            <pc:sldMk cId="2207802216" sldId="1911"/>
            <ac:spMk id="331" creationId="{5BA3015B-D713-EC52-F369-A43F543AC4A0}"/>
          </ac:spMkLst>
        </pc:spChg>
        <pc:spChg chg="mod">
          <ac:chgData name="Mr J Bee (BWCET)" userId="a1856448-f297-487a-a7ea-498499ce4ab3" providerId="ADAL" clId="{7B77F153-592D-49B5-BFF1-A2EAA9389930}" dt="2024-11-13T16:04:13.959" v="19693" actId="20577"/>
          <ac:spMkLst>
            <pc:docMk/>
            <pc:sldMk cId="2207802216" sldId="1911"/>
            <ac:spMk id="434" creationId="{AFD189E5-FFE1-ADBD-A9E5-854E5777D153}"/>
          </ac:spMkLst>
        </pc:spChg>
        <pc:cxnChg chg="mod">
          <ac:chgData name="Mr J Bee (BWCET)" userId="a1856448-f297-487a-a7ea-498499ce4ab3" providerId="ADAL" clId="{7B77F153-592D-49B5-BFF1-A2EAA9389930}" dt="2024-11-13T16:03:48.152" v="19685" actId="1038"/>
          <ac:cxnSpMkLst>
            <pc:docMk/>
            <pc:sldMk cId="2207802216" sldId="1911"/>
            <ac:cxnSpMk id="430" creationId="{0F189B5E-CA0F-C0F1-A2C3-62D5E0AA3A74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243307211" sldId="1912"/>
        </pc:sldMkLst>
        <pc:spChg chg="mod">
          <ac:chgData name="Mr J Bee (BWCET)" userId="a1856448-f297-487a-a7ea-498499ce4ab3" providerId="ADAL" clId="{7B77F153-592D-49B5-BFF1-A2EAA9389930}" dt="2024-11-13T16:05:03.461" v="19697" actId="1076"/>
          <ac:spMkLst>
            <pc:docMk/>
            <pc:sldMk cId="1243307211" sldId="1912"/>
            <ac:spMk id="2" creationId="{3958A40B-95A3-ADA0-98E0-04B10F8DFF10}"/>
          </ac:spMkLst>
        </pc:spChg>
        <pc:spChg chg="mod">
          <ac:chgData name="Mr J Bee (BWCET)" userId="a1856448-f297-487a-a7ea-498499ce4ab3" providerId="ADAL" clId="{7B77F153-592D-49B5-BFF1-A2EAA9389930}" dt="2024-11-13T16:05:03.461" v="19697" actId="1076"/>
          <ac:spMkLst>
            <pc:docMk/>
            <pc:sldMk cId="1243307211" sldId="1912"/>
            <ac:spMk id="3" creationId="{F18D105D-7A5D-D071-7CED-2B7E44734212}"/>
          </ac:spMkLst>
        </pc:spChg>
        <pc:spChg chg="mod">
          <ac:chgData name="Mr J Bee (BWCET)" userId="a1856448-f297-487a-a7ea-498499ce4ab3" providerId="ADAL" clId="{7B77F153-592D-49B5-BFF1-A2EAA9389930}" dt="2024-11-13T16:05:03.461" v="19697" actId="1076"/>
          <ac:spMkLst>
            <pc:docMk/>
            <pc:sldMk cId="1243307211" sldId="1912"/>
            <ac:spMk id="4" creationId="{C29C1787-02B0-28EE-49D3-99EBAC56CF5A}"/>
          </ac:spMkLst>
        </pc:spChg>
        <pc:spChg chg="mod">
          <ac:chgData name="Mr J Bee (BWCET)" userId="a1856448-f297-487a-a7ea-498499ce4ab3" providerId="ADAL" clId="{7B77F153-592D-49B5-BFF1-A2EAA9389930}" dt="2024-11-13T16:05:03.461" v="19697" actId="1076"/>
          <ac:spMkLst>
            <pc:docMk/>
            <pc:sldMk cId="1243307211" sldId="1912"/>
            <ac:spMk id="5" creationId="{1A16C5B1-C187-3CB3-B509-F1B5F9929949}"/>
          </ac:spMkLst>
        </pc:spChg>
        <pc:spChg chg="mod">
          <ac:chgData name="Mr J Bee (BWCET)" userId="a1856448-f297-487a-a7ea-498499ce4ab3" providerId="ADAL" clId="{7B77F153-592D-49B5-BFF1-A2EAA9389930}" dt="2024-11-13T16:05:03.461" v="19697" actId="1076"/>
          <ac:spMkLst>
            <pc:docMk/>
            <pc:sldMk cId="1243307211" sldId="1912"/>
            <ac:spMk id="6" creationId="{D774C106-50A1-056D-3ADB-E72DF4464579}"/>
          </ac:spMkLst>
        </pc:spChg>
        <pc:spChg chg="mod">
          <ac:chgData name="Mr J Bee (BWCET)" userId="a1856448-f297-487a-a7ea-498499ce4ab3" providerId="ADAL" clId="{7B77F153-592D-49B5-BFF1-A2EAA9389930}" dt="2024-11-13T16:05:03.461" v="19697" actId="1076"/>
          <ac:spMkLst>
            <pc:docMk/>
            <pc:sldMk cId="1243307211" sldId="1912"/>
            <ac:spMk id="7" creationId="{E8CF35D6-E4A9-8451-85A9-86905D452A32}"/>
          </ac:spMkLst>
        </pc:spChg>
        <pc:spChg chg="mod">
          <ac:chgData name="Mr J Bee (BWCET)" userId="a1856448-f297-487a-a7ea-498499ce4ab3" providerId="ADAL" clId="{7B77F153-592D-49B5-BFF1-A2EAA9389930}" dt="2024-11-13T16:05:03.461" v="19697" actId="1076"/>
          <ac:spMkLst>
            <pc:docMk/>
            <pc:sldMk cId="1243307211" sldId="1912"/>
            <ac:spMk id="8" creationId="{B08273E2-51C4-34E9-866C-472B02C58BC6}"/>
          </ac:spMkLst>
        </pc:spChg>
        <pc:spChg chg="mod">
          <ac:chgData name="Mr J Bee (BWCET)" userId="a1856448-f297-487a-a7ea-498499ce4ab3" providerId="ADAL" clId="{7B77F153-592D-49B5-BFF1-A2EAA9389930}" dt="2024-11-13T16:05:03.461" v="19697" actId="1076"/>
          <ac:spMkLst>
            <pc:docMk/>
            <pc:sldMk cId="1243307211" sldId="1912"/>
            <ac:spMk id="9" creationId="{7E642E29-FFF9-2C93-EF9C-6771583772AB}"/>
          </ac:spMkLst>
        </pc:spChg>
        <pc:spChg chg="mod">
          <ac:chgData name="Mr J Bee (BWCET)" userId="a1856448-f297-487a-a7ea-498499ce4ab3" providerId="ADAL" clId="{7B77F153-592D-49B5-BFF1-A2EAA9389930}" dt="2024-11-13T16:05:03.461" v="19697" actId="1076"/>
          <ac:spMkLst>
            <pc:docMk/>
            <pc:sldMk cId="1243307211" sldId="1912"/>
            <ac:spMk id="10" creationId="{F446D1C2-AB5D-F66D-8944-149D8A71AB1E}"/>
          </ac:spMkLst>
        </pc:spChg>
        <pc:spChg chg="add mod">
          <ac:chgData name="Mr J Bee (BWCET)" userId="a1856448-f297-487a-a7ea-498499ce4ab3" providerId="ADAL" clId="{7B77F153-592D-49B5-BFF1-A2EAA9389930}" dt="2024-11-13T16:07:21.508" v="19725" actId="1076"/>
          <ac:spMkLst>
            <pc:docMk/>
            <pc:sldMk cId="1243307211" sldId="1912"/>
            <ac:spMk id="14" creationId="{01EE5437-A2A9-31D5-B790-FB83073D8E80}"/>
          </ac:spMkLst>
        </pc:spChg>
        <pc:spChg chg="del">
          <ac:chgData name="Mr J Bee (BWCET)" userId="a1856448-f297-487a-a7ea-498499ce4ab3" providerId="ADAL" clId="{7B77F153-592D-49B5-BFF1-A2EAA9389930}" dt="2024-11-13T16:04:45.273" v="19695" actId="478"/>
          <ac:spMkLst>
            <pc:docMk/>
            <pc:sldMk cId="1243307211" sldId="1912"/>
            <ac:spMk id="229" creationId="{545F5C74-A354-2B51-270A-DE56538A55B1}"/>
          </ac:spMkLst>
        </pc:spChg>
        <pc:spChg chg="del">
          <ac:chgData name="Mr J Bee (BWCET)" userId="a1856448-f297-487a-a7ea-498499ce4ab3" providerId="ADAL" clId="{7B77F153-592D-49B5-BFF1-A2EAA9389930}" dt="2024-11-13T16:04:45.273" v="19695" actId="478"/>
          <ac:spMkLst>
            <pc:docMk/>
            <pc:sldMk cId="1243307211" sldId="1912"/>
            <ac:spMk id="230" creationId="{15E7D26B-A789-9B56-E460-EAAAF17E92E3}"/>
          </ac:spMkLst>
        </pc:spChg>
        <pc:spChg chg="del">
          <ac:chgData name="Mr J Bee (BWCET)" userId="a1856448-f297-487a-a7ea-498499ce4ab3" providerId="ADAL" clId="{7B77F153-592D-49B5-BFF1-A2EAA9389930}" dt="2024-11-13T16:04:45.273" v="19695" actId="478"/>
          <ac:spMkLst>
            <pc:docMk/>
            <pc:sldMk cId="1243307211" sldId="1912"/>
            <ac:spMk id="231" creationId="{ACD61456-23EE-DA8A-ECE2-B4141DE67C4B}"/>
          </ac:spMkLst>
        </pc:spChg>
        <pc:spChg chg="del">
          <ac:chgData name="Mr J Bee (BWCET)" userId="a1856448-f297-487a-a7ea-498499ce4ab3" providerId="ADAL" clId="{7B77F153-592D-49B5-BFF1-A2EAA9389930}" dt="2024-11-13T16:04:45.273" v="19695" actId="478"/>
          <ac:spMkLst>
            <pc:docMk/>
            <pc:sldMk cId="1243307211" sldId="1912"/>
            <ac:spMk id="232" creationId="{0DACE32A-8692-6C4E-A641-1C565FE24CBD}"/>
          </ac:spMkLst>
        </pc:spChg>
        <pc:spChg chg="del">
          <ac:chgData name="Mr J Bee (BWCET)" userId="a1856448-f297-487a-a7ea-498499ce4ab3" providerId="ADAL" clId="{7B77F153-592D-49B5-BFF1-A2EAA9389930}" dt="2024-11-13T16:04:45.273" v="19695" actId="478"/>
          <ac:spMkLst>
            <pc:docMk/>
            <pc:sldMk cId="1243307211" sldId="1912"/>
            <ac:spMk id="233" creationId="{BC70D637-141C-B273-DFCD-BF1C53DB4B3C}"/>
          </ac:spMkLst>
        </pc:spChg>
        <pc:spChg chg="del">
          <ac:chgData name="Mr J Bee (BWCET)" userId="a1856448-f297-487a-a7ea-498499ce4ab3" providerId="ADAL" clId="{7B77F153-592D-49B5-BFF1-A2EAA9389930}" dt="2024-11-13T16:04:45.273" v="19695" actId="478"/>
          <ac:spMkLst>
            <pc:docMk/>
            <pc:sldMk cId="1243307211" sldId="1912"/>
            <ac:spMk id="234" creationId="{EC2B9F33-74F5-2AA2-6AE5-1ADC23334EE9}"/>
          </ac:spMkLst>
        </pc:spChg>
        <pc:spChg chg="del">
          <ac:chgData name="Mr J Bee (BWCET)" userId="a1856448-f297-487a-a7ea-498499ce4ab3" providerId="ADAL" clId="{7B77F153-592D-49B5-BFF1-A2EAA9389930}" dt="2024-11-13T16:04:45.273" v="19695" actId="478"/>
          <ac:spMkLst>
            <pc:docMk/>
            <pc:sldMk cId="1243307211" sldId="1912"/>
            <ac:spMk id="235" creationId="{11DFEC2F-3F5D-9324-406B-B1D8CF696E30}"/>
          </ac:spMkLst>
        </pc:spChg>
        <pc:spChg chg="del">
          <ac:chgData name="Mr J Bee (BWCET)" userId="a1856448-f297-487a-a7ea-498499ce4ab3" providerId="ADAL" clId="{7B77F153-592D-49B5-BFF1-A2EAA9389930}" dt="2024-11-13T16:04:45.273" v="19695" actId="478"/>
          <ac:spMkLst>
            <pc:docMk/>
            <pc:sldMk cId="1243307211" sldId="1912"/>
            <ac:spMk id="236" creationId="{6BF29840-055A-2A55-CCB4-82DD7477DC27}"/>
          </ac:spMkLst>
        </pc:spChg>
        <pc:spChg chg="del">
          <ac:chgData name="Mr J Bee (BWCET)" userId="a1856448-f297-487a-a7ea-498499ce4ab3" providerId="ADAL" clId="{7B77F153-592D-49B5-BFF1-A2EAA9389930}" dt="2024-11-13T16:04:45.273" v="19695" actId="478"/>
          <ac:spMkLst>
            <pc:docMk/>
            <pc:sldMk cId="1243307211" sldId="1912"/>
            <ac:spMk id="237" creationId="{0585C637-2A17-667F-9BDD-E0EB024952A0}"/>
          </ac:spMkLst>
        </pc:spChg>
        <pc:spChg chg="del">
          <ac:chgData name="Mr J Bee (BWCET)" userId="a1856448-f297-487a-a7ea-498499ce4ab3" providerId="ADAL" clId="{7B77F153-592D-49B5-BFF1-A2EAA9389930}" dt="2024-11-13T16:04:45.273" v="19695" actId="478"/>
          <ac:spMkLst>
            <pc:docMk/>
            <pc:sldMk cId="1243307211" sldId="1912"/>
            <ac:spMk id="238" creationId="{1ACF1E36-1DB7-53D0-CF9B-6EA989C9C8D8}"/>
          </ac:spMkLst>
        </pc:spChg>
        <pc:spChg chg="del">
          <ac:chgData name="Mr J Bee (BWCET)" userId="a1856448-f297-487a-a7ea-498499ce4ab3" providerId="ADAL" clId="{7B77F153-592D-49B5-BFF1-A2EAA9389930}" dt="2024-11-13T16:04:45.273" v="19695" actId="478"/>
          <ac:spMkLst>
            <pc:docMk/>
            <pc:sldMk cId="1243307211" sldId="1912"/>
            <ac:spMk id="239" creationId="{D6C49CEA-54FA-BDC7-3A01-C99E9C29C394}"/>
          </ac:spMkLst>
        </pc:spChg>
        <pc:spChg chg="del">
          <ac:chgData name="Mr J Bee (BWCET)" userId="a1856448-f297-487a-a7ea-498499ce4ab3" providerId="ADAL" clId="{7B77F153-592D-49B5-BFF1-A2EAA9389930}" dt="2024-11-13T16:04:50.030" v="19696" actId="478"/>
          <ac:spMkLst>
            <pc:docMk/>
            <pc:sldMk cId="1243307211" sldId="1912"/>
            <ac:spMk id="331" creationId="{2A19CA98-AACD-546F-6EB1-0EA6F09C7DBB}"/>
          </ac:spMkLst>
        </pc:spChg>
        <pc:spChg chg="del">
          <ac:chgData name="Mr J Bee (BWCET)" userId="a1856448-f297-487a-a7ea-498499ce4ab3" providerId="ADAL" clId="{7B77F153-592D-49B5-BFF1-A2EAA9389930}" dt="2024-11-13T16:04:50.030" v="19696" actId="478"/>
          <ac:spMkLst>
            <pc:docMk/>
            <pc:sldMk cId="1243307211" sldId="1912"/>
            <ac:spMk id="434" creationId="{8D9D4FFD-1F6A-2B6C-F559-6B4A4D8394F0}"/>
          </ac:spMkLst>
        </pc:spChg>
        <pc:spChg chg="del">
          <ac:chgData name="Mr J Bee (BWCET)" userId="a1856448-f297-487a-a7ea-498499ce4ab3" providerId="ADAL" clId="{7B77F153-592D-49B5-BFF1-A2EAA9389930}" dt="2024-11-13T16:04:50.030" v="19696" actId="478"/>
          <ac:spMkLst>
            <pc:docMk/>
            <pc:sldMk cId="1243307211" sldId="1912"/>
            <ac:spMk id="435" creationId="{7B2FD449-D029-D349-D881-5093FDB41F5C}"/>
          </ac:spMkLst>
        </pc:spChg>
        <pc:spChg chg="del">
          <ac:chgData name="Mr J Bee (BWCET)" userId="a1856448-f297-487a-a7ea-498499ce4ab3" providerId="ADAL" clId="{7B77F153-592D-49B5-BFF1-A2EAA9389930}" dt="2024-11-13T16:04:50.030" v="19696" actId="478"/>
          <ac:spMkLst>
            <pc:docMk/>
            <pc:sldMk cId="1243307211" sldId="1912"/>
            <ac:spMk id="436" creationId="{92A9D00B-059C-A780-0CD3-E070EAA22E78}"/>
          </ac:spMkLst>
        </pc:sp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5" creationId="{107FE613-482C-AE2B-AA92-EE5B6E998F4E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1" creationId="{D6987764-1F0A-2CA5-FC3B-8807B30741F2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4" creationId="{7E23203E-1025-B100-7DFE-AADDB37106BC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171" creationId="{5DF90E65-E004-FC0F-FB67-4C4F87D718A5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22" creationId="{4D85AE3A-0D98-F953-9A65-6BE6983BB0B1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23" creationId="{95BF5A58-514B-DB2C-F4CD-3ED2E2C69DA9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24" creationId="{3AA85CCA-CE8D-8D0B-7C17-1683F1978A7C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25" creationId="{5BAC4A8C-9ECA-32C5-B327-71DD365D9B24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26" creationId="{606E534C-91B5-8CB1-0BC4-99162B2E6095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27" creationId="{811E84C9-0C15-06ED-3073-D909365EAB9F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28" creationId="{E92B5CEC-7ED8-3799-96EB-B1D65AA91ECE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40" creationId="{EA98CCEA-C402-0BF0-A437-DE4EFEAC1FAC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41" creationId="{FED5903E-05F7-AC05-C5AE-8E13F35F3D77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42" creationId="{BB7689A0-8C82-49F0-9F85-FB5C39F54497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43" creationId="{C960F8B4-6B47-C424-4A7A-5AFD911C594F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44" creationId="{160BFC83-41E4-774A-B96D-AB171A31E3B6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45" creationId="{DE03B573-02A6-CC3D-8864-EC233E2089D6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46" creationId="{98E33D8A-BEB9-3922-6162-462D2D3FA37E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47" creationId="{86C6E1F8-7C4E-3FC3-4D7B-660320A5447E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48" creationId="{CD9D2E65-A347-4517-D775-65E3ED7CAEBB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49" creationId="{A02E9C0C-6019-A56C-F31D-67B2F5C74DE1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50" creationId="{F2B078AD-9BEB-8C4C-634A-C5A1B41A1F82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51" creationId="{A13C4620-C0E0-0D3C-5347-0D3DE5E6383E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52" creationId="{5FBD8580-78AC-5B02-8901-C7BE240FBC14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53" creationId="{63A47475-C53C-FB21-30C8-F903557E1FEB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54" creationId="{3E273614-0034-1271-82A7-C3BF6680EEF8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55" creationId="{EF29B758-C0A6-D679-BD2C-5D4388D98A43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56" creationId="{68D7AEBB-7955-B1DD-B135-985A7A13C480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57" creationId="{0CAEAD58-7758-21B4-1696-06C2D3385A61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58" creationId="{70C918B8-0D3F-4D51-4759-C20B044991D7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59" creationId="{3781CDDF-9A9B-AEFB-8E4C-28753A2D8F5E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60" creationId="{E8B682D1-91F7-7C21-2FB9-69F29BB7627C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61" creationId="{F3C326DF-A7C0-80FE-AEE5-E8FA9DD3C011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62" creationId="{6FA4E468-5FF3-9AA8-B9D2-C7C6172B72B5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63" creationId="{C7D70D0E-9EBA-6BCC-5015-C12DBC9E0C4A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64" creationId="{4CD53AEB-53F9-3E54-654C-39153480C0A1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65" creationId="{0CCA2EDB-C05B-9FE1-53E7-54062A98E318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66" creationId="{76BB87BC-0635-C281-BCCF-1161CDA4E6FC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67" creationId="{8CAE610D-B043-C823-7913-23CBBB5B0AA6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68" creationId="{0CC8CB10-37A4-0920-201F-9B535CA6268E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69" creationId="{FFEC67D2-8DF6-FCFC-E9FE-2B32B7107A8C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70" creationId="{7CC45224-33A0-73B9-FAEE-F2DEA82487F3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71" creationId="{40805039-26ED-3327-8864-A5999C1AD361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72" creationId="{06CA8E4B-4116-A564-61A7-22D44DC8227F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73" creationId="{09EECA86-394B-FB8B-FC63-BCA8715EE936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74" creationId="{EBE0C9A0-3584-673E-B718-E6161282D6BA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75" creationId="{9D9C7E97-10D6-70B7-7275-8C7BBF6A9CE8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76" creationId="{CD71480B-FE2F-2512-8A01-90E2B81217C6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77" creationId="{A6800CA1-AD52-BFF6-5694-8534F5FB2F70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78" creationId="{5C828E4D-034F-6C1B-AC1F-6530220C3637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79" creationId="{BCC6D463-5094-BD9E-CCD1-CC7ED8D0F898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80" creationId="{CF2EFB7E-5DDD-0A43-FFE4-9D1DC101F686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81" creationId="{8FE9713F-7D5F-0351-5722-829730294A1B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82" creationId="{89A1614F-531A-87CE-9D1C-AF27AF2751D6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83" creationId="{F16A9374-B9D9-C175-1EA8-BDB58502490F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84" creationId="{CE7F752A-8BAD-41B5-A44A-DAE6A1B3BEEC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85" creationId="{DB1050E8-4D6A-EE50-7661-8DEC6112C7A4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86" creationId="{7D47A3A2-4819-8603-C23B-AB1405C533F3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87" creationId="{080ABD67-976E-9E57-B04C-2E63903D6CF0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88" creationId="{B5D27070-B7D8-DD9E-CB17-4065F837EB59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89" creationId="{8C24DAB1-9086-B105-4160-52F00D9AB02F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90" creationId="{C976FA0C-A95F-BDE0-50DE-3BC1A841B267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91" creationId="{CD709619-4CF5-4674-8B72-7C2D841D070E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92" creationId="{F617240D-02C0-ED0A-8D62-A203ED4E3E9F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93" creationId="{7A43394F-B496-1F64-8976-C4C72165F55A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94" creationId="{62434127-E224-C27E-F678-579224DD9C45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95" creationId="{11160024-3A7B-4436-A2CC-AD0B79BC18F3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96" creationId="{677AF3BC-FA2C-CDA3-7C44-3E14234FD88B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97" creationId="{6A8155D0-FF9C-7909-B8F9-EDB218FAE048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98" creationId="{D12098E5-82D0-8AC9-EC4F-5F6E32B287F3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299" creationId="{BCED64EE-2517-E368-A43C-FB8AEAE2C73C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00" creationId="{ECB502A3-BF22-E2D6-2223-1B52CDD3FF81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01" creationId="{A7B403F6-2C48-34B6-59C9-D33C375F9719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02" creationId="{99EE4BAC-D272-806E-1D98-5AE8955683A9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03" creationId="{839CAE2D-25A0-77CC-7422-C811FF81CB95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04" creationId="{4EEC013D-3F2E-2394-AC20-06BE0B6DB00B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05" creationId="{52F3FB31-E354-E027-369E-5CA39362DDDD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06" creationId="{F961C0EA-75F5-5E3E-1151-9B2DC9DC2763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07" creationId="{8EF0CC17-A3E3-B717-C343-57AA6BBDFF7F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08" creationId="{95CE980A-BD0B-9416-058D-3262B01C5E20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09" creationId="{DF3FA3A0-A0E7-ECBA-68ED-B2F5F9E41B2D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10" creationId="{D4863806-90E2-A31B-CFB8-F9DEF4FC8D60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11" creationId="{680E99A1-951E-B91A-75D9-3DC91814E9DB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12" creationId="{61FE258F-70B0-DACE-537C-0AEFF5C785B3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13" creationId="{34C79749-C531-99BF-46DF-22BB397FB7A1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14" creationId="{D9E07650-779B-1C74-723B-CA65E613081B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15" creationId="{D926CF62-E290-2A98-A416-EEB7BA564F9D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16" creationId="{DFCB0B1C-D47B-779E-5235-0C6CDED094F4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17" creationId="{805C38BF-4BA6-FC14-E85F-69F4B6E4C307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18" creationId="{FAFDEA45-51D9-7528-B894-8AE08997A9EC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19" creationId="{5EEDFDC1-5E50-F8AC-C56E-39AB810A2EEF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20" creationId="{F95ACD7B-F02C-BF48-340D-2B91D23307EB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21" creationId="{08B4EFF1-E635-E39E-6859-6605F1D7C5E5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22" creationId="{BCBD95AA-3D1F-C733-273D-4D5A8FEAB49E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23" creationId="{AB460399-95CF-8533-1A85-3F1A363FD098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24" creationId="{C5070392-4E43-4754-5287-6285AAC99C2C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25" creationId="{0331F33F-1DF3-D5FE-5434-0C24FF031ABC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26" creationId="{CB076797-2A78-C23E-F3EE-586CE7864569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27" creationId="{1196E346-B320-4837-448B-FC82A13095CA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28" creationId="{1D6518BC-19F5-3532-1B71-60B7341984D6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29" creationId="{144E4522-BAC8-F322-F53E-733188A08120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330" creationId="{9A9769F3-988F-9633-E3D7-FE35F98DDD50}"/>
          </ac:cxnSpMkLst>
        </pc:cxnChg>
        <pc:cxnChg chg="del">
          <ac:chgData name="Mr J Bee (BWCET)" userId="a1856448-f297-487a-a7ea-498499ce4ab3" providerId="ADAL" clId="{7B77F153-592D-49B5-BFF1-A2EAA9389930}" dt="2024-11-13T16:04:45.273" v="19695" actId="478"/>
          <ac:cxnSpMkLst>
            <pc:docMk/>
            <pc:sldMk cId="1243307211" sldId="1912"/>
            <ac:cxnSpMk id="430" creationId="{E613A5E7-2BFC-079D-3BFB-A6DA2DFEC808}"/>
          </ac:cxnSpMkLst>
        </pc:cxnChg>
        <pc:cxnChg chg="del mod">
          <ac:chgData name="Mr J Bee (BWCET)" userId="a1856448-f297-487a-a7ea-498499ce4ab3" providerId="ADAL" clId="{7B77F153-592D-49B5-BFF1-A2EAA9389930}" dt="2024-11-13T16:04:50.030" v="19696" actId="478"/>
          <ac:cxnSpMkLst>
            <pc:docMk/>
            <pc:sldMk cId="1243307211" sldId="1912"/>
            <ac:cxnSpMk id="433" creationId="{91DD7961-D155-8D0C-F56E-A65DA0D087CE}"/>
          </ac:cxnSpMkLst>
        </pc:cxnChg>
        <pc:cxnChg chg="del mod">
          <ac:chgData name="Mr J Bee (BWCET)" userId="a1856448-f297-487a-a7ea-498499ce4ab3" providerId="ADAL" clId="{7B77F153-592D-49B5-BFF1-A2EAA9389930}" dt="2024-11-13T16:04:50.030" v="19696" actId="478"/>
          <ac:cxnSpMkLst>
            <pc:docMk/>
            <pc:sldMk cId="1243307211" sldId="1912"/>
            <ac:cxnSpMk id="438" creationId="{712D6934-67ED-C655-2C7E-05514204630E}"/>
          </ac:cxnSpMkLst>
        </pc:cxnChg>
        <pc:cxnChg chg="del mod">
          <ac:chgData name="Mr J Bee (BWCET)" userId="a1856448-f297-487a-a7ea-498499ce4ab3" providerId="ADAL" clId="{7B77F153-592D-49B5-BFF1-A2EAA9389930}" dt="2024-11-13T16:04:50.030" v="19696" actId="478"/>
          <ac:cxnSpMkLst>
            <pc:docMk/>
            <pc:sldMk cId="1243307211" sldId="1912"/>
            <ac:cxnSpMk id="441" creationId="{C5A3AFB7-5F27-BC48-7583-5DB1406FDD67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971778912" sldId="1913"/>
        </pc:sldMkLst>
        <pc:spChg chg="del">
          <ac:chgData name="Mr J Bee (BWCET)" userId="a1856448-f297-487a-a7ea-498499ce4ab3" providerId="ADAL" clId="{7B77F153-592D-49B5-BFF1-A2EAA9389930}" dt="2024-11-13T16:06:21.434" v="19707" actId="478"/>
          <ac:spMkLst>
            <pc:docMk/>
            <pc:sldMk cId="3971778912" sldId="1913"/>
            <ac:spMk id="2" creationId="{40651460-A776-8822-7AE9-1963E1721A5F}"/>
          </ac:spMkLst>
        </pc:spChg>
        <pc:spChg chg="mod">
          <ac:chgData name="Mr J Bee (BWCET)" userId="a1856448-f297-487a-a7ea-498499ce4ab3" providerId="ADAL" clId="{7B77F153-592D-49B5-BFF1-A2EAA9389930}" dt="2024-11-13T16:06:24.768" v="19710" actId="1076"/>
          <ac:spMkLst>
            <pc:docMk/>
            <pc:sldMk cId="3971778912" sldId="1913"/>
            <ac:spMk id="3" creationId="{9CEEB210-6098-0001-06D0-C6C2BF2B67F4}"/>
          </ac:spMkLst>
        </pc:spChg>
        <pc:spChg chg="mod">
          <ac:chgData name="Mr J Bee (BWCET)" userId="a1856448-f297-487a-a7ea-498499ce4ab3" providerId="ADAL" clId="{7B77F153-592D-49B5-BFF1-A2EAA9389930}" dt="2024-11-13T16:06:27.268" v="19712" actId="1076"/>
          <ac:spMkLst>
            <pc:docMk/>
            <pc:sldMk cId="3971778912" sldId="1913"/>
            <ac:spMk id="4" creationId="{32B961FE-61F8-DEF9-DD71-0F76D1BFC3D5}"/>
          </ac:spMkLst>
        </pc:spChg>
        <pc:spChg chg="mod">
          <ac:chgData name="Mr J Bee (BWCET)" userId="a1856448-f297-487a-a7ea-498499ce4ab3" providerId="ADAL" clId="{7B77F153-592D-49B5-BFF1-A2EAA9389930}" dt="2024-11-13T16:06:29.231" v="19713" actId="1076"/>
          <ac:spMkLst>
            <pc:docMk/>
            <pc:sldMk cId="3971778912" sldId="1913"/>
            <ac:spMk id="5" creationId="{E44FF600-0B79-1F5B-01BA-7D5220D88468}"/>
          </ac:spMkLst>
        </pc:spChg>
        <pc:spChg chg="del">
          <ac:chgData name="Mr J Bee (BWCET)" userId="a1856448-f297-487a-a7ea-498499ce4ab3" providerId="ADAL" clId="{7B77F153-592D-49B5-BFF1-A2EAA9389930}" dt="2024-11-13T16:06:22.165" v="19708" actId="478"/>
          <ac:spMkLst>
            <pc:docMk/>
            <pc:sldMk cId="3971778912" sldId="1913"/>
            <ac:spMk id="6" creationId="{53B849FD-0EE3-46C6-955A-90201AD0E8A8}"/>
          </ac:spMkLst>
        </pc:spChg>
        <pc:spChg chg="mod">
          <ac:chgData name="Mr J Bee (BWCET)" userId="a1856448-f297-487a-a7ea-498499ce4ab3" providerId="ADAL" clId="{7B77F153-592D-49B5-BFF1-A2EAA9389930}" dt="2024-11-13T16:06:32.630" v="19715" actId="1076"/>
          <ac:spMkLst>
            <pc:docMk/>
            <pc:sldMk cId="3971778912" sldId="1913"/>
            <ac:spMk id="7" creationId="{531F2031-4DE0-606A-E293-BF2EB6B07CF7}"/>
          </ac:spMkLst>
        </pc:spChg>
        <pc:spChg chg="mod">
          <ac:chgData name="Mr J Bee (BWCET)" userId="a1856448-f297-487a-a7ea-498499ce4ab3" providerId="ADAL" clId="{7B77F153-592D-49B5-BFF1-A2EAA9389930}" dt="2024-11-13T16:06:31.151" v="19714" actId="1076"/>
          <ac:spMkLst>
            <pc:docMk/>
            <pc:sldMk cId="3971778912" sldId="1913"/>
            <ac:spMk id="8" creationId="{4968694A-EFF6-B84D-838F-96DF172171B4}"/>
          </ac:spMkLst>
        </pc:spChg>
        <pc:spChg chg="del">
          <ac:chgData name="Mr J Bee (BWCET)" userId="a1856448-f297-487a-a7ea-498499ce4ab3" providerId="ADAL" clId="{7B77F153-592D-49B5-BFF1-A2EAA9389930}" dt="2024-11-13T16:06:19.333" v="19706" actId="478"/>
          <ac:spMkLst>
            <pc:docMk/>
            <pc:sldMk cId="3971778912" sldId="1913"/>
            <ac:spMk id="9" creationId="{CCDC5B50-CC78-9480-26EB-526D4FC55C69}"/>
          </ac:spMkLst>
        </pc:spChg>
        <pc:spChg chg="mod">
          <ac:chgData name="Mr J Bee (BWCET)" userId="a1856448-f297-487a-a7ea-498499ce4ab3" providerId="ADAL" clId="{7B77F153-592D-49B5-BFF1-A2EAA9389930}" dt="2024-11-13T16:06:26.058" v="19711" actId="1076"/>
          <ac:spMkLst>
            <pc:docMk/>
            <pc:sldMk cId="3971778912" sldId="1913"/>
            <ac:spMk id="10" creationId="{C2985A8B-9135-56D3-22A8-09F1899D9D94}"/>
          </ac:spMkLst>
        </pc:spChg>
        <pc:spChg chg="add mod">
          <ac:chgData name="Mr J Bee (BWCET)" userId="a1856448-f297-487a-a7ea-498499ce4ab3" providerId="ADAL" clId="{7B77F153-592D-49B5-BFF1-A2EAA9389930}" dt="2024-11-13T16:07:27.364" v="19728" actId="20577"/>
          <ac:spMkLst>
            <pc:docMk/>
            <pc:sldMk cId="3971778912" sldId="1913"/>
            <ac:spMk id="14" creationId="{5DE993E8-83F2-D5AD-1C75-12CD4B3BD7CD}"/>
          </ac:spMkLst>
        </pc:spChg>
      </pc:sldChg>
      <pc:sldChg chg="add del">
        <pc:chgData name="Mr J Bee (BWCET)" userId="a1856448-f297-487a-a7ea-498499ce4ab3" providerId="ADAL" clId="{7B77F153-592D-49B5-BFF1-A2EAA9389930}" dt="2024-11-13T16:07:32.748" v="19730"/>
        <pc:sldMkLst>
          <pc:docMk/>
          <pc:sldMk cId="1602765537" sldId="1914"/>
        </pc:sldMkLst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461500500" sldId="1914"/>
        </pc:sldMkLst>
        <pc:spChg chg="mod">
          <ac:chgData name="Mr J Bee (BWCET)" userId="a1856448-f297-487a-a7ea-498499ce4ab3" providerId="ADAL" clId="{7B77F153-592D-49B5-BFF1-A2EAA9389930}" dt="2024-11-13T16:07:57.415" v="19740" actId="1076"/>
          <ac:spMkLst>
            <pc:docMk/>
            <pc:sldMk cId="3461500500" sldId="1914"/>
            <ac:spMk id="2" creationId="{48B37A83-7189-1972-4E42-58F10ACB8144}"/>
          </ac:spMkLst>
        </pc:spChg>
        <pc:spChg chg="del">
          <ac:chgData name="Mr J Bee (BWCET)" userId="a1856448-f297-487a-a7ea-498499ce4ab3" providerId="ADAL" clId="{7B77F153-592D-49B5-BFF1-A2EAA9389930}" dt="2024-11-13T16:07:54.694" v="19738" actId="478"/>
          <ac:spMkLst>
            <pc:docMk/>
            <pc:sldMk cId="3461500500" sldId="1914"/>
            <ac:spMk id="3" creationId="{6F765991-664D-6977-4714-EC81F440D009}"/>
          </ac:spMkLst>
        </pc:spChg>
        <pc:spChg chg="mod">
          <ac:chgData name="Mr J Bee (BWCET)" userId="a1856448-f297-487a-a7ea-498499ce4ab3" providerId="ADAL" clId="{7B77F153-592D-49B5-BFF1-A2EAA9389930}" dt="2024-11-13T16:08:01.277" v="19742" actId="1076"/>
          <ac:spMkLst>
            <pc:docMk/>
            <pc:sldMk cId="3461500500" sldId="1914"/>
            <ac:spMk id="4" creationId="{E3886C6F-A9AF-073B-63E8-015793948E83}"/>
          </ac:spMkLst>
        </pc:spChg>
        <pc:spChg chg="mod">
          <ac:chgData name="Mr J Bee (BWCET)" userId="a1856448-f297-487a-a7ea-498499ce4ab3" providerId="ADAL" clId="{7B77F153-592D-49B5-BFF1-A2EAA9389930}" dt="2024-11-13T16:08:09.135" v="19748" actId="1076"/>
          <ac:spMkLst>
            <pc:docMk/>
            <pc:sldMk cId="3461500500" sldId="1914"/>
            <ac:spMk id="5" creationId="{F4077014-6167-8B80-0BFE-F793CA5A20BD}"/>
          </ac:spMkLst>
        </pc:spChg>
        <pc:spChg chg="mod">
          <ac:chgData name="Mr J Bee (BWCET)" userId="a1856448-f297-487a-a7ea-498499ce4ab3" providerId="ADAL" clId="{7B77F153-592D-49B5-BFF1-A2EAA9389930}" dt="2024-11-13T16:07:59.179" v="19741" actId="1076"/>
          <ac:spMkLst>
            <pc:docMk/>
            <pc:sldMk cId="3461500500" sldId="1914"/>
            <ac:spMk id="6" creationId="{AAD3C866-C8A8-1FBA-E220-55B11FF8E5B5}"/>
          </ac:spMkLst>
        </pc:spChg>
        <pc:spChg chg="mod">
          <ac:chgData name="Mr J Bee (BWCET)" userId="a1856448-f297-487a-a7ea-498499ce4ab3" providerId="ADAL" clId="{7B77F153-592D-49B5-BFF1-A2EAA9389930}" dt="2024-11-13T16:08:07.638" v="19747" actId="1076"/>
          <ac:spMkLst>
            <pc:docMk/>
            <pc:sldMk cId="3461500500" sldId="1914"/>
            <ac:spMk id="7" creationId="{0E052660-528B-1E31-9E15-E33DF4964D80}"/>
          </ac:spMkLst>
        </pc:spChg>
        <pc:spChg chg="mod">
          <ac:chgData name="Mr J Bee (BWCET)" userId="a1856448-f297-487a-a7ea-498499ce4ab3" providerId="ADAL" clId="{7B77F153-592D-49B5-BFF1-A2EAA9389930}" dt="2024-11-13T16:08:04.904" v="19745" actId="1076"/>
          <ac:spMkLst>
            <pc:docMk/>
            <pc:sldMk cId="3461500500" sldId="1914"/>
            <ac:spMk id="8" creationId="{29647290-A38D-1756-26B4-2671EFAE7FD7}"/>
          </ac:spMkLst>
        </pc:spChg>
        <pc:spChg chg="del">
          <ac:chgData name="Mr J Bee (BWCET)" userId="a1856448-f297-487a-a7ea-498499ce4ab3" providerId="ADAL" clId="{7B77F153-592D-49B5-BFF1-A2EAA9389930}" dt="2024-11-13T16:07:55.717" v="19739" actId="478"/>
          <ac:spMkLst>
            <pc:docMk/>
            <pc:sldMk cId="3461500500" sldId="1914"/>
            <ac:spMk id="9" creationId="{11B4D5B7-779F-4C49-AC8B-7BF4B91F332C}"/>
          </ac:spMkLst>
        </pc:spChg>
        <pc:spChg chg="mod">
          <ac:chgData name="Mr J Bee (BWCET)" userId="a1856448-f297-487a-a7ea-498499ce4ab3" providerId="ADAL" clId="{7B77F153-592D-49B5-BFF1-A2EAA9389930}" dt="2024-11-13T16:08:03.415" v="19744" actId="1076"/>
          <ac:spMkLst>
            <pc:docMk/>
            <pc:sldMk cId="3461500500" sldId="1914"/>
            <ac:spMk id="10" creationId="{42FA2759-BA1E-C159-3348-379F9E0F1CAF}"/>
          </ac:spMkLst>
        </pc:spChg>
        <pc:spChg chg="mod">
          <ac:chgData name="Mr J Bee (BWCET)" userId="a1856448-f297-487a-a7ea-498499ce4ab3" providerId="ADAL" clId="{7B77F153-592D-49B5-BFF1-A2EAA9389930}" dt="2024-11-13T16:08:37.910" v="19754" actId="20577"/>
          <ac:spMkLst>
            <pc:docMk/>
            <pc:sldMk cId="3461500500" sldId="1914"/>
            <ac:spMk id="14" creationId="{DB6F6E97-5185-0789-5B7C-0AD7E167E07C}"/>
          </ac:spMkLst>
        </pc:spChg>
        <pc:spChg chg="add mod">
          <ac:chgData name="Mr J Bee (BWCET)" userId="a1856448-f297-487a-a7ea-498499ce4ab3" providerId="ADAL" clId="{7B77F153-592D-49B5-BFF1-A2EAA9389930}" dt="2024-11-13T16:08:06.851" v="19746" actId="1076"/>
          <ac:spMkLst>
            <pc:docMk/>
            <pc:sldMk cId="3461500500" sldId="1914"/>
            <ac:spMk id="15" creationId="{4C29AD12-CE82-43EA-072F-5983540B1D68}"/>
          </ac:spMkLst>
        </pc:spChg>
        <pc:spChg chg="add mod">
          <ac:chgData name="Mr J Bee (BWCET)" userId="a1856448-f297-487a-a7ea-498499ce4ab3" providerId="ADAL" clId="{7B77F153-592D-49B5-BFF1-A2EAA9389930}" dt="2024-11-13T16:07:41.804" v="19734" actId="1076"/>
          <ac:spMkLst>
            <pc:docMk/>
            <pc:sldMk cId="3461500500" sldId="1914"/>
            <ac:spMk id="16" creationId="{13FBE16F-0FBF-CAC6-3212-64B9B4DD7C5F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244294303" sldId="1915"/>
        </pc:sldMkLst>
        <pc:spChg chg="add mod">
          <ac:chgData name="Mr J Bee (BWCET)" userId="a1856448-f297-487a-a7ea-498499ce4ab3" providerId="ADAL" clId="{7B77F153-592D-49B5-BFF1-A2EAA9389930}" dt="2024-11-13T16:13:39.653" v="19879" actId="1076"/>
          <ac:spMkLst>
            <pc:docMk/>
            <pc:sldMk cId="2244294303" sldId="1915"/>
            <ac:spMk id="3" creationId="{1735498D-3C32-B0B3-B04F-6C70C75C892A}"/>
          </ac:spMkLst>
        </pc:spChg>
        <pc:spChg chg="add mod">
          <ac:chgData name="Mr J Bee (BWCET)" userId="a1856448-f297-487a-a7ea-498499ce4ab3" providerId="ADAL" clId="{7B77F153-592D-49B5-BFF1-A2EAA9389930}" dt="2024-11-13T16:13:39.653" v="19879" actId="1076"/>
          <ac:spMkLst>
            <pc:docMk/>
            <pc:sldMk cId="2244294303" sldId="1915"/>
            <ac:spMk id="4" creationId="{759B4CCE-1FC6-A9F6-6C27-532EF46DAAA5}"/>
          </ac:spMkLst>
        </pc:spChg>
        <pc:spChg chg="del">
          <ac:chgData name="Mr J Bee (BWCET)" userId="a1856448-f297-487a-a7ea-498499ce4ab3" providerId="ADAL" clId="{7B77F153-592D-49B5-BFF1-A2EAA9389930}" dt="2024-11-13T16:09:20.105" v="19757" actId="478"/>
          <ac:spMkLst>
            <pc:docMk/>
            <pc:sldMk cId="2244294303" sldId="1915"/>
            <ac:spMk id="5" creationId="{5BA948D0-327A-7CBC-B857-5FDDA6D36AE2}"/>
          </ac:spMkLst>
        </pc:spChg>
        <pc:spChg chg="add mod">
          <ac:chgData name="Mr J Bee (BWCET)" userId="a1856448-f297-487a-a7ea-498499ce4ab3" providerId="ADAL" clId="{7B77F153-592D-49B5-BFF1-A2EAA9389930}" dt="2024-11-13T16:13:39.653" v="19879" actId="1076"/>
          <ac:spMkLst>
            <pc:docMk/>
            <pc:sldMk cId="2244294303" sldId="1915"/>
            <ac:spMk id="6" creationId="{2477AA50-2809-52E3-A144-27211D3A4A2D}"/>
          </ac:spMkLst>
        </pc:spChg>
        <pc:spChg chg="add mod">
          <ac:chgData name="Mr J Bee (BWCET)" userId="a1856448-f297-487a-a7ea-498499ce4ab3" providerId="ADAL" clId="{7B77F153-592D-49B5-BFF1-A2EAA9389930}" dt="2024-11-13T16:13:39.653" v="19879" actId="1076"/>
          <ac:spMkLst>
            <pc:docMk/>
            <pc:sldMk cId="2244294303" sldId="1915"/>
            <ac:spMk id="8" creationId="{4DA94E19-1E5A-8428-16C9-67FC7DDD5389}"/>
          </ac:spMkLst>
        </pc:spChg>
        <pc:spChg chg="add mod">
          <ac:chgData name="Mr J Bee (BWCET)" userId="a1856448-f297-487a-a7ea-498499ce4ab3" providerId="ADAL" clId="{7B77F153-592D-49B5-BFF1-A2EAA9389930}" dt="2024-11-13T16:13:39.653" v="19879" actId="1076"/>
          <ac:spMkLst>
            <pc:docMk/>
            <pc:sldMk cId="2244294303" sldId="1915"/>
            <ac:spMk id="9" creationId="{5FF1740C-2AD9-D113-C235-6124B03D4B4F}"/>
          </ac:spMkLst>
        </pc:spChg>
        <pc:spChg chg="add mod">
          <ac:chgData name="Mr J Bee (BWCET)" userId="a1856448-f297-487a-a7ea-498499ce4ab3" providerId="ADAL" clId="{7B77F153-592D-49B5-BFF1-A2EAA9389930}" dt="2024-11-13T16:13:39.653" v="19879" actId="1076"/>
          <ac:spMkLst>
            <pc:docMk/>
            <pc:sldMk cId="2244294303" sldId="1915"/>
            <ac:spMk id="10" creationId="{B5D914C2-3780-D442-70A3-AC814F213413}"/>
          </ac:spMkLst>
        </pc:spChg>
        <pc:spChg chg="del">
          <ac:chgData name="Mr J Bee (BWCET)" userId="a1856448-f297-487a-a7ea-498499ce4ab3" providerId="ADAL" clId="{7B77F153-592D-49B5-BFF1-A2EAA9389930}" dt="2024-11-13T16:09:19.064" v="19756" actId="478"/>
          <ac:spMkLst>
            <pc:docMk/>
            <pc:sldMk cId="2244294303" sldId="1915"/>
            <ac:spMk id="67" creationId="{B2A14162-6743-9ACE-1B6C-1783B87C0F2A}"/>
          </ac:spMkLst>
        </pc:spChg>
        <pc:spChg chg="del">
          <ac:chgData name="Mr J Bee (BWCET)" userId="a1856448-f297-487a-a7ea-498499ce4ab3" providerId="ADAL" clId="{7B77F153-592D-49B5-BFF1-A2EAA9389930}" dt="2024-11-13T16:09:19.064" v="19756" actId="478"/>
          <ac:spMkLst>
            <pc:docMk/>
            <pc:sldMk cId="2244294303" sldId="1915"/>
            <ac:spMk id="68" creationId="{7E85615E-0A8F-FF7F-81A2-98DE68F912CD}"/>
          </ac:spMkLst>
        </pc:spChg>
        <pc:spChg chg="del">
          <ac:chgData name="Mr J Bee (BWCET)" userId="a1856448-f297-487a-a7ea-498499ce4ab3" providerId="ADAL" clId="{7B77F153-592D-49B5-BFF1-A2EAA9389930}" dt="2024-11-13T16:09:19.064" v="19756" actId="478"/>
          <ac:spMkLst>
            <pc:docMk/>
            <pc:sldMk cId="2244294303" sldId="1915"/>
            <ac:spMk id="69" creationId="{86E974E4-BD6A-C6AD-088D-EDCF2B8D6300}"/>
          </ac:spMkLst>
        </pc:spChg>
        <pc:spChg chg="del">
          <ac:chgData name="Mr J Bee (BWCET)" userId="a1856448-f297-487a-a7ea-498499ce4ab3" providerId="ADAL" clId="{7B77F153-592D-49B5-BFF1-A2EAA9389930}" dt="2024-11-13T16:09:19.064" v="19756" actId="478"/>
          <ac:spMkLst>
            <pc:docMk/>
            <pc:sldMk cId="2244294303" sldId="1915"/>
            <ac:spMk id="70" creationId="{CB840B89-30FB-E3AE-4B16-BAAA1841E43E}"/>
          </ac:spMkLst>
        </pc:spChg>
        <pc:spChg chg="mod">
          <ac:chgData name="Mr J Bee (BWCET)" userId="a1856448-f297-487a-a7ea-498499ce4ab3" providerId="ADAL" clId="{7B77F153-592D-49B5-BFF1-A2EAA9389930}" dt="2024-11-13T16:14:09.584" v="19905" actId="20577"/>
          <ac:spMkLst>
            <pc:docMk/>
            <pc:sldMk cId="2244294303" sldId="1915"/>
            <ac:spMk id="83" creationId="{D96FB969-A738-016D-4C62-475453207992}"/>
          </ac:spMkLst>
        </pc:spChg>
        <pc:graphicFrameChg chg="add mod modGraphic">
          <ac:chgData name="Mr J Bee (BWCET)" userId="a1856448-f297-487a-a7ea-498499ce4ab3" providerId="ADAL" clId="{7B77F153-592D-49B5-BFF1-A2EAA9389930}" dt="2024-11-13T16:14:17.475" v="19906" actId="1076"/>
          <ac:graphicFrameMkLst>
            <pc:docMk/>
            <pc:sldMk cId="2244294303" sldId="1915"/>
            <ac:graphicFrameMk id="2" creationId="{B524CD6F-6E17-C357-C609-0D035825432C}"/>
          </ac:graphicFrameMkLst>
        </pc:graphicFrameChg>
        <pc:picChg chg="del">
          <ac:chgData name="Mr J Bee (BWCET)" userId="a1856448-f297-487a-a7ea-498499ce4ab3" providerId="ADAL" clId="{7B77F153-592D-49B5-BFF1-A2EAA9389930}" dt="2024-11-13T16:09:21.020" v="19758" actId="478"/>
          <ac:picMkLst>
            <pc:docMk/>
            <pc:sldMk cId="2244294303" sldId="1915"/>
            <ac:picMk id="7" creationId="{9718812C-B33E-DDEC-B049-50AEABBC2B65}"/>
          </ac:picMkLst>
        </pc:pic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679920092" sldId="1916"/>
        </pc:sldMkLst>
        <pc:spChg chg="del">
          <ac:chgData name="Mr J Bee (BWCET)" userId="a1856448-f297-487a-a7ea-498499ce4ab3" providerId="ADAL" clId="{7B77F153-592D-49B5-BFF1-A2EAA9389930}" dt="2024-11-13T16:15:03.011" v="19909" actId="478"/>
          <ac:spMkLst>
            <pc:docMk/>
            <pc:sldMk cId="2679920092" sldId="1916"/>
            <ac:spMk id="2" creationId="{C606B91B-5F63-9C0B-22A4-67708E745321}"/>
          </ac:spMkLst>
        </pc:spChg>
        <pc:spChg chg="del">
          <ac:chgData name="Mr J Bee (BWCET)" userId="a1856448-f297-487a-a7ea-498499ce4ab3" providerId="ADAL" clId="{7B77F153-592D-49B5-BFF1-A2EAA9389930}" dt="2024-11-13T16:15:03.011" v="19909" actId="478"/>
          <ac:spMkLst>
            <pc:docMk/>
            <pc:sldMk cId="2679920092" sldId="1916"/>
            <ac:spMk id="3" creationId="{BC532E48-3AD4-1B7C-3EE8-DC771ACDCEC2}"/>
          </ac:spMkLst>
        </pc:spChg>
        <pc:spChg chg="del">
          <ac:chgData name="Mr J Bee (BWCET)" userId="a1856448-f297-487a-a7ea-498499ce4ab3" providerId="ADAL" clId="{7B77F153-592D-49B5-BFF1-A2EAA9389930}" dt="2024-11-13T16:15:03.011" v="19909" actId="478"/>
          <ac:spMkLst>
            <pc:docMk/>
            <pc:sldMk cId="2679920092" sldId="1916"/>
            <ac:spMk id="4" creationId="{88338C5A-A013-C46F-3346-947CD6BC7F92}"/>
          </ac:spMkLst>
        </pc:spChg>
        <pc:spChg chg="del">
          <ac:chgData name="Mr J Bee (BWCET)" userId="a1856448-f297-487a-a7ea-498499ce4ab3" providerId="ADAL" clId="{7B77F153-592D-49B5-BFF1-A2EAA9389930}" dt="2024-11-13T16:15:03.011" v="19909" actId="478"/>
          <ac:spMkLst>
            <pc:docMk/>
            <pc:sldMk cId="2679920092" sldId="1916"/>
            <ac:spMk id="5" creationId="{E02101F0-5243-4517-EB1C-1FCA6CD9987B}"/>
          </ac:spMkLst>
        </pc:spChg>
        <pc:spChg chg="del">
          <ac:chgData name="Mr J Bee (BWCET)" userId="a1856448-f297-487a-a7ea-498499ce4ab3" providerId="ADAL" clId="{7B77F153-592D-49B5-BFF1-A2EAA9389930}" dt="2024-11-13T16:15:03.011" v="19909" actId="478"/>
          <ac:spMkLst>
            <pc:docMk/>
            <pc:sldMk cId="2679920092" sldId="1916"/>
            <ac:spMk id="6" creationId="{F5AD8683-FBEC-351F-62F3-86E816AC74CC}"/>
          </ac:spMkLst>
        </pc:spChg>
        <pc:spChg chg="del">
          <ac:chgData name="Mr J Bee (BWCET)" userId="a1856448-f297-487a-a7ea-498499ce4ab3" providerId="ADAL" clId="{7B77F153-592D-49B5-BFF1-A2EAA9389930}" dt="2024-11-13T16:15:03.011" v="19909" actId="478"/>
          <ac:spMkLst>
            <pc:docMk/>
            <pc:sldMk cId="2679920092" sldId="1916"/>
            <ac:spMk id="7" creationId="{2974FACE-F3B5-F8E6-081D-71E26B8CF281}"/>
          </ac:spMkLst>
        </pc:spChg>
        <pc:spChg chg="del">
          <ac:chgData name="Mr J Bee (BWCET)" userId="a1856448-f297-487a-a7ea-498499ce4ab3" providerId="ADAL" clId="{7B77F153-592D-49B5-BFF1-A2EAA9389930}" dt="2024-11-13T16:15:03.011" v="19909" actId="478"/>
          <ac:spMkLst>
            <pc:docMk/>
            <pc:sldMk cId="2679920092" sldId="1916"/>
            <ac:spMk id="8" creationId="{DB096677-FA89-2467-E08A-F55F20B1C10A}"/>
          </ac:spMkLst>
        </pc:spChg>
        <pc:spChg chg="del">
          <ac:chgData name="Mr J Bee (BWCET)" userId="a1856448-f297-487a-a7ea-498499ce4ab3" providerId="ADAL" clId="{7B77F153-592D-49B5-BFF1-A2EAA9389930}" dt="2024-11-13T16:15:03.011" v="19909" actId="478"/>
          <ac:spMkLst>
            <pc:docMk/>
            <pc:sldMk cId="2679920092" sldId="1916"/>
            <ac:spMk id="9" creationId="{826C60C8-D8D1-5DD8-F2DD-6A5C4496CAE4}"/>
          </ac:spMkLst>
        </pc:spChg>
        <pc:spChg chg="del">
          <ac:chgData name="Mr J Bee (BWCET)" userId="a1856448-f297-487a-a7ea-498499ce4ab3" providerId="ADAL" clId="{7B77F153-592D-49B5-BFF1-A2EAA9389930}" dt="2024-11-13T16:15:03.011" v="19909" actId="478"/>
          <ac:spMkLst>
            <pc:docMk/>
            <pc:sldMk cId="2679920092" sldId="1916"/>
            <ac:spMk id="10" creationId="{97EFC3DB-3321-B6F1-E53A-A79DAF6A67A9}"/>
          </ac:spMkLst>
        </pc:spChg>
        <pc:spChg chg="add mod">
          <ac:chgData name="Mr J Bee (BWCET)" userId="a1856448-f297-487a-a7ea-498499ce4ab3" providerId="ADAL" clId="{7B77F153-592D-49B5-BFF1-A2EAA9389930}" dt="2024-11-13T16:18:10.632" v="19973" actId="1076"/>
          <ac:spMkLst>
            <pc:docMk/>
            <pc:sldMk cId="2679920092" sldId="1916"/>
            <ac:spMk id="35" creationId="{2B862A3C-C382-5BC3-85AF-28E4934FB522}"/>
          </ac:spMkLst>
        </pc:spChg>
        <pc:spChg chg="add mod">
          <ac:chgData name="Mr J Bee (BWCET)" userId="a1856448-f297-487a-a7ea-498499ce4ab3" providerId="ADAL" clId="{7B77F153-592D-49B5-BFF1-A2EAA9389930}" dt="2024-11-13T16:19:24.419" v="19993" actId="20577"/>
          <ac:spMkLst>
            <pc:docMk/>
            <pc:sldMk cId="2679920092" sldId="1916"/>
            <ac:spMk id="36" creationId="{5838A40B-DFAB-3D3A-BD8E-6F6CB0816218}"/>
          </ac:spMkLst>
        </pc:spChg>
        <pc:spChg chg="del">
          <ac:chgData name="Mr J Bee (BWCET)" userId="a1856448-f297-487a-a7ea-498499ce4ab3" providerId="ADAL" clId="{7B77F153-592D-49B5-BFF1-A2EAA9389930}" dt="2024-11-13T16:15:00.948" v="19908" actId="478"/>
          <ac:spMkLst>
            <pc:docMk/>
            <pc:sldMk cId="2679920092" sldId="1916"/>
            <ac:spMk id="229" creationId="{901F5A3E-C516-BEFD-4005-D93889DC61E5}"/>
          </ac:spMkLst>
        </pc:spChg>
        <pc:spChg chg="del">
          <ac:chgData name="Mr J Bee (BWCET)" userId="a1856448-f297-487a-a7ea-498499ce4ab3" providerId="ADAL" clId="{7B77F153-592D-49B5-BFF1-A2EAA9389930}" dt="2024-11-13T16:15:00.948" v="19908" actId="478"/>
          <ac:spMkLst>
            <pc:docMk/>
            <pc:sldMk cId="2679920092" sldId="1916"/>
            <ac:spMk id="230" creationId="{6064BFCB-B252-314F-3924-28CECEDF9DB4}"/>
          </ac:spMkLst>
        </pc:spChg>
        <pc:spChg chg="del">
          <ac:chgData name="Mr J Bee (BWCET)" userId="a1856448-f297-487a-a7ea-498499ce4ab3" providerId="ADAL" clId="{7B77F153-592D-49B5-BFF1-A2EAA9389930}" dt="2024-11-13T16:15:00.948" v="19908" actId="478"/>
          <ac:spMkLst>
            <pc:docMk/>
            <pc:sldMk cId="2679920092" sldId="1916"/>
            <ac:spMk id="231" creationId="{855DC4D9-37EF-D07E-5A5F-15CB7F7F9EAC}"/>
          </ac:spMkLst>
        </pc:spChg>
        <pc:spChg chg="del">
          <ac:chgData name="Mr J Bee (BWCET)" userId="a1856448-f297-487a-a7ea-498499ce4ab3" providerId="ADAL" clId="{7B77F153-592D-49B5-BFF1-A2EAA9389930}" dt="2024-11-13T16:15:00.948" v="19908" actId="478"/>
          <ac:spMkLst>
            <pc:docMk/>
            <pc:sldMk cId="2679920092" sldId="1916"/>
            <ac:spMk id="232" creationId="{BB898D16-5605-8F24-DBDE-77F9141348DC}"/>
          </ac:spMkLst>
        </pc:spChg>
        <pc:spChg chg="del">
          <ac:chgData name="Mr J Bee (BWCET)" userId="a1856448-f297-487a-a7ea-498499ce4ab3" providerId="ADAL" clId="{7B77F153-592D-49B5-BFF1-A2EAA9389930}" dt="2024-11-13T16:15:00.948" v="19908" actId="478"/>
          <ac:spMkLst>
            <pc:docMk/>
            <pc:sldMk cId="2679920092" sldId="1916"/>
            <ac:spMk id="233" creationId="{912442C0-33DA-DC32-D935-D63FD4EA168B}"/>
          </ac:spMkLst>
        </pc:spChg>
        <pc:spChg chg="del">
          <ac:chgData name="Mr J Bee (BWCET)" userId="a1856448-f297-487a-a7ea-498499ce4ab3" providerId="ADAL" clId="{7B77F153-592D-49B5-BFF1-A2EAA9389930}" dt="2024-11-13T16:15:00.948" v="19908" actId="478"/>
          <ac:spMkLst>
            <pc:docMk/>
            <pc:sldMk cId="2679920092" sldId="1916"/>
            <ac:spMk id="234" creationId="{7AEE9130-076F-0152-535B-E71FBEED72F4}"/>
          </ac:spMkLst>
        </pc:spChg>
        <pc:spChg chg="del">
          <ac:chgData name="Mr J Bee (BWCET)" userId="a1856448-f297-487a-a7ea-498499ce4ab3" providerId="ADAL" clId="{7B77F153-592D-49B5-BFF1-A2EAA9389930}" dt="2024-11-13T16:15:00.948" v="19908" actId="478"/>
          <ac:spMkLst>
            <pc:docMk/>
            <pc:sldMk cId="2679920092" sldId="1916"/>
            <ac:spMk id="235" creationId="{F48750F6-CC67-EA92-9709-FA00B28191F4}"/>
          </ac:spMkLst>
        </pc:spChg>
        <pc:spChg chg="del">
          <ac:chgData name="Mr J Bee (BWCET)" userId="a1856448-f297-487a-a7ea-498499ce4ab3" providerId="ADAL" clId="{7B77F153-592D-49B5-BFF1-A2EAA9389930}" dt="2024-11-13T16:15:00.948" v="19908" actId="478"/>
          <ac:spMkLst>
            <pc:docMk/>
            <pc:sldMk cId="2679920092" sldId="1916"/>
            <ac:spMk id="236" creationId="{AC7B15FB-9C0D-8642-3175-F39E80E4DC27}"/>
          </ac:spMkLst>
        </pc:spChg>
        <pc:spChg chg="del">
          <ac:chgData name="Mr J Bee (BWCET)" userId="a1856448-f297-487a-a7ea-498499ce4ab3" providerId="ADAL" clId="{7B77F153-592D-49B5-BFF1-A2EAA9389930}" dt="2024-11-13T16:15:00.948" v="19908" actId="478"/>
          <ac:spMkLst>
            <pc:docMk/>
            <pc:sldMk cId="2679920092" sldId="1916"/>
            <ac:spMk id="237" creationId="{647C3915-357B-B9E0-520A-06574714A0F0}"/>
          </ac:spMkLst>
        </pc:spChg>
        <pc:spChg chg="del">
          <ac:chgData name="Mr J Bee (BWCET)" userId="a1856448-f297-487a-a7ea-498499ce4ab3" providerId="ADAL" clId="{7B77F153-592D-49B5-BFF1-A2EAA9389930}" dt="2024-11-13T16:15:00.948" v="19908" actId="478"/>
          <ac:spMkLst>
            <pc:docMk/>
            <pc:sldMk cId="2679920092" sldId="1916"/>
            <ac:spMk id="238" creationId="{7ABF3F25-56D9-656E-816A-E9A071B9A413}"/>
          </ac:spMkLst>
        </pc:spChg>
        <pc:spChg chg="del">
          <ac:chgData name="Mr J Bee (BWCET)" userId="a1856448-f297-487a-a7ea-498499ce4ab3" providerId="ADAL" clId="{7B77F153-592D-49B5-BFF1-A2EAA9389930}" dt="2024-11-13T16:15:00.948" v="19908" actId="478"/>
          <ac:spMkLst>
            <pc:docMk/>
            <pc:sldMk cId="2679920092" sldId="1916"/>
            <ac:spMk id="239" creationId="{CA5D3553-21D1-7128-07BC-5172588C5C00}"/>
          </ac:spMkLst>
        </pc:spChg>
        <pc:spChg chg="mod">
          <ac:chgData name="Mr J Bee (BWCET)" userId="a1856448-f297-487a-a7ea-498499ce4ab3" providerId="ADAL" clId="{7B77F153-592D-49B5-BFF1-A2EAA9389930}" dt="2024-11-13T16:16:17.543" v="19931" actId="1076"/>
          <ac:spMkLst>
            <pc:docMk/>
            <pc:sldMk cId="2679920092" sldId="1916"/>
            <ac:spMk id="331" creationId="{79E58CA7-D17F-E83B-36DD-0CBE867077B3}"/>
          </ac:spMkLst>
        </pc:spChg>
        <pc:spChg chg="mod">
          <ac:chgData name="Mr J Bee (BWCET)" userId="a1856448-f297-487a-a7ea-498499ce4ab3" providerId="ADAL" clId="{7B77F153-592D-49B5-BFF1-A2EAA9389930}" dt="2024-11-13T16:16:17.543" v="19931" actId="1076"/>
          <ac:spMkLst>
            <pc:docMk/>
            <pc:sldMk cId="2679920092" sldId="1916"/>
            <ac:spMk id="434" creationId="{8C8ABAE0-DB11-A324-19F3-22A434DDB00C}"/>
          </ac:spMkLst>
        </pc:spChg>
        <pc:spChg chg="mod">
          <ac:chgData name="Mr J Bee (BWCET)" userId="a1856448-f297-487a-a7ea-498499ce4ab3" providerId="ADAL" clId="{7B77F153-592D-49B5-BFF1-A2EAA9389930}" dt="2024-11-13T16:16:17.543" v="19931" actId="1076"/>
          <ac:spMkLst>
            <pc:docMk/>
            <pc:sldMk cId="2679920092" sldId="1916"/>
            <ac:spMk id="435" creationId="{6C8E385B-5E78-90FA-0CCF-D01A61CC0BCD}"/>
          </ac:spMkLst>
        </pc:spChg>
        <pc:spChg chg="mod">
          <ac:chgData name="Mr J Bee (BWCET)" userId="a1856448-f297-487a-a7ea-498499ce4ab3" providerId="ADAL" clId="{7B77F153-592D-49B5-BFF1-A2EAA9389930}" dt="2024-11-13T16:16:17.543" v="19931" actId="1076"/>
          <ac:spMkLst>
            <pc:docMk/>
            <pc:sldMk cId="2679920092" sldId="1916"/>
            <ac:spMk id="436" creationId="{37A2A79E-C5E7-F79E-1CD9-546558A01A26}"/>
          </ac:spMkLst>
        </pc:sp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5" creationId="{5DA5D253-4911-FFE5-8A50-A35B66333AE8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1" creationId="{4F72B2C8-6C1D-D5DF-AD26-5D923AEF31BB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4" creationId="{A562F96D-2FC4-41B5-8DFB-F2F59A0D3947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171" creationId="{446227A7-A861-3CF7-9F19-E3626823A0A7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22" creationId="{7822A915-2A85-22DB-9474-5AA21F9AB423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23" creationId="{4D1EB8A5-DC0D-4A50-5010-20290E503895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24" creationId="{8A5FBDFB-C9CD-7011-7AE9-43E82C4D1FB7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25" creationId="{9D6B0A1C-B277-3D37-1E2D-B38445375D71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26" creationId="{1A2697B5-8C20-C9A3-9351-EA81336638E3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27" creationId="{175C0211-2DAB-C516-02F8-B249D6E11042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28" creationId="{2621E2FF-15F9-EB14-3168-9B380143B02D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40" creationId="{0AE09DF0-6BCE-7CBF-B119-8700DFD05A11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41" creationId="{D204259B-E816-A160-EF8A-683953EA5570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42" creationId="{F4CB24ED-4C82-1B9C-5813-B95B384DB5BB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43" creationId="{4B63BBCD-7CE5-9A6B-27C1-6A1F6D76C296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44" creationId="{A2A1CA28-DAB9-282E-3DF4-868643022C56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45" creationId="{1EE23FB9-7644-ABAB-7C9A-3EA74551B979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46" creationId="{A0195A75-4F78-474C-308A-591BB065903D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47" creationId="{B6AD239C-F3BA-C259-6F19-5077F25B2925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48" creationId="{E8B9B4BE-9993-83D0-5F42-0F31B182E651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49" creationId="{5AA670AA-2497-882F-E3DC-AF01DF99D344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50" creationId="{D253FBB8-0055-D5C6-A1BA-20969F8A5159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51" creationId="{CC5D0A48-48AC-716E-21E7-59ACA325DEFA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52" creationId="{38F53424-7E4D-F229-8C3C-2BD781482AA8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53" creationId="{10A3962A-5657-8AF7-A439-A92C21831500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54" creationId="{004382E8-2A79-BF9C-AC43-412CD216467E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55" creationId="{74B60F3C-ED8C-7026-21F4-2B787BE0E94A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56" creationId="{DD7ECAAA-6BEE-C8DA-D517-EC423208AE98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57" creationId="{A3E38E70-1136-23E5-5E69-8DB6A01553F5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58" creationId="{2748F237-68F0-6A53-D7A7-34A6A752E43E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59" creationId="{C5654C1C-9DC1-6094-47DC-F370C9562E97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60" creationId="{C41E3466-FDB6-8D7D-B15A-7370FD393307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61" creationId="{4763F217-F4B5-4CB5-C428-707ECEF05F61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62" creationId="{EBE84DE2-2581-8C1B-E750-C5019C2C440C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63" creationId="{9CE42D2B-090F-53BB-54A8-590367C69022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64" creationId="{44E8A3F8-7549-801F-7EF8-6F60030B6904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65" creationId="{E30D000F-788F-0519-FEF2-9D09E2705754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66" creationId="{1BC290F7-DD67-FB99-6296-6FA5162F384F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67" creationId="{FCF6999D-06A4-8E4F-B40B-7DA949668512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68" creationId="{8EE8A68C-ED37-C005-99D1-72347BCD03EC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69" creationId="{0D7E5053-23CF-EF48-FA3C-114FE1E3EEFA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70" creationId="{726F6EDD-F08F-3FE6-69A8-0E7E628698C0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71" creationId="{F458C336-C8CC-1C82-7E5D-E01DDE706ACC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72" creationId="{43FE2558-6459-19DF-4139-D45C6CC0905C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73" creationId="{B1B344A3-0BF8-476C-9449-755AC408124E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74" creationId="{05E16BC8-3783-D1CB-E6D1-E341C6E8B598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75" creationId="{4B27DB83-26A8-565C-ED26-22AA19FE5F4A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76" creationId="{723F869E-4FC6-CB94-E845-95E089EF34C1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77" creationId="{0F77B0FF-A01A-324F-6D8D-A9C2EA8AE031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78" creationId="{043E9155-3CAC-3527-D454-F5CEB23D178F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79" creationId="{89035DA6-F537-66FA-4A25-E242AD60A24F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80" creationId="{47271C55-1243-A721-6D17-68EFD9C05EA3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81" creationId="{5A398A90-D9C6-A38F-21BA-752F515D4BD5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82" creationId="{EADC46B3-35C3-6210-ACF2-8FDBD4209ACA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83" creationId="{03A3F1E5-25DC-CCD6-B820-3271F2280FA4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84" creationId="{5D297758-E3C3-A355-58A8-BA8BA7CCB466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85" creationId="{210333FD-F019-C250-CAED-07DD827F535A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86" creationId="{E2837151-A9F7-9553-52E2-7CEBCCE9F8BE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87" creationId="{D2A6C61D-9BDF-E683-3A25-B72F42F48512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88" creationId="{FAC5E496-1BE8-043B-887C-20DC4A0A2FDC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89" creationId="{FE928442-59F2-B954-8AEE-7E713B145AAC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90" creationId="{F6E9F61D-B15E-4242-AE13-7E2D377CB551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91" creationId="{3736FE07-2BBC-2A23-DB29-54C80F2633FA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92" creationId="{ED993377-E1B1-23D4-5318-717F638EF69E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93" creationId="{3DAB51F8-95C5-AABD-47CB-97A78B28DC47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94" creationId="{8487D518-B9C9-7283-8267-8D8496175AE8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95" creationId="{29BA6A9F-FF93-2646-6908-AE33E4CD244A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96" creationId="{1C9BF7EA-E6CB-20BF-DC2D-5DC915011104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97" creationId="{B5BFDFD4-4075-EB09-9882-648B393BDBA4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98" creationId="{B5C2DC2B-03F8-9A7C-694A-5F711825D14D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299" creationId="{FC99D00C-F163-3319-57B3-4262BB76C770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00" creationId="{CBEEBE44-30D4-5819-F127-9FFEF996C2D9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01" creationId="{35F9A37C-651F-A36D-2162-D49906BD0EAC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02" creationId="{808A67E6-81A4-40ED-4F64-5735B82E149A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03" creationId="{B83CAB3D-02FA-00AC-6D87-51F747B6A80B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04" creationId="{FD4962FF-200E-076A-74AD-DBBA5633BBC2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05" creationId="{F87EABAC-AD18-6C9C-DC23-0402A506CAD2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06" creationId="{1A921CDF-E79E-D380-1346-51A1598F93A8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07" creationId="{AF846C3A-A769-E213-4644-ED594EB9EBC9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08" creationId="{D680D473-FB06-04CE-45B7-4F83B18F263A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09" creationId="{79E1D851-CF48-BAC4-A474-06114A77831D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10" creationId="{4936D51C-BCD1-7B84-5C5C-73951EC4D983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11" creationId="{AAA173FA-6A27-C395-0197-5ACAA9BDE08D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12" creationId="{691A11D8-B549-4FCE-D4CB-C07F40E7FDDA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13" creationId="{323D182D-5D20-68C9-C9D0-2580EDF97DA8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14" creationId="{E2F99896-F567-2104-6D0C-A065E8CF0C99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15" creationId="{52D06B57-A860-DDA0-E0ED-40115A472864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16" creationId="{5D010A1F-8A3E-E1C6-759E-3183584895DB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17" creationId="{2BFF238F-B903-5166-BF20-CE091938EBA2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18" creationId="{A372E250-FB93-A0F5-C2FB-1BEAF58297BF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19" creationId="{4598CACF-3453-E051-885B-7E673B0F0599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20" creationId="{03352341-06AB-F896-057D-ED5510391109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21" creationId="{BAD239B2-C5BE-4DA7-AC39-F17B941E1701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22" creationId="{F3CD5B83-6312-CE0C-9545-D8F6A29E0F69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23" creationId="{47250F2F-3AE9-1372-6759-8EEBFECA098E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24" creationId="{1631E749-6AEC-AD8C-0ECA-4EA0B3CE9FED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25" creationId="{6F20B2E1-ED97-2732-0670-7FF9FC7FFEF0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26" creationId="{B42E53BD-05E1-D95F-F3E4-C5AE6FE04672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27" creationId="{7ECF319E-2930-7826-DDDB-FE0187310E03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28" creationId="{295AA9B2-707C-CCF3-C3EC-F8DA8B81254C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29" creationId="{619C448C-9B0D-C4A5-3618-A33B0F3A7A49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330" creationId="{C5632A18-33A9-5394-C9DE-97F953D410D4}"/>
          </ac:cxnSpMkLst>
        </pc:cxnChg>
        <pc:cxnChg chg="del">
          <ac:chgData name="Mr J Bee (BWCET)" userId="a1856448-f297-487a-a7ea-498499ce4ab3" providerId="ADAL" clId="{7B77F153-592D-49B5-BFF1-A2EAA9389930}" dt="2024-11-13T16:15:00.948" v="19908" actId="478"/>
          <ac:cxnSpMkLst>
            <pc:docMk/>
            <pc:sldMk cId="2679920092" sldId="1916"/>
            <ac:cxnSpMk id="430" creationId="{CAB988F3-BA07-E1FB-7A1A-086A19352322}"/>
          </ac:cxnSpMkLst>
        </pc:cxnChg>
        <pc:cxnChg chg="mod">
          <ac:chgData name="Mr J Bee (BWCET)" userId="a1856448-f297-487a-a7ea-498499ce4ab3" providerId="ADAL" clId="{7B77F153-592D-49B5-BFF1-A2EAA9389930}" dt="2024-11-13T16:16:17.543" v="19931" actId="1076"/>
          <ac:cxnSpMkLst>
            <pc:docMk/>
            <pc:sldMk cId="2679920092" sldId="1916"/>
            <ac:cxnSpMk id="433" creationId="{7EA0EF45-1857-98ED-6017-C48B623A48BD}"/>
          </ac:cxnSpMkLst>
        </pc:cxnChg>
        <pc:cxnChg chg="mod">
          <ac:chgData name="Mr J Bee (BWCET)" userId="a1856448-f297-487a-a7ea-498499ce4ab3" providerId="ADAL" clId="{7B77F153-592D-49B5-BFF1-A2EAA9389930}" dt="2024-11-13T16:16:17.543" v="19931" actId="1076"/>
          <ac:cxnSpMkLst>
            <pc:docMk/>
            <pc:sldMk cId="2679920092" sldId="1916"/>
            <ac:cxnSpMk id="438" creationId="{60EA9429-BAF6-94B5-75F0-763B78A95F87}"/>
          </ac:cxnSpMkLst>
        </pc:cxnChg>
        <pc:cxnChg chg="mod">
          <ac:chgData name="Mr J Bee (BWCET)" userId="a1856448-f297-487a-a7ea-498499ce4ab3" providerId="ADAL" clId="{7B77F153-592D-49B5-BFF1-A2EAA9389930}" dt="2024-11-13T16:16:17.543" v="19931" actId="1076"/>
          <ac:cxnSpMkLst>
            <pc:docMk/>
            <pc:sldMk cId="2679920092" sldId="1916"/>
            <ac:cxnSpMk id="441" creationId="{7EFC4FFA-8BC1-E1CF-33FE-245DA178AD06}"/>
          </ac:cxnSpMkLst>
        </pc:cxn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435588571" sldId="1917"/>
        </pc:sldMkLst>
        <pc:spChg chg="add del mod">
          <ac:chgData name="Mr J Bee (BWCET)" userId="a1856448-f297-487a-a7ea-498499ce4ab3" providerId="ADAL" clId="{7B77F153-592D-49B5-BFF1-A2EAA9389930}" dt="2024-11-13T16:23:10.644" v="20050" actId="478"/>
          <ac:spMkLst>
            <pc:docMk/>
            <pc:sldMk cId="1435588571" sldId="1917"/>
            <ac:spMk id="2" creationId="{09E34105-CDEB-90A0-EE33-2669FC3D3E65}"/>
          </ac:spMkLst>
        </pc:spChg>
        <pc:spChg chg="mod">
          <ac:chgData name="Mr J Bee (BWCET)" userId="a1856448-f297-487a-a7ea-498499ce4ab3" providerId="ADAL" clId="{7B77F153-592D-49B5-BFF1-A2EAA9389930}" dt="2024-11-13T16:20:45.181" v="20024" actId="20577"/>
          <ac:spMkLst>
            <pc:docMk/>
            <pc:sldMk cId="1435588571" sldId="1917"/>
            <ac:spMk id="35" creationId="{5DAA8DC7-B8D8-CFE3-3859-FDB21745F311}"/>
          </ac:spMkLst>
        </pc:spChg>
        <pc:spChg chg="mod">
          <ac:chgData name="Mr J Bee (BWCET)" userId="a1856448-f297-487a-a7ea-498499ce4ab3" providerId="ADAL" clId="{7B77F153-592D-49B5-BFF1-A2EAA9389930}" dt="2024-11-13T16:24:30.342" v="20071" actId="20577"/>
          <ac:spMkLst>
            <pc:docMk/>
            <pc:sldMk cId="1435588571" sldId="1917"/>
            <ac:spMk id="36" creationId="{A44463AC-10C5-86FC-B785-4A577818125D}"/>
          </ac:spMkLst>
        </pc:spChg>
        <pc:spChg chg="mod">
          <ac:chgData name="Mr J Bee (BWCET)" userId="a1856448-f297-487a-a7ea-498499ce4ab3" providerId="ADAL" clId="{7B77F153-592D-49B5-BFF1-A2EAA9389930}" dt="2024-11-13T16:20:07.429" v="20000" actId="20577"/>
          <ac:spMkLst>
            <pc:docMk/>
            <pc:sldMk cId="1435588571" sldId="1917"/>
            <ac:spMk id="331" creationId="{EFC1EADC-0A67-0C0F-0AC7-41CBCBC2358F}"/>
          </ac:spMkLst>
        </pc:spChg>
        <pc:spChg chg="mod">
          <ac:chgData name="Mr J Bee (BWCET)" userId="a1856448-f297-487a-a7ea-498499ce4ab3" providerId="ADAL" clId="{7B77F153-592D-49B5-BFF1-A2EAA9389930}" dt="2024-11-13T16:20:19.013" v="20006" actId="20577"/>
          <ac:spMkLst>
            <pc:docMk/>
            <pc:sldMk cId="1435588571" sldId="1917"/>
            <ac:spMk id="434" creationId="{82EA65FF-85C2-D917-56AF-3EC51D740AE7}"/>
          </ac:spMkLst>
        </pc:spChg>
        <pc:spChg chg="mod">
          <ac:chgData name="Mr J Bee (BWCET)" userId="a1856448-f297-487a-a7ea-498499ce4ab3" providerId="ADAL" clId="{7B77F153-592D-49B5-BFF1-A2EAA9389930}" dt="2024-11-13T16:20:16.150" v="20004" actId="20577"/>
          <ac:spMkLst>
            <pc:docMk/>
            <pc:sldMk cId="1435588571" sldId="1917"/>
            <ac:spMk id="435" creationId="{83899DE6-4FE2-FA9D-44D1-49632C332CEB}"/>
          </ac:spMkLst>
        </pc:spChg>
        <pc:spChg chg="mod">
          <ac:chgData name="Mr J Bee (BWCET)" userId="a1856448-f297-487a-a7ea-498499ce4ab3" providerId="ADAL" clId="{7B77F153-592D-49B5-BFF1-A2EAA9389930}" dt="2024-11-13T16:20:13.597" v="20002" actId="20577"/>
          <ac:spMkLst>
            <pc:docMk/>
            <pc:sldMk cId="1435588571" sldId="1917"/>
            <ac:spMk id="436" creationId="{B0477353-03A4-5B7C-4BE5-A3608959AD0D}"/>
          </ac:spMkLst>
        </pc:sp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4182112140" sldId="1918"/>
        </pc:sldMkLst>
        <pc:spChg chg="del">
          <ac:chgData name="Mr J Bee (BWCET)" userId="a1856448-f297-487a-a7ea-498499ce4ab3" providerId="ADAL" clId="{7B77F153-592D-49B5-BFF1-A2EAA9389930}" dt="2024-11-13T16:25:01.033" v="20074" actId="478"/>
          <ac:spMkLst>
            <pc:docMk/>
            <pc:sldMk cId="4182112140" sldId="1918"/>
            <ac:spMk id="3" creationId="{9B8BCAEA-512B-AE6F-A904-E6095FCBB128}"/>
          </ac:spMkLst>
        </pc:spChg>
        <pc:spChg chg="del">
          <ac:chgData name="Mr J Bee (BWCET)" userId="a1856448-f297-487a-a7ea-498499ce4ab3" providerId="ADAL" clId="{7B77F153-592D-49B5-BFF1-A2EAA9389930}" dt="2024-11-13T16:25:01.033" v="20074" actId="478"/>
          <ac:spMkLst>
            <pc:docMk/>
            <pc:sldMk cId="4182112140" sldId="1918"/>
            <ac:spMk id="4" creationId="{55096436-97B1-AF7D-3640-454C035E5F50}"/>
          </ac:spMkLst>
        </pc:spChg>
        <pc:spChg chg="add mod">
          <ac:chgData name="Mr J Bee (BWCET)" userId="a1856448-f297-487a-a7ea-498499ce4ab3" providerId="ADAL" clId="{7B77F153-592D-49B5-BFF1-A2EAA9389930}" dt="2024-11-13T16:26:51.794" v="20187" actId="1076"/>
          <ac:spMkLst>
            <pc:docMk/>
            <pc:sldMk cId="4182112140" sldId="1918"/>
            <ac:spMk id="5" creationId="{A5B50F3F-A6F8-4A6F-37D9-19DA69D1151D}"/>
          </ac:spMkLst>
        </pc:spChg>
        <pc:spChg chg="del">
          <ac:chgData name="Mr J Bee (BWCET)" userId="a1856448-f297-487a-a7ea-498499ce4ab3" providerId="ADAL" clId="{7B77F153-592D-49B5-BFF1-A2EAA9389930}" dt="2024-11-13T16:25:01.033" v="20074" actId="478"/>
          <ac:spMkLst>
            <pc:docMk/>
            <pc:sldMk cId="4182112140" sldId="1918"/>
            <ac:spMk id="6" creationId="{9189FE07-93CA-5369-7CFE-3E64AAB1D11E}"/>
          </ac:spMkLst>
        </pc:spChg>
        <pc:spChg chg="del">
          <ac:chgData name="Mr J Bee (BWCET)" userId="a1856448-f297-487a-a7ea-498499ce4ab3" providerId="ADAL" clId="{7B77F153-592D-49B5-BFF1-A2EAA9389930}" dt="2024-11-13T16:25:01.033" v="20074" actId="478"/>
          <ac:spMkLst>
            <pc:docMk/>
            <pc:sldMk cId="4182112140" sldId="1918"/>
            <ac:spMk id="8" creationId="{67B538D5-DF8E-5670-CC3B-F19FB01FDFD4}"/>
          </ac:spMkLst>
        </pc:spChg>
        <pc:spChg chg="del">
          <ac:chgData name="Mr J Bee (BWCET)" userId="a1856448-f297-487a-a7ea-498499ce4ab3" providerId="ADAL" clId="{7B77F153-592D-49B5-BFF1-A2EAA9389930}" dt="2024-11-13T16:25:01.033" v="20074" actId="478"/>
          <ac:spMkLst>
            <pc:docMk/>
            <pc:sldMk cId="4182112140" sldId="1918"/>
            <ac:spMk id="9" creationId="{F0A90AB8-77FC-6185-48B3-2B9F5D972CBE}"/>
          </ac:spMkLst>
        </pc:spChg>
        <pc:spChg chg="del">
          <ac:chgData name="Mr J Bee (BWCET)" userId="a1856448-f297-487a-a7ea-498499ce4ab3" providerId="ADAL" clId="{7B77F153-592D-49B5-BFF1-A2EAA9389930}" dt="2024-11-13T16:25:01.033" v="20074" actId="478"/>
          <ac:spMkLst>
            <pc:docMk/>
            <pc:sldMk cId="4182112140" sldId="1918"/>
            <ac:spMk id="10" creationId="{BDBF5667-5A2D-65F7-F75A-16A729410BAA}"/>
          </ac:spMkLst>
        </pc:spChg>
        <pc:spChg chg="add mod">
          <ac:chgData name="Mr J Bee (BWCET)" userId="a1856448-f297-487a-a7ea-498499ce4ab3" providerId="ADAL" clId="{7B77F153-592D-49B5-BFF1-A2EAA9389930}" dt="2024-11-13T16:26:51.794" v="20187" actId="1076"/>
          <ac:spMkLst>
            <pc:docMk/>
            <pc:sldMk cId="4182112140" sldId="1918"/>
            <ac:spMk id="11" creationId="{009F6589-FA18-646E-D735-0D74BD1AC33D}"/>
          </ac:spMkLst>
        </pc:spChg>
        <pc:spChg chg="add mod">
          <ac:chgData name="Mr J Bee (BWCET)" userId="a1856448-f297-487a-a7ea-498499ce4ab3" providerId="ADAL" clId="{7B77F153-592D-49B5-BFF1-A2EAA9389930}" dt="2024-11-13T16:26:51.794" v="20187" actId="1076"/>
          <ac:spMkLst>
            <pc:docMk/>
            <pc:sldMk cId="4182112140" sldId="1918"/>
            <ac:spMk id="12" creationId="{CF2DD601-0FAA-FD08-0BFD-AF78D1663B6D}"/>
          </ac:spMkLst>
        </pc:spChg>
        <pc:spChg chg="add mod">
          <ac:chgData name="Mr J Bee (BWCET)" userId="a1856448-f297-487a-a7ea-498499ce4ab3" providerId="ADAL" clId="{7B77F153-592D-49B5-BFF1-A2EAA9389930}" dt="2024-11-13T16:26:51.794" v="20187" actId="1076"/>
          <ac:spMkLst>
            <pc:docMk/>
            <pc:sldMk cId="4182112140" sldId="1918"/>
            <ac:spMk id="13" creationId="{B665AD88-82CB-5F06-3B8B-6B1FE596830F}"/>
          </ac:spMkLst>
        </pc:spChg>
        <pc:spChg chg="add mod">
          <ac:chgData name="Mr J Bee (BWCET)" userId="a1856448-f297-487a-a7ea-498499ce4ab3" providerId="ADAL" clId="{7B77F153-592D-49B5-BFF1-A2EAA9389930}" dt="2024-11-13T16:26:51.794" v="20187" actId="1076"/>
          <ac:spMkLst>
            <pc:docMk/>
            <pc:sldMk cId="4182112140" sldId="1918"/>
            <ac:spMk id="16" creationId="{D481009C-4FBF-6AA8-23B2-07D7FF89D6F8}"/>
          </ac:spMkLst>
        </pc:spChg>
        <pc:spChg chg="add mod">
          <ac:chgData name="Mr J Bee (BWCET)" userId="a1856448-f297-487a-a7ea-498499ce4ab3" providerId="ADAL" clId="{7B77F153-592D-49B5-BFF1-A2EAA9389930}" dt="2024-11-13T16:26:51.794" v="20187" actId="1076"/>
          <ac:spMkLst>
            <pc:docMk/>
            <pc:sldMk cId="4182112140" sldId="1918"/>
            <ac:spMk id="17" creationId="{0ACC498D-5079-9DC5-707B-29102F625E1A}"/>
          </ac:spMkLst>
        </pc:spChg>
        <pc:spChg chg="add mod">
          <ac:chgData name="Mr J Bee (BWCET)" userId="a1856448-f297-487a-a7ea-498499ce4ab3" providerId="ADAL" clId="{7B77F153-592D-49B5-BFF1-A2EAA9389930}" dt="2024-11-13T16:26:51.794" v="20187" actId="1076"/>
          <ac:spMkLst>
            <pc:docMk/>
            <pc:sldMk cId="4182112140" sldId="1918"/>
            <ac:spMk id="19" creationId="{4B684E5C-2C14-7520-DB5F-23D115D76055}"/>
          </ac:spMkLst>
        </pc:spChg>
        <pc:spChg chg="add mod">
          <ac:chgData name="Mr J Bee (BWCET)" userId="a1856448-f297-487a-a7ea-498499ce4ab3" providerId="ADAL" clId="{7B77F153-592D-49B5-BFF1-A2EAA9389930}" dt="2024-11-13T16:26:51.794" v="20187" actId="1076"/>
          <ac:spMkLst>
            <pc:docMk/>
            <pc:sldMk cId="4182112140" sldId="1918"/>
            <ac:spMk id="20" creationId="{15CE776C-3AA2-D6F4-41FB-33518DA240F9}"/>
          </ac:spMkLst>
        </pc:spChg>
        <pc:spChg chg="add mod">
          <ac:chgData name="Mr J Bee (BWCET)" userId="a1856448-f297-487a-a7ea-498499ce4ab3" providerId="ADAL" clId="{7B77F153-592D-49B5-BFF1-A2EAA9389930}" dt="2024-11-13T16:26:51.794" v="20187" actId="1076"/>
          <ac:spMkLst>
            <pc:docMk/>
            <pc:sldMk cId="4182112140" sldId="1918"/>
            <ac:spMk id="21" creationId="{849A21C8-A093-00BD-71E1-F3E4B60396ED}"/>
          </ac:spMkLst>
        </pc:spChg>
        <pc:spChg chg="add mod">
          <ac:chgData name="Mr J Bee (BWCET)" userId="a1856448-f297-487a-a7ea-498499ce4ab3" providerId="ADAL" clId="{7B77F153-592D-49B5-BFF1-A2EAA9389930}" dt="2024-11-13T16:26:51.794" v="20187" actId="1076"/>
          <ac:spMkLst>
            <pc:docMk/>
            <pc:sldMk cId="4182112140" sldId="1918"/>
            <ac:spMk id="24" creationId="{52D85D5C-25B9-1724-5DEE-25BF4626BA45}"/>
          </ac:spMkLst>
        </pc:spChg>
        <pc:spChg chg="mod">
          <ac:chgData name="Mr J Bee (BWCET)" userId="a1856448-f297-487a-a7ea-498499ce4ab3" providerId="ADAL" clId="{7B77F153-592D-49B5-BFF1-A2EAA9389930}" dt="2024-11-13T16:25:16.663" v="20141" actId="20577"/>
          <ac:spMkLst>
            <pc:docMk/>
            <pc:sldMk cId="4182112140" sldId="1918"/>
            <ac:spMk id="83" creationId="{2F03DE25-B8CA-4317-A05E-4017C38A0971}"/>
          </ac:spMkLst>
        </pc:spChg>
        <pc:graphicFrameChg chg="del">
          <ac:chgData name="Mr J Bee (BWCET)" userId="a1856448-f297-487a-a7ea-498499ce4ab3" providerId="ADAL" clId="{7B77F153-592D-49B5-BFF1-A2EAA9389930}" dt="2024-11-13T16:24:58.889" v="20073" actId="478"/>
          <ac:graphicFrameMkLst>
            <pc:docMk/>
            <pc:sldMk cId="4182112140" sldId="1918"/>
            <ac:graphicFrameMk id="2" creationId="{EC29881A-E985-72D5-7416-9EC30B7BDA70}"/>
          </ac:graphicFrameMkLst>
        </pc:graphicFrameChg>
        <pc:cxnChg chg="add mod">
          <ac:chgData name="Mr J Bee (BWCET)" userId="a1856448-f297-487a-a7ea-498499ce4ab3" providerId="ADAL" clId="{7B77F153-592D-49B5-BFF1-A2EAA9389930}" dt="2024-11-13T16:26:51.794" v="20187" actId="1076"/>
          <ac:cxnSpMkLst>
            <pc:docMk/>
            <pc:sldMk cId="4182112140" sldId="1918"/>
            <ac:cxnSpMk id="7" creationId="{098EEB21-E670-1276-B852-9B079317B8C7}"/>
          </ac:cxnSpMkLst>
        </pc:cxnChg>
        <pc:cxnChg chg="add mod">
          <ac:chgData name="Mr J Bee (BWCET)" userId="a1856448-f297-487a-a7ea-498499ce4ab3" providerId="ADAL" clId="{7B77F153-592D-49B5-BFF1-A2EAA9389930}" dt="2024-11-13T16:26:51.794" v="20187" actId="1076"/>
          <ac:cxnSpMkLst>
            <pc:docMk/>
            <pc:sldMk cId="4182112140" sldId="1918"/>
            <ac:cxnSpMk id="14" creationId="{84B5282D-8667-652E-E9FA-1A37FF60072B}"/>
          </ac:cxnSpMkLst>
        </pc:cxnChg>
        <pc:cxnChg chg="add mod">
          <ac:chgData name="Mr J Bee (BWCET)" userId="a1856448-f297-487a-a7ea-498499ce4ab3" providerId="ADAL" clId="{7B77F153-592D-49B5-BFF1-A2EAA9389930}" dt="2024-11-13T16:26:51.794" v="20187" actId="1076"/>
          <ac:cxnSpMkLst>
            <pc:docMk/>
            <pc:sldMk cId="4182112140" sldId="1918"/>
            <ac:cxnSpMk id="15" creationId="{1E3A6482-5585-B33B-5570-4B55887AD700}"/>
          </ac:cxnSpMkLst>
        </pc:cxnChg>
        <pc:cxnChg chg="add mod">
          <ac:chgData name="Mr J Bee (BWCET)" userId="a1856448-f297-487a-a7ea-498499ce4ab3" providerId="ADAL" clId="{7B77F153-592D-49B5-BFF1-A2EAA9389930}" dt="2024-11-13T16:26:51.794" v="20187" actId="1076"/>
          <ac:cxnSpMkLst>
            <pc:docMk/>
            <pc:sldMk cId="4182112140" sldId="1918"/>
            <ac:cxnSpMk id="18" creationId="{1C2CBE03-6498-6036-DD05-AFF6D65A3E7C}"/>
          </ac:cxnSpMkLst>
        </pc:cxnChg>
        <pc:cxnChg chg="add mod">
          <ac:chgData name="Mr J Bee (BWCET)" userId="a1856448-f297-487a-a7ea-498499ce4ab3" providerId="ADAL" clId="{7B77F153-592D-49B5-BFF1-A2EAA9389930}" dt="2024-11-13T16:26:51.794" v="20187" actId="1076"/>
          <ac:cxnSpMkLst>
            <pc:docMk/>
            <pc:sldMk cId="4182112140" sldId="1918"/>
            <ac:cxnSpMk id="22" creationId="{0168D3FB-0BB3-106B-9EE7-34B55552AC75}"/>
          </ac:cxnSpMkLst>
        </pc:cxnChg>
        <pc:cxnChg chg="add mod">
          <ac:chgData name="Mr J Bee (BWCET)" userId="a1856448-f297-487a-a7ea-498499ce4ab3" providerId="ADAL" clId="{7B77F153-592D-49B5-BFF1-A2EAA9389930}" dt="2024-11-13T16:26:51.794" v="20187" actId="1076"/>
          <ac:cxnSpMkLst>
            <pc:docMk/>
            <pc:sldMk cId="4182112140" sldId="1918"/>
            <ac:cxnSpMk id="23" creationId="{DAF9E749-AD87-A6E8-3266-3228F40F18CE}"/>
          </ac:cxnSpMkLst>
        </pc:cxn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948722432" sldId="1919"/>
        </pc:sldMkLst>
        <pc:spChg chg="add mod">
          <ac:chgData name="Mr J Bee (BWCET)" userId="a1856448-f297-487a-a7ea-498499ce4ab3" providerId="ADAL" clId="{7B77F153-592D-49B5-BFF1-A2EAA9389930}" dt="2024-11-13T17:32:49.640" v="20264" actId="14100"/>
          <ac:spMkLst>
            <pc:docMk/>
            <pc:sldMk cId="1948722432" sldId="1919"/>
            <ac:spMk id="2" creationId="{C224A8FB-84F9-3A26-9B0E-614EF8D2A5F6}"/>
          </ac:spMkLst>
        </pc:spChg>
        <pc:spChg chg="mod">
          <ac:chgData name="Mr J Bee (BWCET)" userId="a1856448-f297-487a-a7ea-498499ce4ab3" providerId="ADAL" clId="{7B77F153-592D-49B5-BFF1-A2EAA9389930}" dt="2024-11-13T17:31:40.742" v="20217" actId="1076"/>
          <ac:spMkLst>
            <pc:docMk/>
            <pc:sldMk cId="1948722432" sldId="1919"/>
            <ac:spMk id="35" creationId="{CA75E725-1DBC-DB58-8E1F-9C7F029B18AC}"/>
          </ac:spMkLst>
        </pc:spChg>
        <pc:spChg chg="mod">
          <ac:chgData name="Mr J Bee (BWCET)" userId="a1856448-f297-487a-a7ea-498499ce4ab3" providerId="ADAL" clId="{7B77F153-592D-49B5-BFF1-A2EAA9389930}" dt="2024-11-13T17:31:30.491" v="20215" actId="1076"/>
          <ac:spMkLst>
            <pc:docMk/>
            <pc:sldMk cId="1948722432" sldId="1919"/>
            <ac:spMk id="36" creationId="{8166F8EE-3C94-6834-D2D7-6C8EEB36C159}"/>
          </ac:spMkLst>
        </pc:spChg>
      </pc:sldChg>
      <pc:sldChg chg="modSp new del mod">
        <pc:chgData name="Mr J Bee (BWCET)" userId="a1856448-f297-487a-a7ea-498499ce4ab3" providerId="ADAL" clId="{7B77F153-592D-49B5-BFF1-A2EAA9389930}" dt="2024-11-13T17:30:34.021" v="20195" actId="47"/>
        <pc:sldMkLst>
          <pc:docMk/>
          <pc:sldMk cId="3215459428" sldId="1919"/>
        </pc:sldMkLst>
        <pc:spChg chg="mod">
          <ac:chgData name="Mr J Bee (BWCET)" userId="a1856448-f297-487a-a7ea-498499ce4ab3" providerId="ADAL" clId="{7B77F153-592D-49B5-BFF1-A2EAA9389930}" dt="2024-11-13T16:29:16.831" v="20194"/>
          <ac:spMkLst>
            <pc:docMk/>
            <pc:sldMk cId="3215459428" sldId="1919"/>
            <ac:spMk id="2" creationId="{9D0E5A12-80BA-7581-17D5-23C717DBEB34}"/>
          </ac:spMkLst>
        </pc:spChg>
        <pc:spChg chg="mod">
          <ac:chgData name="Mr J Bee (BWCET)" userId="a1856448-f297-487a-a7ea-498499ce4ab3" providerId="ADAL" clId="{7B77F153-592D-49B5-BFF1-A2EAA9389930}" dt="2024-11-13T16:28:49.829" v="20193" actId="20577"/>
          <ac:spMkLst>
            <pc:docMk/>
            <pc:sldMk cId="3215459428" sldId="1919"/>
            <ac:spMk id="3" creationId="{89AF3901-E955-4ED8-6C15-43F8DE558EE3}"/>
          </ac:spMkLst>
        </pc:sp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535818748" sldId="1920"/>
        </pc:sldMkLst>
        <pc:spChg chg="mod">
          <ac:chgData name="Mr J Bee (BWCET)" userId="a1856448-f297-487a-a7ea-498499ce4ab3" providerId="ADAL" clId="{7B77F153-592D-49B5-BFF1-A2EAA9389930}" dt="2024-11-13T17:33:46.135" v="20278" actId="20577"/>
          <ac:spMkLst>
            <pc:docMk/>
            <pc:sldMk cId="535818748" sldId="1920"/>
            <ac:spMk id="35" creationId="{A83A496E-D1A7-0DB3-925D-A11182656B16}"/>
          </ac:spMkLst>
        </pc:spChg>
        <pc:spChg chg="mod">
          <ac:chgData name="Mr J Bee (BWCET)" userId="a1856448-f297-487a-a7ea-498499ce4ab3" providerId="ADAL" clId="{7B77F153-592D-49B5-BFF1-A2EAA9389930}" dt="2024-11-13T17:33:56.658" v="20286" actId="20577"/>
          <ac:spMkLst>
            <pc:docMk/>
            <pc:sldMk cId="535818748" sldId="1920"/>
            <ac:spMk id="36" creationId="{350481EC-6E97-06F2-26ED-982FB5CEB903}"/>
          </ac:spMkLst>
        </pc:spChg>
        <pc:spChg chg="mod">
          <ac:chgData name="Mr J Bee (BWCET)" userId="a1856448-f297-487a-a7ea-498499ce4ab3" providerId="ADAL" clId="{7B77F153-592D-49B5-BFF1-A2EAA9389930}" dt="2024-11-13T17:33:37.509" v="20270" actId="20577"/>
          <ac:spMkLst>
            <pc:docMk/>
            <pc:sldMk cId="535818748" sldId="1920"/>
            <ac:spMk id="331" creationId="{6674483D-9C37-6D4C-3BC1-287E108D30B7}"/>
          </ac:spMkLst>
        </pc:spChg>
        <pc:spChg chg="mod">
          <ac:chgData name="Mr J Bee (BWCET)" userId="a1856448-f297-487a-a7ea-498499ce4ab3" providerId="ADAL" clId="{7B77F153-592D-49B5-BFF1-A2EAA9389930}" dt="2024-11-13T17:34:01.491" v="20290" actId="20577"/>
          <ac:spMkLst>
            <pc:docMk/>
            <pc:sldMk cId="535818748" sldId="1920"/>
            <ac:spMk id="434" creationId="{071B3080-84C5-5F0A-3045-FA1B368165DB}"/>
          </ac:spMkLst>
        </pc:spChg>
        <pc:spChg chg="mod">
          <ac:chgData name="Mr J Bee (BWCET)" userId="a1856448-f297-487a-a7ea-498499ce4ab3" providerId="ADAL" clId="{7B77F153-592D-49B5-BFF1-A2EAA9389930}" dt="2024-11-13T17:33:59.139" v="20288" actId="20577"/>
          <ac:spMkLst>
            <pc:docMk/>
            <pc:sldMk cId="535818748" sldId="1920"/>
            <ac:spMk id="435" creationId="{8DEA53BF-3C48-98A5-1298-04D078A5E6E4}"/>
          </ac:spMkLst>
        </pc:spChg>
      </pc:sldChg>
      <pc:sldChg chg="addSp delSp modSp add mod modTransition addAnim delAnim">
        <pc:chgData name="Mr J Bee (BWCET)" userId="a1856448-f297-487a-a7ea-498499ce4ab3" providerId="ADAL" clId="{7B77F153-592D-49B5-BFF1-A2EAA9389930}" dt="2024-11-14T20:35:28.018" v="23341"/>
        <pc:sldMkLst>
          <pc:docMk/>
          <pc:sldMk cId="4077106751" sldId="1921"/>
        </pc:sldMkLst>
        <pc:spChg chg="mod">
          <ac:chgData name="Mr J Bee (BWCET)" userId="a1856448-f297-487a-a7ea-498499ce4ab3" providerId="ADAL" clId="{7B77F153-592D-49B5-BFF1-A2EAA9389930}" dt="2024-11-13T17:34:40.581" v="20350" actId="20577"/>
          <ac:spMkLst>
            <pc:docMk/>
            <pc:sldMk cId="4077106751" sldId="1921"/>
            <ac:spMk id="2" creationId="{30A72935-F85C-5F65-E01D-AEA895AB8D83}"/>
          </ac:spMkLst>
        </pc:spChg>
        <pc:spChg chg="add del">
          <ac:chgData name="Mr J Bee (BWCET)" userId="a1856448-f297-487a-a7ea-498499ce4ab3" providerId="ADAL" clId="{7B77F153-592D-49B5-BFF1-A2EAA9389930}" dt="2024-11-13T17:34:25.130" v="20294" actId="478"/>
          <ac:spMkLst>
            <pc:docMk/>
            <pc:sldMk cId="4077106751" sldId="1921"/>
            <ac:spMk id="35" creationId="{08AFB0EA-086E-0E42-8154-D2A143D4CDC1}"/>
          </ac:spMkLst>
        </pc:spChg>
        <pc:spChg chg="add del">
          <ac:chgData name="Mr J Bee (BWCET)" userId="a1856448-f297-487a-a7ea-498499ce4ab3" providerId="ADAL" clId="{7B77F153-592D-49B5-BFF1-A2EAA9389930}" dt="2024-11-13T17:34:27.057" v="20295" actId="478"/>
          <ac:spMkLst>
            <pc:docMk/>
            <pc:sldMk cId="4077106751" sldId="1921"/>
            <ac:spMk id="36" creationId="{A0636D23-107A-EB75-52C0-2DEAD33A4F67}"/>
          </ac:spMkLst>
        </pc:spChg>
        <pc:spChg chg="add del mod">
          <ac:chgData name="Mr J Bee (BWCET)" userId="a1856448-f297-487a-a7ea-498499ce4ab3" providerId="ADAL" clId="{7B77F153-592D-49B5-BFF1-A2EAA9389930}" dt="2024-11-13T17:34:44.019" v="20358" actId="20577"/>
          <ac:spMkLst>
            <pc:docMk/>
            <pc:sldMk cId="4077106751" sldId="1921"/>
            <ac:spMk id="331" creationId="{8EC8F609-398A-0626-75D9-5B7FBB121A9D}"/>
          </ac:spMkLst>
        </pc:spChg>
        <pc:spChg chg="add del mod">
          <ac:chgData name="Mr J Bee (BWCET)" userId="a1856448-f297-487a-a7ea-498499ce4ab3" providerId="ADAL" clId="{7B77F153-592D-49B5-BFF1-A2EAA9389930}" dt="2024-11-13T17:34:54.898" v="20366" actId="20577"/>
          <ac:spMkLst>
            <pc:docMk/>
            <pc:sldMk cId="4077106751" sldId="1921"/>
            <ac:spMk id="434" creationId="{45F55600-37C6-3A08-7D4D-7D6D65767770}"/>
          </ac:spMkLst>
        </pc:spChg>
        <pc:spChg chg="add del mod">
          <ac:chgData name="Mr J Bee (BWCET)" userId="a1856448-f297-487a-a7ea-498499ce4ab3" providerId="ADAL" clId="{7B77F153-592D-49B5-BFF1-A2EAA9389930}" dt="2024-11-13T17:34:52.813" v="20364" actId="6549"/>
          <ac:spMkLst>
            <pc:docMk/>
            <pc:sldMk cId="4077106751" sldId="1921"/>
            <ac:spMk id="435" creationId="{CF8F1018-3781-568E-12D8-9DEFA08901C3}"/>
          </ac:spMkLst>
        </pc:spChg>
        <pc:spChg chg="add del mod">
          <ac:chgData name="Mr J Bee (BWCET)" userId="a1856448-f297-487a-a7ea-498499ce4ab3" providerId="ADAL" clId="{7B77F153-592D-49B5-BFF1-A2EAA9389930}" dt="2024-11-13T17:34:49.412" v="20361" actId="20577"/>
          <ac:spMkLst>
            <pc:docMk/>
            <pc:sldMk cId="4077106751" sldId="1921"/>
            <ac:spMk id="436" creationId="{5124C4E5-08C0-91A4-B750-64077DAF1897}"/>
          </ac:spMkLst>
        </pc:spChg>
        <pc:cxnChg chg="add del mod">
          <ac:chgData name="Mr J Bee (BWCET)" userId="a1856448-f297-487a-a7ea-498499ce4ab3" providerId="ADAL" clId="{7B77F153-592D-49B5-BFF1-A2EAA9389930}" dt="2024-11-13T17:34:22.568" v="20293" actId="478"/>
          <ac:cxnSpMkLst>
            <pc:docMk/>
            <pc:sldMk cId="4077106751" sldId="1921"/>
            <ac:cxnSpMk id="433" creationId="{ACEE3A78-378D-92EE-7138-2D9D39800D3D}"/>
          </ac:cxnSpMkLst>
        </pc:cxnChg>
        <pc:cxnChg chg="add del mod">
          <ac:chgData name="Mr J Bee (BWCET)" userId="a1856448-f297-487a-a7ea-498499ce4ab3" providerId="ADAL" clId="{7B77F153-592D-49B5-BFF1-A2EAA9389930}" dt="2024-11-13T17:34:22.568" v="20293" actId="478"/>
          <ac:cxnSpMkLst>
            <pc:docMk/>
            <pc:sldMk cId="4077106751" sldId="1921"/>
            <ac:cxnSpMk id="438" creationId="{417ED374-EF96-5B7A-192F-24A80D12DC48}"/>
          </ac:cxnSpMkLst>
        </pc:cxnChg>
        <pc:cxnChg chg="add del mod">
          <ac:chgData name="Mr J Bee (BWCET)" userId="a1856448-f297-487a-a7ea-498499ce4ab3" providerId="ADAL" clId="{7B77F153-592D-49B5-BFF1-A2EAA9389930}" dt="2024-11-13T17:34:22.568" v="20293" actId="478"/>
          <ac:cxnSpMkLst>
            <pc:docMk/>
            <pc:sldMk cId="4077106751" sldId="1921"/>
            <ac:cxnSpMk id="441" creationId="{967489D5-FBC8-97B6-31CC-22FB59F11F17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622854630" sldId="1922"/>
        </pc:sldMkLst>
        <pc:spChg chg="del">
          <ac:chgData name="Mr J Bee (BWCET)" userId="a1856448-f297-487a-a7ea-498499ce4ab3" providerId="ADAL" clId="{7B77F153-592D-49B5-BFF1-A2EAA9389930}" dt="2024-11-13T17:35:27.628" v="20368" actId="478"/>
          <ac:spMkLst>
            <pc:docMk/>
            <pc:sldMk cId="3622854630" sldId="1922"/>
            <ac:spMk id="2" creationId="{3E7AC30E-C59E-5C04-0876-FBBB5EBE27F4}"/>
          </ac:spMkLst>
        </pc:spChg>
        <pc:spChg chg="add mod">
          <ac:chgData name="Mr J Bee (BWCET)" userId="a1856448-f297-487a-a7ea-498499ce4ab3" providerId="ADAL" clId="{7B77F153-592D-49B5-BFF1-A2EAA9389930}" dt="2024-11-13T17:36:25.435" v="20425" actId="20577"/>
          <ac:spMkLst>
            <pc:docMk/>
            <pc:sldMk cId="3622854630" sldId="1922"/>
            <ac:spMk id="5" creationId="{245C443B-CFED-B96E-B773-1991A1B18C69}"/>
          </ac:spMkLst>
        </pc:spChg>
        <pc:spChg chg="add mod">
          <ac:chgData name="Mr J Bee (BWCET)" userId="a1856448-f297-487a-a7ea-498499ce4ab3" providerId="ADAL" clId="{7B77F153-592D-49B5-BFF1-A2EAA9389930}" dt="2024-11-13T17:37:35.026" v="20437" actId="1076"/>
          <ac:spMkLst>
            <pc:docMk/>
            <pc:sldMk cId="3622854630" sldId="1922"/>
            <ac:spMk id="6" creationId="{B93029D5-FE53-7A7E-761D-9571ADF13035}"/>
          </ac:spMkLst>
        </pc:spChg>
        <pc:spChg chg="add mod">
          <ac:chgData name="Mr J Bee (BWCET)" userId="a1856448-f297-487a-a7ea-498499ce4ab3" providerId="ADAL" clId="{7B77F153-592D-49B5-BFF1-A2EAA9389930}" dt="2024-11-13T17:37:42.371" v="20441" actId="20577"/>
          <ac:spMkLst>
            <pc:docMk/>
            <pc:sldMk cId="3622854630" sldId="1922"/>
            <ac:spMk id="7" creationId="{2FC13B8D-62A7-8BB5-ACA7-1A5AE1F079F2}"/>
          </ac:spMkLst>
        </pc:spChg>
        <pc:spChg chg="add mod">
          <ac:chgData name="Mr J Bee (BWCET)" userId="a1856448-f297-487a-a7ea-498499ce4ab3" providerId="ADAL" clId="{7B77F153-592D-49B5-BFF1-A2EAA9389930}" dt="2024-11-13T17:46:06.630" v="20626" actId="207"/>
          <ac:spMkLst>
            <pc:docMk/>
            <pc:sldMk cId="3622854630" sldId="1922"/>
            <ac:spMk id="8" creationId="{CE35CFDE-676F-ABBB-1576-926119034CF1}"/>
          </ac:spMkLst>
        </pc:spChg>
        <pc:spChg chg="add mod">
          <ac:chgData name="Mr J Bee (BWCET)" userId="a1856448-f297-487a-a7ea-498499ce4ab3" providerId="ADAL" clId="{7B77F153-592D-49B5-BFF1-A2EAA9389930}" dt="2024-11-13T17:46:13.654" v="20638" actId="20577"/>
          <ac:spMkLst>
            <pc:docMk/>
            <pc:sldMk cId="3622854630" sldId="1922"/>
            <ac:spMk id="9" creationId="{304B856E-554E-905F-EE84-78757D26DF35}"/>
          </ac:spMkLst>
        </pc:spChg>
        <pc:spChg chg="add mod">
          <ac:chgData name="Mr J Bee (BWCET)" userId="a1856448-f297-487a-a7ea-498499ce4ab3" providerId="ADAL" clId="{7B77F153-592D-49B5-BFF1-A2EAA9389930}" dt="2024-11-13T17:46:23.572" v="20650" actId="20577"/>
          <ac:spMkLst>
            <pc:docMk/>
            <pc:sldMk cId="3622854630" sldId="1922"/>
            <ac:spMk id="10" creationId="{21DECF8E-7FF5-5C46-FB92-E635F644AB45}"/>
          </ac:spMkLst>
        </pc:spChg>
        <pc:spChg chg="del">
          <ac:chgData name="Mr J Bee (BWCET)" userId="a1856448-f297-487a-a7ea-498499ce4ab3" providerId="ADAL" clId="{7B77F153-592D-49B5-BFF1-A2EAA9389930}" dt="2024-11-13T17:35:30.152" v="20369" actId="478"/>
          <ac:spMkLst>
            <pc:docMk/>
            <pc:sldMk cId="3622854630" sldId="1922"/>
            <ac:spMk id="11" creationId="{86A1826C-B4ED-20AC-D0B4-C6FCD95AEC14}"/>
          </ac:spMkLst>
        </pc:spChg>
        <pc:spChg chg="del">
          <ac:chgData name="Mr J Bee (BWCET)" userId="a1856448-f297-487a-a7ea-498499ce4ab3" providerId="ADAL" clId="{7B77F153-592D-49B5-BFF1-A2EAA9389930}" dt="2024-11-13T17:35:30.152" v="20369" actId="478"/>
          <ac:spMkLst>
            <pc:docMk/>
            <pc:sldMk cId="3622854630" sldId="1922"/>
            <ac:spMk id="12" creationId="{D3B98FF1-D778-6297-28C0-2BF571424890}"/>
          </ac:spMkLst>
        </pc:spChg>
        <pc:spChg chg="del">
          <ac:chgData name="Mr J Bee (BWCET)" userId="a1856448-f297-487a-a7ea-498499ce4ab3" providerId="ADAL" clId="{7B77F153-592D-49B5-BFF1-A2EAA9389930}" dt="2024-11-13T17:35:30.152" v="20369" actId="478"/>
          <ac:spMkLst>
            <pc:docMk/>
            <pc:sldMk cId="3622854630" sldId="1922"/>
            <ac:spMk id="13" creationId="{0A99FAB8-9CE8-DB39-1B89-35AB0052BFB0}"/>
          </ac:spMkLst>
        </pc:spChg>
        <pc:picChg chg="add mod">
          <ac:chgData name="Mr J Bee (BWCET)" userId="a1856448-f297-487a-a7ea-498499ce4ab3" providerId="ADAL" clId="{7B77F153-592D-49B5-BFF1-A2EAA9389930}" dt="2024-11-13T17:35:49.478" v="20372" actId="196"/>
          <ac:picMkLst>
            <pc:docMk/>
            <pc:sldMk cId="3622854630" sldId="1922"/>
            <ac:picMk id="4" creationId="{8087CE2C-5EC1-2BAF-8360-C53A0B77A392}"/>
          </ac:picMkLst>
        </pc:picChg>
      </pc:sldChg>
      <pc:sldChg chg="addSp delSp modSp add mod or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03859950" sldId="1923"/>
        </pc:sldMkLst>
        <pc:spChg chg="add mod">
          <ac:chgData name="Mr J Bee (BWCET)" userId="a1856448-f297-487a-a7ea-498499ce4ab3" providerId="ADAL" clId="{7B77F153-592D-49B5-BFF1-A2EAA9389930}" dt="2024-11-13T17:46:39.113" v="20655" actId="1035"/>
          <ac:spMkLst>
            <pc:docMk/>
            <pc:sldMk cId="303859950" sldId="1923"/>
            <ac:spMk id="2" creationId="{A9394866-B962-27BA-B3AE-05448B07C133}"/>
          </ac:spMkLst>
        </pc:spChg>
        <pc:spChg chg="add mod">
          <ac:chgData name="Mr J Bee (BWCET)" userId="a1856448-f297-487a-a7ea-498499ce4ab3" providerId="ADAL" clId="{7B77F153-592D-49B5-BFF1-A2EAA9389930}" dt="2024-11-13T17:46:39.113" v="20655" actId="1035"/>
          <ac:spMkLst>
            <pc:docMk/>
            <pc:sldMk cId="303859950" sldId="1923"/>
            <ac:spMk id="3" creationId="{41A8B2AA-C09D-8E49-36FA-F46ED145B5C7}"/>
          </ac:spMkLst>
        </pc:spChg>
        <pc:spChg chg="del">
          <ac:chgData name="Mr J Bee (BWCET)" userId="a1856448-f297-487a-a7ea-498499ce4ab3" providerId="ADAL" clId="{7B77F153-592D-49B5-BFF1-A2EAA9389930}" dt="2024-11-13T17:40:44.316" v="20477" actId="478"/>
          <ac:spMkLst>
            <pc:docMk/>
            <pc:sldMk cId="303859950" sldId="1923"/>
            <ac:spMk id="5" creationId="{1269F403-8B8B-58CF-BAE2-7CAF7294A75D}"/>
          </ac:spMkLst>
        </pc:spChg>
        <pc:spChg chg="mod">
          <ac:chgData name="Mr J Bee (BWCET)" userId="a1856448-f297-487a-a7ea-498499ce4ab3" providerId="ADAL" clId="{7B77F153-592D-49B5-BFF1-A2EAA9389930}" dt="2024-11-13T17:41:54.755" v="20494" actId="1076"/>
          <ac:spMkLst>
            <pc:docMk/>
            <pc:sldMk cId="303859950" sldId="1923"/>
            <ac:spMk id="7" creationId="{A78DDE83-F3F2-F79B-FDF3-7A85758F42E5}"/>
          </ac:spMkLst>
        </pc:spChg>
        <pc:spChg chg="add mod">
          <ac:chgData name="Mr J Bee (BWCET)" userId="a1856448-f297-487a-a7ea-498499ce4ab3" providerId="ADAL" clId="{7B77F153-592D-49B5-BFF1-A2EAA9389930}" dt="2024-11-13T17:46:39.113" v="20655" actId="1035"/>
          <ac:spMkLst>
            <pc:docMk/>
            <pc:sldMk cId="303859950" sldId="1923"/>
            <ac:spMk id="8" creationId="{07332686-727E-097A-53E5-519F2414C752}"/>
          </ac:spMkLst>
        </pc:spChg>
        <pc:picChg chg="del">
          <ac:chgData name="Mr J Bee (BWCET)" userId="a1856448-f297-487a-a7ea-498499ce4ab3" providerId="ADAL" clId="{7B77F153-592D-49B5-BFF1-A2EAA9389930}" dt="2024-11-13T17:40:42.962" v="20476" actId="478"/>
          <ac:picMkLst>
            <pc:docMk/>
            <pc:sldMk cId="303859950" sldId="1923"/>
            <ac:picMk id="4" creationId="{99A4EB34-A9D8-4919-9C6D-211C9749D18B}"/>
          </ac:picMkLst>
        </pc:picChg>
      </pc:sldChg>
      <pc:sldChg chg="addSp modSp ad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186181453" sldId="1924"/>
        </pc:sldMkLst>
        <pc:spChg chg="add mod">
          <ac:chgData name="Mr J Bee (BWCET)" userId="a1856448-f297-487a-a7ea-498499ce4ab3" providerId="ADAL" clId="{7B77F153-592D-49B5-BFF1-A2EAA9389930}" dt="2024-11-13T17:46:36.201" v="20652"/>
          <ac:spMkLst>
            <pc:docMk/>
            <pc:sldMk cId="1186181453" sldId="1924"/>
            <ac:spMk id="2" creationId="{CD758C65-A129-4DA8-A4E5-D453F852BCDE}"/>
          </ac:spMkLst>
        </pc:spChg>
        <pc:spChg chg="add mod">
          <ac:chgData name="Mr J Bee (BWCET)" userId="a1856448-f297-487a-a7ea-498499ce4ab3" providerId="ADAL" clId="{7B77F153-592D-49B5-BFF1-A2EAA9389930}" dt="2024-11-13T17:46:36.201" v="20652"/>
          <ac:spMkLst>
            <pc:docMk/>
            <pc:sldMk cId="1186181453" sldId="1924"/>
            <ac:spMk id="3" creationId="{9B489949-E5BC-C7B6-7456-CDAEF4CE9911}"/>
          </ac:spMkLst>
        </pc:spChg>
        <pc:spChg chg="add mod">
          <ac:chgData name="Mr J Bee (BWCET)" userId="a1856448-f297-487a-a7ea-498499ce4ab3" providerId="ADAL" clId="{7B77F153-592D-49B5-BFF1-A2EAA9389930}" dt="2024-11-13T17:46:36.201" v="20652"/>
          <ac:spMkLst>
            <pc:docMk/>
            <pc:sldMk cId="1186181453" sldId="1924"/>
            <ac:spMk id="4" creationId="{4D7ED5A4-746B-00E0-E395-B8AE8A446D0A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889699857" sldId="1925"/>
        </pc:sldMkLst>
        <pc:spChg chg="add mod">
          <ac:chgData name="Mr J Bee (BWCET)" userId="a1856448-f297-487a-a7ea-498499ce4ab3" providerId="ADAL" clId="{7B77F153-592D-49B5-BFF1-A2EAA9389930}" dt="2024-11-13T17:46:41.848" v="20656"/>
          <ac:spMkLst>
            <pc:docMk/>
            <pc:sldMk cId="3889699857" sldId="1925"/>
            <ac:spMk id="2" creationId="{AFFED0A9-52D1-4DDF-7D27-16520AE380C7}"/>
          </ac:spMkLst>
        </pc:spChg>
        <pc:spChg chg="add mod">
          <ac:chgData name="Mr J Bee (BWCET)" userId="a1856448-f297-487a-a7ea-498499ce4ab3" providerId="ADAL" clId="{7B77F153-592D-49B5-BFF1-A2EAA9389930}" dt="2024-11-13T17:46:41.848" v="20656"/>
          <ac:spMkLst>
            <pc:docMk/>
            <pc:sldMk cId="3889699857" sldId="1925"/>
            <ac:spMk id="3" creationId="{DEEFFC75-8E32-F3E7-8C7E-01B520E19723}"/>
          </ac:spMkLst>
        </pc:spChg>
        <pc:spChg chg="add mod">
          <ac:chgData name="Mr J Bee (BWCET)" userId="a1856448-f297-487a-a7ea-498499ce4ab3" providerId="ADAL" clId="{7B77F153-592D-49B5-BFF1-A2EAA9389930}" dt="2024-11-13T17:47:19.584" v="20677" actId="1076"/>
          <ac:spMkLst>
            <pc:docMk/>
            <pc:sldMk cId="3889699857" sldId="1925"/>
            <ac:spMk id="4" creationId="{FC8E7859-770B-84F7-5E34-BF0D241C7FCC}"/>
          </ac:spMkLst>
        </pc:spChg>
        <pc:spChg chg="del">
          <ac:chgData name="Mr J Bee (BWCET)" userId="a1856448-f297-487a-a7ea-498499ce4ab3" providerId="ADAL" clId="{7B77F153-592D-49B5-BFF1-A2EAA9389930}" dt="2024-11-13T17:44:45.708" v="20509" actId="478"/>
          <ac:spMkLst>
            <pc:docMk/>
            <pc:sldMk cId="3889699857" sldId="1925"/>
            <ac:spMk id="5" creationId="{8B900134-58BD-88EC-7A39-BB5328A31CD7}"/>
          </ac:spMkLst>
        </pc:spChg>
        <pc:spChg chg="del">
          <ac:chgData name="Mr J Bee (BWCET)" userId="a1856448-f297-487a-a7ea-498499ce4ab3" providerId="ADAL" clId="{7B77F153-592D-49B5-BFF1-A2EAA9389930}" dt="2024-11-13T17:44:45.708" v="20509" actId="478"/>
          <ac:spMkLst>
            <pc:docMk/>
            <pc:sldMk cId="3889699857" sldId="1925"/>
            <ac:spMk id="11" creationId="{7E58B802-447D-1BE8-DC90-4008C24A496F}"/>
          </ac:spMkLst>
        </pc:spChg>
        <pc:spChg chg="del">
          <ac:chgData name="Mr J Bee (BWCET)" userId="a1856448-f297-487a-a7ea-498499ce4ab3" providerId="ADAL" clId="{7B77F153-592D-49B5-BFF1-A2EAA9389930}" dt="2024-11-13T17:44:45.708" v="20509" actId="478"/>
          <ac:spMkLst>
            <pc:docMk/>
            <pc:sldMk cId="3889699857" sldId="1925"/>
            <ac:spMk id="12" creationId="{75879BA9-CC1F-B47F-C386-592B4AD9730E}"/>
          </ac:spMkLst>
        </pc:spChg>
        <pc:spChg chg="del">
          <ac:chgData name="Mr J Bee (BWCET)" userId="a1856448-f297-487a-a7ea-498499ce4ab3" providerId="ADAL" clId="{7B77F153-592D-49B5-BFF1-A2EAA9389930}" dt="2024-11-13T17:44:45.708" v="20509" actId="478"/>
          <ac:spMkLst>
            <pc:docMk/>
            <pc:sldMk cId="3889699857" sldId="1925"/>
            <ac:spMk id="13" creationId="{EBF4CC3F-C994-A4FA-04D3-D3C1B0E5604D}"/>
          </ac:spMkLst>
        </pc:spChg>
        <pc:spChg chg="del">
          <ac:chgData name="Mr J Bee (BWCET)" userId="a1856448-f297-487a-a7ea-498499ce4ab3" providerId="ADAL" clId="{7B77F153-592D-49B5-BFF1-A2EAA9389930}" dt="2024-11-13T17:44:45.708" v="20509" actId="478"/>
          <ac:spMkLst>
            <pc:docMk/>
            <pc:sldMk cId="3889699857" sldId="1925"/>
            <ac:spMk id="16" creationId="{DDB12852-DDA8-127D-78C8-498A8ADAB395}"/>
          </ac:spMkLst>
        </pc:spChg>
        <pc:spChg chg="mod">
          <ac:chgData name="Mr J Bee (BWCET)" userId="a1856448-f297-487a-a7ea-498499ce4ab3" providerId="ADAL" clId="{7B77F153-592D-49B5-BFF1-A2EAA9389930}" dt="2024-11-13T17:44:51.998" v="20510" actId="1076"/>
          <ac:spMkLst>
            <pc:docMk/>
            <pc:sldMk cId="3889699857" sldId="1925"/>
            <ac:spMk id="17" creationId="{A451EA62-7277-3B0E-6D98-E12384A5400E}"/>
          </ac:spMkLst>
        </pc:spChg>
        <pc:spChg chg="mod">
          <ac:chgData name="Mr J Bee (BWCET)" userId="a1856448-f297-487a-a7ea-498499ce4ab3" providerId="ADAL" clId="{7B77F153-592D-49B5-BFF1-A2EAA9389930}" dt="2024-11-13T17:44:51.998" v="20510" actId="1076"/>
          <ac:spMkLst>
            <pc:docMk/>
            <pc:sldMk cId="3889699857" sldId="1925"/>
            <ac:spMk id="19" creationId="{A60BFF78-270D-5CA7-E250-7014ABCCEE1A}"/>
          </ac:spMkLst>
        </pc:spChg>
        <pc:spChg chg="mod">
          <ac:chgData name="Mr J Bee (BWCET)" userId="a1856448-f297-487a-a7ea-498499ce4ab3" providerId="ADAL" clId="{7B77F153-592D-49B5-BFF1-A2EAA9389930}" dt="2024-11-13T17:44:51.998" v="20510" actId="1076"/>
          <ac:spMkLst>
            <pc:docMk/>
            <pc:sldMk cId="3889699857" sldId="1925"/>
            <ac:spMk id="20" creationId="{0556CE52-A7AD-5DA1-A2AE-A4AD152F87C4}"/>
          </ac:spMkLst>
        </pc:spChg>
        <pc:spChg chg="mod">
          <ac:chgData name="Mr J Bee (BWCET)" userId="a1856448-f297-487a-a7ea-498499ce4ab3" providerId="ADAL" clId="{7B77F153-592D-49B5-BFF1-A2EAA9389930}" dt="2024-11-13T17:44:51.998" v="20510" actId="1076"/>
          <ac:spMkLst>
            <pc:docMk/>
            <pc:sldMk cId="3889699857" sldId="1925"/>
            <ac:spMk id="21" creationId="{2CD0C30B-56A1-2B11-805E-5B37F9100E82}"/>
          </ac:spMkLst>
        </pc:spChg>
        <pc:spChg chg="mod">
          <ac:chgData name="Mr J Bee (BWCET)" userId="a1856448-f297-487a-a7ea-498499ce4ab3" providerId="ADAL" clId="{7B77F153-592D-49B5-BFF1-A2EAA9389930}" dt="2024-11-13T17:47:06.387" v="20672" actId="1076"/>
          <ac:spMkLst>
            <pc:docMk/>
            <pc:sldMk cId="3889699857" sldId="1925"/>
            <ac:spMk id="24" creationId="{AC8FA526-7037-FC49-A4E3-0175F98F0090}"/>
          </ac:spMkLst>
        </pc:spChg>
        <pc:spChg chg="mod">
          <ac:chgData name="Mr J Bee (BWCET)" userId="a1856448-f297-487a-a7ea-498499ce4ab3" providerId="ADAL" clId="{7B77F153-592D-49B5-BFF1-A2EAA9389930}" dt="2024-11-13T17:45:31.689" v="20612" actId="20577"/>
          <ac:spMkLst>
            <pc:docMk/>
            <pc:sldMk cId="3889699857" sldId="1925"/>
            <ac:spMk id="83" creationId="{10509DCA-DA67-0CEF-D814-5B99D393BA97}"/>
          </ac:spMkLst>
        </pc:spChg>
        <pc:cxnChg chg="del mod">
          <ac:chgData name="Mr J Bee (BWCET)" userId="a1856448-f297-487a-a7ea-498499ce4ab3" providerId="ADAL" clId="{7B77F153-592D-49B5-BFF1-A2EAA9389930}" dt="2024-11-13T17:44:45.708" v="20509" actId="478"/>
          <ac:cxnSpMkLst>
            <pc:docMk/>
            <pc:sldMk cId="3889699857" sldId="1925"/>
            <ac:cxnSpMk id="7" creationId="{8C475F04-6F49-50E4-24C6-C24E1140AE61}"/>
          </ac:cxnSpMkLst>
        </pc:cxnChg>
        <pc:cxnChg chg="del mod">
          <ac:chgData name="Mr J Bee (BWCET)" userId="a1856448-f297-487a-a7ea-498499ce4ab3" providerId="ADAL" clId="{7B77F153-592D-49B5-BFF1-A2EAA9389930}" dt="2024-11-13T17:44:45.708" v="20509" actId="478"/>
          <ac:cxnSpMkLst>
            <pc:docMk/>
            <pc:sldMk cId="3889699857" sldId="1925"/>
            <ac:cxnSpMk id="14" creationId="{75B5156E-845B-DE46-8A6B-14365C323EF9}"/>
          </ac:cxnSpMkLst>
        </pc:cxnChg>
        <pc:cxnChg chg="del mod">
          <ac:chgData name="Mr J Bee (BWCET)" userId="a1856448-f297-487a-a7ea-498499ce4ab3" providerId="ADAL" clId="{7B77F153-592D-49B5-BFF1-A2EAA9389930}" dt="2024-11-13T17:44:45.708" v="20509" actId="478"/>
          <ac:cxnSpMkLst>
            <pc:docMk/>
            <pc:sldMk cId="3889699857" sldId="1925"/>
            <ac:cxnSpMk id="15" creationId="{20F64F7A-59F6-8F48-185B-16675421862F}"/>
          </ac:cxnSpMkLst>
        </pc:cxnChg>
        <pc:cxnChg chg="mod">
          <ac:chgData name="Mr J Bee (BWCET)" userId="a1856448-f297-487a-a7ea-498499ce4ab3" providerId="ADAL" clId="{7B77F153-592D-49B5-BFF1-A2EAA9389930}" dt="2024-11-13T17:44:51.998" v="20510" actId="1076"/>
          <ac:cxnSpMkLst>
            <pc:docMk/>
            <pc:sldMk cId="3889699857" sldId="1925"/>
            <ac:cxnSpMk id="18" creationId="{3A7084DB-6EC8-CB01-92EF-AC1ED7AE757D}"/>
          </ac:cxnSpMkLst>
        </pc:cxnChg>
        <pc:cxnChg chg="mod">
          <ac:chgData name="Mr J Bee (BWCET)" userId="a1856448-f297-487a-a7ea-498499ce4ab3" providerId="ADAL" clId="{7B77F153-592D-49B5-BFF1-A2EAA9389930}" dt="2024-11-13T17:44:51.998" v="20510" actId="1076"/>
          <ac:cxnSpMkLst>
            <pc:docMk/>
            <pc:sldMk cId="3889699857" sldId="1925"/>
            <ac:cxnSpMk id="22" creationId="{7DA42121-5893-3139-E736-4277D78A5FEA}"/>
          </ac:cxnSpMkLst>
        </pc:cxnChg>
        <pc:cxnChg chg="mod">
          <ac:chgData name="Mr J Bee (BWCET)" userId="a1856448-f297-487a-a7ea-498499ce4ab3" providerId="ADAL" clId="{7B77F153-592D-49B5-BFF1-A2EAA9389930}" dt="2024-11-13T17:44:51.998" v="20510" actId="1076"/>
          <ac:cxnSpMkLst>
            <pc:docMk/>
            <pc:sldMk cId="3889699857" sldId="1925"/>
            <ac:cxnSpMk id="23" creationId="{22CF8D29-8CA7-3C28-9A4C-442EEF0183C6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625459635" sldId="1926"/>
        </pc:sldMkLst>
        <pc:spChg chg="del">
          <ac:chgData name="Mr J Bee (BWCET)" userId="a1856448-f297-487a-a7ea-498499ce4ab3" providerId="ADAL" clId="{7B77F153-592D-49B5-BFF1-A2EAA9389930}" dt="2024-11-13T17:51:34.565" v="20707" actId="478"/>
          <ac:spMkLst>
            <pc:docMk/>
            <pc:sldMk cId="3625459635" sldId="1926"/>
            <ac:spMk id="4" creationId="{0D6057BC-8C32-815B-361F-A386D7EEEB38}"/>
          </ac:spMkLst>
        </pc:spChg>
        <pc:spChg chg="del">
          <ac:chgData name="Mr J Bee (BWCET)" userId="a1856448-f297-487a-a7ea-498499ce4ab3" providerId="ADAL" clId="{7B77F153-592D-49B5-BFF1-A2EAA9389930}" dt="2024-11-13T17:51:34.565" v="20707" actId="478"/>
          <ac:spMkLst>
            <pc:docMk/>
            <pc:sldMk cId="3625459635" sldId="1926"/>
            <ac:spMk id="5" creationId="{D7BFC012-954E-B165-34A8-04197C6675B7}"/>
          </ac:spMkLst>
        </pc:spChg>
        <pc:spChg chg="del">
          <ac:chgData name="Mr J Bee (BWCET)" userId="a1856448-f297-487a-a7ea-498499ce4ab3" providerId="ADAL" clId="{7B77F153-592D-49B5-BFF1-A2EAA9389930}" dt="2024-11-13T17:51:34.565" v="20707" actId="478"/>
          <ac:spMkLst>
            <pc:docMk/>
            <pc:sldMk cId="3625459635" sldId="1926"/>
            <ac:spMk id="6" creationId="{3CCDFD13-59BD-37F4-C596-2EA1D7A9A2FA}"/>
          </ac:spMkLst>
        </pc:spChg>
        <pc:spChg chg="del">
          <ac:chgData name="Mr J Bee (BWCET)" userId="a1856448-f297-487a-a7ea-498499ce4ab3" providerId="ADAL" clId="{7B77F153-592D-49B5-BFF1-A2EAA9389930}" dt="2024-11-13T17:51:34.565" v="20707" actId="478"/>
          <ac:spMkLst>
            <pc:docMk/>
            <pc:sldMk cId="3625459635" sldId="1926"/>
            <ac:spMk id="7" creationId="{F6F72288-770B-F6AD-C11D-3C34217F757B}"/>
          </ac:spMkLst>
        </pc:spChg>
        <pc:spChg chg="del">
          <ac:chgData name="Mr J Bee (BWCET)" userId="a1856448-f297-487a-a7ea-498499ce4ab3" providerId="ADAL" clId="{7B77F153-592D-49B5-BFF1-A2EAA9389930}" dt="2024-11-13T17:51:34.565" v="20707" actId="478"/>
          <ac:spMkLst>
            <pc:docMk/>
            <pc:sldMk cId="3625459635" sldId="1926"/>
            <ac:spMk id="8" creationId="{BC0A9DAE-286C-A01C-7C55-B5EF95F93E5D}"/>
          </ac:spMkLst>
        </pc:spChg>
        <pc:spChg chg="add mod">
          <ac:chgData name="Mr J Bee (BWCET)" userId="a1856448-f297-487a-a7ea-498499ce4ab3" providerId="ADAL" clId="{7B77F153-592D-49B5-BFF1-A2EAA9389930}" dt="2024-11-13T17:53:09.936" v="20768" actId="164"/>
          <ac:spMkLst>
            <pc:docMk/>
            <pc:sldMk cId="3625459635" sldId="1926"/>
            <ac:spMk id="9" creationId="{B387BE75-E5F3-55A3-8DA5-779ABD2F250A}"/>
          </ac:spMkLst>
        </pc:spChg>
        <pc:spChg chg="del">
          <ac:chgData name="Mr J Bee (BWCET)" userId="a1856448-f297-487a-a7ea-498499ce4ab3" providerId="ADAL" clId="{7B77F153-592D-49B5-BFF1-A2EAA9389930}" dt="2024-11-13T17:51:34.565" v="20707" actId="478"/>
          <ac:spMkLst>
            <pc:docMk/>
            <pc:sldMk cId="3625459635" sldId="1926"/>
            <ac:spMk id="10" creationId="{2A28AC4F-A276-D3BE-CFC6-A07F378A3A0D}"/>
          </ac:spMkLst>
        </pc:spChg>
        <pc:spChg chg="del">
          <ac:chgData name="Mr J Bee (BWCET)" userId="a1856448-f297-487a-a7ea-498499ce4ab3" providerId="ADAL" clId="{7B77F153-592D-49B5-BFF1-A2EAA9389930}" dt="2024-11-13T17:52:23.725" v="20751" actId="478"/>
          <ac:spMkLst>
            <pc:docMk/>
            <pc:sldMk cId="3625459635" sldId="1926"/>
            <ac:spMk id="11" creationId="{FFE8DA22-18F9-9E6B-3105-4EC49245797D}"/>
          </ac:spMkLst>
        </pc:spChg>
        <pc:spChg chg="del">
          <ac:chgData name="Mr J Bee (BWCET)" userId="a1856448-f297-487a-a7ea-498499ce4ab3" providerId="ADAL" clId="{7B77F153-592D-49B5-BFF1-A2EAA9389930}" dt="2024-11-13T17:52:23.725" v="20751" actId="478"/>
          <ac:spMkLst>
            <pc:docMk/>
            <pc:sldMk cId="3625459635" sldId="1926"/>
            <ac:spMk id="12" creationId="{8719CED4-C297-B30A-5E18-EB1CDAACEFC4}"/>
          </ac:spMkLst>
        </pc:spChg>
        <pc:spChg chg="del">
          <ac:chgData name="Mr J Bee (BWCET)" userId="a1856448-f297-487a-a7ea-498499ce4ab3" providerId="ADAL" clId="{7B77F153-592D-49B5-BFF1-A2EAA9389930}" dt="2024-11-13T17:52:23.725" v="20751" actId="478"/>
          <ac:spMkLst>
            <pc:docMk/>
            <pc:sldMk cId="3625459635" sldId="1926"/>
            <ac:spMk id="13" creationId="{AFAF86BE-C0C2-FA9E-364B-4937A7DCAB07}"/>
          </ac:spMkLst>
        </pc:spChg>
        <pc:spChg chg="add mod">
          <ac:chgData name="Mr J Bee (BWCET)" userId="a1856448-f297-487a-a7ea-498499ce4ab3" providerId="ADAL" clId="{7B77F153-592D-49B5-BFF1-A2EAA9389930}" dt="2024-11-13T17:56:21.686" v="20771" actId="1076"/>
          <ac:spMkLst>
            <pc:docMk/>
            <pc:sldMk cId="3625459635" sldId="1926"/>
            <ac:spMk id="15" creationId="{A4243F01-0654-9D82-48DB-4E31F3437DCA}"/>
          </ac:spMkLst>
        </pc:spChg>
        <pc:spChg chg="add mod">
          <ac:chgData name="Mr J Bee (BWCET)" userId="a1856448-f297-487a-a7ea-498499ce4ab3" providerId="ADAL" clId="{7B77F153-592D-49B5-BFF1-A2EAA9389930}" dt="2024-11-13T17:56:21.686" v="20771" actId="1076"/>
          <ac:spMkLst>
            <pc:docMk/>
            <pc:sldMk cId="3625459635" sldId="1926"/>
            <ac:spMk id="16" creationId="{EA51A498-4A3A-25D0-BE69-D7DF9C24A66E}"/>
          </ac:spMkLst>
        </pc:spChg>
        <pc:spChg chg="mod">
          <ac:chgData name="Mr J Bee (BWCET)" userId="a1856448-f297-487a-a7ea-498499ce4ab3" providerId="ADAL" clId="{7B77F153-592D-49B5-BFF1-A2EAA9389930}" dt="2024-11-13T17:58:22.589" v="20831" actId="20577"/>
          <ac:spMkLst>
            <pc:docMk/>
            <pc:sldMk cId="3625459635" sldId="1926"/>
            <ac:spMk id="27" creationId="{AE9A4881-1C3E-D2CA-9C2A-12A83D984872}"/>
          </ac:spMkLst>
        </pc:spChg>
        <pc:spChg chg="del">
          <ac:chgData name="Mr J Bee (BWCET)" userId="a1856448-f297-487a-a7ea-498499ce4ab3" providerId="ADAL" clId="{7B77F153-592D-49B5-BFF1-A2EAA9389930}" dt="2024-11-13T17:51:34.565" v="20707" actId="478"/>
          <ac:spMkLst>
            <pc:docMk/>
            <pc:sldMk cId="3625459635" sldId="1926"/>
            <ac:spMk id="331" creationId="{E1A64B6C-2067-8928-352E-C7348D67619E}"/>
          </ac:spMkLst>
        </pc:spChg>
        <pc:spChg chg="del">
          <ac:chgData name="Mr J Bee (BWCET)" userId="a1856448-f297-487a-a7ea-498499ce4ab3" providerId="ADAL" clId="{7B77F153-592D-49B5-BFF1-A2EAA9389930}" dt="2024-11-13T17:51:34.565" v="20707" actId="478"/>
          <ac:spMkLst>
            <pc:docMk/>
            <pc:sldMk cId="3625459635" sldId="1926"/>
            <ac:spMk id="434" creationId="{BDB16036-FF6F-CAC2-6693-B86A72B1C2FD}"/>
          </ac:spMkLst>
        </pc:spChg>
        <pc:spChg chg="del">
          <ac:chgData name="Mr J Bee (BWCET)" userId="a1856448-f297-487a-a7ea-498499ce4ab3" providerId="ADAL" clId="{7B77F153-592D-49B5-BFF1-A2EAA9389930}" dt="2024-11-13T17:51:34.565" v="20707" actId="478"/>
          <ac:spMkLst>
            <pc:docMk/>
            <pc:sldMk cId="3625459635" sldId="1926"/>
            <ac:spMk id="435" creationId="{313CB1A7-9CD1-B221-ACF0-B3E7052C932F}"/>
          </ac:spMkLst>
        </pc:spChg>
        <pc:spChg chg="del">
          <ac:chgData name="Mr J Bee (BWCET)" userId="a1856448-f297-487a-a7ea-498499ce4ab3" providerId="ADAL" clId="{7B77F153-592D-49B5-BFF1-A2EAA9389930}" dt="2024-11-13T17:51:34.565" v="20707" actId="478"/>
          <ac:spMkLst>
            <pc:docMk/>
            <pc:sldMk cId="3625459635" sldId="1926"/>
            <ac:spMk id="436" creationId="{747CD0DF-9906-6383-481A-566E42308DC1}"/>
          </ac:spMkLst>
        </pc:spChg>
        <pc:grpChg chg="add del mod">
          <ac:chgData name="Mr J Bee (BWCET)" userId="a1856448-f297-487a-a7ea-498499ce4ab3" providerId="ADAL" clId="{7B77F153-592D-49B5-BFF1-A2EAA9389930}" dt="2024-11-13T17:56:23.042" v="20772" actId="478"/>
          <ac:grpSpMkLst>
            <pc:docMk/>
            <pc:sldMk cId="3625459635" sldId="1926"/>
            <ac:grpSpMk id="14" creationId="{7EC78FBB-BE8A-F5E7-A932-AFB156F0B0EB}"/>
          </ac:grpSpMkLst>
        </pc:grpChg>
        <pc:cxnChg chg="add mod">
          <ac:chgData name="Mr J Bee (BWCET)" userId="a1856448-f297-487a-a7ea-498499ce4ab3" providerId="ADAL" clId="{7B77F153-592D-49B5-BFF1-A2EAA9389930}" dt="2024-11-13T17:53:09.936" v="20768" actId="164"/>
          <ac:cxnSpMkLst>
            <pc:docMk/>
            <pc:sldMk cId="3625459635" sldId="1926"/>
            <ac:cxnSpMk id="3" creationId="{C4354C1F-21D8-D456-240A-5EAB9ED0523C}"/>
          </ac:cxnSpMkLst>
        </pc:cxnChg>
        <pc:cxnChg chg="del">
          <ac:chgData name="Mr J Bee (BWCET)" userId="a1856448-f297-487a-a7ea-498499ce4ab3" providerId="ADAL" clId="{7B77F153-592D-49B5-BFF1-A2EAA9389930}" dt="2024-11-13T17:51:51.416" v="20708" actId="478"/>
          <ac:cxnSpMkLst>
            <pc:docMk/>
            <pc:sldMk cId="3625459635" sldId="1926"/>
            <ac:cxnSpMk id="430" creationId="{117D982F-E76B-67DA-6664-E0179622137A}"/>
          </ac:cxnSpMkLst>
        </pc:cxnChg>
        <pc:cxnChg chg="del mod">
          <ac:chgData name="Mr J Bee (BWCET)" userId="a1856448-f297-487a-a7ea-498499ce4ab3" providerId="ADAL" clId="{7B77F153-592D-49B5-BFF1-A2EAA9389930}" dt="2024-11-13T17:51:34.565" v="20707" actId="478"/>
          <ac:cxnSpMkLst>
            <pc:docMk/>
            <pc:sldMk cId="3625459635" sldId="1926"/>
            <ac:cxnSpMk id="433" creationId="{D1D95B7D-98E5-A22A-2DE8-D507F1A52E13}"/>
          </ac:cxnSpMkLst>
        </pc:cxnChg>
        <pc:cxnChg chg="del mod">
          <ac:chgData name="Mr J Bee (BWCET)" userId="a1856448-f297-487a-a7ea-498499ce4ab3" providerId="ADAL" clId="{7B77F153-592D-49B5-BFF1-A2EAA9389930}" dt="2024-11-13T17:51:34.565" v="20707" actId="478"/>
          <ac:cxnSpMkLst>
            <pc:docMk/>
            <pc:sldMk cId="3625459635" sldId="1926"/>
            <ac:cxnSpMk id="438" creationId="{E8A15AB5-3C37-F4D5-7449-6DF92026D28D}"/>
          </ac:cxnSpMkLst>
        </pc:cxnChg>
        <pc:cxnChg chg="del mod">
          <ac:chgData name="Mr J Bee (BWCET)" userId="a1856448-f297-487a-a7ea-498499ce4ab3" providerId="ADAL" clId="{7B77F153-592D-49B5-BFF1-A2EAA9389930}" dt="2024-11-13T17:51:34.565" v="20707" actId="478"/>
          <ac:cxnSpMkLst>
            <pc:docMk/>
            <pc:sldMk cId="3625459635" sldId="1926"/>
            <ac:cxnSpMk id="441" creationId="{46D31A35-3ED5-DA70-8E3E-E217263561F3}"/>
          </ac:cxnSpMkLst>
        </pc:cxnChg>
      </pc:sldChg>
      <pc:sldChg chg="delSp modSp add mod modTransition delAnim">
        <pc:chgData name="Mr J Bee (BWCET)" userId="a1856448-f297-487a-a7ea-498499ce4ab3" providerId="ADAL" clId="{7B77F153-592D-49B5-BFF1-A2EAA9389930}" dt="2024-11-14T20:35:28.018" v="23341"/>
        <pc:sldMkLst>
          <pc:docMk/>
          <pc:sldMk cId="3721921078" sldId="1927"/>
        </pc:sldMkLst>
        <pc:spChg chg="del">
          <ac:chgData name="Mr J Bee (BWCET)" userId="a1856448-f297-487a-a7ea-498499ce4ab3" providerId="ADAL" clId="{7B77F153-592D-49B5-BFF1-A2EAA9389930}" dt="2024-11-13T17:56:33.964" v="20774" actId="478"/>
          <ac:spMkLst>
            <pc:docMk/>
            <pc:sldMk cId="3721921078" sldId="1927"/>
            <ac:spMk id="15" creationId="{B8B3A267-29BE-C212-786D-15AE5CE0DDCD}"/>
          </ac:spMkLst>
        </pc:spChg>
        <pc:spChg chg="del">
          <ac:chgData name="Mr J Bee (BWCET)" userId="a1856448-f297-487a-a7ea-498499ce4ab3" providerId="ADAL" clId="{7B77F153-592D-49B5-BFF1-A2EAA9389930}" dt="2024-11-13T17:56:37.106" v="20775" actId="478"/>
          <ac:spMkLst>
            <pc:docMk/>
            <pc:sldMk cId="3721921078" sldId="1927"/>
            <ac:spMk id="16" creationId="{4FD97A6D-B4AD-BD51-92FC-936E50F55FCE}"/>
          </ac:spMkLst>
        </pc:spChg>
        <pc:spChg chg="mod">
          <ac:chgData name="Mr J Bee (BWCET)" userId="a1856448-f297-487a-a7ea-498499ce4ab3" providerId="ADAL" clId="{7B77F153-592D-49B5-BFF1-A2EAA9389930}" dt="2024-11-13T17:58:34.708" v="20873" actId="20577"/>
          <ac:spMkLst>
            <pc:docMk/>
            <pc:sldMk cId="3721921078" sldId="1927"/>
            <ac:spMk id="27" creationId="{C6D3A411-CADD-2ADD-ED7D-71A7618CD674}"/>
          </ac:spMkLst>
        </pc:spChg>
        <pc:spChg chg="mod">
          <ac:chgData name="Mr J Bee (BWCET)" userId="a1856448-f297-487a-a7ea-498499ce4ab3" providerId="ADAL" clId="{7B77F153-592D-49B5-BFF1-A2EAA9389930}" dt="2024-11-13T17:56:47.253" v="20776" actId="20577"/>
          <ac:spMkLst>
            <pc:docMk/>
            <pc:sldMk cId="3721921078" sldId="1927"/>
            <ac:spMk id="230" creationId="{6E5CC932-6594-3479-2FF0-E637714C201D}"/>
          </ac:spMkLst>
        </pc:spChg>
        <pc:spChg chg="mod">
          <ac:chgData name="Mr J Bee (BWCET)" userId="a1856448-f297-487a-a7ea-498499ce4ab3" providerId="ADAL" clId="{7B77F153-592D-49B5-BFF1-A2EAA9389930}" dt="2024-11-13T17:56:49.486" v="20777" actId="20577"/>
          <ac:spMkLst>
            <pc:docMk/>
            <pc:sldMk cId="3721921078" sldId="1927"/>
            <ac:spMk id="231" creationId="{2B96F770-79B0-3C09-35EE-649DAACA8A25}"/>
          </ac:spMkLst>
        </pc:spChg>
        <pc:spChg chg="mod">
          <ac:chgData name="Mr J Bee (BWCET)" userId="a1856448-f297-487a-a7ea-498499ce4ab3" providerId="ADAL" clId="{7B77F153-592D-49B5-BFF1-A2EAA9389930}" dt="2024-11-13T17:56:50.920" v="20778" actId="20577"/>
          <ac:spMkLst>
            <pc:docMk/>
            <pc:sldMk cId="3721921078" sldId="1927"/>
            <ac:spMk id="232" creationId="{DC4D8742-6CD8-19CF-9DBA-543FC3B3F01A}"/>
          </ac:spMkLst>
        </pc:spChg>
        <pc:spChg chg="mod">
          <ac:chgData name="Mr J Bee (BWCET)" userId="a1856448-f297-487a-a7ea-498499ce4ab3" providerId="ADAL" clId="{7B77F153-592D-49B5-BFF1-A2EAA9389930}" dt="2024-11-13T17:56:52.429" v="20779" actId="20577"/>
          <ac:spMkLst>
            <pc:docMk/>
            <pc:sldMk cId="3721921078" sldId="1927"/>
            <ac:spMk id="233" creationId="{162A8093-FE4D-EED8-5C89-745F5BEC369D}"/>
          </ac:spMkLst>
        </pc:spChg>
        <pc:spChg chg="mod">
          <ac:chgData name="Mr J Bee (BWCET)" userId="a1856448-f297-487a-a7ea-498499ce4ab3" providerId="ADAL" clId="{7B77F153-592D-49B5-BFF1-A2EAA9389930}" dt="2024-11-13T17:56:54.117" v="20780" actId="20577"/>
          <ac:spMkLst>
            <pc:docMk/>
            <pc:sldMk cId="3721921078" sldId="1927"/>
            <ac:spMk id="234" creationId="{204F31C5-1FF0-9CEC-BD4F-4FADEA6C088A}"/>
          </ac:spMkLst>
        </pc:spChg>
        <pc:spChg chg="mod">
          <ac:chgData name="Mr J Bee (BWCET)" userId="a1856448-f297-487a-a7ea-498499ce4ab3" providerId="ADAL" clId="{7B77F153-592D-49B5-BFF1-A2EAA9389930}" dt="2024-11-13T17:56:55.451" v="20781" actId="20577"/>
          <ac:spMkLst>
            <pc:docMk/>
            <pc:sldMk cId="3721921078" sldId="1927"/>
            <ac:spMk id="235" creationId="{53631799-615F-B53A-77A9-D5052D9A548B}"/>
          </ac:spMkLst>
        </pc:spChg>
        <pc:spChg chg="mod">
          <ac:chgData name="Mr J Bee (BWCET)" userId="a1856448-f297-487a-a7ea-498499ce4ab3" providerId="ADAL" clId="{7B77F153-592D-49B5-BFF1-A2EAA9389930}" dt="2024-11-13T17:56:56.768" v="20782" actId="20577"/>
          <ac:spMkLst>
            <pc:docMk/>
            <pc:sldMk cId="3721921078" sldId="1927"/>
            <ac:spMk id="236" creationId="{4B91A004-8617-F3F4-E396-A121EC8FC235}"/>
          </ac:spMkLst>
        </pc:spChg>
        <pc:spChg chg="mod">
          <ac:chgData name="Mr J Bee (BWCET)" userId="a1856448-f297-487a-a7ea-498499ce4ab3" providerId="ADAL" clId="{7B77F153-592D-49B5-BFF1-A2EAA9389930}" dt="2024-11-13T17:56:58.266" v="20783" actId="20577"/>
          <ac:spMkLst>
            <pc:docMk/>
            <pc:sldMk cId="3721921078" sldId="1927"/>
            <ac:spMk id="237" creationId="{352A3735-EA94-A0C6-02D8-57B14176A322}"/>
          </ac:spMkLst>
        </pc:spChg>
        <pc:spChg chg="mod">
          <ac:chgData name="Mr J Bee (BWCET)" userId="a1856448-f297-487a-a7ea-498499ce4ab3" providerId="ADAL" clId="{7B77F153-592D-49B5-BFF1-A2EAA9389930}" dt="2024-11-13T17:56:59.794" v="20784" actId="20577"/>
          <ac:spMkLst>
            <pc:docMk/>
            <pc:sldMk cId="3721921078" sldId="1927"/>
            <ac:spMk id="238" creationId="{B3B2793C-043C-CDC9-9871-93A21710F0B1}"/>
          </ac:spMkLst>
        </pc:spChg>
        <pc:spChg chg="mod">
          <ac:chgData name="Mr J Bee (BWCET)" userId="a1856448-f297-487a-a7ea-498499ce4ab3" providerId="ADAL" clId="{7B77F153-592D-49B5-BFF1-A2EAA9389930}" dt="2024-11-13T17:57:01.271" v="20785" actId="20577"/>
          <ac:spMkLst>
            <pc:docMk/>
            <pc:sldMk cId="3721921078" sldId="1927"/>
            <ac:spMk id="239" creationId="{B4B583A3-7CA3-3B59-F946-775DF311C4EE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869895135" sldId="1928"/>
        </pc:sldMkLst>
        <pc:spChg chg="add mod">
          <ac:chgData name="Mr J Bee (BWCET)" userId="a1856448-f297-487a-a7ea-498499ce4ab3" providerId="ADAL" clId="{7B77F153-592D-49B5-BFF1-A2EAA9389930}" dt="2024-11-13T17:59:43.842" v="20917" actId="20577"/>
          <ac:spMkLst>
            <pc:docMk/>
            <pc:sldMk cId="2869895135" sldId="1928"/>
            <ac:spMk id="4" creationId="{DA21E1B9-1C4B-501E-B287-7F3352B16898}"/>
          </ac:spMkLst>
        </pc:spChg>
        <pc:spChg chg="add mod">
          <ac:chgData name="Mr J Bee (BWCET)" userId="a1856448-f297-487a-a7ea-498499ce4ab3" providerId="ADAL" clId="{7B77F153-592D-49B5-BFF1-A2EAA9389930}" dt="2024-11-13T17:59:55.357" v="20927" actId="1036"/>
          <ac:spMkLst>
            <pc:docMk/>
            <pc:sldMk cId="2869895135" sldId="1928"/>
            <ac:spMk id="6" creationId="{81BA6AC2-2A87-395E-30EC-37A803DF8E13}"/>
          </ac:spMkLst>
        </pc:spChg>
        <pc:spChg chg="add del mod">
          <ac:chgData name="Mr J Bee (BWCET)" userId="a1856448-f297-487a-a7ea-498499ce4ab3" providerId="ADAL" clId="{7B77F153-592D-49B5-BFF1-A2EAA9389930}" dt="2024-11-13T18:00:18.193" v="20932" actId="478"/>
          <ac:spMkLst>
            <pc:docMk/>
            <pc:sldMk cId="2869895135" sldId="1928"/>
            <ac:spMk id="7" creationId="{4FAFD0A3-0BE9-98E0-F908-D7FBCE514C06}"/>
          </ac:spMkLst>
        </pc:spChg>
        <pc:spChg chg="mod">
          <ac:chgData name="Mr J Bee (BWCET)" userId="a1856448-f297-487a-a7ea-498499ce4ab3" providerId="ADAL" clId="{7B77F153-592D-49B5-BFF1-A2EAA9389930}" dt="2024-11-13T18:00:21.904" v="20933"/>
          <ac:spMkLst>
            <pc:docMk/>
            <pc:sldMk cId="2869895135" sldId="1928"/>
            <ac:spMk id="10" creationId="{F7E98CE7-294F-8965-B484-3A9AAF988A87}"/>
          </ac:spMkLst>
        </pc:spChg>
        <pc:spChg chg="add mod">
          <ac:chgData name="Mr J Bee (BWCET)" userId="a1856448-f297-487a-a7ea-498499ce4ab3" providerId="ADAL" clId="{7B77F153-592D-49B5-BFF1-A2EAA9389930}" dt="2024-11-13T18:00:31.561" v="20937" actId="20577"/>
          <ac:spMkLst>
            <pc:docMk/>
            <pc:sldMk cId="2869895135" sldId="1928"/>
            <ac:spMk id="11" creationId="{31067A5D-FBFA-32C6-E6D6-C100D7E46C3F}"/>
          </ac:spMkLst>
        </pc:spChg>
        <pc:spChg chg="mod">
          <ac:chgData name="Mr J Bee (BWCET)" userId="a1856448-f297-487a-a7ea-498499ce4ab3" providerId="ADAL" clId="{7B77F153-592D-49B5-BFF1-A2EAA9389930}" dt="2024-11-13T18:00:32.883" v="20938"/>
          <ac:spMkLst>
            <pc:docMk/>
            <pc:sldMk cId="2869895135" sldId="1928"/>
            <ac:spMk id="14" creationId="{3B2AD70F-CDB7-53A0-00D8-1DC077771168}"/>
          </ac:spMkLst>
        </pc:spChg>
        <pc:spChg chg="del mod">
          <ac:chgData name="Mr J Bee (BWCET)" userId="a1856448-f297-487a-a7ea-498499ce4ab3" providerId="ADAL" clId="{7B77F153-592D-49B5-BFF1-A2EAA9389930}" dt="2024-11-13T17:58:47.095" v="20875" actId="478"/>
          <ac:spMkLst>
            <pc:docMk/>
            <pc:sldMk cId="2869895135" sldId="1928"/>
            <ac:spMk id="15" creationId="{7D754E0C-29B2-4993-5A2F-02C3C9B5A92B}"/>
          </ac:spMkLst>
        </pc:spChg>
        <pc:spChg chg="del mod">
          <ac:chgData name="Mr J Bee (BWCET)" userId="a1856448-f297-487a-a7ea-498499ce4ab3" providerId="ADAL" clId="{7B77F153-592D-49B5-BFF1-A2EAA9389930}" dt="2024-11-13T17:58:44.279" v="20874" actId="478"/>
          <ac:spMkLst>
            <pc:docMk/>
            <pc:sldMk cId="2869895135" sldId="1928"/>
            <ac:spMk id="16" creationId="{9CE9EABD-2485-19BE-4954-F71F22F13A62}"/>
          </ac:spMkLst>
        </pc:spChg>
        <pc:spChg chg="add mod">
          <ac:chgData name="Mr J Bee (BWCET)" userId="a1856448-f297-487a-a7ea-498499ce4ab3" providerId="ADAL" clId="{7B77F153-592D-49B5-BFF1-A2EAA9389930}" dt="2024-11-13T18:00:49.460" v="20947" actId="20577"/>
          <ac:spMkLst>
            <pc:docMk/>
            <pc:sldMk cId="2869895135" sldId="1928"/>
            <ac:spMk id="17" creationId="{BE44C524-3E9F-0F6A-CA21-AB22A3E319B0}"/>
          </ac:spMkLst>
        </pc:spChg>
        <pc:spChg chg="mod">
          <ac:chgData name="Mr J Bee (BWCET)" userId="a1856448-f297-487a-a7ea-498499ce4ab3" providerId="ADAL" clId="{7B77F153-592D-49B5-BFF1-A2EAA9389930}" dt="2024-11-13T18:00:54.222" v="20948"/>
          <ac:spMkLst>
            <pc:docMk/>
            <pc:sldMk cId="2869895135" sldId="1928"/>
            <ac:spMk id="20" creationId="{F7FFD442-C1B2-D89F-FEA2-06B65F89DFE2}"/>
          </ac:spMkLst>
        </pc:spChg>
        <pc:spChg chg="add mod">
          <ac:chgData name="Mr J Bee (BWCET)" userId="a1856448-f297-487a-a7ea-498499ce4ab3" providerId="ADAL" clId="{7B77F153-592D-49B5-BFF1-A2EAA9389930}" dt="2024-11-13T18:01:08.528" v="20953" actId="20577"/>
          <ac:spMkLst>
            <pc:docMk/>
            <pc:sldMk cId="2869895135" sldId="1928"/>
            <ac:spMk id="21" creationId="{D434A6AC-2DCC-BFAB-207E-6B801E7953FD}"/>
          </ac:spMkLst>
        </pc:spChg>
        <pc:spChg chg="mod">
          <ac:chgData name="Mr J Bee (BWCET)" userId="a1856448-f297-487a-a7ea-498499ce4ab3" providerId="ADAL" clId="{7B77F153-592D-49B5-BFF1-A2EAA9389930}" dt="2024-11-13T18:01:15.854" v="20954"/>
          <ac:spMkLst>
            <pc:docMk/>
            <pc:sldMk cId="2869895135" sldId="1928"/>
            <ac:spMk id="24" creationId="{FDB4B1C9-A697-BC3E-880C-4407929AEDD8}"/>
          </ac:spMkLst>
        </pc:spChg>
        <pc:spChg chg="add mod">
          <ac:chgData name="Mr J Bee (BWCET)" userId="a1856448-f297-487a-a7ea-498499ce4ab3" providerId="ADAL" clId="{7B77F153-592D-49B5-BFF1-A2EAA9389930}" dt="2024-11-13T18:01:28.503" v="20957" actId="20577"/>
          <ac:spMkLst>
            <pc:docMk/>
            <pc:sldMk cId="2869895135" sldId="1928"/>
            <ac:spMk id="28" creationId="{388A4BA3-E05F-E754-9313-9BA0B4E3320B}"/>
          </ac:spMkLst>
        </pc:spChg>
        <pc:spChg chg="add del mod">
          <ac:chgData name="Mr J Bee (BWCET)" userId="a1856448-f297-487a-a7ea-498499ce4ab3" providerId="ADAL" clId="{7B77F153-592D-49B5-BFF1-A2EAA9389930}" dt="2024-11-13T18:02:59.316" v="20960" actId="478"/>
          <ac:spMkLst>
            <pc:docMk/>
            <pc:sldMk cId="2869895135" sldId="1928"/>
            <ac:spMk id="29" creationId="{673EF6BD-0F64-1575-5BBC-405127476561}"/>
          </ac:spMkLst>
        </pc:spChg>
        <pc:spChg chg="add del mod">
          <ac:chgData name="Mr J Bee (BWCET)" userId="a1856448-f297-487a-a7ea-498499ce4ab3" providerId="ADAL" clId="{7B77F153-592D-49B5-BFF1-A2EAA9389930}" dt="2024-11-13T18:02:59.316" v="20960" actId="478"/>
          <ac:spMkLst>
            <pc:docMk/>
            <pc:sldMk cId="2869895135" sldId="1928"/>
            <ac:spMk id="33" creationId="{1E59AE2F-3EED-6C0B-59AF-35BC462747C3}"/>
          </ac:spMkLst>
        </pc:spChg>
        <pc:spChg chg="add del mod">
          <ac:chgData name="Mr J Bee (BWCET)" userId="a1856448-f297-487a-a7ea-498499ce4ab3" providerId="ADAL" clId="{7B77F153-592D-49B5-BFF1-A2EAA9389930}" dt="2024-11-13T18:02:59.316" v="20960" actId="478"/>
          <ac:spMkLst>
            <pc:docMk/>
            <pc:sldMk cId="2869895135" sldId="1928"/>
            <ac:spMk id="35" creationId="{4A5714B5-8919-C9AC-9D73-C6677D66D776}"/>
          </ac:spMkLst>
        </pc:spChg>
        <pc:spChg chg="add del mod">
          <ac:chgData name="Mr J Bee (BWCET)" userId="a1856448-f297-487a-a7ea-498499ce4ab3" providerId="ADAL" clId="{7B77F153-592D-49B5-BFF1-A2EAA9389930}" dt="2024-11-13T18:02:59.316" v="20960" actId="478"/>
          <ac:spMkLst>
            <pc:docMk/>
            <pc:sldMk cId="2869895135" sldId="1928"/>
            <ac:spMk id="36" creationId="{8637F481-65C9-1A02-299A-A3A869E2F888}"/>
          </ac:spMkLst>
        </pc:spChg>
        <pc:spChg chg="add del mod">
          <ac:chgData name="Mr J Bee (BWCET)" userId="a1856448-f297-487a-a7ea-498499ce4ab3" providerId="ADAL" clId="{7B77F153-592D-49B5-BFF1-A2EAA9389930}" dt="2024-11-13T18:02:59.316" v="20960" actId="478"/>
          <ac:spMkLst>
            <pc:docMk/>
            <pc:sldMk cId="2869895135" sldId="1928"/>
            <ac:spMk id="37" creationId="{108895B4-8838-F40F-CD72-9648D105F1BC}"/>
          </ac:spMkLst>
        </pc:spChg>
        <pc:spChg chg="add del mod">
          <ac:chgData name="Mr J Bee (BWCET)" userId="a1856448-f297-487a-a7ea-498499ce4ab3" providerId="ADAL" clId="{7B77F153-592D-49B5-BFF1-A2EAA9389930}" dt="2024-11-13T18:02:59.316" v="20960" actId="478"/>
          <ac:spMkLst>
            <pc:docMk/>
            <pc:sldMk cId="2869895135" sldId="1928"/>
            <ac:spMk id="38" creationId="{FC0D2210-2E80-FB61-1AF0-19FE7D4AF64A}"/>
          </ac:spMkLst>
        </pc:spChg>
        <pc:spChg chg="mod">
          <ac:chgData name="Mr J Bee (BWCET)" userId="a1856448-f297-487a-a7ea-498499ce4ab3" providerId="ADAL" clId="{7B77F153-592D-49B5-BFF1-A2EAA9389930}" dt="2024-11-13T18:02:33.392" v="20958"/>
          <ac:spMkLst>
            <pc:docMk/>
            <pc:sldMk cId="2869895135" sldId="1928"/>
            <ac:spMk id="40" creationId="{52522C08-6D2B-4FE1-B495-3EE843952D8F}"/>
          </ac:spMkLst>
        </pc:spChg>
        <pc:spChg chg="mod">
          <ac:chgData name="Mr J Bee (BWCET)" userId="a1856448-f297-487a-a7ea-498499ce4ab3" providerId="ADAL" clId="{7B77F153-592D-49B5-BFF1-A2EAA9389930}" dt="2024-11-13T18:02:33.392" v="20958"/>
          <ac:spMkLst>
            <pc:docMk/>
            <pc:sldMk cId="2869895135" sldId="1928"/>
            <ac:spMk id="41" creationId="{D5D69EB9-B264-8DB7-136A-F1AE6AFD47FF}"/>
          </ac:spMkLst>
        </pc:spChg>
        <pc:grpChg chg="add mod">
          <ac:chgData name="Mr J Bee (BWCET)" userId="a1856448-f297-487a-a7ea-498499ce4ab3" providerId="ADAL" clId="{7B77F153-592D-49B5-BFF1-A2EAA9389930}" dt="2024-11-13T17:59:32.524" v="20913" actId="164"/>
          <ac:grpSpMkLst>
            <pc:docMk/>
            <pc:sldMk cId="2869895135" sldId="1928"/>
            <ac:grpSpMk id="5" creationId="{044010F9-52D5-7402-4499-D26AC6BB0325}"/>
          </ac:grpSpMkLst>
        </pc:grpChg>
        <pc:grpChg chg="add mod">
          <ac:chgData name="Mr J Bee (BWCET)" userId="a1856448-f297-487a-a7ea-498499ce4ab3" providerId="ADAL" clId="{7B77F153-592D-49B5-BFF1-A2EAA9389930}" dt="2024-11-13T18:00:28.559" v="20935" actId="1038"/>
          <ac:grpSpMkLst>
            <pc:docMk/>
            <pc:sldMk cId="2869895135" sldId="1928"/>
            <ac:grpSpMk id="8" creationId="{184469F0-A621-0D7C-901B-2E5070CA196B}"/>
          </ac:grpSpMkLst>
        </pc:grpChg>
        <pc:grpChg chg="add mod">
          <ac:chgData name="Mr J Bee (BWCET)" userId="a1856448-f297-487a-a7ea-498499ce4ab3" providerId="ADAL" clId="{7B77F153-592D-49B5-BFF1-A2EAA9389930}" dt="2024-11-13T18:00:38.040" v="20943" actId="1038"/>
          <ac:grpSpMkLst>
            <pc:docMk/>
            <pc:sldMk cId="2869895135" sldId="1928"/>
            <ac:grpSpMk id="12" creationId="{FA380041-34A9-8EBD-02F1-9B09EB148EC3}"/>
          </ac:grpSpMkLst>
        </pc:grpChg>
        <pc:grpChg chg="add mod">
          <ac:chgData name="Mr J Bee (BWCET)" userId="a1856448-f297-487a-a7ea-498499ce4ab3" providerId="ADAL" clId="{7B77F153-592D-49B5-BFF1-A2EAA9389930}" dt="2024-11-13T18:01:04.723" v="20949" actId="1076"/>
          <ac:grpSpMkLst>
            <pc:docMk/>
            <pc:sldMk cId="2869895135" sldId="1928"/>
            <ac:grpSpMk id="18" creationId="{74E8F086-5601-B867-5842-CA3446B4456A}"/>
          </ac:grpSpMkLst>
        </pc:grpChg>
        <pc:grpChg chg="add mod">
          <ac:chgData name="Mr J Bee (BWCET)" userId="a1856448-f297-487a-a7ea-498499ce4ab3" providerId="ADAL" clId="{7B77F153-592D-49B5-BFF1-A2EAA9389930}" dt="2024-11-13T18:01:23.350" v="20955" actId="1076"/>
          <ac:grpSpMkLst>
            <pc:docMk/>
            <pc:sldMk cId="2869895135" sldId="1928"/>
            <ac:grpSpMk id="22" creationId="{B082B6D5-5AE4-3F83-9A95-7D46BDDCC183}"/>
          </ac:grpSpMkLst>
        </pc:grpChg>
        <pc:grpChg chg="add del mod">
          <ac:chgData name="Mr J Bee (BWCET)" userId="a1856448-f297-487a-a7ea-498499ce4ab3" providerId="ADAL" clId="{7B77F153-592D-49B5-BFF1-A2EAA9389930}" dt="2024-11-13T18:02:59.316" v="20960" actId="478"/>
          <ac:grpSpMkLst>
            <pc:docMk/>
            <pc:sldMk cId="2869895135" sldId="1928"/>
            <ac:grpSpMk id="39" creationId="{700C5BF6-8FA3-6D89-B7C5-F0DA2C9A6CE6}"/>
          </ac:grpSpMkLst>
        </pc:grpChg>
        <pc:cxnChg chg="add mod">
          <ac:chgData name="Mr J Bee (BWCET)" userId="a1856448-f297-487a-a7ea-498499ce4ab3" providerId="ADAL" clId="{7B77F153-592D-49B5-BFF1-A2EAA9389930}" dt="2024-11-13T17:59:32.524" v="20913" actId="164"/>
          <ac:cxnSpMkLst>
            <pc:docMk/>
            <pc:sldMk cId="2869895135" sldId="1928"/>
            <ac:cxnSpMk id="3" creationId="{D911710A-7B0A-E39A-FC34-8147D790C123}"/>
          </ac:cxnSpMkLst>
        </pc:cxnChg>
        <pc:cxnChg chg="mod">
          <ac:chgData name="Mr J Bee (BWCET)" userId="a1856448-f297-487a-a7ea-498499ce4ab3" providerId="ADAL" clId="{7B77F153-592D-49B5-BFF1-A2EAA9389930}" dt="2024-11-13T18:00:21.904" v="20933"/>
          <ac:cxnSpMkLst>
            <pc:docMk/>
            <pc:sldMk cId="2869895135" sldId="1928"/>
            <ac:cxnSpMk id="9" creationId="{7F82B71C-C599-2C20-98B8-67D2D6C7D2A0}"/>
          </ac:cxnSpMkLst>
        </pc:cxnChg>
        <pc:cxnChg chg="mod">
          <ac:chgData name="Mr J Bee (BWCET)" userId="a1856448-f297-487a-a7ea-498499ce4ab3" providerId="ADAL" clId="{7B77F153-592D-49B5-BFF1-A2EAA9389930}" dt="2024-11-13T18:00:32.883" v="20938"/>
          <ac:cxnSpMkLst>
            <pc:docMk/>
            <pc:sldMk cId="2869895135" sldId="1928"/>
            <ac:cxnSpMk id="13" creationId="{3BB6491D-3B3A-52AE-2241-2DC2D07CFB4F}"/>
          </ac:cxnSpMkLst>
        </pc:cxnChg>
        <pc:cxnChg chg="mod">
          <ac:chgData name="Mr J Bee (BWCET)" userId="a1856448-f297-487a-a7ea-498499ce4ab3" providerId="ADAL" clId="{7B77F153-592D-49B5-BFF1-A2EAA9389930}" dt="2024-11-13T18:00:54.222" v="20948"/>
          <ac:cxnSpMkLst>
            <pc:docMk/>
            <pc:sldMk cId="2869895135" sldId="1928"/>
            <ac:cxnSpMk id="19" creationId="{C36039E5-85C2-AA30-3085-DC00905ED464}"/>
          </ac:cxnSpMkLst>
        </pc:cxnChg>
        <pc:cxnChg chg="mod">
          <ac:chgData name="Mr J Bee (BWCET)" userId="a1856448-f297-487a-a7ea-498499ce4ab3" providerId="ADAL" clId="{7B77F153-592D-49B5-BFF1-A2EAA9389930}" dt="2024-11-13T18:01:15.854" v="20954"/>
          <ac:cxnSpMkLst>
            <pc:docMk/>
            <pc:sldMk cId="2869895135" sldId="1928"/>
            <ac:cxnSpMk id="23" creationId="{8700F93E-5C90-8969-F265-00703D592AFB}"/>
          </ac:cxnSpMkLst>
        </pc:cxnChg>
        <pc:cxnChg chg="add del mod">
          <ac:chgData name="Mr J Bee (BWCET)" userId="a1856448-f297-487a-a7ea-498499ce4ab3" providerId="ADAL" clId="{7B77F153-592D-49B5-BFF1-A2EAA9389930}" dt="2024-11-13T18:02:59.316" v="20960" actId="478"/>
          <ac:cxnSpMkLst>
            <pc:docMk/>
            <pc:sldMk cId="2869895135" sldId="1928"/>
            <ac:cxnSpMk id="30" creationId="{798F1664-7C2C-D396-C343-CAB54F20656C}"/>
          </ac:cxnSpMkLst>
        </pc:cxnChg>
        <pc:cxnChg chg="add del mod">
          <ac:chgData name="Mr J Bee (BWCET)" userId="a1856448-f297-487a-a7ea-498499ce4ab3" providerId="ADAL" clId="{7B77F153-592D-49B5-BFF1-A2EAA9389930}" dt="2024-11-13T18:02:59.316" v="20960" actId="478"/>
          <ac:cxnSpMkLst>
            <pc:docMk/>
            <pc:sldMk cId="2869895135" sldId="1928"/>
            <ac:cxnSpMk id="32" creationId="{8796E3CA-4AB5-9381-A3E8-068C196A741F}"/>
          </ac:cxnSpMkLst>
        </pc:cxnChg>
      </pc:sldChg>
      <pc:sldChg chg="addSp delSp modSp new del mod modAnim">
        <pc:chgData name="Mr J Bee (BWCET)" userId="a1856448-f297-487a-a7ea-498499ce4ab3" providerId="ADAL" clId="{7B77F153-592D-49B5-BFF1-A2EAA9389930}" dt="2024-11-13T18:06:41.637" v="21086" actId="47"/>
        <pc:sldMkLst>
          <pc:docMk/>
          <pc:sldMk cId="3331808337" sldId="1929"/>
        </pc:sldMkLst>
        <pc:spChg chg="del">
          <ac:chgData name="Mr J Bee (BWCET)" userId="a1856448-f297-487a-a7ea-498499ce4ab3" providerId="ADAL" clId="{7B77F153-592D-49B5-BFF1-A2EAA9389930}" dt="2024-11-13T18:03:07.827" v="20964" actId="478"/>
          <ac:spMkLst>
            <pc:docMk/>
            <pc:sldMk cId="3331808337" sldId="1929"/>
            <ac:spMk id="2" creationId="{CA63A789-658D-180F-4EF5-24E424F11D12}"/>
          </ac:spMkLst>
        </pc:spChg>
        <pc:spChg chg="del">
          <ac:chgData name="Mr J Bee (BWCET)" userId="a1856448-f297-487a-a7ea-498499ce4ab3" providerId="ADAL" clId="{7B77F153-592D-49B5-BFF1-A2EAA9389930}" dt="2024-11-13T18:03:05.135" v="20963" actId="478"/>
          <ac:spMkLst>
            <pc:docMk/>
            <pc:sldMk cId="3331808337" sldId="1929"/>
            <ac:spMk id="3" creationId="{83108339-9D3C-7F9A-630D-231AE09D285B}"/>
          </ac:spMkLst>
        </pc:spChg>
        <pc:spChg chg="add mod">
          <ac:chgData name="Mr J Bee (BWCET)" userId="a1856448-f297-487a-a7ea-498499ce4ab3" providerId="ADAL" clId="{7B77F153-592D-49B5-BFF1-A2EAA9389930}" dt="2024-11-13T18:03:02.759" v="20962"/>
          <ac:spMkLst>
            <pc:docMk/>
            <pc:sldMk cId="3331808337" sldId="1929"/>
            <ac:spMk id="4" creationId="{750D4543-B619-E4D6-F2B4-25A7C168347D}"/>
          </ac:spMkLst>
        </pc:spChg>
        <pc:spChg chg="add mod">
          <ac:chgData name="Mr J Bee (BWCET)" userId="a1856448-f297-487a-a7ea-498499ce4ab3" providerId="ADAL" clId="{7B77F153-592D-49B5-BFF1-A2EAA9389930}" dt="2024-11-13T18:03:02.759" v="20962"/>
          <ac:spMkLst>
            <pc:docMk/>
            <pc:sldMk cId="3331808337" sldId="1929"/>
            <ac:spMk id="7" creationId="{64733260-C8E0-A18C-1D73-C8F9F135238B}"/>
          </ac:spMkLst>
        </pc:spChg>
        <pc:spChg chg="add mod">
          <ac:chgData name="Mr J Bee (BWCET)" userId="a1856448-f297-487a-a7ea-498499ce4ab3" providerId="ADAL" clId="{7B77F153-592D-49B5-BFF1-A2EAA9389930}" dt="2024-11-13T18:03:02.759" v="20962"/>
          <ac:spMkLst>
            <pc:docMk/>
            <pc:sldMk cId="3331808337" sldId="1929"/>
            <ac:spMk id="8" creationId="{CD3C8890-7F84-72BE-CEC9-0ED6468DBD21}"/>
          </ac:spMkLst>
        </pc:spChg>
        <pc:spChg chg="add mod">
          <ac:chgData name="Mr J Bee (BWCET)" userId="a1856448-f297-487a-a7ea-498499ce4ab3" providerId="ADAL" clId="{7B77F153-592D-49B5-BFF1-A2EAA9389930}" dt="2024-11-13T18:03:02.759" v="20962"/>
          <ac:spMkLst>
            <pc:docMk/>
            <pc:sldMk cId="3331808337" sldId="1929"/>
            <ac:spMk id="9" creationId="{5758D7EC-EF47-C886-56A0-E80254AEDB2A}"/>
          </ac:spMkLst>
        </pc:spChg>
        <pc:spChg chg="add mod">
          <ac:chgData name="Mr J Bee (BWCET)" userId="a1856448-f297-487a-a7ea-498499ce4ab3" providerId="ADAL" clId="{7B77F153-592D-49B5-BFF1-A2EAA9389930}" dt="2024-11-13T18:03:02.759" v="20962"/>
          <ac:spMkLst>
            <pc:docMk/>
            <pc:sldMk cId="3331808337" sldId="1929"/>
            <ac:spMk id="10" creationId="{881594AE-9091-0077-D5A2-4A396C2871A1}"/>
          </ac:spMkLst>
        </pc:spChg>
        <pc:spChg chg="add mod">
          <ac:chgData name="Mr J Bee (BWCET)" userId="a1856448-f297-487a-a7ea-498499ce4ab3" providerId="ADAL" clId="{7B77F153-592D-49B5-BFF1-A2EAA9389930}" dt="2024-11-13T18:03:02.759" v="20962"/>
          <ac:spMkLst>
            <pc:docMk/>
            <pc:sldMk cId="3331808337" sldId="1929"/>
            <ac:spMk id="11" creationId="{A140FD34-A65F-A720-2963-26B3B4F5CDC1}"/>
          </ac:spMkLst>
        </pc:spChg>
        <pc:spChg chg="mod">
          <ac:chgData name="Mr J Bee (BWCET)" userId="a1856448-f297-487a-a7ea-498499ce4ab3" providerId="ADAL" clId="{7B77F153-592D-49B5-BFF1-A2EAA9389930}" dt="2024-11-13T18:03:02.759" v="20962"/>
          <ac:spMkLst>
            <pc:docMk/>
            <pc:sldMk cId="3331808337" sldId="1929"/>
            <ac:spMk id="13" creationId="{5B6B89C2-06DE-A3C0-93FB-9F72613DD5FA}"/>
          </ac:spMkLst>
        </pc:spChg>
        <pc:spChg chg="mod">
          <ac:chgData name="Mr J Bee (BWCET)" userId="a1856448-f297-487a-a7ea-498499ce4ab3" providerId="ADAL" clId="{7B77F153-592D-49B5-BFF1-A2EAA9389930}" dt="2024-11-13T18:03:02.759" v="20962"/>
          <ac:spMkLst>
            <pc:docMk/>
            <pc:sldMk cId="3331808337" sldId="1929"/>
            <ac:spMk id="14" creationId="{F3C220B7-AE6C-A734-15FA-6F76A63D55C7}"/>
          </ac:spMkLst>
        </pc:spChg>
        <pc:grpChg chg="add mod">
          <ac:chgData name="Mr J Bee (BWCET)" userId="a1856448-f297-487a-a7ea-498499ce4ab3" providerId="ADAL" clId="{7B77F153-592D-49B5-BFF1-A2EAA9389930}" dt="2024-11-13T18:03:02.759" v="20962"/>
          <ac:grpSpMkLst>
            <pc:docMk/>
            <pc:sldMk cId="3331808337" sldId="1929"/>
            <ac:grpSpMk id="12" creationId="{1E468245-E2DE-9F72-7AF7-3EF754C1F69E}"/>
          </ac:grpSpMkLst>
        </pc:grpChg>
        <pc:cxnChg chg="add mod">
          <ac:chgData name="Mr J Bee (BWCET)" userId="a1856448-f297-487a-a7ea-498499ce4ab3" providerId="ADAL" clId="{7B77F153-592D-49B5-BFF1-A2EAA9389930}" dt="2024-11-13T18:03:02.759" v="20962"/>
          <ac:cxnSpMkLst>
            <pc:docMk/>
            <pc:sldMk cId="3331808337" sldId="1929"/>
            <ac:cxnSpMk id="5" creationId="{E34D2224-1C67-C42D-4058-4AB1AAC1C1D4}"/>
          </ac:cxnSpMkLst>
        </pc:cxnChg>
        <pc:cxnChg chg="add mod">
          <ac:chgData name="Mr J Bee (BWCET)" userId="a1856448-f297-487a-a7ea-498499ce4ab3" providerId="ADAL" clId="{7B77F153-592D-49B5-BFF1-A2EAA9389930}" dt="2024-11-13T18:03:02.759" v="20962"/>
          <ac:cxnSpMkLst>
            <pc:docMk/>
            <pc:sldMk cId="3331808337" sldId="1929"/>
            <ac:cxnSpMk id="6" creationId="{D1EEDB74-B0FA-6EDA-7650-148D71EA8436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3025390" sldId="1930"/>
        </pc:sldMkLst>
        <pc:spChg chg="add 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" creationId="{147A5171-98B1-4066-ADDA-FD7752BA1528}"/>
          </ac:spMkLst>
        </pc:spChg>
        <pc:spChg chg="del">
          <ac:chgData name="Mr J Bee (BWCET)" userId="a1856448-f297-487a-a7ea-498499ce4ab3" providerId="ADAL" clId="{7B77F153-592D-49B5-BFF1-A2EAA9389930}" dt="2024-11-13T18:03:25.664" v="20968" actId="478"/>
          <ac:spMkLst>
            <pc:docMk/>
            <pc:sldMk cId="33025390" sldId="1930"/>
            <ac:spMk id="6" creationId="{EEC2425B-4A2A-D784-268C-137E6983005C}"/>
          </ac:spMkLst>
        </pc:spChg>
        <pc:spChg chg="del">
          <ac:chgData name="Mr J Bee (BWCET)" userId="a1856448-f297-487a-a7ea-498499ce4ab3" providerId="ADAL" clId="{7B77F153-592D-49B5-BFF1-A2EAA9389930}" dt="2024-11-13T18:03:25.664" v="20968" actId="478"/>
          <ac:spMkLst>
            <pc:docMk/>
            <pc:sldMk cId="33025390" sldId="1930"/>
            <ac:spMk id="11" creationId="{F93118AF-E5A6-BCEF-374E-11E279A4EF74}"/>
          </ac:spMkLst>
        </pc:spChg>
        <pc:spChg chg="add 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16" creationId="{D292C516-F356-D975-A985-B0688321A5A2}"/>
          </ac:spMkLst>
        </pc:spChg>
        <pc:spChg chg="add mod">
          <ac:chgData name="Mr J Bee (BWCET)" userId="a1856448-f297-487a-a7ea-498499ce4ab3" providerId="ADAL" clId="{7B77F153-592D-49B5-BFF1-A2EAA9389930}" dt="2024-11-13T19:32:17.543" v="21204"/>
          <ac:spMkLst>
            <pc:docMk/>
            <pc:sldMk cId="33025390" sldId="1930"/>
            <ac:spMk id="17" creationId="{263FE695-D6E7-6B9B-4C87-B953C77472D6}"/>
          </ac:spMkLst>
        </pc:spChg>
        <pc:spChg chg="del">
          <ac:chgData name="Mr J Bee (BWCET)" userId="a1856448-f297-487a-a7ea-498499ce4ab3" providerId="ADAL" clId="{7B77F153-592D-49B5-BFF1-A2EAA9389930}" dt="2024-11-13T18:03:25.664" v="20968" actId="478"/>
          <ac:spMkLst>
            <pc:docMk/>
            <pc:sldMk cId="33025390" sldId="1930"/>
            <ac:spMk id="17" creationId="{D9001A29-F56F-532C-5093-F977AC575981}"/>
          </ac:spMkLst>
        </pc:spChg>
        <pc:spChg chg="add mod">
          <ac:chgData name="Mr J Bee (BWCET)" userId="a1856448-f297-487a-a7ea-498499ce4ab3" providerId="ADAL" clId="{7B77F153-592D-49B5-BFF1-A2EAA9389930}" dt="2024-11-13T19:32:17.543" v="21204"/>
          <ac:spMkLst>
            <pc:docMk/>
            <pc:sldMk cId="33025390" sldId="1930"/>
            <ac:spMk id="18" creationId="{E1CBEBA4-FC49-AAD3-7AB0-0A1F077D5CF8}"/>
          </ac:spMkLst>
        </pc:spChg>
        <pc:spChg chg="add mod">
          <ac:chgData name="Mr J Bee (BWCET)" userId="a1856448-f297-487a-a7ea-498499ce4ab3" providerId="ADAL" clId="{7B77F153-592D-49B5-BFF1-A2EAA9389930}" dt="2024-11-13T19:32:17.543" v="21204"/>
          <ac:spMkLst>
            <pc:docMk/>
            <pc:sldMk cId="33025390" sldId="1930"/>
            <ac:spMk id="19" creationId="{D6EDB348-5056-28E4-B31C-C138269B3B96}"/>
          </ac:spMkLst>
        </pc:spChg>
        <pc:spChg chg="add mod">
          <ac:chgData name="Mr J Bee (BWCET)" userId="a1856448-f297-487a-a7ea-498499ce4ab3" providerId="ADAL" clId="{7B77F153-592D-49B5-BFF1-A2EAA9389930}" dt="2024-11-13T19:32:17.543" v="21204"/>
          <ac:spMkLst>
            <pc:docMk/>
            <pc:sldMk cId="33025390" sldId="1930"/>
            <ac:spMk id="20" creationId="{765AAC4D-D10E-D6C2-C50F-9B514A865439}"/>
          </ac:spMkLst>
        </pc:spChg>
        <pc:spChg chg="add mod">
          <ac:chgData name="Mr J Bee (BWCET)" userId="a1856448-f297-487a-a7ea-498499ce4ab3" providerId="ADAL" clId="{7B77F153-592D-49B5-BFF1-A2EAA9389930}" dt="2024-11-13T19:32:17.543" v="21204"/>
          <ac:spMkLst>
            <pc:docMk/>
            <pc:sldMk cId="33025390" sldId="1930"/>
            <ac:spMk id="21" creationId="{27F890A1-2308-0102-6C19-EDBB5053BDF9}"/>
          </ac:spMkLst>
        </pc:spChg>
        <pc:spChg chg="del">
          <ac:chgData name="Mr J Bee (BWCET)" userId="a1856448-f297-487a-a7ea-498499ce4ab3" providerId="ADAL" clId="{7B77F153-592D-49B5-BFF1-A2EAA9389930}" dt="2024-11-13T18:03:25.664" v="20968" actId="478"/>
          <ac:spMkLst>
            <pc:docMk/>
            <pc:sldMk cId="33025390" sldId="1930"/>
            <ac:spMk id="21" creationId="{697DE8D9-C4B8-CB47-6FE0-B6988A5A8BB7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8" creationId="{71721E60-69E2-AC7E-67EB-295A98A2EAB9}"/>
          </ac:spMkLst>
        </pc:spChg>
        <pc:spChg chg="add 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9" creationId="{11FAF928-DAB9-86B5-964C-270DAF029909}"/>
          </ac:spMkLst>
        </pc:spChg>
        <pc:spChg chg="add 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30" creationId="{84DDF78A-FE8B-8CF6-2872-D99BAE4143BA}"/>
          </ac:spMkLst>
        </pc:spChg>
        <pc:spChg chg="add 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32" creationId="{23FF6C78-B516-98B5-32CC-FA88C0296DAF}"/>
          </ac:spMkLst>
        </pc:spChg>
        <pc:spChg chg="add del mod">
          <ac:chgData name="Mr J Bee (BWCET)" userId="a1856448-f297-487a-a7ea-498499ce4ab3" providerId="ADAL" clId="{7B77F153-592D-49B5-BFF1-A2EAA9389930}" dt="2024-11-13T18:03:46.964" v="20977" actId="478"/>
          <ac:spMkLst>
            <pc:docMk/>
            <pc:sldMk cId="33025390" sldId="1930"/>
            <ac:spMk id="33" creationId="{964DF28A-7E4D-162A-4E97-41CF88FC0D63}"/>
          </ac:spMkLst>
        </pc:spChg>
        <pc:spChg chg="add mod">
          <ac:chgData name="Mr J Bee (BWCET)" userId="a1856448-f297-487a-a7ea-498499ce4ab3" providerId="ADAL" clId="{7B77F153-592D-49B5-BFF1-A2EAA9389930}" dt="2024-11-13T19:32:17.543" v="21204"/>
          <ac:spMkLst>
            <pc:docMk/>
            <pc:sldMk cId="33025390" sldId="1930"/>
            <ac:spMk id="33" creationId="{BCF28FCA-80B3-7D17-840B-D2402DEA6ACF}"/>
          </ac:spMkLst>
        </pc:spChg>
        <pc:spChg chg="mod">
          <ac:chgData name="Mr J Bee (BWCET)" userId="a1856448-f297-487a-a7ea-498499ce4ab3" providerId="ADAL" clId="{7B77F153-592D-49B5-BFF1-A2EAA9389930}" dt="2024-11-13T18:03:43.962" v="20976"/>
          <ac:spMkLst>
            <pc:docMk/>
            <pc:sldMk cId="33025390" sldId="1930"/>
            <ac:spMk id="36" creationId="{088AA9AA-180D-437F-553F-3406D80FE7BB}"/>
          </ac:spMkLst>
        </pc:spChg>
        <pc:spChg chg="mod">
          <ac:chgData name="Mr J Bee (BWCET)" userId="a1856448-f297-487a-a7ea-498499ce4ab3" providerId="ADAL" clId="{7B77F153-592D-49B5-BFF1-A2EAA9389930}" dt="2024-11-13T18:13:18.775" v="21147" actId="20577"/>
          <ac:spMkLst>
            <pc:docMk/>
            <pc:sldMk cId="33025390" sldId="1930"/>
            <ac:spMk id="37" creationId="{47D56F07-DCB1-E04D-B095-41EAC4683192}"/>
          </ac:spMkLst>
        </pc:spChg>
        <pc:spChg chg="mod">
          <ac:chgData name="Mr J Bee (BWCET)" userId="a1856448-f297-487a-a7ea-498499ce4ab3" providerId="ADAL" clId="{7B77F153-592D-49B5-BFF1-A2EAA9389930}" dt="2024-11-13T18:04:50.281" v="20997"/>
          <ac:spMkLst>
            <pc:docMk/>
            <pc:sldMk cId="33025390" sldId="1930"/>
            <ac:spMk id="40" creationId="{F067D4D5-F583-7E72-E932-3B1816FFEC5F}"/>
          </ac:spMkLst>
        </pc:spChg>
        <pc:spChg chg="add 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41" creationId="{74C64B42-562E-8C63-10E2-43D15011B9E2}"/>
          </ac:spMkLst>
        </pc:spChg>
        <pc:spChg chg="add mod">
          <ac:chgData name="Mr J Bee (BWCET)" userId="a1856448-f297-487a-a7ea-498499ce4ab3" providerId="ADAL" clId="{7B77F153-592D-49B5-BFF1-A2EAA9389930}" dt="2024-11-13T19:32:17.543" v="21204"/>
          <ac:spMkLst>
            <pc:docMk/>
            <pc:sldMk cId="33025390" sldId="1930"/>
            <ac:spMk id="42" creationId="{473DF8E0-D8DD-2C6F-ED49-A2D654B3198D}"/>
          </ac:spMkLst>
        </pc:spChg>
        <pc:spChg chg="add del mod">
          <ac:chgData name="Mr J Bee (BWCET)" userId="a1856448-f297-487a-a7ea-498499ce4ab3" providerId="ADAL" clId="{7B77F153-592D-49B5-BFF1-A2EAA9389930}" dt="2024-11-13T18:05:16.031" v="21007" actId="478"/>
          <ac:spMkLst>
            <pc:docMk/>
            <pc:sldMk cId="33025390" sldId="1930"/>
            <ac:spMk id="42" creationId="{C050F5F0-5171-5D61-15A9-B1FCCDA5697D}"/>
          </ac:spMkLst>
        </pc:spChg>
        <pc:spChg chg="add mod">
          <ac:chgData name="Mr J Bee (BWCET)" userId="a1856448-f297-487a-a7ea-498499ce4ab3" providerId="ADAL" clId="{7B77F153-592D-49B5-BFF1-A2EAA9389930}" dt="2024-11-13T19:32:17.543" v="21204"/>
          <ac:spMkLst>
            <pc:docMk/>
            <pc:sldMk cId="33025390" sldId="1930"/>
            <ac:spMk id="43" creationId="{C3782F2A-2308-781E-80DF-84408A65362D}"/>
          </ac:spMkLst>
        </pc:spChg>
        <pc:spChg chg="add mod">
          <ac:chgData name="Mr J Bee (BWCET)" userId="a1856448-f297-487a-a7ea-498499ce4ab3" providerId="ADAL" clId="{7B77F153-592D-49B5-BFF1-A2EAA9389930}" dt="2024-11-13T19:32:17.543" v="21204"/>
          <ac:spMkLst>
            <pc:docMk/>
            <pc:sldMk cId="33025390" sldId="1930"/>
            <ac:spMk id="44" creationId="{DAF1F976-9518-7FB3-9552-959F452A6ED0}"/>
          </ac:spMkLst>
        </pc:spChg>
        <pc:spChg chg="add del mod">
          <ac:chgData name="Mr J Bee (BWCET)" userId="a1856448-f297-487a-a7ea-498499ce4ab3" providerId="ADAL" clId="{7B77F153-592D-49B5-BFF1-A2EAA9389930}" dt="2024-11-13T18:05:16.031" v="21007" actId="478"/>
          <ac:spMkLst>
            <pc:docMk/>
            <pc:sldMk cId="33025390" sldId="1930"/>
            <ac:spMk id="45" creationId="{0FF8FC8E-2A91-50EF-E003-82B3D040D9DD}"/>
          </ac:spMkLst>
        </pc:spChg>
        <pc:spChg chg="add mod">
          <ac:chgData name="Mr J Bee (BWCET)" userId="a1856448-f297-487a-a7ea-498499ce4ab3" providerId="ADAL" clId="{7B77F153-592D-49B5-BFF1-A2EAA9389930}" dt="2024-11-13T19:32:17.543" v="21204"/>
          <ac:spMkLst>
            <pc:docMk/>
            <pc:sldMk cId="33025390" sldId="1930"/>
            <ac:spMk id="45" creationId="{FAF68A01-E693-7A0F-E732-F890E4A8F289}"/>
          </ac:spMkLst>
        </pc:spChg>
        <pc:spChg chg="add mod">
          <ac:chgData name="Mr J Bee (BWCET)" userId="a1856448-f297-487a-a7ea-498499ce4ab3" providerId="ADAL" clId="{7B77F153-592D-49B5-BFF1-A2EAA9389930}" dt="2024-11-13T19:32:17.543" v="21204"/>
          <ac:spMkLst>
            <pc:docMk/>
            <pc:sldMk cId="33025390" sldId="1930"/>
            <ac:spMk id="46" creationId="{2B818AFB-E26E-B169-97FE-7299D2C34952}"/>
          </ac:spMkLst>
        </pc:spChg>
        <pc:spChg chg="add del mod">
          <ac:chgData name="Mr J Bee (BWCET)" userId="a1856448-f297-487a-a7ea-498499ce4ab3" providerId="ADAL" clId="{7B77F153-592D-49B5-BFF1-A2EAA9389930}" dt="2024-11-13T18:05:16.031" v="21007" actId="478"/>
          <ac:spMkLst>
            <pc:docMk/>
            <pc:sldMk cId="33025390" sldId="1930"/>
            <ac:spMk id="46" creationId="{85490AB2-209A-0199-2D81-064378DD1DF9}"/>
          </ac:spMkLst>
        </pc:spChg>
        <pc:spChg chg="add del mod">
          <ac:chgData name="Mr J Bee (BWCET)" userId="a1856448-f297-487a-a7ea-498499ce4ab3" providerId="ADAL" clId="{7B77F153-592D-49B5-BFF1-A2EAA9389930}" dt="2024-11-13T18:05:16.031" v="21007" actId="478"/>
          <ac:spMkLst>
            <pc:docMk/>
            <pc:sldMk cId="33025390" sldId="1930"/>
            <ac:spMk id="47" creationId="{AAF5B78C-2E40-090C-89F3-21B090240702}"/>
          </ac:spMkLst>
        </pc:spChg>
        <pc:spChg chg="add del mod">
          <ac:chgData name="Mr J Bee (BWCET)" userId="a1856448-f297-487a-a7ea-498499ce4ab3" providerId="ADAL" clId="{7B77F153-592D-49B5-BFF1-A2EAA9389930}" dt="2024-11-13T18:05:16.031" v="21007" actId="478"/>
          <ac:spMkLst>
            <pc:docMk/>
            <pc:sldMk cId="33025390" sldId="1930"/>
            <ac:spMk id="48" creationId="{48762FAC-44B5-059D-4875-71EF64672E1C}"/>
          </ac:spMkLst>
        </pc:spChg>
        <pc:spChg chg="mod">
          <ac:chgData name="Mr J Bee (BWCET)" userId="a1856448-f297-487a-a7ea-498499ce4ab3" providerId="ADAL" clId="{7B77F153-592D-49B5-BFF1-A2EAA9389930}" dt="2024-11-13T18:05:08.975" v="21005"/>
          <ac:spMkLst>
            <pc:docMk/>
            <pc:sldMk cId="33025390" sldId="1930"/>
            <ac:spMk id="50" creationId="{47D92535-E8F4-09CD-B71E-4324BDAF8975}"/>
          </ac:spMkLst>
        </pc:spChg>
        <pc:spChg chg="mod">
          <ac:chgData name="Mr J Bee (BWCET)" userId="a1856448-f297-487a-a7ea-498499ce4ab3" providerId="ADAL" clId="{7B77F153-592D-49B5-BFF1-A2EAA9389930}" dt="2024-11-13T18:05:08.975" v="21005"/>
          <ac:spMkLst>
            <pc:docMk/>
            <pc:sldMk cId="33025390" sldId="1930"/>
            <ac:spMk id="51" creationId="{FA23F7BF-2E37-9344-4D8D-20B0739CD7E1}"/>
          </ac:spMkLst>
        </pc:spChg>
        <pc:spChg chg="add mod">
          <ac:chgData name="Mr J Bee (BWCET)" userId="a1856448-f297-487a-a7ea-498499ce4ab3" providerId="ADAL" clId="{7B77F153-592D-49B5-BFF1-A2EAA9389930}" dt="2024-11-13T18:05:50.570" v="21069" actId="20577"/>
          <ac:spMkLst>
            <pc:docMk/>
            <pc:sldMk cId="33025390" sldId="1930"/>
            <ac:spMk id="52" creationId="{F802C60B-8A3D-5404-0362-69D3B5967CFC}"/>
          </ac:spMkLst>
        </pc:spChg>
        <pc:spChg chg="add mod">
          <ac:chgData name="Mr J Bee (BWCET)" userId="a1856448-f297-487a-a7ea-498499ce4ab3" providerId="ADAL" clId="{7B77F153-592D-49B5-BFF1-A2EAA9389930}" dt="2024-11-13T18:05:40.964" v="21061" actId="1076"/>
          <ac:spMkLst>
            <pc:docMk/>
            <pc:sldMk cId="33025390" sldId="1930"/>
            <ac:spMk id="55" creationId="{BD9EE432-B3E7-5950-5C45-58E77E19CDFC}"/>
          </ac:spMkLst>
        </pc:spChg>
        <pc:spChg chg="add mod">
          <ac:chgData name="Mr J Bee (BWCET)" userId="a1856448-f297-487a-a7ea-498499ce4ab3" providerId="ADAL" clId="{7B77F153-592D-49B5-BFF1-A2EAA9389930}" dt="2024-11-13T18:05:40.964" v="21061" actId="1076"/>
          <ac:spMkLst>
            <pc:docMk/>
            <pc:sldMk cId="33025390" sldId="1930"/>
            <ac:spMk id="56" creationId="{69FF2613-07F4-CB91-D15C-D099CDD8FCA0}"/>
          </ac:spMkLst>
        </pc:spChg>
        <pc:spChg chg="add mod">
          <ac:chgData name="Mr J Bee (BWCET)" userId="a1856448-f297-487a-a7ea-498499ce4ab3" providerId="ADAL" clId="{7B77F153-592D-49B5-BFF1-A2EAA9389930}" dt="2024-11-13T18:05:46.837" v="21065" actId="20577"/>
          <ac:spMkLst>
            <pc:docMk/>
            <pc:sldMk cId="33025390" sldId="1930"/>
            <ac:spMk id="57" creationId="{4125AEA7-CD3A-A156-F6CB-AEFCD78FE8E7}"/>
          </ac:spMkLst>
        </pc:spChg>
        <pc:spChg chg="add mod">
          <ac:chgData name="Mr J Bee (BWCET)" userId="a1856448-f297-487a-a7ea-498499ce4ab3" providerId="ADAL" clId="{7B77F153-592D-49B5-BFF1-A2EAA9389930}" dt="2024-11-13T18:05:43.625" v="21063" actId="20577"/>
          <ac:spMkLst>
            <pc:docMk/>
            <pc:sldMk cId="33025390" sldId="1930"/>
            <ac:spMk id="58" creationId="{39DF8574-4800-D7E7-6978-98E792019243}"/>
          </ac:spMkLst>
        </pc:spChg>
        <pc:spChg chg="mod">
          <ac:chgData name="Mr J Bee (BWCET)" userId="a1856448-f297-487a-a7ea-498499ce4ab3" providerId="ADAL" clId="{7B77F153-592D-49B5-BFF1-A2EAA9389930}" dt="2024-11-13T18:05:33.221" v="21060"/>
          <ac:spMkLst>
            <pc:docMk/>
            <pc:sldMk cId="33025390" sldId="1930"/>
            <ac:spMk id="60" creationId="{85EF4D30-33B8-DC3D-86C9-0AF4649707CC}"/>
          </ac:spMkLst>
        </pc:spChg>
        <pc:spChg chg="mod">
          <ac:chgData name="Mr J Bee (BWCET)" userId="a1856448-f297-487a-a7ea-498499ce4ab3" providerId="ADAL" clId="{7B77F153-592D-49B5-BFF1-A2EAA9389930}" dt="2024-11-13T18:13:29.034" v="21165" actId="20577"/>
          <ac:spMkLst>
            <pc:docMk/>
            <pc:sldMk cId="33025390" sldId="1930"/>
            <ac:spMk id="61" creationId="{0BCB4D77-3B11-017D-3B81-5359CFC8BD25}"/>
          </ac:spMkLst>
        </pc:spChg>
        <pc:spChg chg="mod">
          <ac:chgData name="Mr J Bee (BWCET)" userId="a1856448-f297-487a-a7ea-498499ce4ab3" providerId="ADAL" clId="{7B77F153-592D-49B5-BFF1-A2EAA9389930}" dt="2024-11-13T18:06:06.631" v="21071"/>
          <ac:spMkLst>
            <pc:docMk/>
            <pc:sldMk cId="33025390" sldId="1930"/>
            <ac:spMk id="128" creationId="{4894C0C8-E226-C03A-66CE-55C278EAA117}"/>
          </ac:spMkLst>
        </pc:spChg>
        <pc:spChg chg="add mod">
          <ac:chgData name="Mr J Bee (BWCET)" userId="a1856448-f297-487a-a7ea-498499ce4ab3" providerId="ADAL" clId="{7B77F153-592D-49B5-BFF1-A2EAA9389930}" dt="2024-11-13T18:06:15.033" v="21077" actId="20577"/>
          <ac:spMkLst>
            <pc:docMk/>
            <pc:sldMk cId="33025390" sldId="1930"/>
            <ac:spMk id="129" creationId="{5DF5528F-0CC2-F521-D703-6E351482929A}"/>
          </ac:spMkLst>
        </pc:spChg>
        <pc:spChg chg="add mod">
          <ac:chgData name="Mr J Bee (BWCET)" userId="a1856448-f297-487a-a7ea-498499ce4ab3" providerId="ADAL" clId="{7B77F153-592D-49B5-BFF1-A2EAA9389930}" dt="2024-11-13T18:06:30.887" v="21083" actId="20577"/>
          <ac:spMkLst>
            <pc:docMk/>
            <pc:sldMk cId="33025390" sldId="1930"/>
            <ac:spMk id="130" creationId="{B9F36683-A004-19B3-5A3B-896209BC0673}"/>
          </ac:spMkLst>
        </pc:spChg>
        <pc:spChg chg="add mod">
          <ac:chgData name="Mr J Bee (BWCET)" userId="a1856448-f297-487a-a7ea-498499ce4ab3" providerId="ADAL" clId="{7B77F153-592D-49B5-BFF1-A2EAA9389930}" dt="2024-11-13T18:06:27.420" v="21079" actId="1076"/>
          <ac:spMkLst>
            <pc:docMk/>
            <pc:sldMk cId="33025390" sldId="1930"/>
            <ac:spMk id="133" creationId="{8ABBC6FD-3FD9-B35B-2FB2-A1819FC96EF9}"/>
          </ac:spMkLst>
        </pc:spChg>
        <pc:spChg chg="add mod">
          <ac:chgData name="Mr J Bee (BWCET)" userId="a1856448-f297-487a-a7ea-498499ce4ab3" providerId="ADAL" clId="{7B77F153-592D-49B5-BFF1-A2EAA9389930}" dt="2024-11-13T18:06:27.420" v="21079" actId="1076"/>
          <ac:spMkLst>
            <pc:docMk/>
            <pc:sldMk cId="33025390" sldId="1930"/>
            <ac:spMk id="134" creationId="{A4120C02-5389-BBBE-2967-8CA990BB072A}"/>
          </ac:spMkLst>
        </pc:spChg>
        <pc:spChg chg="add mod">
          <ac:chgData name="Mr J Bee (BWCET)" userId="a1856448-f297-487a-a7ea-498499ce4ab3" providerId="ADAL" clId="{7B77F153-592D-49B5-BFF1-A2EAA9389930}" dt="2024-11-13T18:06:34.336" v="21085" actId="20577"/>
          <ac:spMkLst>
            <pc:docMk/>
            <pc:sldMk cId="33025390" sldId="1930"/>
            <ac:spMk id="135" creationId="{D4F5F9CA-FAB6-24B5-5AE2-51A124402DDD}"/>
          </ac:spMkLst>
        </pc:spChg>
        <pc:spChg chg="add mod">
          <ac:chgData name="Mr J Bee (BWCET)" userId="a1856448-f297-487a-a7ea-498499ce4ab3" providerId="ADAL" clId="{7B77F153-592D-49B5-BFF1-A2EAA9389930}" dt="2024-11-13T18:06:45.217" v="21088" actId="20577"/>
          <ac:spMkLst>
            <pc:docMk/>
            <pc:sldMk cId="33025390" sldId="1930"/>
            <ac:spMk id="136" creationId="{E4ED7EE8-7C6D-ED4A-C2C9-B36425656806}"/>
          </ac:spMkLst>
        </pc:spChg>
        <pc:spChg chg="mod">
          <ac:chgData name="Mr J Bee (BWCET)" userId="a1856448-f297-487a-a7ea-498499ce4ab3" providerId="ADAL" clId="{7B77F153-592D-49B5-BFF1-A2EAA9389930}" dt="2024-11-13T18:06:20.836" v="21078"/>
          <ac:spMkLst>
            <pc:docMk/>
            <pc:sldMk cId="33025390" sldId="1930"/>
            <ac:spMk id="138" creationId="{8A87B8B6-600D-269D-D930-1731CEE4E7FE}"/>
          </ac:spMkLst>
        </pc:spChg>
        <pc:spChg chg="mod">
          <ac:chgData name="Mr J Bee (BWCET)" userId="a1856448-f297-487a-a7ea-498499ce4ab3" providerId="ADAL" clId="{7B77F153-592D-49B5-BFF1-A2EAA9389930}" dt="2024-11-13T18:13:36.293" v="21183" actId="20577"/>
          <ac:spMkLst>
            <pc:docMk/>
            <pc:sldMk cId="33025390" sldId="1930"/>
            <ac:spMk id="139" creationId="{BBF21D54-C888-938C-C509-FC5287731B07}"/>
          </ac:spMkLst>
        </pc:spChg>
        <pc:spChg chg="mod">
          <ac:chgData name="Mr J Bee (BWCET)" userId="a1856448-f297-487a-a7ea-498499ce4ab3" providerId="ADAL" clId="{7B77F153-592D-49B5-BFF1-A2EAA9389930}" dt="2024-11-13T18:07:02.814" v="21094"/>
          <ac:spMkLst>
            <pc:docMk/>
            <pc:sldMk cId="33025390" sldId="1930"/>
            <ac:spMk id="142" creationId="{A04CB81E-B60F-F5AE-057F-B41FEC043FA3}"/>
          </ac:spMkLst>
        </pc:spChg>
        <pc:spChg chg="add mod">
          <ac:chgData name="Mr J Bee (BWCET)" userId="a1856448-f297-487a-a7ea-498499ce4ab3" providerId="ADAL" clId="{7B77F153-592D-49B5-BFF1-A2EAA9389930}" dt="2024-11-13T18:07:19.945" v="21101" actId="20577"/>
          <ac:spMkLst>
            <pc:docMk/>
            <pc:sldMk cId="33025390" sldId="1930"/>
            <ac:spMk id="143" creationId="{B3A6EB07-CF21-6C7A-394A-71C269831DDC}"/>
          </ac:spMkLst>
        </pc:spChg>
        <pc:spChg chg="add mod">
          <ac:chgData name="Mr J Bee (BWCET)" userId="a1856448-f297-487a-a7ea-498499ce4ab3" providerId="ADAL" clId="{7B77F153-592D-49B5-BFF1-A2EAA9389930}" dt="2024-11-13T18:07:35.009" v="21107" actId="20577"/>
          <ac:spMkLst>
            <pc:docMk/>
            <pc:sldMk cId="33025390" sldId="1930"/>
            <ac:spMk id="144" creationId="{220F268F-583C-0C9D-E263-3AB6250AD251}"/>
          </ac:spMkLst>
        </pc:spChg>
        <pc:spChg chg="add mod">
          <ac:chgData name="Mr J Bee (BWCET)" userId="a1856448-f297-487a-a7ea-498499ce4ab3" providerId="ADAL" clId="{7B77F153-592D-49B5-BFF1-A2EAA9389930}" dt="2024-11-13T18:07:31.604" v="21103" actId="1076"/>
          <ac:spMkLst>
            <pc:docMk/>
            <pc:sldMk cId="33025390" sldId="1930"/>
            <ac:spMk id="147" creationId="{2D20988E-6593-8D21-1C67-5D1541C2CEA5}"/>
          </ac:spMkLst>
        </pc:spChg>
        <pc:spChg chg="add mod">
          <ac:chgData name="Mr J Bee (BWCET)" userId="a1856448-f297-487a-a7ea-498499ce4ab3" providerId="ADAL" clId="{7B77F153-592D-49B5-BFF1-A2EAA9389930}" dt="2024-11-13T18:07:31.604" v="21103" actId="1076"/>
          <ac:spMkLst>
            <pc:docMk/>
            <pc:sldMk cId="33025390" sldId="1930"/>
            <ac:spMk id="148" creationId="{4A9C1F7F-12C8-CFB6-0229-6B27E269DB11}"/>
          </ac:spMkLst>
        </pc:spChg>
        <pc:spChg chg="add mod">
          <ac:chgData name="Mr J Bee (BWCET)" userId="a1856448-f297-487a-a7ea-498499ce4ab3" providerId="ADAL" clId="{7B77F153-592D-49B5-BFF1-A2EAA9389930}" dt="2024-11-13T18:07:43.369" v="21110" actId="20577"/>
          <ac:spMkLst>
            <pc:docMk/>
            <pc:sldMk cId="33025390" sldId="1930"/>
            <ac:spMk id="149" creationId="{A25450D6-64A9-CCA4-2E35-B938E491D60E}"/>
          </ac:spMkLst>
        </pc:spChg>
        <pc:spChg chg="add mod">
          <ac:chgData name="Mr J Bee (BWCET)" userId="a1856448-f297-487a-a7ea-498499ce4ab3" providerId="ADAL" clId="{7B77F153-592D-49B5-BFF1-A2EAA9389930}" dt="2024-11-13T18:07:45.666" v="21112" actId="20577"/>
          <ac:spMkLst>
            <pc:docMk/>
            <pc:sldMk cId="33025390" sldId="1930"/>
            <ac:spMk id="150" creationId="{F770E9B9-8A22-5F0C-F060-7A23BC6E10F9}"/>
          </ac:spMkLst>
        </pc:spChg>
        <pc:spChg chg="mod">
          <ac:chgData name="Mr J Bee (BWCET)" userId="a1856448-f297-487a-a7ea-498499ce4ab3" providerId="ADAL" clId="{7B77F153-592D-49B5-BFF1-A2EAA9389930}" dt="2024-11-13T18:07:24.597" v="21102"/>
          <ac:spMkLst>
            <pc:docMk/>
            <pc:sldMk cId="33025390" sldId="1930"/>
            <ac:spMk id="152" creationId="{14E2C138-4911-9644-0EB4-1801F3A61FE2}"/>
          </ac:spMkLst>
        </pc:spChg>
        <pc:spChg chg="mod">
          <ac:chgData name="Mr J Bee (BWCET)" userId="a1856448-f297-487a-a7ea-498499ce4ab3" providerId="ADAL" clId="{7B77F153-592D-49B5-BFF1-A2EAA9389930}" dt="2024-11-13T18:13:43.069" v="21198" actId="20577"/>
          <ac:spMkLst>
            <pc:docMk/>
            <pc:sldMk cId="33025390" sldId="1930"/>
            <ac:spMk id="153" creationId="{F7832C9F-20A0-64A2-B3FF-1FBA77D9B180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29" creationId="{521547A0-0F60-ACE0-FDC9-3C3C26D28CA1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30" creationId="{C778D4DE-146F-405E-DDD6-BAFF5941396F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31" creationId="{0FA6E154-7FB3-3834-2F3A-800554EA1E0D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32" creationId="{628FA544-26BF-5571-93B6-40C833A60A40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33" creationId="{931A67F2-C418-886B-ED98-0F68FFB0DDCB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34" creationId="{D33295E4-6AD6-0C5C-0280-78705523B5A8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35" creationId="{BE9B1C95-BE29-5561-690D-BE887F656072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36" creationId="{695152FD-624D-68B5-ABF5-0E8AAFB1B55B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37" creationId="{BD345598-45E0-4FAE-9F67-6F58FDC6B7C5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38" creationId="{274EEBD3-A058-2BC2-21CD-66D3F522D22A}"/>
          </ac:spMkLst>
        </pc:spChg>
        <pc:spChg chg="mod">
          <ac:chgData name="Mr J Bee (BWCET)" userId="a1856448-f297-487a-a7ea-498499ce4ab3" providerId="ADAL" clId="{7B77F153-592D-49B5-BFF1-A2EAA9389930}" dt="2024-11-13T18:05:25.419" v="21059" actId="1035"/>
          <ac:spMkLst>
            <pc:docMk/>
            <pc:sldMk cId="33025390" sldId="1930"/>
            <ac:spMk id="239" creationId="{7AB7CC55-7C7B-3E0D-88DA-C0BE7F7353BE}"/>
          </ac:spMkLst>
        </pc:spChg>
        <pc:grpChg chg="del">
          <ac:chgData name="Mr J Bee (BWCET)" userId="a1856448-f297-487a-a7ea-498499ce4ab3" providerId="ADAL" clId="{7B77F153-592D-49B5-BFF1-A2EAA9389930}" dt="2024-11-13T18:03:21.215" v="20966" actId="478"/>
          <ac:grpSpMkLst>
            <pc:docMk/>
            <pc:sldMk cId="33025390" sldId="1930"/>
            <ac:grpSpMk id="5" creationId="{369602BB-58B2-26BB-E8C7-9A7D5D202C73}"/>
          </ac:grpSpMkLst>
        </pc:grpChg>
        <pc:grpChg chg="del">
          <ac:chgData name="Mr J Bee (BWCET)" userId="a1856448-f297-487a-a7ea-498499ce4ab3" providerId="ADAL" clId="{7B77F153-592D-49B5-BFF1-A2EAA9389930}" dt="2024-11-13T18:03:22.584" v="20967" actId="478"/>
          <ac:grpSpMkLst>
            <pc:docMk/>
            <pc:sldMk cId="33025390" sldId="1930"/>
            <ac:grpSpMk id="8" creationId="{2FD62AD9-E2ED-E187-AC00-98D61C0ABD4D}"/>
          </ac:grpSpMkLst>
        </pc:grpChg>
        <pc:grpChg chg="del">
          <ac:chgData name="Mr J Bee (BWCET)" userId="a1856448-f297-487a-a7ea-498499ce4ab3" providerId="ADAL" clId="{7B77F153-592D-49B5-BFF1-A2EAA9389930}" dt="2024-11-13T18:03:27.001" v="20969" actId="478"/>
          <ac:grpSpMkLst>
            <pc:docMk/>
            <pc:sldMk cId="33025390" sldId="1930"/>
            <ac:grpSpMk id="12" creationId="{5B2D7160-7AB3-9713-E657-BB28D88F64D0}"/>
          </ac:grpSpMkLst>
        </pc:grpChg>
        <pc:grpChg chg="del">
          <ac:chgData name="Mr J Bee (BWCET)" userId="a1856448-f297-487a-a7ea-498499ce4ab3" providerId="ADAL" clId="{7B77F153-592D-49B5-BFF1-A2EAA9389930}" dt="2024-11-13T18:03:28.969" v="20970" actId="478"/>
          <ac:grpSpMkLst>
            <pc:docMk/>
            <pc:sldMk cId="33025390" sldId="1930"/>
            <ac:grpSpMk id="18" creationId="{6D48267D-ACFF-CA92-62DB-B348C4717982}"/>
          </ac:grpSpMkLst>
        </pc:grpChg>
        <pc:grpChg chg="mod">
          <ac:chgData name="Mr J Bee (BWCET)" userId="a1856448-f297-487a-a7ea-498499ce4ab3" providerId="ADAL" clId="{7B77F153-592D-49B5-BFF1-A2EAA9389930}" dt="2024-11-13T18:05:25.419" v="21059" actId="1035"/>
          <ac:grpSpMkLst>
            <pc:docMk/>
            <pc:sldMk cId="33025390" sldId="1930"/>
            <ac:grpSpMk id="22" creationId="{FBC93854-8128-F58B-1373-65C392342E97}"/>
          </ac:grpSpMkLst>
        </pc:grpChg>
        <pc:grpChg chg="add mod">
          <ac:chgData name="Mr J Bee (BWCET)" userId="a1856448-f297-487a-a7ea-498499ce4ab3" providerId="ADAL" clId="{7B77F153-592D-49B5-BFF1-A2EAA9389930}" dt="2024-11-13T18:05:25.419" v="21059" actId="1035"/>
          <ac:grpSpMkLst>
            <pc:docMk/>
            <pc:sldMk cId="33025390" sldId="1930"/>
            <ac:grpSpMk id="35" creationId="{5BE7366F-FAC0-334C-5ED4-F243F50B295B}"/>
          </ac:grpSpMkLst>
        </pc:grpChg>
        <pc:grpChg chg="add mod">
          <ac:chgData name="Mr J Bee (BWCET)" userId="a1856448-f297-487a-a7ea-498499ce4ab3" providerId="ADAL" clId="{7B77F153-592D-49B5-BFF1-A2EAA9389930}" dt="2024-11-13T18:05:25.419" v="21059" actId="1035"/>
          <ac:grpSpMkLst>
            <pc:docMk/>
            <pc:sldMk cId="33025390" sldId="1930"/>
            <ac:grpSpMk id="38" creationId="{C497F931-0971-E019-9962-6CB22B711F68}"/>
          </ac:grpSpMkLst>
        </pc:grpChg>
        <pc:grpChg chg="add del mod">
          <ac:chgData name="Mr J Bee (BWCET)" userId="a1856448-f297-487a-a7ea-498499ce4ab3" providerId="ADAL" clId="{7B77F153-592D-49B5-BFF1-A2EAA9389930}" dt="2024-11-13T18:05:16.031" v="21007" actId="478"/>
          <ac:grpSpMkLst>
            <pc:docMk/>
            <pc:sldMk cId="33025390" sldId="1930"/>
            <ac:grpSpMk id="49" creationId="{AEA54DC7-2719-2F65-8CDB-616F3728FA77}"/>
          </ac:grpSpMkLst>
        </pc:grpChg>
        <pc:grpChg chg="add mod">
          <ac:chgData name="Mr J Bee (BWCET)" userId="a1856448-f297-487a-a7ea-498499ce4ab3" providerId="ADAL" clId="{7B77F153-592D-49B5-BFF1-A2EAA9389930}" dt="2024-11-13T18:06:01.979" v="21070" actId="1076"/>
          <ac:grpSpMkLst>
            <pc:docMk/>
            <pc:sldMk cId="33025390" sldId="1930"/>
            <ac:grpSpMk id="59" creationId="{9A1907D7-96DD-3EE2-26C6-D033B9CB10F5}"/>
          </ac:grpSpMkLst>
        </pc:grpChg>
        <pc:grpChg chg="add mod">
          <ac:chgData name="Mr J Bee (BWCET)" userId="a1856448-f297-487a-a7ea-498499ce4ab3" providerId="ADAL" clId="{7B77F153-592D-49B5-BFF1-A2EAA9389930}" dt="2024-11-13T18:06:10.785" v="21073" actId="1036"/>
          <ac:grpSpMkLst>
            <pc:docMk/>
            <pc:sldMk cId="33025390" sldId="1930"/>
            <ac:grpSpMk id="62" creationId="{D459E15D-9AA6-7381-173C-175FDE2E2EE5}"/>
          </ac:grpSpMkLst>
        </pc:grpChg>
        <pc:grpChg chg="add mod">
          <ac:chgData name="Mr J Bee (BWCET)" userId="a1856448-f297-487a-a7ea-498499ce4ab3" providerId="ADAL" clId="{7B77F153-592D-49B5-BFF1-A2EAA9389930}" dt="2024-11-13T18:06:55.376" v="21093" actId="1038"/>
          <ac:grpSpMkLst>
            <pc:docMk/>
            <pc:sldMk cId="33025390" sldId="1930"/>
            <ac:grpSpMk id="137" creationId="{57283806-021F-4DCB-8D6C-A3965E95B2E1}"/>
          </ac:grpSpMkLst>
        </pc:grpChg>
        <pc:grpChg chg="add mod">
          <ac:chgData name="Mr J Bee (BWCET)" userId="a1856448-f297-487a-a7ea-498499ce4ab3" providerId="ADAL" clId="{7B77F153-592D-49B5-BFF1-A2EAA9389930}" dt="2024-11-13T18:07:14.571" v="21097" actId="1037"/>
          <ac:grpSpMkLst>
            <pc:docMk/>
            <pc:sldMk cId="33025390" sldId="1930"/>
            <ac:grpSpMk id="140" creationId="{18E95938-10A5-0483-F596-872EF6B7455B}"/>
          </ac:grpSpMkLst>
        </pc:grpChg>
        <pc:grpChg chg="add mod">
          <ac:chgData name="Mr J Bee (BWCET)" userId="a1856448-f297-487a-a7ea-498499ce4ab3" providerId="ADAL" clId="{7B77F153-592D-49B5-BFF1-A2EAA9389930}" dt="2024-11-13T18:07:41.611" v="21108" actId="1076"/>
          <ac:grpSpMkLst>
            <pc:docMk/>
            <pc:sldMk cId="33025390" sldId="1930"/>
            <ac:grpSpMk id="151" creationId="{EFDE4146-F0B6-A065-962B-0CFC2563DCD9}"/>
          </ac:grpSpMkLst>
        </pc:grp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" creationId="{98FB7D02-E207-39FB-5E4D-D4FC8C289EE4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4" creationId="{7BDDCE00-A7EB-CB2B-859D-6175B403FB3C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5" creationId="{812426BD-19C7-6E98-E3DD-9E39C54EE3B1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6" creationId="{F1B3E5F9-2C79-8C4D-8727-A0F507E27A7A}"/>
          </ac:cxnSpMkLst>
        </pc:cxnChg>
        <pc:cxnChg chg="add 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7" creationId="{89396DC6-42A5-6158-3511-A1DF5D0E3557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8" creationId="{7487B2F7-9FF5-A86C-91A1-E7E04EF8A359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9" creationId="{8276BDE3-6004-7A2D-ADD6-10F3B3DC0FFF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0" creationId="{3D9124D7-5EF2-2DB6-CBA8-99D57F4CF2EA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1" creationId="{874AC367-71C8-1A5B-B9BA-D1FB6CB1ECB1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2" creationId="{3925A445-42D5-2539-8D36-0816BF86E6E6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3" creationId="{9636BBD1-69ED-82A2-F76D-DD41192658D6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4" creationId="{699E10D6-44BD-E589-75B9-92431410AB3C}"/>
          </ac:cxnSpMkLst>
        </pc:cxnChg>
        <pc:cxnChg chg="add 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15" creationId="{66204A9F-40CC-CE8F-F7CD-1A91D5890856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5" creationId="{782216CF-1AD7-787A-5DFD-45CF5176A05F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1" creationId="{E245B7F8-8DB9-DCB7-6F8C-242E841B9F01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4" creationId="{2EB29E4C-7493-EFB8-CE87-366AFEDD7FFB}"/>
          </ac:cxnSpMkLst>
        </pc:cxnChg>
        <pc:cxnChg chg="mod">
          <ac:chgData name="Mr J Bee (BWCET)" userId="a1856448-f297-487a-a7ea-498499ce4ab3" providerId="ADAL" clId="{7B77F153-592D-49B5-BFF1-A2EAA9389930}" dt="2024-11-13T18:04:50.281" v="20997"/>
          <ac:cxnSpMkLst>
            <pc:docMk/>
            <pc:sldMk cId="33025390" sldId="1930"/>
            <ac:cxnSpMk id="39" creationId="{A31B8A06-4752-D126-98E2-57B4257CF318}"/>
          </ac:cxnSpMkLst>
        </pc:cxnChg>
        <pc:cxnChg chg="add del mod">
          <ac:chgData name="Mr J Bee (BWCET)" userId="a1856448-f297-487a-a7ea-498499ce4ab3" providerId="ADAL" clId="{7B77F153-592D-49B5-BFF1-A2EAA9389930}" dt="2024-11-13T18:05:16.031" v="21007" actId="478"/>
          <ac:cxnSpMkLst>
            <pc:docMk/>
            <pc:sldMk cId="33025390" sldId="1930"/>
            <ac:cxnSpMk id="43" creationId="{763E9A04-2880-EEAF-A7E8-320DE427A729}"/>
          </ac:cxnSpMkLst>
        </pc:cxnChg>
        <pc:cxnChg chg="add del mod">
          <ac:chgData name="Mr J Bee (BWCET)" userId="a1856448-f297-487a-a7ea-498499ce4ab3" providerId="ADAL" clId="{7B77F153-592D-49B5-BFF1-A2EAA9389930}" dt="2024-11-13T18:05:16.031" v="21007" actId="478"/>
          <ac:cxnSpMkLst>
            <pc:docMk/>
            <pc:sldMk cId="33025390" sldId="1930"/>
            <ac:cxnSpMk id="44" creationId="{05D391DB-633B-5551-6797-2FBF1E8DECB6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47" creationId="{5C6EEC91-EF5A-7613-3B19-3B8AECBF724E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48" creationId="{ACEACEE5-9D5A-A69F-693F-523E87FEF4A5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49" creationId="{1384E0C1-443E-380E-466E-BAAF5D212E81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50" creationId="{99757687-1A36-414C-F2E7-6B72615FF3AF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51" creationId="{25708C03-4EC2-88D8-0B83-AC93E509D489}"/>
          </ac:cxnSpMkLst>
        </pc:cxnChg>
        <pc:cxnChg chg="add mod">
          <ac:chgData name="Mr J Bee (BWCET)" userId="a1856448-f297-487a-a7ea-498499ce4ab3" providerId="ADAL" clId="{7B77F153-592D-49B5-BFF1-A2EAA9389930}" dt="2024-11-13T18:05:40.964" v="21061" actId="1076"/>
          <ac:cxnSpMkLst>
            <pc:docMk/>
            <pc:sldMk cId="33025390" sldId="1930"/>
            <ac:cxnSpMk id="53" creationId="{CB8CB001-7EE5-DD18-9B5B-072EA3C81339}"/>
          </ac:cxnSpMkLst>
        </pc:cxnChg>
        <pc:cxnChg chg="add mod">
          <ac:chgData name="Mr J Bee (BWCET)" userId="a1856448-f297-487a-a7ea-498499ce4ab3" providerId="ADAL" clId="{7B77F153-592D-49B5-BFF1-A2EAA9389930}" dt="2024-11-13T18:05:40.964" v="21061" actId="1076"/>
          <ac:cxnSpMkLst>
            <pc:docMk/>
            <pc:sldMk cId="33025390" sldId="1930"/>
            <ac:cxnSpMk id="54" creationId="{423E41F3-6ECD-1A35-AFE8-E59BC7753D08}"/>
          </ac:cxnSpMkLst>
        </pc:cxnChg>
        <pc:cxnChg chg="mod">
          <ac:chgData name="Mr J Bee (BWCET)" userId="a1856448-f297-487a-a7ea-498499ce4ab3" providerId="ADAL" clId="{7B77F153-592D-49B5-BFF1-A2EAA9389930}" dt="2024-11-13T18:06:06.631" v="21071"/>
          <ac:cxnSpMkLst>
            <pc:docMk/>
            <pc:sldMk cId="33025390" sldId="1930"/>
            <ac:cxnSpMk id="63" creationId="{D1397270-C384-C4AF-5707-A70E779BC870}"/>
          </ac:cxnSpMkLst>
        </pc:cxnChg>
        <pc:cxnChg chg="add mod">
          <ac:chgData name="Mr J Bee (BWCET)" userId="a1856448-f297-487a-a7ea-498499ce4ab3" providerId="ADAL" clId="{7B77F153-592D-49B5-BFF1-A2EAA9389930}" dt="2024-11-13T18:06:27.420" v="21079" actId="1076"/>
          <ac:cxnSpMkLst>
            <pc:docMk/>
            <pc:sldMk cId="33025390" sldId="1930"/>
            <ac:cxnSpMk id="131" creationId="{CE20D7D7-E7D1-A5EF-E57C-DF03973D2275}"/>
          </ac:cxnSpMkLst>
        </pc:cxnChg>
        <pc:cxnChg chg="add mod">
          <ac:chgData name="Mr J Bee (BWCET)" userId="a1856448-f297-487a-a7ea-498499ce4ab3" providerId="ADAL" clId="{7B77F153-592D-49B5-BFF1-A2EAA9389930}" dt="2024-11-13T18:06:27.420" v="21079" actId="1076"/>
          <ac:cxnSpMkLst>
            <pc:docMk/>
            <pc:sldMk cId="33025390" sldId="1930"/>
            <ac:cxnSpMk id="132" creationId="{B004D9B4-5974-B0B9-77FB-48055C92EA64}"/>
          </ac:cxnSpMkLst>
        </pc:cxnChg>
        <pc:cxnChg chg="mod">
          <ac:chgData name="Mr J Bee (BWCET)" userId="a1856448-f297-487a-a7ea-498499ce4ab3" providerId="ADAL" clId="{7B77F153-592D-49B5-BFF1-A2EAA9389930}" dt="2024-11-13T18:07:02.814" v="21094"/>
          <ac:cxnSpMkLst>
            <pc:docMk/>
            <pc:sldMk cId="33025390" sldId="1930"/>
            <ac:cxnSpMk id="141" creationId="{D8325173-27DD-C937-00CE-BD557195AF90}"/>
          </ac:cxnSpMkLst>
        </pc:cxnChg>
        <pc:cxnChg chg="add mod">
          <ac:chgData name="Mr J Bee (BWCET)" userId="a1856448-f297-487a-a7ea-498499ce4ab3" providerId="ADAL" clId="{7B77F153-592D-49B5-BFF1-A2EAA9389930}" dt="2024-11-13T18:07:31.604" v="21103" actId="1076"/>
          <ac:cxnSpMkLst>
            <pc:docMk/>
            <pc:sldMk cId="33025390" sldId="1930"/>
            <ac:cxnSpMk id="145" creationId="{3436C480-20ED-30CE-D802-5A0996D5D8CE}"/>
          </ac:cxnSpMkLst>
        </pc:cxnChg>
        <pc:cxnChg chg="add mod">
          <ac:chgData name="Mr J Bee (BWCET)" userId="a1856448-f297-487a-a7ea-498499ce4ab3" providerId="ADAL" clId="{7B77F153-592D-49B5-BFF1-A2EAA9389930}" dt="2024-11-13T18:07:31.604" v="21103" actId="1076"/>
          <ac:cxnSpMkLst>
            <pc:docMk/>
            <pc:sldMk cId="33025390" sldId="1930"/>
            <ac:cxnSpMk id="146" creationId="{59555E09-58F7-842B-EEEB-36F4A5034B6E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54" creationId="{9487F583-3B6F-F015-DA92-195F9DC2E3F3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55" creationId="{DADDF88D-8DE6-1FAD-6884-69F6727C9217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56" creationId="{A8943969-6A44-4721-C00F-86A154174D70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57" creationId="{EF421A05-4C99-16D5-1789-4AEDCFC7DB5D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58" creationId="{71384716-31F2-D9F1-8F36-99A80AA260B7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59" creationId="{8404C565-B9A0-5752-C083-39F1F401FC50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60" creationId="{4DDF93EC-2FDD-4A96-8A75-98FA10C94395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61" creationId="{81FDC02C-54B3-AB59-AB4A-E264D6847046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62" creationId="{F40C9590-07D1-7EE8-92AA-342D66DF334B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63" creationId="{C4E0D4FE-FCDF-6DAB-21A6-A77BBCD1A345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64" creationId="{D6F8EAC5-8454-4B6F-39D0-F9472B15CA9F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65" creationId="{CFA263CE-06ED-4645-5B3F-9A0BDB20B992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66" creationId="{AB484643-CC54-1751-27E7-6EB1F69D6D29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67" creationId="{531BB797-92F1-B62A-F4D8-E29414D4D1B1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68" creationId="{920968C2-ECC8-5A4E-DF94-E1D7B2447031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69" creationId="{3EAE15E1-4275-0641-0175-A5E66FB76C3E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70" creationId="{2BF8B6C6-3606-8374-7A94-B66C66912228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171" creationId="{800B29BA-D81C-B11D-8798-57E17AF13B2A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72" creationId="{FD10D5A4-CA4A-FC04-133C-0D37F98B0EB6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73" creationId="{B84FCAA0-4B07-7FC5-8C3E-12BE998441EF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74" creationId="{D0114E1D-669F-BDCE-8A52-0056F767B8EB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75" creationId="{999CFE6F-7E64-3B3B-0CD9-ABBEDC4F135C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76" creationId="{1D0BE96A-2507-E790-B93A-87D026738B25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77" creationId="{D201B30F-D8E3-EE67-0235-B03C30ADC9CD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78" creationId="{5CD32428-7474-037F-B323-13207DAA1B6B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79" creationId="{6029E40A-54B3-A723-8225-C4F78F2F5B41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80" creationId="{6CFDB527-19AB-2730-A011-DB5F96CC8055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81" creationId="{3DCA3A33-2894-4332-E702-1FD08FF8637C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82" creationId="{FE47D48C-A94A-198E-5338-04743CC18744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83" creationId="{801CD46C-3C3C-5A8B-A97C-9B2E2EBE63B8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84" creationId="{CC82E143-37E6-7127-0D9F-5363FAC24F5E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85" creationId="{1EBFBE7A-F35D-3EA9-B521-E870A29733A2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86" creationId="{BD633F90-CB2B-B070-C3A0-5F2F2158FC4B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87" creationId="{2F2B3769-6B21-FF68-F388-8F2B482FBB80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88" creationId="{D10C4C77-6E80-46FD-F310-EB0EA8802E40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89" creationId="{925484F4-9D3A-3D28-1A92-6380479B9575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90" creationId="{D416AD04-6A5B-A09D-20F5-85479C065DA8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91" creationId="{8E0E48E5-2587-917B-A08F-18AA96AE31D5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92" creationId="{25E78195-D67E-038E-FB77-7BDE09B01653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93" creationId="{56707959-22CB-EACC-3A4F-4F7D77CEA491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94" creationId="{E108B44D-D0FF-10F0-37A0-872CBCEF9488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95" creationId="{5AD36E42-D76F-0B98-365D-86F887DF66BC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96" creationId="{42E64DD6-1010-934A-BDD5-1060CAC5248D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97" creationId="{0267EC87-04BA-793F-CEA4-0EE8C9155A8E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98" creationId="{4D058E3D-B912-37B5-C95E-46AB3B207A40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199" creationId="{18EB3ABE-D813-F70C-BCF5-2ED98B416F6D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00" creationId="{3CBE27CA-3A21-19EB-842A-1A5472DE5063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01" creationId="{6DB67436-BF72-1CF9-F658-FD6EDFF9A399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02" creationId="{8FA9F948-083E-C212-36B4-E27E106B6219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03" creationId="{C652A12C-3256-BDF3-448C-C5C34BA6973C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04" creationId="{45F0F9C0-FA50-DAF0-5493-3426EC70ACA0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05" creationId="{D454F4EC-4528-0A12-1806-65CC2E03D7F7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06" creationId="{36EB8A70-8D61-5073-4AB9-A1C1E0200BF1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07" creationId="{9808E293-601F-C187-3BA9-785F7946102A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08" creationId="{FC5E7594-3F93-1DF7-56FF-5F0AB9EE2E55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09" creationId="{8A5C3ECF-D2B5-A610-1BE0-EF5B585D2CB7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10" creationId="{3905B4E7-5AED-B39E-6FAD-4E3D2E88428B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11" creationId="{AEC77A0C-DEB5-9ECA-FC81-F56803E5A599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12" creationId="{5FB9293C-070B-7B8F-52D9-0F2652B50591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13" creationId="{8CD92227-E1D0-3B39-2E8A-C58BB19D8627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14" creationId="{493B5CD9-1CC1-F2B6-8283-7ABFD3AC2707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15" creationId="{48AA5387-296E-6D10-FA9B-40EF03E2EBC4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16" creationId="{EE0F8E3B-DFC9-297A-CEE6-731D39645A07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17" creationId="{CA63DB30-4B71-7859-E7C2-30209C77BBF7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18" creationId="{9FCB4B4E-61D2-C3D7-9DC4-BC4BBE2DCD1E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19" creationId="{2463CCF3-FD3E-3A85-2AA4-5E2A40D1A567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20" creationId="{70F2D691-4398-7151-74F3-36397E9AB120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221" creationId="{A2EC99A0-2432-7D2A-DB34-76FBB51C2BA6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22" creationId="{96C296E9-2C75-7338-9224-1E1ACECDBF5C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23" creationId="{6ED602F4-F97B-8283-BC9E-8A6CF80AFC0B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24" creationId="{E36E2CC6-F45D-3E8A-4BF8-6304C72EFA25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25" creationId="{BCD46CB7-42B4-78C6-E856-848D05752BC1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26" creationId="{08AC5B21-6848-BD9F-6551-C727756B61BE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27" creationId="{3B77AD0A-1C39-B23F-ED84-2707490A5261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28" creationId="{8267B94D-507D-4282-AFEA-1E5DEB2960C1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40" creationId="{29A66AE0-69D1-879B-8918-F269A813F6C5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41" creationId="{93111601-F520-6600-9228-55EC06BB097C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42" creationId="{6FD3F463-164C-5586-A6C9-488BF2BFD7C0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43" creationId="{EC61CAC3-2239-68EC-7D68-014B2E0B5E61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44" creationId="{FE1112CE-6ED8-5605-1602-738982F4C979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45" creationId="{F04DFE8A-50F8-6A47-BA70-119E2EDC72D8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46" creationId="{AF633FA5-7208-A6BE-2A76-585AA723D3EE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47" creationId="{C83DCDC7-9E9B-F547-C909-503E3373624C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48" creationId="{5CB0AA71-5F65-EDA9-7B5E-1262FF8506D9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49" creationId="{79379D55-B30E-934E-191B-E83DDB0EB8B2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50" creationId="{DFBAF620-4A7C-6CED-4853-A04C14F139F8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51" creationId="{A9D7A7C0-F8B5-3531-0FF4-985E1BC7EBF6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52" creationId="{BD16CA97-5B30-BD8E-D54F-F138999D9197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53" creationId="{1CD251F0-F8C0-9835-E8B5-4533D78B2C2D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54" creationId="{5B4CDAC1-E66F-1F34-CEE5-7059803B996B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55" creationId="{4DCA3208-1C10-CBB6-3F4D-FFF7A61956B6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56" creationId="{20DED63E-28D5-558A-D445-495DFFADE70E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57" creationId="{323FD6FD-89CF-4919-75BA-B65D8155EB44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58" creationId="{4C902BC5-7D4D-D0E0-01BD-09409544986E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59" creationId="{3D5F1A97-4DF7-459F-E2FE-BAEA09F07273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60" creationId="{113AC85B-91E6-066C-9A4D-E05942D0D704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61" creationId="{CB533483-07BE-7615-39A0-F2CD3F09A473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62" creationId="{38E21D57-EBF7-238C-B6D0-CEDFBD5AC3D5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63" creationId="{DF6FCFD7-3F6D-4FBB-F971-0926364B1380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64" creationId="{AF5DA5D2-0A2D-C0FC-D6E8-1873FC88ADAF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65" creationId="{92D11E74-9ECF-EF27-4AF1-80F9BC3AB5D0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66" creationId="{4312D901-1632-11E6-F24F-B5B801081BCD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67" creationId="{AEE8C01F-24B3-FC60-DD72-60DB4969E642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68" creationId="{6A92CB17-DD7A-7F65-00E1-28D5DCDF5717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69" creationId="{FB0D4FFA-7F15-3A51-B945-20CA1A7558D1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70" creationId="{FF8E760E-7464-C4EA-9CFB-25130F3D5523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71" creationId="{FDFC8A75-8310-394E-4FD0-7F5058327CF9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72" creationId="{EB7A658F-C5BC-4475-744A-26464023B31C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73" creationId="{B871C99A-93E0-6A42-1C32-C54665A2CF76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74" creationId="{43E59C32-6D7B-10F0-4132-25D50531F481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75" creationId="{DF1B2575-18A3-5B50-F318-10D1D4DE1A68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76" creationId="{FECD9CEC-B5CE-0128-C7C3-B211E531E876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77" creationId="{631F6EE1-EAD7-8CCB-B803-DA0019B0D768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78" creationId="{A587D296-6D92-3A2A-15D5-C0BAEFD32355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79" creationId="{DAF04D7C-87DE-2198-E1A9-738B7AC390E2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80" creationId="{F6E9E1A3-69F4-4733-2CD4-01A618D07009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81" creationId="{9A31D2A3-D3C8-40F8-C5DD-8A92B8685010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82" creationId="{2A47853F-5613-C56E-3924-4088FF6758B4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83" creationId="{3185CC90-2904-241F-53FC-27B06E9AFDC3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84" creationId="{BC759857-4E06-2684-1EBD-4EE1E494F2FA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85" creationId="{5AD41D42-869F-7B21-827D-B33F32B681BC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86" creationId="{CAA93B21-F936-D1DE-3739-57EAB3A0335E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87" creationId="{92129D52-3A7A-5556-E4E9-7E62088DD885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88" creationId="{E3A1D610-2293-AA5F-06D7-7E70B01216A9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89" creationId="{A2E0B695-A6C6-6C69-F15C-943AEBD55AEE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90" creationId="{391705F2-28B0-A339-9C25-C4D742FCFF73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91" creationId="{A5C6F18A-423A-9062-E855-E8F0EC61A70B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92" creationId="{78104CC4-6EDD-8868-ADD6-509C746DA0AC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93" creationId="{3E869BD2-D9D7-4C91-86DF-F6261BBF52AE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94" creationId="{A3A0EB10-84DF-3F56-34D9-009F881ED3C0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95" creationId="{427C6933-F879-5802-B05F-588F34EDA9FB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96" creationId="{25C0AC70-7557-BDE7-E6CA-585264E1156A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97" creationId="{46ADE028-8AB9-A99B-9835-DE9172739A00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98" creationId="{077F9AA1-C600-6333-1A2A-59E763B8C81D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299" creationId="{7E10050E-55F6-86CC-DFC8-95B42F6C231C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00" creationId="{946ADB7D-D9C4-CA19-C5E9-72216186DE5A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01" creationId="{9597A6A6-6BFC-BE7E-41B5-533CE515F219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02" creationId="{63470361-A1A3-102E-0FA2-887674E3A386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03" creationId="{933BC535-AADF-D4E8-FAF4-B86EDBBC1C85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04" creationId="{4C9B2972-2744-17B9-D0C5-81A7E62CB49C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05" creationId="{CD92910F-8F0F-2D6F-8DAE-E7530C212928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06" creationId="{B86E45D6-52E1-7EA2-6A45-80B8BC877F46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07" creationId="{7B668A96-AB60-A57A-C7DD-6C77E5871592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08" creationId="{69624E5F-ACEC-90D8-9606-B729E5D515A5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09" creationId="{CE23DBF2-1C5D-850A-22A4-631415B10697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10" creationId="{2B599DD8-5603-9651-388D-840091C11F6B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11" creationId="{EB616A95-C0B1-8CB6-54F2-F1B0B2FDF355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12" creationId="{A881DB23-B1C7-51F8-708D-6C495DE75D01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13" creationId="{6789C7FB-6BCE-3C7D-EC6A-6B08C1061F8E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14" creationId="{12C4674D-D69D-D89C-8AF1-800B532311DB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15" creationId="{8D06765D-9A89-5D7D-E98F-ADDD2A2CEF40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16" creationId="{396C1D6C-F8DE-2DA4-4D54-024251C132E5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17" creationId="{9CF8E189-D08E-D741-04A6-5C06BD25298B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18" creationId="{A3475DB1-63A1-B033-EFD9-B0CE6A8736AF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19" creationId="{5BCB4BDB-9189-DC84-1AEA-5D7588101CA6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20" creationId="{5212F254-7E7B-3B39-DF5A-84A23C4B8167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21" creationId="{45D9F06D-54BF-0E03-0625-B80F7E2402CD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22" creationId="{4DA32E0B-A000-325B-57B7-CDAFCDAB6FA2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23" creationId="{8C3D2FD8-0AC9-7E14-4589-2D80C896075A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24" creationId="{E22D0CFF-2473-658B-7E78-2358D81F3F0B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25" creationId="{57D6660F-C56A-7ED0-011D-0873CB0289CF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26" creationId="{83E41491-0B56-DA26-EAFE-8553910FF96E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27" creationId="{CE387462-7650-77F2-AE25-6EB6A1BFFEC2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28" creationId="{B0A478D1-DF2A-D4C9-6E1C-D0461215294C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29" creationId="{EBF784A4-EABE-D299-77A5-1653EF009FD6}"/>
          </ac:cxnSpMkLst>
        </pc:cxnChg>
        <pc:cxnChg chg="mod">
          <ac:chgData name="Mr J Bee (BWCET)" userId="a1856448-f297-487a-a7ea-498499ce4ab3" providerId="ADAL" clId="{7B77F153-592D-49B5-BFF1-A2EAA9389930}" dt="2024-11-13T18:05:25.419" v="21059" actId="1035"/>
          <ac:cxnSpMkLst>
            <pc:docMk/>
            <pc:sldMk cId="33025390" sldId="1930"/>
            <ac:cxnSpMk id="330" creationId="{759539DE-3039-0312-4462-0EE9E954E76A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31" creationId="{6995C0D8-8E41-6EAA-6F8F-1844FF9CBBC3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32" creationId="{A9D1D2AC-B639-0BFB-A70A-65AADD77D119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33" creationId="{A08A328E-CD64-7FFA-B57E-917FD91475C8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34" creationId="{746A9513-754B-51F3-0743-DFAAA54C591C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35" creationId="{88F427E2-426F-CE77-31C4-B0A7B8B5F048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36" creationId="{E31F9C0A-381E-8F7D-F4CC-6ABCE6FDD842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37" creationId="{E0026EEC-2A4B-AA00-5B6B-8413315BE53E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38" creationId="{444A81FC-BA6C-67AB-AA56-01EDB34E6E43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39" creationId="{798A11FF-AED0-62D0-9D67-65C191F4D2D6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40" creationId="{C27C7A34-0C80-9370-245B-7DDB74BB106D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41" creationId="{EF6A2D13-EB30-B0B8-C879-9C802F165960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42" creationId="{63F0C0E8-EDD7-EE54-9D9C-C7A9317A27D3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43" creationId="{90791746-8BEE-4101-877B-A79E649D0DED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44" creationId="{463277AC-962B-C108-8759-4EB5AE2F3C13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45" creationId="{DF621D66-555B-DFF9-6255-67F9CCFE26AA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46" creationId="{1DF44841-140C-DCE1-C2C1-DE8910601E95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47" creationId="{DC3D4976-D785-1813-5640-75D771EF361A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48" creationId="{6ED09FA8-BED7-C12C-BBFC-DBF2E6184A56}"/>
          </ac:cxnSpMkLst>
        </pc:cxnChg>
        <pc:cxnChg chg="add mod">
          <ac:chgData name="Mr J Bee (BWCET)" userId="a1856448-f297-487a-a7ea-498499ce4ab3" providerId="ADAL" clId="{7B77F153-592D-49B5-BFF1-A2EAA9389930}" dt="2024-11-13T19:32:17.543" v="21204"/>
          <ac:cxnSpMkLst>
            <pc:docMk/>
            <pc:sldMk cId="33025390" sldId="1930"/>
            <ac:cxnSpMk id="349" creationId="{489CFAB1-C2FD-9F5A-E1DF-C96AC163C6FA}"/>
          </ac:cxnSpMkLst>
        </pc:cxnChg>
      </pc:sldChg>
      <pc:sldChg chg="delSp modSp add del mod delAnim">
        <pc:chgData name="Mr J Bee (BWCET)" userId="a1856448-f297-487a-a7ea-498499ce4ab3" providerId="ADAL" clId="{7B77F153-592D-49B5-BFF1-A2EAA9389930}" dt="2024-11-13T19:33:08.060" v="21215" actId="47"/>
        <pc:sldMkLst>
          <pc:docMk/>
          <pc:sldMk cId="4270188064" sldId="1931"/>
        </pc:sldMkLst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2" creationId="{6CE649F0-FBA3-E18A-5CA0-F9995596274D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16" creationId="{CE7B1751-659D-58D8-EF90-DA1E6D3F5F7A}"/>
          </ac:spMkLst>
        </pc:spChg>
        <pc:spChg chg="del">
          <ac:chgData name="Mr J Bee (BWCET)" userId="a1856448-f297-487a-a7ea-498499ce4ab3" providerId="ADAL" clId="{7B77F153-592D-49B5-BFF1-A2EAA9389930}" dt="2024-11-13T19:32:31.472" v="21211" actId="478"/>
          <ac:spMkLst>
            <pc:docMk/>
            <pc:sldMk cId="4270188064" sldId="1931"/>
            <ac:spMk id="28" creationId="{454DB584-F981-26C0-9384-F642746D044D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29" creationId="{F30642FF-B81D-7A35-3A94-D0380E9E4CF0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30" creationId="{17212C68-0189-19AC-F3A8-CB52D053836E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32" creationId="{475F02D8-F043-C363-4322-6656266367DD}"/>
          </ac:spMkLst>
        </pc:spChg>
        <pc:spChg chg="del">
          <ac:chgData name="Mr J Bee (BWCET)" userId="a1856448-f297-487a-a7ea-498499ce4ab3" providerId="ADAL" clId="{7B77F153-592D-49B5-BFF1-A2EAA9389930}" dt="2024-11-13T19:32:31.472" v="21211" actId="478"/>
          <ac:spMkLst>
            <pc:docMk/>
            <pc:sldMk cId="4270188064" sldId="1931"/>
            <ac:spMk id="41" creationId="{DF00D240-F47F-2B28-5CCA-BB7FBFBB83DF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52" creationId="{16E11236-129C-7FA9-0B44-D62A13E801B3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55" creationId="{BB1D26E1-FD99-49E7-B0EF-C949D167071D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56" creationId="{55AD44B8-B8B6-356C-F188-ED189292F2EA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57" creationId="{FD00D6C5-33AD-B1BC-7B22-99955EDC77E3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58" creationId="{F5E04A0C-B57D-32A2-972B-BF5BEC581C4C}"/>
          </ac:spMkLst>
        </pc:spChg>
        <pc:spChg chg="del">
          <ac:chgData name="Mr J Bee (BWCET)" userId="a1856448-f297-487a-a7ea-498499ce4ab3" providerId="ADAL" clId="{7B77F153-592D-49B5-BFF1-A2EAA9389930}" dt="2024-11-13T19:32:31.472" v="21211" actId="478"/>
          <ac:spMkLst>
            <pc:docMk/>
            <pc:sldMk cId="4270188064" sldId="1931"/>
            <ac:spMk id="129" creationId="{7999025B-F923-C9DE-AEC6-A87C64923E56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130" creationId="{D5A8E016-E294-7833-1F42-EC3284EB5F32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133" creationId="{7B46C2D7-7626-B028-B55D-BDC92DB04FDB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134" creationId="{F910869E-2116-B05E-8583-9DBAB54EB864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135" creationId="{7C1F8341-9D9A-4AD6-7674-AF85247D5E65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136" creationId="{4D1911F4-4717-C565-8496-5C0A541EDEB0}"/>
          </ac:spMkLst>
        </pc:spChg>
        <pc:spChg chg="del">
          <ac:chgData name="Mr J Bee (BWCET)" userId="a1856448-f297-487a-a7ea-498499ce4ab3" providerId="ADAL" clId="{7B77F153-592D-49B5-BFF1-A2EAA9389930}" dt="2024-11-13T19:32:31.472" v="21211" actId="478"/>
          <ac:spMkLst>
            <pc:docMk/>
            <pc:sldMk cId="4270188064" sldId="1931"/>
            <ac:spMk id="143" creationId="{6E781A67-6BFE-5DE3-13D2-4957B9776646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144" creationId="{1C218A5D-3C8E-3850-8167-BA73220A76EB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147" creationId="{71DBB0DB-1B0D-626C-ADF2-47FE1799E037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148" creationId="{7DED34EB-EA14-CB45-86A4-D8AB6B90D83B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149" creationId="{EB3D9C22-A2CB-A6A8-D1FF-ADBCD541A047}"/>
          </ac:spMkLst>
        </pc:spChg>
        <pc:spChg chg="del">
          <ac:chgData name="Mr J Bee (BWCET)" userId="a1856448-f297-487a-a7ea-498499ce4ab3" providerId="ADAL" clId="{7B77F153-592D-49B5-BFF1-A2EAA9389930}" dt="2024-11-13T19:32:38.717" v="21213" actId="478"/>
          <ac:spMkLst>
            <pc:docMk/>
            <pc:sldMk cId="4270188064" sldId="1931"/>
            <ac:spMk id="150" creationId="{14B1885E-DD42-3A15-6797-9BDBBDF16B6C}"/>
          </ac:spMkLst>
        </pc:spChg>
        <pc:grpChg chg="del">
          <ac:chgData name="Mr J Bee (BWCET)" userId="a1856448-f297-487a-a7ea-498499ce4ab3" providerId="ADAL" clId="{7B77F153-592D-49B5-BFF1-A2EAA9389930}" dt="2024-11-13T19:32:34.467" v="21212" actId="478"/>
          <ac:grpSpMkLst>
            <pc:docMk/>
            <pc:sldMk cId="4270188064" sldId="1931"/>
            <ac:grpSpMk id="22" creationId="{467FDCD1-4AF0-FA2B-19E5-98AB49105CEE}"/>
          </ac:grpSpMkLst>
        </pc:grpChg>
        <pc:grpChg chg="del">
          <ac:chgData name="Mr J Bee (BWCET)" userId="a1856448-f297-487a-a7ea-498499ce4ab3" providerId="ADAL" clId="{7B77F153-592D-49B5-BFF1-A2EAA9389930}" dt="2024-11-13T19:32:38.717" v="21213" actId="478"/>
          <ac:grpSpMkLst>
            <pc:docMk/>
            <pc:sldMk cId="4270188064" sldId="1931"/>
            <ac:grpSpMk id="35" creationId="{B367E3BF-E49E-934B-5BC1-9A3FCBF532E6}"/>
          </ac:grpSpMkLst>
        </pc:grpChg>
        <pc:grpChg chg="del">
          <ac:chgData name="Mr J Bee (BWCET)" userId="a1856448-f297-487a-a7ea-498499ce4ab3" providerId="ADAL" clId="{7B77F153-592D-49B5-BFF1-A2EAA9389930}" dt="2024-11-13T19:32:34.467" v="21212" actId="478"/>
          <ac:grpSpMkLst>
            <pc:docMk/>
            <pc:sldMk cId="4270188064" sldId="1931"/>
            <ac:grpSpMk id="38" creationId="{95897EEF-BC3D-3661-CA6F-EA601896CB5F}"/>
          </ac:grpSpMkLst>
        </pc:grpChg>
        <pc:grpChg chg="del">
          <ac:chgData name="Mr J Bee (BWCET)" userId="a1856448-f297-487a-a7ea-498499ce4ab3" providerId="ADAL" clId="{7B77F153-592D-49B5-BFF1-A2EAA9389930}" dt="2024-11-13T19:32:38.717" v="21213" actId="478"/>
          <ac:grpSpMkLst>
            <pc:docMk/>
            <pc:sldMk cId="4270188064" sldId="1931"/>
            <ac:grpSpMk id="59" creationId="{90C919BF-DBE6-FDF4-300B-FD923C27B000}"/>
          </ac:grpSpMkLst>
        </pc:grpChg>
        <pc:grpChg chg="del">
          <ac:chgData name="Mr J Bee (BWCET)" userId="a1856448-f297-487a-a7ea-498499ce4ab3" providerId="ADAL" clId="{7B77F153-592D-49B5-BFF1-A2EAA9389930}" dt="2024-11-13T19:32:31.472" v="21211" actId="478"/>
          <ac:grpSpMkLst>
            <pc:docMk/>
            <pc:sldMk cId="4270188064" sldId="1931"/>
            <ac:grpSpMk id="62" creationId="{A27590D8-E9DE-A04B-A702-C128325AD252}"/>
          </ac:grpSpMkLst>
        </pc:grpChg>
        <pc:grpChg chg="del">
          <ac:chgData name="Mr J Bee (BWCET)" userId="a1856448-f297-487a-a7ea-498499ce4ab3" providerId="ADAL" clId="{7B77F153-592D-49B5-BFF1-A2EAA9389930}" dt="2024-11-13T19:32:38.717" v="21213" actId="478"/>
          <ac:grpSpMkLst>
            <pc:docMk/>
            <pc:sldMk cId="4270188064" sldId="1931"/>
            <ac:grpSpMk id="137" creationId="{87C1C0CB-00CA-6E89-EE18-6064DE421A0C}"/>
          </ac:grpSpMkLst>
        </pc:grpChg>
        <pc:grpChg chg="del">
          <ac:chgData name="Mr J Bee (BWCET)" userId="a1856448-f297-487a-a7ea-498499ce4ab3" providerId="ADAL" clId="{7B77F153-592D-49B5-BFF1-A2EAA9389930}" dt="2024-11-13T19:32:34.467" v="21212" actId="478"/>
          <ac:grpSpMkLst>
            <pc:docMk/>
            <pc:sldMk cId="4270188064" sldId="1931"/>
            <ac:grpSpMk id="140" creationId="{3B1DEA66-EC77-D594-AB97-181885DB19D9}"/>
          </ac:grpSpMkLst>
        </pc:grpChg>
        <pc:grpChg chg="del">
          <ac:chgData name="Mr J Bee (BWCET)" userId="a1856448-f297-487a-a7ea-498499ce4ab3" providerId="ADAL" clId="{7B77F153-592D-49B5-BFF1-A2EAA9389930}" dt="2024-11-13T19:32:38.717" v="21213" actId="478"/>
          <ac:grpSpMkLst>
            <pc:docMk/>
            <pc:sldMk cId="4270188064" sldId="1931"/>
            <ac:grpSpMk id="151" creationId="{9E969B89-1CAA-9491-7CC3-7ED30EBB7484}"/>
          </ac:grpSpMkLst>
        </pc:grpChg>
        <pc:cxnChg chg="del mod">
          <ac:chgData name="Mr J Bee (BWCET)" userId="a1856448-f297-487a-a7ea-498499ce4ab3" providerId="ADAL" clId="{7B77F153-592D-49B5-BFF1-A2EAA9389930}" dt="2024-11-13T19:32:38.717" v="21213" actId="478"/>
          <ac:cxnSpMkLst>
            <pc:docMk/>
            <pc:sldMk cId="4270188064" sldId="1931"/>
            <ac:cxnSpMk id="7" creationId="{F5E847A0-9980-8F9A-E13B-48CC373540BA}"/>
          </ac:cxnSpMkLst>
        </pc:cxnChg>
        <pc:cxnChg chg="del">
          <ac:chgData name="Mr J Bee (BWCET)" userId="a1856448-f297-487a-a7ea-498499ce4ab3" providerId="ADAL" clId="{7B77F153-592D-49B5-BFF1-A2EAA9389930}" dt="2024-11-13T19:32:38.717" v="21213" actId="478"/>
          <ac:cxnSpMkLst>
            <pc:docMk/>
            <pc:sldMk cId="4270188064" sldId="1931"/>
            <ac:cxnSpMk id="15" creationId="{ED839ACE-65DC-9D0B-7E9E-3655DEA8A6A0}"/>
          </ac:cxnSpMkLst>
        </pc:cxnChg>
        <pc:cxnChg chg="del mod">
          <ac:chgData name="Mr J Bee (BWCET)" userId="a1856448-f297-487a-a7ea-498499ce4ab3" providerId="ADAL" clId="{7B77F153-592D-49B5-BFF1-A2EAA9389930}" dt="2024-11-13T19:32:38.717" v="21213" actId="478"/>
          <ac:cxnSpMkLst>
            <pc:docMk/>
            <pc:sldMk cId="4270188064" sldId="1931"/>
            <ac:cxnSpMk id="53" creationId="{B60BBA20-3A24-4497-E3BE-26824D97E465}"/>
          </ac:cxnSpMkLst>
        </pc:cxnChg>
        <pc:cxnChg chg="del">
          <ac:chgData name="Mr J Bee (BWCET)" userId="a1856448-f297-487a-a7ea-498499ce4ab3" providerId="ADAL" clId="{7B77F153-592D-49B5-BFF1-A2EAA9389930}" dt="2024-11-13T19:32:38.717" v="21213" actId="478"/>
          <ac:cxnSpMkLst>
            <pc:docMk/>
            <pc:sldMk cId="4270188064" sldId="1931"/>
            <ac:cxnSpMk id="54" creationId="{A1901F0B-559D-04DE-A921-A0FD8DA7D284}"/>
          </ac:cxnSpMkLst>
        </pc:cxnChg>
        <pc:cxnChg chg="del mod">
          <ac:chgData name="Mr J Bee (BWCET)" userId="a1856448-f297-487a-a7ea-498499ce4ab3" providerId="ADAL" clId="{7B77F153-592D-49B5-BFF1-A2EAA9389930}" dt="2024-11-13T19:32:38.717" v="21213" actId="478"/>
          <ac:cxnSpMkLst>
            <pc:docMk/>
            <pc:sldMk cId="4270188064" sldId="1931"/>
            <ac:cxnSpMk id="131" creationId="{9F9D8FF5-5841-6EDF-EEFF-69009B3E2F29}"/>
          </ac:cxnSpMkLst>
        </pc:cxnChg>
        <pc:cxnChg chg="del">
          <ac:chgData name="Mr J Bee (BWCET)" userId="a1856448-f297-487a-a7ea-498499ce4ab3" providerId="ADAL" clId="{7B77F153-592D-49B5-BFF1-A2EAA9389930}" dt="2024-11-13T19:32:38.717" v="21213" actId="478"/>
          <ac:cxnSpMkLst>
            <pc:docMk/>
            <pc:sldMk cId="4270188064" sldId="1931"/>
            <ac:cxnSpMk id="132" creationId="{90C937CD-4F6E-67DA-3EA1-484114665AD3}"/>
          </ac:cxnSpMkLst>
        </pc:cxnChg>
        <pc:cxnChg chg="del mod">
          <ac:chgData name="Mr J Bee (BWCET)" userId="a1856448-f297-487a-a7ea-498499ce4ab3" providerId="ADAL" clId="{7B77F153-592D-49B5-BFF1-A2EAA9389930}" dt="2024-11-13T19:32:38.717" v="21213" actId="478"/>
          <ac:cxnSpMkLst>
            <pc:docMk/>
            <pc:sldMk cId="4270188064" sldId="1931"/>
            <ac:cxnSpMk id="145" creationId="{18F01E81-20C4-BB9F-734C-FE264C3AF65C}"/>
          </ac:cxnSpMkLst>
        </pc:cxnChg>
        <pc:cxnChg chg="del">
          <ac:chgData name="Mr J Bee (BWCET)" userId="a1856448-f297-487a-a7ea-498499ce4ab3" providerId="ADAL" clId="{7B77F153-592D-49B5-BFF1-A2EAA9389930}" dt="2024-11-13T19:32:38.717" v="21213" actId="478"/>
          <ac:cxnSpMkLst>
            <pc:docMk/>
            <pc:sldMk cId="4270188064" sldId="1931"/>
            <ac:cxnSpMk id="146" creationId="{CE2EF724-671F-074B-899F-B4423F647732}"/>
          </ac:cxnSpMkLst>
        </pc:cxnChg>
      </pc:sldChg>
      <pc:sldChg chg="addSp delSp modSp new mod modTransition">
        <pc:chgData name="Mr J Bee (BWCET)" userId="a1856448-f297-487a-a7ea-498499ce4ab3" providerId="ADAL" clId="{7B77F153-592D-49B5-BFF1-A2EAA9389930}" dt="2024-11-15T15:44:52.909" v="23800" actId="20577"/>
        <pc:sldMkLst>
          <pc:docMk/>
          <pc:sldMk cId="3042782783" sldId="1932"/>
        </pc:sldMkLst>
        <pc:spChg chg="mod">
          <ac:chgData name="Mr J Bee (BWCET)" userId="a1856448-f297-487a-a7ea-498499ce4ab3" providerId="ADAL" clId="{7B77F153-592D-49B5-BFF1-A2EAA9389930}" dt="2024-11-15T15:44:52.909" v="23800" actId="20577"/>
          <ac:spMkLst>
            <pc:docMk/>
            <pc:sldMk cId="3042782783" sldId="1932"/>
            <ac:spMk id="2" creationId="{6E9511D7-F99D-6661-8D39-CBEC28D09BCB}"/>
          </ac:spMkLst>
        </pc:spChg>
        <pc:spChg chg="add del mod">
          <ac:chgData name="Mr J Bee (BWCET)" userId="a1856448-f297-487a-a7ea-498499ce4ab3" providerId="ADAL" clId="{7B77F153-592D-49B5-BFF1-A2EAA9389930}" dt="2024-11-15T15:19:15.772" v="23379" actId="478"/>
          <ac:spMkLst>
            <pc:docMk/>
            <pc:sldMk cId="3042782783" sldId="1932"/>
            <ac:spMk id="3" creationId="{C491FCC1-5759-8B89-471A-8138C75E5A6E}"/>
          </ac:spMkLst>
        </pc:spChg>
        <pc:spChg chg="add del mod">
          <ac:chgData name="Mr J Bee (BWCET)" userId="a1856448-f297-487a-a7ea-498499ce4ab3" providerId="ADAL" clId="{7B77F153-592D-49B5-BFF1-A2EAA9389930}" dt="2024-11-15T15:19:19.056" v="23380" actId="478"/>
          <ac:spMkLst>
            <pc:docMk/>
            <pc:sldMk cId="3042782783" sldId="1932"/>
            <ac:spMk id="5" creationId="{5CC7DEAE-5950-9A42-02EC-D4B19975E04F}"/>
          </ac:spMkLst>
        </pc:spChg>
      </pc:sldChg>
      <pc:sldChg chg="addSp delSp modSp new mod modTransition">
        <pc:chgData name="Mr J Bee (BWCET)" userId="a1856448-f297-487a-a7ea-498499ce4ab3" providerId="ADAL" clId="{7B77F153-592D-49B5-BFF1-A2EAA9389930}" dt="2024-11-15T20:21:33.955" v="24175" actId="478"/>
        <pc:sldMkLst>
          <pc:docMk/>
          <pc:sldMk cId="1220589177" sldId="1933"/>
        </pc:sldMkLst>
        <pc:spChg chg="mod">
          <ac:chgData name="Mr J Bee (BWCET)" userId="a1856448-f297-487a-a7ea-498499ce4ab3" providerId="ADAL" clId="{7B77F153-592D-49B5-BFF1-A2EAA9389930}" dt="2024-11-15T20:21:27.039" v="24173" actId="20577"/>
          <ac:spMkLst>
            <pc:docMk/>
            <pc:sldMk cId="1220589177" sldId="1933"/>
            <ac:spMk id="2" creationId="{64102377-E3DF-43AD-F07C-3091EEEB3FCC}"/>
          </ac:spMkLst>
        </pc:spChg>
        <pc:spChg chg="del mod">
          <ac:chgData name="Mr J Bee (BWCET)" userId="a1856448-f297-487a-a7ea-498499ce4ab3" providerId="ADAL" clId="{7B77F153-592D-49B5-BFF1-A2EAA9389930}" dt="2024-11-15T20:21:29.736" v="24174" actId="478"/>
          <ac:spMkLst>
            <pc:docMk/>
            <pc:sldMk cId="1220589177" sldId="1933"/>
            <ac:spMk id="3" creationId="{B975C042-BB49-B24A-98D8-F6EB9EB40B7C}"/>
          </ac:spMkLst>
        </pc:spChg>
        <pc:spChg chg="add del mod">
          <ac:chgData name="Mr J Bee (BWCET)" userId="a1856448-f297-487a-a7ea-498499ce4ab3" providerId="ADAL" clId="{7B77F153-592D-49B5-BFF1-A2EAA9389930}" dt="2024-11-15T20:21:33.955" v="24175" actId="478"/>
          <ac:spMkLst>
            <pc:docMk/>
            <pc:sldMk cId="1220589177" sldId="1933"/>
            <ac:spMk id="5" creationId="{0DE3C72A-3A03-906B-D175-165DD6D43F14}"/>
          </ac:spMkLst>
        </pc:spChg>
      </pc:sldChg>
      <pc:sldChg chg="addSp delSp modSp new mod modTransition">
        <pc:chgData name="Mr J Bee (BWCET)" userId="a1856448-f297-487a-a7ea-498499ce4ab3" providerId="ADAL" clId="{7B77F153-592D-49B5-BFF1-A2EAA9389930}" dt="2024-11-16T07:57:37.253" v="24901" actId="20577"/>
        <pc:sldMkLst>
          <pc:docMk/>
          <pc:sldMk cId="753008891" sldId="1934"/>
        </pc:sldMkLst>
        <pc:spChg chg="mod">
          <ac:chgData name="Mr J Bee (BWCET)" userId="a1856448-f297-487a-a7ea-498499ce4ab3" providerId="ADAL" clId="{7B77F153-592D-49B5-BFF1-A2EAA9389930}" dt="2024-11-16T07:57:37.253" v="24901" actId="20577"/>
          <ac:spMkLst>
            <pc:docMk/>
            <pc:sldMk cId="753008891" sldId="1934"/>
            <ac:spMk id="2" creationId="{FD92A3F9-142C-BC57-29F8-C790C8BFDE98}"/>
          </ac:spMkLst>
        </pc:spChg>
        <pc:spChg chg="del mod">
          <ac:chgData name="Mr J Bee (BWCET)" userId="a1856448-f297-487a-a7ea-498499ce4ab3" providerId="ADAL" clId="{7B77F153-592D-49B5-BFF1-A2EAA9389930}" dt="2024-11-16T07:57:18.658" v="24852" actId="478"/>
          <ac:spMkLst>
            <pc:docMk/>
            <pc:sldMk cId="753008891" sldId="1934"/>
            <ac:spMk id="3" creationId="{45FAE490-F822-D7F1-226D-1847F880C876}"/>
          </ac:spMkLst>
        </pc:spChg>
        <pc:spChg chg="add mod">
          <ac:chgData name="Mr J Bee (BWCET)" userId="a1856448-f297-487a-a7ea-498499ce4ab3" providerId="ADAL" clId="{7B77F153-592D-49B5-BFF1-A2EAA9389930}" dt="2024-11-16T07:57:18.658" v="24852" actId="478"/>
          <ac:spMkLst>
            <pc:docMk/>
            <pc:sldMk cId="753008891" sldId="1934"/>
            <ac:spMk id="5" creationId="{BE593D43-08E5-ADBD-3262-25A324FF709A}"/>
          </ac:spMkLst>
        </pc:spChg>
      </pc:sldChg>
      <pc:sldChg chg="new 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3858118766" sldId="1935"/>
        </pc:sldMkLst>
      </pc:sldChg>
      <pc:sldChg chg="new del modTransition">
        <pc:chgData name="Mr J Bee (BWCET)" userId="a1856448-f297-487a-a7ea-498499ce4ab3" providerId="ADAL" clId="{7B77F153-592D-49B5-BFF1-A2EAA9389930}" dt="2024-11-16T07:57:13.073" v="24851" actId="47"/>
        <pc:sldMkLst>
          <pc:docMk/>
          <pc:sldMk cId="175142261" sldId="1936"/>
        </pc:sldMkLst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941423995" sldId="1937"/>
        </pc:sldMkLst>
        <pc:spChg chg="del">
          <ac:chgData name="Mr J Bee (BWCET)" userId="a1856448-f297-487a-a7ea-498499ce4ab3" providerId="ADAL" clId="{7B77F153-592D-49B5-BFF1-A2EAA9389930}" dt="2024-11-13T19:36:27.007" v="21417" actId="478"/>
          <ac:spMkLst>
            <pc:docMk/>
            <pc:sldMk cId="941423995" sldId="1937"/>
            <ac:spMk id="2" creationId="{2944C253-D936-D901-E412-68E7C6E9CFAF}"/>
          </ac:spMkLst>
        </pc:spChg>
        <pc:spChg chg="del">
          <ac:chgData name="Mr J Bee (BWCET)" userId="a1856448-f297-487a-a7ea-498499ce4ab3" providerId="ADAL" clId="{7B77F153-592D-49B5-BFF1-A2EAA9389930}" dt="2024-11-13T19:36:27.007" v="21417" actId="478"/>
          <ac:spMkLst>
            <pc:docMk/>
            <pc:sldMk cId="941423995" sldId="1937"/>
            <ac:spMk id="3" creationId="{0038289A-009A-2D7A-62FF-69CDE6732DDB}"/>
          </ac:spMkLst>
        </pc:spChg>
        <pc:spChg chg="del">
          <ac:chgData name="Mr J Bee (BWCET)" userId="a1856448-f297-487a-a7ea-498499ce4ab3" providerId="ADAL" clId="{7B77F153-592D-49B5-BFF1-A2EAA9389930}" dt="2024-11-13T19:36:27.007" v="21417" actId="478"/>
          <ac:spMkLst>
            <pc:docMk/>
            <pc:sldMk cId="941423995" sldId="1937"/>
            <ac:spMk id="4" creationId="{926A6D86-A9FB-2532-23FA-15870A42F5C8}"/>
          </ac:spMkLst>
        </pc:spChg>
        <pc:spChg chg="add mod">
          <ac:chgData name="Mr J Bee (BWCET)" userId="a1856448-f297-487a-a7ea-498499ce4ab3" providerId="ADAL" clId="{7B77F153-592D-49B5-BFF1-A2EAA9389930}" dt="2024-11-13T19:36:45.438" v="21451"/>
          <ac:spMkLst>
            <pc:docMk/>
            <pc:sldMk cId="941423995" sldId="1937"/>
            <ac:spMk id="16" creationId="{1CE8E1B7-7C12-D908-4D8A-04B897D936B6}"/>
          </ac:spMkLst>
        </pc:spChg>
        <pc:spChg chg="del">
          <ac:chgData name="Mr J Bee (BWCET)" userId="a1856448-f297-487a-a7ea-498499ce4ab3" providerId="ADAL" clId="{7B77F153-592D-49B5-BFF1-A2EAA9389930}" dt="2024-11-13T19:36:27.007" v="21417" actId="478"/>
          <ac:spMkLst>
            <pc:docMk/>
            <pc:sldMk cId="941423995" sldId="1937"/>
            <ac:spMk id="17" creationId="{3F256E05-231A-8ECA-5559-E7AF67E4045B}"/>
          </ac:spMkLst>
        </pc:spChg>
        <pc:spChg chg="del">
          <ac:chgData name="Mr J Bee (BWCET)" userId="a1856448-f297-487a-a7ea-498499ce4ab3" providerId="ADAL" clId="{7B77F153-592D-49B5-BFF1-A2EAA9389930}" dt="2024-11-13T19:36:27.007" v="21417" actId="478"/>
          <ac:spMkLst>
            <pc:docMk/>
            <pc:sldMk cId="941423995" sldId="1937"/>
            <ac:spMk id="19" creationId="{44A0B983-5996-344A-F092-B848E0809301}"/>
          </ac:spMkLst>
        </pc:spChg>
        <pc:spChg chg="del">
          <ac:chgData name="Mr J Bee (BWCET)" userId="a1856448-f297-487a-a7ea-498499ce4ab3" providerId="ADAL" clId="{7B77F153-592D-49B5-BFF1-A2EAA9389930}" dt="2024-11-13T19:36:27.007" v="21417" actId="478"/>
          <ac:spMkLst>
            <pc:docMk/>
            <pc:sldMk cId="941423995" sldId="1937"/>
            <ac:spMk id="20" creationId="{D5379D45-76A4-2722-301D-7653F990B4A2}"/>
          </ac:spMkLst>
        </pc:spChg>
        <pc:spChg chg="del">
          <ac:chgData name="Mr J Bee (BWCET)" userId="a1856448-f297-487a-a7ea-498499ce4ab3" providerId="ADAL" clId="{7B77F153-592D-49B5-BFF1-A2EAA9389930}" dt="2024-11-13T19:36:27.007" v="21417" actId="478"/>
          <ac:spMkLst>
            <pc:docMk/>
            <pc:sldMk cId="941423995" sldId="1937"/>
            <ac:spMk id="21" creationId="{6DA4FC51-436E-BDDF-C51F-2B5CE76006C0}"/>
          </ac:spMkLst>
        </pc:spChg>
        <pc:spChg chg="del">
          <ac:chgData name="Mr J Bee (BWCET)" userId="a1856448-f297-487a-a7ea-498499ce4ab3" providerId="ADAL" clId="{7B77F153-592D-49B5-BFF1-A2EAA9389930}" dt="2024-11-13T19:36:27.007" v="21417" actId="478"/>
          <ac:spMkLst>
            <pc:docMk/>
            <pc:sldMk cId="941423995" sldId="1937"/>
            <ac:spMk id="24" creationId="{5D97AEC7-E76A-C5E9-4C9E-A9733277728F}"/>
          </ac:spMkLst>
        </pc:spChg>
        <pc:spChg chg="add mod">
          <ac:chgData name="Mr J Bee (BWCET)" userId="a1856448-f297-487a-a7ea-498499ce4ab3" providerId="ADAL" clId="{7B77F153-592D-49B5-BFF1-A2EAA9389930}" dt="2024-11-13T19:36:45.438" v="21451"/>
          <ac:spMkLst>
            <pc:docMk/>
            <pc:sldMk cId="941423995" sldId="1937"/>
            <ac:spMk id="25" creationId="{A3D75C26-EFD6-558A-0279-9DECA37EC692}"/>
          </ac:spMkLst>
        </pc:spChg>
        <pc:spChg chg="add mod">
          <ac:chgData name="Mr J Bee (BWCET)" userId="a1856448-f297-487a-a7ea-498499ce4ab3" providerId="ADAL" clId="{7B77F153-592D-49B5-BFF1-A2EAA9389930}" dt="2024-11-13T19:36:45.438" v="21451"/>
          <ac:spMkLst>
            <pc:docMk/>
            <pc:sldMk cId="941423995" sldId="1937"/>
            <ac:spMk id="27" creationId="{F53DEC70-09A4-FDAF-FDBB-5E76F75F56AD}"/>
          </ac:spMkLst>
        </pc:spChg>
        <pc:spChg chg="add mod">
          <ac:chgData name="Mr J Bee (BWCET)" userId="a1856448-f297-487a-a7ea-498499ce4ab3" providerId="ADAL" clId="{7B77F153-592D-49B5-BFF1-A2EAA9389930}" dt="2024-11-13T19:36:45.438" v="21451"/>
          <ac:spMkLst>
            <pc:docMk/>
            <pc:sldMk cId="941423995" sldId="1937"/>
            <ac:spMk id="28" creationId="{B4F42D75-DDA0-12BD-B991-9D74B3E9A873}"/>
          </ac:spMkLst>
        </pc:spChg>
        <pc:spChg chg="add mod">
          <ac:chgData name="Mr J Bee (BWCET)" userId="a1856448-f297-487a-a7ea-498499ce4ab3" providerId="ADAL" clId="{7B77F153-592D-49B5-BFF1-A2EAA9389930}" dt="2024-11-13T19:36:45.438" v="21451"/>
          <ac:spMkLst>
            <pc:docMk/>
            <pc:sldMk cId="941423995" sldId="1937"/>
            <ac:spMk id="29" creationId="{B2C82613-448A-1D2D-3274-653257862271}"/>
          </ac:spMkLst>
        </pc:spChg>
        <pc:spChg chg="add mod">
          <ac:chgData name="Mr J Bee (BWCET)" userId="a1856448-f297-487a-a7ea-498499ce4ab3" providerId="ADAL" clId="{7B77F153-592D-49B5-BFF1-A2EAA9389930}" dt="2024-11-13T19:36:45.438" v="21451"/>
          <ac:spMkLst>
            <pc:docMk/>
            <pc:sldMk cId="941423995" sldId="1937"/>
            <ac:spMk id="30" creationId="{6DE4757F-5DFE-7811-29AA-C7FC3FFE21AE}"/>
          </ac:spMkLst>
        </pc:spChg>
        <pc:spChg chg="add mod">
          <ac:chgData name="Mr J Bee (BWCET)" userId="a1856448-f297-487a-a7ea-498499ce4ab3" providerId="ADAL" clId="{7B77F153-592D-49B5-BFF1-A2EAA9389930}" dt="2024-11-13T19:36:45.438" v="21451"/>
          <ac:spMkLst>
            <pc:docMk/>
            <pc:sldMk cId="941423995" sldId="1937"/>
            <ac:spMk id="31" creationId="{EBDAF797-CBDC-3396-DC10-1D89135AA834}"/>
          </ac:spMkLst>
        </pc:spChg>
        <pc:spChg chg="add mod">
          <ac:chgData name="Mr J Bee (BWCET)" userId="a1856448-f297-487a-a7ea-498499ce4ab3" providerId="ADAL" clId="{7B77F153-592D-49B5-BFF1-A2EAA9389930}" dt="2024-11-13T19:36:45.438" v="21451"/>
          <ac:spMkLst>
            <pc:docMk/>
            <pc:sldMk cId="941423995" sldId="1937"/>
            <ac:spMk id="32" creationId="{EB235AAC-306D-869F-AB9D-4D3345409886}"/>
          </ac:spMkLst>
        </pc:spChg>
        <pc:spChg chg="add mod">
          <ac:chgData name="Mr J Bee (BWCET)" userId="a1856448-f297-487a-a7ea-498499ce4ab3" providerId="ADAL" clId="{7B77F153-592D-49B5-BFF1-A2EAA9389930}" dt="2024-11-13T19:36:45.438" v="21451"/>
          <ac:spMkLst>
            <pc:docMk/>
            <pc:sldMk cId="941423995" sldId="1937"/>
            <ac:spMk id="33" creationId="{A14231D2-9049-1CFF-4FC9-B08BC02811DC}"/>
          </ac:spMkLst>
        </pc:spChg>
        <pc:spChg chg="add mod">
          <ac:chgData name="Mr J Bee (BWCET)" userId="a1856448-f297-487a-a7ea-498499ce4ab3" providerId="ADAL" clId="{7B77F153-592D-49B5-BFF1-A2EAA9389930}" dt="2024-11-13T19:36:45.438" v="21451"/>
          <ac:spMkLst>
            <pc:docMk/>
            <pc:sldMk cId="941423995" sldId="1937"/>
            <ac:spMk id="34" creationId="{CA992FED-7E4F-0609-3C89-DF9B544743B5}"/>
          </ac:spMkLst>
        </pc:spChg>
        <pc:spChg chg="add mod">
          <ac:chgData name="Mr J Bee (BWCET)" userId="a1856448-f297-487a-a7ea-498499ce4ab3" providerId="ADAL" clId="{7B77F153-592D-49B5-BFF1-A2EAA9389930}" dt="2024-11-13T19:36:45.438" v="21451"/>
          <ac:spMkLst>
            <pc:docMk/>
            <pc:sldMk cId="941423995" sldId="1937"/>
            <ac:spMk id="35" creationId="{5EA2CF1E-0505-D78F-D467-E4F7257214E4}"/>
          </ac:spMkLst>
        </pc:spChg>
        <pc:spChg chg="mod">
          <ac:chgData name="Mr J Bee (BWCET)" userId="a1856448-f297-487a-a7ea-498499ce4ab3" providerId="ADAL" clId="{7B77F153-592D-49B5-BFF1-A2EAA9389930}" dt="2024-11-13T19:36:38.814" v="21450" actId="20577"/>
          <ac:spMkLst>
            <pc:docMk/>
            <pc:sldMk cId="941423995" sldId="1937"/>
            <ac:spMk id="83" creationId="{6FC037DF-8333-BFF0-0AFC-7534F1DE48A4}"/>
          </ac:spMkLst>
        </pc:spChg>
        <pc:spChg chg="mod topLvl">
          <ac:chgData name="Mr J Bee (BWCET)" userId="a1856448-f297-487a-a7ea-498499ce4ab3" providerId="ADAL" clId="{7B77F153-592D-49B5-BFF1-A2EAA9389930}" dt="2024-11-13T19:37:41.155" v="21483" actId="555"/>
          <ac:spMkLst>
            <pc:docMk/>
            <pc:sldMk cId="941423995" sldId="1937"/>
            <ac:spMk id="131" creationId="{6F8B7A1F-BF75-1D77-4426-EC9562EB95B6}"/>
          </ac:spMkLst>
        </pc:spChg>
        <pc:spChg chg="add mod">
          <ac:chgData name="Mr J Bee (BWCET)" userId="a1856448-f297-487a-a7ea-498499ce4ab3" providerId="ADAL" clId="{7B77F153-592D-49B5-BFF1-A2EAA9389930}" dt="2024-11-13T19:37:47.369" v="21509" actId="1035"/>
          <ac:spMkLst>
            <pc:docMk/>
            <pc:sldMk cId="941423995" sldId="1937"/>
            <ac:spMk id="132" creationId="{0E140F0F-9090-7E33-B531-8930A0826DF0}"/>
          </ac:spMkLst>
        </pc:spChg>
        <pc:spChg chg="add mod">
          <ac:chgData name="Mr J Bee (BWCET)" userId="a1856448-f297-487a-a7ea-498499ce4ab3" providerId="ADAL" clId="{7B77F153-592D-49B5-BFF1-A2EAA9389930}" dt="2024-11-13T19:37:41.155" v="21483" actId="555"/>
          <ac:spMkLst>
            <pc:docMk/>
            <pc:sldMk cId="941423995" sldId="1937"/>
            <ac:spMk id="133" creationId="{8A23F1EF-F180-359A-EE2E-21E92992C5BB}"/>
          </ac:spMkLst>
        </pc:spChg>
        <pc:spChg chg="add mod">
          <ac:chgData name="Mr J Bee (BWCET)" userId="a1856448-f297-487a-a7ea-498499ce4ab3" providerId="ADAL" clId="{7B77F153-592D-49B5-BFF1-A2EAA9389930}" dt="2024-11-13T19:37:47.369" v="21509" actId="1035"/>
          <ac:spMkLst>
            <pc:docMk/>
            <pc:sldMk cId="941423995" sldId="1937"/>
            <ac:spMk id="134" creationId="{BF118698-039A-56AF-B523-908C38ABC957}"/>
          </ac:spMkLst>
        </pc:spChg>
        <pc:spChg chg="add mod">
          <ac:chgData name="Mr J Bee (BWCET)" userId="a1856448-f297-487a-a7ea-498499ce4ab3" providerId="ADAL" clId="{7B77F153-592D-49B5-BFF1-A2EAA9389930}" dt="2024-11-13T19:37:41.155" v="21483" actId="555"/>
          <ac:spMkLst>
            <pc:docMk/>
            <pc:sldMk cId="941423995" sldId="1937"/>
            <ac:spMk id="135" creationId="{2ACE46C2-8B3A-1B6D-4DF9-76EBE47F3E3B}"/>
          </ac:spMkLst>
        </pc:spChg>
        <pc:spChg chg="add mod">
          <ac:chgData name="Mr J Bee (BWCET)" userId="a1856448-f297-487a-a7ea-498499ce4ab3" providerId="ADAL" clId="{7B77F153-592D-49B5-BFF1-A2EAA9389930}" dt="2024-11-13T19:37:47.369" v="21509" actId="1035"/>
          <ac:spMkLst>
            <pc:docMk/>
            <pc:sldMk cId="941423995" sldId="1937"/>
            <ac:spMk id="136" creationId="{463FD9A7-F1BB-31DA-494C-8CC40BE8D383}"/>
          </ac:spMkLst>
        </pc:spChg>
        <pc:spChg chg="add mod">
          <ac:chgData name="Mr J Bee (BWCET)" userId="a1856448-f297-487a-a7ea-498499ce4ab3" providerId="ADAL" clId="{7B77F153-592D-49B5-BFF1-A2EAA9389930}" dt="2024-11-13T19:37:41.155" v="21483" actId="555"/>
          <ac:spMkLst>
            <pc:docMk/>
            <pc:sldMk cId="941423995" sldId="1937"/>
            <ac:spMk id="137" creationId="{ED122120-868D-4E59-57D9-F9D7712CDFAE}"/>
          </ac:spMkLst>
        </pc:spChg>
        <pc:spChg chg="add mod">
          <ac:chgData name="Mr J Bee (BWCET)" userId="a1856448-f297-487a-a7ea-498499ce4ab3" providerId="ADAL" clId="{7B77F153-592D-49B5-BFF1-A2EAA9389930}" dt="2024-11-13T19:37:47.369" v="21509" actId="1035"/>
          <ac:spMkLst>
            <pc:docMk/>
            <pc:sldMk cId="941423995" sldId="1937"/>
            <ac:spMk id="138" creationId="{12490058-89F3-C4F7-CFC2-A54FAA188066}"/>
          </ac:spMkLst>
        </pc:spChg>
        <pc:spChg chg="add mod">
          <ac:chgData name="Mr J Bee (BWCET)" userId="a1856448-f297-487a-a7ea-498499ce4ab3" providerId="ADAL" clId="{7B77F153-592D-49B5-BFF1-A2EAA9389930}" dt="2024-11-13T19:37:54.183" v="21511" actId="1076"/>
          <ac:spMkLst>
            <pc:docMk/>
            <pc:sldMk cId="941423995" sldId="1937"/>
            <ac:spMk id="139" creationId="{B0D471FC-C8D8-AD77-1B42-2A592D5F5BDB}"/>
          </ac:spMkLst>
        </pc:spChg>
        <pc:spChg chg="add mod">
          <ac:chgData name="Mr J Bee (BWCET)" userId="a1856448-f297-487a-a7ea-498499ce4ab3" providerId="ADAL" clId="{7B77F153-592D-49B5-BFF1-A2EAA9389930}" dt="2024-11-13T19:37:57.956" v="21515" actId="20577"/>
          <ac:spMkLst>
            <pc:docMk/>
            <pc:sldMk cId="941423995" sldId="1937"/>
            <ac:spMk id="140" creationId="{062D5311-53B1-0C69-77D8-2EC2A1C1859D}"/>
          </ac:spMkLst>
        </pc:spChg>
        <pc:spChg chg="add mod">
          <ac:chgData name="Mr J Bee (BWCET)" userId="a1856448-f297-487a-a7ea-498499ce4ab3" providerId="ADAL" clId="{7B77F153-592D-49B5-BFF1-A2EAA9389930}" dt="2024-11-13T19:37:54.183" v="21511" actId="1076"/>
          <ac:spMkLst>
            <pc:docMk/>
            <pc:sldMk cId="941423995" sldId="1937"/>
            <ac:spMk id="141" creationId="{1DD09949-ED18-4830-823D-A697ACF1B94B}"/>
          </ac:spMkLst>
        </pc:spChg>
        <pc:spChg chg="add mod">
          <ac:chgData name="Mr J Bee (BWCET)" userId="a1856448-f297-487a-a7ea-498499ce4ab3" providerId="ADAL" clId="{7B77F153-592D-49B5-BFF1-A2EAA9389930}" dt="2024-11-13T19:38:02.760" v="21519" actId="20577"/>
          <ac:spMkLst>
            <pc:docMk/>
            <pc:sldMk cId="941423995" sldId="1937"/>
            <ac:spMk id="142" creationId="{C02B5FEA-D0C8-0CC9-7656-8B5F254F61D9}"/>
          </ac:spMkLst>
        </pc:spChg>
        <pc:grpChg chg="add del mod">
          <ac:chgData name="Mr J Bee (BWCET)" userId="a1856448-f297-487a-a7ea-498499ce4ab3" providerId="ADAL" clId="{7B77F153-592D-49B5-BFF1-A2EAA9389930}" dt="2024-11-13T19:37:01.383" v="21454" actId="165"/>
          <ac:grpSpMkLst>
            <pc:docMk/>
            <pc:sldMk cId="941423995" sldId="1937"/>
            <ac:grpSpMk id="129" creationId="{0AC7ADE7-5855-D658-80EB-0BE67945B1EE}"/>
          </ac:grpSpMkLst>
        </pc:grp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5" creationId="{DBA61180-F216-89B8-A4EA-43ED99D554D1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6" creationId="{11F16FDE-7C90-B65E-4A7E-A9F6658CE70B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7" creationId="{083F77FB-AAF8-D3C1-2553-0D8420F1FBED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8" creationId="{0284C949-C4A6-B33D-3EC0-FBBA74C5BE3B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9" creationId="{E148003F-8431-1E5E-DC92-15DAFBEF8912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0" creationId="{65A71492-FE4D-0A8F-2EED-3D2B2E18D9C0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1" creationId="{13E45A4C-8A3B-4B63-6569-76B570287A05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2" creationId="{6A81DC22-B6B2-B7CB-076B-AA6E4F728E2C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3" creationId="{39145B52-1557-B304-8446-2C02D1302CF2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4" creationId="{F3A9DA9A-798F-AB4B-EE78-331640ADED8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5" creationId="{D068C885-AD37-B872-C265-073CEE71C850}"/>
          </ac:cxnSpMkLst>
        </pc:cxnChg>
        <pc:cxnChg chg="del mod">
          <ac:chgData name="Mr J Bee (BWCET)" userId="a1856448-f297-487a-a7ea-498499ce4ab3" providerId="ADAL" clId="{7B77F153-592D-49B5-BFF1-A2EAA9389930}" dt="2024-11-13T19:36:27.007" v="21417" actId="478"/>
          <ac:cxnSpMkLst>
            <pc:docMk/>
            <pc:sldMk cId="941423995" sldId="1937"/>
            <ac:cxnSpMk id="18" creationId="{6F57D087-BF54-0BAE-215B-3ABF9CAA7358}"/>
          </ac:cxnSpMkLst>
        </pc:cxnChg>
        <pc:cxnChg chg="del mod">
          <ac:chgData name="Mr J Bee (BWCET)" userId="a1856448-f297-487a-a7ea-498499ce4ab3" providerId="ADAL" clId="{7B77F153-592D-49B5-BFF1-A2EAA9389930}" dt="2024-11-13T19:36:27.007" v="21417" actId="478"/>
          <ac:cxnSpMkLst>
            <pc:docMk/>
            <pc:sldMk cId="941423995" sldId="1937"/>
            <ac:cxnSpMk id="22" creationId="{6E915541-5685-8D10-E6A6-6C780386437E}"/>
          </ac:cxnSpMkLst>
        </pc:cxnChg>
        <pc:cxnChg chg="del mod">
          <ac:chgData name="Mr J Bee (BWCET)" userId="a1856448-f297-487a-a7ea-498499ce4ab3" providerId="ADAL" clId="{7B77F153-592D-49B5-BFF1-A2EAA9389930}" dt="2024-11-13T19:36:27.007" v="21417" actId="478"/>
          <ac:cxnSpMkLst>
            <pc:docMk/>
            <pc:sldMk cId="941423995" sldId="1937"/>
            <ac:cxnSpMk id="23" creationId="{E6606E40-DB4F-3D90-C9F7-1415400E8C38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36" creationId="{653A0F43-E9BF-4F34-6FF4-D862974F963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37" creationId="{03348D5D-73E4-8DF0-B70E-4AFC870532D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38" creationId="{B040872E-B1AB-993B-893B-06866A16D7DB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39" creationId="{FE746F71-ABDD-2986-C8AD-11523BF5A0A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40" creationId="{92DA91E8-C34C-9D2A-CBCC-7A3DDE48135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41" creationId="{6BFD4AF1-73E5-AE36-B433-3ABC60CEA2E4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42" creationId="{9E4F52AB-51D3-F627-EBB9-D9805A0BFB75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43" creationId="{81BB4369-F77E-48B4-69E0-F1ACEC15B7E3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44" creationId="{C5606734-993B-500E-A7C0-8ABFE8C08E3A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45" creationId="{55BF17B3-AACF-9560-BBA7-BCC5C626772F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46" creationId="{AE96C6B3-F0A9-6FFF-BD3C-D69C7C4005C4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47" creationId="{4ABAD369-5B7B-EB11-9E78-1CE48669C46C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48" creationId="{B55F1440-CFB3-FACE-7739-051494C73CD6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49" creationId="{BAB8E7F6-55B7-9933-168E-9FA14386D44D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50" creationId="{B44FCCAD-63C7-0BFB-51B6-FEBA4D28077E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51" creationId="{D09573D4-1B1E-9B8F-9CFA-75FDE488547D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52" creationId="{B71D150B-F9A0-F086-564F-E4BB4638429E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53" creationId="{D2E5E1EC-6CF7-B724-6E6D-B0F98C1F8390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54" creationId="{D44E1074-95A9-C22C-C9C8-B57B8A1B9B0A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55" creationId="{E72B04C5-7387-4711-FE93-05ECEE02F829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56" creationId="{757F2DE3-EACA-8192-2036-0A2166E0D54B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57" creationId="{28F38D3E-28FE-6F6B-B492-60A4D7D2C6C6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58" creationId="{C740247E-BF2D-B1E5-B58B-D9F9A314E3A8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59" creationId="{060B209E-A4FD-07B0-3025-DBE4F3424F10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60" creationId="{1E3B439F-BB37-4AC0-0752-B55E4DA4AE4F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61" creationId="{912D9B53-B242-4701-DF0C-4C51FE454939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62" creationId="{53CFD114-0748-4ADE-95EA-9A150691834B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64" creationId="{8D03D7EC-CA6E-D51C-0896-77B7D446583A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65" creationId="{DF313B60-D904-022D-CA4F-A12B0CA4FA26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66" creationId="{C7C7736C-EFA5-921C-3F36-B7896A653B51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67" creationId="{1DA338A5-97BF-3A84-3278-8DA663A09ED0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68" creationId="{11ABB7D0-CC23-5E1B-3F9C-E6D8DD1CB7AB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69" creationId="{142C703F-E89D-60DF-B2DD-3FDFB35BB840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70" creationId="{7BA6E057-313C-8A0A-D592-708E6DB3EE56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71" creationId="{A23052AD-1A7D-D8E7-7E93-1F6928AEE0F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72" creationId="{F6057977-6330-39A5-ADD2-5936DF8EB96B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73" creationId="{5EB0B384-8C3B-BD2F-8EF1-40BB3D114D62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74" creationId="{A1BDD51D-B203-158A-5A6E-9D6E33D7CC4C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75" creationId="{7FB67CC7-07CE-34EE-856B-BA8F6A323D13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76" creationId="{CD316465-8046-F224-EA39-FF2DCF64AA12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77" creationId="{16EF4A68-2C03-5EC8-A591-D6880CF3ACAF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78" creationId="{14828BCF-C7F5-0386-FAAA-696CEF3953C8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79" creationId="{F7498AF4-5DAE-79BA-CCD6-5D870C2FB539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80" creationId="{DB6EDD9F-3943-ADFB-1D6E-B07A53E7CCFF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81" creationId="{053D5D4F-BE00-9EF6-263A-1F7FE3B4DE85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82" creationId="{65460491-2714-57AD-14B6-1229A3658E32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84" creationId="{0262B1A6-238D-1E0F-9DF5-8717DA72205B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85" creationId="{9CBFBB04-9183-78EF-7C6D-7D06A78DFB7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86" creationId="{C1C75E05-0C95-CBE3-5FF8-B84B1617067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87" creationId="{759470D4-9B15-E2E3-4670-0D621D5DC72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88" creationId="{03C941FC-51E1-E873-CA0B-9DCCBA1C6B65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89" creationId="{E314B388-7104-B7FA-2433-2859742D5256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90" creationId="{ECF8B129-FB7A-8DBA-5467-DAFB4B82977D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91" creationId="{06539CFD-C0CA-6B3C-845C-766080652668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92" creationId="{214574CB-1ED5-D89F-85D8-857AC1580FC5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93" creationId="{B0EB62E9-E8BF-F98A-09A1-12BA90C8CD92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94" creationId="{ACCA36CE-3E69-39A9-83F0-BDC51BC119D8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95" creationId="{D9331576-E60A-13B2-D34C-DA0C05BA2FF6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96" creationId="{98B4C947-55FA-2B5D-7F8C-7F9167BC289A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97" creationId="{50F3169F-59F3-1729-A4FE-E875908008BF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98" creationId="{11AEE188-CD1D-540D-A06C-B47DBF6CD535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99" creationId="{529B3F2C-A6CB-187F-1C6C-267E7249EECA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00" creationId="{589B6BCF-BA02-CCA9-5898-7F5AEC62D92D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01" creationId="{CFA4E915-A32F-0F01-4FDA-F0E293C2DC3F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02" creationId="{B9A9C47B-FDD0-0EB9-F358-9DE9A970E1D3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03" creationId="{843185E2-8990-4B2F-8CAF-0BBCBA2908C2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04" creationId="{2144C6D8-A9A1-33EA-8B3B-8C77BF9C00A1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05" creationId="{04D05597-7289-733B-D03E-ED20C6D327FC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06" creationId="{7BB0CD32-896C-DF61-991E-0523AEF0AAEA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07" creationId="{10BB7244-1D47-6333-8BC9-B2AF5C24002A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08" creationId="{A505C462-31AE-377E-0D6B-FF068061D5B0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09" creationId="{AE5734B6-91CB-7F58-84DB-18FEAA923F73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10" creationId="{4C42EE50-01AC-B693-D94B-5028697CABF1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11" creationId="{BEBB80E3-3D5E-FC19-0E10-0109E932426C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12" creationId="{86C48928-AE9B-EC41-77E0-C0C349F1FC83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13" creationId="{B66A5E0E-5BFF-5A72-FF8E-813652B3F163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14" creationId="{CED23BB0-7FC8-001B-C8FB-2F5A2DFFA50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15" creationId="{5BCD743A-557F-A3FF-3FBB-4AF92F62B033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16" creationId="{2A072F60-9EE2-B874-B1EF-7DED10E687F8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17" creationId="{22F61567-AD36-F158-F561-8F277002F326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18" creationId="{678D6682-2107-9B1E-8461-8DD932F510F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19" creationId="{7BA14CDD-02EF-21D0-B12C-37515A257BC3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20" creationId="{DD173176-01D7-11E6-3354-3B82EFF953F4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21" creationId="{573A87B8-554B-0E01-754A-830851C9F339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22" creationId="{BD430A6E-6D71-8472-42BF-D5F38C61EA65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23" creationId="{5AC57B79-8973-99F3-1896-6FF3F3CE5CC4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24" creationId="{0F61DDDA-E185-00C6-AFE3-563A92BC69C7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25" creationId="{88F65A4F-B10F-F0A8-FC24-6AF143F7D515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26" creationId="{BC034721-EFD7-106F-788E-BEB550271625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27" creationId="{1776020A-6F8A-9BA0-8041-66FA3408844B}"/>
          </ac:cxnSpMkLst>
        </pc:cxnChg>
        <pc:cxnChg chg="add mod">
          <ac:chgData name="Mr J Bee (BWCET)" userId="a1856448-f297-487a-a7ea-498499ce4ab3" providerId="ADAL" clId="{7B77F153-592D-49B5-BFF1-A2EAA9389930}" dt="2024-11-13T19:36:45.438" v="21451"/>
          <ac:cxnSpMkLst>
            <pc:docMk/>
            <pc:sldMk cId="941423995" sldId="1937"/>
            <ac:cxnSpMk id="128" creationId="{BCE1510B-024A-D1A0-4C0C-E5E98EA34456}"/>
          </ac:cxnSpMkLst>
        </pc:cxnChg>
        <pc:cxnChg chg="del mod topLvl">
          <ac:chgData name="Mr J Bee (BWCET)" userId="a1856448-f297-487a-a7ea-498499ce4ab3" providerId="ADAL" clId="{7B77F153-592D-49B5-BFF1-A2EAA9389930}" dt="2024-11-13T19:37:03.601" v="21455" actId="478"/>
          <ac:cxnSpMkLst>
            <pc:docMk/>
            <pc:sldMk cId="941423995" sldId="1937"/>
            <ac:cxnSpMk id="130" creationId="{81724C52-3411-0C77-D20C-2421F1FA0236}"/>
          </ac:cxnSpMkLst>
        </pc:cxnChg>
      </pc:sldChg>
      <pc:sldChg chg="addSp delSp modSp add del mod delAnim modAnim">
        <pc:chgData name="Mr J Bee (BWCET)" userId="a1856448-f297-487a-a7ea-498499ce4ab3" providerId="ADAL" clId="{7B77F153-592D-49B5-BFF1-A2EAA9389930}" dt="2024-11-13T19:36:09.738" v="21414" actId="47"/>
        <pc:sldMkLst>
          <pc:docMk/>
          <pc:sldMk cId="2809336415" sldId="1937"/>
        </pc:sldMkLst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2" creationId="{277E921F-3892-EC42-E121-1BB50AECE371}"/>
          </ac:spMkLst>
        </pc:spChg>
        <pc:spChg chg="add mod">
          <ac:chgData name="Mr J Bee (BWCET)" userId="a1856448-f297-487a-a7ea-498499ce4ab3" providerId="ADAL" clId="{7B77F153-592D-49B5-BFF1-A2EAA9389930}" dt="2024-11-13T19:35:51.016" v="21400"/>
          <ac:spMkLst>
            <pc:docMk/>
            <pc:sldMk cId="2809336415" sldId="1937"/>
            <ac:spMk id="3" creationId="{6BE97DB5-4C62-C53B-01DF-B93794C2D183}"/>
          </ac:spMkLst>
        </pc:spChg>
        <pc:spChg chg="add mod">
          <ac:chgData name="Mr J Bee (BWCET)" userId="a1856448-f297-487a-a7ea-498499ce4ab3" providerId="ADAL" clId="{7B77F153-592D-49B5-BFF1-A2EAA9389930}" dt="2024-11-13T19:35:51.016" v="21400"/>
          <ac:spMkLst>
            <pc:docMk/>
            <pc:sldMk cId="2809336415" sldId="1937"/>
            <ac:spMk id="4" creationId="{5AADC09A-BAA3-9363-E323-FD1FAFE6DE17}"/>
          </ac:spMkLst>
        </pc:spChg>
        <pc:spChg chg="add mod">
          <ac:chgData name="Mr J Bee (BWCET)" userId="a1856448-f297-487a-a7ea-498499ce4ab3" providerId="ADAL" clId="{7B77F153-592D-49B5-BFF1-A2EAA9389930}" dt="2024-11-13T19:35:51.016" v="21400"/>
          <ac:spMkLst>
            <pc:docMk/>
            <pc:sldMk cId="2809336415" sldId="1937"/>
            <ac:spMk id="5" creationId="{A74CFB19-4C7A-8873-78FC-6536F3070B09}"/>
          </ac:spMkLst>
        </pc:spChg>
        <pc:spChg chg="add mod">
          <ac:chgData name="Mr J Bee (BWCET)" userId="a1856448-f297-487a-a7ea-498499ce4ab3" providerId="ADAL" clId="{7B77F153-592D-49B5-BFF1-A2EAA9389930}" dt="2024-11-13T19:35:54.387" v="21407" actId="20577"/>
          <ac:spMkLst>
            <pc:docMk/>
            <pc:sldMk cId="2809336415" sldId="1937"/>
            <ac:spMk id="9" creationId="{29C8DB18-879C-C0E7-3F4F-70E15D46B6DB}"/>
          </ac:spMkLst>
        </pc:spChg>
        <pc:spChg chg="add mod">
          <ac:chgData name="Mr J Bee (BWCET)" userId="a1856448-f297-487a-a7ea-498499ce4ab3" providerId="ADAL" clId="{7B77F153-592D-49B5-BFF1-A2EAA9389930}" dt="2024-11-13T19:35:57.691" v="21413" actId="20577"/>
          <ac:spMkLst>
            <pc:docMk/>
            <pc:sldMk cId="2809336415" sldId="1937"/>
            <ac:spMk id="10" creationId="{63FBB310-1AB4-69A0-DBEE-3CC0D6272ED4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16" creationId="{452D96AE-DBC2-C9D2-4583-C7D310D7D111}"/>
          </ac:spMkLst>
        </pc:spChg>
        <pc:spChg chg="mod">
          <ac:chgData name="Mr J Bee (BWCET)" userId="a1856448-f297-487a-a7ea-498499ce4ab3" providerId="ADAL" clId="{7B77F153-592D-49B5-BFF1-A2EAA9389930}" dt="2024-11-13T19:33:25.039" v="21224" actId="20577"/>
          <ac:spMkLst>
            <pc:docMk/>
            <pc:sldMk cId="2809336415" sldId="1937"/>
            <ac:spMk id="28" creationId="{C20C7EA7-D79B-BF74-29E9-B0E15600BF31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29" creationId="{5C55D4CE-BD30-5609-5942-6C9AEC94612B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30" creationId="{BC3C29E8-60B0-9311-2FD2-BD54041BCE72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32" creationId="{40E48C6C-7D2C-4758-1F13-042128F874CB}"/>
          </ac:spMkLst>
        </pc:spChg>
        <pc:spChg chg="mod">
          <ac:chgData name="Mr J Bee (BWCET)" userId="a1856448-f297-487a-a7ea-498499ce4ab3" providerId="ADAL" clId="{7B77F153-592D-49B5-BFF1-A2EAA9389930}" dt="2024-11-13T19:34:37.269" v="21397" actId="20577"/>
          <ac:spMkLst>
            <pc:docMk/>
            <pc:sldMk cId="2809336415" sldId="1937"/>
            <ac:spMk id="41" creationId="{92D299B4-296C-9178-D0AF-BC19C9795BFD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52" creationId="{8714D70E-CD3E-E50E-D1D6-A7A2BB2BE589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55" creationId="{8A495AE1-41C5-AD94-4DA6-017245088ED9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56" creationId="{6BEEC07D-2431-ED02-8300-A5E5C158EB0B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57" creationId="{88A23029-BC27-ABBB-DBDD-69046D0382C5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58" creationId="{1DB4E04F-AB1C-8B55-9C1A-0E10363C9EC5}"/>
          </ac:spMkLst>
        </pc:spChg>
        <pc:spChg chg="mod">
          <ac:chgData name="Mr J Bee (BWCET)" userId="a1856448-f297-487a-a7ea-498499ce4ab3" providerId="ADAL" clId="{7B77F153-592D-49B5-BFF1-A2EAA9389930}" dt="2024-11-13T19:34:34.354" v="21395" actId="20577"/>
          <ac:spMkLst>
            <pc:docMk/>
            <pc:sldMk cId="2809336415" sldId="1937"/>
            <ac:spMk id="129" creationId="{44AC98FD-2445-986E-B6D8-F5667B5863C4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130" creationId="{3ACE0D09-BC89-5CBE-0A96-9FB21A51BAF3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133" creationId="{24C9E70E-E474-1364-A656-828257A4FDBA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134" creationId="{DE5F0D0F-6CBC-7A60-387B-D91FFD3FDA3E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135" creationId="{47E1FEF5-0E89-F248-ED6C-D802C98B0BFD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136" creationId="{43A36463-13AA-8E24-4EF1-E7A2A584E8F9}"/>
          </ac:spMkLst>
        </pc:spChg>
        <pc:spChg chg="mod">
          <ac:chgData name="Mr J Bee (BWCET)" userId="a1856448-f297-487a-a7ea-498499ce4ab3" providerId="ADAL" clId="{7B77F153-592D-49B5-BFF1-A2EAA9389930}" dt="2024-11-13T19:33:39.462" v="21257" actId="1038"/>
          <ac:spMkLst>
            <pc:docMk/>
            <pc:sldMk cId="2809336415" sldId="1937"/>
            <ac:spMk id="143" creationId="{1041673A-EAE5-8F41-A857-EB46BE4C4D04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144" creationId="{65D10D04-71DB-E549-A0F2-39846A71BBFC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147" creationId="{A7E2A2AB-19CE-730F-CE8C-557A1A3CEA81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148" creationId="{FA032C17-B179-E250-BAB7-4C20A744B413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149" creationId="{85CF89F7-DAF3-886C-672E-9767A70EADBE}"/>
          </ac:spMkLst>
        </pc:spChg>
        <pc:spChg chg="del">
          <ac:chgData name="Mr J Bee (BWCET)" userId="a1856448-f297-487a-a7ea-498499ce4ab3" providerId="ADAL" clId="{7B77F153-592D-49B5-BFF1-A2EAA9389930}" dt="2024-11-13T19:33:11.421" v="21216" actId="478"/>
          <ac:spMkLst>
            <pc:docMk/>
            <pc:sldMk cId="2809336415" sldId="1937"/>
            <ac:spMk id="150" creationId="{96FB36DF-9A4A-F2D9-900D-39428849B31E}"/>
          </ac:spMkLst>
        </pc:spChg>
        <pc:grpChg chg="mod">
          <ac:chgData name="Mr J Bee (BWCET)" userId="a1856448-f297-487a-a7ea-498499ce4ab3" providerId="ADAL" clId="{7B77F153-592D-49B5-BFF1-A2EAA9389930}" dt="2024-11-13T19:33:18.045" v="21219" actId="1036"/>
          <ac:grpSpMkLst>
            <pc:docMk/>
            <pc:sldMk cId="2809336415" sldId="1937"/>
            <ac:grpSpMk id="22" creationId="{773595BB-6C1E-BE33-95C8-A0FC493F498D}"/>
          </ac:grpSpMkLst>
        </pc:grpChg>
        <pc:grpChg chg="del">
          <ac:chgData name="Mr J Bee (BWCET)" userId="a1856448-f297-487a-a7ea-498499ce4ab3" providerId="ADAL" clId="{7B77F153-592D-49B5-BFF1-A2EAA9389930}" dt="2024-11-13T19:33:11.421" v="21216" actId="478"/>
          <ac:grpSpMkLst>
            <pc:docMk/>
            <pc:sldMk cId="2809336415" sldId="1937"/>
            <ac:grpSpMk id="35" creationId="{C1824D85-A98C-D8EB-90C8-884054981FD5}"/>
          </ac:grpSpMkLst>
        </pc:grpChg>
        <pc:grpChg chg="mod">
          <ac:chgData name="Mr J Bee (BWCET)" userId="a1856448-f297-487a-a7ea-498499ce4ab3" providerId="ADAL" clId="{7B77F153-592D-49B5-BFF1-A2EAA9389930}" dt="2024-11-13T19:34:18.012" v="21347" actId="1038"/>
          <ac:grpSpMkLst>
            <pc:docMk/>
            <pc:sldMk cId="2809336415" sldId="1937"/>
            <ac:grpSpMk id="38" creationId="{BEE798D2-AF5B-EFE9-2F0B-E7B00D60FE1C}"/>
          </ac:grpSpMkLst>
        </pc:grpChg>
        <pc:grpChg chg="del">
          <ac:chgData name="Mr J Bee (BWCET)" userId="a1856448-f297-487a-a7ea-498499ce4ab3" providerId="ADAL" clId="{7B77F153-592D-49B5-BFF1-A2EAA9389930}" dt="2024-11-13T19:33:11.421" v="21216" actId="478"/>
          <ac:grpSpMkLst>
            <pc:docMk/>
            <pc:sldMk cId="2809336415" sldId="1937"/>
            <ac:grpSpMk id="59" creationId="{5D208C51-E922-1782-0A22-415502E80F62}"/>
          </ac:grpSpMkLst>
        </pc:grpChg>
        <pc:grpChg chg="mod">
          <ac:chgData name="Mr J Bee (BWCET)" userId="a1856448-f297-487a-a7ea-498499ce4ab3" providerId="ADAL" clId="{7B77F153-592D-49B5-BFF1-A2EAA9389930}" dt="2024-11-13T19:34:28.885" v="21391" actId="1037"/>
          <ac:grpSpMkLst>
            <pc:docMk/>
            <pc:sldMk cId="2809336415" sldId="1937"/>
            <ac:grpSpMk id="62" creationId="{F2994510-D620-D150-F4C4-8733552E1154}"/>
          </ac:grpSpMkLst>
        </pc:grpChg>
        <pc:grpChg chg="del">
          <ac:chgData name="Mr J Bee (BWCET)" userId="a1856448-f297-487a-a7ea-498499ce4ab3" providerId="ADAL" clId="{7B77F153-592D-49B5-BFF1-A2EAA9389930}" dt="2024-11-13T19:33:11.421" v="21216" actId="478"/>
          <ac:grpSpMkLst>
            <pc:docMk/>
            <pc:sldMk cId="2809336415" sldId="1937"/>
            <ac:grpSpMk id="137" creationId="{6929C9CC-AE88-E9B5-036D-0E91086BEA18}"/>
          </ac:grpSpMkLst>
        </pc:grpChg>
        <pc:grpChg chg="mod">
          <ac:chgData name="Mr J Bee (BWCET)" userId="a1856448-f297-487a-a7ea-498499ce4ab3" providerId="ADAL" clId="{7B77F153-592D-49B5-BFF1-A2EAA9389930}" dt="2024-11-13T19:33:39.462" v="21257" actId="1038"/>
          <ac:grpSpMkLst>
            <pc:docMk/>
            <pc:sldMk cId="2809336415" sldId="1937"/>
            <ac:grpSpMk id="140" creationId="{F5CB629B-38B2-8C60-CE2E-7EE615329E8B}"/>
          </ac:grpSpMkLst>
        </pc:grpChg>
        <pc:grpChg chg="del">
          <ac:chgData name="Mr J Bee (BWCET)" userId="a1856448-f297-487a-a7ea-498499ce4ab3" providerId="ADAL" clId="{7B77F153-592D-49B5-BFF1-A2EAA9389930}" dt="2024-11-13T19:33:11.421" v="21216" actId="478"/>
          <ac:grpSpMkLst>
            <pc:docMk/>
            <pc:sldMk cId="2809336415" sldId="1937"/>
            <ac:grpSpMk id="151" creationId="{15DCD93E-48A7-B429-C3DE-1CBC322FECD3}"/>
          </ac:grpSpMkLst>
        </pc:grpChg>
        <pc:cxnChg chg="add mod">
          <ac:chgData name="Mr J Bee (BWCET)" userId="a1856448-f297-487a-a7ea-498499ce4ab3" providerId="ADAL" clId="{7B77F153-592D-49B5-BFF1-A2EAA9389930}" dt="2024-11-13T19:35:51.016" v="21400"/>
          <ac:cxnSpMkLst>
            <pc:docMk/>
            <pc:sldMk cId="2809336415" sldId="1937"/>
            <ac:cxnSpMk id="6" creationId="{AF7FF47C-66C3-E33B-0C8B-2A97807D20EA}"/>
          </ac:cxnSpMkLst>
        </pc:cxnChg>
        <pc:cxnChg chg="del mod">
          <ac:chgData name="Mr J Bee (BWCET)" userId="a1856448-f297-487a-a7ea-498499ce4ab3" providerId="ADAL" clId="{7B77F153-592D-49B5-BFF1-A2EAA9389930}" dt="2024-11-13T19:33:11.421" v="21216" actId="478"/>
          <ac:cxnSpMkLst>
            <pc:docMk/>
            <pc:sldMk cId="2809336415" sldId="1937"/>
            <ac:cxnSpMk id="7" creationId="{D1A353FD-E105-69BF-CBE7-E434C905E7AB}"/>
          </ac:cxnSpMkLst>
        </pc:cxnChg>
        <pc:cxnChg chg="add mod">
          <ac:chgData name="Mr J Bee (BWCET)" userId="a1856448-f297-487a-a7ea-498499ce4ab3" providerId="ADAL" clId="{7B77F153-592D-49B5-BFF1-A2EAA9389930}" dt="2024-11-13T19:35:51.016" v="21400"/>
          <ac:cxnSpMkLst>
            <pc:docMk/>
            <pc:sldMk cId="2809336415" sldId="1937"/>
            <ac:cxnSpMk id="8" creationId="{C2DFDA46-5BEA-5A99-4247-6E2E1BF671B0}"/>
          </ac:cxnSpMkLst>
        </pc:cxnChg>
        <pc:cxnChg chg="del">
          <ac:chgData name="Mr J Bee (BWCET)" userId="a1856448-f297-487a-a7ea-498499ce4ab3" providerId="ADAL" clId="{7B77F153-592D-49B5-BFF1-A2EAA9389930}" dt="2024-11-13T19:33:11.421" v="21216" actId="478"/>
          <ac:cxnSpMkLst>
            <pc:docMk/>
            <pc:sldMk cId="2809336415" sldId="1937"/>
            <ac:cxnSpMk id="15" creationId="{8817D591-71AB-F86B-C925-979A91328676}"/>
          </ac:cxnSpMkLst>
        </pc:cxnChg>
        <pc:cxnChg chg="del mod">
          <ac:chgData name="Mr J Bee (BWCET)" userId="a1856448-f297-487a-a7ea-498499ce4ab3" providerId="ADAL" clId="{7B77F153-592D-49B5-BFF1-A2EAA9389930}" dt="2024-11-13T19:33:11.421" v="21216" actId="478"/>
          <ac:cxnSpMkLst>
            <pc:docMk/>
            <pc:sldMk cId="2809336415" sldId="1937"/>
            <ac:cxnSpMk id="53" creationId="{D886970C-7E1A-098E-FDD0-ACDE0346E46F}"/>
          </ac:cxnSpMkLst>
        </pc:cxnChg>
        <pc:cxnChg chg="del">
          <ac:chgData name="Mr J Bee (BWCET)" userId="a1856448-f297-487a-a7ea-498499ce4ab3" providerId="ADAL" clId="{7B77F153-592D-49B5-BFF1-A2EAA9389930}" dt="2024-11-13T19:33:11.421" v="21216" actId="478"/>
          <ac:cxnSpMkLst>
            <pc:docMk/>
            <pc:sldMk cId="2809336415" sldId="1937"/>
            <ac:cxnSpMk id="54" creationId="{71B2BAB7-42A5-0BEB-52A5-735A8122BF9C}"/>
          </ac:cxnSpMkLst>
        </pc:cxnChg>
        <pc:cxnChg chg="del mod">
          <ac:chgData name="Mr J Bee (BWCET)" userId="a1856448-f297-487a-a7ea-498499ce4ab3" providerId="ADAL" clId="{7B77F153-592D-49B5-BFF1-A2EAA9389930}" dt="2024-11-13T19:33:11.421" v="21216" actId="478"/>
          <ac:cxnSpMkLst>
            <pc:docMk/>
            <pc:sldMk cId="2809336415" sldId="1937"/>
            <ac:cxnSpMk id="131" creationId="{52F24266-3835-B3CA-FF64-765B6014853D}"/>
          </ac:cxnSpMkLst>
        </pc:cxnChg>
        <pc:cxnChg chg="del">
          <ac:chgData name="Mr J Bee (BWCET)" userId="a1856448-f297-487a-a7ea-498499ce4ab3" providerId="ADAL" clId="{7B77F153-592D-49B5-BFF1-A2EAA9389930}" dt="2024-11-13T19:33:11.421" v="21216" actId="478"/>
          <ac:cxnSpMkLst>
            <pc:docMk/>
            <pc:sldMk cId="2809336415" sldId="1937"/>
            <ac:cxnSpMk id="132" creationId="{5F8C56F8-F7AA-92DA-7A15-AF7A95E61DEF}"/>
          </ac:cxnSpMkLst>
        </pc:cxnChg>
        <pc:cxnChg chg="del mod">
          <ac:chgData name="Mr J Bee (BWCET)" userId="a1856448-f297-487a-a7ea-498499ce4ab3" providerId="ADAL" clId="{7B77F153-592D-49B5-BFF1-A2EAA9389930}" dt="2024-11-13T19:33:11.421" v="21216" actId="478"/>
          <ac:cxnSpMkLst>
            <pc:docMk/>
            <pc:sldMk cId="2809336415" sldId="1937"/>
            <ac:cxnSpMk id="145" creationId="{5A936C7C-54A5-3DD4-AF72-571B83E2D1DD}"/>
          </ac:cxnSpMkLst>
        </pc:cxnChg>
        <pc:cxnChg chg="del">
          <ac:chgData name="Mr J Bee (BWCET)" userId="a1856448-f297-487a-a7ea-498499ce4ab3" providerId="ADAL" clId="{7B77F153-592D-49B5-BFF1-A2EAA9389930}" dt="2024-11-13T19:33:11.421" v="21216" actId="478"/>
          <ac:cxnSpMkLst>
            <pc:docMk/>
            <pc:sldMk cId="2809336415" sldId="1937"/>
            <ac:cxnSpMk id="146" creationId="{67785097-1D49-DA08-C299-6B351B61D21E}"/>
          </ac:cxnSpMkLst>
        </pc:cxnChg>
      </pc:sldChg>
      <pc:sldChg chg="add del">
        <pc:chgData name="Mr J Bee (BWCET)" userId="a1856448-f297-487a-a7ea-498499ce4ab3" providerId="ADAL" clId="{7B77F153-592D-49B5-BFF1-A2EAA9389930}" dt="2024-11-13T19:35:49.307" v="21399" actId="47"/>
        <pc:sldMkLst>
          <pc:docMk/>
          <pc:sldMk cId="1837569714" sldId="1938"/>
        </pc:sldMkLst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744945291" sldId="1938"/>
        </pc:sldMkLst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2" creationId="{959EA631-D826-4A67-F7BC-4420A838A06B}"/>
          </ac:spMkLst>
        </pc:spChg>
        <pc:spChg chg="add mod">
          <ac:chgData name="Mr J Bee (BWCET)" userId="a1856448-f297-487a-a7ea-498499ce4ab3" providerId="ADAL" clId="{7B77F153-592D-49B5-BFF1-A2EAA9389930}" dt="2024-11-13T19:42:28.569" v="21541"/>
          <ac:spMkLst>
            <pc:docMk/>
            <pc:sldMk cId="3744945291" sldId="1938"/>
            <ac:spMk id="3" creationId="{85FAE703-48A5-5519-68DF-C07C7057AA3D}"/>
          </ac:spMkLst>
        </pc:spChg>
        <pc:spChg chg="add mod">
          <ac:chgData name="Mr J Bee (BWCET)" userId="a1856448-f297-487a-a7ea-498499ce4ab3" providerId="ADAL" clId="{7B77F153-592D-49B5-BFF1-A2EAA9389930}" dt="2024-11-13T19:42:41.625" v="21567" actId="20577"/>
          <ac:spMkLst>
            <pc:docMk/>
            <pc:sldMk cId="3744945291" sldId="1938"/>
            <ac:spMk id="4" creationId="{5B688A3F-CB32-BC75-09E5-938A842E1EDA}"/>
          </ac:spMkLst>
        </pc:spChg>
        <pc:spChg chg="add mod">
          <ac:chgData name="Mr J Bee (BWCET)" userId="a1856448-f297-487a-a7ea-498499ce4ab3" providerId="ADAL" clId="{7B77F153-592D-49B5-BFF1-A2EAA9389930}" dt="2024-11-13T19:42:28.569" v="21541"/>
          <ac:spMkLst>
            <pc:docMk/>
            <pc:sldMk cId="3744945291" sldId="1938"/>
            <ac:spMk id="5" creationId="{11510F83-EEAC-E714-817C-573CF5861032}"/>
          </ac:spMkLst>
        </pc:spChg>
        <pc:spChg chg="add mod">
          <ac:chgData name="Mr J Bee (BWCET)" userId="a1856448-f297-487a-a7ea-498499ce4ab3" providerId="ADAL" clId="{7B77F153-592D-49B5-BFF1-A2EAA9389930}" dt="2024-11-13T19:42:43.776" v="21569" actId="20577"/>
          <ac:spMkLst>
            <pc:docMk/>
            <pc:sldMk cId="3744945291" sldId="1938"/>
            <ac:spMk id="6" creationId="{AAFA30B9-F269-75EE-B733-E3C8FDA26A66}"/>
          </ac:spMkLst>
        </pc:spChg>
        <pc:spChg chg="add mod">
          <ac:chgData name="Mr J Bee (BWCET)" userId="a1856448-f297-487a-a7ea-498499ce4ab3" providerId="ADAL" clId="{7B77F153-592D-49B5-BFF1-A2EAA9389930}" dt="2024-11-13T19:42:28.569" v="21541"/>
          <ac:spMkLst>
            <pc:docMk/>
            <pc:sldMk cId="3744945291" sldId="1938"/>
            <ac:spMk id="8" creationId="{F2CC9B26-702B-77A8-6590-A6F1F676C745}"/>
          </ac:spMkLst>
        </pc:spChg>
        <pc:spChg chg="add mod">
          <ac:chgData name="Mr J Bee (BWCET)" userId="a1856448-f297-487a-a7ea-498499ce4ab3" providerId="ADAL" clId="{7B77F153-592D-49B5-BFF1-A2EAA9389930}" dt="2024-11-13T19:42:49.964" v="21581" actId="20577"/>
          <ac:spMkLst>
            <pc:docMk/>
            <pc:sldMk cId="3744945291" sldId="1938"/>
            <ac:spMk id="9" creationId="{245E3A8F-B263-EF11-0B63-481EEC71770A}"/>
          </ac:spMkLst>
        </pc:spChg>
        <pc:spChg chg="add mod">
          <ac:chgData name="Mr J Bee (BWCET)" userId="a1856448-f297-487a-a7ea-498499ce4ab3" providerId="ADAL" clId="{7B77F153-592D-49B5-BFF1-A2EAA9389930}" dt="2024-11-13T19:42:28.569" v="21541"/>
          <ac:spMkLst>
            <pc:docMk/>
            <pc:sldMk cId="3744945291" sldId="1938"/>
            <ac:spMk id="10" creationId="{EF021B91-955B-4460-5F6E-2B67EDD2D802}"/>
          </ac:spMkLst>
        </pc:spChg>
        <pc:spChg chg="add mod">
          <ac:chgData name="Mr J Bee (BWCET)" userId="a1856448-f297-487a-a7ea-498499ce4ab3" providerId="ADAL" clId="{7B77F153-592D-49B5-BFF1-A2EAA9389930}" dt="2024-11-13T19:42:55.668" v="21587" actId="6549"/>
          <ac:spMkLst>
            <pc:docMk/>
            <pc:sldMk cId="3744945291" sldId="1938"/>
            <ac:spMk id="11" creationId="{CEE2B4C9-617F-C0B9-F11F-B24D96494E4C}"/>
          </ac:spMkLst>
        </pc:spChg>
        <pc:spChg chg="add mod">
          <ac:chgData name="Mr J Bee (BWCET)" userId="a1856448-f297-487a-a7ea-498499ce4ab3" providerId="ADAL" clId="{7B77F153-592D-49B5-BFF1-A2EAA9389930}" dt="2024-11-13T19:42:28.569" v="21541"/>
          <ac:spMkLst>
            <pc:docMk/>
            <pc:sldMk cId="3744945291" sldId="1938"/>
            <ac:spMk id="12" creationId="{DA35EC38-5CD0-81EC-CF15-43FA35207578}"/>
          </ac:spMkLst>
        </pc:spChg>
        <pc:spChg chg="add mod">
          <ac:chgData name="Mr J Bee (BWCET)" userId="a1856448-f297-487a-a7ea-498499ce4ab3" providerId="ADAL" clId="{7B77F153-592D-49B5-BFF1-A2EAA9389930}" dt="2024-11-13T19:42:59.095" v="21594" actId="20577"/>
          <ac:spMkLst>
            <pc:docMk/>
            <pc:sldMk cId="3744945291" sldId="1938"/>
            <ac:spMk id="13" creationId="{A47EA827-5461-293E-41B8-F1C4CC7583F5}"/>
          </ac:spMkLst>
        </pc:spChg>
        <pc:spChg chg="add mod">
          <ac:chgData name="Mr J Bee (BWCET)" userId="a1856448-f297-487a-a7ea-498499ce4ab3" providerId="ADAL" clId="{7B77F153-592D-49B5-BFF1-A2EAA9389930}" dt="2024-11-13T19:42:28.569" v="21541"/>
          <ac:spMkLst>
            <pc:docMk/>
            <pc:sldMk cId="3744945291" sldId="1938"/>
            <ac:spMk id="14" creationId="{D2BE1E11-4529-1417-3E31-19FB7C8E6E86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16" creationId="{29738ADB-01B4-3B85-6DB1-6DB445D93D1E}"/>
          </ac:spMkLst>
        </pc:spChg>
        <pc:spChg chg="add mod">
          <ac:chgData name="Mr J Bee (BWCET)" userId="a1856448-f297-487a-a7ea-498499ce4ab3" providerId="ADAL" clId="{7B77F153-592D-49B5-BFF1-A2EAA9389930}" dt="2024-11-13T19:43:06.403" v="21601" actId="20577"/>
          <ac:spMkLst>
            <pc:docMk/>
            <pc:sldMk cId="3744945291" sldId="1938"/>
            <ac:spMk id="17" creationId="{1C97EC9C-CD03-9CDE-7680-608634C96DEF}"/>
          </ac:spMkLst>
        </pc:spChg>
        <pc:spChg chg="mod">
          <ac:chgData name="Mr J Bee (BWCET)" userId="a1856448-f297-487a-a7ea-498499ce4ab3" providerId="ADAL" clId="{7B77F153-592D-49B5-BFF1-A2EAA9389930}" dt="2024-11-13T19:42:37.408" v="21565" actId="20577"/>
          <ac:spMkLst>
            <pc:docMk/>
            <pc:sldMk cId="3744945291" sldId="1938"/>
            <ac:spMk id="27" creationId="{5EF0D4DF-90C1-3854-F388-805FA97EFADE}"/>
          </ac:spMkLst>
        </pc:spChg>
        <pc:spChg chg="del">
          <ac:chgData name="Mr J Bee (BWCET)" userId="a1856448-f297-487a-a7ea-498499ce4ab3" providerId="ADAL" clId="{7B77F153-592D-49B5-BFF1-A2EAA9389930}" dt="2024-11-13T19:42:22.576" v="21540" actId="478"/>
          <ac:spMkLst>
            <pc:docMk/>
            <pc:sldMk cId="3744945291" sldId="1938"/>
            <ac:spMk id="28" creationId="{FAC24615-18E7-147C-2B1D-A72F937AF171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29" creationId="{6FD21536-CF0D-DF53-F231-7E2F9C661719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30" creationId="{80A1E41B-B57B-6FB1-FAE4-043A11BE5884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32" creationId="{F7C5B002-45F4-4D2C-760D-BEC50A063D13}"/>
          </ac:spMkLst>
        </pc:spChg>
        <pc:spChg chg="del">
          <ac:chgData name="Mr J Bee (BWCET)" userId="a1856448-f297-487a-a7ea-498499ce4ab3" providerId="ADAL" clId="{7B77F153-592D-49B5-BFF1-A2EAA9389930}" dt="2024-11-13T19:42:22.576" v="21540" actId="478"/>
          <ac:spMkLst>
            <pc:docMk/>
            <pc:sldMk cId="3744945291" sldId="1938"/>
            <ac:spMk id="41" creationId="{E4B30B1A-4FD8-EDBD-D66B-7407E9C6EAE7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52" creationId="{E962EDA9-EEA1-63D9-DF16-2A5B1643F5B8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55" creationId="{9A1CF187-3FA7-DAF8-B738-33D8B22DC7D2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56" creationId="{99FADDEA-2807-0E9E-DE9C-432B3F1ADAC7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57" creationId="{3CC9D63A-5174-71A4-165B-0915C034137E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58" creationId="{F99BFA50-7BC6-BD1D-1609-21FB0BCF849B}"/>
          </ac:spMkLst>
        </pc:spChg>
        <pc:spChg chg="del">
          <ac:chgData name="Mr J Bee (BWCET)" userId="a1856448-f297-487a-a7ea-498499ce4ab3" providerId="ADAL" clId="{7B77F153-592D-49B5-BFF1-A2EAA9389930}" dt="2024-11-13T19:42:22.576" v="21540" actId="478"/>
          <ac:spMkLst>
            <pc:docMk/>
            <pc:sldMk cId="3744945291" sldId="1938"/>
            <ac:spMk id="129" creationId="{F827517E-121E-0F68-782C-B18F080708E0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130" creationId="{78E4415C-EF96-CCC7-64C4-69839C966F4A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133" creationId="{B45DD16B-F4FC-4D60-E3DF-7124952DF664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134" creationId="{5FE1245F-98FF-F71F-1AF3-7D0C895A28F8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135" creationId="{BE6311DE-C431-01C7-E091-208DA6DBBC95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136" creationId="{196DCEBC-656D-B88C-70A1-804F7E6F790A}"/>
          </ac:spMkLst>
        </pc:spChg>
        <pc:spChg chg="del">
          <ac:chgData name="Mr J Bee (BWCET)" userId="a1856448-f297-487a-a7ea-498499ce4ab3" providerId="ADAL" clId="{7B77F153-592D-49B5-BFF1-A2EAA9389930}" dt="2024-11-13T19:42:22.576" v="21540" actId="478"/>
          <ac:spMkLst>
            <pc:docMk/>
            <pc:sldMk cId="3744945291" sldId="1938"/>
            <ac:spMk id="143" creationId="{A5EEDEE8-EA88-9469-FB80-BDEEC55DA103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144" creationId="{E6F3E542-A939-F8A4-C961-2B87535BA515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147" creationId="{80AA7A47-DE1D-3305-9F53-08A9CD54385D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148" creationId="{CDB3C7B5-B1CB-42BE-A0A1-97A2FDE3E18B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149" creationId="{F767B756-4DD9-D60B-1119-ADA2304063ED}"/>
          </ac:spMkLst>
        </pc:spChg>
        <pc:spChg chg="del">
          <ac:chgData name="Mr J Bee (BWCET)" userId="a1856448-f297-487a-a7ea-498499ce4ab3" providerId="ADAL" clId="{7B77F153-592D-49B5-BFF1-A2EAA9389930}" dt="2024-11-13T19:42:11.264" v="21539" actId="478"/>
          <ac:spMkLst>
            <pc:docMk/>
            <pc:sldMk cId="3744945291" sldId="1938"/>
            <ac:spMk id="150" creationId="{86D31330-6B2D-C1B8-85E4-15BAB02563EE}"/>
          </ac:spMkLst>
        </pc:spChg>
        <pc:grpChg chg="del">
          <ac:chgData name="Mr J Bee (BWCET)" userId="a1856448-f297-487a-a7ea-498499ce4ab3" providerId="ADAL" clId="{7B77F153-592D-49B5-BFF1-A2EAA9389930}" dt="2024-11-13T19:42:22.576" v="21540" actId="478"/>
          <ac:grpSpMkLst>
            <pc:docMk/>
            <pc:sldMk cId="3744945291" sldId="1938"/>
            <ac:grpSpMk id="22" creationId="{D96E4993-BB6A-7D3F-F80C-132D9E9831D2}"/>
          </ac:grpSpMkLst>
        </pc:grpChg>
        <pc:grpChg chg="del">
          <ac:chgData name="Mr J Bee (BWCET)" userId="a1856448-f297-487a-a7ea-498499ce4ab3" providerId="ADAL" clId="{7B77F153-592D-49B5-BFF1-A2EAA9389930}" dt="2024-11-13T19:42:11.264" v="21539" actId="478"/>
          <ac:grpSpMkLst>
            <pc:docMk/>
            <pc:sldMk cId="3744945291" sldId="1938"/>
            <ac:grpSpMk id="35" creationId="{B4EF55F4-F585-BBA1-CEFE-A25495371B1A}"/>
          </ac:grpSpMkLst>
        </pc:grpChg>
        <pc:grpChg chg="del">
          <ac:chgData name="Mr J Bee (BWCET)" userId="a1856448-f297-487a-a7ea-498499ce4ab3" providerId="ADAL" clId="{7B77F153-592D-49B5-BFF1-A2EAA9389930}" dt="2024-11-13T19:42:22.576" v="21540" actId="478"/>
          <ac:grpSpMkLst>
            <pc:docMk/>
            <pc:sldMk cId="3744945291" sldId="1938"/>
            <ac:grpSpMk id="38" creationId="{485686C4-AF59-02F4-4878-CB9786278F24}"/>
          </ac:grpSpMkLst>
        </pc:grpChg>
        <pc:grpChg chg="del">
          <ac:chgData name="Mr J Bee (BWCET)" userId="a1856448-f297-487a-a7ea-498499ce4ab3" providerId="ADAL" clId="{7B77F153-592D-49B5-BFF1-A2EAA9389930}" dt="2024-11-13T19:42:11.264" v="21539" actId="478"/>
          <ac:grpSpMkLst>
            <pc:docMk/>
            <pc:sldMk cId="3744945291" sldId="1938"/>
            <ac:grpSpMk id="59" creationId="{A2E5D059-463B-7E03-4854-3D87A7FEE1CB}"/>
          </ac:grpSpMkLst>
        </pc:grpChg>
        <pc:grpChg chg="del">
          <ac:chgData name="Mr J Bee (BWCET)" userId="a1856448-f297-487a-a7ea-498499ce4ab3" providerId="ADAL" clId="{7B77F153-592D-49B5-BFF1-A2EAA9389930}" dt="2024-11-13T19:42:22.576" v="21540" actId="478"/>
          <ac:grpSpMkLst>
            <pc:docMk/>
            <pc:sldMk cId="3744945291" sldId="1938"/>
            <ac:grpSpMk id="62" creationId="{3D6181C4-EE9B-4C06-6A46-0B6DE7C07EC6}"/>
          </ac:grpSpMkLst>
        </pc:grpChg>
        <pc:grpChg chg="del">
          <ac:chgData name="Mr J Bee (BWCET)" userId="a1856448-f297-487a-a7ea-498499ce4ab3" providerId="ADAL" clId="{7B77F153-592D-49B5-BFF1-A2EAA9389930}" dt="2024-11-13T19:42:11.264" v="21539" actId="478"/>
          <ac:grpSpMkLst>
            <pc:docMk/>
            <pc:sldMk cId="3744945291" sldId="1938"/>
            <ac:grpSpMk id="137" creationId="{1A06EA4B-750E-B5BF-61A7-C33AF4674B85}"/>
          </ac:grpSpMkLst>
        </pc:grpChg>
        <pc:grpChg chg="del">
          <ac:chgData name="Mr J Bee (BWCET)" userId="a1856448-f297-487a-a7ea-498499ce4ab3" providerId="ADAL" clId="{7B77F153-592D-49B5-BFF1-A2EAA9389930}" dt="2024-11-13T19:42:22.576" v="21540" actId="478"/>
          <ac:grpSpMkLst>
            <pc:docMk/>
            <pc:sldMk cId="3744945291" sldId="1938"/>
            <ac:grpSpMk id="140" creationId="{95EA4277-5C81-1725-FA19-F87CF3712586}"/>
          </ac:grpSpMkLst>
        </pc:grpChg>
        <pc:grpChg chg="del">
          <ac:chgData name="Mr J Bee (BWCET)" userId="a1856448-f297-487a-a7ea-498499ce4ab3" providerId="ADAL" clId="{7B77F153-592D-49B5-BFF1-A2EAA9389930}" dt="2024-11-13T19:42:11.264" v="21539" actId="478"/>
          <ac:grpSpMkLst>
            <pc:docMk/>
            <pc:sldMk cId="3744945291" sldId="1938"/>
            <ac:grpSpMk id="151" creationId="{11790AFD-6FED-D737-1CF1-C36A6C809440}"/>
          </ac:grpSpMkLst>
        </pc:grpChg>
        <pc:cxnChg chg="del mod">
          <ac:chgData name="Mr J Bee (BWCET)" userId="a1856448-f297-487a-a7ea-498499ce4ab3" providerId="ADAL" clId="{7B77F153-592D-49B5-BFF1-A2EAA9389930}" dt="2024-11-13T19:42:11.264" v="21539" actId="478"/>
          <ac:cxnSpMkLst>
            <pc:docMk/>
            <pc:sldMk cId="3744945291" sldId="1938"/>
            <ac:cxnSpMk id="7" creationId="{B23A18EB-493D-7F01-3BA3-D40A0B859270}"/>
          </ac:cxnSpMkLst>
        </pc:cxnChg>
        <pc:cxnChg chg="del">
          <ac:chgData name="Mr J Bee (BWCET)" userId="a1856448-f297-487a-a7ea-498499ce4ab3" providerId="ADAL" clId="{7B77F153-592D-49B5-BFF1-A2EAA9389930}" dt="2024-11-13T19:42:11.264" v="21539" actId="478"/>
          <ac:cxnSpMkLst>
            <pc:docMk/>
            <pc:sldMk cId="3744945291" sldId="1938"/>
            <ac:cxnSpMk id="15" creationId="{19C0F919-85AC-4B2E-410A-EFE9EDA5423F}"/>
          </ac:cxnSpMkLst>
        </pc:cxnChg>
        <pc:cxnChg chg="del">
          <ac:chgData name="Mr J Bee (BWCET)" userId="a1856448-f297-487a-a7ea-498499ce4ab3" providerId="ADAL" clId="{7B77F153-592D-49B5-BFF1-A2EAA9389930}" dt="2024-11-13T19:40:53.418" v="21525" actId="478"/>
          <ac:cxnSpMkLst>
            <pc:docMk/>
            <pc:sldMk cId="3744945291" sldId="1938"/>
            <ac:cxnSpMk id="31" creationId="{A7DFA46C-6ED5-3FCB-9AC2-A4BFB628AA85}"/>
          </ac:cxnSpMkLst>
        </pc:cxnChg>
        <pc:cxnChg chg="del mod">
          <ac:chgData name="Mr J Bee (BWCET)" userId="a1856448-f297-487a-a7ea-498499ce4ab3" providerId="ADAL" clId="{7B77F153-592D-49B5-BFF1-A2EAA9389930}" dt="2024-11-13T19:42:11.264" v="21539" actId="478"/>
          <ac:cxnSpMkLst>
            <pc:docMk/>
            <pc:sldMk cId="3744945291" sldId="1938"/>
            <ac:cxnSpMk id="53" creationId="{0FD1630A-17EA-A3E6-ED66-5CEE9B3D3550}"/>
          </ac:cxnSpMkLst>
        </pc:cxnChg>
        <pc:cxnChg chg="del">
          <ac:chgData name="Mr J Bee (BWCET)" userId="a1856448-f297-487a-a7ea-498499ce4ab3" providerId="ADAL" clId="{7B77F153-592D-49B5-BFF1-A2EAA9389930}" dt="2024-11-13T19:42:11.264" v="21539" actId="478"/>
          <ac:cxnSpMkLst>
            <pc:docMk/>
            <pc:sldMk cId="3744945291" sldId="1938"/>
            <ac:cxnSpMk id="54" creationId="{C158FD67-F1FE-608C-5325-D0111C2B97B2}"/>
          </ac:cxnSpMkLst>
        </pc:cxnChg>
        <pc:cxnChg chg="del mod">
          <ac:chgData name="Mr J Bee (BWCET)" userId="a1856448-f297-487a-a7ea-498499ce4ab3" providerId="ADAL" clId="{7B77F153-592D-49B5-BFF1-A2EAA9389930}" dt="2024-11-13T19:42:11.264" v="21539" actId="478"/>
          <ac:cxnSpMkLst>
            <pc:docMk/>
            <pc:sldMk cId="3744945291" sldId="1938"/>
            <ac:cxnSpMk id="131" creationId="{1BE2DEAE-9748-B73B-0845-18D00C5219C3}"/>
          </ac:cxnSpMkLst>
        </pc:cxnChg>
        <pc:cxnChg chg="del">
          <ac:chgData name="Mr J Bee (BWCET)" userId="a1856448-f297-487a-a7ea-498499ce4ab3" providerId="ADAL" clId="{7B77F153-592D-49B5-BFF1-A2EAA9389930}" dt="2024-11-13T19:42:11.264" v="21539" actId="478"/>
          <ac:cxnSpMkLst>
            <pc:docMk/>
            <pc:sldMk cId="3744945291" sldId="1938"/>
            <ac:cxnSpMk id="132" creationId="{DC1AF08B-A685-103B-BA4D-D8483A7C61A1}"/>
          </ac:cxnSpMkLst>
        </pc:cxnChg>
        <pc:cxnChg chg="del mod">
          <ac:chgData name="Mr J Bee (BWCET)" userId="a1856448-f297-487a-a7ea-498499ce4ab3" providerId="ADAL" clId="{7B77F153-592D-49B5-BFF1-A2EAA9389930}" dt="2024-11-13T19:42:11.264" v="21539" actId="478"/>
          <ac:cxnSpMkLst>
            <pc:docMk/>
            <pc:sldMk cId="3744945291" sldId="1938"/>
            <ac:cxnSpMk id="145" creationId="{6CF3B273-EF61-E86E-F8E4-3491E614BD14}"/>
          </ac:cxnSpMkLst>
        </pc:cxnChg>
        <pc:cxnChg chg="del">
          <ac:chgData name="Mr J Bee (BWCET)" userId="a1856448-f297-487a-a7ea-498499ce4ab3" providerId="ADAL" clId="{7B77F153-592D-49B5-BFF1-A2EAA9389930}" dt="2024-11-13T19:42:11.264" v="21539" actId="478"/>
          <ac:cxnSpMkLst>
            <pc:docMk/>
            <pc:sldMk cId="3744945291" sldId="1938"/>
            <ac:cxnSpMk id="146" creationId="{428486E1-FB86-B9F6-A8E3-BCFC488D5416}"/>
          </ac:cxnSpMkLst>
        </pc:cxnChg>
        <pc:cxnChg chg="del">
          <ac:chgData name="Mr J Bee (BWCET)" userId="a1856448-f297-487a-a7ea-498499ce4ab3" providerId="ADAL" clId="{7B77F153-592D-49B5-BFF1-A2EAA9389930}" dt="2024-11-13T19:40:53.418" v="21525" actId="478"/>
          <ac:cxnSpMkLst>
            <pc:docMk/>
            <pc:sldMk cId="3744945291" sldId="1938"/>
            <ac:cxnSpMk id="242" creationId="{3B63A8DC-4D7B-ABEE-2EEE-FAD8B6BF4FEE}"/>
          </ac:cxnSpMkLst>
        </pc:cxnChg>
        <pc:cxnChg chg="del">
          <ac:chgData name="Mr J Bee (BWCET)" userId="a1856448-f297-487a-a7ea-498499ce4ab3" providerId="ADAL" clId="{7B77F153-592D-49B5-BFF1-A2EAA9389930}" dt="2024-11-13T19:40:53.418" v="21525" actId="478"/>
          <ac:cxnSpMkLst>
            <pc:docMk/>
            <pc:sldMk cId="3744945291" sldId="1938"/>
            <ac:cxnSpMk id="243" creationId="{CA1B6B8C-7A97-D409-A0C3-DE14BC5B7133}"/>
          </ac:cxnSpMkLst>
        </pc:cxnChg>
        <pc:cxnChg chg="del">
          <ac:chgData name="Mr J Bee (BWCET)" userId="a1856448-f297-487a-a7ea-498499ce4ab3" providerId="ADAL" clId="{7B77F153-592D-49B5-BFF1-A2EAA9389930}" dt="2024-11-13T19:40:53.418" v="21525" actId="478"/>
          <ac:cxnSpMkLst>
            <pc:docMk/>
            <pc:sldMk cId="3744945291" sldId="1938"/>
            <ac:cxnSpMk id="244" creationId="{C30543DE-2A40-4633-B19F-C2583D24D540}"/>
          </ac:cxnSpMkLst>
        </pc:cxnChg>
        <pc:cxnChg chg="del">
          <ac:chgData name="Mr J Bee (BWCET)" userId="a1856448-f297-487a-a7ea-498499ce4ab3" providerId="ADAL" clId="{7B77F153-592D-49B5-BFF1-A2EAA9389930}" dt="2024-11-13T19:40:47.725" v="21524" actId="478"/>
          <ac:cxnSpMkLst>
            <pc:docMk/>
            <pc:sldMk cId="3744945291" sldId="1938"/>
            <ac:cxnSpMk id="246" creationId="{1ABE8495-3A82-3B32-F7CA-982473ADB552}"/>
          </ac:cxnSpMkLst>
        </pc:cxnChg>
        <pc:cxnChg chg="del">
          <ac:chgData name="Mr J Bee (BWCET)" userId="a1856448-f297-487a-a7ea-498499ce4ab3" providerId="ADAL" clId="{7B77F153-592D-49B5-BFF1-A2EAA9389930}" dt="2024-11-13T19:40:32.112" v="21521" actId="478"/>
          <ac:cxnSpMkLst>
            <pc:docMk/>
            <pc:sldMk cId="3744945291" sldId="1938"/>
            <ac:cxnSpMk id="247" creationId="{7FB11960-DEA4-8920-5589-70E0A6656C6C}"/>
          </ac:cxnSpMkLst>
        </pc:cxnChg>
        <pc:cxnChg chg="del">
          <ac:chgData name="Mr J Bee (BWCET)" userId="a1856448-f297-487a-a7ea-498499ce4ab3" providerId="ADAL" clId="{7B77F153-592D-49B5-BFF1-A2EAA9389930}" dt="2024-11-13T19:40:32.112" v="21521" actId="478"/>
          <ac:cxnSpMkLst>
            <pc:docMk/>
            <pc:sldMk cId="3744945291" sldId="1938"/>
            <ac:cxnSpMk id="248" creationId="{4EDE5B80-4DDE-8208-CE70-963220C01142}"/>
          </ac:cxnSpMkLst>
        </pc:cxnChg>
        <pc:cxnChg chg="del">
          <ac:chgData name="Mr J Bee (BWCET)" userId="a1856448-f297-487a-a7ea-498499ce4ab3" providerId="ADAL" clId="{7B77F153-592D-49B5-BFF1-A2EAA9389930}" dt="2024-11-13T19:40:32.112" v="21521" actId="478"/>
          <ac:cxnSpMkLst>
            <pc:docMk/>
            <pc:sldMk cId="3744945291" sldId="1938"/>
            <ac:cxnSpMk id="249" creationId="{4E500013-9C79-4FF0-4AAB-C0FB098D66D9}"/>
          </ac:cxnSpMkLst>
        </pc:cxnChg>
        <pc:cxnChg chg="del">
          <ac:chgData name="Mr J Bee (BWCET)" userId="a1856448-f297-487a-a7ea-498499ce4ab3" providerId="ADAL" clId="{7B77F153-592D-49B5-BFF1-A2EAA9389930}" dt="2024-11-13T19:40:32.112" v="21521" actId="478"/>
          <ac:cxnSpMkLst>
            <pc:docMk/>
            <pc:sldMk cId="3744945291" sldId="1938"/>
            <ac:cxnSpMk id="250" creationId="{737FE855-7CCD-7064-9F45-B4EA3B2278D4}"/>
          </ac:cxnSpMkLst>
        </pc:cxnChg>
        <pc:cxnChg chg="del">
          <ac:chgData name="Mr J Bee (BWCET)" userId="a1856448-f297-487a-a7ea-498499ce4ab3" providerId="ADAL" clId="{7B77F153-592D-49B5-BFF1-A2EAA9389930}" dt="2024-11-13T19:40:32.112" v="21521" actId="478"/>
          <ac:cxnSpMkLst>
            <pc:docMk/>
            <pc:sldMk cId="3744945291" sldId="1938"/>
            <ac:cxnSpMk id="251" creationId="{F00E21BA-93F2-D967-CFF6-1D203CFDF985}"/>
          </ac:cxnSpMkLst>
        </pc:cxnChg>
        <pc:cxnChg chg="del">
          <ac:chgData name="Mr J Bee (BWCET)" userId="a1856448-f297-487a-a7ea-498499ce4ab3" providerId="ADAL" clId="{7B77F153-592D-49B5-BFF1-A2EAA9389930}" dt="2024-11-13T19:40:32.112" v="21521" actId="478"/>
          <ac:cxnSpMkLst>
            <pc:docMk/>
            <pc:sldMk cId="3744945291" sldId="1938"/>
            <ac:cxnSpMk id="252" creationId="{3F11C73D-9EA2-666B-D09E-123E8B58D7F4}"/>
          </ac:cxnSpMkLst>
        </pc:cxnChg>
        <pc:cxnChg chg="del">
          <ac:chgData name="Mr J Bee (BWCET)" userId="a1856448-f297-487a-a7ea-498499ce4ab3" providerId="ADAL" clId="{7B77F153-592D-49B5-BFF1-A2EAA9389930}" dt="2024-11-13T19:40:32.112" v="21521" actId="478"/>
          <ac:cxnSpMkLst>
            <pc:docMk/>
            <pc:sldMk cId="3744945291" sldId="1938"/>
            <ac:cxnSpMk id="253" creationId="{BF6DC1E6-EC7C-D43C-CB03-975510685FF2}"/>
          </ac:cxnSpMkLst>
        </pc:cxnChg>
        <pc:cxnChg chg="add del">
          <ac:chgData name="Mr J Bee (BWCET)" userId="a1856448-f297-487a-a7ea-498499ce4ab3" providerId="ADAL" clId="{7B77F153-592D-49B5-BFF1-A2EAA9389930}" dt="2024-11-13T19:41:03.799" v="21526" actId="478"/>
          <ac:cxnSpMkLst>
            <pc:docMk/>
            <pc:sldMk cId="3744945291" sldId="1938"/>
            <ac:cxnSpMk id="255" creationId="{AC2AA942-ED45-E958-DE82-76A2966E469C}"/>
          </ac:cxnSpMkLst>
        </pc:cxnChg>
        <pc:cxnChg chg="add del">
          <ac:chgData name="Mr J Bee (BWCET)" userId="a1856448-f297-487a-a7ea-498499ce4ab3" providerId="ADAL" clId="{7B77F153-592D-49B5-BFF1-A2EAA9389930}" dt="2024-11-13T19:41:03.799" v="21526" actId="478"/>
          <ac:cxnSpMkLst>
            <pc:docMk/>
            <pc:sldMk cId="3744945291" sldId="1938"/>
            <ac:cxnSpMk id="256" creationId="{B7004619-960A-3C5B-39CD-A49865C458C6}"/>
          </ac:cxnSpMkLst>
        </pc:cxnChg>
        <pc:cxnChg chg="add del">
          <ac:chgData name="Mr J Bee (BWCET)" userId="a1856448-f297-487a-a7ea-498499ce4ab3" providerId="ADAL" clId="{7B77F153-592D-49B5-BFF1-A2EAA9389930}" dt="2024-11-13T19:41:03.799" v="21526" actId="478"/>
          <ac:cxnSpMkLst>
            <pc:docMk/>
            <pc:sldMk cId="3744945291" sldId="1938"/>
            <ac:cxnSpMk id="257" creationId="{F12B474B-1DFB-706C-AC18-674391AD80D7}"/>
          </ac:cxnSpMkLst>
        </pc:cxnChg>
        <pc:cxnChg chg="add del">
          <ac:chgData name="Mr J Bee (BWCET)" userId="a1856448-f297-487a-a7ea-498499ce4ab3" providerId="ADAL" clId="{7B77F153-592D-49B5-BFF1-A2EAA9389930}" dt="2024-11-13T19:41:03.799" v="21526" actId="478"/>
          <ac:cxnSpMkLst>
            <pc:docMk/>
            <pc:sldMk cId="3744945291" sldId="1938"/>
            <ac:cxnSpMk id="258" creationId="{2A02CB45-1BBE-324C-C0F5-286CD53C168E}"/>
          </ac:cxnSpMkLst>
        </pc:cxnChg>
        <pc:cxnChg chg="add del">
          <ac:chgData name="Mr J Bee (BWCET)" userId="a1856448-f297-487a-a7ea-498499ce4ab3" providerId="ADAL" clId="{7B77F153-592D-49B5-BFF1-A2EAA9389930}" dt="2024-11-13T19:41:03.799" v="21526" actId="478"/>
          <ac:cxnSpMkLst>
            <pc:docMk/>
            <pc:sldMk cId="3744945291" sldId="1938"/>
            <ac:cxnSpMk id="259" creationId="{5E46AA41-9079-D804-8450-05BBD4227EDA}"/>
          </ac:cxnSpMkLst>
        </pc:cxnChg>
        <pc:cxnChg chg="add del">
          <ac:chgData name="Mr J Bee (BWCET)" userId="a1856448-f297-487a-a7ea-498499ce4ab3" providerId="ADAL" clId="{7B77F153-592D-49B5-BFF1-A2EAA9389930}" dt="2024-11-13T19:41:03.799" v="21526" actId="478"/>
          <ac:cxnSpMkLst>
            <pc:docMk/>
            <pc:sldMk cId="3744945291" sldId="1938"/>
            <ac:cxnSpMk id="260" creationId="{B6584105-E9A8-7D77-EBDD-3B426A34B5E8}"/>
          </ac:cxnSpMkLst>
        </pc:cxnChg>
        <pc:cxnChg chg="add del">
          <ac:chgData name="Mr J Bee (BWCET)" userId="a1856448-f297-487a-a7ea-498499ce4ab3" providerId="ADAL" clId="{7B77F153-592D-49B5-BFF1-A2EAA9389930}" dt="2024-11-13T19:41:03.799" v="21526" actId="478"/>
          <ac:cxnSpMkLst>
            <pc:docMk/>
            <pc:sldMk cId="3744945291" sldId="1938"/>
            <ac:cxnSpMk id="261" creationId="{3B61AB71-E71F-6C43-6EDF-57E7CFC893EB}"/>
          </ac:cxnSpMkLst>
        </pc:cxnChg>
        <pc:cxnChg chg="add del">
          <ac:chgData name="Mr J Bee (BWCET)" userId="a1856448-f297-487a-a7ea-498499ce4ab3" providerId="ADAL" clId="{7B77F153-592D-49B5-BFF1-A2EAA9389930}" dt="2024-11-13T19:41:03.799" v="21526" actId="478"/>
          <ac:cxnSpMkLst>
            <pc:docMk/>
            <pc:sldMk cId="3744945291" sldId="1938"/>
            <ac:cxnSpMk id="262" creationId="{F982A327-DD1D-18B1-2F52-9FD193E53C10}"/>
          </ac:cxnSpMkLst>
        </pc:cxnChg>
        <pc:cxnChg chg="add del">
          <ac:chgData name="Mr J Bee (BWCET)" userId="a1856448-f297-487a-a7ea-498499ce4ab3" providerId="ADAL" clId="{7B77F153-592D-49B5-BFF1-A2EAA9389930}" dt="2024-11-13T19:40:45.206" v="21523" actId="478"/>
          <ac:cxnSpMkLst>
            <pc:docMk/>
            <pc:sldMk cId="3744945291" sldId="1938"/>
            <ac:cxnSpMk id="263" creationId="{88152577-3767-D4A7-2528-26B6EF27187A}"/>
          </ac:cxnSpMkLst>
        </pc:cxnChg>
        <pc:cxnChg chg="add del">
          <ac:chgData name="Mr J Bee (BWCET)" userId="a1856448-f297-487a-a7ea-498499ce4ab3" providerId="ADAL" clId="{7B77F153-592D-49B5-BFF1-A2EAA9389930}" dt="2024-11-13T19:41:10.849" v="21527" actId="478"/>
          <ac:cxnSpMkLst>
            <pc:docMk/>
            <pc:sldMk cId="3744945291" sldId="1938"/>
            <ac:cxnSpMk id="264" creationId="{EE6D29C6-AF19-D329-CDD8-6257028A9B22}"/>
          </ac:cxnSpMkLst>
        </pc:cxnChg>
        <pc:cxnChg chg="add del">
          <ac:chgData name="Mr J Bee (BWCET)" userId="a1856448-f297-487a-a7ea-498499ce4ab3" providerId="ADAL" clId="{7B77F153-592D-49B5-BFF1-A2EAA9389930}" dt="2024-11-13T19:41:10.849" v="21527" actId="478"/>
          <ac:cxnSpMkLst>
            <pc:docMk/>
            <pc:sldMk cId="3744945291" sldId="1938"/>
            <ac:cxnSpMk id="265" creationId="{2DDFD10E-D718-FB2A-67E1-226297BC00B7}"/>
          </ac:cxnSpMkLst>
        </pc:cxnChg>
        <pc:cxnChg chg="add del">
          <ac:chgData name="Mr J Bee (BWCET)" userId="a1856448-f297-487a-a7ea-498499ce4ab3" providerId="ADAL" clId="{7B77F153-592D-49B5-BFF1-A2EAA9389930}" dt="2024-11-13T19:41:10.849" v="21527" actId="478"/>
          <ac:cxnSpMkLst>
            <pc:docMk/>
            <pc:sldMk cId="3744945291" sldId="1938"/>
            <ac:cxnSpMk id="266" creationId="{0C37D408-81BA-CDC3-60F2-FB22D034977A}"/>
          </ac:cxnSpMkLst>
        </pc:cxnChg>
        <pc:cxnChg chg="add del">
          <ac:chgData name="Mr J Bee (BWCET)" userId="a1856448-f297-487a-a7ea-498499ce4ab3" providerId="ADAL" clId="{7B77F153-592D-49B5-BFF1-A2EAA9389930}" dt="2024-11-13T19:41:10.849" v="21527" actId="478"/>
          <ac:cxnSpMkLst>
            <pc:docMk/>
            <pc:sldMk cId="3744945291" sldId="1938"/>
            <ac:cxnSpMk id="267" creationId="{C88B9A82-5942-6AA6-7E39-64A03E948C12}"/>
          </ac:cxnSpMkLst>
        </pc:cxnChg>
        <pc:cxnChg chg="add del">
          <ac:chgData name="Mr J Bee (BWCET)" userId="a1856448-f297-487a-a7ea-498499ce4ab3" providerId="ADAL" clId="{7B77F153-592D-49B5-BFF1-A2EAA9389930}" dt="2024-11-13T19:41:10.849" v="21527" actId="478"/>
          <ac:cxnSpMkLst>
            <pc:docMk/>
            <pc:sldMk cId="3744945291" sldId="1938"/>
            <ac:cxnSpMk id="268" creationId="{55CFDEB4-2F2C-4157-42DE-3D1CFA974CF4}"/>
          </ac:cxnSpMkLst>
        </pc:cxnChg>
        <pc:cxnChg chg="add del">
          <ac:chgData name="Mr J Bee (BWCET)" userId="a1856448-f297-487a-a7ea-498499ce4ab3" providerId="ADAL" clId="{7B77F153-592D-49B5-BFF1-A2EAA9389930}" dt="2024-11-13T19:41:10.849" v="21527" actId="478"/>
          <ac:cxnSpMkLst>
            <pc:docMk/>
            <pc:sldMk cId="3744945291" sldId="1938"/>
            <ac:cxnSpMk id="269" creationId="{8635EA18-0337-F009-CEBE-103FCA54AFE0}"/>
          </ac:cxnSpMkLst>
        </pc:cxnChg>
        <pc:cxnChg chg="add del">
          <ac:chgData name="Mr J Bee (BWCET)" userId="a1856448-f297-487a-a7ea-498499ce4ab3" providerId="ADAL" clId="{7B77F153-592D-49B5-BFF1-A2EAA9389930}" dt="2024-11-13T19:41:10.849" v="21527" actId="478"/>
          <ac:cxnSpMkLst>
            <pc:docMk/>
            <pc:sldMk cId="3744945291" sldId="1938"/>
            <ac:cxnSpMk id="270" creationId="{0F9EE95E-E321-5DBE-E872-2635235D4B44}"/>
          </ac:cxnSpMkLst>
        </pc:cxnChg>
        <pc:cxnChg chg="add del">
          <ac:chgData name="Mr J Bee (BWCET)" userId="a1856448-f297-487a-a7ea-498499ce4ab3" providerId="ADAL" clId="{7B77F153-592D-49B5-BFF1-A2EAA9389930}" dt="2024-11-13T19:41:10.849" v="21527" actId="478"/>
          <ac:cxnSpMkLst>
            <pc:docMk/>
            <pc:sldMk cId="3744945291" sldId="1938"/>
            <ac:cxnSpMk id="271" creationId="{C93D23B5-B813-824A-DFA3-94E47B8B2D7A}"/>
          </ac:cxnSpMkLst>
        </pc:cxnChg>
        <pc:cxnChg chg="add del">
          <ac:chgData name="Mr J Bee (BWCET)" userId="a1856448-f297-487a-a7ea-498499ce4ab3" providerId="ADAL" clId="{7B77F153-592D-49B5-BFF1-A2EAA9389930}" dt="2024-11-13T19:40:45.206" v="21523" actId="478"/>
          <ac:cxnSpMkLst>
            <pc:docMk/>
            <pc:sldMk cId="3744945291" sldId="1938"/>
            <ac:cxnSpMk id="272" creationId="{5F47C08A-9452-F6ED-7177-9C7BAC6AE8B7}"/>
          </ac:cxnSpMkLst>
        </pc:cxnChg>
        <pc:cxnChg chg="add del">
          <ac:chgData name="Mr J Bee (BWCET)" userId="a1856448-f297-487a-a7ea-498499ce4ab3" providerId="ADAL" clId="{7B77F153-592D-49B5-BFF1-A2EAA9389930}" dt="2024-11-13T19:41:15.159" v="21528" actId="478"/>
          <ac:cxnSpMkLst>
            <pc:docMk/>
            <pc:sldMk cId="3744945291" sldId="1938"/>
            <ac:cxnSpMk id="273" creationId="{0CA49950-9BA8-E1A1-8A9A-C090756BBF6B}"/>
          </ac:cxnSpMkLst>
        </pc:cxnChg>
        <pc:cxnChg chg="add del">
          <ac:chgData name="Mr J Bee (BWCET)" userId="a1856448-f297-487a-a7ea-498499ce4ab3" providerId="ADAL" clId="{7B77F153-592D-49B5-BFF1-A2EAA9389930}" dt="2024-11-13T19:41:15.159" v="21528" actId="478"/>
          <ac:cxnSpMkLst>
            <pc:docMk/>
            <pc:sldMk cId="3744945291" sldId="1938"/>
            <ac:cxnSpMk id="274" creationId="{FAF29D2E-1C33-4A21-0D87-3368B54C4CC9}"/>
          </ac:cxnSpMkLst>
        </pc:cxnChg>
        <pc:cxnChg chg="add del">
          <ac:chgData name="Mr J Bee (BWCET)" userId="a1856448-f297-487a-a7ea-498499ce4ab3" providerId="ADAL" clId="{7B77F153-592D-49B5-BFF1-A2EAA9389930}" dt="2024-11-13T19:41:15.159" v="21528" actId="478"/>
          <ac:cxnSpMkLst>
            <pc:docMk/>
            <pc:sldMk cId="3744945291" sldId="1938"/>
            <ac:cxnSpMk id="275" creationId="{A7FB6A7E-5C8C-9993-8B59-54911B8BC77F}"/>
          </ac:cxnSpMkLst>
        </pc:cxnChg>
        <pc:cxnChg chg="add del">
          <ac:chgData name="Mr J Bee (BWCET)" userId="a1856448-f297-487a-a7ea-498499ce4ab3" providerId="ADAL" clId="{7B77F153-592D-49B5-BFF1-A2EAA9389930}" dt="2024-11-13T19:41:15.159" v="21528" actId="478"/>
          <ac:cxnSpMkLst>
            <pc:docMk/>
            <pc:sldMk cId="3744945291" sldId="1938"/>
            <ac:cxnSpMk id="276" creationId="{5AC02D95-467B-8375-9A98-73838C123ABD}"/>
          </ac:cxnSpMkLst>
        </pc:cxnChg>
        <pc:cxnChg chg="add del">
          <ac:chgData name="Mr J Bee (BWCET)" userId="a1856448-f297-487a-a7ea-498499ce4ab3" providerId="ADAL" clId="{7B77F153-592D-49B5-BFF1-A2EAA9389930}" dt="2024-11-13T19:41:15.159" v="21528" actId="478"/>
          <ac:cxnSpMkLst>
            <pc:docMk/>
            <pc:sldMk cId="3744945291" sldId="1938"/>
            <ac:cxnSpMk id="277" creationId="{37649DEF-484B-96B9-25C1-E920E02F31C9}"/>
          </ac:cxnSpMkLst>
        </pc:cxnChg>
        <pc:cxnChg chg="add del">
          <ac:chgData name="Mr J Bee (BWCET)" userId="a1856448-f297-487a-a7ea-498499ce4ab3" providerId="ADAL" clId="{7B77F153-592D-49B5-BFF1-A2EAA9389930}" dt="2024-11-13T19:41:15.159" v="21528" actId="478"/>
          <ac:cxnSpMkLst>
            <pc:docMk/>
            <pc:sldMk cId="3744945291" sldId="1938"/>
            <ac:cxnSpMk id="278" creationId="{A6168217-6594-3576-F2D5-D4336FB48D62}"/>
          </ac:cxnSpMkLst>
        </pc:cxnChg>
        <pc:cxnChg chg="add del">
          <ac:chgData name="Mr J Bee (BWCET)" userId="a1856448-f297-487a-a7ea-498499ce4ab3" providerId="ADAL" clId="{7B77F153-592D-49B5-BFF1-A2EAA9389930}" dt="2024-11-13T19:41:15.159" v="21528" actId="478"/>
          <ac:cxnSpMkLst>
            <pc:docMk/>
            <pc:sldMk cId="3744945291" sldId="1938"/>
            <ac:cxnSpMk id="279" creationId="{7216D6EC-86B1-D024-3845-59E88FBE0F2E}"/>
          </ac:cxnSpMkLst>
        </pc:cxnChg>
        <pc:cxnChg chg="add del">
          <ac:chgData name="Mr J Bee (BWCET)" userId="a1856448-f297-487a-a7ea-498499ce4ab3" providerId="ADAL" clId="{7B77F153-592D-49B5-BFF1-A2EAA9389930}" dt="2024-11-13T19:41:15.159" v="21528" actId="478"/>
          <ac:cxnSpMkLst>
            <pc:docMk/>
            <pc:sldMk cId="3744945291" sldId="1938"/>
            <ac:cxnSpMk id="280" creationId="{D34C78E4-CCE3-B3CA-747D-A7D92AB4455B}"/>
          </ac:cxnSpMkLst>
        </pc:cxnChg>
        <pc:cxnChg chg="add del">
          <ac:chgData name="Mr J Bee (BWCET)" userId="a1856448-f297-487a-a7ea-498499ce4ab3" providerId="ADAL" clId="{7B77F153-592D-49B5-BFF1-A2EAA9389930}" dt="2024-11-13T19:40:45.206" v="21523" actId="478"/>
          <ac:cxnSpMkLst>
            <pc:docMk/>
            <pc:sldMk cId="3744945291" sldId="1938"/>
            <ac:cxnSpMk id="281" creationId="{3EDAE647-EE49-0C79-BC24-6652B66720D3}"/>
          </ac:cxnSpMkLst>
        </pc:cxnChg>
        <pc:cxnChg chg="add del">
          <ac:chgData name="Mr J Bee (BWCET)" userId="a1856448-f297-487a-a7ea-498499ce4ab3" providerId="ADAL" clId="{7B77F153-592D-49B5-BFF1-A2EAA9389930}" dt="2024-11-13T19:41:20.945" v="21529" actId="478"/>
          <ac:cxnSpMkLst>
            <pc:docMk/>
            <pc:sldMk cId="3744945291" sldId="1938"/>
            <ac:cxnSpMk id="282" creationId="{31328796-8D81-BB05-948D-70B98858E38F}"/>
          </ac:cxnSpMkLst>
        </pc:cxnChg>
        <pc:cxnChg chg="add del">
          <ac:chgData name="Mr J Bee (BWCET)" userId="a1856448-f297-487a-a7ea-498499ce4ab3" providerId="ADAL" clId="{7B77F153-592D-49B5-BFF1-A2EAA9389930}" dt="2024-11-13T19:41:20.945" v="21529" actId="478"/>
          <ac:cxnSpMkLst>
            <pc:docMk/>
            <pc:sldMk cId="3744945291" sldId="1938"/>
            <ac:cxnSpMk id="283" creationId="{7DC7D2C5-AAEB-66C6-CF26-9E82BF98D114}"/>
          </ac:cxnSpMkLst>
        </pc:cxnChg>
        <pc:cxnChg chg="add del">
          <ac:chgData name="Mr J Bee (BWCET)" userId="a1856448-f297-487a-a7ea-498499ce4ab3" providerId="ADAL" clId="{7B77F153-592D-49B5-BFF1-A2EAA9389930}" dt="2024-11-13T19:41:20.945" v="21529" actId="478"/>
          <ac:cxnSpMkLst>
            <pc:docMk/>
            <pc:sldMk cId="3744945291" sldId="1938"/>
            <ac:cxnSpMk id="284" creationId="{02709C29-D063-4007-3492-5C490D335E1B}"/>
          </ac:cxnSpMkLst>
        </pc:cxnChg>
        <pc:cxnChg chg="add del">
          <ac:chgData name="Mr J Bee (BWCET)" userId="a1856448-f297-487a-a7ea-498499ce4ab3" providerId="ADAL" clId="{7B77F153-592D-49B5-BFF1-A2EAA9389930}" dt="2024-11-13T19:41:20.945" v="21529" actId="478"/>
          <ac:cxnSpMkLst>
            <pc:docMk/>
            <pc:sldMk cId="3744945291" sldId="1938"/>
            <ac:cxnSpMk id="285" creationId="{B1513BE5-09A4-BD6D-2128-54F6D7912737}"/>
          </ac:cxnSpMkLst>
        </pc:cxnChg>
        <pc:cxnChg chg="add del">
          <ac:chgData name="Mr J Bee (BWCET)" userId="a1856448-f297-487a-a7ea-498499ce4ab3" providerId="ADAL" clId="{7B77F153-592D-49B5-BFF1-A2EAA9389930}" dt="2024-11-13T19:41:20.945" v="21529" actId="478"/>
          <ac:cxnSpMkLst>
            <pc:docMk/>
            <pc:sldMk cId="3744945291" sldId="1938"/>
            <ac:cxnSpMk id="286" creationId="{A5A229E7-E825-62A0-0FDA-19C061F14414}"/>
          </ac:cxnSpMkLst>
        </pc:cxnChg>
        <pc:cxnChg chg="add del">
          <ac:chgData name="Mr J Bee (BWCET)" userId="a1856448-f297-487a-a7ea-498499ce4ab3" providerId="ADAL" clId="{7B77F153-592D-49B5-BFF1-A2EAA9389930}" dt="2024-11-13T19:41:20.945" v="21529" actId="478"/>
          <ac:cxnSpMkLst>
            <pc:docMk/>
            <pc:sldMk cId="3744945291" sldId="1938"/>
            <ac:cxnSpMk id="287" creationId="{8165347E-4BEA-4B43-CBBB-D56A29AC3BCA}"/>
          </ac:cxnSpMkLst>
        </pc:cxnChg>
        <pc:cxnChg chg="add del">
          <ac:chgData name="Mr J Bee (BWCET)" userId="a1856448-f297-487a-a7ea-498499ce4ab3" providerId="ADAL" clId="{7B77F153-592D-49B5-BFF1-A2EAA9389930}" dt="2024-11-13T19:41:20.945" v="21529" actId="478"/>
          <ac:cxnSpMkLst>
            <pc:docMk/>
            <pc:sldMk cId="3744945291" sldId="1938"/>
            <ac:cxnSpMk id="288" creationId="{F793144C-34B5-287F-803C-CFD26C7BFA1D}"/>
          </ac:cxnSpMkLst>
        </pc:cxnChg>
        <pc:cxnChg chg="add del">
          <ac:chgData name="Mr J Bee (BWCET)" userId="a1856448-f297-487a-a7ea-498499ce4ab3" providerId="ADAL" clId="{7B77F153-592D-49B5-BFF1-A2EAA9389930}" dt="2024-11-13T19:41:20.945" v="21529" actId="478"/>
          <ac:cxnSpMkLst>
            <pc:docMk/>
            <pc:sldMk cId="3744945291" sldId="1938"/>
            <ac:cxnSpMk id="289" creationId="{2FC48E88-F040-20EE-866A-A1A56868EEAC}"/>
          </ac:cxnSpMkLst>
        </pc:cxnChg>
        <pc:cxnChg chg="add del">
          <ac:chgData name="Mr J Bee (BWCET)" userId="a1856448-f297-487a-a7ea-498499ce4ab3" providerId="ADAL" clId="{7B77F153-592D-49B5-BFF1-A2EAA9389930}" dt="2024-11-13T19:40:45.206" v="21523" actId="478"/>
          <ac:cxnSpMkLst>
            <pc:docMk/>
            <pc:sldMk cId="3744945291" sldId="1938"/>
            <ac:cxnSpMk id="290" creationId="{E86A1DD0-642D-18B2-1C40-22C8396F33A7}"/>
          </ac:cxnSpMkLst>
        </pc:cxnChg>
        <pc:cxnChg chg="add del">
          <ac:chgData name="Mr J Bee (BWCET)" userId="a1856448-f297-487a-a7ea-498499ce4ab3" providerId="ADAL" clId="{7B77F153-592D-49B5-BFF1-A2EAA9389930}" dt="2024-11-13T19:41:25.519" v="21530" actId="478"/>
          <ac:cxnSpMkLst>
            <pc:docMk/>
            <pc:sldMk cId="3744945291" sldId="1938"/>
            <ac:cxnSpMk id="291" creationId="{194FEC47-DDD7-A563-ED3A-2CEB39ED342D}"/>
          </ac:cxnSpMkLst>
        </pc:cxnChg>
        <pc:cxnChg chg="add del">
          <ac:chgData name="Mr J Bee (BWCET)" userId="a1856448-f297-487a-a7ea-498499ce4ab3" providerId="ADAL" clId="{7B77F153-592D-49B5-BFF1-A2EAA9389930}" dt="2024-11-13T19:41:25.519" v="21530" actId="478"/>
          <ac:cxnSpMkLst>
            <pc:docMk/>
            <pc:sldMk cId="3744945291" sldId="1938"/>
            <ac:cxnSpMk id="292" creationId="{24E8226C-43C0-30FE-0B42-A3097920ADA6}"/>
          </ac:cxnSpMkLst>
        </pc:cxnChg>
        <pc:cxnChg chg="add del">
          <ac:chgData name="Mr J Bee (BWCET)" userId="a1856448-f297-487a-a7ea-498499ce4ab3" providerId="ADAL" clId="{7B77F153-592D-49B5-BFF1-A2EAA9389930}" dt="2024-11-13T19:41:25.519" v="21530" actId="478"/>
          <ac:cxnSpMkLst>
            <pc:docMk/>
            <pc:sldMk cId="3744945291" sldId="1938"/>
            <ac:cxnSpMk id="293" creationId="{91453EE0-F9AD-8371-9234-2125DC1FADCF}"/>
          </ac:cxnSpMkLst>
        </pc:cxnChg>
        <pc:cxnChg chg="add del">
          <ac:chgData name="Mr J Bee (BWCET)" userId="a1856448-f297-487a-a7ea-498499ce4ab3" providerId="ADAL" clId="{7B77F153-592D-49B5-BFF1-A2EAA9389930}" dt="2024-11-13T19:41:25.519" v="21530" actId="478"/>
          <ac:cxnSpMkLst>
            <pc:docMk/>
            <pc:sldMk cId="3744945291" sldId="1938"/>
            <ac:cxnSpMk id="294" creationId="{CCBB65FE-915C-A054-E44B-B6E736515ADF}"/>
          </ac:cxnSpMkLst>
        </pc:cxnChg>
        <pc:cxnChg chg="add del">
          <ac:chgData name="Mr J Bee (BWCET)" userId="a1856448-f297-487a-a7ea-498499ce4ab3" providerId="ADAL" clId="{7B77F153-592D-49B5-BFF1-A2EAA9389930}" dt="2024-11-13T19:41:25.519" v="21530" actId="478"/>
          <ac:cxnSpMkLst>
            <pc:docMk/>
            <pc:sldMk cId="3744945291" sldId="1938"/>
            <ac:cxnSpMk id="295" creationId="{6914EE96-8BDF-3D81-0BEF-3801EFD9B97F}"/>
          </ac:cxnSpMkLst>
        </pc:cxnChg>
        <pc:cxnChg chg="add del">
          <ac:chgData name="Mr J Bee (BWCET)" userId="a1856448-f297-487a-a7ea-498499ce4ab3" providerId="ADAL" clId="{7B77F153-592D-49B5-BFF1-A2EAA9389930}" dt="2024-11-13T19:41:25.519" v="21530" actId="478"/>
          <ac:cxnSpMkLst>
            <pc:docMk/>
            <pc:sldMk cId="3744945291" sldId="1938"/>
            <ac:cxnSpMk id="296" creationId="{E4359BDE-BC46-0545-EC0B-60C90280D0AD}"/>
          </ac:cxnSpMkLst>
        </pc:cxnChg>
        <pc:cxnChg chg="add del">
          <ac:chgData name="Mr J Bee (BWCET)" userId="a1856448-f297-487a-a7ea-498499ce4ab3" providerId="ADAL" clId="{7B77F153-592D-49B5-BFF1-A2EAA9389930}" dt="2024-11-13T19:41:25.519" v="21530" actId="478"/>
          <ac:cxnSpMkLst>
            <pc:docMk/>
            <pc:sldMk cId="3744945291" sldId="1938"/>
            <ac:cxnSpMk id="297" creationId="{4D4C80AA-DC00-D28E-61CD-E02CE1238D14}"/>
          </ac:cxnSpMkLst>
        </pc:cxnChg>
        <pc:cxnChg chg="add del">
          <ac:chgData name="Mr J Bee (BWCET)" userId="a1856448-f297-487a-a7ea-498499ce4ab3" providerId="ADAL" clId="{7B77F153-592D-49B5-BFF1-A2EAA9389930}" dt="2024-11-13T19:41:25.519" v="21530" actId="478"/>
          <ac:cxnSpMkLst>
            <pc:docMk/>
            <pc:sldMk cId="3744945291" sldId="1938"/>
            <ac:cxnSpMk id="298" creationId="{98BCBCA6-8C76-B410-E80B-90C3D48935C4}"/>
          </ac:cxnSpMkLst>
        </pc:cxnChg>
        <pc:cxnChg chg="add del">
          <ac:chgData name="Mr J Bee (BWCET)" userId="a1856448-f297-487a-a7ea-498499ce4ab3" providerId="ADAL" clId="{7B77F153-592D-49B5-BFF1-A2EAA9389930}" dt="2024-11-13T19:40:45.206" v="21523" actId="478"/>
          <ac:cxnSpMkLst>
            <pc:docMk/>
            <pc:sldMk cId="3744945291" sldId="1938"/>
            <ac:cxnSpMk id="299" creationId="{127C5123-7FB5-6AD8-A9E0-B87AC8600402}"/>
          </ac:cxnSpMkLst>
        </pc:cxnChg>
        <pc:cxnChg chg="add del">
          <ac:chgData name="Mr J Bee (BWCET)" userId="a1856448-f297-487a-a7ea-498499ce4ab3" providerId="ADAL" clId="{7B77F153-592D-49B5-BFF1-A2EAA9389930}" dt="2024-11-13T19:41:38.179" v="21531" actId="478"/>
          <ac:cxnSpMkLst>
            <pc:docMk/>
            <pc:sldMk cId="3744945291" sldId="1938"/>
            <ac:cxnSpMk id="300" creationId="{2226B60C-D7B5-6C53-6294-A1AFB3E7602F}"/>
          </ac:cxnSpMkLst>
        </pc:cxnChg>
        <pc:cxnChg chg="add del">
          <ac:chgData name="Mr J Bee (BWCET)" userId="a1856448-f297-487a-a7ea-498499ce4ab3" providerId="ADAL" clId="{7B77F153-592D-49B5-BFF1-A2EAA9389930}" dt="2024-11-13T19:41:38.179" v="21531" actId="478"/>
          <ac:cxnSpMkLst>
            <pc:docMk/>
            <pc:sldMk cId="3744945291" sldId="1938"/>
            <ac:cxnSpMk id="301" creationId="{4083FF17-BBD5-4AC4-F733-C9E92948274E}"/>
          </ac:cxnSpMkLst>
        </pc:cxnChg>
        <pc:cxnChg chg="add del">
          <ac:chgData name="Mr J Bee (BWCET)" userId="a1856448-f297-487a-a7ea-498499ce4ab3" providerId="ADAL" clId="{7B77F153-592D-49B5-BFF1-A2EAA9389930}" dt="2024-11-13T19:41:38.179" v="21531" actId="478"/>
          <ac:cxnSpMkLst>
            <pc:docMk/>
            <pc:sldMk cId="3744945291" sldId="1938"/>
            <ac:cxnSpMk id="302" creationId="{BFF17819-1F55-F99B-2E43-ADF9C752C498}"/>
          </ac:cxnSpMkLst>
        </pc:cxnChg>
        <pc:cxnChg chg="add del">
          <ac:chgData name="Mr J Bee (BWCET)" userId="a1856448-f297-487a-a7ea-498499ce4ab3" providerId="ADAL" clId="{7B77F153-592D-49B5-BFF1-A2EAA9389930}" dt="2024-11-13T19:41:38.179" v="21531" actId="478"/>
          <ac:cxnSpMkLst>
            <pc:docMk/>
            <pc:sldMk cId="3744945291" sldId="1938"/>
            <ac:cxnSpMk id="303" creationId="{69ECBA12-4B12-1F0A-94F4-92620B13A782}"/>
          </ac:cxnSpMkLst>
        </pc:cxnChg>
        <pc:cxnChg chg="add del">
          <ac:chgData name="Mr J Bee (BWCET)" userId="a1856448-f297-487a-a7ea-498499ce4ab3" providerId="ADAL" clId="{7B77F153-592D-49B5-BFF1-A2EAA9389930}" dt="2024-11-13T19:41:47.615" v="21533" actId="478"/>
          <ac:cxnSpMkLst>
            <pc:docMk/>
            <pc:sldMk cId="3744945291" sldId="1938"/>
            <ac:cxnSpMk id="304" creationId="{64A64560-5578-BD9C-A271-F9B2A7EB7A0B}"/>
          </ac:cxnSpMkLst>
        </pc:cxnChg>
        <pc:cxnChg chg="add del">
          <ac:chgData name="Mr J Bee (BWCET)" userId="a1856448-f297-487a-a7ea-498499ce4ab3" providerId="ADAL" clId="{7B77F153-592D-49B5-BFF1-A2EAA9389930}" dt="2024-11-13T19:41:47.615" v="21533" actId="478"/>
          <ac:cxnSpMkLst>
            <pc:docMk/>
            <pc:sldMk cId="3744945291" sldId="1938"/>
            <ac:cxnSpMk id="305" creationId="{7A44A1A9-93B6-DA24-ACD5-7500DB035923}"/>
          </ac:cxnSpMkLst>
        </pc:cxnChg>
        <pc:cxnChg chg="add del">
          <ac:chgData name="Mr J Bee (BWCET)" userId="a1856448-f297-487a-a7ea-498499ce4ab3" providerId="ADAL" clId="{7B77F153-592D-49B5-BFF1-A2EAA9389930}" dt="2024-11-13T19:41:43.172" v="21532" actId="478"/>
          <ac:cxnSpMkLst>
            <pc:docMk/>
            <pc:sldMk cId="3744945291" sldId="1938"/>
            <ac:cxnSpMk id="306" creationId="{EA35AA19-5605-16FA-030D-7C6439DEB7C3}"/>
          </ac:cxnSpMkLst>
        </pc:cxnChg>
        <pc:cxnChg chg="add del">
          <ac:chgData name="Mr J Bee (BWCET)" userId="a1856448-f297-487a-a7ea-498499ce4ab3" providerId="ADAL" clId="{7B77F153-592D-49B5-BFF1-A2EAA9389930}" dt="2024-11-13T19:41:43.172" v="21532" actId="478"/>
          <ac:cxnSpMkLst>
            <pc:docMk/>
            <pc:sldMk cId="3744945291" sldId="1938"/>
            <ac:cxnSpMk id="307" creationId="{A67FED0F-DEE7-D98B-18C6-E9DB16E07851}"/>
          </ac:cxnSpMkLst>
        </pc:cxnChg>
        <pc:cxnChg chg="add del">
          <ac:chgData name="Mr J Bee (BWCET)" userId="a1856448-f297-487a-a7ea-498499ce4ab3" providerId="ADAL" clId="{7B77F153-592D-49B5-BFF1-A2EAA9389930}" dt="2024-11-13T19:40:45.206" v="21523" actId="478"/>
          <ac:cxnSpMkLst>
            <pc:docMk/>
            <pc:sldMk cId="3744945291" sldId="1938"/>
            <ac:cxnSpMk id="308" creationId="{AB74E5AC-0AC7-566A-CFAF-7DF78E1A4E9F}"/>
          </ac:cxnSpMkLst>
        </pc:cxnChg>
        <pc:cxnChg chg="add del">
          <ac:chgData name="Mr J Bee (BWCET)" userId="a1856448-f297-487a-a7ea-498499ce4ab3" providerId="ADAL" clId="{7B77F153-592D-49B5-BFF1-A2EAA9389930}" dt="2024-11-13T19:41:51.310" v="21534" actId="478"/>
          <ac:cxnSpMkLst>
            <pc:docMk/>
            <pc:sldMk cId="3744945291" sldId="1938"/>
            <ac:cxnSpMk id="309" creationId="{C3CE624B-0673-8094-1F60-81ED7CE80CE3}"/>
          </ac:cxnSpMkLst>
        </pc:cxnChg>
        <pc:cxnChg chg="add del">
          <ac:chgData name="Mr J Bee (BWCET)" userId="a1856448-f297-487a-a7ea-498499ce4ab3" providerId="ADAL" clId="{7B77F153-592D-49B5-BFF1-A2EAA9389930}" dt="2024-11-13T19:41:51.310" v="21534" actId="478"/>
          <ac:cxnSpMkLst>
            <pc:docMk/>
            <pc:sldMk cId="3744945291" sldId="1938"/>
            <ac:cxnSpMk id="310" creationId="{45F6F5FC-43D9-F559-CD88-D5A5EB7AD9C7}"/>
          </ac:cxnSpMkLst>
        </pc:cxnChg>
        <pc:cxnChg chg="add del">
          <ac:chgData name="Mr J Bee (BWCET)" userId="a1856448-f297-487a-a7ea-498499ce4ab3" providerId="ADAL" clId="{7B77F153-592D-49B5-BFF1-A2EAA9389930}" dt="2024-11-13T19:41:51.310" v="21534" actId="478"/>
          <ac:cxnSpMkLst>
            <pc:docMk/>
            <pc:sldMk cId="3744945291" sldId="1938"/>
            <ac:cxnSpMk id="311" creationId="{6332511A-D3F0-D554-60A6-B08CA12D6911}"/>
          </ac:cxnSpMkLst>
        </pc:cxnChg>
        <pc:cxnChg chg="add del">
          <ac:chgData name="Mr J Bee (BWCET)" userId="a1856448-f297-487a-a7ea-498499ce4ab3" providerId="ADAL" clId="{7B77F153-592D-49B5-BFF1-A2EAA9389930}" dt="2024-11-13T19:41:51.310" v="21534" actId="478"/>
          <ac:cxnSpMkLst>
            <pc:docMk/>
            <pc:sldMk cId="3744945291" sldId="1938"/>
            <ac:cxnSpMk id="312" creationId="{0E98A620-9E07-3BBF-1A6A-CF924D210986}"/>
          </ac:cxnSpMkLst>
        </pc:cxnChg>
        <pc:cxnChg chg="add del">
          <ac:chgData name="Mr J Bee (BWCET)" userId="a1856448-f297-487a-a7ea-498499ce4ab3" providerId="ADAL" clId="{7B77F153-592D-49B5-BFF1-A2EAA9389930}" dt="2024-11-13T19:41:55.661" v="21535" actId="478"/>
          <ac:cxnSpMkLst>
            <pc:docMk/>
            <pc:sldMk cId="3744945291" sldId="1938"/>
            <ac:cxnSpMk id="313" creationId="{F2395AAA-16C2-60F3-F0E8-D9B1ED391D8C}"/>
          </ac:cxnSpMkLst>
        </pc:cxnChg>
        <pc:cxnChg chg="add del">
          <ac:chgData name="Mr J Bee (BWCET)" userId="a1856448-f297-487a-a7ea-498499ce4ab3" providerId="ADAL" clId="{7B77F153-592D-49B5-BFF1-A2EAA9389930}" dt="2024-11-13T19:41:55.661" v="21535" actId="478"/>
          <ac:cxnSpMkLst>
            <pc:docMk/>
            <pc:sldMk cId="3744945291" sldId="1938"/>
            <ac:cxnSpMk id="314" creationId="{FB4DC303-C17B-DB8F-4A1D-E62B85E64EA6}"/>
          </ac:cxnSpMkLst>
        </pc:cxnChg>
        <pc:cxnChg chg="add del">
          <ac:chgData name="Mr J Bee (BWCET)" userId="a1856448-f297-487a-a7ea-498499ce4ab3" providerId="ADAL" clId="{7B77F153-592D-49B5-BFF1-A2EAA9389930}" dt="2024-11-13T19:41:55.661" v="21535" actId="478"/>
          <ac:cxnSpMkLst>
            <pc:docMk/>
            <pc:sldMk cId="3744945291" sldId="1938"/>
            <ac:cxnSpMk id="315" creationId="{FC661A71-42E5-CCE0-352A-2B43664F33EE}"/>
          </ac:cxnSpMkLst>
        </pc:cxnChg>
        <pc:cxnChg chg="add del">
          <ac:chgData name="Mr J Bee (BWCET)" userId="a1856448-f297-487a-a7ea-498499ce4ab3" providerId="ADAL" clId="{7B77F153-592D-49B5-BFF1-A2EAA9389930}" dt="2024-11-13T19:41:55.661" v="21535" actId="478"/>
          <ac:cxnSpMkLst>
            <pc:docMk/>
            <pc:sldMk cId="3744945291" sldId="1938"/>
            <ac:cxnSpMk id="316" creationId="{A10C3F86-93E1-A4D9-5C99-E32FD2D0F217}"/>
          </ac:cxnSpMkLst>
        </pc:cxnChg>
        <pc:cxnChg chg="add del">
          <ac:chgData name="Mr J Bee (BWCET)" userId="a1856448-f297-487a-a7ea-498499ce4ab3" providerId="ADAL" clId="{7B77F153-592D-49B5-BFF1-A2EAA9389930}" dt="2024-11-13T19:40:45.206" v="21523" actId="478"/>
          <ac:cxnSpMkLst>
            <pc:docMk/>
            <pc:sldMk cId="3744945291" sldId="1938"/>
            <ac:cxnSpMk id="317" creationId="{0661B30E-7B3A-FE13-FCAB-A794DDCD973C}"/>
          </ac:cxnSpMkLst>
        </pc:cxnChg>
        <pc:cxnChg chg="add del">
          <ac:chgData name="Mr J Bee (BWCET)" userId="a1856448-f297-487a-a7ea-498499ce4ab3" providerId="ADAL" clId="{7B77F153-592D-49B5-BFF1-A2EAA9389930}" dt="2024-11-13T19:41:59.708" v="21536" actId="478"/>
          <ac:cxnSpMkLst>
            <pc:docMk/>
            <pc:sldMk cId="3744945291" sldId="1938"/>
            <ac:cxnSpMk id="318" creationId="{C562B1A2-DA23-33F7-0E9B-AE05F9B5A0F9}"/>
          </ac:cxnSpMkLst>
        </pc:cxnChg>
        <pc:cxnChg chg="add del">
          <ac:chgData name="Mr J Bee (BWCET)" userId="a1856448-f297-487a-a7ea-498499ce4ab3" providerId="ADAL" clId="{7B77F153-592D-49B5-BFF1-A2EAA9389930}" dt="2024-11-13T19:41:59.708" v="21536" actId="478"/>
          <ac:cxnSpMkLst>
            <pc:docMk/>
            <pc:sldMk cId="3744945291" sldId="1938"/>
            <ac:cxnSpMk id="319" creationId="{82D19467-8B24-E4DB-7017-1167D921CAD6}"/>
          </ac:cxnSpMkLst>
        </pc:cxnChg>
        <pc:cxnChg chg="add del">
          <ac:chgData name="Mr J Bee (BWCET)" userId="a1856448-f297-487a-a7ea-498499ce4ab3" providerId="ADAL" clId="{7B77F153-592D-49B5-BFF1-A2EAA9389930}" dt="2024-11-13T19:41:59.708" v="21536" actId="478"/>
          <ac:cxnSpMkLst>
            <pc:docMk/>
            <pc:sldMk cId="3744945291" sldId="1938"/>
            <ac:cxnSpMk id="320" creationId="{745D4C7C-0FF8-D6FB-913B-6B5B3A47252D}"/>
          </ac:cxnSpMkLst>
        </pc:cxnChg>
        <pc:cxnChg chg="add del">
          <ac:chgData name="Mr J Bee (BWCET)" userId="a1856448-f297-487a-a7ea-498499ce4ab3" providerId="ADAL" clId="{7B77F153-592D-49B5-BFF1-A2EAA9389930}" dt="2024-11-13T19:41:59.708" v="21536" actId="478"/>
          <ac:cxnSpMkLst>
            <pc:docMk/>
            <pc:sldMk cId="3744945291" sldId="1938"/>
            <ac:cxnSpMk id="321" creationId="{9B70FB06-528F-3D9B-4BE9-5614D6FB1DA6}"/>
          </ac:cxnSpMkLst>
        </pc:cxnChg>
        <pc:cxnChg chg="add del">
          <ac:chgData name="Mr J Bee (BWCET)" userId="a1856448-f297-487a-a7ea-498499ce4ab3" providerId="ADAL" clId="{7B77F153-592D-49B5-BFF1-A2EAA9389930}" dt="2024-11-13T19:42:03.934" v="21537" actId="478"/>
          <ac:cxnSpMkLst>
            <pc:docMk/>
            <pc:sldMk cId="3744945291" sldId="1938"/>
            <ac:cxnSpMk id="322" creationId="{DD2F289C-56F8-CBF4-268F-E50216ACB54B}"/>
          </ac:cxnSpMkLst>
        </pc:cxnChg>
        <pc:cxnChg chg="add del">
          <ac:chgData name="Mr J Bee (BWCET)" userId="a1856448-f297-487a-a7ea-498499ce4ab3" providerId="ADAL" clId="{7B77F153-592D-49B5-BFF1-A2EAA9389930}" dt="2024-11-13T19:42:03.934" v="21537" actId="478"/>
          <ac:cxnSpMkLst>
            <pc:docMk/>
            <pc:sldMk cId="3744945291" sldId="1938"/>
            <ac:cxnSpMk id="323" creationId="{6ECE486F-2029-B1E1-E220-66A5F1A27038}"/>
          </ac:cxnSpMkLst>
        </pc:cxnChg>
        <pc:cxnChg chg="add del">
          <ac:chgData name="Mr J Bee (BWCET)" userId="a1856448-f297-487a-a7ea-498499ce4ab3" providerId="ADAL" clId="{7B77F153-592D-49B5-BFF1-A2EAA9389930}" dt="2024-11-13T19:42:03.934" v="21537" actId="478"/>
          <ac:cxnSpMkLst>
            <pc:docMk/>
            <pc:sldMk cId="3744945291" sldId="1938"/>
            <ac:cxnSpMk id="324" creationId="{F808F730-C14C-7063-1B33-AE1619D90D8C}"/>
          </ac:cxnSpMkLst>
        </pc:cxnChg>
        <pc:cxnChg chg="add del">
          <ac:chgData name="Mr J Bee (BWCET)" userId="a1856448-f297-487a-a7ea-498499ce4ab3" providerId="ADAL" clId="{7B77F153-592D-49B5-BFF1-A2EAA9389930}" dt="2024-11-13T19:42:03.934" v="21537" actId="478"/>
          <ac:cxnSpMkLst>
            <pc:docMk/>
            <pc:sldMk cId="3744945291" sldId="1938"/>
            <ac:cxnSpMk id="325" creationId="{5B31C299-E5BC-E085-B42A-56BB42C86E8C}"/>
          </ac:cxnSpMkLst>
        </pc:cxnChg>
        <pc:cxnChg chg="add del">
          <ac:chgData name="Mr J Bee (BWCET)" userId="a1856448-f297-487a-a7ea-498499ce4ab3" providerId="ADAL" clId="{7B77F153-592D-49B5-BFF1-A2EAA9389930}" dt="2024-11-13T19:40:45.206" v="21523" actId="478"/>
          <ac:cxnSpMkLst>
            <pc:docMk/>
            <pc:sldMk cId="3744945291" sldId="1938"/>
            <ac:cxnSpMk id="326" creationId="{9CF641B5-6716-BCF9-41AF-093C05346E5A}"/>
          </ac:cxnSpMkLst>
        </pc:cxnChg>
        <pc:cxnChg chg="add del">
          <ac:chgData name="Mr J Bee (BWCET)" userId="a1856448-f297-487a-a7ea-498499ce4ab3" providerId="ADAL" clId="{7B77F153-592D-49B5-BFF1-A2EAA9389930}" dt="2024-11-13T19:42:07.362" v="21538" actId="478"/>
          <ac:cxnSpMkLst>
            <pc:docMk/>
            <pc:sldMk cId="3744945291" sldId="1938"/>
            <ac:cxnSpMk id="327" creationId="{C64C68D3-88B5-CA42-D4B8-D633303FC58D}"/>
          </ac:cxnSpMkLst>
        </pc:cxnChg>
        <pc:cxnChg chg="add del">
          <ac:chgData name="Mr J Bee (BWCET)" userId="a1856448-f297-487a-a7ea-498499ce4ab3" providerId="ADAL" clId="{7B77F153-592D-49B5-BFF1-A2EAA9389930}" dt="2024-11-13T19:42:07.362" v="21538" actId="478"/>
          <ac:cxnSpMkLst>
            <pc:docMk/>
            <pc:sldMk cId="3744945291" sldId="1938"/>
            <ac:cxnSpMk id="328" creationId="{86600405-C2E4-7211-4F7B-CFFBFA2C9CC1}"/>
          </ac:cxnSpMkLst>
        </pc:cxnChg>
        <pc:cxnChg chg="add del">
          <ac:chgData name="Mr J Bee (BWCET)" userId="a1856448-f297-487a-a7ea-498499ce4ab3" providerId="ADAL" clId="{7B77F153-592D-49B5-BFF1-A2EAA9389930}" dt="2024-11-13T19:42:07.362" v="21538" actId="478"/>
          <ac:cxnSpMkLst>
            <pc:docMk/>
            <pc:sldMk cId="3744945291" sldId="1938"/>
            <ac:cxnSpMk id="329" creationId="{644D5143-8611-B0BF-4C5A-7755562897D7}"/>
          </ac:cxnSpMkLst>
        </pc:cxnChg>
        <pc:cxnChg chg="add del">
          <ac:chgData name="Mr J Bee (BWCET)" userId="a1856448-f297-487a-a7ea-498499ce4ab3" providerId="ADAL" clId="{7B77F153-592D-49B5-BFF1-A2EAA9389930}" dt="2024-11-13T19:42:07.362" v="21538" actId="478"/>
          <ac:cxnSpMkLst>
            <pc:docMk/>
            <pc:sldMk cId="3744945291" sldId="1938"/>
            <ac:cxnSpMk id="330" creationId="{BC7E926A-D95E-49C1-0C6C-917E98AE557B}"/>
          </ac:cxnSpMkLst>
        </pc:cxnChg>
      </pc:sldChg>
      <pc:sldChg chg="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213992132" sldId="1939"/>
        </pc:sldMkLst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3" creationId="{9F5639CF-F3EC-3BBC-8B8D-94B19512DFEF}"/>
          </ac:spMkLst>
        </pc:spChg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4" creationId="{5566FD7F-6B89-0F2A-58AB-C156217F7995}"/>
          </ac:spMkLst>
        </pc:spChg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5" creationId="{6653EE84-0254-E433-17F1-4833AAB56D97}"/>
          </ac:spMkLst>
        </pc:spChg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6" creationId="{E8C25556-0E2B-ADE6-58E8-1C0D4EB559ED}"/>
          </ac:spMkLst>
        </pc:spChg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8" creationId="{BD56A7E5-D7B4-8265-9841-5F720BC14AF2}"/>
          </ac:spMkLst>
        </pc:spChg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9" creationId="{F998D80B-11CA-8FCB-3811-DE954E93148F}"/>
          </ac:spMkLst>
        </pc:spChg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10" creationId="{1F6AF80B-D266-7CFD-F264-1BA1BABE5775}"/>
          </ac:spMkLst>
        </pc:spChg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11" creationId="{29DD6E81-AC9B-D3FF-D6ED-ACC935472373}"/>
          </ac:spMkLst>
        </pc:spChg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12" creationId="{0B62FBDF-DFF1-4BDC-AFD6-B0786FAD0F80}"/>
          </ac:spMkLst>
        </pc:spChg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13" creationId="{EACD51D2-E752-ECCE-CF8B-33DCB37BA05B}"/>
          </ac:spMkLst>
        </pc:spChg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14" creationId="{EA000F17-6F03-80BC-99C4-D407A5909D71}"/>
          </ac:spMkLst>
        </pc:spChg>
        <pc:spChg chg="mod">
          <ac:chgData name="Mr J Bee (BWCET)" userId="a1856448-f297-487a-a7ea-498499ce4ab3" providerId="ADAL" clId="{7B77F153-592D-49B5-BFF1-A2EAA9389930}" dt="2024-11-13T19:46:52.164" v="21682" actId="1076"/>
          <ac:spMkLst>
            <pc:docMk/>
            <pc:sldMk cId="213992132" sldId="1939"/>
            <ac:spMk id="17" creationId="{091E5DBE-E7DF-5E53-BB76-66B3669CB3BB}"/>
          </ac:spMkLst>
        </pc:spChg>
        <pc:cxnChg chg="del">
          <ac:chgData name="Mr J Bee (BWCET)" userId="a1856448-f297-487a-a7ea-498499ce4ab3" providerId="ADAL" clId="{7B77F153-592D-49B5-BFF1-A2EAA9389930}" dt="2024-11-13T19:44:26.037" v="21621" actId="478"/>
          <ac:cxnSpMkLst>
            <pc:docMk/>
            <pc:sldMk cId="213992132" sldId="1939"/>
            <ac:cxnSpMk id="245" creationId="{E10580A0-8AA5-72CB-F356-A5E1DAC88B69}"/>
          </ac:cxnSpMkLst>
        </pc:cxnChg>
        <pc:cxnChg chg="del">
          <ac:chgData name="Mr J Bee (BWCET)" userId="a1856448-f297-487a-a7ea-498499ce4ab3" providerId="ADAL" clId="{7B77F153-592D-49B5-BFF1-A2EAA9389930}" dt="2024-11-13T19:44:36.085" v="21622" actId="478"/>
          <ac:cxnSpMkLst>
            <pc:docMk/>
            <pc:sldMk cId="213992132" sldId="1939"/>
            <ac:cxnSpMk id="254" creationId="{7A31F5CF-CAED-FE1F-B960-A6A8D6B995F3}"/>
          </ac:cxnSpMkLst>
        </pc:cxnChg>
        <pc:cxnChg chg="del">
          <ac:chgData name="Mr J Bee (BWCET)" userId="a1856448-f297-487a-a7ea-498499ce4ab3" providerId="ADAL" clId="{7B77F153-592D-49B5-BFF1-A2EAA9389930}" dt="2024-11-13T19:44:36.085" v="21622" actId="478"/>
          <ac:cxnSpMkLst>
            <pc:docMk/>
            <pc:sldMk cId="213992132" sldId="1939"/>
            <ac:cxnSpMk id="263" creationId="{6F841C57-A8BF-864F-4408-75568F5E1755}"/>
          </ac:cxnSpMkLst>
        </pc:cxnChg>
        <pc:cxnChg chg="del">
          <ac:chgData name="Mr J Bee (BWCET)" userId="a1856448-f297-487a-a7ea-498499ce4ab3" providerId="ADAL" clId="{7B77F153-592D-49B5-BFF1-A2EAA9389930}" dt="2024-11-13T19:44:36.085" v="21622" actId="478"/>
          <ac:cxnSpMkLst>
            <pc:docMk/>
            <pc:sldMk cId="213992132" sldId="1939"/>
            <ac:cxnSpMk id="272" creationId="{14B491B5-926E-420C-C5EC-DC67EDFCEB3A}"/>
          </ac:cxnSpMkLst>
        </pc:cxnChg>
        <pc:cxnChg chg="del">
          <ac:chgData name="Mr J Bee (BWCET)" userId="a1856448-f297-487a-a7ea-498499ce4ab3" providerId="ADAL" clId="{7B77F153-592D-49B5-BFF1-A2EAA9389930}" dt="2024-11-13T19:44:36.085" v="21622" actId="478"/>
          <ac:cxnSpMkLst>
            <pc:docMk/>
            <pc:sldMk cId="213992132" sldId="1939"/>
            <ac:cxnSpMk id="281" creationId="{9D925FDF-70E7-390C-504A-2F05A8CF1993}"/>
          </ac:cxnSpMkLst>
        </pc:cxnChg>
        <pc:cxnChg chg="del">
          <ac:chgData name="Mr J Bee (BWCET)" userId="a1856448-f297-487a-a7ea-498499ce4ab3" providerId="ADAL" clId="{7B77F153-592D-49B5-BFF1-A2EAA9389930}" dt="2024-11-13T19:44:36.085" v="21622" actId="478"/>
          <ac:cxnSpMkLst>
            <pc:docMk/>
            <pc:sldMk cId="213992132" sldId="1939"/>
            <ac:cxnSpMk id="290" creationId="{08D0F27B-6A47-438B-BF8F-F1DC4CFDD114}"/>
          </ac:cxnSpMkLst>
        </pc:cxnChg>
        <pc:cxnChg chg="del">
          <ac:chgData name="Mr J Bee (BWCET)" userId="a1856448-f297-487a-a7ea-498499ce4ab3" providerId="ADAL" clId="{7B77F153-592D-49B5-BFF1-A2EAA9389930}" dt="2024-11-13T19:44:36.085" v="21622" actId="478"/>
          <ac:cxnSpMkLst>
            <pc:docMk/>
            <pc:sldMk cId="213992132" sldId="1939"/>
            <ac:cxnSpMk id="299" creationId="{C6231981-661F-C900-CD36-09C97453DE75}"/>
          </ac:cxnSpMkLst>
        </pc:cxnChg>
        <pc:cxnChg chg="del">
          <ac:chgData name="Mr J Bee (BWCET)" userId="a1856448-f297-487a-a7ea-498499ce4ab3" providerId="ADAL" clId="{7B77F153-592D-49B5-BFF1-A2EAA9389930}" dt="2024-11-13T19:44:36.085" v="21622" actId="478"/>
          <ac:cxnSpMkLst>
            <pc:docMk/>
            <pc:sldMk cId="213992132" sldId="1939"/>
            <ac:cxnSpMk id="308" creationId="{42A885AC-0309-E7BB-3E6B-AFAAF1FFC233}"/>
          </ac:cxnSpMkLst>
        </pc:cxnChg>
        <pc:cxnChg chg="del">
          <ac:chgData name="Mr J Bee (BWCET)" userId="a1856448-f297-487a-a7ea-498499ce4ab3" providerId="ADAL" clId="{7B77F153-592D-49B5-BFF1-A2EAA9389930}" dt="2024-11-13T19:44:36.085" v="21622" actId="478"/>
          <ac:cxnSpMkLst>
            <pc:docMk/>
            <pc:sldMk cId="213992132" sldId="1939"/>
            <ac:cxnSpMk id="317" creationId="{7320443F-F87A-BBDD-C839-67589CCEF1EC}"/>
          </ac:cxnSpMkLst>
        </pc:cxnChg>
        <pc:cxnChg chg="del">
          <ac:chgData name="Mr J Bee (BWCET)" userId="a1856448-f297-487a-a7ea-498499ce4ab3" providerId="ADAL" clId="{7B77F153-592D-49B5-BFF1-A2EAA9389930}" dt="2024-11-13T19:44:36.085" v="21622" actId="478"/>
          <ac:cxnSpMkLst>
            <pc:docMk/>
            <pc:sldMk cId="213992132" sldId="1939"/>
            <ac:cxnSpMk id="326" creationId="{A0DC6F60-EE32-C70F-E325-E8E87B5B3F80}"/>
          </ac:cxnSpMkLst>
        </pc:cxnChg>
      </pc:sldChg>
      <pc:sldChg chg="add del">
        <pc:chgData name="Mr J Bee (BWCET)" userId="a1856448-f297-487a-a7ea-498499ce4ab3" providerId="ADAL" clId="{7B77F153-592D-49B5-BFF1-A2EAA9389930}" dt="2024-11-13T19:36:10.906" v="21415" actId="47"/>
        <pc:sldMkLst>
          <pc:docMk/>
          <pc:sldMk cId="1310659021" sldId="1939"/>
        </pc:sldMkLst>
      </pc:sldChg>
      <pc:sldChg chg="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929274190" sldId="1940"/>
        </pc:sldMkLst>
        <pc:spChg chg="mod">
          <ac:chgData name="Mr J Bee (BWCET)" userId="a1856448-f297-487a-a7ea-498499ce4ab3" providerId="ADAL" clId="{7B77F153-592D-49B5-BFF1-A2EAA9389930}" dt="2024-11-13T19:47:23.795" v="21691" actId="20577"/>
          <ac:spMkLst>
            <pc:docMk/>
            <pc:sldMk cId="1929274190" sldId="1940"/>
            <ac:spMk id="4" creationId="{2C65D72C-812A-EF97-62B3-254F153C02C9}"/>
          </ac:spMkLst>
        </pc:spChg>
        <pc:spChg chg="mod">
          <ac:chgData name="Mr J Bee (BWCET)" userId="a1856448-f297-487a-a7ea-498499ce4ab3" providerId="ADAL" clId="{7B77F153-592D-49B5-BFF1-A2EAA9389930}" dt="2024-11-13T19:47:28.163" v="21698" actId="20577"/>
          <ac:spMkLst>
            <pc:docMk/>
            <pc:sldMk cId="1929274190" sldId="1940"/>
            <ac:spMk id="6" creationId="{9E69F487-DF0C-2787-955F-B3077DDF6542}"/>
          </ac:spMkLst>
        </pc:spChg>
        <pc:spChg chg="mod">
          <ac:chgData name="Mr J Bee (BWCET)" userId="a1856448-f297-487a-a7ea-498499ce4ab3" providerId="ADAL" clId="{7B77F153-592D-49B5-BFF1-A2EAA9389930}" dt="2024-11-13T19:47:30.962" v="21705" actId="20577"/>
          <ac:spMkLst>
            <pc:docMk/>
            <pc:sldMk cId="1929274190" sldId="1940"/>
            <ac:spMk id="9" creationId="{36458DC0-8800-0CF5-41E6-0E7CB7414D7B}"/>
          </ac:spMkLst>
        </pc:spChg>
        <pc:spChg chg="mod">
          <ac:chgData name="Mr J Bee (BWCET)" userId="a1856448-f297-487a-a7ea-498499ce4ab3" providerId="ADAL" clId="{7B77F153-592D-49B5-BFF1-A2EAA9389930}" dt="2024-11-13T19:47:35.954" v="21712" actId="20577"/>
          <ac:spMkLst>
            <pc:docMk/>
            <pc:sldMk cId="1929274190" sldId="1940"/>
            <ac:spMk id="11" creationId="{0DA818A4-0F86-10B2-C3D7-48CDAE9A4379}"/>
          </ac:spMkLst>
        </pc:spChg>
        <pc:spChg chg="mod">
          <ac:chgData name="Mr J Bee (BWCET)" userId="a1856448-f297-487a-a7ea-498499ce4ab3" providerId="ADAL" clId="{7B77F153-592D-49B5-BFF1-A2EAA9389930}" dt="2024-11-13T19:47:39.756" v="21719" actId="20577"/>
          <ac:spMkLst>
            <pc:docMk/>
            <pc:sldMk cId="1929274190" sldId="1940"/>
            <ac:spMk id="13" creationId="{50C09C3F-23D4-5271-4C94-8854269EC890}"/>
          </ac:spMkLst>
        </pc:spChg>
        <pc:spChg chg="mod">
          <ac:chgData name="Mr J Bee (BWCET)" userId="a1856448-f297-487a-a7ea-498499ce4ab3" providerId="ADAL" clId="{7B77F153-592D-49B5-BFF1-A2EAA9389930}" dt="2024-11-13T19:47:45.379" v="21727" actId="20577"/>
          <ac:spMkLst>
            <pc:docMk/>
            <pc:sldMk cId="1929274190" sldId="1940"/>
            <ac:spMk id="17" creationId="{A7A7F6CD-AC80-FF49-58C7-5D73D1E91F2E}"/>
          </ac:spMkLst>
        </pc:spChg>
        <pc:spChg chg="del">
          <ac:chgData name="Mr J Bee (BWCET)" userId="a1856448-f297-487a-a7ea-498499ce4ab3" providerId="ADAL" clId="{7B77F153-592D-49B5-BFF1-A2EAA9389930}" dt="2024-11-13T19:47:57.999" v="21729" actId="478"/>
          <ac:spMkLst>
            <pc:docMk/>
            <pc:sldMk cId="1929274190" sldId="1940"/>
            <ac:spMk id="230" creationId="{463ED704-A7C9-0F8C-6BC9-6AF83A8AF0D9}"/>
          </ac:spMkLst>
        </pc:spChg>
        <pc:spChg chg="del">
          <ac:chgData name="Mr J Bee (BWCET)" userId="a1856448-f297-487a-a7ea-498499ce4ab3" providerId="ADAL" clId="{7B77F153-592D-49B5-BFF1-A2EAA9389930}" dt="2024-11-13T19:47:56.081" v="21728" actId="478"/>
          <ac:spMkLst>
            <pc:docMk/>
            <pc:sldMk cId="1929274190" sldId="1940"/>
            <ac:spMk id="231" creationId="{E2C5F482-53BE-1BA9-37AE-130B7B329BA2}"/>
          </ac:spMkLst>
        </pc:spChg>
        <pc:spChg chg="del">
          <ac:chgData name="Mr J Bee (BWCET)" userId="a1856448-f297-487a-a7ea-498499ce4ab3" providerId="ADAL" clId="{7B77F153-592D-49B5-BFF1-A2EAA9389930}" dt="2024-11-13T19:47:56.081" v="21728" actId="478"/>
          <ac:spMkLst>
            <pc:docMk/>
            <pc:sldMk cId="1929274190" sldId="1940"/>
            <ac:spMk id="232" creationId="{197D9236-EE2F-C40D-F575-F1933F0D5A69}"/>
          </ac:spMkLst>
        </pc:spChg>
        <pc:spChg chg="del">
          <ac:chgData name="Mr J Bee (BWCET)" userId="a1856448-f297-487a-a7ea-498499ce4ab3" providerId="ADAL" clId="{7B77F153-592D-49B5-BFF1-A2EAA9389930}" dt="2024-11-13T19:47:56.081" v="21728" actId="478"/>
          <ac:spMkLst>
            <pc:docMk/>
            <pc:sldMk cId="1929274190" sldId="1940"/>
            <ac:spMk id="233" creationId="{D88649E4-13E0-C40F-66F7-18FCFE7F5210}"/>
          </ac:spMkLst>
        </pc:spChg>
        <pc:spChg chg="del">
          <ac:chgData name="Mr J Bee (BWCET)" userId="a1856448-f297-487a-a7ea-498499ce4ab3" providerId="ADAL" clId="{7B77F153-592D-49B5-BFF1-A2EAA9389930}" dt="2024-11-13T19:48:00.740" v="21730" actId="478"/>
          <ac:spMkLst>
            <pc:docMk/>
            <pc:sldMk cId="1929274190" sldId="1940"/>
            <ac:spMk id="235" creationId="{5B55DE94-07E9-3A96-3414-A135BA62D5DF}"/>
          </ac:spMkLst>
        </pc:spChg>
        <pc:spChg chg="del">
          <ac:chgData name="Mr J Bee (BWCET)" userId="a1856448-f297-487a-a7ea-498499ce4ab3" providerId="ADAL" clId="{7B77F153-592D-49B5-BFF1-A2EAA9389930}" dt="2024-11-13T19:48:00.740" v="21730" actId="478"/>
          <ac:spMkLst>
            <pc:docMk/>
            <pc:sldMk cId="1929274190" sldId="1940"/>
            <ac:spMk id="236" creationId="{E57E3C39-DBF7-02C1-CD4F-B55178E557A0}"/>
          </ac:spMkLst>
        </pc:spChg>
        <pc:spChg chg="del">
          <ac:chgData name="Mr J Bee (BWCET)" userId="a1856448-f297-487a-a7ea-498499ce4ab3" providerId="ADAL" clId="{7B77F153-592D-49B5-BFF1-A2EAA9389930}" dt="2024-11-13T19:48:00.740" v="21730" actId="478"/>
          <ac:spMkLst>
            <pc:docMk/>
            <pc:sldMk cId="1929274190" sldId="1940"/>
            <ac:spMk id="237" creationId="{0C391D71-7D1E-CB6D-CE44-0FF0D8C0DC64}"/>
          </ac:spMkLst>
        </pc:spChg>
        <pc:spChg chg="del">
          <ac:chgData name="Mr J Bee (BWCET)" userId="a1856448-f297-487a-a7ea-498499ce4ab3" providerId="ADAL" clId="{7B77F153-592D-49B5-BFF1-A2EAA9389930}" dt="2024-11-13T19:48:00.740" v="21730" actId="478"/>
          <ac:spMkLst>
            <pc:docMk/>
            <pc:sldMk cId="1929274190" sldId="1940"/>
            <ac:spMk id="238" creationId="{EB0410C7-00D2-882F-C545-A38D718B04A3}"/>
          </ac:spMkLst>
        </pc:spChg>
        <pc:cxnChg chg="del">
          <ac:chgData name="Mr J Bee (BWCET)" userId="a1856448-f297-487a-a7ea-498499ce4ab3" providerId="ADAL" clId="{7B77F153-592D-49B5-BFF1-A2EAA9389930}" dt="2024-11-13T19:47:05.456" v="21684" actId="478"/>
          <ac:cxnSpMkLst>
            <pc:docMk/>
            <pc:sldMk cId="1929274190" sldId="1940"/>
            <ac:cxnSpMk id="34" creationId="{48862767-EBA6-A94C-E253-E2FE0BF773A7}"/>
          </ac:cxnSpMkLst>
        </pc:cxnChg>
        <pc:cxnChg chg="del">
          <ac:chgData name="Mr J Bee (BWCET)" userId="a1856448-f297-487a-a7ea-498499ce4ab3" providerId="ADAL" clId="{7B77F153-592D-49B5-BFF1-A2EAA9389930}" dt="2024-11-13T19:47:05.456" v="21684" actId="478"/>
          <ac:cxnSpMkLst>
            <pc:docMk/>
            <pc:sldMk cId="1929274190" sldId="1940"/>
            <ac:cxnSpMk id="171" creationId="{284D9D45-9D0F-EB67-810C-DF5BF0B4D8E5}"/>
          </ac:cxnSpMkLst>
        </pc:cxnChg>
        <pc:cxnChg chg="del">
          <ac:chgData name="Mr J Bee (BWCET)" userId="a1856448-f297-487a-a7ea-498499ce4ab3" providerId="ADAL" clId="{7B77F153-592D-49B5-BFF1-A2EAA9389930}" dt="2024-11-13T19:47:05.456" v="21684" actId="478"/>
          <ac:cxnSpMkLst>
            <pc:docMk/>
            <pc:sldMk cId="1929274190" sldId="1940"/>
            <ac:cxnSpMk id="222" creationId="{CC5A2D1C-493A-3F46-7EF6-4E7BC8F365C2}"/>
          </ac:cxnSpMkLst>
        </pc:cxnChg>
        <pc:cxnChg chg="del">
          <ac:chgData name="Mr J Bee (BWCET)" userId="a1856448-f297-487a-a7ea-498499ce4ab3" providerId="ADAL" clId="{7B77F153-592D-49B5-BFF1-A2EAA9389930}" dt="2024-11-13T19:47:08.034" v="21685" actId="478"/>
          <ac:cxnSpMkLst>
            <pc:docMk/>
            <pc:sldMk cId="1929274190" sldId="1940"/>
            <ac:cxnSpMk id="224" creationId="{2891024E-78E2-BBB1-D5D6-C28B10D140F6}"/>
          </ac:cxnSpMkLst>
        </pc:cxnChg>
        <pc:cxnChg chg="del">
          <ac:chgData name="Mr J Bee (BWCET)" userId="a1856448-f297-487a-a7ea-498499ce4ab3" providerId="ADAL" clId="{7B77F153-592D-49B5-BFF1-A2EAA9389930}" dt="2024-11-13T19:47:08.034" v="21685" actId="478"/>
          <ac:cxnSpMkLst>
            <pc:docMk/>
            <pc:sldMk cId="1929274190" sldId="1940"/>
            <ac:cxnSpMk id="225" creationId="{66A59CB5-01DC-23D7-1983-03DB86A34012}"/>
          </ac:cxnSpMkLst>
        </pc:cxnChg>
        <pc:cxnChg chg="del">
          <ac:chgData name="Mr J Bee (BWCET)" userId="a1856448-f297-487a-a7ea-498499ce4ab3" providerId="ADAL" clId="{7B77F153-592D-49B5-BFF1-A2EAA9389930}" dt="2024-11-13T19:47:08.034" v="21685" actId="478"/>
          <ac:cxnSpMkLst>
            <pc:docMk/>
            <pc:sldMk cId="1929274190" sldId="1940"/>
            <ac:cxnSpMk id="226" creationId="{EB0BE0CD-8993-6580-6FB7-D0F4B5B364DF}"/>
          </ac:cxnSpMkLst>
        </pc:cxnChg>
        <pc:cxnChg chg="del">
          <ac:chgData name="Mr J Bee (BWCET)" userId="a1856448-f297-487a-a7ea-498499ce4ab3" providerId="ADAL" clId="{7B77F153-592D-49B5-BFF1-A2EAA9389930}" dt="2024-11-13T19:47:08.034" v="21685" actId="478"/>
          <ac:cxnSpMkLst>
            <pc:docMk/>
            <pc:sldMk cId="1929274190" sldId="1940"/>
            <ac:cxnSpMk id="227" creationId="{D6C9B443-04CC-B70E-E970-DB153207BBCD}"/>
          </ac:cxnSpMkLst>
        </pc:cxnChg>
        <pc:cxnChg chg="del">
          <ac:chgData name="Mr J Bee (BWCET)" userId="a1856448-f297-487a-a7ea-498499ce4ab3" providerId="ADAL" clId="{7B77F153-592D-49B5-BFF1-A2EAA9389930}" dt="2024-11-13T19:47:05.456" v="21684" actId="478"/>
          <ac:cxnSpMkLst>
            <pc:docMk/>
            <pc:sldMk cId="1929274190" sldId="1940"/>
            <ac:cxnSpMk id="240" creationId="{F0E08BB3-A382-53B5-6683-AD1C4B4BA1F6}"/>
          </ac:cxnSpMkLst>
        </pc:cxnChg>
      </pc:sldChg>
      <pc:sldChg chg="modSp add mod modTransition">
        <pc:chgData name="Mr J Bee (BWCET)" userId="a1856448-f297-487a-a7ea-498499ce4ab3" providerId="ADAL" clId="{7B77F153-592D-49B5-BFF1-A2EAA9389930}" dt="2024-11-14T20:35:28.018" v="23341"/>
        <pc:sldMkLst>
          <pc:docMk/>
          <pc:sldMk cId="1871424930" sldId="1941"/>
        </pc:sldMkLst>
        <pc:spChg chg="mod">
          <ac:chgData name="Mr J Bee (BWCET)" userId="a1856448-f297-487a-a7ea-498499ce4ab3" providerId="ADAL" clId="{7B77F153-592D-49B5-BFF1-A2EAA9389930}" dt="2024-11-13T19:51:59.480" v="21763" actId="14100"/>
          <ac:spMkLst>
            <pc:docMk/>
            <pc:sldMk cId="1871424930" sldId="1941"/>
            <ac:spMk id="44" creationId="{66772D1A-D40E-671B-CCD9-1054AACE83CD}"/>
          </ac:spMkLst>
        </pc:spChg>
        <pc:spChg chg="mod">
          <ac:chgData name="Mr J Bee (BWCET)" userId="a1856448-f297-487a-a7ea-498499ce4ab3" providerId="ADAL" clId="{7B77F153-592D-49B5-BFF1-A2EAA9389930}" dt="2024-11-13T19:52:04.323" v="21770" actId="14100"/>
          <ac:spMkLst>
            <pc:docMk/>
            <pc:sldMk cId="1871424930" sldId="1941"/>
            <ac:spMk id="459" creationId="{1E8CB274-FF15-26BF-A1BB-BB780FBD8C20}"/>
          </ac:spMkLst>
        </pc:sp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3996101029" sldId="1942"/>
        </pc:sldMkLst>
        <pc:spChg chg="add mod">
          <ac:chgData name="Mr J Bee (BWCET)" userId="a1856448-f297-487a-a7ea-498499ce4ab3" providerId="ADAL" clId="{7B77F153-592D-49B5-BFF1-A2EAA9389930}" dt="2024-11-13T19:54:46.685" v="21809" actId="14100"/>
          <ac:spMkLst>
            <pc:docMk/>
            <pc:sldMk cId="3996101029" sldId="1942"/>
            <ac:spMk id="2" creationId="{096DF179-4893-8434-A1D9-FA4B2D2FACEA}"/>
          </ac:spMkLst>
        </pc:spChg>
        <pc:spChg chg="add mod">
          <ac:chgData name="Mr J Bee (BWCET)" userId="a1856448-f297-487a-a7ea-498499ce4ab3" providerId="ADAL" clId="{7B77F153-592D-49B5-BFF1-A2EAA9389930}" dt="2024-11-13T19:54:31.014" v="21788"/>
          <ac:spMkLst>
            <pc:docMk/>
            <pc:sldMk cId="3996101029" sldId="1942"/>
            <ac:spMk id="3" creationId="{DBD8D21D-4E30-85D2-36CB-E9AA10661F8C}"/>
          </ac:spMkLst>
        </pc:spChg>
        <pc:spChg chg="add mod">
          <ac:chgData name="Mr J Bee (BWCET)" userId="a1856448-f297-487a-a7ea-498499ce4ab3" providerId="ADAL" clId="{7B77F153-592D-49B5-BFF1-A2EAA9389930}" dt="2024-11-13T19:54:31.014" v="21788"/>
          <ac:spMkLst>
            <pc:docMk/>
            <pc:sldMk cId="3996101029" sldId="1942"/>
            <ac:spMk id="4" creationId="{2AD95EBE-0761-AA0C-5E3E-97150318CF33}"/>
          </ac:spMkLst>
        </pc:spChg>
        <pc:spChg chg="del">
          <ac:chgData name="Mr J Bee (BWCET)" userId="a1856448-f297-487a-a7ea-498499ce4ab3" providerId="ADAL" clId="{7B77F153-592D-49B5-BFF1-A2EAA9389930}" dt="2024-11-13T19:53:46.554" v="21785" actId="478"/>
          <ac:spMkLst>
            <pc:docMk/>
            <pc:sldMk cId="3996101029" sldId="1942"/>
            <ac:spMk id="16" creationId="{9EF08544-2265-9C3D-D5E3-75FED6232648}"/>
          </ac:spMkLst>
        </pc:spChg>
        <pc:spChg chg="add mod">
          <ac:chgData name="Mr J Bee (BWCET)" userId="a1856448-f297-487a-a7ea-498499ce4ab3" providerId="ADAL" clId="{7B77F153-592D-49B5-BFF1-A2EAA9389930}" dt="2024-11-13T19:54:54.292" v="21827" actId="1037"/>
          <ac:spMkLst>
            <pc:docMk/>
            <pc:sldMk cId="3996101029" sldId="1942"/>
            <ac:spMk id="17" creationId="{48C5DAC6-7779-EE9F-6ADC-71C4FD91D948}"/>
          </ac:spMkLst>
        </pc:spChg>
        <pc:spChg chg="mod">
          <ac:chgData name="Mr J Bee (BWCET)" userId="a1856448-f297-487a-a7ea-498499ce4ab3" providerId="ADAL" clId="{7B77F153-592D-49B5-BFF1-A2EAA9389930}" dt="2024-11-13T19:54:31.014" v="21788"/>
          <ac:spMkLst>
            <pc:docMk/>
            <pc:sldMk cId="3996101029" sldId="1942"/>
            <ac:spMk id="19" creationId="{3A930796-08FD-A813-D26E-EA615BA02768}"/>
          </ac:spMkLst>
        </pc:spChg>
        <pc:spChg chg="mod">
          <ac:chgData name="Mr J Bee (BWCET)" userId="a1856448-f297-487a-a7ea-498499ce4ab3" providerId="ADAL" clId="{7B77F153-592D-49B5-BFF1-A2EAA9389930}" dt="2024-11-13T19:54:31.014" v="21788"/>
          <ac:spMkLst>
            <pc:docMk/>
            <pc:sldMk cId="3996101029" sldId="1942"/>
            <ac:spMk id="24" creationId="{C08CE270-309F-3AD7-96E9-913D57BB4707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25" creationId="{37685F61-54B6-8F68-137E-39F704DB4E8F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27" creationId="{3F34C504-15D4-E6DA-8733-3CA795B82FB1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28" creationId="{AA83EEAC-AE1B-FADA-172C-FC3527344BC4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29" creationId="{CBDE4009-8C2A-7E49-6472-795BDE70309F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30" creationId="{B1F09C8E-3901-10CA-2733-53ED443D83D1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31" creationId="{8A00DB96-31A4-E813-199E-E6E4943B8E09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32" creationId="{C6B8F084-F49E-AD85-FDDC-77AC7CA38F3D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33" creationId="{CF14F9E0-843D-69F0-4E79-2D49F5C9C108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34" creationId="{26A2DE04-D4E9-1CFF-55DA-E6956EC0A07A}"/>
          </ac:spMkLst>
        </pc:spChg>
        <pc:spChg chg="del">
          <ac:chgData name="Mr J Bee (BWCET)" userId="a1856448-f297-487a-a7ea-498499ce4ab3" providerId="ADAL" clId="{7B77F153-592D-49B5-BFF1-A2EAA9389930}" dt="2024-11-13T19:53:43.945" v="21784" actId="478"/>
          <ac:spMkLst>
            <pc:docMk/>
            <pc:sldMk cId="3996101029" sldId="1942"/>
            <ac:spMk id="35" creationId="{3667F5FC-0AB9-D51E-A49F-6F114F903A82}"/>
          </ac:spMkLst>
        </pc:spChg>
        <pc:spChg chg="mod">
          <ac:chgData name="Mr J Bee (BWCET)" userId="a1856448-f297-487a-a7ea-498499ce4ab3" providerId="ADAL" clId="{7B77F153-592D-49B5-BFF1-A2EAA9389930}" dt="2024-11-13T19:57:43.150" v="21948" actId="20577"/>
          <ac:spMkLst>
            <pc:docMk/>
            <pc:sldMk cId="3996101029" sldId="1942"/>
            <ac:spMk id="83" creationId="{3FC1C516-0E18-0E3F-A46D-58AB952BCF19}"/>
          </ac:spMkLst>
        </pc:spChg>
        <pc:spChg chg="add del mod">
          <ac:chgData name="Mr J Bee (BWCET)" userId="a1856448-f297-487a-a7ea-498499ce4ab3" providerId="ADAL" clId="{7B77F153-592D-49B5-BFF1-A2EAA9389930}" dt="2024-11-13T19:55:33.954" v="21896" actId="478"/>
          <ac:spMkLst>
            <pc:docMk/>
            <pc:sldMk cId="3996101029" sldId="1942"/>
            <ac:spMk id="129" creationId="{D1CC798D-9855-BF43-9D02-35E5E9C25583}"/>
          </ac:spMkLst>
        </pc:spChg>
        <pc:spChg chg="add mod">
          <ac:chgData name="Mr J Bee (BWCET)" userId="a1856448-f297-487a-a7ea-498499ce4ab3" providerId="ADAL" clId="{7B77F153-592D-49B5-BFF1-A2EAA9389930}" dt="2024-11-13T19:56:47.520" v="21916" actId="14100"/>
          <ac:spMkLst>
            <pc:docMk/>
            <pc:sldMk cId="3996101029" sldId="1942"/>
            <ac:spMk id="130" creationId="{41E5EE50-5583-94A9-8939-85CF16AA10A9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31" creationId="{5544A11A-836F-CF55-5AF4-60DC97A080E2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32" creationId="{C419F144-AD73-60F2-F33D-9DB1805DA3A2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33" creationId="{E60CD34C-0B71-5538-83CC-FFE90BB736ED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34" creationId="{018D1C7D-5274-6FF0-A34F-02CD798F03CF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35" creationId="{55EC0919-1B9B-165F-912A-649796CC6150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36" creationId="{570BD7EE-2DF2-27F0-9EA4-F415C26628D5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37" creationId="{16B5B754-C92F-F016-E8F8-23232D19D726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38" creationId="{B1F24EB9-7158-7961-009A-869202ADA2E4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39" creationId="{832222EF-E008-7B98-9FDD-325530993151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40" creationId="{F16E0E3C-0255-CA67-5E03-3DDFE18FDA7C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41" creationId="{E6BA146C-F5C4-BC7F-5DF7-C2B3BDD8C724}"/>
          </ac:spMkLst>
        </pc:spChg>
        <pc:spChg chg="del">
          <ac:chgData name="Mr J Bee (BWCET)" userId="a1856448-f297-487a-a7ea-498499ce4ab3" providerId="ADAL" clId="{7B77F153-592D-49B5-BFF1-A2EAA9389930}" dt="2024-11-13T19:53:41.190" v="21783" actId="478"/>
          <ac:spMkLst>
            <pc:docMk/>
            <pc:sldMk cId="3996101029" sldId="1942"/>
            <ac:spMk id="142" creationId="{6C0040AA-647A-BD8C-0539-25560503547F}"/>
          </ac:spMkLst>
        </pc:spChg>
        <pc:spChg chg="add mod">
          <ac:chgData name="Mr J Bee (BWCET)" userId="a1856448-f297-487a-a7ea-498499ce4ab3" providerId="ADAL" clId="{7B77F153-592D-49B5-BFF1-A2EAA9389930}" dt="2024-11-13T19:56:51.953" v="21917" actId="14100"/>
          <ac:spMkLst>
            <pc:docMk/>
            <pc:sldMk cId="3996101029" sldId="1942"/>
            <ac:spMk id="143" creationId="{79FB47A3-708F-99A6-CB32-BEB2101CC987}"/>
          </ac:spMkLst>
        </pc:spChg>
        <pc:spChg chg="add mod">
          <ac:chgData name="Mr J Bee (BWCET)" userId="a1856448-f297-487a-a7ea-498499ce4ab3" providerId="ADAL" clId="{7B77F153-592D-49B5-BFF1-A2EAA9389930}" dt="2024-11-13T19:56:56.819" v="21918" actId="14100"/>
          <ac:spMkLst>
            <pc:docMk/>
            <pc:sldMk cId="3996101029" sldId="1942"/>
            <ac:spMk id="144" creationId="{912F98EB-B218-9C54-A94F-6A7B7E5031BE}"/>
          </ac:spMkLst>
        </pc:spChg>
        <pc:spChg chg="mod">
          <ac:chgData name="Mr J Bee (BWCET)" userId="a1856448-f297-487a-a7ea-498499ce4ab3" providerId="ADAL" clId="{7B77F153-592D-49B5-BFF1-A2EAA9389930}" dt="2024-11-13T19:54:59.296" v="21828"/>
          <ac:spMkLst>
            <pc:docMk/>
            <pc:sldMk cId="3996101029" sldId="1942"/>
            <ac:spMk id="146" creationId="{2BD7F639-BFD4-B6CB-CFAF-F73D7DA847DF}"/>
          </ac:spMkLst>
        </pc:spChg>
        <pc:spChg chg="mod">
          <ac:chgData name="Mr J Bee (BWCET)" userId="a1856448-f297-487a-a7ea-498499ce4ab3" providerId="ADAL" clId="{7B77F153-592D-49B5-BFF1-A2EAA9389930}" dt="2024-11-13T19:54:59.296" v="21828"/>
          <ac:spMkLst>
            <pc:docMk/>
            <pc:sldMk cId="3996101029" sldId="1942"/>
            <ac:spMk id="151" creationId="{C539A92C-F9FB-7AD9-6F61-66FA66108B8C}"/>
          </ac:spMkLst>
        </pc:spChg>
        <pc:spChg chg="add mod">
          <ac:chgData name="Mr J Bee (BWCET)" userId="a1856448-f297-487a-a7ea-498499ce4ab3" providerId="ADAL" clId="{7B77F153-592D-49B5-BFF1-A2EAA9389930}" dt="2024-11-13T19:57:18.815" v="21927" actId="14100"/>
          <ac:spMkLst>
            <pc:docMk/>
            <pc:sldMk cId="3996101029" sldId="1942"/>
            <ac:spMk id="152" creationId="{FEA1EC8D-D17E-5984-DBEE-C5921FBF1973}"/>
          </ac:spMkLst>
        </pc:spChg>
        <pc:spChg chg="add mod">
          <ac:chgData name="Mr J Bee (BWCET)" userId="a1856448-f297-487a-a7ea-498499ce4ab3" providerId="ADAL" clId="{7B77F153-592D-49B5-BFF1-A2EAA9389930}" dt="2024-11-13T19:57:14.322" v="21926" actId="14100"/>
          <ac:spMkLst>
            <pc:docMk/>
            <pc:sldMk cId="3996101029" sldId="1942"/>
            <ac:spMk id="153" creationId="{935E9ED6-3108-8E29-3CAB-9C0A4C8B0CA5}"/>
          </ac:spMkLst>
        </pc:spChg>
        <pc:spChg chg="add mod">
          <ac:chgData name="Mr J Bee (BWCET)" userId="a1856448-f297-487a-a7ea-498499ce4ab3" providerId="ADAL" clId="{7B77F153-592D-49B5-BFF1-A2EAA9389930}" dt="2024-11-13T19:57:05.237" v="21920" actId="14100"/>
          <ac:spMkLst>
            <pc:docMk/>
            <pc:sldMk cId="3996101029" sldId="1942"/>
            <ac:spMk id="154" creationId="{E76A2C23-0489-1C2C-9B03-C3CCDC697CDE}"/>
          </ac:spMkLst>
        </pc:spChg>
        <pc:spChg chg="mod">
          <ac:chgData name="Mr J Bee (BWCET)" userId="a1856448-f297-487a-a7ea-498499ce4ab3" providerId="ADAL" clId="{7B77F153-592D-49B5-BFF1-A2EAA9389930}" dt="2024-11-13T19:56:27.884" v="21912"/>
          <ac:spMkLst>
            <pc:docMk/>
            <pc:sldMk cId="3996101029" sldId="1942"/>
            <ac:spMk id="156" creationId="{484180B3-05F4-63CF-B717-83C72578066B}"/>
          </ac:spMkLst>
        </pc:spChg>
        <pc:spChg chg="mod">
          <ac:chgData name="Mr J Bee (BWCET)" userId="a1856448-f297-487a-a7ea-498499ce4ab3" providerId="ADAL" clId="{7B77F153-592D-49B5-BFF1-A2EAA9389930}" dt="2024-11-13T19:56:27.884" v="21912"/>
          <ac:spMkLst>
            <pc:docMk/>
            <pc:sldMk cId="3996101029" sldId="1942"/>
            <ac:spMk id="161" creationId="{EFE1D0B3-C45F-0BF5-E4D8-4F1A4E61F94F}"/>
          </ac:spMkLst>
        </pc:spChg>
        <pc:grpChg chg="add mod">
          <ac:chgData name="Mr J Bee (BWCET)" userId="a1856448-f297-487a-a7ea-498499ce4ab3" providerId="ADAL" clId="{7B77F153-592D-49B5-BFF1-A2EAA9389930}" dt="2024-11-13T19:54:31.014" v="21788"/>
          <ac:grpSpMkLst>
            <pc:docMk/>
            <pc:sldMk cId="3996101029" sldId="1942"/>
            <ac:grpSpMk id="18" creationId="{46C98C2E-06A7-4B64-6ECA-1E9EC4FF0071}"/>
          </ac:grpSpMkLst>
        </pc:grpChg>
        <pc:grpChg chg="add mod">
          <ac:chgData name="Mr J Bee (BWCET)" userId="a1856448-f297-487a-a7ea-498499ce4ab3" providerId="ADAL" clId="{7B77F153-592D-49B5-BFF1-A2EAA9389930}" dt="2024-11-13T19:56:22.479" v="21911" actId="14100"/>
          <ac:grpSpMkLst>
            <pc:docMk/>
            <pc:sldMk cId="3996101029" sldId="1942"/>
            <ac:grpSpMk id="145" creationId="{6E3BB1D5-28CF-FC60-0F6F-A73A27DD5F6E}"/>
          </ac:grpSpMkLst>
        </pc:grpChg>
        <pc:grpChg chg="add mod">
          <ac:chgData name="Mr J Bee (BWCET)" userId="a1856448-f297-487a-a7ea-498499ce4ab3" providerId="ADAL" clId="{7B77F153-592D-49B5-BFF1-A2EAA9389930}" dt="2024-11-13T19:57:32.139" v="21929" actId="14100"/>
          <ac:grpSpMkLst>
            <pc:docMk/>
            <pc:sldMk cId="3996101029" sldId="1942"/>
            <ac:grpSpMk id="155" creationId="{F0B69429-7C0E-E111-0F61-1D42933B2599}"/>
          </ac:grpSpMkLst>
        </pc:grp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5" creationId="{820DAFB4-F097-1E59-D646-FC4C00C264F7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6" creationId="{AE4C40AB-1F8D-2FA3-FFF1-AC6B937B2943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7" creationId="{0162A6E3-FBCF-6CE1-F6A1-D070BD12FC5A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8" creationId="{9F2D6D05-74BC-9D1A-8D9B-1512709AE475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9" creationId="{0F0991AA-1D26-4085-780C-9BD649B7AE3A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0" creationId="{CDF760DE-87B3-F91C-CC8E-BC03FEFE8919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1" creationId="{8D7D4BDD-1094-2650-A2CF-BEBCC88930E4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2" creationId="{597D6AF9-F971-A149-07DF-7A50A738FB8C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3" creationId="{B248E6D9-102D-1628-B2CE-DDB91853110A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4" creationId="{52FF9935-32BD-3ED9-D030-D1D2ED956B84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5" creationId="{66CADB20-A41D-1812-6AFC-34A699445220}"/>
          </ac:cxnSpMkLst>
        </pc:cxnChg>
        <pc:cxnChg chg="mod">
          <ac:chgData name="Mr J Bee (BWCET)" userId="a1856448-f297-487a-a7ea-498499ce4ab3" providerId="ADAL" clId="{7B77F153-592D-49B5-BFF1-A2EAA9389930}" dt="2024-11-13T19:54:31.014" v="21788"/>
          <ac:cxnSpMkLst>
            <pc:docMk/>
            <pc:sldMk cId="3996101029" sldId="1942"/>
            <ac:cxnSpMk id="20" creationId="{D499E98A-639B-7CFB-376F-05854BA0A082}"/>
          </ac:cxnSpMkLst>
        </pc:cxnChg>
        <pc:cxnChg chg="mod">
          <ac:chgData name="Mr J Bee (BWCET)" userId="a1856448-f297-487a-a7ea-498499ce4ab3" providerId="ADAL" clId="{7B77F153-592D-49B5-BFF1-A2EAA9389930}" dt="2024-11-13T19:54:31.014" v="21788"/>
          <ac:cxnSpMkLst>
            <pc:docMk/>
            <pc:sldMk cId="3996101029" sldId="1942"/>
            <ac:cxnSpMk id="21" creationId="{13DFFF61-50EE-B783-B9A1-5A9520382400}"/>
          </ac:cxnSpMkLst>
        </pc:cxnChg>
        <pc:cxnChg chg="mod">
          <ac:chgData name="Mr J Bee (BWCET)" userId="a1856448-f297-487a-a7ea-498499ce4ab3" providerId="ADAL" clId="{7B77F153-592D-49B5-BFF1-A2EAA9389930}" dt="2024-11-13T19:54:31.014" v="21788"/>
          <ac:cxnSpMkLst>
            <pc:docMk/>
            <pc:sldMk cId="3996101029" sldId="1942"/>
            <ac:cxnSpMk id="22" creationId="{80F3ED6C-4752-F8DE-B8B6-81E22B8408B6}"/>
          </ac:cxnSpMkLst>
        </pc:cxnChg>
        <pc:cxnChg chg="mod">
          <ac:chgData name="Mr J Bee (BWCET)" userId="a1856448-f297-487a-a7ea-498499ce4ab3" providerId="ADAL" clId="{7B77F153-592D-49B5-BFF1-A2EAA9389930}" dt="2024-11-13T19:54:31.014" v="21788"/>
          <ac:cxnSpMkLst>
            <pc:docMk/>
            <pc:sldMk cId="3996101029" sldId="1942"/>
            <ac:cxnSpMk id="23" creationId="{18F0316B-0B0C-AA41-2E2C-2E173323E9C1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36" creationId="{101ABB92-A82A-9F1D-F1E9-7F14D2001FBD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37" creationId="{D12ADEC0-0F2A-BFC5-DFA2-9F8FF3C69413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38" creationId="{415F1073-B2CE-5BAB-387D-7EFFD2A3FBBD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39" creationId="{4C9C7AEC-FAB5-F49E-EC83-F635233117D0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40" creationId="{D0A132F5-59E6-46D2-2C9C-0D8F5E0D2344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41" creationId="{8A5A63FF-E0A7-24B8-0774-4EEAB0E6A2C6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42" creationId="{A80D081A-5EB0-452D-DF82-59E64A8E8E5C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43" creationId="{E99DB86C-566B-BC0D-CEA2-5C8356051719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44" creationId="{04B8FF1A-9B8D-45E1-2348-3FBAC783ED46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45" creationId="{B160211A-0D86-AFE9-E21A-C13D5869DEDA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46" creationId="{4255C2E2-0DA3-42BA-F57A-407621FB4313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47" creationId="{FC862722-4B6D-EC4A-077C-7814DFFE2615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48" creationId="{48456E29-1275-7EB9-F8AF-775FA6BBD048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49" creationId="{684F3E06-A4CB-4B03-2B6F-DFE437EE6C0D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50" creationId="{A9F8F1B1-057D-D10B-2E2F-9E1FDCDA0831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51" creationId="{9F0C73C1-42A5-D30A-EC76-355D6844A584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52" creationId="{66744ED2-5AC3-1849-EDF2-908705FCC26D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53" creationId="{2F523424-195F-C2C2-9386-640D280A9C12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54" creationId="{FD94BD2F-61AC-6A0E-6791-473511F429AE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55" creationId="{693F54A0-4438-866E-91CE-B0D009BC930B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56" creationId="{7C6E75B8-BFDC-CECD-444A-41F1CD6E710E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57" creationId="{3A25129F-C748-6295-8FE5-14BB227195D6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58" creationId="{61B5974B-2365-EF56-E770-2C3BD702092D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59" creationId="{7B9682E6-07D2-BB5D-1654-3A829287835E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60" creationId="{BF7B9DC6-1757-20D6-7AC7-8895EB52D12E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61" creationId="{027EF547-63FA-CEB6-2A58-98668564E5E3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62" creationId="{FA3ED09A-9739-59FE-76FC-BA93CB2FB884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64" creationId="{3C8F947A-F911-BD38-01AF-D64E50FC0DA3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65" creationId="{05ED41D8-9F3F-66DE-88B7-27E2E9610302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66" creationId="{DCEAB9F5-447C-1B9A-83E9-8C4CD4EF4A9C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67" creationId="{FF30633D-F8E9-3AD2-E285-03BD69C963BB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68" creationId="{3D94212C-AAD8-D441-56FD-392914BA2CF9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69" creationId="{57824363-8410-AFC6-A220-6C69518B92E6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70" creationId="{D0C50D6E-CC01-7C2F-9D18-AAC90BB3C9AD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71" creationId="{93B9FD75-34F2-75DE-580D-01C05E82B233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72" creationId="{D18EFC8D-718F-7CC6-F3CD-F19AD4879CF2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73" creationId="{831319B3-4A49-4998-7295-EECDF26BF8B3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74" creationId="{936330C1-A04B-9411-2F03-B32A9496D774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75" creationId="{9C7E4B4D-1DD1-D5DE-2D16-796C593CA706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76" creationId="{0F13450E-5B53-6536-F2FF-E9582F15F2D1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77" creationId="{DB82A921-95D3-C028-DCC0-B395E393C129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78" creationId="{5F6A97F7-1BFB-4306-0B82-38933EFC4CFA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79" creationId="{86754FEC-71BC-E0A9-D335-332E8BCD46AB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80" creationId="{013EEBA1-0208-1B5F-9F3B-2D9ADF23F231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81" creationId="{0E1B470D-3AF1-938C-A5E6-7A68F8F5950D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82" creationId="{4B502FD0-690F-E499-5AE4-736FC1866303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84" creationId="{4174C4DC-5BE2-26A3-F0AA-D4F939A64142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85" creationId="{8E5ACDFA-0886-26A5-9BE9-3E66AEAD5D0F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86" creationId="{B452720B-3841-2B6A-B6F5-2F66F0212509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87" creationId="{AAC2B4C1-6FF0-0B92-B383-10657EBBD778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88" creationId="{C92869E5-D398-90DD-EF96-421A0E45AFAE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89" creationId="{58C2A2A3-0968-802E-66D2-24AF2B4EEC07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90" creationId="{6559710B-04F3-F56A-488C-3C075420ED92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91" creationId="{B8B26710-8322-F8A3-57AE-F34AA98940BB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92" creationId="{D722FB83-7446-70DE-E162-F59AE54731A5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93" creationId="{34D37CAB-75A9-EBFD-D0E2-EE604E258A73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94" creationId="{29FF17DF-A921-476A-7620-ACBF39135177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95" creationId="{89CE27F0-5CA4-1104-5B46-223F5931D721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96" creationId="{5938B1EC-BDA4-1F66-E51E-56905714859C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97" creationId="{DD38EA9C-A99F-1E60-BE80-19DA60CFC340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98" creationId="{EC981A26-3E0B-DA86-9CF4-65557928B4B8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99" creationId="{349E5EC4-1759-A728-EF04-A321D81B2656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00" creationId="{6B5628C9-4706-4AEF-60B5-E52282018624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01" creationId="{6FB6DD7C-B8F7-2A08-100A-45DF9CA3648C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02" creationId="{752CC6BC-E799-233E-D128-5F5A67524F5C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03" creationId="{80511690-FB54-9F57-0CD8-B1C07BF1EA40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04" creationId="{B4C13E81-AD3C-3FBC-AA0F-6BDDC1D19476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05" creationId="{34A0EF5E-9339-6F3A-4D44-28BC5163477C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06" creationId="{D242F5EF-65AA-1E19-CC47-B812A87E96B0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07" creationId="{BA25C434-9F4D-4AD5-199F-F3CC6D445581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08" creationId="{FCC93FB5-F2E3-E3A8-A007-52243E6C29DE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09" creationId="{27565904-0986-0180-7025-8BF488E1B8A7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10" creationId="{5A54C681-ED1C-A64A-7D8D-3467B242B8C9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11" creationId="{D483B9BB-F8EE-D4B7-D642-56B73E5B9396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12" creationId="{898241F1-90CC-ED10-9D5C-94040F1CFF94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13" creationId="{728BE7A9-6CD1-9FC4-D9C6-07844F710315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14" creationId="{9119EDC3-D10E-1390-86A8-6C626F08253B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15" creationId="{CB966DB1-F32A-268F-F595-F406082096A6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16" creationId="{0114B772-1AF2-91F4-5466-61035B730BD1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17" creationId="{E23D753A-5D57-13D1-F76C-6BD258FF0615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18" creationId="{A8F36ED3-0146-C3F2-103F-5B9057BDC466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19" creationId="{34869B3A-546A-BA3A-0076-5C0C83CA97E2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20" creationId="{A9F20E01-0AE9-B6B8-50D3-5921FE78C045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21" creationId="{1FF28EAD-ECEB-3CA4-8817-EA725F44464B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22" creationId="{7B621238-E32F-6B1C-F44C-26181542771C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23" creationId="{6BF010BA-74D2-621E-4C1D-9586B44D2D9B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24" creationId="{DDFED30D-A6BB-F518-6BAC-39D649C1E208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25" creationId="{F568AE2E-F0AB-81F0-4C9F-F565C9B14C42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26" creationId="{D6F89551-B927-CC46-3836-73E1C6BB084F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27" creationId="{75826D8A-C1BB-8A94-B26A-2B6B216ECD0E}"/>
          </ac:cxnSpMkLst>
        </pc:cxnChg>
        <pc:cxnChg chg="del">
          <ac:chgData name="Mr J Bee (BWCET)" userId="a1856448-f297-487a-a7ea-498499ce4ab3" providerId="ADAL" clId="{7B77F153-592D-49B5-BFF1-A2EAA9389930}" dt="2024-11-13T19:53:41.190" v="21783" actId="478"/>
          <ac:cxnSpMkLst>
            <pc:docMk/>
            <pc:sldMk cId="3996101029" sldId="1942"/>
            <ac:cxnSpMk id="128" creationId="{DAE74DE4-6679-89EA-5CBA-E54B007148FA}"/>
          </ac:cxnSpMkLst>
        </pc:cxnChg>
        <pc:cxnChg chg="mod">
          <ac:chgData name="Mr J Bee (BWCET)" userId="a1856448-f297-487a-a7ea-498499ce4ab3" providerId="ADAL" clId="{7B77F153-592D-49B5-BFF1-A2EAA9389930}" dt="2024-11-13T19:54:59.296" v="21828"/>
          <ac:cxnSpMkLst>
            <pc:docMk/>
            <pc:sldMk cId="3996101029" sldId="1942"/>
            <ac:cxnSpMk id="147" creationId="{7EF2D485-8FD2-9309-9E91-8C923D13BDDF}"/>
          </ac:cxnSpMkLst>
        </pc:cxnChg>
        <pc:cxnChg chg="mod">
          <ac:chgData name="Mr J Bee (BWCET)" userId="a1856448-f297-487a-a7ea-498499ce4ab3" providerId="ADAL" clId="{7B77F153-592D-49B5-BFF1-A2EAA9389930}" dt="2024-11-13T19:54:59.296" v="21828"/>
          <ac:cxnSpMkLst>
            <pc:docMk/>
            <pc:sldMk cId="3996101029" sldId="1942"/>
            <ac:cxnSpMk id="148" creationId="{46A7F439-6115-6E1B-EA5E-936683ADB879}"/>
          </ac:cxnSpMkLst>
        </pc:cxnChg>
        <pc:cxnChg chg="mod">
          <ac:chgData name="Mr J Bee (BWCET)" userId="a1856448-f297-487a-a7ea-498499ce4ab3" providerId="ADAL" clId="{7B77F153-592D-49B5-BFF1-A2EAA9389930}" dt="2024-11-13T19:54:59.296" v="21828"/>
          <ac:cxnSpMkLst>
            <pc:docMk/>
            <pc:sldMk cId="3996101029" sldId="1942"/>
            <ac:cxnSpMk id="149" creationId="{FCEA5BCA-E342-5EEA-0A65-0B33FDD363D9}"/>
          </ac:cxnSpMkLst>
        </pc:cxnChg>
        <pc:cxnChg chg="mod">
          <ac:chgData name="Mr J Bee (BWCET)" userId="a1856448-f297-487a-a7ea-498499ce4ab3" providerId="ADAL" clId="{7B77F153-592D-49B5-BFF1-A2EAA9389930}" dt="2024-11-13T19:54:59.296" v="21828"/>
          <ac:cxnSpMkLst>
            <pc:docMk/>
            <pc:sldMk cId="3996101029" sldId="1942"/>
            <ac:cxnSpMk id="150" creationId="{CCA78FD1-7864-9A7A-BF0C-32CAB1E3591D}"/>
          </ac:cxnSpMkLst>
        </pc:cxnChg>
        <pc:cxnChg chg="mod">
          <ac:chgData name="Mr J Bee (BWCET)" userId="a1856448-f297-487a-a7ea-498499ce4ab3" providerId="ADAL" clId="{7B77F153-592D-49B5-BFF1-A2EAA9389930}" dt="2024-11-13T19:56:27.884" v="21912"/>
          <ac:cxnSpMkLst>
            <pc:docMk/>
            <pc:sldMk cId="3996101029" sldId="1942"/>
            <ac:cxnSpMk id="157" creationId="{2C920745-110D-1EA6-6D0F-B0C2AC0C4508}"/>
          </ac:cxnSpMkLst>
        </pc:cxnChg>
        <pc:cxnChg chg="mod">
          <ac:chgData name="Mr J Bee (BWCET)" userId="a1856448-f297-487a-a7ea-498499ce4ab3" providerId="ADAL" clId="{7B77F153-592D-49B5-BFF1-A2EAA9389930}" dt="2024-11-13T19:56:27.884" v="21912"/>
          <ac:cxnSpMkLst>
            <pc:docMk/>
            <pc:sldMk cId="3996101029" sldId="1942"/>
            <ac:cxnSpMk id="158" creationId="{3F274527-7DEE-2E7C-C333-B253C2238CD4}"/>
          </ac:cxnSpMkLst>
        </pc:cxnChg>
        <pc:cxnChg chg="mod">
          <ac:chgData name="Mr J Bee (BWCET)" userId="a1856448-f297-487a-a7ea-498499ce4ab3" providerId="ADAL" clId="{7B77F153-592D-49B5-BFF1-A2EAA9389930}" dt="2024-11-13T19:56:27.884" v="21912"/>
          <ac:cxnSpMkLst>
            <pc:docMk/>
            <pc:sldMk cId="3996101029" sldId="1942"/>
            <ac:cxnSpMk id="159" creationId="{AB401219-843B-53E5-D226-5FEDEADF86CB}"/>
          </ac:cxnSpMkLst>
        </pc:cxnChg>
        <pc:cxnChg chg="mod">
          <ac:chgData name="Mr J Bee (BWCET)" userId="a1856448-f297-487a-a7ea-498499ce4ab3" providerId="ADAL" clId="{7B77F153-592D-49B5-BFF1-A2EAA9389930}" dt="2024-11-13T19:56:27.884" v="21912"/>
          <ac:cxnSpMkLst>
            <pc:docMk/>
            <pc:sldMk cId="3996101029" sldId="1942"/>
            <ac:cxnSpMk id="160" creationId="{BF8F1CA0-8500-C0C3-708C-FFC2338DD12A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43:43.040" v="23376" actId="478"/>
        <pc:sldMkLst>
          <pc:docMk/>
          <pc:sldMk cId="3004511547" sldId="1943"/>
        </pc:sldMkLst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2" creationId="{06492200-64B3-1999-C8B8-2B49792C58D4}"/>
          </ac:spMkLst>
        </pc:spChg>
        <pc:spChg chg="add mod">
          <ac:chgData name="Mr J Bee (BWCET)" userId="a1856448-f297-487a-a7ea-498499ce4ab3" providerId="ADAL" clId="{7B77F153-592D-49B5-BFF1-A2EAA9389930}" dt="2024-11-14T18:22:38.256" v="22194" actId="1037"/>
          <ac:spMkLst>
            <pc:docMk/>
            <pc:sldMk cId="3004511547" sldId="1943"/>
            <ac:spMk id="3" creationId="{FF494121-F9F1-EF59-A69F-2D998A2EB1E9}"/>
          </ac:spMkLst>
        </pc:spChg>
        <pc:spChg chg="add 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4" creationId="{717D5758-27B7-D3B8-C537-67979598286C}"/>
          </ac:spMkLst>
        </pc:spChg>
        <pc:spChg chg="add mod">
          <ac:chgData name="Mr J Bee (BWCET)" userId="a1856448-f297-487a-a7ea-498499ce4ab3" providerId="ADAL" clId="{7B77F153-592D-49B5-BFF1-A2EAA9389930}" dt="2024-11-14T18:22:59.246" v="22198" actId="14100"/>
          <ac:spMkLst>
            <pc:docMk/>
            <pc:sldMk cId="3004511547" sldId="1943"/>
            <ac:spMk id="5" creationId="{B3C9FE4B-CDE5-C88D-A4A1-19A2C58F1415}"/>
          </ac:spMkLst>
        </pc:spChg>
        <pc:spChg chg="add mod">
          <ac:chgData name="Mr J Bee (BWCET)" userId="a1856448-f297-487a-a7ea-498499ce4ab3" providerId="ADAL" clId="{7B77F153-592D-49B5-BFF1-A2EAA9389930}" dt="2024-11-14T18:21:00.308" v="22164" actId="20577"/>
          <ac:spMkLst>
            <pc:docMk/>
            <pc:sldMk cId="3004511547" sldId="1943"/>
            <ac:spMk id="6" creationId="{CA8EAD6E-5769-B96F-D8E9-6194FAB68063}"/>
          </ac:spMkLst>
        </pc:spChg>
        <pc:spChg chg="add del mod">
          <ac:chgData name="Mr J Bee (BWCET)" userId="a1856448-f297-487a-a7ea-498499ce4ab3" providerId="ADAL" clId="{7B77F153-592D-49B5-BFF1-A2EAA9389930}" dt="2024-11-14T18:21:07.796" v="22167" actId="478"/>
          <ac:spMkLst>
            <pc:docMk/>
            <pc:sldMk cId="3004511547" sldId="1943"/>
            <ac:spMk id="8" creationId="{50F4E1DF-CE19-0963-9F10-9D101331D07E}"/>
          </ac:spMkLst>
        </pc:spChg>
        <pc:spChg chg="add mod">
          <ac:chgData name="Mr J Bee (BWCET)" userId="a1856448-f297-487a-a7ea-498499ce4ab3" providerId="ADAL" clId="{7B77F153-592D-49B5-BFF1-A2EAA9389930}" dt="2024-11-14T18:21:59.496" v="22178" actId="207"/>
          <ac:spMkLst>
            <pc:docMk/>
            <pc:sldMk cId="3004511547" sldId="1943"/>
            <ac:spMk id="9" creationId="{411CB813-BC89-E695-CD83-B4B140F2071E}"/>
          </ac:spMkLst>
        </pc:spChg>
        <pc:spChg chg="add mod">
          <ac:chgData name="Mr J Bee (BWCET)" userId="a1856448-f297-487a-a7ea-498499ce4ab3" providerId="ADAL" clId="{7B77F153-592D-49B5-BFF1-A2EAA9389930}" dt="2024-11-14T18:22:09.362" v="22186" actId="20577"/>
          <ac:spMkLst>
            <pc:docMk/>
            <pc:sldMk cId="3004511547" sldId="1943"/>
            <ac:spMk id="10" creationId="{329A0BEF-5539-7923-19AF-AE34DB94BE2A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16" creationId="{69CA4162-64E2-3759-8DC8-10F847D92A27}"/>
          </ac:spMkLst>
        </pc:spChg>
        <pc:spChg chg="mod">
          <ac:chgData name="Mr J Bee (BWCET)" userId="a1856448-f297-487a-a7ea-498499ce4ab3" providerId="ADAL" clId="{7B77F153-592D-49B5-BFF1-A2EAA9389930}" dt="2024-11-14T18:20:03.991" v="22125" actId="20577"/>
          <ac:spMkLst>
            <pc:docMk/>
            <pc:sldMk cId="3004511547" sldId="1943"/>
            <ac:spMk id="26" creationId="{08F62C67-5758-EC66-1180-2FB6A3E733BA}"/>
          </ac:spMkLst>
        </pc:spChg>
        <pc:spChg chg="mod">
          <ac:chgData name="Mr J Bee (BWCET)" userId="a1856448-f297-487a-a7ea-498499ce4ab3" providerId="ADAL" clId="{7B77F153-592D-49B5-BFF1-A2EAA9389930}" dt="2024-11-14T18:19:59.788" v="22116" actId="20577"/>
          <ac:spMkLst>
            <pc:docMk/>
            <pc:sldMk cId="3004511547" sldId="1943"/>
            <ac:spMk id="27" creationId="{47C08B2B-23F4-7522-BA72-EC9C43549CD8}"/>
          </ac:spMkLst>
        </pc:spChg>
        <pc:spChg chg="del">
          <ac:chgData name="Mr J Bee (BWCET)" userId="a1856448-f297-487a-a7ea-498499ce4ab3" providerId="ADAL" clId="{7B77F153-592D-49B5-BFF1-A2EAA9389930}" dt="2024-11-14T18:18:04.633" v="21994" actId="478"/>
          <ac:spMkLst>
            <pc:docMk/>
            <pc:sldMk cId="3004511547" sldId="1943"/>
            <ac:spMk id="28" creationId="{88C67BAB-CA6F-6831-07FE-7E41B2013E10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29" creationId="{CE6B8164-D735-20E1-8606-85E3D5CE555C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30" creationId="{62C9B976-3CB0-CC51-03DC-4BA08DD5CEC9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32" creationId="{A7E97B26-475C-A5BD-5387-5A593277E5B6}"/>
          </ac:spMkLst>
        </pc:spChg>
        <pc:spChg chg="del">
          <ac:chgData name="Mr J Bee (BWCET)" userId="a1856448-f297-487a-a7ea-498499ce4ab3" providerId="ADAL" clId="{7B77F153-592D-49B5-BFF1-A2EAA9389930}" dt="2024-11-14T18:18:04.633" v="21994" actId="478"/>
          <ac:spMkLst>
            <pc:docMk/>
            <pc:sldMk cId="3004511547" sldId="1943"/>
            <ac:spMk id="41" creationId="{9D752809-D6CC-9535-CE11-85F85E6C429B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52" creationId="{33E77E71-8A63-1656-7E6C-551B0E5935F2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55" creationId="{225A5704-9681-E918-1FB9-CC02EB529E54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56" creationId="{A93D141B-E70C-BA3C-B0E5-394980824F17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57" creationId="{9466F6B3-20A1-71DE-AA48-4D9E85302FC1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58" creationId="{2C7CE213-1D4F-C82A-2AC6-48B5949C123D}"/>
          </ac:spMkLst>
        </pc:spChg>
        <pc:spChg chg="del">
          <ac:chgData name="Mr J Bee (BWCET)" userId="a1856448-f297-487a-a7ea-498499ce4ab3" providerId="ADAL" clId="{7B77F153-592D-49B5-BFF1-A2EAA9389930}" dt="2024-11-14T18:18:04.633" v="21994" actId="478"/>
          <ac:spMkLst>
            <pc:docMk/>
            <pc:sldMk cId="3004511547" sldId="1943"/>
            <ac:spMk id="129" creationId="{A852092D-0259-BA73-DAA3-86D6AB832C7F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130" creationId="{3ADF9B2F-C856-E5FE-42D7-EF191CE908BA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133" creationId="{B78AFC81-8552-A59D-FE6F-C7284DFB757C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134" creationId="{21012DF4-A838-FA2A-14D7-862B76E3F1FB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135" creationId="{F86DAD93-856C-9729-D5D9-15215FE81C57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136" creationId="{E5399C90-9C3B-486F-BF4A-0A9FFB6056E8}"/>
          </ac:spMkLst>
        </pc:spChg>
        <pc:spChg chg="del">
          <ac:chgData name="Mr J Bee (BWCET)" userId="a1856448-f297-487a-a7ea-498499ce4ab3" providerId="ADAL" clId="{7B77F153-592D-49B5-BFF1-A2EAA9389930}" dt="2024-11-14T18:18:04.633" v="21994" actId="478"/>
          <ac:spMkLst>
            <pc:docMk/>
            <pc:sldMk cId="3004511547" sldId="1943"/>
            <ac:spMk id="143" creationId="{A68A052A-5AB3-229E-3CEF-E9AF8A74EB3E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144" creationId="{7159575B-6424-2BE2-BC44-5230C9BB859E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147" creationId="{A1A9AF3B-441F-C9BB-FF7F-E44A40CE65AB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148" creationId="{8774F9AB-59ED-92F0-0348-29795C502C45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149" creationId="{BFAE74FB-B5C7-BA74-B919-3B65E8CDA9AB}"/>
          </ac:spMkLst>
        </pc:spChg>
        <pc:spChg chg="del">
          <ac:chgData name="Mr J Bee (BWCET)" userId="a1856448-f297-487a-a7ea-498499ce4ab3" providerId="ADAL" clId="{7B77F153-592D-49B5-BFF1-A2EAA9389930}" dt="2024-11-14T18:17:49.486" v="21992" actId="478"/>
          <ac:spMkLst>
            <pc:docMk/>
            <pc:sldMk cId="3004511547" sldId="1943"/>
            <ac:spMk id="150" creationId="{1E719D0C-C5DC-66C9-F2D3-0145F8E9A29F}"/>
          </ac:spMkLst>
        </pc:spChg>
        <pc:spChg chg="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229" creationId="{B837C54D-4986-E761-CA27-E7A8BB722E90}"/>
          </ac:spMkLst>
        </pc:spChg>
        <pc:spChg chg="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230" creationId="{D2B35693-73D2-820A-35C1-F26F7356764D}"/>
          </ac:spMkLst>
        </pc:spChg>
        <pc:spChg chg="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231" creationId="{4C5D99EE-2FD9-44C3-6367-D45A67401F70}"/>
          </ac:spMkLst>
        </pc:spChg>
        <pc:spChg chg="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232" creationId="{540DA684-78B3-45CE-B6F5-1C6510C596A1}"/>
          </ac:spMkLst>
        </pc:spChg>
        <pc:spChg chg="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233" creationId="{32D64053-D851-0E54-E981-7D22AA9ED29C}"/>
          </ac:spMkLst>
        </pc:spChg>
        <pc:spChg chg="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234" creationId="{93E61B7A-7267-4EDF-9005-863D65D7EB5B}"/>
          </ac:spMkLst>
        </pc:spChg>
        <pc:spChg chg="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235" creationId="{2B0622DA-2880-49CE-A076-7567B422CD6C}"/>
          </ac:spMkLst>
        </pc:spChg>
        <pc:spChg chg="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236" creationId="{DF77D90D-1C84-49DA-A2D6-7DF64657F183}"/>
          </ac:spMkLst>
        </pc:spChg>
        <pc:spChg chg="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237" creationId="{774F7F60-80F1-9648-1DB0-E48B99E49B70}"/>
          </ac:spMkLst>
        </pc:spChg>
        <pc:spChg chg="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238" creationId="{57AA555F-563C-EB3A-991D-8DCAFBAE5D2C}"/>
          </ac:spMkLst>
        </pc:spChg>
        <pc:spChg chg="mod">
          <ac:chgData name="Mr J Bee (BWCET)" userId="a1856448-f297-487a-a7ea-498499ce4ab3" providerId="ADAL" clId="{7B77F153-592D-49B5-BFF1-A2EAA9389930}" dt="2024-11-14T18:20:56.164" v="22158" actId="1076"/>
          <ac:spMkLst>
            <pc:docMk/>
            <pc:sldMk cId="3004511547" sldId="1943"/>
            <ac:spMk id="239" creationId="{FD3CDB78-002F-C88A-EA1F-CF5AF8BBCCBE}"/>
          </ac:spMkLst>
        </pc:spChg>
        <pc:grpChg chg="del">
          <ac:chgData name="Mr J Bee (BWCET)" userId="a1856448-f297-487a-a7ea-498499ce4ab3" providerId="ADAL" clId="{7B77F153-592D-49B5-BFF1-A2EAA9389930}" dt="2024-11-14T18:18:04.633" v="21994" actId="478"/>
          <ac:grpSpMkLst>
            <pc:docMk/>
            <pc:sldMk cId="3004511547" sldId="1943"/>
            <ac:grpSpMk id="22" creationId="{17A72AF5-78E6-E149-3653-98012F578637}"/>
          </ac:grpSpMkLst>
        </pc:grpChg>
        <pc:grpChg chg="del">
          <ac:chgData name="Mr J Bee (BWCET)" userId="a1856448-f297-487a-a7ea-498499ce4ab3" providerId="ADAL" clId="{7B77F153-592D-49B5-BFF1-A2EAA9389930}" dt="2024-11-14T18:17:49.486" v="21992" actId="478"/>
          <ac:grpSpMkLst>
            <pc:docMk/>
            <pc:sldMk cId="3004511547" sldId="1943"/>
            <ac:grpSpMk id="35" creationId="{0EF9F213-321F-2809-1F4C-7076C5F8C1E1}"/>
          </ac:grpSpMkLst>
        </pc:grpChg>
        <pc:grpChg chg="del">
          <ac:chgData name="Mr J Bee (BWCET)" userId="a1856448-f297-487a-a7ea-498499ce4ab3" providerId="ADAL" clId="{7B77F153-592D-49B5-BFF1-A2EAA9389930}" dt="2024-11-14T18:18:04.633" v="21994" actId="478"/>
          <ac:grpSpMkLst>
            <pc:docMk/>
            <pc:sldMk cId="3004511547" sldId="1943"/>
            <ac:grpSpMk id="38" creationId="{172F2073-DC23-2242-8EB2-84C4BB954266}"/>
          </ac:grpSpMkLst>
        </pc:grpChg>
        <pc:grpChg chg="del">
          <ac:chgData name="Mr J Bee (BWCET)" userId="a1856448-f297-487a-a7ea-498499ce4ab3" providerId="ADAL" clId="{7B77F153-592D-49B5-BFF1-A2EAA9389930}" dt="2024-11-14T18:17:49.486" v="21992" actId="478"/>
          <ac:grpSpMkLst>
            <pc:docMk/>
            <pc:sldMk cId="3004511547" sldId="1943"/>
            <ac:grpSpMk id="59" creationId="{BC80F15E-5E90-3A75-17D4-FFCFA695B5E8}"/>
          </ac:grpSpMkLst>
        </pc:grpChg>
        <pc:grpChg chg="del">
          <ac:chgData name="Mr J Bee (BWCET)" userId="a1856448-f297-487a-a7ea-498499ce4ab3" providerId="ADAL" clId="{7B77F153-592D-49B5-BFF1-A2EAA9389930}" dt="2024-11-14T18:18:04.633" v="21994" actId="478"/>
          <ac:grpSpMkLst>
            <pc:docMk/>
            <pc:sldMk cId="3004511547" sldId="1943"/>
            <ac:grpSpMk id="62" creationId="{CAF85867-F398-8EC8-5849-8E6346D1FED7}"/>
          </ac:grpSpMkLst>
        </pc:grpChg>
        <pc:grpChg chg="del">
          <ac:chgData name="Mr J Bee (BWCET)" userId="a1856448-f297-487a-a7ea-498499ce4ab3" providerId="ADAL" clId="{7B77F153-592D-49B5-BFF1-A2EAA9389930}" dt="2024-11-14T18:17:49.486" v="21992" actId="478"/>
          <ac:grpSpMkLst>
            <pc:docMk/>
            <pc:sldMk cId="3004511547" sldId="1943"/>
            <ac:grpSpMk id="137" creationId="{4E2E027D-78A0-2D07-1C3E-1CAA283F47B9}"/>
          </ac:grpSpMkLst>
        </pc:grpChg>
        <pc:grpChg chg="del">
          <ac:chgData name="Mr J Bee (BWCET)" userId="a1856448-f297-487a-a7ea-498499ce4ab3" providerId="ADAL" clId="{7B77F153-592D-49B5-BFF1-A2EAA9389930}" dt="2024-11-14T18:18:04.633" v="21994" actId="478"/>
          <ac:grpSpMkLst>
            <pc:docMk/>
            <pc:sldMk cId="3004511547" sldId="1943"/>
            <ac:grpSpMk id="140" creationId="{A72D5AD1-493D-B814-A4C2-64A2E9BC1B12}"/>
          </ac:grpSpMkLst>
        </pc:grpChg>
        <pc:grpChg chg="del">
          <ac:chgData name="Mr J Bee (BWCET)" userId="a1856448-f297-487a-a7ea-498499ce4ab3" providerId="ADAL" clId="{7B77F153-592D-49B5-BFF1-A2EAA9389930}" dt="2024-11-14T18:17:49.486" v="21992" actId="478"/>
          <ac:grpSpMkLst>
            <pc:docMk/>
            <pc:sldMk cId="3004511547" sldId="1943"/>
            <ac:grpSpMk id="151" creationId="{85546251-E922-1F6B-D4EC-4A6503EB1FFF}"/>
          </ac:grpSpMkLst>
        </pc:grpChg>
        <pc:picChg chg="add del mod">
          <ac:chgData name="Mr J Bee (BWCET)" userId="a1856448-f297-487a-a7ea-498499ce4ab3" providerId="ADAL" clId="{7B77F153-592D-49B5-BFF1-A2EAA9389930}" dt="2024-11-14T20:43:43.040" v="23376" actId="478"/>
          <ac:picMkLst>
            <pc:docMk/>
            <pc:sldMk cId="3004511547" sldId="1943"/>
            <ac:picMk id="12" creationId="{596FC457-000D-146A-2FE9-AC2E01D3447F}"/>
          </ac:picMkLst>
        </pc:picChg>
        <pc:cxnChg chg="del mod">
          <ac:chgData name="Mr J Bee (BWCET)" userId="a1856448-f297-487a-a7ea-498499ce4ab3" providerId="ADAL" clId="{7B77F153-592D-49B5-BFF1-A2EAA9389930}" dt="2024-11-14T18:17:49.486" v="21992" actId="478"/>
          <ac:cxnSpMkLst>
            <pc:docMk/>
            <pc:sldMk cId="3004511547" sldId="1943"/>
            <ac:cxnSpMk id="7" creationId="{13E5A7B5-9ECB-D9A4-A596-7CF32A7AE5A4}"/>
          </ac:cxnSpMkLst>
        </pc:cxnChg>
        <pc:cxnChg chg="del">
          <ac:chgData name="Mr J Bee (BWCET)" userId="a1856448-f297-487a-a7ea-498499ce4ab3" providerId="ADAL" clId="{7B77F153-592D-49B5-BFF1-A2EAA9389930}" dt="2024-11-14T18:17:49.486" v="21992" actId="478"/>
          <ac:cxnSpMkLst>
            <pc:docMk/>
            <pc:sldMk cId="3004511547" sldId="1943"/>
            <ac:cxnSpMk id="15" creationId="{4F0F15F7-1EBF-4F63-9080-761F44B056C9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5" creationId="{CB250D03-9F99-49F5-D602-329D4A784918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1" creationId="{446499D8-1D5F-F39F-45CC-3D48E1AB510C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4" creationId="{BA4C3686-9644-2827-EE4C-D67B1F02A6BD}"/>
          </ac:cxnSpMkLst>
        </pc:cxnChg>
        <pc:cxnChg chg="del mod">
          <ac:chgData name="Mr J Bee (BWCET)" userId="a1856448-f297-487a-a7ea-498499ce4ab3" providerId="ADAL" clId="{7B77F153-592D-49B5-BFF1-A2EAA9389930}" dt="2024-11-14T18:17:49.486" v="21992" actId="478"/>
          <ac:cxnSpMkLst>
            <pc:docMk/>
            <pc:sldMk cId="3004511547" sldId="1943"/>
            <ac:cxnSpMk id="53" creationId="{A4D1FA70-C5BE-1D44-3A76-55CD828ECC9B}"/>
          </ac:cxnSpMkLst>
        </pc:cxnChg>
        <pc:cxnChg chg="del">
          <ac:chgData name="Mr J Bee (BWCET)" userId="a1856448-f297-487a-a7ea-498499ce4ab3" providerId="ADAL" clId="{7B77F153-592D-49B5-BFF1-A2EAA9389930}" dt="2024-11-14T18:17:49.486" v="21992" actId="478"/>
          <ac:cxnSpMkLst>
            <pc:docMk/>
            <pc:sldMk cId="3004511547" sldId="1943"/>
            <ac:cxnSpMk id="54" creationId="{D24C2A99-BAFC-D3F0-4B7C-1C6A04787E5B}"/>
          </ac:cxnSpMkLst>
        </pc:cxnChg>
        <pc:cxnChg chg="del mod">
          <ac:chgData name="Mr J Bee (BWCET)" userId="a1856448-f297-487a-a7ea-498499ce4ab3" providerId="ADAL" clId="{7B77F153-592D-49B5-BFF1-A2EAA9389930}" dt="2024-11-14T18:17:49.486" v="21992" actId="478"/>
          <ac:cxnSpMkLst>
            <pc:docMk/>
            <pc:sldMk cId="3004511547" sldId="1943"/>
            <ac:cxnSpMk id="131" creationId="{19419FC7-DB34-86A8-3020-CC7B9C15C654}"/>
          </ac:cxnSpMkLst>
        </pc:cxnChg>
        <pc:cxnChg chg="del">
          <ac:chgData name="Mr J Bee (BWCET)" userId="a1856448-f297-487a-a7ea-498499ce4ab3" providerId="ADAL" clId="{7B77F153-592D-49B5-BFF1-A2EAA9389930}" dt="2024-11-14T18:17:49.486" v="21992" actId="478"/>
          <ac:cxnSpMkLst>
            <pc:docMk/>
            <pc:sldMk cId="3004511547" sldId="1943"/>
            <ac:cxnSpMk id="132" creationId="{6F181E66-F4D2-1AD2-DDCA-604BD22CE417}"/>
          </ac:cxnSpMkLst>
        </pc:cxnChg>
        <pc:cxnChg chg="del mod">
          <ac:chgData name="Mr J Bee (BWCET)" userId="a1856448-f297-487a-a7ea-498499ce4ab3" providerId="ADAL" clId="{7B77F153-592D-49B5-BFF1-A2EAA9389930}" dt="2024-11-14T18:17:49.486" v="21992" actId="478"/>
          <ac:cxnSpMkLst>
            <pc:docMk/>
            <pc:sldMk cId="3004511547" sldId="1943"/>
            <ac:cxnSpMk id="145" creationId="{7D23CB0F-1C7C-3F87-EA7D-35BD30105374}"/>
          </ac:cxnSpMkLst>
        </pc:cxnChg>
        <pc:cxnChg chg="del">
          <ac:chgData name="Mr J Bee (BWCET)" userId="a1856448-f297-487a-a7ea-498499ce4ab3" providerId="ADAL" clId="{7B77F153-592D-49B5-BFF1-A2EAA9389930}" dt="2024-11-14T18:17:49.486" v="21992" actId="478"/>
          <ac:cxnSpMkLst>
            <pc:docMk/>
            <pc:sldMk cId="3004511547" sldId="1943"/>
            <ac:cxnSpMk id="146" creationId="{75AFA592-95BD-E866-D954-810C08BE65AF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171" creationId="{F1317A2E-B6F6-8122-F59B-606D296328B0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22" creationId="{8BE4FBB9-71C1-DB6F-7790-2D348C768D21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23" creationId="{6BB13920-22BC-1975-5257-A1C7213968AE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24" creationId="{7BE21910-48DD-604B-9791-D9D5E2005DEE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25" creationId="{CA9C27D2-CEF0-BBF6-9750-56ABDE301772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26" creationId="{58218D50-3B54-A2CB-F140-2642F1A68C43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27" creationId="{BE6B23D5-87E8-786B-42F2-090473DE34CD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28" creationId="{56D87147-DCB3-541D-F6FD-9813A6AC4A25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40" creationId="{D64A7B03-0FDB-A7A5-2907-8F76A552DFB7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41" creationId="{008E61B9-D55B-47A2-7872-5250B9E316FC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42" creationId="{70AA69CB-6641-526A-0854-4A62AF81ABDD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43" creationId="{0269B85B-9BF0-1277-A3AB-BEAC7427AE63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44" creationId="{00FFCF5F-ACBA-26BF-DD30-F256DA61D1EB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45" creationId="{C6FE4258-47C8-7362-1B9A-E4BA5D50EB59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46" creationId="{7383DE1A-9E51-B198-AA5A-812B2E7861BC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47" creationId="{87C8E9E8-0E0A-859B-0D5A-841C9781608E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48" creationId="{0A0A061A-56A6-BE07-710B-4805EA56969D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49" creationId="{33406D3C-81E2-0336-C5ED-4C7464C85FBD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50" creationId="{769EC6F2-85E6-F639-4D01-381090AD11B0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51" creationId="{9F52000E-18A8-9428-4339-7C8B78A8B16C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52" creationId="{AEDCAEE0-357C-1773-717C-B94741B76A49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53" creationId="{AC147F8F-77DD-4ED0-A3FB-4F8B867C45E1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54" creationId="{FE832837-5B4B-C5E1-AA81-DAF1DA2094D8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55" creationId="{136A8D28-FC6F-D500-10A8-6AC98F344E6E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56" creationId="{78625E1C-77AC-E42D-475A-5F84E4F9AD69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57" creationId="{CE2921E9-04FB-402B-022D-3AE9C25D1B11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58" creationId="{59EB7106-BCA3-8C06-5B09-943404698127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59" creationId="{E21F3FB5-BD4F-D4DD-1911-8FF7CD1E07AA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60" creationId="{5BDB58F9-EA53-51A2-498B-7978D710F71F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61" creationId="{DDCF6A2E-364C-66F2-2A42-B1F9FE662E53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62" creationId="{CE9D60D1-BE2A-2F0E-9C36-1DD4E266C3D1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63" creationId="{56005EF2-6771-205A-A15F-7EB862DDE851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64" creationId="{049E8B99-762E-4B88-4ACB-89C9EF129FA9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65" creationId="{A91AAC82-DB3C-E77A-DFB9-450692608C27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66" creationId="{569DF9ED-1A49-D676-B8F5-7CD191FBFFA6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67" creationId="{517727BA-6E59-38B9-943C-1CB6252F05FE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68" creationId="{22735724-62A7-5207-727D-C0DD1F997DE0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69" creationId="{759991EB-9B91-EAFC-DA72-9D47DAD16D41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70" creationId="{22714622-9ACD-2D6E-8293-0FEEB2DDAC22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71" creationId="{F59E1F30-060A-D6B0-48F2-DD9BF3DA39D4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72" creationId="{D9107E0E-ED1F-AACE-C588-91C7C165B14A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73" creationId="{122A602C-FE52-21D4-1D39-8B62412B92CD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74" creationId="{DED69251-D8A0-0DD0-1BFF-581C5F9EF6D1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75" creationId="{BAC94E34-C95B-C49A-05D4-DFDC627919CA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76" creationId="{20E2DBA8-5552-DCF8-5F66-01CF9CB7A92E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77" creationId="{1E7756F8-0A39-6943-07EC-43F9B55CE0E2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78" creationId="{38B5C97B-7933-33B9-C34C-D5EEC14FC9EF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79" creationId="{E7C56B5E-142C-0775-D2FC-A548D9B169D7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80" creationId="{5568FC33-9582-8006-4FDA-EAE497DA1B21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81" creationId="{7974635F-145D-6DB4-1543-CFE31A64BEA3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82" creationId="{37B33E30-D5F0-CFAF-F44F-65FA81760E32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83" creationId="{B09DE151-A1DE-9646-6FB2-E3397B7AF437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84" creationId="{38EE182C-5C8B-09B8-FDAD-F9364B8612D8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85" creationId="{367206B8-B4BC-7DD2-240E-CCC69E4D5DD1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86" creationId="{9CCD01FE-54EE-EC39-2DE1-D2CB2FFB4818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87" creationId="{9649FC4E-D15C-E8BF-2641-7DF40D874AE5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88" creationId="{65B60D8A-828E-1C05-7275-846C38BE9FBC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89" creationId="{39381DC5-F269-60A7-A0CE-47D534716D23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90" creationId="{2446D5B8-A61D-F1C4-2A95-0A6EBCB538C5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91" creationId="{A45227A6-901F-0223-4080-C48755709385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92" creationId="{FF1BCBF8-9D7B-CAC6-C7D7-03E253253090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93" creationId="{A594D84C-5CD8-C7F5-7C3F-E4407BA75AF9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94" creationId="{4B4B4854-A7DC-59AD-6213-72A328C19A55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95" creationId="{F3CFFA75-52E6-5E10-1C42-D8C173BAC7B3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96" creationId="{32380034-E6E9-AA21-E334-68BA3D677533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97" creationId="{98410839-3872-CDAC-565D-CAB7BE5F4A67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98" creationId="{2F3DE6A4-88C0-D2C7-B358-DDA29FFA7209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299" creationId="{93B008E5-0AA4-4326-9918-968AB6DDB95B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00" creationId="{3A6CB022-AAFB-404B-75BB-53AC0810F0C1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01" creationId="{0E049AF1-F201-7BD4-029C-00C615B71144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02" creationId="{149F9C8C-FE16-1285-7A29-526437A82AA5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03" creationId="{B16ACEAC-5A64-EDFA-FFD4-4EF648EAD18D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04" creationId="{5519F62C-3F4E-F478-3B60-FD61074AEDE2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05" creationId="{9BADF7A0-0AEC-A8A8-57ED-1BC863DF5F79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06" creationId="{A7E79833-734F-2AC1-14A2-861A232FF663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07" creationId="{72056D73-8355-1F50-2456-FB0B0B70CF73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08" creationId="{2C22DA9A-9ACB-7B03-1572-A6809AD64374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09" creationId="{420DC05D-AF0F-4B07-E3F2-AB1FEA0ADED7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10" creationId="{8BA06FFB-5E07-09A5-3C11-909D9C11D6E4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11" creationId="{CEF68CFE-CE9C-6575-0D10-876056A6DA47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12" creationId="{06795AE8-C58F-1E0C-21F0-BD6EEEF76FC5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13" creationId="{B2FCF68B-9163-8B75-4DE7-175698BF4340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14" creationId="{8F0EB197-B003-E205-D6AC-ABB58C59CB70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15" creationId="{1DFA69E1-A54A-A15D-16BC-F3E18864DB70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16" creationId="{CFF78586-EAA7-BF03-66D9-2B9AFF3BF1C7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17" creationId="{7B33113A-B692-583F-4EC2-8E64C795E592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18" creationId="{9C6BA1C9-6279-BAAE-C0F7-72C0AA4DA4A9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19" creationId="{29F019A2-C6C7-9AB5-2375-2651DF168DF3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20" creationId="{DC2173E6-7AE4-938C-39D5-0B5241689155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21" creationId="{AB1E5CA0-8CB7-8E0D-0CED-DD5143973652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22" creationId="{1B063064-8FA3-EB72-4D5D-9223D409C4E4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23" creationId="{487D4E8F-FD26-1AF0-A767-2D20EA4722CC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24" creationId="{A6A53CB0-A96A-1077-6DF4-04D96C3A2BB5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25" creationId="{3B404C09-B9F2-3EB7-5ACA-BA366B6AB502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26" creationId="{A3CC1CA0-DB7B-F65F-78FD-E88864257CA5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27" creationId="{C542B45B-38CC-5E38-1BB3-1A57F23056D4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28" creationId="{183F2AE8-D3DC-E0ED-CC66-3C0210F29631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29" creationId="{69CD87AA-C7C6-FE7C-8278-4E3F20310096}"/>
          </ac:cxnSpMkLst>
        </pc:cxnChg>
        <pc:cxnChg chg="mod">
          <ac:chgData name="Mr J Bee (BWCET)" userId="a1856448-f297-487a-a7ea-498499ce4ab3" providerId="ADAL" clId="{7B77F153-592D-49B5-BFF1-A2EAA9389930}" dt="2024-11-14T18:20:56.164" v="22158" actId="1076"/>
          <ac:cxnSpMkLst>
            <pc:docMk/>
            <pc:sldMk cId="3004511547" sldId="1943"/>
            <ac:cxnSpMk id="330" creationId="{290305D1-F864-D3EB-0020-C2BDEBCEB5AC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2380461191" sldId="1944"/>
        </pc:sldMkLst>
        <pc:spChg chg="del">
          <ac:chgData name="Mr J Bee (BWCET)" userId="a1856448-f297-487a-a7ea-498499ce4ab3" providerId="ADAL" clId="{7B77F153-592D-49B5-BFF1-A2EAA9389930}" dt="2024-11-14T18:23:44.946" v="22202" actId="478"/>
          <ac:spMkLst>
            <pc:docMk/>
            <pc:sldMk cId="2380461191" sldId="1944"/>
            <ac:spMk id="3" creationId="{41B7CDE5-5022-0427-9EBB-24BF7EE1FA31}"/>
          </ac:spMkLst>
        </pc:spChg>
        <pc:spChg chg="del">
          <ac:chgData name="Mr J Bee (BWCET)" userId="a1856448-f297-487a-a7ea-498499ce4ab3" providerId="ADAL" clId="{7B77F153-592D-49B5-BFF1-A2EAA9389930}" dt="2024-11-14T18:23:41.975" v="22200" actId="478"/>
          <ac:spMkLst>
            <pc:docMk/>
            <pc:sldMk cId="2380461191" sldId="1944"/>
            <ac:spMk id="4" creationId="{964192CC-216A-F322-FC6C-598254EF1D2A}"/>
          </ac:spMkLst>
        </pc:spChg>
        <pc:spChg chg="del">
          <ac:chgData name="Mr J Bee (BWCET)" userId="a1856448-f297-487a-a7ea-498499ce4ab3" providerId="ADAL" clId="{7B77F153-592D-49B5-BFF1-A2EAA9389930}" dt="2024-11-14T18:23:43.166" v="22201" actId="478"/>
          <ac:spMkLst>
            <pc:docMk/>
            <pc:sldMk cId="2380461191" sldId="1944"/>
            <ac:spMk id="5" creationId="{73183334-B998-6440-CA87-E863371267F1}"/>
          </ac:spMkLst>
        </pc:spChg>
        <pc:spChg chg="del">
          <ac:chgData name="Mr J Bee (BWCET)" userId="a1856448-f297-487a-a7ea-498499ce4ab3" providerId="ADAL" clId="{7B77F153-592D-49B5-BFF1-A2EAA9389930}" dt="2024-11-14T18:23:41.975" v="22200" actId="478"/>
          <ac:spMkLst>
            <pc:docMk/>
            <pc:sldMk cId="2380461191" sldId="1944"/>
            <ac:spMk id="6" creationId="{553CD38E-D1A1-9BFF-0969-B89CAEB4BF1D}"/>
          </ac:spMkLst>
        </pc:spChg>
        <pc:spChg chg="mod topLvl">
          <ac:chgData name="Mr J Bee (BWCET)" userId="a1856448-f297-487a-a7ea-498499ce4ab3" providerId="ADAL" clId="{7B77F153-592D-49B5-BFF1-A2EAA9389930}" dt="2024-11-14T18:26:26.647" v="22255" actId="165"/>
          <ac:spMkLst>
            <pc:docMk/>
            <pc:sldMk cId="2380461191" sldId="1944"/>
            <ac:spMk id="8" creationId="{AE8EE960-C08B-E146-4FCC-83A9F3C6BC9A}"/>
          </ac:spMkLst>
        </pc:spChg>
        <pc:spChg chg="del">
          <ac:chgData name="Mr J Bee (BWCET)" userId="a1856448-f297-487a-a7ea-498499ce4ab3" providerId="ADAL" clId="{7B77F153-592D-49B5-BFF1-A2EAA9389930}" dt="2024-11-14T18:23:46.379" v="22203" actId="478"/>
          <ac:spMkLst>
            <pc:docMk/>
            <pc:sldMk cId="2380461191" sldId="1944"/>
            <ac:spMk id="9" creationId="{7958E581-6BD5-C480-C87E-A67DF3D97B38}"/>
          </ac:spMkLst>
        </pc:spChg>
        <pc:spChg chg="del">
          <ac:chgData name="Mr J Bee (BWCET)" userId="a1856448-f297-487a-a7ea-498499ce4ab3" providerId="ADAL" clId="{7B77F153-592D-49B5-BFF1-A2EAA9389930}" dt="2024-11-14T18:23:41.975" v="22200" actId="478"/>
          <ac:spMkLst>
            <pc:docMk/>
            <pc:sldMk cId="2380461191" sldId="1944"/>
            <ac:spMk id="10" creationId="{447E9E23-0F45-4768-BA6C-13BCFA98BA00}"/>
          </ac:spMkLst>
        </pc:spChg>
        <pc:spChg chg="add mod">
          <ac:chgData name="Mr J Bee (BWCET)" userId="a1856448-f297-487a-a7ea-498499ce4ab3" providerId="ADAL" clId="{7B77F153-592D-49B5-BFF1-A2EAA9389930}" dt="2024-11-14T18:27:55.711" v="22268" actId="1037"/>
          <ac:spMkLst>
            <pc:docMk/>
            <pc:sldMk cId="2380461191" sldId="1944"/>
            <ac:spMk id="13" creationId="{FBD6279E-4C4B-9F90-2157-A02187A7B085}"/>
          </ac:spMkLst>
        </pc:spChg>
        <pc:spChg chg="add del mod">
          <ac:chgData name="Mr J Bee (BWCET)" userId="a1856448-f297-487a-a7ea-498499ce4ab3" providerId="ADAL" clId="{7B77F153-592D-49B5-BFF1-A2EAA9389930}" dt="2024-11-14T18:25:46.776" v="22240" actId="478"/>
          <ac:spMkLst>
            <pc:docMk/>
            <pc:sldMk cId="2380461191" sldId="1944"/>
            <ac:spMk id="14" creationId="{19A9FF5B-9548-60C3-6FC0-8AA441390D59}"/>
          </ac:spMkLst>
        </pc:spChg>
        <pc:spChg chg="add mod">
          <ac:chgData name="Mr J Bee (BWCET)" userId="a1856448-f297-487a-a7ea-498499ce4ab3" providerId="ADAL" clId="{7B77F153-592D-49B5-BFF1-A2EAA9389930}" dt="2024-11-14T18:26:53.608" v="22259" actId="1076"/>
          <ac:spMkLst>
            <pc:docMk/>
            <pc:sldMk cId="2380461191" sldId="1944"/>
            <ac:spMk id="15" creationId="{4A6EFE79-F84F-3963-DB6E-47D712C95E3C}"/>
          </ac:spMkLst>
        </pc:spChg>
        <pc:spChg chg="add mod">
          <ac:chgData name="Mr J Bee (BWCET)" userId="a1856448-f297-487a-a7ea-498499ce4ab3" providerId="ADAL" clId="{7B77F153-592D-49B5-BFF1-A2EAA9389930}" dt="2024-11-14T18:28:52.692" v="22279" actId="20577"/>
          <ac:spMkLst>
            <pc:docMk/>
            <pc:sldMk cId="2380461191" sldId="1944"/>
            <ac:spMk id="17" creationId="{6645F859-F336-D002-6ACB-F5174D9F31F8}"/>
          </ac:spMkLst>
        </pc:spChg>
        <pc:spChg chg="add mod">
          <ac:chgData name="Mr J Bee (BWCET)" userId="a1856448-f297-487a-a7ea-498499ce4ab3" providerId="ADAL" clId="{7B77F153-592D-49B5-BFF1-A2EAA9389930}" dt="2024-11-14T18:29:23.953" v="22288" actId="1037"/>
          <ac:spMkLst>
            <pc:docMk/>
            <pc:sldMk cId="2380461191" sldId="1944"/>
            <ac:spMk id="19" creationId="{69CC02F4-8238-6279-63CE-B4BA7547B6C6}"/>
          </ac:spMkLst>
        </pc:spChg>
        <pc:spChg chg="add mod">
          <ac:chgData name="Mr J Bee (BWCET)" userId="a1856448-f297-487a-a7ea-498499ce4ab3" providerId="ADAL" clId="{7B77F153-592D-49B5-BFF1-A2EAA9389930}" dt="2024-11-14T18:28:42.185" v="22273" actId="1037"/>
          <ac:spMkLst>
            <pc:docMk/>
            <pc:sldMk cId="2380461191" sldId="1944"/>
            <ac:spMk id="20" creationId="{846A14A8-DDDA-3838-B9D1-51BD115A7B52}"/>
          </ac:spMkLst>
        </pc:spChg>
        <pc:spChg chg="add mod">
          <ac:chgData name="Mr J Bee (BWCET)" userId="a1856448-f297-487a-a7ea-498499ce4ab3" providerId="ADAL" clId="{7B77F153-592D-49B5-BFF1-A2EAA9389930}" dt="2024-11-14T18:30:52.404" v="22355" actId="20577"/>
          <ac:spMkLst>
            <pc:docMk/>
            <pc:sldMk cId="2380461191" sldId="1944"/>
            <ac:spMk id="22" creationId="{CC0349A4-8D1F-B85F-9CA2-A1A2B7EC1B3A}"/>
          </ac:spMkLst>
        </pc:spChg>
        <pc:spChg chg="add mod">
          <ac:chgData name="Mr J Bee (BWCET)" userId="a1856448-f297-487a-a7ea-498499ce4ab3" providerId="ADAL" clId="{7B77F153-592D-49B5-BFF1-A2EAA9389930}" dt="2024-11-14T18:30:48.989" v="22351" actId="20577"/>
          <ac:spMkLst>
            <pc:docMk/>
            <pc:sldMk cId="2380461191" sldId="1944"/>
            <ac:spMk id="24" creationId="{CEE68DAA-BC9B-C5AB-FF97-710DA05E36AE}"/>
          </ac:spMkLst>
        </pc:spChg>
        <pc:spChg chg="mod">
          <ac:chgData name="Mr J Bee (BWCET)" userId="a1856448-f297-487a-a7ea-498499ce4ab3" providerId="ADAL" clId="{7B77F153-592D-49B5-BFF1-A2EAA9389930}" dt="2024-11-14T18:35:54.491" v="22527" actId="20577"/>
          <ac:spMkLst>
            <pc:docMk/>
            <pc:sldMk cId="2380461191" sldId="1944"/>
            <ac:spMk id="27" creationId="{C2E28D72-C5C8-7C29-17A1-CAB5EFB5C0BF}"/>
          </ac:spMkLst>
        </pc:spChg>
        <pc:spChg chg="add mod">
          <ac:chgData name="Mr J Bee (BWCET)" userId="a1856448-f297-487a-a7ea-498499ce4ab3" providerId="ADAL" clId="{7B77F153-592D-49B5-BFF1-A2EAA9389930}" dt="2024-11-14T18:31:30.960" v="22363" actId="20577"/>
          <ac:spMkLst>
            <pc:docMk/>
            <pc:sldMk cId="2380461191" sldId="1944"/>
            <ac:spMk id="28" creationId="{8C9F4B3A-F18A-377F-AEFF-33CDEA4E2E2B}"/>
          </ac:spMkLst>
        </pc:spChg>
        <pc:grpChg chg="add del mod">
          <ac:chgData name="Mr J Bee (BWCET)" userId="a1856448-f297-487a-a7ea-498499ce4ab3" providerId="ADAL" clId="{7B77F153-592D-49B5-BFF1-A2EAA9389930}" dt="2024-11-14T18:26:26.647" v="22255" actId="165"/>
          <ac:grpSpMkLst>
            <pc:docMk/>
            <pc:sldMk cId="2380461191" sldId="1944"/>
            <ac:grpSpMk id="2" creationId="{A3572D4D-EBE3-17D9-E0B1-9DC5CD61C9F2}"/>
          </ac:grpSpMkLst>
        </pc:grpChg>
        <pc:cxnChg chg="mod topLvl">
          <ac:chgData name="Mr J Bee (BWCET)" userId="a1856448-f297-487a-a7ea-498499ce4ab3" providerId="ADAL" clId="{7B77F153-592D-49B5-BFF1-A2EAA9389930}" dt="2024-11-14T18:26:26.647" v="22255" actId="165"/>
          <ac:cxnSpMkLst>
            <pc:docMk/>
            <pc:sldMk cId="2380461191" sldId="1944"/>
            <ac:cxnSpMk id="7" creationId="{FED79BB3-421D-9E46-EF23-680CDBDC62FD}"/>
          </ac:cxnSpMkLst>
        </pc:cxnChg>
        <pc:cxnChg chg="add mod">
          <ac:chgData name="Mr J Bee (BWCET)" userId="a1856448-f297-487a-a7ea-498499ce4ab3" providerId="ADAL" clId="{7B77F153-592D-49B5-BFF1-A2EAA9389930}" dt="2024-11-14T18:24:43.101" v="22221"/>
          <ac:cxnSpMkLst>
            <pc:docMk/>
            <pc:sldMk cId="2380461191" sldId="1944"/>
            <ac:cxnSpMk id="11" creationId="{3162F2AC-6458-7947-CCBF-3B2A22AE6640}"/>
          </ac:cxnSpMkLst>
        </pc:cxnChg>
        <pc:cxnChg chg="add mod">
          <ac:chgData name="Mr J Bee (BWCET)" userId="a1856448-f297-487a-a7ea-498499ce4ab3" providerId="ADAL" clId="{7B77F153-592D-49B5-BFF1-A2EAA9389930}" dt="2024-11-14T18:27:55.711" v="22268" actId="1037"/>
          <ac:cxnSpMkLst>
            <pc:docMk/>
            <pc:sldMk cId="2380461191" sldId="1944"/>
            <ac:cxnSpMk id="12" creationId="{563D1A66-3E2C-E55B-399F-AD0F2F86DF79}"/>
          </ac:cxnSpMkLst>
        </pc:cxnChg>
        <pc:cxnChg chg="add mod">
          <ac:chgData name="Mr J Bee (BWCET)" userId="a1856448-f297-487a-a7ea-498499ce4ab3" providerId="ADAL" clId="{7B77F153-592D-49B5-BFF1-A2EAA9389930}" dt="2024-11-14T18:28:42.185" v="22273" actId="1037"/>
          <ac:cxnSpMkLst>
            <pc:docMk/>
            <pc:sldMk cId="2380461191" sldId="1944"/>
            <ac:cxnSpMk id="16" creationId="{A9766A98-1E44-E78C-690A-D6BC8DCFFFA4}"/>
          </ac:cxnSpMkLst>
        </pc:cxnChg>
        <pc:cxnChg chg="add mod">
          <ac:chgData name="Mr J Bee (BWCET)" userId="a1856448-f297-487a-a7ea-498499ce4ab3" providerId="ADAL" clId="{7B77F153-592D-49B5-BFF1-A2EAA9389930}" dt="2024-11-14T18:29:23.953" v="22288" actId="1037"/>
          <ac:cxnSpMkLst>
            <pc:docMk/>
            <pc:sldMk cId="2380461191" sldId="1944"/>
            <ac:cxnSpMk id="18" creationId="{EF9D30F6-FAB5-6DEB-02A7-699BFB94697D}"/>
          </ac:cxnSpMkLst>
        </pc:cxnChg>
        <pc:cxnChg chg="add mod">
          <ac:chgData name="Mr J Bee (BWCET)" userId="a1856448-f297-487a-a7ea-498499ce4ab3" providerId="ADAL" clId="{7B77F153-592D-49B5-BFF1-A2EAA9389930}" dt="2024-11-14T18:30:45.212" v="22347" actId="1038"/>
          <ac:cxnSpMkLst>
            <pc:docMk/>
            <pc:sldMk cId="2380461191" sldId="1944"/>
            <ac:cxnSpMk id="21" creationId="{3F7E5BD8-E1C4-0612-D4F7-A5DD807DF76D}"/>
          </ac:cxnSpMkLst>
        </pc:cxnChg>
        <pc:cxnChg chg="add mod">
          <ac:chgData name="Mr J Bee (BWCET)" userId="a1856448-f297-487a-a7ea-498499ce4ab3" providerId="ADAL" clId="{7B77F153-592D-49B5-BFF1-A2EAA9389930}" dt="2024-11-14T18:30:24.974" v="22331" actId="1037"/>
          <ac:cxnSpMkLst>
            <pc:docMk/>
            <pc:sldMk cId="2380461191" sldId="1944"/>
            <ac:cxnSpMk id="23" creationId="{92626246-1A64-896A-F6BE-80745882B470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7:09.221" v="23345"/>
        <pc:sldMkLst>
          <pc:docMk/>
          <pc:sldMk cId="1425102325" sldId="1945"/>
        </pc:sldMkLst>
        <pc:spChg chg="mod">
          <ac:chgData name="Mr J Bee (BWCET)" userId="a1856448-f297-487a-a7ea-498499ce4ab3" providerId="ADAL" clId="{7B77F153-592D-49B5-BFF1-A2EAA9389930}" dt="2024-11-14T18:33:41.331" v="22408" actId="1037"/>
          <ac:spMkLst>
            <pc:docMk/>
            <pc:sldMk cId="1425102325" sldId="1945"/>
            <ac:spMk id="13" creationId="{6FB70123-F39F-0068-70FC-904E97320CFC}"/>
          </ac:spMkLst>
        </pc:spChg>
        <pc:spChg chg="mod">
          <ac:chgData name="Mr J Bee (BWCET)" userId="a1856448-f297-487a-a7ea-498499ce4ab3" providerId="ADAL" clId="{7B77F153-592D-49B5-BFF1-A2EAA9389930}" dt="2024-11-14T18:34:06.126" v="22449" actId="20577"/>
          <ac:spMkLst>
            <pc:docMk/>
            <pc:sldMk cId="1425102325" sldId="1945"/>
            <ac:spMk id="19" creationId="{A58A5FE5-E8F3-EC6F-74D2-5998D10167CC}"/>
          </ac:spMkLst>
        </pc:spChg>
        <pc:spChg chg="mod ord">
          <ac:chgData name="Mr J Bee (BWCET)" userId="a1856448-f297-487a-a7ea-498499ce4ab3" providerId="ADAL" clId="{7B77F153-592D-49B5-BFF1-A2EAA9389930}" dt="2024-11-14T18:34:42.620" v="22490" actId="167"/>
          <ac:spMkLst>
            <pc:docMk/>
            <pc:sldMk cId="1425102325" sldId="1945"/>
            <ac:spMk id="24" creationId="{A582C1A4-A607-4777-8FAB-FB72C456A49F}"/>
          </ac:spMkLst>
        </pc:spChg>
        <pc:spChg chg="mod">
          <ac:chgData name="Mr J Bee (BWCET)" userId="a1856448-f297-487a-a7ea-498499ce4ab3" providerId="ADAL" clId="{7B77F153-592D-49B5-BFF1-A2EAA9389930}" dt="2024-11-14T18:36:03.991" v="22557" actId="20577"/>
          <ac:spMkLst>
            <pc:docMk/>
            <pc:sldMk cId="1425102325" sldId="1945"/>
            <ac:spMk id="27" creationId="{F45EABD1-C860-5C7C-7063-9F9FC5444069}"/>
          </ac:spMkLst>
        </pc:spChg>
        <pc:spChg chg="mod">
          <ac:chgData name="Mr J Bee (BWCET)" userId="a1856448-f297-487a-a7ea-498499ce4ab3" providerId="ADAL" clId="{7B77F153-592D-49B5-BFF1-A2EAA9389930}" dt="2024-11-14T18:34:55.994" v="22493" actId="1076"/>
          <ac:spMkLst>
            <pc:docMk/>
            <pc:sldMk cId="1425102325" sldId="1945"/>
            <ac:spMk id="28" creationId="{8947601B-F6D1-9886-0102-093C5993B60C}"/>
          </ac:spMkLst>
        </pc:spChg>
        <pc:cxnChg chg="mod">
          <ac:chgData name="Mr J Bee (BWCET)" userId="a1856448-f297-487a-a7ea-498499ce4ab3" providerId="ADAL" clId="{7B77F153-592D-49B5-BFF1-A2EAA9389930}" dt="2024-11-14T18:33:41.331" v="22408" actId="1037"/>
          <ac:cxnSpMkLst>
            <pc:docMk/>
            <pc:sldMk cId="1425102325" sldId="1945"/>
            <ac:cxnSpMk id="12" creationId="{6780842A-7021-AF01-40CD-103C09265E1A}"/>
          </ac:cxnSpMkLst>
        </pc:cxnChg>
        <pc:cxnChg chg="mod">
          <ac:chgData name="Mr J Bee (BWCET)" userId="a1856448-f297-487a-a7ea-498499ce4ab3" providerId="ADAL" clId="{7B77F153-592D-49B5-BFF1-A2EAA9389930}" dt="2024-11-14T18:34:02.035" v="22445" actId="1037"/>
          <ac:cxnSpMkLst>
            <pc:docMk/>
            <pc:sldMk cId="1425102325" sldId="1945"/>
            <ac:cxnSpMk id="18" creationId="{34D2437F-1808-9CA3-0A5B-18F577A02D49}"/>
          </ac:cxnSpMkLst>
        </pc:cxnChg>
        <pc:cxnChg chg="mod ord">
          <ac:chgData name="Mr J Bee (BWCET)" userId="a1856448-f297-487a-a7ea-498499ce4ab3" providerId="ADAL" clId="{7B77F153-592D-49B5-BFF1-A2EAA9389930}" dt="2024-11-14T18:34:42.620" v="22490" actId="167"/>
          <ac:cxnSpMkLst>
            <pc:docMk/>
            <pc:sldMk cId="1425102325" sldId="1945"/>
            <ac:cxnSpMk id="23" creationId="{BCFFB840-7B43-C60A-C0AD-C229A1994931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1944646241" sldId="1946"/>
        </pc:sldMkLst>
        <pc:spChg chg="del">
          <ac:chgData name="Mr J Bee (BWCET)" userId="a1856448-f297-487a-a7ea-498499ce4ab3" providerId="ADAL" clId="{7B77F153-592D-49B5-BFF1-A2EAA9389930}" dt="2024-11-14T18:37:06.758" v="22560" actId="478"/>
          <ac:spMkLst>
            <pc:docMk/>
            <pc:sldMk cId="1944646241" sldId="1946"/>
            <ac:spMk id="8" creationId="{A0AF0E5C-682E-8E19-C7DD-09F5CED09424}"/>
          </ac:spMkLst>
        </pc:spChg>
        <pc:spChg chg="add mod">
          <ac:chgData name="Mr J Bee (BWCET)" userId="a1856448-f297-487a-a7ea-498499ce4ab3" providerId="ADAL" clId="{7B77F153-592D-49B5-BFF1-A2EAA9389930}" dt="2024-11-14T18:39:36.846" v="22693" actId="14100"/>
          <ac:spMkLst>
            <pc:docMk/>
            <pc:sldMk cId="1944646241" sldId="1946"/>
            <ac:spMk id="9" creationId="{51082EC5-731C-5B44-4133-13D23F4BEC72}"/>
          </ac:spMkLst>
        </pc:spChg>
        <pc:spChg chg="add mod">
          <ac:chgData name="Mr J Bee (BWCET)" userId="a1856448-f297-487a-a7ea-498499ce4ab3" providerId="ADAL" clId="{7B77F153-592D-49B5-BFF1-A2EAA9389930}" dt="2024-11-14T18:39:41.454" v="22695" actId="1076"/>
          <ac:spMkLst>
            <pc:docMk/>
            <pc:sldMk cId="1944646241" sldId="1946"/>
            <ac:spMk id="10" creationId="{7ED0E3FD-294F-22D5-D863-32967ABDDEB5}"/>
          </ac:spMkLst>
        </pc:spChg>
        <pc:spChg chg="add mod">
          <ac:chgData name="Mr J Bee (BWCET)" userId="a1856448-f297-487a-a7ea-498499ce4ab3" providerId="ADAL" clId="{7B77F153-592D-49B5-BFF1-A2EAA9389930}" dt="2024-11-14T18:39:45.095" v="22697" actId="1076"/>
          <ac:spMkLst>
            <pc:docMk/>
            <pc:sldMk cId="1944646241" sldId="1946"/>
            <ac:spMk id="11" creationId="{30365209-ECD5-BF91-012B-9D5FEB450270}"/>
          </ac:spMkLst>
        </pc:spChg>
        <pc:spChg chg="del">
          <ac:chgData name="Mr J Bee (BWCET)" userId="a1856448-f297-487a-a7ea-498499ce4ab3" providerId="ADAL" clId="{7B77F153-592D-49B5-BFF1-A2EAA9389930}" dt="2024-11-14T18:37:06.758" v="22560" actId="478"/>
          <ac:spMkLst>
            <pc:docMk/>
            <pc:sldMk cId="1944646241" sldId="1946"/>
            <ac:spMk id="13" creationId="{18F0230A-41DD-6FC0-C528-904259FD8630}"/>
          </ac:spMkLst>
        </pc:spChg>
        <pc:spChg chg="add mod">
          <ac:chgData name="Mr J Bee (BWCET)" userId="a1856448-f297-487a-a7ea-498499ce4ab3" providerId="ADAL" clId="{7B77F153-592D-49B5-BFF1-A2EAA9389930}" dt="2024-11-14T18:39:52.016" v="22699" actId="1076"/>
          <ac:spMkLst>
            <pc:docMk/>
            <pc:sldMk cId="1944646241" sldId="1946"/>
            <ac:spMk id="14" creationId="{484E54D4-4ED4-0223-A35C-43E3A9878A38}"/>
          </ac:spMkLst>
        </pc:spChg>
        <pc:spChg chg="del">
          <ac:chgData name="Mr J Bee (BWCET)" userId="a1856448-f297-487a-a7ea-498499ce4ab3" providerId="ADAL" clId="{7B77F153-592D-49B5-BFF1-A2EAA9389930}" dt="2024-11-14T18:37:08.846" v="22561" actId="478"/>
          <ac:spMkLst>
            <pc:docMk/>
            <pc:sldMk cId="1944646241" sldId="1946"/>
            <ac:spMk id="15" creationId="{AFC39FAB-E527-DD44-AE28-DA1073E3674E}"/>
          </ac:spMkLst>
        </pc:spChg>
        <pc:spChg chg="del">
          <ac:chgData name="Mr J Bee (BWCET)" userId="a1856448-f297-487a-a7ea-498499ce4ab3" providerId="ADAL" clId="{7B77F153-592D-49B5-BFF1-A2EAA9389930}" dt="2024-11-14T18:37:06.758" v="22560" actId="478"/>
          <ac:spMkLst>
            <pc:docMk/>
            <pc:sldMk cId="1944646241" sldId="1946"/>
            <ac:spMk id="17" creationId="{71614ABA-7B03-4139-009F-DCA5CD42FDD8}"/>
          </ac:spMkLst>
        </pc:spChg>
        <pc:spChg chg="del">
          <ac:chgData name="Mr J Bee (BWCET)" userId="a1856448-f297-487a-a7ea-498499ce4ab3" providerId="ADAL" clId="{7B77F153-592D-49B5-BFF1-A2EAA9389930}" dt="2024-11-14T18:37:06.758" v="22560" actId="478"/>
          <ac:spMkLst>
            <pc:docMk/>
            <pc:sldMk cId="1944646241" sldId="1946"/>
            <ac:spMk id="19" creationId="{2D0BD264-188B-1745-CD37-5CFB476DA6E5}"/>
          </ac:spMkLst>
        </pc:spChg>
        <pc:spChg chg="del">
          <ac:chgData name="Mr J Bee (BWCET)" userId="a1856448-f297-487a-a7ea-498499ce4ab3" providerId="ADAL" clId="{7B77F153-592D-49B5-BFF1-A2EAA9389930}" dt="2024-11-14T18:37:08.846" v="22561" actId="478"/>
          <ac:spMkLst>
            <pc:docMk/>
            <pc:sldMk cId="1944646241" sldId="1946"/>
            <ac:spMk id="20" creationId="{EC005C02-0495-6EC2-F960-0F6F2634F3D3}"/>
          </ac:spMkLst>
        </pc:spChg>
        <pc:spChg chg="del">
          <ac:chgData name="Mr J Bee (BWCET)" userId="a1856448-f297-487a-a7ea-498499ce4ab3" providerId="ADAL" clId="{7B77F153-592D-49B5-BFF1-A2EAA9389930}" dt="2024-11-14T18:37:06.758" v="22560" actId="478"/>
          <ac:spMkLst>
            <pc:docMk/>
            <pc:sldMk cId="1944646241" sldId="1946"/>
            <ac:spMk id="22" creationId="{736A26F0-38BF-BA86-F170-0591286591E2}"/>
          </ac:spMkLst>
        </pc:spChg>
        <pc:spChg chg="del">
          <ac:chgData name="Mr J Bee (BWCET)" userId="a1856448-f297-487a-a7ea-498499ce4ab3" providerId="ADAL" clId="{7B77F153-592D-49B5-BFF1-A2EAA9389930}" dt="2024-11-14T18:37:06.758" v="22560" actId="478"/>
          <ac:spMkLst>
            <pc:docMk/>
            <pc:sldMk cId="1944646241" sldId="1946"/>
            <ac:spMk id="24" creationId="{A7174DEA-16C2-9D84-D798-BD8E02D2352D}"/>
          </ac:spMkLst>
        </pc:spChg>
        <pc:spChg chg="del">
          <ac:chgData name="Mr J Bee (BWCET)" userId="a1856448-f297-487a-a7ea-498499ce4ab3" providerId="ADAL" clId="{7B77F153-592D-49B5-BFF1-A2EAA9389930}" dt="2024-11-14T18:37:08.846" v="22561" actId="478"/>
          <ac:spMkLst>
            <pc:docMk/>
            <pc:sldMk cId="1944646241" sldId="1946"/>
            <ac:spMk id="28" creationId="{BA88E1E8-BC17-1D87-CFFB-60AB7968830F}"/>
          </ac:spMkLst>
        </pc:spChg>
        <pc:spChg chg="mod">
          <ac:chgData name="Mr J Bee (BWCET)" userId="a1856448-f297-487a-a7ea-498499ce4ab3" providerId="ADAL" clId="{7B77F153-592D-49B5-BFF1-A2EAA9389930}" dt="2024-11-14T18:37:20.270" v="22564" actId="1076"/>
          <ac:spMkLst>
            <pc:docMk/>
            <pc:sldMk cId="1944646241" sldId="1946"/>
            <ac:spMk id="229" creationId="{43D3E0CD-AC39-CEC0-DE37-4C3ABBEF306F}"/>
          </ac:spMkLst>
        </pc:spChg>
        <pc:spChg chg="mod">
          <ac:chgData name="Mr J Bee (BWCET)" userId="a1856448-f297-487a-a7ea-498499ce4ab3" providerId="ADAL" clId="{7B77F153-592D-49B5-BFF1-A2EAA9389930}" dt="2024-11-14T18:37:20.270" v="22564" actId="1076"/>
          <ac:spMkLst>
            <pc:docMk/>
            <pc:sldMk cId="1944646241" sldId="1946"/>
            <ac:spMk id="230" creationId="{871046E6-C0F0-BE52-BB7C-CF58286DA5C3}"/>
          </ac:spMkLst>
        </pc:spChg>
        <pc:spChg chg="mod">
          <ac:chgData name="Mr J Bee (BWCET)" userId="a1856448-f297-487a-a7ea-498499ce4ab3" providerId="ADAL" clId="{7B77F153-592D-49B5-BFF1-A2EAA9389930}" dt="2024-11-14T18:37:20.270" v="22564" actId="1076"/>
          <ac:spMkLst>
            <pc:docMk/>
            <pc:sldMk cId="1944646241" sldId="1946"/>
            <ac:spMk id="231" creationId="{1B5AF3A0-26F9-400B-6E05-63DA3D65850C}"/>
          </ac:spMkLst>
        </pc:spChg>
        <pc:spChg chg="mod">
          <ac:chgData name="Mr J Bee (BWCET)" userId="a1856448-f297-487a-a7ea-498499ce4ab3" providerId="ADAL" clId="{7B77F153-592D-49B5-BFF1-A2EAA9389930}" dt="2024-11-14T18:37:20.270" v="22564" actId="1076"/>
          <ac:spMkLst>
            <pc:docMk/>
            <pc:sldMk cId="1944646241" sldId="1946"/>
            <ac:spMk id="232" creationId="{060AB2F4-11C0-B36D-678D-C8B47B71F78F}"/>
          </ac:spMkLst>
        </pc:spChg>
        <pc:spChg chg="mod">
          <ac:chgData name="Mr J Bee (BWCET)" userId="a1856448-f297-487a-a7ea-498499ce4ab3" providerId="ADAL" clId="{7B77F153-592D-49B5-BFF1-A2EAA9389930}" dt="2024-11-14T18:37:20.270" v="22564" actId="1076"/>
          <ac:spMkLst>
            <pc:docMk/>
            <pc:sldMk cId="1944646241" sldId="1946"/>
            <ac:spMk id="233" creationId="{745C0F2D-1659-5001-77DE-2D28A5D29015}"/>
          </ac:spMkLst>
        </pc:spChg>
        <pc:spChg chg="mod">
          <ac:chgData name="Mr J Bee (BWCET)" userId="a1856448-f297-487a-a7ea-498499ce4ab3" providerId="ADAL" clId="{7B77F153-592D-49B5-BFF1-A2EAA9389930}" dt="2024-11-14T18:37:20.270" v="22564" actId="1076"/>
          <ac:spMkLst>
            <pc:docMk/>
            <pc:sldMk cId="1944646241" sldId="1946"/>
            <ac:spMk id="234" creationId="{F74D2357-216E-7FFA-4B39-D021B944E468}"/>
          </ac:spMkLst>
        </pc:spChg>
        <pc:spChg chg="mod">
          <ac:chgData name="Mr J Bee (BWCET)" userId="a1856448-f297-487a-a7ea-498499ce4ab3" providerId="ADAL" clId="{7B77F153-592D-49B5-BFF1-A2EAA9389930}" dt="2024-11-14T18:37:20.270" v="22564" actId="1076"/>
          <ac:spMkLst>
            <pc:docMk/>
            <pc:sldMk cId="1944646241" sldId="1946"/>
            <ac:spMk id="235" creationId="{9336D247-9376-11C8-B3E4-4D29DD095E1A}"/>
          </ac:spMkLst>
        </pc:spChg>
        <pc:spChg chg="mod">
          <ac:chgData name="Mr J Bee (BWCET)" userId="a1856448-f297-487a-a7ea-498499ce4ab3" providerId="ADAL" clId="{7B77F153-592D-49B5-BFF1-A2EAA9389930}" dt="2024-11-14T18:37:20.270" v="22564" actId="1076"/>
          <ac:spMkLst>
            <pc:docMk/>
            <pc:sldMk cId="1944646241" sldId="1946"/>
            <ac:spMk id="236" creationId="{9FA279D8-BB1B-EE63-D906-185D26950F2B}"/>
          </ac:spMkLst>
        </pc:spChg>
        <pc:spChg chg="mod">
          <ac:chgData name="Mr J Bee (BWCET)" userId="a1856448-f297-487a-a7ea-498499ce4ab3" providerId="ADAL" clId="{7B77F153-592D-49B5-BFF1-A2EAA9389930}" dt="2024-11-14T18:37:20.270" v="22564" actId="1076"/>
          <ac:spMkLst>
            <pc:docMk/>
            <pc:sldMk cId="1944646241" sldId="1946"/>
            <ac:spMk id="237" creationId="{A958B90C-9F44-E732-49A7-C00D32520B0A}"/>
          </ac:spMkLst>
        </pc:spChg>
        <pc:spChg chg="mod">
          <ac:chgData name="Mr J Bee (BWCET)" userId="a1856448-f297-487a-a7ea-498499ce4ab3" providerId="ADAL" clId="{7B77F153-592D-49B5-BFF1-A2EAA9389930}" dt="2024-11-14T18:37:20.270" v="22564" actId="1076"/>
          <ac:spMkLst>
            <pc:docMk/>
            <pc:sldMk cId="1944646241" sldId="1946"/>
            <ac:spMk id="238" creationId="{B633EDA2-432C-8A8D-9A1D-ECCC3B71FF83}"/>
          </ac:spMkLst>
        </pc:spChg>
        <pc:spChg chg="mod">
          <ac:chgData name="Mr J Bee (BWCET)" userId="a1856448-f297-487a-a7ea-498499ce4ab3" providerId="ADAL" clId="{7B77F153-592D-49B5-BFF1-A2EAA9389930}" dt="2024-11-14T18:37:20.270" v="22564" actId="1076"/>
          <ac:spMkLst>
            <pc:docMk/>
            <pc:sldMk cId="1944646241" sldId="1946"/>
            <ac:spMk id="239" creationId="{DB788B0F-7789-EB0D-32C8-523F4E6ED001}"/>
          </ac:spMkLst>
        </pc:spChg>
        <pc:picChg chg="add mod">
          <ac:chgData name="Mr J Bee (BWCET)" userId="a1856448-f297-487a-a7ea-498499ce4ab3" providerId="ADAL" clId="{7B77F153-592D-49B5-BFF1-A2EAA9389930}" dt="2024-11-14T18:37:51.994" v="22567" actId="1076"/>
          <ac:picMkLst>
            <pc:docMk/>
            <pc:sldMk cId="1944646241" sldId="1946"/>
            <ac:picMk id="3" creationId="{56826FD0-2FDB-CE77-DC18-79318DBEAFDB}"/>
          </ac:picMkLst>
        </pc:picChg>
        <pc:picChg chg="add mod">
          <ac:chgData name="Mr J Bee (BWCET)" userId="a1856448-f297-487a-a7ea-498499ce4ab3" providerId="ADAL" clId="{7B77F153-592D-49B5-BFF1-A2EAA9389930}" dt="2024-11-14T18:38:17.007" v="22572" actId="207"/>
          <ac:picMkLst>
            <pc:docMk/>
            <pc:sldMk cId="1944646241" sldId="1946"/>
            <ac:picMk id="4" creationId="{2A9B350B-793D-B495-C176-F8C57BBA21A2}"/>
          </ac:picMkLst>
        </pc:picChg>
        <pc:picChg chg="add mod">
          <ac:chgData name="Mr J Bee (BWCET)" userId="a1856448-f297-487a-a7ea-498499ce4ab3" providerId="ADAL" clId="{7B77F153-592D-49B5-BFF1-A2EAA9389930}" dt="2024-11-14T18:38:34.581" v="22575" actId="207"/>
          <ac:picMkLst>
            <pc:docMk/>
            <pc:sldMk cId="1944646241" sldId="1946"/>
            <ac:picMk id="5" creationId="{2D03394D-0D05-F21A-1040-6BBE3A1753EC}"/>
          </ac:picMkLst>
        </pc:picChg>
        <pc:picChg chg="add mod">
          <ac:chgData name="Mr J Bee (BWCET)" userId="a1856448-f297-487a-a7ea-498499ce4ab3" providerId="ADAL" clId="{7B77F153-592D-49B5-BFF1-A2EAA9389930}" dt="2024-11-14T18:38:42.811" v="22577" actId="207"/>
          <ac:picMkLst>
            <pc:docMk/>
            <pc:sldMk cId="1944646241" sldId="1946"/>
            <ac:picMk id="6" creationId="{D1951CB1-686C-ABE9-4BC8-D212F078BA0F}"/>
          </ac:picMkLst>
        </pc:picChg>
        <pc:cxnChg chg="del">
          <ac:chgData name="Mr J Bee (BWCET)" userId="a1856448-f297-487a-a7ea-498499ce4ab3" providerId="ADAL" clId="{7B77F153-592D-49B5-BFF1-A2EAA9389930}" dt="2024-11-14T18:37:06.758" v="22560" actId="478"/>
          <ac:cxnSpMkLst>
            <pc:docMk/>
            <pc:sldMk cId="1944646241" sldId="1946"/>
            <ac:cxnSpMk id="7" creationId="{D0A61983-AB42-5A0C-4873-13D79A04BBBC}"/>
          </ac:cxnSpMkLst>
        </pc:cxnChg>
        <pc:cxnChg chg="del">
          <ac:chgData name="Mr J Bee (BWCET)" userId="a1856448-f297-487a-a7ea-498499ce4ab3" providerId="ADAL" clId="{7B77F153-592D-49B5-BFF1-A2EAA9389930}" dt="2024-11-14T18:37:06.758" v="22560" actId="478"/>
          <ac:cxnSpMkLst>
            <pc:docMk/>
            <pc:sldMk cId="1944646241" sldId="1946"/>
            <ac:cxnSpMk id="12" creationId="{10792BB0-C7E8-FD82-35F8-4AAFA7232A4B}"/>
          </ac:cxnSpMkLst>
        </pc:cxnChg>
        <pc:cxnChg chg="del">
          <ac:chgData name="Mr J Bee (BWCET)" userId="a1856448-f297-487a-a7ea-498499ce4ab3" providerId="ADAL" clId="{7B77F153-592D-49B5-BFF1-A2EAA9389930}" dt="2024-11-14T18:37:06.758" v="22560" actId="478"/>
          <ac:cxnSpMkLst>
            <pc:docMk/>
            <pc:sldMk cId="1944646241" sldId="1946"/>
            <ac:cxnSpMk id="16" creationId="{9792B886-E0AC-6276-B814-E813D40D1A78}"/>
          </ac:cxnSpMkLst>
        </pc:cxnChg>
        <pc:cxnChg chg="del">
          <ac:chgData name="Mr J Bee (BWCET)" userId="a1856448-f297-487a-a7ea-498499ce4ab3" providerId="ADAL" clId="{7B77F153-592D-49B5-BFF1-A2EAA9389930}" dt="2024-11-14T18:37:06.758" v="22560" actId="478"/>
          <ac:cxnSpMkLst>
            <pc:docMk/>
            <pc:sldMk cId="1944646241" sldId="1946"/>
            <ac:cxnSpMk id="18" creationId="{71A39D6A-097B-F6D6-C688-94E32D233191}"/>
          </ac:cxnSpMkLst>
        </pc:cxnChg>
        <pc:cxnChg chg="del">
          <ac:chgData name="Mr J Bee (BWCET)" userId="a1856448-f297-487a-a7ea-498499ce4ab3" providerId="ADAL" clId="{7B77F153-592D-49B5-BFF1-A2EAA9389930}" dt="2024-11-14T18:37:06.758" v="22560" actId="478"/>
          <ac:cxnSpMkLst>
            <pc:docMk/>
            <pc:sldMk cId="1944646241" sldId="1946"/>
            <ac:cxnSpMk id="21" creationId="{73BE9457-2A32-649C-F67B-6F78DC111A22}"/>
          </ac:cxnSpMkLst>
        </pc:cxnChg>
        <pc:cxnChg chg="del">
          <ac:chgData name="Mr J Bee (BWCET)" userId="a1856448-f297-487a-a7ea-498499ce4ab3" providerId="ADAL" clId="{7B77F153-592D-49B5-BFF1-A2EAA9389930}" dt="2024-11-14T18:37:06.758" v="22560" actId="478"/>
          <ac:cxnSpMkLst>
            <pc:docMk/>
            <pc:sldMk cId="1944646241" sldId="1946"/>
            <ac:cxnSpMk id="23" creationId="{D93F8218-49FC-A703-BE57-44C186B785A5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5" creationId="{BF80ADD4-F751-FAA0-98A8-68903382CD34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1" creationId="{AA3857F8-E17A-9290-4FF3-3DB426CA59A5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4" creationId="{385456B6-CBB8-F859-7749-282F382E53D4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171" creationId="{F4DD4B2A-098F-50F2-939F-F17B00B1B651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22" creationId="{66A64369-A145-980A-3CF1-D88B5DB3BFAD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23" creationId="{44AF5B1A-4A4A-B796-2CDB-AC99CCA676A0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24" creationId="{057C8F84-B3F8-76E8-A32B-F338EDA5CE95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25" creationId="{50823281-3548-BB2A-1C0B-678913400207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26" creationId="{82308D1B-6428-1AAF-21D3-2288BF04EBC1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27" creationId="{8C11CD4E-6E72-5091-BDE6-9AA13B099C5D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28" creationId="{5629C25B-6B57-8048-94EA-A192EE7CA431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40" creationId="{A1861E51-7591-ACD8-E496-AB2A891ED1BD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41" creationId="{942F4F80-0F29-0A99-EEB8-25EB01A3A449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42" creationId="{9C08BA6D-E2DE-9953-521A-12EC3B9E4763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43" creationId="{12E081F3-1F1B-D7B5-DBC8-F5EE86A19B3B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44" creationId="{8F56C2E4-A6DE-A5BB-1446-140B7C9171FA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45" creationId="{D90D9BCF-0B1A-CF48-884C-518D9B8CCEF3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46" creationId="{967E4DF8-E77C-E910-3A3D-91761AEE2659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47" creationId="{77996CF1-5560-95F3-A674-DEF25F3A2D1D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48" creationId="{BC253D93-2412-3ABC-1FDA-C6C964D70FD9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49" creationId="{E08204B8-3C4C-01C4-DB94-678C38429EE8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50" creationId="{FADF4FE7-2E21-CDED-D162-9F1CF2B92F64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51" creationId="{5114C420-D54A-C2D9-1767-383429C985FC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52" creationId="{935ECBFB-A544-72BB-9BBA-42894FB599FF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53" creationId="{1CA64990-4604-FDD1-9EAA-B4900BC8502F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54" creationId="{FB6FBDC0-8141-E19D-2405-1681F3D4734F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55" creationId="{F34AE108-1E46-3AE2-39E8-AD3CA49C8986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56" creationId="{D4736AAA-EC7C-6DDD-8A83-637DDD112264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57" creationId="{5D4949F2-EB01-F3EC-AF55-5575D12B833A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58" creationId="{89F9222D-45C7-4C71-7852-BE28FD5CE86D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59" creationId="{8B19CCEC-6003-7FA9-D0AD-5EAECD1B5D56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60" creationId="{B37EA903-56D1-F8CA-A9B9-3EA9B3DB968B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61" creationId="{5E8C5779-30D5-2531-09A5-70AC288CFFFA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62" creationId="{DB7E46D7-C5C1-D9F6-DACB-A19F240D580A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63" creationId="{81B169BA-F95F-5BE2-FF0B-48E8EEA0BC62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64" creationId="{65EB6EA4-E699-7607-1CD6-63CA52335D9E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65" creationId="{D322E141-FE7C-18C7-CBC9-3419FD720858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66" creationId="{21212096-733D-6182-E069-F5A5FB83E6F6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67" creationId="{09ABC482-F457-5F7E-83EE-5C996EA23313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68" creationId="{484F486F-03D8-E36C-BAAF-48A1E24EA289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69" creationId="{5F43A7D3-2322-E95B-F81C-E6517910949D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70" creationId="{EF5FCF2E-163E-4A48-7287-CB1095713CC9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71" creationId="{09EB3D91-567C-9A5B-55FE-336F331C7DBE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72" creationId="{14AFC7B7-0733-B535-F451-2C980408BE3A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73" creationId="{A14473C6-0C0A-C6A9-C7DE-C4EF158D076D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74" creationId="{C04D5EBA-6CFF-D6A2-16F5-2A1952A25EB8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75" creationId="{E95F373A-C8AC-5B7E-9122-7E7EB1D417BE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76" creationId="{5D9EFD11-3886-79ED-C98A-B42818EBCDDE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77" creationId="{4D4BC7A0-203A-968C-FD82-09C393B8E447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78" creationId="{66C92624-A642-4E1F-1AC6-03C455D6E004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79" creationId="{ECB6713C-07A8-8A55-A625-B2BF8C9F3BC6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80" creationId="{C9CCC550-B6D8-8ADB-CF69-56BFBEFA3B24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81" creationId="{CF0D20CC-C86F-0E85-A666-5CBDB37D551A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82" creationId="{D4CE4628-B064-BA86-5E3E-29E416C67629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83" creationId="{972E1455-38EB-CF3B-9E3F-4807EC67F933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84" creationId="{38DB7F04-6188-D8B7-F2ED-12EF20090D13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85" creationId="{BB82F800-A7EB-F5C1-5711-64F49E4B214F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86" creationId="{61BE9229-CFD3-2086-AA0B-C81B03586436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87" creationId="{A7BCDD66-F176-267E-CC8C-F1A8E95FF860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88" creationId="{80D8096C-B61B-346F-3962-845EBB5DC8BB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89" creationId="{735412CE-D03E-75F4-E792-78A29C58AE66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90" creationId="{24E92D88-70F8-C858-4340-9D839BC7F40C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91" creationId="{71B03C78-7C55-C1E5-2526-F1F122BEE9EA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92" creationId="{90259D77-1BE5-E70D-46F9-8D478493B5AA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93" creationId="{B7F1B186-A66A-EDE1-1FDA-C6176694AADA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94" creationId="{349B80F6-4C06-4DAF-797A-F6D05189AE6B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95" creationId="{0E335C38-8371-CAD9-C2B6-1F90B631E1FC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96" creationId="{79A49D12-6B66-F3BF-86F4-EE4400ABB2DF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97" creationId="{DFD21F34-6381-5BC4-FC10-E33D3EF7A224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98" creationId="{0904E7CC-734E-4E55-E1F2-7621FACF9BD1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299" creationId="{92273325-BAEC-F18B-EFDC-5B78F77F8004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00" creationId="{12697F23-EDE4-A65C-D6DD-96003CAA9B7D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01" creationId="{A2243A74-D5E9-896C-3853-F180E6DAD532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02" creationId="{BF40FB88-58A1-96C9-5D87-A56841CD4AAB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03" creationId="{0DC164A5-C786-3658-82D5-135851C53675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04" creationId="{19A2D303-7814-1B32-F084-B2BDA7B1698D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05" creationId="{42B0B535-3DB7-466F-EDBB-6440AF51CA96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06" creationId="{B83C05B4-EBAF-90D1-5BAA-453970139D33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07" creationId="{87314607-AF1A-C939-BBFC-B769B538BFB2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08" creationId="{9346F209-341B-C482-C26C-9FA66F8D2BFC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09" creationId="{5D202D50-7D1F-6C1B-B663-D88623B5B522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10" creationId="{E2650849-F53F-6187-4545-A25F9A4FE910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11" creationId="{4CED4819-7407-9C98-FBEE-183FC9A0849F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12" creationId="{56C3EAE0-DD36-A6C9-225E-2DF9A598AC8D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13" creationId="{8BEC9086-966B-0856-7BF9-D76C5DF60FE8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14" creationId="{30DD478D-E153-2193-E64C-2382872097A4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15" creationId="{FF788E94-FEAA-5843-3631-122A98E4477A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16" creationId="{0A5B6AC0-54C7-A021-D489-2C433908E054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17" creationId="{7119E45D-A440-5E03-B095-3A808C91AA80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18" creationId="{E24D45C8-4AA7-9B23-F8D1-8B8814D9CB78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19" creationId="{897D6307-7F62-26B3-847B-51860F6CD802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20" creationId="{F791F0D5-D6B3-BEA8-9B6B-EDC35515FBC1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21" creationId="{BF4895FF-F767-A4C2-74E3-598BFC0945DC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22" creationId="{8037E1FC-657A-44C9-286A-7A2CF2654687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23" creationId="{EE07E074-3B5B-1489-BA3E-479A18A7BBEF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24" creationId="{9FE725B7-2034-354B-C0C1-E8E9BE82ABFB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25" creationId="{F09BA90E-81F5-3275-4C27-A8C69100C313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26" creationId="{E087B1D1-0953-51F9-9DC7-E2C1A3AA4688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27" creationId="{885DB9DE-56E6-DC77-B25E-720F5346C25A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28" creationId="{2F393F31-7513-3EA7-4826-BF14E85D1D68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29" creationId="{21FD431F-3FCF-5AF8-DB48-6E807FE1173C}"/>
          </ac:cxnSpMkLst>
        </pc:cxnChg>
        <pc:cxnChg chg="mod">
          <ac:chgData name="Mr J Bee (BWCET)" userId="a1856448-f297-487a-a7ea-498499ce4ab3" providerId="ADAL" clId="{7B77F153-592D-49B5-BFF1-A2EAA9389930}" dt="2024-11-14T18:37:20.270" v="22564" actId="1076"/>
          <ac:cxnSpMkLst>
            <pc:docMk/>
            <pc:sldMk cId="1944646241" sldId="1946"/>
            <ac:cxnSpMk id="330" creationId="{D58315F9-8A4F-127D-7BCB-6503C5426FAF}"/>
          </ac:cxnSpMkLst>
        </pc:cxnChg>
      </pc:sldChg>
      <pc:sldChg chg="addSp delSp modSp add mod modTransition delAnim">
        <pc:chgData name="Mr J Bee (BWCET)" userId="a1856448-f297-487a-a7ea-498499ce4ab3" providerId="ADAL" clId="{7B77F153-592D-49B5-BFF1-A2EAA9389930}" dt="2024-11-14T20:35:28.018" v="23341"/>
        <pc:sldMkLst>
          <pc:docMk/>
          <pc:sldMk cId="2572175852" sldId="1947"/>
        </pc:sldMkLst>
        <pc:spChg chg="del">
          <ac:chgData name="Mr J Bee (BWCET)" userId="a1856448-f297-487a-a7ea-498499ce4ab3" providerId="ADAL" clId="{7B77F153-592D-49B5-BFF1-A2EAA9389930}" dt="2024-11-14T18:40:24.755" v="22706" actId="478"/>
          <ac:spMkLst>
            <pc:docMk/>
            <pc:sldMk cId="2572175852" sldId="1947"/>
            <ac:spMk id="2" creationId="{86022BDA-DAA2-6A4A-BEDA-CFAC3F6F40EC}"/>
          </ac:spMkLst>
        </pc:spChg>
        <pc:spChg chg="del">
          <ac:chgData name="Mr J Bee (BWCET)" userId="a1856448-f297-487a-a7ea-498499ce4ab3" providerId="ADAL" clId="{7B77F153-592D-49B5-BFF1-A2EAA9389930}" dt="2024-11-14T18:40:24.755" v="22706" actId="478"/>
          <ac:spMkLst>
            <pc:docMk/>
            <pc:sldMk cId="2572175852" sldId="1947"/>
            <ac:spMk id="3" creationId="{39F23999-0D76-7DC8-20E4-88658D4684F6}"/>
          </ac:spMkLst>
        </pc:spChg>
        <pc:spChg chg="del">
          <ac:chgData name="Mr J Bee (BWCET)" userId="a1856448-f297-487a-a7ea-498499ce4ab3" providerId="ADAL" clId="{7B77F153-592D-49B5-BFF1-A2EAA9389930}" dt="2024-11-14T18:40:24.755" v="22706" actId="478"/>
          <ac:spMkLst>
            <pc:docMk/>
            <pc:sldMk cId="2572175852" sldId="1947"/>
            <ac:spMk id="4" creationId="{B14B4D45-692C-085C-DF9E-A73E75E6ED9B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5" creationId="{3D4E0487-0259-0C12-1B3B-023275D181D1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6" creationId="{0382F6E6-1882-3F85-918A-4A843AB48784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7" creationId="{E027D8C1-8304-77D5-E372-5D2677EAB2AE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8" creationId="{D78DC5EB-9238-7224-414B-4D2E52227098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9" creationId="{DDC85001-C618-8AA3-D8A6-711A6AB2F846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10" creationId="{B7D264BE-FE14-A4CB-C01C-73693B9CF06A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11" creationId="{92A680EE-4965-D547-14F6-D557BC1759CF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12" creationId="{78836275-C08F-83E4-121D-43C93324F555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13" creationId="{803496D2-477E-4FFE-6494-7B104ACDD63F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14" creationId="{307FDC1D-BB9E-96C7-88E6-B4F8ACDF66A6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15" creationId="{D0D564C4-9C58-6FD2-3E60-06ACC62EA63E}"/>
          </ac:spMkLst>
        </pc:spChg>
        <pc:spChg chg="add mod">
          <ac:chgData name="Mr J Bee (BWCET)" userId="a1856448-f297-487a-a7ea-498499ce4ab3" providerId="ADAL" clId="{7B77F153-592D-49B5-BFF1-A2EAA9389930}" dt="2024-11-14T18:43:22.560" v="22784" actId="1076"/>
          <ac:spMkLst>
            <pc:docMk/>
            <pc:sldMk cId="2572175852" sldId="1947"/>
            <ac:spMk id="16" creationId="{BB3D6F4E-A573-17DD-2A6B-562EEFE9973A}"/>
          </ac:spMkLst>
        </pc:spChg>
        <pc:spChg chg="del">
          <ac:chgData name="Mr J Bee (BWCET)" userId="a1856448-f297-487a-a7ea-498499ce4ab3" providerId="ADAL" clId="{7B77F153-592D-49B5-BFF1-A2EAA9389930}" dt="2024-11-14T18:40:24.755" v="22706" actId="478"/>
          <ac:spMkLst>
            <pc:docMk/>
            <pc:sldMk cId="2572175852" sldId="1947"/>
            <ac:spMk id="17" creationId="{75CB00E1-0FAF-FCCD-92D2-2A1B476FF443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25" creationId="{350CD702-4F61-9DA5-ADCC-8893239CFDC5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27" creationId="{AB9AE2B2-0431-C8A6-22F8-77D3DA383E5B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28" creationId="{42CB0FC5-2F56-255D-E818-E44C889FAC83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29" creationId="{FC74A0B7-02B1-701F-558B-65CC804291C4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30" creationId="{CEFE74E1-6C0D-1B4D-8CE0-461C09C5BFAF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31" creationId="{F5C3DD19-30B8-98B8-EA98-4CE86B697A83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32" creationId="{D81034E2-B847-D374-FC7D-C5050B8270B6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33" creationId="{614AC2FD-62C3-B8D9-95D6-2E73DB01E5BE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34" creationId="{D1CF8B45-1F14-3568-9DEA-599AA19E3833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35" creationId="{AE10570B-B8B1-CAC9-A07B-E00D9447C3C6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36" creationId="{9574B73D-DB62-9AFD-3134-159B19CD4A9E}"/>
          </ac:spMkLst>
        </pc:spChg>
        <pc:spChg chg="add mod">
          <ac:chgData name="Mr J Bee (BWCET)" userId="a1856448-f297-487a-a7ea-498499ce4ab3" providerId="ADAL" clId="{7B77F153-592D-49B5-BFF1-A2EAA9389930}" dt="2024-11-14T18:43:31.921" v="22811" actId="1038"/>
          <ac:spMkLst>
            <pc:docMk/>
            <pc:sldMk cId="2572175852" sldId="1947"/>
            <ac:spMk id="37" creationId="{2423366F-FA9E-A9F5-9A3A-692D34DB714E}"/>
          </ac:spMkLst>
        </pc:spChg>
        <pc:spChg chg="mod">
          <ac:chgData name="Mr J Bee (BWCET)" userId="a1856448-f297-487a-a7ea-498499ce4ab3" providerId="ADAL" clId="{7B77F153-592D-49B5-BFF1-A2EAA9389930}" dt="2024-11-14T18:40:55.489" v="22728" actId="6549"/>
          <ac:spMkLst>
            <pc:docMk/>
            <pc:sldMk cId="2572175852" sldId="1947"/>
            <ac:spMk id="83" creationId="{B024BB00-697D-8A40-DA7B-6DBB7E63FE1F}"/>
          </ac:spMkLst>
        </pc:spChg>
        <pc:spChg chg="del">
          <ac:chgData name="Mr J Bee (BWCET)" userId="a1856448-f297-487a-a7ea-498499ce4ab3" providerId="ADAL" clId="{7B77F153-592D-49B5-BFF1-A2EAA9389930}" dt="2024-11-14T18:40:24.755" v="22706" actId="478"/>
          <ac:spMkLst>
            <pc:docMk/>
            <pc:sldMk cId="2572175852" sldId="1947"/>
            <ac:spMk id="130" creationId="{8A4BC38D-5FC4-A0A8-7A99-814FF609DBE0}"/>
          </ac:spMkLst>
        </pc:spChg>
        <pc:spChg chg="del">
          <ac:chgData name="Mr J Bee (BWCET)" userId="a1856448-f297-487a-a7ea-498499ce4ab3" providerId="ADAL" clId="{7B77F153-592D-49B5-BFF1-A2EAA9389930}" dt="2024-11-14T18:40:24.755" v="22706" actId="478"/>
          <ac:spMkLst>
            <pc:docMk/>
            <pc:sldMk cId="2572175852" sldId="1947"/>
            <ac:spMk id="143" creationId="{38E4CA97-0FF6-AB61-6E7B-13D9671F5CA3}"/>
          </ac:spMkLst>
        </pc:spChg>
        <pc:spChg chg="del">
          <ac:chgData name="Mr J Bee (BWCET)" userId="a1856448-f297-487a-a7ea-498499ce4ab3" providerId="ADAL" clId="{7B77F153-592D-49B5-BFF1-A2EAA9389930}" dt="2024-11-14T18:40:24.755" v="22706" actId="478"/>
          <ac:spMkLst>
            <pc:docMk/>
            <pc:sldMk cId="2572175852" sldId="1947"/>
            <ac:spMk id="144" creationId="{6571AB2D-2D57-D2A8-F3B2-DFF7B2A69CBF}"/>
          </ac:spMkLst>
        </pc:spChg>
        <pc:spChg chg="del">
          <ac:chgData name="Mr J Bee (BWCET)" userId="a1856448-f297-487a-a7ea-498499ce4ab3" providerId="ADAL" clId="{7B77F153-592D-49B5-BFF1-A2EAA9389930}" dt="2024-11-14T18:40:24.755" v="22706" actId="478"/>
          <ac:spMkLst>
            <pc:docMk/>
            <pc:sldMk cId="2572175852" sldId="1947"/>
            <ac:spMk id="152" creationId="{519B7451-D68F-F215-4BE9-6B2573010AA0}"/>
          </ac:spMkLst>
        </pc:spChg>
        <pc:spChg chg="del">
          <ac:chgData name="Mr J Bee (BWCET)" userId="a1856448-f297-487a-a7ea-498499ce4ab3" providerId="ADAL" clId="{7B77F153-592D-49B5-BFF1-A2EAA9389930}" dt="2024-11-14T18:40:24.755" v="22706" actId="478"/>
          <ac:spMkLst>
            <pc:docMk/>
            <pc:sldMk cId="2572175852" sldId="1947"/>
            <ac:spMk id="153" creationId="{44C6314E-0957-3D77-69B6-732F8BC3F319}"/>
          </ac:spMkLst>
        </pc:spChg>
        <pc:spChg chg="del">
          <ac:chgData name="Mr J Bee (BWCET)" userId="a1856448-f297-487a-a7ea-498499ce4ab3" providerId="ADAL" clId="{7B77F153-592D-49B5-BFF1-A2EAA9389930}" dt="2024-11-14T18:40:24.755" v="22706" actId="478"/>
          <ac:spMkLst>
            <pc:docMk/>
            <pc:sldMk cId="2572175852" sldId="1947"/>
            <ac:spMk id="154" creationId="{1335A678-9609-A0E2-72AF-92700ED0808F}"/>
          </ac:spMkLst>
        </pc:spChg>
        <pc:grpChg chg="del">
          <ac:chgData name="Mr J Bee (BWCET)" userId="a1856448-f297-487a-a7ea-498499ce4ab3" providerId="ADAL" clId="{7B77F153-592D-49B5-BFF1-A2EAA9389930}" dt="2024-11-14T18:40:26.384" v="22707" actId="478"/>
          <ac:grpSpMkLst>
            <pc:docMk/>
            <pc:sldMk cId="2572175852" sldId="1947"/>
            <ac:grpSpMk id="18" creationId="{645B4AF0-9EF0-996D-4AC3-CA30F4189B04}"/>
          </ac:grpSpMkLst>
        </pc:grpChg>
        <pc:grpChg chg="del">
          <ac:chgData name="Mr J Bee (BWCET)" userId="a1856448-f297-487a-a7ea-498499ce4ab3" providerId="ADAL" clId="{7B77F153-592D-49B5-BFF1-A2EAA9389930}" dt="2024-11-14T18:40:24.755" v="22706" actId="478"/>
          <ac:grpSpMkLst>
            <pc:docMk/>
            <pc:sldMk cId="2572175852" sldId="1947"/>
            <ac:grpSpMk id="145" creationId="{E5BE3B86-4CB1-BF43-CC88-8D03AA40D84F}"/>
          </ac:grpSpMkLst>
        </pc:grpChg>
        <pc:grpChg chg="del">
          <ac:chgData name="Mr J Bee (BWCET)" userId="a1856448-f297-487a-a7ea-498499ce4ab3" providerId="ADAL" clId="{7B77F153-592D-49B5-BFF1-A2EAA9389930}" dt="2024-11-14T18:40:24.755" v="22706" actId="478"/>
          <ac:grpSpMkLst>
            <pc:docMk/>
            <pc:sldMk cId="2572175852" sldId="1947"/>
            <ac:grpSpMk id="155" creationId="{59A19ABE-28E2-5704-1AB4-AE708E9F0151}"/>
          </ac:grpSpMkLst>
        </pc:grpChg>
      </pc:sldChg>
      <pc:sldChg chg="addSp delSp modSp add mod modTransition delAnim modAnim">
        <pc:chgData name="Mr J Bee (BWCET)" userId="a1856448-f297-487a-a7ea-498499ce4ab3" providerId="ADAL" clId="{7B77F153-592D-49B5-BFF1-A2EAA9389930}" dt="2024-11-14T20:45:24.045" v="23378" actId="478"/>
        <pc:sldMkLst>
          <pc:docMk/>
          <pc:sldMk cId="1568616350" sldId="1948"/>
        </pc:sldMkLst>
        <pc:spChg chg="mod">
          <ac:chgData name="Mr J Bee (BWCET)" userId="a1856448-f297-487a-a7ea-498499ce4ab3" providerId="ADAL" clId="{7B77F153-592D-49B5-BFF1-A2EAA9389930}" dt="2024-11-14T18:47:18.539" v="22843" actId="164"/>
          <ac:spMkLst>
            <pc:docMk/>
            <pc:sldMk cId="1568616350" sldId="1948"/>
            <ac:spMk id="8" creationId="{46C6B82A-9362-AC3A-6AC1-9C89533C9924}"/>
          </ac:spMkLst>
        </pc:spChg>
        <pc:spChg chg="mod">
          <ac:chgData name="Mr J Bee (BWCET)" userId="a1856448-f297-487a-a7ea-498499ce4ab3" providerId="ADAL" clId="{7B77F153-592D-49B5-BFF1-A2EAA9389930}" dt="2024-11-14T18:47:23.021" v="22844" actId="164"/>
          <ac:spMkLst>
            <pc:docMk/>
            <pc:sldMk cId="1568616350" sldId="1948"/>
            <ac:spMk id="13" creationId="{1E301739-7DE4-C46E-7E50-575599A8698F}"/>
          </ac:spMkLst>
        </pc:spChg>
        <pc:spChg chg="del">
          <ac:chgData name="Mr J Bee (BWCET)" userId="a1856448-f297-487a-a7ea-498499ce4ab3" providerId="ADAL" clId="{7B77F153-592D-49B5-BFF1-A2EAA9389930}" dt="2024-11-14T18:46:01.039" v="22813" actId="478"/>
          <ac:spMkLst>
            <pc:docMk/>
            <pc:sldMk cId="1568616350" sldId="1948"/>
            <ac:spMk id="15" creationId="{829F73F2-34D3-7169-88DE-86EFA02CEA33}"/>
          </ac:spMkLst>
        </pc:spChg>
        <pc:spChg chg="del">
          <ac:chgData name="Mr J Bee (BWCET)" userId="a1856448-f297-487a-a7ea-498499ce4ab3" providerId="ADAL" clId="{7B77F153-592D-49B5-BFF1-A2EAA9389930}" dt="2024-11-14T18:46:06.566" v="22816" actId="478"/>
          <ac:spMkLst>
            <pc:docMk/>
            <pc:sldMk cId="1568616350" sldId="1948"/>
            <ac:spMk id="17" creationId="{A690FB86-AB81-22BD-5FE0-24B4567C5429}"/>
          </ac:spMkLst>
        </pc:spChg>
        <pc:spChg chg="del">
          <ac:chgData name="Mr J Bee (BWCET)" userId="a1856448-f297-487a-a7ea-498499ce4ab3" providerId="ADAL" clId="{7B77F153-592D-49B5-BFF1-A2EAA9389930}" dt="2024-11-14T18:46:06.566" v="22816" actId="478"/>
          <ac:spMkLst>
            <pc:docMk/>
            <pc:sldMk cId="1568616350" sldId="1948"/>
            <ac:spMk id="19" creationId="{1E72BBDA-0417-3C69-CEA3-F79FA216486F}"/>
          </ac:spMkLst>
        </pc:spChg>
        <pc:spChg chg="del">
          <ac:chgData name="Mr J Bee (BWCET)" userId="a1856448-f297-487a-a7ea-498499ce4ab3" providerId="ADAL" clId="{7B77F153-592D-49B5-BFF1-A2EAA9389930}" dt="2024-11-14T18:46:01.039" v="22813" actId="478"/>
          <ac:spMkLst>
            <pc:docMk/>
            <pc:sldMk cId="1568616350" sldId="1948"/>
            <ac:spMk id="20" creationId="{FCE734E2-47DF-DAE8-DFD2-9AED548DBC87}"/>
          </ac:spMkLst>
        </pc:spChg>
        <pc:spChg chg="del">
          <ac:chgData name="Mr J Bee (BWCET)" userId="a1856448-f297-487a-a7ea-498499ce4ab3" providerId="ADAL" clId="{7B77F153-592D-49B5-BFF1-A2EAA9389930}" dt="2024-11-14T18:46:06.566" v="22816" actId="478"/>
          <ac:spMkLst>
            <pc:docMk/>
            <pc:sldMk cId="1568616350" sldId="1948"/>
            <ac:spMk id="22" creationId="{60FFCFC9-AED0-BE6B-264B-7CF0D58ECFB0}"/>
          </ac:spMkLst>
        </pc:spChg>
        <pc:spChg chg="del">
          <ac:chgData name="Mr J Bee (BWCET)" userId="a1856448-f297-487a-a7ea-498499ce4ab3" providerId="ADAL" clId="{7B77F153-592D-49B5-BFF1-A2EAA9389930}" dt="2024-11-14T18:46:06.566" v="22816" actId="478"/>
          <ac:spMkLst>
            <pc:docMk/>
            <pc:sldMk cId="1568616350" sldId="1948"/>
            <ac:spMk id="24" creationId="{D957904D-C2DC-3CF6-2D54-B954005AC8A0}"/>
          </ac:spMkLst>
        </pc:spChg>
        <pc:spChg chg="mod">
          <ac:chgData name="Mr J Bee (BWCET)" userId="a1856448-f297-487a-a7ea-498499ce4ab3" providerId="ADAL" clId="{7B77F153-592D-49B5-BFF1-A2EAA9389930}" dt="2024-11-14T18:48:13.583" v="22927" actId="20577"/>
          <ac:spMkLst>
            <pc:docMk/>
            <pc:sldMk cId="1568616350" sldId="1948"/>
            <ac:spMk id="27" creationId="{6D49DD66-DE9D-9DA2-CF28-ECEAA9898876}"/>
          </ac:spMkLst>
        </pc:spChg>
        <pc:spChg chg="del mod">
          <ac:chgData name="Mr J Bee (BWCET)" userId="a1856448-f297-487a-a7ea-498499ce4ab3" providerId="ADAL" clId="{7B77F153-592D-49B5-BFF1-A2EAA9389930}" dt="2024-11-14T18:46:04.034" v="22815" actId="478"/>
          <ac:spMkLst>
            <pc:docMk/>
            <pc:sldMk cId="1568616350" sldId="1948"/>
            <ac:spMk id="28" creationId="{1044113D-A162-A40B-2D9C-867B89CEAAE5}"/>
          </ac:spMkLst>
        </pc:spChg>
        <pc:spChg chg="add mod">
          <ac:chgData name="Mr J Bee (BWCET)" userId="a1856448-f297-487a-a7ea-498499ce4ab3" providerId="ADAL" clId="{7B77F153-592D-49B5-BFF1-A2EAA9389930}" dt="2024-11-14T18:49:10.168" v="22951" actId="1035"/>
          <ac:spMkLst>
            <pc:docMk/>
            <pc:sldMk cId="1568616350" sldId="1948"/>
            <ac:spMk id="30" creationId="{AF21F028-D2B0-8E0C-A1AE-3EB40BD93C34}"/>
          </ac:spMkLst>
        </pc:spChg>
        <pc:spChg chg="mod">
          <ac:chgData name="Mr J Bee (BWCET)" userId="a1856448-f297-487a-a7ea-498499ce4ab3" providerId="ADAL" clId="{7B77F153-592D-49B5-BFF1-A2EAA9389930}" dt="2024-11-14T18:49:43.430" v="22956" actId="20577"/>
          <ac:spMkLst>
            <pc:docMk/>
            <pc:sldMk cId="1568616350" sldId="1948"/>
            <ac:spMk id="35" creationId="{BD054706-76BC-A94C-9223-AD03239F7189}"/>
          </ac:spMkLst>
        </pc:spChg>
        <pc:spChg chg="mod">
          <ac:chgData name="Mr J Bee (BWCET)" userId="a1856448-f297-487a-a7ea-498499ce4ab3" providerId="ADAL" clId="{7B77F153-592D-49B5-BFF1-A2EAA9389930}" dt="2024-11-14T18:52:53.486" v="22991" actId="1037"/>
          <ac:spMkLst>
            <pc:docMk/>
            <pc:sldMk cId="1568616350" sldId="1948"/>
            <ac:spMk id="38" creationId="{40D06686-6768-3E6D-B963-4EC82AFDE0F0}"/>
          </ac:spMkLst>
        </pc:spChg>
        <pc:spChg chg="add del mod">
          <ac:chgData name="Mr J Bee (BWCET)" userId="a1856448-f297-487a-a7ea-498499ce4ab3" providerId="ADAL" clId="{7B77F153-592D-49B5-BFF1-A2EAA9389930}" dt="2024-11-14T18:52:24.788" v="22987" actId="478"/>
          <ac:spMkLst>
            <pc:docMk/>
            <pc:sldMk cId="1568616350" sldId="1948"/>
            <ac:spMk id="39" creationId="{10BF242A-680D-D110-5E86-6FA406EA937A}"/>
          </ac:spMkLst>
        </pc:spChg>
        <pc:spChg chg="add mod">
          <ac:chgData name="Mr J Bee (BWCET)" userId="a1856448-f297-487a-a7ea-498499ce4ab3" providerId="ADAL" clId="{7B77F153-592D-49B5-BFF1-A2EAA9389930}" dt="2024-11-14T18:54:09.249" v="22999" actId="1076"/>
          <ac:spMkLst>
            <pc:docMk/>
            <pc:sldMk cId="1568616350" sldId="1948"/>
            <ac:spMk id="40" creationId="{518E45D4-5617-8027-E929-387391AC78BE}"/>
          </ac:spMkLst>
        </pc:spChg>
        <pc:grpChg chg="add mod">
          <ac:chgData name="Mr J Bee (BWCET)" userId="a1856448-f297-487a-a7ea-498499ce4ab3" providerId="ADAL" clId="{7B77F153-592D-49B5-BFF1-A2EAA9389930}" dt="2024-11-14T18:47:58.038" v="22856" actId="1038"/>
          <ac:grpSpMkLst>
            <pc:docMk/>
            <pc:sldMk cId="1568616350" sldId="1948"/>
            <ac:grpSpMk id="14" creationId="{FF925502-B1E4-705D-FA09-750D51F2F0BE}"/>
          </ac:grpSpMkLst>
        </pc:grpChg>
        <pc:grpChg chg="add mod">
          <ac:chgData name="Mr J Bee (BWCET)" userId="a1856448-f297-487a-a7ea-498499ce4ab3" providerId="ADAL" clId="{7B77F153-592D-49B5-BFF1-A2EAA9389930}" dt="2024-11-14T18:47:55.486" v="22852" actId="1038"/>
          <ac:grpSpMkLst>
            <pc:docMk/>
            <pc:sldMk cId="1568616350" sldId="1948"/>
            <ac:grpSpMk id="29" creationId="{3E377986-2D82-7A01-0E93-A372A34BC7AB}"/>
          </ac:grpSpMkLst>
        </pc:grpChg>
        <pc:grpChg chg="add mod">
          <ac:chgData name="Mr J Bee (BWCET)" userId="a1856448-f297-487a-a7ea-498499ce4ab3" providerId="ADAL" clId="{7B77F153-592D-49B5-BFF1-A2EAA9389930}" dt="2024-11-14T18:51:19.134" v="22975" actId="1038"/>
          <ac:grpSpMkLst>
            <pc:docMk/>
            <pc:sldMk cId="1568616350" sldId="1948"/>
            <ac:grpSpMk id="32" creationId="{6B44E459-4701-4AD4-16DC-A4484C63643C}"/>
          </ac:grpSpMkLst>
        </pc:grpChg>
        <pc:grpChg chg="add mod">
          <ac:chgData name="Mr J Bee (BWCET)" userId="a1856448-f297-487a-a7ea-498499ce4ab3" providerId="ADAL" clId="{7B77F153-592D-49B5-BFF1-A2EAA9389930}" dt="2024-11-14T18:53:49.660" v="22996" actId="1037"/>
          <ac:grpSpMkLst>
            <pc:docMk/>
            <pc:sldMk cId="1568616350" sldId="1948"/>
            <ac:grpSpMk id="36" creationId="{77DF14DF-30F4-F531-B0AB-6BAA43922E1B}"/>
          </ac:grpSpMkLst>
        </pc:grpChg>
        <pc:picChg chg="add del mod">
          <ac:chgData name="Mr J Bee (BWCET)" userId="a1856448-f297-487a-a7ea-498499ce4ab3" providerId="ADAL" clId="{7B77F153-592D-49B5-BFF1-A2EAA9389930}" dt="2024-11-14T20:45:24.045" v="23378" actId="478"/>
          <ac:picMkLst>
            <pc:docMk/>
            <pc:sldMk cId="1568616350" sldId="1948"/>
            <ac:picMk id="41" creationId="{B8622C41-EA57-B7AB-AA00-1A4A3C4B2A4A}"/>
          </ac:picMkLst>
        </pc:picChg>
        <pc:cxnChg chg="mod">
          <ac:chgData name="Mr J Bee (BWCET)" userId="a1856448-f297-487a-a7ea-498499ce4ab3" providerId="ADAL" clId="{7B77F153-592D-49B5-BFF1-A2EAA9389930}" dt="2024-11-14T18:47:18.539" v="22843" actId="164"/>
          <ac:cxnSpMkLst>
            <pc:docMk/>
            <pc:sldMk cId="1568616350" sldId="1948"/>
            <ac:cxnSpMk id="7" creationId="{6AA59FF8-FE3A-1DA8-826F-5EF50BF14BB7}"/>
          </ac:cxnSpMkLst>
        </pc:cxnChg>
        <pc:cxnChg chg="mod">
          <ac:chgData name="Mr J Bee (BWCET)" userId="a1856448-f297-487a-a7ea-498499ce4ab3" providerId="ADAL" clId="{7B77F153-592D-49B5-BFF1-A2EAA9389930}" dt="2024-11-14T18:47:23.021" v="22844" actId="164"/>
          <ac:cxnSpMkLst>
            <pc:docMk/>
            <pc:sldMk cId="1568616350" sldId="1948"/>
            <ac:cxnSpMk id="12" creationId="{F2764A88-388E-8C3D-7728-F7DBB1F2A6A5}"/>
          </ac:cxnSpMkLst>
        </pc:cxnChg>
        <pc:cxnChg chg="del">
          <ac:chgData name="Mr J Bee (BWCET)" userId="a1856448-f297-487a-a7ea-498499ce4ab3" providerId="ADAL" clId="{7B77F153-592D-49B5-BFF1-A2EAA9389930}" dt="2024-11-14T18:46:06.566" v="22816" actId="478"/>
          <ac:cxnSpMkLst>
            <pc:docMk/>
            <pc:sldMk cId="1568616350" sldId="1948"/>
            <ac:cxnSpMk id="16" creationId="{573A9340-30EB-1DB1-CD66-BE789682DCF2}"/>
          </ac:cxnSpMkLst>
        </pc:cxnChg>
        <pc:cxnChg chg="del">
          <ac:chgData name="Mr J Bee (BWCET)" userId="a1856448-f297-487a-a7ea-498499ce4ab3" providerId="ADAL" clId="{7B77F153-592D-49B5-BFF1-A2EAA9389930}" dt="2024-11-14T18:46:06.566" v="22816" actId="478"/>
          <ac:cxnSpMkLst>
            <pc:docMk/>
            <pc:sldMk cId="1568616350" sldId="1948"/>
            <ac:cxnSpMk id="18" creationId="{88F25079-BE5B-BB1C-571B-78A29074FDB1}"/>
          </ac:cxnSpMkLst>
        </pc:cxnChg>
        <pc:cxnChg chg="del">
          <ac:chgData name="Mr J Bee (BWCET)" userId="a1856448-f297-487a-a7ea-498499ce4ab3" providerId="ADAL" clId="{7B77F153-592D-49B5-BFF1-A2EAA9389930}" dt="2024-11-14T18:46:06.566" v="22816" actId="478"/>
          <ac:cxnSpMkLst>
            <pc:docMk/>
            <pc:sldMk cId="1568616350" sldId="1948"/>
            <ac:cxnSpMk id="21" creationId="{110E1C83-D64E-6B3A-9C2D-933C6B962778}"/>
          </ac:cxnSpMkLst>
        </pc:cxnChg>
        <pc:cxnChg chg="del">
          <ac:chgData name="Mr J Bee (BWCET)" userId="a1856448-f297-487a-a7ea-498499ce4ab3" providerId="ADAL" clId="{7B77F153-592D-49B5-BFF1-A2EAA9389930}" dt="2024-11-14T18:46:06.566" v="22816" actId="478"/>
          <ac:cxnSpMkLst>
            <pc:docMk/>
            <pc:sldMk cId="1568616350" sldId="1948"/>
            <ac:cxnSpMk id="23" creationId="{4C3E312D-539A-3853-0C0F-9879145D4EA3}"/>
          </ac:cxnSpMkLst>
        </pc:cxnChg>
        <pc:cxnChg chg="mod">
          <ac:chgData name="Mr J Bee (BWCET)" userId="a1856448-f297-487a-a7ea-498499ce4ab3" providerId="ADAL" clId="{7B77F153-592D-49B5-BFF1-A2EAA9389930}" dt="2024-11-14T18:49:33.785" v="22953"/>
          <ac:cxnSpMkLst>
            <pc:docMk/>
            <pc:sldMk cId="1568616350" sldId="1948"/>
            <ac:cxnSpMk id="33" creationId="{7DCBEBC6-C7E0-22DB-7FD4-9E52706DB1D6}"/>
          </ac:cxnSpMkLst>
        </pc:cxnChg>
        <pc:cxnChg chg="mod">
          <ac:chgData name="Mr J Bee (BWCET)" userId="a1856448-f297-487a-a7ea-498499ce4ab3" providerId="ADAL" clId="{7B77F153-592D-49B5-BFF1-A2EAA9389930}" dt="2024-11-14T18:49:33.785" v="22953"/>
          <ac:cxnSpMkLst>
            <pc:docMk/>
            <pc:sldMk cId="1568616350" sldId="1948"/>
            <ac:cxnSpMk id="37" creationId="{AD849D7D-10E1-54CF-8FE9-3B9E94CA64B9}"/>
          </ac:cxnSpMkLst>
        </pc:cxnChg>
      </pc:sldChg>
      <pc:sldChg chg="addSp delSp modSp add mod modTransition delAnim modAnim">
        <pc:chgData name="Mr J Bee (BWCET)" userId="a1856448-f297-487a-a7ea-498499ce4ab3" providerId="ADAL" clId="{7B77F153-592D-49B5-BFF1-A2EAA9389930}" dt="2024-11-14T20:35:28.018" v="23341"/>
        <pc:sldMkLst>
          <pc:docMk/>
          <pc:sldMk cId="557041700" sldId="1949"/>
        </pc:sldMkLst>
        <pc:spChg chg="mod">
          <ac:chgData name="Mr J Bee (BWCET)" userId="a1856448-f297-487a-a7ea-498499ce4ab3" providerId="ADAL" clId="{7B77F153-592D-49B5-BFF1-A2EAA9389930}" dt="2024-11-14T20:22:10.200" v="23016" actId="20577"/>
          <ac:spMkLst>
            <pc:docMk/>
            <pc:sldMk cId="557041700" sldId="1949"/>
            <ac:spMk id="4" creationId="{EAE9891E-AD22-9959-4198-51D7B38346ED}"/>
          </ac:spMkLst>
        </pc:spChg>
        <pc:spChg chg="mod">
          <ac:chgData name="Mr J Bee (BWCET)" userId="a1856448-f297-487a-a7ea-498499ce4ab3" providerId="ADAL" clId="{7B77F153-592D-49B5-BFF1-A2EAA9389930}" dt="2024-11-14T20:22:20.432" v="23026" actId="20577"/>
          <ac:spMkLst>
            <pc:docMk/>
            <pc:sldMk cId="557041700" sldId="1949"/>
            <ac:spMk id="8" creationId="{9E7EAC37-635B-30D2-8EBC-910B5A0962B7}"/>
          </ac:spMkLst>
        </pc:spChg>
        <pc:spChg chg="mod">
          <ac:chgData name="Mr J Bee (BWCET)" userId="a1856448-f297-487a-a7ea-498499ce4ab3" providerId="ADAL" clId="{7B77F153-592D-49B5-BFF1-A2EAA9389930}" dt="2024-11-14T20:22:04.572" v="23010" actId="20577"/>
          <ac:spMkLst>
            <pc:docMk/>
            <pc:sldMk cId="557041700" sldId="1949"/>
            <ac:spMk id="13" creationId="{E175003E-E074-54EC-85C1-E68B1716342A}"/>
          </ac:spMkLst>
        </pc:spChg>
        <pc:spChg chg="del">
          <ac:chgData name="Mr J Bee (BWCET)" userId="a1856448-f297-487a-a7ea-498499ce4ab3" providerId="ADAL" clId="{7B77F153-592D-49B5-BFF1-A2EAA9389930}" dt="2024-11-14T20:21:34.850" v="23004" actId="478"/>
          <ac:spMkLst>
            <pc:docMk/>
            <pc:sldMk cId="557041700" sldId="1949"/>
            <ac:spMk id="30" creationId="{A66EAEDD-1605-6AEE-19B0-FF5905E3C999}"/>
          </ac:spMkLst>
        </pc:spChg>
        <pc:spChg chg="del">
          <ac:chgData name="Mr J Bee (BWCET)" userId="a1856448-f297-487a-a7ea-498499ce4ab3" providerId="ADAL" clId="{7B77F153-592D-49B5-BFF1-A2EAA9389930}" dt="2024-11-14T20:21:30.971" v="23003" actId="478"/>
          <ac:spMkLst>
            <pc:docMk/>
            <pc:sldMk cId="557041700" sldId="1949"/>
            <ac:spMk id="40" creationId="{E52AFDDB-5529-2257-8719-0F25C293E850}"/>
          </ac:spMkLst>
        </pc:spChg>
        <pc:grpChg chg="add mod">
          <ac:chgData name="Mr J Bee (BWCET)" userId="a1856448-f297-487a-a7ea-498499ce4ab3" providerId="ADAL" clId="{7B77F153-592D-49B5-BFF1-A2EAA9389930}" dt="2024-11-14T20:22:39.924" v="23030" actId="12789"/>
          <ac:grpSpMkLst>
            <pc:docMk/>
            <pc:sldMk cId="557041700" sldId="1949"/>
            <ac:grpSpMk id="2" creationId="{7CABB945-DCFD-780C-8587-767EF69C02F7}"/>
          </ac:grpSpMkLst>
        </pc:grpChg>
        <pc:grpChg chg="mod">
          <ac:chgData name="Mr J Bee (BWCET)" userId="a1856448-f297-487a-a7ea-498499ce4ab3" providerId="ADAL" clId="{7B77F153-592D-49B5-BFF1-A2EAA9389930}" dt="2024-11-14T20:22:39.924" v="23030" actId="12789"/>
          <ac:grpSpMkLst>
            <pc:docMk/>
            <pc:sldMk cId="557041700" sldId="1949"/>
            <ac:grpSpMk id="14" creationId="{1D919573-5FF9-053A-8591-8423B2CC7A14}"/>
          </ac:grpSpMkLst>
        </pc:grpChg>
        <pc:grpChg chg="mod ord">
          <ac:chgData name="Mr J Bee (BWCET)" userId="a1856448-f297-487a-a7ea-498499ce4ab3" providerId="ADAL" clId="{7B77F153-592D-49B5-BFF1-A2EAA9389930}" dt="2024-11-14T20:24:46.769" v="23041" actId="170"/>
          <ac:grpSpMkLst>
            <pc:docMk/>
            <pc:sldMk cId="557041700" sldId="1949"/>
            <ac:grpSpMk id="29" creationId="{E4593611-F95A-F766-557B-26FB7158330A}"/>
          </ac:grpSpMkLst>
        </pc:grpChg>
        <pc:grpChg chg="del">
          <ac:chgData name="Mr J Bee (BWCET)" userId="a1856448-f297-487a-a7ea-498499ce4ab3" providerId="ADAL" clId="{7B77F153-592D-49B5-BFF1-A2EAA9389930}" dt="2024-11-14T20:21:26.244" v="23001" actId="478"/>
          <ac:grpSpMkLst>
            <pc:docMk/>
            <pc:sldMk cId="557041700" sldId="1949"/>
            <ac:grpSpMk id="32" creationId="{60EA0576-1A79-2F44-521A-D2F14CB7C922}"/>
          </ac:grpSpMkLst>
        </pc:grpChg>
        <pc:grpChg chg="del">
          <ac:chgData name="Mr J Bee (BWCET)" userId="a1856448-f297-487a-a7ea-498499ce4ab3" providerId="ADAL" clId="{7B77F153-592D-49B5-BFF1-A2EAA9389930}" dt="2024-11-14T20:21:27.814" v="23002" actId="478"/>
          <ac:grpSpMkLst>
            <pc:docMk/>
            <pc:sldMk cId="557041700" sldId="1949"/>
            <ac:grpSpMk id="36" creationId="{ACD81409-7249-3906-CCBE-39C610925601}"/>
          </ac:grpSpMkLst>
        </pc:grpChg>
        <pc:cxnChg chg="mod">
          <ac:chgData name="Mr J Bee (BWCET)" userId="a1856448-f297-487a-a7ea-498499ce4ab3" providerId="ADAL" clId="{7B77F153-592D-49B5-BFF1-A2EAA9389930}" dt="2024-11-14T20:21:57.661" v="23008" actId="208"/>
          <ac:cxnSpMkLst>
            <pc:docMk/>
            <pc:sldMk cId="557041700" sldId="1949"/>
            <ac:cxnSpMk id="3" creationId="{72CC440D-6339-DC98-A80C-1F34C105E935}"/>
          </ac:cxnSpMkLst>
        </pc:cxnChg>
      </pc:sldChg>
      <pc:sldChg chg="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091988942" sldId="1950"/>
        </pc:sldMkLst>
        <pc:spChg chg="mod">
          <ac:chgData name="Mr J Bee (BWCET)" userId="a1856448-f297-487a-a7ea-498499ce4ab3" providerId="ADAL" clId="{7B77F153-592D-49B5-BFF1-A2EAA9389930}" dt="2024-11-14T20:28:01.455" v="23102" actId="1038"/>
          <ac:spMkLst>
            <pc:docMk/>
            <pc:sldMk cId="1091988942" sldId="1950"/>
            <ac:spMk id="4" creationId="{69504518-12CB-414B-4704-ACA07CB6F228}"/>
          </ac:spMkLst>
        </pc:spChg>
        <pc:spChg chg="mod">
          <ac:chgData name="Mr J Bee (BWCET)" userId="a1856448-f297-487a-a7ea-498499ce4ab3" providerId="ADAL" clId="{7B77F153-592D-49B5-BFF1-A2EAA9389930}" dt="2024-11-14T20:26:33.811" v="23057" actId="20577"/>
          <ac:spMkLst>
            <pc:docMk/>
            <pc:sldMk cId="1091988942" sldId="1950"/>
            <ac:spMk id="8" creationId="{083572F6-81EB-3131-BD7E-438B7A64591D}"/>
          </ac:spMkLst>
        </pc:spChg>
        <pc:spChg chg="mod">
          <ac:chgData name="Mr J Bee (BWCET)" userId="a1856448-f297-487a-a7ea-498499ce4ab3" providerId="ADAL" clId="{7B77F153-592D-49B5-BFF1-A2EAA9389930}" dt="2024-11-14T20:27:10.456" v="23078" actId="1038"/>
          <ac:spMkLst>
            <pc:docMk/>
            <pc:sldMk cId="1091988942" sldId="1950"/>
            <ac:spMk id="13" creationId="{7B36A215-B31D-91E7-66FC-D809D874D78F}"/>
          </ac:spMkLst>
        </pc:spChg>
        <pc:grpChg chg="mod">
          <ac:chgData name="Mr J Bee (BWCET)" userId="a1856448-f297-487a-a7ea-498499ce4ab3" providerId="ADAL" clId="{7B77F153-592D-49B5-BFF1-A2EAA9389930}" dt="2024-11-14T20:27:57.033" v="23098" actId="1037"/>
          <ac:grpSpMkLst>
            <pc:docMk/>
            <pc:sldMk cId="1091988942" sldId="1950"/>
            <ac:grpSpMk id="2" creationId="{5089CD77-37D8-72A6-9E93-3FED3EC7CB94}"/>
          </ac:grpSpMkLst>
        </pc:grpChg>
        <pc:grpChg chg="mod">
          <ac:chgData name="Mr J Bee (BWCET)" userId="a1856448-f297-487a-a7ea-498499ce4ab3" providerId="ADAL" clId="{7B77F153-592D-49B5-BFF1-A2EAA9389930}" dt="2024-11-14T20:27:00.863" v="23074" actId="1038"/>
          <ac:grpSpMkLst>
            <pc:docMk/>
            <pc:sldMk cId="1091988942" sldId="1950"/>
            <ac:grpSpMk id="14" creationId="{4A08EEB1-81F6-2BE1-EA43-0BD4EFBAAE63}"/>
          </ac:grpSpMkLst>
        </pc:grpChg>
        <pc:grpChg chg="mod">
          <ac:chgData name="Mr J Bee (BWCET)" userId="a1856448-f297-487a-a7ea-498499ce4ab3" providerId="ADAL" clId="{7B77F153-592D-49B5-BFF1-A2EAA9389930}" dt="2024-11-14T20:27:38.711" v="23083" actId="1038"/>
          <ac:grpSpMkLst>
            <pc:docMk/>
            <pc:sldMk cId="1091988942" sldId="1950"/>
            <ac:grpSpMk id="29" creationId="{5C7ED6B2-0541-6D2D-6E81-94F31A0600EB}"/>
          </ac:grpSpMkLst>
        </pc:grpChg>
        <pc:cxnChg chg="mod">
          <ac:chgData name="Mr J Bee (BWCET)" userId="a1856448-f297-487a-a7ea-498499ce4ab3" providerId="ADAL" clId="{7B77F153-592D-49B5-BFF1-A2EAA9389930}" dt="2024-11-14T20:28:01.455" v="23102" actId="1038"/>
          <ac:cxnSpMkLst>
            <pc:docMk/>
            <pc:sldMk cId="1091988942" sldId="1950"/>
            <ac:cxnSpMk id="3" creationId="{630218AB-BBF6-DB5A-2A15-908FD499E2BD}"/>
          </ac:cxnSpMkLst>
        </pc:cxnChg>
      </pc:sldChg>
      <pc:sldChg chg="add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119017418" sldId="1951"/>
        </pc:sldMkLst>
        <pc:spChg chg="mod">
          <ac:chgData name="Mr J Bee (BWCET)" userId="a1856448-f297-487a-a7ea-498499ce4ab3" providerId="ADAL" clId="{7B77F153-592D-49B5-BFF1-A2EAA9389930}" dt="2024-11-14T20:29:24.087" v="23123" actId="20577"/>
          <ac:spMkLst>
            <pc:docMk/>
            <pc:sldMk cId="119017418" sldId="1951"/>
            <ac:spMk id="4" creationId="{B7D870A4-3826-8A00-DB02-D382C74208EC}"/>
          </ac:spMkLst>
        </pc:spChg>
        <pc:spChg chg="mod">
          <ac:chgData name="Mr J Bee (BWCET)" userId="a1856448-f297-487a-a7ea-498499ce4ab3" providerId="ADAL" clId="{7B77F153-592D-49B5-BFF1-A2EAA9389930}" dt="2024-11-14T20:29:28.759" v="23129" actId="20577"/>
          <ac:spMkLst>
            <pc:docMk/>
            <pc:sldMk cId="119017418" sldId="1951"/>
            <ac:spMk id="8" creationId="{6A68310F-5167-B908-2FDB-5A51F286B453}"/>
          </ac:spMkLst>
        </pc:spChg>
        <pc:spChg chg="mod">
          <ac:chgData name="Mr J Bee (BWCET)" userId="a1856448-f297-487a-a7ea-498499ce4ab3" providerId="ADAL" clId="{7B77F153-592D-49B5-BFF1-A2EAA9389930}" dt="2024-11-14T20:29:20.847" v="23121" actId="20577"/>
          <ac:spMkLst>
            <pc:docMk/>
            <pc:sldMk cId="119017418" sldId="1951"/>
            <ac:spMk id="9" creationId="{9B480A4F-7885-6C71-561E-3FE38F7536A8}"/>
          </ac:spMkLst>
        </pc:spChg>
        <pc:spChg chg="mod">
          <ac:chgData name="Mr J Bee (BWCET)" userId="a1856448-f297-487a-a7ea-498499ce4ab3" providerId="ADAL" clId="{7B77F153-592D-49B5-BFF1-A2EAA9389930}" dt="2024-11-14T20:29:35.647" v="23135" actId="20577"/>
          <ac:spMkLst>
            <pc:docMk/>
            <pc:sldMk cId="119017418" sldId="1951"/>
            <ac:spMk id="13" creationId="{1628BDBD-E438-37DD-AF12-10EBE51F041F}"/>
          </ac:spMkLst>
        </pc:spChg>
        <pc:grpChg chg="mod">
          <ac:chgData name="Mr J Bee (BWCET)" userId="a1856448-f297-487a-a7ea-498499ce4ab3" providerId="ADAL" clId="{7B77F153-592D-49B5-BFF1-A2EAA9389930}" dt="2024-11-14T20:31:18.604" v="23159" actId="1038"/>
          <ac:grpSpMkLst>
            <pc:docMk/>
            <pc:sldMk cId="119017418" sldId="1951"/>
            <ac:grpSpMk id="2" creationId="{C1222364-73BB-297D-B560-E9F2843AF716}"/>
          </ac:grpSpMkLst>
        </pc:grpChg>
        <pc:grpChg chg="add mod">
          <ac:chgData name="Mr J Bee (BWCET)" userId="a1856448-f297-487a-a7ea-498499ce4ab3" providerId="ADAL" clId="{7B77F153-592D-49B5-BFF1-A2EAA9389930}" dt="2024-11-14T20:29:50.801" v="23139" actId="1038"/>
          <ac:grpSpMkLst>
            <pc:docMk/>
            <pc:sldMk cId="119017418" sldId="1951"/>
            <ac:grpSpMk id="5" creationId="{2B9C0323-0588-C628-E901-6EA755DAE33D}"/>
          </ac:grpSpMkLst>
        </pc:grpChg>
        <pc:grpChg chg="mod ord">
          <ac:chgData name="Mr J Bee (BWCET)" userId="a1856448-f297-487a-a7ea-498499ce4ab3" providerId="ADAL" clId="{7B77F153-592D-49B5-BFF1-A2EAA9389930}" dt="2024-11-14T20:30:31.871" v="23150" actId="170"/>
          <ac:grpSpMkLst>
            <pc:docMk/>
            <pc:sldMk cId="119017418" sldId="1951"/>
            <ac:grpSpMk id="14" creationId="{C6070DA1-1CDB-27AC-20AE-B54B489C9788}"/>
          </ac:grpSpMkLst>
        </pc:grpChg>
        <pc:grpChg chg="mod">
          <ac:chgData name="Mr J Bee (BWCET)" userId="a1856448-f297-487a-a7ea-498499ce4ab3" providerId="ADAL" clId="{7B77F153-592D-49B5-BFF1-A2EAA9389930}" dt="2024-11-14T20:31:21.483" v="23161" actId="1038"/>
          <ac:grpSpMkLst>
            <pc:docMk/>
            <pc:sldMk cId="119017418" sldId="1951"/>
            <ac:grpSpMk id="29" creationId="{D6E305A9-FA0B-9B21-7BA7-5CB77FA72CEB}"/>
          </ac:grpSpMkLst>
        </pc:grpChg>
        <pc:cxnChg chg="mod">
          <ac:chgData name="Mr J Bee (BWCET)" userId="a1856448-f297-487a-a7ea-498499ce4ab3" providerId="ADAL" clId="{7B77F153-592D-49B5-BFF1-A2EAA9389930}" dt="2024-11-14T20:28:55.532" v="23106" actId="208"/>
          <ac:cxnSpMkLst>
            <pc:docMk/>
            <pc:sldMk cId="119017418" sldId="1951"/>
            <ac:cxnSpMk id="6" creationId="{7BC12D6E-4F88-7514-58D6-A876C24E78B2}"/>
          </ac:cxnSpMkLst>
        </pc:cxnChg>
      </pc:sldChg>
      <pc:sldChg chg="addSp delSp modSp add mod modTransition modAnim">
        <pc:chgData name="Mr J Bee (BWCET)" userId="a1856448-f297-487a-a7ea-498499ce4ab3" providerId="ADAL" clId="{7B77F153-592D-49B5-BFF1-A2EAA9389930}" dt="2024-11-14T20:35:28.018" v="23341"/>
        <pc:sldMkLst>
          <pc:docMk/>
          <pc:sldMk cId="3941954127" sldId="1952"/>
        </pc:sldMkLst>
        <pc:spChg chg="del">
          <ac:chgData name="Mr J Bee (BWCET)" userId="a1856448-f297-487a-a7ea-498499ce4ab3" providerId="ADAL" clId="{7B77F153-592D-49B5-BFF1-A2EAA9389930}" dt="2024-11-14T20:31:48.544" v="23164" actId="478"/>
          <ac:spMkLst>
            <pc:docMk/>
            <pc:sldMk cId="3941954127" sldId="1952"/>
            <ac:spMk id="5" creationId="{A1AF8407-D832-30BB-B2FC-DDFD580A8E25}"/>
          </ac:spMkLst>
        </pc:spChg>
        <pc:spChg chg="mod">
          <ac:chgData name="Mr J Bee (BWCET)" userId="a1856448-f297-487a-a7ea-498499ce4ab3" providerId="ADAL" clId="{7B77F153-592D-49B5-BFF1-A2EAA9389930}" dt="2024-11-14T20:34:14.820" v="23315" actId="1076"/>
          <ac:spMkLst>
            <pc:docMk/>
            <pc:sldMk cId="3941954127" sldId="1952"/>
            <ac:spMk id="6" creationId="{940270B7-E777-6327-54D3-70A36C4E331D}"/>
          </ac:spMkLst>
        </pc:spChg>
        <pc:spChg chg="del">
          <ac:chgData name="Mr J Bee (BWCET)" userId="a1856448-f297-487a-a7ea-498499ce4ab3" providerId="ADAL" clId="{7B77F153-592D-49B5-BFF1-A2EAA9389930}" dt="2024-11-14T20:31:48.544" v="23164" actId="478"/>
          <ac:spMkLst>
            <pc:docMk/>
            <pc:sldMk cId="3941954127" sldId="1952"/>
            <ac:spMk id="7" creationId="{A3B245A2-04A9-2524-E281-C79A85797F6C}"/>
          </ac:spMkLst>
        </pc:spChg>
        <pc:spChg chg="del">
          <ac:chgData name="Mr J Bee (BWCET)" userId="a1856448-f297-487a-a7ea-498499ce4ab3" providerId="ADAL" clId="{7B77F153-592D-49B5-BFF1-A2EAA9389930}" dt="2024-11-14T20:31:48.544" v="23164" actId="478"/>
          <ac:spMkLst>
            <pc:docMk/>
            <pc:sldMk cId="3941954127" sldId="1952"/>
            <ac:spMk id="8" creationId="{827DFF91-5423-616F-649B-19FB293CC9EB}"/>
          </ac:spMkLst>
        </pc:spChg>
        <pc:spChg chg="del">
          <ac:chgData name="Mr J Bee (BWCET)" userId="a1856448-f297-487a-a7ea-498499ce4ab3" providerId="ADAL" clId="{7B77F153-592D-49B5-BFF1-A2EAA9389930}" dt="2024-11-14T20:31:50.524" v="23165" actId="478"/>
          <ac:spMkLst>
            <pc:docMk/>
            <pc:sldMk cId="3941954127" sldId="1952"/>
            <ac:spMk id="9" creationId="{6527B964-C449-700E-DF77-FBA5FA0D422B}"/>
          </ac:spMkLst>
        </pc:spChg>
        <pc:spChg chg="del">
          <ac:chgData name="Mr J Bee (BWCET)" userId="a1856448-f297-487a-a7ea-498499ce4ab3" providerId="ADAL" clId="{7B77F153-592D-49B5-BFF1-A2EAA9389930}" dt="2024-11-14T20:31:48.544" v="23164" actId="478"/>
          <ac:spMkLst>
            <pc:docMk/>
            <pc:sldMk cId="3941954127" sldId="1952"/>
            <ac:spMk id="10" creationId="{3AA2E7B9-300B-FFE3-678A-823152C24AF9}"/>
          </ac:spMkLst>
        </pc:spChg>
        <pc:spChg chg="del">
          <ac:chgData name="Mr J Bee (BWCET)" userId="a1856448-f297-487a-a7ea-498499ce4ab3" providerId="ADAL" clId="{7B77F153-592D-49B5-BFF1-A2EAA9389930}" dt="2024-11-14T20:31:48.544" v="23164" actId="478"/>
          <ac:spMkLst>
            <pc:docMk/>
            <pc:sldMk cId="3941954127" sldId="1952"/>
            <ac:spMk id="11" creationId="{74EEDC5A-671A-E3D9-337D-8ADC4038DD8F}"/>
          </ac:spMkLst>
        </pc:spChg>
        <pc:spChg chg="del">
          <ac:chgData name="Mr J Bee (BWCET)" userId="a1856448-f297-487a-a7ea-498499ce4ab3" providerId="ADAL" clId="{7B77F153-592D-49B5-BFF1-A2EAA9389930}" dt="2024-11-14T20:31:50.524" v="23165" actId="478"/>
          <ac:spMkLst>
            <pc:docMk/>
            <pc:sldMk cId="3941954127" sldId="1952"/>
            <ac:spMk id="12" creationId="{20A7C5A8-599E-BFE0-C16E-A55438E66ABA}"/>
          </ac:spMkLst>
        </pc:spChg>
        <pc:spChg chg="del">
          <ac:chgData name="Mr J Bee (BWCET)" userId="a1856448-f297-487a-a7ea-498499ce4ab3" providerId="ADAL" clId="{7B77F153-592D-49B5-BFF1-A2EAA9389930}" dt="2024-11-14T20:31:48.544" v="23164" actId="478"/>
          <ac:spMkLst>
            <pc:docMk/>
            <pc:sldMk cId="3941954127" sldId="1952"/>
            <ac:spMk id="13" creationId="{BAF19C73-7FEA-F220-C0F3-2FB55B325473}"/>
          </ac:spMkLst>
        </pc:spChg>
        <pc:spChg chg="del">
          <ac:chgData name="Mr J Bee (BWCET)" userId="a1856448-f297-487a-a7ea-498499ce4ab3" providerId="ADAL" clId="{7B77F153-592D-49B5-BFF1-A2EAA9389930}" dt="2024-11-14T20:31:48.544" v="23164" actId="478"/>
          <ac:spMkLst>
            <pc:docMk/>
            <pc:sldMk cId="3941954127" sldId="1952"/>
            <ac:spMk id="14" creationId="{634FD828-9CA2-B5FA-2D19-B6F56B5FB0D3}"/>
          </ac:spMkLst>
        </pc:spChg>
        <pc:spChg chg="del">
          <ac:chgData name="Mr J Bee (BWCET)" userId="a1856448-f297-487a-a7ea-498499ce4ab3" providerId="ADAL" clId="{7B77F153-592D-49B5-BFF1-A2EAA9389930}" dt="2024-11-14T20:31:50.524" v="23165" actId="478"/>
          <ac:spMkLst>
            <pc:docMk/>
            <pc:sldMk cId="3941954127" sldId="1952"/>
            <ac:spMk id="15" creationId="{A5E916F2-A827-52F7-37A0-757A141EF498}"/>
          </ac:spMkLst>
        </pc:spChg>
        <pc:spChg chg="del">
          <ac:chgData name="Mr J Bee (BWCET)" userId="a1856448-f297-487a-a7ea-498499ce4ab3" providerId="ADAL" clId="{7B77F153-592D-49B5-BFF1-A2EAA9389930}" dt="2024-11-14T20:31:48.544" v="23164" actId="478"/>
          <ac:spMkLst>
            <pc:docMk/>
            <pc:sldMk cId="3941954127" sldId="1952"/>
            <ac:spMk id="16" creationId="{E01F2E2B-5DB6-16AF-B5CF-002DE593603B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25" creationId="{5E4BAEA9-DCEE-80A9-4824-295EE310F4A4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27" creationId="{DA5494A7-612C-F739-C1EA-B00CDF201811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28" creationId="{E2EF3B00-2040-9EF4-C2CC-CE98B01AD0F1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29" creationId="{6AD70A85-8C01-C77C-5E43-D57E47F005F9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30" creationId="{6312DDE9-AE00-1C65-D706-878CA15A0526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31" creationId="{0F57D929-47F8-BF85-4283-0304739E7F12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32" creationId="{EDDA9EF3-AD6E-6F08-B42F-1A4687F83DF9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33" creationId="{41E66CB1-387B-A4DE-2349-0A0591B7D8D9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34" creationId="{0A1F327A-3E58-6845-44BC-14B09D58E5D8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35" creationId="{142D2ECE-2D30-378D-A4EF-3C449B5B8CC1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36" creationId="{730A9420-4216-0508-CF88-E9DF82AA6C5A}"/>
          </ac:spMkLst>
        </pc:spChg>
        <pc:spChg chg="del">
          <ac:chgData name="Mr J Bee (BWCET)" userId="a1856448-f297-487a-a7ea-498499ce4ab3" providerId="ADAL" clId="{7B77F153-592D-49B5-BFF1-A2EAA9389930}" dt="2024-11-14T20:31:45.401" v="23163" actId="478"/>
          <ac:spMkLst>
            <pc:docMk/>
            <pc:sldMk cId="3941954127" sldId="1952"/>
            <ac:spMk id="37" creationId="{0F6BBB38-9376-CA9E-3BFE-9BDA151EEAD5}"/>
          </ac:spMkLst>
        </pc:spChg>
        <pc:spChg chg="add mod">
          <ac:chgData name="Mr J Bee (BWCET)" userId="a1856448-f297-487a-a7ea-498499ce4ab3" providerId="ADAL" clId="{7B77F153-592D-49B5-BFF1-A2EAA9389930}" dt="2024-11-14T20:32:00.230" v="23166"/>
          <ac:spMkLst>
            <pc:docMk/>
            <pc:sldMk cId="3941954127" sldId="1952"/>
            <ac:spMk id="38" creationId="{5C20E39B-06F5-214E-82CA-302F408804E9}"/>
          </ac:spMkLst>
        </pc:spChg>
        <pc:spChg chg="add mod">
          <ac:chgData name="Mr J Bee (BWCET)" userId="a1856448-f297-487a-a7ea-498499ce4ab3" providerId="ADAL" clId="{7B77F153-592D-49B5-BFF1-A2EAA9389930}" dt="2024-11-14T20:32:00.230" v="23166"/>
          <ac:spMkLst>
            <pc:docMk/>
            <pc:sldMk cId="3941954127" sldId="1952"/>
            <ac:spMk id="39" creationId="{2BAAD903-4970-32C0-6E4B-CE9E069AAF34}"/>
          </ac:spMkLst>
        </pc:spChg>
        <pc:spChg chg="add mod">
          <ac:chgData name="Mr J Bee (BWCET)" userId="a1856448-f297-487a-a7ea-498499ce4ab3" providerId="ADAL" clId="{7B77F153-592D-49B5-BFF1-A2EAA9389930}" dt="2024-11-14T20:32:00.230" v="23166"/>
          <ac:spMkLst>
            <pc:docMk/>
            <pc:sldMk cId="3941954127" sldId="1952"/>
            <ac:spMk id="40" creationId="{0ED9F494-AC86-ABE9-2722-1A4A204ED6E4}"/>
          </ac:spMkLst>
        </pc:spChg>
        <pc:spChg chg="add mod">
          <ac:chgData name="Mr J Bee (BWCET)" userId="a1856448-f297-487a-a7ea-498499ce4ab3" providerId="ADAL" clId="{7B77F153-592D-49B5-BFF1-A2EAA9389930}" dt="2024-11-14T20:32:00.230" v="23166"/>
          <ac:spMkLst>
            <pc:docMk/>
            <pc:sldMk cId="3941954127" sldId="1952"/>
            <ac:spMk id="41" creationId="{A948B39A-B0E5-D33D-BEDD-F770FA67AE0F}"/>
          </ac:spMkLst>
        </pc:spChg>
        <pc:spChg chg="add mod">
          <ac:chgData name="Mr J Bee (BWCET)" userId="a1856448-f297-487a-a7ea-498499ce4ab3" providerId="ADAL" clId="{7B77F153-592D-49B5-BFF1-A2EAA9389930}" dt="2024-11-14T20:32:00.230" v="23166"/>
          <ac:spMkLst>
            <pc:docMk/>
            <pc:sldMk cId="3941954127" sldId="1952"/>
            <ac:spMk id="42" creationId="{1C3E61D2-E8DD-90FD-2B78-8F7187D4609E}"/>
          </ac:spMkLst>
        </pc:spChg>
        <pc:spChg chg="add mod">
          <ac:chgData name="Mr J Bee (BWCET)" userId="a1856448-f297-487a-a7ea-498499ce4ab3" providerId="ADAL" clId="{7B77F153-592D-49B5-BFF1-A2EAA9389930}" dt="2024-11-14T20:32:00.230" v="23166"/>
          <ac:spMkLst>
            <pc:docMk/>
            <pc:sldMk cId="3941954127" sldId="1952"/>
            <ac:spMk id="43" creationId="{E14C68CC-E0E7-3831-D81E-987903F992D8}"/>
          </ac:spMkLst>
        </pc:spChg>
        <pc:spChg chg="add mod">
          <ac:chgData name="Mr J Bee (BWCET)" userId="a1856448-f297-487a-a7ea-498499ce4ab3" providerId="ADAL" clId="{7B77F153-592D-49B5-BFF1-A2EAA9389930}" dt="2024-11-14T20:32:00.230" v="23166"/>
          <ac:spMkLst>
            <pc:docMk/>
            <pc:sldMk cId="3941954127" sldId="1952"/>
            <ac:spMk id="44" creationId="{962B01FF-4E31-0C6A-0DB9-0BAF310ABD88}"/>
          </ac:spMkLst>
        </pc:spChg>
        <pc:spChg chg="add mod">
          <ac:chgData name="Mr J Bee (BWCET)" userId="a1856448-f297-487a-a7ea-498499ce4ab3" providerId="ADAL" clId="{7B77F153-592D-49B5-BFF1-A2EAA9389930}" dt="2024-11-14T20:32:00.230" v="23166"/>
          <ac:spMkLst>
            <pc:docMk/>
            <pc:sldMk cId="3941954127" sldId="1952"/>
            <ac:spMk id="45" creationId="{57369827-B430-1BBD-0D6F-0F0ACD9B49D1}"/>
          </ac:spMkLst>
        </pc:spChg>
        <pc:spChg chg="add mod">
          <ac:chgData name="Mr J Bee (BWCET)" userId="a1856448-f297-487a-a7ea-498499ce4ab3" providerId="ADAL" clId="{7B77F153-592D-49B5-BFF1-A2EAA9389930}" dt="2024-11-14T20:32:00.230" v="23166"/>
          <ac:spMkLst>
            <pc:docMk/>
            <pc:sldMk cId="3941954127" sldId="1952"/>
            <ac:spMk id="46" creationId="{6770357B-F333-9ADF-4C2F-44969A52298A}"/>
          </ac:spMkLst>
        </pc:spChg>
        <pc:spChg chg="add mod">
          <ac:chgData name="Mr J Bee (BWCET)" userId="a1856448-f297-487a-a7ea-498499ce4ab3" providerId="ADAL" clId="{7B77F153-592D-49B5-BFF1-A2EAA9389930}" dt="2024-11-14T20:32:00.230" v="23166"/>
          <ac:spMkLst>
            <pc:docMk/>
            <pc:sldMk cId="3941954127" sldId="1952"/>
            <ac:spMk id="47" creationId="{E0716D86-D53B-73A3-AE15-68E1602B5432}"/>
          </ac:spMkLst>
        </pc:spChg>
        <pc:spChg chg="add mod">
          <ac:chgData name="Mr J Bee (BWCET)" userId="a1856448-f297-487a-a7ea-498499ce4ab3" providerId="ADAL" clId="{7B77F153-592D-49B5-BFF1-A2EAA9389930}" dt="2024-11-14T20:32:00.230" v="23166"/>
          <ac:spMkLst>
            <pc:docMk/>
            <pc:sldMk cId="3941954127" sldId="1952"/>
            <ac:spMk id="48" creationId="{D8A2A63D-D8EE-AD12-75C5-D2B22216D393}"/>
          </ac:spMkLst>
        </pc:spChg>
        <pc:spChg chg="mod">
          <ac:chgData name="Mr J Bee (BWCET)" userId="a1856448-f297-487a-a7ea-498499ce4ab3" providerId="ADAL" clId="{7B77F153-592D-49B5-BFF1-A2EAA9389930}" dt="2024-11-14T20:34:47.539" v="23338" actId="20577"/>
          <ac:spMkLst>
            <pc:docMk/>
            <pc:sldMk cId="3941954127" sldId="1952"/>
            <ac:spMk id="83" creationId="{583E61CD-A13F-20BC-C701-A746A1667AD3}"/>
          </ac:spMkLst>
        </pc:spChg>
        <pc:spChg chg="add mod">
          <ac:chgData name="Mr J Bee (BWCET)" userId="a1856448-f297-487a-a7ea-498499ce4ab3" providerId="ADAL" clId="{7B77F153-592D-49B5-BFF1-A2EAA9389930}" dt="2024-11-14T20:34:14.820" v="23315" actId="1076"/>
          <ac:spMkLst>
            <pc:docMk/>
            <pc:sldMk cId="3941954127" sldId="1952"/>
            <ac:spMk id="142" creationId="{5888B92F-DB9F-2A73-1B89-35A8C0E87634}"/>
          </ac:spMkLst>
        </pc:spChg>
        <pc:spChg chg="add mod">
          <ac:chgData name="Mr J Bee (BWCET)" userId="a1856448-f297-487a-a7ea-498499ce4ab3" providerId="ADAL" clId="{7B77F153-592D-49B5-BFF1-A2EAA9389930}" dt="2024-11-14T20:34:14.820" v="23315" actId="1076"/>
          <ac:spMkLst>
            <pc:docMk/>
            <pc:sldMk cId="3941954127" sldId="1952"/>
            <ac:spMk id="143" creationId="{AF5C8FDC-737D-2748-9696-52286320B98D}"/>
          </ac:spMkLst>
        </pc:spChg>
        <pc:spChg chg="add mod">
          <ac:chgData name="Mr J Bee (BWCET)" userId="a1856448-f297-487a-a7ea-498499ce4ab3" providerId="ADAL" clId="{7B77F153-592D-49B5-BFF1-A2EAA9389930}" dt="2024-11-14T20:34:14.820" v="23315" actId="1076"/>
          <ac:spMkLst>
            <pc:docMk/>
            <pc:sldMk cId="3941954127" sldId="1952"/>
            <ac:spMk id="144" creationId="{DEC28028-9614-E7A9-D899-BBE6E1B9D220}"/>
          </ac:spMkLst>
        </pc:spChg>
        <pc:spChg chg="add mod">
          <ac:chgData name="Mr J Bee (BWCET)" userId="a1856448-f297-487a-a7ea-498499ce4ab3" providerId="ADAL" clId="{7B77F153-592D-49B5-BFF1-A2EAA9389930}" dt="2024-11-14T20:34:14.820" v="23315" actId="1076"/>
          <ac:spMkLst>
            <pc:docMk/>
            <pc:sldMk cId="3941954127" sldId="1952"/>
            <ac:spMk id="145" creationId="{0D94620F-9325-6A5B-A8B5-5B7E9AA48669}"/>
          </ac:spMkLst>
        </pc:sp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2" creationId="{C0B10D93-817C-ACE9-EC0C-7EF5BCDBA360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3" creationId="{DF68B087-576C-CA5B-B065-64E6BF7A9274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4" creationId="{8BF4DCF1-9811-8B53-3238-250B25E9C79C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7" creationId="{FD455A1F-A7F9-0208-6BD2-A08DF6CB4DF9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8" creationId="{DAA7B9F2-9850-3A50-4FEA-5CE690E25C12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9" creationId="{985C4786-E5A6-2944-E618-35731C0E5F9B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20" creationId="{E0CC2848-836A-AA3A-E99E-21609CF22FA9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21" creationId="{325D8712-23B7-0CD7-3F58-DF1E217E9E91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22" creationId="{B039D4D5-8ECD-C74F-3E29-C8AD0490F2FA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23" creationId="{7003FF04-802A-B400-C2C2-0086F2A2DA98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24" creationId="{CB2A93C9-B9ED-C834-45CA-EA43DE990632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49" creationId="{FFB65512-34B5-95E2-8B1A-453E0E652553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50" creationId="{13D56153-1E33-4DB8-5CCB-4BA5D4C8421B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51" creationId="{F855BF93-5119-F7CE-871A-B6F7616D8324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52" creationId="{75598C4E-BE5E-F02D-CC94-95AAC1F8F46D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53" creationId="{4A666405-5590-6B4E-D255-6D9E26A4F2FA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54" creationId="{C61BC206-6F4C-03A0-F13C-EF68BCA812DC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55" creationId="{960443B8-A797-BCEA-6AB6-664784462D25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56" creationId="{7FBE038C-A6A1-164E-7567-F3F9C6ABEFCE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57" creationId="{CC6E6194-34DF-0524-898F-9D73FBEAFF73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58" creationId="{73C75D0C-825A-3563-34AA-FDF91BC02057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59" creationId="{66D0721B-488D-348B-85E5-CB9806FF1BAA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60" creationId="{D9E50872-77FD-72A7-57AF-C8376DD06608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61" creationId="{6C0EBE25-D880-DE66-3C99-96DAAA5317E7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62" creationId="{65A72C86-3DC1-66F9-8F55-66616DFC39E0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64" creationId="{42ACACB4-1625-6CE1-A726-4C78548B2AA4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65" creationId="{AE2EB32A-D568-F2AE-3122-2B778665222A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66" creationId="{4713C0BB-C400-DC4B-10CA-E9DA47DAD174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67" creationId="{AB5FFDBD-435C-34B4-9AE0-3D80A5CF5E79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68" creationId="{9DC1AFAF-9AC2-95C5-BA37-E12DA140D80B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69" creationId="{5B49947E-C2FC-2D6B-31F6-64001FBFB836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70" creationId="{6ED3755A-078B-958B-0E60-4248442EC923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71" creationId="{18C63E5C-5598-6AEB-3268-C09F9D8B1EE7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72" creationId="{33C76D66-4B5F-1774-283B-25FA0AAD5CC3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73" creationId="{E7D09733-37BF-A905-0C38-22541166D120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74" creationId="{B5E4C156-502D-B11C-BD1B-FB0D0A8C7B32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75" creationId="{25C64FCB-A59C-7670-4A70-5EBEEAD50D22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76" creationId="{3928DA7D-B316-E889-56C0-082BBC19F52D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77" creationId="{DC763B48-AF82-8FCF-3659-F403BF5D586F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78" creationId="{AD3D4800-B692-DF7B-9A20-558047A80279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79" creationId="{135E46FD-4AA0-CB7B-1F18-A0865CDDFF67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80" creationId="{66BAB8B7-7588-5A4D-7065-DBB351F0468D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81" creationId="{E58B83DC-1411-926D-60BE-A7EEA2BC6075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82" creationId="{842066F0-F2A1-36FD-D357-BA4FCBF67173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84" creationId="{1701FFB2-4F09-6AF3-2608-B6127E4F4B7D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85" creationId="{3782432A-14A8-6B9E-BF81-A77A992F024D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86" creationId="{D384732C-6321-185C-A6CD-D5BC52E3D2C3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87" creationId="{179E7D32-897B-534B-8C13-86EEAEC27EC8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88" creationId="{74619749-9D6E-605E-5865-9EA06617AF29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89" creationId="{0FE82875-2ABE-6499-4769-74F8B6D79753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90" creationId="{EF099E28-AC10-E38A-4E0A-29D25CDC1255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91" creationId="{2D958A2D-B773-0AA5-47A3-E2587D93F6E8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92" creationId="{1FC51F2E-95A2-8EC5-0265-A7A7B9A81E31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93" creationId="{07823236-A25B-3978-6A2A-BAE798602A15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94" creationId="{9D631F2F-26BA-A5C5-BC9E-3869A17721EC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95" creationId="{CD3F9498-3AC5-8A46-C6BF-B57AEDC9EB29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96" creationId="{9D23ACDA-F1AD-267A-8021-91A2BB09C6B7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97" creationId="{28C78FD8-5045-A87B-772B-B65731F5B6B9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98" creationId="{4C8E40B7-BAA4-9D69-CAFB-5CA90BB30991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99" creationId="{4B1013D4-8607-26C8-F3C7-48A3DD580E6A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00" creationId="{73ACE9BC-FA12-670D-0B52-410A514BC615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01" creationId="{5C7D82A9-0500-F145-B4BF-849903806642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02" creationId="{35DCB238-7C50-D2B7-5327-75B767A39C70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03" creationId="{53EC1912-26EF-B669-AE0B-274D542AE2F0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04" creationId="{E6A218C9-FBC1-9B26-4D22-6921C79D8B63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05" creationId="{F6F7356A-9BC6-85CC-4151-837D2FE22BB9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06" creationId="{974CF49F-CEDE-8B54-A626-9FABB7E74284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07" creationId="{7568E8F4-5D83-63FC-B6F6-24AB2C7E2FB9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08" creationId="{CBA0B4E8-3BB5-E31B-7BAE-41D53FE50ECB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09" creationId="{99234DBB-F765-493A-DA9E-1A0CBE5D14B9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10" creationId="{825BD6ED-DC73-FD9D-6B95-5AC46ACC27D2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11" creationId="{E306E64E-4F1B-442C-DC29-C81D1339BD46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12" creationId="{A6D8A644-366C-AEB0-054E-C20B557D4446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13" creationId="{21B2527C-3A62-C4E0-918B-ACAFB1D6313C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14" creationId="{027C3B29-9D1C-4212-44AF-85A991624EE9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15" creationId="{74B285EC-57F3-4309-9510-B6487550ACE5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16" creationId="{86D296D2-A1B8-7313-40EA-739AFEA9EC93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17" creationId="{8CB7F834-5236-AC40-59D5-E03A841A6553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18" creationId="{481A2EDF-5855-5E8E-9630-0412043F1B8C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19" creationId="{E076C3C9-E4E0-D864-E6E7-3042C301D4A4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20" creationId="{04D0818F-EDCA-9CF9-0805-38E6F0E4BEFC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21" creationId="{8C0C955C-4A4B-BC95-B77F-E3303B444BD0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22" creationId="{85B90237-E2D4-49B0-7A31-72BBE51ECC24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23" creationId="{00D548F5-648D-C0F8-4988-E79FC1A08BDD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24" creationId="{47330710-CAFD-9284-0B47-7CDD96D60AC4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25" creationId="{E19F8561-C8B8-F99F-189E-A3C3E5F066EE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26" creationId="{B183E5C4-35D5-9284-3C2E-7A9BE4E02946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27" creationId="{1D82BB69-D68C-E402-BEEA-0E8D2C976CC7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28" creationId="{943E97A1-0C78-640E-1CA5-3989BDFB9155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29" creationId="{B2A979DA-7734-DC78-E1FE-3DA9DA3B4975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30" creationId="{B07F838D-4B90-FCE1-9EE8-87CEAD82E3AE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31" creationId="{217BD333-5161-83C0-6CCB-155025B5EEAC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32" creationId="{E577A85C-203A-9F06-AF18-5E62C716ABB5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33" creationId="{D9F58B84-2193-16D2-F9D1-7A0C5C383DB0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34" creationId="{2B282C1D-9A0D-90D6-8B8D-21C0E752F08D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35" creationId="{26C9974D-F57B-607A-C27A-5A76156D1420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36" creationId="{1E30AAC3-4ED1-C4A2-F2FE-B20374519824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37" creationId="{9036702F-0A8F-9256-F1B0-6A2C45ADA1C7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38" creationId="{E4F49763-1163-1476-9DE8-7E34681AACEF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39" creationId="{59E9408C-88D1-2A00-4819-CC652CEE5D93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40" creationId="{88EEB282-70AC-7088-C5DB-F35E9A13AA34}"/>
          </ac:cxnSpMkLst>
        </pc:cxnChg>
        <pc:cxnChg chg="add mod">
          <ac:chgData name="Mr J Bee (BWCET)" userId="a1856448-f297-487a-a7ea-498499ce4ab3" providerId="ADAL" clId="{7B77F153-592D-49B5-BFF1-A2EAA9389930}" dt="2024-11-14T20:32:00.230" v="23166"/>
          <ac:cxnSpMkLst>
            <pc:docMk/>
            <pc:sldMk cId="3941954127" sldId="1952"/>
            <ac:cxnSpMk id="141" creationId="{348A148A-1277-2433-B8F1-4A1BAB8D5889}"/>
          </ac:cxnSpMkLst>
        </pc:cxnChg>
      </pc:sldChg>
      <pc:sldChg chg="addSp delSp modSp add mod delAnim modAnim">
        <pc:chgData name="Mr J Bee (BWCET)" userId="a1856448-f297-487a-a7ea-498499ce4ab3" providerId="ADAL" clId="{7B77F153-592D-49B5-BFF1-A2EAA9389930}" dt="2024-11-15T15:45:50.180" v="23834" actId="1076"/>
        <pc:sldMkLst>
          <pc:docMk/>
          <pc:sldMk cId="1066467711" sldId="1953"/>
        </pc:sldMkLst>
        <pc:spChg chg="mod topLvl">
          <ac:chgData name="Mr J Bee (BWCET)" userId="a1856448-f297-487a-a7ea-498499ce4ab3" providerId="ADAL" clId="{7B77F153-592D-49B5-BFF1-A2EAA9389930}" dt="2024-11-15T15:21:07.651" v="23410" actId="165"/>
          <ac:spMkLst>
            <pc:docMk/>
            <pc:sldMk cId="1066467711" sldId="1953"/>
            <ac:spMk id="8" creationId="{3986391C-0A32-5AD9-755F-A3E14D440F2C}"/>
          </ac:spMkLst>
        </pc:spChg>
        <pc:spChg chg="add mod">
          <ac:chgData name="Mr J Bee (BWCET)" userId="a1856448-f297-487a-a7ea-498499ce4ab3" providerId="ADAL" clId="{7B77F153-592D-49B5-BFF1-A2EAA9389930}" dt="2024-11-15T15:45:03.700" v="23814" actId="20577"/>
          <ac:spMkLst>
            <pc:docMk/>
            <pc:sldMk cId="1066467711" sldId="1953"/>
            <ac:spMk id="10" creationId="{695A5A8B-7231-B686-C627-1B8F0219AA04}"/>
          </ac:spMkLst>
        </pc:spChg>
        <pc:spChg chg="add mod">
          <ac:chgData name="Mr J Bee (BWCET)" userId="a1856448-f297-487a-a7ea-498499ce4ab3" providerId="ADAL" clId="{7B77F153-592D-49B5-BFF1-A2EAA9389930}" dt="2024-11-15T15:22:51.270" v="23482" actId="1076"/>
          <ac:spMkLst>
            <pc:docMk/>
            <pc:sldMk cId="1066467711" sldId="1953"/>
            <ac:spMk id="11" creationId="{83114871-861A-077C-9DEA-DF25318AF3C2}"/>
          </ac:spMkLst>
        </pc:spChg>
        <pc:spChg chg="mod topLvl">
          <ac:chgData name="Mr J Bee (BWCET)" userId="a1856448-f297-487a-a7ea-498499ce4ab3" providerId="ADAL" clId="{7B77F153-592D-49B5-BFF1-A2EAA9389930}" dt="2024-11-15T15:21:10.534" v="23411" actId="165"/>
          <ac:spMkLst>
            <pc:docMk/>
            <pc:sldMk cId="1066467711" sldId="1953"/>
            <ac:spMk id="13" creationId="{11F3C3D5-CF47-2C6A-FF64-A35B40933CDC}"/>
          </ac:spMkLst>
        </pc:spChg>
        <pc:spChg chg="add mod">
          <ac:chgData name="Mr J Bee (BWCET)" userId="a1856448-f297-487a-a7ea-498499ce4ab3" providerId="ADAL" clId="{7B77F153-592D-49B5-BFF1-A2EAA9389930}" dt="2024-11-15T15:22:51.270" v="23482" actId="1076"/>
          <ac:spMkLst>
            <pc:docMk/>
            <pc:sldMk cId="1066467711" sldId="1953"/>
            <ac:spMk id="15" creationId="{1D4C0772-C29E-D3A1-5B17-EC00565DCF0E}"/>
          </ac:spMkLst>
        </pc:spChg>
        <pc:spChg chg="mod">
          <ac:chgData name="Mr J Bee (BWCET)" userId="a1856448-f297-487a-a7ea-498499ce4ab3" providerId="ADAL" clId="{7B77F153-592D-49B5-BFF1-A2EAA9389930}" dt="2024-11-15T15:21:20.231" v="23447" actId="20577"/>
          <ac:spMkLst>
            <pc:docMk/>
            <pc:sldMk cId="1066467711" sldId="1953"/>
            <ac:spMk id="27" creationId="{AE2DF03C-E803-6C45-0B81-C467D64D3B3A}"/>
          </ac:spMkLst>
        </pc:spChg>
        <pc:spChg chg="add mod">
          <ac:chgData name="Mr J Bee (BWCET)" userId="a1856448-f297-487a-a7ea-498499ce4ab3" providerId="ADAL" clId="{7B77F153-592D-49B5-BFF1-A2EAA9389930}" dt="2024-11-15T15:24:42.315" v="23511" actId="20577"/>
          <ac:spMkLst>
            <pc:docMk/>
            <pc:sldMk cId="1066467711" sldId="1953"/>
            <ac:spMk id="30" creationId="{369E7843-F58B-77CE-1944-72AD7FC510E6}"/>
          </ac:spMkLst>
        </pc:spChg>
        <pc:spChg chg="add mod">
          <ac:chgData name="Mr J Bee (BWCET)" userId="a1856448-f297-487a-a7ea-498499ce4ab3" providerId="ADAL" clId="{7B77F153-592D-49B5-BFF1-A2EAA9389930}" dt="2024-11-15T15:24:47.508" v="23518" actId="20577"/>
          <ac:spMkLst>
            <pc:docMk/>
            <pc:sldMk cId="1066467711" sldId="1953"/>
            <ac:spMk id="32" creationId="{573211F1-C560-22ED-443B-CE4ACEF2C258}"/>
          </ac:spMkLst>
        </pc:spChg>
        <pc:spChg chg="add mod">
          <ac:chgData name="Mr J Bee (BWCET)" userId="a1856448-f297-487a-a7ea-498499ce4ab3" providerId="ADAL" clId="{7B77F153-592D-49B5-BFF1-A2EAA9389930}" dt="2024-11-15T15:24:50.879" v="23522" actId="20577"/>
          <ac:spMkLst>
            <pc:docMk/>
            <pc:sldMk cId="1066467711" sldId="1953"/>
            <ac:spMk id="33" creationId="{F582F0A0-4F20-B9BC-5C70-91D124C70D0E}"/>
          </ac:spMkLst>
        </pc:spChg>
        <pc:spChg chg="add mod">
          <ac:chgData name="Mr J Bee (BWCET)" userId="a1856448-f297-487a-a7ea-498499ce4ab3" providerId="ADAL" clId="{7B77F153-592D-49B5-BFF1-A2EAA9389930}" dt="2024-11-15T15:45:19.588" v="23826" actId="1076"/>
          <ac:spMkLst>
            <pc:docMk/>
            <pc:sldMk cId="1066467711" sldId="1953"/>
            <ac:spMk id="38" creationId="{48EBD41A-3B42-0D13-D584-5C980E43D0F9}"/>
          </ac:spMkLst>
        </pc:spChg>
        <pc:spChg chg="add mod">
          <ac:chgData name="Mr J Bee (BWCET)" userId="a1856448-f297-487a-a7ea-498499ce4ab3" providerId="ADAL" clId="{7B77F153-592D-49B5-BFF1-A2EAA9389930}" dt="2024-11-15T15:45:50.180" v="23834" actId="1076"/>
          <ac:spMkLst>
            <pc:docMk/>
            <pc:sldMk cId="1066467711" sldId="1953"/>
            <ac:spMk id="39" creationId="{8985FFD1-07F4-BAA7-E73F-456E484C44CB}"/>
          </ac:spMkLst>
        </pc:spChg>
        <pc:spChg chg="add mod">
          <ac:chgData name="Mr J Bee (BWCET)" userId="a1856448-f297-487a-a7ea-498499ce4ab3" providerId="ADAL" clId="{7B77F153-592D-49B5-BFF1-A2EAA9389930}" dt="2024-11-15T15:45:50.180" v="23834" actId="1076"/>
          <ac:spMkLst>
            <pc:docMk/>
            <pc:sldMk cId="1066467711" sldId="1953"/>
            <ac:spMk id="40" creationId="{6A4E61DF-C2A5-67A9-750F-D5B4A1B99F2C}"/>
          </ac:spMkLst>
        </pc:spChg>
        <pc:spChg chg="add mod">
          <ac:chgData name="Mr J Bee (BWCET)" userId="a1856448-f297-487a-a7ea-498499ce4ab3" providerId="ADAL" clId="{7B77F153-592D-49B5-BFF1-A2EAA9389930}" dt="2024-11-15T15:45:50.180" v="23834" actId="1076"/>
          <ac:spMkLst>
            <pc:docMk/>
            <pc:sldMk cId="1066467711" sldId="1953"/>
            <ac:spMk id="41" creationId="{BBA4D36A-E8CA-BC89-4B64-F87E7373953B}"/>
          </ac:spMkLst>
        </pc:spChg>
        <pc:spChg chg="add mod">
          <ac:chgData name="Mr J Bee (BWCET)" userId="a1856448-f297-487a-a7ea-498499ce4ab3" providerId="ADAL" clId="{7B77F153-592D-49B5-BFF1-A2EAA9389930}" dt="2024-11-15T15:45:50.180" v="23834" actId="1076"/>
          <ac:spMkLst>
            <pc:docMk/>
            <pc:sldMk cId="1066467711" sldId="1953"/>
            <ac:spMk id="42" creationId="{49CBCB14-40BF-0F1B-D909-E80F78D6D2A7}"/>
          </ac:spMkLst>
        </pc:spChg>
        <pc:spChg chg="add mod">
          <ac:chgData name="Mr J Bee (BWCET)" userId="a1856448-f297-487a-a7ea-498499ce4ab3" providerId="ADAL" clId="{7B77F153-592D-49B5-BFF1-A2EAA9389930}" dt="2024-11-15T15:45:50.180" v="23834" actId="1076"/>
          <ac:spMkLst>
            <pc:docMk/>
            <pc:sldMk cId="1066467711" sldId="1953"/>
            <ac:spMk id="43" creationId="{EE83E7F9-D510-055D-93DB-540DFF1DE4CF}"/>
          </ac:spMkLst>
        </pc:spChg>
        <pc:grpChg chg="del">
          <ac:chgData name="Mr J Bee (BWCET)" userId="a1856448-f297-487a-a7ea-498499ce4ab3" providerId="ADAL" clId="{7B77F153-592D-49B5-BFF1-A2EAA9389930}" dt="2024-11-15T15:20:18.724" v="23382" actId="478"/>
          <ac:grpSpMkLst>
            <pc:docMk/>
            <pc:sldMk cId="1066467711" sldId="1953"/>
            <ac:grpSpMk id="2" creationId="{816217BD-BEB0-72B2-1432-F18F58C77FD1}"/>
          </ac:grpSpMkLst>
        </pc:grpChg>
        <pc:grpChg chg="del">
          <ac:chgData name="Mr J Bee (BWCET)" userId="a1856448-f297-487a-a7ea-498499ce4ab3" providerId="ADAL" clId="{7B77F153-592D-49B5-BFF1-A2EAA9389930}" dt="2024-11-15T15:20:18.724" v="23382" actId="478"/>
          <ac:grpSpMkLst>
            <pc:docMk/>
            <pc:sldMk cId="1066467711" sldId="1953"/>
            <ac:grpSpMk id="5" creationId="{41FBA110-8A12-197C-DB05-9C7C96F71A41}"/>
          </ac:grpSpMkLst>
        </pc:grpChg>
        <pc:grpChg chg="del mod">
          <ac:chgData name="Mr J Bee (BWCET)" userId="a1856448-f297-487a-a7ea-498499ce4ab3" providerId="ADAL" clId="{7B77F153-592D-49B5-BFF1-A2EAA9389930}" dt="2024-11-15T15:21:07.651" v="23410" actId="165"/>
          <ac:grpSpMkLst>
            <pc:docMk/>
            <pc:sldMk cId="1066467711" sldId="1953"/>
            <ac:grpSpMk id="14" creationId="{EC4DCF27-28B4-F1D9-B7AF-84D4C3713AB3}"/>
          </ac:grpSpMkLst>
        </pc:grpChg>
        <pc:grpChg chg="del mod">
          <ac:chgData name="Mr J Bee (BWCET)" userId="a1856448-f297-487a-a7ea-498499ce4ab3" providerId="ADAL" clId="{7B77F153-592D-49B5-BFF1-A2EAA9389930}" dt="2024-11-15T15:21:10.534" v="23411" actId="165"/>
          <ac:grpSpMkLst>
            <pc:docMk/>
            <pc:sldMk cId="1066467711" sldId="1953"/>
            <ac:grpSpMk id="29" creationId="{372956BC-E0C1-B0C6-54A6-8A596899C074}"/>
          </ac:grpSpMkLst>
        </pc:grpChg>
        <pc:cxnChg chg="mod topLvl">
          <ac:chgData name="Mr J Bee (BWCET)" userId="a1856448-f297-487a-a7ea-498499ce4ab3" providerId="ADAL" clId="{7B77F153-592D-49B5-BFF1-A2EAA9389930}" dt="2024-11-15T15:21:07.651" v="23410" actId="165"/>
          <ac:cxnSpMkLst>
            <pc:docMk/>
            <pc:sldMk cId="1066467711" sldId="1953"/>
            <ac:cxnSpMk id="7" creationId="{DB1E1755-C682-FC88-7639-16472AE32B7F}"/>
          </ac:cxnSpMkLst>
        </pc:cxnChg>
        <pc:cxnChg chg="mod topLvl">
          <ac:chgData name="Mr J Bee (BWCET)" userId="a1856448-f297-487a-a7ea-498499ce4ab3" providerId="ADAL" clId="{7B77F153-592D-49B5-BFF1-A2EAA9389930}" dt="2024-11-15T15:21:10.534" v="23411" actId="165"/>
          <ac:cxnSpMkLst>
            <pc:docMk/>
            <pc:sldMk cId="1066467711" sldId="1953"/>
            <ac:cxnSpMk id="12" creationId="{735BF205-0258-2810-702A-FB533A2E5C35}"/>
          </ac:cxnSpMkLst>
        </pc:cxnChg>
        <pc:cxnChg chg="add mod">
          <ac:chgData name="Mr J Bee (BWCET)" userId="a1856448-f297-487a-a7ea-498499ce4ab3" providerId="ADAL" clId="{7B77F153-592D-49B5-BFF1-A2EAA9389930}" dt="2024-11-15T15:23:05.371" v="23483" actId="14100"/>
          <ac:cxnSpMkLst>
            <pc:docMk/>
            <pc:sldMk cId="1066467711" sldId="1953"/>
            <ac:cxnSpMk id="17" creationId="{2974543D-8193-3BFB-3E56-84A3324F7D25}"/>
          </ac:cxnSpMkLst>
        </pc:cxnChg>
        <pc:cxnChg chg="add mod">
          <ac:chgData name="Mr J Bee (BWCET)" userId="a1856448-f297-487a-a7ea-498499ce4ab3" providerId="ADAL" clId="{7B77F153-592D-49B5-BFF1-A2EAA9389930}" dt="2024-11-15T15:22:51.270" v="23482" actId="1076"/>
          <ac:cxnSpMkLst>
            <pc:docMk/>
            <pc:sldMk cId="1066467711" sldId="1953"/>
            <ac:cxnSpMk id="18" creationId="{2BAC7048-F299-AE75-45FB-C9CB66DBB248}"/>
          </ac:cxnSpMkLst>
        </pc:cxnChg>
        <pc:cxnChg chg="add mod">
          <ac:chgData name="Mr J Bee (BWCET)" userId="a1856448-f297-487a-a7ea-498499ce4ab3" providerId="ADAL" clId="{7B77F153-592D-49B5-BFF1-A2EAA9389930}" dt="2024-11-15T15:23:11.548" v="23485" actId="14100"/>
          <ac:cxnSpMkLst>
            <pc:docMk/>
            <pc:sldMk cId="1066467711" sldId="1953"/>
            <ac:cxnSpMk id="21" creationId="{19377C02-44A1-73FB-8F42-3E8B30ABDCD6}"/>
          </ac:cxnSpMkLst>
        </pc:cxnChg>
        <pc:cxnChg chg="add mod">
          <ac:chgData name="Mr J Bee (BWCET)" userId="a1856448-f297-487a-a7ea-498499ce4ab3" providerId="ADAL" clId="{7B77F153-592D-49B5-BFF1-A2EAA9389930}" dt="2024-11-15T15:24:33.061" v="23506" actId="1036"/>
          <ac:cxnSpMkLst>
            <pc:docMk/>
            <pc:sldMk cId="1066467711" sldId="1953"/>
            <ac:cxnSpMk id="35" creationId="{1D574993-7D90-3410-8D9B-691502A2EB39}"/>
          </ac:cxnSpMkLst>
        </pc:cxnChg>
        <pc:cxnChg chg="add mod">
          <ac:chgData name="Mr J Bee (BWCET)" userId="a1856448-f297-487a-a7ea-498499ce4ab3" providerId="ADAL" clId="{7B77F153-592D-49B5-BFF1-A2EAA9389930}" dt="2024-11-15T15:24:33.061" v="23506" actId="1036"/>
          <ac:cxnSpMkLst>
            <pc:docMk/>
            <pc:sldMk cId="1066467711" sldId="1953"/>
            <ac:cxnSpMk id="36" creationId="{276D65CF-CBDC-0162-3643-7643FA5AE315}"/>
          </ac:cxnSpMkLst>
        </pc:cxnChg>
        <pc:cxnChg chg="add mod">
          <ac:chgData name="Mr J Bee (BWCET)" userId="a1856448-f297-487a-a7ea-498499ce4ab3" providerId="ADAL" clId="{7B77F153-592D-49B5-BFF1-A2EAA9389930}" dt="2024-11-15T15:24:33.061" v="23506" actId="1036"/>
          <ac:cxnSpMkLst>
            <pc:docMk/>
            <pc:sldMk cId="1066467711" sldId="1953"/>
            <ac:cxnSpMk id="37" creationId="{E0C97DD3-D173-CF01-4E7D-AE231163ED82}"/>
          </ac:cxnSpMkLst>
        </pc:cxnChg>
      </pc:sldChg>
      <pc:sldChg chg="addSp modSp add mod modAnim">
        <pc:chgData name="Mr J Bee (BWCET)" userId="a1856448-f297-487a-a7ea-498499ce4ab3" providerId="ADAL" clId="{7B77F153-592D-49B5-BFF1-A2EAA9389930}" dt="2024-11-15T15:45:53.038" v="23835"/>
        <pc:sldMkLst>
          <pc:docMk/>
          <pc:sldMk cId="572738735" sldId="1954"/>
        </pc:sldMkLst>
        <pc:spChg chg="add mod">
          <ac:chgData name="Mr J Bee (BWCET)" userId="a1856448-f297-487a-a7ea-498499ce4ab3" providerId="ADAL" clId="{7B77F153-592D-49B5-BFF1-A2EAA9389930}" dt="2024-11-15T15:45:53.038" v="23835"/>
          <ac:spMkLst>
            <pc:docMk/>
            <pc:sldMk cId="572738735" sldId="1954"/>
            <ac:spMk id="2" creationId="{2852EAC1-7881-5142-BC92-7212966B0DC5}"/>
          </ac:spMkLst>
        </pc:spChg>
        <pc:spChg chg="add mod">
          <ac:chgData name="Mr J Bee (BWCET)" userId="a1856448-f297-487a-a7ea-498499ce4ab3" providerId="ADAL" clId="{7B77F153-592D-49B5-BFF1-A2EAA9389930}" dt="2024-11-15T15:45:53.038" v="23835"/>
          <ac:spMkLst>
            <pc:docMk/>
            <pc:sldMk cId="572738735" sldId="1954"/>
            <ac:spMk id="3" creationId="{BC016854-F399-67C8-B0DE-636D5C77C25C}"/>
          </ac:spMkLst>
        </pc:spChg>
        <pc:spChg chg="add mod">
          <ac:chgData name="Mr J Bee (BWCET)" userId="a1856448-f297-487a-a7ea-498499ce4ab3" providerId="ADAL" clId="{7B77F153-592D-49B5-BFF1-A2EAA9389930}" dt="2024-11-15T15:45:53.038" v="23835"/>
          <ac:spMkLst>
            <pc:docMk/>
            <pc:sldMk cId="572738735" sldId="1954"/>
            <ac:spMk id="4" creationId="{E836068F-0D61-41CB-8E19-43F8123D4C58}"/>
          </ac:spMkLst>
        </pc:spChg>
        <pc:spChg chg="add mod">
          <ac:chgData name="Mr J Bee (BWCET)" userId="a1856448-f297-487a-a7ea-498499ce4ab3" providerId="ADAL" clId="{7B77F153-592D-49B5-BFF1-A2EAA9389930}" dt="2024-11-15T15:45:53.038" v="23835"/>
          <ac:spMkLst>
            <pc:docMk/>
            <pc:sldMk cId="572738735" sldId="1954"/>
            <ac:spMk id="5" creationId="{FCB88A0C-3EA9-7203-DEB5-D03AABB8A6D0}"/>
          </ac:spMkLst>
        </pc:spChg>
        <pc:spChg chg="add mod">
          <ac:chgData name="Mr J Bee (BWCET)" userId="a1856448-f297-487a-a7ea-498499ce4ab3" providerId="ADAL" clId="{7B77F153-592D-49B5-BFF1-A2EAA9389930}" dt="2024-11-15T15:45:53.038" v="23835"/>
          <ac:spMkLst>
            <pc:docMk/>
            <pc:sldMk cId="572738735" sldId="1954"/>
            <ac:spMk id="6" creationId="{8BEEF0AF-F9E1-0B35-2399-512DD94DF152}"/>
          </ac:spMkLst>
        </pc:spChg>
        <pc:spChg chg="mod">
          <ac:chgData name="Mr J Bee (BWCET)" userId="a1856448-f297-487a-a7ea-498499ce4ab3" providerId="ADAL" clId="{7B77F153-592D-49B5-BFF1-A2EAA9389930}" dt="2024-11-15T15:28:35.522" v="23582" actId="20577"/>
          <ac:spMkLst>
            <pc:docMk/>
            <pc:sldMk cId="572738735" sldId="1954"/>
            <ac:spMk id="8" creationId="{C8673815-0AEA-12FF-FB75-F3AD6AB9A63E}"/>
          </ac:spMkLst>
        </pc:spChg>
        <pc:spChg chg="add mod">
          <ac:chgData name="Mr J Bee (BWCET)" userId="a1856448-f297-487a-a7ea-498499ce4ab3" providerId="ADAL" clId="{7B77F153-592D-49B5-BFF1-A2EAA9389930}" dt="2024-11-15T15:45:53.038" v="23835"/>
          <ac:spMkLst>
            <pc:docMk/>
            <pc:sldMk cId="572738735" sldId="1954"/>
            <ac:spMk id="9" creationId="{8A4314F9-5DD6-0AAB-0689-FD198BD84B1E}"/>
          </ac:spMkLst>
        </pc:spChg>
        <pc:spChg chg="mod">
          <ac:chgData name="Mr J Bee (BWCET)" userId="a1856448-f297-487a-a7ea-498499ce4ab3" providerId="ADAL" clId="{7B77F153-592D-49B5-BFF1-A2EAA9389930}" dt="2024-11-15T15:28:39.159" v="23584" actId="20577"/>
          <ac:spMkLst>
            <pc:docMk/>
            <pc:sldMk cId="572738735" sldId="1954"/>
            <ac:spMk id="10" creationId="{A56F6FF1-7D22-90A6-7985-F8BF28ABE4BE}"/>
          </ac:spMkLst>
        </pc:spChg>
        <pc:spChg chg="mod">
          <ac:chgData name="Mr J Bee (BWCET)" userId="a1856448-f297-487a-a7ea-498499ce4ab3" providerId="ADAL" clId="{7B77F153-592D-49B5-BFF1-A2EAA9389930}" dt="2024-11-15T15:28:42.128" v="23586" actId="20577"/>
          <ac:spMkLst>
            <pc:docMk/>
            <pc:sldMk cId="572738735" sldId="1954"/>
            <ac:spMk id="11" creationId="{C5B3D925-9116-89D4-FC6C-436A257EE0C7}"/>
          </ac:spMkLst>
        </pc:spChg>
        <pc:spChg chg="mod">
          <ac:chgData name="Mr J Bee (BWCET)" userId="a1856448-f297-487a-a7ea-498499ce4ab3" providerId="ADAL" clId="{7B77F153-592D-49B5-BFF1-A2EAA9389930}" dt="2024-11-15T15:29:41.550" v="23602" actId="20577"/>
          <ac:spMkLst>
            <pc:docMk/>
            <pc:sldMk cId="572738735" sldId="1954"/>
            <ac:spMk id="13" creationId="{E8F70765-EFFA-1B92-727D-C005286A2E94}"/>
          </ac:spMkLst>
        </pc:spChg>
        <pc:spChg chg="mod">
          <ac:chgData name="Mr J Bee (BWCET)" userId="a1856448-f297-487a-a7ea-498499ce4ab3" providerId="ADAL" clId="{7B77F153-592D-49B5-BFF1-A2EAA9389930}" dt="2024-11-15T15:28:45.400" v="23588" actId="20577"/>
          <ac:spMkLst>
            <pc:docMk/>
            <pc:sldMk cId="572738735" sldId="1954"/>
            <ac:spMk id="15" creationId="{F089BFCB-67F2-2A76-843D-882F90E4CFBA}"/>
          </ac:spMkLst>
        </pc:spChg>
        <pc:spChg chg="mod">
          <ac:chgData name="Mr J Bee (BWCET)" userId="a1856448-f297-487a-a7ea-498499ce4ab3" providerId="ADAL" clId="{7B77F153-592D-49B5-BFF1-A2EAA9389930}" dt="2024-11-15T15:29:58.919" v="23604" actId="20577"/>
          <ac:spMkLst>
            <pc:docMk/>
            <pc:sldMk cId="572738735" sldId="1954"/>
            <ac:spMk id="30" creationId="{3DEF5C14-26F6-DF14-0654-FA40C0156FB2}"/>
          </ac:spMkLst>
        </pc:spChg>
        <pc:spChg chg="mod">
          <ac:chgData name="Mr J Bee (BWCET)" userId="a1856448-f297-487a-a7ea-498499ce4ab3" providerId="ADAL" clId="{7B77F153-592D-49B5-BFF1-A2EAA9389930}" dt="2024-11-15T15:30:01.025" v="23606" actId="20577"/>
          <ac:spMkLst>
            <pc:docMk/>
            <pc:sldMk cId="572738735" sldId="1954"/>
            <ac:spMk id="32" creationId="{27023961-B42A-876C-547A-7032EF8F2604}"/>
          </ac:spMkLst>
        </pc:spChg>
        <pc:spChg chg="mod">
          <ac:chgData name="Mr J Bee (BWCET)" userId="a1856448-f297-487a-a7ea-498499ce4ab3" providerId="ADAL" clId="{7B77F153-592D-49B5-BFF1-A2EAA9389930}" dt="2024-11-15T15:30:03.681" v="23608" actId="20577"/>
          <ac:spMkLst>
            <pc:docMk/>
            <pc:sldMk cId="572738735" sldId="1954"/>
            <ac:spMk id="33" creationId="{7BB093BB-85F6-B03A-6A39-1FF6517B3E5B}"/>
          </ac:spMkLst>
        </pc:spChg>
        <pc:cxnChg chg="mod">
          <ac:chgData name="Mr J Bee (BWCET)" userId="a1856448-f297-487a-a7ea-498499ce4ab3" providerId="ADAL" clId="{7B77F153-592D-49B5-BFF1-A2EAA9389930}" dt="2024-11-15T15:28:31.649" v="23575" actId="1038"/>
          <ac:cxnSpMkLst>
            <pc:docMk/>
            <pc:sldMk cId="572738735" sldId="1954"/>
            <ac:cxnSpMk id="7" creationId="{4DE62B5C-C01F-FA03-968F-4236D80504B0}"/>
          </ac:cxnSpMkLst>
        </pc:cxnChg>
        <pc:cxnChg chg="mod">
          <ac:chgData name="Mr J Bee (BWCET)" userId="a1856448-f297-487a-a7ea-498499ce4ab3" providerId="ADAL" clId="{7B77F153-592D-49B5-BFF1-A2EAA9389930}" dt="2024-11-15T15:29:03.144" v="23593" actId="1037"/>
          <ac:cxnSpMkLst>
            <pc:docMk/>
            <pc:sldMk cId="572738735" sldId="1954"/>
            <ac:cxnSpMk id="12" creationId="{0A69555F-179C-586E-1973-579BBE783E08}"/>
          </ac:cxnSpMkLst>
        </pc:cxnChg>
      </pc:sldChg>
      <pc:sldChg chg="add del">
        <pc:chgData name="Mr J Bee (BWCET)" userId="a1856448-f297-487a-a7ea-498499ce4ab3" providerId="ADAL" clId="{7B77F153-592D-49B5-BFF1-A2EAA9389930}" dt="2024-11-15T15:25:58.630" v="23527"/>
        <pc:sldMkLst>
          <pc:docMk/>
          <pc:sldMk cId="960873735" sldId="1954"/>
        </pc:sldMkLst>
      </pc:sldChg>
      <pc:sldChg chg="addSp modSp add mod modAnim">
        <pc:chgData name="Mr J Bee (BWCET)" userId="a1856448-f297-487a-a7ea-498499ce4ab3" providerId="ADAL" clId="{7B77F153-592D-49B5-BFF1-A2EAA9389930}" dt="2024-11-15T15:45:54.927" v="23836"/>
        <pc:sldMkLst>
          <pc:docMk/>
          <pc:sldMk cId="3649777372" sldId="1955"/>
        </pc:sldMkLst>
        <pc:spChg chg="add mod">
          <ac:chgData name="Mr J Bee (BWCET)" userId="a1856448-f297-487a-a7ea-498499ce4ab3" providerId="ADAL" clId="{7B77F153-592D-49B5-BFF1-A2EAA9389930}" dt="2024-11-15T15:45:54.927" v="23836"/>
          <ac:spMkLst>
            <pc:docMk/>
            <pc:sldMk cId="3649777372" sldId="1955"/>
            <ac:spMk id="2" creationId="{9C9EF7E3-363E-244F-26FE-2925C2BB519D}"/>
          </ac:spMkLst>
        </pc:spChg>
        <pc:spChg chg="add mod">
          <ac:chgData name="Mr J Bee (BWCET)" userId="a1856448-f297-487a-a7ea-498499ce4ab3" providerId="ADAL" clId="{7B77F153-592D-49B5-BFF1-A2EAA9389930}" dt="2024-11-15T15:45:54.927" v="23836"/>
          <ac:spMkLst>
            <pc:docMk/>
            <pc:sldMk cId="3649777372" sldId="1955"/>
            <ac:spMk id="3" creationId="{E7496A99-708A-695F-1665-0D8B99003D6C}"/>
          </ac:spMkLst>
        </pc:spChg>
        <pc:spChg chg="add mod">
          <ac:chgData name="Mr J Bee (BWCET)" userId="a1856448-f297-487a-a7ea-498499ce4ab3" providerId="ADAL" clId="{7B77F153-592D-49B5-BFF1-A2EAA9389930}" dt="2024-11-15T15:45:54.927" v="23836"/>
          <ac:spMkLst>
            <pc:docMk/>
            <pc:sldMk cId="3649777372" sldId="1955"/>
            <ac:spMk id="4" creationId="{88CD4BF1-FD14-448C-6273-9597CC544269}"/>
          </ac:spMkLst>
        </pc:spChg>
        <pc:spChg chg="add mod">
          <ac:chgData name="Mr J Bee (BWCET)" userId="a1856448-f297-487a-a7ea-498499ce4ab3" providerId="ADAL" clId="{7B77F153-592D-49B5-BFF1-A2EAA9389930}" dt="2024-11-15T15:45:54.927" v="23836"/>
          <ac:spMkLst>
            <pc:docMk/>
            <pc:sldMk cId="3649777372" sldId="1955"/>
            <ac:spMk id="5" creationId="{29C2C93F-4395-4072-6DC0-AF72DE70D8E5}"/>
          </ac:spMkLst>
        </pc:spChg>
        <pc:spChg chg="add mod">
          <ac:chgData name="Mr J Bee (BWCET)" userId="a1856448-f297-487a-a7ea-498499ce4ab3" providerId="ADAL" clId="{7B77F153-592D-49B5-BFF1-A2EAA9389930}" dt="2024-11-15T15:45:54.927" v="23836"/>
          <ac:spMkLst>
            <pc:docMk/>
            <pc:sldMk cId="3649777372" sldId="1955"/>
            <ac:spMk id="6" creationId="{04196D14-D0C7-846D-C2C5-277D780B69F5}"/>
          </ac:spMkLst>
        </pc:spChg>
        <pc:spChg chg="mod">
          <ac:chgData name="Mr J Bee (BWCET)" userId="a1856448-f297-487a-a7ea-498499ce4ab3" providerId="ADAL" clId="{7B77F153-592D-49B5-BFF1-A2EAA9389930}" dt="2024-11-15T15:34:30.110" v="23631" actId="1037"/>
          <ac:spMkLst>
            <pc:docMk/>
            <pc:sldMk cId="3649777372" sldId="1955"/>
            <ac:spMk id="8" creationId="{6E335FCB-13A8-D65C-AAA7-8EA83F3B1688}"/>
          </ac:spMkLst>
        </pc:spChg>
        <pc:spChg chg="add mod">
          <ac:chgData name="Mr J Bee (BWCET)" userId="a1856448-f297-487a-a7ea-498499ce4ab3" providerId="ADAL" clId="{7B77F153-592D-49B5-BFF1-A2EAA9389930}" dt="2024-11-15T15:45:54.927" v="23836"/>
          <ac:spMkLst>
            <pc:docMk/>
            <pc:sldMk cId="3649777372" sldId="1955"/>
            <ac:spMk id="9" creationId="{E9468C4E-1A57-4755-79B5-D7F2FD66CFFB}"/>
          </ac:spMkLst>
        </pc:spChg>
        <pc:spChg chg="mod">
          <ac:chgData name="Mr J Bee (BWCET)" userId="a1856448-f297-487a-a7ea-498499ce4ab3" providerId="ADAL" clId="{7B77F153-592D-49B5-BFF1-A2EAA9389930}" dt="2024-11-15T15:34:57.089" v="23635" actId="20577"/>
          <ac:spMkLst>
            <pc:docMk/>
            <pc:sldMk cId="3649777372" sldId="1955"/>
            <ac:spMk id="10" creationId="{5D5178E2-87FC-EACA-F747-7B754B41C357}"/>
          </ac:spMkLst>
        </pc:spChg>
        <pc:spChg chg="mod">
          <ac:chgData name="Mr J Bee (BWCET)" userId="a1856448-f297-487a-a7ea-498499ce4ab3" providerId="ADAL" clId="{7B77F153-592D-49B5-BFF1-A2EAA9389930}" dt="2024-11-15T15:34:59.366" v="23637" actId="20577"/>
          <ac:spMkLst>
            <pc:docMk/>
            <pc:sldMk cId="3649777372" sldId="1955"/>
            <ac:spMk id="11" creationId="{461315A2-91D4-68C5-E4B1-BB927FADCD85}"/>
          </ac:spMkLst>
        </pc:spChg>
        <pc:spChg chg="mod">
          <ac:chgData name="Mr J Bee (BWCET)" userId="a1856448-f297-487a-a7ea-498499ce4ab3" providerId="ADAL" clId="{7B77F153-592D-49B5-BFF1-A2EAA9389930}" dt="2024-11-15T15:34:18.049" v="23622" actId="20577"/>
          <ac:spMkLst>
            <pc:docMk/>
            <pc:sldMk cId="3649777372" sldId="1955"/>
            <ac:spMk id="13" creationId="{BD7CB209-DCBB-7782-AA16-C32600798BF0}"/>
          </ac:spMkLst>
        </pc:spChg>
        <pc:spChg chg="mod">
          <ac:chgData name="Mr J Bee (BWCET)" userId="a1856448-f297-487a-a7ea-498499ce4ab3" providerId="ADAL" clId="{7B77F153-592D-49B5-BFF1-A2EAA9389930}" dt="2024-11-15T15:35:02.231" v="23639" actId="20577"/>
          <ac:spMkLst>
            <pc:docMk/>
            <pc:sldMk cId="3649777372" sldId="1955"/>
            <ac:spMk id="15" creationId="{6A36A793-0D23-429E-9B19-B74E9F8048B0}"/>
          </ac:spMkLst>
        </pc:spChg>
        <pc:spChg chg="mod">
          <ac:chgData name="Mr J Bee (BWCET)" userId="a1856448-f297-487a-a7ea-498499ce4ab3" providerId="ADAL" clId="{7B77F153-592D-49B5-BFF1-A2EAA9389930}" dt="2024-11-15T15:34:09.748" v="23612" actId="20577"/>
          <ac:spMkLst>
            <pc:docMk/>
            <pc:sldMk cId="3649777372" sldId="1955"/>
            <ac:spMk id="30" creationId="{DA44BE46-147E-1EED-DDD1-C2B0290E612B}"/>
          </ac:spMkLst>
        </pc:spChg>
        <pc:spChg chg="mod">
          <ac:chgData name="Mr J Bee (BWCET)" userId="a1856448-f297-487a-a7ea-498499ce4ab3" providerId="ADAL" clId="{7B77F153-592D-49B5-BFF1-A2EAA9389930}" dt="2024-11-15T15:34:12.296" v="23614" actId="20577"/>
          <ac:spMkLst>
            <pc:docMk/>
            <pc:sldMk cId="3649777372" sldId="1955"/>
            <ac:spMk id="32" creationId="{979E8B3B-62E2-E8CF-3953-28843A3A439D}"/>
          </ac:spMkLst>
        </pc:spChg>
        <pc:spChg chg="mod">
          <ac:chgData name="Mr J Bee (BWCET)" userId="a1856448-f297-487a-a7ea-498499ce4ab3" providerId="ADAL" clId="{7B77F153-592D-49B5-BFF1-A2EAA9389930}" dt="2024-11-15T15:34:14.622" v="23616" actId="20577"/>
          <ac:spMkLst>
            <pc:docMk/>
            <pc:sldMk cId="3649777372" sldId="1955"/>
            <ac:spMk id="33" creationId="{F5DF7B38-E55B-EDD5-068B-CE64C19FE40E}"/>
          </ac:spMkLst>
        </pc:spChg>
        <pc:cxnChg chg="mod">
          <ac:chgData name="Mr J Bee (BWCET)" userId="a1856448-f297-487a-a7ea-498499ce4ab3" providerId="ADAL" clId="{7B77F153-592D-49B5-BFF1-A2EAA9389930}" dt="2024-11-15T15:34:30.110" v="23631" actId="1037"/>
          <ac:cxnSpMkLst>
            <pc:docMk/>
            <pc:sldMk cId="3649777372" sldId="1955"/>
            <ac:cxnSpMk id="7" creationId="{34B2D9F0-829D-2F90-B16C-A4B583087C4D}"/>
          </ac:cxnSpMkLst>
        </pc:cxnChg>
        <pc:cxnChg chg="mod">
          <ac:chgData name="Mr J Bee (BWCET)" userId="a1856448-f297-487a-a7ea-498499ce4ab3" providerId="ADAL" clId="{7B77F153-592D-49B5-BFF1-A2EAA9389930}" dt="2024-11-15T15:34:04.227" v="23610" actId="1076"/>
          <ac:cxnSpMkLst>
            <pc:docMk/>
            <pc:sldMk cId="3649777372" sldId="1955"/>
            <ac:cxnSpMk id="12" creationId="{2A42F6F7-A3CE-DBD0-B3AF-4D42F6577DD2}"/>
          </ac:cxnSpMkLst>
        </pc:cxnChg>
      </pc:sldChg>
      <pc:sldChg chg="addSp modSp add mod modAnim">
        <pc:chgData name="Mr J Bee (BWCET)" userId="a1856448-f297-487a-a7ea-498499ce4ab3" providerId="ADAL" clId="{7B77F153-592D-49B5-BFF1-A2EAA9389930}" dt="2024-11-15T15:45:57.060" v="23837"/>
        <pc:sldMkLst>
          <pc:docMk/>
          <pc:sldMk cId="1625611851" sldId="1956"/>
        </pc:sldMkLst>
        <pc:spChg chg="add mod">
          <ac:chgData name="Mr J Bee (BWCET)" userId="a1856448-f297-487a-a7ea-498499ce4ab3" providerId="ADAL" clId="{7B77F153-592D-49B5-BFF1-A2EAA9389930}" dt="2024-11-15T15:45:57.060" v="23837"/>
          <ac:spMkLst>
            <pc:docMk/>
            <pc:sldMk cId="1625611851" sldId="1956"/>
            <ac:spMk id="2" creationId="{143A8C04-267C-C127-57C7-D8A1358702B1}"/>
          </ac:spMkLst>
        </pc:spChg>
        <pc:spChg chg="add mod">
          <ac:chgData name="Mr J Bee (BWCET)" userId="a1856448-f297-487a-a7ea-498499ce4ab3" providerId="ADAL" clId="{7B77F153-592D-49B5-BFF1-A2EAA9389930}" dt="2024-11-15T15:45:57.060" v="23837"/>
          <ac:spMkLst>
            <pc:docMk/>
            <pc:sldMk cId="1625611851" sldId="1956"/>
            <ac:spMk id="3" creationId="{216E9CF7-C71C-5102-93EA-F9630115FF87}"/>
          </ac:spMkLst>
        </pc:spChg>
        <pc:spChg chg="add mod">
          <ac:chgData name="Mr J Bee (BWCET)" userId="a1856448-f297-487a-a7ea-498499ce4ab3" providerId="ADAL" clId="{7B77F153-592D-49B5-BFF1-A2EAA9389930}" dt="2024-11-15T15:45:57.060" v="23837"/>
          <ac:spMkLst>
            <pc:docMk/>
            <pc:sldMk cId="1625611851" sldId="1956"/>
            <ac:spMk id="4" creationId="{EB82F0A3-A02B-12AA-AD94-9D8EBA012417}"/>
          </ac:spMkLst>
        </pc:spChg>
        <pc:spChg chg="add mod">
          <ac:chgData name="Mr J Bee (BWCET)" userId="a1856448-f297-487a-a7ea-498499ce4ab3" providerId="ADAL" clId="{7B77F153-592D-49B5-BFF1-A2EAA9389930}" dt="2024-11-15T15:45:57.060" v="23837"/>
          <ac:spMkLst>
            <pc:docMk/>
            <pc:sldMk cId="1625611851" sldId="1956"/>
            <ac:spMk id="5" creationId="{8A23D1D1-74E1-EAB5-6B61-00A01A16C383}"/>
          </ac:spMkLst>
        </pc:spChg>
        <pc:spChg chg="add mod">
          <ac:chgData name="Mr J Bee (BWCET)" userId="a1856448-f297-487a-a7ea-498499ce4ab3" providerId="ADAL" clId="{7B77F153-592D-49B5-BFF1-A2EAA9389930}" dt="2024-11-15T15:45:57.060" v="23837"/>
          <ac:spMkLst>
            <pc:docMk/>
            <pc:sldMk cId="1625611851" sldId="1956"/>
            <ac:spMk id="6" creationId="{F9526E4D-6306-330C-8F2B-F1527C1032EA}"/>
          </ac:spMkLst>
        </pc:spChg>
        <pc:spChg chg="mod">
          <ac:chgData name="Mr J Bee (BWCET)" userId="a1856448-f297-487a-a7ea-498499ce4ab3" providerId="ADAL" clId="{7B77F153-592D-49B5-BFF1-A2EAA9389930}" dt="2024-11-15T15:36:11.709" v="23657" actId="207"/>
          <ac:spMkLst>
            <pc:docMk/>
            <pc:sldMk cId="1625611851" sldId="1956"/>
            <ac:spMk id="8" creationId="{6BCF617F-A155-DFC6-4DFC-9FA86F091828}"/>
          </ac:spMkLst>
        </pc:spChg>
        <pc:spChg chg="add mod">
          <ac:chgData name="Mr J Bee (BWCET)" userId="a1856448-f297-487a-a7ea-498499ce4ab3" providerId="ADAL" clId="{7B77F153-592D-49B5-BFF1-A2EAA9389930}" dt="2024-11-15T15:45:57.060" v="23837"/>
          <ac:spMkLst>
            <pc:docMk/>
            <pc:sldMk cId="1625611851" sldId="1956"/>
            <ac:spMk id="9" creationId="{8AA0893F-4250-24EB-C55F-04F212DC7911}"/>
          </ac:spMkLst>
        </pc:spChg>
        <pc:spChg chg="mod">
          <ac:chgData name="Mr J Bee (BWCET)" userId="a1856448-f297-487a-a7ea-498499ce4ab3" providerId="ADAL" clId="{7B77F153-592D-49B5-BFF1-A2EAA9389930}" dt="2024-11-15T15:36:25.913" v="23659" actId="20577"/>
          <ac:spMkLst>
            <pc:docMk/>
            <pc:sldMk cId="1625611851" sldId="1956"/>
            <ac:spMk id="10" creationId="{662F8BD2-2464-7439-88F3-E2D8D4241E7B}"/>
          </ac:spMkLst>
        </pc:spChg>
        <pc:spChg chg="mod">
          <ac:chgData name="Mr J Bee (BWCET)" userId="a1856448-f297-487a-a7ea-498499ce4ab3" providerId="ADAL" clId="{7B77F153-592D-49B5-BFF1-A2EAA9389930}" dt="2024-11-15T15:36:28.490" v="23661" actId="20577"/>
          <ac:spMkLst>
            <pc:docMk/>
            <pc:sldMk cId="1625611851" sldId="1956"/>
            <ac:spMk id="11" creationId="{8EE52F17-1083-4FC7-253E-EBCEA6AA80B0}"/>
          </ac:spMkLst>
        </pc:spChg>
        <pc:spChg chg="mod">
          <ac:chgData name="Mr J Bee (BWCET)" userId="a1856448-f297-487a-a7ea-498499ce4ab3" providerId="ADAL" clId="{7B77F153-592D-49B5-BFF1-A2EAA9389930}" dt="2024-11-15T15:36:46.927" v="23673" actId="20577"/>
          <ac:spMkLst>
            <pc:docMk/>
            <pc:sldMk cId="1625611851" sldId="1956"/>
            <ac:spMk id="13" creationId="{D23ED161-72B5-E8FB-FFCA-634CAFD94838}"/>
          </ac:spMkLst>
        </pc:spChg>
        <pc:spChg chg="mod">
          <ac:chgData name="Mr J Bee (BWCET)" userId="a1856448-f297-487a-a7ea-498499ce4ab3" providerId="ADAL" clId="{7B77F153-592D-49B5-BFF1-A2EAA9389930}" dt="2024-11-15T15:36:30.352" v="23663" actId="20577"/>
          <ac:spMkLst>
            <pc:docMk/>
            <pc:sldMk cId="1625611851" sldId="1956"/>
            <ac:spMk id="15" creationId="{FE2C7C43-B434-45A3-21A9-B00EBD9506CC}"/>
          </ac:spMkLst>
        </pc:spChg>
        <pc:spChg chg="mod">
          <ac:chgData name="Mr J Bee (BWCET)" userId="a1856448-f297-487a-a7ea-498499ce4ab3" providerId="ADAL" clId="{7B77F153-592D-49B5-BFF1-A2EAA9389930}" dt="2024-11-15T15:36:39.011" v="23665" actId="20577"/>
          <ac:spMkLst>
            <pc:docMk/>
            <pc:sldMk cId="1625611851" sldId="1956"/>
            <ac:spMk id="30" creationId="{6C499FAB-04EF-F041-0F8E-1A142BDEDA70}"/>
          </ac:spMkLst>
        </pc:spChg>
        <pc:spChg chg="mod">
          <ac:chgData name="Mr J Bee (BWCET)" userId="a1856448-f297-487a-a7ea-498499ce4ab3" providerId="ADAL" clId="{7B77F153-592D-49B5-BFF1-A2EAA9389930}" dt="2024-11-15T15:36:41.259" v="23667" actId="20577"/>
          <ac:spMkLst>
            <pc:docMk/>
            <pc:sldMk cId="1625611851" sldId="1956"/>
            <ac:spMk id="32" creationId="{187EE936-E97E-0C83-A55D-BFEB5F223875}"/>
          </ac:spMkLst>
        </pc:spChg>
        <pc:spChg chg="mod">
          <ac:chgData name="Mr J Bee (BWCET)" userId="a1856448-f297-487a-a7ea-498499ce4ab3" providerId="ADAL" clId="{7B77F153-592D-49B5-BFF1-A2EAA9389930}" dt="2024-11-15T15:36:42.988" v="23669" actId="20577"/>
          <ac:spMkLst>
            <pc:docMk/>
            <pc:sldMk cId="1625611851" sldId="1956"/>
            <ac:spMk id="33" creationId="{09627413-7BE0-F0D9-8123-22FCC63CE11D}"/>
          </ac:spMkLst>
        </pc:spChg>
        <pc:cxnChg chg="mod">
          <ac:chgData name="Mr J Bee (BWCET)" userId="a1856448-f297-487a-a7ea-498499ce4ab3" providerId="ADAL" clId="{7B77F153-592D-49B5-BFF1-A2EAA9389930}" dt="2024-11-15T15:35:41.525" v="23641" actId="1076"/>
          <ac:cxnSpMkLst>
            <pc:docMk/>
            <pc:sldMk cId="1625611851" sldId="1956"/>
            <ac:cxnSpMk id="7" creationId="{400C6388-1448-E6B2-04B8-5B6DD393828D}"/>
          </ac:cxnSpMkLst>
        </pc:cxnChg>
        <pc:cxnChg chg="mod">
          <ac:chgData name="Mr J Bee (BWCET)" userId="a1856448-f297-487a-a7ea-498499ce4ab3" providerId="ADAL" clId="{7B77F153-592D-49B5-BFF1-A2EAA9389930}" dt="2024-11-15T15:35:56.181" v="23648" actId="1076"/>
          <ac:cxnSpMkLst>
            <pc:docMk/>
            <pc:sldMk cId="1625611851" sldId="1956"/>
            <ac:cxnSpMk id="12" creationId="{C695D3AB-88FD-DF42-BC20-F1727931424B}"/>
          </ac:cxnSpMkLst>
        </pc:cxnChg>
      </pc:sldChg>
      <pc:sldChg chg="addSp delSp modSp add mod delAnim">
        <pc:chgData name="Mr J Bee (BWCET)" userId="a1856448-f297-487a-a7ea-498499ce4ab3" providerId="ADAL" clId="{7B77F153-592D-49B5-BFF1-A2EAA9389930}" dt="2024-11-15T15:41:51.569" v="23740" actId="1076"/>
        <pc:sldMkLst>
          <pc:docMk/>
          <pc:sldMk cId="4171396356" sldId="1957"/>
        </pc:sldMkLst>
        <pc:spChg chg="add mod">
          <ac:chgData name="Mr J Bee (BWCET)" userId="a1856448-f297-487a-a7ea-498499ce4ab3" providerId="ADAL" clId="{7B77F153-592D-49B5-BFF1-A2EAA9389930}" dt="2024-11-15T15:40:08.808" v="23696" actId="1076"/>
          <ac:spMkLst>
            <pc:docMk/>
            <pc:sldMk cId="4171396356" sldId="1957"/>
            <ac:spMk id="5" creationId="{60267E35-E931-B46F-E49E-0C875FFD84D7}"/>
          </ac:spMkLst>
        </pc:spChg>
        <pc:spChg chg="del">
          <ac:chgData name="Mr J Bee (BWCET)" userId="a1856448-f297-487a-a7ea-498499ce4ab3" providerId="ADAL" clId="{7B77F153-592D-49B5-BFF1-A2EAA9389930}" dt="2024-11-15T15:39:41.703" v="23682" actId="478"/>
          <ac:spMkLst>
            <pc:docMk/>
            <pc:sldMk cId="4171396356" sldId="1957"/>
            <ac:spMk id="6" creationId="{8ABF8D53-0FA4-2F02-79AD-136DA9D9875B}"/>
          </ac:spMkLst>
        </pc:spChg>
        <pc:spChg chg="add mod">
          <ac:chgData name="Mr J Bee (BWCET)" userId="a1856448-f297-487a-a7ea-498499ce4ab3" providerId="ADAL" clId="{7B77F153-592D-49B5-BFF1-A2EAA9389930}" dt="2024-11-15T15:40:14.940" v="23700" actId="20577"/>
          <ac:spMkLst>
            <pc:docMk/>
            <pc:sldMk cId="4171396356" sldId="1957"/>
            <ac:spMk id="7" creationId="{0C6D6C62-1806-43C6-6A81-A1CD58A70436}"/>
          </ac:spMkLst>
        </pc:spChg>
        <pc:spChg chg="add mod">
          <ac:chgData name="Mr J Bee (BWCET)" userId="a1856448-f297-487a-a7ea-498499ce4ab3" providerId="ADAL" clId="{7B77F153-592D-49B5-BFF1-A2EAA9389930}" dt="2024-11-15T15:40:12.365" v="23698" actId="1076"/>
          <ac:spMkLst>
            <pc:docMk/>
            <pc:sldMk cId="4171396356" sldId="1957"/>
            <ac:spMk id="8" creationId="{F30A49A1-5CD6-F8F7-C6E4-8976D5F158FC}"/>
          </ac:spMkLst>
        </pc:spChg>
        <pc:spChg chg="add mod">
          <ac:chgData name="Mr J Bee (BWCET)" userId="a1856448-f297-487a-a7ea-498499ce4ab3" providerId="ADAL" clId="{7B77F153-592D-49B5-BFF1-A2EAA9389930}" dt="2024-11-15T15:40:23.088" v="23704" actId="20577"/>
          <ac:spMkLst>
            <pc:docMk/>
            <pc:sldMk cId="4171396356" sldId="1957"/>
            <ac:spMk id="9" creationId="{5977DB3D-191E-AF5E-DE02-F275BA59F0F9}"/>
          </ac:spMkLst>
        </pc:spChg>
        <pc:spChg chg="add mod">
          <ac:chgData name="Mr J Bee (BWCET)" userId="a1856448-f297-487a-a7ea-498499ce4ab3" providerId="ADAL" clId="{7B77F153-592D-49B5-BFF1-A2EAA9389930}" dt="2024-11-15T15:40:20.907" v="23702" actId="1076"/>
          <ac:spMkLst>
            <pc:docMk/>
            <pc:sldMk cId="4171396356" sldId="1957"/>
            <ac:spMk id="10" creationId="{2173B0D3-6796-B82C-C436-E53476E682B0}"/>
          </ac:spMkLst>
        </pc:spChg>
        <pc:spChg chg="add mod">
          <ac:chgData name="Mr J Bee (BWCET)" userId="a1856448-f297-487a-a7ea-498499ce4ab3" providerId="ADAL" clId="{7B77F153-592D-49B5-BFF1-A2EAA9389930}" dt="2024-11-15T15:40:37.369" v="23713" actId="1076"/>
          <ac:spMkLst>
            <pc:docMk/>
            <pc:sldMk cId="4171396356" sldId="1957"/>
            <ac:spMk id="11" creationId="{BD8CC28B-A16C-7C8E-8A9C-4C665A339228}"/>
          </ac:spMkLst>
        </pc:spChg>
        <pc:spChg chg="add mod">
          <ac:chgData name="Mr J Bee (BWCET)" userId="a1856448-f297-487a-a7ea-498499ce4ab3" providerId="ADAL" clId="{7B77F153-592D-49B5-BFF1-A2EAA9389930}" dt="2024-11-15T15:40:42.763" v="23714" actId="1076"/>
          <ac:spMkLst>
            <pc:docMk/>
            <pc:sldMk cId="4171396356" sldId="1957"/>
            <ac:spMk id="12" creationId="{36F407D9-0DE9-98E2-6BA6-013864B65B9F}"/>
          </ac:spMkLst>
        </pc:spChg>
        <pc:spChg chg="add mod">
          <ac:chgData name="Mr J Bee (BWCET)" userId="a1856448-f297-487a-a7ea-498499ce4ab3" providerId="ADAL" clId="{7B77F153-592D-49B5-BFF1-A2EAA9389930}" dt="2024-11-15T15:41:19.423" v="23733" actId="1076"/>
          <ac:spMkLst>
            <pc:docMk/>
            <pc:sldMk cId="4171396356" sldId="1957"/>
            <ac:spMk id="13" creationId="{EF6FD9C4-A92B-F76F-6079-B1C4DAA1BC7B}"/>
          </ac:spMkLst>
        </pc:spChg>
        <pc:spChg chg="add mod">
          <ac:chgData name="Mr J Bee (BWCET)" userId="a1856448-f297-487a-a7ea-498499ce4ab3" providerId="ADAL" clId="{7B77F153-592D-49B5-BFF1-A2EAA9389930}" dt="2024-11-15T15:41:19.423" v="23733" actId="1076"/>
          <ac:spMkLst>
            <pc:docMk/>
            <pc:sldMk cId="4171396356" sldId="1957"/>
            <ac:spMk id="14" creationId="{207BFC8C-1CE4-463D-5C3E-8C19D6EFA010}"/>
          </ac:spMkLst>
        </pc:spChg>
        <pc:spChg chg="add mod">
          <ac:chgData name="Mr J Bee (BWCET)" userId="a1856448-f297-487a-a7ea-498499ce4ab3" providerId="ADAL" clId="{7B77F153-592D-49B5-BFF1-A2EAA9389930}" dt="2024-11-15T15:41:19.423" v="23733" actId="1076"/>
          <ac:spMkLst>
            <pc:docMk/>
            <pc:sldMk cId="4171396356" sldId="1957"/>
            <ac:spMk id="15" creationId="{3358F430-8B3E-B07E-98E4-F989711DA7F9}"/>
          </ac:spMkLst>
        </pc:spChg>
        <pc:spChg chg="add mod">
          <ac:chgData name="Mr J Bee (BWCET)" userId="a1856448-f297-487a-a7ea-498499ce4ab3" providerId="ADAL" clId="{7B77F153-592D-49B5-BFF1-A2EAA9389930}" dt="2024-11-15T15:41:19.423" v="23733" actId="1076"/>
          <ac:spMkLst>
            <pc:docMk/>
            <pc:sldMk cId="4171396356" sldId="1957"/>
            <ac:spMk id="16" creationId="{48D2F1DE-253E-6C6F-E19F-FB7616BD94F9}"/>
          </ac:spMkLst>
        </pc:spChg>
        <pc:spChg chg="add mod">
          <ac:chgData name="Mr J Bee (BWCET)" userId="a1856448-f297-487a-a7ea-498499ce4ab3" providerId="ADAL" clId="{7B77F153-592D-49B5-BFF1-A2EAA9389930}" dt="2024-11-15T15:41:51.569" v="23740" actId="1076"/>
          <ac:spMkLst>
            <pc:docMk/>
            <pc:sldMk cId="4171396356" sldId="1957"/>
            <ac:spMk id="25" creationId="{13C1CDFA-A894-7D26-A507-3A1124A5E80F}"/>
          </ac:spMkLst>
        </pc:spChg>
        <pc:spChg chg="add mod">
          <ac:chgData name="Mr J Bee (BWCET)" userId="a1856448-f297-487a-a7ea-498499ce4ab3" providerId="ADAL" clId="{7B77F153-592D-49B5-BFF1-A2EAA9389930}" dt="2024-11-15T15:41:45.958" v="23739" actId="1076"/>
          <ac:spMkLst>
            <pc:docMk/>
            <pc:sldMk cId="4171396356" sldId="1957"/>
            <ac:spMk id="27" creationId="{0073A4AD-D67F-9F74-3478-E907CFE80327}"/>
          </ac:spMkLst>
        </pc:spChg>
        <pc:spChg chg="add mod">
          <ac:chgData name="Mr J Bee (BWCET)" userId="a1856448-f297-487a-a7ea-498499ce4ab3" providerId="ADAL" clId="{7B77F153-592D-49B5-BFF1-A2EAA9389930}" dt="2024-11-15T15:41:19.423" v="23733" actId="1076"/>
          <ac:spMkLst>
            <pc:docMk/>
            <pc:sldMk cId="4171396356" sldId="1957"/>
            <ac:spMk id="28" creationId="{CCAF5373-1EC1-0B8E-3083-343CF7ABB961}"/>
          </ac:spMkLst>
        </pc:spChg>
        <pc:spChg chg="add mod">
          <ac:chgData name="Mr J Bee (BWCET)" userId="a1856448-f297-487a-a7ea-498499ce4ab3" providerId="ADAL" clId="{7B77F153-592D-49B5-BFF1-A2EAA9389930}" dt="2024-11-15T15:41:19.423" v="23733" actId="1076"/>
          <ac:spMkLst>
            <pc:docMk/>
            <pc:sldMk cId="4171396356" sldId="1957"/>
            <ac:spMk id="29" creationId="{864A78B9-6792-E378-066D-5E92F25B51E1}"/>
          </ac:spMkLst>
        </pc:spChg>
        <pc:spChg chg="del">
          <ac:chgData name="Mr J Bee (BWCET)" userId="a1856448-f297-487a-a7ea-498499ce4ab3" providerId="ADAL" clId="{7B77F153-592D-49B5-BFF1-A2EAA9389930}" dt="2024-11-15T15:39:43.413" v="23683" actId="478"/>
          <ac:spMkLst>
            <pc:docMk/>
            <pc:sldMk cId="4171396356" sldId="1957"/>
            <ac:spMk id="38" creationId="{7070652C-6359-C88B-6470-7F3C4C2EF13F}"/>
          </ac:spMkLst>
        </pc:spChg>
        <pc:spChg chg="del">
          <ac:chgData name="Mr J Bee (BWCET)" userId="a1856448-f297-487a-a7ea-498499ce4ab3" providerId="ADAL" clId="{7B77F153-592D-49B5-BFF1-A2EAA9389930}" dt="2024-11-15T15:39:39.975" v="23681" actId="478"/>
          <ac:spMkLst>
            <pc:docMk/>
            <pc:sldMk cId="4171396356" sldId="1957"/>
            <ac:spMk id="39" creationId="{2E3888B6-665C-C7E7-AB0B-FE8695B4A7A9}"/>
          </ac:spMkLst>
        </pc:spChg>
        <pc:spChg chg="del">
          <ac:chgData name="Mr J Bee (BWCET)" userId="a1856448-f297-487a-a7ea-498499ce4ab3" providerId="ADAL" clId="{7B77F153-592D-49B5-BFF1-A2EAA9389930}" dt="2024-11-15T15:39:39.975" v="23681" actId="478"/>
          <ac:spMkLst>
            <pc:docMk/>
            <pc:sldMk cId="4171396356" sldId="1957"/>
            <ac:spMk id="40" creationId="{FD35A8DD-19EE-4A41-7BB6-4373A76ACF35}"/>
          </ac:spMkLst>
        </pc:spChg>
        <pc:spChg chg="del">
          <ac:chgData name="Mr J Bee (BWCET)" userId="a1856448-f297-487a-a7ea-498499ce4ab3" providerId="ADAL" clId="{7B77F153-592D-49B5-BFF1-A2EAA9389930}" dt="2024-11-15T15:39:39.975" v="23681" actId="478"/>
          <ac:spMkLst>
            <pc:docMk/>
            <pc:sldMk cId="4171396356" sldId="1957"/>
            <ac:spMk id="41" creationId="{79D9CCA5-9167-9BB0-5A4E-C8ED63A47B6B}"/>
          </ac:spMkLst>
        </pc:spChg>
        <pc:spChg chg="del">
          <ac:chgData name="Mr J Bee (BWCET)" userId="a1856448-f297-487a-a7ea-498499ce4ab3" providerId="ADAL" clId="{7B77F153-592D-49B5-BFF1-A2EAA9389930}" dt="2024-11-15T15:39:39.975" v="23681" actId="478"/>
          <ac:spMkLst>
            <pc:docMk/>
            <pc:sldMk cId="4171396356" sldId="1957"/>
            <ac:spMk id="42" creationId="{028D6F74-EFA9-4B72-2202-FA5E0F7920DA}"/>
          </ac:spMkLst>
        </pc:spChg>
        <pc:spChg chg="del">
          <ac:chgData name="Mr J Bee (BWCET)" userId="a1856448-f297-487a-a7ea-498499ce4ab3" providerId="ADAL" clId="{7B77F153-592D-49B5-BFF1-A2EAA9389930}" dt="2024-11-15T15:39:39.975" v="23681" actId="478"/>
          <ac:spMkLst>
            <pc:docMk/>
            <pc:sldMk cId="4171396356" sldId="1957"/>
            <ac:spMk id="43" creationId="{2786AEDD-EF65-9242-6F61-5360264FD57E}"/>
          </ac:spMkLst>
        </pc:spChg>
        <pc:spChg chg="del">
          <ac:chgData name="Mr J Bee (BWCET)" userId="a1856448-f297-487a-a7ea-498499ce4ab3" providerId="ADAL" clId="{7B77F153-592D-49B5-BFF1-A2EAA9389930}" dt="2024-11-15T15:39:39.975" v="23681" actId="478"/>
          <ac:spMkLst>
            <pc:docMk/>
            <pc:sldMk cId="4171396356" sldId="1957"/>
            <ac:spMk id="44" creationId="{0583DBFF-DA10-121B-C0DF-72B59A4C94B1}"/>
          </ac:spMkLst>
        </pc:spChg>
        <pc:spChg chg="del">
          <ac:chgData name="Mr J Bee (BWCET)" userId="a1856448-f297-487a-a7ea-498499ce4ab3" providerId="ADAL" clId="{7B77F153-592D-49B5-BFF1-A2EAA9389930}" dt="2024-11-15T15:39:39.975" v="23681" actId="478"/>
          <ac:spMkLst>
            <pc:docMk/>
            <pc:sldMk cId="4171396356" sldId="1957"/>
            <ac:spMk id="45" creationId="{971A7580-4724-8FFA-A842-A150536A85F7}"/>
          </ac:spMkLst>
        </pc:spChg>
        <pc:spChg chg="del">
          <ac:chgData name="Mr J Bee (BWCET)" userId="a1856448-f297-487a-a7ea-498499ce4ab3" providerId="ADAL" clId="{7B77F153-592D-49B5-BFF1-A2EAA9389930}" dt="2024-11-15T15:39:39.975" v="23681" actId="478"/>
          <ac:spMkLst>
            <pc:docMk/>
            <pc:sldMk cId="4171396356" sldId="1957"/>
            <ac:spMk id="46" creationId="{CE184B3D-4927-D622-150F-004CCE01CF2D}"/>
          </ac:spMkLst>
        </pc:spChg>
        <pc:spChg chg="del">
          <ac:chgData name="Mr J Bee (BWCET)" userId="a1856448-f297-487a-a7ea-498499ce4ab3" providerId="ADAL" clId="{7B77F153-592D-49B5-BFF1-A2EAA9389930}" dt="2024-11-15T15:39:39.975" v="23681" actId="478"/>
          <ac:spMkLst>
            <pc:docMk/>
            <pc:sldMk cId="4171396356" sldId="1957"/>
            <ac:spMk id="47" creationId="{33440F36-FF0B-B6C6-1707-1948C38DE9E7}"/>
          </ac:spMkLst>
        </pc:spChg>
        <pc:spChg chg="del">
          <ac:chgData name="Mr J Bee (BWCET)" userId="a1856448-f297-487a-a7ea-498499ce4ab3" providerId="ADAL" clId="{7B77F153-592D-49B5-BFF1-A2EAA9389930}" dt="2024-11-15T15:39:39.975" v="23681" actId="478"/>
          <ac:spMkLst>
            <pc:docMk/>
            <pc:sldMk cId="4171396356" sldId="1957"/>
            <ac:spMk id="48" creationId="{EF2E616F-BDB7-427B-A61A-D7CD1266188C}"/>
          </ac:spMkLst>
        </pc:spChg>
        <pc:spChg chg="mod">
          <ac:chgData name="Mr J Bee (BWCET)" userId="a1856448-f297-487a-a7ea-498499ce4ab3" providerId="ADAL" clId="{7B77F153-592D-49B5-BFF1-A2EAA9389930}" dt="2024-11-15T15:39:48.036" v="23685" actId="20577"/>
          <ac:spMkLst>
            <pc:docMk/>
            <pc:sldMk cId="4171396356" sldId="1957"/>
            <ac:spMk id="83" creationId="{A6A52FE5-47E8-5960-27FD-E6603189F2A5}"/>
          </ac:spMkLst>
        </pc:spChg>
        <pc:spChg chg="mod">
          <ac:chgData name="Mr J Bee (BWCET)" userId="a1856448-f297-487a-a7ea-498499ce4ab3" providerId="ADAL" clId="{7B77F153-592D-49B5-BFF1-A2EAA9389930}" dt="2024-11-15T15:40:08.808" v="23696" actId="1076"/>
          <ac:spMkLst>
            <pc:docMk/>
            <pc:sldMk cId="4171396356" sldId="1957"/>
            <ac:spMk id="142" creationId="{4215137D-D63B-4831-F625-7E89E4756387}"/>
          </ac:spMkLst>
        </pc:spChg>
        <pc:spChg chg="del">
          <ac:chgData name="Mr J Bee (BWCET)" userId="a1856448-f297-487a-a7ea-498499ce4ab3" providerId="ADAL" clId="{7B77F153-592D-49B5-BFF1-A2EAA9389930}" dt="2024-11-15T15:39:41.703" v="23682" actId="478"/>
          <ac:spMkLst>
            <pc:docMk/>
            <pc:sldMk cId="4171396356" sldId="1957"/>
            <ac:spMk id="143" creationId="{BB68BE77-10AB-889A-7896-14EB9F20E1DD}"/>
          </ac:spMkLst>
        </pc:spChg>
        <pc:spChg chg="del">
          <ac:chgData name="Mr J Bee (BWCET)" userId="a1856448-f297-487a-a7ea-498499ce4ab3" providerId="ADAL" clId="{7B77F153-592D-49B5-BFF1-A2EAA9389930}" dt="2024-11-15T15:39:41.703" v="23682" actId="478"/>
          <ac:spMkLst>
            <pc:docMk/>
            <pc:sldMk cId="4171396356" sldId="1957"/>
            <ac:spMk id="144" creationId="{0AD60D6F-AFD2-55EE-3675-75619EB1B5C1}"/>
          </ac:spMkLst>
        </pc:spChg>
        <pc:spChg chg="del">
          <ac:chgData name="Mr J Bee (BWCET)" userId="a1856448-f297-487a-a7ea-498499ce4ab3" providerId="ADAL" clId="{7B77F153-592D-49B5-BFF1-A2EAA9389930}" dt="2024-11-15T15:39:41.703" v="23682" actId="478"/>
          <ac:spMkLst>
            <pc:docMk/>
            <pc:sldMk cId="4171396356" sldId="1957"/>
            <ac:spMk id="145" creationId="{474FE1B9-D942-29C4-346A-D1F41A66C96C}"/>
          </ac:spMkLst>
        </pc:sp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2" creationId="{88DE9361-49D1-2EBC-78EF-42AC07EA62CA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3" creationId="{5E04939C-D12C-B8CC-550E-FEF1C8415ADC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4" creationId="{EB442251-DFDC-030C-1029-795FF9E28B53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7" creationId="{2AE5133B-18B4-9DA1-AABE-AD4679CD86BE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8" creationId="{C7CC5046-A408-DF34-49F8-BEC610168A94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9" creationId="{0D8D6B93-144E-2BA4-8ACA-FD90C189A0F1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20" creationId="{F7D30CAC-1107-3BD2-F897-F815E25C000D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21" creationId="{B84ABE32-BFC9-3937-517A-4CFE8928316B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22" creationId="{349FE747-F45D-4BDB-1AFB-454E317EE42D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23" creationId="{32E2C8EF-BCC4-68B4-5710-2D156DABC74C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24" creationId="{C650576C-4EE6-D68F-B0BB-704E498D1ECC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49" creationId="{ABE3D538-3D2D-BF7C-3AE4-B2BC3AA4C5A9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50" creationId="{D706A4FA-1F91-8A19-E067-2545552D4854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51" creationId="{1AFAEE5D-B655-A057-FD03-5923F7614E7E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52" creationId="{7BE66324-8137-FD8E-AA64-FFADF7E9580C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53" creationId="{C26134B1-BE2B-1389-F4E9-B62D7003BF44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54" creationId="{C1CBA476-60F1-FC10-2337-F8F84B1BE82B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55" creationId="{941EC4A3-5DAB-2182-76B7-229F0871DF4D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56" creationId="{71B02BE0-C5FF-5952-AD95-C0EA6047B9C2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57" creationId="{E009EE89-F7E9-7944-D527-8980993946C6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58" creationId="{CFCA3C0B-3D82-10C8-CFB2-27C56E514C44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59" creationId="{FB943DBA-7CF0-0F3B-8149-30718229F9B6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60" creationId="{B835BD74-1AD6-4801-8193-B7E32CE9C16E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61" creationId="{77663C88-B742-7FB7-E9E7-00A06ACDECE2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62" creationId="{876BFED2-8280-6889-3AE1-19835E62D21D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64" creationId="{1B0A898F-F6FB-8006-F84C-BF90AE3B6D12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65" creationId="{F747DC95-1646-FAF7-2713-608EBD0F9576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66" creationId="{FB6FD081-CDF7-4F20-54E2-6708D4B8D741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67" creationId="{C8B0BD6A-5DFA-C59B-507C-F44C8B443E57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68" creationId="{F8D2380C-EA43-A06B-D84D-4964B6B30F14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69" creationId="{86B5414D-AADC-1C63-5573-2BD60C17E8EE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70" creationId="{3828B122-82B3-2981-2B86-5F5D3ED58D98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71" creationId="{C6B56BB9-63C8-F53D-6E77-49E9ABAC2D20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72" creationId="{1FEE1259-3184-F213-733A-9FF2B019296F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73" creationId="{E818299C-1F5A-5993-3659-5BD76F3B0EBF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74" creationId="{34081275-CAF1-6C68-8B89-707B58B9E4C0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75" creationId="{7D217218-08E2-D2B3-6C98-57D421714EE9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76" creationId="{B99AB36C-2C34-FDCC-A5A6-DEA71BEDE866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77" creationId="{2FC40F40-27EE-AC37-531D-7E12C349331D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78" creationId="{FED95A8D-BC6C-8D25-D0D5-72FDA10CFF69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79" creationId="{D3D2D5E9-2B18-DC05-CAA2-5087F7C65A59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80" creationId="{2FEE3307-1FE9-10C9-846E-75E885AA9D34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81" creationId="{36B0EAB9-BA4C-4C45-6EA3-38983DCA38DA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82" creationId="{22321424-25C3-E568-81B5-7FB665047774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84" creationId="{4B465265-2FD7-DFB1-7C38-070A39E22450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85" creationId="{0F1BF864-EC1D-49A0-6D20-0CEE99C28252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86" creationId="{9AE3D99F-82C7-C820-09A6-C50DEF75EDE7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87" creationId="{83236684-F494-04E0-E402-7184660ED30E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88" creationId="{1158714C-2D7F-03BC-C126-3348814F8A95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89" creationId="{2A47F69F-7C60-3523-C34F-B241B34634AF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90" creationId="{E690DAFE-F077-6B7B-83A1-8EA199B247CB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91" creationId="{019842CE-5E74-07DA-1959-44AB4826A135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92" creationId="{992CA8E2-14E9-5BC4-C863-738D3021E0EF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93" creationId="{476D8003-07B8-5233-9ADD-681531DD89D3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94" creationId="{4A1437CF-9D17-7B90-D73F-2660510DB32A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95" creationId="{C168132A-B91A-78DB-F34F-16280C24449A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96" creationId="{AE124E14-C6CE-73E3-7A07-3E14610775A9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97" creationId="{3C386A21-C1C6-9FFB-C1A5-8F319C79B882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98" creationId="{B52DFF7D-2E4C-01BC-14A4-C029F0665EA7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99" creationId="{60DC1BFE-326B-F610-B239-FAA5719BA902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00" creationId="{6F735A3C-09C1-9CB2-E008-8A9D2175DABC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01" creationId="{598E7611-B1E2-C395-9F9E-B7BBB9D4C957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02" creationId="{EC621E62-368F-5548-CF55-198AD17614AE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03" creationId="{87DB3784-3FA1-D093-B12B-218047BB3461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04" creationId="{617E590C-C516-5E71-F6A8-0D05207DA4F2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05" creationId="{61EE2963-6F9D-AC24-BBF2-C2E99FF504BD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06" creationId="{B12FFB1D-1D7E-6EAD-C553-3F1E99803943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07" creationId="{7F39647B-CB6C-E6F0-BF34-ECE07FED4AF6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08" creationId="{0F6EAEEF-8637-7DBB-6FB0-CF22BC4A87BA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09" creationId="{54BE52B8-45A9-E9F8-B446-FA22B8395863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10" creationId="{3E9AFA3E-9FCB-916D-B774-C88B3F4BB2DD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11" creationId="{C9A7EE41-673F-0FEF-023D-D50D1FBDEFCE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12" creationId="{E21B3874-2662-CCB4-FE6B-E4418424CB53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13" creationId="{84C66549-F5D4-9A3E-99E4-86E6336B55E5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14" creationId="{9127B1ED-9E91-A8AE-DE03-46EC5B7FDC54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15" creationId="{DB469C43-1CAD-2616-A1B0-2F88F0E25AF6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16" creationId="{7540E4B4-96AB-9754-A12E-8996753E7AD6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17" creationId="{3A2FA5FD-042E-B557-8ED6-41238D98B32D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18" creationId="{AF52455E-7CA2-811F-8AF9-8E072AA2E4A3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19" creationId="{2CA2F74A-772A-0585-7050-B1144AB84600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20" creationId="{0193042E-567F-1A8C-1DB6-9B69FCB31D6B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21" creationId="{FE702CB8-AA17-13C2-8863-87544BA57963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22" creationId="{8A89AB1B-9A9A-F5C7-A2AF-6F4111237C3D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23" creationId="{5CDC62FD-E2E7-EE5B-CDA0-CBD214773F02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24" creationId="{63065ADF-41BA-CB1E-256E-CBDA0273A6A7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25" creationId="{6FB3518D-E0A4-8D0C-E865-ABA0DE934AB3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26" creationId="{9EA6E11B-8E1F-BEE1-4FAA-771638167EB6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27" creationId="{2AF8DDEF-B984-C109-2C0C-0F6F3CE2D93D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28" creationId="{5360336A-7661-D50E-1F7A-151672599B9B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29" creationId="{695A2A40-5790-A7BD-3D8B-98DD3A8BF54A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30" creationId="{5627292C-24CB-19E7-A46C-C1F940713EFF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31" creationId="{EBB1F17E-FB08-DC58-E4CD-62BE5509FD9B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32" creationId="{014D9F1A-15DA-D0B7-7A27-FA6D316CA7B6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33" creationId="{5C8AC92E-0E12-FC94-7555-B19842A1AA81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34" creationId="{AC1E63E9-729F-49BF-0334-939945AF7EAF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35" creationId="{53A9CC26-050F-CD27-B074-259949CDC2AC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36" creationId="{B0010D76-6092-44B0-DA16-44F252ADAFDE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37" creationId="{0C94BA80-1138-B6D1-079F-32D9F6A63AA5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38" creationId="{B213823D-615B-9B66-E132-56CF98C110AB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39" creationId="{E7208F25-EA1A-6E76-E29D-F99132A44144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40" creationId="{C0452E74-FD21-23EA-011F-9A78FBF1DC97}"/>
          </ac:cxnSpMkLst>
        </pc:cxnChg>
        <pc:cxnChg chg="del">
          <ac:chgData name="Mr J Bee (BWCET)" userId="a1856448-f297-487a-a7ea-498499ce4ab3" providerId="ADAL" clId="{7B77F153-592D-49B5-BFF1-A2EAA9389930}" dt="2024-11-15T15:39:39.975" v="23681" actId="478"/>
          <ac:cxnSpMkLst>
            <pc:docMk/>
            <pc:sldMk cId="4171396356" sldId="1957"/>
            <ac:cxnSpMk id="141" creationId="{994B115A-0ECA-F327-5DCC-C71DEA997C2B}"/>
          </ac:cxnSpMkLst>
        </pc:cxnChg>
      </pc:sldChg>
      <pc:sldChg chg="modSp add mod">
        <pc:chgData name="Mr J Bee (BWCET)" userId="a1856448-f297-487a-a7ea-498499ce4ab3" providerId="ADAL" clId="{7B77F153-592D-49B5-BFF1-A2EAA9389930}" dt="2024-11-15T15:42:35.555" v="23757" actId="20577"/>
        <pc:sldMkLst>
          <pc:docMk/>
          <pc:sldMk cId="440926636" sldId="1958"/>
        </pc:sldMkLst>
        <pc:spChg chg="mod">
          <ac:chgData name="Mr J Bee (BWCET)" userId="a1856448-f297-487a-a7ea-498499ce4ab3" providerId="ADAL" clId="{7B77F153-592D-49B5-BFF1-A2EAA9389930}" dt="2024-11-15T15:42:21.593" v="23745" actId="20577"/>
          <ac:spMkLst>
            <pc:docMk/>
            <pc:sldMk cId="440926636" sldId="1958"/>
            <ac:spMk id="7" creationId="{20983ADC-4301-3E76-3961-5CDC68285B48}"/>
          </ac:spMkLst>
        </pc:spChg>
        <pc:spChg chg="mod">
          <ac:chgData name="Mr J Bee (BWCET)" userId="a1856448-f297-487a-a7ea-498499ce4ab3" providerId="ADAL" clId="{7B77F153-592D-49B5-BFF1-A2EAA9389930}" dt="2024-11-15T15:42:23.763" v="23747" actId="20577"/>
          <ac:spMkLst>
            <pc:docMk/>
            <pc:sldMk cId="440926636" sldId="1958"/>
            <ac:spMk id="9" creationId="{2B649826-73A2-92C7-9757-135F670D0B04}"/>
          </ac:spMkLst>
        </pc:spChg>
        <pc:spChg chg="mod">
          <ac:chgData name="Mr J Bee (BWCET)" userId="a1856448-f297-487a-a7ea-498499ce4ab3" providerId="ADAL" clId="{7B77F153-592D-49B5-BFF1-A2EAA9389930}" dt="2024-11-15T15:42:25.650" v="23749" actId="20577"/>
          <ac:spMkLst>
            <pc:docMk/>
            <pc:sldMk cId="440926636" sldId="1958"/>
            <ac:spMk id="11" creationId="{DD84E633-19CC-CC31-64D1-AE3ECDE22F6A}"/>
          </ac:spMkLst>
        </pc:spChg>
        <pc:spChg chg="mod">
          <ac:chgData name="Mr J Bee (BWCET)" userId="a1856448-f297-487a-a7ea-498499ce4ab3" providerId="ADAL" clId="{7B77F153-592D-49B5-BFF1-A2EAA9389930}" dt="2024-11-15T15:42:28.520" v="23751" actId="20577"/>
          <ac:spMkLst>
            <pc:docMk/>
            <pc:sldMk cId="440926636" sldId="1958"/>
            <ac:spMk id="13" creationId="{908E41C8-E4F1-EF46-1D9E-C1FEC37AEE19}"/>
          </ac:spMkLst>
        </pc:spChg>
        <pc:spChg chg="mod">
          <ac:chgData name="Mr J Bee (BWCET)" userId="a1856448-f297-487a-a7ea-498499ce4ab3" providerId="ADAL" clId="{7B77F153-592D-49B5-BFF1-A2EAA9389930}" dt="2024-11-15T15:42:31.078" v="23753" actId="20577"/>
          <ac:spMkLst>
            <pc:docMk/>
            <pc:sldMk cId="440926636" sldId="1958"/>
            <ac:spMk id="15" creationId="{001A2EAF-257A-5E5F-B1E3-F813640F8D55}"/>
          </ac:spMkLst>
        </pc:spChg>
        <pc:spChg chg="mod">
          <ac:chgData name="Mr J Bee (BWCET)" userId="a1856448-f297-487a-a7ea-498499ce4ab3" providerId="ADAL" clId="{7B77F153-592D-49B5-BFF1-A2EAA9389930}" dt="2024-11-15T15:42:33.671" v="23755" actId="20577"/>
          <ac:spMkLst>
            <pc:docMk/>
            <pc:sldMk cId="440926636" sldId="1958"/>
            <ac:spMk id="25" creationId="{3BEE7B65-C4FE-09FF-DE4A-144F46D3627D}"/>
          </ac:spMkLst>
        </pc:spChg>
        <pc:spChg chg="mod">
          <ac:chgData name="Mr J Bee (BWCET)" userId="a1856448-f297-487a-a7ea-498499ce4ab3" providerId="ADAL" clId="{7B77F153-592D-49B5-BFF1-A2EAA9389930}" dt="2024-11-15T15:42:35.555" v="23757" actId="20577"/>
          <ac:spMkLst>
            <pc:docMk/>
            <pc:sldMk cId="440926636" sldId="1958"/>
            <ac:spMk id="28" creationId="{67B25C24-E1D3-F16B-4105-91A2D1C9E5EC}"/>
          </ac:spMkLst>
        </pc:spChg>
        <pc:spChg chg="mod">
          <ac:chgData name="Mr J Bee (BWCET)" userId="a1856448-f297-487a-a7ea-498499ce4ab3" providerId="ADAL" clId="{7B77F153-592D-49B5-BFF1-A2EAA9389930}" dt="2024-11-15T15:42:19.653" v="23743" actId="20577"/>
          <ac:spMkLst>
            <pc:docMk/>
            <pc:sldMk cId="440926636" sldId="1958"/>
            <ac:spMk id="142" creationId="{A82FC193-55FC-2850-72C4-1E5E8A679117}"/>
          </ac:spMkLst>
        </pc:spChg>
      </pc:sldChg>
      <pc:sldChg chg="addSp delSp modSp add mod delAnim modAnim">
        <pc:chgData name="Mr J Bee (BWCET)" userId="a1856448-f297-487a-a7ea-498499ce4ab3" providerId="ADAL" clId="{7B77F153-592D-49B5-BFF1-A2EAA9389930}" dt="2024-11-15T15:55:37.105" v="23992"/>
        <pc:sldMkLst>
          <pc:docMk/>
          <pc:sldMk cId="2889050993" sldId="1959"/>
        </pc:sldMkLst>
        <pc:spChg chg="del">
          <ac:chgData name="Mr J Bee (BWCET)" userId="a1856448-f297-487a-a7ea-498499ce4ab3" providerId="ADAL" clId="{7B77F153-592D-49B5-BFF1-A2EAA9389930}" dt="2024-11-15T15:48:41.984" v="23839" actId="478"/>
          <ac:spMkLst>
            <pc:docMk/>
            <pc:sldMk cId="2889050993" sldId="1959"/>
            <ac:spMk id="2" creationId="{40DD417B-C40B-EEED-E319-75AAFCBBD5D0}"/>
          </ac:spMkLst>
        </pc:spChg>
        <pc:spChg chg="del">
          <ac:chgData name="Mr J Bee (BWCET)" userId="a1856448-f297-487a-a7ea-498499ce4ab3" providerId="ADAL" clId="{7B77F153-592D-49B5-BFF1-A2EAA9389930}" dt="2024-11-15T15:48:41.984" v="23839" actId="478"/>
          <ac:spMkLst>
            <pc:docMk/>
            <pc:sldMk cId="2889050993" sldId="1959"/>
            <ac:spMk id="3" creationId="{B38CF426-F7B2-1E10-5AAF-F6884CE97300}"/>
          </ac:spMkLst>
        </pc:spChg>
        <pc:spChg chg="del">
          <ac:chgData name="Mr J Bee (BWCET)" userId="a1856448-f297-487a-a7ea-498499ce4ab3" providerId="ADAL" clId="{7B77F153-592D-49B5-BFF1-A2EAA9389930}" dt="2024-11-15T15:48:41.984" v="23839" actId="478"/>
          <ac:spMkLst>
            <pc:docMk/>
            <pc:sldMk cId="2889050993" sldId="1959"/>
            <ac:spMk id="4" creationId="{64A4C102-418F-5960-AFEE-109C9862312F}"/>
          </ac:spMkLst>
        </pc:spChg>
        <pc:spChg chg="mod">
          <ac:chgData name="Mr J Bee (BWCET)" userId="a1856448-f297-487a-a7ea-498499ce4ab3" providerId="ADAL" clId="{7B77F153-592D-49B5-BFF1-A2EAA9389930}" dt="2024-11-15T15:54:45.997" v="23988" actId="1036"/>
          <ac:spMkLst>
            <pc:docMk/>
            <pc:sldMk cId="2889050993" sldId="1959"/>
            <ac:spMk id="5" creationId="{D58A723B-A3AA-12E4-551D-60F6D0E91328}"/>
          </ac:spMkLst>
        </pc:spChg>
        <pc:spChg chg="mod">
          <ac:chgData name="Mr J Bee (BWCET)" userId="a1856448-f297-487a-a7ea-498499ce4ab3" providerId="ADAL" clId="{7B77F153-592D-49B5-BFF1-A2EAA9389930}" dt="2024-11-15T15:54:45.997" v="23988" actId="1036"/>
          <ac:spMkLst>
            <pc:docMk/>
            <pc:sldMk cId="2889050993" sldId="1959"/>
            <ac:spMk id="6" creationId="{1CD3981F-CA19-295C-D532-09A340269AFC}"/>
          </ac:spMkLst>
        </pc:spChg>
        <pc:spChg chg="del">
          <ac:chgData name="Mr J Bee (BWCET)" userId="a1856448-f297-487a-a7ea-498499ce4ab3" providerId="ADAL" clId="{7B77F153-592D-49B5-BFF1-A2EAA9389930}" dt="2024-11-15T15:48:44.056" v="23840" actId="478"/>
          <ac:spMkLst>
            <pc:docMk/>
            <pc:sldMk cId="2889050993" sldId="1959"/>
            <ac:spMk id="8" creationId="{CF2B6C1D-BC06-23F2-E3CD-17FE1BE64479}"/>
          </ac:spMkLst>
        </pc:spChg>
        <pc:spChg chg="del mod">
          <ac:chgData name="Mr J Bee (BWCET)" userId="a1856448-f297-487a-a7ea-498499ce4ab3" providerId="ADAL" clId="{7B77F153-592D-49B5-BFF1-A2EAA9389930}" dt="2024-11-15T15:49:33.606" v="23867" actId="478"/>
          <ac:spMkLst>
            <pc:docMk/>
            <pc:sldMk cId="2889050993" sldId="1959"/>
            <ac:spMk id="9" creationId="{53CB9A10-A901-7922-8810-91E1125585B9}"/>
          </ac:spMkLst>
        </pc:spChg>
        <pc:spChg chg="del">
          <ac:chgData name="Mr J Bee (BWCET)" userId="a1856448-f297-487a-a7ea-498499ce4ab3" providerId="ADAL" clId="{7B77F153-592D-49B5-BFF1-A2EAA9389930}" dt="2024-11-15T15:48:41.984" v="23839" actId="478"/>
          <ac:spMkLst>
            <pc:docMk/>
            <pc:sldMk cId="2889050993" sldId="1959"/>
            <ac:spMk id="10" creationId="{8FD355D0-07C4-1ED9-02BF-16D3A4DFCA9E}"/>
          </ac:spMkLst>
        </pc:spChg>
        <pc:spChg chg="del">
          <ac:chgData name="Mr J Bee (BWCET)" userId="a1856448-f297-487a-a7ea-498499ce4ab3" providerId="ADAL" clId="{7B77F153-592D-49B5-BFF1-A2EAA9389930}" dt="2024-11-15T15:48:41.984" v="23839" actId="478"/>
          <ac:spMkLst>
            <pc:docMk/>
            <pc:sldMk cId="2889050993" sldId="1959"/>
            <ac:spMk id="11" creationId="{E7866E48-D01F-D9FD-5693-B8776CF40A43}"/>
          </ac:spMkLst>
        </pc:spChg>
        <pc:spChg chg="del">
          <ac:chgData name="Mr J Bee (BWCET)" userId="a1856448-f297-487a-a7ea-498499ce4ab3" providerId="ADAL" clId="{7B77F153-592D-49B5-BFF1-A2EAA9389930}" dt="2024-11-15T15:48:44.670" v="23841" actId="478"/>
          <ac:spMkLst>
            <pc:docMk/>
            <pc:sldMk cId="2889050993" sldId="1959"/>
            <ac:spMk id="13" creationId="{CEACDB65-52EA-3F2E-0B4D-F5F086F9DFF3}"/>
          </ac:spMkLst>
        </pc:spChg>
        <pc:spChg chg="add mod">
          <ac:chgData name="Mr J Bee (BWCET)" userId="a1856448-f297-487a-a7ea-498499ce4ab3" providerId="ADAL" clId="{7B77F153-592D-49B5-BFF1-A2EAA9389930}" dt="2024-11-15T15:54:45.997" v="23988" actId="1036"/>
          <ac:spMkLst>
            <pc:docMk/>
            <pc:sldMk cId="2889050993" sldId="1959"/>
            <ac:spMk id="14" creationId="{8BABA0FC-A72C-FC99-68AB-71FB5AD04B88}"/>
          </ac:spMkLst>
        </pc:spChg>
        <pc:spChg chg="del">
          <ac:chgData name="Mr J Bee (BWCET)" userId="a1856448-f297-487a-a7ea-498499ce4ab3" providerId="ADAL" clId="{7B77F153-592D-49B5-BFF1-A2EAA9389930}" dt="2024-11-15T15:48:41.984" v="23839" actId="478"/>
          <ac:spMkLst>
            <pc:docMk/>
            <pc:sldMk cId="2889050993" sldId="1959"/>
            <ac:spMk id="15" creationId="{F483D902-E7E3-F2FA-49DD-4B8EB2EF2B6E}"/>
          </ac:spMkLst>
        </pc:spChg>
        <pc:spChg chg="add mod">
          <ac:chgData name="Mr J Bee (BWCET)" userId="a1856448-f297-487a-a7ea-498499ce4ab3" providerId="ADAL" clId="{7B77F153-592D-49B5-BFF1-A2EAA9389930}" dt="2024-11-15T15:50:38.945" v="23886" actId="1076"/>
          <ac:spMkLst>
            <pc:docMk/>
            <pc:sldMk cId="2889050993" sldId="1959"/>
            <ac:spMk id="24" creationId="{C420FE75-349E-C014-047C-26EFEB383C8A}"/>
          </ac:spMkLst>
        </pc:spChg>
        <pc:spChg chg="add del mod">
          <ac:chgData name="Mr J Bee (BWCET)" userId="a1856448-f297-487a-a7ea-498499ce4ab3" providerId="ADAL" clId="{7B77F153-592D-49B5-BFF1-A2EAA9389930}" dt="2024-11-15T15:51:58.516" v="23922" actId="478"/>
          <ac:spMkLst>
            <pc:docMk/>
            <pc:sldMk cId="2889050993" sldId="1959"/>
            <ac:spMk id="28" creationId="{4B0A1A18-DF45-5DBD-CD38-1615A00E5049}"/>
          </ac:spMkLst>
        </pc:spChg>
        <pc:spChg chg="add mod">
          <ac:chgData name="Mr J Bee (BWCET)" userId="a1856448-f297-487a-a7ea-498499ce4ab3" providerId="ADAL" clId="{7B77F153-592D-49B5-BFF1-A2EAA9389930}" dt="2024-11-15T15:54:45.997" v="23988" actId="1036"/>
          <ac:spMkLst>
            <pc:docMk/>
            <pc:sldMk cId="2889050993" sldId="1959"/>
            <ac:spMk id="29" creationId="{2DD3770C-797F-42F2-7B55-FA431589BDAF}"/>
          </ac:spMkLst>
        </pc:spChg>
        <pc:spChg chg="mod">
          <ac:chgData name="Mr J Bee (BWCET)" userId="a1856448-f297-487a-a7ea-498499ce4ab3" providerId="ADAL" clId="{7B77F153-592D-49B5-BFF1-A2EAA9389930}" dt="2024-11-15T15:54:45.997" v="23988" actId="1036"/>
          <ac:spMkLst>
            <pc:docMk/>
            <pc:sldMk cId="2889050993" sldId="1959"/>
            <ac:spMk id="30" creationId="{9AB1BA88-0906-5E8B-4D10-5C96020A0310}"/>
          </ac:spMkLst>
        </pc:spChg>
        <pc:spChg chg="mod">
          <ac:chgData name="Mr J Bee (BWCET)" userId="a1856448-f297-487a-a7ea-498499ce4ab3" providerId="ADAL" clId="{7B77F153-592D-49B5-BFF1-A2EAA9389930}" dt="2024-11-15T15:54:45.997" v="23988" actId="1036"/>
          <ac:spMkLst>
            <pc:docMk/>
            <pc:sldMk cId="2889050993" sldId="1959"/>
            <ac:spMk id="32" creationId="{A8CA5CDA-A430-7CE0-6658-390E4357938C}"/>
          </ac:spMkLst>
        </pc:spChg>
        <pc:spChg chg="del mod">
          <ac:chgData name="Mr J Bee (BWCET)" userId="a1856448-f297-487a-a7ea-498499ce4ab3" providerId="ADAL" clId="{7B77F153-592D-49B5-BFF1-A2EAA9389930}" dt="2024-11-15T15:49:31.675" v="23865" actId="478"/>
          <ac:spMkLst>
            <pc:docMk/>
            <pc:sldMk cId="2889050993" sldId="1959"/>
            <ac:spMk id="33" creationId="{0A7BF780-AAAA-239E-777B-EB1D7E63683D}"/>
          </ac:spMkLst>
        </pc:spChg>
        <pc:spChg chg="add del mod">
          <ac:chgData name="Mr J Bee (BWCET)" userId="a1856448-f297-487a-a7ea-498499ce4ab3" providerId="ADAL" clId="{7B77F153-592D-49B5-BFF1-A2EAA9389930}" dt="2024-11-15T15:54:20.136" v="23949" actId="478"/>
          <ac:spMkLst>
            <pc:docMk/>
            <pc:sldMk cId="2889050993" sldId="1959"/>
            <ac:spMk id="39" creationId="{8180F4EB-137F-70A6-7EF3-65D4BFCEE8C6}"/>
          </ac:spMkLst>
        </pc:spChg>
        <pc:spChg chg="add mod">
          <ac:chgData name="Mr J Bee (BWCET)" userId="a1856448-f297-487a-a7ea-498499ce4ab3" providerId="ADAL" clId="{7B77F153-592D-49B5-BFF1-A2EAA9389930}" dt="2024-11-15T15:54:45.997" v="23988" actId="1036"/>
          <ac:spMkLst>
            <pc:docMk/>
            <pc:sldMk cId="2889050993" sldId="1959"/>
            <ac:spMk id="42" creationId="{2E1F50B7-72B2-CDC0-ACB3-C7911333F35A}"/>
          </ac:spMkLst>
        </pc:spChg>
        <pc:cxnChg chg="del">
          <ac:chgData name="Mr J Bee (BWCET)" userId="a1856448-f297-487a-a7ea-498499ce4ab3" providerId="ADAL" clId="{7B77F153-592D-49B5-BFF1-A2EAA9389930}" dt="2024-11-15T15:48:45.755" v="23843" actId="478"/>
          <ac:cxnSpMkLst>
            <pc:docMk/>
            <pc:sldMk cId="2889050993" sldId="1959"/>
            <ac:cxnSpMk id="7" creationId="{45DF0F12-0B93-EEFA-E042-3D93592BAEB9}"/>
          </ac:cxnSpMkLst>
        </pc:cxnChg>
        <pc:cxnChg chg="del">
          <ac:chgData name="Mr J Bee (BWCET)" userId="a1856448-f297-487a-a7ea-498499ce4ab3" providerId="ADAL" clId="{7B77F153-592D-49B5-BFF1-A2EAA9389930}" dt="2024-11-15T15:48:45.259" v="23842" actId="478"/>
          <ac:cxnSpMkLst>
            <pc:docMk/>
            <pc:sldMk cId="2889050993" sldId="1959"/>
            <ac:cxnSpMk id="12" creationId="{0951E79B-2E19-82E6-2870-B024442C5AB3}"/>
          </ac:cxnSpMkLst>
        </pc:cxnChg>
        <pc:cxnChg chg="del mod">
          <ac:chgData name="Mr J Bee (BWCET)" userId="a1856448-f297-487a-a7ea-498499ce4ab3" providerId="ADAL" clId="{7B77F153-592D-49B5-BFF1-A2EAA9389930}" dt="2024-11-15T15:48:41.984" v="23839" actId="478"/>
          <ac:cxnSpMkLst>
            <pc:docMk/>
            <pc:sldMk cId="2889050993" sldId="1959"/>
            <ac:cxnSpMk id="17" creationId="{EB9D951B-1309-ED61-8848-B8B646A98ED6}"/>
          </ac:cxnSpMkLst>
        </pc:cxnChg>
        <pc:cxnChg chg="del">
          <ac:chgData name="Mr J Bee (BWCET)" userId="a1856448-f297-487a-a7ea-498499ce4ab3" providerId="ADAL" clId="{7B77F153-592D-49B5-BFF1-A2EAA9389930}" dt="2024-11-15T15:48:41.984" v="23839" actId="478"/>
          <ac:cxnSpMkLst>
            <pc:docMk/>
            <pc:sldMk cId="2889050993" sldId="1959"/>
            <ac:cxnSpMk id="18" creationId="{E14FF23C-54E0-0294-076B-CFADBD429D5B}"/>
          </ac:cxnSpMkLst>
        </pc:cxnChg>
        <pc:cxnChg chg="del">
          <ac:chgData name="Mr J Bee (BWCET)" userId="a1856448-f297-487a-a7ea-498499ce4ab3" providerId="ADAL" clId="{7B77F153-592D-49B5-BFF1-A2EAA9389930}" dt="2024-11-15T15:48:41.984" v="23839" actId="478"/>
          <ac:cxnSpMkLst>
            <pc:docMk/>
            <pc:sldMk cId="2889050993" sldId="1959"/>
            <ac:cxnSpMk id="21" creationId="{4472C197-D9C9-DACD-C864-FA3D10F18F82}"/>
          </ac:cxnSpMkLst>
        </pc:cxnChg>
        <pc:cxnChg chg="mod">
          <ac:chgData name="Mr J Bee (BWCET)" userId="a1856448-f297-487a-a7ea-498499ce4ab3" providerId="ADAL" clId="{7B77F153-592D-49B5-BFF1-A2EAA9389930}" dt="2024-11-15T15:54:45.997" v="23988" actId="1036"/>
          <ac:cxnSpMkLst>
            <pc:docMk/>
            <pc:sldMk cId="2889050993" sldId="1959"/>
            <ac:cxnSpMk id="35" creationId="{D47B6D8F-AA1F-AFD1-2816-E874346ECC89}"/>
          </ac:cxnSpMkLst>
        </pc:cxnChg>
        <pc:cxnChg chg="mod">
          <ac:chgData name="Mr J Bee (BWCET)" userId="a1856448-f297-487a-a7ea-498499ce4ab3" providerId="ADAL" clId="{7B77F153-592D-49B5-BFF1-A2EAA9389930}" dt="2024-11-15T15:54:45.997" v="23988" actId="1036"/>
          <ac:cxnSpMkLst>
            <pc:docMk/>
            <pc:sldMk cId="2889050993" sldId="1959"/>
            <ac:cxnSpMk id="36" creationId="{F60FFD61-6E56-7C51-D03F-150012A5ED4B}"/>
          </ac:cxnSpMkLst>
        </pc:cxnChg>
        <pc:cxnChg chg="del mod">
          <ac:chgData name="Mr J Bee (BWCET)" userId="a1856448-f297-487a-a7ea-498499ce4ab3" providerId="ADAL" clId="{7B77F153-592D-49B5-BFF1-A2EAA9389930}" dt="2024-11-15T15:49:32.256" v="23866" actId="478"/>
          <ac:cxnSpMkLst>
            <pc:docMk/>
            <pc:sldMk cId="2889050993" sldId="1959"/>
            <ac:cxnSpMk id="37" creationId="{A404B5BF-3401-9C84-0621-98E737BAAF3E}"/>
          </ac:cxnSpMkLst>
        </pc:cxnChg>
        <pc:cxnChg chg="add mod">
          <ac:chgData name="Mr J Bee (BWCET)" userId="a1856448-f297-487a-a7ea-498499ce4ab3" providerId="ADAL" clId="{7B77F153-592D-49B5-BFF1-A2EAA9389930}" dt="2024-11-15T15:54:45.997" v="23988" actId="1036"/>
          <ac:cxnSpMkLst>
            <pc:docMk/>
            <pc:sldMk cId="2889050993" sldId="1959"/>
            <ac:cxnSpMk id="38" creationId="{852C88C1-67D0-7494-7325-2E48A944DE6A}"/>
          </ac:cxnSpMkLst>
        </pc:cxnChg>
        <pc:cxnChg chg="add mod">
          <ac:chgData name="Mr J Bee (BWCET)" userId="a1856448-f297-487a-a7ea-498499ce4ab3" providerId="ADAL" clId="{7B77F153-592D-49B5-BFF1-A2EAA9389930}" dt="2024-11-15T15:54:45.997" v="23988" actId="1036"/>
          <ac:cxnSpMkLst>
            <pc:docMk/>
            <pc:sldMk cId="2889050993" sldId="1959"/>
            <ac:cxnSpMk id="44" creationId="{8E6AF381-E264-3E73-6D4C-5ECEE9E8E2BA}"/>
          </ac:cxnSpMkLst>
        </pc:cxnChg>
      </pc:sldChg>
      <pc:sldChg chg="modSp add">
        <pc:chgData name="Mr J Bee (BWCET)" userId="a1856448-f297-487a-a7ea-498499ce4ab3" providerId="ADAL" clId="{7B77F153-592D-49B5-BFF1-A2EAA9389930}" dt="2024-11-15T15:56:06.811" v="24003" actId="20577"/>
        <pc:sldMkLst>
          <pc:docMk/>
          <pc:sldMk cId="1278821886" sldId="1960"/>
        </pc:sldMkLst>
        <pc:spChg chg="mod">
          <ac:chgData name="Mr J Bee (BWCET)" userId="a1856448-f297-487a-a7ea-498499ce4ab3" providerId="ADAL" clId="{7B77F153-592D-49B5-BFF1-A2EAA9389930}" dt="2024-11-15T15:55:56.747" v="23995" actId="20577"/>
          <ac:spMkLst>
            <pc:docMk/>
            <pc:sldMk cId="1278821886" sldId="1960"/>
            <ac:spMk id="14" creationId="{F759FD70-C22F-3E37-DB98-7A0147FD790D}"/>
          </ac:spMkLst>
        </pc:spChg>
        <pc:spChg chg="mod">
          <ac:chgData name="Mr J Bee (BWCET)" userId="a1856448-f297-487a-a7ea-498499ce4ab3" providerId="ADAL" clId="{7B77F153-592D-49B5-BFF1-A2EAA9389930}" dt="2024-11-15T15:56:06.811" v="24003" actId="20577"/>
          <ac:spMkLst>
            <pc:docMk/>
            <pc:sldMk cId="1278821886" sldId="1960"/>
            <ac:spMk id="24" creationId="{DFE703EE-992B-1006-2978-711971394A97}"/>
          </ac:spMkLst>
        </pc:spChg>
        <pc:spChg chg="mod">
          <ac:chgData name="Mr J Bee (BWCET)" userId="a1856448-f297-487a-a7ea-498499ce4ab3" providerId="ADAL" clId="{7B77F153-592D-49B5-BFF1-A2EAA9389930}" dt="2024-11-15T15:55:58.857" v="23997" actId="20577"/>
          <ac:spMkLst>
            <pc:docMk/>
            <pc:sldMk cId="1278821886" sldId="1960"/>
            <ac:spMk id="30" creationId="{752E4D8C-DA36-AAD4-C1F6-B1E84FC87DD0}"/>
          </ac:spMkLst>
        </pc:spChg>
        <pc:spChg chg="mod">
          <ac:chgData name="Mr J Bee (BWCET)" userId="a1856448-f297-487a-a7ea-498499ce4ab3" providerId="ADAL" clId="{7B77F153-592D-49B5-BFF1-A2EAA9389930}" dt="2024-11-15T15:56:01.989" v="23999" actId="20577"/>
          <ac:spMkLst>
            <pc:docMk/>
            <pc:sldMk cId="1278821886" sldId="1960"/>
            <ac:spMk id="42" creationId="{4860119C-40E6-5712-DA07-3AEADDF8E07F}"/>
          </ac:spMkLst>
        </pc:spChg>
      </pc:sldChg>
      <pc:sldChg chg="modSp add">
        <pc:chgData name="Mr J Bee (BWCET)" userId="a1856448-f297-487a-a7ea-498499ce4ab3" providerId="ADAL" clId="{7B77F153-592D-49B5-BFF1-A2EAA9389930}" dt="2024-11-15T15:56:24.844" v="24014" actId="20577"/>
        <pc:sldMkLst>
          <pc:docMk/>
          <pc:sldMk cId="806421330" sldId="1961"/>
        </pc:sldMkLst>
        <pc:spChg chg="mod">
          <ac:chgData name="Mr J Bee (BWCET)" userId="a1856448-f297-487a-a7ea-498499ce4ab3" providerId="ADAL" clId="{7B77F153-592D-49B5-BFF1-A2EAA9389930}" dt="2024-11-15T15:56:13.323" v="24006" actId="20577"/>
          <ac:spMkLst>
            <pc:docMk/>
            <pc:sldMk cId="806421330" sldId="1961"/>
            <ac:spMk id="14" creationId="{CCF3D657-5414-5A8E-7375-0E946CC3D4A7}"/>
          </ac:spMkLst>
        </pc:spChg>
        <pc:spChg chg="mod">
          <ac:chgData name="Mr J Bee (BWCET)" userId="a1856448-f297-487a-a7ea-498499ce4ab3" providerId="ADAL" clId="{7B77F153-592D-49B5-BFF1-A2EAA9389930}" dt="2024-11-15T15:56:24.844" v="24014" actId="20577"/>
          <ac:spMkLst>
            <pc:docMk/>
            <pc:sldMk cId="806421330" sldId="1961"/>
            <ac:spMk id="24" creationId="{291F19CB-16E9-DF9A-CE3F-47FE17F2CB24}"/>
          </ac:spMkLst>
        </pc:spChg>
        <pc:spChg chg="mod">
          <ac:chgData name="Mr J Bee (BWCET)" userId="a1856448-f297-487a-a7ea-498499ce4ab3" providerId="ADAL" clId="{7B77F153-592D-49B5-BFF1-A2EAA9389930}" dt="2024-11-15T15:56:15.707" v="24008" actId="20577"/>
          <ac:spMkLst>
            <pc:docMk/>
            <pc:sldMk cId="806421330" sldId="1961"/>
            <ac:spMk id="30" creationId="{237C9AA4-7BE7-E746-EACE-238DD78D8552}"/>
          </ac:spMkLst>
        </pc:spChg>
        <pc:spChg chg="mod">
          <ac:chgData name="Mr J Bee (BWCET)" userId="a1856448-f297-487a-a7ea-498499ce4ab3" providerId="ADAL" clId="{7B77F153-592D-49B5-BFF1-A2EAA9389930}" dt="2024-11-15T15:56:19.101" v="24010" actId="20577"/>
          <ac:spMkLst>
            <pc:docMk/>
            <pc:sldMk cId="806421330" sldId="1961"/>
            <ac:spMk id="42" creationId="{73B29164-25B7-0FAD-37DB-03B1CDC95C60}"/>
          </ac:spMkLst>
        </pc:spChg>
      </pc:sldChg>
      <pc:sldChg chg="delSp modSp add mod">
        <pc:chgData name="Mr J Bee (BWCET)" userId="a1856448-f297-487a-a7ea-498499ce4ab3" providerId="ADAL" clId="{7B77F153-592D-49B5-BFF1-A2EAA9389930}" dt="2024-11-15T15:58:45.574" v="24116" actId="478"/>
        <pc:sldMkLst>
          <pc:docMk/>
          <pc:sldMk cId="1465502421" sldId="1962"/>
        </pc:sldMkLst>
        <pc:spChg chg="mod">
          <ac:chgData name="Mr J Bee (BWCET)" userId="a1856448-f297-487a-a7ea-498499ce4ab3" providerId="ADAL" clId="{7B77F153-592D-49B5-BFF1-A2EAA9389930}" dt="2024-11-15T15:57:23.397" v="24064" actId="20577"/>
          <ac:spMkLst>
            <pc:docMk/>
            <pc:sldMk cId="1465502421" sldId="1962"/>
            <ac:spMk id="7" creationId="{CCE91DE9-114A-404C-01E3-0F2D8BA57883}"/>
          </ac:spMkLst>
        </pc:spChg>
        <pc:spChg chg="mod">
          <ac:chgData name="Mr J Bee (BWCET)" userId="a1856448-f297-487a-a7ea-498499ce4ab3" providerId="ADAL" clId="{7B77F153-592D-49B5-BFF1-A2EAA9389930}" dt="2024-11-15T15:57:26.191" v="24068" actId="20577"/>
          <ac:spMkLst>
            <pc:docMk/>
            <pc:sldMk cId="1465502421" sldId="1962"/>
            <ac:spMk id="9" creationId="{3C4761DA-CD13-6A6F-A2C9-8BED61729326}"/>
          </ac:spMkLst>
        </pc:spChg>
        <pc:spChg chg="del">
          <ac:chgData name="Mr J Bee (BWCET)" userId="a1856448-f297-487a-a7ea-498499ce4ab3" providerId="ADAL" clId="{7B77F153-592D-49B5-BFF1-A2EAA9389930}" dt="2024-11-15T15:57:29.597" v="24069" actId="478"/>
          <ac:spMkLst>
            <pc:docMk/>
            <pc:sldMk cId="1465502421" sldId="1962"/>
            <ac:spMk id="11" creationId="{9C8B06F9-878C-9930-CCA2-1CE7D4150917}"/>
          </ac:spMkLst>
        </pc:spChg>
        <pc:spChg chg="del">
          <ac:chgData name="Mr J Bee (BWCET)" userId="a1856448-f297-487a-a7ea-498499ce4ab3" providerId="ADAL" clId="{7B77F153-592D-49B5-BFF1-A2EAA9389930}" dt="2024-11-15T15:57:29.597" v="24069" actId="478"/>
          <ac:spMkLst>
            <pc:docMk/>
            <pc:sldMk cId="1465502421" sldId="1962"/>
            <ac:spMk id="12" creationId="{B34EDDFB-8901-5A70-71BF-35B7BA252856}"/>
          </ac:spMkLst>
        </pc:spChg>
        <pc:spChg chg="mod">
          <ac:chgData name="Mr J Bee (BWCET)" userId="a1856448-f297-487a-a7ea-498499ce4ab3" providerId="ADAL" clId="{7B77F153-592D-49B5-BFF1-A2EAA9389930}" dt="2024-11-15T15:58:39.286" v="24111" actId="20577"/>
          <ac:spMkLst>
            <pc:docMk/>
            <pc:sldMk cId="1465502421" sldId="1962"/>
            <ac:spMk id="13" creationId="{4247523F-E1E5-3C80-5BB2-870758FBDC9E}"/>
          </ac:spMkLst>
        </pc:spChg>
        <pc:spChg chg="mod">
          <ac:chgData name="Mr J Bee (BWCET)" userId="a1856448-f297-487a-a7ea-498499ce4ab3" providerId="ADAL" clId="{7B77F153-592D-49B5-BFF1-A2EAA9389930}" dt="2024-11-15T15:58:41.142" v="24113" actId="20577"/>
          <ac:spMkLst>
            <pc:docMk/>
            <pc:sldMk cId="1465502421" sldId="1962"/>
            <ac:spMk id="15" creationId="{B25E07DC-21C6-6A82-E609-9E539C233996}"/>
          </ac:spMkLst>
        </pc:spChg>
        <pc:spChg chg="mod">
          <ac:chgData name="Mr J Bee (BWCET)" userId="a1856448-f297-487a-a7ea-498499ce4ab3" providerId="ADAL" clId="{7B77F153-592D-49B5-BFF1-A2EAA9389930}" dt="2024-11-15T15:58:43.033" v="24115" actId="20577"/>
          <ac:spMkLst>
            <pc:docMk/>
            <pc:sldMk cId="1465502421" sldId="1962"/>
            <ac:spMk id="25" creationId="{26194586-2C68-8946-0D17-103FB75AD2D7}"/>
          </ac:spMkLst>
        </pc:spChg>
        <pc:spChg chg="del">
          <ac:chgData name="Mr J Bee (BWCET)" userId="a1856448-f297-487a-a7ea-498499ce4ab3" providerId="ADAL" clId="{7B77F153-592D-49B5-BFF1-A2EAA9389930}" dt="2024-11-15T15:58:45.574" v="24116" actId="478"/>
          <ac:spMkLst>
            <pc:docMk/>
            <pc:sldMk cId="1465502421" sldId="1962"/>
            <ac:spMk id="28" creationId="{2169014E-103D-77D9-9999-FB96FC7DA230}"/>
          </ac:spMkLst>
        </pc:spChg>
        <pc:spChg chg="del">
          <ac:chgData name="Mr J Bee (BWCET)" userId="a1856448-f297-487a-a7ea-498499ce4ab3" providerId="ADAL" clId="{7B77F153-592D-49B5-BFF1-A2EAA9389930}" dt="2024-11-15T15:58:45.574" v="24116" actId="478"/>
          <ac:spMkLst>
            <pc:docMk/>
            <pc:sldMk cId="1465502421" sldId="1962"/>
            <ac:spMk id="29" creationId="{4CDEB562-356F-44D1-F717-FB21CC43271D}"/>
          </ac:spMkLst>
        </pc:spChg>
        <pc:spChg chg="mod">
          <ac:chgData name="Mr J Bee (BWCET)" userId="a1856448-f297-487a-a7ea-498499ce4ab3" providerId="ADAL" clId="{7B77F153-592D-49B5-BFF1-A2EAA9389930}" dt="2024-11-15T15:57:01.440" v="24025" actId="20577"/>
          <ac:spMkLst>
            <pc:docMk/>
            <pc:sldMk cId="1465502421" sldId="1962"/>
            <ac:spMk id="142" creationId="{9382AC64-175F-F664-DE00-579FAF32F5E4}"/>
          </ac:spMkLst>
        </pc:spChg>
      </pc:sldChg>
      <pc:sldChg chg="modSp add mod">
        <pc:chgData name="Mr J Bee (BWCET)" userId="a1856448-f297-487a-a7ea-498499ce4ab3" providerId="ADAL" clId="{7B77F153-592D-49B5-BFF1-A2EAA9389930}" dt="2024-11-15T15:59:30.702" v="24148" actId="20577"/>
        <pc:sldMkLst>
          <pc:docMk/>
          <pc:sldMk cId="3288713264" sldId="1963"/>
        </pc:sldMkLst>
        <pc:spChg chg="mod">
          <ac:chgData name="Mr J Bee (BWCET)" userId="a1856448-f297-487a-a7ea-498499ce4ab3" providerId="ADAL" clId="{7B77F153-592D-49B5-BFF1-A2EAA9389930}" dt="2024-11-15T15:59:11.320" v="24132" actId="20577"/>
          <ac:spMkLst>
            <pc:docMk/>
            <pc:sldMk cId="3288713264" sldId="1963"/>
            <ac:spMk id="7" creationId="{F9746F64-E9C9-985E-119D-C0055452B090}"/>
          </ac:spMkLst>
        </pc:spChg>
        <pc:spChg chg="mod">
          <ac:chgData name="Mr J Bee (BWCET)" userId="a1856448-f297-487a-a7ea-498499ce4ab3" providerId="ADAL" clId="{7B77F153-592D-49B5-BFF1-A2EAA9389930}" dt="2024-11-15T15:59:08.448" v="24130" actId="20577"/>
          <ac:spMkLst>
            <pc:docMk/>
            <pc:sldMk cId="3288713264" sldId="1963"/>
            <ac:spMk id="9" creationId="{FA16C037-2636-C92D-A3A1-513DB7EE1FC9}"/>
          </ac:spMkLst>
        </pc:spChg>
        <pc:spChg chg="mod">
          <ac:chgData name="Mr J Bee (BWCET)" userId="a1856448-f297-487a-a7ea-498499ce4ab3" providerId="ADAL" clId="{7B77F153-592D-49B5-BFF1-A2EAA9389930}" dt="2024-11-15T15:59:16.408" v="24136" actId="20577"/>
          <ac:spMkLst>
            <pc:docMk/>
            <pc:sldMk cId="3288713264" sldId="1963"/>
            <ac:spMk id="13" creationId="{66FABE95-6DAB-DEE9-2A0F-7A1EDB2B2E4F}"/>
          </ac:spMkLst>
        </pc:spChg>
        <pc:spChg chg="mod">
          <ac:chgData name="Mr J Bee (BWCET)" userId="a1856448-f297-487a-a7ea-498499ce4ab3" providerId="ADAL" clId="{7B77F153-592D-49B5-BFF1-A2EAA9389930}" dt="2024-11-15T15:59:30.702" v="24148" actId="20577"/>
          <ac:spMkLst>
            <pc:docMk/>
            <pc:sldMk cId="3288713264" sldId="1963"/>
            <ac:spMk id="15" creationId="{D0B921B2-EE14-6EBA-980D-5E989EE907B3}"/>
          </ac:spMkLst>
        </pc:spChg>
        <pc:spChg chg="mod">
          <ac:chgData name="Mr J Bee (BWCET)" userId="a1856448-f297-487a-a7ea-498499ce4ab3" providerId="ADAL" clId="{7B77F153-592D-49B5-BFF1-A2EAA9389930}" dt="2024-11-15T15:59:28.486" v="24146" actId="20577"/>
          <ac:spMkLst>
            <pc:docMk/>
            <pc:sldMk cId="3288713264" sldId="1963"/>
            <ac:spMk id="25" creationId="{295C6280-8E27-219F-B23D-6EBE4C17B60C}"/>
          </ac:spMkLst>
        </pc:spChg>
        <pc:spChg chg="mod">
          <ac:chgData name="Mr J Bee (BWCET)" userId="a1856448-f297-487a-a7ea-498499ce4ab3" providerId="ADAL" clId="{7B77F153-592D-49B5-BFF1-A2EAA9389930}" dt="2024-11-15T15:59:13.279" v="24134" actId="20577"/>
          <ac:spMkLst>
            <pc:docMk/>
            <pc:sldMk cId="3288713264" sldId="1963"/>
            <ac:spMk id="142" creationId="{5C14656E-DAFB-61CD-1568-CE56FB96107F}"/>
          </ac:spMkLst>
        </pc:spChg>
      </pc:sldChg>
      <pc:sldChg chg="addSp delSp modSp add mod delAnim modAnim">
        <pc:chgData name="Mr J Bee (BWCET)" userId="a1856448-f297-487a-a7ea-498499ce4ab3" providerId="ADAL" clId="{7B77F153-592D-49B5-BFF1-A2EAA9389930}" dt="2024-11-15T20:34:43.507" v="24398" actId="478"/>
        <pc:sldMkLst>
          <pc:docMk/>
          <pc:sldMk cId="366776294" sldId="1964"/>
        </pc:sldMkLst>
        <pc:spChg chg="add mod">
          <ac:chgData name="Mr J Bee (BWCET)" userId="a1856448-f297-487a-a7ea-498499ce4ab3" providerId="ADAL" clId="{7B77F153-592D-49B5-BFF1-A2EAA9389930}" dt="2024-11-15T20:24:53.967" v="24245" actId="1076"/>
          <ac:spMkLst>
            <pc:docMk/>
            <pc:sldMk cId="366776294" sldId="1964"/>
            <ac:spMk id="6" creationId="{2260DB07-AF57-BD2E-4363-194A53F088A7}"/>
          </ac:spMkLst>
        </pc:spChg>
        <pc:spChg chg="mod">
          <ac:chgData name="Mr J Bee (BWCET)" userId="a1856448-f297-487a-a7ea-498499ce4ab3" providerId="ADAL" clId="{7B77F153-592D-49B5-BFF1-A2EAA9389930}" dt="2024-11-15T20:25:14.241" v="24250" actId="1076"/>
          <ac:spMkLst>
            <pc:docMk/>
            <pc:sldMk cId="366776294" sldId="1964"/>
            <ac:spMk id="8" creationId="{3149B178-D293-8519-8D4D-06CC82F6B7EC}"/>
          </ac:spMkLst>
        </pc:spChg>
        <pc:spChg chg="mod">
          <ac:chgData name="Mr J Bee (BWCET)" userId="a1856448-f297-487a-a7ea-498499ce4ab3" providerId="ADAL" clId="{7B77F153-592D-49B5-BFF1-A2EAA9389930}" dt="2024-11-15T20:23:46.075" v="24217" actId="20577"/>
          <ac:spMkLst>
            <pc:docMk/>
            <pc:sldMk cId="366776294" sldId="1964"/>
            <ac:spMk id="10" creationId="{76EB5525-C59D-36CA-1267-B71498438A44}"/>
          </ac:spMkLst>
        </pc:spChg>
        <pc:spChg chg="mod">
          <ac:chgData name="Mr J Bee (BWCET)" userId="a1856448-f297-487a-a7ea-498499ce4ab3" providerId="ADAL" clId="{7B77F153-592D-49B5-BFF1-A2EAA9389930}" dt="2024-11-15T20:23:48.982" v="24219" actId="20577"/>
          <ac:spMkLst>
            <pc:docMk/>
            <pc:sldMk cId="366776294" sldId="1964"/>
            <ac:spMk id="11" creationId="{22B839E1-F9A6-876E-75E6-28119AA75546}"/>
          </ac:spMkLst>
        </pc:spChg>
        <pc:spChg chg="mod">
          <ac:chgData name="Mr J Bee (BWCET)" userId="a1856448-f297-487a-a7ea-498499ce4ab3" providerId="ADAL" clId="{7B77F153-592D-49B5-BFF1-A2EAA9389930}" dt="2024-11-15T20:25:44.845" v="24285" actId="1037"/>
          <ac:spMkLst>
            <pc:docMk/>
            <pc:sldMk cId="366776294" sldId="1964"/>
            <ac:spMk id="13" creationId="{0C91E232-3CC4-52DF-EA0E-381FABB8FB34}"/>
          </ac:spMkLst>
        </pc:spChg>
        <pc:spChg chg="add mod">
          <ac:chgData name="Mr J Bee (BWCET)" userId="a1856448-f297-487a-a7ea-498499ce4ab3" providerId="ADAL" clId="{7B77F153-592D-49B5-BFF1-A2EAA9389930}" dt="2024-11-15T20:30:35.227" v="24353" actId="1076"/>
          <ac:spMkLst>
            <pc:docMk/>
            <pc:sldMk cId="366776294" sldId="1964"/>
            <ac:spMk id="14" creationId="{1E0362A5-B821-53DA-4928-CB9D51BA1126}"/>
          </ac:spMkLst>
        </pc:spChg>
        <pc:spChg chg="mod">
          <ac:chgData name="Mr J Bee (BWCET)" userId="a1856448-f297-487a-a7ea-498499ce4ab3" providerId="ADAL" clId="{7B77F153-592D-49B5-BFF1-A2EAA9389930}" dt="2024-11-15T20:23:51.922" v="24221" actId="20577"/>
          <ac:spMkLst>
            <pc:docMk/>
            <pc:sldMk cId="366776294" sldId="1964"/>
            <ac:spMk id="15" creationId="{6C919086-A27F-AE0C-97A1-70A29D4FEA6C}"/>
          </ac:spMkLst>
        </pc:spChg>
        <pc:spChg chg="add mod">
          <ac:chgData name="Mr J Bee (BWCET)" userId="a1856448-f297-487a-a7ea-498499ce4ab3" providerId="ADAL" clId="{7B77F153-592D-49B5-BFF1-A2EAA9389930}" dt="2024-11-15T20:31:05.117" v="24365" actId="1076"/>
          <ac:spMkLst>
            <pc:docMk/>
            <pc:sldMk cId="366776294" sldId="1964"/>
            <ac:spMk id="16" creationId="{93CE5EA0-77AA-7A2D-11A9-74A79FEF2311}"/>
          </ac:spMkLst>
        </pc:spChg>
        <pc:spChg chg="add mod">
          <ac:chgData name="Mr J Bee (BWCET)" userId="a1856448-f297-487a-a7ea-498499ce4ab3" providerId="ADAL" clId="{7B77F153-592D-49B5-BFF1-A2EAA9389930}" dt="2024-11-15T20:32:52.421" v="24393" actId="20577"/>
          <ac:spMkLst>
            <pc:docMk/>
            <pc:sldMk cId="366776294" sldId="1964"/>
            <ac:spMk id="19" creationId="{CB82FB30-4CA1-5899-78FC-5C349D07515F}"/>
          </ac:spMkLst>
        </pc:spChg>
        <pc:spChg chg="add mod">
          <ac:chgData name="Mr J Bee (BWCET)" userId="a1856448-f297-487a-a7ea-498499ce4ab3" providerId="ADAL" clId="{7B77F153-592D-49B5-BFF1-A2EAA9389930}" dt="2024-11-15T20:32:50.575" v="24392" actId="20577"/>
          <ac:spMkLst>
            <pc:docMk/>
            <pc:sldMk cId="366776294" sldId="1964"/>
            <ac:spMk id="20" creationId="{07F1946E-1F2C-B7F5-D057-5CDAC7EA284D}"/>
          </ac:spMkLst>
        </pc:spChg>
        <pc:spChg chg="mod">
          <ac:chgData name="Mr J Bee (BWCET)" userId="a1856448-f297-487a-a7ea-498499ce4ab3" providerId="ADAL" clId="{7B77F153-592D-49B5-BFF1-A2EAA9389930}" dt="2024-11-15T20:26:04.272" v="24318" actId="20577"/>
          <ac:spMkLst>
            <pc:docMk/>
            <pc:sldMk cId="366776294" sldId="1964"/>
            <ac:spMk id="27" creationId="{6467129F-7C75-69C3-78BF-1D19A2506871}"/>
          </ac:spMkLst>
        </pc:spChg>
        <pc:spChg chg="mod">
          <ac:chgData name="Mr J Bee (BWCET)" userId="a1856448-f297-487a-a7ea-498499ce4ab3" providerId="ADAL" clId="{7B77F153-592D-49B5-BFF1-A2EAA9389930}" dt="2024-11-15T20:23:54.076" v="24223" actId="20577"/>
          <ac:spMkLst>
            <pc:docMk/>
            <pc:sldMk cId="366776294" sldId="1964"/>
            <ac:spMk id="30" creationId="{4A59CBCB-D0B3-0D71-CAC4-F1DC14E94EE2}"/>
          </ac:spMkLst>
        </pc:spChg>
        <pc:spChg chg="mod">
          <ac:chgData name="Mr J Bee (BWCET)" userId="a1856448-f297-487a-a7ea-498499ce4ab3" providerId="ADAL" clId="{7B77F153-592D-49B5-BFF1-A2EAA9389930}" dt="2024-11-15T20:23:57.190" v="24225" actId="20577"/>
          <ac:spMkLst>
            <pc:docMk/>
            <pc:sldMk cId="366776294" sldId="1964"/>
            <ac:spMk id="32" creationId="{56CD6B50-B11F-4413-AC7B-55B769A13975}"/>
          </ac:spMkLst>
        </pc:spChg>
        <pc:spChg chg="del">
          <ac:chgData name="Mr J Bee (BWCET)" userId="a1856448-f297-487a-a7ea-498499ce4ab3" providerId="ADAL" clId="{7B77F153-592D-49B5-BFF1-A2EAA9389930}" dt="2024-11-15T20:27:50.126" v="24331" actId="478"/>
          <ac:spMkLst>
            <pc:docMk/>
            <pc:sldMk cId="366776294" sldId="1964"/>
            <ac:spMk id="38" creationId="{D0EA9F8A-0C47-7367-74D3-37520CA42366}"/>
          </ac:spMkLst>
        </pc:spChg>
        <pc:spChg chg="del">
          <ac:chgData name="Mr J Bee (BWCET)" userId="a1856448-f297-487a-a7ea-498499ce4ab3" providerId="ADAL" clId="{7B77F153-592D-49B5-BFF1-A2EAA9389930}" dt="2024-11-15T20:27:50.126" v="24331" actId="478"/>
          <ac:spMkLst>
            <pc:docMk/>
            <pc:sldMk cId="366776294" sldId="1964"/>
            <ac:spMk id="39" creationId="{46CE360A-4596-FC60-EB04-E17AD676CEF3}"/>
          </ac:spMkLst>
        </pc:spChg>
        <pc:spChg chg="del">
          <ac:chgData name="Mr J Bee (BWCET)" userId="a1856448-f297-487a-a7ea-498499ce4ab3" providerId="ADAL" clId="{7B77F153-592D-49B5-BFF1-A2EAA9389930}" dt="2024-11-15T20:27:50.126" v="24331" actId="478"/>
          <ac:spMkLst>
            <pc:docMk/>
            <pc:sldMk cId="366776294" sldId="1964"/>
            <ac:spMk id="40" creationId="{EF4936B9-8401-696C-DA69-2A6CCB5CD1F3}"/>
          </ac:spMkLst>
        </pc:spChg>
        <pc:spChg chg="del">
          <ac:chgData name="Mr J Bee (BWCET)" userId="a1856448-f297-487a-a7ea-498499ce4ab3" providerId="ADAL" clId="{7B77F153-592D-49B5-BFF1-A2EAA9389930}" dt="2024-11-15T20:27:50.126" v="24331" actId="478"/>
          <ac:spMkLst>
            <pc:docMk/>
            <pc:sldMk cId="366776294" sldId="1964"/>
            <ac:spMk id="41" creationId="{D4793D70-EC71-1F6E-9D53-816460060BBE}"/>
          </ac:spMkLst>
        </pc:spChg>
        <pc:spChg chg="del">
          <ac:chgData name="Mr J Bee (BWCET)" userId="a1856448-f297-487a-a7ea-498499ce4ab3" providerId="ADAL" clId="{7B77F153-592D-49B5-BFF1-A2EAA9389930}" dt="2024-11-15T20:27:50.126" v="24331" actId="478"/>
          <ac:spMkLst>
            <pc:docMk/>
            <pc:sldMk cId="366776294" sldId="1964"/>
            <ac:spMk id="42" creationId="{3D59728F-058C-F691-2B77-9DE80A0CF106}"/>
          </ac:spMkLst>
        </pc:spChg>
        <pc:spChg chg="del">
          <ac:chgData name="Mr J Bee (BWCET)" userId="a1856448-f297-487a-a7ea-498499ce4ab3" providerId="ADAL" clId="{7B77F153-592D-49B5-BFF1-A2EAA9389930}" dt="2024-11-15T20:27:50.126" v="24331" actId="478"/>
          <ac:spMkLst>
            <pc:docMk/>
            <pc:sldMk cId="366776294" sldId="1964"/>
            <ac:spMk id="43" creationId="{F3CB7650-3496-DEDC-9C70-94274AB65CD0}"/>
          </ac:spMkLst>
        </pc:spChg>
        <pc:picChg chg="add del mod">
          <ac:chgData name="Mr J Bee (BWCET)" userId="a1856448-f297-487a-a7ea-498499ce4ab3" providerId="ADAL" clId="{7B77F153-592D-49B5-BFF1-A2EAA9389930}" dt="2024-11-15T20:33:35.617" v="24395" actId="478"/>
          <ac:picMkLst>
            <pc:docMk/>
            <pc:sldMk cId="366776294" sldId="1964"/>
            <ac:picMk id="22" creationId="{1DC7398E-2C99-B569-836D-4D5D16DDEC6F}"/>
          </ac:picMkLst>
        </pc:picChg>
        <pc:picChg chg="add del mod">
          <ac:chgData name="Mr J Bee (BWCET)" userId="a1856448-f297-487a-a7ea-498499ce4ab3" providerId="ADAL" clId="{7B77F153-592D-49B5-BFF1-A2EAA9389930}" dt="2024-11-15T20:34:43.507" v="24398" actId="478"/>
          <ac:picMkLst>
            <pc:docMk/>
            <pc:sldMk cId="366776294" sldId="1964"/>
            <ac:picMk id="23" creationId="{B260309D-AF76-3A01-2C5D-90E535D4AED3}"/>
          </ac:picMkLst>
        </pc:picChg>
        <pc:cxnChg chg="del">
          <ac:chgData name="Mr J Bee (BWCET)" userId="a1856448-f297-487a-a7ea-498499ce4ab3" providerId="ADAL" clId="{7B77F153-592D-49B5-BFF1-A2EAA9389930}" dt="2024-11-15T20:23:28.743" v="24206" actId="478"/>
          <ac:cxnSpMkLst>
            <pc:docMk/>
            <pc:sldMk cId="366776294" sldId="1964"/>
            <ac:cxnSpMk id="7" creationId="{7F39D6F2-BAAC-50A5-27ED-4D53CA003054}"/>
          </ac:cxnSpMkLst>
        </pc:cxnChg>
        <pc:cxnChg chg="del">
          <ac:chgData name="Mr J Bee (BWCET)" userId="a1856448-f297-487a-a7ea-498499ce4ab3" providerId="ADAL" clId="{7B77F153-592D-49B5-BFF1-A2EAA9389930}" dt="2024-11-15T20:23:27.030" v="24205" actId="478"/>
          <ac:cxnSpMkLst>
            <pc:docMk/>
            <pc:sldMk cId="366776294" sldId="1964"/>
            <ac:cxnSpMk id="12" creationId="{E0345FFC-918C-B1C9-6355-BB517D17E98F}"/>
          </ac:cxnSpMkLst>
        </pc:cxnChg>
        <pc:cxnChg chg="mod">
          <ac:chgData name="Mr J Bee (BWCET)" userId="a1856448-f297-487a-a7ea-498499ce4ab3" providerId="ADAL" clId="{7B77F153-592D-49B5-BFF1-A2EAA9389930}" dt="2024-11-15T20:25:27.547" v="24272" actId="1036"/>
          <ac:cxnSpMkLst>
            <pc:docMk/>
            <pc:sldMk cId="366776294" sldId="1964"/>
            <ac:cxnSpMk id="17" creationId="{70E15FBE-073A-5286-690F-F465A30FC724}"/>
          </ac:cxnSpMkLst>
        </pc:cxnChg>
        <pc:cxnChg chg="mod">
          <ac:chgData name="Mr J Bee (BWCET)" userId="a1856448-f297-487a-a7ea-498499ce4ab3" providerId="ADAL" clId="{7B77F153-592D-49B5-BFF1-A2EAA9389930}" dt="2024-11-15T20:25:36.874" v="24281" actId="1038"/>
          <ac:cxnSpMkLst>
            <pc:docMk/>
            <pc:sldMk cId="366776294" sldId="1964"/>
            <ac:cxnSpMk id="18" creationId="{5292C850-01EB-AA00-1761-22A6EB730315}"/>
          </ac:cxnSpMkLst>
        </pc:cxnChg>
        <pc:cxnChg chg="mod">
          <ac:chgData name="Mr J Bee (BWCET)" userId="a1856448-f297-487a-a7ea-498499ce4ab3" providerId="ADAL" clId="{7B77F153-592D-49B5-BFF1-A2EAA9389930}" dt="2024-11-15T20:25:19.946" v="24254" actId="1035"/>
          <ac:cxnSpMkLst>
            <pc:docMk/>
            <pc:sldMk cId="366776294" sldId="1964"/>
            <ac:cxnSpMk id="21" creationId="{0040D64F-04A0-146C-9B85-D0ADA87E0425}"/>
          </ac:cxnSpMkLst>
        </pc:cxnChg>
      </pc:sldChg>
      <pc:sldChg chg="modSp add">
        <pc:chgData name="Mr J Bee (BWCET)" userId="a1856448-f297-487a-a7ea-498499ce4ab3" providerId="ADAL" clId="{7B77F153-592D-49B5-BFF1-A2EAA9389930}" dt="2024-11-15T20:37:37.951" v="24426" actId="20577"/>
        <pc:sldMkLst>
          <pc:docMk/>
          <pc:sldMk cId="3952747218" sldId="1965"/>
        </pc:sldMkLst>
        <pc:spChg chg="mod">
          <ac:chgData name="Mr J Bee (BWCET)" userId="a1856448-f297-487a-a7ea-498499ce4ab3" providerId="ADAL" clId="{7B77F153-592D-49B5-BFF1-A2EAA9389930}" dt="2024-11-15T20:36:23.599" v="24412" actId="20577"/>
          <ac:spMkLst>
            <pc:docMk/>
            <pc:sldMk cId="3952747218" sldId="1965"/>
            <ac:spMk id="8" creationId="{B1645C5E-0AF7-2822-C4E9-ADFFB3AE65B0}"/>
          </ac:spMkLst>
        </pc:spChg>
        <pc:spChg chg="mod">
          <ac:chgData name="Mr J Bee (BWCET)" userId="a1856448-f297-487a-a7ea-498499ce4ab3" providerId="ADAL" clId="{7B77F153-592D-49B5-BFF1-A2EAA9389930}" dt="2024-11-15T20:36:17.911" v="24408" actId="20577"/>
          <ac:spMkLst>
            <pc:docMk/>
            <pc:sldMk cId="3952747218" sldId="1965"/>
            <ac:spMk id="10" creationId="{300755E9-97DB-5229-8490-B1098A50C3CB}"/>
          </ac:spMkLst>
        </pc:spChg>
        <pc:spChg chg="mod">
          <ac:chgData name="Mr J Bee (BWCET)" userId="a1856448-f297-487a-a7ea-498499ce4ab3" providerId="ADAL" clId="{7B77F153-592D-49B5-BFF1-A2EAA9389930}" dt="2024-11-15T20:36:20.261" v="24410" actId="20577"/>
          <ac:spMkLst>
            <pc:docMk/>
            <pc:sldMk cId="3952747218" sldId="1965"/>
            <ac:spMk id="11" creationId="{116F071C-0987-AB68-0564-E7777DE7B5D5}"/>
          </ac:spMkLst>
        </pc:spChg>
        <pc:spChg chg="mod">
          <ac:chgData name="Mr J Bee (BWCET)" userId="a1856448-f297-487a-a7ea-498499ce4ab3" providerId="ADAL" clId="{7B77F153-592D-49B5-BFF1-A2EAA9389930}" dt="2024-11-15T20:36:29.987" v="24416" actId="20577"/>
          <ac:spMkLst>
            <pc:docMk/>
            <pc:sldMk cId="3952747218" sldId="1965"/>
            <ac:spMk id="14" creationId="{5C83375A-443D-6E7B-C3CF-02CF7209BE3F}"/>
          </ac:spMkLst>
        </pc:spChg>
        <pc:spChg chg="mod">
          <ac:chgData name="Mr J Bee (BWCET)" userId="a1856448-f297-487a-a7ea-498499ce4ab3" providerId="ADAL" clId="{7B77F153-592D-49B5-BFF1-A2EAA9389930}" dt="2024-11-15T20:36:26.553" v="24414" actId="20577"/>
          <ac:spMkLst>
            <pc:docMk/>
            <pc:sldMk cId="3952747218" sldId="1965"/>
            <ac:spMk id="15" creationId="{4D4DB993-9847-311D-0D2E-D2BCE67F6B8A}"/>
          </ac:spMkLst>
        </pc:spChg>
        <pc:spChg chg="mod">
          <ac:chgData name="Mr J Bee (BWCET)" userId="a1856448-f297-487a-a7ea-498499ce4ab3" providerId="ADAL" clId="{7B77F153-592D-49B5-BFF1-A2EAA9389930}" dt="2024-11-15T20:36:33.011" v="24418" actId="20577"/>
          <ac:spMkLst>
            <pc:docMk/>
            <pc:sldMk cId="3952747218" sldId="1965"/>
            <ac:spMk id="16" creationId="{83B3E2AF-1042-3379-E925-26FDC5B12379}"/>
          </ac:spMkLst>
        </pc:spChg>
        <pc:spChg chg="mod">
          <ac:chgData name="Mr J Bee (BWCET)" userId="a1856448-f297-487a-a7ea-498499ce4ab3" providerId="ADAL" clId="{7B77F153-592D-49B5-BFF1-A2EAA9389930}" dt="2024-11-15T20:36:35.505" v="24420" actId="20577"/>
          <ac:spMkLst>
            <pc:docMk/>
            <pc:sldMk cId="3952747218" sldId="1965"/>
            <ac:spMk id="19" creationId="{38B46115-29D5-994C-E728-FEAA7BE74E47}"/>
          </ac:spMkLst>
        </pc:spChg>
        <pc:spChg chg="mod">
          <ac:chgData name="Mr J Bee (BWCET)" userId="a1856448-f297-487a-a7ea-498499ce4ab3" providerId="ADAL" clId="{7B77F153-592D-49B5-BFF1-A2EAA9389930}" dt="2024-11-15T20:37:37.951" v="24426" actId="20577"/>
          <ac:spMkLst>
            <pc:docMk/>
            <pc:sldMk cId="3952747218" sldId="1965"/>
            <ac:spMk id="20" creationId="{FC3E6FEB-6744-526F-CD9C-C684E1996C26}"/>
          </ac:spMkLst>
        </pc:spChg>
      </pc:sldChg>
      <pc:sldChg chg="modSp add">
        <pc:chgData name="Mr J Bee (BWCET)" userId="a1856448-f297-487a-a7ea-498499ce4ab3" providerId="ADAL" clId="{7B77F153-592D-49B5-BFF1-A2EAA9389930}" dt="2024-11-15T20:38:11.747" v="24441" actId="20577"/>
        <pc:sldMkLst>
          <pc:docMk/>
          <pc:sldMk cId="2921162422" sldId="1966"/>
        </pc:sldMkLst>
        <pc:spChg chg="mod">
          <ac:chgData name="Mr J Bee (BWCET)" userId="a1856448-f297-487a-a7ea-498499ce4ab3" providerId="ADAL" clId="{7B77F153-592D-49B5-BFF1-A2EAA9389930}" dt="2024-11-15T20:37:49.750" v="24431" actId="20577"/>
          <ac:spMkLst>
            <pc:docMk/>
            <pc:sldMk cId="2921162422" sldId="1966"/>
            <ac:spMk id="8" creationId="{4E8CCC69-73DA-FC2A-5455-5F591A745485}"/>
          </ac:spMkLst>
        </pc:spChg>
        <pc:spChg chg="mod">
          <ac:chgData name="Mr J Bee (BWCET)" userId="a1856448-f297-487a-a7ea-498499ce4ab3" providerId="ADAL" clId="{7B77F153-592D-49B5-BFF1-A2EAA9389930}" dt="2024-11-15T20:37:59.850" v="24435" actId="20577"/>
          <ac:spMkLst>
            <pc:docMk/>
            <pc:sldMk cId="2921162422" sldId="1966"/>
            <ac:spMk id="10" creationId="{1642FD7D-9011-8BFF-6B65-B94D8EC65255}"/>
          </ac:spMkLst>
        </pc:spChg>
        <pc:spChg chg="mod">
          <ac:chgData name="Mr J Bee (BWCET)" userId="a1856448-f297-487a-a7ea-498499ce4ab3" providerId="ADAL" clId="{7B77F153-592D-49B5-BFF1-A2EAA9389930}" dt="2024-11-15T20:38:07.380" v="24439" actId="20577"/>
          <ac:spMkLst>
            <pc:docMk/>
            <pc:sldMk cId="2921162422" sldId="1966"/>
            <ac:spMk id="13" creationId="{8B458D3F-5DE8-8F1E-AC43-B43645E644AA}"/>
          </ac:spMkLst>
        </pc:spChg>
        <pc:spChg chg="mod">
          <ac:chgData name="Mr J Bee (BWCET)" userId="a1856448-f297-487a-a7ea-498499ce4ab3" providerId="ADAL" clId="{7B77F153-592D-49B5-BFF1-A2EAA9389930}" dt="2024-11-15T20:38:11.747" v="24441" actId="20577"/>
          <ac:spMkLst>
            <pc:docMk/>
            <pc:sldMk cId="2921162422" sldId="1966"/>
            <ac:spMk id="14" creationId="{43D7FBE1-940C-89E1-BC63-D849BEA5EAC4}"/>
          </ac:spMkLst>
        </pc:spChg>
        <pc:spChg chg="mod">
          <ac:chgData name="Mr J Bee (BWCET)" userId="a1856448-f297-487a-a7ea-498499ce4ab3" providerId="ADAL" clId="{7B77F153-592D-49B5-BFF1-A2EAA9389930}" dt="2024-11-15T20:38:04.215" v="24437" actId="20577"/>
          <ac:spMkLst>
            <pc:docMk/>
            <pc:sldMk cId="2921162422" sldId="1966"/>
            <ac:spMk id="15" creationId="{7C4A7608-83A2-A4E7-9FDA-C0ACEF56DC75}"/>
          </ac:spMkLst>
        </pc:spChg>
        <pc:spChg chg="mod">
          <ac:chgData name="Mr J Bee (BWCET)" userId="a1856448-f297-487a-a7ea-498499ce4ab3" providerId="ADAL" clId="{7B77F153-592D-49B5-BFF1-A2EAA9389930}" dt="2024-11-15T20:37:52.405" v="24433" actId="20577"/>
          <ac:spMkLst>
            <pc:docMk/>
            <pc:sldMk cId="2921162422" sldId="1966"/>
            <ac:spMk id="33" creationId="{5FEEA644-23BF-BEDA-42A7-9BC1389950EC}"/>
          </ac:spMkLst>
        </pc:spChg>
      </pc:sldChg>
      <pc:sldChg chg="modSp add">
        <pc:chgData name="Mr J Bee (BWCET)" userId="a1856448-f297-487a-a7ea-498499ce4ab3" providerId="ADAL" clId="{7B77F153-592D-49B5-BFF1-A2EAA9389930}" dt="2024-11-15T20:39:06.539" v="24470" actId="20577"/>
        <pc:sldMkLst>
          <pc:docMk/>
          <pc:sldMk cId="1126119690" sldId="1967"/>
        </pc:sldMkLst>
        <pc:spChg chg="mod">
          <ac:chgData name="Mr J Bee (BWCET)" userId="a1856448-f297-487a-a7ea-498499ce4ab3" providerId="ADAL" clId="{7B77F153-592D-49B5-BFF1-A2EAA9389930}" dt="2024-11-15T20:38:25.650" v="24448" actId="20577"/>
          <ac:spMkLst>
            <pc:docMk/>
            <pc:sldMk cId="1126119690" sldId="1967"/>
            <ac:spMk id="8" creationId="{2F213CE3-D5D0-03B1-D761-1C6FC0639BEC}"/>
          </ac:spMkLst>
        </pc:spChg>
        <pc:spChg chg="mod">
          <ac:chgData name="Mr J Bee (BWCET)" userId="a1856448-f297-487a-a7ea-498499ce4ab3" providerId="ADAL" clId="{7B77F153-592D-49B5-BFF1-A2EAA9389930}" dt="2024-11-15T20:38:28.555" v="24450" actId="20577"/>
          <ac:spMkLst>
            <pc:docMk/>
            <pc:sldMk cId="1126119690" sldId="1967"/>
            <ac:spMk id="10" creationId="{AB434FAA-C2BD-8A48-A5DA-67A9D606E75E}"/>
          </ac:spMkLst>
        </pc:spChg>
        <pc:spChg chg="mod">
          <ac:chgData name="Mr J Bee (BWCET)" userId="a1856448-f297-487a-a7ea-498499ce4ab3" providerId="ADAL" clId="{7B77F153-592D-49B5-BFF1-A2EAA9389930}" dt="2024-11-15T20:38:30.636" v="24452" actId="20577"/>
          <ac:spMkLst>
            <pc:docMk/>
            <pc:sldMk cId="1126119690" sldId="1967"/>
            <ac:spMk id="11" creationId="{449AF485-EBC7-B85E-C3DC-478FBC4C983A}"/>
          </ac:spMkLst>
        </pc:spChg>
        <pc:spChg chg="mod">
          <ac:chgData name="Mr J Bee (BWCET)" userId="a1856448-f297-487a-a7ea-498499ce4ab3" providerId="ADAL" clId="{7B77F153-592D-49B5-BFF1-A2EAA9389930}" dt="2024-11-15T20:38:49.289" v="24460" actId="20577"/>
          <ac:spMkLst>
            <pc:docMk/>
            <pc:sldMk cId="1126119690" sldId="1967"/>
            <ac:spMk id="13" creationId="{8B865C18-661D-BB28-73D7-59366EC6923D}"/>
          </ac:spMkLst>
        </pc:spChg>
        <pc:spChg chg="mod">
          <ac:chgData name="Mr J Bee (BWCET)" userId="a1856448-f297-487a-a7ea-498499ce4ab3" providerId="ADAL" clId="{7B77F153-592D-49B5-BFF1-A2EAA9389930}" dt="2024-11-15T20:38:40.918" v="24456" actId="20577"/>
          <ac:spMkLst>
            <pc:docMk/>
            <pc:sldMk cId="1126119690" sldId="1967"/>
            <ac:spMk id="14" creationId="{40B86A33-1485-4C83-5B6D-7F4D11409896}"/>
          </ac:spMkLst>
        </pc:spChg>
        <pc:spChg chg="mod">
          <ac:chgData name="Mr J Bee (BWCET)" userId="a1856448-f297-487a-a7ea-498499ce4ab3" providerId="ADAL" clId="{7B77F153-592D-49B5-BFF1-A2EAA9389930}" dt="2024-11-15T20:38:32.878" v="24454" actId="20577"/>
          <ac:spMkLst>
            <pc:docMk/>
            <pc:sldMk cId="1126119690" sldId="1967"/>
            <ac:spMk id="15" creationId="{310D89AA-24A5-E0CD-5E73-F19AB1511705}"/>
          </ac:spMkLst>
        </pc:spChg>
        <pc:spChg chg="mod">
          <ac:chgData name="Mr J Bee (BWCET)" userId="a1856448-f297-487a-a7ea-498499ce4ab3" providerId="ADAL" clId="{7B77F153-592D-49B5-BFF1-A2EAA9389930}" dt="2024-11-15T20:39:01.143" v="24466" actId="20577"/>
          <ac:spMkLst>
            <pc:docMk/>
            <pc:sldMk cId="1126119690" sldId="1967"/>
            <ac:spMk id="19" creationId="{3199C644-DD7E-C461-0CFD-D3B731405A79}"/>
          </ac:spMkLst>
        </pc:spChg>
        <pc:spChg chg="mod">
          <ac:chgData name="Mr J Bee (BWCET)" userId="a1856448-f297-487a-a7ea-498499ce4ab3" providerId="ADAL" clId="{7B77F153-592D-49B5-BFF1-A2EAA9389930}" dt="2024-11-15T20:39:06.539" v="24470" actId="20577"/>
          <ac:spMkLst>
            <pc:docMk/>
            <pc:sldMk cId="1126119690" sldId="1967"/>
            <ac:spMk id="20" creationId="{22961E4C-7307-B5C0-7AA1-60FA36EFBB3E}"/>
          </ac:spMkLst>
        </pc:spChg>
        <pc:spChg chg="mod">
          <ac:chgData name="Mr J Bee (BWCET)" userId="a1856448-f297-487a-a7ea-498499ce4ab3" providerId="ADAL" clId="{7B77F153-592D-49B5-BFF1-A2EAA9389930}" dt="2024-11-15T20:38:52.485" v="24462" actId="20577"/>
          <ac:spMkLst>
            <pc:docMk/>
            <pc:sldMk cId="1126119690" sldId="1967"/>
            <ac:spMk id="32" creationId="{C293C2C9-6A6E-DAEB-012E-51420D7BD243}"/>
          </ac:spMkLst>
        </pc:spChg>
        <pc:spChg chg="mod">
          <ac:chgData name="Mr J Bee (BWCET)" userId="a1856448-f297-487a-a7ea-498499ce4ab3" providerId="ADAL" clId="{7B77F153-592D-49B5-BFF1-A2EAA9389930}" dt="2024-11-15T20:38:54.251" v="24464" actId="20577"/>
          <ac:spMkLst>
            <pc:docMk/>
            <pc:sldMk cId="1126119690" sldId="1967"/>
            <ac:spMk id="33" creationId="{C9C988C5-5D69-A325-EA9F-D0A51934A6BD}"/>
          </ac:spMkLst>
        </pc:spChg>
      </pc:sldChg>
      <pc:sldChg chg="modSp add mod">
        <pc:chgData name="Mr J Bee (BWCET)" userId="a1856448-f297-487a-a7ea-498499ce4ab3" providerId="ADAL" clId="{7B77F153-592D-49B5-BFF1-A2EAA9389930}" dt="2024-11-15T20:41:09.447" v="24565" actId="20577"/>
        <pc:sldMkLst>
          <pc:docMk/>
          <pc:sldMk cId="1459730098" sldId="1968"/>
        </pc:sldMkLst>
        <pc:spChg chg="mod">
          <ac:chgData name="Mr J Bee (BWCET)" userId="a1856448-f297-487a-a7ea-498499ce4ab3" providerId="ADAL" clId="{7B77F153-592D-49B5-BFF1-A2EAA9389930}" dt="2024-11-15T20:39:54.890" v="24498" actId="20577"/>
          <ac:spMkLst>
            <pc:docMk/>
            <pc:sldMk cId="1459730098" sldId="1968"/>
            <ac:spMk id="7" creationId="{DEF038A1-BBE9-D4BB-D77C-892B52553785}"/>
          </ac:spMkLst>
        </pc:spChg>
        <pc:spChg chg="mod">
          <ac:chgData name="Mr J Bee (BWCET)" userId="a1856448-f297-487a-a7ea-498499ce4ab3" providerId="ADAL" clId="{7B77F153-592D-49B5-BFF1-A2EAA9389930}" dt="2024-11-15T20:40:04.001" v="24508" actId="20577"/>
          <ac:spMkLst>
            <pc:docMk/>
            <pc:sldMk cId="1459730098" sldId="1968"/>
            <ac:spMk id="9" creationId="{AB0664E1-CC31-E96E-B0C5-1EFBBCC6D969}"/>
          </ac:spMkLst>
        </pc:spChg>
        <pc:spChg chg="mod">
          <ac:chgData name="Mr J Bee (BWCET)" userId="a1856448-f297-487a-a7ea-498499ce4ab3" providerId="ADAL" clId="{7B77F153-592D-49B5-BFF1-A2EAA9389930}" dt="2024-11-15T20:40:40.533" v="24536" actId="20577"/>
          <ac:spMkLst>
            <pc:docMk/>
            <pc:sldMk cId="1459730098" sldId="1968"/>
            <ac:spMk id="13" creationId="{BECEDD33-659A-2F75-85AF-072A48A30F5D}"/>
          </ac:spMkLst>
        </pc:spChg>
        <pc:spChg chg="mod">
          <ac:chgData name="Mr J Bee (BWCET)" userId="a1856448-f297-487a-a7ea-498499ce4ab3" providerId="ADAL" clId="{7B77F153-592D-49B5-BFF1-A2EAA9389930}" dt="2024-11-15T20:40:56.067" v="24549" actId="20577"/>
          <ac:spMkLst>
            <pc:docMk/>
            <pc:sldMk cId="1459730098" sldId="1968"/>
            <ac:spMk id="15" creationId="{42602A67-9756-1DC4-AF71-81F7D5C4A0B5}"/>
          </ac:spMkLst>
        </pc:spChg>
        <pc:spChg chg="mod">
          <ac:chgData name="Mr J Bee (BWCET)" userId="a1856448-f297-487a-a7ea-498499ce4ab3" providerId="ADAL" clId="{7B77F153-592D-49B5-BFF1-A2EAA9389930}" dt="2024-11-15T20:41:09.447" v="24565" actId="20577"/>
          <ac:spMkLst>
            <pc:docMk/>
            <pc:sldMk cId="1459730098" sldId="1968"/>
            <ac:spMk id="25" creationId="{427EB026-6A25-ADDD-D391-11CEC72895F8}"/>
          </ac:spMkLst>
        </pc:spChg>
        <pc:spChg chg="mod">
          <ac:chgData name="Mr J Bee (BWCET)" userId="a1856448-f297-487a-a7ea-498499ce4ab3" providerId="ADAL" clId="{7B77F153-592D-49B5-BFF1-A2EAA9389930}" dt="2024-11-15T20:39:47.128" v="24483" actId="20577"/>
          <ac:spMkLst>
            <pc:docMk/>
            <pc:sldMk cId="1459730098" sldId="1968"/>
            <ac:spMk id="142" creationId="{713E73C6-C574-9A42-F596-5A733CB1E549}"/>
          </ac:spMkLst>
        </pc:spChg>
      </pc:sldChg>
      <pc:sldChg chg="add">
        <pc:chgData name="Mr J Bee (BWCET)" userId="a1856448-f297-487a-a7ea-498499ce4ab3" providerId="ADAL" clId="{7B77F153-592D-49B5-BFF1-A2EAA9389930}" dt="2024-11-15T20:52:07.585" v="24567"/>
        <pc:sldMkLst>
          <pc:docMk/>
          <pc:sldMk cId="2722541037" sldId="1969"/>
        </pc:sldMkLst>
      </pc:sldChg>
      <pc:sldChg chg="modSp add mod">
        <pc:chgData name="Mr J Bee (BWCET)" userId="a1856448-f297-487a-a7ea-498499ce4ab3" providerId="ADAL" clId="{7B77F153-592D-49B5-BFF1-A2EAA9389930}" dt="2024-11-15T21:06:49.537" v="24602" actId="20577"/>
        <pc:sldMkLst>
          <pc:docMk/>
          <pc:sldMk cId="1200484420" sldId="1970"/>
        </pc:sldMkLst>
        <pc:spChg chg="mod">
          <ac:chgData name="Mr J Bee (BWCET)" userId="a1856448-f297-487a-a7ea-498499ce4ab3" providerId="ADAL" clId="{7B77F153-592D-49B5-BFF1-A2EAA9389930}" dt="2024-11-15T21:06:49.537" v="24602" actId="20577"/>
          <ac:spMkLst>
            <pc:docMk/>
            <pc:sldMk cId="1200484420" sldId="1970"/>
            <ac:spMk id="6" creationId="{F0EF14C3-4F26-4A2D-52CA-673051E174FD}"/>
          </ac:spMkLst>
        </pc:spChg>
        <pc:spChg chg="mod">
          <ac:chgData name="Mr J Bee (BWCET)" userId="a1856448-f297-487a-a7ea-498499ce4ab3" providerId="ADAL" clId="{7B77F153-592D-49B5-BFF1-A2EAA9389930}" dt="2024-11-15T21:06:32.925" v="24591" actId="14100"/>
          <ac:spMkLst>
            <pc:docMk/>
            <pc:sldMk cId="1200484420" sldId="1970"/>
            <ac:spMk id="11" creationId="{17B1BB03-A0C2-580A-07A2-27D84440EDAD}"/>
          </ac:spMkLst>
        </pc:spChg>
        <pc:cxnChg chg="mod">
          <ac:chgData name="Mr J Bee (BWCET)" userId="a1856448-f297-487a-a7ea-498499ce4ab3" providerId="ADAL" clId="{7B77F153-592D-49B5-BFF1-A2EAA9389930}" dt="2024-11-15T21:06:38.792" v="24596" actId="1036"/>
          <ac:cxnSpMkLst>
            <pc:docMk/>
            <pc:sldMk cId="1200484420" sldId="1970"/>
            <ac:cxnSpMk id="5" creationId="{41F2347E-6AB0-4594-CC55-2622E6C55185}"/>
          </ac:cxnSpMkLst>
        </pc:cxnChg>
      </pc:sldChg>
      <pc:sldChg chg="addSp modSp add mod">
        <pc:chgData name="Mr J Bee (BWCET)" userId="a1856448-f297-487a-a7ea-498499ce4ab3" providerId="ADAL" clId="{7B77F153-592D-49B5-BFF1-A2EAA9389930}" dt="2024-11-15T21:20:25.634" v="24840" actId="20577"/>
        <pc:sldMkLst>
          <pc:docMk/>
          <pc:sldMk cId="3917983664" sldId="1971"/>
        </pc:sldMkLst>
        <pc:spChg chg="add mod">
          <ac:chgData name="Mr J Bee (BWCET)" userId="a1856448-f297-487a-a7ea-498499ce4ab3" providerId="ADAL" clId="{7B77F153-592D-49B5-BFF1-A2EAA9389930}" dt="2024-11-15T21:19:27.596" v="24788" actId="20577"/>
          <ac:spMkLst>
            <pc:docMk/>
            <pc:sldMk cId="3917983664" sldId="1971"/>
            <ac:spMk id="2" creationId="{1C2631BF-2A83-7B50-0EBC-DDC8F8F9A673}"/>
          </ac:spMkLst>
        </pc:spChg>
        <pc:spChg chg="mod">
          <ac:chgData name="Mr J Bee (BWCET)" userId="a1856448-f297-487a-a7ea-498499ce4ab3" providerId="ADAL" clId="{7B77F153-592D-49B5-BFF1-A2EAA9389930}" dt="2024-11-15T21:18:58.981" v="24766" actId="1076"/>
          <ac:spMkLst>
            <pc:docMk/>
            <pc:sldMk cId="3917983664" sldId="1971"/>
            <ac:spMk id="5" creationId="{109484E2-ECDA-08CD-A00A-B6CF1CC8882B}"/>
          </ac:spMkLst>
        </pc:spChg>
        <pc:spChg chg="mod">
          <ac:chgData name="Mr J Bee (BWCET)" userId="a1856448-f297-487a-a7ea-498499ce4ab3" providerId="ADAL" clId="{7B77F153-592D-49B5-BFF1-A2EAA9389930}" dt="2024-11-15T21:19:37.468" v="24794" actId="20577"/>
          <ac:spMkLst>
            <pc:docMk/>
            <pc:sldMk cId="3917983664" sldId="1971"/>
            <ac:spMk id="7" creationId="{05B4D746-CE02-A4DD-2F6E-A134DD97175B}"/>
          </ac:spMkLst>
        </pc:spChg>
        <pc:spChg chg="mod">
          <ac:chgData name="Mr J Bee (BWCET)" userId="a1856448-f297-487a-a7ea-498499ce4ab3" providerId="ADAL" clId="{7B77F153-592D-49B5-BFF1-A2EAA9389930}" dt="2024-11-15T21:18:58.981" v="24766" actId="1076"/>
          <ac:spMkLst>
            <pc:docMk/>
            <pc:sldMk cId="3917983664" sldId="1971"/>
            <ac:spMk id="8" creationId="{6AEE57C6-1425-144D-8D39-1CC94E34086A}"/>
          </ac:spMkLst>
        </pc:spChg>
        <pc:spChg chg="mod">
          <ac:chgData name="Mr J Bee (BWCET)" userId="a1856448-f297-487a-a7ea-498499ce4ab3" providerId="ADAL" clId="{7B77F153-592D-49B5-BFF1-A2EAA9389930}" dt="2024-11-15T21:19:40.283" v="24798" actId="20577"/>
          <ac:spMkLst>
            <pc:docMk/>
            <pc:sldMk cId="3917983664" sldId="1971"/>
            <ac:spMk id="9" creationId="{7FB2E21A-BE2A-22FD-0960-6B34C28B89AE}"/>
          </ac:spMkLst>
        </pc:spChg>
        <pc:spChg chg="mod">
          <ac:chgData name="Mr J Bee (BWCET)" userId="a1856448-f297-487a-a7ea-498499ce4ab3" providerId="ADAL" clId="{7B77F153-592D-49B5-BFF1-A2EAA9389930}" dt="2024-11-15T21:18:58.981" v="24766" actId="1076"/>
          <ac:spMkLst>
            <pc:docMk/>
            <pc:sldMk cId="3917983664" sldId="1971"/>
            <ac:spMk id="10" creationId="{1C400608-137C-2F8F-ECBD-54A62369F24D}"/>
          </ac:spMkLst>
        </pc:spChg>
        <pc:spChg chg="mod">
          <ac:chgData name="Mr J Bee (BWCET)" userId="a1856448-f297-487a-a7ea-498499ce4ab3" providerId="ADAL" clId="{7B77F153-592D-49B5-BFF1-A2EAA9389930}" dt="2024-11-15T21:19:56.645" v="24812" actId="20577"/>
          <ac:spMkLst>
            <pc:docMk/>
            <pc:sldMk cId="3917983664" sldId="1971"/>
            <ac:spMk id="13" creationId="{1DE1BFC7-242D-4CE6-7768-04B948CE3F4A}"/>
          </ac:spMkLst>
        </pc:spChg>
        <pc:spChg chg="mod">
          <ac:chgData name="Mr J Bee (BWCET)" userId="a1856448-f297-487a-a7ea-498499ce4ab3" providerId="ADAL" clId="{7B77F153-592D-49B5-BFF1-A2EAA9389930}" dt="2024-11-15T21:18:58.981" v="24766" actId="1076"/>
          <ac:spMkLst>
            <pc:docMk/>
            <pc:sldMk cId="3917983664" sldId="1971"/>
            <ac:spMk id="14" creationId="{08B01DA0-DD65-E7AC-AD65-843D9804C943}"/>
          </ac:spMkLst>
        </pc:spChg>
        <pc:spChg chg="mod">
          <ac:chgData name="Mr J Bee (BWCET)" userId="a1856448-f297-487a-a7ea-498499ce4ab3" providerId="ADAL" clId="{7B77F153-592D-49B5-BFF1-A2EAA9389930}" dt="2024-11-15T21:20:23.004" v="24838" actId="20577"/>
          <ac:spMkLst>
            <pc:docMk/>
            <pc:sldMk cId="3917983664" sldId="1971"/>
            <ac:spMk id="15" creationId="{FD0FF4E8-0199-8496-B090-F57B3F6502CB}"/>
          </ac:spMkLst>
        </pc:spChg>
        <pc:spChg chg="mod">
          <ac:chgData name="Mr J Bee (BWCET)" userId="a1856448-f297-487a-a7ea-498499ce4ab3" providerId="ADAL" clId="{7B77F153-592D-49B5-BFF1-A2EAA9389930}" dt="2024-11-15T21:18:58.981" v="24766" actId="1076"/>
          <ac:spMkLst>
            <pc:docMk/>
            <pc:sldMk cId="3917983664" sldId="1971"/>
            <ac:spMk id="16" creationId="{0F7A9B70-EFF9-A030-0625-5E315170DEAB}"/>
          </ac:spMkLst>
        </pc:spChg>
        <pc:spChg chg="mod">
          <ac:chgData name="Mr J Bee (BWCET)" userId="a1856448-f297-487a-a7ea-498499ce4ab3" providerId="ADAL" clId="{7B77F153-592D-49B5-BFF1-A2EAA9389930}" dt="2024-11-15T21:20:25.634" v="24840" actId="20577"/>
          <ac:spMkLst>
            <pc:docMk/>
            <pc:sldMk cId="3917983664" sldId="1971"/>
            <ac:spMk id="25" creationId="{36261A27-5236-25F7-1A14-CDAA4D2533A7}"/>
          </ac:spMkLst>
        </pc:spChg>
        <pc:spChg chg="mod">
          <ac:chgData name="Mr J Bee (BWCET)" userId="a1856448-f297-487a-a7ea-498499ce4ab3" providerId="ADAL" clId="{7B77F153-592D-49B5-BFF1-A2EAA9389930}" dt="2024-11-15T21:18:58.981" v="24766" actId="1076"/>
          <ac:spMkLst>
            <pc:docMk/>
            <pc:sldMk cId="3917983664" sldId="1971"/>
            <ac:spMk id="27" creationId="{1ADC81AA-3B13-7C9C-2D12-4DA9151DFAA8}"/>
          </ac:spMkLst>
        </pc:spChg>
        <pc:spChg chg="mod">
          <ac:chgData name="Mr J Bee (BWCET)" userId="a1856448-f297-487a-a7ea-498499ce4ab3" providerId="ADAL" clId="{7B77F153-592D-49B5-BFF1-A2EAA9389930}" dt="2024-11-15T21:19:33.676" v="24790" actId="20577"/>
          <ac:spMkLst>
            <pc:docMk/>
            <pc:sldMk cId="3917983664" sldId="1971"/>
            <ac:spMk id="142" creationId="{EEA55A57-81D5-0052-7238-7226D1E79626}"/>
          </ac:spMkLst>
        </pc:spChg>
      </pc:sldChg>
      <pc:sldChg chg="addSp delSp modSp add mod delAnim modAnim">
        <pc:chgData name="Mr J Bee (BWCET)" userId="a1856448-f297-487a-a7ea-498499ce4ab3" providerId="ADAL" clId="{7B77F153-592D-49B5-BFF1-A2EAA9389930}" dt="2024-11-16T08:16:20.063" v="25158"/>
        <pc:sldMkLst>
          <pc:docMk/>
          <pc:sldMk cId="393020363" sldId="1972"/>
        </pc:sldMkLst>
        <pc:spChg chg="del">
          <ac:chgData name="Mr J Bee (BWCET)" userId="a1856448-f297-487a-a7ea-498499ce4ab3" providerId="ADAL" clId="{7B77F153-592D-49B5-BFF1-A2EAA9389930}" dt="2024-11-16T07:57:46.540" v="24903" actId="478"/>
          <ac:spMkLst>
            <pc:docMk/>
            <pc:sldMk cId="393020363" sldId="1972"/>
            <ac:spMk id="14" creationId="{2080D6F8-A20C-2E75-4EDB-81FEB4F23495}"/>
          </ac:spMkLst>
        </pc:spChg>
        <pc:spChg chg="del">
          <ac:chgData name="Mr J Bee (BWCET)" userId="a1856448-f297-487a-a7ea-498499ce4ab3" providerId="ADAL" clId="{7B77F153-592D-49B5-BFF1-A2EAA9389930}" dt="2024-11-16T07:57:46.540" v="24903" actId="478"/>
          <ac:spMkLst>
            <pc:docMk/>
            <pc:sldMk cId="393020363" sldId="1972"/>
            <ac:spMk id="15" creationId="{39DC8418-2A30-1F21-4197-4B03CBE7814B}"/>
          </ac:spMkLst>
        </pc:spChg>
        <pc:spChg chg="del">
          <ac:chgData name="Mr J Bee (BWCET)" userId="a1856448-f297-487a-a7ea-498499ce4ab3" providerId="ADAL" clId="{7B77F153-592D-49B5-BFF1-A2EAA9389930}" dt="2024-11-16T07:57:46.540" v="24903" actId="478"/>
          <ac:spMkLst>
            <pc:docMk/>
            <pc:sldMk cId="393020363" sldId="1972"/>
            <ac:spMk id="16" creationId="{CEA27178-9C81-2CC9-7661-826700480B3E}"/>
          </ac:spMkLst>
        </pc:spChg>
        <pc:spChg chg="del">
          <ac:chgData name="Mr J Bee (BWCET)" userId="a1856448-f297-487a-a7ea-498499ce4ab3" providerId="ADAL" clId="{7B77F153-592D-49B5-BFF1-A2EAA9389930}" dt="2024-11-16T07:57:46.540" v="24903" actId="478"/>
          <ac:spMkLst>
            <pc:docMk/>
            <pc:sldMk cId="393020363" sldId="1972"/>
            <ac:spMk id="17" creationId="{471F46CC-7869-D8F0-8886-742C7ACD19D8}"/>
          </ac:spMkLst>
        </pc:spChg>
        <pc:spChg chg="add mod">
          <ac:chgData name="Mr J Bee (BWCET)" userId="a1856448-f297-487a-a7ea-498499ce4ab3" providerId="ADAL" clId="{7B77F153-592D-49B5-BFF1-A2EAA9389930}" dt="2024-11-16T08:06:35.248" v="25025" actId="1076"/>
          <ac:spMkLst>
            <pc:docMk/>
            <pc:sldMk cId="393020363" sldId="1972"/>
            <ac:spMk id="18" creationId="{575EBCF4-C52D-0E5F-697C-0EB0A0AACDA3}"/>
          </ac:spMkLst>
        </pc:spChg>
        <pc:spChg chg="add mod">
          <ac:chgData name="Mr J Bee (BWCET)" userId="a1856448-f297-487a-a7ea-498499ce4ab3" providerId="ADAL" clId="{7B77F153-592D-49B5-BFF1-A2EAA9389930}" dt="2024-11-16T08:06:35.248" v="25025" actId="1076"/>
          <ac:spMkLst>
            <pc:docMk/>
            <pc:sldMk cId="393020363" sldId="1972"/>
            <ac:spMk id="20" creationId="{A14C24CD-A2B4-C4E8-66BE-9744C9FD68B3}"/>
          </ac:spMkLst>
        </pc:spChg>
        <pc:spChg chg="del">
          <ac:chgData name="Mr J Bee (BWCET)" userId="a1856448-f297-487a-a7ea-498499ce4ab3" providerId="ADAL" clId="{7B77F153-592D-49B5-BFF1-A2EAA9389930}" dt="2024-11-16T07:57:46.540" v="24903" actId="478"/>
          <ac:spMkLst>
            <pc:docMk/>
            <pc:sldMk cId="393020363" sldId="1972"/>
            <ac:spMk id="21" creationId="{CDB180F5-79A4-7A90-0EBB-B5B7604FD9B7}"/>
          </ac:spMkLst>
        </pc:spChg>
        <pc:spChg chg="add mod">
          <ac:chgData name="Mr J Bee (BWCET)" userId="a1856448-f297-487a-a7ea-498499ce4ab3" providerId="ADAL" clId="{7B77F153-592D-49B5-BFF1-A2EAA9389930}" dt="2024-11-16T08:06:35.248" v="25025" actId="1076"/>
          <ac:spMkLst>
            <pc:docMk/>
            <pc:sldMk cId="393020363" sldId="1972"/>
            <ac:spMk id="23" creationId="{AC2C390E-A910-D259-EED6-71C739D8B0C0}"/>
          </ac:spMkLst>
        </pc:spChg>
        <pc:spChg chg="del">
          <ac:chgData name="Mr J Bee (BWCET)" userId="a1856448-f297-487a-a7ea-498499ce4ab3" providerId="ADAL" clId="{7B77F153-592D-49B5-BFF1-A2EAA9389930}" dt="2024-11-16T07:57:46.540" v="24903" actId="478"/>
          <ac:spMkLst>
            <pc:docMk/>
            <pc:sldMk cId="393020363" sldId="1972"/>
            <ac:spMk id="25" creationId="{4BE84A70-330A-748D-1707-9DAA7C77E5A7}"/>
          </ac:spMkLst>
        </pc:spChg>
        <pc:spChg chg="mod">
          <ac:chgData name="Mr J Bee (BWCET)" userId="a1856448-f297-487a-a7ea-498499ce4ab3" providerId="ADAL" clId="{7B77F153-592D-49B5-BFF1-A2EAA9389930}" dt="2024-11-16T08:11:28.994" v="25082" actId="20577"/>
          <ac:spMkLst>
            <pc:docMk/>
            <pc:sldMk cId="393020363" sldId="1972"/>
            <ac:spMk id="27" creationId="{913DF347-2020-8CD7-B44D-FB32CF716B9F}"/>
          </ac:spMkLst>
        </pc:spChg>
        <pc:spChg chg="add mod">
          <ac:chgData name="Mr J Bee (BWCET)" userId="a1856448-f297-487a-a7ea-498499ce4ab3" providerId="ADAL" clId="{7B77F153-592D-49B5-BFF1-A2EAA9389930}" dt="2024-11-16T08:06:35.248" v="25025" actId="1076"/>
          <ac:spMkLst>
            <pc:docMk/>
            <pc:sldMk cId="393020363" sldId="1972"/>
            <ac:spMk id="32" creationId="{75B05037-ABD5-FB8D-C1B4-3E9CE0D4D19A}"/>
          </ac:spMkLst>
        </pc:spChg>
        <pc:spChg chg="add mod">
          <ac:chgData name="Mr J Bee (BWCET)" userId="a1856448-f297-487a-a7ea-498499ce4ab3" providerId="ADAL" clId="{7B77F153-592D-49B5-BFF1-A2EAA9389930}" dt="2024-11-16T08:06:35.248" v="25025" actId="1076"/>
          <ac:spMkLst>
            <pc:docMk/>
            <pc:sldMk cId="393020363" sldId="1972"/>
            <ac:spMk id="33" creationId="{587001C9-427C-5CA0-FCCC-124757E33E29}"/>
          </ac:spMkLst>
        </pc:spChg>
        <pc:spChg chg="add mod">
          <ac:chgData name="Mr J Bee (BWCET)" userId="a1856448-f297-487a-a7ea-498499ce4ab3" providerId="ADAL" clId="{7B77F153-592D-49B5-BFF1-A2EAA9389930}" dt="2024-11-16T08:06:35.248" v="25025" actId="1076"/>
          <ac:spMkLst>
            <pc:docMk/>
            <pc:sldMk cId="393020363" sldId="1972"/>
            <ac:spMk id="36" creationId="{1A2FB82E-C4D0-F667-5D8A-3879C1DA797F}"/>
          </ac:spMkLst>
        </pc:spChg>
        <pc:spChg chg="add mod">
          <ac:chgData name="Mr J Bee (BWCET)" userId="a1856448-f297-487a-a7ea-498499ce4ab3" providerId="ADAL" clId="{7B77F153-592D-49B5-BFF1-A2EAA9389930}" dt="2024-11-16T08:06:35.248" v="25025" actId="1076"/>
          <ac:spMkLst>
            <pc:docMk/>
            <pc:sldMk cId="393020363" sldId="1972"/>
            <ac:spMk id="37" creationId="{1FD364AD-5FD1-8975-8BA4-27550A7D4EA2}"/>
          </ac:spMkLst>
        </pc:spChg>
        <pc:spChg chg="add mod">
          <ac:chgData name="Mr J Bee (BWCET)" userId="a1856448-f297-487a-a7ea-498499ce4ab3" providerId="ADAL" clId="{7B77F153-592D-49B5-BFF1-A2EAA9389930}" dt="2024-11-16T08:06:35.248" v="25025" actId="1076"/>
          <ac:spMkLst>
            <pc:docMk/>
            <pc:sldMk cId="393020363" sldId="1972"/>
            <ac:spMk id="43" creationId="{E1185686-5217-26BA-49EA-70875FA1AFEA}"/>
          </ac:spMkLst>
        </pc:spChg>
        <pc:spChg chg="add mod">
          <ac:chgData name="Mr J Bee (BWCET)" userId="a1856448-f297-487a-a7ea-498499ce4ab3" providerId="ADAL" clId="{7B77F153-592D-49B5-BFF1-A2EAA9389930}" dt="2024-11-16T08:06:40.390" v="25026" actId="1076"/>
          <ac:spMkLst>
            <pc:docMk/>
            <pc:sldMk cId="393020363" sldId="1972"/>
            <ac:spMk id="44" creationId="{7B982511-4041-E492-C43A-C6D72EAFE841}"/>
          </ac:spMkLst>
        </pc:spChg>
        <pc:grpChg chg="del">
          <ac:chgData name="Mr J Bee (BWCET)" userId="a1856448-f297-487a-a7ea-498499ce4ab3" providerId="ADAL" clId="{7B77F153-592D-49B5-BFF1-A2EAA9389930}" dt="2024-11-16T07:57:46.540" v="24903" actId="478"/>
          <ac:grpSpMkLst>
            <pc:docMk/>
            <pc:sldMk cId="393020363" sldId="1972"/>
            <ac:grpSpMk id="3" creationId="{0D120B95-B10E-2CD9-486B-1F29CDCE9CC3}"/>
          </ac:grpSpMkLst>
        </pc:grpChg>
        <pc:grpChg chg="del">
          <ac:chgData name="Mr J Bee (BWCET)" userId="a1856448-f297-487a-a7ea-498499ce4ab3" providerId="ADAL" clId="{7B77F153-592D-49B5-BFF1-A2EAA9389930}" dt="2024-11-16T07:57:46.540" v="24903" actId="478"/>
          <ac:grpSpMkLst>
            <pc:docMk/>
            <pc:sldMk cId="393020363" sldId="1972"/>
            <ac:grpSpMk id="13" creationId="{8BD4525B-47A6-4300-7F5F-A9C1E2F8C508}"/>
          </ac:grpSpMkLst>
        </pc:grpChg>
        <pc:graphicFrameChg chg="del">
          <ac:chgData name="Mr J Bee (BWCET)" userId="a1856448-f297-487a-a7ea-498499ce4ab3" providerId="ADAL" clId="{7B77F153-592D-49B5-BFF1-A2EAA9389930}" dt="2024-11-16T07:57:46.540" v="24903" actId="478"/>
          <ac:graphicFrameMkLst>
            <pc:docMk/>
            <pc:sldMk cId="393020363" sldId="1972"/>
            <ac:graphicFrameMk id="2" creationId="{064C18A9-383A-9231-BD1F-5E5CA163C678}"/>
          </ac:graphicFrameMkLst>
        </pc:graphicFrameChg>
        <pc:graphicFrameChg chg="del">
          <ac:chgData name="Mr J Bee (BWCET)" userId="a1856448-f297-487a-a7ea-498499ce4ab3" providerId="ADAL" clId="{7B77F153-592D-49B5-BFF1-A2EAA9389930}" dt="2024-11-16T07:57:50.395" v="24904" actId="478"/>
          <ac:graphicFrameMkLst>
            <pc:docMk/>
            <pc:sldMk cId="393020363" sldId="1972"/>
            <ac:graphicFrameMk id="4" creationId="{F743BA07-0F01-5A00-69D6-759492260BFE}"/>
          </ac:graphicFrameMkLst>
        </pc:graphicFrameChg>
        <pc:cxnChg chg="del">
          <ac:chgData name="Mr J Bee (BWCET)" userId="a1856448-f297-487a-a7ea-498499ce4ab3" providerId="ADAL" clId="{7B77F153-592D-49B5-BFF1-A2EAA9389930}" dt="2024-11-16T07:57:46.540" v="24903" actId="478"/>
          <ac:cxnSpMkLst>
            <pc:docMk/>
            <pc:sldMk cId="393020363" sldId="1972"/>
            <ac:cxnSpMk id="19" creationId="{29D8DC91-2A05-36E3-BFE0-743A9029A03E}"/>
          </ac:cxnSpMkLst>
        </pc:cxnChg>
        <pc:cxnChg chg="del">
          <ac:chgData name="Mr J Bee (BWCET)" userId="a1856448-f297-487a-a7ea-498499ce4ab3" providerId="ADAL" clId="{7B77F153-592D-49B5-BFF1-A2EAA9389930}" dt="2024-11-16T07:57:46.540" v="24903" actId="478"/>
          <ac:cxnSpMkLst>
            <pc:docMk/>
            <pc:sldMk cId="393020363" sldId="1972"/>
            <ac:cxnSpMk id="22" creationId="{96946E2F-270E-2029-A297-FF8BA6347F7A}"/>
          </ac:cxnSpMkLst>
        </pc:cxnChg>
        <pc:cxnChg chg="add mod">
          <ac:chgData name="Mr J Bee (BWCET)" userId="a1856448-f297-487a-a7ea-498499ce4ab3" providerId="ADAL" clId="{7B77F153-592D-49B5-BFF1-A2EAA9389930}" dt="2024-11-16T08:06:35.248" v="25025" actId="1076"/>
          <ac:cxnSpMkLst>
            <pc:docMk/>
            <pc:sldMk cId="393020363" sldId="1972"/>
            <ac:cxnSpMk id="28" creationId="{B12FF263-4D11-CC8A-9D60-E4F661CCE02E}"/>
          </ac:cxnSpMkLst>
        </pc:cxnChg>
        <pc:cxnChg chg="add mod">
          <ac:chgData name="Mr J Bee (BWCET)" userId="a1856448-f297-487a-a7ea-498499ce4ab3" providerId="ADAL" clId="{7B77F153-592D-49B5-BFF1-A2EAA9389930}" dt="2024-11-16T08:06:35.248" v="25025" actId="1076"/>
          <ac:cxnSpMkLst>
            <pc:docMk/>
            <pc:sldMk cId="393020363" sldId="1972"/>
            <ac:cxnSpMk id="29" creationId="{E7DF3A31-E81A-7389-FE24-5FD4F7161456}"/>
          </ac:cxnSpMkLst>
        </pc:cxnChg>
        <pc:cxnChg chg="add mod">
          <ac:chgData name="Mr J Bee (BWCET)" userId="a1856448-f297-487a-a7ea-498499ce4ab3" providerId="ADAL" clId="{7B77F153-592D-49B5-BFF1-A2EAA9389930}" dt="2024-11-16T08:06:35.248" v="25025" actId="1076"/>
          <ac:cxnSpMkLst>
            <pc:docMk/>
            <pc:sldMk cId="393020363" sldId="1972"/>
            <ac:cxnSpMk id="34" creationId="{AAAE0338-A177-D98A-EDE6-DD712D83DC49}"/>
          </ac:cxnSpMkLst>
        </pc:cxnChg>
        <pc:cxnChg chg="add mod">
          <ac:chgData name="Mr J Bee (BWCET)" userId="a1856448-f297-487a-a7ea-498499ce4ab3" providerId="ADAL" clId="{7B77F153-592D-49B5-BFF1-A2EAA9389930}" dt="2024-11-16T08:06:35.248" v="25025" actId="1076"/>
          <ac:cxnSpMkLst>
            <pc:docMk/>
            <pc:sldMk cId="393020363" sldId="1972"/>
            <ac:cxnSpMk id="35" creationId="{E3645021-84F9-81A6-C13B-A76117C42AAF}"/>
          </ac:cxnSpMkLst>
        </pc:cxnChg>
        <pc:cxnChg chg="add mod">
          <ac:chgData name="Mr J Bee (BWCET)" userId="a1856448-f297-487a-a7ea-498499ce4ab3" providerId="ADAL" clId="{7B77F153-592D-49B5-BFF1-A2EAA9389930}" dt="2024-11-16T08:06:35.248" v="25025" actId="1076"/>
          <ac:cxnSpMkLst>
            <pc:docMk/>
            <pc:sldMk cId="393020363" sldId="1972"/>
            <ac:cxnSpMk id="38" creationId="{73555865-992C-F7C5-F950-E80B5543D1EF}"/>
          </ac:cxnSpMkLst>
        </pc:cxnChg>
        <pc:cxnChg chg="add mod">
          <ac:chgData name="Mr J Bee (BWCET)" userId="a1856448-f297-487a-a7ea-498499ce4ab3" providerId="ADAL" clId="{7B77F153-592D-49B5-BFF1-A2EAA9389930}" dt="2024-11-16T08:06:35.248" v="25025" actId="1076"/>
          <ac:cxnSpMkLst>
            <pc:docMk/>
            <pc:sldMk cId="393020363" sldId="1972"/>
            <ac:cxnSpMk id="39" creationId="{C44ACC72-4C88-0D02-AF58-72B129A0F084}"/>
          </ac:cxnSpMkLst>
        </pc:cxnChg>
      </pc:sldChg>
      <pc:sldChg chg="addSp delSp modSp add mod delAnim modAnim">
        <pc:chgData name="Mr J Bee (BWCET)" userId="a1856448-f297-487a-a7ea-498499ce4ab3" providerId="ADAL" clId="{7B77F153-592D-49B5-BFF1-A2EAA9389930}" dt="2024-11-16T08:24:59.989" v="25391" actId="20577"/>
        <pc:sldMkLst>
          <pc:docMk/>
          <pc:sldMk cId="1139232309" sldId="1973"/>
        </pc:sldMkLst>
        <pc:spChg chg="add mod">
          <ac:chgData name="Mr J Bee (BWCET)" userId="a1856448-f297-487a-a7ea-498499ce4ab3" providerId="ADAL" clId="{7B77F153-592D-49B5-BFF1-A2EAA9389930}" dt="2024-11-16T08:10:23.391" v="25047" actId="20577"/>
          <ac:spMkLst>
            <pc:docMk/>
            <pc:sldMk cId="1139232309" sldId="1973"/>
            <ac:spMk id="14" creationId="{26A25D19-1687-4FED-4116-BAEFAE16A7F0}"/>
          </ac:spMkLst>
        </pc:spChg>
        <pc:spChg chg="add del mod">
          <ac:chgData name="Mr J Bee (BWCET)" userId="a1856448-f297-487a-a7ea-498499ce4ab3" providerId="ADAL" clId="{7B77F153-592D-49B5-BFF1-A2EAA9389930}" dt="2024-11-16T08:10:46.117" v="25056" actId="478"/>
          <ac:spMkLst>
            <pc:docMk/>
            <pc:sldMk cId="1139232309" sldId="1973"/>
            <ac:spMk id="15" creationId="{2667721D-AE16-E1DE-B818-F97778296F36}"/>
          </ac:spMkLst>
        </pc:spChg>
        <pc:spChg chg="add del mod">
          <ac:chgData name="Mr J Bee (BWCET)" userId="a1856448-f297-487a-a7ea-498499ce4ab3" providerId="ADAL" clId="{7B77F153-592D-49B5-BFF1-A2EAA9389930}" dt="2024-11-16T08:10:46.117" v="25056" actId="478"/>
          <ac:spMkLst>
            <pc:docMk/>
            <pc:sldMk cId="1139232309" sldId="1973"/>
            <ac:spMk id="16" creationId="{F2F82005-EBF0-08D6-FCAC-37C38B5EE34A}"/>
          </ac:spMkLst>
        </pc:spChg>
        <pc:spChg chg="add del mod">
          <ac:chgData name="Mr J Bee (BWCET)" userId="a1856448-f297-487a-a7ea-498499ce4ab3" providerId="ADAL" clId="{7B77F153-592D-49B5-BFF1-A2EAA9389930}" dt="2024-11-16T08:10:46.117" v="25056" actId="478"/>
          <ac:spMkLst>
            <pc:docMk/>
            <pc:sldMk cId="1139232309" sldId="1973"/>
            <ac:spMk id="17" creationId="{B4E66D9B-C86A-126E-994F-21ADDF1B2F6D}"/>
          </ac:spMkLst>
        </pc:spChg>
        <pc:spChg chg="mod">
          <ac:chgData name="Mr J Bee (BWCET)" userId="a1856448-f297-487a-a7ea-498499ce4ab3" providerId="ADAL" clId="{7B77F153-592D-49B5-BFF1-A2EAA9389930}" dt="2024-11-16T08:09:36.845" v="25041" actId="255"/>
          <ac:spMkLst>
            <pc:docMk/>
            <pc:sldMk cId="1139232309" sldId="1973"/>
            <ac:spMk id="18" creationId="{540F6B40-A06E-2826-540F-A588FB59C869}"/>
          </ac:spMkLst>
        </pc:spChg>
        <pc:spChg chg="add del mod">
          <ac:chgData name="Mr J Bee (BWCET)" userId="a1856448-f297-487a-a7ea-498499ce4ab3" providerId="ADAL" clId="{7B77F153-592D-49B5-BFF1-A2EAA9389930}" dt="2024-11-16T08:10:46.117" v="25056" actId="478"/>
          <ac:spMkLst>
            <pc:docMk/>
            <pc:sldMk cId="1139232309" sldId="1973"/>
            <ac:spMk id="19" creationId="{8D928771-9136-4B7E-2A01-D124FF842528}"/>
          </ac:spMkLst>
        </pc:spChg>
        <pc:spChg chg="mod">
          <ac:chgData name="Mr J Bee (BWCET)" userId="a1856448-f297-487a-a7ea-498499ce4ab3" providerId="ADAL" clId="{7B77F153-592D-49B5-BFF1-A2EAA9389930}" dt="2024-11-16T08:09:36.845" v="25041" actId="255"/>
          <ac:spMkLst>
            <pc:docMk/>
            <pc:sldMk cId="1139232309" sldId="1973"/>
            <ac:spMk id="20" creationId="{27093E67-AC97-0A98-558D-7785594169D6}"/>
          </ac:spMkLst>
        </pc:spChg>
        <pc:spChg chg="add del mod">
          <ac:chgData name="Mr J Bee (BWCET)" userId="a1856448-f297-487a-a7ea-498499ce4ab3" providerId="ADAL" clId="{7B77F153-592D-49B5-BFF1-A2EAA9389930}" dt="2024-11-16T08:10:46.117" v="25056" actId="478"/>
          <ac:spMkLst>
            <pc:docMk/>
            <pc:sldMk cId="1139232309" sldId="1973"/>
            <ac:spMk id="21" creationId="{1878B825-556B-3F7F-792F-3360DAB1CC80}"/>
          </ac:spMkLst>
        </pc:spChg>
        <pc:spChg chg="add del mod">
          <ac:chgData name="Mr J Bee (BWCET)" userId="a1856448-f297-487a-a7ea-498499ce4ab3" providerId="ADAL" clId="{7B77F153-592D-49B5-BFF1-A2EAA9389930}" dt="2024-11-16T08:10:46.117" v="25056" actId="478"/>
          <ac:spMkLst>
            <pc:docMk/>
            <pc:sldMk cId="1139232309" sldId="1973"/>
            <ac:spMk id="22" creationId="{8A17C203-3438-F361-A0A7-29359488862E}"/>
          </ac:spMkLst>
        </pc:spChg>
        <pc:spChg chg="mod">
          <ac:chgData name="Mr J Bee (BWCET)" userId="a1856448-f297-487a-a7ea-498499ce4ab3" providerId="ADAL" clId="{7B77F153-592D-49B5-BFF1-A2EAA9389930}" dt="2024-11-16T08:09:36.845" v="25041" actId="255"/>
          <ac:spMkLst>
            <pc:docMk/>
            <pc:sldMk cId="1139232309" sldId="1973"/>
            <ac:spMk id="23" creationId="{FB8C503C-E08A-769B-072E-2A518CCC7A38}"/>
          </ac:spMkLst>
        </pc:spChg>
        <pc:spChg chg="add del mod">
          <ac:chgData name="Mr J Bee (BWCET)" userId="a1856448-f297-487a-a7ea-498499ce4ab3" providerId="ADAL" clId="{7B77F153-592D-49B5-BFF1-A2EAA9389930}" dt="2024-11-16T08:10:46.117" v="25056" actId="478"/>
          <ac:spMkLst>
            <pc:docMk/>
            <pc:sldMk cId="1139232309" sldId="1973"/>
            <ac:spMk id="24" creationId="{15DFD343-4933-C605-DCDB-6FEF12DCD0BD}"/>
          </ac:spMkLst>
        </pc:spChg>
        <pc:spChg chg="add del mod">
          <ac:chgData name="Mr J Bee (BWCET)" userId="a1856448-f297-487a-a7ea-498499ce4ab3" providerId="ADAL" clId="{7B77F153-592D-49B5-BFF1-A2EAA9389930}" dt="2024-11-16T08:10:46.117" v="25056" actId="478"/>
          <ac:spMkLst>
            <pc:docMk/>
            <pc:sldMk cId="1139232309" sldId="1973"/>
            <ac:spMk id="25" creationId="{ED7D2EE3-2AE5-D704-D179-5E786C1CF56D}"/>
          </ac:spMkLst>
        </pc:spChg>
        <pc:spChg chg="mod">
          <ac:chgData name="Mr J Bee (BWCET)" userId="a1856448-f297-487a-a7ea-498499ce4ab3" providerId="ADAL" clId="{7B77F153-592D-49B5-BFF1-A2EAA9389930}" dt="2024-11-16T08:24:59.989" v="25391" actId="20577"/>
          <ac:spMkLst>
            <pc:docMk/>
            <pc:sldMk cId="1139232309" sldId="1973"/>
            <ac:spMk id="27" creationId="{D96D9FA2-469E-4F13-34C6-17B327639A8C}"/>
          </ac:spMkLst>
        </pc:spChg>
        <pc:spChg chg="add del mod">
          <ac:chgData name="Mr J Bee (BWCET)" userId="a1856448-f297-487a-a7ea-498499ce4ab3" providerId="ADAL" clId="{7B77F153-592D-49B5-BFF1-A2EAA9389930}" dt="2024-11-16T08:10:46.117" v="25056" actId="478"/>
          <ac:spMkLst>
            <pc:docMk/>
            <pc:sldMk cId="1139232309" sldId="1973"/>
            <ac:spMk id="30" creationId="{2C3249A3-B108-27C6-1658-D6DCEB513C30}"/>
          </ac:spMkLst>
        </pc:spChg>
        <pc:spChg chg="add mod">
          <ac:chgData name="Mr J Bee (BWCET)" userId="a1856448-f297-487a-a7ea-498499ce4ab3" providerId="ADAL" clId="{7B77F153-592D-49B5-BFF1-A2EAA9389930}" dt="2024-11-16T08:10:38.621" v="25054" actId="20577"/>
          <ac:spMkLst>
            <pc:docMk/>
            <pc:sldMk cId="1139232309" sldId="1973"/>
            <ac:spMk id="31" creationId="{091806C9-120C-0662-8858-D09A462DF730}"/>
          </ac:spMkLst>
        </pc:spChg>
        <pc:spChg chg="mod">
          <ac:chgData name="Mr J Bee (BWCET)" userId="a1856448-f297-487a-a7ea-498499ce4ab3" providerId="ADAL" clId="{7B77F153-592D-49B5-BFF1-A2EAA9389930}" dt="2024-11-16T08:09:36.845" v="25041" actId="255"/>
          <ac:spMkLst>
            <pc:docMk/>
            <pc:sldMk cId="1139232309" sldId="1973"/>
            <ac:spMk id="32" creationId="{A4A1FA66-7156-F67A-98A4-293C2F97FFA3}"/>
          </ac:spMkLst>
        </pc:spChg>
        <pc:spChg chg="mod">
          <ac:chgData name="Mr J Bee (BWCET)" userId="a1856448-f297-487a-a7ea-498499ce4ab3" providerId="ADAL" clId="{7B77F153-592D-49B5-BFF1-A2EAA9389930}" dt="2024-11-16T08:09:36.845" v="25041" actId="255"/>
          <ac:spMkLst>
            <pc:docMk/>
            <pc:sldMk cId="1139232309" sldId="1973"/>
            <ac:spMk id="33" creationId="{E28C461C-14D3-F580-CA45-023FDD3C6A98}"/>
          </ac:spMkLst>
        </pc:spChg>
        <pc:spChg chg="mod">
          <ac:chgData name="Mr J Bee (BWCET)" userId="a1856448-f297-487a-a7ea-498499ce4ab3" providerId="ADAL" clId="{7B77F153-592D-49B5-BFF1-A2EAA9389930}" dt="2024-11-16T08:09:36.845" v="25041" actId="255"/>
          <ac:spMkLst>
            <pc:docMk/>
            <pc:sldMk cId="1139232309" sldId="1973"/>
            <ac:spMk id="36" creationId="{45484ADA-2511-963C-7111-12061391DFD0}"/>
          </ac:spMkLst>
        </pc:spChg>
        <pc:spChg chg="mod">
          <ac:chgData name="Mr J Bee (BWCET)" userId="a1856448-f297-487a-a7ea-498499ce4ab3" providerId="ADAL" clId="{7B77F153-592D-49B5-BFF1-A2EAA9389930}" dt="2024-11-16T08:09:36.845" v="25041" actId="255"/>
          <ac:spMkLst>
            <pc:docMk/>
            <pc:sldMk cId="1139232309" sldId="1973"/>
            <ac:spMk id="37" creationId="{415573DB-914D-113E-D8EA-2741F08B6702}"/>
          </ac:spMkLst>
        </pc:spChg>
        <pc:spChg chg="mod">
          <ac:chgData name="Mr J Bee (BWCET)" userId="a1856448-f297-487a-a7ea-498499ce4ab3" providerId="ADAL" clId="{7B77F153-592D-49B5-BFF1-A2EAA9389930}" dt="2024-11-16T08:09:36.845" v="25041" actId="255"/>
          <ac:spMkLst>
            <pc:docMk/>
            <pc:sldMk cId="1139232309" sldId="1973"/>
            <ac:spMk id="43" creationId="{8761515F-10D5-3B41-79E9-5F681D84ED02}"/>
          </ac:spMkLst>
        </pc:spChg>
        <pc:spChg chg="del">
          <ac:chgData name="Mr J Bee (BWCET)" userId="a1856448-f297-487a-a7ea-498499ce4ab3" providerId="ADAL" clId="{7B77F153-592D-49B5-BFF1-A2EAA9389930}" dt="2024-11-16T08:09:18.866" v="25037" actId="478"/>
          <ac:spMkLst>
            <pc:docMk/>
            <pc:sldMk cId="1139232309" sldId="1973"/>
            <ac:spMk id="44" creationId="{7DCEE9F4-D2C1-BAE0-962C-EA762900040B}"/>
          </ac:spMkLst>
        </pc:spChg>
        <pc:spChg chg="add mod">
          <ac:chgData name="Mr J Bee (BWCET)" userId="a1856448-f297-487a-a7ea-498499ce4ab3" providerId="ADAL" clId="{7B77F153-592D-49B5-BFF1-A2EAA9389930}" dt="2024-11-16T08:11:18.907" v="25061"/>
          <ac:spMkLst>
            <pc:docMk/>
            <pc:sldMk cId="1139232309" sldId="1973"/>
            <ac:spMk id="133" creationId="{1F2AF59E-8978-3300-B5EC-FFD80E56E36E}"/>
          </ac:spMkLst>
        </pc:spChg>
        <pc:spChg chg="add mod">
          <ac:chgData name="Mr J Bee (BWCET)" userId="a1856448-f297-487a-a7ea-498499ce4ab3" providerId="ADAL" clId="{7B77F153-592D-49B5-BFF1-A2EAA9389930}" dt="2024-11-16T08:11:46.232" v="25089" actId="20577"/>
          <ac:spMkLst>
            <pc:docMk/>
            <pc:sldMk cId="1139232309" sldId="1973"/>
            <ac:spMk id="134" creationId="{0E841B88-500F-D8F8-30C3-EDC7055A38CF}"/>
          </ac:spMkLst>
        </pc:spChg>
        <pc:spChg chg="add mod">
          <ac:chgData name="Mr J Bee (BWCET)" userId="a1856448-f297-487a-a7ea-498499ce4ab3" providerId="ADAL" clId="{7B77F153-592D-49B5-BFF1-A2EAA9389930}" dt="2024-11-16T08:12:20.588" v="25092"/>
          <ac:spMkLst>
            <pc:docMk/>
            <pc:sldMk cId="1139232309" sldId="1973"/>
            <ac:spMk id="135" creationId="{AFD0890C-F08A-1E45-6337-8C2063321792}"/>
          </ac:spMkLst>
        </pc:spChg>
        <pc:spChg chg="add mod">
          <ac:chgData name="Mr J Bee (BWCET)" userId="a1856448-f297-487a-a7ea-498499ce4ab3" providerId="ADAL" clId="{7B77F153-592D-49B5-BFF1-A2EAA9389930}" dt="2024-11-16T08:12:37.674" v="25100" actId="1076"/>
          <ac:spMkLst>
            <pc:docMk/>
            <pc:sldMk cId="1139232309" sldId="1973"/>
            <ac:spMk id="136" creationId="{127B554A-B967-BF47-2CFF-4D8D159240D9}"/>
          </ac:spMkLst>
        </pc:spChg>
        <pc:spChg chg="add mod">
          <ac:chgData name="Mr J Bee (BWCET)" userId="a1856448-f297-487a-a7ea-498499ce4ab3" providerId="ADAL" clId="{7B77F153-592D-49B5-BFF1-A2EAA9389930}" dt="2024-11-16T08:14:08.743" v="25136" actId="1076"/>
          <ac:spMkLst>
            <pc:docMk/>
            <pc:sldMk cId="1139232309" sldId="1973"/>
            <ac:spMk id="137" creationId="{21A8262A-BB94-3142-B054-D9219EA33C78}"/>
          </ac:spMkLst>
        </pc:spChg>
        <pc:spChg chg="add mod">
          <ac:chgData name="Mr J Bee (BWCET)" userId="a1856448-f297-487a-a7ea-498499ce4ab3" providerId="ADAL" clId="{7B77F153-592D-49B5-BFF1-A2EAA9389930}" dt="2024-11-16T08:14:16.374" v="25151" actId="20577"/>
          <ac:spMkLst>
            <pc:docMk/>
            <pc:sldMk cId="1139232309" sldId="1973"/>
            <ac:spMk id="138" creationId="{F277D59A-0560-6102-EC31-72B42E9318E7}"/>
          </ac:spMkLst>
        </pc:spChg>
        <pc:spChg chg="add mod">
          <ac:chgData name="Mr J Bee (BWCET)" userId="a1856448-f297-487a-a7ea-498499ce4ab3" providerId="ADAL" clId="{7B77F153-592D-49B5-BFF1-A2EAA9389930}" dt="2024-11-16T08:17:02.300" v="25167" actId="1076"/>
          <ac:spMkLst>
            <pc:docMk/>
            <pc:sldMk cId="1139232309" sldId="1973"/>
            <ac:spMk id="139" creationId="{C9BB31A2-E6AD-40F4-97A0-00F816A6C42E}"/>
          </ac:spMkLst>
        </pc:spChg>
        <pc:grpChg chg="add mod">
          <ac:chgData name="Mr J Bee (BWCET)" userId="a1856448-f297-487a-a7ea-498499ce4ab3" providerId="ADAL" clId="{7B77F153-592D-49B5-BFF1-A2EAA9389930}" dt="2024-11-16T08:09:36.845" v="25041" actId="255"/>
          <ac:grpSpMkLst>
            <pc:docMk/>
            <pc:sldMk cId="1139232309" sldId="1973"/>
            <ac:grpSpMk id="2" creationId="{F359DD3C-EDDA-6D40-332C-D4277E280B89}"/>
          </ac:grpSpMkLst>
        </pc:grpChg>
        <pc:cxnChg chg="add mod">
          <ac:chgData name="Mr J Bee (BWCET)" userId="a1856448-f297-487a-a7ea-498499ce4ab3" providerId="ADAL" clId="{7B77F153-592D-49B5-BFF1-A2EAA9389930}" dt="2024-11-16T08:09:51.463" v="25042"/>
          <ac:cxnSpMkLst>
            <pc:docMk/>
            <pc:sldMk cId="1139232309" sldId="1973"/>
            <ac:cxnSpMk id="3" creationId="{6A9115D0-28CF-FFCC-6FCA-C65C1CDE80AB}"/>
          </ac:cxnSpMkLst>
        </pc:cxnChg>
        <pc:cxnChg chg="add del mod">
          <ac:chgData name="Mr J Bee (BWCET)" userId="a1856448-f297-487a-a7ea-498499ce4ab3" providerId="ADAL" clId="{7B77F153-592D-49B5-BFF1-A2EAA9389930}" dt="2024-11-16T08:10:19.024" v="25044" actId="478"/>
          <ac:cxnSpMkLst>
            <pc:docMk/>
            <pc:sldMk cId="1139232309" sldId="1973"/>
            <ac:cxnSpMk id="4" creationId="{8EEA7146-787F-6A3B-4CD6-BF14940078B4}"/>
          </ac:cxnSpMkLst>
        </pc:cxnChg>
        <pc:cxnChg chg="add del mod">
          <ac:chgData name="Mr J Bee (BWCET)" userId="a1856448-f297-487a-a7ea-498499ce4ab3" providerId="ADAL" clId="{7B77F153-592D-49B5-BFF1-A2EAA9389930}" dt="2024-11-16T08:10:43.335" v="25055" actId="478"/>
          <ac:cxnSpMkLst>
            <pc:docMk/>
            <pc:sldMk cId="1139232309" sldId="1973"/>
            <ac:cxnSpMk id="5" creationId="{D96E3D30-6AF1-EE32-67A5-9C0261802D6D}"/>
          </ac:cxnSpMkLst>
        </pc:cxnChg>
        <pc:cxnChg chg="add del mod">
          <ac:chgData name="Mr J Bee (BWCET)" userId="a1856448-f297-487a-a7ea-498499ce4ab3" providerId="ADAL" clId="{7B77F153-592D-49B5-BFF1-A2EAA9389930}" dt="2024-11-16T08:10:43.335" v="25055" actId="478"/>
          <ac:cxnSpMkLst>
            <pc:docMk/>
            <pc:sldMk cId="1139232309" sldId="1973"/>
            <ac:cxnSpMk id="6" creationId="{7A8C2B86-65D1-06B4-C16A-4A6CADAD9A34}"/>
          </ac:cxnSpMkLst>
        </pc:cxnChg>
        <pc:cxnChg chg="add del mod">
          <ac:chgData name="Mr J Bee (BWCET)" userId="a1856448-f297-487a-a7ea-498499ce4ab3" providerId="ADAL" clId="{7B77F153-592D-49B5-BFF1-A2EAA9389930}" dt="2024-11-16T08:10:43.335" v="25055" actId="478"/>
          <ac:cxnSpMkLst>
            <pc:docMk/>
            <pc:sldMk cId="1139232309" sldId="1973"/>
            <ac:cxnSpMk id="7" creationId="{C74BA4BF-02FE-B4E5-9A1B-BE463D22BA57}"/>
          </ac:cxnSpMkLst>
        </pc:cxnChg>
        <pc:cxnChg chg="add del mod">
          <ac:chgData name="Mr J Bee (BWCET)" userId="a1856448-f297-487a-a7ea-498499ce4ab3" providerId="ADAL" clId="{7B77F153-592D-49B5-BFF1-A2EAA9389930}" dt="2024-11-16T08:10:43.335" v="25055" actId="478"/>
          <ac:cxnSpMkLst>
            <pc:docMk/>
            <pc:sldMk cId="1139232309" sldId="1973"/>
            <ac:cxnSpMk id="8" creationId="{DD0E8B4F-AC75-D67B-AD67-9474CE0BEE97}"/>
          </ac:cxnSpMkLst>
        </pc:cxnChg>
        <pc:cxnChg chg="add del mod">
          <ac:chgData name="Mr J Bee (BWCET)" userId="a1856448-f297-487a-a7ea-498499ce4ab3" providerId="ADAL" clId="{7B77F153-592D-49B5-BFF1-A2EAA9389930}" dt="2024-11-16T08:10:43.335" v="25055" actId="478"/>
          <ac:cxnSpMkLst>
            <pc:docMk/>
            <pc:sldMk cId="1139232309" sldId="1973"/>
            <ac:cxnSpMk id="9" creationId="{4ECA1950-088F-5FE9-E559-E447D08227CE}"/>
          </ac:cxnSpMkLst>
        </pc:cxnChg>
        <pc:cxnChg chg="add del mod">
          <ac:chgData name="Mr J Bee (BWCET)" userId="a1856448-f297-487a-a7ea-498499ce4ab3" providerId="ADAL" clId="{7B77F153-592D-49B5-BFF1-A2EAA9389930}" dt="2024-11-16T08:10:43.335" v="25055" actId="478"/>
          <ac:cxnSpMkLst>
            <pc:docMk/>
            <pc:sldMk cId="1139232309" sldId="1973"/>
            <ac:cxnSpMk id="10" creationId="{9CB31355-9F31-D4C1-48F6-2489C954A1BF}"/>
          </ac:cxnSpMkLst>
        </pc:cxnChg>
        <pc:cxnChg chg="add del mod">
          <ac:chgData name="Mr J Bee (BWCET)" userId="a1856448-f297-487a-a7ea-498499ce4ab3" providerId="ADAL" clId="{7B77F153-592D-49B5-BFF1-A2EAA9389930}" dt="2024-11-16T08:10:43.335" v="25055" actId="478"/>
          <ac:cxnSpMkLst>
            <pc:docMk/>
            <pc:sldMk cId="1139232309" sldId="1973"/>
            <ac:cxnSpMk id="11" creationId="{B8C62B02-65AB-450E-FD8D-D3624312CE56}"/>
          </ac:cxnSpMkLst>
        </pc:cxnChg>
        <pc:cxnChg chg="add del mod">
          <ac:chgData name="Mr J Bee (BWCET)" userId="a1856448-f297-487a-a7ea-498499ce4ab3" providerId="ADAL" clId="{7B77F153-592D-49B5-BFF1-A2EAA9389930}" dt="2024-11-16T08:10:43.335" v="25055" actId="478"/>
          <ac:cxnSpMkLst>
            <pc:docMk/>
            <pc:sldMk cId="1139232309" sldId="1973"/>
            <ac:cxnSpMk id="12" creationId="{524DA0FB-D3F5-1D0F-41A0-AC7E28BEFC50}"/>
          </ac:cxnSpMkLst>
        </pc:cxnChg>
        <pc:cxnChg chg="add mod">
          <ac:chgData name="Mr J Bee (BWCET)" userId="a1856448-f297-487a-a7ea-498499ce4ab3" providerId="ADAL" clId="{7B77F153-592D-49B5-BFF1-A2EAA9389930}" dt="2024-11-16T08:09:51.463" v="25042"/>
          <ac:cxnSpMkLst>
            <pc:docMk/>
            <pc:sldMk cId="1139232309" sldId="1973"/>
            <ac:cxnSpMk id="13" creationId="{ABD9B3D5-EAB4-A8D5-80B3-E1A62F4F22DA}"/>
          </ac:cxnSpMkLst>
        </pc:cxnChg>
        <pc:cxnChg chg="mod">
          <ac:chgData name="Mr J Bee (BWCET)" userId="a1856448-f297-487a-a7ea-498499ce4ab3" providerId="ADAL" clId="{7B77F153-592D-49B5-BFF1-A2EAA9389930}" dt="2024-11-16T08:09:36.845" v="25041" actId="255"/>
          <ac:cxnSpMkLst>
            <pc:docMk/>
            <pc:sldMk cId="1139232309" sldId="1973"/>
            <ac:cxnSpMk id="28" creationId="{FB222847-B60E-9662-8694-CE70467A66E2}"/>
          </ac:cxnSpMkLst>
        </pc:cxnChg>
        <pc:cxnChg chg="mod">
          <ac:chgData name="Mr J Bee (BWCET)" userId="a1856448-f297-487a-a7ea-498499ce4ab3" providerId="ADAL" clId="{7B77F153-592D-49B5-BFF1-A2EAA9389930}" dt="2024-11-16T08:09:36.845" v="25041" actId="255"/>
          <ac:cxnSpMkLst>
            <pc:docMk/>
            <pc:sldMk cId="1139232309" sldId="1973"/>
            <ac:cxnSpMk id="29" creationId="{C65947DA-2247-4B98-66DE-F9D8137292D8}"/>
          </ac:cxnSpMkLst>
        </pc:cxnChg>
        <pc:cxnChg chg="mod">
          <ac:chgData name="Mr J Bee (BWCET)" userId="a1856448-f297-487a-a7ea-498499ce4ab3" providerId="ADAL" clId="{7B77F153-592D-49B5-BFF1-A2EAA9389930}" dt="2024-11-16T08:09:36.845" v="25041" actId="255"/>
          <ac:cxnSpMkLst>
            <pc:docMk/>
            <pc:sldMk cId="1139232309" sldId="1973"/>
            <ac:cxnSpMk id="34" creationId="{4EA770F2-0738-AEFC-4DE2-44BCF7C86DA2}"/>
          </ac:cxnSpMkLst>
        </pc:cxnChg>
        <pc:cxnChg chg="mod">
          <ac:chgData name="Mr J Bee (BWCET)" userId="a1856448-f297-487a-a7ea-498499ce4ab3" providerId="ADAL" clId="{7B77F153-592D-49B5-BFF1-A2EAA9389930}" dt="2024-11-16T08:09:36.845" v="25041" actId="255"/>
          <ac:cxnSpMkLst>
            <pc:docMk/>
            <pc:sldMk cId="1139232309" sldId="1973"/>
            <ac:cxnSpMk id="35" creationId="{D0C9C150-38BB-7900-0A97-5A563E809C37}"/>
          </ac:cxnSpMkLst>
        </pc:cxnChg>
        <pc:cxnChg chg="mod">
          <ac:chgData name="Mr J Bee (BWCET)" userId="a1856448-f297-487a-a7ea-498499ce4ab3" providerId="ADAL" clId="{7B77F153-592D-49B5-BFF1-A2EAA9389930}" dt="2024-11-16T08:09:36.845" v="25041" actId="255"/>
          <ac:cxnSpMkLst>
            <pc:docMk/>
            <pc:sldMk cId="1139232309" sldId="1973"/>
            <ac:cxnSpMk id="38" creationId="{7F2373DD-572F-51D2-8C85-6EA3FCEB78BD}"/>
          </ac:cxnSpMkLst>
        </pc:cxnChg>
        <pc:cxnChg chg="mod">
          <ac:chgData name="Mr J Bee (BWCET)" userId="a1856448-f297-487a-a7ea-498499ce4ab3" providerId="ADAL" clId="{7B77F153-592D-49B5-BFF1-A2EAA9389930}" dt="2024-11-16T08:09:36.845" v="25041" actId="255"/>
          <ac:cxnSpMkLst>
            <pc:docMk/>
            <pc:sldMk cId="1139232309" sldId="1973"/>
            <ac:cxnSpMk id="39" creationId="{7EC9D364-18F1-8C09-64C8-5A2385D002A0}"/>
          </ac:cxnSpMkLst>
        </pc:cxnChg>
        <pc:cxnChg chg="add del mod">
          <ac:chgData name="Mr J Bee (BWCET)" userId="a1856448-f297-487a-a7ea-498499ce4ab3" providerId="ADAL" clId="{7B77F153-592D-49B5-BFF1-A2EAA9389930}" dt="2024-11-16T08:10:43.335" v="25055" actId="478"/>
          <ac:cxnSpMkLst>
            <pc:docMk/>
            <pc:sldMk cId="1139232309" sldId="1973"/>
            <ac:cxnSpMk id="40" creationId="{1B5260A7-56FA-9D0C-A00C-703169CFF50B}"/>
          </ac:cxnSpMkLst>
        </pc:cxnChg>
        <pc:cxnChg chg="add mod">
          <ac:chgData name="Mr J Bee (BWCET)" userId="a1856448-f297-487a-a7ea-498499ce4ab3" providerId="ADAL" clId="{7B77F153-592D-49B5-BFF1-A2EAA9389930}" dt="2024-11-16T08:09:51.463" v="25042"/>
          <ac:cxnSpMkLst>
            <pc:docMk/>
            <pc:sldMk cId="1139232309" sldId="1973"/>
            <ac:cxnSpMk id="41" creationId="{8EA6183E-FEE2-6DCC-BE2A-D5E472EDB857}"/>
          </ac:cxnSpMkLst>
        </pc:cxnChg>
        <pc:cxnChg chg="add del mod">
          <ac:chgData name="Mr J Bee (BWCET)" userId="a1856448-f297-487a-a7ea-498499ce4ab3" providerId="ADAL" clId="{7B77F153-592D-49B5-BFF1-A2EAA9389930}" dt="2024-11-16T08:10:19.024" v="25044" actId="478"/>
          <ac:cxnSpMkLst>
            <pc:docMk/>
            <pc:sldMk cId="1139232309" sldId="1973"/>
            <ac:cxnSpMk id="42" creationId="{9F74F248-2A96-E299-93C2-537AA26F37C1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45" creationId="{C0369E01-7CD9-0748-DA9B-7B607E9528D4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46" creationId="{3988E18E-B111-45A8-9427-741A8FF47EA9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47" creationId="{7D6592BF-8657-1695-8939-22863CE81946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48" creationId="{53D6F012-43D1-21C9-8FA8-C5042B4070E8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49" creationId="{25A8CD9E-633D-2684-F027-30EAE8BCDCC8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50" creationId="{C3617E92-063C-EE8D-27C0-685D8E24DE34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51" creationId="{62FD178E-F33D-CFE8-EA80-8FD871F6D3E1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52" creationId="{80BCD8A9-8F26-8CB5-993A-AB818BBB41CF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53" creationId="{506A3C8A-D4E8-9B9E-1A7B-10BF8579728D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54" creationId="{A6F3989D-3370-DC99-C39E-16018565D01A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55" creationId="{4CB0831B-8E31-0415-36D6-E8EF6FAAFCF2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56" creationId="{64E6F77D-F123-6983-436D-17284981B87A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57" creationId="{1E2C7167-9E01-632C-DDA4-9517411B1666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58" creationId="{C0B0AE6C-3BFE-F3C2-3067-7096C8783F37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59" creationId="{F0E506AA-7069-406C-A659-F5E50798F44A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60" creationId="{4EDEDB9F-61F1-8AE7-9C11-E138AB7EEA1C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61" creationId="{BD8626EF-58CA-6E52-9CE0-2BA18AE0249B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62" creationId="{0EFF0EBA-F815-E3AB-D3C4-873626AE8694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63" creationId="{49DF2CC0-586D-1735-740A-3F8E4FC38085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64" creationId="{36F93871-8B66-5A42-DFEF-44978653DAFE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65" creationId="{4F320050-BE7D-B22D-3797-A8C7D8B8B53A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66" creationId="{2F2B1BC9-89CD-D49F-AFF9-479D3B961504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67" creationId="{8ABC8920-92C8-A0DC-57E0-9D9EDCAFA787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68" creationId="{21A64F15-94BF-E7F2-7AE9-810E60F7F69A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69" creationId="{09FA1257-3D35-C8FB-FD99-547DF767FE6E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70" creationId="{C193BCEF-BC9E-CD62-0150-497E38C1B4F2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71" creationId="{F3A56744-8EE1-1174-BDA2-8E99AB3939F8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72" creationId="{53AF18A4-9796-9198-3C02-127C51A5B53A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73" creationId="{B46E9415-5615-CFC7-DB6E-2024B6341064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74" creationId="{CB7A7A0D-4D8B-6B4C-9068-0E3193421489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75" creationId="{3130A2BA-8A66-E778-7D74-C509340ACB91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76" creationId="{6E6B1928-EF98-279B-22D1-9EAE7CCFCC51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77" creationId="{B0C2A8B8-0942-39CE-C6ED-540E30310C75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78" creationId="{AA577172-A8FD-16BE-F1DA-BDE7B9D43C21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79" creationId="{7ED5ABE1-A332-C551-9B2E-D23B1E0394D2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80" creationId="{38E2C756-FEC9-DB9C-5F60-616CEA6D41F5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81" creationId="{E8875C3C-540B-09B3-2BA1-7E4753D269BC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82" creationId="{5585666D-9BB6-4B59-F6E4-F8D3BFFB86FF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83" creationId="{CD255E4E-FC9C-7CB3-599E-BBDCF5220891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84" creationId="{8EDBF686-5151-8A66-46FB-87B9393E4437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85" creationId="{0F2FFBA1-DA04-BA00-4801-BDBDC5C7B6A5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86" creationId="{98BE6D75-4D5B-F316-D430-3326E09CFBC5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87" creationId="{89A2614A-1911-1FF7-02DF-1F2400CCC97B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88" creationId="{C3F88E99-E50D-A5B5-0837-41133E2BA6F3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89" creationId="{64B6F12E-5A5B-1BC7-403A-19DA917FD5D9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90" creationId="{7F1CE5F2-1AF8-8826-52FB-00DE52CA4B89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91" creationId="{3BE74037-5559-7CBB-3C9F-2F9879BEFBFF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92" creationId="{B4D7F6D8-BE0A-5386-C6F4-BF51687B8584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93" creationId="{819B652C-B350-30A9-1FB7-5F55BDAB9338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94" creationId="{5845EE8F-E498-8A3D-88E3-2211339277E6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95" creationId="{58A7D7F2-7165-F6C0-DEA6-BA6DD167F720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96" creationId="{065C48B3-5E3B-041D-0C00-D8F6A5DD73F9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97" creationId="{E3BB9823-FB30-6A67-F799-2F429220BE53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98" creationId="{76C4FBFD-901C-FE2D-D43B-689A6F6C2EFD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99" creationId="{53B045EF-6AEA-4E44-5883-3FD38CCE11ED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00" creationId="{79641FB2-DECE-2A74-FD90-6FED5A040A85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01" creationId="{9CBA66E2-8658-9709-E1BD-C15BF1B4FD3F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02" creationId="{A8FB2AD8-F3D6-691C-DDFE-D555606A8EA9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03" creationId="{7CB7A184-42F4-3467-1071-8098F771B3B2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04" creationId="{9B0A6FEE-5E77-0F5D-085B-B17835165A49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05" creationId="{49F548AC-3D78-2116-175E-B43FD5921EDA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06" creationId="{36769190-CE8F-6895-EEB9-DC17763B8214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07" creationId="{DFE38C71-D078-905F-40E2-B6FA39895B85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08" creationId="{E619CFF4-251D-74C2-CBEB-EDD206D46B15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09" creationId="{5A73C4DB-944E-D992-2A21-1FED13538BFB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10" creationId="{D1C2ABF3-BE6A-78C8-C264-1774F243515B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11" creationId="{77801772-7D2C-B189-E204-C4E33C456393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12" creationId="{657503D0-34B8-61BD-1476-A326CB1F5E1E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13" creationId="{4549E26C-CE02-4C3A-9732-87DD222BA48B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14" creationId="{BA7DCF84-7157-BBE6-EBB8-E4183CE54CD6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15" creationId="{2264B5F9-F19A-06C5-64FD-4E33BFE88606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16" creationId="{EFEC6001-5492-3EE4-0C2D-140C473E6634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17" creationId="{A7A6EE09-8908-33C4-7715-6DDBDCF70C18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18" creationId="{18F2B625-10B1-2289-C568-6089AF09C5C4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19" creationId="{BF422944-523C-D300-173E-96B736DF39E0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20" creationId="{0A10A016-E824-8618-FB15-503618512517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21" creationId="{6045DD3A-BC5A-DF5A-186C-FCC4F38A1B1A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22" creationId="{EB9D3606-D1DE-1655-A4E2-7729BB4D560B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23" creationId="{8E21EB6A-46EF-7121-1EBE-511BFBD83CF1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24" creationId="{1FF6A7BA-37CE-4BDA-90E4-846B4FB70379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25" creationId="{7C12B2A0-FC8D-352E-C2BB-0ABDE8BBC6B4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26" creationId="{379A389C-95B4-9E16-91AB-87480C7558F8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27" creationId="{DE5A1537-670F-9734-017C-E21CCEB5C967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28" creationId="{0ACE7A3F-3F05-6B51-46B3-DEEA6A4F7E07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29" creationId="{44EE9C6D-0148-6F64-0354-2BA535134CB7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30" creationId="{596A2FD9-DF97-7D59-45B2-5129CF4ADC76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31" creationId="{A2234C66-3EB9-E79A-FD60-268210CF051E}"/>
          </ac:cxnSpMkLst>
        </pc:cxnChg>
        <pc:cxnChg chg="add del mod">
          <ac:chgData name="Mr J Bee (BWCET)" userId="a1856448-f297-487a-a7ea-498499ce4ab3" providerId="ADAL" clId="{7B77F153-592D-49B5-BFF1-A2EAA9389930}" dt="2024-11-16T08:10:16.083" v="25043" actId="478"/>
          <ac:cxnSpMkLst>
            <pc:docMk/>
            <pc:sldMk cId="1139232309" sldId="1973"/>
            <ac:cxnSpMk id="132" creationId="{74127519-5F85-A47F-710A-AF9F6513613A}"/>
          </ac:cxnSpMkLst>
        </pc:cxnChg>
      </pc:sldChg>
      <pc:sldChg chg="modSp add mod">
        <pc:chgData name="Mr J Bee (BWCET)" userId="a1856448-f297-487a-a7ea-498499ce4ab3" providerId="ADAL" clId="{7B77F153-592D-49B5-BFF1-A2EAA9389930}" dt="2024-11-16T08:18:47.901" v="25193" actId="20577"/>
        <pc:sldMkLst>
          <pc:docMk/>
          <pc:sldMk cId="2747179855" sldId="1974"/>
        </pc:sldMkLst>
        <pc:spChg chg="mod">
          <ac:chgData name="Mr J Bee (BWCET)" userId="a1856448-f297-487a-a7ea-498499ce4ab3" providerId="ADAL" clId="{7B77F153-592D-49B5-BFF1-A2EAA9389930}" dt="2024-11-16T08:18:11.197" v="25172" actId="20577"/>
          <ac:spMkLst>
            <pc:docMk/>
            <pc:sldMk cId="2747179855" sldId="1974"/>
            <ac:spMk id="18" creationId="{A739A6FE-22A4-6A6D-8235-0D576D028025}"/>
          </ac:spMkLst>
        </pc:spChg>
        <pc:spChg chg="mod">
          <ac:chgData name="Mr J Bee (BWCET)" userId="a1856448-f297-487a-a7ea-498499ce4ab3" providerId="ADAL" clId="{7B77F153-592D-49B5-BFF1-A2EAA9389930}" dt="2024-11-16T08:18:13.682" v="25174" actId="20577"/>
          <ac:spMkLst>
            <pc:docMk/>
            <pc:sldMk cId="2747179855" sldId="1974"/>
            <ac:spMk id="20" creationId="{79F5F459-2F44-2E41-8CEF-197E2FC08D88}"/>
          </ac:spMkLst>
        </pc:spChg>
        <pc:spChg chg="mod">
          <ac:chgData name="Mr J Bee (BWCET)" userId="a1856448-f297-487a-a7ea-498499ce4ab3" providerId="ADAL" clId="{7B77F153-592D-49B5-BFF1-A2EAA9389930}" dt="2024-11-16T08:18:40.572" v="25187" actId="20577"/>
          <ac:spMkLst>
            <pc:docMk/>
            <pc:sldMk cId="2747179855" sldId="1974"/>
            <ac:spMk id="23" creationId="{12D50BF0-3763-A561-F5DC-1B3AD3775295}"/>
          </ac:spMkLst>
        </pc:spChg>
        <pc:spChg chg="mod">
          <ac:chgData name="Mr J Bee (BWCET)" userId="a1856448-f297-487a-a7ea-498499ce4ab3" providerId="ADAL" clId="{7B77F153-592D-49B5-BFF1-A2EAA9389930}" dt="2024-11-16T08:18:27.813" v="25184" actId="20577"/>
          <ac:spMkLst>
            <pc:docMk/>
            <pc:sldMk cId="2747179855" sldId="1974"/>
            <ac:spMk id="32" creationId="{2BDAC6C4-1A8C-0CD1-06D6-52308E2B7B9B}"/>
          </ac:spMkLst>
        </pc:spChg>
        <pc:spChg chg="mod">
          <ac:chgData name="Mr J Bee (BWCET)" userId="a1856448-f297-487a-a7ea-498499ce4ab3" providerId="ADAL" clId="{7B77F153-592D-49B5-BFF1-A2EAA9389930}" dt="2024-11-16T08:18:19.107" v="25180" actId="20577"/>
          <ac:spMkLst>
            <pc:docMk/>
            <pc:sldMk cId="2747179855" sldId="1974"/>
            <ac:spMk id="36" creationId="{919E4345-2039-64B6-6815-EFFEF9748FC9}"/>
          </ac:spMkLst>
        </pc:spChg>
        <pc:spChg chg="mod">
          <ac:chgData name="Mr J Bee (BWCET)" userId="a1856448-f297-487a-a7ea-498499ce4ab3" providerId="ADAL" clId="{7B77F153-592D-49B5-BFF1-A2EAA9389930}" dt="2024-11-16T08:18:47.901" v="25193" actId="20577"/>
          <ac:spMkLst>
            <pc:docMk/>
            <pc:sldMk cId="2747179855" sldId="1974"/>
            <ac:spMk id="44" creationId="{EC93D118-81F9-AD7B-A8D4-0AEAB3511D26}"/>
          </ac:spMkLst>
        </pc:spChg>
      </pc:sldChg>
      <pc:sldChg chg="modSp add mod">
        <pc:chgData name="Mr J Bee (BWCET)" userId="a1856448-f297-487a-a7ea-498499ce4ab3" providerId="ADAL" clId="{7B77F153-592D-49B5-BFF1-A2EAA9389930}" dt="2024-11-16T08:25:09.785" v="25411" actId="20577"/>
        <pc:sldMkLst>
          <pc:docMk/>
          <pc:sldMk cId="2547357930" sldId="1975"/>
        </pc:sldMkLst>
        <pc:spChg chg="mod">
          <ac:chgData name="Mr J Bee (BWCET)" userId="a1856448-f297-487a-a7ea-498499ce4ab3" providerId="ADAL" clId="{7B77F153-592D-49B5-BFF1-A2EAA9389930}" dt="2024-11-16T08:22:01.253" v="25259" actId="20577"/>
          <ac:spMkLst>
            <pc:docMk/>
            <pc:sldMk cId="2547357930" sldId="1975"/>
            <ac:spMk id="14" creationId="{D7C5ED3C-19BB-42B1-560D-360DB136E30E}"/>
          </ac:spMkLst>
        </pc:spChg>
        <pc:spChg chg="mod">
          <ac:chgData name="Mr J Bee (BWCET)" userId="a1856448-f297-487a-a7ea-498499ce4ab3" providerId="ADAL" clId="{7B77F153-592D-49B5-BFF1-A2EAA9389930}" dt="2024-11-16T08:19:37.855" v="25195" actId="20577"/>
          <ac:spMkLst>
            <pc:docMk/>
            <pc:sldMk cId="2547357930" sldId="1975"/>
            <ac:spMk id="18" creationId="{E9A7FD0D-09EC-C5FC-EEC5-B253899C24B0}"/>
          </ac:spMkLst>
        </pc:spChg>
        <pc:spChg chg="mod">
          <ac:chgData name="Mr J Bee (BWCET)" userId="a1856448-f297-487a-a7ea-498499ce4ab3" providerId="ADAL" clId="{7B77F153-592D-49B5-BFF1-A2EAA9389930}" dt="2024-11-16T08:19:40.276" v="25197" actId="20577"/>
          <ac:spMkLst>
            <pc:docMk/>
            <pc:sldMk cId="2547357930" sldId="1975"/>
            <ac:spMk id="20" creationId="{376F066A-8065-D48A-A969-0EBB3552D897}"/>
          </ac:spMkLst>
        </pc:spChg>
        <pc:spChg chg="mod">
          <ac:chgData name="Mr J Bee (BWCET)" userId="a1856448-f297-487a-a7ea-498499ce4ab3" providerId="ADAL" clId="{7B77F153-592D-49B5-BFF1-A2EAA9389930}" dt="2024-11-16T08:19:42.947" v="25200" actId="20577"/>
          <ac:spMkLst>
            <pc:docMk/>
            <pc:sldMk cId="2547357930" sldId="1975"/>
            <ac:spMk id="23" creationId="{CE8085C8-DED7-8C52-5857-F4CC8542FB01}"/>
          </ac:spMkLst>
        </pc:spChg>
        <pc:spChg chg="mod">
          <ac:chgData name="Mr J Bee (BWCET)" userId="a1856448-f297-487a-a7ea-498499ce4ab3" providerId="ADAL" clId="{7B77F153-592D-49B5-BFF1-A2EAA9389930}" dt="2024-11-16T08:25:09.785" v="25411" actId="20577"/>
          <ac:spMkLst>
            <pc:docMk/>
            <pc:sldMk cId="2547357930" sldId="1975"/>
            <ac:spMk id="27" creationId="{E19A2316-9966-E32A-61CE-7CF9828BA9A9}"/>
          </ac:spMkLst>
        </pc:spChg>
        <pc:spChg chg="mod">
          <ac:chgData name="Mr J Bee (BWCET)" userId="a1856448-f297-487a-a7ea-498499ce4ab3" providerId="ADAL" clId="{7B77F153-592D-49B5-BFF1-A2EAA9389930}" dt="2024-11-16T08:20:06.316" v="25209" actId="20577"/>
          <ac:spMkLst>
            <pc:docMk/>
            <pc:sldMk cId="2547357930" sldId="1975"/>
            <ac:spMk id="31" creationId="{D760E22C-CB9D-5BBF-8D63-662EE0183ADF}"/>
          </ac:spMkLst>
        </pc:spChg>
        <pc:spChg chg="mod">
          <ac:chgData name="Mr J Bee (BWCET)" userId="a1856448-f297-487a-a7ea-498499ce4ab3" providerId="ADAL" clId="{7B77F153-592D-49B5-BFF1-A2EAA9389930}" dt="2024-11-16T08:19:45.590" v="25202" actId="20577"/>
          <ac:spMkLst>
            <pc:docMk/>
            <pc:sldMk cId="2547357930" sldId="1975"/>
            <ac:spMk id="32" creationId="{3A3B177C-BC5D-B7E4-6427-B4B3E5F3D324}"/>
          </ac:spMkLst>
        </pc:spChg>
        <pc:spChg chg="mod">
          <ac:chgData name="Mr J Bee (BWCET)" userId="a1856448-f297-487a-a7ea-498499ce4ab3" providerId="ADAL" clId="{7B77F153-592D-49B5-BFF1-A2EAA9389930}" dt="2024-11-16T08:19:48.941" v="25204" actId="20577"/>
          <ac:spMkLst>
            <pc:docMk/>
            <pc:sldMk cId="2547357930" sldId="1975"/>
            <ac:spMk id="36" creationId="{259B4CE9-C1C4-627A-9EDA-66000D7D5128}"/>
          </ac:spMkLst>
        </pc:spChg>
        <pc:spChg chg="mod">
          <ac:chgData name="Mr J Bee (BWCET)" userId="a1856448-f297-487a-a7ea-498499ce4ab3" providerId="ADAL" clId="{7B77F153-592D-49B5-BFF1-A2EAA9389930}" dt="2024-11-16T08:19:54.081" v="25206" actId="20577"/>
          <ac:spMkLst>
            <pc:docMk/>
            <pc:sldMk cId="2547357930" sldId="1975"/>
            <ac:spMk id="134" creationId="{E4183E8F-AFB4-AB8A-C9C6-9F4F3CD3B21F}"/>
          </ac:spMkLst>
        </pc:spChg>
        <pc:spChg chg="mod">
          <ac:chgData name="Mr J Bee (BWCET)" userId="a1856448-f297-487a-a7ea-498499ce4ab3" providerId="ADAL" clId="{7B77F153-592D-49B5-BFF1-A2EAA9389930}" dt="2024-11-16T08:20:10.311" v="25212" actId="20577"/>
          <ac:spMkLst>
            <pc:docMk/>
            <pc:sldMk cId="2547357930" sldId="1975"/>
            <ac:spMk id="136" creationId="{0C9BF244-1571-CE96-BCCF-4DC36655C253}"/>
          </ac:spMkLst>
        </pc:spChg>
        <pc:spChg chg="mod">
          <ac:chgData name="Mr J Bee (BWCET)" userId="a1856448-f297-487a-a7ea-498499ce4ab3" providerId="ADAL" clId="{7B77F153-592D-49B5-BFF1-A2EAA9389930}" dt="2024-11-16T08:20:56.793" v="25239" actId="20577"/>
          <ac:spMkLst>
            <pc:docMk/>
            <pc:sldMk cId="2547357930" sldId="1975"/>
            <ac:spMk id="137" creationId="{AB2705AF-91B0-18D3-1AF1-545C0862DB79}"/>
          </ac:spMkLst>
        </pc:spChg>
        <pc:spChg chg="mod">
          <ac:chgData name="Mr J Bee (BWCET)" userId="a1856448-f297-487a-a7ea-498499ce4ab3" providerId="ADAL" clId="{7B77F153-592D-49B5-BFF1-A2EAA9389930}" dt="2024-11-16T08:20:38.801" v="25237" actId="1076"/>
          <ac:spMkLst>
            <pc:docMk/>
            <pc:sldMk cId="2547357930" sldId="1975"/>
            <ac:spMk id="138" creationId="{EA67E455-B717-8802-6D89-666F45D1B0E0}"/>
          </ac:spMkLst>
        </pc:spChg>
      </pc:sldChg>
      <pc:sldChg chg="modSp add mod">
        <pc:chgData name="Mr J Bee (BWCET)" userId="a1856448-f297-487a-a7ea-498499ce4ab3" providerId="ADAL" clId="{7B77F153-592D-49B5-BFF1-A2EAA9389930}" dt="2024-11-16T08:21:42.026" v="25255" actId="20577"/>
        <pc:sldMkLst>
          <pc:docMk/>
          <pc:sldMk cId="615672403" sldId="1976"/>
        </pc:sldMkLst>
        <pc:spChg chg="mod">
          <ac:chgData name="Mr J Bee (BWCET)" userId="a1856448-f297-487a-a7ea-498499ce4ab3" providerId="ADAL" clId="{7B77F153-592D-49B5-BFF1-A2EAA9389930}" dt="2024-11-16T08:21:09.383" v="25242" actId="20577"/>
          <ac:spMkLst>
            <pc:docMk/>
            <pc:sldMk cId="615672403" sldId="1976"/>
            <ac:spMk id="18" creationId="{6002E4A2-D56E-3BD3-4D4B-62F2F53DCDF8}"/>
          </ac:spMkLst>
        </pc:spChg>
        <pc:spChg chg="mod">
          <ac:chgData name="Mr J Bee (BWCET)" userId="a1856448-f297-487a-a7ea-498499ce4ab3" providerId="ADAL" clId="{7B77F153-592D-49B5-BFF1-A2EAA9389930}" dt="2024-11-16T08:21:12.588" v="25244" actId="20577"/>
          <ac:spMkLst>
            <pc:docMk/>
            <pc:sldMk cId="615672403" sldId="1976"/>
            <ac:spMk id="20" creationId="{224E287C-8881-3454-D140-056B92783109}"/>
          </ac:spMkLst>
        </pc:spChg>
        <pc:spChg chg="mod">
          <ac:chgData name="Mr J Bee (BWCET)" userId="a1856448-f297-487a-a7ea-498499ce4ab3" providerId="ADAL" clId="{7B77F153-592D-49B5-BFF1-A2EAA9389930}" dt="2024-11-16T08:21:36.005" v="25251" actId="20577"/>
          <ac:spMkLst>
            <pc:docMk/>
            <pc:sldMk cId="615672403" sldId="1976"/>
            <ac:spMk id="23" creationId="{7773F3A9-6D85-FE6D-A101-0B8ACFFE584D}"/>
          </ac:spMkLst>
        </pc:spChg>
        <pc:spChg chg="mod">
          <ac:chgData name="Mr J Bee (BWCET)" userId="a1856448-f297-487a-a7ea-498499ce4ab3" providerId="ADAL" clId="{7B77F153-592D-49B5-BFF1-A2EAA9389930}" dt="2024-11-16T08:21:16.733" v="25246" actId="20577"/>
          <ac:spMkLst>
            <pc:docMk/>
            <pc:sldMk cId="615672403" sldId="1976"/>
            <ac:spMk id="32" creationId="{22611F87-92CA-CC5F-21CC-B759B759477E}"/>
          </ac:spMkLst>
        </pc:spChg>
        <pc:spChg chg="mod">
          <ac:chgData name="Mr J Bee (BWCET)" userId="a1856448-f297-487a-a7ea-498499ce4ab3" providerId="ADAL" clId="{7B77F153-592D-49B5-BFF1-A2EAA9389930}" dt="2024-11-16T08:21:19.102" v="25248" actId="20577"/>
          <ac:spMkLst>
            <pc:docMk/>
            <pc:sldMk cId="615672403" sldId="1976"/>
            <ac:spMk id="36" creationId="{4050F7C7-470B-E35B-0EF2-6081E967EC21}"/>
          </ac:spMkLst>
        </pc:spChg>
        <pc:spChg chg="mod">
          <ac:chgData name="Mr J Bee (BWCET)" userId="a1856448-f297-487a-a7ea-498499ce4ab3" providerId="ADAL" clId="{7B77F153-592D-49B5-BFF1-A2EAA9389930}" dt="2024-11-16T08:21:42.026" v="25255" actId="20577"/>
          <ac:spMkLst>
            <pc:docMk/>
            <pc:sldMk cId="615672403" sldId="1976"/>
            <ac:spMk id="44" creationId="{3AAA817A-B091-8552-134D-32929A841BC8}"/>
          </ac:spMkLst>
        </pc:spChg>
      </pc:sldChg>
      <pc:sldChg chg="addSp modSp add mod modAnim">
        <pc:chgData name="Mr J Bee (BWCET)" userId="a1856448-f297-487a-a7ea-498499ce4ab3" providerId="ADAL" clId="{7B77F153-592D-49B5-BFF1-A2EAA9389930}" dt="2024-11-16T08:26:34.960" v="25499" actId="20577"/>
        <pc:sldMkLst>
          <pc:docMk/>
          <pc:sldMk cId="2273528071" sldId="1977"/>
        </pc:sldMkLst>
        <pc:spChg chg="mod">
          <ac:chgData name="Mr J Bee (BWCET)" userId="a1856448-f297-487a-a7ea-498499ce4ab3" providerId="ADAL" clId="{7B77F153-592D-49B5-BFF1-A2EAA9389930}" dt="2024-11-16T08:26:21.100" v="25460" actId="255"/>
          <ac:spMkLst>
            <pc:docMk/>
            <pc:sldMk cId="2273528071" sldId="1977"/>
            <ac:spMk id="14" creationId="{A6EDB9CC-6AED-1170-A5FD-48D536B5CED2}"/>
          </ac:spMkLst>
        </pc:spChg>
        <pc:spChg chg="mod">
          <ac:chgData name="Mr J Bee (BWCET)" userId="a1856448-f297-487a-a7ea-498499ce4ab3" providerId="ADAL" clId="{7B77F153-592D-49B5-BFF1-A2EAA9389930}" dt="2024-11-16T08:22:38.969" v="25265" actId="20577"/>
          <ac:spMkLst>
            <pc:docMk/>
            <pc:sldMk cId="2273528071" sldId="1977"/>
            <ac:spMk id="18" creationId="{517BC6ED-D5B6-77EA-3161-109B7A33A7A5}"/>
          </ac:spMkLst>
        </pc:spChg>
        <pc:spChg chg="mod">
          <ac:chgData name="Mr J Bee (BWCET)" userId="a1856448-f297-487a-a7ea-498499ce4ab3" providerId="ADAL" clId="{7B77F153-592D-49B5-BFF1-A2EAA9389930}" dt="2024-11-16T08:22:47.674" v="25269" actId="20577"/>
          <ac:spMkLst>
            <pc:docMk/>
            <pc:sldMk cId="2273528071" sldId="1977"/>
            <ac:spMk id="20" creationId="{9A4C0928-D519-8C0E-AD1A-FBA09A9D4532}"/>
          </ac:spMkLst>
        </pc:spChg>
        <pc:spChg chg="mod">
          <ac:chgData name="Mr J Bee (BWCET)" userId="a1856448-f297-487a-a7ea-498499ce4ab3" providerId="ADAL" clId="{7B77F153-592D-49B5-BFF1-A2EAA9389930}" dt="2024-11-16T08:23:03.223" v="25278" actId="20577"/>
          <ac:spMkLst>
            <pc:docMk/>
            <pc:sldMk cId="2273528071" sldId="1977"/>
            <ac:spMk id="23" creationId="{3C090109-95FF-52A1-A42C-C21FB7851D29}"/>
          </ac:spMkLst>
        </pc:spChg>
        <pc:spChg chg="mod">
          <ac:chgData name="Mr J Bee (BWCET)" userId="a1856448-f297-487a-a7ea-498499ce4ab3" providerId="ADAL" clId="{7B77F153-592D-49B5-BFF1-A2EAA9389930}" dt="2024-11-16T08:26:34.960" v="25499" actId="20577"/>
          <ac:spMkLst>
            <pc:docMk/>
            <pc:sldMk cId="2273528071" sldId="1977"/>
            <ac:spMk id="27" creationId="{24834881-D6B7-B6BF-5C3E-BEBB373D9DB5}"/>
          </ac:spMkLst>
        </pc:spChg>
        <pc:spChg chg="mod">
          <ac:chgData name="Mr J Bee (BWCET)" userId="a1856448-f297-487a-a7ea-498499ce4ab3" providerId="ADAL" clId="{7B77F153-592D-49B5-BFF1-A2EAA9389930}" dt="2024-11-16T08:26:21.100" v="25460" actId="255"/>
          <ac:spMkLst>
            <pc:docMk/>
            <pc:sldMk cId="2273528071" sldId="1977"/>
            <ac:spMk id="31" creationId="{CD4D9714-7939-CD3F-000F-88924761116D}"/>
          </ac:spMkLst>
        </pc:spChg>
        <pc:spChg chg="mod">
          <ac:chgData name="Mr J Bee (BWCET)" userId="a1856448-f297-487a-a7ea-498499ce4ab3" providerId="ADAL" clId="{7B77F153-592D-49B5-BFF1-A2EAA9389930}" dt="2024-11-16T08:22:50.514" v="25271" actId="20577"/>
          <ac:spMkLst>
            <pc:docMk/>
            <pc:sldMk cId="2273528071" sldId="1977"/>
            <ac:spMk id="32" creationId="{B676BF9F-F50D-D0DD-CF21-C713207CE37B}"/>
          </ac:spMkLst>
        </pc:spChg>
        <pc:spChg chg="mod">
          <ac:chgData name="Mr J Bee (BWCET)" userId="a1856448-f297-487a-a7ea-498499ce4ab3" providerId="ADAL" clId="{7B77F153-592D-49B5-BFF1-A2EAA9389930}" dt="2024-11-16T08:22:53.183" v="25273" actId="20577"/>
          <ac:spMkLst>
            <pc:docMk/>
            <pc:sldMk cId="2273528071" sldId="1977"/>
            <ac:spMk id="36" creationId="{D0E58F23-DA40-CAA9-7205-16B90CC164CA}"/>
          </ac:spMkLst>
        </pc:spChg>
        <pc:spChg chg="mod">
          <ac:chgData name="Mr J Bee (BWCET)" userId="a1856448-f297-487a-a7ea-498499ce4ab3" providerId="ADAL" clId="{7B77F153-592D-49B5-BFF1-A2EAA9389930}" dt="2024-11-16T08:26:21.100" v="25460" actId="255"/>
          <ac:spMkLst>
            <pc:docMk/>
            <pc:sldMk cId="2273528071" sldId="1977"/>
            <ac:spMk id="133" creationId="{428FF340-2BE4-2FE7-B5AF-9316822DDB90}"/>
          </ac:spMkLst>
        </pc:spChg>
        <pc:spChg chg="mod">
          <ac:chgData name="Mr J Bee (BWCET)" userId="a1856448-f297-487a-a7ea-498499ce4ab3" providerId="ADAL" clId="{7B77F153-592D-49B5-BFF1-A2EAA9389930}" dt="2024-11-16T08:26:21.100" v="25460" actId="255"/>
          <ac:spMkLst>
            <pc:docMk/>
            <pc:sldMk cId="2273528071" sldId="1977"/>
            <ac:spMk id="134" creationId="{A5BE156A-12E5-1327-CC60-9C4A4806B5DD}"/>
          </ac:spMkLst>
        </pc:spChg>
        <pc:spChg chg="mod">
          <ac:chgData name="Mr J Bee (BWCET)" userId="a1856448-f297-487a-a7ea-498499ce4ab3" providerId="ADAL" clId="{7B77F153-592D-49B5-BFF1-A2EAA9389930}" dt="2024-11-16T08:26:21.100" v="25460" actId="255"/>
          <ac:spMkLst>
            <pc:docMk/>
            <pc:sldMk cId="2273528071" sldId="1977"/>
            <ac:spMk id="135" creationId="{B964946C-FABB-6D66-11E2-AA4C489F4698}"/>
          </ac:spMkLst>
        </pc:spChg>
        <pc:spChg chg="mod">
          <ac:chgData name="Mr J Bee (BWCET)" userId="a1856448-f297-487a-a7ea-498499ce4ab3" providerId="ADAL" clId="{7B77F153-592D-49B5-BFF1-A2EAA9389930}" dt="2024-11-16T08:26:21.100" v="25460" actId="255"/>
          <ac:spMkLst>
            <pc:docMk/>
            <pc:sldMk cId="2273528071" sldId="1977"/>
            <ac:spMk id="136" creationId="{C09427EF-D7D6-D90A-C5DD-F8834EECD2F3}"/>
          </ac:spMkLst>
        </pc:spChg>
        <pc:spChg chg="mod">
          <ac:chgData name="Mr J Bee (BWCET)" userId="a1856448-f297-487a-a7ea-498499ce4ab3" providerId="ADAL" clId="{7B77F153-592D-49B5-BFF1-A2EAA9389930}" dt="2024-11-16T08:26:21.100" v="25460" actId="255"/>
          <ac:spMkLst>
            <pc:docMk/>
            <pc:sldMk cId="2273528071" sldId="1977"/>
            <ac:spMk id="137" creationId="{1C456D58-39F9-1992-F5D3-B49999C23098}"/>
          </ac:spMkLst>
        </pc:spChg>
        <pc:spChg chg="mod">
          <ac:chgData name="Mr J Bee (BWCET)" userId="a1856448-f297-487a-a7ea-498499ce4ab3" providerId="ADAL" clId="{7B77F153-592D-49B5-BFF1-A2EAA9389930}" dt="2024-11-16T08:26:21.100" v="25460" actId="255"/>
          <ac:spMkLst>
            <pc:docMk/>
            <pc:sldMk cId="2273528071" sldId="1977"/>
            <ac:spMk id="138" creationId="{4EBB869D-3D5E-42C6-3B35-405C191E1619}"/>
          </ac:spMkLst>
        </pc:spChg>
        <pc:spChg chg="mod">
          <ac:chgData name="Mr J Bee (BWCET)" userId="a1856448-f297-487a-a7ea-498499ce4ab3" providerId="ADAL" clId="{7B77F153-592D-49B5-BFF1-A2EAA9389930}" dt="2024-11-16T08:26:21.100" v="25460" actId="255"/>
          <ac:spMkLst>
            <pc:docMk/>
            <pc:sldMk cId="2273528071" sldId="1977"/>
            <ac:spMk id="139" creationId="{D42464DE-5267-DA6C-AC3A-30BCEE708B58}"/>
          </ac:spMkLst>
        </pc:spChg>
        <pc:grpChg chg="mod">
          <ac:chgData name="Mr J Bee (BWCET)" userId="a1856448-f297-487a-a7ea-498499ce4ab3" providerId="ADAL" clId="{7B77F153-592D-49B5-BFF1-A2EAA9389930}" dt="2024-11-16T08:26:27.449" v="25462" actId="1076"/>
          <ac:grpSpMkLst>
            <pc:docMk/>
            <pc:sldMk cId="2273528071" sldId="1977"/>
            <ac:grpSpMk id="2" creationId="{D3F77F1C-6C5F-45BE-90CD-2A5606F6B473}"/>
          </ac:grpSpMkLst>
        </pc:grpChg>
        <pc:grpChg chg="add mod">
          <ac:chgData name="Mr J Bee (BWCET)" userId="a1856448-f297-487a-a7ea-498499ce4ab3" providerId="ADAL" clId="{7B77F153-592D-49B5-BFF1-A2EAA9389930}" dt="2024-11-16T08:26:23.712" v="25461" actId="1076"/>
          <ac:grpSpMkLst>
            <pc:docMk/>
            <pc:sldMk cId="2273528071" sldId="1977"/>
            <ac:grpSpMk id="4" creationId="{96733803-8235-B1E8-8614-5532E9B1F1D3}"/>
          </ac:grpSpMkLst>
        </pc:grpChg>
        <pc:cxnChg chg="mod">
          <ac:chgData name="Mr J Bee (BWCET)" userId="a1856448-f297-487a-a7ea-498499ce4ab3" providerId="ADAL" clId="{7B77F153-592D-49B5-BFF1-A2EAA9389930}" dt="2024-11-16T08:26:21.100" v="25460" actId="255"/>
          <ac:cxnSpMkLst>
            <pc:docMk/>
            <pc:sldMk cId="2273528071" sldId="1977"/>
            <ac:cxnSpMk id="3" creationId="{7EA79E73-8555-3474-CC24-F4A176AA389A}"/>
          </ac:cxnSpMkLst>
        </pc:cxnChg>
        <pc:cxnChg chg="mod">
          <ac:chgData name="Mr J Bee (BWCET)" userId="a1856448-f297-487a-a7ea-498499ce4ab3" providerId="ADAL" clId="{7B77F153-592D-49B5-BFF1-A2EAA9389930}" dt="2024-11-16T08:26:21.100" v="25460" actId="255"/>
          <ac:cxnSpMkLst>
            <pc:docMk/>
            <pc:sldMk cId="2273528071" sldId="1977"/>
            <ac:cxnSpMk id="13" creationId="{E34A5031-69A9-D82A-B8A2-137138B3C59D}"/>
          </ac:cxnSpMkLst>
        </pc:cxnChg>
        <pc:cxnChg chg="mod">
          <ac:chgData name="Mr J Bee (BWCET)" userId="a1856448-f297-487a-a7ea-498499ce4ab3" providerId="ADAL" clId="{7B77F153-592D-49B5-BFF1-A2EAA9389930}" dt="2024-11-16T08:26:21.100" v="25460" actId="255"/>
          <ac:cxnSpMkLst>
            <pc:docMk/>
            <pc:sldMk cId="2273528071" sldId="1977"/>
            <ac:cxnSpMk id="41" creationId="{03CC2813-4CC5-C826-D9D0-40AECDEA86B1}"/>
          </ac:cxnSpMkLst>
        </pc:cxnChg>
      </pc:sldChg>
      <pc:sldChg chg="addSp modSp add mod modAnim">
        <pc:chgData name="Mr J Bee (BWCET)" userId="a1856448-f297-487a-a7ea-498499ce4ab3" providerId="ADAL" clId="{7B77F153-592D-49B5-BFF1-A2EAA9389930}" dt="2024-11-16T08:24:36.242" v="25367" actId="20577"/>
        <pc:sldMkLst>
          <pc:docMk/>
          <pc:sldMk cId="260260491" sldId="1978"/>
        </pc:sldMkLst>
        <pc:spChg chg="mod">
          <ac:chgData name="Mr J Bee (BWCET)" userId="a1856448-f297-487a-a7ea-498499ce4ab3" providerId="ADAL" clId="{7B77F153-592D-49B5-BFF1-A2EAA9389930}" dt="2024-11-16T08:24:13.055" v="25320" actId="255"/>
          <ac:spMkLst>
            <pc:docMk/>
            <pc:sldMk cId="260260491" sldId="1978"/>
            <ac:spMk id="14" creationId="{AB6F8990-ACDB-2D4F-7D2D-95E0B5E26354}"/>
          </ac:spMkLst>
        </pc:spChg>
        <pc:spChg chg="mod">
          <ac:chgData name="Mr J Bee (BWCET)" userId="a1856448-f297-487a-a7ea-498499ce4ab3" providerId="ADAL" clId="{7B77F153-592D-49B5-BFF1-A2EAA9389930}" dt="2024-11-16T08:24:36.242" v="25367" actId="20577"/>
          <ac:spMkLst>
            <pc:docMk/>
            <pc:sldMk cId="260260491" sldId="1978"/>
            <ac:spMk id="27" creationId="{D215AD29-583A-54B4-EDB8-72F08A1C1B27}"/>
          </ac:spMkLst>
        </pc:spChg>
        <pc:spChg chg="mod">
          <ac:chgData name="Mr J Bee (BWCET)" userId="a1856448-f297-487a-a7ea-498499ce4ab3" providerId="ADAL" clId="{7B77F153-592D-49B5-BFF1-A2EAA9389930}" dt="2024-11-16T08:24:13.055" v="25320" actId="255"/>
          <ac:spMkLst>
            <pc:docMk/>
            <pc:sldMk cId="260260491" sldId="1978"/>
            <ac:spMk id="31" creationId="{CC39EE68-440A-4883-AA0C-20BB767D81D9}"/>
          </ac:spMkLst>
        </pc:spChg>
        <pc:spChg chg="mod">
          <ac:chgData name="Mr J Bee (BWCET)" userId="a1856448-f297-487a-a7ea-498499ce4ab3" providerId="ADAL" clId="{7B77F153-592D-49B5-BFF1-A2EAA9389930}" dt="2024-11-16T08:24:13.055" v="25320" actId="255"/>
          <ac:spMkLst>
            <pc:docMk/>
            <pc:sldMk cId="260260491" sldId="1978"/>
            <ac:spMk id="133" creationId="{FDAF006C-2D89-494C-686D-471960A70E94}"/>
          </ac:spMkLst>
        </pc:spChg>
        <pc:spChg chg="mod">
          <ac:chgData name="Mr J Bee (BWCET)" userId="a1856448-f297-487a-a7ea-498499ce4ab3" providerId="ADAL" clId="{7B77F153-592D-49B5-BFF1-A2EAA9389930}" dt="2024-11-16T08:24:13.055" v="25320" actId="255"/>
          <ac:spMkLst>
            <pc:docMk/>
            <pc:sldMk cId="260260491" sldId="1978"/>
            <ac:spMk id="134" creationId="{D9A6E055-0AAD-7BFE-A199-BF408B2C5D66}"/>
          </ac:spMkLst>
        </pc:spChg>
        <pc:spChg chg="mod">
          <ac:chgData name="Mr J Bee (BWCET)" userId="a1856448-f297-487a-a7ea-498499ce4ab3" providerId="ADAL" clId="{7B77F153-592D-49B5-BFF1-A2EAA9389930}" dt="2024-11-16T08:24:13.055" v="25320" actId="255"/>
          <ac:spMkLst>
            <pc:docMk/>
            <pc:sldMk cId="260260491" sldId="1978"/>
            <ac:spMk id="135" creationId="{65038863-0220-5461-2680-409CDE768508}"/>
          </ac:spMkLst>
        </pc:spChg>
        <pc:spChg chg="mod">
          <ac:chgData name="Mr J Bee (BWCET)" userId="a1856448-f297-487a-a7ea-498499ce4ab3" providerId="ADAL" clId="{7B77F153-592D-49B5-BFF1-A2EAA9389930}" dt="2024-11-16T08:24:13.055" v="25320" actId="255"/>
          <ac:spMkLst>
            <pc:docMk/>
            <pc:sldMk cId="260260491" sldId="1978"/>
            <ac:spMk id="136" creationId="{D3068EC3-B2F0-1348-E472-EC10BC615C6F}"/>
          </ac:spMkLst>
        </pc:spChg>
        <pc:spChg chg="mod">
          <ac:chgData name="Mr J Bee (BWCET)" userId="a1856448-f297-487a-a7ea-498499ce4ab3" providerId="ADAL" clId="{7B77F153-592D-49B5-BFF1-A2EAA9389930}" dt="2024-11-16T08:24:13.055" v="25320" actId="255"/>
          <ac:spMkLst>
            <pc:docMk/>
            <pc:sldMk cId="260260491" sldId="1978"/>
            <ac:spMk id="137" creationId="{E4A7285A-2AEF-B31A-3FB7-7EEEE462E759}"/>
          </ac:spMkLst>
        </pc:spChg>
        <pc:spChg chg="mod">
          <ac:chgData name="Mr J Bee (BWCET)" userId="a1856448-f297-487a-a7ea-498499ce4ab3" providerId="ADAL" clId="{7B77F153-592D-49B5-BFF1-A2EAA9389930}" dt="2024-11-16T08:24:13.055" v="25320" actId="255"/>
          <ac:spMkLst>
            <pc:docMk/>
            <pc:sldMk cId="260260491" sldId="1978"/>
            <ac:spMk id="138" creationId="{F6378742-462E-1B97-AFC7-6C64D454F1DF}"/>
          </ac:spMkLst>
        </pc:spChg>
        <pc:spChg chg="mod">
          <ac:chgData name="Mr J Bee (BWCET)" userId="a1856448-f297-487a-a7ea-498499ce4ab3" providerId="ADAL" clId="{7B77F153-592D-49B5-BFF1-A2EAA9389930}" dt="2024-11-16T08:24:13.055" v="25320" actId="255"/>
          <ac:spMkLst>
            <pc:docMk/>
            <pc:sldMk cId="260260491" sldId="1978"/>
            <ac:spMk id="139" creationId="{EC7F4BFF-8F3C-96F7-7977-E66F0316E5C6}"/>
          </ac:spMkLst>
        </pc:spChg>
        <pc:grpChg chg="mod">
          <ac:chgData name="Mr J Bee (BWCET)" userId="a1856448-f297-487a-a7ea-498499ce4ab3" providerId="ADAL" clId="{7B77F153-592D-49B5-BFF1-A2EAA9389930}" dt="2024-11-16T08:24:23.885" v="25322" actId="1076"/>
          <ac:grpSpMkLst>
            <pc:docMk/>
            <pc:sldMk cId="260260491" sldId="1978"/>
            <ac:grpSpMk id="2" creationId="{A33C943F-43CC-5375-271C-F04EEAA2EB27}"/>
          </ac:grpSpMkLst>
        </pc:grpChg>
        <pc:grpChg chg="add mod">
          <ac:chgData name="Mr J Bee (BWCET)" userId="a1856448-f297-487a-a7ea-498499ce4ab3" providerId="ADAL" clId="{7B77F153-592D-49B5-BFF1-A2EAA9389930}" dt="2024-11-16T08:24:18.871" v="25321" actId="1076"/>
          <ac:grpSpMkLst>
            <pc:docMk/>
            <pc:sldMk cId="260260491" sldId="1978"/>
            <ac:grpSpMk id="4" creationId="{B5767C7B-C0C8-5603-B8CC-F98532A9B326}"/>
          </ac:grpSpMkLst>
        </pc:grpChg>
        <pc:cxnChg chg="mod">
          <ac:chgData name="Mr J Bee (BWCET)" userId="a1856448-f297-487a-a7ea-498499ce4ab3" providerId="ADAL" clId="{7B77F153-592D-49B5-BFF1-A2EAA9389930}" dt="2024-11-16T08:24:13.055" v="25320" actId="255"/>
          <ac:cxnSpMkLst>
            <pc:docMk/>
            <pc:sldMk cId="260260491" sldId="1978"/>
            <ac:cxnSpMk id="3" creationId="{2466964F-B5B2-0D71-1797-4E6F6B076109}"/>
          </ac:cxnSpMkLst>
        </pc:cxnChg>
        <pc:cxnChg chg="mod">
          <ac:chgData name="Mr J Bee (BWCET)" userId="a1856448-f297-487a-a7ea-498499ce4ab3" providerId="ADAL" clId="{7B77F153-592D-49B5-BFF1-A2EAA9389930}" dt="2024-11-16T08:24:13.055" v="25320" actId="255"/>
          <ac:cxnSpMkLst>
            <pc:docMk/>
            <pc:sldMk cId="260260491" sldId="1978"/>
            <ac:cxnSpMk id="13" creationId="{65DFE8B9-2654-11EC-260F-301B4847DA86}"/>
          </ac:cxnSpMkLst>
        </pc:cxnChg>
        <pc:cxnChg chg="mod">
          <ac:chgData name="Mr J Bee (BWCET)" userId="a1856448-f297-487a-a7ea-498499ce4ab3" providerId="ADAL" clId="{7B77F153-592D-49B5-BFF1-A2EAA9389930}" dt="2024-11-16T08:24:13.055" v="25320" actId="255"/>
          <ac:cxnSpMkLst>
            <pc:docMk/>
            <pc:sldMk cId="260260491" sldId="1978"/>
            <ac:cxnSpMk id="41" creationId="{858C66CE-E94B-FBFD-5399-4C97E5FF3A0B}"/>
          </ac:cxnSpMkLst>
        </pc:cxnChg>
      </pc:sldChg>
      <pc:sldChg chg="addSp delSp modSp add mod modAnim">
        <pc:chgData name="Mr J Bee (BWCET)" userId="a1856448-f297-487a-a7ea-498499ce4ab3" providerId="ADAL" clId="{7B77F153-592D-49B5-BFF1-A2EAA9389930}" dt="2024-11-16T08:25:57.745" v="25457" actId="165"/>
        <pc:sldMkLst>
          <pc:docMk/>
          <pc:sldMk cId="1359012258" sldId="1979"/>
        </pc:sldMkLst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14" creationId="{C1FC37F1-C47D-2DD8-69C9-0FEB9DEAB643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18" creationId="{0337EC15-CB8A-D88B-6D82-4BA2697DE04F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20" creationId="{EED948DD-5D88-9732-D4D2-585FF7263BDF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23" creationId="{340CE961-442F-2179-3925-38D9917E198F}"/>
          </ac:spMkLst>
        </pc:spChg>
        <pc:spChg chg="mod">
          <ac:chgData name="Mr J Bee (BWCET)" userId="a1856448-f297-487a-a7ea-498499ce4ab3" providerId="ADAL" clId="{7B77F153-592D-49B5-BFF1-A2EAA9389930}" dt="2024-11-16T08:25:50.548" v="25456" actId="20577"/>
          <ac:spMkLst>
            <pc:docMk/>
            <pc:sldMk cId="1359012258" sldId="1979"/>
            <ac:spMk id="27" creationId="{7C6FED45-7FA8-1B5F-86DC-00EB600C0242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31" creationId="{0335A3FB-A498-97BD-8131-FA126761E97C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32" creationId="{D1D17759-314C-1D5B-8914-30D3E60BB413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33" creationId="{B1FFE38D-8316-94B3-DCA5-6B6A0C0DD409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36" creationId="{183584FA-DD3C-0A8B-8982-73F73464362A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37" creationId="{273FDD2E-14DA-F8B0-C73C-616EF054B4FF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43" creationId="{84925B6C-3F70-E4F9-F9BF-F4209D82D1A2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133" creationId="{6BCB00C2-A9A7-E4BD-9D16-1330757CA8E6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134" creationId="{F056EE35-EC37-4E6B-4ACF-173674720B5E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135" creationId="{CFB07D8E-AD91-4F7B-BE28-BA0BED6EAE67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136" creationId="{95955EB3-9974-F1DD-BE5C-88DDA0E43B24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137" creationId="{29081E3E-1D05-4B82-C29E-E98A6349A1D7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138" creationId="{A74AF7AF-6CEE-9ADF-AC32-7DF6B3DA1B1F}"/>
          </ac:spMkLst>
        </pc:spChg>
        <pc:spChg chg="mod topLvl">
          <ac:chgData name="Mr J Bee (BWCET)" userId="a1856448-f297-487a-a7ea-498499ce4ab3" providerId="ADAL" clId="{7B77F153-592D-49B5-BFF1-A2EAA9389930}" dt="2024-11-16T08:25:57.745" v="25457" actId="165"/>
          <ac:spMkLst>
            <pc:docMk/>
            <pc:sldMk cId="1359012258" sldId="1979"/>
            <ac:spMk id="139" creationId="{19D9B436-C1A0-CC75-1D26-A9D7A19A094A}"/>
          </ac:spMkLst>
        </pc:spChg>
        <pc:grpChg chg="del mod">
          <ac:chgData name="Mr J Bee (BWCET)" userId="a1856448-f297-487a-a7ea-498499ce4ab3" providerId="ADAL" clId="{7B77F153-592D-49B5-BFF1-A2EAA9389930}" dt="2024-11-16T08:25:57.745" v="25457" actId="165"/>
          <ac:grpSpMkLst>
            <pc:docMk/>
            <pc:sldMk cId="1359012258" sldId="1979"/>
            <ac:grpSpMk id="2" creationId="{1C07BDDE-622A-9424-BDAE-8DC4EC256A41}"/>
          </ac:grpSpMkLst>
        </pc:grpChg>
        <pc:grpChg chg="add del mod">
          <ac:chgData name="Mr J Bee (BWCET)" userId="a1856448-f297-487a-a7ea-498499ce4ab3" providerId="ADAL" clId="{7B77F153-592D-49B5-BFF1-A2EAA9389930}" dt="2024-11-16T08:25:57.745" v="25457" actId="165"/>
          <ac:grpSpMkLst>
            <pc:docMk/>
            <pc:sldMk cId="1359012258" sldId="1979"/>
            <ac:grpSpMk id="4" creationId="{470A03D8-2024-ABB1-CE29-30FBEAB174CD}"/>
          </ac:grpSpMkLst>
        </pc:grpChg>
        <pc:cxnChg chg="mod topLvl">
          <ac:chgData name="Mr J Bee (BWCET)" userId="a1856448-f297-487a-a7ea-498499ce4ab3" providerId="ADAL" clId="{7B77F153-592D-49B5-BFF1-A2EAA9389930}" dt="2024-11-16T08:25:57.745" v="25457" actId="165"/>
          <ac:cxnSpMkLst>
            <pc:docMk/>
            <pc:sldMk cId="1359012258" sldId="1979"/>
            <ac:cxnSpMk id="3" creationId="{DF7A27ED-B2B3-C0F3-ECCF-7E2F771ABD60}"/>
          </ac:cxnSpMkLst>
        </pc:cxnChg>
        <pc:cxnChg chg="mod topLvl">
          <ac:chgData name="Mr J Bee (BWCET)" userId="a1856448-f297-487a-a7ea-498499ce4ab3" providerId="ADAL" clId="{7B77F153-592D-49B5-BFF1-A2EAA9389930}" dt="2024-11-16T08:25:57.745" v="25457" actId="165"/>
          <ac:cxnSpMkLst>
            <pc:docMk/>
            <pc:sldMk cId="1359012258" sldId="1979"/>
            <ac:cxnSpMk id="13" creationId="{6CF6FA8C-8DCF-4AC2-65F6-E786A6C97285}"/>
          </ac:cxnSpMkLst>
        </pc:cxnChg>
        <pc:cxnChg chg="mod topLvl">
          <ac:chgData name="Mr J Bee (BWCET)" userId="a1856448-f297-487a-a7ea-498499ce4ab3" providerId="ADAL" clId="{7B77F153-592D-49B5-BFF1-A2EAA9389930}" dt="2024-11-16T08:25:57.745" v="25457" actId="165"/>
          <ac:cxnSpMkLst>
            <pc:docMk/>
            <pc:sldMk cId="1359012258" sldId="1979"/>
            <ac:cxnSpMk id="28" creationId="{D11CA693-36E2-E8CC-0BDF-BF7FE5ADC1C0}"/>
          </ac:cxnSpMkLst>
        </pc:cxnChg>
        <pc:cxnChg chg="mod topLvl">
          <ac:chgData name="Mr J Bee (BWCET)" userId="a1856448-f297-487a-a7ea-498499ce4ab3" providerId="ADAL" clId="{7B77F153-592D-49B5-BFF1-A2EAA9389930}" dt="2024-11-16T08:25:57.745" v="25457" actId="165"/>
          <ac:cxnSpMkLst>
            <pc:docMk/>
            <pc:sldMk cId="1359012258" sldId="1979"/>
            <ac:cxnSpMk id="29" creationId="{7600A102-8ABD-85AF-51D3-5FFAAA937A05}"/>
          </ac:cxnSpMkLst>
        </pc:cxnChg>
        <pc:cxnChg chg="mod topLvl">
          <ac:chgData name="Mr J Bee (BWCET)" userId="a1856448-f297-487a-a7ea-498499ce4ab3" providerId="ADAL" clId="{7B77F153-592D-49B5-BFF1-A2EAA9389930}" dt="2024-11-16T08:25:57.745" v="25457" actId="165"/>
          <ac:cxnSpMkLst>
            <pc:docMk/>
            <pc:sldMk cId="1359012258" sldId="1979"/>
            <ac:cxnSpMk id="34" creationId="{2D36ECCD-7D18-DE8B-BF7E-AF0F78CDE298}"/>
          </ac:cxnSpMkLst>
        </pc:cxnChg>
        <pc:cxnChg chg="mod topLvl">
          <ac:chgData name="Mr J Bee (BWCET)" userId="a1856448-f297-487a-a7ea-498499ce4ab3" providerId="ADAL" clId="{7B77F153-592D-49B5-BFF1-A2EAA9389930}" dt="2024-11-16T08:25:57.745" v="25457" actId="165"/>
          <ac:cxnSpMkLst>
            <pc:docMk/>
            <pc:sldMk cId="1359012258" sldId="1979"/>
            <ac:cxnSpMk id="35" creationId="{1967BCFF-FED8-8E08-93AE-CDC3774AC0E6}"/>
          </ac:cxnSpMkLst>
        </pc:cxnChg>
        <pc:cxnChg chg="mod topLvl">
          <ac:chgData name="Mr J Bee (BWCET)" userId="a1856448-f297-487a-a7ea-498499ce4ab3" providerId="ADAL" clId="{7B77F153-592D-49B5-BFF1-A2EAA9389930}" dt="2024-11-16T08:25:57.745" v="25457" actId="165"/>
          <ac:cxnSpMkLst>
            <pc:docMk/>
            <pc:sldMk cId="1359012258" sldId="1979"/>
            <ac:cxnSpMk id="38" creationId="{A94C7333-22E7-5600-0A79-3F8390A1B082}"/>
          </ac:cxnSpMkLst>
        </pc:cxnChg>
        <pc:cxnChg chg="mod topLvl">
          <ac:chgData name="Mr J Bee (BWCET)" userId="a1856448-f297-487a-a7ea-498499ce4ab3" providerId="ADAL" clId="{7B77F153-592D-49B5-BFF1-A2EAA9389930}" dt="2024-11-16T08:25:57.745" v="25457" actId="165"/>
          <ac:cxnSpMkLst>
            <pc:docMk/>
            <pc:sldMk cId="1359012258" sldId="1979"/>
            <ac:cxnSpMk id="39" creationId="{A3E0C20A-7740-2845-0E07-0A17A1C8DBE5}"/>
          </ac:cxnSpMkLst>
        </pc:cxnChg>
        <pc:cxnChg chg="mod topLvl">
          <ac:chgData name="Mr J Bee (BWCET)" userId="a1856448-f297-487a-a7ea-498499ce4ab3" providerId="ADAL" clId="{7B77F153-592D-49B5-BFF1-A2EAA9389930}" dt="2024-11-16T08:25:57.745" v="25457" actId="165"/>
          <ac:cxnSpMkLst>
            <pc:docMk/>
            <pc:sldMk cId="1359012258" sldId="1979"/>
            <ac:cxnSpMk id="41" creationId="{45707AC3-F8A6-E0DB-A897-76825CFBD9ED}"/>
          </ac:cxnSpMkLst>
        </pc:cxnChg>
      </pc:sldChg>
      <pc:sldChg chg="addSp delSp modSp add mod">
        <pc:chgData name="Mr J Bee (BWCET)" userId="a1856448-f297-487a-a7ea-498499ce4ab3" providerId="ADAL" clId="{7B77F153-592D-49B5-BFF1-A2EAA9389930}" dt="2024-11-16T08:28:21.268" v="25590" actId="20577"/>
        <pc:sldMkLst>
          <pc:docMk/>
          <pc:sldMk cId="86899108" sldId="1980"/>
        </pc:sldMkLst>
        <pc:spChg chg="del">
          <ac:chgData name="Mr J Bee (BWCET)" userId="a1856448-f297-487a-a7ea-498499ce4ab3" providerId="ADAL" clId="{7B77F153-592D-49B5-BFF1-A2EAA9389930}" dt="2024-11-16T08:26:45.080" v="25501" actId="478"/>
          <ac:spMkLst>
            <pc:docMk/>
            <pc:sldMk cId="86899108" sldId="1980"/>
            <ac:spMk id="2" creationId="{9B241B23-F14C-22CB-3724-0CAE778CC04C}"/>
          </ac:spMkLst>
        </pc:spChg>
        <pc:spChg chg="add mod">
          <ac:chgData name="Mr J Bee (BWCET)" userId="a1856448-f297-487a-a7ea-498499ce4ab3" providerId="ADAL" clId="{7B77F153-592D-49B5-BFF1-A2EAA9389930}" dt="2024-11-16T08:27:15.094" v="25544" actId="20577"/>
          <ac:spMkLst>
            <pc:docMk/>
            <pc:sldMk cId="86899108" sldId="1980"/>
            <ac:spMk id="3" creationId="{043413A5-B1BE-B527-46AE-C3156CD766DA}"/>
          </ac:spMkLst>
        </pc:spChg>
        <pc:spChg chg="add mod">
          <ac:chgData name="Mr J Bee (BWCET)" userId="a1856448-f297-487a-a7ea-498499ce4ab3" providerId="ADAL" clId="{7B77F153-592D-49B5-BFF1-A2EAA9389930}" dt="2024-11-16T08:27:12.655" v="25542" actId="1076"/>
          <ac:spMkLst>
            <pc:docMk/>
            <pc:sldMk cId="86899108" sldId="1980"/>
            <ac:spMk id="4" creationId="{1BBEBA49-EE6C-04CF-D674-CBDF91FA562F}"/>
          </ac:spMkLst>
        </pc:spChg>
        <pc:spChg chg="add mod">
          <ac:chgData name="Mr J Bee (BWCET)" userId="a1856448-f297-487a-a7ea-498499ce4ab3" providerId="ADAL" clId="{7B77F153-592D-49B5-BFF1-A2EAA9389930}" dt="2024-11-16T08:27:22.043" v="25548" actId="20577"/>
          <ac:spMkLst>
            <pc:docMk/>
            <pc:sldMk cId="86899108" sldId="1980"/>
            <ac:spMk id="6" creationId="{841314E2-E7AC-D294-B16D-F1A570638634}"/>
          </ac:spMkLst>
        </pc:spChg>
        <pc:spChg chg="del">
          <ac:chgData name="Mr J Bee (BWCET)" userId="a1856448-f297-487a-a7ea-498499ce4ab3" providerId="ADAL" clId="{7B77F153-592D-49B5-BFF1-A2EAA9389930}" dt="2024-11-16T08:27:05.768" v="25539" actId="478"/>
          <ac:spMkLst>
            <pc:docMk/>
            <pc:sldMk cId="86899108" sldId="1980"/>
            <ac:spMk id="7" creationId="{67682448-5CC4-9B22-E0D6-3C65CB9E687B}"/>
          </ac:spMkLst>
        </pc:spChg>
        <pc:spChg chg="del">
          <ac:chgData name="Mr J Bee (BWCET)" userId="a1856448-f297-487a-a7ea-498499ce4ab3" providerId="ADAL" clId="{7B77F153-592D-49B5-BFF1-A2EAA9389930}" dt="2024-11-16T08:27:05.768" v="25539" actId="478"/>
          <ac:spMkLst>
            <pc:docMk/>
            <pc:sldMk cId="86899108" sldId="1980"/>
            <ac:spMk id="8" creationId="{557091E8-66BA-7E10-C6AA-5DFF2BA3D302}"/>
          </ac:spMkLst>
        </pc:spChg>
        <pc:spChg chg="del">
          <ac:chgData name="Mr J Bee (BWCET)" userId="a1856448-f297-487a-a7ea-498499ce4ab3" providerId="ADAL" clId="{7B77F153-592D-49B5-BFF1-A2EAA9389930}" dt="2024-11-16T08:27:05.768" v="25539" actId="478"/>
          <ac:spMkLst>
            <pc:docMk/>
            <pc:sldMk cId="86899108" sldId="1980"/>
            <ac:spMk id="9" creationId="{0D410AC0-7E75-461A-E512-9C941CB319A7}"/>
          </ac:spMkLst>
        </pc:spChg>
        <pc:spChg chg="del">
          <ac:chgData name="Mr J Bee (BWCET)" userId="a1856448-f297-487a-a7ea-498499ce4ab3" providerId="ADAL" clId="{7B77F153-592D-49B5-BFF1-A2EAA9389930}" dt="2024-11-16T08:27:05.768" v="25539" actId="478"/>
          <ac:spMkLst>
            <pc:docMk/>
            <pc:sldMk cId="86899108" sldId="1980"/>
            <ac:spMk id="10" creationId="{52DCF1F2-4766-461D-0B28-28910760A67F}"/>
          </ac:spMkLst>
        </pc:spChg>
        <pc:spChg chg="add mod">
          <ac:chgData name="Mr J Bee (BWCET)" userId="a1856448-f297-487a-a7ea-498499ce4ab3" providerId="ADAL" clId="{7B77F153-592D-49B5-BFF1-A2EAA9389930}" dt="2024-11-16T08:27:20.659" v="25546" actId="1076"/>
          <ac:spMkLst>
            <pc:docMk/>
            <pc:sldMk cId="86899108" sldId="1980"/>
            <ac:spMk id="11" creationId="{8FF6E865-E3EC-C855-26C4-E1C501ACB2BF}"/>
          </ac:spMkLst>
        </pc:spChg>
        <pc:spChg chg="add mod">
          <ac:chgData name="Mr J Bee (BWCET)" userId="a1856448-f297-487a-a7ea-498499ce4ab3" providerId="ADAL" clId="{7B77F153-592D-49B5-BFF1-A2EAA9389930}" dt="2024-11-16T08:27:34.824" v="25554" actId="20577"/>
          <ac:spMkLst>
            <pc:docMk/>
            <pc:sldMk cId="86899108" sldId="1980"/>
            <ac:spMk id="12" creationId="{4CB56532-7776-E021-8409-472EEB8EC90D}"/>
          </ac:spMkLst>
        </pc:spChg>
        <pc:spChg chg="del">
          <ac:chgData name="Mr J Bee (BWCET)" userId="a1856448-f297-487a-a7ea-498499ce4ab3" providerId="ADAL" clId="{7B77F153-592D-49B5-BFF1-A2EAA9389930}" dt="2024-11-16T08:27:07.796" v="25540" actId="478"/>
          <ac:spMkLst>
            <pc:docMk/>
            <pc:sldMk cId="86899108" sldId="1980"/>
            <ac:spMk id="13" creationId="{6559AC99-BE49-016D-E191-6D2385D50A55}"/>
          </ac:spMkLst>
        </pc:spChg>
        <pc:spChg chg="del">
          <ac:chgData name="Mr J Bee (BWCET)" userId="a1856448-f297-487a-a7ea-498499ce4ab3" providerId="ADAL" clId="{7B77F153-592D-49B5-BFF1-A2EAA9389930}" dt="2024-11-16T08:27:07.796" v="25540" actId="478"/>
          <ac:spMkLst>
            <pc:docMk/>
            <pc:sldMk cId="86899108" sldId="1980"/>
            <ac:spMk id="14" creationId="{3991C9B0-78C2-492F-8654-66012E06ED23}"/>
          </ac:spMkLst>
        </pc:spChg>
        <pc:spChg chg="del">
          <ac:chgData name="Mr J Bee (BWCET)" userId="a1856448-f297-487a-a7ea-498499ce4ab3" providerId="ADAL" clId="{7B77F153-592D-49B5-BFF1-A2EAA9389930}" dt="2024-11-16T08:27:05.768" v="25539" actId="478"/>
          <ac:spMkLst>
            <pc:docMk/>
            <pc:sldMk cId="86899108" sldId="1980"/>
            <ac:spMk id="15" creationId="{3D46FD00-C130-D42F-FC16-862166C41673}"/>
          </ac:spMkLst>
        </pc:spChg>
        <pc:spChg chg="del">
          <ac:chgData name="Mr J Bee (BWCET)" userId="a1856448-f297-487a-a7ea-498499ce4ab3" providerId="ADAL" clId="{7B77F153-592D-49B5-BFF1-A2EAA9389930}" dt="2024-11-16T08:27:05.768" v="25539" actId="478"/>
          <ac:spMkLst>
            <pc:docMk/>
            <pc:sldMk cId="86899108" sldId="1980"/>
            <ac:spMk id="16" creationId="{4886D640-5AC0-3089-7DDE-1B9551F11902}"/>
          </ac:spMkLst>
        </pc:spChg>
        <pc:spChg chg="add mod">
          <ac:chgData name="Mr J Bee (BWCET)" userId="a1856448-f297-487a-a7ea-498499ce4ab3" providerId="ADAL" clId="{7B77F153-592D-49B5-BFF1-A2EAA9389930}" dt="2024-11-16T08:27:28.122" v="25550" actId="1076"/>
          <ac:spMkLst>
            <pc:docMk/>
            <pc:sldMk cId="86899108" sldId="1980"/>
            <ac:spMk id="17" creationId="{4D71BBE1-E2BE-CCD2-5D42-DA9CB3A6B532}"/>
          </ac:spMkLst>
        </pc:spChg>
        <pc:spChg chg="add mod">
          <ac:chgData name="Mr J Bee (BWCET)" userId="a1856448-f297-487a-a7ea-498499ce4ab3" providerId="ADAL" clId="{7B77F153-592D-49B5-BFF1-A2EAA9389930}" dt="2024-11-16T08:28:01.127" v="25576" actId="20577"/>
          <ac:spMkLst>
            <pc:docMk/>
            <pc:sldMk cId="86899108" sldId="1980"/>
            <ac:spMk id="18" creationId="{74F484FE-1E0C-1D0B-FBAF-FE027AB1F860}"/>
          </ac:spMkLst>
        </pc:spChg>
        <pc:spChg chg="add mod">
          <ac:chgData name="Mr J Bee (BWCET)" userId="a1856448-f297-487a-a7ea-498499ce4ab3" providerId="ADAL" clId="{7B77F153-592D-49B5-BFF1-A2EAA9389930}" dt="2024-11-16T08:27:50.596" v="25560" actId="1076"/>
          <ac:spMkLst>
            <pc:docMk/>
            <pc:sldMk cId="86899108" sldId="1980"/>
            <ac:spMk id="19" creationId="{E538D0B4-037E-B081-E7E3-545D326B1EFE}"/>
          </ac:spMkLst>
        </pc:spChg>
        <pc:spChg chg="add mod">
          <ac:chgData name="Mr J Bee (BWCET)" userId="a1856448-f297-487a-a7ea-498499ce4ab3" providerId="ADAL" clId="{7B77F153-592D-49B5-BFF1-A2EAA9389930}" dt="2024-11-16T08:28:21.268" v="25590" actId="20577"/>
          <ac:spMkLst>
            <pc:docMk/>
            <pc:sldMk cId="86899108" sldId="1980"/>
            <ac:spMk id="20" creationId="{DC531FCD-E637-F8E5-A66D-3090B3D3F628}"/>
          </ac:spMkLst>
        </pc:spChg>
        <pc:spChg chg="add mod">
          <ac:chgData name="Mr J Bee (BWCET)" userId="a1856448-f297-487a-a7ea-498499ce4ab3" providerId="ADAL" clId="{7B77F153-592D-49B5-BFF1-A2EAA9389930}" dt="2024-11-16T08:27:28.122" v="25550" actId="1076"/>
          <ac:spMkLst>
            <pc:docMk/>
            <pc:sldMk cId="86899108" sldId="1980"/>
            <ac:spMk id="21" creationId="{95B50C84-A910-6601-5F82-441FCCB5A997}"/>
          </ac:spMkLst>
        </pc:spChg>
        <pc:spChg chg="del">
          <ac:chgData name="Mr J Bee (BWCET)" userId="a1856448-f297-487a-a7ea-498499ce4ab3" providerId="ADAL" clId="{7B77F153-592D-49B5-BFF1-A2EAA9389930}" dt="2024-11-16T08:27:05.768" v="25539" actId="478"/>
          <ac:spMkLst>
            <pc:docMk/>
            <pc:sldMk cId="86899108" sldId="1980"/>
            <ac:spMk id="25" creationId="{7BD2DCB8-681F-8BF5-CA25-E5FF1F1A96D0}"/>
          </ac:spMkLst>
        </pc:spChg>
        <pc:spChg chg="del">
          <ac:chgData name="Mr J Bee (BWCET)" userId="a1856448-f297-487a-a7ea-498499ce4ab3" providerId="ADAL" clId="{7B77F153-592D-49B5-BFF1-A2EAA9389930}" dt="2024-11-16T08:27:05.768" v="25539" actId="478"/>
          <ac:spMkLst>
            <pc:docMk/>
            <pc:sldMk cId="86899108" sldId="1980"/>
            <ac:spMk id="27" creationId="{0FCB4B8C-035E-3F2A-B68E-A3881FD1ED0E}"/>
          </ac:spMkLst>
        </pc:spChg>
        <pc:spChg chg="mod">
          <ac:chgData name="Mr J Bee (BWCET)" userId="a1856448-f297-487a-a7ea-498499ce4ab3" providerId="ADAL" clId="{7B77F153-592D-49B5-BFF1-A2EAA9389930}" dt="2024-11-16T08:26:51.246" v="25529" actId="20577"/>
          <ac:spMkLst>
            <pc:docMk/>
            <pc:sldMk cId="86899108" sldId="1980"/>
            <ac:spMk id="83" creationId="{D3EC6A93-8434-189D-7777-CB6F34B98820}"/>
          </ac:spMkLst>
        </pc:spChg>
        <pc:spChg chg="mod">
          <ac:chgData name="Mr J Bee (BWCET)" userId="a1856448-f297-487a-a7ea-498499ce4ab3" providerId="ADAL" clId="{7B77F153-592D-49B5-BFF1-A2EAA9389930}" dt="2024-11-16T08:27:02.041" v="25538" actId="1076"/>
          <ac:spMkLst>
            <pc:docMk/>
            <pc:sldMk cId="86899108" sldId="1980"/>
            <ac:spMk id="142" creationId="{42871984-2F9D-84E8-0DBF-11629BE555F4}"/>
          </ac:spMkLst>
        </pc:spChg>
      </pc:sldChg>
      <pc:sldChg chg="addSp modSp add mod modAnim">
        <pc:chgData name="Mr J Bee (BWCET)" userId="a1856448-f297-487a-a7ea-498499ce4ab3" providerId="ADAL" clId="{7B77F153-592D-49B5-BFF1-A2EAA9389930}" dt="2024-11-16T10:47:50.376" v="25713"/>
        <pc:sldMkLst>
          <pc:docMk/>
          <pc:sldMk cId="1038505406" sldId="1981"/>
        </pc:sldMkLst>
        <pc:spChg chg="add mod">
          <ac:chgData name="Mr J Bee (BWCET)" userId="a1856448-f297-487a-a7ea-498499ce4ab3" providerId="ADAL" clId="{7B77F153-592D-49B5-BFF1-A2EAA9389930}" dt="2024-11-16T10:43:02.474" v="25606" actId="20577"/>
          <ac:spMkLst>
            <pc:docMk/>
            <pc:sldMk cId="1038505406" sldId="1981"/>
            <ac:spMk id="3" creationId="{1D9C5852-03E1-E34A-0F4F-78D9B3042A8D}"/>
          </ac:spMkLst>
        </pc:spChg>
        <pc:spChg chg="add mod">
          <ac:chgData name="Mr J Bee (BWCET)" userId="a1856448-f297-487a-a7ea-498499ce4ab3" providerId="ADAL" clId="{7B77F153-592D-49B5-BFF1-A2EAA9389930}" dt="2024-11-16T10:43:50.737" v="25657" actId="1038"/>
          <ac:spMkLst>
            <pc:docMk/>
            <pc:sldMk cId="1038505406" sldId="1981"/>
            <ac:spMk id="4" creationId="{F4DEA42D-85CF-3523-D7A1-D63E77499B48}"/>
          </ac:spMkLst>
        </pc:spChg>
        <pc:spChg chg="mod">
          <ac:chgData name="Mr J Bee (BWCET)" userId="a1856448-f297-487a-a7ea-498499ce4ab3" providerId="ADAL" clId="{7B77F153-592D-49B5-BFF1-A2EAA9389930}" dt="2024-11-16T10:42:52.680" v="25600" actId="20577"/>
          <ac:spMkLst>
            <pc:docMk/>
            <pc:sldMk cId="1038505406" sldId="1981"/>
            <ac:spMk id="18" creationId="{D080EC0C-D65E-E188-D9CF-DD905E901F8D}"/>
          </ac:spMkLst>
        </pc:spChg>
        <pc:spChg chg="mod">
          <ac:chgData name="Mr J Bee (BWCET)" userId="a1856448-f297-487a-a7ea-498499ce4ab3" providerId="ADAL" clId="{7B77F153-592D-49B5-BFF1-A2EAA9389930}" dt="2024-11-16T10:42:54.824" v="25601" actId="20577"/>
          <ac:spMkLst>
            <pc:docMk/>
            <pc:sldMk cId="1038505406" sldId="1981"/>
            <ac:spMk id="20" creationId="{9F505E33-648C-B79E-FEBC-D4037DC8974E}"/>
          </ac:spMkLst>
        </pc:spChg>
        <pc:spChg chg="mod">
          <ac:chgData name="Mr J Bee (BWCET)" userId="a1856448-f297-487a-a7ea-498499ce4ab3" providerId="ADAL" clId="{7B77F153-592D-49B5-BFF1-A2EAA9389930}" dt="2024-11-16T10:44:14.983" v="25660" actId="20577"/>
          <ac:spMkLst>
            <pc:docMk/>
            <pc:sldMk cId="1038505406" sldId="1981"/>
            <ac:spMk id="23" creationId="{65FA9DB1-421E-74B9-98FF-910AD9FA9093}"/>
          </ac:spMkLst>
        </pc:spChg>
        <pc:spChg chg="mod">
          <ac:chgData name="Mr J Bee (BWCET)" userId="a1856448-f297-487a-a7ea-498499ce4ab3" providerId="ADAL" clId="{7B77F153-592D-49B5-BFF1-A2EAA9389930}" dt="2024-11-16T10:43:08.615" v="25607" actId="1076"/>
          <ac:spMkLst>
            <pc:docMk/>
            <pc:sldMk cId="1038505406" sldId="1981"/>
            <ac:spMk id="33" creationId="{884AD776-7E77-14A5-48FD-EC689B90A547}"/>
          </ac:spMkLst>
        </pc:spChg>
        <pc:spChg chg="mod">
          <ac:chgData name="Mr J Bee (BWCET)" userId="a1856448-f297-487a-a7ea-498499ce4ab3" providerId="ADAL" clId="{7B77F153-592D-49B5-BFF1-A2EAA9389930}" dt="2024-11-16T10:43:50.737" v="25657" actId="1038"/>
          <ac:spMkLst>
            <pc:docMk/>
            <pc:sldMk cId="1038505406" sldId="1981"/>
            <ac:spMk id="36" creationId="{AE5479C0-0851-B0CF-8026-C717EEFD7412}"/>
          </ac:spMkLst>
        </pc:spChg>
        <pc:spChg chg="mod">
          <ac:chgData name="Mr J Bee (BWCET)" userId="a1856448-f297-487a-a7ea-498499ce4ab3" providerId="ADAL" clId="{7B77F153-592D-49B5-BFF1-A2EAA9389930}" dt="2024-11-16T10:43:50.737" v="25657" actId="1038"/>
          <ac:spMkLst>
            <pc:docMk/>
            <pc:sldMk cId="1038505406" sldId="1981"/>
            <ac:spMk id="37" creationId="{13454B04-68CD-0EDF-FF63-7138E405CDF7}"/>
          </ac:spMkLst>
        </pc:spChg>
        <pc:spChg chg="mod">
          <ac:chgData name="Mr J Bee (BWCET)" userId="a1856448-f297-487a-a7ea-498499ce4ab3" providerId="ADAL" clId="{7B77F153-592D-49B5-BFF1-A2EAA9389930}" dt="2024-11-16T10:46:13.299" v="25700" actId="1076"/>
          <ac:spMkLst>
            <pc:docMk/>
            <pc:sldMk cId="1038505406" sldId="1981"/>
            <ac:spMk id="44" creationId="{CB84392E-CEC8-0683-94E1-FEA211BC6017}"/>
          </ac:spMkLst>
        </pc:spChg>
        <pc:cxnChg chg="add mod">
          <ac:chgData name="Mr J Bee (BWCET)" userId="a1856448-f297-487a-a7ea-498499ce4ab3" providerId="ADAL" clId="{7B77F153-592D-49B5-BFF1-A2EAA9389930}" dt="2024-11-16T10:43:38.844" v="25637" actId="14100"/>
          <ac:cxnSpMkLst>
            <pc:docMk/>
            <pc:sldMk cId="1038505406" sldId="1981"/>
            <ac:cxnSpMk id="5" creationId="{05A9DE64-ADCD-0BCF-4C2D-96840821B527}"/>
          </ac:cxnSpMkLst>
        </pc:cxnChg>
        <pc:cxnChg chg="add mod">
          <ac:chgData name="Mr J Bee (BWCET)" userId="a1856448-f297-487a-a7ea-498499ce4ab3" providerId="ADAL" clId="{7B77F153-592D-49B5-BFF1-A2EAA9389930}" dt="2024-11-16T10:43:50.737" v="25657" actId="1038"/>
          <ac:cxnSpMkLst>
            <pc:docMk/>
            <pc:sldMk cId="1038505406" sldId="1981"/>
            <ac:cxnSpMk id="8" creationId="{52D81E08-6CC7-A83F-8566-552EC3A4BF1E}"/>
          </ac:cxnSpMkLst>
        </pc:cxnChg>
        <pc:cxnChg chg="mod">
          <ac:chgData name="Mr J Bee (BWCET)" userId="a1856448-f297-487a-a7ea-498499ce4ab3" providerId="ADAL" clId="{7B77F153-592D-49B5-BFF1-A2EAA9389930}" dt="2024-11-16T10:42:50.553" v="25599" actId="1076"/>
          <ac:cxnSpMkLst>
            <pc:docMk/>
            <pc:sldMk cId="1038505406" sldId="1981"/>
            <ac:cxnSpMk id="28" creationId="{3B3B0698-6E16-2DFE-5BBF-5311DD079ADA}"/>
          </ac:cxnSpMkLst>
        </pc:cxnChg>
        <pc:cxnChg chg="mod">
          <ac:chgData name="Mr J Bee (BWCET)" userId="a1856448-f297-487a-a7ea-498499ce4ab3" providerId="ADAL" clId="{7B77F153-592D-49B5-BFF1-A2EAA9389930}" dt="2024-11-16T10:43:08.615" v="25607" actId="1076"/>
          <ac:cxnSpMkLst>
            <pc:docMk/>
            <pc:sldMk cId="1038505406" sldId="1981"/>
            <ac:cxnSpMk id="35" creationId="{3CBDDE6A-6E0B-76F4-F854-63AB93277222}"/>
          </ac:cxnSpMkLst>
        </pc:cxnChg>
        <pc:cxnChg chg="mod">
          <ac:chgData name="Mr J Bee (BWCET)" userId="a1856448-f297-487a-a7ea-498499ce4ab3" providerId="ADAL" clId="{7B77F153-592D-49B5-BFF1-A2EAA9389930}" dt="2024-11-16T10:43:50.737" v="25657" actId="1038"/>
          <ac:cxnSpMkLst>
            <pc:docMk/>
            <pc:sldMk cId="1038505406" sldId="1981"/>
            <ac:cxnSpMk id="38" creationId="{DC9F4B76-3F85-F4EA-CD92-75DDCC3E5629}"/>
          </ac:cxnSpMkLst>
        </pc:cxnChg>
        <pc:cxnChg chg="mod">
          <ac:chgData name="Mr J Bee (BWCET)" userId="a1856448-f297-487a-a7ea-498499ce4ab3" providerId="ADAL" clId="{7B77F153-592D-49B5-BFF1-A2EAA9389930}" dt="2024-11-16T10:43:50.737" v="25657" actId="1038"/>
          <ac:cxnSpMkLst>
            <pc:docMk/>
            <pc:sldMk cId="1038505406" sldId="1981"/>
            <ac:cxnSpMk id="39" creationId="{DD9E0D6D-C340-FA9F-7AD9-4A4F93786976}"/>
          </ac:cxnSpMkLst>
        </pc:cxnChg>
      </pc:sldChg>
      <pc:sldChg chg="addSp delSp modSp add mod modAnim">
        <pc:chgData name="Mr J Bee (BWCET)" userId="a1856448-f297-487a-a7ea-498499ce4ab3" providerId="ADAL" clId="{7B77F153-592D-49B5-BFF1-A2EAA9389930}" dt="2024-11-16T10:49:21.954" v="25738" actId="1076"/>
        <pc:sldMkLst>
          <pc:docMk/>
          <pc:sldMk cId="3794610060" sldId="1982"/>
        </pc:sldMkLst>
        <pc:spChg chg="add mod">
          <ac:chgData name="Mr J Bee (BWCET)" userId="a1856448-f297-487a-a7ea-498499ce4ab3" providerId="ADAL" clId="{7B77F153-592D-49B5-BFF1-A2EAA9389930}" dt="2024-11-16T10:48:37.213" v="25718" actId="255"/>
          <ac:spMkLst>
            <pc:docMk/>
            <pc:sldMk cId="3794610060" sldId="1982"/>
            <ac:spMk id="4" creationId="{9259CBFF-8193-EC25-B560-DFF2B47B93CD}"/>
          </ac:spMkLst>
        </pc:spChg>
        <pc:spChg chg="add mod">
          <ac:chgData name="Mr J Bee (BWCET)" userId="a1856448-f297-487a-a7ea-498499ce4ab3" providerId="ADAL" clId="{7B77F153-592D-49B5-BFF1-A2EAA9389930}" dt="2024-11-16T10:48:37.213" v="25718" actId="255"/>
          <ac:spMkLst>
            <pc:docMk/>
            <pc:sldMk cId="3794610060" sldId="1982"/>
            <ac:spMk id="5" creationId="{28780A20-949D-EAB3-2C69-CF39475A12D6}"/>
          </ac:spMkLst>
        </pc:spChg>
        <pc:spChg chg="add mod">
          <ac:chgData name="Mr J Bee (BWCET)" userId="a1856448-f297-487a-a7ea-498499ce4ab3" providerId="ADAL" clId="{7B77F153-592D-49B5-BFF1-A2EAA9389930}" dt="2024-11-16T10:48:37.213" v="25718" actId="255"/>
          <ac:spMkLst>
            <pc:docMk/>
            <pc:sldMk cId="3794610060" sldId="1982"/>
            <ac:spMk id="6" creationId="{A6C7E646-A52F-8751-026E-341BBE2020A1}"/>
          </ac:spMkLst>
        </pc:spChg>
        <pc:spChg chg="add mod">
          <ac:chgData name="Mr J Bee (BWCET)" userId="a1856448-f297-487a-a7ea-498499ce4ab3" providerId="ADAL" clId="{7B77F153-592D-49B5-BFF1-A2EAA9389930}" dt="2024-11-16T10:48:37.213" v="25718" actId="255"/>
          <ac:spMkLst>
            <pc:docMk/>
            <pc:sldMk cId="3794610060" sldId="1982"/>
            <ac:spMk id="9" creationId="{AB64584B-9FE8-46CE-20E9-EAFA71EF8B60}"/>
          </ac:spMkLst>
        </pc:spChg>
        <pc:spChg chg="add mod">
          <ac:chgData name="Mr J Bee (BWCET)" userId="a1856448-f297-487a-a7ea-498499ce4ab3" providerId="ADAL" clId="{7B77F153-592D-49B5-BFF1-A2EAA9389930}" dt="2024-11-16T10:48:37.213" v="25718" actId="255"/>
          <ac:spMkLst>
            <pc:docMk/>
            <pc:sldMk cId="3794610060" sldId="1982"/>
            <ac:spMk id="10" creationId="{B7A70CC3-BE27-1F6F-405A-D27FDA453D1E}"/>
          </ac:spMkLst>
        </pc:spChg>
        <pc:spChg chg="mod">
          <ac:chgData name="Mr J Bee (BWCET)" userId="a1856448-f297-487a-a7ea-498499ce4ab3" providerId="ADAL" clId="{7B77F153-592D-49B5-BFF1-A2EAA9389930}" dt="2024-11-16T10:48:42.654" v="25720" actId="20577"/>
          <ac:spMkLst>
            <pc:docMk/>
            <pc:sldMk cId="3794610060" sldId="1982"/>
            <ac:spMk id="14" creationId="{B2FCD17F-178C-5FEC-6F74-6461ADD741C2}"/>
          </ac:spMkLst>
        </pc:spChg>
        <pc:spChg chg="add mod">
          <ac:chgData name="Mr J Bee (BWCET)" userId="a1856448-f297-487a-a7ea-498499ce4ab3" providerId="ADAL" clId="{7B77F153-592D-49B5-BFF1-A2EAA9389930}" dt="2024-11-16T10:48:37.213" v="25718" actId="255"/>
          <ac:spMkLst>
            <pc:docMk/>
            <pc:sldMk cId="3794610060" sldId="1982"/>
            <ac:spMk id="15" creationId="{26391C60-C272-3144-718E-5150FA64EED1}"/>
          </ac:spMkLst>
        </pc:spChg>
        <pc:spChg chg="add mod">
          <ac:chgData name="Mr J Bee (BWCET)" userId="a1856448-f297-487a-a7ea-498499ce4ab3" providerId="ADAL" clId="{7B77F153-592D-49B5-BFF1-A2EAA9389930}" dt="2024-11-16T10:48:37.213" v="25718" actId="255"/>
          <ac:spMkLst>
            <pc:docMk/>
            <pc:sldMk cId="3794610060" sldId="1982"/>
            <ac:spMk id="16" creationId="{51852C32-0853-041A-C239-0FC638386DCB}"/>
          </ac:spMkLst>
        </pc:spChg>
        <pc:spChg chg="add mod">
          <ac:chgData name="Mr J Bee (BWCET)" userId="a1856448-f297-487a-a7ea-498499ce4ab3" providerId="ADAL" clId="{7B77F153-592D-49B5-BFF1-A2EAA9389930}" dt="2024-11-16T10:48:37.213" v="25718" actId="255"/>
          <ac:spMkLst>
            <pc:docMk/>
            <pc:sldMk cId="3794610060" sldId="1982"/>
            <ac:spMk id="21" creationId="{67E3305C-D0A2-504D-F290-08A9630D4767}"/>
          </ac:spMkLst>
        </pc:spChg>
        <pc:spChg chg="add mod">
          <ac:chgData name="Mr J Bee (BWCET)" userId="a1856448-f297-487a-a7ea-498499ce4ab3" providerId="ADAL" clId="{7B77F153-592D-49B5-BFF1-A2EAA9389930}" dt="2024-11-16T10:48:37.213" v="25718" actId="255"/>
          <ac:spMkLst>
            <pc:docMk/>
            <pc:sldMk cId="3794610060" sldId="1982"/>
            <ac:spMk id="22" creationId="{0160DEE5-D920-A533-E0A1-7493CB234C2C}"/>
          </ac:spMkLst>
        </pc:spChg>
        <pc:spChg chg="add mod">
          <ac:chgData name="Mr J Bee (BWCET)" userId="a1856448-f297-487a-a7ea-498499ce4ab3" providerId="ADAL" clId="{7B77F153-592D-49B5-BFF1-A2EAA9389930}" dt="2024-11-16T10:48:37.213" v="25718" actId="255"/>
          <ac:spMkLst>
            <pc:docMk/>
            <pc:sldMk cId="3794610060" sldId="1982"/>
            <ac:spMk id="24" creationId="{E2BE048F-34FF-5F81-728E-2493C0B9970A}"/>
          </ac:spMkLst>
        </pc:spChg>
        <pc:spChg chg="mod">
          <ac:chgData name="Mr J Bee (BWCET)" userId="a1856448-f297-487a-a7ea-498499ce4ab3" providerId="ADAL" clId="{7B77F153-592D-49B5-BFF1-A2EAA9389930}" dt="2024-11-16T10:48:55.984" v="25724" actId="20577"/>
          <ac:spMkLst>
            <pc:docMk/>
            <pc:sldMk cId="3794610060" sldId="1982"/>
            <ac:spMk id="31" creationId="{C420835E-A5C8-E2C5-2059-D0C7275029AE}"/>
          </ac:spMkLst>
        </pc:spChg>
        <pc:spChg chg="mod">
          <ac:chgData name="Mr J Bee (BWCET)" userId="a1856448-f297-487a-a7ea-498499ce4ab3" providerId="ADAL" clId="{7B77F153-592D-49B5-BFF1-A2EAA9389930}" dt="2024-11-16T10:48:48.810" v="25722" actId="14100"/>
          <ac:spMkLst>
            <pc:docMk/>
            <pc:sldMk cId="3794610060" sldId="1982"/>
            <ac:spMk id="134" creationId="{F2BF76FB-6974-1932-8544-43B2690619D9}"/>
          </ac:spMkLst>
        </pc:spChg>
        <pc:spChg chg="mod">
          <ac:chgData name="Mr J Bee (BWCET)" userId="a1856448-f297-487a-a7ea-498499ce4ab3" providerId="ADAL" clId="{7B77F153-592D-49B5-BFF1-A2EAA9389930}" dt="2024-11-16T10:49:00.173" v="25726" actId="20577"/>
          <ac:spMkLst>
            <pc:docMk/>
            <pc:sldMk cId="3794610060" sldId="1982"/>
            <ac:spMk id="136" creationId="{BF5D288F-9360-3816-3B6E-5921E2AD1657}"/>
          </ac:spMkLst>
        </pc:spChg>
        <pc:spChg chg="mod">
          <ac:chgData name="Mr J Bee (BWCET)" userId="a1856448-f297-487a-a7ea-498499ce4ab3" providerId="ADAL" clId="{7B77F153-592D-49B5-BFF1-A2EAA9389930}" dt="2024-11-16T10:49:10.245" v="25729" actId="20577"/>
          <ac:spMkLst>
            <pc:docMk/>
            <pc:sldMk cId="3794610060" sldId="1982"/>
            <ac:spMk id="137" creationId="{C7AC2378-60D6-90D0-C508-DA130D378816}"/>
          </ac:spMkLst>
        </pc:spChg>
        <pc:spChg chg="mod">
          <ac:chgData name="Mr J Bee (BWCET)" userId="a1856448-f297-487a-a7ea-498499ce4ab3" providerId="ADAL" clId="{7B77F153-592D-49B5-BFF1-A2EAA9389930}" dt="2024-11-16T10:49:21.954" v="25738" actId="1076"/>
          <ac:spMkLst>
            <pc:docMk/>
            <pc:sldMk cId="3794610060" sldId="1982"/>
            <ac:spMk id="138" creationId="{0B1DF178-31E0-8515-8D8A-2CB9578CDC3A}"/>
          </ac:spMkLst>
        </pc:spChg>
        <pc:grpChg chg="del">
          <ac:chgData name="Mr J Bee (BWCET)" userId="a1856448-f297-487a-a7ea-498499ce4ab3" providerId="ADAL" clId="{7B77F153-592D-49B5-BFF1-A2EAA9389930}" dt="2024-11-16T10:48:13.984" v="25714" actId="478"/>
          <ac:grpSpMkLst>
            <pc:docMk/>
            <pc:sldMk cId="3794610060" sldId="1982"/>
            <ac:grpSpMk id="2" creationId="{42939050-5F51-86C0-36E7-9B54748BDBA6}"/>
          </ac:grpSpMkLst>
        </pc:grpChg>
        <pc:grpChg chg="add mod">
          <ac:chgData name="Mr J Bee (BWCET)" userId="a1856448-f297-487a-a7ea-498499ce4ab3" providerId="ADAL" clId="{7B77F153-592D-49B5-BFF1-A2EAA9389930}" dt="2024-11-16T10:48:40.529" v="25719" actId="1076"/>
          <ac:grpSpMkLst>
            <pc:docMk/>
            <pc:sldMk cId="3794610060" sldId="1982"/>
            <ac:grpSpMk id="40" creationId="{FCAADB74-123B-00CF-92DB-CCF9C6056F0C}"/>
          </ac:grpSpMkLst>
        </pc:grpChg>
        <pc:cxnChg chg="add mod">
          <ac:chgData name="Mr J Bee (BWCET)" userId="a1856448-f297-487a-a7ea-498499ce4ab3" providerId="ADAL" clId="{7B77F153-592D-49B5-BFF1-A2EAA9389930}" dt="2024-11-16T10:48:37.213" v="25718" actId="255"/>
          <ac:cxnSpMkLst>
            <pc:docMk/>
            <pc:sldMk cId="3794610060" sldId="1982"/>
            <ac:cxnSpMk id="7" creationId="{FEF50E6A-ACEE-A038-CA36-6D5812DF7BB7}"/>
          </ac:cxnSpMkLst>
        </pc:cxnChg>
        <pc:cxnChg chg="add mod">
          <ac:chgData name="Mr J Bee (BWCET)" userId="a1856448-f297-487a-a7ea-498499ce4ab3" providerId="ADAL" clId="{7B77F153-592D-49B5-BFF1-A2EAA9389930}" dt="2024-11-16T10:48:37.213" v="25718" actId="255"/>
          <ac:cxnSpMkLst>
            <pc:docMk/>
            <pc:sldMk cId="3794610060" sldId="1982"/>
            <ac:cxnSpMk id="8" creationId="{72D61B6E-8F65-220D-A084-B450A101E517}"/>
          </ac:cxnSpMkLst>
        </pc:cxnChg>
        <pc:cxnChg chg="add mod">
          <ac:chgData name="Mr J Bee (BWCET)" userId="a1856448-f297-487a-a7ea-498499ce4ab3" providerId="ADAL" clId="{7B77F153-592D-49B5-BFF1-A2EAA9389930}" dt="2024-11-16T10:48:37.213" v="25718" actId="255"/>
          <ac:cxnSpMkLst>
            <pc:docMk/>
            <pc:sldMk cId="3794610060" sldId="1982"/>
            <ac:cxnSpMk id="11" creationId="{BE40E344-630F-5203-92DF-81534586FE86}"/>
          </ac:cxnSpMkLst>
        </pc:cxnChg>
        <pc:cxnChg chg="add mod">
          <ac:chgData name="Mr J Bee (BWCET)" userId="a1856448-f297-487a-a7ea-498499ce4ab3" providerId="ADAL" clId="{7B77F153-592D-49B5-BFF1-A2EAA9389930}" dt="2024-11-16T10:48:37.213" v="25718" actId="255"/>
          <ac:cxnSpMkLst>
            <pc:docMk/>
            <pc:sldMk cId="3794610060" sldId="1982"/>
            <ac:cxnSpMk id="12" creationId="{CE92FC1C-9110-5DEC-83EE-CFAE440E624A}"/>
          </ac:cxnSpMkLst>
        </pc:cxnChg>
        <pc:cxnChg chg="add mod">
          <ac:chgData name="Mr J Bee (BWCET)" userId="a1856448-f297-487a-a7ea-498499ce4ab3" providerId="ADAL" clId="{7B77F153-592D-49B5-BFF1-A2EAA9389930}" dt="2024-11-16T10:48:37.213" v="25718" actId="255"/>
          <ac:cxnSpMkLst>
            <pc:docMk/>
            <pc:sldMk cId="3794610060" sldId="1982"/>
            <ac:cxnSpMk id="17" creationId="{79913A8B-C3F7-4255-5953-7B0B2F4E0E08}"/>
          </ac:cxnSpMkLst>
        </pc:cxnChg>
        <pc:cxnChg chg="add mod">
          <ac:chgData name="Mr J Bee (BWCET)" userId="a1856448-f297-487a-a7ea-498499ce4ab3" providerId="ADAL" clId="{7B77F153-592D-49B5-BFF1-A2EAA9389930}" dt="2024-11-16T10:48:37.213" v="25718" actId="255"/>
          <ac:cxnSpMkLst>
            <pc:docMk/>
            <pc:sldMk cId="3794610060" sldId="1982"/>
            <ac:cxnSpMk id="19" creationId="{16ED6E0E-EF93-685F-7A49-52D590568355}"/>
          </ac:cxnSpMkLst>
        </pc:cxnChg>
        <pc:cxnChg chg="add mod">
          <ac:chgData name="Mr J Bee (BWCET)" userId="a1856448-f297-487a-a7ea-498499ce4ab3" providerId="ADAL" clId="{7B77F153-592D-49B5-BFF1-A2EAA9389930}" dt="2024-11-16T10:48:37.213" v="25718" actId="255"/>
          <ac:cxnSpMkLst>
            <pc:docMk/>
            <pc:sldMk cId="3794610060" sldId="1982"/>
            <ac:cxnSpMk id="25" creationId="{E29CB604-F632-5EBA-1A4C-08092943C262}"/>
          </ac:cxnSpMkLst>
        </pc:cxnChg>
        <pc:cxnChg chg="mod">
          <ac:chgData name="Mr J Bee (BWCET)" userId="a1856448-f297-487a-a7ea-498499ce4ab3" providerId="ADAL" clId="{7B77F153-592D-49B5-BFF1-A2EAA9389930}" dt="2024-11-16T10:48:13.984" v="25714" actId="478"/>
          <ac:cxnSpMkLst>
            <pc:docMk/>
            <pc:sldMk cId="3794610060" sldId="1982"/>
            <ac:cxnSpMk id="28" creationId="{7A94E7BB-535D-9114-0195-A7D8DD67DE8E}"/>
          </ac:cxnSpMkLst>
        </pc:cxnChg>
        <pc:cxnChg chg="mod">
          <ac:chgData name="Mr J Bee (BWCET)" userId="a1856448-f297-487a-a7ea-498499ce4ab3" providerId="ADAL" clId="{7B77F153-592D-49B5-BFF1-A2EAA9389930}" dt="2024-11-16T10:48:13.984" v="25714" actId="478"/>
          <ac:cxnSpMkLst>
            <pc:docMk/>
            <pc:sldMk cId="3794610060" sldId="1982"/>
            <ac:cxnSpMk id="29" creationId="{0B94B629-8B0B-1D1B-512B-0A8D496B20B1}"/>
          </ac:cxnSpMkLst>
        </pc:cxnChg>
        <pc:cxnChg chg="add mod">
          <ac:chgData name="Mr J Bee (BWCET)" userId="a1856448-f297-487a-a7ea-498499ce4ab3" providerId="ADAL" clId="{7B77F153-592D-49B5-BFF1-A2EAA9389930}" dt="2024-11-16T10:48:37.213" v="25718" actId="255"/>
          <ac:cxnSpMkLst>
            <pc:docMk/>
            <pc:sldMk cId="3794610060" sldId="1982"/>
            <ac:cxnSpMk id="30" creationId="{39EB1525-4F99-240B-5C4E-77E689B98A6C}"/>
          </ac:cxnSpMkLst>
        </pc:cxnChg>
        <pc:cxnChg chg="mod">
          <ac:chgData name="Mr J Bee (BWCET)" userId="a1856448-f297-487a-a7ea-498499ce4ab3" providerId="ADAL" clId="{7B77F153-592D-49B5-BFF1-A2EAA9389930}" dt="2024-11-16T10:48:13.984" v="25714" actId="478"/>
          <ac:cxnSpMkLst>
            <pc:docMk/>
            <pc:sldMk cId="3794610060" sldId="1982"/>
            <ac:cxnSpMk id="34" creationId="{FC1EB529-C72D-3648-BAF0-D57581416BAE}"/>
          </ac:cxnSpMkLst>
        </pc:cxnChg>
        <pc:cxnChg chg="mod">
          <ac:chgData name="Mr J Bee (BWCET)" userId="a1856448-f297-487a-a7ea-498499ce4ab3" providerId="ADAL" clId="{7B77F153-592D-49B5-BFF1-A2EAA9389930}" dt="2024-11-16T10:48:13.984" v="25714" actId="478"/>
          <ac:cxnSpMkLst>
            <pc:docMk/>
            <pc:sldMk cId="3794610060" sldId="1982"/>
            <ac:cxnSpMk id="35" creationId="{6E1B047A-097A-5477-0AF9-5AE53699BE12}"/>
          </ac:cxnSpMkLst>
        </pc:cxnChg>
        <pc:cxnChg chg="mod">
          <ac:chgData name="Mr J Bee (BWCET)" userId="a1856448-f297-487a-a7ea-498499ce4ab3" providerId="ADAL" clId="{7B77F153-592D-49B5-BFF1-A2EAA9389930}" dt="2024-11-16T10:48:13.984" v="25714" actId="478"/>
          <ac:cxnSpMkLst>
            <pc:docMk/>
            <pc:sldMk cId="3794610060" sldId="1982"/>
            <ac:cxnSpMk id="38" creationId="{3410F637-6DF3-E950-5223-11E544A6C5DB}"/>
          </ac:cxnSpMkLst>
        </pc:cxnChg>
        <pc:cxnChg chg="mod">
          <ac:chgData name="Mr J Bee (BWCET)" userId="a1856448-f297-487a-a7ea-498499ce4ab3" providerId="ADAL" clId="{7B77F153-592D-49B5-BFF1-A2EAA9389930}" dt="2024-11-16T10:48:13.984" v="25714" actId="478"/>
          <ac:cxnSpMkLst>
            <pc:docMk/>
            <pc:sldMk cId="3794610060" sldId="1982"/>
            <ac:cxnSpMk id="39" creationId="{550C7F4B-D6CB-AA10-BBC5-A0C059F1C8F0}"/>
          </ac:cxnSpMkLst>
        </pc:cxnChg>
      </pc:sldChg>
      <pc:sldChg chg="add del">
        <pc:chgData name="Mr J Bee (BWCET)" userId="a1856448-f297-487a-a7ea-498499ce4ab3" providerId="ADAL" clId="{7B77F153-592D-49B5-BFF1-A2EAA9389930}" dt="2024-11-16T10:42:35.245" v="25597" actId="47"/>
        <pc:sldMkLst>
          <pc:docMk/>
          <pc:sldMk cId="1610721662" sldId="1983"/>
        </pc:sldMkLst>
      </pc:sldChg>
      <pc:sldChg chg="modSp add mod">
        <pc:chgData name="Mr J Bee (BWCET)" userId="a1856448-f297-487a-a7ea-498499ce4ab3" providerId="ADAL" clId="{7B77F153-592D-49B5-BFF1-A2EAA9389930}" dt="2024-11-16T10:50:50.808" v="25773" actId="20577"/>
        <pc:sldMkLst>
          <pc:docMk/>
          <pc:sldMk cId="3414245133" sldId="1983"/>
        </pc:sldMkLst>
        <pc:spChg chg="mod">
          <ac:chgData name="Mr J Bee (BWCET)" userId="a1856448-f297-487a-a7ea-498499ce4ab3" providerId="ADAL" clId="{7B77F153-592D-49B5-BFF1-A2EAA9389930}" dt="2024-11-16T10:49:48.748" v="25749" actId="20577"/>
          <ac:spMkLst>
            <pc:docMk/>
            <pc:sldMk cId="3414245133" sldId="1983"/>
            <ac:spMk id="3" creationId="{EE65F627-20F4-1DE5-8643-9A290B0B7EF2}"/>
          </ac:spMkLst>
        </pc:spChg>
        <pc:spChg chg="mod">
          <ac:chgData name="Mr J Bee (BWCET)" userId="a1856448-f297-487a-a7ea-498499ce4ab3" providerId="ADAL" clId="{7B77F153-592D-49B5-BFF1-A2EAA9389930}" dt="2024-11-16T10:49:40.907" v="25743" actId="20577"/>
          <ac:spMkLst>
            <pc:docMk/>
            <pc:sldMk cId="3414245133" sldId="1983"/>
            <ac:spMk id="18" creationId="{A36461C0-7569-43FC-1A81-206843CEF5C1}"/>
          </ac:spMkLst>
        </pc:spChg>
        <pc:spChg chg="mod">
          <ac:chgData name="Mr J Bee (BWCET)" userId="a1856448-f297-487a-a7ea-498499ce4ab3" providerId="ADAL" clId="{7B77F153-592D-49B5-BFF1-A2EAA9389930}" dt="2024-11-16T10:49:45.007" v="25747" actId="20577"/>
          <ac:spMkLst>
            <pc:docMk/>
            <pc:sldMk cId="3414245133" sldId="1983"/>
            <ac:spMk id="20" creationId="{6B9A1CA4-E8D0-7303-AD4D-C7F1668024A3}"/>
          </ac:spMkLst>
        </pc:spChg>
        <pc:spChg chg="mod">
          <ac:chgData name="Mr J Bee (BWCET)" userId="a1856448-f297-487a-a7ea-498499ce4ab3" providerId="ADAL" clId="{7B77F153-592D-49B5-BFF1-A2EAA9389930}" dt="2024-11-16T10:50:50.808" v="25773" actId="20577"/>
          <ac:spMkLst>
            <pc:docMk/>
            <pc:sldMk cId="3414245133" sldId="1983"/>
            <ac:spMk id="23" creationId="{C05B0E66-8AFC-4752-0765-53B03EE84EAB}"/>
          </ac:spMkLst>
        </pc:spChg>
        <pc:spChg chg="mod">
          <ac:chgData name="Mr J Bee (BWCET)" userId="a1856448-f297-487a-a7ea-498499ce4ab3" providerId="ADAL" clId="{7B77F153-592D-49B5-BFF1-A2EAA9389930}" dt="2024-11-16T10:49:50.605" v="25751" actId="20577"/>
          <ac:spMkLst>
            <pc:docMk/>
            <pc:sldMk cId="3414245133" sldId="1983"/>
            <ac:spMk id="32" creationId="{D94A7B03-4C52-8D6D-4349-7402516CF21E}"/>
          </ac:spMkLst>
        </pc:spChg>
        <pc:spChg chg="mod">
          <ac:chgData name="Mr J Bee (BWCET)" userId="a1856448-f297-487a-a7ea-498499ce4ab3" providerId="ADAL" clId="{7B77F153-592D-49B5-BFF1-A2EAA9389930}" dt="2024-11-16T10:49:54.593" v="25753" actId="20577"/>
          <ac:spMkLst>
            <pc:docMk/>
            <pc:sldMk cId="3414245133" sldId="1983"/>
            <ac:spMk id="37" creationId="{2D16341D-1D04-057F-73FB-3A721D663C1B}"/>
          </ac:spMkLst>
        </pc:spChg>
        <pc:spChg chg="mod">
          <ac:chgData name="Mr J Bee (BWCET)" userId="a1856448-f297-487a-a7ea-498499ce4ab3" providerId="ADAL" clId="{7B77F153-592D-49B5-BFF1-A2EAA9389930}" dt="2024-11-16T10:50:34.100" v="25769" actId="20577"/>
          <ac:spMkLst>
            <pc:docMk/>
            <pc:sldMk cId="3414245133" sldId="1983"/>
            <ac:spMk id="44" creationId="{8E568A5E-E5DA-772C-3EF4-092E34CEEE83}"/>
          </ac:spMkLst>
        </pc:spChg>
      </pc:sldChg>
      <pc:sldChg chg="addSp delSp modSp add mod modAnim">
        <pc:chgData name="Mr J Bee (BWCET)" userId="a1856448-f297-487a-a7ea-498499ce4ab3" providerId="ADAL" clId="{7B77F153-592D-49B5-BFF1-A2EAA9389930}" dt="2024-11-16T10:51:51.849" v="25835" actId="20577"/>
        <pc:sldMkLst>
          <pc:docMk/>
          <pc:sldMk cId="2712303737" sldId="1984"/>
        </pc:sldMkLst>
        <pc:spChg chg="add mod">
          <ac:chgData name="Mr J Bee (BWCET)" userId="a1856448-f297-487a-a7ea-498499ce4ab3" providerId="ADAL" clId="{7B77F153-592D-49B5-BFF1-A2EAA9389930}" dt="2024-11-16T10:51:10.200" v="25780" actId="404"/>
          <ac:spMkLst>
            <pc:docMk/>
            <pc:sldMk cId="2712303737" sldId="1984"/>
            <ac:spMk id="2" creationId="{123CB808-E76B-88B8-066B-4111E23B56BE}"/>
          </ac:spMkLst>
        </pc:spChg>
        <pc:spChg chg="mod">
          <ac:chgData name="Mr J Bee (BWCET)" userId="a1856448-f297-487a-a7ea-498499ce4ab3" providerId="ADAL" clId="{7B77F153-592D-49B5-BFF1-A2EAA9389930}" dt="2024-11-16T10:51:18.305" v="25785" actId="20577"/>
          <ac:spMkLst>
            <pc:docMk/>
            <pc:sldMk cId="2712303737" sldId="1984"/>
            <ac:spMk id="14" creationId="{66F1B4BD-6F6C-E200-C18C-D7E3988FF974}"/>
          </ac:spMkLst>
        </pc:spChg>
        <pc:spChg chg="add mod">
          <ac:chgData name="Mr J Bee (BWCET)" userId="a1856448-f297-487a-a7ea-498499ce4ab3" providerId="ADAL" clId="{7B77F153-592D-49B5-BFF1-A2EAA9389930}" dt="2024-11-16T10:51:10.200" v="25780" actId="404"/>
          <ac:spMkLst>
            <pc:docMk/>
            <pc:sldMk cId="2712303737" sldId="1984"/>
            <ac:spMk id="18" creationId="{E3570BE6-7505-D08A-BA9F-175918AE7AF8}"/>
          </ac:spMkLst>
        </pc:spChg>
        <pc:spChg chg="add mod">
          <ac:chgData name="Mr J Bee (BWCET)" userId="a1856448-f297-487a-a7ea-498499ce4ab3" providerId="ADAL" clId="{7B77F153-592D-49B5-BFF1-A2EAA9389930}" dt="2024-11-16T10:51:10.200" v="25780" actId="404"/>
          <ac:spMkLst>
            <pc:docMk/>
            <pc:sldMk cId="2712303737" sldId="1984"/>
            <ac:spMk id="20" creationId="{EF799D60-5301-FF54-727C-FA0C32D1BFF6}"/>
          </ac:spMkLst>
        </pc:spChg>
        <pc:spChg chg="add mod">
          <ac:chgData name="Mr J Bee (BWCET)" userId="a1856448-f297-487a-a7ea-498499ce4ab3" providerId="ADAL" clId="{7B77F153-592D-49B5-BFF1-A2EAA9389930}" dt="2024-11-16T10:51:10.200" v="25780" actId="404"/>
          <ac:spMkLst>
            <pc:docMk/>
            <pc:sldMk cId="2712303737" sldId="1984"/>
            <ac:spMk id="29" creationId="{0144705B-E308-19E2-B0F7-2FEAF107A903}"/>
          </ac:spMkLst>
        </pc:spChg>
        <pc:spChg chg="mod">
          <ac:chgData name="Mr J Bee (BWCET)" userId="a1856448-f297-487a-a7ea-498499ce4ab3" providerId="ADAL" clId="{7B77F153-592D-49B5-BFF1-A2EAA9389930}" dt="2024-11-16T10:51:30.332" v="25795" actId="20577"/>
          <ac:spMkLst>
            <pc:docMk/>
            <pc:sldMk cId="2712303737" sldId="1984"/>
            <ac:spMk id="31" creationId="{1258A02D-1AAE-AE0C-A7D5-45AB9D7C9800}"/>
          </ac:spMkLst>
        </pc:spChg>
        <pc:spChg chg="add mod">
          <ac:chgData name="Mr J Bee (BWCET)" userId="a1856448-f297-487a-a7ea-498499ce4ab3" providerId="ADAL" clId="{7B77F153-592D-49B5-BFF1-A2EAA9389930}" dt="2024-11-16T10:51:10.200" v="25780" actId="404"/>
          <ac:spMkLst>
            <pc:docMk/>
            <pc:sldMk cId="2712303737" sldId="1984"/>
            <ac:spMk id="32" creationId="{39B93486-5439-5893-73E4-2AB040D8FB9D}"/>
          </ac:spMkLst>
        </pc:spChg>
        <pc:spChg chg="add mod">
          <ac:chgData name="Mr J Bee (BWCET)" userId="a1856448-f297-487a-a7ea-498499ce4ab3" providerId="ADAL" clId="{7B77F153-592D-49B5-BFF1-A2EAA9389930}" dt="2024-11-16T10:51:10.200" v="25780" actId="404"/>
          <ac:spMkLst>
            <pc:docMk/>
            <pc:sldMk cId="2712303737" sldId="1984"/>
            <ac:spMk id="35" creationId="{00AA3051-3B27-A25A-B4CD-AAFBD147A25B}"/>
          </ac:spMkLst>
        </pc:spChg>
        <pc:spChg chg="add mod">
          <ac:chgData name="Mr J Bee (BWCET)" userId="a1856448-f297-487a-a7ea-498499ce4ab3" providerId="ADAL" clId="{7B77F153-592D-49B5-BFF1-A2EAA9389930}" dt="2024-11-16T10:51:10.200" v="25780" actId="404"/>
          <ac:spMkLst>
            <pc:docMk/>
            <pc:sldMk cId="2712303737" sldId="1984"/>
            <ac:spMk id="36" creationId="{9DB334FA-1C9A-37C2-D929-FB8BB5B9609E}"/>
          </ac:spMkLst>
        </pc:spChg>
        <pc:spChg chg="add mod">
          <ac:chgData name="Mr J Bee (BWCET)" userId="a1856448-f297-487a-a7ea-498499ce4ab3" providerId="ADAL" clId="{7B77F153-592D-49B5-BFF1-A2EAA9389930}" dt="2024-11-16T10:51:10.200" v="25780" actId="404"/>
          <ac:spMkLst>
            <pc:docMk/>
            <pc:sldMk cId="2712303737" sldId="1984"/>
            <ac:spMk id="39" creationId="{393C92DC-C6B6-1E89-42EF-BDA70D8CA5E4}"/>
          </ac:spMkLst>
        </pc:spChg>
        <pc:spChg chg="add mod">
          <ac:chgData name="Mr J Bee (BWCET)" userId="a1856448-f297-487a-a7ea-498499ce4ab3" providerId="ADAL" clId="{7B77F153-592D-49B5-BFF1-A2EAA9389930}" dt="2024-11-16T10:51:10.200" v="25780" actId="404"/>
          <ac:spMkLst>
            <pc:docMk/>
            <pc:sldMk cId="2712303737" sldId="1984"/>
            <ac:spMk id="42" creationId="{ED83FB2D-ACD0-D44B-6764-0A9A061ECA1C}"/>
          </ac:spMkLst>
        </pc:spChg>
        <pc:spChg chg="add mod">
          <ac:chgData name="Mr J Bee (BWCET)" userId="a1856448-f297-487a-a7ea-498499ce4ab3" providerId="ADAL" clId="{7B77F153-592D-49B5-BFF1-A2EAA9389930}" dt="2024-11-16T10:51:10.200" v="25780" actId="404"/>
          <ac:spMkLst>
            <pc:docMk/>
            <pc:sldMk cId="2712303737" sldId="1984"/>
            <ac:spMk id="43" creationId="{7C96D916-B769-A6E4-A013-C21AD0497B8C}"/>
          </ac:spMkLst>
        </pc:spChg>
        <pc:spChg chg="mod">
          <ac:chgData name="Mr J Bee (BWCET)" userId="a1856448-f297-487a-a7ea-498499ce4ab3" providerId="ADAL" clId="{7B77F153-592D-49B5-BFF1-A2EAA9389930}" dt="2024-11-16T10:51:22.091" v="25789" actId="20577"/>
          <ac:spMkLst>
            <pc:docMk/>
            <pc:sldMk cId="2712303737" sldId="1984"/>
            <ac:spMk id="134" creationId="{29611E2A-302D-751F-52B5-BCED82CE36E9}"/>
          </ac:spMkLst>
        </pc:spChg>
        <pc:spChg chg="mod">
          <ac:chgData name="Mr J Bee (BWCET)" userId="a1856448-f297-487a-a7ea-498499ce4ab3" providerId="ADAL" clId="{7B77F153-592D-49B5-BFF1-A2EAA9389930}" dt="2024-11-16T10:51:34.673" v="25803" actId="20577"/>
          <ac:spMkLst>
            <pc:docMk/>
            <pc:sldMk cId="2712303737" sldId="1984"/>
            <ac:spMk id="136" creationId="{0C399289-6A73-756B-AF5D-7B2D27D9E2A4}"/>
          </ac:spMkLst>
        </pc:spChg>
        <pc:spChg chg="mod">
          <ac:chgData name="Mr J Bee (BWCET)" userId="a1856448-f297-487a-a7ea-498499ce4ab3" providerId="ADAL" clId="{7B77F153-592D-49B5-BFF1-A2EAA9389930}" dt="2024-11-16T10:51:44.240" v="25822" actId="20577"/>
          <ac:spMkLst>
            <pc:docMk/>
            <pc:sldMk cId="2712303737" sldId="1984"/>
            <ac:spMk id="137" creationId="{FA3EE6E2-8175-22FF-DB54-A776F1F86A64}"/>
          </ac:spMkLst>
        </pc:spChg>
        <pc:spChg chg="mod">
          <ac:chgData name="Mr J Bee (BWCET)" userId="a1856448-f297-487a-a7ea-498499ce4ab3" providerId="ADAL" clId="{7B77F153-592D-49B5-BFF1-A2EAA9389930}" dt="2024-11-16T10:51:51.849" v="25835" actId="20577"/>
          <ac:spMkLst>
            <pc:docMk/>
            <pc:sldMk cId="2712303737" sldId="1984"/>
            <ac:spMk id="138" creationId="{973BAD83-467A-67A0-20B9-72045F1F0196}"/>
          </ac:spMkLst>
        </pc:spChg>
        <pc:grpChg chg="del">
          <ac:chgData name="Mr J Bee (BWCET)" userId="a1856448-f297-487a-a7ea-498499ce4ab3" providerId="ADAL" clId="{7B77F153-592D-49B5-BFF1-A2EAA9389930}" dt="2024-11-16T10:50:59.525" v="25774" actId="478"/>
          <ac:grpSpMkLst>
            <pc:docMk/>
            <pc:sldMk cId="2712303737" sldId="1984"/>
            <ac:grpSpMk id="40" creationId="{328E1380-2961-81F1-E6CB-0B25BFE6B8C5}"/>
          </ac:grpSpMkLst>
        </pc:grpChg>
        <pc:grpChg chg="add mod">
          <ac:chgData name="Mr J Bee (BWCET)" userId="a1856448-f297-487a-a7ea-498499ce4ab3" providerId="ADAL" clId="{7B77F153-592D-49B5-BFF1-A2EAA9389930}" dt="2024-11-16T10:51:13.577" v="25781" actId="1076"/>
          <ac:grpSpMkLst>
            <pc:docMk/>
            <pc:sldMk cId="2712303737" sldId="1984"/>
            <ac:grpSpMk id="46" creationId="{A62B8004-F775-1DD8-7A10-93021CFB7441}"/>
          </ac:grpSpMkLst>
        </pc:grpChg>
        <pc:cxnChg chg="mod">
          <ac:chgData name="Mr J Bee (BWCET)" userId="a1856448-f297-487a-a7ea-498499ce4ab3" providerId="ADAL" clId="{7B77F153-592D-49B5-BFF1-A2EAA9389930}" dt="2024-11-16T10:50:59.525" v="25774" actId="478"/>
          <ac:cxnSpMkLst>
            <pc:docMk/>
            <pc:sldMk cId="2712303737" sldId="1984"/>
            <ac:cxnSpMk id="7" creationId="{FE70E3E9-C6F9-83A0-BE51-C04CC08284FA}"/>
          </ac:cxnSpMkLst>
        </pc:cxnChg>
        <pc:cxnChg chg="mod">
          <ac:chgData name="Mr J Bee (BWCET)" userId="a1856448-f297-487a-a7ea-498499ce4ab3" providerId="ADAL" clId="{7B77F153-592D-49B5-BFF1-A2EAA9389930}" dt="2024-11-16T10:50:59.525" v="25774" actId="478"/>
          <ac:cxnSpMkLst>
            <pc:docMk/>
            <pc:sldMk cId="2712303737" sldId="1984"/>
            <ac:cxnSpMk id="8" creationId="{71DC988D-B908-B79A-BAB8-5645CC69FCF3}"/>
          </ac:cxnSpMkLst>
        </pc:cxnChg>
        <pc:cxnChg chg="mod">
          <ac:chgData name="Mr J Bee (BWCET)" userId="a1856448-f297-487a-a7ea-498499ce4ab3" providerId="ADAL" clId="{7B77F153-592D-49B5-BFF1-A2EAA9389930}" dt="2024-11-16T10:50:59.525" v="25774" actId="478"/>
          <ac:cxnSpMkLst>
            <pc:docMk/>
            <pc:sldMk cId="2712303737" sldId="1984"/>
            <ac:cxnSpMk id="11" creationId="{129DBB4E-905B-DD67-0F83-81EEF428B6E2}"/>
          </ac:cxnSpMkLst>
        </pc:cxnChg>
        <pc:cxnChg chg="mod">
          <ac:chgData name="Mr J Bee (BWCET)" userId="a1856448-f297-487a-a7ea-498499ce4ab3" providerId="ADAL" clId="{7B77F153-592D-49B5-BFF1-A2EAA9389930}" dt="2024-11-16T10:50:59.525" v="25774" actId="478"/>
          <ac:cxnSpMkLst>
            <pc:docMk/>
            <pc:sldMk cId="2712303737" sldId="1984"/>
            <ac:cxnSpMk id="12" creationId="{4D4BFF3F-07C8-D951-EEBD-AA95E0CAFC77}"/>
          </ac:cxnSpMkLst>
        </pc:cxnChg>
        <pc:cxnChg chg="mod">
          <ac:chgData name="Mr J Bee (BWCET)" userId="a1856448-f297-487a-a7ea-498499ce4ab3" providerId="ADAL" clId="{7B77F153-592D-49B5-BFF1-A2EAA9389930}" dt="2024-11-16T10:50:59.525" v="25774" actId="478"/>
          <ac:cxnSpMkLst>
            <pc:docMk/>
            <pc:sldMk cId="2712303737" sldId="1984"/>
            <ac:cxnSpMk id="17" creationId="{EE96A56F-ADA0-0CE9-C2E7-6CC1C711ED35}"/>
          </ac:cxnSpMkLst>
        </pc:cxnChg>
        <pc:cxnChg chg="mod">
          <ac:chgData name="Mr J Bee (BWCET)" userId="a1856448-f297-487a-a7ea-498499ce4ab3" providerId="ADAL" clId="{7B77F153-592D-49B5-BFF1-A2EAA9389930}" dt="2024-11-16T10:50:59.525" v="25774" actId="478"/>
          <ac:cxnSpMkLst>
            <pc:docMk/>
            <pc:sldMk cId="2712303737" sldId="1984"/>
            <ac:cxnSpMk id="19" creationId="{30C24487-2B31-66B4-E5CD-D51FD530590E}"/>
          </ac:cxnSpMkLst>
        </pc:cxnChg>
        <pc:cxnChg chg="add mod">
          <ac:chgData name="Mr J Bee (BWCET)" userId="a1856448-f297-487a-a7ea-498499ce4ab3" providerId="ADAL" clId="{7B77F153-592D-49B5-BFF1-A2EAA9389930}" dt="2024-11-16T10:51:10.200" v="25780" actId="404"/>
          <ac:cxnSpMkLst>
            <pc:docMk/>
            <pc:sldMk cId="2712303737" sldId="1984"/>
            <ac:cxnSpMk id="23" creationId="{F3D8A1D3-D963-C697-013D-31DDED4C9792}"/>
          </ac:cxnSpMkLst>
        </pc:cxnChg>
        <pc:cxnChg chg="mod">
          <ac:chgData name="Mr J Bee (BWCET)" userId="a1856448-f297-487a-a7ea-498499ce4ab3" providerId="ADAL" clId="{7B77F153-592D-49B5-BFF1-A2EAA9389930}" dt="2024-11-16T10:50:59.525" v="25774" actId="478"/>
          <ac:cxnSpMkLst>
            <pc:docMk/>
            <pc:sldMk cId="2712303737" sldId="1984"/>
            <ac:cxnSpMk id="25" creationId="{5FD8B597-CB50-F8F1-A1CD-B16AF8BC2980}"/>
          </ac:cxnSpMkLst>
        </pc:cxnChg>
        <pc:cxnChg chg="add mod">
          <ac:chgData name="Mr J Bee (BWCET)" userId="a1856448-f297-487a-a7ea-498499ce4ab3" providerId="ADAL" clId="{7B77F153-592D-49B5-BFF1-A2EAA9389930}" dt="2024-11-16T10:51:10.200" v="25780" actId="404"/>
          <ac:cxnSpMkLst>
            <pc:docMk/>
            <pc:sldMk cId="2712303737" sldId="1984"/>
            <ac:cxnSpMk id="28" creationId="{1A86E1BA-E84B-DD64-3E17-E52DC4322097}"/>
          </ac:cxnSpMkLst>
        </pc:cxnChg>
        <pc:cxnChg chg="mod">
          <ac:chgData name="Mr J Bee (BWCET)" userId="a1856448-f297-487a-a7ea-498499ce4ab3" providerId="ADAL" clId="{7B77F153-592D-49B5-BFF1-A2EAA9389930}" dt="2024-11-16T10:50:59.525" v="25774" actId="478"/>
          <ac:cxnSpMkLst>
            <pc:docMk/>
            <pc:sldMk cId="2712303737" sldId="1984"/>
            <ac:cxnSpMk id="30" creationId="{9BD18D29-C4A1-61CD-E3ED-9F26DB6C7AD6}"/>
          </ac:cxnSpMkLst>
        </pc:cxnChg>
        <pc:cxnChg chg="add mod">
          <ac:chgData name="Mr J Bee (BWCET)" userId="a1856448-f297-487a-a7ea-498499ce4ab3" providerId="ADAL" clId="{7B77F153-592D-49B5-BFF1-A2EAA9389930}" dt="2024-11-16T10:51:10.200" v="25780" actId="404"/>
          <ac:cxnSpMkLst>
            <pc:docMk/>
            <pc:sldMk cId="2712303737" sldId="1984"/>
            <ac:cxnSpMk id="33" creationId="{6A306C8A-C843-AA8F-9947-D140896EC7B3}"/>
          </ac:cxnSpMkLst>
        </pc:cxnChg>
        <pc:cxnChg chg="add mod">
          <ac:chgData name="Mr J Bee (BWCET)" userId="a1856448-f297-487a-a7ea-498499ce4ab3" providerId="ADAL" clId="{7B77F153-592D-49B5-BFF1-A2EAA9389930}" dt="2024-11-16T10:51:10.200" v="25780" actId="404"/>
          <ac:cxnSpMkLst>
            <pc:docMk/>
            <pc:sldMk cId="2712303737" sldId="1984"/>
            <ac:cxnSpMk id="34" creationId="{08E07674-40E9-9806-3610-70AEAA277D35}"/>
          </ac:cxnSpMkLst>
        </pc:cxnChg>
        <pc:cxnChg chg="add mod">
          <ac:chgData name="Mr J Bee (BWCET)" userId="a1856448-f297-487a-a7ea-498499ce4ab3" providerId="ADAL" clId="{7B77F153-592D-49B5-BFF1-A2EAA9389930}" dt="2024-11-16T10:51:10.200" v="25780" actId="404"/>
          <ac:cxnSpMkLst>
            <pc:docMk/>
            <pc:sldMk cId="2712303737" sldId="1984"/>
            <ac:cxnSpMk id="37" creationId="{CFC78A7E-7A0F-72F2-3AC1-F2840C7CC811}"/>
          </ac:cxnSpMkLst>
        </pc:cxnChg>
        <pc:cxnChg chg="add mod">
          <ac:chgData name="Mr J Bee (BWCET)" userId="a1856448-f297-487a-a7ea-498499ce4ab3" providerId="ADAL" clId="{7B77F153-592D-49B5-BFF1-A2EAA9389930}" dt="2024-11-16T10:51:10.200" v="25780" actId="404"/>
          <ac:cxnSpMkLst>
            <pc:docMk/>
            <pc:sldMk cId="2712303737" sldId="1984"/>
            <ac:cxnSpMk id="38" creationId="{9271EE1B-4E50-DA43-F8DB-7F4D04BD15BA}"/>
          </ac:cxnSpMkLst>
        </pc:cxnChg>
        <pc:cxnChg chg="add mod">
          <ac:chgData name="Mr J Bee (BWCET)" userId="a1856448-f297-487a-a7ea-498499ce4ab3" providerId="ADAL" clId="{7B77F153-592D-49B5-BFF1-A2EAA9389930}" dt="2024-11-16T10:51:10.200" v="25780" actId="404"/>
          <ac:cxnSpMkLst>
            <pc:docMk/>
            <pc:sldMk cId="2712303737" sldId="1984"/>
            <ac:cxnSpMk id="44" creationId="{DDCBC5CD-6C37-56BA-6EC4-C1CA85D994B2}"/>
          </ac:cxnSpMkLst>
        </pc:cxnChg>
        <pc:cxnChg chg="add mod">
          <ac:chgData name="Mr J Bee (BWCET)" userId="a1856448-f297-487a-a7ea-498499ce4ab3" providerId="ADAL" clId="{7B77F153-592D-49B5-BFF1-A2EAA9389930}" dt="2024-11-16T10:51:10.200" v="25780" actId="404"/>
          <ac:cxnSpMkLst>
            <pc:docMk/>
            <pc:sldMk cId="2712303737" sldId="1984"/>
            <ac:cxnSpMk id="45" creationId="{684AEBB1-BCB1-1C95-CCE9-6C8494313708}"/>
          </ac:cxnSpMkLst>
        </pc:cxnChg>
      </pc:sldChg>
      <pc:sldChg chg="add del">
        <pc:chgData name="Mr J Bee (BWCET)" userId="a1856448-f297-487a-a7ea-498499ce4ab3" providerId="ADAL" clId="{7B77F153-592D-49B5-BFF1-A2EAA9389930}" dt="2024-11-16T10:42:34.853" v="25596" actId="47"/>
        <pc:sldMkLst>
          <pc:docMk/>
          <pc:sldMk cId="3113247763" sldId="1984"/>
        </pc:sldMkLst>
      </pc:sldChg>
      <pc:sldChg chg="add del">
        <pc:chgData name="Mr J Bee (BWCET)" userId="a1856448-f297-487a-a7ea-498499ce4ab3" providerId="ADAL" clId="{7B77F153-592D-49B5-BFF1-A2EAA9389930}" dt="2024-11-16T10:52:05.425" v="25837"/>
        <pc:sldMkLst>
          <pc:docMk/>
          <pc:sldMk cId="253431145" sldId="1985"/>
        </pc:sldMkLst>
      </pc:sldChg>
      <pc:sldChg chg="add del">
        <pc:chgData name="Mr J Bee (BWCET)" userId="a1856448-f297-487a-a7ea-498499ce4ab3" providerId="ADAL" clId="{7B77F153-592D-49B5-BFF1-A2EAA9389930}" dt="2024-11-16T10:42:34.336" v="25595" actId="47"/>
        <pc:sldMkLst>
          <pc:docMk/>
          <pc:sldMk cId="2820636973" sldId="1985"/>
        </pc:sldMkLst>
      </pc:sldChg>
      <pc:sldChg chg="modSp add mod">
        <pc:chgData name="Mr J Bee (BWCET)" userId="a1856448-f297-487a-a7ea-498499ce4ab3" providerId="ADAL" clId="{7B77F153-592D-49B5-BFF1-A2EAA9389930}" dt="2024-11-16T10:53:21.180" v="25867" actId="1076"/>
        <pc:sldMkLst>
          <pc:docMk/>
          <pc:sldMk cId="2849467413" sldId="1985"/>
        </pc:sldMkLst>
        <pc:spChg chg="mod">
          <ac:chgData name="Mr J Bee (BWCET)" userId="a1856448-f297-487a-a7ea-498499ce4ab3" providerId="ADAL" clId="{7B77F153-592D-49B5-BFF1-A2EAA9389930}" dt="2024-11-16T10:53:01.119" v="25858" actId="1037"/>
          <ac:spMkLst>
            <pc:docMk/>
            <pc:sldMk cId="2849467413" sldId="1985"/>
            <ac:spMk id="3" creationId="{459360B9-CE13-80FE-8707-F505E000E423}"/>
          </ac:spMkLst>
        </pc:spChg>
        <pc:spChg chg="mod">
          <ac:chgData name="Mr J Bee (BWCET)" userId="a1856448-f297-487a-a7ea-498499ce4ab3" providerId="ADAL" clId="{7B77F153-592D-49B5-BFF1-A2EAA9389930}" dt="2024-11-16T10:53:01.119" v="25858" actId="1037"/>
          <ac:spMkLst>
            <pc:docMk/>
            <pc:sldMk cId="2849467413" sldId="1985"/>
            <ac:spMk id="6" creationId="{BB75065F-80E0-BDDB-8C87-41F0010C1134}"/>
          </ac:spMkLst>
        </pc:spChg>
        <pc:spChg chg="mod">
          <ac:chgData name="Mr J Bee (BWCET)" userId="a1856448-f297-487a-a7ea-498499ce4ab3" providerId="ADAL" clId="{7B77F153-592D-49B5-BFF1-A2EAA9389930}" dt="2024-11-16T10:53:04.538" v="25860" actId="20577"/>
          <ac:spMkLst>
            <pc:docMk/>
            <pc:sldMk cId="2849467413" sldId="1985"/>
            <ac:spMk id="12" creationId="{B7F3F851-F586-7436-1E55-B5A24567E185}"/>
          </ac:spMkLst>
        </pc:spChg>
        <pc:spChg chg="mod">
          <ac:chgData name="Mr J Bee (BWCET)" userId="a1856448-f297-487a-a7ea-498499ce4ab3" providerId="ADAL" clId="{7B77F153-592D-49B5-BFF1-A2EAA9389930}" dt="2024-11-16T10:53:18.333" v="25866" actId="1076"/>
          <ac:spMkLst>
            <pc:docMk/>
            <pc:sldMk cId="2849467413" sldId="1985"/>
            <ac:spMk id="17" creationId="{74FEABE6-8211-9DE2-7474-21197DB5023F}"/>
          </ac:spMkLst>
        </pc:spChg>
        <pc:spChg chg="mod">
          <ac:chgData name="Mr J Bee (BWCET)" userId="a1856448-f297-487a-a7ea-498499ce4ab3" providerId="ADAL" clId="{7B77F153-592D-49B5-BFF1-A2EAA9389930}" dt="2024-11-16T10:53:07.972" v="25862" actId="20577"/>
          <ac:spMkLst>
            <pc:docMk/>
            <pc:sldMk cId="2849467413" sldId="1985"/>
            <ac:spMk id="18" creationId="{D7E90D03-30B8-7C0E-16CC-3E50C875E469}"/>
          </ac:spMkLst>
        </pc:spChg>
        <pc:spChg chg="mod">
          <ac:chgData name="Mr J Bee (BWCET)" userId="a1856448-f297-487a-a7ea-498499ce4ab3" providerId="ADAL" clId="{7B77F153-592D-49B5-BFF1-A2EAA9389930}" dt="2024-11-16T10:53:21.180" v="25867" actId="1076"/>
          <ac:spMkLst>
            <pc:docMk/>
            <pc:sldMk cId="2849467413" sldId="1985"/>
            <ac:spMk id="19" creationId="{28EC81A0-1DFA-D521-2EC2-FFCA2640C6D5}"/>
          </ac:spMkLst>
        </pc:spChg>
        <pc:spChg chg="mod">
          <ac:chgData name="Mr J Bee (BWCET)" userId="a1856448-f297-487a-a7ea-498499ce4ab3" providerId="ADAL" clId="{7B77F153-592D-49B5-BFF1-A2EAA9389930}" dt="2024-11-16T10:53:11.359" v="25864" actId="20577"/>
          <ac:spMkLst>
            <pc:docMk/>
            <pc:sldMk cId="2849467413" sldId="1985"/>
            <ac:spMk id="20" creationId="{97A15E09-4962-BA18-7A02-E6669AF7B6B9}"/>
          </ac:spMkLst>
        </pc:spChg>
        <pc:spChg chg="mod">
          <ac:chgData name="Mr J Bee (BWCET)" userId="a1856448-f297-487a-a7ea-498499ce4ab3" providerId="ADAL" clId="{7B77F153-592D-49B5-BFF1-A2EAA9389930}" dt="2024-11-16T10:53:15.407" v="25865" actId="1076"/>
          <ac:spMkLst>
            <pc:docMk/>
            <pc:sldMk cId="2849467413" sldId="1985"/>
            <ac:spMk id="21" creationId="{66C25254-9626-2F0C-B0D1-FFC755F2D1DE}"/>
          </ac:spMkLst>
        </pc:spChg>
        <pc:spChg chg="mod">
          <ac:chgData name="Mr J Bee (BWCET)" userId="a1856448-f297-487a-a7ea-498499ce4ab3" providerId="ADAL" clId="{7B77F153-592D-49B5-BFF1-A2EAA9389930}" dt="2024-11-16T10:53:01.119" v="25858" actId="1037"/>
          <ac:spMkLst>
            <pc:docMk/>
            <pc:sldMk cId="2849467413" sldId="1985"/>
            <ac:spMk id="142" creationId="{46EF0051-BE41-CAD2-3C5C-C41F9F7DCCA8}"/>
          </ac:spMkLst>
        </pc:spChg>
      </pc:sldChg>
      <pc:sldChg chg="add del">
        <pc:chgData name="Mr J Bee (BWCET)" userId="a1856448-f297-487a-a7ea-498499ce4ab3" providerId="ADAL" clId="{7B77F153-592D-49B5-BFF1-A2EAA9389930}" dt="2024-11-16T10:52:05.425" v="25837"/>
        <pc:sldMkLst>
          <pc:docMk/>
          <pc:sldMk cId="1772671589" sldId="1986"/>
        </pc:sldMkLst>
      </pc:sldChg>
      <pc:sldChg chg="addSp delSp modSp add mod">
        <pc:chgData name="Mr J Bee (BWCET)" userId="a1856448-f297-487a-a7ea-498499ce4ab3" providerId="ADAL" clId="{7B77F153-592D-49B5-BFF1-A2EAA9389930}" dt="2024-11-16T11:03:00.987" v="26322" actId="1076"/>
        <pc:sldMkLst>
          <pc:docMk/>
          <pc:sldMk cId="3256871615" sldId="1986"/>
        </pc:sldMkLst>
        <pc:spChg chg="add mod">
          <ac:chgData name="Mr J Bee (BWCET)" userId="a1856448-f297-487a-a7ea-498499ce4ab3" providerId="ADAL" clId="{7B77F153-592D-49B5-BFF1-A2EAA9389930}" dt="2024-11-16T10:57:55.228" v="25942" actId="1076"/>
          <ac:spMkLst>
            <pc:docMk/>
            <pc:sldMk cId="3256871615" sldId="1986"/>
            <ac:spMk id="2" creationId="{7D237A2F-D4BA-5398-1ADF-55BEFBC4FF90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3" creationId="{2A785426-AFB8-FEF8-4B5C-BDEE076CC43A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4" creationId="{32D1E7A8-016C-67FA-6008-6A083FC444A0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5" creationId="{DD10C820-C86A-3551-B7A6-FFB66B2A53B8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6" creationId="{7BE123CF-77A8-4EE8-E00A-210D2E947C5A}"/>
          </ac:spMkLst>
        </pc:spChg>
        <pc:spChg chg="add mod">
          <ac:chgData name="Mr J Bee (BWCET)" userId="a1856448-f297-487a-a7ea-498499ce4ab3" providerId="ADAL" clId="{7B77F153-592D-49B5-BFF1-A2EAA9389930}" dt="2024-11-16T10:57:55.228" v="25942" actId="1076"/>
          <ac:spMkLst>
            <pc:docMk/>
            <pc:sldMk cId="3256871615" sldId="1986"/>
            <ac:spMk id="7" creationId="{0A3F9638-1F0D-DAE5-185D-41468B496566}"/>
          </ac:spMkLst>
        </pc:spChg>
        <pc:spChg chg="add mod">
          <ac:chgData name="Mr J Bee (BWCET)" userId="a1856448-f297-487a-a7ea-498499ce4ab3" providerId="ADAL" clId="{7B77F153-592D-49B5-BFF1-A2EAA9389930}" dt="2024-11-16T10:58:02.322" v="25961" actId="1035"/>
          <ac:spMkLst>
            <pc:docMk/>
            <pc:sldMk cId="3256871615" sldId="1986"/>
            <ac:spMk id="10" creationId="{A21CCCA6-A1E0-9E39-051A-77DD8464A585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11" creationId="{B0ACF4E9-D865-5B24-7165-2E64FAB3D7B5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12" creationId="{1CB739FD-AE40-D1B6-089A-64F4BC7B2B23}"/>
          </ac:spMkLst>
        </pc:spChg>
        <pc:spChg chg="add mod">
          <ac:chgData name="Mr J Bee (BWCET)" userId="a1856448-f297-487a-a7ea-498499ce4ab3" providerId="ADAL" clId="{7B77F153-592D-49B5-BFF1-A2EAA9389930}" dt="2024-11-16T10:57:55.228" v="25942" actId="1076"/>
          <ac:spMkLst>
            <pc:docMk/>
            <pc:sldMk cId="3256871615" sldId="1986"/>
            <ac:spMk id="13" creationId="{9E52590D-8ED2-E2EF-E936-32950DF7D772}"/>
          </ac:spMkLst>
        </pc:spChg>
        <pc:spChg chg="add mod">
          <ac:chgData name="Mr J Bee (BWCET)" userId="a1856448-f297-487a-a7ea-498499ce4ab3" providerId="ADAL" clId="{7B77F153-592D-49B5-BFF1-A2EAA9389930}" dt="2024-11-16T10:57:55.228" v="25942" actId="1076"/>
          <ac:spMkLst>
            <pc:docMk/>
            <pc:sldMk cId="3256871615" sldId="1986"/>
            <ac:spMk id="14" creationId="{6CE7FDEB-C63C-355C-1D4D-080664857E7B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17" creationId="{399A9FB0-9451-B402-75C6-94C1129DE85F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18" creationId="{6BDB6C20-6F1E-2BF2-D681-DEC842829FB2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19" creationId="{D8CC78D5-9911-82CC-9124-D45C883731A3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20" creationId="{3EEBFA4A-2A39-F780-AB5E-54EF2519F22E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21" creationId="{C1EFA9D5-9FE4-D000-A75E-BFEDE72DDCDF}"/>
          </ac:spMkLst>
        </pc:spChg>
        <pc:spChg chg="add mod">
          <ac:chgData name="Mr J Bee (BWCET)" userId="a1856448-f297-487a-a7ea-498499ce4ab3" providerId="ADAL" clId="{7B77F153-592D-49B5-BFF1-A2EAA9389930}" dt="2024-11-16T10:58:11.965" v="25963" actId="1076"/>
          <ac:spMkLst>
            <pc:docMk/>
            <pc:sldMk cId="3256871615" sldId="1986"/>
            <ac:spMk id="23" creationId="{40774DFA-D123-7298-586F-383027AF289E}"/>
          </ac:spMkLst>
        </pc:spChg>
        <pc:spChg chg="add mod">
          <ac:chgData name="Mr J Bee (BWCET)" userId="a1856448-f297-487a-a7ea-498499ce4ab3" providerId="ADAL" clId="{7B77F153-592D-49B5-BFF1-A2EAA9389930}" dt="2024-11-16T10:57:55.228" v="25942" actId="1076"/>
          <ac:spMkLst>
            <pc:docMk/>
            <pc:sldMk cId="3256871615" sldId="1986"/>
            <ac:spMk id="27" creationId="{4A0D8F77-E3D4-69D8-C53B-1908CE8A8BC3}"/>
          </ac:spMkLst>
        </pc:spChg>
        <pc:spChg chg="add mod">
          <ac:chgData name="Mr J Bee (BWCET)" userId="a1856448-f297-487a-a7ea-498499ce4ab3" providerId="ADAL" clId="{7B77F153-592D-49B5-BFF1-A2EAA9389930}" dt="2024-11-16T10:58:16.226" v="25964" actId="1076"/>
          <ac:spMkLst>
            <pc:docMk/>
            <pc:sldMk cId="3256871615" sldId="1986"/>
            <ac:spMk id="28" creationId="{BB9FBFBC-F837-B64A-363A-2FABEE584FB9}"/>
          </ac:spMkLst>
        </pc:spChg>
        <pc:spChg chg="add mod">
          <ac:chgData name="Mr J Bee (BWCET)" userId="a1856448-f297-487a-a7ea-498499ce4ab3" providerId="ADAL" clId="{7B77F153-592D-49B5-BFF1-A2EAA9389930}" dt="2024-11-16T10:59:12.527" v="26002" actId="1037"/>
          <ac:spMkLst>
            <pc:docMk/>
            <pc:sldMk cId="3256871615" sldId="1986"/>
            <ac:spMk id="29" creationId="{03A43450-53F3-657C-7EB2-99F0BDC2C7D1}"/>
          </ac:spMkLst>
        </pc:spChg>
        <pc:spChg chg="add mod">
          <ac:chgData name="Mr J Bee (BWCET)" userId="a1856448-f297-487a-a7ea-498499ce4ab3" providerId="ADAL" clId="{7B77F153-592D-49B5-BFF1-A2EAA9389930}" dt="2024-11-16T10:58:48.460" v="25983" actId="1076"/>
          <ac:spMkLst>
            <pc:docMk/>
            <pc:sldMk cId="3256871615" sldId="1986"/>
            <ac:spMk id="33" creationId="{CBD2989F-8665-85FF-C927-6393D38348D4}"/>
          </ac:spMkLst>
        </pc:spChg>
        <pc:spChg chg="add mod">
          <ac:chgData name="Mr J Bee (BWCET)" userId="a1856448-f297-487a-a7ea-498499ce4ab3" providerId="ADAL" clId="{7B77F153-592D-49B5-BFF1-A2EAA9389930}" dt="2024-11-16T10:59:35.320" v="26008" actId="207"/>
          <ac:spMkLst>
            <pc:docMk/>
            <pc:sldMk cId="3256871615" sldId="1986"/>
            <ac:spMk id="38" creationId="{9384EFDB-8D0E-21BF-09D2-7AFFF7F37AE6}"/>
          </ac:spMkLst>
        </pc:spChg>
        <pc:spChg chg="add mod">
          <ac:chgData name="Mr J Bee (BWCET)" userId="a1856448-f297-487a-a7ea-498499ce4ab3" providerId="ADAL" clId="{7B77F153-592D-49B5-BFF1-A2EAA9389930}" dt="2024-11-16T10:59:47.684" v="26027" actId="1076"/>
          <ac:spMkLst>
            <pc:docMk/>
            <pc:sldMk cId="3256871615" sldId="1986"/>
            <ac:spMk id="42" creationId="{90CF5519-9A17-D211-312D-191396476F65}"/>
          </ac:spMkLst>
        </pc:spChg>
        <pc:spChg chg="add mod">
          <ac:chgData name="Mr J Bee (BWCET)" userId="a1856448-f297-487a-a7ea-498499ce4ab3" providerId="ADAL" clId="{7B77F153-592D-49B5-BFF1-A2EAA9389930}" dt="2024-11-16T11:00:17.466" v="26050" actId="1037"/>
          <ac:spMkLst>
            <pc:docMk/>
            <pc:sldMk cId="3256871615" sldId="1986"/>
            <ac:spMk id="43" creationId="{6A42BF43-B09E-E6CE-6010-2A67AC6E2F6F}"/>
          </ac:spMkLst>
        </pc:spChg>
        <pc:spChg chg="add mod">
          <ac:chgData name="Mr J Bee (BWCET)" userId="a1856448-f297-487a-a7ea-498499ce4ab3" providerId="ADAL" clId="{7B77F153-592D-49B5-BFF1-A2EAA9389930}" dt="2024-11-16T11:00:31.084" v="26056" actId="1076"/>
          <ac:spMkLst>
            <pc:docMk/>
            <pc:sldMk cId="3256871615" sldId="1986"/>
            <ac:spMk id="44" creationId="{7D6D80C9-D2ED-0853-86AE-C9647505C40F}"/>
          </ac:spMkLst>
        </pc:spChg>
        <pc:spChg chg="add mod">
          <ac:chgData name="Mr J Bee (BWCET)" userId="a1856448-f297-487a-a7ea-498499ce4ab3" providerId="ADAL" clId="{7B77F153-592D-49B5-BFF1-A2EAA9389930}" dt="2024-11-16T11:00:49.557" v="26082" actId="1038"/>
          <ac:spMkLst>
            <pc:docMk/>
            <pc:sldMk cId="3256871615" sldId="1986"/>
            <ac:spMk id="45" creationId="{8A3EAC96-B001-4B68-77E0-4421A5039550}"/>
          </ac:spMkLst>
        </pc:spChg>
        <pc:spChg chg="add mod">
          <ac:chgData name="Mr J Bee (BWCET)" userId="a1856448-f297-487a-a7ea-498499ce4ab3" providerId="ADAL" clId="{7B77F153-592D-49B5-BFF1-A2EAA9389930}" dt="2024-11-16T11:01:03.203" v="26091" actId="20577"/>
          <ac:spMkLst>
            <pc:docMk/>
            <pc:sldMk cId="3256871615" sldId="1986"/>
            <ac:spMk id="46" creationId="{62B26CE1-8B1F-E274-9FC7-45123062D5EE}"/>
          </ac:spMkLst>
        </pc:spChg>
        <pc:spChg chg="add mod">
          <ac:chgData name="Mr J Bee (BWCET)" userId="a1856448-f297-487a-a7ea-498499ce4ab3" providerId="ADAL" clId="{7B77F153-592D-49B5-BFF1-A2EAA9389930}" dt="2024-11-16T11:01:15.333" v="26101" actId="20577"/>
          <ac:spMkLst>
            <pc:docMk/>
            <pc:sldMk cId="3256871615" sldId="1986"/>
            <ac:spMk id="47" creationId="{F145C42D-FFEA-6C5B-ABDB-1B734B2552D9}"/>
          </ac:spMkLst>
        </pc:spChg>
        <pc:spChg chg="add mod">
          <ac:chgData name="Mr J Bee (BWCET)" userId="a1856448-f297-487a-a7ea-498499ce4ab3" providerId="ADAL" clId="{7B77F153-592D-49B5-BFF1-A2EAA9389930}" dt="2024-11-16T11:03:00.987" v="26322" actId="1076"/>
          <ac:spMkLst>
            <pc:docMk/>
            <pc:sldMk cId="3256871615" sldId="1986"/>
            <ac:spMk id="48" creationId="{11DA2931-1AD0-13F5-084E-C4ABD491ABB6}"/>
          </ac:spMkLst>
        </pc:spChg>
        <pc:spChg chg="del">
          <ac:chgData name="Mr J Bee (BWCET)" userId="a1856448-f297-487a-a7ea-498499ce4ab3" providerId="ADAL" clId="{7B77F153-592D-49B5-BFF1-A2EAA9389930}" dt="2024-11-16T10:53:27.392" v="25869" actId="478"/>
          <ac:spMkLst>
            <pc:docMk/>
            <pc:sldMk cId="3256871615" sldId="1986"/>
            <ac:spMk id="142" creationId="{717CB8ED-64B9-EF4A-82D2-973E6AC7252C}"/>
          </ac:spMkLst>
        </pc:spChg>
        <pc:cxnChg chg="add mod">
          <ac:chgData name="Mr J Bee (BWCET)" userId="a1856448-f297-487a-a7ea-498499ce4ab3" providerId="ADAL" clId="{7B77F153-592D-49B5-BFF1-A2EAA9389930}" dt="2024-11-16T10:58:06.758" v="25962" actId="14100"/>
          <ac:cxnSpMkLst>
            <pc:docMk/>
            <pc:sldMk cId="3256871615" sldId="1986"/>
            <ac:cxnSpMk id="9" creationId="{2C7E4AD9-AF51-F5E2-24B6-084EED69F6A2}"/>
          </ac:cxnSpMkLst>
        </pc:cxnChg>
        <pc:cxnChg chg="add mod">
          <ac:chgData name="Mr J Bee (BWCET)" userId="a1856448-f297-487a-a7ea-498499ce4ab3" providerId="ADAL" clId="{7B77F153-592D-49B5-BFF1-A2EAA9389930}" dt="2024-11-16T10:57:55.228" v="25942" actId="1076"/>
          <ac:cxnSpMkLst>
            <pc:docMk/>
            <pc:sldMk cId="3256871615" sldId="1986"/>
            <ac:cxnSpMk id="15" creationId="{1A26907B-F0EB-9DBB-56CF-2F8A2F2E290A}"/>
          </ac:cxnSpMkLst>
        </pc:cxnChg>
        <pc:cxnChg chg="add mod">
          <ac:chgData name="Mr J Bee (BWCET)" userId="a1856448-f297-487a-a7ea-498499ce4ab3" providerId="ADAL" clId="{7B77F153-592D-49B5-BFF1-A2EAA9389930}" dt="2024-11-16T10:58:11.965" v="25963" actId="1076"/>
          <ac:cxnSpMkLst>
            <pc:docMk/>
            <pc:sldMk cId="3256871615" sldId="1986"/>
            <ac:cxnSpMk id="24" creationId="{25D2172E-E27A-FF8D-3EFF-7B44057F7581}"/>
          </ac:cxnSpMkLst>
        </pc:cxnChg>
        <pc:cxnChg chg="add mod">
          <ac:chgData name="Mr J Bee (BWCET)" userId="a1856448-f297-487a-a7ea-498499ce4ab3" providerId="ADAL" clId="{7B77F153-592D-49B5-BFF1-A2EAA9389930}" dt="2024-11-16T10:59:12.527" v="26002" actId="1037"/>
          <ac:cxnSpMkLst>
            <pc:docMk/>
            <pc:sldMk cId="3256871615" sldId="1986"/>
            <ac:cxnSpMk id="34" creationId="{C6150142-6879-D3E3-E4F6-3FFB243F38B6}"/>
          </ac:cxnSpMkLst>
        </pc:cxnChg>
        <pc:cxnChg chg="add mod">
          <ac:chgData name="Mr J Bee (BWCET)" userId="a1856448-f297-487a-a7ea-498499ce4ab3" providerId="ADAL" clId="{7B77F153-592D-49B5-BFF1-A2EAA9389930}" dt="2024-11-16T10:59:28.442" v="26007" actId="14100"/>
          <ac:cxnSpMkLst>
            <pc:docMk/>
            <pc:sldMk cId="3256871615" sldId="1986"/>
            <ac:cxnSpMk id="39" creationId="{20A8E345-3876-BF75-7DB4-AF50B98B4E28}"/>
          </ac:cxnSpMkLst>
        </pc:cxnChg>
      </pc:sldChg>
      <pc:sldChg chg="add del">
        <pc:chgData name="Mr J Bee (BWCET)" userId="a1856448-f297-487a-a7ea-498499ce4ab3" providerId="ADAL" clId="{7B77F153-592D-49B5-BFF1-A2EAA9389930}" dt="2024-11-16T10:42:34.171" v="25594" actId="47"/>
        <pc:sldMkLst>
          <pc:docMk/>
          <pc:sldMk cId="3794189907" sldId="1986"/>
        </pc:sldMkLst>
      </pc:sldChg>
      <pc:sldChg chg="add del">
        <pc:chgData name="Mr J Bee (BWCET)" userId="a1856448-f297-487a-a7ea-498499ce4ab3" providerId="ADAL" clId="{7B77F153-592D-49B5-BFF1-A2EAA9389930}" dt="2024-11-16T10:42:33.645" v="25593" actId="47"/>
        <pc:sldMkLst>
          <pc:docMk/>
          <pc:sldMk cId="2718575978" sldId="1987"/>
        </pc:sldMkLst>
      </pc:sldChg>
      <pc:sldChg chg="modSp new mod">
        <pc:chgData name="Mr J Bee (BWCET)" userId="a1856448-f297-487a-a7ea-498499ce4ab3" providerId="ADAL" clId="{7B77F153-592D-49B5-BFF1-A2EAA9389930}" dt="2024-11-17T08:50:33.643" v="26360" actId="20577"/>
        <pc:sldMkLst>
          <pc:docMk/>
          <pc:sldMk cId="3950963488" sldId="1987"/>
        </pc:sldMkLst>
        <pc:spChg chg="mod">
          <ac:chgData name="Mr J Bee (BWCET)" userId="a1856448-f297-487a-a7ea-498499ce4ab3" providerId="ADAL" clId="{7B77F153-592D-49B5-BFF1-A2EAA9389930}" dt="2024-11-17T08:50:33.643" v="26360" actId="20577"/>
          <ac:spMkLst>
            <pc:docMk/>
            <pc:sldMk cId="3950963488" sldId="1987"/>
            <ac:spMk id="2" creationId="{E4C00F86-5F86-395C-3785-B176B3573F6E}"/>
          </ac:spMkLst>
        </pc:spChg>
      </pc:sldChg>
      <pc:sldChg chg="addSp delSp modSp add mod delAnim modAnim">
        <pc:chgData name="Mr J Bee (BWCET)" userId="a1856448-f297-487a-a7ea-498499ce4ab3" providerId="ADAL" clId="{7B77F153-592D-49B5-BFF1-A2EAA9389930}" dt="2024-11-17T08:57:44.901" v="26549" actId="555"/>
        <pc:sldMkLst>
          <pc:docMk/>
          <pc:sldMk cId="662612307" sldId="1988"/>
        </pc:sldMkLst>
        <pc:spChg chg="add mod">
          <ac:chgData name="Mr J Bee (BWCET)" userId="a1856448-f297-487a-a7ea-498499ce4ab3" providerId="ADAL" clId="{7B77F153-592D-49B5-BFF1-A2EAA9389930}" dt="2024-11-17T08:52:58.715" v="26442" actId="14100"/>
          <ac:spMkLst>
            <pc:docMk/>
            <pc:sldMk cId="662612307" sldId="1988"/>
            <ac:spMk id="4" creationId="{8767D13D-0879-E3D9-0FBD-D1FBCE07547F}"/>
          </ac:spMkLst>
        </pc:spChg>
        <pc:spChg chg="add mod">
          <ac:chgData name="Mr J Bee (BWCET)" userId="a1856448-f297-487a-a7ea-498499ce4ab3" providerId="ADAL" clId="{7B77F153-592D-49B5-BFF1-A2EAA9389930}" dt="2024-11-17T08:53:12.538" v="26446" actId="14100"/>
          <ac:spMkLst>
            <pc:docMk/>
            <pc:sldMk cId="662612307" sldId="1988"/>
            <ac:spMk id="5" creationId="{AB1FE014-CF9A-0F2C-698E-85E61A1555EB}"/>
          </ac:spMkLst>
        </pc:spChg>
        <pc:spChg chg="add mod">
          <ac:chgData name="Mr J Bee (BWCET)" userId="a1856448-f297-487a-a7ea-498499ce4ab3" providerId="ADAL" clId="{7B77F153-592D-49B5-BFF1-A2EAA9389930}" dt="2024-11-17T08:53:22.727" v="26451" actId="20577"/>
          <ac:spMkLst>
            <pc:docMk/>
            <pc:sldMk cId="662612307" sldId="1988"/>
            <ac:spMk id="6" creationId="{C75B69B0-3BF3-BC69-34BB-863DACFF70ED}"/>
          </ac:spMkLst>
        </pc:spChg>
        <pc:spChg chg="add mod">
          <ac:chgData name="Mr J Bee (BWCET)" userId="a1856448-f297-487a-a7ea-498499ce4ab3" providerId="ADAL" clId="{7B77F153-592D-49B5-BFF1-A2EAA9389930}" dt="2024-11-17T08:57:44.901" v="26549" actId="555"/>
          <ac:spMkLst>
            <pc:docMk/>
            <pc:sldMk cId="662612307" sldId="1988"/>
            <ac:spMk id="7" creationId="{8F314CC5-D55D-2E1B-81B6-E5943A165E18}"/>
          </ac:spMkLst>
        </pc:spChg>
        <pc:spChg chg="add mod">
          <ac:chgData name="Mr J Bee (BWCET)" userId="a1856448-f297-487a-a7ea-498499ce4ab3" providerId="ADAL" clId="{7B77F153-592D-49B5-BFF1-A2EAA9389930}" dt="2024-11-17T08:57:44.901" v="26549" actId="555"/>
          <ac:spMkLst>
            <pc:docMk/>
            <pc:sldMk cId="662612307" sldId="1988"/>
            <ac:spMk id="8" creationId="{5E50321E-EB57-1DAB-6F27-2E9B5F4AAF1B}"/>
          </ac:spMkLst>
        </pc:spChg>
        <pc:spChg chg="add mod">
          <ac:chgData name="Mr J Bee (BWCET)" userId="a1856448-f297-487a-a7ea-498499ce4ab3" providerId="ADAL" clId="{7B77F153-592D-49B5-BFF1-A2EAA9389930}" dt="2024-11-17T08:55:22.916" v="26530" actId="1076"/>
          <ac:spMkLst>
            <pc:docMk/>
            <pc:sldMk cId="662612307" sldId="1988"/>
            <ac:spMk id="9" creationId="{9632B736-5911-D793-B06F-A1C65337143D}"/>
          </ac:spMkLst>
        </pc:spChg>
        <pc:spChg chg="del mod">
          <ac:chgData name="Mr J Bee (BWCET)" userId="a1856448-f297-487a-a7ea-498499ce4ab3" providerId="ADAL" clId="{7B77F153-592D-49B5-BFF1-A2EAA9389930}" dt="2024-11-17T08:53:46.023" v="26464" actId="478"/>
          <ac:spMkLst>
            <pc:docMk/>
            <pc:sldMk cId="662612307" sldId="1988"/>
            <ac:spMk id="14" creationId="{ABE134A2-F25A-844E-E619-73F642731FD5}"/>
          </ac:spMkLst>
        </pc:spChg>
        <pc:spChg chg="del mod">
          <ac:chgData name="Mr J Bee (BWCET)" userId="a1856448-f297-487a-a7ea-498499ce4ab3" providerId="ADAL" clId="{7B77F153-592D-49B5-BFF1-A2EAA9389930}" dt="2024-11-17T08:52:15.498" v="26416" actId="478"/>
          <ac:spMkLst>
            <pc:docMk/>
            <pc:sldMk cId="662612307" sldId="1988"/>
            <ac:spMk id="31" creationId="{5A18D40E-3A3D-46D5-1907-8F596A284667}"/>
          </ac:spMkLst>
        </pc:spChg>
        <pc:spChg chg="del">
          <ac:chgData name="Mr J Bee (BWCET)" userId="a1856448-f297-487a-a7ea-498499ce4ab3" providerId="ADAL" clId="{7B77F153-592D-49B5-BFF1-A2EAA9389930}" dt="2024-11-17T08:51:18.247" v="26363" actId="478"/>
          <ac:spMkLst>
            <pc:docMk/>
            <pc:sldMk cId="662612307" sldId="1988"/>
            <ac:spMk id="133" creationId="{B67C26F8-F2BE-1D0C-0CA9-53995F8FC919}"/>
          </ac:spMkLst>
        </pc:spChg>
        <pc:spChg chg="mod">
          <ac:chgData name="Mr J Bee (BWCET)" userId="a1856448-f297-487a-a7ea-498499ce4ab3" providerId="ADAL" clId="{7B77F153-592D-49B5-BFF1-A2EAA9389930}" dt="2024-11-17T08:54:41.187" v="26490" actId="1076"/>
          <ac:spMkLst>
            <pc:docMk/>
            <pc:sldMk cId="662612307" sldId="1988"/>
            <ac:spMk id="134" creationId="{EB7BE85D-7282-0ADA-88A1-52158312D574}"/>
          </ac:spMkLst>
        </pc:spChg>
        <pc:spChg chg="del">
          <ac:chgData name="Mr J Bee (BWCET)" userId="a1856448-f297-487a-a7ea-498499ce4ab3" providerId="ADAL" clId="{7B77F153-592D-49B5-BFF1-A2EAA9389930}" dt="2024-11-17T08:51:28.844" v="26365" actId="478"/>
          <ac:spMkLst>
            <pc:docMk/>
            <pc:sldMk cId="662612307" sldId="1988"/>
            <ac:spMk id="135" creationId="{8A5B8B8B-B180-6009-74AF-06C8DDF64ED6}"/>
          </ac:spMkLst>
        </pc:spChg>
        <pc:spChg chg="mod">
          <ac:chgData name="Mr J Bee (BWCET)" userId="a1856448-f297-487a-a7ea-498499ce4ab3" providerId="ADAL" clId="{7B77F153-592D-49B5-BFF1-A2EAA9389930}" dt="2024-11-17T08:57:44.901" v="26549" actId="555"/>
          <ac:spMkLst>
            <pc:docMk/>
            <pc:sldMk cId="662612307" sldId="1988"/>
            <ac:spMk id="136" creationId="{F83BF68C-C33E-A38E-F8CC-137FD5C6DF0E}"/>
          </ac:spMkLst>
        </pc:spChg>
        <pc:spChg chg="mod">
          <ac:chgData name="Mr J Bee (BWCET)" userId="a1856448-f297-487a-a7ea-498499ce4ab3" providerId="ADAL" clId="{7B77F153-592D-49B5-BFF1-A2EAA9389930}" dt="2024-11-17T08:55:22.916" v="26530" actId="1076"/>
          <ac:spMkLst>
            <pc:docMk/>
            <pc:sldMk cId="662612307" sldId="1988"/>
            <ac:spMk id="137" creationId="{E69FE4DE-9253-9A17-12C4-6E2846B8A51C}"/>
          </ac:spMkLst>
        </pc:spChg>
        <pc:spChg chg="del mod">
          <ac:chgData name="Mr J Bee (BWCET)" userId="a1856448-f297-487a-a7ea-498499ce4ab3" providerId="ADAL" clId="{7B77F153-592D-49B5-BFF1-A2EAA9389930}" dt="2024-11-17T08:53:52.953" v="26466" actId="478"/>
          <ac:spMkLst>
            <pc:docMk/>
            <pc:sldMk cId="662612307" sldId="1988"/>
            <ac:spMk id="138" creationId="{B8C01E81-596E-2882-99A2-F4EB54DB7B5F}"/>
          </ac:spMkLst>
        </pc:spChg>
        <pc:spChg chg="del">
          <ac:chgData name="Mr J Bee (BWCET)" userId="a1856448-f297-487a-a7ea-498499ce4ab3" providerId="ADAL" clId="{7B77F153-592D-49B5-BFF1-A2EAA9389930}" dt="2024-11-17T08:51:27.539" v="26364" actId="478"/>
          <ac:spMkLst>
            <pc:docMk/>
            <pc:sldMk cId="662612307" sldId="1988"/>
            <ac:spMk id="139" creationId="{6E6121F8-927A-B8C3-C47A-E0854AEA8B38}"/>
          </ac:spMkLst>
        </pc:spChg>
        <pc:grpChg chg="del">
          <ac:chgData name="Mr J Bee (BWCET)" userId="a1856448-f297-487a-a7ea-498499ce4ab3" providerId="ADAL" clId="{7B77F153-592D-49B5-BFF1-A2EAA9389930}" dt="2024-11-17T08:51:13.898" v="26362" actId="478"/>
          <ac:grpSpMkLst>
            <pc:docMk/>
            <pc:sldMk cId="662612307" sldId="1988"/>
            <ac:grpSpMk id="46" creationId="{DDF8302B-CE3C-76DE-29F1-68AD3FA53A73}"/>
          </ac:grpSpMkLst>
        </pc:grpChg>
        <pc:cxnChg chg="mod">
          <ac:chgData name="Mr J Bee (BWCET)" userId="a1856448-f297-487a-a7ea-498499ce4ab3" providerId="ADAL" clId="{7B77F153-592D-49B5-BFF1-A2EAA9389930}" dt="2024-11-17T08:52:04.195" v="26414" actId="1036"/>
          <ac:cxnSpMkLst>
            <pc:docMk/>
            <pc:sldMk cId="662612307" sldId="1988"/>
            <ac:cxnSpMk id="3" creationId="{FDEE45E2-C8AE-55A0-8C8F-7931FEE3F0E8}"/>
          </ac:cxnSpMkLst>
        </pc:cxnChg>
        <pc:cxnChg chg="mod">
          <ac:chgData name="Mr J Bee (BWCET)" userId="a1856448-f297-487a-a7ea-498499ce4ab3" providerId="ADAL" clId="{7B77F153-592D-49B5-BFF1-A2EAA9389930}" dt="2024-11-17T08:52:04.195" v="26414" actId="1036"/>
          <ac:cxnSpMkLst>
            <pc:docMk/>
            <pc:sldMk cId="662612307" sldId="1988"/>
            <ac:cxnSpMk id="13" creationId="{50AE990E-F663-C720-B72A-75FD050568A7}"/>
          </ac:cxnSpMkLst>
        </pc:cxnChg>
        <pc:cxnChg chg="mod">
          <ac:chgData name="Mr J Bee (BWCET)" userId="a1856448-f297-487a-a7ea-498499ce4ab3" providerId="ADAL" clId="{7B77F153-592D-49B5-BFF1-A2EAA9389930}" dt="2024-11-17T08:51:13.898" v="26362" actId="478"/>
          <ac:cxnSpMkLst>
            <pc:docMk/>
            <pc:sldMk cId="662612307" sldId="1988"/>
            <ac:cxnSpMk id="23" creationId="{277BE2DF-DA45-39D7-26ED-401D351FA613}"/>
          </ac:cxnSpMkLst>
        </pc:cxnChg>
        <pc:cxnChg chg="mod">
          <ac:chgData name="Mr J Bee (BWCET)" userId="a1856448-f297-487a-a7ea-498499ce4ab3" providerId="ADAL" clId="{7B77F153-592D-49B5-BFF1-A2EAA9389930}" dt="2024-11-17T08:51:13.898" v="26362" actId="478"/>
          <ac:cxnSpMkLst>
            <pc:docMk/>
            <pc:sldMk cId="662612307" sldId="1988"/>
            <ac:cxnSpMk id="28" creationId="{7A6FF213-1509-748A-EBE4-9AEE23099016}"/>
          </ac:cxnSpMkLst>
        </pc:cxnChg>
        <pc:cxnChg chg="mod">
          <ac:chgData name="Mr J Bee (BWCET)" userId="a1856448-f297-487a-a7ea-498499ce4ab3" providerId="ADAL" clId="{7B77F153-592D-49B5-BFF1-A2EAA9389930}" dt="2024-11-17T08:51:13.898" v="26362" actId="478"/>
          <ac:cxnSpMkLst>
            <pc:docMk/>
            <pc:sldMk cId="662612307" sldId="1988"/>
            <ac:cxnSpMk id="33" creationId="{2645D3CB-00FE-0CF2-515E-8E0A3D4EEC60}"/>
          </ac:cxnSpMkLst>
        </pc:cxnChg>
        <pc:cxnChg chg="mod">
          <ac:chgData name="Mr J Bee (BWCET)" userId="a1856448-f297-487a-a7ea-498499ce4ab3" providerId="ADAL" clId="{7B77F153-592D-49B5-BFF1-A2EAA9389930}" dt="2024-11-17T08:51:13.898" v="26362" actId="478"/>
          <ac:cxnSpMkLst>
            <pc:docMk/>
            <pc:sldMk cId="662612307" sldId="1988"/>
            <ac:cxnSpMk id="34" creationId="{2EFEB33E-C662-0ECF-5A94-3A28246C53AF}"/>
          </ac:cxnSpMkLst>
        </pc:cxnChg>
        <pc:cxnChg chg="mod">
          <ac:chgData name="Mr J Bee (BWCET)" userId="a1856448-f297-487a-a7ea-498499ce4ab3" providerId="ADAL" clId="{7B77F153-592D-49B5-BFF1-A2EAA9389930}" dt="2024-11-17T08:51:13.898" v="26362" actId="478"/>
          <ac:cxnSpMkLst>
            <pc:docMk/>
            <pc:sldMk cId="662612307" sldId="1988"/>
            <ac:cxnSpMk id="37" creationId="{9CBA5674-8880-CA34-743C-83802A2B4A64}"/>
          </ac:cxnSpMkLst>
        </pc:cxnChg>
        <pc:cxnChg chg="mod">
          <ac:chgData name="Mr J Bee (BWCET)" userId="a1856448-f297-487a-a7ea-498499ce4ab3" providerId="ADAL" clId="{7B77F153-592D-49B5-BFF1-A2EAA9389930}" dt="2024-11-17T08:51:13.898" v="26362" actId="478"/>
          <ac:cxnSpMkLst>
            <pc:docMk/>
            <pc:sldMk cId="662612307" sldId="1988"/>
            <ac:cxnSpMk id="38" creationId="{8FD82EEA-F112-D3E5-C090-3BD1508E3835}"/>
          </ac:cxnSpMkLst>
        </pc:cxnChg>
        <pc:cxnChg chg="mod">
          <ac:chgData name="Mr J Bee (BWCET)" userId="a1856448-f297-487a-a7ea-498499ce4ab3" providerId="ADAL" clId="{7B77F153-592D-49B5-BFF1-A2EAA9389930}" dt="2024-11-17T08:52:04.195" v="26414" actId="1036"/>
          <ac:cxnSpMkLst>
            <pc:docMk/>
            <pc:sldMk cId="662612307" sldId="1988"/>
            <ac:cxnSpMk id="41" creationId="{9675617D-DA21-B53A-E0DC-A7AB5FD89042}"/>
          </ac:cxnSpMkLst>
        </pc:cxnChg>
        <pc:cxnChg chg="mod">
          <ac:chgData name="Mr J Bee (BWCET)" userId="a1856448-f297-487a-a7ea-498499ce4ab3" providerId="ADAL" clId="{7B77F153-592D-49B5-BFF1-A2EAA9389930}" dt="2024-11-17T08:51:13.898" v="26362" actId="478"/>
          <ac:cxnSpMkLst>
            <pc:docMk/>
            <pc:sldMk cId="662612307" sldId="1988"/>
            <ac:cxnSpMk id="44" creationId="{D6BE60AE-605A-2193-0B63-E5E5E8500CFF}"/>
          </ac:cxnSpMkLst>
        </pc:cxnChg>
        <pc:cxnChg chg="mod">
          <ac:chgData name="Mr J Bee (BWCET)" userId="a1856448-f297-487a-a7ea-498499ce4ab3" providerId="ADAL" clId="{7B77F153-592D-49B5-BFF1-A2EAA9389930}" dt="2024-11-17T08:51:13.898" v="26362" actId="478"/>
          <ac:cxnSpMkLst>
            <pc:docMk/>
            <pc:sldMk cId="662612307" sldId="1988"/>
            <ac:cxnSpMk id="45" creationId="{ADC29C90-C485-F4DD-178C-E10DC8322B1A}"/>
          </ac:cxnSpMkLst>
        </pc:cxnChg>
      </pc:sldChg>
      <pc:sldChg chg="add del">
        <pc:chgData name="Mr J Bee (BWCET)" userId="a1856448-f297-487a-a7ea-498499ce4ab3" providerId="ADAL" clId="{7B77F153-592D-49B5-BFF1-A2EAA9389930}" dt="2024-11-16T10:42:33.504" v="25592" actId="47"/>
        <pc:sldMkLst>
          <pc:docMk/>
          <pc:sldMk cId="4174295113" sldId="1988"/>
        </pc:sldMkLst>
      </pc:sldChg>
      <pc:sldChg chg="modSp add mod">
        <pc:chgData name="Mr J Bee (BWCET)" userId="a1856448-f297-487a-a7ea-498499ce4ab3" providerId="ADAL" clId="{7B77F153-592D-49B5-BFF1-A2EAA9389930}" dt="2024-11-17T08:58:12.041" v="26554" actId="1076"/>
        <pc:sldMkLst>
          <pc:docMk/>
          <pc:sldMk cId="4110288037" sldId="1989"/>
        </pc:sldMkLst>
        <pc:spChg chg="mod">
          <ac:chgData name="Mr J Bee (BWCET)" userId="a1856448-f297-487a-a7ea-498499ce4ab3" providerId="ADAL" clId="{7B77F153-592D-49B5-BFF1-A2EAA9389930}" dt="2024-11-17T08:57:04.203" v="26539" actId="14100"/>
          <ac:spMkLst>
            <pc:docMk/>
            <pc:sldMk cId="4110288037" sldId="1989"/>
            <ac:spMk id="4" creationId="{220128EC-E6D5-4EFC-C46D-40A4FCFE0B7F}"/>
          </ac:spMkLst>
        </pc:spChg>
        <pc:spChg chg="mod">
          <ac:chgData name="Mr J Bee (BWCET)" userId="a1856448-f297-487a-a7ea-498499ce4ab3" providerId="ADAL" clId="{7B77F153-592D-49B5-BFF1-A2EAA9389930}" dt="2024-11-17T08:56:59.929" v="26538" actId="1076"/>
          <ac:spMkLst>
            <pc:docMk/>
            <pc:sldMk cId="4110288037" sldId="1989"/>
            <ac:spMk id="5" creationId="{C187070D-87E7-A295-6372-5AE1BBE3E68E}"/>
          </ac:spMkLst>
        </pc:spChg>
        <pc:spChg chg="mod">
          <ac:chgData name="Mr J Bee (BWCET)" userId="a1856448-f297-487a-a7ea-498499ce4ab3" providerId="ADAL" clId="{7B77F153-592D-49B5-BFF1-A2EAA9389930}" dt="2024-11-17T08:58:12.041" v="26554" actId="1076"/>
          <ac:spMkLst>
            <pc:docMk/>
            <pc:sldMk cId="4110288037" sldId="1989"/>
            <ac:spMk id="6" creationId="{B7FBCABB-ED8C-7BBA-4932-E93ABEE58ECC}"/>
          </ac:spMkLst>
        </pc:spChg>
        <pc:spChg chg="mod">
          <ac:chgData name="Mr J Bee (BWCET)" userId="a1856448-f297-487a-a7ea-498499ce4ab3" providerId="ADAL" clId="{7B77F153-592D-49B5-BFF1-A2EAA9389930}" dt="2024-11-17T08:57:38.743" v="26548" actId="555"/>
          <ac:spMkLst>
            <pc:docMk/>
            <pc:sldMk cId="4110288037" sldId="1989"/>
            <ac:spMk id="7" creationId="{DD2030C0-52B6-CB60-8F5C-12D0A185AEC3}"/>
          </ac:spMkLst>
        </pc:spChg>
        <pc:spChg chg="mod">
          <ac:chgData name="Mr J Bee (BWCET)" userId="a1856448-f297-487a-a7ea-498499ce4ab3" providerId="ADAL" clId="{7B77F153-592D-49B5-BFF1-A2EAA9389930}" dt="2024-11-17T08:57:38.743" v="26548" actId="555"/>
          <ac:spMkLst>
            <pc:docMk/>
            <pc:sldMk cId="4110288037" sldId="1989"/>
            <ac:spMk id="8" creationId="{9287849E-89E9-D2E0-339B-3CFEA5C1DE88}"/>
          </ac:spMkLst>
        </pc:spChg>
        <pc:spChg chg="mod">
          <ac:chgData name="Mr J Bee (BWCET)" userId="a1856448-f297-487a-a7ea-498499ce4ab3" providerId="ADAL" clId="{7B77F153-592D-49B5-BFF1-A2EAA9389930}" dt="2024-11-17T08:57:33.127" v="26547" actId="1076"/>
          <ac:spMkLst>
            <pc:docMk/>
            <pc:sldMk cId="4110288037" sldId="1989"/>
            <ac:spMk id="134" creationId="{556F52FA-FB5F-A170-88D0-04BA93317D1D}"/>
          </ac:spMkLst>
        </pc:spChg>
        <pc:spChg chg="mod">
          <ac:chgData name="Mr J Bee (BWCET)" userId="a1856448-f297-487a-a7ea-498499ce4ab3" providerId="ADAL" clId="{7B77F153-592D-49B5-BFF1-A2EAA9389930}" dt="2024-11-17T08:57:57.336" v="26553" actId="20577"/>
          <ac:spMkLst>
            <pc:docMk/>
            <pc:sldMk cId="4110288037" sldId="1989"/>
            <ac:spMk id="136" creationId="{36E401F8-ED96-A59B-8AAE-CD368BAA743F}"/>
          </ac:spMkLst>
        </pc:spChg>
        <pc:spChg chg="mod">
          <ac:chgData name="Mr J Bee (BWCET)" userId="a1856448-f297-487a-a7ea-498499ce4ab3" providerId="ADAL" clId="{7B77F153-592D-49B5-BFF1-A2EAA9389930}" dt="2024-11-17T08:56:54.146" v="26537" actId="20577"/>
          <ac:spMkLst>
            <pc:docMk/>
            <pc:sldMk cId="4110288037" sldId="1989"/>
            <ac:spMk id="137" creationId="{FD184EB1-56C4-5675-EF16-1F66605FCE66}"/>
          </ac:spMkLst>
        </pc:spChg>
      </pc:sldChg>
      <pc:sldChg chg="modSp add mod modAnim">
        <pc:chgData name="Mr J Bee (BWCET)" userId="a1856448-f297-487a-a7ea-498499ce4ab3" providerId="ADAL" clId="{7B77F153-592D-49B5-BFF1-A2EAA9389930}" dt="2024-11-17T09:02:28.912" v="26798" actId="20577"/>
        <pc:sldMkLst>
          <pc:docMk/>
          <pc:sldMk cId="1777806626" sldId="1990"/>
        </pc:sldMkLst>
        <pc:spChg chg="mod">
          <ac:chgData name="Mr J Bee (BWCET)" userId="a1856448-f297-487a-a7ea-498499ce4ab3" providerId="ADAL" clId="{7B77F153-592D-49B5-BFF1-A2EAA9389930}" dt="2024-11-17T08:59:13.663" v="26577" actId="14100"/>
          <ac:spMkLst>
            <pc:docMk/>
            <pc:sldMk cId="1777806626" sldId="1990"/>
            <ac:spMk id="5" creationId="{7FE2B343-9856-6B2F-E09E-40A3AFBBEC97}"/>
          </ac:spMkLst>
        </pc:spChg>
        <pc:spChg chg="mod">
          <ac:chgData name="Mr J Bee (BWCET)" userId="a1856448-f297-487a-a7ea-498499ce4ab3" providerId="ADAL" clId="{7B77F153-592D-49B5-BFF1-A2EAA9389930}" dt="2024-11-17T08:59:08.888" v="26576" actId="20577"/>
          <ac:spMkLst>
            <pc:docMk/>
            <pc:sldMk cId="1777806626" sldId="1990"/>
            <ac:spMk id="6" creationId="{7A53F7DD-412C-87CF-FEDE-7AE850FA5381}"/>
          </ac:spMkLst>
        </pc:spChg>
        <pc:spChg chg="mod">
          <ac:chgData name="Mr J Bee (BWCET)" userId="a1856448-f297-487a-a7ea-498499ce4ab3" providerId="ADAL" clId="{7B77F153-592D-49B5-BFF1-A2EAA9389930}" dt="2024-11-17T08:58:30.654" v="26563" actId="20577"/>
          <ac:spMkLst>
            <pc:docMk/>
            <pc:sldMk cId="1777806626" sldId="1990"/>
            <ac:spMk id="7" creationId="{19FC5838-E501-B982-F1E5-3173BD444379}"/>
          </ac:spMkLst>
        </pc:spChg>
        <pc:spChg chg="mod">
          <ac:chgData name="Mr J Bee (BWCET)" userId="a1856448-f297-487a-a7ea-498499ce4ab3" providerId="ADAL" clId="{7B77F153-592D-49B5-BFF1-A2EAA9389930}" dt="2024-11-17T08:59:17.981" v="26578" actId="1076"/>
          <ac:spMkLst>
            <pc:docMk/>
            <pc:sldMk cId="1777806626" sldId="1990"/>
            <ac:spMk id="8" creationId="{68E8A126-D07F-0AA3-E03D-AED37EB0BC40}"/>
          </ac:spMkLst>
        </pc:spChg>
        <pc:spChg chg="mod">
          <ac:chgData name="Mr J Bee (BWCET)" userId="a1856448-f297-487a-a7ea-498499ce4ab3" providerId="ADAL" clId="{7B77F153-592D-49B5-BFF1-A2EAA9389930}" dt="2024-11-17T09:02:28.912" v="26798" actId="20577"/>
          <ac:spMkLst>
            <pc:docMk/>
            <pc:sldMk cId="1777806626" sldId="1990"/>
            <ac:spMk id="9" creationId="{F1C197FC-F5ED-BA63-D8F4-2ACEF2CE43C7}"/>
          </ac:spMkLst>
        </pc:spChg>
        <pc:spChg chg="mod">
          <ac:chgData name="Mr J Bee (BWCET)" userId="a1856448-f297-487a-a7ea-498499ce4ab3" providerId="ADAL" clId="{7B77F153-592D-49B5-BFF1-A2EAA9389930}" dt="2024-11-17T08:58:25.408" v="26561" actId="20577"/>
          <ac:spMkLst>
            <pc:docMk/>
            <pc:sldMk cId="1777806626" sldId="1990"/>
            <ac:spMk id="134" creationId="{66C7915A-9E3E-0016-219A-9FA672CBB66E}"/>
          </ac:spMkLst>
        </pc:spChg>
        <pc:spChg chg="mod">
          <ac:chgData name="Mr J Bee (BWCET)" userId="a1856448-f297-487a-a7ea-498499ce4ab3" providerId="ADAL" clId="{7B77F153-592D-49B5-BFF1-A2EAA9389930}" dt="2024-11-17T08:58:20.769" v="26559" actId="20577"/>
          <ac:spMkLst>
            <pc:docMk/>
            <pc:sldMk cId="1777806626" sldId="1990"/>
            <ac:spMk id="137" creationId="{CF5259D0-81FC-D9D7-E67F-37DC0FDDC46A}"/>
          </ac:spMkLst>
        </pc:spChg>
      </pc:sldChg>
      <pc:sldChg chg="modSp add mod modAnim">
        <pc:chgData name="Mr J Bee (BWCET)" userId="a1856448-f297-487a-a7ea-498499ce4ab3" providerId="ADAL" clId="{7B77F153-592D-49B5-BFF1-A2EAA9389930}" dt="2024-11-17T09:02:24.789" v="26794" actId="20577"/>
        <pc:sldMkLst>
          <pc:docMk/>
          <pc:sldMk cId="3697838303" sldId="1991"/>
        </pc:sldMkLst>
        <pc:spChg chg="mod">
          <ac:chgData name="Mr J Bee (BWCET)" userId="a1856448-f297-487a-a7ea-498499ce4ab3" providerId="ADAL" clId="{7B77F153-592D-49B5-BFF1-A2EAA9389930}" dt="2024-11-17T08:59:39.136" v="26601" actId="14100"/>
          <ac:spMkLst>
            <pc:docMk/>
            <pc:sldMk cId="3697838303" sldId="1991"/>
            <ac:spMk id="4" creationId="{DDD14A6D-CA03-9A8D-E8B5-44DEF51F8E82}"/>
          </ac:spMkLst>
        </pc:spChg>
        <pc:spChg chg="mod">
          <ac:chgData name="Mr J Bee (BWCET)" userId="a1856448-f297-487a-a7ea-498499ce4ab3" providerId="ADAL" clId="{7B77F153-592D-49B5-BFF1-A2EAA9389930}" dt="2024-11-17T08:59:55.582" v="26654" actId="14100"/>
          <ac:spMkLst>
            <pc:docMk/>
            <pc:sldMk cId="3697838303" sldId="1991"/>
            <ac:spMk id="5" creationId="{2E2AFCA4-12C6-11BF-AD2E-8CFD9F0C57DF}"/>
          </ac:spMkLst>
        </pc:spChg>
        <pc:spChg chg="mod">
          <ac:chgData name="Mr J Bee (BWCET)" userId="a1856448-f297-487a-a7ea-498499ce4ab3" providerId="ADAL" clId="{7B77F153-592D-49B5-BFF1-A2EAA9389930}" dt="2024-11-17T08:59:58.490" v="26658" actId="1037"/>
          <ac:spMkLst>
            <pc:docMk/>
            <pc:sldMk cId="3697838303" sldId="1991"/>
            <ac:spMk id="6" creationId="{54A83692-EBDB-5A77-73FA-2AFE0F4AC56A}"/>
          </ac:spMkLst>
        </pc:spChg>
        <pc:spChg chg="mod">
          <ac:chgData name="Mr J Bee (BWCET)" userId="a1856448-f297-487a-a7ea-498499ce4ab3" providerId="ADAL" clId="{7B77F153-592D-49B5-BFF1-A2EAA9389930}" dt="2024-11-17T08:59:43.770" v="26634" actId="1038"/>
          <ac:spMkLst>
            <pc:docMk/>
            <pc:sldMk cId="3697838303" sldId="1991"/>
            <ac:spMk id="7" creationId="{A532404F-3B3B-BE51-337C-9317D6B9CE1A}"/>
          </ac:spMkLst>
        </pc:spChg>
        <pc:spChg chg="mod">
          <ac:chgData name="Mr J Bee (BWCET)" userId="a1856448-f297-487a-a7ea-498499ce4ab3" providerId="ADAL" clId="{7B77F153-592D-49B5-BFF1-A2EAA9389930}" dt="2024-11-17T09:00:11.193" v="26662" actId="20577"/>
          <ac:spMkLst>
            <pc:docMk/>
            <pc:sldMk cId="3697838303" sldId="1991"/>
            <ac:spMk id="8" creationId="{E3EBC751-36D0-E35D-14C9-B089C7A482F0}"/>
          </ac:spMkLst>
        </pc:spChg>
        <pc:spChg chg="mod">
          <ac:chgData name="Mr J Bee (BWCET)" userId="a1856448-f297-487a-a7ea-498499ce4ab3" providerId="ADAL" clId="{7B77F153-592D-49B5-BFF1-A2EAA9389930}" dt="2024-11-17T09:02:24.789" v="26794" actId="20577"/>
          <ac:spMkLst>
            <pc:docMk/>
            <pc:sldMk cId="3697838303" sldId="1991"/>
            <ac:spMk id="9" creationId="{F2AF9FF1-5BAA-E591-81D8-461CBDFDB176}"/>
          </ac:spMkLst>
        </pc:spChg>
        <pc:spChg chg="mod">
          <ac:chgData name="Mr J Bee (BWCET)" userId="a1856448-f297-487a-a7ea-498499ce4ab3" providerId="ADAL" clId="{7B77F153-592D-49B5-BFF1-A2EAA9389930}" dt="2024-11-17T08:59:49.445" v="26651" actId="1037"/>
          <ac:spMkLst>
            <pc:docMk/>
            <pc:sldMk cId="3697838303" sldId="1991"/>
            <ac:spMk id="134" creationId="{85FEC565-9F9E-63AB-CDA9-79513C3B1029}"/>
          </ac:spMkLst>
        </pc:spChg>
        <pc:spChg chg="mod">
          <ac:chgData name="Mr J Bee (BWCET)" userId="a1856448-f297-487a-a7ea-498499ce4ab3" providerId="ADAL" clId="{7B77F153-592D-49B5-BFF1-A2EAA9389930}" dt="2024-11-17T09:00:01.035" v="26660" actId="20577"/>
          <ac:spMkLst>
            <pc:docMk/>
            <pc:sldMk cId="3697838303" sldId="1991"/>
            <ac:spMk id="136" creationId="{32CF1FA7-146D-0AED-167F-4BF70C6750E6}"/>
          </ac:spMkLst>
        </pc:spChg>
        <pc:spChg chg="mod">
          <ac:chgData name="Mr J Bee (BWCET)" userId="a1856448-f297-487a-a7ea-498499ce4ab3" providerId="ADAL" clId="{7B77F153-592D-49B5-BFF1-A2EAA9389930}" dt="2024-11-17T08:59:25.672" v="26579" actId="6549"/>
          <ac:spMkLst>
            <pc:docMk/>
            <pc:sldMk cId="3697838303" sldId="1991"/>
            <ac:spMk id="137" creationId="{34401DFB-2EA6-8968-BE10-DF280CD9139C}"/>
          </ac:spMkLst>
        </pc:spChg>
      </pc:sldChg>
      <pc:sldChg chg="modSp add mod">
        <pc:chgData name="Mr J Bee (BWCET)" userId="a1856448-f297-487a-a7ea-498499ce4ab3" providerId="ADAL" clId="{7B77F153-592D-49B5-BFF1-A2EAA9389930}" dt="2024-11-17T09:02:57.586" v="26802" actId="1076"/>
        <pc:sldMkLst>
          <pc:docMk/>
          <pc:sldMk cId="2193870987" sldId="1992"/>
        </pc:sldMkLst>
        <pc:spChg chg="mod">
          <ac:chgData name="Mr J Bee (BWCET)" userId="a1856448-f297-487a-a7ea-498499ce4ab3" providerId="ADAL" clId="{7B77F153-592D-49B5-BFF1-A2EAA9389930}" dt="2024-11-17T09:00:34.856" v="26688" actId="5793"/>
          <ac:spMkLst>
            <pc:docMk/>
            <pc:sldMk cId="2193870987" sldId="1992"/>
            <ac:spMk id="3" creationId="{6B5BE6B4-6D7B-9665-B512-2F1BA62371C2}"/>
          </ac:spMkLst>
        </pc:spChg>
        <pc:spChg chg="mod">
          <ac:chgData name="Mr J Bee (BWCET)" userId="a1856448-f297-487a-a7ea-498499ce4ab3" providerId="ADAL" clId="{7B77F153-592D-49B5-BFF1-A2EAA9389930}" dt="2024-11-17T09:00:49.018" v="26721" actId="1037"/>
          <ac:spMkLst>
            <pc:docMk/>
            <pc:sldMk cId="2193870987" sldId="1992"/>
            <ac:spMk id="4" creationId="{B24D3AA1-4588-AFF1-D8D3-AD9A64A237C5}"/>
          </ac:spMkLst>
        </pc:spChg>
        <pc:spChg chg="mod">
          <ac:chgData name="Mr J Bee (BWCET)" userId="a1856448-f297-487a-a7ea-498499ce4ab3" providerId="ADAL" clId="{7B77F153-592D-49B5-BFF1-A2EAA9389930}" dt="2024-11-17T09:00:49.018" v="26721" actId="1037"/>
          <ac:spMkLst>
            <pc:docMk/>
            <pc:sldMk cId="2193870987" sldId="1992"/>
            <ac:spMk id="5" creationId="{C6DC6CB0-B38A-045A-2E0C-B6859D514AB2}"/>
          </ac:spMkLst>
        </pc:spChg>
        <pc:spChg chg="mod">
          <ac:chgData name="Mr J Bee (BWCET)" userId="a1856448-f297-487a-a7ea-498499ce4ab3" providerId="ADAL" clId="{7B77F153-592D-49B5-BFF1-A2EAA9389930}" dt="2024-11-17T09:00:43" v="26698" actId="20577"/>
          <ac:spMkLst>
            <pc:docMk/>
            <pc:sldMk cId="2193870987" sldId="1992"/>
            <ac:spMk id="6" creationId="{AB0D4B44-FB15-3C47-475E-2522E0A43A0F}"/>
          </ac:spMkLst>
        </pc:spChg>
        <pc:spChg chg="mod">
          <ac:chgData name="Mr J Bee (BWCET)" userId="a1856448-f297-487a-a7ea-498499ce4ab3" providerId="ADAL" clId="{7B77F153-592D-49B5-BFF1-A2EAA9389930}" dt="2024-11-17T09:00:49.018" v="26721" actId="1037"/>
          <ac:spMkLst>
            <pc:docMk/>
            <pc:sldMk cId="2193870987" sldId="1992"/>
            <ac:spMk id="11" creationId="{D6DEDAEB-5D08-009D-EDAB-A0BCF38D1081}"/>
          </ac:spMkLst>
        </pc:spChg>
        <pc:spChg chg="mod">
          <ac:chgData name="Mr J Bee (BWCET)" userId="a1856448-f297-487a-a7ea-498499ce4ab3" providerId="ADAL" clId="{7B77F153-592D-49B5-BFF1-A2EAA9389930}" dt="2024-11-17T09:01:07.206" v="26730" actId="5793"/>
          <ac:spMkLst>
            <pc:docMk/>
            <pc:sldMk cId="2193870987" sldId="1992"/>
            <ac:spMk id="12" creationId="{86764AC0-5D43-BF2D-5E66-76E9ECD102B8}"/>
          </ac:spMkLst>
        </pc:spChg>
        <pc:spChg chg="mod">
          <ac:chgData name="Mr J Bee (BWCET)" userId="a1856448-f297-487a-a7ea-498499ce4ab3" providerId="ADAL" clId="{7B77F153-592D-49B5-BFF1-A2EAA9389930}" dt="2024-11-17T09:01:24.834" v="26779" actId="1037"/>
          <ac:spMkLst>
            <pc:docMk/>
            <pc:sldMk cId="2193870987" sldId="1992"/>
            <ac:spMk id="17" creationId="{A1317F95-C704-5EAF-489F-29FCDF66CF37}"/>
          </ac:spMkLst>
        </pc:spChg>
        <pc:spChg chg="mod">
          <ac:chgData name="Mr J Bee (BWCET)" userId="a1856448-f297-487a-a7ea-498499ce4ab3" providerId="ADAL" clId="{7B77F153-592D-49B5-BFF1-A2EAA9389930}" dt="2024-11-17T09:01:12.504" v="26746" actId="20577"/>
          <ac:spMkLst>
            <pc:docMk/>
            <pc:sldMk cId="2193870987" sldId="1992"/>
            <ac:spMk id="18" creationId="{100612DA-1C32-FA60-522E-2EAEFA8E3B44}"/>
          </ac:spMkLst>
        </pc:spChg>
        <pc:spChg chg="mod">
          <ac:chgData name="Mr J Bee (BWCET)" userId="a1856448-f297-487a-a7ea-498499ce4ab3" providerId="ADAL" clId="{7B77F153-592D-49B5-BFF1-A2EAA9389930}" dt="2024-11-17T09:02:57.586" v="26802" actId="1076"/>
          <ac:spMkLst>
            <pc:docMk/>
            <pc:sldMk cId="2193870987" sldId="1992"/>
            <ac:spMk id="20" creationId="{95EFEEEF-DFEB-63AB-7190-1259E4B2E1DF}"/>
          </ac:spMkLst>
        </pc:spChg>
        <pc:spChg chg="mod">
          <ac:chgData name="Mr J Bee (BWCET)" userId="a1856448-f297-487a-a7ea-498499ce4ab3" providerId="ADAL" clId="{7B77F153-592D-49B5-BFF1-A2EAA9389930}" dt="2024-11-17T09:01:24.834" v="26779" actId="1037"/>
          <ac:spMkLst>
            <pc:docMk/>
            <pc:sldMk cId="2193870987" sldId="1992"/>
            <ac:spMk id="21" creationId="{1C3C1ACF-B544-14B3-4F2F-FE30A2F5B06A}"/>
          </ac:spMkLst>
        </pc:spChg>
        <pc:spChg chg="mod">
          <ac:chgData name="Mr J Bee (BWCET)" userId="a1856448-f297-487a-a7ea-498499ce4ab3" providerId="ADAL" clId="{7B77F153-592D-49B5-BFF1-A2EAA9389930}" dt="2024-11-17T09:00:27.564" v="26679" actId="20577"/>
          <ac:spMkLst>
            <pc:docMk/>
            <pc:sldMk cId="2193870987" sldId="1992"/>
            <ac:spMk id="142" creationId="{A99464FA-B539-FEDA-7A65-425AAD20C37B}"/>
          </ac:spMkLst>
        </pc:spChg>
      </pc:sldChg>
      <pc:sldChg chg="modSp add mod">
        <pc:chgData name="Mr J Bee (BWCET)" userId="a1856448-f297-487a-a7ea-498499ce4ab3" providerId="ADAL" clId="{7B77F153-592D-49B5-BFF1-A2EAA9389930}" dt="2024-11-17T09:02:19.242" v="26790" actId="20577"/>
        <pc:sldMkLst>
          <pc:docMk/>
          <pc:sldMk cId="2838575444" sldId="1993"/>
        </pc:sldMkLst>
        <pc:spChg chg="mod">
          <ac:chgData name="Mr J Bee (BWCET)" userId="a1856448-f297-487a-a7ea-498499ce4ab3" providerId="ADAL" clId="{7B77F153-592D-49B5-BFF1-A2EAA9389930}" dt="2024-11-17T09:02:05.281" v="26782" actId="20577"/>
          <ac:spMkLst>
            <pc:docMk/>
            <pc:sldMk cId="2838575444" sldId="1993"/>
            <ac:spMk id="7" creationId="{8D55F64D-FBC3-62B5-B3C3-C7C21F517692}"/>
          </ac:spMkLst>
        </pc:spChg>
        <pc:spChg chg="mod">
          <ac:chgData name="Mr J Bee (BWCET)" userId="a1856448-f297-487a-a7ea-498499ce4ab3" providerId="ADAL" clId="{7B77F153-592D-49B5-BFF1-A2EAA9389930}" dt="2024-11-17T09:02:07.285" v="26783" actId="20577"/>
          <ac:spMkLst>
            <pc:docMk/>
            <pc:sldMk cId="2838575444" sldId="1993"/>
            <ac:spMk id="8" creationId="{B6C3BBFC-916F-E6C0-095C-7470D87059BA}"/>
          </ac:spMkLst>
        </pc:spChg>
        <pc:spChg chg="mod">
          <ac:chgData name="Mr J Bee (BWCET)" userId="a1856448-f297-487a-a7ea-498499ce4ab3" providerId="ADAL" clId="{7B77F153-592D-49B5-BFF1-A2EAA9389930}" dt="2024-11-17T09:02:19.242" v="26790" actId="20577"/>
          <ac:spMkLst>
            <pc:docMk/>
            <pc:sldMk cId="2838575444" sldId="1993"/>
            <ac:spMk id="9" creationId="{79A851F8-2A01-DD59-5A87-3B193594FD1F}"/>
          </ac:spMkLst>
        </pc:spChg>
        <pc:spChg chg="mod">
          <ac:chgData name="Mr J Bee (BWCET)" userId="a1856448-f297-487a-a7ea-498499ce4ab3" providerId="ADAL" clId="{7B77F153-592D-49B5-BFF1-A2EAA9389930}" dt="2024-11-17T09:01:59.828" v="26781" actId="20577"/>
          <ac:spMkLst>
            <pc:docMk/>
            <pc:sldMk cId="2838575444" sldId="1993"/>
            <ac:spMk id="136" creationId="{322064F8-093C-BEB4-43EE-3CBBC7AA7E85}"/>
          </ac:spMkLst>
        </pc:spChg>
        <pc:spChg chg="mod">
          <ac:chgData name="Mr J Bee (BWCET)" userId="a1856448-f297-487a-a7ea-498499ce4ab3" providerId="ADAL" clId="{7B77F153-592D-49B5-BFF1-A2EAA9389930}" dt="2024-11-17T09:02:13.788" v="26785" actId="1076"/>
          <ac:spMkLst>
            <pc:docMk/>
            <pc:sldMk cId="2838575444" sldId="1993"/>
            <ac:spMk id="137" creationId="{ACBF4372-0C73-DC20-0643-7D86D8A298E0}"/>
          </ac:spMkLst>
        </pc:spChg>
      </pc:sldChg>
      <pc:sldChg chg="addSp modSp add mod modAnim">
        <pc:chgData name="Mr J Bee (BWCET)" userId="a1856448-f297-487a-a7ea-498499ce4ab3" providerId="ADAL" clId="{7B77F153-592D-49B5-BFF1-A2EAA9389930}" dt="2024-11-17T09:11:01.556" v="27118"/>
        <pc:sldMkLst>
          <pc:docMk/>
          <pc:sldMk cId="134835266" sldId="1994"/>
        </pc:sldMkLst>
        <pc:spChg chg="add mod">
          <ac:chgData name="Mr J Bee (BWCET)" userId="a1856448-f297-487a-a7ea-498499ce4ab3" providerId="ADAL" clId="{7B77F153-592D-49B5-BFF1-A2EAA9389930}" dt="2024-11-17T09:04:12.758" v="26882" actId="14100"/>
          <ac:spMkLst>
            <pc:docMk/>
            <pc:sldMk cId="134835266" sldId="1994"/>
            <ac:spMk id="2" creationId="{E6D56CB0-343C-D79E-693E-B87560755629}"/>
          </ac:spMkLst>
        </pc:spChg>
        <pc:spChg chg="mod">
          <ac:chgData name="Mr J Bee (BWCET)" userId="a1856448-f297-487a-a7ea-498499ce4ab3" providerId="ADAL" clId="{7B77F153-592D-49B5-BFF1-A2EAA9389930}" dt="2024-11-17T09:03:46.623" v="26849" actId="14100"/>
          <ac:spMkLst>
            <pc:docMk/>
            <pc:sldMk cId="134835266" sldId="1994"/>
            <ac:spMk id="5" creationId="{6B7781C9-4683-4FB0-4FD5-213D1E327212}"/>
          </ac:spMkLst>
        </pc:spChg>
        <pc:spChg chg="mod">
          <ac:chgData name="Mr J Bee (BWCET)" userId="a1856448-f297-487a-a7ea-498499ce4ab3" providerId="ADAL" clId="{7B77F153-592D-49B5-BFF1-A2EAA9389930}" dt="2024-11-17T09:03:58.938" v="26879" actId="1038"/>
          <ac:spMkLst>
            <pc:docMk/>
            <pc:sldMk cId="134835266" sldId="1994"/>
            <ac:spMk id="6" creationId="{FBB10D48-287F-8B16-FD32-A180BDE11666}"/>
          </ac:spMkLst>
        </pc:spChg>
        <pc:spChg chg="mod">
          <ac:chgData name="Mr J Bee (BWCET)" userId="a1856448-f297-487a-a7ea-498499ce4ab3" providerId="ADAL" clId="{7B77F153-592D-49B5-BFF1-A2EAA9389930}" dt="2024-11-17T09:03:37.719" v="26844" actId="20577"/>
          <ac:spMkLst>
            <pc:docMk/>
            <pc:sldMk cId="134835266" sldId="1994"/>
            <ac:spMk id="7" creationId="{D4929474-7176-6BB9-6015-BA901FA685C0}"/>
          </ac:spMkLst>
        </pc:spChg>
        <pc:spChg chg="mod">
          <ac:chgData name="Mr J Bee (BWCET)" userId="a1856448-f297-487a-a7ea-498499ce4ab3" providerId="ADAL" clId="{7B77F153-592D-49B5-BFF1-A2EAA9389930}" dt="2024-11-17T09:03:54.772" v="26867" actId="20577"/>
          <ac:spMkLst>
            <pc:docMk/>
            <pc:sldMk cId="134835266" sldId="1994"/>
            <ac:spMk id="8" creationId="{C019C0B8-8B32-D650-BDE0-A6F267A8F1DD}"/>
          </ac:spMkLst>
        </pc:spChg>
        <pc:spChg chg="mod">
          <ac:chgData name="Mr J Bee (BWCET)" userId="a1856448-f297-487a-a7ea-498499ce4ab3" providerId="ADAL" clId="{7B77F153-592D-49B5-BFF1-A2EAA9389930}" dt="2024-11-17T09:04:35.787" v="26913" actId="20577"/>
          <ac:spMkLst>
            <pc:docMk/>
            <pc:sldMk cId="134835266" sldId="1994"/>
            <ac:spMk id="9" creationId="{B53947BA-093A-9061-B925-03D446B309EE}"/>
          </ac:spMkLst>
        </pc:spChg>
        <pc:spChg chg="add mod">
          <ac:chgData name="Mr J Bee (BWCET)" userId="a1856448-f297-487a-a7ea-498499ce4ab3" providerId="ADAL" clId="{7B77F153-592D-49B5-BFF1-A2EAA9389930}" dt="2024-11-17T09:04:24.539" v="26905" actId="20577"/>
          <ac:spMkLst>
            <pc:docMk/>
            <pc:sldMk cId="134835266" sldId="1994"/>
            <ac:spMk id="10" creationId="{2F4A5C67-F7E9-B027-0D5F-BCC690B161EF}"/>
          </ac:spMkLst>
        </pc:spChg>
        <pc:spChg chg="add mod">
          <ac:chgData name="Mr J Bee (BWCET)" userId="a1856448-f297-487a-a7ea-498499ce4ab3" providerId="ADAL" clId="{7B77F153-592D-49B5-BFF1-A2EAA9389930}" dt="2024-11-17T09:04:32.136" v="26909" actId="20577"/>
          <ac:spMkLst>
            <pc:docMk/>
            <pc:sldMk cId="134835266" sldId="1994"/>
            <ac:spMk id="11" creationId="{F70695F7-3C91-9E61-4B8F-FCA4A19E7410}"/>
          </ac:spMkLst>
        </pc:spChg>
        <pc:spChg chg="add mod">
          <ac:chgData name="Mr J Bee (BWCET)" userId="a1856448-f297-487a-a7ea-498499ce4ab3" providerId="ADAL" clId="{7B77F153-592D-49B5-BFF1-A2EAA9389930}" dt="2024-11-17T09:08:50.293" v="27005" actId="208"/>
          <ac:spMkLst>
            <pc:docMk/>
            <pc:sldMk cId="134835266" sldId="1994"/>
            <ac:spMk id="12" creationId="{B1A0A098-2624-3416-5D03-726BB52FF01C}"/>
          </ac:spMkLst>
        </pc:spChg>
        <pc:spChg chg="add mod">
          <ac:chgData name="Mr J Bee (BWCET)" userId="a1856448-f297-487a-a7ea-498499ce4ab3" providerId="ADAL" clId="{7B77F153-592D-49B5-BFF1-A2EAA9389930}" dt="2024-11-17T09:08:56.745" v="27007" actId="1076"/>
          <ac:spMkLst>
            <pc:docMk/>
            <pc:sldMk cId="134835266" sldId="1994"/>
            <ac:spMk id="14" creationId="{C962ED07-9677-BBA7-9AB1-839E81807497}"/>
          </ac:spMkLst>
        </pc:spChg>
        <pc:spChg chg="add mod">
          <ac:chgData name="Mr J Bee (BWCET)" userId="a1856448-f297-487a-a7ea-498499ce4ab3" providerId="ADAL" clId="{7B77F153-592D-49B5-BFF1-A2EAA9389930}" dt="2024-11-17T09:09:10.112" v="27013" actId="207"/>
          <ac:spMkLst>
            <pc:docMk/>
            <pc:sldMk cId="134835266" sldId="1994"/>
            <ac:spMk id="15" creationId="{97F19CEF-13CB-57B2-AFCF-919E67BD3CF8}"/>
          </ac:spMkLst>
        </pc:spChg>
        <pc:spChg chg="mod">
          <ac:chgData name="Mr J Bee (BWCET)" userId="a1856448-f297-487a-a7ea-498499ce4ab3" providerId="ADAL" clId="{7B77F153-592D-49B5-BFF1-A2EAA9389930}" dt="2024-11-17T09:03:19.315" v="26840" actId="20577"/>
          <ac:spMkLst>
            <pc:docMk/>
            <pc:sldMk cId="134835266" sldId="1994"/>
            <ac:spMk id="27" creationId="{95EEBA34-3955-B6F0-FE37-CA9DB2ECF2D7}"/>
          </ac:spMkLst>
        </pc:spChg>
        <pc:spChg chg="mod">
          <ac:chgData name="Mr J Bee (BWCET)" userId="a1856448-f297-487a-a7ea-498499ce4ab3" providerId="ADAL" clId="{7B77F153-592D-49B5-BFF1-A2EAA9389930}" dt="2024-11-17T09:03:26.625" v="26842" actId="20577"/>
          <ac:spMkLst>
            <pc:docMk/>
            <pc:sldMk cId="134835266" sldId="1994"/>
            <ac:spMk id="136" creationId="{592ADC00-B9F1-2346-B5FE-6EACA0D6CDC2}"/>
          </ac:spMkLst>
        </pc:spChg>
        <pc:spChg chg="mod">
          <ac:chgData name="Mr J Bee (BWCET)" userId="a1856448-f297-487a-a7ea-498499ce4ab3" providerId="ADAL" clId="{7B77F153-592D-49B5-BFF1-A2EAA9389930}" dt="2024-11-17T09:07:53.460" v="26992" actId="1076"/>
          <ac:spMkLst>
            <pc:docMk/>
            <pc:sldMk cId="134835266" sldId="1994"/>
            <ac:spMk id="137" creationId="{C6FE6B24-9A94-10AC-96FA-3272D3ECCFFF}"/>
          </ac:spMkLst>
        </pc:spChg>
        <pc:cxnChg chg="add mod">
          <ac:chgData name="Mr J Bee (BWCET)" userId="a1856448-f297-487a-a7ea-498499ce4ab3" providerId="ADAL" clId="{7B77F153-592D-49B5-BFF1-A2EAA9389930}" dt="2024-11-17T09:09:18.603" v="27015" actId="13822"/>
          <ac:cxnSpMkLst>
            <pc:docMk/>
            <pc:sldMk cId="134835266" sldId="1994"/>
            <ac:cxnSpMk id="17" creationId="{44B16BA5-52AC-E398-3248-14041907A26F}"/>
          </ac:cxnSpMkLst>
        </pc:cxnChg>
        <pc:cxnChg chg="add mod">
          <ac:chgData name="Mr J Bee (BWCET)" userId="a1856448-f297-487a-a7ea-498499ce4ab3" providerId="ADAL" clId="{7B77F153-592D-49B5-BFF1-A2EAA9389930}" dt="2024-11-17T09:09:23.612" v="27018" actId="14100"/>
          <ac:cxnSpMkLst>
            <pc:docMk/>
            <pc:sldMk cId="134835266" sldId="1994"/>
            <ac:cxnSpMk id="18" creationId="{9DE8604F-3B3D-CC8D-F306-FAFE00CB6F1C}"/>
          </ac:cxnSpMkLst>
        </pc:cxnChg>
      </pc:sldChg>
      <pc:sldChg chg="addSp modSp add mod modAnim">
        <pc:chgData name="Mr J Bee (BWCET)" userId="a1856448-f297-487a-a7ea-498499ce4ab3" providerId="ADAL" clId="{7B77F153-592D-49B5-BFF1-A2EAA9389930}" dt="2024-11-17T09:11:43.533" v="27122"/>
        <pc:sldMkLst>
          <pc:docMk/>
          <pc:sldMk cId="649485134" sldId="1995"/>
        </pc:sldMkLst>
        <pc:spChg chg="mod">
          <ac:chgData name="Mr J Bee (BWCET)" userId="a1856448-f297-487a-a7ea-498499ce4ab3" providerId="ADAL" clId="{7B77F153-592D-49B5-BFF1-A2EAA9389930}" dt="2024-11-17T09:06:00.651" v="26935" actId="1037"/>
          <ac:spMkLst>
            <pc:docMk/>
            <pc:sldMk cId="649485134" sldId="1995"/>
            <ac:spMk id="2" creationId="{F2990C91-12E9-CA5B-E92D-28D4020FB944}"/>
          </ac:spMkLst>
        </pc:spChg>
        <pc:spChg chg="mod">
          <ac:chgData name="Mr J Bee (BWCET)" userId="a1856448-f297-487a-a7ea-498499ce4ab3" providerId="ADAL" clId="{7B77F153-592D-49B5-BFF1-A2EAA9389930}" dt="2024-11-17T09:06:03.700" v="26936" actId="14100"/>
          <ac:spMkLst>
            <pc:docMk/>
            <pc:sldMk cId="649485134" sldId="1995"/>
            <ac:spMk id="4" creationId="{50E76CA6-C313-AE68-8F7C-C05C7793A745}"/>
          </ac:spMkLst>
        </pc:spChg>
        <pc:spChg chg="mod">
          <ac:chgData name="Mr J Bee (BWCET)" userId="a1856448-f297-487a-a7ea-498499ce4ab3" providerId="ADAL" clId="{7B77F153-592D-49B5-BFF1-A2EAA9389930}" dt="2024-11-17T09:06:00.651" v="26935" actId="1037"/>
          <ac:spMkLst>
            <pc:docMk/>
            <pc:sldMk cId="649485134" sldId="1995"/>
            <ac:spMk id="5" creationId="{5AF50A11-2095-4808-85D4-FB742D65258E}"/>
          </ac:spMkLst>
        </pc:spChg>
        <pc:spChg chg="mod">
          <ac:chgData name="Mr J Bee (BWCET)" userId="a1856448-f297-487a-a7ea-498499ce4ab3" providerId="ADAL" clId="{7B77F153-592D-49B5-BFF1-A2EAA9389930}" dt="2024-11-17T09:06:00.651" v="26935" actId="1037"/>
          <ac:spMkLst>
            <pc:docMk/>
            <pc:sldMk cId="649485134" sldId="1995"/>
            <ac:spMk id="6" creationId="{7B640407-317B-2E8B-9621-EADF885C5B78}"/>
          </ac:spMkLst>
        </pc:spChg>
        <pc:spChg chg="mod">
          <ac:chgData name="Mr J Bee (BWCET)" userId="a1856448-f297-487a-a7ea-498499ce4ab3" providerId="ADAL" clId="{7B77F153-592D-49B5-BFF1-A2EAA9389930}" dt="2024-11-17T09:06:20.368" v="26955" actId="20577"/>
          <ac:spMkLst>
            <pc:docMk/>
            <pc:sldMk cId="649485134" sldId="1995"/>
            <ac:spMk id="7" creationId="{C0FEB96D-1FAC-3BC4-0C9C-C48B3C954A34}"/>
          </ac:spMkLst>
        </pc:spChg>
        <pc:spChg chg="mod">
          <ac:chgData name="Mr J Bee (BWCET)" userId="a1856448-f297-487a-a7ea-498499ce4ab3" providerId="ADAL" clId="{7B77F153-592D-49B5-BFF1-A2EAA9389930}" dt="2024-11-17T09:06:27.962" v="26959" actId="20577"/>
          <ac:spMkLst>
            <pc:docMk/>
            <pc:sldMk cId="649485134" sldId="1995"/>
            <ac:spMk id="8" creationId="{4F9581DB-835A-E781-CB6C-A56F88ECEB88}"/>
          </ac:spMkLst>
        </pc:spChg>
        <pc:spChg chg="mod">
          <ac:chgData name="Mr J Bee (BWCET)" userId="a1856448-f297-487a-a7ea-498499ce4ab3" providerId="ADAL" clId="{7B77F153-592D-49B5-BFF1-A2EAA9389930}" dt="2024-11-17T09:06:15.705" v="26953" actId="20577"/>
          <ac:spMkLst>
            <pc:docMk/>
            <pc:sldMk cId="649485134" sldId="1995"/>
            <ac:spMk id="9" creationId="{DE279862-4CC1-8608-777A-80ED5FB42644}"/>
          </ac:spMkLst>
        </pc:spChg>
        <pc:spChg chg="mod">
          <ac:chgData name="Mr J Bee (BWCET)" userId="a1856448-f297-487a-a7ea-498499ce4ab3" providerId="ADAL" clId="{7B77F153-592D-49B5-BFF1-A2EAA9389930}" dt="2024-11-17T09:06:00.651" v="26935" actId="1037"/>
          <ac:spMkLst>
            <pc:docMk/>
            <pc:sldMk cId="649485134" sldId="1995"/>
            <ac:spMk id="10" creationId="{1DCA905B-BC46-1414-28ED-1655488A41EE}"/>
          </ac:spMkLst>
        </pc:spChg>
        <pc:spChg chg="mod">
          <ac:chgData name="Mr J Bee (BWCET)" userId="a1856448-f297-487a-a7ea-498499ce4ab3" providerId="ADAL" clId="{7B77F153-592D-49B5-BFF1-A2EAA9389930}" dt="2024-11-17T09:06:32.996" v="26963" actId="20577"/>
          <ac:spMkLst>
            <pc:docMk/>
            <pc:sldMk cId="649485134" sldId="1995"/>
            <ac:spMk id="11" creationId="{81601C20-4D5A-3880-E581-5B516EDAB017}"/>
          </ac:spMkLst>
        </pc:spChg>
        <pc:spChg chg="add mod">
          <ac:chgData name="Mr J Bee (BWCET)" userId="a1856448-f297-487a-a7ea-498499ce4ab3" providerId="ADAL" clId="{7B77F153-592D-49B5-BFF1-A2EAA9389930}" dt="2024-11-17T09:10:14.383" v="27098" actId="1038"/>
          <ac:spMkLst>
            <pc:docMk/>
            <pc:sldMk cId="649485134" sldId="1995"/>
            <ac:spMk id="12" creationId="{180A1E11-274F-8196-28EC-3DD2E223A7FC}"/>
          </ac:spMkLst>
        </pc:spChg>
        <pc:spChg chg="add mod">
          <ac:chgData name="Mr J Bee (BWCET)" userId="a1856448-f297-487a-a7ea-498499ce4ab3" providerId="ADAL" clId="{7B77F153-592D-49B5-BFF1-A2EAA9389930}" dt="2024-11-17T09:10:14.383" v="27098" actId="1038"/>
          <ac:spMkLst>
            <pc:docMk/>
            <pc:sldMk cId="649485134" sldId="1995"/>
            <ac:spMk id="14" creationId="{158FCB8C-E08F-D592-256E-D9343A893CFB}"/>
          </ac:spMkLst>
        </pc:spChg>
        <pc:spChg chg="add mod">
          <ac:chgData name="Mr J Bee (BWCET)" userId="a1856448-f297-487a-a7ea-498499ce4ab3" providerId="ADAL" clId="{7B77F153-592D-49B5-BFF1-A2EAA9389930}" dt="2024-11-17T09:10:14.383" v="27098" actId="1038"/>
          <ac:spMkLst>
            <pc:docMk/>
            <pc:sldMk cId="649485134" sldId="1995"/>
            <ac:spMk id="15" creationId="{86086BAE-157B-B16B-3497-A112D780A07B}"/>
          </ac:spMkLst>
        </pc:spChg>
        <pc:spChg chg="mod">
          <ac:chgData name="Mr J Bee (BWCET)" userId="a1856448-f297-487a-a7ea-498499ce4ab3" providerId="ADAL" clId="{7B77F153-592D-49B5-BFF1-A2EAA9389930}" dt="2024-11-17T09:06:10.962" v="26951" actId="1076"/>
          <ac:spMkLst>
            <pc:docMk/>
            <pc:sldMk cId="649485134" sldId="1995"/>
            <ac:spMk id="134" creationId="{697A14AC-A4AA-8ED3-F1D8-9FDC2E33E760}"/>
          </ac:spMkLst>
        </pc:spChg>
        <pc:spChg chg="mod">
          <ac:chgData name="Mr J Bee (BWCET)" userId="a1856448-f297-487a-a7ea-498499ce4ab3" providerId="ADAL" clId="{7B77F153-592D-49B5-BFF1-A2EAA9389930}" dt="2024-11-17T09:07:43.426" v="26990" actId="1076"/>
          <ac:spMkLst>
            <pc:docMk/>
            <pc:sldMk cId="649485134" sldId="1995"/>
            <ac:spMk id="137" creationId="{5B47C466-9B73-2A1A-CF15-487572A39F8D}"/>
          </ac:spMkLst>
        </pc:spChg>
        <pc:cxnChg chg="add mod">
          <ac:chgData name="Mr J Bee (BWCET)" userId="a1856448-f297-487a-a7ea-498499ce4ab3" providerId="ADAL" clId="{7B77F153-592D-49B5-BFF1-A2EAA9389930}" dt="2024-11-17T09:10:14.383" v="27098" actId="1038"/>
          <ac:cxnSpMkLst>
            <pc:docMk/>
            <pc:sldMk cId="649485134" sldId="1995"/>
            <ac:cxnSpMk id="16" creationId="{A7DA2C10-2589-88C4-4391-991006F3E790}"/>
          </ac:cxnSpMkLst>
        </pc:cxnChg>
        <pc:cxnChg chg="add mod">
          <ac:chgData name="Mr J Bee (BWCET)" userId="a1856448-f297-487a-a7ea-498499ce4ab3" providerId="ADAL" clId="{7B77F153-592D-49B5-BFF1-A2EAA9389930}" dt="2024-11-17T09:10:14.383" v="27098" actId="1038"/>
          <ac:cxnSpMkLst>
            <pc:docMk/>
            <pc:sldMk cId="649485134" sldId="1995"/>
            <ac:cxnSpMk id="17" creationId="{746AC7D0-6506-F072-5854-1F38AA7F4927}"/>
          </ac:cxnSpMkLst>
        </pc:cxnChg>
      </pc:sldChg>
      <pc:sldChg chg="addSp modSp add mod modAnim">
        <pc:chgData name="Mr J Bee (BWCET)" userId="a1856448-f297-487a-a7ea-498499ce4ab3" providerId="ADAL" clId="{7B77F153-592D-49B5-BFF1-A2EAA9389930}" dt="2024-11-17T09:11:56.958" v="27124"/>
        <pc:sldMkLst>
          <pc:docMk/>
          <pc:sldMk cId="2586501263" sldId="1996"/>
        </pc:sldMkLst>
        <pc:spChg chg="mod">
          <ac:chgData name="Mr J Bee (BWCET)" userId="a1856448-f297-487a-a7ea-498499ce4ab3" providerId="ADAL" clId="{7B77F153-592D-49B5-BFF1-A2EAA9389930}" dt="2024-11-17T09:06:59.262" v="26978" actId="1037"/>
          <ac:spMkLst>
            <pc:docMk/>
            <pc:sldMk cId="2586501263" sldId="1996"/>
            <ac:spMk id="2" creationId="{04CFF45A-E5AA-3BA5-BB08-23ED9336D523}"/>
          </ac:spMkLst>
        </pc:spChg>
        <pc:spChg chg="mod">
          <ac:chgData name="Mr J Bee (BWCET)" userId="a1856448-f297-487a-a7ea-498499ce4ab3" providerId="ADAL" clId="{7B77F153-592D-49B5-BFF1-A2EAA9389930}" dt="2024-11-17T09:06:54.623" v="26969" actId="14100"/>
          <ac:spMkLst>
            <pc:docMk/>
            <pc:sldMk cId="2586501263" sldId="1996"/>
            <ac:spMk id="5" creationId="{D3F2838C-468A-29D3-6A17-C6537AA02DF7}"/>
          </ac:spMkLst>
        </pc:spChg>
        <pc:spChg chg="mod">
          <ac:chgData name="Mr J Bee (BWCET)" userId="a1856448-f297-487a-a7ea-498499ce4ab3" providerId="ADAL" clId="{7B77F153-592D-49B5-BFF1-A2EAA9389930}" dt="2024-11-17T09:08:17.265" v="26994" actId="20577"/>
          <ac:spMkLst>
            <pc:docMk/>
            <pc:sldMk cId="2586501263" sldId="1996"/>
            <ac:spMk id="6" creationId="{9F6188A8-35FE-CF64-6EEA-D3DD87DB6EAD}"/>
          </ac:spMkLst>
        </pc:spChg>
        <pc:spChg chg="mod">
          <ac:chgData name="Mr J Bee (BWCET)" userId="a1856448-f297-487a-a7ea-498499ce4ab3" providerId="ADAL" clId="{7B77F153-592D-49B5-BFF1-A2EAA9389930}" dt="2024-11-17T09:08:26.858" v="26998" actId="20577"/>
          <ac:spMkLst>
            <pc:docMk/>
            <pc:sldMk cId="2586501263" sldId="1996"/>
            <ac:spMk id="9" creationId="{99AD1FA0-F001-5DF9-CF8A-9126CC80ABDC}"/>
          </ac:spMkLst>
        </pc:spChg>
        <pc:spChg chg="mod">
          <ac:chgData name="Mr J Bee (BWCET)" userId="a1856448-f297-487a-a7ea-498499ce4ab3" providerId="ADAL" clId="{7B77F153-592D-49B5-BFF1-A2EAA9389930}" dt="2024-11-17T09:08:19.969" v="26996" actId="20577"/>
          <ac:spMkLst>
            <pc:docMk/>
            <pc:sldMk cId="2586501263" sldId="1996"/>
            <ac:spMk id="10" creationId="{DABC6B2E-DEDA-A5ED-E1E2-98F8A3D57F2F}"/>
          </ac:spMkLst>
        </pc:spChg>
        <pc:spChg chg="mod">
          <ac:chgData name="Mr J Bee (BWCET)" userId="a1856448-f297-487a-a7ea-498499ce4ab3" providerId="ADAL" clId="{7B77F153-592D-49B5-BFF1-A2EAA9389930}" dt="2024-11-17T09:07:06.153" v="26980" actId="20577"/>
          <ac:spMkLst>
            <pc:docMk/>
            <pc:sldMk cId="2586501263" sldId="1996"/>
            <ac:spMk id="11" creationId="{9E41F531-8019-F636-E641-FFA7D4CA1E7D}"/>
          </ac:spMkLst>
        </pc:spChg>
        <pc:spChg chg="add mod">
          <ac:chgData name="Mr J Bee (BWCET)" userId="a1856448-f297-487a-a7ea-498499ce4ab3" providerId="ADAL" clId="{7B77F153-592D-49B5-BFF1-A2EAA9389930}" dt="2024-11-17T09:10:25.239" v="27114" actId="1037"/>
          <ac:spMkLst>
            <pc:docMk/>
            <pc:sldMk cId="2586501263" sldId="1996"/>
            <ac:spMk id="12" creationId="{E7B2812A-7B66-2795-BFAB-0CBC07E3C699}"/>
          </ac:spMkLst>
        </pc:spChg>
        <pc:spChg chg="add mod">
          <ac:chgData name="Mr J Bee (BWCET)" userId="a1856448-f297-487a-a7ea-498499ce4ab3" providerId="ADAL" clId="{7B77F153-592D-49B5-BFF1-A2EAA9389930}" dt="2024-11-17T09:10:25.239" v="27114" actId="1037"/>
          <ac:spMkLst>
            <pc:docMk/>
            <pc:sldMk cId="2586501263" sldId="1996"/>
            <ac:spMk id="14" creationId="{2938F873-723E-878B-0FAE-71CE46E82501}"/>
          </ac:spMkLst>
        </pc:spChg>
        <pc:spChg chg="add mod">
          <ac:chgData name="Mr J Bee (BWCET)" userId="a1856448-f297-487a-a7ea-498499ce4ab3" providerId="ADAL" clId="{7B77F153-592D-49B5-BFF1-A2EAA9389930}" dt="2024-11-17T09:10:29.105" v="27116" actId="20577"/>
          <ac:spMkLst>
            <pc:docMk/>
            <pc:sldMk cId="2586501263" sldId="1996"/>
            <ac:spMk id="15" creationId="{A5934201-F07F-D79C-3BF1-9F9D4F7E9EC7}"/>
          </ac:spMkLst>
        </pc:spChg>
        <pc:spChg chg="mod">
          <ac:chgData name="Mr J Bee (BWCET)" userId="a1856448-f297-487a-a7ea-498499ce4ab3" providerId="ADAL" clId="{7B77F153-592D-49B5-BFF1-A2EAA9389930}" dt="2024-11-17T09:07:37.755" v="26988" actId="1076"/>
          <ac:spMkLst>
            <pc:docMk/>
            <pc:sldMk cId="2586501263" sldId="1996"/>
            <ac:spMk id="137" creationId="{2707DFEE-71A3-C644-7D1F-995DE971B517}"/>
          </ac:spMkLst>
        </pc:spChg>
        <pc:cxnChg chg="add mod">
          <ac:chgData name="Mr J Bee (BWCET)" userId="a1856448-f297-487a-a7ea-498499ce4ab3" providerId="ADAL" clId="{7B77F153-592D-49B5-BFF1-A2EAA9389930}" dt="2024-11-17T09:10:25.239" v="27114" actId="1037"/>
          <ac:cxnSpMkLst>
            <pc:docMk/>
            <pc:sldMk cId="2586501263" sldId="1996"/>
            <ac:cxnSpMk id="16" creationId="{EA67BFE2-4689-B89A-ECB8-FD00FB540EF3}"/>
          </ac:cxnSpMkLst>
        </pc:cxnChg>
        <pc:cxnChg chg="add mod">
          <ac:chgData name="Mr J Bee (BWCET)" userId="a1856448-f297-487a-a7ea-498499ce4ab3" providerId="ADAL" clId="{7B77F153-592D-49B5-BFF1-A2EAA9389930}" dt="2024-11-17T09:10:25.239" v="27114" actId="1037"/>
          <ac:cxnSpMkLst>
            <pc:docMk/>
            <pc:sldMk cId="2586501263" sldId="1996"/>
            <ac:cxnSpMk id="17" creationId="{4DC5219A-E91F-044B-AC06-306A40D20716}"/>
          </ac:cxnSpMkLst>
        </pc:cxnChg>
      </pc:sldChg>
      <pc:sldChg chg="modSp add">
        <pc:chgData name="Mr J Bee (BWCET)" userId="a1856448-f297-487a-a7ea-498499ce4ab3" providerId="ADAL" clId="{7B77F153-592D-49B5-BFF1-A2EAA9389930}" dt="2024-11-17T09:13:22.071" v="27143" actId="20577"/>
        <pc:sldMkLst>
          <pc:docMk/>
          <pc:sldMk cId="3151132982" sldId="1997"/>
        </pc:sldMkLst>
        <pc:spChg chg="mod">
          <ac:chgData name="Mr J Bee (BWCET)" userId="a1856448-f297-487a-a7ea-498499ce4ab3" providerId="ADAL" clId="{7B77F153-592D-49B5-BFF1-A2EAA9389930}" dt="2024-11-17T09:12:54.021" v="27133" actId="20577"/>
          <ac:spMkLst>
            <pc:docMk/>
            <pc:sldMk cId="3151132982" sldId="1997"/>
            <ac:spMk id="7" creationId="{AA1E8CC1-4DFA-FB5C-0360-2B5011D37E11}"/>
          </ac:spMkLst>
        </pc:spChg>
        <pc:spChg chg="mod">
          <ac:chgData name="Mr J Bee (BWCET)" userId="a1856448-f297-487a-a7ea-498499ce4ab3" providerId="ADAL" clId="{7B77F153-592D-49B5-BFF1-A2EAA9389930}" dt="2024-11-17T09:13:22.071" v="27143" actId="20577"/>
          <ac:spMkLst>
            <pc:docMk/>
            <pc:sldMk cId="3151132982" sldId="1997"/>
            <ac:spMk id="9" creationId="{EBE1A5B5-237A-9747-957A-EC37B4C5364B}"/>
          </ac:spMkLst>
        </pc:spChg>
        <pc:spChg chg="mod">
          <ac:chgData name="Mr J Bee (BWCET)" userId="a1856448-f297-487a-a7ea-498499ce4ab3" providerId="ADAL" clId="{7B77F153-592D-49B5-BFF1-A2EAA9389930}" dt="2024-11-17T09:13:13.460" v="27137" actId="20577"/>
          <ac:spMkLst>
            <pc:docMk/>
            <pc:sldMk cId="3151132982" sldId="1997"/>
            <ac:spMk id="10" creationId="{F1E36119-AD46-BAAC-BB05-797910EAF3A4}"/>
          </ac:spMkLst>
        </pc:spChg>
        <pc:spChg chg="mod">
          <ac:chgData name="Mr J Bee (BWCET)" userId="a1856448-f297-487a-a7ea-498499ce4ab3" providerId="ADAL" clId="{7B77F153-592D-49B5-BFF1-A2EAA9389930}" dt="2024-11-17T09:13:16.431" v="27139" actId="20577"/>
          <ac:spMkLst>
            <pc:docMk/>
            <pc:sldMk cId="3151132982" sldId="1997"/>
            <ac:spMk id="11" creationId="{BB5F941C-2F15-760E-B076-25A912BFCBB7}"/>
          </ac:spMkLst>
        </pc:spChg>
        <pc:spChg chg="mod">
          <ac:chgData name="Mr J Bee (BWCET)" userId="a1856448-f297-487a-a7ea-498499ce4ab3" providerId="ADAL" clId="{7B77F153-592D-49B5-BFF1-A2EAA9389930}" dt="2024-11-17T09:13:19.133" v="27141" actId="20577"/>
          <ac:spMkLst>
            <pc:docMk/>
            <pc:sldMk cId="3151132982" sldId="1997"/>
            <ac:spMk id="15" creationId="{C249BE83-3E3D-8F52-91DD-94646C76485F}"/>
          </ac:spMkLst>
        </pc:spChg>
        <pc:spChg chg="mod">
          <ac:chgData name="Mr J Bee (BWCET)" userId="a1856448-f297-487a-a7ea-498499ce4ab3" providerId="ADAL" clId="{7B77F153-592D-49B5-BFF1-A2EAA9389930}" dt="2024-11-17T09:12:40.427" v="27129" actId="20577"/>
          <ac:spMkLst>
            <pc:docMk/>
            <pc:sldMk cId="3151132982" sldId="1997"/>
            <ac:spMk id="136" creationId="{E253884B-7DC3-FC24-A6C4-7B5508571BD1}"/>
          </ac:spMkLst>
        </pc:spChg>
        <pc:spChg chg="mod">
          <ac:chgData name="Mr J Bee (BWCET)" userId="a1856448-f297-487a-a7ea-498499ce4ab3" providerId="ADAL" clId="{7B77F153-592D-49B5-BFF1-A2EAA9389930}" dt="2024-11-17T09:12:49.082" v="27131" actId="20577"/>
          <ac:spMkLst>
            <pc:docMk/>
            <pc:sldMk cId="3151132982" sldId="1997"/>
            <ac:spMk id="137" creationId="{60D3B08D-5FCE-52E4-0B63-91B816731470}"/>
          </ac:spMkLst>
        </pc:spChg>
      </pc:sldChg>
      <pc:sldChg chg="modSp add modAnim">
        <pc:chgData name="Mr J Bee (BWCET)" userId="a1856448-f297-487a-a7ea-498499ce4ab3" providerId="ADAL" clId="{7B77F153-592D-49B5-BFF1-A2EAA9389930}" dt="2024-11-17T09:14:11.823" v="27174" actId="20577"/>
        <pc:sldMkLst>
          <pc:docMk/>
          <pc:sldMk cId="1186950615" sldId="1998"/>
        </pc:sldMkLst>
        <pc:spChg chg="mod">
          <ac:chgData name="Mr J Bee (BWCET)" userId="a1856448-f297-487a-a7ea-498499ce4ab3" providerId="ADAL" clId="{7B77F153-592D-49B5-BFF1-A2EAA9389930}" dt="2024-11-17T09:13:48.700" v="27154" actId="20577"/>
          <ac:spMkLst>
            <pc:docMk/>
            <pc:sldMk cId="1186950615" sldId="1998"/>
            <ac:spMk id="7" creationId="{FFB174FD-EF03-6693-5CDC-970821C9FA5C}"/>
          </ac:spMkLst>
        </pc:spChg>
        <pc:spChg chg="mod">
          <ac:chgData name="Mr J Bee (BWCET)" userId="a1856448-f297-487a-a7ea-498499ce4ab3" providerId="ADAL" clId="{7B77F153-592D-49B5-BFF1-A2EAA9389930}" dt="2024-11-17T09:14:01.329" v="27160" actId="20577"/>
          <ac:spMkLst>
            <pc:docMk/>
            <pc:sldMk cId="1186950615" sldId="1998"/>
            <ac:spMk id="8" creationId="{D0F4E410-0370-3FB7-7F43-B61D1C0060BB}"/>
          </ac:spMkLst>
        </pc:spChg>
        <pc:spChg chg="mod">
          <ac:chgData name="Mr J Bee (BWCET)" userId="a1856448-f297-487a-a7ea-498499ce4ab3" providerId="ADAL" clId="{7B77F153-592D-49B5-BFF1-A2EAA9389930}" dt="2024-11-17T09:14:11.823" v="27174" actId="20577"/>
          <ac:spMkLst>
            <pc:docMk/>
            <pc:sldMk cId="1186950615" sldId="1998"/>
            <ac:spMk id="9" creationId="{0D38B022-99C0-097C-B711-12E676CA768E}"/>
          </ac:spMkLst>
        </pc:spChg>
        <pc:spChg chg="mod">
          <ac:chgData name="Mr J Bee (BWCET)" userId="a1856448-f297-487a-a7ea-498499ce4ab3" providerId="ADAL" clId="{7B77F153-592D-49B5-BFF1-A2EAA9389930}" dt="2024-11-17T09:14:06.878" v="27168" actId="20577"/>
          <ac:spMkLst>
            <pc:docMk/>
            <pc:sldMk cId="1186950615" sldId="1998"/>
            <ac:spMk id="11" creationId="{A85C26B6-1A28-2B53-3416-10F06C81139C}"/>
          </ac:spMkLst>
        </pc:spChg>
        <pc:spChg chg="mod">
          <ac:chgData name="Mr J Bee (BWCET)" userId="a1856448-f297-487a-a7ea-498499ce4ab3" providerId="ADAL" clId="{7B77F153-592D-49B5-BFF1-A2EAA9389930}" dt="2024-11-17T09:13:37.887" v="27150" actId="20577"/>
          <ac:spMkLst>
            <pc:docMk/>
            <pc:sldMk cId="1186950615" sldId="1998"/>
            <ac:spMk id="134" creationId="{FEF457EE-3CCD-B4B3-00CE-36ACE8F06DAB}"/>
          </ac:spMkLst>
        </pc:spChg>
        <pc:spChg chg="mod">
          <ac:chgData name="Mr J Bee (BWCET)" userId="a1856448-f297-487a-a7ea-498499ce4ab3" providerId="ADAL" clId="{7B77F153-592D-49B5-BFF1-A2EAA9389930}" dt="2024-11-17T09:13:34.362" v="27148" actId="20577"/>
          <ac:spMkLst>
            <pc:docMk/>
            <pc:sldMk cId="1186950615" sldId="1998"/>
            <ac:spMk id="137" creationId="{3C126ED4-826B-2FB0-F551-A15C3FEBC158}"/>
          </ac:spMkLst>
        </pc:spChg>
      </pc:sldChg>
      <pc:sldChg chg="modSp add mod">
        <pc:chgData name="Mr J Bee (BWCET)" userId="a1856448-f297-487a-a7ea-498499ce4ab3" providerId="ADAL" clId="{7B77F153-592D-49B5-BFF1-A2EAA9389930}" dt="2024-11-17T09:15:20.339" v="27240" actId="1038"/>
        <pc:sldMkLst>
          <pc:docMk/>
          <pc:sldMk cId="1453372227" sldId="1999"/>
        </pc:sldMkLst>
        <pc:spChg chg="mod">
          <ac:chgData name="Mr J Bee (BWCET)" userId="a1856448-f297-487a-a7ea-498499ce4ab3" providerId="ADAL" clId="{7B77F153-592D-49B5-BFF1-A2EAA9389930}" dt="2024-11-17T09:14:39.759" v="27185" actId="20577"/>
          <ac:spMkLst>
            <pc:docMk/>
            <pc:sldMk cId="1453372227" sldId="1999"/>
            <ac:spMk id="3" creationId="{7D7B0050-DB60-C58F-6F2F-79145B4CC626}"/>
          </ac:spMkLst>
        </pc:spChg>
        <pc:spChg chg="mod">
          <ac:chgData name="Mr J Bee (BWCET)" userId="a1856448-f297-487a-a7ea-498499ce4ab3" providerId="ADAL" clId="{7B77F153-592D-49B5-BFF1-A2EAA9389930}" dt="2024-11-17T09:14:54.830" v="27202" actId="1038"/>
          <ac:spMkLst>
            <pc:docMk/>
            <pc:sldMk cId="1453372227" sldId="1999"/>
            <ac:spMk id="4" creationId="{ED01D126-7432-D59D-DA4D-C0E958F6DC41}"/>
          </ac:spMkLst>
        </pc:spChg>
        <pc:spChg chg="mod">
          <ac:chgData name="Mr J Bee (BWCET)" userId="a1856448-f297-487a-a7ea-498499ce4ab3" providerId="ADAL" clId="{7B77F153-592D-49B5-BFF1-A2EAA9389930}" dt="2024-11-17T09:14:54.830" v="27202" actId="1038"/>
          <ac:spMkLst>
            <pc:docMk/>
            <pc:sldMk cId="1453372227" sldId="1999"/>
            <ac:spMk id="5" creationId="{EF7D617A-47B4-6943-4475-9952DD4E5BB7}"/>
          </ac:spMkLst>
        </pc:spChg>
        <pc:spChg chg="mod">
          <ac:chgData name="Mr J Bee (BWCET)" userId="a1856448-f297-487a-a7ea-498499ce4ab3" providerId="ADAL" clId="{7B77F153-592D-49B5-BFF1-A2EAA9389930}" dt="2024-11-17T09:14:51.043" v="27194" actId="20577"/>
          <ac:spMkLst>
            <pc:docMk/>
            <pc:sldMk cId="1453372227" sldId="1999"/>
            <ac:spMk id="6" creationId="{BFE88A3A-D3C6-9BF8-BEFA-4244D861A3DE}"/>
          </ac:spMkLst>
        </pc:spChg>
        <pc:spChg chg="mod">
          <ac:chgData name="Mr J Bee (BWCET)" userId="a1856448-f297-487a-a7ea-498499ce4ab3" providerId="ADAL" clId="{7B77F153-592D-49B5-BFF1-A2EAA9389930}" dt="2024-11-17T09:14:54.830" v="27202" actId="1038"/>
          <ac:spMkLst>
            <pc:docMk/>
            <pc:sldMk cId="1453372227" sldId="1999"/>
            <ac:spMk id="11" creationId="{789E2BF6-9A0A-5ECA-FBA2-8D5C81D3FE2E}"/>
          </ac:spMkLst>
        </pc:spChg>
        <pc:spChg chg="mod">
          <ac:chgData name="Mr J Bee (BWCET)" userId="a1856448-f297-487a-a7ea-498499ce4ab3" providerId="ADAL" clId="{7B77F153-592D-49B5-BFF1-A2EAA9389930}" dt="2024-11-17T09:15:01.367" v="27211" actId="20577"/>
          <ac:spMkLst>
            <pc:docMk/>
            <pc:sldMk cId="1453372227" sldId="1999"/>
            <ac:spMk id="12" creationId="{386BA4D0-EBC8-D1E1-2F16-A1C988F39174}"/>
          </ac:spMkLst>
        </pc:spChg>
        <pc:spChg chg="mod">
          <ac:chgData name="Mr J Bee (BWCET)" userId="a1856448-f297-487a-a7ea-498499ce4ab3" providerId="ADAL" clId="{7B77F153-592D-49B5-BFF1-A2EAA9389930}" dt="2024-11-17T09:15:18.359" v="27235" actId="1038"/>
          <ac:spMkLst>
            <pc:docMk/>
            <pc:sldMk cId="1453372227" sldId="1999"/>
            <ac:spMk id="17" creationId="{5D192177-3B40-941F-13FF-1443E082F70F}"/>
          </ac:spMkLst>
        </pc:spChg>
        <pc:spChg chg="mod">
          <ac:chgData name="Mr J Bee (BWCET)" userId="a1856448-f297-487a-a7ea-498499ce4ab3" providerId="ADAL" clId="{7B77F153-592D-49B5-BFF1-A2EAA9389930}" dt="2024-11-17T09:15:07.107" v="27220" actId="20577"/>
          <ac:spMkLst>
            <pc:docMk/>
            <pc:sldMk cId="1453372227" sldId="1999"/>
            <ac:spMk id="18" creationId="{8B5D65C6-5335-C234-0D87-0EB13149D4AB}"/>
          </ac:spMkLst>
        </pc:spChg>
        <pc:spChg chg="mod">
          <ac:chgData name="Mr J Bee (BWCET)" userId="a1856448-f297-487a-a7ea-498499ce4ab3" providerId="ADAL" clId="{7B77F153-592D-49B5-BFF1-A2EAA9389930}" dt="2024-11-17T09:15:15.264" v="27230" actId="20577"/>
          <ac:spMkLst>
            <pc:docMk/>
            <pc:sldMk cId="1453372227" sldId="1999"/>
            <ac:spMk id="20" creationId="{7E54076E-3598-3504-BB21-BB3224286964}"/>
          </ac:spMkLst>
        </pc:spChg>
        <pc:spChg chg="mod">
          <ac:chgData name="Mr J Bee (BWCET)" userId="a1856448-f297-487a-a7ea-498499ce4ab3" providerId="ADAL" clId="{7B77F153-592D-49B5-BFF1-A2EAA9389930}" dt="2024-11-17T09:15:20.339" v="27240" actId="1038"/>
          <ac:spMkLst>
            <pc:docMk/>
            <pc:sldMk cId="1453372227" sldId="1999"/>
            <ac:spMk id="21" creationId="{71FDBC1D-4196-60DC-22DE-0EC232A21F1C}"/>
          </ac:spMkLst>
        </pc:spChg>
        <pc:spChg chg="mod">
          <ac:chgData name="Mr J Bee (BWCET)" userId="a1856448-f297-487a-a7ea-498499ce4ab3" providerId="ADAL" clId="{7B77F153-592D-49B5-BFF1-A2EAA9389930}" dt="2024-11-17T09:14:31.888" v="27180" actId="20577"/>
          <ac:spMkLst>
            <pc:docMk/>
            <pc:sldMk cId="1453372227" sldId="1999"/>
            <ac:spMk id="142" creationId="{09D42694-8886-FFE5-D098-E711C56DE44C}"/>
          </ac:spMkLst>
        </pc:spChg>
      </pc:sldChg>
      <pc:sldChg chg="delSp modSp add mod modAnim">
        <pc:chgData name="Mr J Bee (BWCET)" userId="a1856448-f297-487a-a7ea-498499ce4ab3" providerId="ADAL" clId="{7B77F153-592D-49B5-BFF1-A2EAA9389930}" dt="2024-11-17T09:22:35.263" v="27509" actId="20577"/>
        <pc:sldMkLst>
          <pc:docMk/>
          <pc:sldMk cId="484617386" sldId="2000"/>
        </pc:sldMkLst>
        <pc:spChg chg="mod">
          <ac:chgData name="Mr J Bee (BWCET)" userId="a1856448-f297-487a-a7ea-498499ce4ab3" providerId="ADAL" clId="{7B77F153-592D-49B5-BFF1-A2EAA9389930}" dt="2024-11-17T09:19:29.795" v="27374" actId="14100"/>
          <ac:spMkLst>
            <pc:docMk/>
            <pc:sldMk cId="484617386" sldId="2000"/>
            <ac:spMk id="2" creationId="{06884B6D-13D2-6B2B-7C7B-38B63930CFE1}"/>
          </ac:spMkLst>
        </pc:spChg>
        <pc:spChg chg="mod">
          <ac:chgData name="Mr J Bee (BWCET)" userId="a1856448-f297-487a-a7ea-498499ce4ab3" providerId="ADAL" clId="{7B77F153-592D-49B5-BFF1-A2EAA9389930}" dt="2024-11-17T09:19:41.973" v="27382" actId="14100"/>
          <ac:spMkLst>
            <pc:docMk/>
            <pc:sldMk cId="484617386" sldId="2000"/>
            <ac:spMk id="4" creationId="{BFE06E97-D6C7-2760-D0E3-AB20204B720B}"/>
          </ac:spMkLst>
        </pc:spChg>
        <pc:spChg chg="del mod">
          <ac:chgData name="Mr J Bee (BWCET)" userId="a1856448-f297-487a-a7ea-498499ce4ab3" providerId="ADAL" clId="{7B77F153-592D-49B5-BFF1-A2EAA9389930}" dt="2024-11-17T09:19:25.664" v="27373" actId="478"/>
          <ac:spMkLst>
            <pc:docMk/>
            <pc:sldMk cId="484617386" sldId="2000"/>
            <ac:spMk id="5" creationId="{970DCA59-AB68-6198-19CF-A4D46F4A4931}"/>
          </ac:spMkLst>
        </pc:spChg>
        <pc:spChg chg="mod">
          <ac:chgData name="Mr J Bee (BWCET)" userId="a1856448-f297-487a-a7ea-498499ce4ab3" providerId="ADAL" clId="{7B77F153-592D-49B5-BFF1-A2EAA9389930}" dt="2024-11-17T09:22:35.263" v="27509" actId="20577"/>
          <ac:spMkLst>
            <pc:docMk/>
            <pc:sldMk cId="484617386" sldId="2000"/>
            <ac:spMk id="6" creationId="{DC787735-4479-05CC-4261-1F8AD7FA1C42}"/>
          </ac:spMkLst>
        </pc:spChg>
        <pc:spChg chg="mod">
          <ac:chgData name="Mr J Bee (BWCET)" userId="a1856448-f297-487a-a7ea-498499ce4ab3" providerId="ADAL" clId="{7B77F153-592D-49B5-BFF1-A2EAA9389930}" dt="2024-11-17T09:19:34.076" v="27381" actId="20577"/>
          <ac:spMkLst>
            <pc:docMk/>
            <pc:sldMk cId="484617386" sldId="2000"/>
            <ac:spMk id="7" creationId="{57755AA7-300B-3BDE-CB70-C8F7C37FE282}"/>
          </ac:spMkLst>
        </pc:spChg>
        <pc:spChg chg="del mod">
          <ac:chgData name="Mr J Bee (BWCET)" userId="a1856448-f297-487a-a7ea-498499ce4ab3" providerId="ADAL" clId="{7B77F153-592D-49B5-BFF1-A2EAA9389930}" dt="2024-11-17T09:19:31.533" v="27375" actId="478"/>
          <ac:spMkLst>
            <pc:docMk/>
            <pc:sldMk cId="484617386" sldId="2000"/>
            <ac:spMk id="8" creationId="{14564D51-0D61-6F91-E5B9-4133DD1AF38D}"/>
          </ac:spMkLst>
        </pc:spChg>
        <pc:spChg chg="mod">
          <ac:chgData name="Mr J Bee (BWCET)" userId="a1856448-f297-487a-a7ea-498499ce4ab3" providerId="ADAL" clId="{7B77F153-592D-49B5-BFF1-A2EAA9389930}" dt="2024-11-17T09:18:47.379" v="27342" actId="1076"/>
          <ac:spMkLst>
            <pc:docMk/>
            <pc:sldMk cId="484617386" sldId="2000"/>
            <ac:spMk id="9" creationId="{74DE3E2D-0AC5-8F6B-EAAB-A182CF1C3FAA}"/>
          </ac:spMkLst>
        </pc:spChg>
        <pc:spChg chg="mod">
          <ac:chgData name="Mr J Bee (BWCET)" userId="a1856448-f297-487a-a7ea-498499ce4ab3" providerId="ADAL" clId="{7B77F153-592D-49B5-BFF1-A2EAA9389930}" dt="2024-11-17T09:22:33.173" v="27507" actId="20577"/>
          <ac:spMkLst>
            <pc:docMk/>
            <pc:sldMk cId="484617386" sldId="2000"/>
            <ac:spMk id="10" creationId="{39B75926-A9F9-FACB-E7EC-B9EA146A4409}"/>
          </ac:spMkLst>
        </pc:spChg>
        <pc:spChg chg="mod">
          <ac:chgData name="Mr J Bee (BWCET)" userId="a1856448-f297-487a-a7ea-498499ce4ab3" providerId="ADAL" clId="{7B77F153-592D-49B5-BFF1-A2EAA9389930}" dt="2024-11-17T09:19:19.272" v="27367" actId="20577"/>
          <ac:spMkLst>
            <pc:docMk/>
            <pc:sldMk cId="484617386" sldId="2000"/>
            <ac:spMk id="11" creationId="{7FC05279-BAFD-BB15-E489-8B2D21817D28}"/>
          </ac:spMkLst>
        </pc:spChg>
        <pc:spChg chg="mod">
          <ac:chgData name="Mr J Bee (BWCET)" userId="a1856448-f297-487a-a7ea-498499ce4ab3" providerId="ADAL" clId="{7B77F153-592D-49B5-BFF1-A2EAA9389930}" dt="2024-11-17T09:20:24.543" v="27418" actId="1038"/>
          <ac:spMkLst>
            <pc:docMk/>
            <pc:sldMk cId="484617386" sldId="2000"/>
            <ac:spMk id="12" creationId="{96F8A923-5D21-ECB4-7195-EE54FC4592CF}"/>
          </ac:spMkLst>
        </pc:spChg>
        <pc:spChg chg="mod">
          <ac:chgData name="Mr J Bee (BWCET)" userId="a1856448-f297-487a-a7ea-498499ce4ab3" providerId="ADAL" clId="{7B77F153-592D-49B5-BFF1-A2EAA9389930}" dt="2024-11-17T09:20:31.020" v="27424" actId="1037"/>
          <ac:spMkLst>
            <pc:docMk/>
            <pc:sldMk cId="484617386" sldId="2000"/>
            <ac:spMk id="14" creationId="{92469147-C408-DE8D-7CE1-A53EB6DF8D51}"/>
          </ac:spMkLst>
        </pc:spChg>
        <pc:spChg chg="mod">
          <ac:chgData name="Mr J Bee (BWCET)" userId="a1856448-f297-487a-a7ea-498499ce4ab3" providerId="ADAL" clId="{7B77F153-592D-49B5-BFF1-A2EAA9389930}" dt="2024-11-17T09:20:44.843" v="27446" actId="1038"/>
          <ac:spMkLst>
            <pc:docMk/>
            <pc:sldMk cId="484617386" sldId="2000"/>
            <ac:spMk id="15" creationId="{F44C59FD-2756-18AE-3F29-A425315E5265}"/>
          </ac:spMkLst>
        </pc:spChg>
        <pc:spChg chg="mod">
          <ac:chgData name="Mr J Bee (BWCET)" userId="a1856448-f297-487a-a7ea-498499ce4ab3" providerId="ADAL" clId="{7B77F153-592D-49B5-BFF1-A2EAA9389930}" dt="2024-11-17T09:21:04.738" v="27484" actId="20577"/>
          <ac:spMkLst>
            <pc:docMk/>
            <pc:sldMk cId="484617386" sldId="2000"/>
            <ac:spMk id="27" creationId="{121537A8-FBD2-6E4F-3AA8-987789692998}"/>
          </ac:spMkLst>
        </pc:spChg>
        <pc:spChg chg="del mod">
          <ac:chgData name="Mr J Bee (BWCET)" userId="a1856448-f297-487a-a7ea-498499ce4ab3" providerId="ADAL" clId="{7B77F153-592D-49B5-BFF1-A2EAA9389930}" dt="2024-11-17T09:19:49.027" v="27384" actId="478"/>
          <ac:spMkLst>
            <pc:docMk/>
            <pc:sldMk cId="484617386" sldId="2000"/>
            <ac:spMk id="134" creationId="{E279CDA6-B97D-02AC-C990-DAD6CD941E1D}"/>
          </ac:spMkLst>
        </pc:spChg>
        <pc:spChg chg="mod">
          <ac:chgData name="Mr J Bee (BWCET)" userId="a1856448-f297-487a-a7ea-498499ce4ab3" providerId="ADAL" clId="{7B77F153-592D-49B5-BFF1-A2EAA9389930}" dt="2024-11-17T09:19:46.710" v="27383" actId="1076"/>
          <ac:spMkLst>
            <pc:docMk/>
            <pc:sldMk cId="484617386" sldId="2000"/>
            <ac:spMk id="136" creationId="{83D896AC-3F53-7C81-4B53-54F593119E68}"/>
          </ac:spMkLst>
        </pc:spChg>
        <pc:spChg chg="mod">
          <ac:chgData name="Mr J Bee (BWCET)" userId="a1856448-f297-487a-a7ea-498499ce4ab3" providerId="ADAL" clId="{7B77F153-592D-49B5-BFF1-A2EAA9389930}" dt="2024-11-17T09:18:47.379" v="27342" actId="1076"/>
          <ac:spMkLst>
            <pc:docMk/>
            <pc:sldMk cId="484617386" sldId="2000"/>
            <ac:spMk id="137" creationId="{57862570-9374-09E2-F199-572B36CC95C3}"/>
          </ac:spMkLst>
        </pc:spChg>
        <pc:cxnChg chg="mod">
          <ac:chgData name="Mr J Bee (BWCET)" userId="a1856448-f297-487a-a7ea-498499ce4ab3" providerId="ADAL" clId="{7B77F153-592D-49B5-BFF1-A2EAA9389930}" dt="2024-11-17T09:17:28.989" v="27285" actId="1035"/>
          <ac:cxnSpMkLst>
            <pc:docMk/>
            <pc:sldMk cId="484617386" sldId="2000"/>
            <ac:cxnSpMk id="3" creationId="{968F2DD7-65CB-7176-77E4-58CE415E2AF9}"/>
          </ac:cxnSpMkLst>
        </pc:cxnChg>
        <pc:cxnChg chg="mod">
          <ac:chgData name="Mr J Bee (BWCET)" userId="a1856448-f297-487a-a7ea-498499ce4ab3" providerId="ADAL" clId="{7B77F153-592D-49B5-BFF1-A2EAA9389930}" dt="2024-11-17T09:17:28.989" v="27285" actId="1035"/>
          <ac:cxnSpMkLst>
            <pc:docMk/>
            <pc:sldMk cId="484617386" sldId="2000"/>
            <ac:cxnSpMk id="13" creationId="{A8BACF4E-487A-03C0-7DAF-A459D453B381}"/>
          </ac:cxnSpMkLst>
        </pc:cxnChg>
        <pc:cxnChg chg="mod">
          <ac:chgData name="Mr J Bee (BWCET)" userId="a1856448-f297-487a-a7ea-498499ce4ab3" providerId="ADAL" clId="{7B77F153-592D-49B5-BFF1-A2EAA9389930}" dt="2024-11-17T09:20:44.843" v="27446" actId="1038"/>
          <ac:cxnSpMkLst>
            <pc:docMk/>
            <pc:sldMk cId="484617386" sldId="2000"/>
            <ac:cxnSpMk id="16" creationId="{4DCD2675-3676-E4AA-90A8-D6D2ADA0CED6}"/>
          </ac:cxnSpMkLst>
        </pc:cxnChg>
        <pc:cxnChg chg="mod">
          <ac:chgData name="Mr J Bee (BWCET)" userId="a1856448-f297-487a-a7ea-498499ce4ab3" providerId="ADAL" clId="{7B77F153-592D-49B5-BFF1-A2EAA9389930}" dt="2024-11-17T09:20:44.843" v="27446" actId="1038"/>
          <ac:cxnSpMkLst>
            <pc:docMk/>
            <pc:sldMk cId="484617386" sldId="2000"/>
            <ac:cxnSpMk id="17" creationId="{DDED590B-E632-28D0-3BBC-51830F6B6B98}"/>
          </ac:cxnSpMkLst>
        </pc:cxnChg>
        <pc:cxnChg chg="mod">
          <ac:chgData name="Mr J Bee (BWCET)" userId="a1856448-f297-487a-a7ea-498499ce4ab3" providerId="ADAL" clId="{7B77F153-592D-49B5-BFF1-A2EAA9389930}" dt="2024-11-17T09:17:28.989" v="27285" actId="1035"/>
          <ac:cxnSpMkLst>
            <pc:docMk/>
            <pc:sldMk cId="484617386" sldId="2000"/>
            <ac:cxnSpMk id="41" creationId="{76320775-66C0-D836-2E97-8D234DDF53EF}"/>
          </ac:cxnSpMkLst>
        </pc:cxnChg>
      </pc:sldChg>
      <pc:sldChg chg="add del">
        <pc:chgData name="Mr J Bee (BWCET)" userId="a1856448-f297-487a-a7ea-498499ce4ab3" providerId="ADAL" clId="{7B77F153-592D-49B5-BFF1-A2EAA9389930}" dt="2024-11-17T09:17:06.175" v="27242"/>
        <pc:sldMkLst>
          <pc:docMk/>
          <pc:sldMk cId="3254757166" sldId="2000"/>
        </pc:sldMkLst>
      </pc:sldChg>
      <pc:sldChg chg="modSp add">
        <pc:chgData name="Mr J Bee (BWCET)" userId="a1856448-f297-487a-a7ea-498499ce4ab3" providerId="ADAL" clId="{7B77F153-592D-49B5-BFF1-A2EAA9389930}" dt="2024-11-17T09:23:22.235" v="27520" actId="20577"/>
        <pc:sldMkLst>
          <pc:docMk/>
          <pc:sldMk cId="382152259" sldId="2001"/>
        </pc:sldMkLst>
        <pc:spChg chg="mod">
          <ac:chgData name="Mr J Bee (BWCET)" userId="a1856448-f297-487a-a7ea-498499ce4ab3" providerId="ADAL" clId="{7B77F153-592D-49B5-BFF1-A2EAA9389930}" dt="2024-11-17T09:23:22.235" v="27520" actId="20577"/>
          <ac:spMkLst>
            <pc:docMk/>
            <pc:sldMk cId="382152259" sldId="2001"/>
            <ac:spMk id="7" creationId="{FF33AC8C-CCA1-A334-ED75-288F20BCD156}"/>
          </ac:spMkLst>
        </pc:spChg>
        <pc:spChg chg="mod">
          <ac:chgData name="Mr J Bee (BWCET)" userId="a1856448-f297-487a-a7ea-498499ce4ab3" providerId="ADAL" clId="{7B77F153-592D-49B5-BFF1-A2EAA9389930}" dt="2024-11-17T09:23:20.284" v="27518" actId="20577"/>
          <ac:spMkLst>
            <pc:docMk/>
            <pc:sldMk cId="382152259" sldId="2001"/>
            <ac:spMk id="11" creationId="{F13EDF96-1A9B-BF29-9166-4B4AC853B6AF}"/>
          </ac:spMkLst>
        </pc:spChg>
        <pc:spChg chg="mod">
          <ac:chgData name="Mr J Bee (BWCET)" userId="a1856448-f297-487a-a7ea-498499ce4ab3" providerId="ADAL" clId="{7B77F153-592D-49B5-BFF1-A2EAA9389930}" dt="2024-11-17T09:23:01.622" v="27514" actId="20577"/>
          <ac:spMkLst>
            <pc:docMk/>
            <pc:sldMk cId="382152259" sldId="2001"/>
            <ac:spMk id="136" creationId="{794E5603-BB5A-B757-04B1-B8CA3C74102F}"/>
          </ac:spMkLst>
        </pc:spChg>
        <pc:spChg chg="mod">
          <ac:chgData name="Mr J Bee (BWCET)" userId="a1856448-f297-487a-a7ea-498499ce4ab3" providerId="ADAL" clId="{7B77F153-592D-49B5-BFF1-A2EAA9389930}" dt="2024-11-17T09:23:13.683" v="27516" actId="20577"/>
          <ac:spMkLst>
            <pc:docMk/>
            <pc:sldMk cId="382152259" sldId="2001"/>
            <ac:spMk id="137" creationId="{5392EF68-2022-20C5-D463-FD4DEE8B5454}"/>
          </ac:spMkLst>
        </pc:spChg>
      </pc:sldChg>
      <pc:sldChg chg="modSp add modAnim">
        <pc:chgData name="Mr J Bee (BWCET)" userId="a1856448-f297-487a-a7ea-498499ce4ab3" providerId="ADAL" clId="{7B77F153-592D-49B5-BFF1-A2EAA9389930}" dt="2024-11-17T09:23:46.087" v="27531" actId="20577"/>
        <pc:sldMkLst>
          <pc:docMk/>
          <pc:sldMk cId="4168298320" sldId="2002"/>
        </pc:sldMkLst>
        <pc:spChg chg="mod">
          <ac:chgData name="Mr J Bee (BWCET)" userId="a1856448-f297-487a-a7ea-498499ce4ab3" providerId="ADAL" clId="{7B77F153-592D-49B5-BFF1-A2EAA9389930}" dt="2024-11-17T09:23:43.334" v="27529" actId="20577"/>
          <ac:spMkLst>
            <pc:docMk/>
            <pc:sldMk cId="4168298320" sldId="2002"/>
            <ac:spMk id="9" creationId="{D9DD2C49-3BF7-E14B-AF0E-60271B458832}"/>
          </ac:spMkLst>
        </pc:spChg>
        <pc:spChg chg="mod">
          <ac:chgData name="Mr J Bee (BWCET)" userId="a1856448-f297-487a-a7ea-498499ce4ab3" providerId="ADAL" clId="{7B77F153-592D-49B5-BFF1-A2EAA9389930}" dt="2024-11-17T09:23:41.241" v="27527" actId="20577"/>
          <ac:spMkLst>
            <pc:docMk/>
            <pc:sldMk cId="4168298320" sldId="2002"/>
            <ac:spMk id="10" creationId="{A8FEB6F6-60E3-C4B3-AE9A-779E1B1D80DE}"/>
          </ac:spMkLst>
        </pc:spChg>
        <pc:spChg chg="mod">
          <ac:chgData name="Mr J Bee (BWCET)" userId="a1856448-f297-487a-a7ea-498499ce4ab3" providerId="ADAL" clId="{7B77F153-592D-49B5-BFF1-A2EAA9389930}" dt="2024-11-17T09:23:39.062" v="27525" actId="20577"/>
          <ac:spMkLst>
            <pc:docMk/>
            <pc:sldMk cId="4168298320" sldId="2002"/>
            <ac:spMk id="11" creationId="{29C3E3C2-06A0-85BC-8A36-3B0DEEB946D6}"/>
          </ac:spMkLst>
        </pc:spChg>
        <pc:spChg chg="mod">
          <ac:chgData name="Mr J Bee (BWCET)" userId="a1856448-f297-487a-a7ea-498499ce4ab3" providerId="ADAL" clId="{7B77F153-592D-49B5-BFF1-A2EAA9389930}" dt="2024-11-17T09:23:46.087" v="27531" actId="20577"/>
          <ac:spMkLst>
            <pc:docMk/>
            <pc:sldMk cId="4168298320" sldId="2002"/>
            <ac:spMk id="15" creationId="{D91E5A89-D787-0CD0-E3AF-05ECF6E33103}"/>
          </ac:spMkLst>
        </pc:spChg>
        <pc:spChg chg="mod">
          <ac:chgData name="Mr J Bee (BWCET)" userId="a1856448-f297-487a-a7ea-498499ce4ab3" providerId="ADAL" clId="{7B77F153-592D-49B5-BFF1-A2EAA9389930}" dt="2024-11-17T09:23:34.899" v="27523" actId="20577"/>
          <ac:spMkLst>
            <pc:docMk/>
            <pc:sldMk cId="4168298320" sldId="2002"/>
            <ac:spMk id="137" creationId="{7817B397-70E4-2513-6A9C-DAA208B95F43}"/>
          </ac:spMkLst>
        </pc:spChg>
      </pc:sldChg>
      <pc:sldChg chg="modSp add mod modAnim">
        <pc:chgData name="Mr J Bee (BWCET)" userId="a1856448-f297-487a-a7ea-498499ce4ab3" providerId="ADAL" clId="{7B77F153-592D-49B5-BFF1-A2EAA9389930}" dt="2024-11-17T09:29:07.063" v="27661" actId="20577"/>
        <pc:sldMkLst>
          <pc:docMk/>
          <pc:sldMk cId="372234769" sldId="2003"/>
        </pc:sldMkLst>
        <pc:spChg chg="mod">
          <ac:chgData name="Mr J Bee (BWCET)" userId="a1856448-f297-487a-a7ea-498499ce4ab3" providerId="ADAL" clId="{7B77F153-592D-49B5-BFF1-A2EAA9389930}" dt="2024-11-17T09:26:11.259" v="27541" actId="14100"/>
          <ac:spMkLst>
            <pc:docMk/>
            <pc:sldMk cId="372234769" sldId="2003"/>
            <ac:spMk id="2" creationId="{3DDD0A38-4EE3-2543-9D70-F291DBBA8AC1}"/>
          </ac:spMkLst>
        </pc:spChg>
        <pc:spChg chg="mod">
          <ac:chgData name="Mr J Bee (BWCET)" userId="a1856448-f297-487a-a7ea-498499ce4ab3" providerId="ADAL" clId="{7B77F153-592D-49B5-BFF1-A2EAA9389930}" dt="2024-11-17T09:26:14.557" v="27542" actId="14100"/>
          <ac:spMkLst>
            <pc:docMk/>
            <pc:sldMk cId="372234769" sldId="2003"/>
            <ac:spMk id="4" creationId="{B695E22F-DA28-5513-61CF-B086CC1A1149}"/>
          </ac:spMkLst>
        </pc:spChg>
        <pc:spChg chg="mod">
          <ac:chgData name="Mr J Bee (BWCET)" userId="a1856448-f297-487a-a7ea-498499ce4ab3" providerId="ADAL" clId="{7B77F153-592D-49B5-BFF1-A2EAA9389930}" dt="2024-11-17T09:26:28.469" v="27572" actId="1037"/>
          <ac:spMkLst>
            <pc:docMk/>
            <pc:sldMk cId="372234769" sldId="2003"/>
            <ac:spMk id="6" creationId="{8770A4E4-9161-62DF-4597-9F677D4E5152}"/>
          </ac:spMkLst>
        </pc:spChg>
        <pc:spChg chg="mod">
          <ac:chgData name="Mr J Bee (BWCET)" userId="a1856448-f297-487a-a7ea-498499ce4ab3" providerId="ADAL" clId="{7B77F153-592D-49B5-BFF1-A2EAA9389930}" dt="2024-11-17T09:26:18.213" v="27543" actId="1076"/>
          <ac:spMkLst>
            <pc:docMk/>
            <pc:sldMk cId="372234769" sldId="2003"/>
            <ac:spMk id="7" creationId="{8E2F0FC8-7FDE-665A-06F5-B2614EAE027A}"/>
          </ac:spMkLst>
        </pc:spChg>
        <pc:spChg chg="mod">
          <ac:chgData name="Mr J Bee (BWCET)" userId="a1856448-f297-487a-a7ea-498499ce4ab3" providerId="ADAL" clId="{7B77F153-592D-49B5-BFF1-A2EAA9389930}" dt="2024-11-17T09:24:02.472" v="27540" actId="20577"/>
          <ac:spMkLst>
            <pc:docMk/>
            <pc:sldMk cId="372234769" sldId="2003"/>
            <ac:spMk id="9" creationId="{20FB014A-89BC-70B8-40AE-DE5F80293D81}"/>
          </ac:spMkLst>
        </pc:spChg>
        <pc:spChg chg="mod">
          <ac:chgData name="Mr J Bee (BWCET)" userId="a1856448-f297-487a-a7ea-498499ce4ab3" providerId="ADAL" clId="{7B77F153-592D-49B5-BFF1-A2EAA9389930}" dt="2024-11-17T09:26:24.982" v="27562" actId="1037"/>
          <ac:spMkLst>
            <pc:docMk/>
            <pc:sldMk cId="372234769" sldId="2003"/>
            <ac:spMk id="10" creationId="{5E62F947-3B2D-4C6E-6244-C1F9220C29CB}"/>
          </ac:spMkLst>
        </pc:spChg>
        <pc:spChg chg="mod">
          <ac:chgData name="Mr J Bee (BWCET)" userId="a1856448-f297-487a-a7ea-498499ce4ab3" providerId="ADAL" clId="{7B77F153-592D-49B5-BFF1-A2EAA9389930}" dt="2024-11-17T09:23:56.575" v="27536" actId="20577"/>
          <ac:spMkLst>
            <pc:docMk/>
            <pc:sldMk cId="372234769" sldId="2003"/>
            <ac:spMk id="11" creationId="{099685AF-2707-562B-F25E-E533192AA11D}"/>
          </ac:spMkLst>
        </pc:spChg>
        <pc:spChg chg="mod">
          <ac:chgData name="Mr J Bee (BWCET)" userId="a1856448-f297-487a-a7ea-498499ce4ab3" providerId="ADAL" clId="{7B77F153-592D-49B5-BFF1-A2EAA9389930}" dt="2024-11-17T09:26:24.982" v="27562" actId="1037"/>
          <ac:spMkLst>
            <pc:docMk/>
            <pc:sldMk cId="372234769" sldId="2003"/>
            <ac:spMk id="12" creationId="{98C92CF8-D335-EFC1-FB7E-EA91B4BC39F9}"/>
          </ac:spMkLst>
        </pc:spChg>
        <pc:spChg chg="mod">
          <ac:chgData name="Mr J Bee (BWCET)" userId="a1856448-f297-487a-a7ea-498499ce4ab3" providerId="ADAL" clId="{7B77F153-592D-49B5-BFF1-A2EAA9389930}" dt="2024-11-17T09:26:28.469" v="27572" actId="1037"/>
          <ac:spMkLst>
            <pc:docMk/>
            <pc:sldMk cId="372234769" sldId="2003"/>
            <ac:spMk id="14" creationId="{0E017C99-C97C-1F23-5B6D-197052B031FC}"/>
          </ac:spMkLst>
        </pc:spChg>
        <pc:spChg chg="mod">
          <ac:chgData name="Mr J Bee (BWCET)" userId="a1856448-f297-487a-a7ea-498499ce4ab3" providerId="ADAL" clId="{7B77F153-592D-49B5-BFF1-A2EAA9389930}" dt="2024-11-17T09:29:07.063" v="27661" actId="20577"/>
          <ac:spMkLst>
            <pc:docMk/>
            <pc:sldMk cId="372234769" sldId="2003"/>
            <ac:spMk id="15" creationId="{9FAA7E89-DCF4-8F29-F4FB-9A6183F0679B}"/>
          </ac:spMkLst>
        </pc:spChg>
        <pc:spChg chg="mod">
          <ac:chgData name="Mr J Bee (BWCET)" userId="a1856448-f297-487a-a7ea-498499ce4ab3" providerId="ADAL" clId="{7B77F153-592D-49B5-BFF1-A2EAA9389930}" dt="2024-11-17T09:23:53.756" v="27534" actId="20577"/>
          <ac:spMkLst>
            <pc:docMk/>
            <pc:sldMk cId="372234769" sldId="2003"/>
            <ac:spMk id="137" creationId="{4EBDE853-1943-DCEB-B930-B8BD8B4E7869}"/>
          </ac:spMkLst>
        </pc:spChg>
        <pc:cxnChg chg="mod">
          <ac:chgData name="Mr J Bee (BWCET)" userId="a1856448-f297-487a-a7ea-498499ce4ab3" providerId="ADAL" clId="{7B77F153-592D-49B5-BFF1-A2EAA9389930}" dt="2024-11-17T09:26:32.366" v="27584" actId="1038"/>
          <ac:cxnSpMkLst>
            <pc:docMk/>
            <pc:sldMk cId="372234769" sldId="2003"/>
            <ac:cxnSpMk id="16" creationId="{FB2051AD-ECFD-2E55-E14A-CE2B83A10DC0}"/>
          </ac:cxnSpMkLst>
        </pc:cxnChg>
        <pc:cxnChg chg="mod">
          <ac:chgData name="Mr J Bee (BWCET)" userId="a1856448-f297-487a-a7ea-498499ce4ab3" providerId="ADAL" clId="{7B77F153-592D-49B5-BFF1-A2EAA9389930}" dt="2024-11-17T09:26:32.366" v="27584" actId="1038"/>
          <ac:cxnSpMkLst>
            <pc:docMk/>
            <pc:sldMk cId="372234769" sldId="2003"/>
            <ac:cxnSpMk id="17" creationId="{FF69D4E1-7480-2599-EA00-A085D637407D}"/>
          </ac:cxnSpMkLst>
        </pc:cxnChg>
      </pc:sldChg>
      <pc:sldChg chg="modSp add mod">
        <pc:chgData name="Mr J Bee (BWCET)" userId="a1856448-f297-487a-a7ea-498499ce4ab3" providerId="ADAL" clId="{7B77F153-592D-49B5-BFF1-A2EAA9389930}" dt="2024-11-17T09:27:28.425" v="27650" actId="1038"/>
        <pc:sldMkLst>
          <pc:docMk/>
          <pc:sldMk cId="1601623818" sldId="2004"/>
        </pc:sldMkLst>
        <pc:spChg chg="mod">
          <ac:chgData name="Mr J Bee (BWCET)" userId="a1856448-f297-487a-a7ea-498499ce4ab3" providerId="ADAL" clId="{7B77F153-592D-49B5-BFF1-A2EAA9389930}" dt="2024-11-17T09:26:52.376" v="27595" actId="20577"/>
          <ac:spMkLst>
            <pc:docMk/>
            <pc:sldMk cId="1601623818" sldId="2004"/>
            <ac:spMk id="3" creationId="{30064B11-FCC7-5CA0-95FD-CF6113931D61}"/>
          </ac:spMkLst>
        </pc:spChg>
        <pc:spChg chg="mod">
          <ac:chgData name="Mr J Bee (BWCET)" userId="a1856448-f297-487a-a7ea-498499ce4ab3" providerId="ADAL" clId="{7B77F153-592D-49B5-BFF1-A2EAA9389930}" dt="2024-11-17T09:26:58.756" v="27604" actId="20577"/>
          <ac:spMkLst>
            <pc:docMk/>
            <pc:sldMk cId="1601623818" sldId="2004"/>
            <ac:spMk id="6" creationId="{0B884083-019A-7222-8B1B-AB4BFB53E2C2}"/>
          </ac:spMkLst>
        </pc:spChg>
        <pc:spChg chg="mod">
          <ac:chgData name="Mr J Bee (BWCET)" userId="a1856448-f297-487a-a7ea-498499ce4ab3" providerId="ADAL" clId="{7B77F153-592D-49B5-BFF1-A2EAA9389930}" dt="2024-11-17T09:27:28.425" v="27650" actId="1038"/>
          <ac:spMkLst>
            <pc:docMk/>
            <pc:sldMk cId="1601623818" sldId="2004"/>
            <ac:spMk id="12" creationId="{EFA5CC0A-3386-929C-8016-39373065E231}"/>
          </ac:spMkLst>
        </pc:spChg>
        <pc:spChg chg="mod">
          <ac:chgData name="Mr J Bee (BWCET)" userId="a1856448-f297-487a-a7ea-498499ce4ab3" providerId="ADAL" clId="{7B77F153-592D-49B5-BFF1-A2EAA9389930}" dt="2024-11-17T09:27:14.294" v="27622" actId="20577"/>
          <ac:spMkLst>
            <pc:docMk/>
            <pc:sldMk cId="1601623818" sldId="2004"/>
            <ac:spMk id="18" creationId="{31106694-5E43-CA8F-8594-0E69F9BE0B73}"/>
          </ac:spMkLst>
        </pc:spChg>
        <pc:spChg chg="mod">
          <ac:chgData name="Mr J Bee (BWCET)" userId="a1856448-f297-487a-a7ea-498499ce4ab3" providerId="ADAL" clId="{7B77F153-592D-49B5-BFF1-A2EAA9389930}" dt="2024-11-17T09:27:28.425" v="27650" actId="1038"/>
          <ac:spMkLst>
            <pc:docMk/>
            <pc:sldMk cId="1601623818" sldId="2004"/>
            <ac:spMk id="20" creationId="{498302C0-81A9-9FCC-375F-F793E3475C24}"/>
          </ac:spMkLst>
        </pc:spChg>
        <pc:spChg chg="mod">
          <ac:chgData name="Mr J Bee (BWCET)" userId="a1856448-f297-487a-a7ea-498499ce4ab3" providerId="ADAL" clId="{7B77F153-592D-49B5-BFF1-A2EAA9389930}" dt="2024-11-17T09:26:47.241" v="27590" actId="20577"/>
          <ac:spMkLst>
            <pc:docMk/>
            <pc:sldMk cId="1601623818" sldId="2004"/>
            <ac:spMk id="142" creationId="{5E7069A9-D94E-7FD9-7FFA-558C96598BE4}"/>
          </ac:spMkLst>
        </pc:spChg>
      </pc:sldChg>
      <pc:sldChg chg="modSp add mod">
        <pc:chgData name="Mr J Bee (BWCET)" userId="a1856448-f297-487a-a7ea-498499ce4ab3" providerId="ADAL" clId="{7B77F153-592D-49B5-BFF1-A2EAA9389930}" dt="2024-11-17T09:29:03.576" v="27659" actId="20577"/>
        <pc:sldMkLst>
          <pc:docMk/>
          <pc:sldMk cId="2105552255" sldId="2005"/>
        </pc:sldMkLst>
        <pc:spChg chg="mod">
          <ac:chgData name="Mr J Bee (BWCET)" userId="a1856448-f297-487a-a7ea-498499ce4ab3" providerId="ADAL" clId="{7B77F153-592D-49B5-BFF1-A2EAA9389930}" dt="2024-11-17T09:28:19.874" v="27657" actId="20577"/>
          <ac:spMkLst>
            <pc:docMk/>
            <pc:sldMk cId="2105552255" sldId="2005"/>
            <ac:spMk id="7" creationId="{FAEDE519-C5B2-E68C-008F-B8D23DE77B3D}"/>
          </ac:spMkLst>
        </pc:spChg>
        <pc:spChg chg="mod">
          <ac:chgData name="Mr J Bee (BWCET)" userId="a1856448-f297-487a-a7ea-498499ce4ab3" providerId="ADAL" clId="{7B77F153-592D-49B5-BFF1-A2EAA9389930}" dt="2024-11-17T09:28:13.297" v="27655" actId="20577"/>
          <ac:spMkLst>
            <pc:docMk/>
            <pc:sldMk cId="2105552255" sldId="2005"/>
            <ac:spMk id="11" creationId="{39EB2E2E-14FA-52A7-A0C6-09653155A8FA}"/>
          </ac:spMkLst>
        </pc:spChg>
        <pc:spChg chg="mod">
          <ac:chgData name="Mr J Bee (BWCET)" userId="a1856448-f297-487a-a7ea-498499ce4ab3" providerId="ADAL" clId="{7B77F153-592D-49B5-BFF1-A2EAA9389930}" dt="2024-11-17T09:29:03.576" v="27659" actId="20577"/>
          <ac:spMkLst>
            <pc:docMk/>
            <pc:sldMk cId="2105552255" sldId="2005"/>
            <ac:spMk id="15" creationId="{94D10CEE-50D5-922C-1CF7-AE97B225251C}"/>
          </ac:spMkLst>
        </pc:spChg>
        <pc:spChg chg="mod">
          <ac:chgData name="Mr J Bee (BWCET)" userId="a1856448-f297-487a-a7ea-498499ce4ab3" providerId="ADAL" clId="{7B77F153-592D-49B5-BFF1-A2EAA9389930}" dt="2024-11-17T09:28:17.660" v="27656" actId="20577"/>
          <ac:spMkLst>
            <pc:docMk/>
            <pc:sldMk cId="2105552255" sldId="2005"/>
            <ac:spMk id="136" creationId="{A28880EF-1B31-AAF4-D5FD-3B782A293DDE}"/>
          </ac:spMkLst>
        </pc:spChg>
        <pc:spChg chg="mod">
          <ac:chgData name="Mr J Bee (BWCET)" userId="a1856448-f297-487a-a7ea-498499ce4ab3" providerId="ADAL" clId="{7B77F153-592D-49B5-BFF1-A2EAA9389930}" dt="2024-11-17T09:28:11.177" v="27654" actId="1076"/>
          <ac:spMkLst>
            <pc:docMk/>
            <pc:sldMk cId="2105552255" sldId="2005"/>
            <ac:spMk id="137" creationId="{B780071E-5B28-6B47-BA4B-EE83ED998B55}"/>
          </ac:spMkLst>
        </pc:spChg>
      </pc:sldChg>
      <pc:sldChg chg="modSp add mod modAnim">
        <pc:chgData name="Mr J Bee (BWCET)" userId="a1856448-f297-487a-a7ea-498499ce4ab3" providerId="ADAL" clId="{7B77F153-592D-49B5-BFF1-A2EAA9389930}" dt="2024-11-17T09:29:31.512" v="27674" actId="20577"/>
        <pc:sldMkLst>
          <pc:docMk/>
          <pc:sldMk cId="589288574" sldId="2006"/>
        </pc:sldMkLst>
        <pc:spChg chg="mod">
          <ac:chgData name="Mr J Bee (BWCET)" userId="a1856448-f297-487a-a7ea-498499ce4ab3" providerId="ADAL" clId="{7B77F153-592D-49B5-BFF1-A2EAA9389930}" dt="2024-11-17T09:29:20.203" v="27667" actId="14100"/>
          <ac:spMkLst>
            <pc:docMk/>
            <pc:sldMk cId="589288574" sldId="2006"/>
            <ac:spMk id="2" creationId="{C02FD439-765B-D769-2922-ACE0DC6958B1}"/>
          </ac:spMkLst>
        </pc:spChg>
        <pc:spChg chg="mod">
          <ac:chgData name="Mr J Bee (BWCET)" userId="a1856448-f297-487a-a7ea-498499ce4ab3" providerId="ADAL" clId="{7B77F153-592D-49B5-BFF1-A2EAA9389930}" dt="2024-11-17T09:29:23.753" v="27668" actId="14100"/>
          <ac:spMkLst>
            <pc:docMk/>
            <pc:sldMk cId="589288574" sldId="2006"/>
            <ac:spMk id="4" creationId="{4206C043-2B91-A43E-F37B-D3FFCC04210C}"/>
          </ac:spMkLst>
        </pc:spChg>
        <pc:spChg chg="mod">
          <ac:chgData name="Mr J Bee (BWCET)" userId="a1856448-f297-487a-a7ea-498499ce4ab3" providerId="ADAL" clId="{7B77F153-592D-49B5-BFF1-A2EAA9389930}" dt="2024-11-17T09:29:17.190" v="27666" actId="20577"/>
          <ac:spMkLst>
            <pc:docMk/>
            <pc:sldMk cId="589288574" sldId="2006"/>
            <ac:spMk id="9" creationId="{05BC6F98-B8E8-9C50-B741-28516702A7FC}"/>
          </ac:spMkLst>
        </pc:spChg>
        <pc:spChg chg="mod">
          <ac:chgData name="Mr J Bee (BWCET)" userId="a1856448-f297-487a-a7ea-498499ce4ab3" providerId="ADAL" clId="{7B77F153-592D-49B5-BFF1-A2EAA9389930}" dt="2024-11-17T09:29:29.482" v="27672" actId="20577"/>
          <ac:spMkLst>
            <pc:docMk/>
            <pc:sldMk cId="589288574" sldId="2006"/>
            <ac:spMk id="10" creationId="{2E37D267-4011-DBE8-8138-063B9678F074}"/>
          </ac:spMkLst>
        </pc:spChg>
        <pc:spChg chg="mod">
          <ac:chgData name="Mr J Bee (BWCET)" userId="a1856448-f297-487a-a7ea-498499ce4ab3" providerId="ADAL" clId="{7B77F153-592D-49B5-BFF1-A2EAA9389930}" dt="2024-11-17T09:29:27.261" v="27670" actId="20577"/>
          <ac:spMkLst>
            <pc:docMk/>
            <pc:sldMk cId="589288574" sldId="2006"/>
            <ac:spMk id="11" creationId="{D380E182-324C-EFD3-ABBF-82726EA9CE03}"/>
          </ac:spMkLst>
        </pc:spChg>
        <pc:spChg chg="mod">
          <ac:chgData name="Mr J Bee (BWCET)" userId="a1856448-f297-487a-a7ea-498499ce4ab3" providerId="ADAL" clId="{7B77F153-592D-49B5-BFF1-A2EAA9389930}" dt="2024-11-17T09:29:31.512" v="27674" actId="20577"/>
          <ac:spMkLst>
            <pc:docMk/>
            <pc:sldMk cId="589288574" sldId="2006"/>
            <ac:spMk id="15" creationId="{65201D5E-50B5-B487-44FC-9D06E6139300}"/>
          </ac:spMkLst>
        </pc:spChg>
        <pc:spChg chg="mod">
          <ac:chgData name="Mr J Bee (BWCET)" userId="a1856448-f297-487a-a7ea-498499ce4ab3" providerId="ADAL" clId="{7B77F153-592D-49B5-BFF1-A2EAA9389930}" dt="2024-11-17T09:29:15.091" v="27664" actId="20577"/>
          <ac:spMkLst>
            <pc:docMk/>
            <pc:sldMk cId="589288574" sldId="2006"/>
            <ac:spMk id="137" creationId="{7D491397-278D-5862-FADB-D8DA4F75AE9E}"/>
          </ac:spMkLst>
        </pc:spChg>
      </pc:sldChg>
      <pc:sldChg chg="addSp modSp add mod modAnim">
        <pc:chgData name="Mr J Bee (BWCET)" userId="a1856448-f297-487a-a7ea-498499ce4ab3" providerId="ADAL" clId="{7B77F153-592D-49B5-BFF1-A2EAA9389930}" dt="2024-11-17T09:37:40.625" v="27803"/>
        <pc:sldMkLst>
          <pc:docMk/>
          <pc:sldMk cId="375283686" sldId="2007"/>
        </pc:sldMkLst>
        <pc:spChg chg="mod">
          <ac:chgData name="Mr J Bee (BWCET)" userId="a1856448-f297-487a-a7ea-498499ce4ab3" providerId="ADAL" clId="{7B77F153-592D-49B5-BFF1-A2EAA9389930}" dt="2024-11-17T09:30:01.124" v="27682" actId="14100"/>
          <ac:spMkLst>
            <pc:docMk/>
            <pc:sldMk cId="375283686" sldId="2007"/>
            <ac:spMk id="4" creationId="{BF4B9A83-BA53-7D46-5E4E-BF84FD3C6F97}"/>
          </ac:spMkLst>
        </pc:spChg>
        <pc:spChg chg="add mod">
          <ac:chgData name="Mr J Bee (BWCET)" userId="a1856448-f297-487a-a7ea-498499ce4ab3" providerId="ADAL" clId="{7B77F153-592D-49B5-BFF1-A2EAA9389930}" dt="2024-11-17T09:30:41.015" v="27705" actId="20577"/>
          <ac:spMkLst>
            <pc:docMk/>
            <pc:sldMk cId="375283686" sldId="2007"/>
            <ac:spMk id="5" creationId="{C5702534-6E97-274C-1990-3691AD6E2D49}"/>
          </ac:spMkLst>
        </pc:spChg>
        <pc:spChg chg="mod">
          <ac:chgData name="Mr J Bee (BWCET)" userId="a1856448-f297-487a-a7ea-498499ce4ab3" providerId="ADAL" clId="{7B77F153-592D-49B5-BFF1-A2EAA9389930}" dt="2024-11-17T09:30:52.676" v="27706" actId="1076"/>
          <ac:spMkLst>
            <pc:docMk/>
            <pc:sldMk cId="375283686" sldId="2007"/>
            <ac:spMk id="6" creationId="{4DC3F022-587E-6807-537A-CCC0B9B7852A}"/>
          </ac:spMkLst>
        </pc:spChg>
        <pc:spChg chg="mod">
          <ac:chgData name="Mr J Bee (BWCET)" userId="a1856448-f297-487a-a7ea-498499ce4ab3" providerId="ADAL" clId="{7B77F153-592D-49B5-BFF1-A2EAA9389930}" dt="2024-11-17T09:29:57.151" v="27681" actId="20577"/>
          <ac:spMkLst>
            <pc:docMk/>
            <pc:sldMk cId="375283686" sldId="2007"/>
            <ac:spMk id="7" creationId="{28EE2D0E-03F4-0B3E-1502-0BC2C7DDD4DE}"/>
          </ac:spMkLst>
        </pc:spChg>
        <pc:spChg chg="add mod">
          <ac:chgData name="Mr J Bee (BWCET)" userId="a1856448-f297-487a-a7ea-498499ce4ab3" providerId="ADAL" clId="{7B77F153-592D-49B5-BFF1-A2EAA9389930}" dt="2024-11-17T09:30:38.865" v="27701" actId="1076"/>
          <ac:spMkLst>
            <pc:docMk/>
            <pc:sldMk cId="375283686" sldId="2007"/>
            <ac:spMk id="8" creationId="{8C2F1CF6-EFB4-356C-F19E-4E0663479926}"/>
          </ac:spMkLst>
        </pc:spChg>
        <pc:spChg chg="mod">
          <ac:chgData name="Mr J Bee (BWCET)" userId="a1856448-f297-487a-a7ea-498499ce4ab3" providerId="ADAL" clId="{7B77F153-592D-49B5-BFF1-A2EAA9389930}" dt="2024-11-17T09:34:40.063" v="27748" actId="20577"/>
          <ac:spMkLst>
            <pc:docMk/>
            <pc:sldMk cId="375283686" sldId="2007"/>
            <ac:spMk id="9" creationId="{36F1D581-8BED-940B-A046-B0217F1932E7}"/>
          </ac:spMkLst>
        </pc:spChg>
        <pc:spChg chg="mod">
          <ac:chgData name="Mr J Bee (BWCET)" userId="a1856448-f297-487a-a7ea-498499ce4ab3" providerId="ADAL" clId="{7B77F153-592D-49B5-BFF1-A2EAA9389930}" dt="2024-11-17T09:29:50.012" v="27679" actId="20577"/>
          <ac:spMkLst>
            <pc:docMk/>
            <pc:sldMk cId="375283686" sldId="2007"/>
            <ac:spMk id="11" creationId="{160CF341-DD6C-E78D-39B8-6E0E6A4FA942}"/>
          </ac:spMkLst>
        </pc:spChg>
        <pc:spChg chg="mod">
          <ac:chgData name="Mr J Bee (BWCET)" userId="a1856448-f297-487a-a7ea-498499ce4ab3" providerId="ADAL" clId="{7B77F153-592D-49B5-BFF1-A2EAA9389930}" dt="2024-11-17T09:30:52.676" v="27706" actId="1076"/>
          <ac:spMkLst>
            <pc:docMk/>
            <pc:sldMk cId="375283686" sldId="2007"/>
            <ac:spMk id="14" creationId="{3F4FD795-3DC9-A757-0739-57AB25C7DFD3}"/>
          </ac:spMkLst>
        </pc:spChg>
        <pc:spChg chg="mod">
          <ac:chgData name="Mr J Bee (BWCET)" userId="a1856448-f297-487a-a7ea-498499ce4ab3" providerId="ADAL" clId="{7B77F153-592D-49B5-BFF1-A2EAA9389930}" dt="2024-11-17T09:36:10.323" v="27780" actId="404"/>
          <ac:spMkLst>
            <pc:docMk/>
            <pc:sldMk cId="375283686" sldId="2007"/>
            <ac:spMk id="15" creationId="{474835B1-83F0-A11D-E1A8-F224004591CD}"/>
          </ac:spMkLst>
        </pc:spChg>
        <pc:spChg chg="add mod">
          <ac:chgData name="Mr J Bee (BWCET)" userId="a1856448-f297-487a-a7ea-498499ce4ab3" providerId="ADAL" clId="{7B77F153-592D-49B5-BFF1-A2EAA9389930}" dt="2024-11-17T09:36:28.693" v="27797" actId="1035"/>
          <ac:spMkLst>
            <pc:docMk/>
            <pc:sldMk cId="375283686" sldId="2007"/>
            <ac:spMk id="21" creationId="{02EA5824-A341-AA34-06E1-A3F5075A421F}"/>
          </ac:spMkLst>
        </pc:spChg>
        <pc:spChg chg="add mod">
          <ac:chgData name="Mr J Bee (BWCET)" userId="a1856448-f297-487a-a7ea-498499ce4ab3" providerId="ADAL" clId="{7B77F153-592D-49B5-BFF1-A2EAA9389930}" dt="2024-11-17T09:36:24.965" v="27792" actId="1037"/>
          <ac:spMkLst>
            <pc:docMk/>
            <pc:sldMk cId="375283686" sldId="2007"/>
            <ac:spMk id="22" creationId="{3573FD61-66BF-68DD-EE2E-39A938B56F16}"/>
          </ac:spMkLst>
        </pc:spChg>
        <pc:spChg chg="mod">
          <ac:chgData name="Mr J Bee (BWCET)" userId="a1856448-f297-487a-a7ea-498499ce4ab3" providerId="ADAL" clId="{7B77F153-592D-49B5-BFF1-A2EAA9389930}" dt="2024-11-17T09:30:06.223" v="27685" actId="20577"/>
          <ac:spMkLst>
            <pc:docMk/>
            <pc:sldMk cId="375283686" sldId="2007"/>
            <ac:spMk id="136" creationId="{6EAFF0DE-2485-147F-EEB3-FE9A0639C89D}"/>
          </ac:spMkLst>
        </pc:spChg>
        <pc:spChg chg="mod">
          <ac:chgData name="Mr J Bee (BWCET)" userId="a1856448-f297-487a-a7ea-498499ce4ab3" providerId="ADAL" clId="{7B77F153-592D-49B5-BFF1-A2EAA9389930}" dt="2024-11-17T09:29:43.655" v="27677" actId="20577"/>
          <ac:spMkLst>
            <pc:docMk/>
            <pc:sldMk cId="375283686" sldId="2007"/>
            <ac:spMk id="137" creationId="{25627605-C1C2-D656-ACC6-B09B1F73A1AB}"/>
          </ac:spMkLst>
        </pc:spChg>
        <pc:cxnChg chg="mod">
          <ac:chgData name="Mr J Bee (BWCET)" userId="a1856448-f297-487a-a7ea-498499ce4ab3" providerId="ADAL" clId="{7B77F153-592D-49B5-BFF1-A2EAA9389930}" dt="2024-11-17T09:31:00.093" v="27707" actId="1076"/>
          <ac:cxnSpMkLst>
            <pc:docMk/>
            <pc:sldMk cId="375283686" sldId="2007"/>
            <ac:cxnSpMk id="16" creationId="{27B27307-9534-BB45-83AA-D5C99D55B9EE}"/>
          </ac:cxnSpMkLst>
        </pc:cxnChg>
        <pc:cxnChg chg="mod">
          <ac:chgData name="Mr J Bee (BWCET)" userId="a1856448-f297-487a-a7ea-498499ce4ab3" providerId="ADAL" clId="{7B77F153-592D-49B5-BFF1-A2EAA9389930}" dt="2024-11-17T09:31:00.093" v="27707" actId="1076"/>
          <ac:cxnSpMkLst>
            <pc:docMk/>
            <pc:sldMk cId="375283686" sldId="2007"/>
            <ac:cxnSpMk id="17" creationId="{10BB1454-D338-5700-DD3A-215CAF026BA6}"/>
          </ac:cxnSpMkLst>
        </pc:cxnChg>
        <pc:cxnChg chg="add mod">
          <ac:chgData name="Mr J Bee (BWCET)" userId="a1856448-f297-487a-a7ea-498499ce4ab3" providerId="ADAL" clId="{7B77F153-592D-49B5-BFF1-A2EAA9389930}" dt="2024-11-17T09:36:24.965" v="27792" actId="1037"/>
          <ac:cxnSpMkLst>
            <pc:docMk/>
            <pc:sldMk cId="375283686" sldId="2007"/>
            <ac:cxnSpMk id="24" creationId="{12E12304-A3E9-F036-CD6A-7F7A1C9F95C6}"/>
          </ac:cxnSpMkLst>
        </pc:cxnChg>
      </pc:sldChg>
      <pc:sldChg chg="addSp modSp add mod modAnim">
        <pc:chgData name="Mr J Bee (BWCET)" userId="a1856448-f297-487a-a7ea-498499ce4ab3" providerId="ADAL" clId="{7B77F153-592D-49B5-BFF1-A2EAA9389930}" dt="2024-11-17T09:38:16.060" v="27819"/>
        <pc:sldMkLst>
          <pc:docMk/>
          <pc:sldMk cId="254327413" sldId="2008"/>
        </pc:sldMkLst>
        <pc:spChg chg="mod">
          <ac:chgData name="Mr J Bee (BWCET)" userId="a1856448-f297-487a-a7ea-498499ce4ab3" providerId="ADAL" clId="{7B77F153-592D-49B5-BFF1-A2EAA9389930}" dt="2024-11-17T09:35:17.849" v="27759" actId="20577"/>
          <ac:spMkLst>
            <pc:docMk/>
            <pc:sldMk cId="254327413" sldId="2008"/>
            <ac:spMk id="7" creationId="{A4ACE411-A053-51C9-4BAC-E9DC7167BB7C}"/>
          </ac:spMkLst>
        </pc:spChg>
        <pc:spChg chg="mod">
          <ac:chgData name="Mr J Bee (BWCET)" userId="a1856448-f297-487a-a7ea-498499ce4ab3" providerId="ADAL" clId="{7B77F153-592D-49B5-BFF1-A2EAA9389930}" dt="2024-11-17T09:34:53.426" v="27753" actId="20577"/>
          <ac:spMkLst>
            <pc:docMk/>
            <pc:sldMk cId="254327413" sldId="2008"/>
            <ac:spMk id="9" creationId="{DE62F606-EF7D-0BF2-9B63-B98C68AC95AE}"/>
          </ac:spMkLst>
        </pc:spChg>
        <pc:spChg chg="mod">
          <ac:chgData name="Mr J Bee (BWCET)" userId="a1856448-f297-487a-a7ea-498499ce4ab3" providerId="ADAL" clId="{7B77F153-592D-49B5-BFF1-A2EAA9389930}" dt="2024-11-17T09:35:15.340" v="27757" actId="20577"/>
          <ac:spMkLst>
            <pc:docMk/>
            <pc:sldMk cId="254327413" sldId="2008"/>
            <ac:spMk id="11" creationId="{A3EC333B-33C0-BE6F-6747-137CCD6E7CD5}"/>
          </ac:spMkLst>
        </pc:spChg>
        <pc:spChg chg="add mod">
          <ac:chgData name="Mr J Bee (BWCET)" userId="a1856448-f297-487a-a7ea-498499ce4ab3" providerId="ADAL" clId="{7B77F153-592D-49B5-BFF1-A2EAA9389930}" dt="2024-11-17T09:37:51.254" v="27804"/>
          <ac:spMkLst>
            <pc:docMk/>
            <pc:sldMk cId="254327413" sldId="2008"/>
            <ac:spMk id="18" creationId="{5A7F3A6D-07A9-1A64-8D2C-EFCD4EA26D23}"/>
          </ac:spMkLst>
        </pc:spChg>
        <pc:spChg chg="mod">
          <ac:chgData name="Mr J Bee (BWCET)" userId="a1856448-f297-487a-a7ea-498499ce4ab3" providerId="ADAL" clId="{7B77F153-592D-49B5-BFF1-A2EAA9389930}" dt="2024-11-17T09:37:58.527" v="27816" actId="1036"/>
          <ac:spMkLst>
            <pc:docMk/>
            <pc:sldMk cId="254327413" sldId="2008"/>
            <ac:spMk id="21" creationId="{76E09DFF-B0EA-6612-E5BD-5C05D67BA9C9}"/>
          </ac:spMkLst>
        </pc:spChg>
        <pc:spChg chg="mod">
          <ac:chgData name="Mr J Bee (BWCET)" userId="a1856448-f297-487a-a7ea-498499ce4ab3" providerId="ADAL" clId="{7B77F153-592D-49B5-BFF1-A2EAA9389930}" dt="2024-11-17T09:34:47.551" v="27751" actId="20577"/>
          <ac:spMkLst>
            <pc:docMk/>
            <pc:sldMk cId="254327413" sldId="2008"/>
            <ac:spMk id="137" creationId="{A1789843-1C56-DD64-6F75-F4C7B3717DC0}"/>
          </ac:spMkLst>
        </pc:spChg>
        <pc:cxnChg chg="add mod">
          <ac:chgData name="Mr J Bee (BWCET)" userId="a1856448-f297-487a-a7ea-498499ce4ab3" providerId="ADAL" clId="{7B77F153-592D-49B5-BFF1-A2EAA9389930}" dt="2024-11-17T09:38:05.850" v="27817" actId="1035"/>
          <ac:cxnSpMkLst>
            <pc:docMk/>
            <pc:sldMk cId="254327413" sldId="2008"/>
            <ac:cxnSpMk id="19" creationId="{10BD0212-273D-6295-4F72-BB03DB7ADB8C}"/>
          </ac:cxnSpMkLst>
        </pc:cxnChg>
      </pc:sldChg>
      <pc:sldChg chg="modSp add">
        <pc:chgData name="Mr J Bee (BWCET)" userId="a1856448-f297-487a-a7ea-498499ce4ab3" providerId="ADAL" clId="{7B77F153-592D-49B5-BFF1-A2EAA9389930}" dt="2024-11-17T09:39:11.594" v="27830" actId="20577"/>
        <pc:sldMkLst>
          <pc:docMk/>
          <pc:sldMk cId="930754865" sldId="2009"/>
        </pc:sldMkLst>
        <pc:spChg chg="mod">
          <ac:chgData name="Mr J Bee (BWCET)" userId="a1856448-f297-487a-a7ea-498499ce4ab3" providerId="ADAL" clId="{7B77F153-592D-49B5-BFF1-A2EAA9389930}" dt="2024-11-17T09:39:11.594" v="27830" actId="20577"/>
          <ac:spMkLst>
            <pc:docMk/>
            <pc:sldMk cId="930754865" sldId="2009"/>
            <ac:spMk id="9" creationId="{F9AAA4C7-1BFD-9F43-3D35-CD2B4C000F13}"/>
          </ac:spMkLst>
        </pc:spChg>
        <pc:spChg chg="mod">
          <ac:chgData name="Mr J Bee (BWCET)" userId="a1856448-f297-487a-a7ea-498499ce4ab3" providerId="ADAL" clId="{7B77F153-592D-49B5-BFF1-A2EAA9389930}" dt="2024-11-17T09:38:56.853" v="27826" actId="20577"/>
          <ac:spMkLst>
            <pc:docMk/>
            <pc:sldMk cId="930754865" sldId="2009"/>
            <ac:spMk id="10" creationId="{18BC881D-ACB5-FA66-26B3-AB95EE6150A8}"/>
          </ac:spMkLst>
        </pc:spChg>
        <pc:spChg chg="mod">
          <ac:chgData name="Mr J Bee (BWCET)" userId="a1856448-f297-487a-a7ea-498499ce4ab3" providerId="ADAL" clId="{7B77F153-592D-49B5-BFF1-A2EAA9389930}" dt="2024-11-17T09:38:54.560" v="27824" actId="20577"/>
          <ac:spMkLst>
            <pc:docMk/>
            <pc:sldMk cId="930754865" sldId="2009"/>
            <ac:spMk id="11" creationId="{75415B94-FC6D-6258-AE1E-91E14F83AFFF}"/>
          </ac:spMkLst>
        </pc:spChg>
        <pc:spChg chg="mod">
          <ac:chgData name="Mr J Bee (BWCET)" userId="a1856448-f297-487a-a7ea-498499ce4ab3" providerId="ADAL" clId="{7B77F153-592D-49B5-BFF1-A2EAA9389930}" dt="2024-11-17T09:39:09.633" v="27828" actId="20577"/>
          <ac:spMkLst>
            <pc:docMk/>
            <pc:sldMk cId="930754865" sldId="2009"/>
            <ac:spMk id="15" creationId="{AD8695DC-1973-A457-706D-A0E6DE15C307}"/>
          </ac:spMkLst>
        </pc:spChg>
        <pc:spChg chg="mod">
          <ac:chgData name="Mr J Bee (BWCET)" userId="a1856448-f297-487a-a7ea-498499ce4ab3" providerId="ADAL" clId="{7B77F153-592D-49B5-BFF1-A2EAA9389930}" dt="2024-11-17T09:38:48.026" v="27822" actId="20577"/>
          <ac:spMkLst>
            <pc:docMk/>
            <pc:sldMk cId="930754865" sldId="2009"/>
            <ac:spMk id="137" creationId="{D6E56D2B-3D6E-B473-4B24-9674567134A5}"/>
          </ac:spMkLst>
        </pc:spChg>
      </pc:sldChg>
      <pc:sldChg chg="modSp add">
        <pc:chgData name="Mr J Bee (BWCET)" userId="a1856448-f297-487a-a7ea-498499ce4ab3" providerId="ADAL" clId="{7B77F153-592D-49B5-BFF1-A2EAA9389930}" dt="2024-11-17T09:40:20.925" v="27855" actId="20577"/>
        <pc:sldMkLst>
          <pc:docMk/>
          <pc:sldMk cId="2545644844" sldId="2010"/>
        </pc:sldMkLst>
        <pc:spChg chg="mod">
          <ac:chgData name="Mr J Bee (BWCET)" userId="a1856448-f297-487a-a7ea-498499ce4ab3" providerId="ADAL" clId="{7B77F153-592D-49B5-BFF1-A2EAA9389930}" dt="2024-11-17T09:39:40.638" v="27843" actId="20577"/>
          <ac:spMkLst>
            <pc:docMk/>
            <pc:sldMk cId="2545644844" sldId="2010"/>
            <ac:spMk id="5" creationId="{3A7D6AE0-9DFB-502B-06FB-442C465E1DED}"/>
          </ac:spMkLst>
        </pc:spChg>
        <pc:spChg chg="mod">
          <ac:chgData name="Mr J Bee (BWCET)" userId="a1856448-f297-487a-a7ea-498499ce4ab3" providerId="ADAL" clId="{7B77F153-592D-49B5-BFF1-A2EAA9389930}" dt="2024-11-17T09:39:43.213" v="27845" actId="20577"/>
          <ac:spMkLst>
            <pc:docMk/>
            <pc:sldMk cId="2545644844" sldId="2010"/>
            <ac:spMk id="6" creationId="{E0474E33-6E09-A263-65E6-F1C92431C5AD}"/>
          </ac:spMkLst>
        </pc:spChg>
        <pc:spChg chg="mod">
          <ac:chgData name="Mr J Bee (BWCET)" userId="a1856448-f297-487a-a7ea-498499ce4ab3" providerId="ADAL" clId="{7B77F153-592D-49B5-BFF1-A2EAA9389930}" dt="2024-11-17T09:40:20.925" v="27855" actId="20577"/>
          <ac:spMkLst>
            <pc:docMk/>
            <pc:sldMk cId="2545644844" sldId="2010"/>
            <ac:spMk id="9" creationId="{F498DC40-64DE-55B3-B0DD-4F891D4ED628}"/>
          </ac:spMkLst>
        </pc:spChg>
        <pc:spChg chg="mod">
          <ac:chgData name="Mr J Bee (BWCET)" userId="a1856448-f297-487a-a7ea-498499ce4ab3" providerId="ADAL" clId="{7B77F153-592D-49B5-BFF1-A2EAA9389930}" dt="2024-11-17T09:40:17.626" v="27853" actId="20577"/>
          <ac:spMkLst>
            <pc:docMk/>
            <pc:sldMk cId="2545644844" sldId="2010"/>
            <ac:spMk id="15" creationId="{869491A9-FE04-72D5-1F5F-6F9ADE2FD1BC}"/>
          </ac:spMkLst>
        </pc:spChg>
        <pc:spChg chg="mod">
          <ac:chgData name="Mr J Bee (BWCET)" userId="a1856448-f297-487a-a7ea-498499ce4ab3" providerId="ADAL" clId="{7B77F153-592D-49B5-BFF1-A2EAA9389930}" dt="2024-11-17T09:40:15.771" v="27851" actId="20577"/>
          <ac:spMkLst>
            <pc:docMk/>
            <pc:sldMk cId="2545644844" sldId="2010"/>
            <ac:spMk id="21" creationId="{7C08A39E-3635-C1A9-3450-4C380E46020F}"/>
          </ac:spMkLst>
        </pc:spChg>
        <pc:spChg chg="mod">
          <ac:chgData name="Mr J Bee (BWCET)" userId="a1856448-f297-487a-a7ea-498499ce4ab3" providerId="ADAL" clId="{7B77F153-592D-49B5-BFF1-A2EAA9389930}" dt="2024-11-17T09:39:30.381" v="27839" actId="20577"/>
          <ac:spMkLst>
            <pc:docMk/>
            <pc:sldMk cId="2545644844" sldId="2010"/>
            <ac:spMk id="136" creationId="{F1E77574-BDC3-92E0-8F2F-8BA0D2728D84}"/>
          </ac:spMkLst>
        </pc:spChg>
        <pc:spChg chg="mod">
          <ac:chgData name="Mr J Bee (BWCET)" userId="a1856448-f297-487a-a7ea-498499ce4ab3" providerId="ADAL" clId="{7B77F153-592D-49B5-BFF1-A2EAA9389930}" dt="2024-11-17T09:39:38.124" v="27841" actId="20577"/>
          <ac:spMkLst>
            <pc:docMk/>
            <pc:sldMk cId="2545644844" sldId="2010"/>
            <ac:spMk id="137" creationId="{FDF5B981-7BA1-C679-74A7-29791982D05B}"/>
          </ac:spMkLst>
        </pc:spChg>
      </pc:sldChg>
      <pc:sldChg chg="modSp add mod">
        <pc:chgData name="Mr J Bee (BWCET)" userId="a1856448-f297-487a-a7ea-498499ce4ab3" providerId="ADAL" clId="{7B77F153-592D-49B5-BFF1-A2EAA9389930}" dt="2024-11-17T09:41:53.413" v="27954" actId="1038"/>
        <pc:sldMkLst>
          <pc:docMk/>
          <pc:sldMk cId="422686671" sldId="2011"/>
        </pc:sldMkLst>
        <pc:spChg chg="mod">
          <ac:chgData name="Mr J Bee (BWCET)" userId="a1856448-f297-487a-a7ea-498499ce4ab3" providerId="ADAL" clId="{7B77F153-592D-49B5-BFF1-A2EAA9389930}" dt="2024-11-17T09:41:11.669" v="27876" actId="20577"/>
          <ac:spMkLst>
            <pc:docMk/>
            <pc:sldMk cId="422686671" sldId="2011"/>
            <ac:spMk id="3" creationId="{912313B6-3B27-8EDF-B936-FFA341F1DA4A}"/>
          </ac:spMkLst>
        </pc:spChg>
        <pc:spChg chg="mod">
          <ac:chgData name="Mr J Bee (BWCET)" userId="a1856448-f297-487a-a7ea-498499ce4ab3" providerId="ADAL" clId="{7B77F153-592D-49B5-BFF1-A2EAA9389930}" dt="2024-11-17T09:41:22.970" v="27899" actId="1037"/>
          <ac:spMkLst>
            <pc:docMk/>
            <pc:sldMk cId="422686671" sldId="2011"/>
            <ac:spMk id="4" creationId="{31FCFE1E-FE8F-C3DF-14C8-F2F47500ED66}"/>
          </ac:spMkLst>
        </pc:spChg>
        <pc:spChg chg="mod">
          <ac:chgData name="Mr J Bee (BWCET)" userId="a1856448-f297-487a-a7ea-498499ce4ab3" providerId="ADAL" clId="{7B77F153-592D-49B5-BFF1-A2EAA9389930}" dt="2024-11-17T09:41:22.970" v="27899" actId="1037"/>
          <ac:spMkLst>
            <pc:docMk/>
            <pc:sldMk cId="422686671" sldId="2011"/>
            <ac:spMk id="5" creationId="{B7B153A8-E24F-4AF8-A3DB-5EE28A799241}"/>
          </ac:spMkLst>
        </pc:spChg>
        <pc:spChg chg="mod">
          <ac:chgData name="Mr J Bee (BWCET)" userId="a1856448-f297-487a-a7ea-498499ce4ab3" providerId="ADAL" clId="{7B77F153-592D-49B5-BFF1-A2EAA9389930}" dt="2024-11-17T09:41:18.774" v="27886" actId="20577"/>
          <ac:spMkLst>
            <pc:docMk/>
            <pc:sldMk cId="422686671" sldId="2011"/>
            <ac:spMk id="6" creationId="{3DCA4B99-1603-FC42-B926-3A635867214B}"/>
          </ac:spMkLst>
        </pc:spChg>
        <pc:spChg chg="mod">
          <ac:chgData name="Mr J Bee (BWCET)" userId="a1856448-f297-487a-a7ea-498499ce4ab3" providerId="ADAL" clId="{7B77F153-592D-49B5-BFF1-A2EAA9389930}" dt="2024-11-17T09:41:22.970" v="27899" actId="1037"/>
          <ac:spMkLst>
            <pc:docMk/>
            <pc:sldMk cId="422686671" sldId="2011"/>
            <ac:spMk id="11" creationId="{E247B528-DB00-899D-7590-E54FA874C773}"/>
          </ac:spMkLst>
        </pc:spChg>
        <pc:spChg chg="mod">
          <ac:chgData name="Mr J Bee (BWCET)" userId="a1856448-f297-487a-a7ea-498499ce4ab3" providerId="ADAL" clId="{7B77F153-592D-49B5-BFF1-A2EAA9389930}" dt="2024-11-17T09:41:31.895" v="27911" actId="20577"/>
          <ac:spMkLst>
            <pc:docMk/>
            <pc:sldMk cId="422686671" sldId="2011"/>
            <ac:spMk id="12" creationId="{30423A00-EA6A-E39B-4A7C-5C7D57DAF8AE}"/>
          </ac:spMkLst>
        </pc:spChg>
        <pc:spChg chg="mod">
          <ac:chgData name="Mr J Bee (BWCET)" userId="a1856448-f297-487a-a7ea-498499ce4ab3" providerId="ADAL" clId="{7B77F153-592D-49B5-BFF1-A2EAA9389930}" dt="2024-11-17T09:41:53.413" v="27954" actId="1038"/>
          <ac:spMkLst>
            <pc:docMk/>
            <pc:sldMk cId="422686671" sldId="2011"/>
            <ac:spMk id="17" creationId="{045220B8-13BE-0EBA-C4B2-EA4F6485CEAE}"/>
          </ac:spMkLst>
        </pc:spChg>
        <pc:spChg chg="mod">
          <ac:chgData name="Mr J Bee (BWCET)" userId="a1856448-f297-487a-a7ea-498499ce4ab3" providerId="ADAL" clId="{7B77F153-592D-49B5-BFF1-A2EAA9389930}" dt="2024-11-17T09:41:36.537" v="27921" actId="20577"/>
          <ac:spMkLst>
            <pc:docMk/>
            <pc:sldMk cId="422686671" sldId="2011"/>
            <ac:spMk id="18" creationId="{9454ACFE-5DC9-36D3-15F0-5029254CEC28}"/>
          </ac:spMkLst>
        </pc:spChg>
        <pc:spChg chg="mod">
          <ac:chgData name="Mr J Bee (BWCET)" userId="a1856448-f297-487a-a7ea-498499ce4ab3" providerId="ADAL" clId="{7B77F153-592D-49B5-BFF1-A2EAA9389930}" dt="2024-11-17T09:41:48.181" v="27935" actId="20577"/>
          <ac:spMkLst>
            <pc:docMk/>
            <pc:sldMk cId="422686671" sldId="2011"/>
            <ac:spMk id="20" creationId="{3A1E11A1-2DC1-F699-1AC3-63D86E8ACBA7}"/>
          </ac:spMkLst>
        </pc:spChg>
        <pc:spChg chg="mod">
          <ac:chgData name="Mr J Bee (BWCET)" userId="a1856448-f297-487a-a7ea-498499ce4ab3" providerId="ADAL" clId="{7B77F153-592D-49B5-BFF1-A2EAA9389930}" dt="2024-11-17T09:41:53.413" v="27954" actId="1038"/>
          <ac:spMkLst>
            <pc:docMk/>
            <pc:sldMk cId="422686671" sldId="2011"/>
            <ac:spMk id="21" creationId="{BAC1C049-361B-E477-8A6F-901EF6308A04}"/>
          </ac:spMkLst>
        </pc:spChg>
        <pc:spChg chg="mod">
          <ac:chgData name="Mr J Bee (BWCET)" userId="a1856448-f297-487a-a7ea-498499ce4ab3" providerId="ADAL" clId="{7B77F153-592D-49B5-BFF1-A2EAA9389930}" dt="2024-11-17T09:41:04.758" v="27866" actId="20577"/>
          <ac:spMkLst>
            <pc:docMk/>
            <pc:sldMk cId="422686671" sldId="2011"/>
            <ac:spMk id="142" creationId="{E33F9929-E523-25DE-54E5-6E0030FC8FE3}"/>
          </ac:spMkLst>
        </pc:spChg>
      </pc:sldChg>
      <pc:sldChg chg="modSp new mod">
        <pc:chgData name="Mr J Bee (BWCET)" userId="a1856448-f297-487a-a7ea-498499ce4ab3" providerId="ADAL" clId="{7B77F153-592D-49B5-BFF1-A2EAA9389930}" dt="2024-11-17T09:43:15.376" v="27970" actId="20577"/>
        <pc:sldMkLst>
          <pc:docMk/>
          <pc:sldMk cId="1869996162" sldId="2012"/>
        </pc:sldMkLst>
        <pc:spChg chg="mod">
          <ac:chgData name="Mr J Bee (BWCET)" userId="a1856448-f297-487a-a7ea-498499ce4ab3" providerId="ADAL" clId="{7B77F153-592D-49B5-BFF1-A2EAA9389930}" dt="2024-11-17T09:43:15.376" v="27970" actId="20577"/>
          <ac:spMkLst>
            <pc:docMk/>
            <pc:sldMk cId="1869996162" sldId="2012"/>
            <ac:spMk id="2" creationId="{767650C5-9105-F2AD-8D75-839BAB606F7D}"/>
          </ac:spMkLst>
        </pc:spChg>
      </pc:sldChg>
      <pc:sldMasterChg chg="modTransition modSldLayout">
        <pc:chgData name="Mr J Bee (BWCET)" userId="a1856448-f297-487a-a7ea-498499ce4ab3" providerId="ADAL" clId="{7B77F153-592D-49B5-BFF1-A2EAA9389930}" dt="2024-11-14T20:35:28.018" v="23341"/>
        <pc:sldMasterMkLst>
          <pc:docMk/>
          <pc:sldMasterMk cId="4197072320" sldId="2147483648"/>
        </pc:sldMasterMkLst>
        <pc:sldLayoutChg chg="modTransition">
          <pc:chgData name="Mr J Bee (BWCET)" userId="a1856448-f297-487a-a7ea-498499ce4ab3" providerId="ADAL" clId="{7B77F153-592D-49B5-BFF1-A2EAA9389930}" dt="2024-11-14T20:35:28.018" v="23341"/>
          <pc:sldLayoutMkLst>
            <pc:docMk/>
            <pc:sldMasterMk cId="4197072320" sldId="2147483648"/>
            <pc:sldLayoutMk cId="2174332681" sldId="2147483649"/>
          </pc:sldLayoutMkLst>
        </pc:sldLayoutChg>
        <pc:sldLayoutChg chg="modTransition">
          <pc:chgData name="Mr J Bee (BWCET)" userId="a1856448-f297-487a-a7ea-498499ce4ab3" providerId="ADAL" clId="{7B77F153-592D-49B5-BFF1-A2EAA9389930}" dt="2024-11-14T20:35:28.018" v="23341"/>
          <pc:sldLayoutMkLst>
            <pc:docMk/>
            <pc:sldMasterMk cId="4197072320" sldId="2147483648"/>
            <pc:sldLayoutMk cId="1371380979" sldId="2147483650"/>
          </pc:sldLayoutMkLst>
        </pc:sldLayoutChg>
        <pc:sldLayoutChg chg="modTransition">
          <pc:chgData name="Mr J Bee (BWCET)" userId="a1856448-f297-487a-a7ea-498499ce4ab3" providerId="ADAL" clId="{7B77F153-592D-49B5-BFF1-A2EAA9389930}" dt="2024-11-14T20:35:28.018" v="23341"/>
          <pc:sldLayoutMkLst>
            <pc:docMk/>
            <pc:sldMasterMk cId="4197072320" sldId="2147483648"/>
            <pc:sldLayoutMk cId="257121979" sldId="2147483651"/>
          </pc:sldLayoutMkLst>
        </pc:sldLayoutChg>
        <pc:sldLayoutChg chg="modTransition">
          <pc:chgData name="Mr J Bee (BWCET)" userId="a1856448-f297-487a-a7ea-498499ce4ab3" providerId="ADAL" clId="{7B77F153-592D-49B5-BFF1-A2EAA9389930}" dt="2024-11-14T20:35:28.018" v="23341"/>
          <pc:sldLayoutMkLst>
            <pc:docMk/>
            <pc:sldMasterMk cId="4197072320" sldId="2147483648"/>
            <pc:sldLayoutMk cId="1898783297" sldId="2147483652"/>
          </pc:sldLayoutMkLst>
        </pc:sldLayoutChg>
        <pc:sldLayoutChg chg="modTransition">
          <pc:chgData name="Mr J Bee (BWCET)" userId="a1856448-f297-487a-a7ea-498499ce4ab3" providerId="ADAL" clId="{7B77F153-592D-49B5-BFF1-A2EAA9389930}" dt="2024-11-14T20:35:28.018" v="23341"/>
          <pc:sldLayoutMkLst>
            <pc:docMk/>
            <pc:sldMasterMk cId="4197072320" sldId="2147483648"/>
            <pc:sldLayoutMk cId="3945282726" sldId="2147483653"/>
          </pc:sldLayoutMkLst>
        </pc:sldLayoutChg>
        <pc:sldLayoutChg chg="modTransition">
          <pc:chgData name="Mr J Bee (BWCET)" userId="a1856448-f297-487a-a7ea-498499ce4ab3" providerId="ADAL" clId="{7B77F153-592D-49B5-BFF1-A2EAA9389930}" dt="2024-11-14T20:35:28.018" v="23341"/>
          <pc:sldLayoutMkLst>
            <pc:docMk/>
            <pc:sldMasterMk cId="4197072320" sldId="2147483648"/>
            <pc:sldLayoutMk cId="2824603972" sldId="2147483654"/>
          </pc:sldLayoutMkLst>
        </pc:sldLayoutChg>
        <pc:sldLayoutChg chg="modTransition">
          <pc:chgData name="Mr J Bee (BWCET)" userId="a1856448-f297-487a-a7ea-498499ce4ab3" providerId="ADAL" clId="{7B77F153-592D-49B5-BFF1-A2EAA9389930}" dt="2024-11-14T20:35:28.018" v="23341"/>
          <pc:sldLayoutMkLst>
            <pc:docMk/>
            <pc:sldMasterMk cId="4197072320" sldId="2147483648"/>
            <pc:sldLayoutMk cId="2751427401" sldId="2147483655"/>
          </pc:sldLayoutMkLst>
        </pc:sldLayoutChg>
        <pc:sldLayoutChg chg="modTransition">
          <pc:chgData name="Mr J Bee (BWCET)" userId="a1856448-f297-487a-a7ea-498499ce4ab3" providerId="ADAL" clId="{7B77F153-592D-49B5-BFF1-A2EAA9389930}" dt="2024-11-14T20:35:28.018" v="23341"/>
          <pc:sldLayoutMkLst>
            <pc:docMk/>
            <pc:sldMasterMk cId="4197072320" sldId="2147483648"/>
            <pc:sldLayoutMk cId="88765287" sldId="2147483656"/>
          </pc:sldLayoutMkLst>
        </pc:sldLayoutChg>
        <pc:sldLayoutChg chg="modTransition">
          <pc:chgData name="Mr J Bee (BWCET)" userId="a1856448-f297-487a-a7ea-498499ce4ab3" providerId="ADAL" clId="{7B77F153-592D-49B5-BFF1-A2EAA9389930}" dt="2024-11-14T20:35:28.018" v="23341"/>
          <pc:sldLayoutMkLst>
            <pc:docMk/>
            <pc:sldMasterMk cId="4197072320" sldId="2147483648"/>
            <pc:sldLayoutMk cId="2338455039" sldId="2147483657"/>
          </pc:sldLayoutMkLst>
        </pc:sldLayoutChg>
        <pc:sldLayoutChg chg="modTransition">
          <pc:chgData name="Mr J Bee (BWCET)" userId="a1856448-f297-487a-a7ea-498499ce4ab3" providerId="ADAL" clId="{7B77F153-592D-49B5-BFF1-A2EAA9389930}" dt="2024-11-14T20:35:28.018" v="23341"/>
          <pc:sldLayoutMkLst>
            <pc:docMk/>
            <pc:sldMasterMk cId="4197072320" sldId="2147483648"/>
            <pc:sldLayoutMk cId="3689673436" sldId="2147483658"/>
          </pc:sldLayoutMkLst>
        </pc:sldLayoutChg>
        <pc:sldLayoutChg chg="modTransition">
          <pc:chgData name="Mr J Bee (BWCET)" userId="a1856448-f297-487a-a7ea-498499ce4ab3" providerId="ADAL" clId="{7B77F153-592D-49B5-BFF1-A2EAA9389930}" dt="2024-11-14T20:35:28.018" v="23341"/>
          <pc:sldLayoutMkLst>
            <pc:docMk/>
            <pc:sldMasterMk cId="4197072320" sldId="2147483648"/>
            <pc:sldLayoutMk cId="1218883022" sldId="2147483659"/>
          </pc:sldLayoutMkLst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1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295473953885571"/>
          <c:y val="0"/>
          <c:w val="0.46818958155422713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>
                  <a:shade val="58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3204-4219-A4C3-8D06F2C460F3}"/>
              </c:ext>
            </c:extLst>
          </c:dPt>
          <c:dPt>
            <c:idx val="1"/>
            <c:bubble3D val="0"/>
            <c:spPr>
              <a:solidFill>
                <a:schemeClr val="accent4">
                  <a:shade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7827-424C-8C20-169E4A1CB7A6}"/>
              </c:ext>
            </c:extLst>
          </c:dPt>
          <c:dPt>
            <c:idx val="2"/>
            <c:bubble3D val="0"/>
            <c:spPr>
              <a:solidFill>
                <a:schemeClr val="accent4">
                  <a:tint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7827-424C-8C20-169E4A1CB7A6}"/>
              </c:ext>
            </c:extLst>
          </c:dPt>
          <c:dPt>
            <c:idx val="3"/>
            <c:bubble3D val="0"/>
            <c:spPr>
              <a:solidFill>
                <a:schemeClr val="bg1">
                  <a:alpha val="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2-3204-4219-A4C3-8D06F2C460F3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5</c:v>
                </c:pt>
                <c:pt idx="2">
                  <c:v>5</c:v>
                </c:pt>
                <c:pt idx="3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04-4219-A4C3-8D06F2C460F3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272"/>
        <c:holeSize val="5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295473953885571"/>
          <c:y val="0"/>
          <c:w val="0.46818958155422713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>
                  <a:shade val="58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3204-4219-A4C3-8D06F2C460F3}"/>
              </c:ext>
            </c:extLst>
          </c:dPt>
          <c:dPt>
            <c:idx val="1"/>
            <c:bubble3D val="0"/>
            <c:spPr>
              <a:solidFill>
                <a:schemeClr val="accent4">
                  <a:shade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7827-424C-8C20-169E4A1CB7A6}"/>
              </c:ext>
            </c:extLst>
          </c:dPt>
          <c:dPt>
            <c:idx val="2"/>
            <c:bubble3D val="0"/>
            <c:spPr>
              <a:solidFill>
                <a:schemeClr val="accent4">
                  <a:tint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7827-424C-8C20-169E4A1CB7A6}"/>
              </c:ext>
            </c:extLst>
          </c:dPt>
          <c:dPt>
            <c:idx val="3"/>
            <c:bubble3D val="0"/>
            <c:spPr>
              <a:solidFill>
                <a:schemeClr val="bg1">
                  <a:alpha val="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2-3204-4219-A4C3-8D06F2C460F3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5</c:v>
                </c:pt>
                <c:pt idx="2">
                  <c:v>5</c:v>
                </c:pt>
                <c:pt idx="3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04-4219-A4C3-8D06F2C460F3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272"/>
        <c:holeSize val="5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295473953885571"/>
          <c:y val="0"/>
          <c:w val="0.46818958155422713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>
                  <a:shade val="58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3204-4219-A4C3-8D06F2C460F3}"/>
              </c:ext>
            </c:extLst>
          </c:dPt>
          <c:dPt>
            <c:idx val="1"/>
            <c:bubble3D val="0"/>
            <c:spPr>
              <a:solidFill>
                <a:schemeClr val="accent4">
                  <a:shade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7827-424C-8C20-169E4A1CB7A6}"/>
              </c:ext>
            </c:extLst>
          </c:dPt>
          <c:dPt>
            <c:idx val="2"/>
            <c:bubble3D val="0"/>
            <c:spPr>
              <a:solidFill>
                <a:schemeClr val="accent4">
                  <a:tint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7827-424C-8C20-169E4A1CB7A6}"/>
              </c:ext>
            </c:extLst>
          </c:dPt>
          <c:dPt>
            <c:idx val="3"/>
            <c:bubble3D val="0"/>
            <c:spPr>
              <a:solidFill>
                <a:schemeClr val="bg1">
                  <a:alpha val="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2-3204-4219-A4C3-8D06F2C460F3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5</c:v>
                </c:pt>
                <c:pt idx="2">
                  <c:v>5</c:v>
                </c:pt>
                <c:pt idx="3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04-4219-A4C3-8D06F2C460F3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272"/>
        <c:holeSize val="5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Scores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FD7D-46F9-9C0F-7AF36EF281C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D7D-46F9-9C0F-7AF36EF281CC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D7D-46F9-9C0F-7AF36EF281CC}"/>
              </c:ext>
            </c:extLst>
          </c:dPt>
          <c:dPt>
            <c:idx val="3"/>
            <c:invertIfNegative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D7D-46F9-9C0F-7AF36EF281CC}"/>
              </c:ext>
            </c:extLst>
          </c:dPt>
          <c:cat>
            <c:strRef>
              <c:f>Sheet1!$A$2:$A$5</c:f>
              <c:strCache>
                <c:ptCount val="3"/>
                <c:pt idx="0">
                  <c:v>John</c:v>
                </c:pt>
                <c:pt idx="1">
                  <c:v>Lynsey</c:v>
                </c:pt>
                <c:pt idx="2">
                  <c:v>Carl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20</c:v>
                </c:pt>
                <c:pt idx="1">
                  <c:v>50</c:v>
                </c:pt>
                <c:pt idx="2">
                  <c:v>25</c:v>
                </c:pt>
                <c:pt idx="3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7D-46F9-9C0F-7AF36EF281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402524159"/>
        <c:axId val="1402522239"/>
      </c:barChart>
      <c:catAx>
        <c:axId val="1402524159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02522239"/>
        <c:crosses val="autoZero"/>
        <c:auto val="1"/>
        <c:lblAlgn val="ctr"/>
        <c:lblOffset val="100"/>
        <c:noMultiLvlLbl val="0"/>
      </c:catAx>
      <c:valAx>
        <c:axId val="1402522239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0252415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295473953885571"/>
          <c:y val="0"/>
          <c:w val="0.46818958155422713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>
                  <a:shade val="58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3204-4219-A4C3-8D06F2C460F3}"/>
              </c:ext>
            </c:extLst>
          </c:dPt>
          <c:dPt>
            <c:idx val="1"/>
            <c:bubble3D val="0"/>
            <c:spPr>
              <a:solidFill>
                <a:schemeClr val="accent4">
                  <a:shade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7827-424C-8C20-169E4A1CB7A6}"/>
              </c:ext>
            </c:extLst>
          </c:dPt>
          <c:dPt>
            <c:idx val="2"/>
            <c:bubble3D val="0"/>
            <c:spPr>
              <a:solidFill>
                <a:schemeClr val="accent4">
                  <a:tint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7827-424C-8C20-169E4A1CB7A6}"/>
              </c:ext>
            </c:extLst>
          </c:dPt>
          <c:dPt>
            <c:idx val="3"/>
            <c:bubble3D val="0"/>
            <c:spPr>
              <a:solidFill>
                <a:schemeClr val="bg1">
                  <a:alpha val="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2-3204-4219-A4C3-8D06F2C460F3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5</c:v>
                </c:pt>
                <c:pt idx="2">
                  <c:v>5</c:v>
                </c:pt>
                <c:pt idx="3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04-4219-A4C3-8D06F2C460F3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272"/>
        <c:holeSize val="5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295473953885571"/>
          <c:y val="0"/>
          <c:w val="0.46818958155422713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>
                  <a:shade val="58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3204-4219-A4C3-8D06F2C460F3}"/>
              </c:ext>
            </c:extLst>
          </c:dPt>
          <c:dPt>
            <c:idx val="1"/>
            <c:bubble3D val="0"/>
            <c:spPr>
              <a:solidFill>
                <a:schemeClr val="accent4">
                  <a:shade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7827-424C-8C20-169E4A1CB7A6}"/>
              </c:ext>
            </c:extLst>
          </c:dPt>
          <c:dPt>
            <c:idx val="2"/>
            <c:bubble3D val="0"/>
            <c:spPr>
              <a:solidFill>
                <a:schemeClr val="accent4">
                  <a:tint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7827-424C-8C20-169E4A1CB7A6}"/>
              </c:ext>
            </c:extLst>
          </c:dPt>
          <c:dPt>
            <c:idx val="3"/>
            <c:bubble3D val="0"/>
            <c:spPr>
              <a:solidFill>
                <a:schemeClr val="bg1">
                  <a:alpha val="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2-3204-4219-A4C3-8D06F2C460F3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5</c:v>
                </c:pt>
                <c:pt idx="2">
                  <c:v>5</c:v>
                </c:pt>
                <c:pt idx="3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04-4219-A4C3-8D06F2C460F3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272"/>
        <c:holeSize val="5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295473953885571"/>
          <c:y val="0"/>
          <c:w val="0.46818958155422713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>
                  <a:shade val="58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3204-4219-A4C3-8D06F2C460F3}"/>
              </c:ext>
            </c:extLst>
          </c:dPt>
          <c:dPt>
            <c:idx val="1"/>
            <c:bubble3D val="0"/>
            <c:spPr>
              <a:solidFill>
                <a:schemeClr val="accent4">
                  <a:shade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7827-424C-8C20-169E4A1CB7A6}"/>
              </c:ext>
            </c:extLst>
          </c:dPt>
          <c:dPt>
            <c:idx val="2"/>
            <c:bubble3D val="0"/>
            <c:spPr>
              <a:solidFill>
                <a:schemeClr val="accent4">
                  <a:tint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7827-424C-8C20-169E4A1CB7A6}"/>
              </c:ext>
            </c:extLst>
          </c:dPt>
          <c:dPt>
            <c:idx val="3"/>
            <c:bubble3D val="0"/>
            <c:spPr>
              <a:solidFill>
                <a:schemeClr val="bg1">
                  <a:alpha val="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2-3204-4219-A4C3-8D06F2C460F3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5</c:v>
                </c:pt>
                <c:pt idx="2">
                  <c:v>5</c:v>
                </c:pt>
                <c:pt idx="3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04-4219-A4C3-8D06F2C460F3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272"/>
        <c:holeSize val="5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295473953885571"/>
          <c:y val="0"/>
          <c:w val="0.46818958155422713"/>
          <c:h val="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>
                  <a:shade val="58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7318-4418-A1F4-08F86CE33587}"/>
              </c:ext>
            </c:extLst>
          </c:dPt>
          <c:dPt>
            <c:idx val="1"/>
            <c:bubble3D val="0"/>
            <c:spPr>
              <a:solidFill>
                <a:schemeClr val="accent4">
                  <a:shade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7318-4418-A1F4-08F86CE33587}"/>
              </c:ext>
            </c:extLst>
          </c:dPt>
          <c:dPt>
            <c:idx val="2"/>
            <c:bubble3D val="0"/>
            <c:spPr>
              <a:solidFill>
                <a:schemeClr val="accent4">
                  <a:tint val="8600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7318-4418-A1F4-08F86CE33587}"/>
              </c:ext>
            </c:extLst>
          </c:dPt>
          <c:dPt>
            <c:idx val="3"/>
            <c:bubble3D val="0"/>
            <c:spPr>
              <a:solidFill>
                <a:schemeClr val="bg1">
                  <a:alpha val="0"/>
                </a:schemeClr>
              </a:solidFill>
              <a:ln>
                <a:noFill/>
              </a:ln>
              <a:effectLst/>
              <a:scene3d>
                <a:camera prst="orthographicFront"/>
                <a:lightRig rig="brightRoom" dir="t"/>
              </a:scene3d>
              <a:sp3d prstMaterial="flat">
                <a:bevelT w="50800" h="101600" prst="angle"/>
                <a:contourClr>
                  <a:srgbClr val="000000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7-7318-4418-A1F4-08F86CE33587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</c:v>
                </c:pt>
                <c:pt idx="1">
                  <c:v>5</c:v>
                </c:pt>
                <c:pt idx="2">
                  <c:v>5</c:v>
                </c:pt>
                <c:pt idx="3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318-4418-A1F4-08F86CE33587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272"/>
        <c:holeSize val="5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House Points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Scores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FD7D-46F9-9C0F-7AF36EF281C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D7D-46F9-9C0F-7AF36EF281CC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FD7D-46F9-9C0F-7AF36EF281CC}"/>
              </c:ext>
            </c:extLst>
          </c:dPt>
          <c:dPt>
            <c:idx val="3"/>
            <c:invertIfNegative val="0"/>
            <c:bubble3D val="0"/>
            <c:spPr>
              <a:noFill/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D7D-46F9-9C0F-7AF36EF281CC}"/>
              </c:ext>
            </c:extLst>
          </c:dPt>
          <c:cat>
            <c:strRef>
              <c:f>Sheet1!$A$2:$A$5</c:f>
              <c:strCache>
                <c:ptCount val="3"/>
                <c:pt idx="0">
                  <c:v>House 1</c:v>
                </c:pt>
                <c:pt idx="1">
                  <c:v>House 2</c:v>
                </c:pt>
                <c:pt idx="2">
                  <c:v>House 3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200</c:v>
                </c:pt>
                <c:pt idx="1">
                  <c:v>500</c:v>
                </c:pt>
                <c:pt idx="2">
                  <c:v>250</c:v>
                </c:pt>
                <c:pt idx="3">
                  <c:v>900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7D-46F9-9C0F-7AF36EF281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402524159"/>
        <c:axId val="1402522239"/>
      </c:barChart>
      <c:catAx>
        <c:axId val="1402524159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02522239"/>
        <c:crosses val="autoZero"/>
        <c:auto val="1"/>
        <c:lblAlgn val="ctr"/>
        <c:lblOffset val="100"/>
        <c:noMultiLvlLbl val="0"/>
      </c:catAx>
      <c:valAx>
        <c:axId val="1402522239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0252415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2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3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6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7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8.xml><?xml version="1.0" encoding="utf-8"?>
<cs:colorStyle xmlns:cs="http://schemas.microsoft.com/office/drawing/2012/chartStyle" xmlns:a="http://schemas.openxmlformats.org/drawingml/2006/main" meth="withinLinear" id="17">
  <a:schemeClr val="accent4"/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scene3d>
        <a:camera prst="orthographicFront"/>
        <a:lightRig rig="brightRoom" dir="t"/>
      </a:scene3d>
      <a:sp3d prstMaterial="flat">
        <a:bevelT w="50800" h="101600" prst="angle"/>
        <a:contourClr>
          <a:srgbClr val="000000"/>
        </a:contourClr>
      </a:sp3d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1" i="0" kern="1200" cap="all" spc="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scene3d>
        <a:camera prst="orthographicFront"/>
        <a:lightRig rig="brightRoom" dir="t"/>
      </a:scene3d>
      <a:sp3d prstMaterial="flat">
        <a:bevelT w="50800" h="101600" prst="angle"/>
        <a:contourClr>
          <a:srgbClr val="000000"/>
        </a:contourClr>
      </a:sp3d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1" i="0" kern="1200" cap="all" spc="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scene3d>
        <a:camera prst="orthographicFront"/>
        <a:lightRig rig="brightRoom" dir="t"/>
      </a:scene3d>
      <a:sp3d prstMaterial="flat">
        <a:bevelT w="50800" h="101600" prst="angle"/>
        <a:contourClr>
          <a:srgbClr val="000000"/>
        </a:contourClr>
      </a:sp3d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1" i="0" kern="1200" cap="all" spc="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scene3d>
        <a:camera prst="orthographicFront"/>
        <a:lightRig rig="brightRoom" dir="t"/>
      </a:scene3d>
      <a:sp3d prstMaterial="flat">
        <a:bevelT w="50800" h="101600" prst="angle"/>
        <a:contourClr>
          <a:srgbClr val="000000"/>
        </a:contourClr>
      </a:sp3d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1" i="0" kern="1200" cap="all" spc="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scene3d>
        <a:camera prst="orthographicFront"/>
        <a:lightRig rig="brightRoom" dir="t"/>
      </a:scene3d>
      <a:sp3d prstMaterial="flat">
        <a:bevelT w="50800" h="101600" prst="angle"/>
        <a:contourClr>
          <a:srgbClr val="000000"/>
        </a:contourClr>
      </a:sp3d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1" i="0" kern="1200" cap="all" spc="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scene3d>
        <a:camera prst="orthographicFront"/>
        <a:lightRig rig="brightRoom" dir="t"/>
      </a:scene3d>
      <a:sp3d prstMaterial="flat">
        <a:bevelT w="50800" h="101600" prst="angle"/>
        <a:contourClr>
          <a:srgbClr val="000000"/>
        </a:contourClr>
      </a:sp3d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1" i="0" kern="1200" cap="all" spc="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scene3d>
        <a:camera prst="orthographicFront"/>
        <a:lightRig rig="brightRoom" dir="t"/>
      </a:scene3d>
      <a:sp3d prstMaterial="flat">
        <a:bevelT w="50800" h="101600" prst="angle"/>
        <a:contourClr>
          <a:srgbClr val="000000"/>
        </a:contourClr>
      </a:sp3d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1" i="0" kern="1200" cap="all" spc="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5001B5D2-CFB6-4018-B6B3-4EC6032E3200}" type="doc">
      <dgm:prSet loTypeId="urn:microsoft.com/office/officeart/2011/layout/CircleProcess" loCatId="process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GB"/>
        </a:p>
      </dgm:t>
    </dgm:pt>
    <dgm:pt modelId="{A208C5CC-7531-4D07-82DC-BC4D4F9A9B94}">
      <dgm:prSet phldrT="[Text]"/>
      <dgm:spPr/>
      <dgm:t>
        <a:bodyPr/>
        <a:lstStyle/>
        <a:p>
          <a:r>
            <a:rPr lang="en-GB" dirty="0"/>
            <a:t>EYFS</a:t>
          </a:r>
        </a:p>
      </dgm:t>
    </dgm:pt>
    <dgm:pt modelId="{FEC7E490-B821-4D1D-9F8E-88E59630FEA8}" type="parTrans" cxnId="{7F25596F-12C1-456B-AED0-B34EED600C45}">
      <dgm:prSet/>
      <dgm:spPr/>
      <dgm:t>
        <a:bodyPr/>
        <a:lstStyle/>
        <a:p>
          <a:endParaRPr lang="en-GB"/>
        </a:p>
      </dgm:t>
    </dgm:pt>
    <dgm:pt modelId="{481BD1D2-EA70-4874-A339-974AFFAAF35F}" type="sibTrans" cxnId="{7F25596F-12C1-456B-AED0-B34EED600C45}">
      <dgm:prSet/>
      <dgm:spPr/>
      <dgm:t>
        <a:bodyPr/>
        <a:lstStyle/>
        <a:p>
          <a:endParaRPr lang="en-GB"/>
        </a:p>
      </dgm:t>
    </dgm:pt>
    <dgm:pt modelId="{2323A701-49BA-4ED8-8148-5F8F1AE7B315}">
      <dgm:prSet phldrT="[Text]"/>
      <dgm:spPr/>
      <dgm:t>
        <a:bodyPr/>
        <a:lstStyle/>
        <a:p>
          <a:r>
            <a:rPr lang="en-GB" dirty="0"/>
            <a:t>Year 2</a:t>
          </a:r>
        </a:p>
      </dgm:t>
    </dgm:pt>
    <dgm:pt modelId="{8D2A2DE5-9E75-4182-BEBD-376275D41EF8}" type="parTrans" cxnId="{E84E2BF3-9512-42F3-B9FB-5D6035285EF4}">
      <dgm:prSet/>
      <dgm:spPr/>
      <dgm:t>
        <a:bodyPr/>
        <a:lstStyle/>
        <a:p>
          <a:endParaRPr lang="en-GB"/>
        </a:p>
      </dgm:t>
    </dgm:pt>
    <dgm:pt modelId="{7DC52494-3C8C-4C12-8953-AC0A4046A104}" type="sibTrans" cxnId="{E84E2BF3-9512-42F3-B9FB-5D6035285EF4}">
      <dgm:prSet/>
      <dgm:spPr/>
      <dgm:t>
        <a:bodyPr/>
        <a:lstStyle/>
        <a:p>
          <a:endParaRPr lang="en-GB"/>
        </a:p>
      </dgm:t>
    </dgm:pt>
    <dgm:pt modelId="{87873891-A150-4B0D-B088-3437C157B75E}">
      <dgm:prSet phldrT="[Text]"/>
      <dgm:spPr/>
      <dgm:t>
        <a:bodyPr/>
        <a:lstStyle/>
        <a:p>
          <a:r>
            <a:rPr lang="en-GB" dirty="0"/>
            <a:t>Year 3</a:t>
          </a:r>
        </a:p>
      </dgm:t>
    </dgm:pt>
    <dgm:pt modelId="{09327A50-6596-4E3B-AE4B-37C1D5EF3615}" type="parTrans" cxnId="{7EB5A35B-C39A-4484-A570-92708E0E8AFC}">
      <dgm:prSet/>
      <dgm:spPr/>
      <dgm:t>
        <a:bodyPr/>
        <a:lstStyle/>
        <a:p>
          <a:endParaRPr lang="en-GB"/>
        </a:p>
      </dgm:t>
    </dgm:pt>
    <dgm:pt modelId="{6DE5AF90-1A92-45E5-8BF7-538A7077022B}" type="sibTrans" cxnId="{7EB5A35B-C39A-4484-A570-92708E0E8AFC}">
      <dgm:prSet/>
      <dgm:spPr/>
      <dgm:t>
        <a:bodyPr/>
        <a:lstStyle/>
        <a:p>
          <a:endParaRPr lang="en-GB"/>
        </a:p>
      </dgm:t>
    </dgm:pt>
    <dgm:pt modelId="{277774D7-C869-4699-8654-521321A1898C}">
      <dgm:prSet phldrT="[Text]"/>
      <dgm:spPr/>
      <dgm:t>
        <a:bodyPr/>
        <a:lstStyle/>
        <a:p>
          <a:r>
            <a:rPr lang="en-GB" dirty="0"/>
            <a:t>Year 4</a:t>
          </a:r>
        </a:p>
      </dgm:t>
    </dgm:pt>
    <dgm:pt modelId="{46E8B698-48FC-4C8C-ABD1-E1DA1E4BD2AA}" type="parTrans" cxnId="{E33ED891-74C1-401E-941D-DF4639068770}">
      <dgm:prSet/>
      <dgm:spPr/>
      <dgm:t>
        <a:bodyPr/>
        <a:lstStyle/>
        <a:p>
          <a:endParaRPr lang="en-GB"/>
        </a:p>
      </dgm:t>
    </dgm:pt>
    <dgm:pt modelId="{5675B212-7F99-4322-9AE0-271B2ACB9215}" type="sibTrans" cxnId="{E33ED891-74C1-401E-941D-DF4639068770}">
      <dgm:prSet/>
      <dgm:spPr/>
      <dgm:t>
        <a:bodyPr/>
        <a:lstStyle/>
        <a:p>
          <a:endParaRPr lang="en-GB"/>
        </a:p>
      </dgm:t>
    </dgm:pt>
    <dgm:pt modelId="{FCC718BE-0FA4-4722-8287-0D058865D8C3}">
      <dgm:prSet phldrT="[Text]"/>
      <dgm:spPr/>
      <dgm:t>
        <a:bodyPr/>
        <a:lstStyle/>
        <a:p>
          <a:r>
            <a:rPr lang="en-GB" dirty="0"/>
            <a:t>Year 5</a:t>
          </a:r>
        </a:p>
      </dgm:t>
    </dgm:pt>
    <dgm:pt modelId="{387DBFF2-CD1A-46C0-B534-F5577D23ED42}" type="parTrans" cxnId="{987CA5EC-5B96-45EC-878C-340ECF9DC934}">
      <dgm:prSet/>
      <dgm:spPr/>
      <dgm:t>
        <a:bodyPr/>
        <a:lstStyle/>
        <a:p>
          <a:endParaRPr lang="en-GB"/>
        </a:p>
      </dgm:t>
    </dgm:pt>
    <dgm:pt modelId="{2B9D3E03-CF2E-4ED8-B25F-B041EF6BBD33}" type="sibTrans" cxnId="{987CA5EC-5B96-45EC-878C-340ECF9DC934}">
      <dgm:prSet/>
      <dgm:spPr/>
      <dgm:t>
        <a:bodyPr/>
        <a:lstStyle/>
        <a:p>
          <a:endParaRPr lang="en-GB"/>
        </a:p>
      </dgm:t>
    </dgm:pt>
    <dgm:pt modelId="{31A8CA38-6E14-465D-AA0B-B956BE22BC58}">
      <dgm:prSet phldrT="[Text]"/>
      <dgm:spPr/>
      <dgm:t>
        <a:bodyPr/>
        <a:lstStyle/>
        <a:p>
          <a:r>
            <a:rPr lang="en-GB" dirty="0"/>
            <a:t>Year 6</a:t>
          </a:r>
        </a:p>
      </dgm:t>
    </dgm:pt>
    <dgm:pt modelId="{D7A79BD0-6C23-4B8F-AAFC-72F1F74CA878}" type="parTrans" cxnId="{27C3D739-39F5-4E80-8C99-02F4A1E549E8}">
      <dgm:prSet/>
      <dgm:spPr/>
      <dgm:t>
        <a:bodyPr/>
        <a:lstStyle/>
        <a:p>
          <a:endParaRPr lang="en-GB"/>
        </a:p>
      </dgm:t>
    </dgm:pt>
    <dgm:pt modelId="{E07C4AD3-90C0-46E0-B603-85FDF667A952}" type="sibTrans" cxnId="{27C3D739-39F5-4E80-8C99-02F4A1E549E8}">
      <dgm:prSet/>
      <dgm:spPr/>
      <dgm:t>
        <a:bodyPr/>
        <a:lstStyle/>
        <a:p>
          <a:endParaRPr lang="en-GB"/>
        </a:p>
      </dgm:t>
    </dgm:pt>
    <dgm:pt modelId="{70DDAB1D-56C1-4766-8160-04BD61DD069F}">
      <dgm:prSet phldrT="[Text]"/>
      <dgm:spPr/>
      <dgm:t>
        <a:bodyPr/>
        <a:lstStyle/>
        <a:p>
          <a:r>
            <a:rPr lang="en-GB" dirty="0"/>
            <a:t>Year 1</a:t>
          </a:r>
        </a:p>
      </dgm:t>
    </dgm:pt>
    <dgm:pt modelId="{3B5E464B-EFA0-444D-848B-40BBCCFC1AA9}" type="parTrans" cxnId="{1412291A-2D79-4418-96F2-125B5D95D905}">
      <dgm:prSet/>
      <dgm:spPr/>
      <dgm:t>
        <a:bodyPr/>
        <a:lstStyle/>
        <a:p>
          <a:endParaRPr lang="en-GB"/>
        </a:p>
      </dgm:t>
    </dgm:pt>
    <dgm:pt modelId="{ABD0C5AF-A62E-416E-835B-CE4AAE33CB38}" type="sibTrans" cxnId="{1412291A-2D79-4418-96F2-125B5D95D905}">
      <dgm:prSet/>
      <dgm:spPr/>
      <dgm:t>
        <a:bodyPr/>
        <a:lstStyle/>
        <a:p>
          <a:endParaRPr lang="en-GB"/>
        </a:p>
      </dgm:t>
    </dgm:pt>
    <dgm:pt modelId="{3967F085-E204-474C-B07C-99FF20819997}" type="pres">
      <dgm:prSet presAssocID="{5001B5D2-CFB6-4018-B6B3-4EC6032E3200}" presName="Name0" presStyleCnt="0">
        <dgm:presLayoutVars>
          <dgm:chMax val="11"/>
          <dgm:chPref val="11"/>
          <dgm:dir/>
          <dgm:resizeHandles/>
        </dgm:presLayoutVars>
      </dgm:prSet>
      <dgm:spPr/>
    </dgm:pt>
    <dgm:pt modelId="{E14184C9-FD94-47B2-A17D-8F102111D57D}" type="pres">
      <dgm:prSet presAssocID="{31A8CA38-6E14-465D-AA0B-B956BE22BC58}" presName="Accent7" presStyleCnt="0"/>
      <dgm:spPr/>
    </dgm:pt>
    <dgm:pt modelId="{094D2E96-41FE-4658-B38B-BD76D49788AE}" type="pres">
      <dgm:prSet presAssocID="{31A8CA38-6E14-465D-AA0B-B956BE22BC58}" presName="Accent" presStyleLbl="node1" presStyleIdx="0" presStyleCnt="7"/>
      <dgm:spPr/>
    </dgm:pt>
    <dgm:pt modelId="{EAEBA64E-E985-4949-A53A-63E148164DB4}" type="pres">
      <dgm:prSet presAssocID="{31A8CA38-6E14-465D-AA0B-B956BE22BC58}" presName="ParentBackground7" presStyleCnt="0"/>
      <dgm:spPr/>
    </dgm:pt>
    <dgm:pt modelId="{9B6260B6-B2B5-47B7-9E96-B0DCE6A611C2}" type="pres">
      <dgm:prSet presAssocID="{31A8CA38-6E14-465D-AA0B-B956BE22BC58}" presName="ParentBackground" presStyleLbl="fgAcc1" presStyleIdx="0" presStyleCnt="7"/>
      <dgm:spPr/>
    </dgm:pt>
    <dgm:pt modelId="{43AA6BD8-700E-47D2-8CDF-E875A389A43F}" type="pres">
      <dgm:prSet presAssocID="{31A8CA38-6E14-465D-AA0B-B956BE22BC58}" presName="Parent7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E4A998BE-B529-436D-83F4-D069319A1E2A}" type="pres">
      <dgm:prSet presAssocID="{FCC718BE-0FA4-4722-8287-0D058865D8C3}" presName="Accent6" presStyleCnt="0"/>
      <dgm:spPr/>
    </dgm:pt>
    <dgm:pt modelId="{37BEBC4A-D68D-4320-81BD-EFF52580A5C1}" type="pres">
      <dgm:prSet presAssocID="{FCC718BE-0FA4-4722-8287-0D058865D8C3}" presName="Accent" presStyleLbl="node1" presStyleIdx="1" presStyleCnt="7"/>
      <dgm:spPr/>
    </dgm:pt>
    <dgm:pt modelId="{D543A029-74F1-48F0-9814-A106975C833C}" type="pres">
      <dgm:prSet presAssocID="{FCC718BE-0FA4-4722-8287-0D058865D8C3}" presName="ParentBackground6" presStyleCnt="0"/>
      <dgm:spPr/>
    </dgm:pt>
    <dgm:pt modelId="{82CB85CA-E6C7-45C7-B666-F41582CF2639}" type="pres">
      <dgm:prSet presAssocID="{FCC718BE-0FA4-4722-8287-0D058865D8C3}" presName="ParentBackground" presStyleLbl="fgAcc1" presStyleIdx="1" presStyleCnt="7"/>
      <dgm:spPr/>
    </dgm:pt>
    <dgm:pt modelId="{82AA789E-43EB-469C-A2BD-0BB0E41F8C82}" type="pres">
      <dgm:prSet presAssocID="{FCC718BE-0FA4-4722-8287-0D058865D8C3}" presName="Parent6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A47F0791-0F4E-4991-B19B-F772930C0422}" type="pres">
      <dgm:prSet presAssocID="{277774D7-C869-4699-8654-521321A1898C}" presName="Accent5" presStyleCnt="0"/>
      <dgm:spPr/>
    </dgm:pt>
    <dgm:pt modelId="{644676E9-0AC3-4DED-B001-9F88037B92E2}" type="pres">
      <dgm:prSet presAssocID="{277774D7-C869-4699-8654-521321A1898C}" presName="Accent" presStyleLbl="node1" presStyleIdx="2" presStyleCnt="7"/>
      <dgm:spPr/>
    </dgm:pt>
    <dgm:pt modelId="{2D7E93C9-B26E-4CB3-9C8F-301E085FC2E1}" type="pres">
      <dgm:prSet presAssocID="{277774D7-C869-4699-8654-521321A1898C}" presName="ParentBackground5" presStyleCnt="0"/>
      <dgm:spPr/>
    </dgm:pt>
    <dgm:pt modelId="{0868E73F-4CD2-4FAA-9887-41C88DDD1C5B}" type="pres">
      <dgm:prSet presAssocID="{277774D7-C869-4699-8654-521321A1898C}" presName="ParentBackground" presStyleLbl="fgAcc1" presStyleIdx="2" presStyleCnt="7"/>
      <dgm:spPr/>
    </dgm:pt>
    <dgm:pt modelId="{C62B4666-6DC4-4D75-A9BF-5650B13F70BF}" type="pres">
      <dgm:prSet presAssocID="{277774D7-C869-4699-8654-521321A1898C}" presName="Parent5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EBFC1486-FAEC-4BED-985D-DCB5C3BA5103}" type="pres">
      <dgm:prSet presAssocID="{87873891-A150-4B0D-B088-3437C157B75E}" presName="Accent4" presStyleCnt="0"/>
      <dgm:spPr/>
    </dgm:pt>
    <dgm:pt modelId="{4817BBCE-13BE-4388-8CAA-F5180F60512A}" type="pres">
      <dgm:prSet presAssocID="{87873891-A150-4B0D-B088-3437C157B75E}" presName="Accent" presStyleLbl="node1" presStyleIdx="3" presStyleCnt="7"/>
      <dgm:spPr/>
    </dgm:pt>
    <dgm:pt modelId="{89A7DB08-9BF5-4BC4-AA2C-8C348E045FDF}" type="pres">
      <dgm:prSet presAssocID="{87873891-A150-4B0D-B088-3437C157B75E}" presName="ParentBackground4" presStyleCnt="0"/>
      <dgm:spPr/>
    </dgm:pt>
    <dgm:pt modelId="{53118DF1-B96E-4B91-93C1-E7F32B62558D}" type="pres">
      <dgm:prSet presAssocID="{87873891-A150-4B0D-B088-3437C157B75E}" presName="ParentBackground" presStyleLbl="fgAcc1" presStyleIdx="3" presStyleCnt="7"/>
      <dgm:spPr/>
    </dgm:pt>
    <dgm:pt modelId="{9EE37147-CB57-4B1F-92D9-6F59F7C24D24}" type="pres">
      <dgm:prSet presAssocID="{87873891-A150-4B0D-B088-3437C157B75E}" presName="Parent4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0B649E10-DFCB-47D4-B33D-BCB59229C497}" type="pres">
      <dgm:prSet presAssocID="{2323A701-49BA-4ED8-8148-5F8F1AE7B315}" presName="Accent3" presStyleCnt="0"/>
      <dgm:spPr/>
    </dgm:pt>
    <dgm:pt modelId="{D74E3650-5FD7-4549-A717-AAC7EAD9E2E5}" type="pres">
      <dgm:prSet presAssocID="{2323A701-49BA-4ED8-8148-5F8F1AE7B315}" presName="Accent" presStyleLbl="node1" presStyleIdx="4" presStyleCnt="7"/>
      <dgm:spPr/>
    </dgm:pt>
    <dgm:pt modelId="{4DE87C04-AE16-4EE1-8C29-2D303982AB8B}" type="pres">
      <dgm:prSet presAssocID="{2323A701-49BA-4ED8-8148-5F8F1AE7B315}" presName="ParentBackground3" presStyleCnt="0"/>
      <dgm:spPr/>
    </dgm:pt>
    <dgm:pt modelId="{80FF6A02-4074-4B78-9C99-91824AD518BA}" type="pres">
      <dgm:prSet presAssocID="{2323A701-49BA-4ED8-8148-5F8F1AE7B315}" presName="ParentBackground" presStyleLbl="fgAcc1" presStyleIdx="4" presStyleCnt="7"/>
      <dgm:spPr/>
    </dgm:pt>
    <dgm:pt modelId="{626A73EA-84DB-4DCD-B02A-32D820F69F71}" type="pres">
      <dgm:prSet presAssocID="{2323A701-49BA-4ED8-8148-5F8F1AE7B315}" presName="Parent3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0C7DEB95-58BA-449D-94D6-22D4415B3557}" type="pres">
      <dgm:prSet presAssocID="{70DDAB1D-56C1-4766-8160-04BD61DD069F}" presName="Accent2" presStyleCnt="0"/>
      <dgm:spPr/>
    </dgm:pt>
    <dgm:pt modelId="{51F7AC6A-6BD0-4719-9249-1FAE19CE7411}" type="pres">
      <dgm:prSet presAssocID="{70DDAB1D-56C1-4766-8160-04BD61DD069F}" presName="Accent" presStyleLbl="node1" presStyleIdx="5" presStyleCnt="7"/>
      <dgm:spPr/>
    </dgm:pt>
    <dgm:pt modelId="{E40FD64E-FB8D-4390-8655-9D0F8678A1B3}" type="pres">
      <dgm:prSet presAssocID="{70DDAB1D-56C1-4766-8160-04BD61DD069F}" presName="ParentBackground2" presStyleCnt="0"/>
      <dgm:spPr/>
    </dgm:pt>
    <dgm:pt modelId="{35426DD3-DE98-4938-8754-C91A7E0030B1}" type="pres">
      <dgm:prSet presAssocID="{70DDAB1D-56C1-4766-8160-04BD61DD069F}" presName="ParentBackground" presStyleLbl="fgAcc1" presStyleIdx="5" presStyleCnt="7"/>
      <dgm:spPr/>
    </dgm:pt>
    <dgm:pt modelId="{4B3D9FBB-7E45-4244-A7F1-249D1DDAB629}" type="pres">
      <dgm:prSet presAssocID="{70DDAB1D-56C1-4766-8160-04BD61DD069F}" presName="Parent2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7A3C8585-F1B1-4B7D-92FF-5C0A0949E001}" type="pres">
      <dgm:prSet presAssocID="{A208C5CC-7531-4D07-82DC-BC4D4F9A9B94}" presName="Accent1" presStyleCnt="0"/>
      <dgm:spPr/>
    </dgm:pt>
    <dgm:pt modelId="{2CCE579F-1280-4321-9A06-19B56842FE7A}" type="pres">
      <dgm:prSet presAssocID="{A208C5CC-7531-4D07-82DC-BC4D4F9A9B94}" presName="Accent" presStyleLbl="node1" presStyleIdx="6" presStyleCnt="7"/>
      <dgm:spPr/>
    </dgm:pt>
    <dgm:pt modelId="{B29D1F7B-89A6-4038-ADD1-E01B21D2176F}" type="pres">
      <dgm:prSet presAssocID="{A208C5CC-7531-4D07-82DC-BC4D4F9A9B94}" presName="ParentBackground1" presStyleCnt="0"/>
      <dgm:spPr/>
    </dgm:pt>
    <dgm:pt modelId="{8CDDB6F6-B5DD-4665-BE3F-DCEFD28D44F7}" type="pres">
      <dgm:prSet presAssocID="{A208C5CC-7531-4D07-82DC-BC4D4F9A9B94}" presName="ParentBackground" presStyleLbl="fgAcc1" presStyleIdx="6" presStyleCnt="7"/>
      <dgm:spPr/>
    </dgm:pt>
    <dgm:pt modelId="{3DF52B98-0489-4377-81D0-7CC52DCEE56F}" type="pres">
      <dgm:prSet presAssocID="{A208C5CC-7531-4D07-82DC-BC4D4F9A9B94}" presName="Parent1" presStyleLbl="revTx" presStyleIdx="0" presStyleCnt="0">
        <dgm:presLayoutVars>
          <dgm:chMax val="1"/>
          <dgm:chPref val="1"/>
          <dgm:bulletEnabled val="1"/>
        </dgm:presLayoutVars>
      </dgm:prSet>
      <dgm:spPr/>
    </dgm:pt>
  </dgm:ptLst>
  <dgm:cxnLst>
    <dgm:cxn modelId="{C07BD004-126F-479D-9E79-90411BABBE67}" type="presOf" srcId="{2323A701-49BA-4ED8-8148-5F8F1AE7B315}" destId="{80FF6A02-4074-4B78-9C99-91824AD518BA}" srcOrd="0" destOrd="0" presId="urn:microsoft.com/office/officeart/2011/layout/CircleProcess"/>
    <dgm:cxn modelId="{7E33AB16-E393-4167-B08C-224CB7B9BB93}" type="presOf" srcId="{87873891-A150-4B0D-B088-3437C157B75E}" destId="{9EE37147-CB57-4B1F-92D9-6F59F7C24D24}" srcOrd="1" destOrd="0" presId="urn:microsoft.com/office/officeart/2011/layout/CircleProcess"/>
    <dgm:cxn modelId="{1412291A-2D79-4418-96F2-125B5D95D905}" srcId="{5001B5D2-CFB6-4018-B6B3-4EC6032E3200}" destId="{70DDAB1D-56C1-4766-8160-04BD61DD069F}" srcOrd="1" destOrd="0" parTransId="{3B5E464B-EFA0-444D-848B-40BBCCFC1AA9}" sibTransId="{ABD0C5AF-A62E-416E-835B-CE4AAE33CB38}"/>
    <dgm:cxn modelId="{DAD8A01B-2A1C-4FFF-A8C1-4402FDA61B07}" type="presOf" srcId="{A208C5CC-7531-4D07-82DC-BC4D4F9A9B94}" destId="{3DF52B98-0489-4377-81D0-7CC52DCEE56F}" srcOrd="1" destOrd="0" presId="urn:microsoft.com/office/officeart/2011/layout/CircleProcess"/>
    <dgm:cxn modelId="{F9FCD91D-5764-4058-AA4F-BF9FF2A27626}" type="presOf" srcId="{31A8CA38-6E14-465D-AA0B-B956BE22BC58}" destId="{43AA6BD8-700E-47D2-8CDF-E875A389A43F}" srcOrd="1" destOrd="0" presId="urn:microsoft.com/office/officeart/2011/layout/CircleProcess"/>
    <dgm:cxn modelId="{67EFE42C-8F9A-4C14-BBDF-2D92B4DDF153}" type="presOf" srcId="{FCC718BE-0FA4-4722-8287-0D058865D8C3}" destId="{82AA789E-43EB-469C-A2BD-0BB0E41F8C82}" srcOrd="1" destOrd="0" presId="urn:microsoft.com/office/officeart/2011/layout/CircleProcess"/>
    <dgm:cxn modelId="{B2272C34-83A7-42C3-A9BA-B804721B6ED8}" type="presOf" srcId="{70DDAB1D-56C1-4766-8160-04BD61DD069F}" destId="{4B3D9FBB-7E45-4244-A7F1-249D1DDAB629}" srcOrd="1" destOrd="0" presId="urn:microsoft.com/office/officeart/2011/layout/CircleProcess"/>
    <dgm:cxn modelId="{27C3D739-39F5-4E80-8C99-02F4A1E549E8}" srcId="{5001B5D2-CFB6-4018-B6B3-4EC6032E3200}" destId="{31A8CA38-6E14-465D-AA0B-B956BE22BC58}" srcOrd="6" destOrd="0" parTransId="{D7A79BD0-6C23-4B8F-AAFC-72F1F74CA878}" sibTransId="{E07C4AD3-90C0-46E0-B603-85FDF667A952}"/>
    <dgm:cxn modelId="{62A7CA40-2A5C-4B18-8618-B6CF8BE6C149}" type="presOf" srcId="{A208C5CC-7531-4D07-82DC-BC4D4F9A9B94}" destId="{8CDDB6F6-B5DD-4665-BE3F-DCEFD28D44F7}" srcOrd="0" destOrd="0" presId="urn:microsoft.com/office/officeart/2011/layout/CircleProcess"/>
    <dgm:cxn modelId="{7EB5A35B-C39A-4484-A570-92708E0E8AFC}" srcId="{5001B5D2-CFB6-4018-B6B3-4EC6032E3200}" destId="{87873891-A150-4B0D-B088-3437C157B75E}" srcOrd="3" destOrd="0" parTransId="{09327A50-6596-4E3B-AE4B-37C1D5EF3615}" sibTransId="{6DE5AF90-1A92-45E5-8BF7-538A7077022B}"/>
    <dgm:cxn modelId="{0A10126D-DD77-43B6-B9A5-BE7A9C77B425}" type="presOf" srcId="{277774D7-C869-4699-8654-521321A1898C}" destId="{C62B4666-6DC4-4D75-A9BF-5650B13F70BF}" srcOrd="1" destOrd="0" presId="urn:microsoft.com/office/officeart/2011/layout/CircleProcess"/>
    <dgm:cxn modelId="{7F25596F-12C1-456B-AED0-B34EED600C45}" srcId="{5001B5D2-CFB6-4018-B6B3-4EC6032E3200}" destId="{A208C5CC-7531-4D07-82DC-BC4D4F9A9B94}" srcOrd="0" destOrd="0" parTransId="{FEC7E490-B821-4D1D-9F8E-88E59630FEA8}" sibTransId="{481BD1D2-EA70-4874-A339-974AFFAAF35F}"/>
    <dgm:cxn modelId="{DFB80776-02C6-45B8-9FC6-AF74A5DC637C}" type="presOf" srcId="{5001B5D2-CFB6-4018-B6B3-4EC6032E3200}" destId="{3967F085-E204-474C-B07C-99FF20819997}" srcOrd="0" destOrd="0" presId="urn:microsoft.com/office/officeart/2011/layout/CircleProcess"/>
    <dgm:cxn modelId="{26F42656-7C55-4F8C-98C4-3488135F5F3A}" type="presOf" srcId="{277774D7-C869-4699-8654-521321A1898C}" destId="{0868E73F-4CD2-4FAA-9887-41C88DDD1C5B}" srcOrd="0" destOrd="0" presId="urn:microsoft.com/office/officeart/2011/layout/CircleProcess"/>
    <dgm:cxn modelId="{D0BD718C-2D36-4D33-A89A-4E70712EC94A}" type="presOf" srcId="{2323A701-49BA-4ED8-8148-5F8F1AE7B315}" destId="{626A73EA-84DB-4DCD-B02A-32D820F69F71}" srcOrd="1" destOrd="0" presId="urn:microsoft.com/office/officeart/2011/layout/CircleProcess"/>
    <dgm:cxn modelId="{E33ED891-74C1-401E-941D-DF4639068770}" srcId="{5001B5D2-CFB6-4018-B6B3-4EC6032E3200}" destId="{277774D7-C869-4699-8654-521321A1898C}" srcOrd="4" destOrd="0" parTransId="{46E8B698-48FC-4C8C-ABD1-E1DA1E4BD2AA}" sibTransId="{5675B212-7F99-4322-9AE0-271B2ACB9215}"/>
    <dgm:cxn modelId="{6BBFCB96-C634-4541-888C-19F0F23569DD}" type="presOf" srcId="{87873891-A150-4B0D-B088-3437C157B75E}" destId="{53118DF1-B96E-4B91-93C1-E7F32B62558D}" srcOrd="0" destOrd="0" presId="urn:microsoft.com/office/officeart/2011/layout/CircleProcess"/>
    <dgm:cxn modelId="{987CA5EC-5B96-45EC-878C-340ECF9DC934}" srcId="{5001B5D2-CFB6-4018-B6B3-4EC6032E3200}" destId="{FCC718BE-0FA4-4722-8287-0D058865D8C3}" srcOrd="5" destOrd="0" parTransId="{387DBFF2-CD1A-46C0-B534-F5577D23ED42}" sibTransId="{2B9D3E03-CF2E-4ED8-B25F-B041EF6BBD33}"/>
    <dgm:cxn modelId="{75D859EF-1BA0-4ABC-9612-2EFF434722E0}" type="presOf" srcId="{FCC718BE-0FA4-4722-8287-0D058865D8C3}" destId="{82CB85CA-E6C7-45C7-B666-F41582CF2639}" srcOrd="0" destOrd="0" presId="urn:microsoft.com/office/officeart/2011/layout/CircleProcess"/>
    <dgm:cxn modelId="{32DEBEF0-B390-41BD-99E0-A9A8ED737520}" type="presOf" srcId="{31A8CA38-6E14-465D-AA0B-B956BE22BC58}" destId="{9B6260B6-B2B5-47B7-9E96-B0DCE6A611C2}" srcOrd="0" destOrd="0" presId="urn:microsoft.com/office/officeart/2011/layout/CircleProcess"/>
    <dgm:cxn modelId="{E84E2BF3-9512-42F3-B9FB-5D6035285EF4}" srcId="{5001B5D2-CFB6-4018-B6B3-4EC6032E3200}" destId="{2323A701-49BA-4ED8-8148-5F8F1AE7B315}" srcOrd="2" destOrd="0" parTransId="{8D2A2DE5-9E75-4182-BEBD-376275D41EF8}" sibTransId="{7DC52494-3C8C-4C12-8953-AC0A4046A104}"/>
    <dgm:cxn modelId="{1A040FFC-98A7-45D9-8288-610E7803BE85}" type="presOf" srcId="{70DDAB1D-56C1-4766-8160-04BD61DD069F}" destId="{35426DD3-DE98-4938-8754-C91A7E0030B1}" srcOrd="0" destOrd="0" presId="urn:microsoft.com/office/officeart/2011/layout/CircleProcess"/>
    <dgm:cxn modelId="{C28820A3-6590-4D90-B8B4-A6DEEB526F5E}" type="presParOf" srcId="{3967F085-E204-474C-B07C-99FF20819997}" destId="{E14184C9-FD94-47B2-A17D-8F102111D57D}" srcOrd="0" destOrd="0" presId="urn:microsoft.com/office/officeart/2011/layout/CircleProcess"/>
    <dgm:cxn modelId="{DD354A2F-4756-42E2-B34D-646C2697C750}" type="presParOf" srcId="{E14184C9-FD94-47B2-A17D-8F102111D57D}" destId="{094D2E96-41FE-4658-B38B-BD76D49788AE}" srcOrd="0" destOrd="0" presId="urn:microsoft.com/office/officeart/2011/layout/CircleProcess"/>
    <dgm:cxn modelId="{079B7AAC-382A-4948-B72B-54CF4253E1DD}" type="presParOf" srcId="{3967F085-E204-474C-B07C-99FF20819997}" destId="{EAEBA64E-E985-4949-A53A-63E148164DB4}" srcOrd="1" destOrd="0" presId="urn:microsoft.com/office/officeart/2011/layout/CircleProcess"/>
    <dgm:cxn modelId="{966E1A20-57DF-4692-B4AA-D5FDDF44E804}" type="presParOf" srcId="{EAEBA64E-E985-4949-A53A-63E148164DB4}" destId="{9B6260B6-B2B5-47B7-9E96-B0DCE6A611C2}" srcOrd="0" destOrd="0" presId="urn:microsoft.com/office/officeart/2011/layout/CircleProcess"/>
    <dgm:cxn modelId="{6D3A9D58-37BA-4ADD-9855-6AA8960AD3EC}" type="presParOf" srcId="{3967F085-E204-474C-B07C-99FF20819997}" destId="{43AA6BD8-700E-47D2-8CDF-E875A389A43F}" srcOrd="2" destOrd="0" presId="urn:microsoft.com/office/officeart/2011/layout/CircleProcess"/>
    <dgm:cxn modelId="{497434B0-DB20-4EC6-AB51-C21E2F0476B6}" type="presParOf" srcId="{3967F085-E204-474C-B07C-99FF20819997}" destId="{E4A998BE-B529-436D-83F4-D069319A1E2A}" srcOrd="3" destOrd="0" presId="urn:microsoft.com/office/officeart/2011/layout/CircleProcess"/>
    <dgm:cxn modelId="{5E284D47-5AFC-431F-901A-6F235ACD6635}" type="presParOf" srcId="{E4A998BE-B529-436D-83F4-D069319A1E2A}" destId="{37BEBC4A-D68D-4320-81BD-EFF52580A5C1}" srcOrd="0" destOrd="0" presId="urn:microsoft.com/office/officeart/2011/layout/CircleProcess"/>
    <dgm:cxn modelId="{5DD923B7-21B1-4BDC-8C30-F4E49E5D62B5}" type="presParOf" srcId="{3967F085-E204-474C-B07C-99FF20819997}" destId="{D543A029-74F1-48F0-9814-A106975C833C}" srcOrd="4" destOrd="0" presId="urn:microsoft.com/office/officeart/2011/layout/CircleProcess"/>
    <dgm:cxn modelId="{A9966A3C-D3EA-4547-9D92-0D4F953D1C8C}" type="presParOf" srcId="{D543A029-74F1-48F0-9814-A106975C833C}" destId="{82CB85CA-E6C7-45C7-B666-F41582CF2639}" srcOrd="0" destOrd="0" presId="urn:microsoft.com/office/officeart/2011/layout/CircleProcess"/>
    <dgm:cxn modelId="{D6BBDA6F-BD8C-4DC9-8B91-0C4C29BA2597}" type="presParOf" srcId="{3967F085-E204-474C-B07C-99FF20819997}" destId="{82AA789E-43EB-469C-A2BD-0BB0E41F8C82}" srcOrd="5" destOrd="0" presId="urn:microsoft.com/office/officeart/2011/layout/CircleProcess"/>
    <dgm:cxn modelId="{6A126656-E872-4BF6-8B8C-4B2D732CA095}" type="presParOf" srcId="{3967F085-E204-474C-B07C-99FF20819997}" destId="{A47F0791-0F4E-4991-B19B-F772930C0422}" srcOrd="6" destOrd="0" presId="urn:microsoft.com/office/officeart/2011/layout/CircleProcess"/>
    <dgm:cxn modelId="{47580095-22D9-4AEE-B03E-3D5162F0766E}" type="presParOf" srcId="{A47F0791-0F4E-4991-B19B-F772930C0422}" destId="{644676E9-0AC3-4DED-B001-9F88037B92E2}" srcOrd="0" destOrd="0" presId="urn:microsoft.com/office/officeart/2011/layout/CircleProcess"/>
    <dgm:cxn modelId="{DC3A25BB-5E4C-432E-85DA-E89593696F4C}" type="presParOf" srcId="{3967F085-E204-474C-B07C-99FF20819997}" destId="{2D7E93C9-B26E-4CB3-9C8F-301E085FC2E1}" srcOrd="7" destOrd="0" presId="urn:microsoft.com/office/officeart/2011/layout/CircleProcess"/>
    <dgm:cxn modelId="{4EDAA6B7-1116-4DC0-AA8D-82E1D8F1C5EE}" type="presParOf" srcId="{2D7E93C9-B26E-4CB3-9C8F-301E085FC2E1}" destId="{0868E73F-4CD2-4FAA-9887-41C88DDD1C5B}" srcOrd="0" destOrd="0" presId="urn:microsoft.com/office/officeart/2011/layout/CircleProcess"/>
    <dgm:cxn modelId="{28D1495F-3DF1-45CC-9A3B-62B09B122F98}" type="presParOf" srcId="{3967F085-E204-474C-B07C-99FF20819997}" destId="{C62B4666-6DC4-4D75-A9BF-5650B13F70BF}" srcOrd="8" destOrd="0" presId="urn:microsoft.com/office/officeart/2011/layout/CircleProcess"/>
    <dgm:cxn modelId="{2186D7AC-EE3F-45CF-9DC4-3CEB4A2BC287}" type="presParOf" srcId="{3967F085-E204-474C-B07C-99FF20819997}" destId="{EBFC1486-FAEC-4BED-985D-DCB5C3BA5103}" srcOrd="9" destOrd="0" presId="urn:microsoft.com/office/officeart/2011/layout/CircleProcess"/>
    <dgm:cxn modelId="{BE05A7BB-D8AF-461D-85BB-7EBA2AE20B70}" type="presParOf" srcId="{EBFC1486-FAEC-4BED-985D-DCB5C3BA5103}" destId="{4817BBCE-13BE-4388-8CAA-F5180F60512A}" srcOrd="0" destOrd="0" presId="urn:microsoft.com/office/officeart/2011/layout/CircleProcess"/>
    <dgm:cxn modelId="{A074D056-D9A4-4490-B0C1-97A064F4FF7D}" type="presParOf" srcId="{3967F085-E204-474C-B07C-99FF20819997}" destId="{89A7DB08-9BF5-4BC4-AA2C-8C348E045FDF}" srcOrd="10" destOrd="0" presId="urn:microsoft.com/office/officeart/2011/layout/CircleProcess"/>
    <dgm:cxn modelId="{12E5B7B3-64C1-4912-A7B3-A27BA2B4A0EB}" type="presParOf" srcId="{89A7DB08-9BF5-4BC4-AA2C-8C348E045FDF}" destId="{53118DF1-B96E-4B91-93C1-E7F32B62558D}" srcOrd="0" destOrd="0" presId="urn:microsoft.com/office/officeart/2011/layout/CircleProcess"/>
    <dgm:cxn modelId="{F9DEAAD4-52F3-437A-8B28-FDBFA5AE24F1}" type="presParOf" srcId="{3967F085-E204-474C-B07C-99FF20819997}" destId="{9EE37147-CB57-4B1F-92D9-6F59F7C24D24}" srcOrd="11" destOrd="0" presId="urn:microsoft.com/office/officeart/2011/layout/CircleProcess"/>
    <dgm:cxn modelId="{B896A5D4-B273-4824-8878-E7773A02B246}" type="presParOf" srcId="{3967F085-E204-474C-B07C-99FF20819997}" destId="{0B649E10-DFCB-47D4-B33D-BCB59229C497}" srcOrd="12" destOrd="0" presId="urn:microsoft.com/office/officeart/2011/layout/CircleProcess"/>
    <dgm:cxn modelId="{AF9593AC-509A-4B3A-BD80-EDFEABCC6B83}" type="presParOf" srcId="{0B649E10-DFCB-47D4-B33D-BCB59229C497}" destId="{D74E3650-5FD7-4549-A717-AAC7EAD9E2E5}" srcOrd="0" destOrd="0" presId="urn:microsoft.com/office/officeart/2011/layout/CircleProcess"/>
    <dgm:cxn modelId="{8D0C19CF-0932-4FEE-B2C4-DF1BF7B407B9}" type="presParOf" srcId="{3967F085-E204-474C-B07C-99FF20819997}" destId="{4DE87C04-AE16-4EE1-8C29-2D303982AB8B}" srcOrd="13" destOrd="0" presId="urn:microsoft.com/office/officeart/2011/layout/CircleProcess"/>
    <dgm:cxn modelId="{31E90E4F-E8EC-430B-8650-03B471C54EC0}" type="presParOf" srcId="{4DE87C04-AE16-4EE1-8C29-2D303982AB8B}" destId="{80FF6A02-4074-4B78-9C99-91824AD518BA}" srcOrd="0" destOrd="0" presId="urn:microsoft.com/office/officeart/2011/layout/CircleProcess"/>
    <dgm:cxn modelId="{A260E264-B85F-4BD9-9D2F-D38763A90268}" type="presParOf" srcId="{3967F085-E204-474C-B07C-99FF20819997}" destId="{626A73EA-84DB-4DCD-B02A-32D820F69F71}" srcOrd="14" destOrd="0" presId="urn:microsoft.com/office/officeart/2011/layout/CircleProcess"/>
    <dgm:cxn modelId="{E2EF3F96-6E6C-4612-8E32-1AC199F33FDF}" type="presParOf" srcId="{3967F085-E204-474C-B07C-99FF20819997}" destId="{0C7DEB95-58BA-449D-94D6-22D4415B3557}" srcOrd="15" destOrd="0" presId="urn:microsoft.com/office/officeart/2011/layout/CircleProcess"/>
    <dgm:cxn modelId="{4F835EC4-0C5D-4060-B9C8-47554A4ED5F5}" type="presParOf" srcId="{0C7DEB95-58BA-449D-94D6-22D4415B3557}" destId="{51F7AC6A-6BD0-4719-9249-1FAE19CE7411}" srcOrd="0" destOrd="0" presId="urn:microsoft.com/office/officeart/2011/layout/CircleProcess"/>
    <dgm:cxn modelId="{21B40B0B-DACD-4808-B991-FB4B7C1836F1}" type="presParOf" srcId="{3967F085-E204-474C-B07C-99FF20819997}" destId="{E40FD64E-FB8D-4390-8655-9D0F8678A1B3}" srcOrd="16" destOrd="0" presId="urn:microsoft.com/office/officeart/2011/layout/CircleProcess"/>
    <dgm:cxn modelId="{5374D860-769A-45C1-80F5-050B555EC7A9}" type="presParOf" srcId="{E40FD64E-FB8D-4390-8655-9D0F8678A1B3}" destId="{35426DD3-DE98-4938-8754-C91A7E0030B1}" srcOrd="0" destOrd="0" presId="urn:microsoft.com/office/officeart/2011/layout/CircleProcess"/>
    <dgm:cxn modelId="{9BCADC46-F455-4292-AB73-5642A564F295}" type="presParOf" srcId="{3967F085-E204-474C-B07C-99FF20819997}" destId="{4B3D9FBB-7E45-4244-A7F1-249D1DDAB629}" srcOrd="17" destOrd="0" presId="urn:microsoft.com/office/officeart/2011/layout/CircleProcess"/>
    <dgm:cxn modelId="{F30BFF8D-29C2-425A-B992-B388DE65CD88}" type="presParOf" srcId="{3967F085-E204-474C-B07C-99FF20819997}" destId="{7A3C8585-F1B1-4B7D-92FF-5C0A0949E001}" srcOrd="18" destOrd="0" presId="urn:microsoft.com/office/officeart/2011/layout/CircleProcess"/>
    <dgm:cxn modelId="{D8F25838-2961-4936-BF3A-5599A230BB46}" type="presParOf" srcId="{7A3C8585-F1B1-4B7D-92FF-5C0A0949E001}" destId="{2CCE579F-1280-4321-9A06-19B56842FE7A}" srcOrd="0" destOrd="0" presId="urn:microsoft.com/office/officeart/2011/layout/CircleProcess"/>
    <dgm:cxn modelId="{0E21BCCD-85BC-4BEF-8BC3-A210F370704F}" type="presParOf" srcId="{3967F085-E204-474C-B07C-99FF20819997}" destId="{B29D1F7B-89A6-4038-ADD1-E01B21D2176F}" srcOrd="19" destOrd="0" presId="urn:microsoft.com/office/officeart/2011/layout/CircleProcess"/>
    <dgm:cxn modelId="{6BC8A527-CAD5-4536-9B32-C6F552315038}" type="presParOf" srcId="{B29D1F7B-89A6-4038-ADD1-E01B21D2176F}" destId="{8CDDB6F6-B5DD-4665-BE3F-DCEFD28D44F7}" srcOrd="0" destOrd="0" presId="urn:microsoft.com/office/officeart/2011/layout/CircleProcess"/>
    <dgm:cxn modelId="{BBCCF85F-8229-41BC-A296-C3E4F36F40A9}" type="presParOf" srcId="{3967F085-E204-474C-B07C-99FF20819997}" destId="{3DF52B98-0489-4377-81D0-7CC52DCEE56F}" srcOrd="20" destOrd="0" presId="urn:microsoft.com/office/officeart/2011/layout/CircleProcess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5001B5D2-CFB6-4018-B6B3-4EC6032E3200}" type="doc">
      <dgm:prSet loTypeId="urn:microsoft.com/office/officeart/2011/layout/CircleProcess" loCatId="process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GB"/>
        </a:p>
      </dgm:t>
    </dgm:pt>
    <dgm:pt modelId="{A208C5CC-7531-4D07-82DC-BC4D4F9A9B94}">
      <dgm:prSet phldrT="[Text]"/>
      <dgm:spPr/>
      <dgm:t>
        <a:bodyPr/>
        <a:lstStyle/>
        <a:p>
          <a:r>
            <a:rPr lang="en-GB" dirty="0"/>
            <a:t>Automatically recall (without reference to rhymes, counting or other aids), number bonds to 5 (including subtraction facts) and some number bonds to 10 (including doubling facts).</a:t>
          </a:r>
        </a:p>
      </dgm:t>
    </dgm:pt>
    <dgm:pt modelId="{FEC7E490-B821-4D1D-9F8E-88E59630FEA8}" type="parTrans" cxnId="{7F25596F-12C1-456B-AED0-B34EED600C45}">
      <dgm:prSet/>
      <dgm:spPr/>
      <dgm:t>
        <a:bodyPr/>
        <a:lstStyle/>
        <a:p>
          <a:endParaRPr lang="en-GB"/>
        </a:p>
      </dgm:t>
    </dgm:pt>
    <dgm:pt modelId="{481BD1D2-EA70-4874-A339-974AFFAAF35F}" type="sibTrans" cxnId="{7F25596F-12C1-456B-AED0-B34EED600C45}">
      <dgm:prSet/>
      <dgm:spPr/>
      <dgm:t>
        <a:bodyPr/>
        <a:lstStyle/>
        <a:p>
          <a:endParaRPr lang="en-GB"/>
        </a:p>
      </dgm:t>
    </dgm:pt>
    <dgm:pt modelId="{2323A701-49BA-4ED8-8148-5F8F1AE7B315}">
      <dgm:prSet phldrT="[Text]"/>
      <dgm:spPr/>
      <dgm:t>
        <a:bodyPr/>
        <a:lstStyle/>
        <a:p>
          <a:r>
            <a:rPr lang="en-GB" dirty="0"/>
            <a:t>Read, write an interpret mathematical statements involving addition (+), subtraction (-) and equals (=) signs.</a:t>
          </a:r>
        </a:p>
        <a:p>
          <a:r>
            <a:rPr lang="en-GB" dirty="0"/>
            <a:t>Represent and use number bonds and related subtraction facts within 20.</a:t>
          </a:r>
        </a:p>
        <a:p>
          <a:r>
            <a:rPr lang="en-GB" dirty="0"/>
            <a:t>Add and subtract one-digit and two-digit numbers to 20, including zero.</a:t>
          </a:r>
        </a:p>
        <a:p>
          <a:r>
            <a:rPr lang="en-GB" dirty="0"/>
            <a:t>Solve one-step and two-step problems that involve addition and subtraction, using concrete objects and pictorial representations, and missing number problems such as 7 = __ - 9</a:t>
          </a:r>
        </a:p>
      </dgm:t>
    </dgm:pt>
    <dgm:pt modelId="{8D2A2DE5-9E75-4182-BEBD-376275D41EF8}" type="parTrans" cxnId="{E84E2BF3-9512-42F3-B9FB-5D6035285EF4}">
      <dgm:prSet/>
      <dgm:spPr/>
      <dgm:t>
        <a:bodyPr/>
        <a:lstStyle/>
        <a:p>
          <a:endParaRPr lang="en-GB"/>
        </a:p>
      </dgm:t>
    </dgm:pt>
    <dgm:pt modelId="{7DC52494-3C8C-4C12-8953-AC0A4046A104}" type="sibTrans" cxnId="{E84E2BF3-9512-42F3-B9FB-5D6035285EF4}">
      <dgm:prSet/>
      <dgm:spPr/>
      <dgm:t>
        <a:bodyPr/>
        <a:lstStyle/>
        <a:p>
          <a:endParaRPr lang="en-GB"/>
        </a:p>
      </dgm:t>
    </dgm:pt>
    <dgm:pt modelId="{87873891-A150-4B0D-B088-3437C157B75E}">
      <dgm:prSet phldrT="[Text]"/>
      <dgm:spPr/>
      <dgm:t>
        <a:bodyPr/>
        <a:lstStyle/>
        <a:p>
          <a:r>
            <a:rPr lang="en-GB" dirty="0"/>
            <a:t>Add and subtract numbers mentally:  three digits to 1s, 10s and 100s.</a:t>
          </a:r>
        </a:p>
        <a:p>
          <a:r>
            <a:rPr lang="en-GB" dirty="0"/>
            <a:t>Add and subtract numbers with up to 3 digits, using the formal written method of columnar addition and subtraction.</a:t>
          </a:r>
        </a:p>
        <a:p>
          <a:r>
            <a:rPr lang="en-GB" dirty="0"/>
            <a:t>Estimate the answer to a calculations and the inverse operations to check answers.</a:t>
          </a:r>
        </a:p>
        <a:p>
          <a:r>
            <a:rPr lang="en-GB" dirty="0"/>
            <a:t>Solve problems, including missing number problems, using number facts, place value, and more complex addition and subtraction,</a:t>
          </a:r>
        </a:p>
      </dgm:t>
    </dgm:pt>
    <dgm:pt modelId="{09327A50-6596-4E3B-AE4B-37C1D5EF3615}" type="parTrans" cxnId="{7EB5A35B-C39A-4484-A570-92708E0E8AFC}">
      <dgm:prSet/>
      <dgm:spPr/>
      <dgm:t>
        <a:bodyPr/>
        <a:lstStyle/>
        <a:p>
          <a:endParaRPr lang="en-GB"/>
        </a:p>
      </dgm:t>
    </dgm:pt>
    <dgm:pt modelId="{6DE5AF90-1A92-45E5-8BF7-538A7077022B}" type="sibTrans" cxnId="{7EB5A35B-C39A-4484-A570-92708E0E8AFC}">
      <dgm:prSet/>
      <dgm:spPr/>
      <dgm:t>
        <a:bodyPr/>
        <a:lstStyle/>
        <a:p>
          <a:endParaRPr lang="en-GB"/>
        </a:p>
      </dgm:t>
    </dgm:pt>
    <dgm:pt modelId="{277774D7-C869-4699-8654-521321A1898C}">
      <dgm:prSet phldrT="[Text]"/>
      <dgm:spPr/>
      <dgm:t>
        <a:bodyPr/>
        <a:lstStyle/>
        <a:p>
          <a:r>
            <a:rPr lang="en-GB" dirty="0"/>
            <a:t>Add and subtract numbers with up to 4 digits using</a:t>
          </a:r>
        </a:p>
        <a:p>
          <a:r>
            <a:rPr lang="en-GB" dirty="0"/>
            <a:t>Estimate and use inverse operations to check answers to calculations.</a:t>
          </a:r>
        </a:p>
        <a:p>
          <a:r>
            <a:rPr lang="en-GB" dirty="0"/>
            <a:t>Solve addition and subtraction two-step problems in contexts, deciding which operations to use and why.</a:t>
          </a:r>
        </a:p>
      </dgm:t>
    </dgm:pt>
    <dgm:pt modelId="{46E8B698-48FC-4C8C-ABD1-E1DA1E4BD2AA}" type="parTrans" cxnId="{E33ED891-74C1-401E-941D-DF4639068770}">
      <dgm:prSet/>
      <dgm:spPr/>
      <dgm:t>
        <a:bodyPr/>
        <a:lstStyle/>
        <a:p>
          <a:endParaRPr lang="en-GB"/>
        </a:p>
      </dgm:t>
    </dgm:pt>
    <dgm:pt modelId="{5675B212-7F99-4322-9AE0-271B2ACB9215}" type="sibTrans" cxnId="{E33ED891-74C1-401E-941D-DF4639068770}">
      <dgm:prSet/>
      <dgm:spPr/>
      <dgm:t>
        <a:bodyPr/>
        <a:lstStyle/>
        <a:p>
          <a:endParaRPr lang="en-GB"/>
        </a:p>
      </dgm:t>
    </dgm:pt>
    <dgm:pt modelId="{FCC718BE-0FA4-4722-8287-0D058865D8C3}">
      <dgm:prSet phldrT="[Text]"/>
      <dgm:spPr/>
      <dgm:t>
        <a:bodyPr/>
        <a:lstStyle/>
        <a:p>
          <a:r>
            <a:rPr lang="en-GB" dirty="0"/>
            <a:t>Add and subtract whole numbers with more than 4-digits including using formal written methods (columnar addition and subtraction).</a:t>
          </a:r>
        </a:p>
        <a:p>
          <a:r>
            <a:rPr lang="en-GB" dirty="0"/>
            <a:t>Add and subtract numbers mentally with increasingly large numbers.</a:t>
          </a:r>
        </a:p>
        <a:p>
          <a:r>
            <a:rPr lang="en-GB" dirty="0"/>
            <a:t>Use rounding to check answers to calculations and determine, in the context of a problem, levels of accuracy.</a:t>
          </a:r>
        </a:p>
        <a:p>
          <a:r>
            <a:rPr lang="en-GB" dirty="0"/>
            <a:t>Solve addition and subtraction multi-step problems in contexts, deciding which operations and methods to use and why.</a:t>
          </a:r>
        </a:p>
      </dgm:t>
    </dgm:pt>
    <dgm:pt modelId="{387DBFF2-CD1A-46C0-B534-F5577D23ED42}" type="parTrans" cxnId="{987CA5EC-5B96-45EC-878C-340ECF9DC934}">
      <dgm:prSet/>
      <dgm:spPr/>
      <dgm:t>
        <a:bodyPr/>
        <a:lstStyle/>
        <a:p>
          <a:endParaRPr lang="en-GB"/>
        </a:p>
      </dgm:t>
    </dgm:pt>
    <dgm:pt modelId="{2B9D3E03-CF2E-4ED8-B25F-B041EF6BBD33}" type="sibTrans" cxnId="{987CA5EC-5B96-45EC-878C-340ECF9DC934}">
      <dgm:prSet/>
      <dgm:spPr/>
      <dgm:t>
        <a:bodyPr/>
        <a:lstStyle/>
        <a:p>
          <a:endParaRPr lang="en-GB"/>
        </a:p>
      </dgm:t>
    </dgm:pt>
    <dgm:pt modelId="{31A8CA38-6E14-465D-AA0B-B956BE22BC58}">
      <dgm:prSet phldrT="[Text]"/>
      <dgm:spPr/>
      <dgm:t>
        <a:bodyPr/>
        <a:lstStyle/>
        <a:p>
          <a:r>
            <a:rPr lang="en-GB" dirty="0"/>
            <a:t>Add and subtract numbers mentally with increasingly large numbers.</a:t>
          </a:r>
        </a:p>
        <a:p>
          <a:r>
            <a:rPr lang="en-GB" dirty="0"/>
            <a:t>Add and subtract whole numbers with more than 4 digits, including using formal written methods.</a:t>
          </a:r>
        </a:p>
        <a:p>
          <a:r>
            <a:rPr lang="en-GB" dirty="0"/>
            <a:t>Solve addition multi-step problems in contexts, deciding which methods to use and why.</a:t>
          </a:r>
        </a:p>
        <a:p>
          <a:r>
            <a:rPr lang="en-GB" dirty="0"/>
            <a:t>Use rounding to check answers to calculations and determine, in the context of a problem, levels of accuracy.</a:t>
          </a:r>
        </a:p>
        <a:p>
          <a:r>
            <a:rPr lang="en-GB" dirty="0"/>
            <a:t>Solve multi-step problems in contexts, deciding which methods to use and why.</a:t>
          </a:r>
        </a:p>
        <a:p>
          <a:endParaRPr lang="en-GB" dirty="0"/>
        </a:p>
      </dgm:t>
    </dgm:pt>
    <dgm:pt modelId="{D7A79BD0-6C23-4B8F-AAFC-72F1F74CA878}" type="parTrans" cxnId="{27C3D739-39F5-4E80-8C99-02F4A1E549E8}">
      <dgm:prSet/>
      <dgm:spPr/>
      <dgm:t>
        <a:bodyPr/>
        <a:lstStyle/>
        <a:p>
          <a:endParaRPr lang="en-GB"/>
        </a:p>
      </dgm:t>
    </dgm:pt>
    <dgm:pt modelId="{E07C4AD3-90C0-46E0-B603-85FDF667A952}" type="sibTrans" cxnId="{27C3D739-39F5-4E80-8C99-02F4A1E549E8}">
      <dgm:prSet/>
      <dgm:spPr/>
      <dgm:t>
        <a:bodyPr/>
        <a:lstStyle/>
        <a:p>
          <a:endParaRPr lang="en-GB"/>
        </a:p>
      </dgm:t>
    </dgm:pt>
    <dgm:pt modelId="{ADEB9CD4-A9E4-4840-B5E1-8EC207321FA8}">
      <dgm:prSet phldrT="[Text]"/>
      <dgm:spPr/>
      <dgm:t>
        <a:bodyPr/>
        <a:lstStyle/>
        <a:p>
          <a:r>
            <a:rPr lang="en-GB" dirty="0"/>
            <a:t>Solve problems with addition and subtraction</a:t>
          </a:r>
        </a:p>
        <a:p>
          <a:r>
            <a:rPr lang="en-GB" dirty="0"/>
            <a:t>Recall and use addition and subtraction facts to 20, deriving facts to 100</a:t>
          </a:r>
        </a:p>
        <a:p>
          <a:r>
            <a:rPr lang="en-GB" dirty="0"/>
            <a:t>Add and subtract 2-digit number to one-digit, two-digit and tens, two two-digit numbers</a:t>
          </a:r>
        </a:p>
        <a:p>
          <a:r>
            <a:rPr lang="en-GB" dirty="0"/>
            <a:t>Show addition as commutative</a:t>
          </a:r>
        </a:p>
        <a:p>
          <a:r>
            <a:rPr lang="en-GB" dirty="0"/>
            <a:t>Use inverse relationship to solve missing number problems</a:t>
          </a:r>
        </a:p>
      </dgm:t>
    </dgm:pt>
    <dgm:pt modelId="{C0C6407A-EADA-43A2-8756-9C17CCDA5382}" type="parTrans" cxnId="{CAC69FCA-E94C-46A8-817E-AF3C8B812D69}">
      <dgm:prSet/>
      <dgm:spPr/>
      <dgm:t>
        <a:bodyPr/>
        <a:lstStyle/>
        <a:p>
          <a:endParaRPr lang="en-GB"/>
        </a:p>
      </dgm:t>
    </dgm:pt>
    <dgm:pt modelId="{AE959029-7E28-4B9B-AA24-EB4CCC883D20}" type="sibTrans" cxnId="{CAC69FCA-E94C-46A8-817E-AF3C8B812D69}">
      <dgm:prSet/>
      <dgm:spPr/>
      <dgm:t>
        <a:bodyPr/>
        <a:lstStyle/>
        <a:p>
          <a:endParaRPr lang="en-GB"/>
        </a:p>
      </dgm:t>
    </dgm:pt>
    <dgm:pt modelId="{3967F085-E204-474C-B07C-99FF20819997}" type="pres">
      <dgm:prSet presAssocID="{5001B5D2-CFB6-4018-B6B3-4EC6032E3200}" presName="Name0" presStyleCnt="0">
        <dgm:presLayoutVars>
          <dgm:chMax val="11"/>
          <dgm:chPref val="11"/>
          <dgm:dir/>
          <dgm:resizeHandles/>
        </dgm:presLayoutVars>
      </dgm:prSet>
      <dgm:spPr/>
    </dgm:pt>
    <dgm:pt modelId="{EDEA3287-03FE-40C1-8EE8-2DBF580A942C}" type="pres">
      <dgm:prSet presAssocID="{31A8CA38-6E14-465D-AA0B-B956BE22BC58}" presName="Accent7" presStyleCnt="0"/>
      <dgm:spPr/>
    </dgm:pt>
    <dgm:pt modelId="{094D2E96-41FE-4658-B38B-BD76D49788AE}" type="pres">
      <dgm:prSet presAssocID="{31A8CA38-6E14-465D-AA0B-B956BE22BC58}" presName="Accent" presStyleLbl="node1" presStyleIdx="0" presStyleCnt="7"/>
      <dgm:spPr/>
    </dgm:pt>
    <dgm:pt modelId="{9C8B0A5B-84D2-43CA-9180-C31D1BB412AF}" type="pres">
      <dgm:prSet presAssocID="{31A8CA38-6E14-465D-AA0B-B956BE22BC58}" presName="ParentBackground7" presStyleCnt="0"/>
      <dgm:spPr/>
    </dgm:pt>
    <dgm:pt modelId="{9B6260B6-B2B5-47B7-9E96-B0DCE6A611C2}" type="pres">
      <dgm:prSet presAssocID="{31A8CA38-6E14-465D-AA0B-B956BE22BC58}" presName="ParentBackground" presStyleLbl="fgAcc1" presStyleIdx="0" presStyleCnt="7"/>
      <dgm:spPr/>
    </dgm:pt>
    <dgm:pt modelId="{53FB903E-8D41-4EB7-9088-60CB17FF66F6}" type="pres">
      <dgm:prSet presAssocID="{31A8CA38-6E14-465D-AA0B-B956BE22BC58}" presName="Parent7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76D25D02-F228-4D69-B15D-DBA734D5740B}" type="pres">
      <dgm:prSet presAssocID="{FCC718BE-0FA4-4722-8287-0D058865D8C3}" presName="Accent6" presStyleCnt="0"/>
      <dgm:spPr/>
    </dgm:pt>
    <dgm:pt modelId="{37BEBC4A-D68D-4320-81BD-EFF52580A5C1}" type="pres">
      <dgm:prSet presAssocID="{FCC718BE-0FA4-4722-8287-0D058865D8C3}" presName="Accent" presStyleLbl="node1" presStyleIdx="1" presStyleCnt="7"/>
      <dgm:spPr/>
    </dgm:pt>
    <dgm:pt modelId="{07C577C4-D3E7-453A-9BA3-42F48A4428C3}" type="pres">
      <dgm:prSet presAssocID="{FCC718BE-0FA4-4722-8287-0D058865D8C3}" presName="ParentBackground6" presStyleCnt="0"/>
      <dgm:spPr/>
    </dgm:pt>
    <dgm:pt modelId="{82CB85CA-E6C7-45C7-B666-F41582CF2639}" type="pres">
      <dgm:prSet presAssocID="{FCC718BE-0FA4-4722-8287-0D058865D8C3}" presName="ParentBackground" presStyleLbl="fgAcc1" presStyleIdx="1" presStyleCnt="7"/>
      <dgm:spPr/>
    </dgm:pt>
    <dgm:pt modelId="{96840B9D-0317-4C86-9A3F-DDB8A00C9AC0}" type="pres">
      <dgm:prSet presAssocID="{FCC718BE-0FA4-4722-8287-0D058865D8C3}" presName="Parent6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E5F7DB46-33FE-4F69-87B9-4A209278286D}" type="pres">
      <dgm:prSet presAssocID="{277774D7-C869-4699-8654-521321A1898C}" presName="Accent5" presStyleCnt="0"/>
      <dgm:spPr/>
    </dgm:pt>
    <dgm:pt modelId="{644676E9-0AC3-4DED-B001-9F88037B92E2}" type="pres">
      <dgm:prSet presAssocID="{277774D7-C869-4699-8654-521321A1898C}" presName="Accent" presStyleLbl="node1" presStyleIdx="2" presStyleCnt="7"/>
      <dgm:spPr/>
    </dgm:pt>
    <dgm:pt modelId="{FEA4C2BD-7936-49D8-AB65-F4A267E6829B}" type="pres">
      <dgm:prSet presAssocID="{277774D7-C869-4699-8654-521321A1898C}" presName="ParentBackground5" presStyleCnt="0"/>
      <dgm:spPr/>
    </dgm:pt>
    <dgm:pt modelId="{0868E73F-4CD2-4FAA-9887-41C88DDD1C5B}" type="pres">
      <dgm:prSet presAssocID="{277774D7-C869-4699-8654-521321A1898C}" presName="ParentBackground" presStyleLbl="fgAcc1" presStyleIdx="2" presStyleCnt="7"/>
      <dgm:spPr/>
    </dgm:pt>
    <dgm:pt modelId="{B5E70ECE-5C5F-4913-896D-C8FB2435D13D}" type="pres">
      <dgm:prSet presAssocID="{277774D7-C869-4699-8654-521321A1898C}" presName="Parent5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4BDF1053-98FC-4606-9892-CACAC15AD717}" type="pres">
      <dgm:prSet presAssocID="{87873891-A150-4B0D-B088-3437C157B75E}" presName="Accent4" presStyleCnt="0"/>
      <dgm:spPr/>
    </dgm:pt>
    <dgm:pt modelId="{4817BBCE-13BE-4388-8CAA-F5180F60512A}" type="pres">
      <dgm:prSet presAssocID="{87873891-A150-4B0D-B088-3437C157B75E}" presName="Accent" presStyleLbl="node1" presStyleIdx="3" presStyleCnt="7"/>
      <dgm:spPr/>
    </dgm:pt>
    <dgm:pt modelId="{3DA1D34E-F3AC-4065-8164-2E62B241C539}" type="pres">
      <dgm:prSet presAssocID="{87873891-A150-4B0D-B088-3437C157B75E}" presName="ParentBackground4" presStyleCnt="0"/>
      <dgm:spPr/>
    </dgm:pt>
    <dgm:pt modelId="{53118DF1-B96E-4B91-93C1-E7F32B62558D}" type="pres">
      <dgm:prSet presAssocID="{87873891-A150-4B0D-B088-3437C157B75E}" presName="ParentBackground" presStyleLbl="fgAcc1" presStyleIdx="3" presStyleCnt="7"/>
      <dgm:spPr/>
    </dgm:pt>
    <dgm:pt modelId="{A02940E5-A333-4B09-878E-6D4256D7582C}" type="pres">
      <dgm:prSet presAssocID="{87873891-A150-4B0D-B088-3437C157B75E}" presName="Parent4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2EAE2C43-3430-4307-AF46-A397654E8136}" type="pres">
      <dgm:prSet presAssocID="{ADEB9CD4-A9E4-4840-B5E1-8EC207321FA8}" presName="Accent3" presStyleCnt="0"/>
      <dgm:spPr/>
    </dgm:pt>
    <dgm:pt modelId="{42A2550F-C549-45A2-8FDA-57BB5E3BF573}" type="pres">
      <dgm:prSet presAssocID="{ADEB9CD4-A9E4-4840-B5E1-8EC207321FA8}" presName="Accent" presStyleLbl="node1" presStyleIdx="4" presStyleCnt="7"/>
      <dgm:spPr/>
    </dgm:pt>
    <dgm:pt modelId="{A3A06B57-ACC2-423D-82E1-3B381F7B94F4}" type="pres">
      <dgm:prSet presAssocID="{ADEB9CD4-A9E4-4840-B5E1-8EC207321FA8}" presName="ParentBackground3" presStyleCnt="0"/>
      <dgm:spPr/>
    </dgm:pt>
    <dgm:pt modelId="{937B7928-6DA4-499D-BF31-78FACC897689}" type="pres">
      <dgm:prSet presAssocID="{ADEB9CD4-A9E4-4840-B5E1-8EC207321FA8}" presName="ParentBackground" presStyleLbl="fgAcc1" presStyleIdx="4" presStyleCnt="7"/>
      <dgm:spPr/>
    </dgm:pt>
    <dgm:pt modelId="{46A635CB-EB8D-496F-9994-F5945E9A2C21}" type="pres">
      <dgm:prSet presAssocID="{ADEB9CD4-A9E4-4840-B5E1-8EC207321FA8}" presName="Parent3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D2C8A92E-7E62-4B81-9DFC-AA8EBD4317BD}" type="pres">
      <dgm:prSet presAssocID="{2323A701-49BA-4ED8-8148-5F8F1AE7B315}" presName="Accent2" presStyleCnt="0"/>
      <dgm:spPr/>
    </dgm:pt>
    <dgm:pt modelId="{D74E3650-5FD7-4549-A717-AAC7EAD9E2E5}" type="pres">
      <dgm:prSet presAssocID="{2323A701-49BA-4ED8-8148-5F8F1AE7B315}" presName="Accent" presStyleLbl="node1" presStyleIdx="5" presStyleCnt="7"/>
      <dgm:spPr/>
    </dgm:pt>
    <dgm:pt modelId="{05C5F83B-A502-43A5-85F8-6DF4C70D6BFC}" type="pres">
      <dgm:prSet presAssocID="{2323A701-49BA-4ED8-8148-5F8F1AE7B315}" presName="ParentBackground2" presStyleCnt="0"/>
      <dgm:spPr/>
    </dgm:pt>
    <dgm:pt modelId="{80FF6A02-4074-4B78-9C99-91824AD518BA}" type="pres">
      <dgm:prSet presAssocID="{2323A701-49BA-4ED8-8148-5F8F1AE7B315}" presName="ParentBackground" presStyleLbl="fgAcc1" presStyleIdx="5" presStyleCnt="7"/>
      <dgm:spPr/>
    </dgm:pt>
    <dgm:pt modelId="{2DBC10E3-F718-473C-BAB2-453BE8E4A296}" type="pres">
      <dgm:prSet presAssocID="{2323A701-49BA-4ED8-8148-5F8F1AE7B315}" presName="Parent2" presStyleLbl="revTx" presStyleIdx="0" presStyleCnt="0">
        <dgm:presLayoutVars>
          <dgm:chMax val="1"/>
          <dgm:chPref val="1"/>
          <dgm:bulletEnabled val="1"/>
        </dgm:presLayoutVars>
      </dgm:prSet>
      <dgm:spPr/>
    </dgm:pt>
    <dgm:pt modelId="{7A3C8585-F1B1-4B7D-92FF-5C0A0949E001}" type="pres">
      <dgm:prSet presAssocID="{A208C5CC-7531-4D07-82DC-BC4D4F9A9B94}" presName="Accent1" presStyleCnt="0"/>
      <dgm:spPr/>
    </dgm:pt>
    <dgm:pt modelId="{2CCE579F-1280-4321-9A06-19B56842FE7A}" type="pres">
      <dgm:prSet presAssocID="{A208C5CC-7531-4D07-82DC-BC4D4F9A9B94}" presName="Accent" presStyleLbl="node1" presStyleIdx="6" presStyleCnt="7"/>
      <dgm:spPr/>
    </dgm:pt>
    <dgm:pt modelId="{B29D1F7B-89A6-4038-ADD1-E01B21D2176F}" type="pres">
      <dgm:prSet presAssocID="{A208C5CC-7531-4D07-82DC-BC4D4F9A9B94}" presName="ParentBackground1" presStyleCnt="0"/>
      <dgm:spPr/>
    </dgm:pt>
    <dgm:pt modelId="{8CDDB6F6-B5DD-4665-BE3F-DCEFD28D44F7}" type="pres">
      <dgm:prSet presAssocID="{A208C5CC-7531-4D07-82DC-BC4D4F9A9B94}" presName="ParentBackground" presStyleLbl="fgAcc1" presStyleIdx="6" presStyleCnt="7"/>
      <dgm:spPr/>
    </dgm:pt>
    <dgm:pt modelId="{3DF52B98-0489-4377-81D0-7CC52DCEE56F}" type="pres">
      <dgm:prSet presAssocID="{A208C5CC-7531-4D07-82DC-BC4D4F9A9B94}" presName="Parent1" presStyleLbl="revTx" presStyleIdx="0" presStyleCnt="0">
        <dgm:presLayoutVars>
          <dgm:chMax val="1"/>
          <dgm:chPref val="1"/>
          <dgm:bulletEnabled val="1"/>
        </dgm:presLayoutVars>
      </dgm:prSet>
      <dgm:spPr/>
    </dgm:pt>
  </dgm:ptLst>
  <dgm:cxnLst>
    <dgm:cxn modelId="{EAD37308-7B93-4025-994A-C6DAD46E88EC}" type="presOf" srcId="{FCC718BE-0FA4-4722-8287-0D058865D8C3}" destId="{82CB85CA-E6C7-45C7-B666-F41582CF2639}" srcOrd="0" destOrd="0" presId="urn:microsoft.com/office/officeart/2011/layout/CircleProcess"/>
    <dgm:cxn modelId="{DAD8A01B-2A1C-4FFF-A8C1-4402FDA61B07}" type="presOf" srcId="{A208C5CC-7531-4D07-82DC-BC4D4F9A9B94}" destId="{3DF52B98-0489-4377-81D0-7CC52DCEE56F}" srcOrd="1" destOrd="0" presId="urn:microsoft.com/office/officeart/2011/layout/CircleProcess"/>
    <dgm:cxn modelId="{E2644D29-5C80-4318-B900-80B15A38639D}" type="presOf" srcId="{2323A701-49BA-4ED8-8148-5F8F1AE7B315}" destId="{80FF6A02-4074-4B78-9C99-91824AD518BA}" srcOrd="0" destOrd="0" presId="urn:microsoft.com/office/officeart/2011/layout/CircleProcess"/>
    <dgm:cxn modelId="{4CC5712A-945C-4BD2-9B01-3EED665DE79A}" type="presOf" srcId="{31A8CA38-6E14-465D-AA0B-B956BE22BC58}" destId="{53FB903E-8D41-4EB7-9088-60CB17FF66F6}" srcOrd="1" destOrd="0" presId="urn:microsoft.com/office/officeart/2011/layout/CircleProcess"/>
    <dgm:cxn modelId="{AE5D5433-A4D7-4BA9-A025-7B42829CDFB6}" type="presOf" srcId="{2323A701-49BA-4ED8-8148-5F8F1AE7B315}" destId="{2DBC10E3-F718-473C-BAB2-453BE8E4A296}" srcOrd="1" destOrd="0" presId="urn:microsoft.com/office/officeart/2011/layout/CircleProcess"/>
    <dgm:cxn modelId="{D5DE3A39-159A-426A-8B92-D346289E5E0E}" type="presOf" srcId="{ADEB9CD4-A9E4-4840-B5E1-8EC207321FA8}" destId="{937B7928-6DA4-499D-BF31-78FACC897689}" srcOrd="0" destOrd="0" presId="urn:microsoft.com/office/officeart/2011/layout/CircleProcess"/>
    <dgm:cxn modelId="{27C3D739-39F5-4E80-8C99-02F4A1E549E8}" srcId="{5001B5D2-CFB6-4018-B6B3-4EC6032E3200}" destId="{31A8CA38-6E14-465D-AA0B-B956BE22BC58}" srcOrd="6" destOrd="0" parTransId="{D7A79BD0-6C23-4B8F-AAFC-72F1F74CA878}" sibTransId="{E07C4AD3-90C0-46E0-B603-85FDF667A952}"/>
    <dgm:cxn modelId="{62A7CA40-2A5C-4B18-8618-B6CF8BE6C149}" type="presOf" srcId="{A208C5CC-7531-4D07-82DC-BC4D4F9A9B94}" destId="{8CDDB6F6-B5DD-4665-BE3F-DCEFD28D44F7}" srcOrd="0" destOrd="0" presId="urn:microsoft.com/office/officeart/2011/layout/CircleProcess"/>
    <dgm:cxn modelId="{7EB5A35B-C39A-4484-A570-92708E0E8AFC}" srcId="{5001B5D2-CFB6-4018-B6B3-4EC6032E3200}" destId="{87873891-A150-4B0D-B088-3437C157B75E}" srcOrd="3" destOrd="0" parTransId="{09327A50-6596-4E3B-AE4B-37C1D5EF3615}" sibTransId="{6DE5AF90-1A92-45E5-8BF7-538A7077022B}"/>
    <dgm:cxn modelId="{C7B6B162-E8CE-4239-8BF9-F85AEC4A8E03}" type="presOf" srcId="{277774D7-C869-4699-8654-521321A1898C}" destId="{0868E73F-4CD2-4FAA-9887-41C88DDD1C5B}" srcOrd="0" destOrd="0" presId="urn:microsoft.com/office/officeart/2011/layout/CircleProcess"/>
    <dgm:cxn modelId="{F613C548-748C-4BA6-BD58-069509CC97CE}" type="presOf" srcId="{FCC718BE-0FA4-4722-8287-0D058865D8C3}" destId="{96840B9D-0317-4C86-9A3F-DDB8A00C9AC0}" srcOrd="1" destOrd="0" presId="urn:microsoft.com/office/officeart/2011/layout/CircleProcess"/>
    <dgm:cxn modelId="{7F25596F-12C1-456B-AED0-B34EED600C45}" srcId="{5001B5D2-CFB6-4018-B6B3-4EC6032E3200}" destId="{A208C5CC-7531-4D07-82DC-BC4D4F9A9B94}" srcOrd="0" destOrd="0" parTransId="{FEC7E490-B821-4D1D-9F8E-88E59630FEA8}" sibTransId="{481BD1D2-EA70-4874-A339-974AFFAAF35F}"/>
    <dgm:cxn modelId="{1C74BD75-2DCC-440F-A0F1-E844974F4D1F}" type="presOf" srcId="{87873891-A150-4B0D-B088-3437C157B75E}" destId="{A02940E5-A333-4B09-878E-6D4256D7582C}" srcOrd="1" destOrd="0" presId="urn:microsoft.com/office/officeart/2011/layout/CircleProcess"/>
    <dgm:cxn modelId="{DFB80776-02C6-45B8-9FC6-AF74A5DC637C}" type="presOf" srcId="{5001B5D2-CFB6-4018-B6B3-4EC6032E3200}" destId="{3967F085-E204-474C-B07C-99FF20819997}" srcOrd="0" destOrd="0" presId="urn:microsoft.com/office/officeart/2011/layout/CircleProcess"/>
    <dgm:cxn modelId="{B62B2F89-2B18-4282-A588-585D69753072}" type="presOf" srcId="{277774D7-C869-4699-8654-521321A1898C}" destId="{B5E70ECE-5C5F-4913-896D-C8FB2435D13D}" srcOrd="1" destOrd="0" presId="urn:microsoft.com/office/officeart/2011/layout/CircleProcess"/>
    <dgm:cxn modelId="{E33ED891-74C1-401E-941D-DF4639068770}" srcId="{5001B5D2-CFB6-4018-B6B3-4EC6032E3200}" destId="{277774D7-C869-4699-8654-521321A1898C}" srcOrd="4" destOrd="0" parTransId="{46E8B698-48FC-4C8C-ABD1-E1DA1E4BD2AA}" sibTransId="{5675B212-7F99-4322-9AE0-271B2ACB9215}"/>
    <dgm:cxn modelId="{817E9FBA-9521-483D-BAD1-F7BDA6584862}" type="presOf" srcId="{87873891-A150-4B0D-B088-3437C157B75E}" destId="{53118DF1-B96E-4B91-93C1-E7F32B62558D}" srcOrd="0" destOrd="0" presId="urn:microsoft.com/office/officeart/2011/layout/CircleProcess"/>
    <dgm:cxn modelId="{CAC69FCA-E94C-46A8-817E-AF3C8B812D69}" srcId="{5001B5D2-CFB6-4018-B6B3-4EC6032E3200}" destId="{ADEB9CD4-A9E4-4840-B5E1-8EC207321FA8}" srcOrd="2" destOrd="0" parTransId="{C0C6407A-EADA-43A2-8756-9C17CCDA5382}" sibTransId="{AE959029-7E28-4B9B-AA24-EB4CCC883D20}"/>
    <dgm:cxn modelId="{358C23DF-813A-43D2-BDEB-1B35A7ECEEC3}" type="presOf" srcId="{31A8CA38-6E14-465D-AA0B-B956BE22BC58}" destId="{9B6260B6-B2B5-47B7-9E96-B0DCE6A611C2}" srcOrd="0" destOrd="0" presId="urn:microsoft.com/office/officeart/2011/layout/CircleProcess"/>
    <dgm:cxn modelId="{987CA5EC-5B96-45EC-878C-340ECF9DC934}" srcId="{5001B5D2-CFB6-4018-B6B3-4EC6032E3200}" destId="{FCC718BE-0FA4-4722-8287-0D058865D8C3}" srcOrd="5" destOrd="0" parTransId="{387DBFF2-CD1A-46C0-B534-F5577D23ED42}" sibTransId="{2B9D3E03-CF2E-4ED8-B25F-B041EF6BBD33}"/>
    <dgm:cxn modelId="{E84E2BF3-9512-42F3-B9FB-5D6035285EF4}" srcId="{5001B5D2-CFB6-4018-B6B3-4EC6032E3200}" destId="{2323A701-49BA-4ED8-8148-5F8F1AE7B315}" srcOrd="1" destOrd="0" parTransId="{8D2A2DE5-9E75-4182-BEBD-376275D41EF8}" sibTransId="{7DC52494-3C8C-4C12-8953-AC0A4046A104}"/>
    <dgm:cxn modelId="{FB82C2F9-BDBC-4D04-8D23-D9546B52B414}" type="presOf" srcId="{ADEB9CD4-A9E4-4840-B5E1-8EC207321FA8}" destId="{46A635CB-EB8D-496F-9994-F5945E9A2C21}" srcOrd="1" destOrd="0" presId="urn:microsoft.com/office/officeart/2011/layout/CircleProcess"/>
    <dgm:cxn modelId="{41359116-A6BF-4AF0-830F-04D293CCC67A}" type="presParOf" srcId="{3967F085-E204-474C-B07C-99FF20819997}" destId="{EDEA3287-03FE-40C1-8EE8-2DBF580A942C}" srcOrd="0" destOrd="0" presId="urn:microsoft.com/office/officeart/2011/layout/CircleProcess"/>
    <dgm:cxn modelId="{BFF3CD52-D7A9-4F5D-90A8-DDD6BFD93C47}" type="presParOf" srcId="{EDEA3287-03FE-40C1-8EE8-2DBF580A942C}" destId="{094D2E96-41FE-4658-B38B-BD76D49788AE}" srcOrd="0" destOrd="0" presId="urn:microsoft.com/office/officeart/2011/layout/CircleProcess"/>
    <dgm:cxn modelId="{A9775231-3F5F-45FD-9610-92427433C9CE}" type="presParOf" srcId="{3967F085-E204-474C-B07C-99FF20819997}" destId="{9C8B0A5B-84D2-43CA-9180-C31D1BB412AF}" srcOrd="1" destOrd="0" presId="urn:microsoft.com/office/officeart/2011/layout/CircleProcess"/>
    <dgm:cxn modelId="{73A42B8C-3F21-4409-86B7-4D0B5B3E09B0}" type="presParOf" srcId="{9C8B0A5B-84D2-43CA-9180-C31D1BB412AF}" destId="{9B6260B6-B2B5-47B7-9E96-B0DCE6A611C2}" srcOrd="0" destOrd="0" presId="urn:microsoft.com/office/officeart/2011/layout/CircleProcess"/>
    <dgm:cxn modelId="{1380095B-C541-4E37-A040-61A9DFCD646E}" type="presParOf" srcId="{3967F085-E204-474C-B07C-99FF20819997}" destId="{53FB903E-8D41-4EB7-9088-60CB17FF66F6}" srcOrd="2" destOrd="0" presId="urn:microsoft.com/office/officeart/2011/layout/CircleProcess"/>
    <dgm:cxn modelId="{DDFEBD7A-771D-434F-85FE-D0C3C7891484}" type="presParOf" srcId="{3967F085-E204-474C-B07C-99FF20819997}" destId="{76D25D02-F228-4D69-B15D-DBA734D5740B}" srcOrd="3" destOrd="0" presId="urn:microsoft.com/office/officeart/2011/layout/CircleProcess"/>
    <dgm:cxn modelId="{225298E9-9C7D-40DF-92C5-A406CE00F89B}" type="presParOf" srcId="{76D25D02-F228-4D69-B15D-DBA734D5740B}" destId="{37BEBC4A-D68D-4320-81BD-EFF52580A5C1}" srcOrd="0" destOrd="0" presId="urn:microsoft.com/office/officeart/2011/layout/CircleProcess"/>
    <dgm:cxn modelId="{8FDBD1CC-38FA-456B-9575-359D10294613}" type="presParOf" srcId="{3967F085-E204-474C-B07C-99FF20819997}" destId="{07C577C4-D3E7-453A-9BA3-42F48A4428C3}" srcOrd="4" destOrd="0" presId="urn:microsoft.com/office/officeart/2011/layout/CircleProcess"/>
    <dgm:cxn modelId="{B42BEBC3-5348-4AFD-B7F4-13E54471A5ED}" type="presParOf" srcId="{07C577C4-D3E7-453A-9BA3-42F48A4428C3}" destId="{82CB85CA-E6C7-45C7-B666-F41582CF2639}" srcOrd="0" destOrd="0" presId="urn:microsoft.com/office/officeart/2011/layout/CircleProcess"/>
    <dgm:cxn modelId="{CA99375C-603E-43EA-B92E-FC29C2032206}" type="presParOf" srcId="{3967F085-E204-474C-B07C-99FF20819997}" destId="{96840B9D-0317-4C86-9A3F-DDB8A00C9AC0}" srcOrd="5" destOrd="0" presId="urn:microsoft.com/office/officeart/2011/layout/CircleProcess"/>
    <dgm:cxn modelId="{13F05A9C-F882-45DE-A75F-BE11349DD8A2}" type="presParOf" srcId="{3967F085-E204-474C-B07C-99FF20819997}" destId="{E5F7DB46-33FE-4F69-87B9-4A209278286D}" srcOrd="6" destOrd="0" presId="urn:microsoft.com/office/officeart/2011/layout/CircleProcess"/>
    <dgm:cxn modelId="{AE824E5E-B816-4EC2-9F89-3E83C23FEEEC}" type="presParOf" srcId="{E5F7DB46-33FE-4F69-87B9-4A209278286D}" destId="{644676E9-0AC3-4DED-B001-9F88037B92E2}" srcOrd="0" destOrd="0" presId="urn:microsoft.com/office/officeart/2011/layout/CircleProcess"/>
    <dgm:cxn modelId="{7D992624-DBB1-472D-AEC0-F6C2EB08593B}" type="presParOf" srcId="{3967F085-E204-474C-B07C-99FF20819997}" destId="{FEA4C2BD-7936-49D8-AB65-F4A267E6829B}" srcOrd="7" destOrd="0" presId="urn:microsoft.com/office/officeart/2011/layout/CircleProcess"/>
    <dgm:cxn modelId="{E7B3A681-89B6-4310-9AAD-879ECD85EB08}" type="presParOf" srcId="{FEA4C2BD-7936-49D8-AB65-F4A267E6829B}" destId="{0868E73F-4CD2-4FAA-9887-41C88DDD1C5B}" srcOrd="0" destOrd="0" presId="urn:microsoft.com/office/officeart/2011/layout/CircleProcess"/>
    <dgm:cxn modelId="{0BBA21A2-55C3-4F07-9AEA-1E6303E8BFC5}" type="presParOf" srcId="{3967F085-E204-474C-B07C-99FF20819997}" destId="{B5E70ECE-5C5F-4913-896D-C8FB2435D13D}" srcOrd="8" destOrd="0" presId="urn:microsoft.com/office/officeart/2011/layout/CircleProcess"/>
    <dgm:cxn modelId="{40360AA7-AC97-4391-BD49-B890E993297A}" type="presParOf" srcId="{3967F085-E204-474C-B07C-99FF20819997}" destId="{4BDF1053-98FC-4606-9892-CACAC15AD717}" srcOrd="9" destOrd="0" presId="urn:microsoft.com/office/officeart/2011/layout/CircleProcess"/>
    <dgm:cxn modelId="{13C4A483-51C5-46A0-AD36-4705165D026F}" type="presParOf" srcId="{4BDF1053-98FC-4606-9892-CACAC15AD717}" destId="{4817BBCE-13BE-4388-8CAA-F5180F60512A}" srcOrd="0" destOrd="0" presId="urn:microsoft.com/office/officeart/2011/layout/CircleProcess"/>
    <dgm:cxn modelId="{5131CF20-69C0-4356-AA82-607EA3F9FE56}" type="presParOf" srcId="{3967F085-E204-474C-B07C-99FF20819997}" destId="{3DA1D34E-F3AC-4065-8164-2E62B241C539}" srcOrd="10" destOrd="0" presId="urn:microsoft.com/office/officeart/2011/layout/CircleProcess"/>
    <dgm:cxn modelId="{C13B4214-5B04-48BE-8D0C-20356574B0AF}" type="presParOf" srcId="{3DA1D34E-F3AC-4065-8164-2E62B241C539}" destId="{53118DF1-B96E-4B91-93C1-E7F32B62558D}" srcOrd="0" destOrd="0" presId="urn:microsoft.com/office/officeart/2011/layout/CircleProcess"/>
    <dgm:cxn modelId="{8867257F-E1C2-4C14-88F9-A62D9CE9E737}" type="presParOf" srcId="{3967F085-E204-474C-B07C-99FF20819997}" destId="{A02940E5-A333-4B09-878E-6D4256D7582C}" srcOrd="11" destOrd="0" presId="urn:microsoft.com/office/officeart/2011/layout/CircleProcess"/>
    <dgm:cxn modelId="{9ACD5ED5-D804-4FB9-8796-19C871C45045}" type="presParOf" srcId="{3967F085-E204-474C-B07C-99FF20819997}" destId="{2EAE2C43-3430-4307-AF46-A397654E8136}" srcOrd="12" destOrd="0" presId="urn:microsoft.com/office/officeart/2011/layout/CircleProcess"/>
    <dgm:cxn modelId="{EE5C47B2-5991-4400-AE99-E6711177DDD6}" type="presParOf" srcId="{2EAE2C43-3430-4307-AF46-A397654E8136}" destId="{42A2550F-C549-45A2-8FDA-57BB5E3BF573}" srcOrd="0" destOrd="0" presId="urn:microsoft.com/office/officeart/2011/layout/CircleProcess"/>
    <dgm:cxn modelId="{4E28A36B-FCF5-404A-A3FE-E09DC94F3BB5}" type="presParOf" srcId="{3967F085-E204-474C-B07C-99FF20819997}" destId="{A3A06B57-ACC2-423D-82E1-3B381F7B94F4}" srcOrd="13" destOrd="0" presId="urn:microsoft.com/office/officeart/2011/layout/CircleProcess"/>
    <dgm:cxn modelId="{814E08DF-3ABA-4288-AAFF-8DBEC6CB1247}" type="presParOf" srcId="{A3A06B57-ACC2-423D-82E1-3B381F7B94F4}" destId="{937B7928-6DA4-499D-BF31-78FACC897689}" srcOrd="0" destOrd="0" presId="urn:microsoft.com/office/officeart/2011/layout/CircleProcess"/>
    <dgm:cxn modelId="{26EE8DEE-A48B-4225-84BB-C64A2FFC44C8}" type="presParOf" srcId="{3967F085-E204-474C-B07C-99FF20819997}" destId="{46A635CB-EB8D-496F-9994-F5945E9A2C21}" srcOrd="14" destOrd="0" presId="urn:microsoft.com/office/officeart/2011/layout/CircleProcess"/>
    <dgm:cxn modelId="{8EDA9D48-2CB2-41A7-A6E9-75F912A76943}" type="presParOf" srcId="{3967F085-E204-474C-B07C-99FF20819997}" destId="{D2C8A92E-7E62-4B81-9DFC-AA8EBD4317BD}" srcOrd="15" destOrd="0" presId="urn:microsoft.com/office/officeart/2011/layout/CircleProcess"/>
    <dgm:cxn modelId="{2FE51173-A232-41D6-AFD2-F150678F8C0B}" type="presParOf" srcId="{D2C8A92E-7E62-4B81-9DFC-AA8EBD4317BD}" destId="{D74E3650-5FD7-4549-A717-AAC7EAD9E2E5}" srcOrd="0" destOrd="0" presId="urn:microsoft.com/office/officeart/2011/layout/CircleProcess"/>
    <dgm:cxn modelId="{97328043-0F0B-4A55-94CC-7DAE91BF3907}" type="presParOf" srcId="{3967F085-E204-474C-B07C-99FF20819997}" destId="{05C5F83B-A502-43A5-85F8-6DF4C70D6BFC}" srcOrd="16" destOrd="0" presId="urn:microsoft.com/office/officeart/2011/layout/CircleProcess"/>
    <dgm:cxn modelId="{C0E46E85-43D1-4560-B5FD-E4972378CD06}" type="presParOf" srcId="{05C5F83B-A502-43A5-85F8-6DF4C70D6BFC}" destId="{80FF6A02-4074-4B78-9C99-91824AD518BA}" srcOrd="0" destOrd="0" presId="urn:microsoft.com/office/officeart/2011/layout/CircleProcess"/>
    <dgm:cxn modelId="{617A5673-18F2-4766-B7C7-A05DA6485E3D}" type="presParOf" srcId="{3967F085-E204-474C-B07C-99FF20819997}" destId="{2DBC10E3-F718-473C-BAB2-453BE8E4A296}" srcOrd="17" destOrd="0" presId="urn:microsoft.com/office/officeart/2011/layout/CircleProcess"/>
    <dgm:cxn modelId="{F30BFF8D-29C2-425A-B992-B388DE65CD88}" type="presParOf" srcId="{3967F085-E204-474C-B07C-99FF20819997}" destId="{7A3C8585-F1B1-4B7D-92FF-5C0A0949E001}" srcOrd="18" destOrd="0" presId="urn:microsoft.com/office/officeart/2011/layout/CircleProcess"/>
    <dgm:cxn modelId="{D8F25838-2961-4936-BF3A-5599A230BB46}" type="presParOf" srcId="{7A3C8585-F1B1-4B7D-92FF-5C0A0949E001}" destId="{2CCE579F-1280-4321-9A06-19B56842FE7A}" srcOrd="0" destOrd="0" presId="urn:microsoft.com/office/officeart/2011/layout/CircleProcess"/>
    <dgm:cxn modelId="{0E21BCCD-85BC-4BEF-8BC3-A210F370704F}" type="presParOf" srcId="{3967F085-E204-474C-B07C-99FF20819997}" destId="{B29D1F7B-89A6-4038-ADD1-E01B21D2176F}" srcOrd="19" destOrd="0" presId="urn:microsoft.com/office/officeart/2011/layout/CircleProcess"/>
    <dgm:cxn modelId="{6BC8A527-CAD5-4536-9B32-C6F552315038}" type="presParOf" srcId="{B29D1F7B-89A6-4038-ADD1-E01B21D2176F}" destId="{8CDDB6F6-B5DD-4665-BE3F-DCEFD28D44F7}" srcOrd="0" destOrd="0" presId="urn:microsoft.com/office/officeart/2011/layout/CircleProcess"/>
    <dgm:cxn modelId="{BBCCF85F-8229-41BC-A296-C3E4F36F40A9}" type="presParOf" srcId="{3967F085-E204-474C-B07C-99FF20819997}" destId="{3DF52B98-0489-4377-81D0-7CC52DCEE56F}" srcOrd="20" destOrd="0" presId="urn:microsoft.com/office/officeart/2011/layout/CircleProcess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5001B5D2-CFB6-4018-B6B3-4EC6032E3200}" type="doc">
      <dgm:prSet loTypeId="urn:microsoft.com/office/officeart/2011/layout/CircleProcess" loCatId="process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GB"/>
        </a:p>
      </dgm:t>
    </dgm:pt>
    <dgm:pt modelId="{87873891-A150-4B0D-B088-3437C157B75E}">
      <dgm:prSet phldrT="[Text]"/>
      <dgm:spPr/>
      <dgm:t>
        <a:bodyPr/>
        <a:lstStyle/>
        <a:p>
          <a:r>
            <a:rPr lang="en-GB" dirty="0"/>
            <a:t>Year 3</a:t>
          </a:r>
        </a:p>
      </dgm:t>
    </dgm:pt>
    <dgm:pt modelId="{09327A50-6596-4E3B-AE4B-37C1D5EF3615}" type="parTrans" cxnId="{7EB5A35B-C39A-4484-A570-92708E0E8AFC}">
      <dgm:prSet/>
      <dgm:spPr/>
      <dgm:t>
        <a:bodyPr/>
        <a:lstStyle/>
        <a:p>
          <a:endParaRPr lang="en-GB"/>
        </a:p>
      </dgm:t>
    </dgm:pt>
    <dgm:pt modelId="{6DE5AF90-1A92-45E5-8BF7-538A7077022B}" type="sibTrans" cxnId="{7EB5A35B-C39A-4484-A570-92708E0E8AFC}">
      <dgm:prSet/>
      <dgm:spPr/>
      <dgm:t>
        <a:bodyPr/>
        <a:lstStyle/>
        <a:p>
          <a:endParaRPr lang="en-GB"/>
        </a:p>
      </dgm:t>
    </dgm:pt>
    <dgm:pt modelId="{3967F085-E204-474C-B07C-99FF20819997}" type="pres">
      <dgm:prSet presAssocID="{5001B5D2-CFB6-4018-B6B3-4EC6032E3200}" presName="Name0" presStyleCnt="0">
        <dgm:presLayoutVars>
          <dgm:chMax val="11"/>
          <dgm:chPref val="11"/>
          <dgm:dir/>
          <dgm:resizeHandles/>
        </dgm:presLayoutVars>
      </dgm:prSet>
      <dgm:spPr/>
    </dgm:pt>
    <dgm:pt modelId="{F3B46F71-0C9C-4050-B621-200AC7E2F4B5}" type="pres">
      <dgm:prSet presAssocID="{87873891-A150-4B0D-B088-3437C157B75E}" presName="Accent1" presStyleCnt="0"/>
      <dgm:spPr/>
    </dgm:pt>
    <dgm:pt modelId="{4817BBCE-13BE-4388-8CAA-F5180F60512A}" type="pres">
      <dgm:prSet presAssocID="{87873891-A150-4B0D-B088-3437C157B75E}" presName="Accent" presStyleLbl="node1" presStyleIdx="0" presStyleCnt="1"/>
      <dgm:spPr/>
    </dgm:pt>
    <dgm:pt modelId="{19388891-AC05-4154-A4F5-CB7AA19DDEF3}" type="pres">
      <dgm:prSet presAssocID="{87873891-A150-4B0D-B088-3437C157B75E}" presName="ParentBackground1" presStyleCnt="0"/>
      <dgm:spPr/>
    </dgm:pt>
    <dgm:pt modelId="{53118DF1-B96E-4B91-93C1-E7F32B62558D}" type="pres">
      <dgm:prSet presAssocID="{87873891-A150-4B0D-B088-3437C157B75E}" presName="ParentBackground" presStyleLbl="fgAcc1" presStyleIdx="0" presStyleCnt="1"/>
      <dgm:spPr/>
    </dgm:pt>
    <dgm:pt modelId="{587345E8-D19B-4D57-A856-8CAA4E470D2F}" type="pres">
      <dgm:prSet presAssocID="{87873891-A150-4B0D-B088-3437C157B75E}" presName="Parent1" presStyleLbl="revTx" presStyleIdx="0" presStyleCnt="0">
        <dgm:presLayoutVars>
          <dgm:chMax val="1"/>
          <dgm:chPref val="1"/>
          <dgm:bulletEnabled val="1"/>
        </dgm:presLayoutVars>
      </dgm:prSet>
      <dgm:spPr/>
    </dgm:pt>
  </dgm:ptLst>
  <dgm:cxnLst>
    <dgm:cxn modelId="{7EB5A35B-C39A-4484-A570-92708E0E8AFC}" srcId="{5001B5D2-CFB6-4018-B6B3-4EC6032E3200}" destId="{87873891-A150-4B0D-B088-3437C157B75E}" srcOrd="0" destOrd="0" parTransId="{09327A50-6596-4E3B-AE4B-37C1D5EF3615}" sibTransId="{6DE5AF90-1A92-45E5-8BF7-538A7077022B}"/>
    <dgm:cxn modelId="{DFB80776-02C6-45B8-9FC6-AF74A5DC637C}" type="presOf" srcId="{5001B5D2-CFB6-4018-B6B3-4EC6032E3200}" destId="{3967F085-E204-474C-B07C-99FF20819997}" srcOrd="0" destOrd="0" presId="urn:microsoft.com/office/officeart/2011/layout/CircleProcess"/>
    <dgm:cxn modelId="{8F41EE99-17CB-491B-B7DF-05C25FDAFD1D}" type="presOf" srcId="{87873891-A150-4B0D-B088-3437C157B75E}" destId="{53118DF1-B96E-4B91-93C1-E7F32B62558D}" srcOrd="0" destOrd="0" presId="urn:microsoft.com/office/officeart/2011/layout/CircleProcess"/>
    <dgm:cxn modelId="{148072B5-3FD4-4A31-ADDE-50C43DF5A8F7}" type="presOf" srcId="{87873891-A150-4B0D-B088-3437C157B75E}" destId="{587345E8-D19B-4D57-A856-8CAA4E470D2F}" srcOrd="1" destOrd="0" presId="urn:microsoft.com/office/officeart/2011/layout/CircleProcess"/>
    <dgm:cxn modelId="{63775A65-4073-4E34-AF5D-6584E9DD43BC}" type="presParOf" srcId="{3967F085-E204-474C-B07C-99FF20819997}" destId="{F3B46F71-0C9C-4050-B621-200AC7E2F4B5}" srcOrd="0" destOrd="0" presId="urn:microsoft.com/office/officeart/2011/layout/CircleProcess"/>
    <dgm:cxn modelId="{6830C7DD-D979-426E-8209-03F31697BD35}" type="presParOf" srcId="{F3B46F71-0C9C-4050-B621-200AC7E2F4B5}" destId="{4817BBCE-13BE-4388-8CAA-F5180F60512A}" srcOrd="0" destOrd="0" presId="urn:microsoft.com/office/officeart/2011/layout/CircleProcess"/>
    <dgm:cxn modelId="{EE653EDB-8B6B-4C50-9AA9-85F82D4AE687}" type="presParOf" srcId="{3967F085-E204-474C-B07C-99FF20819997}" destId="{19388891-AC05-4154-A4F5-CB7AA19DDEF3}" srcOrd="1" destOrd="0" presId="urn:microsoft.com/office/officeart/2011/layout/CircleProcess"/>
    <dgm:cxn modelId="{726DE837-E4D9-45C6-A5A3-3848D4D544CE}" type="presParOf" srcId="{19388891-AC05-4154-A4F5-CB7AA19DDEF3}" destId="{53118DF1-B96E-4B91-93C1-E7F32B62558D}" srcOrd="0" destOrd="0" presId="urn:microsoft.com/office/officeart/2011/layout/CircleProcess"/>
    <dgm:cxn modelId="{2083B160-8F80-4A92-9443-66D80E6F8A86}" type="presParOf" srcId="{3967F085-E204-474C-B07C-99FF20819997}" destId="{587345E8-D19B-4D57-A856-8CAA4E470D2F}" srcOrd="2" destOrd="0" presId="urn:microsoft.com/office/officeart/2011/layout/CircleProcess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5001B5D2-CFB6-4018-B6B3-4EC6032E3200}" type="doc">
      <dgm:prSet loTypeId="urn:microsoft.com/office/officeart/2011/layout/CircleProcess" loCatId="process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GB"/>
        </a:p>
      </dgm:t>
    </dgm:pt>
    <dgm:pt modelId="{87873891-A150-4B0D-B088-3437C157B75E}">
      <dgm:prSet phldrT="[Text]"/>
      <dgm:spPr/>
      <dgm:t>
        <a:bodyPr/>
        <a:lstStyle/>
        <a:p>
          <a:r>
            <a:rPr lang="en-GB" dirty="0"/>
            <a:t>Add and subtract numbers mentally:  three digits to 1s, 10s and 100s.</a:t>
          </a:r>
        </a:p>
        <a:p>
          <a:r>
            <a:rPr lang="en-GB" dirty="0"/>
            <a:t>Add and subtract numbers with up to 3 digits, using the formal written method of columnar addition and subtraction.</a:t>
          </a:r>
        </a:p>
        <a:p>
          <a:r>
            <a:rPr lang="en-GB" dirty="0"/>
            <a:t>Estimate the answer to a calculations and the inverse operations to check answers.</a:t>
          </a:r>
        </a:p>
        <a:p>
          <a:r>
            <a:rPr lang="en-GB" dirty="0"/>
            <a:t>Solve problems, including missing number problems, using number facts, place value, and more complex addition and subtraction,</a:t>
          </a:r>
        </a:p>
      </dgm:t>
    </dgm:pt>
    <dgm:pt modelId="{09327A50-6596-4E3B-AE4B-37C1D5EF3615}" type="parTrans" cxnId="{7EB5A35B-C39A-4484-A570-92708E0E8AFC}">
      <dgm:prSet/>
      <dgm:spPr/>
      <dgm:t>
        <a:bodyPr/>
        <a:lstStyle/>
        <a:p>
          <a:endParaRPr lang="en-GB"/>
        </a:p>
      </dgm:t>
    </dgm:pt>
    <dgm:pt modelId="{6DE5AF90-1A92-45E5-8BF7-538A7077022B}" type="sibTrans" cxnId="{7EB5A35B-C39A-4484-A570-92708E0E8AFC}">
      <dgm:prSet/>
      <dgm:spPr/>
      <dgm:t>
        <a:bodyPr/>
        <a:lstStyle/>
        <a:p>
          <a:endParaRPr lang="en-GB"/>
        </a:p>
      </dgm:t>
    </dgm:pt>
    <dgm:pt modelId="{3967F085-E204-474C-B07C-99FF20819997}" type="pres">
      <dgm:prSet presAssocID="{5001B5D2-CFB6-4018-B6B3-4EC6032E3200}" presName="Name0" presStyleCnt="0">
        <dgm:presLayoutVars>
          <dgm:chMax val="11"/>
          <dgm:chPref val="11"/>
          <dgm:dir/>
          <dgm:resizeHandles/>
        </dgm:presLayoutVars>
      </dgm:prSet>
      <dgm:spPr/>
    </dgm:pt>
    <dgm:pt modelId="{E9D8C13E-604D-4D11-A8DD-F1F3D6A00E8B}" type="pres">
      <dgm:prSet presAssocID="{87873891-A150-4B0D-B088-3437C157B75E}" presName="Accent1" presStyleCnt="0"/>
      <dgm:spPr/>
    </dgm:pt>
    <dgm:pt modelId="{4817BBCE-13BE-4388-8CAA-F5180F60512A}" type="pres">
      <dgm:prSet presAssocID="{87873891-A150-4B0D-B088-3437C157B75E}" presName="Accent" presStyleLbl="node1" presStyleIdx="0" presStyleCnt="1"/>
      <dgm:spPr/>
    </dgm:pt>
    <dgm:pt modelId="{E584151F-1FA2-46D4-8888-5E0268378859}" type="pres">
      <dgm:prSet presAssocID="{87873891-A150-4B0D-B088-3437C157B75E}" presName="ParentBackground1" presStyleCnt="0"/>
      <dgm:spPr/>
    </dgm:pt>
    <dgm:pt modelId="{53118DF1-B96E-4B91-93C1-E7F32B62558D}" type="pres">
      <dgm:prSet presAssocID="{87873891-A150-4B0D-B088-3437C157B75E}" presName="ParentBackground" presStyleLbl="fgAcc1" presStyleIdx="0" presStyleCnt="1"/>
      <dgm:spPr/>
    </dgm:pt>
    <dgm:pt modelId="{828B3F18-CC2B-4A0A-AEE2-10B2C1CDBD5C}" type="pres">
      <dgm:prSet presAssocID="{87873891-A150-4B0D-B088-3437C157B75E}" presName="Parent1" presStyleLbl="revTx" presStyleIdx="0" presStyleCnt="0">
        <dgm:presLayoutVars>
          <dgm:chMax val="1"/>
          <dgm:chPref val="1"/>
          <dgm:bulletEnabled val="1"/>
        </dgm:presLayoutVars>
      </dgm:prSet>
      <dgm:spPr/>
    </dgm:pt>
  </dgm:ptLst>
  <dgm:cxnLst>
    <dgm:cxn modelId="{7EB5A35B-C39A-4484-A570-92708E0E8AFC}" srcId="{5001B5D2-CFB6-4018-B6B3-4EC6032E3200}" destId="{87873891-A150-4B0D-B088-3437C157B75E}" srcOrd="0" destOrd="0" parTransId="{09327A50-6596-4E3B-AE4B-37C1D5EF3615}" sibTransId="{6DE5AF90-1A92-45E5-8BF7-538A7077022B}"/>
    <dgm:cxn modelId="{DFB80776-02C6-45B8-9FC6-AF74A5DC637C}" type="presOf" srcId="{5001B5D2-CFB6-4018-B6B3-4EC6032E3200}" destId="{3967F085-E204-474C-B07C-99FF20819997}" srcOrd="0" destOrd="0" presId="urn:microsoft.com/office/officeart/2011/layout/CircleProcess"/>
    <dgm:cxn modelId="{5F7B218D-C50E-483D-92B9-08029403F13B}" type="presOf" srcId="{87873891-A150-4B0D-B088-3437C157B75E}" destId="{828B3F18-CC2B-4A0A-AEE2-10B2C1CDBD5C}" srcOrd="1" destOrd="0" presId="urn:microsoft.com/office/officeart/2011/layout/CircleProcess"/>
    <dgm:cxn modelId="{F9E950C2-BA91-47CC-B570-8C51CD1CD976}" type="presOf" srcId="{87873891-A150-4B0D-B088-3437C157B75E}" destId="{53118DF1-B96E-4B91-93C1-E7F32B62558D}" srcOrd="0" destOrd="0" presId="urn:microsoft.com/office/officeart/2011/layout/CircleProcess"/>
    <dgm:cxn modelId="{4EE037E9-D558-43CE-AF2E-98E2444BE9CA}" type="presParOf" srcId="{3967F085-E204-474C-B07C-99FF20819997}" destId="{E9D8C13E-604D-4D11-A8DD-F1F3D6A00E8B}" srcOrd="0" destOrd="0" presId="urn:microsoft.com/office/officeart/2011/layout/CircleProcess"/>
    <dgm:cxn modelId="{2623B40B-B9B6-4507-A33E-32F109C7C43D}" type="presParOf" srcId="{E9D8C13E-604D-4D11-A8DD-F1F3D6A00E8B}" destId="{4817BBCE-13BE-4388-8CAA-F5180F60512A}" srcOrd="0" destOrd="0" presId="urn:microsoft.com/office/officeart/2011/layout/CircleProcess"/>
    <dgm:cxn modelId="{DD85601B-B615-49E0-BFB3-DAC225B189B8}" type="presParOf" srcId="{3967F085-E204-474C-B07C-99FF20819997}" destId="{E584151F-1FA2-46D4-8888-5E0268378859}" srcOrd="1" destOrd="0" presId="urn:microsoft.com/office/officeart/2011/layout/CircleProcess"/>
    <dgm:cxn modelId="{6BBDB88D-A5B3-451B-8E84-DD07B223374C}" type="presParOf" srcId="{E584151F-1FA2-46D4-8888-5E0268378859}" destId="{53118DF1-B96E-4B91-93C1-E7F32B62558D}" srcOrd="0" destOrd="0" presId="urn:microsoft.com/office/officeart/2011/layout/CircleProcess"/>
    <dgm:cxn modelId="{86386E89-435B-4D50-8EBC-F983B1C9419F}" type="presParOf" srcId="{3967F085-E204-474C-B07C-99FF20819997}" destId="{828B3F18-CC2B-4A0A-AEE2-10B2C1CDBD5C}" srcOrd="2" destOrd="0" presId="urn:microsoft.com/office/officeart/2011/layout/CircleProcess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5001B5D2-CFB6-4018-B6B3-4EC6032E3200}" type="doc">
      <dgm:prSet loTypeId="urn:microsoft.com/office/officeart/2011/layout/CircleProcess" loCatId="process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GB"/>
        </a:p>
      </dgm:t>
    </dgm:pt>
    <dgm:pt modelId="{277774D7-C869-4699-8654-521321A1898C}">
      <dgm:prSet phldrT="[Text]"/>
      <dgm:spPr/>
      <dgm:t>
        <a:bodyPr/>
        <a:lstStyle/>
        <a:p>
          <a:r>
            <a:rPr lang="en-GB" dirty="0"/>
            <a:t>Year 4</a:t>
          </a:r>
        </a:p>
      </dgm:t>
    </dgm:pt>
    <dgm:pt modelId="{46E8B698-48FC-4C8C-ABD1-E1DA1E4BD2AA}" type="parTrans" cxnId="{E33ED891-74C1-401E-941D-DF4639068770}">
      <dgm:prSet/>
      <dgm:spPr/>
      <dgm:t>
        <a:bodyPr/>
        <a:lstStyle/>
        <a:p>
          <a:endParaRPr lang="en-GB"/>
        </a:p>
      </dgm:t>
    </dgm:pt>
    <dgm:pt modelId="{5675B212-7F99-4322-9AE0-271B2ACB9215}" type="sibTrans" cxnId="{E33ED891-74C1-401E-941D-DF4639068770}">
      <dgm:prSet/>
      <dgm:spPr/>
      <dgm:t>
        <a:bodyPr/>
        <a:lstStyle/>
        <a:p>
          <a:endParaRPr lang="en-GB"/>
        </a:p>
      </dgm:t>
    </dgm:pt>
    <dgm:pt modelId="{3967F085-E204-474C-B07C-99FF20819997}" type="pres">
      <dgm:prSet presAssocID="{5001B5D2-CFB6-4018-B6B3-4EC6032E3200}" presName="Name0" presStyleCnt="0">
        <dgm:presLayoutVars>
          <dgm:chMax val="11"/>
          <dgm:chPref val="11"/>
          <dgm:dir/>
          <dgm:resizeHandles/>
        </dgm:presLayoutVars>
      </dgm:prSet>
      <dgm:spPr/>
    </dgm:pt>
    <dgm:pt modelId="{E4D91B95-19B9-4C80-8D14-A37E5CB24CE4}" type="pres">
      <dgm:prSet presAssocID="{277774D7-C869-4699-8654-521321A1898C}" presName="Accent1" presStyleCnt="0"/>
      <dgm:spPr/>
    </dgm:pt>
    <dgm:pt modelId="{644676E9-0AC3-4DED-B001-9F88037B92E2}" type="pres">
      <dgm:prSet presAssocID="{277774D7-C869-4699-8654-521321A1898C}" presName="Accent" presStyleLbl="node1" presStyleIdx="0" presStyleCnt="1"/>
      <dgm:spPr/>
    </dgm:pt>
    <dgm:pt modelId="{36BA359D-5A5E-4FD7-A753-DD802609457E}" type="pres">
      <dgm:prSet presAssocID="{277774D7-C869-4699-8654-521321A1898C}" presName="ParentBackground1" presStyleCnt="0"/>
      <dgm:spPr/>
    </dgm:pt>
    <dgm:pt modelId="{0868E73F-4CD2-4FAA-9887-41C88DDD1C5B}" type="pres">
      <dgm:prSet presAssocID="{277774D7-C869-4699-8654-521321A1898C}" presName="ParentBackground" presStyleLbl="fgAcc1" presStyleIdx="0" presStyleCnt="1"/>
      <dgm:spPr/>
    </dgm:pt>
    <dgm:pt modelId="{F3AC5226-5BCB-4032-AA1C-D49F08C9DCD8}" type="pres">
      <dgm:prSet presAssocID="{277774D7-C869-4699-8654-521321A1898C}" presName="Parent1" presStyleLbl="revTx" presStyleIdx="0" presStyleCnt="0">
        <dgm:presLayoutVars>
          <dgm:chMax val="1"/>
          <dgm:chPref val="1"/>
          <dgm:bulletEnabled val="1"/>
        </dgm:presLayoutVars>
      </dgm:prSet>
      <dgm:spPr/>
    </dgm:pt>
  </dgm:ptLst>
  <dgm:cxnLst>
    <dgm:cxn modelId="{319B0C70-4109-4733-9A43-8426927FC05D}" type="presOf" srcId="{277774D7-C869-4699-8654-521321A1898C}" destId="{0868E73F-4CD2-4FAA-9887-41C88DDD1C5B}" srcOrd="0" destOrd="0" presId="urn:microsoft.com/office/officeart/2011/layout/CircleProcess"/>
    <dgm:cxn modelId="{DFB80776-02C6-45B8-9FC6-AF74A5DC637C}" type="presOf" srcId="{5001B5D2-CFB6-4018-B6B3-4EC6032E3200}" destId="{3967F085-E204-474C-B07C-99FF20819997}" srcOrd="0" destOrd="0" presId="urn:microsoft.com/office/officeart/2011/layout/CircleProcess"/>
    <dgm:cxn modelId="{E33ED891-74C1-401E-941D-DF4639068770}" srcId="{5001B5D2-CFB6-4018-B6B3-4EC6032E3200}" destId="{277774D7-C869-4699-8654-521321A1898C}" srcOrd="0" destOrd="0" parTransId="{46E8B698-48FC-4C8C-ABD1-E1DA1E4BD2AA}" sibTransId="{5675B212-7F99-4322-9AE0-271B2ACB9215}"/>
    <dgm:cxn modelId="{B5B63C93-7C3F-43CA-A5C6-1E8A24C203C1}" type="presOf" srcId="{277774D7-C869-4699-8654-521321A1898C}" destId="{F3AC5226-5BCB-4032-AA1C-D49F08C9DCD8}" srcOrd="1" destOrd="0" presId="urn:microsoft.com/office/officeart/2011/layout/CircleProcess"/>
    <dgm:cxn modelId="{859CE8D7-B8A9-4EA5-A273-9FB8882CCA13}" type="presParOf" srcId="{3967F085-E204-474C-B07C-99FF20819997}" destId="{E4D91B95-19B9-4C80-8D14-A37E5CB24CE4}" srcOrd="0" destOrd="0" presId="urn:microsoft.com/office/officeart/2011/layout/CircleProcess"/>
    <dgm:cxn modelId="{B3A13C90-8733-424C-AD3B-E0889199AEEE}" type="presParOf" srcId="{E4D91B95-19B9-4C80-8D14-A37E5CB24CE4}" destId="{644676E9-0AC3-4DED-B001-9F88037B92E2}" srcOrd="0" destOrd="0" presId="urn:microsoft.com/office/officeart/2011/layout/CircleProcess"/>
    <dgm:cxn modelId="{2F8BFFB2-0163-4057-93F3-80CD9B6C09F9}" type="presParOf" srcId="{3967F085-E204-474C-B07C-99FF20819997}" destId="{36BA359D-5A5E-4FD7-A753-DD802609457E}" srcOrd="1" destOrd="0" presId="urn:microsoft.com/office/officeart/2011/layout/CircleProcess"/>
    <dgm:cxn modelId="{EB4E7E76-FE8C-4221-BE68-BFED6D9A6F20}" type="presParOf" srcId="{36BA359D-5A5E-4FD7-A753-DD802609457E}" destId="{0868E73F-4CD2-4FAA-9887-41C88DDD1C5B}" srcOrd="0" destOrd="0" presId="urn:microsoft.com/office/officeart/2011/layout/CircleProcess"/>
    <dgm:cxn modelId="{33EA514B-131A-46DD-8785-595198259436}" type="presParOf" srcId="{3967F085-E204-474C-B07C-99FF20819997}" destId="{F3AC5226-5BCB-4032-AA1C-D49F08C9DCD8}" srcOrd="2" destOrd="0" presId="urn:microsoft.com/office/officeart/2011/layout/CircleProcess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5001B5D2-CFB6-4018-B6B3-4EC6032E3200}" type="doc">
      <dgm:prSet loTypeId="urn:microsoft.com/office/officeart/2011/layout/CircleProcess" loCatId="process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GB"/>
        </a:p>
      </dgm:t>
    </dgm:pt>
    <dgm:pt modelId="{277774D7-C869-4699-8654-521321A1898C}">
      <dgm:prSet phldrT="[Text]"/>
      <dgm:spPr/>
      <dgm:t>
        <a:bodyPr/>
        <a:lstStyle/>
        <a:p>
          <a:r>
            <a:rPr lang="en-GB" dirty="0"/>
            <a:t>Add and subtract numbers with up to 4 digits using</a:t>
          </a:r>
        </a:p>
        <a:p>
          <a:r>
            <a:rPr lang="en-GB" dirty="0"/>
            <a:t>Estimate and use inverse operations to check answers to calculations.</a:t>
          </a:r>
        </a:p>
        <a:p>
          <a:r>
            <a:rPr lang="en-GB" dirty="0"/>
            <a:t>Solve addition and subtraction two-step problems in contexts, deciding which operations to use and why.</a:t>
          </a:r>
        </a:p>
      </dgm:t>
    </dgm:pt>
    <dgm:pt modelId="{46E8B698-48FC-4C8C-ABD1-E1DA1E4BD2AA}" type="parTrans" cxnId="{E33ED891-74C1-401E-941D-DF4639068770}">
      <dgm:prSet/>
      <dgm:spPr/>
      <dgm:t>
        <a:bodyPr/>
        <a:lstStyle/>
        <a:p>
          <a:endParaRPr lang="en-GB"/>
        </a:p>
      </dgm:t>
    </dgm:pt>
    <dgm:pt modelId="{5675B212-7F99-4322-9AE0-271B2ACB9215}" type="sibTrans" cxnId="{E33ED891-74C1-401E-941D-DF4639068770}">
      <dgm:prSet/>
      <dgm:spPr/>
      <dgm:t>
        <a:bodyPr/>
        <a:lstStyle/>
        <a:p>
          <a:endParaRPr lang="en-GB"/>
        </a:p>
      </dgm:t>
    </dgm:pt>
    <dgm:pt modelId="{3967F085-E204-474C-B07C-99FF20819997}" type="pres">
      <dgm:prSet presAssocID="{5001B5D2-CFB6-4018-B6B3-4EC6032E3200}" presName="Name0" presStyleCnt="0">
        <dgm:presLayoutVars>
          <dgm:chMax val="11"/>
          <dgm:chPref val="11"/>
          <dgm:dir/>
          <dgm:resizeHandles/>
        </dgm:presLayoutVars>
      </dgm:prSet>
      <dgm:spPr/>
    </dgm:pt>
    <dgm:pt modelId="{CECA2A3A-7342-4962-8259-303C2724AA7A}" type="pres">
      <dgm:prSet presAssocID="{277774D7-C869-4699-8654-521321A1898C}" presName="Accent1" presStyleCnt="0"/>
      <dgm:spPr/>
    </dgm:pt>
    <dgm:pt modelId="{644676E9-0AC3-4DED-B001-9F88037B92E2}" type="pres">
      <dgm:prSet presAssocID="{277774D7-C869-4699-8654-521321A1898C}" presName="Accent" presStyleLbl="node1" presStyleIdx="0" presStyleCnt="1"/>
      <dgm:spPr/>
    </dgm:pt>
    <dgm:pt modelId="{A22C6C90-58AE-402F-BCA3-1E27FEEA42D1}" type="pres">
      <dgm:prSet presAssocID="{277774D7-C869-4699-8654-521321A1898C}" presName="ParentBackground1" presStyleCnt="0"/>
      <dgm:spPr/>
    </dgm:pt>
    <dgm:pt modelId="{0868E73F-4CD2-4FAA-9887-41C88DDD1C5B}" type="pres">
      <dgm:prSet presAssocID="{277774D7-C869-4699-8654-521321A1898C}" presName="ParentBackground" presStyleLbl="fgAcc1" presStyleIdx="0" presStyleCnt="1"/>
      <dgm:spPr/>
    </dgm:pt>
    <dgm:pt modelId="{845779D9-8A9F-4EE9-9E64-B8BA0722705B}" type="pres">
      <dgm:prSet presAssocID="{277774D7-C869-4699-8654-521321A1898C}" presName="Parent1" presStyleLbl="revTx" presStyleIdx="0" presStyleCnt="0">
        <dgm:presLayoutVars>
          <dgm:chMax val="1"/>
          <dgm:chPref val="1"/>
          <dgm:bulletEnabled val="1"/>
        </dgm:presLayoutVars>
      </dgm:prSet>
      <dgm:spPr/>
    </dgm:pt>
  </dgm:ptLst>
  <dgm:cxnLst>
    <dgm:cxn modelId="{DFB80776-02C6-45B8-9FC6-AF74A5DC637C}" type="presOf" srcId="{5001B5D2-CFB6-4018-B6B3-4EC6032E3200}" destId="{3967F085-E204-474C-B07C-99FF20819997}" srcOrd="0" destOrd="0" presId="urn:microsoft.com/office/officeart/2011/layout/CircleProcess"/>
    <dgm:cxn modelId="{E33ED891-74C1-401E-941D-DF4639068770}" srcId="{5001B5D2-CFB6-4018-B6B3-4EC6032E3200}" destId="{277774D7-C869-4699-8654-521321A1898C}" srcOrd="0" destOrd="0" parTransId="{46E8B698-48FC-4C8C-ABD1-E1DA1E4BD2AA}" sibTransId="{5675B212-7F99-4322-9AE0-271B2ACB9215}"/>
    <dgm:cxn modelId="{E0CE85A4-2B14-41C2-9F71-82F3403D9D50}" type="presOf" srcId="{277774D7-C869-4699-8654-521321A1898C}" destId="{0868E73F-4CD2-4FAA-9887-41C88DDD1C5B}" srcOrd="0" destOrd="0" presId="urn:microsoft.com/office/officeart/2011/layout/CircleProcess"/>
    <dgm:cxn modelId="{1A131EBF-9A2D-4556-90DE-D5B90881A0F9}" type="presOf" srcId="{277774D7-C869-4699-8654-521321A1898C}" destId="{845779D9-8A9F-4EE9-9E64-B8BA0722705B}" srcOrd="1" destOrd="0" presId="urn:microsoft.com/office/officeart/2011/layout/CircleProcess"/>
    <dgm:cxn modelId="{D3FAAF30-1184-45DF-857C-500ED0B31D84}" type="presParOf" srcId="{3967F085-E204-474C-B07C-99FF20819997}" destId="{CECA2A3A-7342-4962-8259-303C2724AA7A}" srcOrd="0" destOrd="0" presId="urn:microsoft.com/office/officeart/2011/layout/CircleProcess"/>
    <dgm:cxn modelId="{143028A3-0D34-4B26-8551-D3D7950886E9}" type="presParOf" srcId="{CECA2A3A-7342-4962-8259-303C2724AA7A}" destId="{644676E9-0AC3-4DED-B001-9F88037B92E2}" srcOrd="0" destOrd="0" presId="urn:microsoft.com/office/officeart/2011/layout/CircleProcess"/>
    <dgm:cxn modelId="{8E95C6D3-5363-4046-80BA-2858C5C23D9B}" type="presParOf" srcId="{3967F085-E204-474C-B07C-99FF20819997}" destId="{A22C6C90-58AE-402F-BCA3-1E27FEEA42D1}" srcOrd="1" destOrd="0" presId="urn:microsoft.com/office/officeart/2011/layout/CircleProcess"/>
    <dgm:cxn modelId="{969D8E2B-19A9-47EA-9B96-2444502BB859}" type="presParOf" srcId="{A22C6C90-58AE-402F-BCA3-1E27FEEA42D1}" destId="{0868E73F-4CD2-4FAA-9887-41C88DDD1C5B}" srcOrd="0" destOrd="0" presId="urn:microsoft.com/office/officeart/2011/layout/CircleProcess"/>
    <dgm:cxn modelId="{05EAAEE8-9193-4F5A-A104-94712DB8013D}" type="presParOf" srcId="{3967F085-E204-474C-B07C-99FF20819997}" destId="{845779D9-8A9F-4EE9-9E64-B8BA0722705B}" srcOrd="2" destOrd="0" presId="urn:microsoft.com/office/officeart/2011/layout/CircleProcess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94D2E96-41FE-4658-B38B-BD76D49788AE}">
      <dsp:nvSpPr>
        <dsp:cNvPr id="0" name=""/>
        <dsp:cNvSpPr/>
      </dsp:nvSpPr>
      <dsp:spPr>
        <a:xfrm>
          <a:off x="10467933" y="954965"/>
          <a:ext cx="1617818" cy="1617323"/>
        </a:xfrm>
        <a:prstGeom prst="ellips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B6260B6-B2B5-47B7-9E96-B0DCE6A611C2}">
      <dsp:nvSpPr>
        <dsp:cNvPr id="0" name=""/>
        <dsp:cNvSpPr/>
      </dsp:nvSpPr>
      <dsp:spPr>
        <a:xfrm>
          <a:off x="10522896" y="10088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4450" tIns="44450" rIns="44450" bIns="4445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500" kern="1200" dirty="0"/>
            <a:t>Year 6</a:t>
          </a:r>
        </a:p>
      </dsp:txBody>
      <dsp:txXfrm>
        <a:off x="10737968" y="1224567"/>
        <a:ext cx="1077749" cy="1078120"/>
      </dsp:txXfrm>
    </dsp:sp>
    <dsp:sp modelId="{37BEBC4A-D68D-4320-81BD-EFF52580A5C1}">
      <dsp:nvSpPr>
        <dsp:cNvPr id="0" name=""/>
        <dsp:cNvSpPr/>
      </dsp:nvSpPr>
      <dsp:spPr>
        <a:xfrm rot="2700000">
          <a:off x="8797152" y="9547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1099990"/>
            <a:satOff val="-4867"/>
            <a:lumOff val="-817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2CB85CA-E6C7-45C7-B666-F41582CF2639}">
      <dsp:nvSpPr>
        <dsp:cNvPr id="0" name=""/>
        <dsp:cNvSpPr/>
      </dsp:nvSpPr>
      <dsp:spPr>
        <a:xfrm>
          <a:off x="8851309" y="10088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1099990"/>
              <a:satOff val="-4867"/>
              <a:lumOff val="-817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4450" tIns="44450" rIns="44450" bIns="4445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500" kern="1200" dirty="0"/>
            <a:t>Year 5</a:t>
          </a:r>
        </a:p>
      </dsp:txBody>
      <dsp:txXfrm>
        <a:off x="9066381" y="1224567"/>
        <a:ext cx="1077749" cy="1078120"/>
      </dsp:txXfrm>
    </dsp:sp>
    <dsp:sp modelId="{644676E9-0AC3-4DED-B001-9F88037B92E2}">
      <dsp:nvSpPr>
        <dsp:cNvPr id="0" name=""/>
        <dsp:cNvSpPr/>
      </dsp:nvSpPr>
      <dsp:spPr>
        <a:xfrm rot="2700000">
          <a:off x="7126760" y="9547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2199979"/>
            <a:satOff val="-9734"/>
            <a:lumOff val="-1634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868E73F-4CD2-4FAA-9887-41C88DDD1C5B}">
      <dsp:nvSpPr>
        <dsp:cNvPr id="0" name=""/>
        <dsp:cNvSpPr/>
      </dsp:nvSpPr>
      <dsp:spPr>
        <a:xfrm>
          <a:off x="7179723" y="10088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2199979"/>
              <a:satOff val="-9734"/>
              <a:lumOff val="-1634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4450" tIns="44450" rIns="44450" bIns="4445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500" kern="1200" dirty="0"/>
            <a:t>Year 4</a:t>
          </a:r>
        </a:p>
      </dsp:txBody>
      <dsp:txXfrm>
        <a:off x="7395990" y="1224567"/>
        <a:ext cx="1077749" cy="1078120"/>
      </dsp:txXfrm>
    </dsp:sp>
    <dsp:sp modelId="{4817BBCE-13BE-4388-8CAA-F5180F60512A}">
      <dsp:nvSpPr>
        <dsp:cNvPr id="0" name=""/>
        <dsp:cNvSpPr/>
      </dsp:nvSpPr>
      <dsp:spPr>
        <a:xfrm rot="2700000">
          <a:off x="5455174" y="9547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3299968"/>
            <a:satOff val="-14601"/>
            <a:lumOff val="-2452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3118DF1-B96E-4B91-93C1-E7F32B62558D}">
      <dsp:nvSpPr>
        <dsp:cNvPr id="0" name=""/>
        <dsp:cNvSpPr/>
      </dsp:nvSpPr>
      <dsp:spPr>
        <a:xfrm>
          <a:off x="5509331" y="10088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3299968"/>
              <a:satOff val="-14601"/>
              <a:lumOff val="-245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4450" tIns="44450" rIns="44450" bIns="4445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500" kern="1200" dirty="0"/>
            <a:t>Year 3</a:t>
          </a:r>
        </a:p>
      </dsp:txBody>
      <dsp:txXfrm>
        <a:off x="5724403" y="1224567"/>
        <a:ext cx="1077749" cy="1078120"/>
      </dsp:txXfrm>
    </dsp:sp>
    <dsp:sp modelId="{D74E3650-5FD7-4549-A717-AAC7EAD9E2E5}">
      <dsp:nvSpPr>
        <dsp:cNvPr id="0" name=""/>
        <dsp:cNvSpPr/>
      </dsp:nvSpPr>
      <dsp:spPr>
        <a:xfrm rot="2700000">
          <a:off x="3783587" y="9547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4399958"/>
            <a:satOff val="-19468"/>
            <a:lumOff val="-3269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0FF6A02-4074-4B78-9C99-91824AD518BA}">
      <dsp:nvSpPr>
        <dsp:cNvPr id="0" name=""/>
        <dsp:cNvSpPr/>
      </dsp:nvSpPr>
      <dsp:spPr>
        <a:xfrm>
          <a:off x="3837745" y="10088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4399958"/>
              <a:satOff val="-19468"/>
              <a:lumOff val="-3269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4450" tIns="44450" rIns="44450" bIns="4445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500" kern="1200" dirty="0"/>
            <a:t>Year 2</a:t>
          </a:r>
        </a:p>
      </dsp:txBody>
      <dsp:txXfrm>
        <a:off x="4052817" y="1224567"/>
        <a:ext cx="1077749" cy="1078120"/>
      </dsp:txXfrm>
    </dsp:sp>
    <dsp:sp modelId="{51F7AC6A-6BD0-4719-9249-1FAE19CE7411}">
      <dsp:nvSpPr>
        <dsp:cNvPr id="0" name=""/>
        <dsp:cNvSpPr/>
      </dsp:nvSpPr>
      <dsp:spPr>
        <a:xfrm rot="2700000">
          <a:off x="2113195" y="9547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5499947"/>
            <a:satOff val="-24335"/>
            <a:lumOff val="-4086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5426DD3-DE98-4938-8754-C91A7E0030B1}">
      <dsp:nvSpPr>
        <dsp:cNvPr id="0" name=""/>
        <dsp:cNvSpPr/>
      </dsp:nvSpPr>
      <dsp:spPr>
        <a:xfrm>
          <a:off x="2166158" y="10088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5499947"/>
              <a:satOff val="-24335"/>
              <a:lumOff val="-4086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4450" tIns="44450" rIns="44450" bIns="4445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500" kern="1200" dirty="0"/>
            <a:t>Year 1</a:t>
          </a:r>
        </a:p>
      </dsp:txBody>
      <dsp:txXfrm>
        <a:off x="2382425" y="1224567"/>
        <a:ext cx="1077749" cy="1078120"/>
      </dsp:txXfrm>
    </dsp:sp>
    <dsp:sp modelId="{2CCE579F-1280-4321-9A06-19B56842FE7A}">
      <dsp:nvSpPr>
        <dsp:cNvPr id="0" name=""/>
        <dsp:cNvSpPr/>
      </dsp:nvSpPr>
      <dsp:spPr>
        <a:xfrm rot="2700000">
          <a:off x="441609" y="9547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6599937"/>
            <a:satOff val="-29202"/>
            <a:lumOff val="-4903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CDDB6F6-B5DD-4665-BE3F-DCEFD28D44F7}">
      <dsp:nvSpPr>
        <dsp:cNvPr id="0" name=""/>
        <dsp:cNvSpPr/>
      </dsp:nvSpPr>
      <dsp:spPr>
        <a:xfrm>
          <a:off x="495766" y="10088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6599937"/>
              <a:satOff val="-29202"/>
              <a:lumOff val="-4903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4450" tIns="44450" rIns="44450" bIns="44450" numCol="1" spcCol="1270" anchor="ctr" anchorCtr="0">
          <a:noAutofit/>
        </a:bodyPr>
        <a:lstStyle/>
        <a:p>
          <a:pPr marL="0" lvl="0" indent="0" algn="ctr" defTabSz="1555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3500" kern="1200" dirty="0"/>
            <a:t>EYFS</a:t>
          </a:r>
        </a:p>
      </dsp:txBody>
      <dsp:txXfrm>
        <a:off x="710838" y="1224567"/>
        <a:ext cx="1077749" cy="107812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94D2E96-41FE-4658-B38B-BD76D49788AE}">
      <dsp:nvSpPr>
        <dsp:cNvPr id="0" name=""/>
        <dsp:cNvSpPr/>
      </dsp:nvSpPr>
      <dsp:spPr>
        <a:xfrm>
          <a:off x="10467933" y="1297865"/>
          <a:ext cx="1617818" cy="1617323"/>
        </a:xfrm>
        <a:prstGeom prst="ellips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B6260B6-B2B5-47B7-9E96-B0DCE6A611C2}">
      <dsp:nvSpPr>
        <dsp:cNvPr id="0" name=""/>
        <dsp:cNvSpPr/>
      </dsp:nvSpPr>
      <dsp:spPr>
        <a:xfrm>
          <a:off x="10522896" y="13517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Add and subtract numbers mentally with increasingly large numbers.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Add and subtract whole numbers with more than 4 digits, including using formal written methods.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Solve addition multi-step problems in contexts, deciding which methods to use and why.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Use rounding to check answers to calculations and determine, in the context of a problem, levels of accuracy.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Solve multi-step problems in contexts, deciding which methods to use and why.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GB" sz="500" kern="1200" dirty="0"/>
        </a:p>
      </dsp:txBody>
      <dsp:txXfrm>
        <a:off x="10737968" y="1567467"/>
        <a:ext cx="1077749" cy="1078120"/>
      </dsp:txXfrm>
    </dsp:sp>
    <dsp:sp modelId="{37BEBC4A-D68D-4320-81BD-EFF52580A5C1}">
      <dsp:nvSpPr>
        <dsp:cNvPr id="0" name=""/>
        <dsp:cNvSpPr/>
      </dsp:nvSpPr>
      <dsp:spPr>
        <a:xfrm rot="2700000">
          <a:off x="8797152" y="12976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1099990"/>
            <a:satOff val="-4867"/>
            <a:lumOff val="-817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2CB85CA-E6C7-45C7-B666-F41582CF2639}">
      <dsp:nvSpPr>
        <dsp:cNvPr id="0" name=""/>
        <dsp:cNvSpPr/>
      </dsp:nvSpPr>
      <dsp:spPr>
        <a:xfrm>
          <a:off x="8851309" y="13517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1099990"/>
              <a:satOff val="-4867"/>
              <a:lumOff val="-817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Add and subtract whole numbers with more than 4-digits including using formal written methods (columnar addition and subtraction).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Add and subtract numbers mentally with increasingly large numbers.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Use rounding to check answers to calculations and determine, in the context of a problem, levels of accuracy.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Solve addition and subtraction multi-step problems in contexts, deciding which operations and methods to use and why.</a:t>
          </a:r>
        </a:p>
      </dsp:txBody>
      <dsp:txXfrm>
        <a:off x="9066381" y="1567467"/>
        <a:ext cx="1077749" cy="1078120"/>
      </dsp:txXfrm>
    </dsp:sp>
    <dsp:sp modelId="{644676E9-0AC3-4DED-B001-9F88037B92E2}">
      <dsp:nvSpPr>
        <dsp:cNvPr id="0" name=""/>
        <dsp:cNvSpPr/>
      </dsp:nvSpPr>
      <dsp:spPr>
        <a:xfrm rot="2700000">
          <a:off x="7126760" y="12976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2199979"/>
            <a:satOff val="-9734"/>
            <a:lumOff val="-1634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868E73F-4CD2-4FAA-9887-41C88DDD1C5B}">
      <dsp:nvSpPr>
        <dsp:cNvPr id="0" name=""/>
        <dsp:cNvSpPr/>
      </dsp:nvSpPr>
      <dsp:spPr>
        <a:xfrm>
          <a:off x="7179723" y="13517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2199979"/>
              <a:satOff val="-9734"/>
              <a:lumOff val="-1634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Add and subtract numbers with up to 4 digits using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Estimate and use inverse operations to check answers to calculations.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Solve addition and subtraction two-step problems in contexts, deciding which operations to use and why.</a:t>
          </a:r>
        </a:p>
      </dsp:txBody>
      <dsp:txXfrm>
        <a:off x="7395990" y="1567467"/>
        <a:ext cx="1077749" cy="1078120"/>
      </dsp:txXfrm>
    </dsp:sp>
    <dsp:sp modelId="{4817BBCE-13BE-4388-8CAA-F5180F60512A}">
      <dsp:nvSpPr>
        <dsp:cNvPr id="0" name=""/>
        <dsp:cNvSpPr/>
      </dsp:nvSpPr>
      <dsp:spPr>
        <a:xfrm rot="2700000">
          <a:off x="5455174" y="12976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3299968"/>
            <a:satOff val="-14601"/>
            <a:lumOff val="-2452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3118DF1-B96E-4B91-93C1-E7F32B62558D}">
      <dsp:nvSpPr>
        <dsp:cNvPr id="0" name=""/>
        <dsp:cNvSpPr/>
      </dsp:nvSpPr>
      <dsp:spPr>
        <a:xfrm>
          <a:off x="5509331" y="13517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3299968"/>
              <a:satOff val="-14601"/>
              <a:lumOff val="-245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Add and subtract numbers mentally:  three digits to 1s, 10s and 100s.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Add and subtract numbers with up to 3 digits, using the formal written method of columnar addition and subtraction.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Estimate the answer to a calculations and the inverse operations to check answers.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Solve problems, including missing number problems, using number facts, place value, and more complex addition and subtraction,</a:t>
          </a:r>
        </a:p>
      </dsp:txBody>
      <dsp:txXfrm>
        <a:off x="5724403" y="1567467"/>
        <a:ext cx="1077749" cy="1078120"/>
      </dsp:txXfrm>
    </dsp:sp>
    <dsp:sp modelId="{42A2550F-C549-45A2-8FDA-57BB5E3BF573}">
      <dsp:nvSpPr>
        <dsp:cNvPr id="0" name=""/>
        <dsp:cNvSpPr/>
      </dsp:nvSpPr>
      <dsp:spPr>
        <a:xfrm rot="2700000">
          <a:off x="3783587" y="12976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4399958"/>
            <a:satOff val="-19468"/>
            <a:lumOff val="-3269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37B7928-6DA4-499D-BF31-78FACC897689}">
      <dsp:nvSpPr>
        <dsp:cNvPr id="0" name=""/>
        <dsp:cNvSpPr/>
      </dsp:nvSpPr>
      <dsp:spPr>
        <a:xfrm>
          <a:off x="3837745" y="13517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4399958"/>
              <a:satOff val="-19468"/>
              <a:lumOff val="-3269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Solve problems with addition and subtraction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Recall and use addition and subtraction facts to 20, deriving facts to 100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Add and subtract 2-digit number to one-digit, two-digit and tens, two two-digit numbers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Show addition as commutative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Use inverse relationship to solve missing number problems</a:t>
          </a:r>
        </a:p>
      </dsp:txBody>
      <dsp:txXfrm>
        <a:off x="4052817" y="1567467"/>
        <a:ext cx="1077749" cy="1078120"/>
      </dsp:txXfrm>
    </dsp:sp>
    <dsp:sp modelId="{D74E3650-5FD7-4549-A717-AAC7EAD9E2E5}">
      <dsp:nvSpPr>
        <dsp:cNvPr id="0" name=""/>
        <dsp:cNvSpPr/>
      </dsp:nvSpPr>
      <dsp:spPr>
        <a:xfrm rot="2700000">
          <a:off x="2113195" y="12976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5499947"/>
            <a:satOff val="-24335"/>
            <a:lumOff val="-4086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0FF6A02-4074-4B78-9C99-91824AD518BA}">
      <dsp:nvSpPr>
        <dsp:cNvPr id="0" name=""/>
        <dsp:cNvSpPr/>
      </dsp:nvSpPr>
      <dsp:spPr>
        <a:xfrm>
          <a:off x="2166158" y="13517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5499947"/>
              <a:satOff val="-24335"/>
              <a:lumOff val="-4086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Read, write an interpret mathematical statements involving addition (+), subtraction (-) and equals (=) signs.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Represent and use number bonds and related subtraction facts within 20.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Add and subtract one-digit and two-digit numbers to 20, including zero.</a:t>
          </a:r>
        </a:p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Solve one-step and two-step problems that involve addition and subtraction, using concrete objects and pictorial representations, and missing number problems such as 7 = __ - 9</a:t>
          </a:r>
        </a:p>
      </dsp:txBody>
      <dsp:txXfrm>
        <a:off x="2382425" y="1567467"/>
        <a:ext cx="1077749" cy="1078120"/>
      </dsp:txXfrm>
    </dsp:sp>
    <dsp:sp modelId="{2CCE579F-1280-4321-9A06-19B56842FE7A}">
      <dsp:nvSpPr>
        <dsp:cNvPr id="0" name=""/>
        <dsp:cNvSpPr/>
      </dsp:nvSpPr>
      <dsp:spPr>
        <a:xfrm rot="2700000">
          <a:off x="441609" y="1297684"/>
          <a:ext cx="1617402" cy="1617402"/>
        </a:xfrm>
        <a:prstGeom prst="teardrop">
          <a:avLst>
            <a:gd name="adj" fmla="val 100000"/>
          </a:avLst>
        </a:prstGeom>
        <a:solidFill>
          <a:schemeClr val="accent4">
            <a:hueOff val="6599937"/>
            <a:satOff val="-29202"/>
            <a:lumOff val="-4903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CDDB6F6-B5DD-4665-BE3F-DCEFD28D44F7}">
      <dsp:nvSpPr>
        <dsp:cNvPr id="0" name=""/>
        <dsp:cNvSpPr/>
      </dsp:nvSpPr>
      <dsp:spPr>
        <a:xfrm>
          <a:off x="495766" y="1351786"/>
          <a:ext cx="1509087" cy="1509482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6599937"/>
              <a:satOff val="-29202"/>
              <a:lumOff val="-4903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500" kern="1200" dirty="0"/>
            <a:t>Automatically recall (without reference to rhymes, counting or other aids), number bonds to 5 (including subtraction facts) and some number bonds to 10 (including doubling facts).</a:t>
          </a:r>
        </a:p>
      </dsp:txBody>
      <dsp:txXfrm>
        <a:off x="710838" y="1567467"/>
        <a:ext cx="1077749" cy="107812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17BBCE-13BE-4388-8CAA-F5180F60512A}">
      <dsp:nvSpPr>
        <dsp:cNvPr id="0" name=""/>
        <dsp:cNvSpPr/>
      </dsp:nvSpPr>
      <dsp:spPr>
        <a:xfrm>
          <a:off x="1922367" y="637852"/>
          <a:ext cx="2251265" cy="2251265"/>
        </a:xfrm>
        <a:prstGeom prst="ellips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3118DF1-B96E-4B91-93C1-E7F32B62558D}">
      <dsp:nvSpPr>
        <dsp:cNvPr id="0" name=""/>
        <dsp:cNvSpPr/>
      </dsp:nvSpPr>
      <dsp:spPr>
        <a:xfrm>
          <a:off x="1997334" y="712977"/>
          <a:ext cx="2101106" cy="2101016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2230" tIns="62230" rIns="62230" bIns="62230" numCol="1" spcCol="1270" anchor="ctr" anchorCtr="0">
          <a:noAutofit/>
        </a:bodyPr>
        <a:lstStyle/>
        <a:p>
          <a:pPr marL="0" lvl="0" indent="0" algn="ctr" defTabSz="2178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4900" kern="1200" dirty="0"/>
            <a:t>Year 3</a:t>
          </a:r>
        </a:p>
      </dsp:txBody>
      <dsp:txXfrm>
        <a:off x="2297653" y="1013122"/>
        <a:ext cx="1500918" cy="1500726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17BBCE-13BE-4388-8CAA-F5180F60512A}">
      <dsp:nvSpPr>
        <dsp:cNvPr id="0" name=""/>
        <dsp:cNvSpPr/>
      </dsp:nvSpPr>
      <dsp:spPr>
        <a:xfrm>
          <a:off x="1324274" y="976768"/>
          <a:ext cx="3447450" cy="3447450"/>
        </a:xfrm>
        <a:prstGeom prst="ellips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3118DF1-B96E-4B91-93C1-E7F32B62558D}">
      <dsp:nvSpPr>
        <dsp:cNvPr id="0" name=""/>
        <dsp:cNvSpPr/>
      </dsp:nvSpPr>
      <dsp:spPr>
        <a:xfrm>
          <a:off x="1439074" y="1091809"/>
          <a:ext cx="3217505" cy="3217368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100" kern="1200" dirty="0"/>
            <a:t>Add and subtract numbers mentally:  three digits to 1s, 10s and 100s.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100" kern="1200" dirty="0"/>
            <a:t>Add and subtract numbers with up to 3 digits, using the formal written method of columnar addition and subtraction.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100" kern="1200" dirty="0"/>
            <a:t>Estimate the answer to a calculations and the inverse operations to check answers.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100" kern="1200" dirty="0"/>
            <a:t>Solve problems, including missing number problems, using number facts, place value, and more complex addition and subtraction,</a:t>
          </a:r>
        </a:p>
      </dsp:txBody>
      <dsp:txXfrm>
        <a:off x="1898964" y="1551433"/>
        <a:ext cx="2298415" cy="2298120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44676E9-0AC3-4DED-B001-9F88037B92E2}">
      <dsp:nvSpPr>
        <dsp:cNvPr id="0" name=""/>
        <dsp:cNvSpPr/>
      </dsp:nvSpPr>
      <dsp:spPr>
        <a:xfrm>
          <a:off x="1922367" y="637852"/>
          <a:ext cx="2251265" cy="2251265"/>
        </a:xfrm>
        <a:prstGeom prst="ellips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868E73F-4CD2-4FAA-9887-41C88DDD1C5B}">
      <dsp:nvSpPr>
        <dsp:cNvPr id="0" name=""/>
        <dsp:cNvSpPr/>
      </dsp:nvSpPr>
      <dsp:spPr>
        <a:xfrm>
          <a:off x="1997334" y="712977"/>
          <a:ext cx="2101106" cy="2101016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2230" tIns="62230" rIns="62230" bIns="62230" numCol="1" spcCol="1270" anchor="ctr" anchorCtr="0">
          <a:noAutofit/>
        </a:bodyPr>
        <a:lstStyle/>
        <a:p>
          <a:pPr marL="0" lvl="0" indent="0" algn="ctr" defTabSz="2178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4900" kern="1200" dirty="0"/>
            <a:t>Year 4</a:t>
          </a:r>
        </a:p>
      </dsp:txBody>
      <dsp:txXfrm>
        <a:off x="2297653" y="1013122"/>
        <a:ext cx="1500918" cy="1500726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44676E9-0AC3-4DED-B001-9F88037B92E2}">
      <dsp:nvSpPr>
        <dsp:cNvPr id="0" name=""/>
        <dsp:cNvSpPr/>
      </dsp:nvSpPr>
      <dsp:spPr>
        <a:xfrm>
          <a:off x="1374361" y="948386"/>
          <a:ext cx="3347276" cy="3347276"/>
        </a:xfrm>
        <a:prstGeom prst="ellips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868E73F-4CD2-4FAA-9887-41C88DDD1C5B}">
      <dsp:nvSpPr>
        <dsp:cNvPr id="0" name=""/>
        <dsp:cNvSpPr/>
      </dsp:nvSpPr>
      <dsp:spPr>
        <a:xfrm>
          <a:off x="1485826" y="1060084"/>
          <a:ext cx="3124013" cy="3123879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/>
            <a:t>Add and subtract numbers with up to 4 digits using</a:t>
          </a:r>
        </a:p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/>
            <a:t>Estimate and use inverse operations to check answers to calculations.</a:t>
          </a:r>
        </a:p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400" kern="1200" dirty="0"/>
            <a:t>Solve addition and subtraction two-step problems in contexts, deciding which operations to use and why.</a:t>
          </a:r>
        </a:p>
      </dsp:txBody>
      <dsp:txXfrm>
        <a:off x="1932352" y="1506353"/>
        <a:ext cx="2231629" cy="223134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1/layout/CircleProcess">
  <dgm:title val="Circle Process"/>
  <dgm:desc val="Use to show sequential steps in a process. Limited to eleven Level 1 shapes with an unlimited number of Level 2 shapes. Works best with small amounts of text. Unused text does not appear, but remains available if you switch layouts."/>
  <dgm:catLst>
    <dgm:cat type="process" pri="8500"/>
    <dgm:cat type="officeonline" pri="85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30" srcId="0" destId="10" srcOrd="0" destOrd="0"/>
        <dgm:cxn modelId="4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clrData>
  <dgm:layoutNode name="Name0">
    <dgm:varLst>
      <dgm:chMax val="11"/>
      <dgm:chPref val="11"/>
      <dgm:dir/>
      <dgm:resizeHandles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5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l" for="ch" forName="Parent2" refType="w" fact="0.6249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l" for="ch" forName="Parent1" refType="w" fact="0.1597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l" for="ch" forName="Accent2" refType="w" fact="0.5498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l" for="ch" forName="ParentBackground2" refType="w" fact="0.5648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l" for="ch" forName="Child2" refType="w" fact="0.5648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l" for="ch" forName="Accent1" refType="w" fact="-0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l" for="ch" forName="ParentBackground1" refType="w" fact="0.0997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l" for="ch" forName="Child1" refType="w" fact="0.0997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6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Parent3" refType="w" fact="0.744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l" for="ch" forName="Parent2" refType="w" fact="0.426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l" for="ch" forName="Parent1" refType="w" fact="0.109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l" for="ch" forName="Accent3" refType="w" fact="0.6928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l" for="ch" forName="ParentBackground3" refType="w" fact="0.703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l" for="ch" forName="Child3" refType="w" fact="0.703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l" for="ch" forName="Accent2" refType="w" fact="0.3122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l" for="ch" forName="ParentBackground2" refType="w" fact="0.385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l" for="ch" forName="Child2" refType="w" fact="0.385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l" for="ch" forName="Accent1" refType="w" fact="-0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l" for="ch" forName="ParentBackground1" refType="w" fact="0.068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l" for="ch" forName="Child1" refType="w" fact="0.068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7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Parent4" refType="w" fact="0.8057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l" for="ch" forName="Parent3" refType="w" fact="0.5647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l" for="ch" forName="Parent2" refType="w" fact="0.3237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l" for="ch" forName="Parent1" refType="w" fact="0.0827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l" for="ch" forName="Accent4" refType="w" fact="0.7668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l" for="ch" forName="ParentBackground4" refType="w" fact="0.7746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l" for="ch" forName="Child4" refType="w" fact="0.7746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l" for="ch" forName="Accent3" refType="w" fact="0.476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l" for="ch" forName="ParentBackground3" refType="w" fact="0.5336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l" for="ch" forName="Child3" refType="w" fact="0.5336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l" for="ch" forName="Accent2" refType="w" fact="0.236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l" for="ch" forName="ParentBackground2" refType="w" fact="0.2926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l" for="ch" forName="Child2" refType="w" fact="0.2926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l" for="ch" forName="Accent1" refType="w" fact="-0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l" for="ch" forName="ParentBackground1" refType="w" fact="0.0516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l" for="ch" forName="Child1" refType="w" fact="0.0516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8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l" for="ch" forName="Parent5" refType="w" fact="0.8434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l" for="ch" forName="Parent4" refType="w" fact="0.6492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l" for="ch" forName="Parent3" refType="w" fact="0.45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l" for="ch" forName="Parent2" refType="w" fact="0.2609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l" for="ch" forName="Parent1" refType="w" fact="0.0667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l" for="ch" forName="Accent5" refType="w" fact="0.8121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l" for="ch" forName="ParentBackground5" refType="w" fact="0.8183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l" for="ch" forName="Child5" refType="w" fact="0.8183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l" for="ch" forName="Accent4" refType="w" fact="0.5789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l" for="ch" forName="ParentBackground4" refType="w" fact="0.6242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l" for="ch" forName="Child4" refType="w" fact="0.6242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l" for="ch" forName="Accent3" refType="w" fact="0.3848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l" for="ch" forName="ParentBackground3" refType="w" fact="0.43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l" for="ch" forName="Child3" refType="w" fact="0.43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l" for="ch" forName="Accent2" refType="w" fact="0.1906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l" for="ch" forName="ParentBackground2" refType="w" fact="0.2358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l" for="ch" forName="Child2" refType="w" fact="0.2358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l" for="ch" forName="Accent1" refType="w" fact="-0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l" for="ch" forName="ParentBackground1" refType="w" fact="0.0416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l" for="ch" forName="Child1" refType="w" fact="0.0416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9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l" for="ch" forName="Parent6" refType="w" fact="0.8689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l" for="ch" forName="Parent5" refType="w" fact="0.7063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l" for="ch" forName="Parent4" refType="w" fact="0.5437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l" for="ch" forName="Parent3" refType="w" fact="0.381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l" for="ch" forName="Parent2" refType="w" fact="0.2184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l" for="ch" forName="Parent1" refType="w" fact="0.0558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l" for="ch" forName="Accent6" refType="w" fact="0.8426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l" for="ch" forName="ParentBackground6" refType="w" fact="0.8479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l" for="ch" forName="Child6" refType="w" fact="0.8479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l" for="ch" forName="Accent5" refType="w" fact="0.6474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l" for="ch" forName="ParentBackground5" refType="w" fact="0.6853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l" for="ch" forName="Child5" refType="w" fact="0.6853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l" for="ch" forName="Accent4" refType="w" fact="0.4848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l" for="ch" forName="ParentBackground4" refType="w" fact="0.5227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l" for="ch" forName="Child4" refType="w" fact="0.5227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l" for="ch" forName="Accent3" refType="w" fact="0.3222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l" for="ch" forName="ParentBackground3" refType="w" fact="0.3601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l" for="ch" forName="Child3" refType="w" fact="0.3601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l" for="ch" forName="Accent2" refType="w" fact="0.1596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l" for="ch" forName="ParentBackground2" refType="w" fact="0.197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l" for="ch" forName="Child2" refType="w" fact="0.197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l" for="ch" forName="Accent1" refType="w" fact="-0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l" for="ch" forName="ParentBackground1" refType="w" fact="0.0348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l" for="ch" forName="Child1" refType="w" fact="0.0348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10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l" for="ch" forName="Parent7" refType="w" fact="0.8872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l" for="ch" forName="Parent6" refType="w" fact="0.7473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l" for="ch" forName="Parent5" refType="w" fact="0.607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l" for="ch" forName="Parent4" refType="w" fact="0.4676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l" for="ch" forName="Parent3" refType="w" fact="0.3277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l" for="ch" forName="Parent2" refType="w" fact="0.1879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l" for="ch" forName="Parent1" refType="w" fact="0.048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l" for="ch" forName="Accent7" refType="w" fact="0.8646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l" for="ch" forName="ParentBackground7" refType="w" fact="0.8692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l" for="ch" forName="Child7" refType="w" fact="0.8692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l" for="ch" forName="Accent6" refType="w" fact="0.6967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l" for="ch" forName="ParentBackground6" refType="w" fact="0.7293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l" for="ch" forName="Child6" refType="w" fact="0.7293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l" for="ch" forName="Accent5" refType="w" fact="0.5569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l" for="ch" forName="ParentBackground5" refType="w" fact="0.5894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l" for="ch" forName="Child5" refType="w" fact="0.5894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l" for="ch" forName="Accent4" refType="w" fact="0.417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l" for="ch" forName="ParentBackground4" refType="w" fact="0.4496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l" for="ch" forName="Child4" refType="w" fact="0.4496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l" for="ch" forName="Accent3" refType="w" fact="0.2771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l" for="ch" forName="ParentBackground3" refType="w" fact="0.3097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l" for="ch" forName="Child3" refType="w" fact="0.3097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l" for="ch" forName="Accent2" refType="w" fact="0.1373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l" for="ch" forName="ParentBackground2" refType="w" fact="0.1698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l" for="ch" forName="Child2" refType="w" fact="0.1698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l" for="ch" forName="Accent1" refType="w" fact="-0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l" for="ch" forName="ParentBackground1" refType="w" fact="0.03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l" for="ch" forName="Child1" refType="w" fact="0.03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11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l" for="ch" forName="Parent8" refType="w" fact="0.901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l" for="ch" forName="Parent7" refType="w" fact="0.7783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l" for="ch" forName="Parent6" refType="w" fact="0.6556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l" for="ch" forName="Parent5" refType="w" fact="0.5329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l" for="ch" forName="Parent4" refType="w" fact="0.4102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l" for="ch" forName="Parent3" refType="w" fact="0.287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l" for="ch" forName="Parent2" refType="w" fact="0.1648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l" for="ch" forName="Parent1" refType="w" fact="0.0421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l" for="ch" forName="Accent8" refType="w" fact="0.8813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l" for="ch" forName="ParentBackground8" refType="w" fact="0.8852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l" for="ch" forName="Child8" refType="w" fact="0.8852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l" for="ch" forName="Accent7" refType="w" fact="0.7339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l" for="ch" forName="ParentBackground7" refType="w" fact="0.762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l" for="ch" forName="Child7" refType="w" fact="0.762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l" for="ch" forName="Accent6" refType="w" fact="0.6112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l" for="ch" forName="ParentBackground6" refType="w" fact="0.6398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l" for="ch" forName="Child6" refType="w" fact="0.6398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l" for="ch" forName="Accent5" refType="w" fact="0.488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l" for="ch" forName="ParentBackground5" refType="w" fact="0.5171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l" for="ch" forName="Child5" refType="w" fact="0.5171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l" for="ch" forName="Accent4" refType="w" fact="0.3658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l" for="ch" forName="ParentBackground4" refType="w" fact="0.3944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l" for="ch" forName="Child4" refType="w" fact="0.3944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l" for="ch" forName="Accent3" refType="w" fact="0.2431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l" for="ch" forName="ParentBackground3" refType="w" fact="0.2717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l" for="ch" forName="Child3" refType="w" fact="0.2717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l" for="ch" forName="Accent2" refType="w" fact="0.1204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l" for="ch" forName="ParentBackground2" refType="w" fact="0.149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l" for="ch" forName="Child2" refType="w" fact="0.149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l" for="ch" forName="Accent1" refType="w" fact="-0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l" for="ch" forName="ParentBackground1" refType="w" fact="0.0263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l" for="ch" forName="Child1" refType="w" fact="0.0263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12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l" for="ch" forName="Parent9" refType="w" fact="0.9119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l" for="ch" forName="Parent8" refType="w" fact="0.8026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l" for="ch" forName="Parent7" refType="w" fact="0.6933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l" for="ch" forName="Parent6" refType="w" fact="0.584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l" for="ch" forName="Parent5" refType="w" fact="0.4747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l" for="ch" forName="Parent4" refType="w" fact="0.3654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l" for="ch" forName="Parent3" refType="w" fact="0.2561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l" for="ch" forName="Parent2" refType="w" fact="0.1468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l" for="ch" forName="Parent1" refType="w" fact="0.037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l" for="ch" forName="Accent9" refType="w" fact="0.8942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l" for="ch" forName="ParentBackground9" refType="w" fact="0.8978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l" for="ch" forName="Child9" refType="w" fact="0.8978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l" for="ch" forName="Accent8" refType="w" fact="0.763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l" for="ch" forName="ParentBackground8" refType="w" fact="0.788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l" for="ch" forName="Child8" refType="w" fact="0.788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l" for="ch" forName="Accent7" refType="w" fact="0.6538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l" for="ch" forName="ParentBackground7" refType="w" fact="0.6792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l" for="ch" forName="Child7" refType="w" fact="0.6792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l" for="ch" forName="Accent6" refType="w" fact="0.544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l" for="ch" forName="ParentBackground6" refType="w" fact="0.5699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l" for="ch" forName="Child6" refType="w" fact="0.5699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l" for="ch" forName="Accent5" refType="w" fact="0.4352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l" for="ch" forName="ParentBackground5" refType="w" fact="0.4606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l" for="ch" forName="Child5" refType="w" fact="0.4606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l" for="ch" forName="Accent4" refType="w" fact="0.3259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l" for="ch" forName="ParentBackground4" refType="w" fact="0.3513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l" for="ch" forName="Child4" refType="w" fact="0.3513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l" for="ch" forName="Accent3" refType="w" fact="0.2166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l" for="ch" forName="ParentBackground3" refType="w" fact="0.242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l" for="ch" forName="Child3" refType="w" fact="0.242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l" for="ch" forName="Accent2" refType="w" fact="0.1073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l" for="ch" forName="ParentBackground2" refType="w" fact="0.1327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l" for="ch" forName="Child2" refType="w" fact="0.1327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l" for="ch" forName="Accent1" refType="w" fact="-0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l" for="ch" forName="ParentBackground1" refType="w" fact="0.0234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l" for="ch" forName="Child1" refType="w" fact="0.0234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13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l" for="ch" forName="Parent10" refType="w" fact="0.920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l" for="ch" forName="Parent9" refType="w" fact="0.822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l" for="ch" forName="Parent8" refType="w" fact="0.723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l" for="ch" forName="Parent7" refType="w" fact="0.62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l" for="ch" forName="Parent6" refType="w" fact="0.5264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l" for="ch" forName="Parent5" refType="w" fact="0.4279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l" for="ch" forName="Parent4" refType="w" fact="0.3294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l" for="ch" forName="Parent3" refType="w" fact="0.2309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l" for="ch" forName="Parent2" refType="w" fact="0.1324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l" for="ch" forName="Parent1" refType="w" fact="0.0338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l" for="ch" forName="Accent10" refType="w" fact="0.9047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l" for="ch" forName="ParentBackground10" refType="w" fact="0.9078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l" for="ch" forName="Child10" refType="w" fact="0.9078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l" for="ch" forName="Accent9" refType="w" fact="0.7864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l" for="ch" forName="ParentBackground9" refType="w" fact="0.8093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l" for="ch" forName="Child9" refType="w" fact="0.8093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l" for="ch" forName="Accent8" refType="w" fact="0.6879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l" for="ch" forName="ParentBackground8" refType="w" fact="0.7108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l" for="ch" forName="Child8" refType="w" fact="0.7108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l" for="ch" forName="Accent7" refType="w" fact="0.5893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l" for="ch" forName="ParentBackground7" refType="w" fact="0.6123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l" for="ch" forName="Child7" refType="w" fact="0.6123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l" for="ch" forName="Accent6" refType="w" fact="0.4908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l" for="ch" forName="ParentBackground6" refType="w" fact="0.5137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l" for="ch" forName="Child6" refType="w" fact="0.5137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l" for="ch" forName="Accent5" refType="w" fact="0.3923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l" for="ch" forName="ParentBackground5" refType="w" fact="0.4152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l" for="ch" forName="Child5" refType="w" fact="0.4152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l" for="ch" forName="Accent4" refType="w" fact="0.2938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l" for="ch" forName="ParentBackground4" refType="w" fact="0.3167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l" for="ch" forName="Child4" refType="w" fact="0.3167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l" for="ch" forName="Accent3" refType="w" fact="0.1952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l" for="ch" forName="ParentBackground3" refType="w" fact="0.2182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l" for="ch" forName="Child3" refType="w" fact="0.2182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l" for="ch" forName="Accent2" refType="w" fact="0.0967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l" for="ch" forName="ParentBackground2" refType="w" fact="0.1196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l" for="ch" forName="Child2" refType="w" fact="0.1196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l" for="ch" forName="Accent1" refType="w" fact="-0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l" for="ch" forName="ParentBackground1" refType="w" fact="0.0211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l" for="ch" forName="Child1" refType="w" fact="0.0211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14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l" for="ch" forName="Parent11" refType="w" fact="0.9277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l" for="ch" forName="Parent10" refType="w" fact="0.838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l" for="ch" forName="Parent9" refType="w" fact="0.7483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l" for="ch" forName="Parent8" refType="w" fact="0.6586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l" for="ch" forName="Parent7" refType="w" fact="0.5689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l" for="ch" forName="Parent6" refType="w" fact="0.4792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l" for="ch" forName="Parent5" refType="w" fact="0.389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l" for="ch" forName="Parent4" refType="w" fact="0.2999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l" for="ch" forName="Parent3" refType="w" fact="0.2102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l" for="ch" forName="Parent2" refType="w" fact="0.120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l" for="ch" forName="Parent1" refType="w" fact="0.0308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l" for="ch" forName="Accent11" refType="w" fact="0.9132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l" for="ch" forName="ParentBackground11" refType="w" fact="0.9161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l" for="ch" forName="Child11" refType="w" fact="0.9161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l" for="ch" forName="Accent10" refType="w" fact="0.805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l" for="ch" forName="ParentBackground10" refType="w" fact="0.8264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l" for="ch" forName="Child10" refType="w" fact="0.8264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l" for="ch" forName="Accent9" refType="w" fact="0.7158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l" for="ch" forName="ParentBackground9" refType="w" fact="0.7367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l" for="ch" forName="Child9" refType="w" fact="0.7367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l" for="ch" forName="Accent8" refType="w" fact="0.6261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l" for="ch" forName="ParentBackground8" refType="w" fact="0.647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l" for="ch" forName="Child8" refType="w" fact="0.647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l" for="ch" forName="Accent7" refType="w" fact="0.5364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l" for="ch" forName="ParentBackground7" refType="w" fact="0.5573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l" for="ch" forName="Child7" refType="w" fact="0.5573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l" for="ch" forName="Accent6" refType="w" fact="0.4467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l" for="ch" forName="ParentBackground6" refType="w" fact="0.4677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l" for="ch" forName="Child6" refType="w" fact="0.4677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l" for="ch" forName="Accent5" refType="w" fact="0.3571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l" for="ch" forName="ParentBackground5" refType="w" fact="0.378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l" for="ch" forName="Child5" refType="w" fact="0.378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l" for="ch" forName="Accent4" refType="w" fact="0.2674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l" for="ch" forName="ParentBackground4" refType="w" fact="0.2883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l" for="ch" forName="Child4" refType="w" fact="0.2883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l" for="ch" forName="Accent3" refType="w" fact="0.1777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l" for="ch" forName="ParentBackground3" refType="w" fact="0.1986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l" for="ch" forName="Child3" refType="w" fact="0.1986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l" for="ch" forName="Accent2" refType="w" fact="0.088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l" for="ch" forName="ParentBackground2" refType="w" fact="0.1089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l" for="ch" forName="Child2" refType="w" fact="0.1089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l" for="ch" forName="Accent1" refType="w" fact="-0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l" for="ch" forName="ParentBackground1" refType="w" fact="0.0192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l" for="ch" forName="Child1" refType="w" fact="0.0192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if>
      <dgm:else name="Name15">
        <dgm:choose name="Name16">
          <dgm:if name="Name17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18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r" for="ch" forName="Parent2" refType="w" fact="0.3751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r" for="ch" forName="Parent1" refType="w" fact="0.8403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r" for="ch" forName="Accent2" refType="w" fact="0.4502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r" for="ch" forName="ParentBackground2" refType="w" fact="0.4352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r" for="ch" forName="Child2" refType="w" fact="0.4352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r" for="ch" forName="Accent1" refType="w" fact="1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r" for="ch" forName="ParentBackground1" refType="w" fact="0.9003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r" for="ch" forName="Child1" refType="w" fact="0.9003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19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Parent3" refType="w" fact="0.256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r" for="ch" forName="Parent2" refType="w" fact="0.573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r" for="ch" forName="Parent1" refType="w" fact="0.891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r" for="ch" forName="Accent3" refType="w" fact="0.3072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r" for="ch" forName="ParentBackground3" refType="w" fact="0.297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r" for="ch" forName="Child3" refType="w" fact="0.297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r" for="ch" forName="Accent2" refType="w" fact="0.6878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r" for="ch" forName="ParentBackground2" refType="w" fact="0.614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r" for="ch" forName="Child2" refType="w" fact="0.614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r" for="ch" forName="Accent1" refType="w" fact="1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r" for="ch" forName="ParentBackground1" refType="w" fact="0.932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r" for="ch" forName="Child1" refType="w" fact="0.932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20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Parent4" refType="w" fact="0.1943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r" for="ch" forName="Parent3" refType="w" fact="0.4353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r" for="ch" forName="Parent2" refType="w" fact="0.6763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r" for="ch" forName="Parent1" refType="w" fact="0.9173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r" for="ch" forName="Accent4" refType="w" fact="0.2332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r" for="ch" forName="ParentBackground4" refType="w" fact="0.2254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r" for="ch" forName="Child4" refType="w" fact="0.2254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r" for="ch" forName="Accent3" refType="w" fact="0.523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r" for="ch" forName="ParentBackground3" refType="w" fact="0.4664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r" for="ch" forName="Child3" refType="w" fact="0.4664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r" for="ch" forName="Accent2" refType="w" fact="0.763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r" for="ch" forName="ParentBackground2" refType="w" fact="0.7074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r" for="ch" forName="Child2" refType="w" fact="0.7074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r" for="ch" forName="Accent1" refType="w" fact="1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r" for="ch" forName="ParentBackground1" refType="w" fact="0.9484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r" for="ch" forName="Child1" refType="w" fact="0.9484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21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r" for="ch" forName="Parent5" refType="w" fact="0.1566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r" for="ch" forName="Parent4" refType="w" fact="0.3508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r" for="ch" forName="Parent3" refType="w" fact="0.54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r" for="ch" forName="Parent2" refType="w" fact="0.7391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r" for="ch" forName="Parent1" refType="w" fact="0.9333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r" for="ch" forName="Accent5" refType="w" fact="0.1879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r" for="ch" forName="ParentBackground5" refType="w" fact="0.1817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r" for="ch" forName="Child5" refType="w" fact="0.1817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r" for="ch" forName="Accent4" refType="w" fact="0.4211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r" for="ch" forName="ParentBackground4" refType="w" fact="0.3758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r" for="ch" forName="Child4" refType="w" fact="0.3758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r" for="ch" forName="Accent3" refType="w" fact="0.6152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r" for="ch" forName="ParentBackground3" refType="w" fact="0.57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r" for="ch" forName="Child3" refType="w" fact="0.57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r" for="ch" forName="Accent2" refType="w" fact="0.8094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r" for="ch" forName="ParentBackground2" refType="w" fact="0.7642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r" for="ch" forName="Child2" refType="w" fact="0.7642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r" for="ch" forName="Accent1" refType="w" fact="1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r" for="ch" forName="ParentBackground1" refType="w" fact="0.9584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r" for="ch" forName="Child1" refType="w" fact="0.9584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22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r" for="ch" forName="Parent6" refType="w" fact="0.1311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r" for="ch" forName="Parent5" refType="w" fact="0.2937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r" for="ch" forName="Parent4" refType="w" fact="0.4563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r" for="ch" forName="Parent3" refType="w" fact="0.619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r" for="ch" forName="Parent2" refType="w" fact="0.7816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r" for="ch" forName="Parent1" refType="w" fact="0.9442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r" for="ch" forName="Accent6" refType="w" fact="0.1574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r" for="ch" forName="ParentBackground6" refType="w" fact="0.1521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r" for="ch" forName="Child6" refType="w" fact="0.1521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r" for="ch" forName="Accent5" refType="w" fact="0.3526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r" for="ch" forName="ParentBackground5" refType="w" fact="0.3147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r" for="ch" forName="Child5" refType="w" fact="0.3147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r" for="ch" forName="Accent4" refType="w" fact="0.5152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r" for="ch" forName="ParentBackground4" refType="w" fact="0.4773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r" for="ch" forName="Child4" refType="w" fact="0.4773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r" for="ch" forName="Accent3" refType="w" fact="0.6778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r" for="ch" forName="ParentBackground3" refType="w" fact="0.6399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r" for="ch" forName="Child3" refType="w" fact="0.6399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r" for="ch" forName="Accent2" refType="w" fact="0.8404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r" for="ch" forName="ParentBackground2" refType="w" fact="0.802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r" for="ch" forName="Child2" refType="w" fact="0.802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r" for="ch" forName="Accent1" refType="w" fact="1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r" for="ch" forName="ParentBackground1" refType="w" fact="0.9652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r" for="ch" forName="Child1" refType="w" fact="0.9652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23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r" for="ch" forName="Parent7" refType="w" fact="0.1128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r" for="ch" forName="Parent6" refType="w" fact="0.2527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r" for="ch" forName="Parent5" refType="w" fact="0.392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r" for="ch" forName="Parent4" refType="w" fact="0.5324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r" for="ch" forName="Parent3" refType="w" fact="0.6723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r" for="ch" forName="Parent2" refType="w" fact="0.8121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r" for="ch" forName="Parent1" refType="w" fact="0.952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r" for="ch" forName="Accent7" refType="w" fact="0.1354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r" for="ch" forName="ParentBackground7" refType="w" fact="0.1308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r" for="ch" forName="Child7" refType="w" fact="0.1308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r" for="ch" forName="Accent6" refType="w" fact="0.3033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r" for="ch" forName="ParentBackground6" refType="w" fact="0.2707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r" for="ch" forName="Child6" refType="w" fact="0.2707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r" for="ch" forName="Accent5" refType="w" fact="0.4431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r" for="ch" forName="ParentBackground5" refType="w" fact="0.4106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r" for="ch" forName="Child5" refType="w" fact="0.4106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r" for="ch" forName="Accent4" refType="w" fact="0.583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r" for="ch" forName="ParentBackground4" refType="w" fact="0.5504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r" for="ch" forName="Child4" refType="w" fact="0.5504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r" for="ch" forName="Accent3" refType="w" fact="0.7229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r" for="ch" forName="ParentBackground3" refType="w" fact="0.6903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r" for="ch" forName="Child3" refType="w" fact="0.6903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r" for="ch" forName="Accent2" refType="w" fact="0.8627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r" for="ch" forName="ParentBackground2" refType="w" fact="0.8302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r" for="ch" forName="Child2" refType="w" fact="0.8302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r" for="ch" forName="Accent1" refType="w" fact="1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r" for="ch" forName="ParentBackground1" refType="w" fact="0.97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r" for="ch" forName="Child1" refType="w" fact="0.97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24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r" for="ch" forName="Parent8" refType="w" fact="0.099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r" for="ch" forName="Parent7" refType="w" fact="0.2217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r" for="ch" forName="Parent6" refType="w" fact="0.3444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r" for="ch" forName="Parent5" refType="w" fact="0.4671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r" for="ch" forName="Parent4" refType="w" fact="0.5898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r" for="ch" forName="Parent3" refType="w" fact="0.712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r" for="ch" forName="Parent2" refType="w" fact="0.8352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r" for="ch" forName="Parent1" refType="w" fact="0.9579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r" for="ch" forName="Accent8" refType="w" fact="0.1187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r" for="ch" forName="ParentBackground8" refType="w" fact="0.1148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r" for="ch" forName="Child8" refType="w" fact="0.1148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r" for="ch" forName="Accent7" refType="w" fact="0.2661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r" for="ch" forName="ParentBackground7" refType="w" fact="0.237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r" for="ch" forName="Child7" refType="w" fact="0.237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r" for="ch" forName="Accent6" refType="w" fact="0.3888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r" for="ch" forName="ParentBackground6" refType="w" fact="0.3602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r" for="ch" forName="Child6" refType="w" fact="0.3602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r" for="ch" forName="Accent5" refType="w" fact="0.511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r" for="ch" forName="ParentBackground5" refType="w" fact="0.4829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r" for="ch" forName="Child5" refType="w" fact="0.4829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r" for="ch" forName="Accent4" refType="w" fact="0.6342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r" for="ch" forName="ParentBackground4" refType="w" fact="0.6056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r" for="ch" forName="Child4" refType="w" fact="0.6056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r" for="ch" forName="Accent3" refType="w" fact="0.7569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r" for="ch" forName="ParentBackground3" refType="w" fact="0.7283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r" for="ch" forName="Child3" refType="w" fact="0.7283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r" for="ch" forName="Accent2" refType="w" fact="0.8796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r" for="ch" forName="ParentBackground2" refType="w" fact="0.851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r" for="ch" forName="Child2" refType="w" fact="0.851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r" for="ch" forName="Accent1" refType="w" fact="1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r" for="ch" forName="ParentBackground1" refType="w" fact="0.9737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r" for="ch" forName="Child1" refType="w" fact="0.9737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25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r" for="ch" forName="Parent9" refType="w" fact="0.0881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r" for="ch" forName="Parent8" refType="w" fact="0.1974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r" for="ch" forName="Parent7" refType="w" fact="0.3067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r" for="ch" forName="Parent6" refType="w" fact="0.416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r" for="ch" forName="Parent5" refType="w" fact="0.5253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r" for="ch" forName="Parent4" refType="w" fact="0.6346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r" for="ch" forName="Parent3" refType="w" fact="0.7439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r" for="ch" forName="Parent2" refType="w" fact="0.8532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r" for="ch" forName="Parent1" refType="w" fact="0.962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r" for="ch" forName="Accent9" refType="w" fact="0.1058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r" for="ch" forName="ParentBackground9" refType="w" fact="0.1022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r" for="ch" forName="Child9" refType="w" fact="0.1022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r" for="ch" forName="Accent8" refType="w" fact="0.237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r" for="ch" forName="ParentBackground8" refType="w" fact="0.211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r" for="ch" forName="Child8" refType="w" fact="0.211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r" for="ch" forName="Accent7" refType="w" fact="0.3462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r" for="ch" forName="ParentBackground7" refType="w" fact="0.3208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r" for="ch" forName="Child7" refType="w" fact="0.3208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r" for="ch" forName="Accent6" refType="w" fact="0.455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r" for="ch" forName="ParentBackground6" refType="w" fact="0.4301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r" for="ch" forName="Child6" refType="w" fact="0.4301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r" for="ch" forName="Accent5" refType="w" fact="0.5648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r" for="ch" forName="ParentBackground5" refType="w" fact="0.5394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r" for="ch" forName="Child5" refType="w" fact="0.5394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r" for="ch" forName="Accent4" refType="w" fact="0.6741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r" for="ch" forName="ParentBackground4" refType="w" fact="0.6487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r" for="ch" forName="Child4" refType="w" fact="0.6487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r" for="ch" forName="Accent3" refType="w" fact="0.7834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r" for="ch" forName="ParentBackground3" refType="w" fact="0.758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r" for="ch" forName="Child3" refType="w" fact="0.758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r" for="ch" forName="Accent2" refType="w" fact="0.8927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r" for="ch" forName="ParentBackground2" refType="w" fact="0.8673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r" for="ch" forName="Child2" refType="w" fact="0.8673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r" for="ch" forName="Accent1" refType="w" fact="1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r" for="ch" forName="ParentBackground1" refType="w" fact="0.9765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r" for="ch" forName="Child1" refType="w" fact="0.9765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26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r" for="ch" forName="Parent10" refType="w" fact="0.079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r" for="ch" forName="Parent9" refType="w" fact="0.178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r" for="ch" forName="Parent8" refType="w" fact="0.276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r" for="ch" forName="Parent7" refType="w" fact="0.37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r" for="ch" forName="Parent6" refType="w" fact="0.4736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r" for="ch" forName="Parent5" refType="w" fact="0.5721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r" for="ch" forName="Parent4" refType="w" fact="0.6706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r" for="ch" forName="Parent3" refType="w" fact="0.7691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r" for="ch" forName="Parent2" refType="w" fact="0.8676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r" for="ch" forName="Parent1" refType="w" fact="0.9662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r" for="ch" forName="Accent10" refType="w" fact="0.0953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r" for="ch" forName="ParentBackground10" refType="w" fact="0.0922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r" for="ch" forName="Child10" refType="w" fact="0.0922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r" for="ch" forName="Accent9" refType="w" fact="0.2136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r" for="ch" forName="ParentBackground9" refType="w" fact="0.1907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r" for="ch" forName="Child9" refType="w" fact="0.1907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r" for="ch" forName="Accent8" refType="w" fact="0.3121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r" for="ch" forName="ParentBackground8" refType="w" fact="0.2892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r" for="ch" forName="Child8" refType="w" fact="0.2892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r" for="ch" forName="Accent7" refType="w" fact="0.4107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r" for="ch" forName="ParentBackground7" refType="w" fact="0.3877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r" for="ch" forName="Child7" refType="w" fact="0.3877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r" for="ch" forName="Accent6" refType="w" fact="0.5092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r" for="ch" forName="ParentBackground6" refType="w" fact="0.4863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r" for="ch" forName="Child6" refType="w" fact="0.4863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r" for="ch" forName="Accent5" refType="w" fact="0.6077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r" for="ch" forName="ParentBackground5" refType="w" fact="0.5848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r" for="ch" forName="Child5" refType="w" fact="0.5848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r" for="ch" forName="Accent4" refType="w" fact="0.7062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r" for="ch" forName="ParentBackground4" refType="w" fact="0.6833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r" for="ch" forName="Child4" refType="w" fact="0.6833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r" for="ch" forName="Accent3" refType="w" fact="0.8048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r" for="ch" forName="ParentBackground3" refType="w" fact="0.7818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r" for="ch" forName="Child3" refType="w" fact="0.7818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r" for="ch" forName="Accent2" refType="w" fact="0.9033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r" for="ch" forName="ParentBackground2" refType="w" fact="0.8804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r" for="ch" forName="Child2" refType="w" fact="0.8804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r" for="ch" forName="Accent1" refType="w" fact="1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r" for="ch" forName="ParentBackground1" refType="w" fact="0.9789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r" for="ch" forName="Child1" refType="w" fact="0.9789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27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r" for="ch" forName="Parent11" refType="w" fact="0.0723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r" for="ch" forName="Parent10" refType="w" fact="0.162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r" for="ch" forName="Parent9" refType="w" fact="0.2517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r" for="ch" forName="Parent8" refType="w" fact="0.3414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r" for="ch" forName="Parent7" refType="w" fact="0.4311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r" for="ch" forName="Parent6" refType="w" fact="0.5208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r" for="ch" forName="Parent5" refType="w" fact="0.610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r" for="ch" forName="Parent4" refType="w" fact="0.7001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r" for="ch" forName="Parent3" refType="w" fact="0.7898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r" for="ch" forName="Parent2" refType="w" fact="0.879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r" for="ch" forName="Parent1" refType="w" fact="0.9692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r" for="ch" forName="Accent11" refType="w" fact="0.0868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r" for="ch" forName="ParentBackground11" refType="w" fact="0.0839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r" for="ch" forName="Child11" refType="w" fact="0.0839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r" for="ch" forName="Accent10" refType="w" fact="0.194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r" for="ch" forName="ParentBackground10" refType="w" fact="0.1736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r" for="ch" forName="Child10" refType="w" fact="0.1736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r" for="ch" forName="Accent9" refType="w" fact="0.2842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r" for="ch" forName="ParentBackground9" refType="w" fact="0.2633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r" for="ch" forName="Child9" refType="w" fact="0.2633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r" for="ch" forName="Accent8" refType="w" fact="0.3739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r" for="ch" forName="ParentBackground8" refType="w" fact="0.353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r" for="ch" forName="Child8" refType="w" fact="0.353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r" for="ch" forName="Accent7" refType="w" fact="0.4636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r" for="ch" forName="ParentBackground7" refType="w" fact="0.4427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r" for="ch" forName="Child7" refType="w" fact="0.4427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r" for="ch" forName="Accent6" refType="w" fact="0.5533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r" for="ch" forName="ParentBackground6" refType="w" fact="0.5323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r" for="ch" forName="Child6" refType="w" fact="0.5323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r" for="ch" forName="Accent5" refType="w" fact="0.6429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r" for="ch" forName="ParentBackground5" refType="w" fact="0.622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r" for="ch" forName="Child5" refType="w" fact="0.622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r" for="ch" forName="Accent4" refType="w" fact="0.7326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r" for="ch" forName="ParentBackground4" refType="w" fact="0.7117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r" for="ch" forName="Child4" refType="w" fact="0.7117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r" for="ch" forName="Accent3" refType="w" fact="0.8223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r" for="ch" forName="ParentBackground3" refType="w" fact="0.8014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r" for="ch" forName="Child3" refType="w" fact="0.8014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r" for="ch" forName="Accent2" refType="w" fact="0.912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r" for="ch" forName="ParentBackground2" refType="w" fact="0.8911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r" for="ch" forName="Child2" refType="w" fact="0.8911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r" for="ch" forName="Accent1" refType="w" fact="1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r" for="ch" forName="ParentBackground1" refType="w" fact="0.9808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r" for="ch" forName="Child1" refType="w" fact="0.9808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else>
    </dgm:choose>
    <dgm:forEach name="wrapper" axis="self" ptType="parTrans">
      <dgm:forEach name="accentRepeat" axis="self">
        <dgm:layoutNode name="Accent" styleLbl="node1">
          <dgm:alg type="sp"/>
          <dgm:choose name="Name28">
            <dgm:if name="Name29" axis="followSib" ptType="node" func="cnt" op="equ" val="0">
              <dgm:shape xmlns:r="http://schemas.openxmlformats.org/officeDocument/2006/relationships" type="ellipse" r:blip="">
                <dgm:adjLst/>
              </dgm:shape>
            </dgm:if>
            <dgm:else name="Name30">
              <dgm:choose name="Name31">
                <dgm:if name="Name32" axis="precedSib" ptType="node" func="cnt" op="equ" val="10">
                  <dgm:shape xmlns:r="http://schemas.openxmlformats.org/officeDocument/2006/relationships" type="ellipse" r:blip="">
                    <dgm:adjLst/>
                  </dgm:shape>
                </dgm:if>
                <dgm:else name="Name33">
                  <dgm:choose name="Name34">
                    <dgm:if name="Name35" func="var" arg="dir" op="equ" val="norm">
                      <dgm:shape xmlns:r="http://schemas.openxmlformats.org/officeDocument/2006/relationships" rot="45" type="teardrop" r:blip="">
                        <dgm:adjLst>
                          <dgm:adj idx="1" val="1"/>
                        </dgm:adjLst>
                      </dgm:shape>
                    </dgm:if>
                    <dgm:else name="Name36">
                      <dgm:shape xmlns:r="http://schemas.openxmlformats.org/officeDocument/2006/relationships" rot="225" type="teardrop" r:blip="">
                        <dgm:adjLst>
                          <dgm:adj idx="1" val="1"/>
                        </dgm:adjLst>
                      </dgm:shape>
                    </dgm:else>
                  </dgm:choose>
                </dgm:else>
              </dgm:choose>
            </dgm:else>
          </dgm:choose>
          <dgm:presOf/>
        </dgm:layoutNode>
      </dgm:forEach>
      <dgm:forEach name="parentBackgroundRepeat" axis="self">
        <dgm:layoutNode name="ParentBackground" styleLbl="fgAcc1">
          <dgm:alg type="sp"/>
          <dgm:shape xmlns:r="http://schemas.openxmlformats.org/officeDocument/2006/relationships" type="ellipse" r:blip="">
            <dgm:adjLst/>
          </dgm:shape>
          <dgm:presOf axis="self" ptType="node"/>
        </dgm:layoutNode>
      </dgm:forEach>
    </dgm:forEach>
    <dgm:forEach name="Name37" axis="ch" ptType="node" st="11" cnt="1">
      <dgm:layoutNode name="Accent11">
        <dgm:alg type="sp"/>
        <dgm:shape xmlns:r="http://schemas.openxmlformats.org/officeDocument/2006/relationships" r:blip="">
          <dgm:adjLst/>
        </dgm:shape>
        <dgm:presOf/>
        <dgm:constrLst/>
        <dgm:forEach name="Name38" ref="accentRepeat"/>
      </dgm:layoutNode>
      <dgm:layoutNode name="ParentBackground11">
        <dgm:alg type="sp"/>
        <dgm:shape xmlns:r="http://schemas.openxmlformats.org/officeDocument/2006/relationships" r:blip="">
          <dgm:adjLst/>
        </dgm:shape>
        <dgm:presOf/>
        <dgm:forEach name="Name39" ref="parentBackgroundRepeat"/>
      </dgm:layoutNode>
      <dgm:choose name="Name40">
        <dgm:if name="Name41" axis="ch" ptType="node" func="cnt" op="gte" val="1">
          <dgm:layoutNode name="Child1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2"/>
      </dgm:choose>
      <dgm:layoutNode name="Parent1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3" axis="ch" ptType="node" st="10" cnt="1">
      <dgm:layoutNode name="Accent10">
        <dgm:alg type="sp"/>
        <dgm:shape xmlns:r="http://schemas.openxmlformats.org/officeDocument/2006/relationships" r:blip="">
          <dgm:adjLst/>
        </dgm:shape>
        <dgm:presOf/>
        <dgm:constrLst/>
        <dgm:forEach name="Name44" ref="accentRepeat"/>
      </dgm:layoutNode>
      <dgm:layoutNode name="ParentBackground10">
        <dgm:alg type="sp"/>
        <dgm:shape xmlns:r="http://schemas.openxmlformats.org/officeDocument/2006/relationships" r:blip="">
          <dgm:adjLst/>
        </dgm:shape>
        <dgm:presOf/>
        <dgm:forEach name="Name45" ref="parentBackgroundRepeat"/>
      </dgm:layoutNode>
      <dgm:choose name="Name46">
        <dgm:if name="Name47" axis="ch" ptType="node" func="cnt" op="gte" val="1">
          <dgm:layoutNode name="Child10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8"/>
      </dgm:choose>
      <dgm:layoutNode name="Parent10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9" axis="ch" ptType="node" st="9" cnt="1">
      <dgm:layoutNode name="Accent9">
        <dgm:alg type="sp"/>
        <dgm:shape xmlns:r="http://schemas.openxmlformats.org/officeDocument/2006/relationships" r:blip="">
          <dgm:adjLst/>
        </dgm:shape>
        <dgm:presOf/>
        <dgm:constrLst/>
        <dgm:forEach name="Name50" ref="accentRepeat"/>
      </dgm:layoutNode>
      <dgm:layoutNode name="ParentBackground9">
        <dgm:alg type="sp"/>
        <dgm:shape xmlns:r="http://schemas.openxmlformats.org/officeDocument/2006/relationships" r:blip="">
          <dgm:adjLst/>
        </dgm:shape>
        <dgm:presOf/>
        <dgm:forEach name="Name51" ref="parentBackgroundRepeat"/>
      </dgm:layoutNode>
      <dgm:choose name="Name52">
        <dgm:if name="Name53" axis="ch" ptType="node" func="cnt" op="gte" val="1">
          <dgm:layoutNode name="Child9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54"/>
      </dgm:choose>
      <dgm:layoutNode name="Parent9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55" axis="ch" ptType="node" st="8" cnt="1">
      <dgm:layoutNode name="Accent8">
        <dgm:alg type="sp"/>
        <dgm:shape xmlns:r="http://schemas.openxmlformats.org/officeDocument/2006/relationships" r:blip="">
          <dgm:adjLst/>
        </dgm:shape>
        <dgm:presOf/>
        <dgm:constrLst/>
        <dgm:forEach name="Name56" ref="accentRepeat"/>
      </dgm:layoutNode>
      <dgm:layoutNode name="ParentBackground8">
        <dgm:alg type="sp"/>
        <dgm:shape xmlns:r="http://schemas.openxmlformats.org/officeDocument/2006/relationships" r:blip="">
          <dgm:adjLst/>
        </dgm:shape>
        <dgm:presOf/>
        <dgm:forEach name="Name57" ref="parentBackgroundRepeat"/>
      </dgm:layoutNode>
      <dgm:choose name="Name58">
        <dgm:if name="Name59" axis="ch" ptType="node" func="cnt" op="gte" val="1">
          <dgm:layoutNode name="Child8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0"/>
      </dgm:choose>
      <dgm:layoutNode name="Parent8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1" axis="ch" ptType="node" st="7" cnt="1">
      <dgm:layoutNode name="Accent7">
        <dgm:alg type="sp"/>
        <dgm:shape xmlns:r="http://schemas.openxmlformats.org/officeDocument/2006/relationships" r:blip="">
          <dgm:adjLst/>
        </dgm:shape>
        <dgm:presOf/>
        <dgm:constrLst/>
        <dgm:forEach name="Name62" ref="accentRepeat"/>
      </dgm:layoutNode>
      <dgm:layoutNode name="ParentBackground7">
        <dgm:alg type="sp"/>
        <dgm:shape xmlns:r="http://schemas.openxmlformats.org/officeDocument/2006/relationships" r:blip="">
          <dgm:adjLst/>
        </dgm:shape>
        <dgm:presOf/>
        <dgm:forEach name="Name63" ref="parentBackgroundRepeat"/>
      </dgm:layoutNode>
      <dgm:choose name="Name64">
        <dgm:if name="Name65" axis="ch" ptType="node" func="cnt" op="gte" val="1">
          <dgm:layoutNode name="Child7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6"/>
      </dgm:choose>
      <dgm:layoutNode name="Parent7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7" axis="ch" ptType="node" st="6" cnt="1">
      <dgm:layoutNode name="Accent6">
        <dgm:alg type="sp"/>
        <dgm:shape xmlns:r="http://schemas.openxmlformats.org/officeDocument/2006/relationships" r:blip="">
          <dgm:adjLst/>
        </dgm:shape>
        <dgm:presOf/>
        <dgm:constrLst/>
        <dgm:forEach name="Name68" ref="accentRepeat"/>
      </dgm:layoutNode>
      <dgm:layoutNode name="ParentBackground6">
        <dgm:alg type="sp"/>
        <dgm:shape xmlns:r="http://schemas.openxmlformats.org/officeDocument/2006/relationships" r:blip="">
          <dgm:adjLst/>
        </dgm:shape>
        <dgm:presOf/>
        <dgm:forEach name="Name69" ref="parentBackgroundRepeat"/>
      </dgm:layoutNode>
      <dgm:choose name="Name70">
        <dgm:if name="Name71" axis="ch" ptType="node" func="cnt" op="gte" val="1">
          <dgm:layoutNode name="Child6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2"/>
      </dgm:choose>
      <dgm:layoutNode name="Parent6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3" axis="ch" ptType="node" st="5" cnt="1">
      <dgm:layoutNode name="Accent5">
        <dgm:alg type="sp"/>
        <dgm:shape xmlns:r="http://schemas.openxmlformats.org/officeDocument/2006/relationships" r:blip="">
          <dgm:adjLst/>
        </dgm:shape>
        <dgm:presOf/>
        <dgm:constrLst/>
        <dgm:forEach name="Name74" ref="accentRepeat"/>
      </dgm:layoutNode>
      <dgm:layoutNode name="ParentBackground5">
        <dgm:alg type="sp"/>
        <dgm:shape xmlns:r="http://schemas.openxmlformats.org/officeDocument/2006/relationships" r:blip="">
          <dgm:adjLst/>
        </dgm:shape>
        <dgm:presOf/>
        <dgm:forEach name="Name75" ref="parentBackgroundRepeat"/>
      </dgm:layoutNode>
      <dgm:choose name="Name76">
        <dgm:if name="Name77" axis="ch" ptType="node" func="cnt" op="gte" val="1">
          <dgm:layoutNode name="Child5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8"/>
      </dgm:choose>
      <dgm:layoutNode name="Parent5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9" axis="ch" ptType="node" st="4" cnt="1">
      <dgm:layoutNode name="Accent4">
        <dgm:alg type="sp"/>
        <dgm:shape xmlns:r="http://schemas.openxmlformats.org/officeDocument/2006/relationships" r:blip="">
          <dgm:adjLst/>
        </dgm:shape>
        <dgm:presOf/>
        <dgm:constrLst/>
        <dgm:forEach name="Name80" ref="accentRepeat"/>
      </dgm:layoutNode>
      <dgm:layoutNode name="ParentBackground4">
        <dgm:alg type="sp"/>
        <dgm:shape xmlns:r="http://schemas.openxmlformats.org/officeDocument/2006/relationships" r:blip="">
          <dgm:adjLst/>
        </dgm:shape>
        <dgm:presOf/>
        <dgm:forEach name="Name81" ref="parentBackgroundRepeat"/>
      </dgm:layoutNode>
      <dgm:choose name="Name82">
        <dgm:if name="Name83" axis="ch" ptType="node" func="cnt" op="gte" val="1">
          <dgm:layoutNode name="Child4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84"/>
      </dgm:choose>
      <dgm:layoutNode name="Parent4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85" axis="ch" ptType="node" st="3" cnt="1">
      <dgm:layoutNode name="Accent3">
        <dgm:alg type="sp"/>
        <dgm:shape xmlns:r="http://schemas.openxmlformats.org/officeDocument/2006/relationships" r:blip="">
          <dgm:adjLst/>
        </dgm:shape>
        <dgm:presOf/>
        <dgm:constrLst/>
        <dgm:forEach name="Name86" ref="accentRepeat"/>
      </dgm:layoutNode>
      <dgm:layoutNode name="ParentBackground3">
        <dgm:alg type="sp"/>
        <dgm:shape xmlns:r="http://schemas.openxmlformats.org/officeDocument/2006/relationships" r:blip="">
          <dgm:adjLst/>
        </dgm:shape>
        <dgm:presOf/>
        <dgm:forEach name="Name87" ref="parentBackgroundRepeat"/>
      </dgm:layoutNode>
      <dgm:choose name="Name88">
        <dgm:if name="Name89" axis="ch" ptType="node" func="cnt" op="gte" val="1">
          <dgm:layoutNode name="Child3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0"/>
      </dgm:choose>
      <dgm:layoutNode name="Parent3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1" axis="ch" ptType="node" st="2" cnt="1">
      <dgm:layoutNode name="Accent2">
        <dgm:alg type="sp"/>
        <dgm:shape xmlns:r="http://schemas.openxmlformats.org/officeDocument/2006/relationships" r:blip="">
          <dgm:adjLst/>
        </dgm:shape>
        <dgm:presOf/>
        <dgm:constrLst/>
        <dgm:forEach name="Name92" ref="accentRepeat"/>
      </dgm:layoutNode>
      <dgm:layoutNode name="ParentBackground2" styleLbl="fgAcc1">
        <dgm:alg type="sp"/>
        <dgm:shape xmlns:r="http://schemas.openxmlformats.org/officeDocument/2006/relationships" r:blip="">
          <dgm:adjLst/>
        </dgm:shape>
        <dgm:presOf/>
        <dgm:forEach name="Name93" ref="parentBackgroundRepeat"/>
      </dgm:layoutNode>
      <dgm:choose name="Name94">
        <dgm:if name="Name95" axis="ch" ptType="node" func="cnt" op="gte" val="1">
          <dgm:layoutNode name="Child2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6"/>
      </dgm:choose>
      <dgm:layoutNode name="Parent2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7" axis="ch" ptType="node" cnt="1">
      <dgm:layoutNode name="Accent1">
        <dgm:alg type="sp"/>
        <dgm:shape xmlns:r="http://schemas.openxmlformats.org/officeDocument/2006/relationships" r:blip="">
          <dgm:adjLst/>
        </dgm:shape>
        <dgm:presOf/>
        <dgm:constrLst/>
        <dgm:forEach name="Name98" ref="accentRepeat"/>
      </dgm:layoutNode>
      <dgm:layoutNode name="ParentBackground1">
        <dgm:alg type="sp"/>
        <dgm:shape xmlns:r="http://schemas.openxmlformats.org/officeDocument/2006/relationships" r:blip="">
          <dgm:adjLst/>
        </dgm:shape>
        <dgm:presOf/>
        <dgm:forEach name="Name99" ref="parentBackgroundRepeat"/>
      </dgm:layoutNode>
      <dgm:choose name="Name100">
        <dgm:if name="Name101" axis="ch" ptType="node" func="cnt" op="gte" val="1">
          <dgm:layoutNode name="Child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102"/>
      </dgm:choose>
      <dgm:layoutNode name="Parent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11/layout/CircleProcess">
  <dgm:title val="Circle Process"/>
  <dgm:desc val="Use to show sequential steps in a process. Limited to eleven Level 1 shapes with an unlimited number of Level 2 shapes. Works best with small amounts of text. Unused text does not appear, but remains available if you switch layouts."/>
  <dgm:catLst>
    <dgm:cat type="process" pri="8500"/>
    <dgm:cat type="officeonline" pri="85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30" srcId="0" destId="10" srcOrd="0" destOrd="0"/>
        <dgm:cxn modelId="4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clrData>
  <dgm:layoutNode name="Name0">
    <dgm:varLst>
      <dgm:chMax val="11"/>
      <dgm:chPref val="11"/>
      <dgm:dir/>
      <dgm:resizeHandles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5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l" for="ch" forName="Parent2" refType="w" fact="0.6249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l" for="ch" forName="Parent1" refType="w" fact="0.1597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l" for="ch" forName="Accent2" refType="w" fact="0.5498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l" for="ch" forName="ParentBackground2" refType="w" fact="0.5648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l" for="ch" forName="Child2" refType="w" fact="0.5648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l" for="ch" forName="Accent1" refType="w" fact="-0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l" for="ch" forName="ParentBackground1" refType="w" fact="0.0997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l" for="ch" forName="Child1" refType="w" fact="0.0997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6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Parent3" refType="w" fact="0.744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l" for="ch" forName="Parent2" refType="w" fact="0.426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l" for="ch" forName="Parent1" refType="w" fact="0.109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l" for="ch" forName="Accent3" refType="w" fact="0.6928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l" for="ch" forName="ParentBackground3" refType="w" fact="0.703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l" for="ch" forName="Child3" refType="w" fact="0.703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l" for="ch" forName="Accent2" refType="w" fact="0.3122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l" for="ch" forName="ParentBackground2" refType="w" fact="0.385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l" for="ch" forName="Child2" refType="w" fact="0.385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l" for="ch" forName="Accent1" refType="w" fact="-0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l" for="ch" forName="ParentBackground1" refType="w" fact="0.068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l" for="ch" forName="Child1" refType="w" fact="0.068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7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Parent4" refType="w" fact="0.8057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l" for="ch" forName="Parent3" refType="w" fact="0.5647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l" for="ch" forName="Parent2" refType="w" fact="0.3237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l" for="ch" forName="Parent1" refType="w" fact="0.0827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l" for="ch" forName="Accent4" refType="w" fact="0.7668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l" for="ch" forName="ParentBackground4" refType="w" fact="0.7746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l" for="ch" forName="Child4" refType="w" fact="0.7746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l" for="ch" forName="Accent3" refType="w" fact="0.476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l" for="ch" forName="ParentBackground3" refType="w" fact="0.5336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l" for="ch" forName="Child3" refType="w" fact="0.5336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l" for="ch" forName="Accent2" refType="w" fact="0.236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l" for="ch" forName="ParentBackground2" refType="w" fact="0.2926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l" for="ch" forName="Child2" refType="w" fact="0.2926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l" for="ch" forName="Accent1" refType="w" fact="-0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l" for="ch" forName="ParentBackground1" refType="w" fact="0.0516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l" for="ch" forName="Child1" refType="w" fact="0.0516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8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l" for="ch" forName="Parent5" refType="w" fact="0.8434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l" for="ch" forName="Parent4" refType="w" fact="0.6492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l" for="ch" forName="Parent3" refType="w" fact="0.45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l" for="ch" forName="Parent2" refType="w" fact="0.2609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l" for="ch" forName="Parent1" refType="w" fact="0.0667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l" for="ch" forName="Accent5" refType="w" fact="0.8121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l" for="ch" forName="ParentBackground5" refType="w" fact="0.8183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l" for="ch" forName="Child5" refType="w" fact="0.8183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l" for="ch" forName="Accent4" refType="w" fact="0.5789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l" for="ch" forName="ParentBackground4" refType="w" fact="0.6242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l" for="ch" forName="Child4" refType="w" fact="0.6242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l" for="ch" forName="Accent3" refType="w" fact="0.3848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l" for="ch" forName="ParentBackground3" refType="w" fact="0.43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l" for="ch" forName="Child3" refType="w" fact="0.43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l" for="ch" forName="Accent2" refType="w" fact="0.1906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l" for="ch" forName="ParentBackground2" refType="w" fact="0.2358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l" for="ch" forName="Child2" refType="w" fact="0.2358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l" for="ch" forName="Accent1" refType="w" fact="-0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l" for="ch" forName="ParentBackground1" refType="w" fact="0.0416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l" for="ch" forName="Child1" refType="w" fact="0.0416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9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l" for="ch" forName="Parent6" refType="w" fact="0.8689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l" for="ch" forName="Parent5" refType="w" fact="0.7063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l" for="ch" forName="Parent4" refType="w" fact="0.5437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l" for="ch" forName="Parent3" refType="w" fact="0.381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l" for="ch" forName="Parent2" refType="w" fact="0.2184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l" for="ch" forName="Parent1" refType="w" fact="0.0558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l" for="ch" forName="Accent6" refType="w" fact="0.8426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l" for="ch" forName="ParentBackground6" refType="w" fact="0.8479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l" for="ch" forName="Child6" refType="w" fact="0.8479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l" for="ch" forName="Accent5" refType="w" fact="0.6474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l" for="ch" forName="ParentBackground5" refType="w" fact="0.6853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l" for="ch" forName="Child5" refType="w" fact="0.6853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l" for="ch" forName="Accent4" refType="w" fact="0.4848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l" for="ch" forName="ParentBackground4" refType="w" fact="0.5227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l" for="ch" forName="Child4" refType="w" fact="0.5227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l" for="ch" forName="Accent3" refType="w" fact="0.3222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l" for="ch" forName="ParentBackground3" refType="w" fact="0.3601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l" for="ch" forName="Child3" refType="w" fact="0.3601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l" for="ch" forName="Accent2" refType="w" fact="0.1596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l" for="ch" forName="ParentBackground2" refType="w" fact="0.197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l" for="ch" forName="Child2" refType="w" fact="0.197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l" for="ch" forName="Accent1" refType="w" fact="-0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l" for="ch" forName="ParentBackground1" refType="w" fact="0.0348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l" for="ch" forName="Child1" refType="w" fact="0.0348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10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l" for="ch" forName="Parent7" refType="w" fact="0.8872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l" for="ch" forName="Parent6" refType="w" fact="0.7473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l" for="ch" forName="Parent5" refType="w" fact="0.607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l" for="ch" forName="Parent4" refType="w" fact="0.4676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l" for="ch" forName="Parent3" refType="w" fact="0.3277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l" for="ch" forName="Parent2" refType="w" fact="0.1879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l" for="ch" forName="Parent1" refType="w" fact="0.048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l" for="ch" forName="Accent7" refType="w" fact="0.8646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l" for="ch" forName="ParentBackground7" refType="w" fact="0.8692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l" for="ch" forName="Child7" refType="w" fact="0.8692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l" for="ch" forName="Accent6" refType="w" fact="0.6967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l" for="ch" forName="ParentBackground6" refType="w" fact="0.7293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l" for="ch" forName="Child6" refType="w" fact="0.7293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l" for="ch" forName="Accent5" refType="w" fact="0.5569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l" for="ch" forName="ParentBackground5" refType="w" fact="0.5894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l" for="ch" forName="Child5" refType="w" fact="0.5894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l" for="ch" forName="Accent4" refType="w" fact="0.417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l" for="ch" forName="ParentBackground4" refType="w" fact="0.4496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l" for="ch" forName="Child4" refType="w" fact="0.4496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l" for="ch" forName="Accent3" refType="w" fact="0.2771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l" for="ch" forName="ParentBackground3" refType="w" fact="0.3097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l" for="ch" forName="Child3" refType="w" fact="0.3097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l" for="ch" forName="Accent2" refType="w" fact="0.1373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l" for="ch" forName="ParentBackground2" refType="w" fact="0.1698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l" for="ch" forName="Child2" refType="w" fact="0.1698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l" for="ch" forName="Accent1" refType="w" fact="-0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l" for="ch" forName="ParentBackground1" refType="w" fact="0.03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l" for="ch" forName="Child1" refType="w" fact="0.03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11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l" for="ch" forName="Parent8" refType="w" fact="0.901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l" for="ch" forName="Parent7" refType="w" fact="0.7783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l" for="ch" forName="Parent6" refType="w" fact="0.6556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l" for="ch" forName="Parent5" refType="w" fact="0.5329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l" for="ch" forName="Parent4" refType="w" fact="0.4102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l" for="ch" forName="Parent3" refType="w" fact="0.287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l" for="ch" forName="Parent2" refType="w" fact="0.1648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l" for="ch" forName="Parent1" refType="w" fact="0.0421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l" for="ch" forName="Accent8" refType="w" fact="0.8813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l" for="ch" forName="ParentBackground8" refType="w" fact="0.8852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l" for="ch" forName="Child8" refType="w" fact="0.8852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l" for="ch" forName="Accent7" refType="w" fact="0.7339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l" for="ch" forName="ParentBackground7" refType="w" fact="0.762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l" for="ch" forName="Child7" refType="w" fact="0.762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l" for="ch" forName="Accent6" refType="w" fact="0.6112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l" for="ch" forName="ParentBackground6" refType="w" fact="0.6398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l" for="ch" forName="Child6" refType="w" fact="0.6398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l" for="ch" forName="Accent5" refType="w" fact="0.488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l" for="ch" forName="ParentBackground5" refType="w" fact="0.5171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l" for="ch" forName="Child5" refType="w" fact="0.5171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l" for="ch" forName="Accent4" refType="w" fact="0.3658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l" for="ch" forName="ParentBackground4" refType="w" fact="0.3944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l" for="ch" forName="Child4" refType="w" fact="0.3944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l" for="ch" forName="Accent3" refType="w" fact="0.2431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l" for="ch" forName="ParentBackground3" refType="w" fact="0.2717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l" for="ch" forName="Child3" refType="w" fact="0.2717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l" for="ch" forName="Accent2" refType="w" fact="0.1204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l" for="ch" forName="ParentBackground2" refType="w" fact="0.149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l" for="ch" forName="Child2" refType="w" fact="0.149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l" for="ch" forName="Accent1" refType="w" fact="-0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l" for="ch" forName="ParentBackground1" refType="w" fact="0.0263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l" for="ch" forName="Child1" refType="w" fact="0.0263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12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l" for="ch" forName="Parent9" refType="w" fact="0.9119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l" for="ch" forName="Parent8" refType="w" fact="0.8026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l" for="ch" forName="Parent7" refType="w" fact="0.6933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l" for="ch" forName="Parent6" refType="w" fact="0.584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l" for="ch" forName="Parent5" refType="w" fact="0.4747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l" for="ch" forName="Parent4" refType="w" fact="0.3654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l" for="ch" forName="Parent3" refType="w" fact="0.2561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l" for="ch" forName="Parent2" refType="w" fact="0.1468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l" for="ch" forName="Parent1" refType="w" fact="0.037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l" for="ch" forName="Accent9" refType="w" fact="0.8942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l" for="ch" forName="ParentBackground9" refType="w" fact="0.8978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l" for="ch" forName="Child9" refType="w" fact="0.8978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l" for="ch" forName="Accent8" refType="w" fact="0.763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l" for="ch" forName="ParentBackground8" refType="w" fact="0.788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l" for="ch" forName="Child8" refType="w" fact="0.788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l" for="ch" forName="Accent7" refType="w" fact="0.6538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l" for="ch" forName="ParentBackground7" refType="w" fact="0.6792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l" for="ch" forName="Child7" refType="w" fact="0.6792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l" for="ch" forName="Accent6" refType="w" fact="0.544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l" for="ch" forName="ParentBackground6" refType="w" fact="0.5699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l" for="ch" forName="Child6" refType="w" fact="0.5699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l" for="ch" forName="Accent5" refType="w" fact="0.4352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l" for="ch" forName="ParentBackground5" refType="w" fact="0.4606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l" for="ch" forName="Child5" refType="w" fact="0.4606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l" for="ch" forName="Accent4" refType="w" fact="0.3259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l" for="ch" forName="ParentBackground4" refType="w" fact="0.3513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l" for="ch" forName="Child4" refType="w" fact="0.3513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l" for="ch" forName="Accent3" refType="w" fact="0.2166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l" for="ch" forName="ParentBackground3" refType="w" fact="0.242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l" for="ch" forName="Child3" refType="w" fact="0.242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l" for="ch" forName="Accent2" refType="w" fact="0.1073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l" for="ch" forName="ParentBackground2" refType="w" fact="0.1327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l" for="ch" forName="Child2" refType="w" fact="0.1327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l" for="ch" forName="Accent1" refType="w" fact="-0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l" for="ch" forName="ParentBackground1" refType="w" fact="0.0234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l" for="ch" forName="Child1" refType="w" fact="0.0234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13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l" for="ch" forName="Parent10" refType="w" fact="0.920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l" for="ch" forName="Parent9" refType="w" fact="0.822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l" for="ch" forName="Parent8" refType="w" fact="0.723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l" for="ch" forName="Parent7" refType="w" fact="0.62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l" for="ch" forName="Parent6" refType="w" fact="0.5264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l" for="ch" forName="Parent5" refType="w" fact="0.4279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l" for="ch" forName="Parent4" refType="w" fact="0.3294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l" for="ch" forName="Parent3" refType="w" fact="0.2309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l" for="ch" forName="Parent2" refType="w" fact="0.1324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l" for="ch" forName="Parent1" refType="w" fact="0.0338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l" for="ch" forName="Accent10" refType="w" fact="0.9047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l" for="ch" forName="ParentBackground10" refType="w" fact="0.9078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l" for="ch" forName="Child10" refType="w" fact="0.9078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l" for="ch" forName="Accent9" refType="w" fact="0.7864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l" for="ch" forName="ParentBackground9" refType="w" fact="0.8093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l" for="ch" forName="Child9" refType="w" fact="0.8093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l" for="ch" forName="Accent8" refType="w" fact="0.6879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l" for="ch" forName="ParentBackground8" refType="w" fact="0.7108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l" for="ch" forName="Child8" refType="w" fact="0.7108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l" for="ch" forName="Accent7" refType="w" fact="0.5893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l" for="ch" forName="ParentBackground7" refType="w" fact="0.6123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l" for="ch" forName="Child7" refType="w" fact="0.6123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l" for="ch" forName="Accent6" refType="w" fact="0.4908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l" for="ch" forName="ParentBackground6" refType="w" fact="0.5137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l" for="ch" forName="Child6" refType="w" fact="0.5137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l" for="ch" forName="Accent5" refType="w" fact="0.3923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l" for="ch" forName="ParentBackground5" refType="w" fact="0.4152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l" for="ch" forName="Child5" refType="w" fact="0.4152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l" for="ch" forName="Accent4" refType="w" fact="0.2938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l" for="ch" forName="ParentBackground4" refType="w" fact="0.3167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l" for="ch" forName="Child4" refType="w" fact="0.3167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l" for="ch" forName="Accent3" refType="w" fact="0.1952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l" for="ch" forName="ParentBackground3" refType="w" fact="0.2182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l" for="ch" forName="Child3" refType="w" fact="0.2182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l" for="ch" forName="Accent2" refType="w" fact="0.0967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l" for="ch" forName="ParentBackground2" refType="w" fact="0.1196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l" for="ch" forName="Child2" refType="w" fact="0.1196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l" for="ch" forName="Accent1" refType="w" fact="-0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l" for="ch" forName="ParentBackground1" refType="w" fact="0.0211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l" for="ch" forName="Child1" refType="w" fact="0.0211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14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l" for="ch" forName="Parent11" refType="w" fact="0.9277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l" for="ch" forName="Parent10" refType="w" fact="0.838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l" for="ch" forName="Parent9" refType="w" fact="0.7483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l" for="ch" forName="Parent8" refType="w" fact="0.6586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l" for="ch" forName="Parent7" refType="w" fact="0.5689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l" for="ch" forName="Parent6" refType="w" fact="0.4792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l" for="ch" forName="Parent5" refType="w" fact="0.389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l" for="ch" forName="Parent4" refType="w" fact="0.2999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l" for="ch" forName="Parent3" refType="w" fact="0.2102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l" for="ch" forName="Parent2" refType="w" fact="0.120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l" for="ch" forName="Parent1" refType="w" fact="0.0308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l" for="ch" forName="Accent11" refType="w" fact="0.9132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l" for="ch" forName="ParentBackground11" refType="w" fact="0.9161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l" for="ch" forName="Child11" refType="w" fact="0.9161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l" for="ch" forName="Accent10" refType="w" fact="0.805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l" for="ch" forName="ParentBackground10" refType="w" fact="0.8264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l" for="ch" forName="Child10" refType="w" fact="0.8264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l" for="ch" forName="Accent9" refType="w" fact="0.7158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l" for="ch" forName="ParentBackground9" refType="w" fact="0.7367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l" for="ch" forName="Child9" refType="w" fact="0.7367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l" for="ch" forName="Accent8" refType="w" fact="0.6261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l" for="ch" forName="ParentBackground8" refType="w" fact="0.647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l" for="ch" forName="Child8" refType="w" fact="0.647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l" for="ch" forName="Accent7" refType="w" fact="0.5364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l" for="ch" forName="ParentBackground7" refType="w" fact="0.5573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l" for="ch" forName="Child7" refType="w" fact="0.5573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l" for="ch" forName="Accent6" refType="w" fact="0.4467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l" for="ch" forName="ParentBackground6" refType="w" fact="0.4677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l" for="ch" forName="Child6" refType="w" fact="0.4677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l" for="ch" forName="Accent5" refType="w" fact="0.3571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l" for="ch" forName="ParentBackground5" refType="w" fact="0.378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l" for="ch" forName="Child5" refType="w" fact="0.378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l" for="ch" forName="Accent4" refType="w" fact="0.2674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l" for="ch" forName="ParentBackground4" refType="w" fact="0.2883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l" for="ch" forName="Child4" refType="w" fact="0.2883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l" for="ch" forName="Accent3" refType="w" fact="0.1777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l" for="ch" forName="ParentBackground3" refType="w" fact="0.1986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l" for="ch" forName="Child3" refType="w" fact="0.1986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l" for="ch" forName="Accent2" refType="w" fact="0.088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l" for="ch" forName="ParentBackground2" refType="w" fact="0.1089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l" for="ch" forName="Child2" refType="w" fact="0.1089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l" for="ch" forName="Accent1" refType="w" fact="-0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l" for="ch" forName="ParentBackground1" refType="w" fact="0.0192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l" for="ch" forName="Child1" refType="w" fact="0.0192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if>
      <dgm:else name="Name15">
        <dgm:choose name="Name16">
          <dgm:if name="Name17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18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r" for="ch" forName="Parent2" refType="w" fact="0.3751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r" for="ch" forName="Parent1" refType="w" fact="0.8403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r" for="ch" forName="Accent2" refType="w" fact="0.4502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r" for="ch" forName="ParentBackground2" refType="w" fact="0.4352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r" for="ch" forName="Child2" refType="w" fact="0.4352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r" for="ch" forName="Accent1" refType="w" fact="1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r" for="ch" forName="ParentBackground1" refType="w" fact="0.9003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r" for="ch" forName="Child1" refType="w" fact="0.9003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19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Parent3" refType="w" fact="0.256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r" for="ch" forName="Parent2" refType="w" fact="0.573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r" for="ch" forName="Parent1" refType="w" fact="0.891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r" for="ch" forName="Accent3" refType="w" fact="0.3072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r" for="ch" forName="ParentBackground3" refType="w" fact="0.297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r" for="ch" forName="Child3" refType="w" fact="0.297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r" for="ch" forName="Accent2" refType="w" fact="0.6878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r" for="ch" forName="ParentBackground2" refType="w" fact="0.614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r" for="ch" forName="Child2" refType="w" fact="0.614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r" for="ch" forName="Accent1" refType="w" fact="1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r" for="ch" forName="ParentBackground1" refType="w" fact="0.932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r" for="ch" forName="Child1" refType="w" fact="0.932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20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Parent4" refType="w" fact="0.1943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r" for="ch" forName="Parent3" refType="w" fact="0.4353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r" for="ch" forName="Parent2" refType="w" fact="0.6763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r" for="ch" forName="Parent1" refType="w" fact="0.9173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r" for="ch" forName="Accent4" refType="w" fact="0.2332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r" for="ch" forName="ParentBackground4" refType="w" fact="0.2254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r" for="ch" forName="Child4" refType="w" fact="0.2254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r" for="ch" forName="Accent3" refType="w" fact="0.523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r" for="ch" forName="ParentBackground3" refType="w" fact="0.4664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r" for="ch" forName="Child3" refType="w" fact="0.4664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r" for="ch" forName="Accent2" refType="w" fact="0.763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r" for="ch" forName="ParentBackground2" refType="w" fact="0.7074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r" for="ch" forName="Child2" refType="w" fact="0.7074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r" for="ch" forName="Accent1" refType="w" fact="1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r" for="ch" forName="ParentBackground1" refType="w" fact="0.9484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r" for="ch" forName="Child1" refType="w" fact="0.9484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21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r" for="ch" forName="Parent5" refType="w" fact="0.1566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r" for="ch" forName="Parent4" refType="w" fact="0.3508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r" for="ch" forName="Parent3" refType="w" fact="0.54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r" for="ch" forName="Parent2" refType="w" fact="0.7391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r" for="ch" forName="Parent1" refType="w" fact="0.9333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r" for="ch" forName="Accent5" refType="w" fact="0.1879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r" for="ch" forName="ParentBackground5" refType="w" fact="0.1817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r" for="ch" forName="Child5" refType="w" fact="0.1817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r" for="ch" forName="Accent4" refType="w" fact="0.4211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r" for="ch" forName="ParentBackground4" refType="w" fact="0.3758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r" for="ch" forName="Child4" refType="w" fact="0.3758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r" for="ch" forName="Accent3" refType="w" fact="0.6152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r" for="ch" forName="ParentBackground3" refType="w" fact="0.57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r" for="ch" forName="Child3" refType="w" fact="0.57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r" for="ch" forName="Accent2" refType="w" fact="0.8094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r" for="ch" forName="ParentBackground2" refType="w" fact="0.7642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r" for="ch" forName="Child2" refType="w" fact="0.7642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r" for="ch" forName="Accent1" refType="w" fact="1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r" for="ch" forName="ParentBackground1" refType="w" fact="0.9584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r" for="ch" forName="Child1" refType="w" fact="0.9584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22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r" for="ch" forName="Parent6" refType="w" fact="0.1311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r" for="ch" forName="Parent5" refType="w" fact="0.2937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r" for="ch" forName="Parent4" refType="w" fact="0.4563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r" for="ch" forName="Parent3" refType="w" fact="0.619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r" for="ch" forName="Parent2" refType="w" fact="0.7816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r" for="ch" forName="Parent1" refType="w" fact="0.9442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r" for="ch" forName="Accent6" refType="w" fact="0.1574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r" for="ch" forName="ParentBackground6" refType="w" fact="0.1521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r" for="ch" forName="Child6" refType="w" fact="0.1521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r" for="ch" forName="Accent5" refType="w" fact="0.3526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r" for="ch" forName="ParentBackground5" refType="w" fact="0.3147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r" for="ch" forName="Child5" refType="w" fact="0.3147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r" for="ch" forName="Accent4" refType="w" fact="0.5152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r" for="ch" forName="ParentBackground4" refType="w" fact="0.4773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r" for="ch" forName="Child4" refType="w" fact="0.4773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r" for="ch" forName="Accent3" refType="w" fact="0.6778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r" for="ch" forName="ParentBackground3" refType="w" fact="0.6399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r" for="ch" forName="Child3" refType="w" fact="0.6399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r" for="ch" forName="Accent2" refType="w" fact="0.8404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r" for="ch" forName="ParentBackground2" refType="w" fact="0.802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r" for="ch" forName="Child2" refType="w" fact="0.802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r" for="ch" forName="Accent1" refType="w" fact="1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r" for="ch" forName="ParentBackground1" refType="w" fact="0.9652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r" for="ch" forName="Child1" refType="w" fact="0.9652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23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r" for="ch" forName="Parent7" refType="w" fact="0.1128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r" for="ch" forName="Parent6" refType="w" fact="0.2527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r" for="ch" forName="Parent5" refType="w" fact="0.392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r" for="ch" forName="Parent4" refType="w" fact="0.5324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r" for="ch" forName="Parent3" refType="w" fact="0.6723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r" for="ch" forName="Parent2" refType="w" fact="0.8121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r" for="ch" forName="Parent1" refType="w" fact="0.952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r" for="ch" forName="Accent7" refType="w" fact="0.1354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r" for="ch" forName="ParentBackground7" refType="w" fact="0.1308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r" for="ch" forName="Child7" refType="w" fact="0.1308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r" for="ch" forName="Accent6" refType="w" fact="0.3033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r" for="ch" forName="ParentBackground6" refType="w" fact="0.2707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r" for="ch" forName="Child6" refType="w" fact="0.2707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r" for="ch" forName="Accent5" refType="w" fact="0.4431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r" for="ch" forName="ParentBackground5" refType="w" fact="0.4106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r" for="ch" forName="Child5" refType="w" fact="0.4106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r" for="ch" forName="Accent4" refType="w" fact="0.583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r" for="ch" forName="ParentBackground4" refType="w" fact="0.5504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r" for="ch" forName="Child4" refType="w" fact="0.5504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r" for="ch" forName="Accent3" refType="w" fact="0.7229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r" for="ch" forName="ParentBackground3" refType="w" fact="0.6903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r" for="ch" forName="Child3" refType="w" fact="0.6903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r" for="ch" forName="Accent2" refType="w" fact="0.8627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r" for="ch" forName="ParentBackground2" refType="w" fact="0.8302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r" for="ch" forName="Child2" refType="w" fact="0.8302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r" for="ch" forName="Accent1" refType="w" fact="1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r" for="ch" forName="ParentBackground1" refType="w" fact="0.97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r" for="ch" forName="Child1" refType="w" fact="0.97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24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r" for="ch" forName="Parent8" refType="w" fact="0.099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r" for="ch" forName="Parent7" refType="w" fact="0.2217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r" for="ch" forName="Parent6" refType="w" fact="0.3444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r" for="ch" forName="Parent5" refType="w" fact="0.4671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r" for="ch" forName="Parent4" refType="w" fact="0.5898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r" for="ch" forName="Parent3" refType="w" fact="0.712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r" for="ch" forName="Parent2" refType="w" fact="0.8352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r" for="ch" forName="Parent1" refType="w" fact="0.9579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r" for="ch" forName="Accent8" refType="w" fact="0.1187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r" for="ch" forName="ParentBackground8" refType="w" fact="0.1148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r" for="ch" forName="Child8" refType="w" fact="0.1148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r" for="ch" forName="Accent7" refType="w" fact="0.2661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r" for="ch" forName="ParentBackground7" refType="w" fact="0.237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r" for="ch" forName="Child7" refType="w" fact="0.237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r" for="ch" forName="Accent6" refType="w" fact="0.3888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r" for="ch" forName="ParentBackground6" refType="w" fact="0.3602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r" for="ch" forName="Child6" refType="w" fact="0.3602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r" for="ch" forName="Accent5" refType="w" fact="0.511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r" for="ch" forName="ParentBackground5" refType="w" fact="0.4829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r" for="ch" forName="Child5" refType="w" fact="0.4829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r" for="ch" forName="Accent4" refType="w" fact="0.6342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r" for="ch" forName="ParentBackground4" refType="w" fact="0.6056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r" for="ch" forName="Child4" refType="w" fact="0.6056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r" for="ch" forName="Accent3" refType="w" fact="0.7569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r" for="ch" forName="ParentBackground3" refType="w" fact="0.7283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r" for="ch" forName="Child3" refType="w" fact="0.7283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r" for="ch" forName="Accent2" refType="w" fact="0.8796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r" for="ch" forName="ParentBackground2" refType="w" fact="0.851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r" for="ch" forName="Child2" refType="w" fact="0.851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r" for="ch" forName="Accent1" refType="w" fact="1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r" for="ch" forName="ParentBackground1" refType="w" fact="0.9737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r" for="ch" forName="Child1" refType="w" fact="0.9737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25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r" for="ch" forName="Parent9" refType="w" fact="0.0881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r" for="ch" forName="Parent8" refType="w" fact="0.1974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r" for="ch" forName="Parent7" refType="w" fact="0.3067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r" for="ch" forName="Parent6" refType="w" fact="0.416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r" for="ch" forName="Parent5" refType="w" fact="0.5253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r" for="ch" forName="Parent4" refType="w" fact="0.6346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r" for="ch" forName="Parent3" refType="w" fact="0.7439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r" for="ch" forName="Parent2" refType="w" fact="0.8532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r" for="ch" forName="Parent1" refType="w" fact="0.962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r" for="ch" forName="Accent9" refType="w" fact="0.1058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r" for="ch" forName="ParentBackground9" refType="w" fact="0.1022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r" for="ch" forName="Child9" refType="w" fact="0.1022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r" for="ch" forName="Accent8" refType="w" fact="0.237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r" for="ch" forName="ParentBackground8" refType="w" fact="0.211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r" for="ch" forName="Child8" refType="w" fact="0.211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r" for="ch" forName="Accent7" refType="w" fact="0.3462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r" for="ch" forName="ParentBackground7" refType="w" fact="0.3208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r" for="ch" forName="Child7" refType="w" fact="0.3208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r" for="ch" forName="Accent6" refType="w" fact="0.455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r" for="ch" forName="ParentBackground6" refType="w" fact="0.4301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r" for="ch" forName="Child6" refType="w" fact="0.4301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r" for="ch" forName="Accent5" refType="w" fact="0.5648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r" for="ch" forName="ParentBackground5" refType="w" fact="0.5394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r" for="ch" forName="Child5" refType="w" fact="0.5394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r" for="ch" forName="Accent4" refType="w" fact="0.6741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r" for="ch" forName="ParentBackground4" refType="w" fact="0.6487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r" for="ch" forName="Child4" refType="w" fact="0.6487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r" for="ch" forName="Accent3" refType="w" fact="0.7834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r" for="ch" forName="ParentBackground3" refType="w" fact="0.758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r" for="ch" forName="Child3" refType="w" fact="0.758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r" for="ch" forName="Accent2" refType="w" fact="0.8927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r" for="ch" forName="ParentBackground2" refType="w" fact="0.8673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r" for="ch" forName="Child2" refType="w" fact="0.8673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r" for="ch" forName="Accent1" refType="w" fact="1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r" for="ch" forName="ParentBackground1" refType="w" fact="0.9765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r" for="ch" forName="Child1" refType="w" fact="0.9765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26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r" for="ch" forName="Parent10" refType="w" fact="0.079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r" for="ch" forName="Parent9" refType="w" fact="0.178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r" for="ch" forName="Parent8" refType="w" fact="0.276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r" for="ch" forName="Parent7" refType="w" fact="0.37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r" for="ch" forName="Parent6" refType="w" fact="0.4736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r" for="ch" forName="Parent5" refType="w" fact="0.5721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r" for="ch" forName="Parent4" refType="w" fact="0.6706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r" for="ch" forName="Parent3" refType="w" fact="0.7691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r" for="ch" forName="Parent2" refType="w" fact="0.8676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r" for="ch" forName="Parent1" refType="w" fact="0.9662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r" for="ch" forName="Accent10" refType="w" fact="0.0953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r" for="ch" forName="ParentBackground10" refType="w" fact="0.0922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r" for="ch" forName="Child10" refType="w" fact="0.0922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r" for="ch" forName="Accent9" refType="w" fact="0.2136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r" for="ch" forName="ParentBackground9" refType="w" fact="0.1907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r" for="ch" forName="Child9" refType="w" fact="0.1907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r" for="ch" forName="Accent8" refType="w" fact="0.3121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r" for="ch" forName="ParentBackground8" refType="w" fact="0.2892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r" for="ch" forName="Child8" refType="w" fact="0.2892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r" for="ch" forName="Accent7" refType="w" fact="0.4107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r" for="ch" forName="ParentBackground7" refType="w" fact="0.3877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r" for="ch" forName="Child7" refType="w" fact="0.3877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r" for="ch" forName="Accent6" refType="w" fact="0.5092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r" for="ch" forName="ParentBackground6" refType="w" fact="0.4863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r" for="ch" forName="Child6" refType="w" fact="0.4863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r" for="ch" forName="Accent5" refType="w" fact="0.6077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r" for="ch" forName="ParentBackground5" refType="w" fact="0.5848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r" for="ch" forName="Child5" refType="w" fact="0.5848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r" for="ch" forName="Accent4" refType="w" fact="0.7062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r" for="ch" forName="ParentBackground4" refType="w" fact="0.6833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r" for="ch" forName="Child4" refType="w" fact="0.6833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r" for="ch" forName="Accent3" refType="w" fact="0.8048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r" for="ch" forName="ParentBackground3" refType="w" fact="0.7818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r" for="ch" forName="Child3" refType="w" fact="0.7818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r" for="ch" forName="Accent2" refType="w" fact="0.9033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r" for="ch" forName="ParentBackground2" refType="w" fact="0.8804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r" for="ch" forName="Child2" refType="w" fact="0.8804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r" for="ch" forName="Accent1" refType="w" fact="1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r" for="ch" forName="ParentBackground1" refType="w" fact="0.9789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r" for="ch" forName="Child1" refType="w" fact="0.9789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27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r" for="ch" forName="Parent11" refType="w" fact="0.0723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r" for="ch" forName="Parent10" refType="w" fact="0.162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r" for="ch" forName="Parent9" refType="w" fact="0.2517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r" for="ch" forName="Parent8" refType="w" fact="0.3414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r" for="ch" forName="Parent7" refType="w" fact="0.4311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r" for="ch" forName="Parent6" refType="w" fact="0.5208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r" for="ch" forName="Parent5" refType="w" fact="0.610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r" for="ch" forName="Parent4" refType="w" fact="0.7001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r" for="ch" forName="Parent3" refType="w" fact="0.7898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r" for="ch" forName="Parent2" refType="w" fact="0.879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r" for="ch" forName="Parent1" refType="w" fact="0.9692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r" for="ch" forName="Accent11" refType="w" fact="0.0868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r" for="ch" forName="ParentBackground11" refType="w" fact="0.0839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r" for="ch" forName="Child11" refType="w" fact="0.0839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r" for="ch" forName="Accent10" refType="w" fact="0.194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r" for="ch" forName="ParentBackground10" refType="w" fact="0.1736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r" for="ch" forName="Child10" refType="w" fact="0.1736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r" for="ch" forName="Accent9" refType="w" fact="0.2842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r" for="ch" forName="ParentBackground9" refType="w" fact="0.2633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r" for="ch" forName="Child9" refType="w" fact="0.2633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r" for="ch" forName="Accent8" refType="w" fact="0.3739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r" for="ch" forName="ParentBackground8" refType="w" fact="0.353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r" for="ch" forName="Child8" refType="w" fact="0.353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r" for="ch" forName="Accent7" refType="w" fact="0.4636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r" for="ch" forName="ParentBackground7" refType="w" fact="0.4427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r" for="ch" forName="Child7" refType="w" fact="0.4427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r" for="ch" forName="Accent6" refType="w" fact="0.5533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r" for="ch" forName="ParentBackground6" refType="w" fact="0.5323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r" for="ch" forName="Child6" refType="w" fact="0.5323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r" for="ch" forName="Accent5" refType="w" fact="0.6429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r" for="ch" forName="ParentBackground5" refType="w" fact="0.622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r" for="ch" forName="Child5" refType="w" fact="0.622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r" for="ch" forName="Accent4" refType="w" fact="0.7326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r" for="ch" forName="ParentBackground4" refType="w" fact="0.7117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r" for="ch" forName="Child4" refType="w" fact="0.7117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r" for="ch" forName="Accent3" refType="w" fact="0.8223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r" for="ch" forName="ParentBackground3" refType="w" fact="0.8014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r" for="ch" forName="Child3" refType="w" fact="0.8014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r" for="ch" forName="Accent2" refType="w" fact="0.912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r" for="ch" forName="ParentBackground2" refType="w" fact="0.8911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r" for="ch" forName="Child2" refType="w" fact="0.8911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r" for="ch" forName="Accent1" refType="w" fact="1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r" for="ch" forName="ParentBackground1" refType="w" fact="0.9808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r" for="ch" forName="Child1" refType="w" fact="0.9808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else>
    </dgm:choose>
    <dgm:forEach name="wrapper" axis="self" ptType="parTrans">
      <dgm:forEach name="accentRepeat" axis="self">
        <dgm:layoutNode name="Accent" styleLbl="node1">
          <dgm:alg type="sp"/>
          <dgm:choose name="Name28">
            <dgm:if name="Name29" axis="followSib" ptType="node" func="cnt" op="equ" val="0">
              <dgm:shape xmlns:r="http://schemas.openxmlformats.org/officeDocument/2006/relationships" type="ellipse" r:blip="">
                <dgm:adjLst/>
              </dgm:shape>
            </dgm:if>
            <dgm:else name="Name30">
              <dgm:choose name="Name31">
                <dgm:if name="Name32" axis="precedSib" ptType="node" func="cnt" op="equ" val="10">
                  <dgm:shape xmlns:r="http://schemas.openxmlformats.org/officeDocument/2006/relationships" type="ellipse" r:blip="">
                    <dgm:adjLst/>
                  </dgm:shape>
                </dgm:if>
                <dgm:else name="Name33">
                  <dgm:choose name="Name34">
                    <dgm:if name="Name35" func="var" arg="dir" op="equ" val="norm">
                      <dgm:shape xmlns:r="http://schemas.openxmlformats.org/officeDocument/2006/relationships" rot="45" type="teardrop" r:blip="">
                        <dgm:adjLst>
                          <dgm:adj idx="1" val="1"/>
                        </dgm:adjLst>
                      </dgm:shape>
                    </dgm:if>
                    <dgm:else name="Name36">
                      <dgm:shape xmlns:r="http://schemas.openxmlformats.org/officeDocument/2006/relationships" rot="225" type="teardrop" r:blip="">
                        <dgm:adjLst>
                          <dgm:adj idx="1" val="1"/>
                        </dgm:adjLst>
                      </dgm:shape>
                    </dgm:else>
                  </dgm:choose>
                </dgm:else>
              </dgm:choose>
            </dgm:else>
          </dgm:choose>
          <dgm:presOf/>
        </dgm:layoutNode>
      </dgm:forEach>
      <dgm:forEach name="parentBackgroundRepeat" axis="self">
        <dgm:layoutNode name="ParentBackground" styleLbl="fgAcc1">
          <dgm:alg type="sp"/>
          <dgm:shape xmlns:r="http://schemas.openxmlformats.org/officeDocument/2006/relationships" type="ellipse" r:blip="">
            <dgm:adjLst/>
          </dgm:shape>
          <dgm:presOf axis="self" ptType="node"/>
        </dgm:layoutNode>
      </dgm:forEach>
    </dgm:forEach>
    <dgm:forEach name="Name37" axis="ch" ptType="node" st="11" cnt="1">
      <dgm:layoutNode name="Accent11">
        <dgm:alg type="sp"/>
        <dgm:shape xmlns:r="http://schemas.openxmlformats.org/officeDocument/2006/relationships" r:blip="">
          <dgm:adjLst/>
        </dgm:shape>
        <dgm:presOf/>
        <dgm:constrLst/>
        <dgm:forEach name="Name38" ref="accentRepeat"/>
      </dgm:layoutNode>
      <dgm:layoutNode name="ParentBackground11">
        <dgm:alg type="sp"/>
        <dgm:shape xmlns:r="http://schemas.openxmlformats.org/officeDocument/2006/relationships" r:blip="">
          <dgm:adjLst/>
        </dgm:shape>
        <dgm:presOf/>
        <dgm:forEach name="Name39" ref="parentBackgroundRepeat"/>
      </dgm:layoutNode>
      <dgm:choose name="Name40">
        <dgm:if name="Name41" axis="ch" ptType="node" func="cnt" op="gte" val="1">
          <dgm:layoutNode name="Child1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2"/>
      </dgm:choose>
      <dgm:layoutNode name="Parent1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3" axis="ch" ptType="node" st="10" cnt="1">
      <dgm:layoutNode name="Accent10">
        <dgm:alg type="sp"/>
        <dgm:shape xmlns:r="http://schemas.openxmlformats.org/officeDocument/2006/relationships" r:blip="">
          <dgm:adjLst/>
        </dgm:shape>
        <dgm:presOf/>
        <dgm:constrLst/>
        <dgm:forEach name="Name44" ref="accentRepeat"/>
      </dgm:layoutNode>
      <dgm:layoutNode name="ParentBackground10">
        <dgm:alg type="sp"/>
        <dgm:shape xmlns:r="http://schemas.openxmlformats.org/officeDocument/2006/relationships" r:blip="">
          <dgm:adjLst/>
        </dgm:shape>
        <dgm:presOf/>
        <dgm:forEach name="Name45" ref="parentBackgroundRepeat"/>
      </dgm:layoutNode>
      <dgm:choose name="Name46">
        <dgm:if name="Name47" axis="ch" ptType="node" func="cnt" op="gte" val="1">
          <dgm:layoutNode name="Child10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8"/>
      </dgm:choose>
      <dgm:layoutNode name="Parent10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9" axis="ch" ptType="node" st="9" cnt="1">
      <dgm:layoutNode name="Accent9">
        <dgm:alg type="sp"/>
        <dgm:shape xmlns:r="http://schemas.openxmlformats.org/officeDocument/2006/relationships" r:blip="">
          <dgm:adjLst/>
        </dgm:shape>
        <dgm:presOf/>
        <dgm:constrLst/>
        <dgm:forEach name="Name50" ref="accentRepeat"/>
      </dgm:layoutNode>
      <dgm:layoutNode name="ParentBackground9">
        <dgm:alg type="sp"/>
        <dgm:shape xmlns:r="http://schemas.openxmlformats.org/officeDocument/2006/relationships" r:blip="">
          <dgm:adjLst/>
        </dgm:shape>
        <dgm:presOf/>
        <dgm:forEach name="Name51" ref="parentBackgroundRepeat"/>
      </dgm:layoutNode>
      <dgm:choose name="Name52">
        <dgm:if name="Name53" axis="ch" ptType="node" func="cnt" op="gte" val="1">
          <dgm:layoutNode name="Child9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54"/>
      </dgm:choose>
      <dgm:layoutNode name="Parent9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55" axis="ch" ptType="node" st="8" cnt="1">
      <dgm:layoutNode name="Accent8">
        <dgm:alg type="sp"/>
        <dgm:shape xmlns:r="http://schemas.openxmlformats.org/officeDocument/2006/relationships" r:blip="">
          <dgm:adjLst/>
        </dgm:shape>
        <dgm:presOf/>
        <dgm:constrLst/>
        <dgm:forEach name="Name56" ref="accentRepeat"/>
      </dgm:layoutNode>
      <dgm:layoutNode name="ParentBackground8">
        <dgm:alg type="sp"/>
        <dgm:shape xmlns:r="http://schemas.openxmlformats.org/officeDocument/2006/relationships" r:blip="">
          <dgm:adjLst/>
        </dgm:shape>
        <dgm:presOf/>
        <dgm:forEach name="Name57" ref="parentBackgroundRepeat"/>
      </dgm:layoutNode>
      <dgm:choose name="Name58">
        <dgm:if name="Name59" axis="ch" ptType="node" func="cnt" op="gte" val="1">
          <dgm:layoutNode name="Child8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0"/>
      </dgm:choose>
      <dgm:layoutNode name="Parent8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1" axis="ch" ptType="node" st="7" cnt="1">
      <dgm:layoutNode name="Accent7">
        <dgm:alg type="sp"/>
        <dgm:shape xmlns:r="http://schemas.openxmlformats.org/officeDocument/2006/relationships" r:blip="">
          <dgm:adjLst/>
        </dgm:shape>
        <dgm:presOf/>
        <dgm:constrLst/>
        <dgm:forEach name="Name62" ref="accentRepeat"/>
      </dgm:layoutNode>
      <dgm:layoutNode name="ParentBackground7">
        <dgm:alg type="sp"/>
        <dgm:shape xmlns:r="http://schemas.openxmlformats.org/officeDocument/2006/relationships" r:blip="">
          <dgm:adjLst/>
        </dgm:shape>
        <dgm:presOf/>
        <dgm:forEach name="Name63" ref="parentBackgroundRepeat"/>
      </dgm:layoutNode>
      <dgm:choose name="Name64">
        <dgm:if name="Name65" axis="ch" ptType="node" func="cnt" op="gte" val="1">
          <dgm:layoutNode name="Child7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6"/>
      </dgm:choose>
      <dgm:layoutNode name="Parent7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7" axis="ch" ptType="node" st="6" cnt="1">
      <dgm:layoutNode name="Accent6">
        <dgm:alg type="sp"/>
        <dgm:shape xmlns:r="http://schemas.openxmlformats.org/officeDocument/2006/relationships" r:blip="">
          <dgm:adjLst/>
        </dgm:shape>
        <dgm:presOf/>
        <dgm:constrLst/>
        <dgm:forEach name="Name68" ref="accentRepeat"/>
      </dgm:layoutNode>
      <dgm:layoutNode name="ParentBackground6">
        <dgm:alg type="sp"/>
        <dgm:shape xmlns:r="http://schemas.openxmlformats.org/officeDocument/2006/relationships" r:blip="">
          <dgm:adjLst/>
        </dgm:shape>
        <dgm:presOf/>
        <dgm:forEach name="Name69" ref="parentBackgroundRepeat"/>
      </dgm:layoutNode>
      <dgm:choose name="Name70">
        <dgm:if name="Name71" axis="ch" ptType="node" func="cnt" op="gte" val="1">
          <dgm:layoutNode name="Child6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2"/>
      </dgm:choose>
      <dgm:layoutNode name="Parent6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3" axis="ch" ptType="node" st="5" cnt="1">
      <dgm:layoutNode name="Accent5">
        <dgm:alg type="sp"/>
        <dgm:shape xmlns:r="http://schemas.openxmlformats.org/officeDocument/2006/relationships" r:blip="">
          <dgm:adjLst/>
        </dgm:shape>
        <dgm:presOf/>
        <dgm:constrLst/>
        <dgm:forEach name="Name74" ref="accentRepeat"/>
      </dgm:layoutNode>
      <dgm:layoutNode name="ParentBackground5">
        <dgm:alg type="sp"/>
        <dgm:shape xmlns:r="http://schemas.openxmlformats.org/officeDocument/2006/relationships" r:blip="">
          <dgm:adjLst/>
        </dgm:shape>
        <dgm:presOf/>
        <dgm:forEach name="Name75" ref="parentBackgroundRepeat"/>
      </dgm:layoutNode>
      <dgm:choose name="Name76">
        <dgm:if name="Name77" axis="ch" ptType="node" func="cnt" op="gte" val="1">
          <dgm:layoutNode name="Child5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8"/>
      </dgm:choose>
      <dgm:layoutNode name="Parent5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9" axis="ch" ptType="node" st="4" cnt="1">
      <dgm:layoutNode name="Accent4">
        <dgm:alg type="sp"/>
        <dgm:shape xmlns:r="http://schemas.openxmlformats.org/officeDocument/2006/relationships" r:blip="">
          <dgm:adjLst/>
        </dgm:shape>
        <dgm:presOf/>
        <dgm:constrLst/>
        <dgm:forEach name="Name80" ref="accentRepeat"/>
      </dgm:layoutNode>
      <dgm:layoutNode name="ParentBackground4">
        <dgm:alg type="sp"/>
        <dgm:shape xmlns:r="http://schemas.openxmlformats.org/officeDocument/2006/relationships" r:blip="">
          <dgm:adjLst/>
        </dgm:shape>
        <dgm:presOf/>
        <dgm:forEach name="Name81" ref="parentBackgroundRepeat"/>
      </dgm:layoutNode>
      <dgm:choose name="Name82">
        <dgm:if name="Name83" axis="ch" ptType="node" func="cnt" op="gte" val="1">
          <dgm:layoutNode name="Child4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84"/>
      </dgm:choose>
      <dgm:layoutNode name="Parent4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85" axis="ch" ptType="node" st="3" cnt="1">
      <dgm:layoutNode name="Accent3">
        <dgm:alg type="sp"/>
        <dgm:shape xmlns:r="http://schemas.openxmlformats.org/officeDocument/2006/relationships" r:blip="">
          <dgm:adjLst/>
        </dgm:shape>
        <dgm:presOf/>
        <dgm:constrLst/>
        <dgm:forEach name="Name86" ref="accentRepeat"/>
      </dgm:layoutNode>
      <dgm:layoutNode name="ParentBackground3">
        <dgm:alg type="sp"/>
        <dgm:shape xmlns:r="http://schemas.openxmlformats.org/officeDocument/2006/relationships" r:blip="">
          <dgm:adjLst/>
        </dgm:shape>
        <dgm:presOf/>
        <dgm:forEach name="Name87" ref="parentBackgroundRepeat"/>
      </dgm:layoutNode>
      <dgm:choose name="Name88">
        <dgm:if name="Name89" axis="ch" ptType="node" func="cnt" op="gte" val="1">
          <dgm:layoutNode name="Child3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0"/>
      </dgm:choose>
      <dgm:layoutNode name="Parent3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1" axis="ch" ptType="node" st="2" cnt="1">
      <dgm:layoutNode name="Accent2">
        <dgm:alg type="sp"/>
        <dgm:shape xmlns:r="http://schemas.openxmlformats.org/officeDocument/2006/relationships" r:blip="">
          <dgm:adjLst/>
        </dgm:shape>
        <dgm:presOf/>
        <dgm:constrLst/>
        <dgm:forEach name="Name92" ref="accentRepeat"/>
      </dgm:layoutNode>
      <dgm:layoutNode name="ParentBackground2" styleLbl="fgAcc1">
        <dgm:alg type="sp"/>
        <dgm:shape xmlns:r="http://schemas.openxmlformats.org/officeDocument/2006/relationships" r:blip="">
          <dgm:adjLst/>
        </dgm:shape>
        <dgm:presOf/>
        <dgm:forEach name="Name93" ref="parentBackgroundRepeat"/>
      </dgm:layoutNode>
      <dgm:choose name="Name94">
        <dgm:if name="Name95" axis="ch" ptType="node" func="cnt" op="gte" val="1">
          <dgm:layoutNode name="Child2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6"/>
      </dgm:choose>
      <dgm:layoutNode name="Parent2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7" axis="ch" ptType="node" cnt="1">
      <dgm:layoutNode name="Accent1">
        <dgm:alg type="sp"/>
        <dgm:shape xmlns:r="http://schemas.openxmlformats.org/officeDocument/2006/relationships" r:blip="">
          <dgm:adjLst/>
        </dgm:shape>
        <dgm:presOf/>
        <dgm:constrLst/>
        <dgm:forEach name="Name98" ref="accentRepeat"/>
      </dgm:layoutNode>
      <dgm:layoutNode name="ParentBackground1">
        <dgm:alg type="sp"/>
        <dgm:shape xmlns:r="http://schemas.openxmlformats.org/officeDocument/2006/relationships" r:blip="">
          <dgm:adjLst/>
        </dgm:shape>
        <dgm:presOf/>
        <dgm:forEach name="Name99" ref="parentBackgroundRepeat"/>
      </dgm:layoutNode>
      <dgm:choose name="Name100">
        <dgm:if name="Name101" axis="ch" ptType="node" func="cnt" op="gte" val="1">
          <dgm:layoutNode name="Child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102"/>
      </dgm:choose>
      <dgm:layoutNode name="Parent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11/layout/CircleProcess">
  <dgm:title val="Circle Process"/>
  <dgm:desc val="Use to show sequential steps in a process. Limited to eleven Level 1 shapes with an unlimited number of Level 2 shapes. Works best with small amounts of text. Unused text does not appear, but remains available if you switch layouts."/>
  <dgm:catLst>
    <dgm:cat type="process" pri="8500"/>
    <dgm:cat type="officeonline" pri="85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30" srcId="0" destId="10" srcOrd="0" destOrd="0"/>
        <dgm:cxn modelId="4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clrData>
  <dgm:layoutNode name="Name0">
    <dgm:varLst>
      <dgm:chMax val="11"/>
      <dgm:chPref val="11"/>
      <dgm:dir/>
      <dgm:resizeHandles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5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l" for="ch" forName="Parent2" refType="w" fact="0.6249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l" for="ch" forName="Parent1" refType="w" fact="0.1597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l" for="ch" forName="Accent2" refType="w" fact="0.5498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l" for="ch" forName="ParentBackground2" refType="w" fact="0.5648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l" for="ch" forName="Child2" refType="w" fact="0.5648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l" for="ch" forName="Accent1" refType="w" fact="-0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l" for="ch" forName="ParentBackground1" refType="w" fact="0.0997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l" for="ch" forName="Child1" refType="w" fact="0.0997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6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Parent3" refType="w" fact="0.744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l" for="ch" forName="Parent2" refType="w" fact="0.426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l" for="ch" forName="Parent1" refType="w" fact="0.109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l" for="ch" forName="Accent3" refType="w" fact="0.6928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l" for="ch" forName="ParentBackground3" refType="w" fact="0.703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l" for="ch" forName="Child3" refType="w" fact="0.703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l" for="ch" forName="Accent2" refType="w" fact="0.3122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l" for="ch" forName="ParentBackground2" refType="w" fact="0.385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l" for="ch" forName="Child2" refType="w" fact="0.385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l" for="ch" forName="Accent1" refType="w" fact="-0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l" for="ch" forName="ParentBackground1" refType="w" fact="0.068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l" for="ch" forName="Child1" refType="w" fact="0.068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7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Parent4" refType="w" fact="0.8057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l" for="ch" forName="Parent3" refType="w" fact="0.5647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l" for="ch" forName="Parent2" refType="w" fact="0.3237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l" for="ch" forName="Parent1" refType="w" fact="0.0827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l" for="ch" forName="Accent4" refType="w" fact="0.7668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l" for="ch" forName="ParentBackground4" refType="w" fact="0.7746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l" for="ch" forName="Child4" refType="w" fact="0.7746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l" for="ch" forName="Accent3" refType="w" fact="0.476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l" for="ch" forName="ParentBackground3" refType="w" fact="0.5336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l" for="ch" forName="Child3" refType="w" fact="0.5336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l" for="ch" forName="Accent2" refType="w" fact="0.236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l" for="ch" forName="ParentBackground2" refType="w" fact="0.2926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l" for="ch" forName="Child2" refType="w" fact="0.2926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l" for="ch" forName="Accent1" refType="w" fact="-0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l" for="ch" forName="ParentBackground1" refType="w" fact="0.0516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l" for="ch" forName="Child1" refType="w" fact="0.0516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8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l" for="ch" forName="Parent5" refType="w" fact="0.8434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l" for="ch" forName="Parent4" refType="w" fact="0.6492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l" for="ch" forName="Parent3" refType="w" fact="0.45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l" for="ch" forName="Parent2" refType="w" fact="0.2609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l" for="ch" forName="Parent1" refType="w" fact="0.0667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l" for="ch" forName="Accent5" refType="w" fact="0.8121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l" for="ch" forName="ParentBackground5" refType="w" fact="0.8183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l" for="ch" forName="Child5" refType="w" fact="0.8183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l" for="ch" forName="Accent4" refType="w" fact="0.5789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l" for="ch" forName="ParentBackground4" refType="w" fact="0.6242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l" for="ch" forName="Child4" refType="w" fact="0.6242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l" for="ch" forName="Accent3" refType="w" fact="0.3848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l" for="ch" forName="ParentBackground3" refType="w" fact="0.43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l" for="ch" forName="Child3" refType="w" fact="0.43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l" for="ch" forName="Accent2" refType="w" fact="0.1906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l" for="ch" forName="ParentBackground2" refType="w" fact="0.2358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l" for="ch" forName="Child2" refType="w" fact="0.2358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l" for="ch" forName="Accent1" refType="w" fact="-0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l" for="ch" forName="ParentBackground1" refType="w" fact="0.0416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l" for="ch" forName="Child1" refType="w" fact="0.0416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9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l" for="ch" forName="Parent6" refType="w" fact="0.8689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l" for="ch" forName="Parent5" refType="w" fact="0.7063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l" for="ch" forName="Parent4" refType="w" fact="0.5437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l" for="ch" forName="Parent3" refType="w" fact="0.381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l" for="ch" forName="Parent2" refType="w" fact="0.2184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l" for="ch" forName="Parent1" refType="w" fact="0.0558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l" for="ch" forName="Accent6" refType="w" fact="0.8426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l" for="ch" forName="ParentBackground6" refType="w" fact="0.8479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l" for="ch" forName="Child6" refType="w" fact="0.8479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l" for="ch" forName="Accent5" refType="w" fact="0.6474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l" for="ch" forName="ParentBackground5" refType="w" fact="0.6853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l" for="ch" forName="Child5" refType="w" fact="0.6853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l" for="ch" forName="Accent4" refType="w" fact="0.4848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l" for="ch" forName="ParentBackground4" refType="w" fact="0.5227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l" for="ch" forName="Child4" refType="w" fact="0.5227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l" for="ch" forName="Accent3" refType="w" fact="0.3222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l" for="ch" forName="ParentBackground3" refType="w" fact="0.3601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l" for="ch" forName="Child3" refType="w" fact="0.3601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l" for="ch" forName="Accent2" refType="w" fact="0.1596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l" for="ch" forName="ParentBackground2" refType="w" fact="0.197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l" for="ch" forName="Child2" refType="w" fact="0.197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l" for="ch" forName="Accent1" refType="w" fact="-0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l" for="ch" forName="ParentBackground1" refType="w" fact="0.0348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l" for="ch" forName="Child1" refType="w" fact="0.0348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10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l" for="ch" forName="Parent7" refType="w" fact="0.8872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l" for="ch" forName="Parent6" refType="w" fact="0.7473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l" for="ch" forName="Parent5" refType="w" fact="0.607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l" for="ch" forName="Parent4" refType="w" fact="0.4676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l" for="ch" forName="Parent3" refType="w" fact="0.3277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l" for="ch" forName="Parent2" refType="w" fact="0.1879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l" for="ch" forName="Parent1" refType="w" fact="0.048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l" for="ch" forName="Accent7" refType="w" fact="0.8646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l" for="ch" forName="ParentBackground7" refType="w" fact="0.8692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l" for="ch" forName="Child7" refType="w" fact="0.8692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l" for="ch" forName="Accent6" refType="w" fact="0.6967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l" for="ch" forName="ParentBackground6" refType="w" fact="0.7293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l" for="ch" forName="Child6" refType="w" fact="0.7293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l" for="ch" forName="Accent5" refType="w" fact="0.5569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l" for="ch" forName="ParentBackground5" refType="w" fact="0.5894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l" for="ch" forName="Child5" refType="w" fact="0.5894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l" for="ch" forName="Accent4" refType="w" fact="0.417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l" for="ch" forName="ParentBackground4" refType="w" fact="0.4496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l" for="ch" forName="Child4" refType="w" fact="0.4496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l" for="ch" forName="Accent3" refType="w" fact="0.2771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l" for="ch" forName="ParentBackground3" refType="w" fact="0.3097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l" for="ch" forName="Child3" refType="w" fact="0.3097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l" for="ch" forName="Accent2" refType="w" fact="0.1373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l" for="ch" forName="ParentBackground2" refType="w" fact="0.1698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l" for="ch" forName="Child2" refType="w" fact="0.1698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l" for="ch" forName="Accent1" refType="w" fact="-0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l" for="ch" forName="ParentBackground1" refType="w" fact="0.03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l" for="ch" forName="Child1" refType="w" fact="0.03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11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l" for="ch" forName="Parent8" refType="w" fact="0.901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l" for="ch" forName="Parent7" refType="w" fact="0.7783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l" for="ch" forName="Parent6" refType="w" fact="0.6556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l" for="ch" forName="Parent5" refType="w" fact="0.5329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l" for="ch" forName="Parent4" refType="w" fact="0.4102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l" for="ch" forName="Parent3" refType="w" fact="0.287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l" for="ch" forName="Parent2" refType="w" fact="0.1648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l" for="ch" forName="Parent1" refType="w" fact="0.0421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l" for="ch" forName="Accent8" refType="w" fact="0.8813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l" for="ch" forName="ParentBackground8" refType="w" fact="0.8852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l" for="ch" forName="Child8" refType="w" fact="0.8852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l" for="ch" forName="Accent7" refType="w" fact="0.7339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l" for="ch" forName="ParentBackground7" refType="w" fact="0.762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l" for="ch" forName="Child7" refType="w" fact="0.762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l" for="ch" forName="Accent6" refType="w" fact="0.6112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l" for="ch" forName="ParentBackground6" refType="w" fact="0.6398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l" for="ch" forName="Child6" refType="w" fact="0.6398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l" for="ch" forName="Accent5" refType="w" fact="0.488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l" for="ch" forName="ParentBackground5" refType="w" fact="0.5171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l" for="ch" forName="Child5" refType="w" fact="0.5171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l" for="ch" forName="Accent4" refType="w" fact="0.3658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l" for="ch" forName="ParentBackground4" refType="w" fact="0.3944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l" for="ch" forName="Child4" refType="w" fact="0.3944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l" for="ch" forName="Accent3" refType="w" fact="0.2431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l" for="ch" forName="ParentBackground3" refType="w" fact="0.2717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l" for="ch" forName="Child3" refType="w" fact="0.2717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l" for="ch" forName="Accent2" refType="w" fact="0.1204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l" for="ch" forName="ParentBackground2" refType="w" fact="0.149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l" for="ch" forName="Child2" refType="w" fact="0.149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l" for="ch" forName="Accent1" refType="w" fact="-0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l" for="ch" forName="ParentBackground1" refType="w" fact="0.0263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l" for="ch" forName="Child1" refType="w" fact="0.0263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12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l" for="ch" forName="Parent9" refType="w" fact="0.9119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l" for="ch" forName="Parent8" refType="w" fact="0.8026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l" for="ch" forName="Parent7" refType="w" fact="0.6933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l" for="ch" forName="Parent6" refType="w" fact="0.584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l" for="ch" forName="Parent5" refType="w" fact="0.4747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l" for="ch" forName="Parent4" refType="w" fact="0.3654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l" for="ch" forName="Parent3" refType="w" fact="0.2561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l" for="ch" forName="Parent2" refType="w" fact="0.1468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l" for="ch" forName="Parent1" refType="w" fact="0.037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l" for="ch" forName="Accent9" refType="w" fact="0.8942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l" for="ch" forName="ParentBackground9" refType="w" fact="0.8978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l" for="ch" forName="Child9" refType="w" fact="0.8978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l" for="ch" forName="Accent8" refType="w" fact="0.763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l" for="ch" forName="ParentBackground8" refType="w" fact="0.788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l" for="ch" forName="Child8" refType="w" fact="0.788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l" for="ch" forName="Accent7" refType="w" fact="0.6538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l" for="ch" forName="ParentBackground7" refType="w" fact="0.6792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l" for="ch" forName="Child7" refType="w" fact="0.6792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l" for="ch" forName="Accent6" refType="w" fact="0.544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l" for="ch" forName="ParentBackground6" refType="w" fact="0.5699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l" for="ch" forName="Child6" refType="w" fact="0.5699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l" for="ch" forName="Accent5" refType="w" fact="0.4352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l" for="ch" forName="ParentBackground5" refType="w" fact="0.4606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l" for="ch" forName="Child5" refType="w" fact="0.4606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l" for="ch" forName="Accent4" refType="w" fact="0.3259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l" for="ch" forName="ParentBackground4" refType="w" fact="0.3513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l" for="ch" forName="Child4" refType="w" fact="0.3513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l" for="ch" forName="Accent3" refType="w" fact="0.2166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l" for="ch" forName="ParentBackground3" refType="w" fact="0.242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l" for="ch" forName="Child3" refType="w" fact="0.242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l" for="ch" forName="Accent2" refType="w" fact="0.1073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l" for="ch" forName="ParentBackground2" refType="w" fact="0.1327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l" for="ch" forName="Child2" refType="w" fact="0.1327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l" for="ch" forName="Accent1" refType="w" fact="-0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l" for="ch" forName="ParentBackground1" refType="w" fact="0.0234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l" for="ch" forName="Child1" refType="w" fact="0.0234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13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l" for="ch" forName="Parent10" refType="w" fact="0.920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l" for="ch" forName="Parent9" refType="w" fact="0.822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l" for="ch" forName="Parent8" refType="w" fact="0.723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l" for="ch" forName="Parent7" refType="w" fact="0.62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l" for="ch" forName="Parent6" refType="w" fact="0.5264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l" for="ch" forName="Parent5" refType="w" fact="0.4279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l" for="ch" forName="Parent4" refType="w" fact="0.3294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l" for="ch" forName="Parent3" refType="w" fact="0.2309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l" for="ch" forName="Parent2" refType="w" fact="0.1324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l" for="ch" forName="Parent1" refType="w" fact="0.0338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l" for="ch" forName="Accent10" refType="w" fact="0.9047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l" for="ch" forName="ParentBackground10" refType="w" fact="0.9078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l" for="ch" forName="Child10" refType="w" fact="0.9078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l" for="ch" forName="Accent9" refType="w" fact="0.7864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l" for="ch" forName="ParentBackground9" refType="w" fact="0.8093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l" for="ch" forName="Child9" refType="w" fact="0.8093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l" for="ch" forName="Accent8" refType="w" fact="0.6879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l" for="ch" forName="ParentBackground8" refType="w" fact="0.7108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l" for="ch" forName="Child8" refType="w" fact="0.7108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l" for="ch" forName="Accent7" refType="w" fact="0.5893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l" for="ch" forName="ParentBackground7" refType="w" fact="0.6123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l" for="ch" forName="Child7" refType="w" fact="0.6123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l" for="ch" forName="Accent6" refType="w" fact="0.4908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l" for="ch" forName="ParentBackground6" refType="w" fact="0.5137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l" for="ch" forName="Child6" refType="w" fact="0.5137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l" for="ch" forName="Accent5" refType="w" fact="0.3923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l" for="ch" forName="ParentBackground5" refType="w" fact="0.4152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l" for="ch" forName="Child5" refType="w" fact="0.4152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l" for="ch" forName="Accent4" refType="w" fact="0.2938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l" for="ch" forName="ParentBackground4" refType="w" fact="0.3167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l" for="ch" forName="Child4" refType="w" fact="0.3167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l" for="ch" forName="Accent3" refType="w" fact="0.1952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l" for="ch" forName="ParentBackground3" refType="w" fact="0.2182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l" for="ch" forName="Child3" refType="w" fact="0.2182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l" for="ch" forName="Accent2" refType="w" fact="0.0967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l" for="ch" forName="ParentBackground2" refType="w" fact="0.1196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l" for="ch" forName="Child2" refType="w" fact="0.1196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l" for="ch" forName="Accent1" refType="w" fact="-0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l" for="ch" forName="ParentBackground1" refType="w" fact="0.0211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l" for="ch" forName="Child1" refType="w" fact="0.0211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14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l" for="ch" forName="Parent11" refType="w" fact="0.9277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l" for="ch" forName="Parent10" refType="w" fact="0.838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l" for="ch" forName="Parent9" refType="w" fact="0.7483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l" for="ch" forName="Parent8" refType="w" fact="0.6586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l" for="ch" forName="Parent7" refType="w" fact="0.5689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l" for="ch" forName="Parent6" refType="w" fact="0.4792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l" for="ch" forName="Parent5" refType="w" fact="0.389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l" for="ch" forName="Parent4" refType="w" fact="0.2999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l" for="ch" forName="Parent3" refType="w" fact="0.2102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l" for="ch" forName="Parent2" refType="w" fact="0.120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l" for="ch" forName="Parent1" refType="w" fact="0.0308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l" for="ch" forName="Accent11" refType="w" fact="0.9132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l" for="ch" forName="ParentBackground11" refType="w" fact="0.9161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l" for="ch" forName="Child11" refType="w" fact="0.9161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l" for="ch" forName="Accent10" refType="w" fact="0.805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l" for="ch" forName="ParentBackground10" refType="w" fact="0.8264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l" for="ch" forName="Child10" refType="w" fact="0.8264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l" for="ch" forName="Accent9" refType="w" fact="0.7158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l" for="ch" forName="ParentBackground9" refType="w" fact="0.7367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l" for="ch" forName="Child9" refType="w" fact="0.7367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l" for="ch" forName="Accent8" refType="w" fact="0.6261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l" for="ch" forName="ParentBackground8" refType="w" fact="0.647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l" for="ch" forName="Child8" refType="w" fact="0.647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l" for="ch" forName="Accent7" refType="w" fact="0.5364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l" for="ch" forName="ParentBackground7" refType="w" fact="0.5573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l" for="ch" forName="Child7" refType="w" fact="0.5573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l" for="ch" forName="Accent6" refType="w" fact="0.4467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l" for="ch" forName="ParentBackground6" refType="w" fact="0.4677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l" for="ch" forName="Child6" refType="w" fact="0.4677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l" for="ch" forName="Accent5" refType="w" fact="0.3571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l" for="ch" forName="ParentBackground5" refType="w" fact="0.378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l" for="ch" forName="Child5" refType="w" fact="0.378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l" for="ch" forName="Accent4" refType="w" fact="0.2674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l" for="ch" forName="ParentBackground4" refType="w" fact="0.2883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l" for="ch" forName="Child4" refType="w" fact="0.2883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l" for="ch" forName="Accent3" refType="w" fact="0.1777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l" for="ch" forName="ParentBackground3" refType="w" fact="0.1986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l" for="ch" forName="Child3" refType="w" fact="0.1986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l" for="ch" forName="Accent2" refType="w" fact="0.088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l" for="ch" forName="ParentBackground2" refType="w" fact="0.1089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l" for="ch" forName="Child2" refType="w" fact="0.1089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l" for="ch" forName="Accent1" refType="w" fact="-0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l" for="ch" forName="ParentBackground1" refType="w" fact="0.0192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l" for="ch" forName="Child1" refType="w" fact="0.0192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if>
      <dgm:else name="Name15">
        <dgm:choose name="Name16">
          <dgm:if name="Name17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18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r" for="ch" forName="Parent2" refType="w" fact="0.3751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r" for="ch" forName="Parent1" refType="w" fact="0.8403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r" for="ch" forName="Accent2" refType="w" fact="0.4502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r" for="ch" forName="ParentBackground2" refType="w" fact="0.4352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r" for="ch" forName="Child2" refType="w" fact="0.4352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r" for="ch" forName="Accent1" refType="w" fact="1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r" for="ch" forName="ParentBackground1" refType="w" fact="0.9003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r" for="ch" forName="Child1" refType="w" fact="0.9003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19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Parent3" refType="w" fact="0.256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r" for="ch" forName="Parent2" refType="w" fact="0.573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r" for="ch" forName="Parent1" refType="w" fact="0.891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r" for="ch" forName="Accent3" refType="w" fact="0.3072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r" for="ch" forName="ParentBackground3" refType="w" fact="0.297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r" for="ch" forName="Child3" refType="w" fact="0.297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r" for="ch" forName="Accent2" refType="w" fact="0.6878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r" for="ch" forName="ParentBackground2" refType="w" fact="0.614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r" for="ch" forName="Child2" refType="w" fact="0.614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r" for="ch" forName="Accent1" refType="w" fact="1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r" for="ch" forName="ParentBackground1" refType="w" fact="0.932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r" for="ch" forName="Child1" refType="w" fact="0.932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20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Parent4" refType="w" fact="0.1943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r" for="ch" forName="Parent3" refType="w" fact="0.4353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r" for="ch" forName="Parent2" refType="w" fact="0.6763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r" for="ch" forName="Parent1" refType="w" fact="0.9173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r" for="ch" forName="Accent4" refType="w" fact="0.2332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r" for="ch" forName="ParentBackground4" refType="w" fact="0.2254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r" for="ch" forName="Child4" refType="w" fact="0.2254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r" for="ch" forName="Accent3" refType="w" fact="0.523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r" for="ch" forName="ParentBackground3" refType="w" fact="0.4664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r" for="ch" forName="Child3" refType="w" fact="0.4664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r" for="ch" forName="Accent2" refType="w" fact="0.763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r" for="ch" forName="ParentBackground2" refType="w" fact="0.7074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r" for="ch" forName="Child2" refType="w" fact="0.7074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r" for="ch" forName="Accent1" refType="w" fact="1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r" for="ch" forName="ParentBackground1" refType="w" fact="0.9484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r" for="ch" forName="Child1" refType="w" fact="0.9484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21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r" for="ch" forName="Parent5" refType="w" fact="0.1566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r" for="ch" forName="Parent4" refType="w" fact="0.3508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r" for="ch" forName="Parent3" refType="w" fact="0.54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r" for="ch" forName="Parent2" refType="w" fact="0.7391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r" for="ch" forName="Parent1" refType="w" fact="0.9333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r" for="ch" forName="Accent5" refType="w" fact="0.1879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r" for="ch" forName="ParentBackground5" refType="w" fact="0.1817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r" for="ch" forName="Child5" refType="w" fact="0.1817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r" for="ch" forName="Accent4" refType="w" fact="0.4211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r" for="ch" forName="ParentBackground4" refType="w" fact="0.3758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r" for="ch" forName="Child4" refType="w" fact="0.3758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r" for="ch" forName="Accent3" refType="w" fact="0.6152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r" for="ch" forName="ParentBackground3" refType="w" fact="0.57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r" for="ch" forName="Child3" refType="w" fact="0.57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r" for="ch" forName="Accent2" refType="w" fact="0.8094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r" for="ch" forName="ParentBackground2" refType="w" fact="0.7642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r" for="ch" forName="Child2" refType="w" fact="0.7642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r" for="ch" forName="Accent1" refType="w" fact="1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r" for="ch" forName="ParentBackground1" refType="w" fact="0.9584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r" for="ch" forName="Child1" refType="w" fact="0.9584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22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r" for="ch" forName="Parent6" refType="w" fact="0.1311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r" for="ch" forName="Parent5" refType="w" fact="0.2937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r" for="ch" forName="Parent4" refType="w" fact="0.4563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r" for="ch" forName="Parent3" refType="w" fact="0.619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r" for="ch" forName="Parent2" refType="w" fact="0.7816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r" for="ch" forName="Parent1" refType="w" fact="0.9442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r" for="ch" forName="Accent6" refType="w" fact="0.1574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r" for="ch" forName="ParentBackground6" refType="w" fact="0.1521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r" for="ch" forName="Child6" refType="w" fact="0.1521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r" for="ch" forName="Accent5" refType="w" fact="0.3526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r" for="ch" forName="ParentBackground5" refType="w" fact="0.3147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r" for="ch" forName="Child5" refType="w" fact="0.3147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r" for="ch" forName="Accent4" refType="w" fact="0.5152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r" for="ch" forName="ParentBackground4" refType="w" fact="0.4773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r" for="ch" forName="Child4" refType="w" fact="0.4773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r" for="ch" forName="Accent3" refType="w" fact="0.6778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r" for="ch" forName="ParentBackground3" refType="w" fact="0.6399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r" for="ch" forName="Child3" refType="w" fact="0.6399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r" for="ch" forName="Accent2" refType="w" fact="0.8404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r" for="ch" forName="ParentBackground2" refType="w" fact="0.802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r" for="ch" forName="Child2" refType="w" fact="0.802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r" for="ch" forName="Accent1" refType="w" fact="1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r" for="ch" forName="ParentBackground1" refType="w" fact="0.9652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r" for="ch" forName="Child1" refType="w" fact="0.9652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23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r" for="ch" forName="Parent7" refType="w" fact="0.1128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r" for="ch" forName="Parent6" refType="w" fact="0.2527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r" for="ch" forName="Parent5" refType="w" fact="0.392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r" for="ch" forName="Parent4" refType="w" fact="0.5324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r" for="ch" forName="Parent3" refType="w" fact="0.6723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r" for="ch" forName="Parent2" refType="w" fact="0.8121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r" for="ch" forName="Parent1" refType="w" fact="0.952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r" for="ch" forName="Accent7" refType="w" fact="0.1354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r" for="ch" forName="ParentBackground7" refType="w" fact="0.1308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r" for="ch" forName="Child7" refType="w" fact="0.1308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r" for="ch" forName="Accent6" refType="w" fact="0.3033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r" for="ch" forName="ParentBackground6" refType="w" fact="0.2707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r" for="ch" forName="Child6" refType="w" fact="0.2707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r" for="ch" forName="Accent5" refType="w" fact="0.4431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r" for="ch" forName="ParentBackground5" refType="w" fact="0.4106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r" for="ch" forName="Child5" refType="w" fact="0.4106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r" for="ch" forName="Accent4" refType="w" fact="0.583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r" for="ch" forName="ParentBackground4" refType="w" fact="0.5504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r" for="ch" forName="Child4" refType="w" fact="0.5504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r" for="ch" forName="Accent3" refType="w" fact="0.7229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r" for="ch" forName="ParentBackground3" refType="w" fact="0.6903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r" for="ch" forName="Child3" refType="w" fact="0.6903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r" for="ch" forName="Accent2" refType="w" fact="0.8627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r" for="ch" forName="ParentBackground2" refType="w" fact="0.8302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r" for="ch" forName="Child2" refType="w" fact="0.8302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r" for="ch" forName="Accent1" refType="w" fact="1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r" for="ch" forName="ParentBackground1" refType="w" fact="0.97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r" for="ch" forName="Child1" refType="w" fact="0.97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24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r" for="ch" forName="Parent8" refType="w" fact="0.099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r" for="ch" forName="Parent7" refType="w" fact="0.2217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r" for="ch" forName="Parent6" refType="w" fact="0.3444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r" for="ch" forName="Parent5" refType="w" fact="0.4671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r" for="ch" forName="Parent4" refType="w" fact="0.5898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r" for="ch" forName="Parent3" refType="w" fact="0.712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r" for="ch" forName="Parent2" refType="w" fact="0.8352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r" for="ch" forName="Parent1" refType="w" fact="0.9579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r" for="ch" forName="Accent8" refType="w" fact="0.1187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r" for="ch" forName="ParentBackground8" refType="w" fact="0.1148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r" for="ch" forName="Child8" refType="w" fact="0.1148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r" for="ch" forName="Accent7" refType="w" fact="0.2661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r" for="ch" forName="ParentBackground7" refType="w" fact="0.237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r" for="ch" forName="Child7" refType="w" fact="0.237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r" for="ch" forName="Accent6" refType="w" fact="0.3888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r" for="ch" forName="ParentBackground6" refType="w" fact="0.3602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r" for="ch" forName="Child6" refType="w" fact="0.3602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r" for="ch" forName="Accent5" refType="w" fact="0.511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r" for="ch" forName="ParentBackground5" refType="w" fact="0.4829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r" for="ch" forName="Child5" refType="w" fact="0.4829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r" for="ch" forName="Accent4" refType="w" fact="0.6342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r" for="ch" forName="ParentBackground4" refType="w" fact="0.6056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r" for="ch" forName="Child4" refType="w" fact="0.6056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r" for="ch" forName="Accent3" refType="w" fact="0.7569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r" for="ch" forName="ParentBackground3" refType="w" fact="0.7283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r" for="ch" forName="Child3" refType="w" fact="0.7283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r" for="ch" forName="Accent2" refType="w" fact="0.8796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r" for="ch" forName="ParentBackground2" refType="w" fact="0.851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r" for="ch" forName="Child2" refType="w" fact="0.851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r" for="ch" forName="Accent1" refType="w" fact="1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r" for="ch" forName="ParentBackground1" refType="w" fact="0.9737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r" for="ch" forName="Child1" refType="w" fact="0.9737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25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r" for="ch" forName="Parent9" refType="w" fact="0.0881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r" for="ch" forName="Parent8" refType="w" fact="0.1974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r" for="ch" forName="Parent7" refType="w" fact="0.3067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r" for="ch" forName="Parent6" refType="w" fact="0.416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r" for="ch" forName="Parent5" refType="w" fact="0.5253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r" for="ch" forName="Parent4" refType="w" fact="0.6346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r" for="ch" forName="Parent3" refType="w" fact="0.7439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r" for="ch" forName="Parent2" refType="w" fact="0.8532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r" for="ch" forName="Parent1" refType="w" fact="0.962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r" for="ch" forName="Accent9" refType="w" fact="0.1058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r" for="ch" forName="ParentBackground9" refType="w" fact="0.1022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r" for="ch" forName="Child9" refType="w" fact="0.1022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r" for="ch" forName="Accent8" refType="w" fact="0.237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r" for="ch" forName="ParentBackground8" refType="w" fact="0.211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r" for="ch" forName="Child8" refType="w" fact="0.211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r" for="ch" forName="Accent7" refType="w" fact="0.3462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r" for="ch" forName="ParentBackground7" refType="w" fact="0.3208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r" for="ch" forName="Child7" refType="w" fact="0.3208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r" for="ch" forName="Accent6" refType="w" fact="0.455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r" for="ch" forName="ParentBackground6" refType="w" fact="0.4301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r" for="ch" forName="Child6" refType="w" fact="0.4301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r" for="ch" forName="Accent5" refType="w" fact="0.5648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r" for="ch" forName="ParentBackground5" refType="w" fact="0.5394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r" for="ch" forName="Child5" refType="w" fact="0.5394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r" for="ch" forName="Accent4" refType="w" fact="0.6741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r" for="ch" forName="ParentBackground4" refType="w" fact="0.6487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r" for="ch" forName="Child4" refType="w" fact="0.6487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r" for="ch" forName="Accent3" refType="w" fact="0.7834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r" for="ch" forName="ParentBackground3" refType="w" fact="0.758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r" for="ch" forName="Child3" refType="w" fact="0.758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r" for="ch" forName="Accent2" refType="w" fact="0.8927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r" for="ch" forName="ParentBackground2" refType="w" fact="0.8673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r" for="ch" forName="Child2" refType="w" fact="0.8673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r" for="ch" forName="Accent1" refType="w" fact="1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r" for="ch" forName="ParentBackground1" refType="w" fact="0.9765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r" for="ch" forName="Child1" refType="w" fact="0.9765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26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r" for="ch" forName="Parent10" refType="w" fact="0.079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r" for="ch" forName="Parent9" refType="w" fact="0.178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r" for="ch" forName="Parent8" refType="w" fact="0.276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r" for="ch" forName="Parent7" refType="w" fact="0.37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r" for="ch" forName="Parent6" refType="w" fact="0.4736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r" for="ch" forName="Parent5" refType="w" fact="0.5721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r" for="ch" forName="Parent4" refType="w" fact="0.6706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r" for="ch" forName="Parent3" refType="w" fact="0.7691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r" for="ch" forName="Parent2" refType="w" fact="0.8676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r" for="ch" forName="Parent1" refType="w" fact="0.9662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r" for="ch" forName="Accent10" refType="w" fact="0.0953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r" for="ch" forName="ParentBackground10" refType="w" fact="0.0922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r" for="ch" forName="Child10" refType="w" fact="0.0922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r" for="ch" forName="Accent9" refType="w" fact="0.2136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r" for="ch" forName="ParentBackground9" refType="w" fact="0.1907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r" for="ch" forName="Child9" refType="w" fact="0.1907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r" for="ch" forName="Accent8" refType="w" fact="0.3121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r" for="ch" forName="ParentBackground8" refType="w" fact="0.2892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r" for="ch" forName="Child8" refType="w" fact="0.2892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r" for="ch" forName="Accent7" refType="w" fact="0.4107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r" for="ch" forName="ParentBackground7" refType="w" fact="0.3877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r" for="ch" forName="Child7" refType="w" fact="0.3877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r" for="ch" forName="Accent6" refType="w" fact="0.5092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r" for="ch" forName="ParentBackground6" refType="w" fact="0.4863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r" for="ch" forName="Child6" refType="w" fact="0.4863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r" for="ch" forName="Accent5" refType="w" fact="0.6077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r" for="ch" forName="ParentBackground5" refType="w" fact="0.5848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r" for="ch" forName="Child5" refType="w" fact="0.5848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r" for="ch" forName="Accent4" refType="w" fact="0.7062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r" for="ch" forName="ParentBackground4" refType="w" fact="0.6833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r" for="ch" forName="Child4" refType="w" fact="0.6833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r" for="ch" forName="Accent3" refType="w" fact="0.8048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r" for="ch" forName="ParentBackground3" refType="w" fact="0.7818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r" for="ch" forName="Child3" refType="w" fact="0.7818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r" for="ch" forName="Accent2" refType="w" fact="0.9033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r" for="ch" forName="ParentBackground2" refType="w" fact="0.8804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r" for="ch" forName="Child2" refType="w" fact="0.8804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r" for="ch" forName="Accent1" refType="w" fact="1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r" for="ch" forName="ParentBackground1" refType="w" fact="0.9789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r" for="ch" forName="Child1" refType="w" fact="0.9789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27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r" for="ch" forName="Parent11" refType="w" fact="0.0723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r" for="ch" forName="Parent10" refType="w" fact="0.162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r" for="ch" forName="Parent9" refType="w" fact="0.2517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r" for="ch" forName="Parent8" refType="w" fact="0.3414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r" for="ch" forName="Parent7" refType="w" fact="0.4311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r" for="ch" forName="Parent6" refType="w" fact="0.5208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r" for="ch" forName="Parent5" refType="w" fact="0.610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r" for="ch" forName="Parent4" refType="w" fact="0.7001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r" for="ch" forName="Parent3" refType="w" fact="0.7898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r" for="ch" forName="Parent2" refType="w" fact="0.879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r" for="ch" forName="Parent1" refType="w" fact="0.9692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r" for="ch" forName="Accent11" refType="w" fact="0.0868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r" for="ch" forName="ParentBackground11" refType="w" fact="0.0839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r" for="ch" forName="Child11" refType="w" fact="0.0839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r" for="ch" forName="Accent10" refType="w" fact="0.194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r" for="ch" forName="ParentBackground10" refType="w" fact="0.1736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r" for="ch" forName="Child10" refType="w" fact="0.1736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r" for="ch" forName="Accent9" refType="w" fact="0.2842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r" for="ch" forName="ParentBackground9" refType="w" fact="0.2633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r" for="ch" forName="Child9" refType="w" fact="0.2633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r" for="ch" forName="Accent8" refType="w" fact="0.3739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r" for="ch" forName="ParentBackground8" refType="w" fact="0.353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r" for="ch" forName="Child8" refType="w" fact="0.353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r" for="ch" forName="Accent7" refType="w" fact="0.4636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r" for="ch" forName="ParentBackground7" refType="w" fact="0.4427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r" for="ch" forName="Child7" refType="w" fact="0.4427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r" for="ch" forName="Accent6" refType="w" fact="0.5533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r" for="ch" forName="ParentBackground6" refType="w" fact="0.5323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r" for="ch" forName="Child6" refType="w" fact="0.5323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r" for="ch" forName="Accent5" refType="w" fact="0.6429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r" for="ch" forName="ParentBackground5" refType="w" fact="0.622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r" for="ch" forName="Child5" refType="w" fact="0.622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r" for="ch" forName="Accent4" refType="w" fact="0.7326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r" for="ch" forName="ParentBackground4" refType="w" fact="0.7117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r" for="ch" forName="Child4" refType="w" fact="0.7117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r" for="ch" forName="Accent3" refType="w" fact="0.8223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r" for="ch" forName="ParentBackground3" refType="w" fact="0.8014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r" for="ch" forName="Child3" refType="w" fact="0.8014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r" for="ch" forName="Accent2" refType="w" fact="0.912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r" for="ch" forName="ParentBackground2" refType="w" fact="0.8911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r" for="ch" forName="Child2" refType="w" fact="0.8911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r" for="ch" forName="Accent1" refType="w" fact="1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r" for="ch" forName="ParentBackground1" refType="w" fact="0.9808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r" for="ch" forName="Child1" refType="w" fact="0.9808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else>
    </dgm:choose>
    <dgm:forEach name="wrapper" axis="self" ptType="parTrans">
      <dgm:forEach name="accentRepeat" axis="self">
        <dgm:layoutNode name="Accent" styleLbl="node1">
          <dgm:alg type="sp"/>
          <dgm:choose name="Name28">
            <dgm:if name="Name29" axis="followSib" ptType="node" func="cnt" op="equ" val="0">
              <dgm:shape xmlns:r="http://schemas.openxmlformats.org/officeDocument/2006/relationships" type="ellipse" r:blip="">
                <dgm:adjLst/>
              </dgm:shape>
            </dgm:if>
            <dgm:else name="Name30">
              <dgm:choose name="Name31">
                <dgm:if name="Name32" axis="precedSib" ptType="node" func="cnt" op="equ" val="10">
                  <dgm:shape xmlns:r="http://schemas.openxmlformats.org/officeDocument/2006/relationships" type="ellipse" r:blip="">
                    <dgm:adjLst/>
                  </dgm:shape>
                </dgm:if>
                <dgm:else name="Name33">
                  <dgm:choose name="Name34">
                    <dgm:if name="Name35" func="var" arg="dir" op="equ" val="norm">
                      <dgm:shape xmlns:r="http://schemas.openxmlformats.org/officeDocument/2006/relationships" rot="45" type="teardrop" r:blip="">
                        <dgm:adjLst>
                          <dgm:adj idx="1" val="1"/>
                        </dgm:adjLst>
                      </dgm:shape>
                    </dgm:if>
                    <dgm:else name="Name36">
                      <dgm:shape xmlns:r="http://schemas.openxmlformats.org/officeDocument/2006/relationships" rot="225" type="teardrop" r:blip="">
                        <dgm:adjLst>
                          <dgm:adj idx="1" val="1"/>
                        </dgm:adjLst>
                      </dgm:shape>
                    </dgm:else>
                  </dgm:choose>
                </dgm:else>
              </dgm:choose>
            </dgm:else>
          </dgm:choose>
          <dgm:presOf/>
        </dgm:layoutNode>
      </dgm:forEach>
      <dgm:forEach name="parentBackgroundRepeat" axis="self">
        <dgm:layoutNode name="ParentBackground" styleLbl="fgAcc1">
          <dgm:alg type="sp"/>
          <dgm:shape xmlns:r="http://schemas.openxmlformats.org/officeDocument/2006/relationships" type="ellipse" r:blip="">
            <dgm:adjLst/>
          </dgm:shape>
          <dgm:presOf axis="self" ptType="node"/>
        </dgm:layoutNode>
      </dgm:forEach>
    </dgm:forEach>
    <dgm:forEach name="Name37" axis="ch" ptType="node" st="11" cnt="1">
      <dgm:layoutNode name="Accent11">
        <dgm:alg type="sp"/>
        <dgm:shape xmlns:r="http://schemas.openxmlformats.org/officeDocument/2006/relationships" r:blip="">
          <dgm:adjLst/>
        </dgm:shape>
        <dgm:presOf/>
        <dgm:constrLst/>
        <dgm:forEach name="Name38" ref="accentRepeat"/>
      </dgm:layoutNode>
      <dgm:layoutNode name="ParentBackground11">
        <dgm:alg type="sp"/>
        <dgm:shape xmlns:r="http://schemas.openxmlformats.org/officeDocument/2006/relationships" r:blip="">
          <dgm:adjLst/>
        </dgm:shape>
        <dgm:presOf/>
        <dgm:forEach name="Name39" ref="parentBackgroundRepeat"/>
      </dgm:layoutNode>
      <dgm:choose name="Name40">
        <dgm:if name="Name41" axis="ch" ptType="node" func="cnt" op="gte" val="1">
          <dgm:layoutNode name="Child1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2"/>
      </dgm:choose>
      <dgm:layoutNode name="Parent1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3" axis="ch" ptType="node" st="10" cnt="1">
      <dgm:layoutNode name="Accent10">
        <dgm:alg type="sp"/>
        <dgm:shape xmlns:r="http://schemas.openxmlformats.org/officeDocument/2006/relationships" r:blip="">
          <dgm:adjLst/>
        </dgm:shape>
        <dgm:presOf/>
        <dgm:constrLst/>
        <dgm:forEach name="Name44" ref="accentRepeat"/>
      </dgm:layoutNode>
      <dgm:layoutNode name="ParentBackground10">
        <dgm:alg type="sp"/>
        <dgm:shape xmlns:r="http://schemas.openxmlformats.org/officeDocument/2006/relationships" r:blip="">
          <dgm:adjLst/>
        </dgm:shape>
        <dgm:presOf/>
        <dgm:forEach name="Name45" ref="parentBackgroundRepeat"/>
      </dgm:layoutNode>
      <dgm:choose name="Name46">
        <dgm:if name="Name47" axis="ch" ptType="node" func="cnt" op="gte" val="1">
          <dgm:layoutNode name="Child10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8"/>
      </dgm:choose>
      <dgm:layoutNode name="Parent10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9" axis="ch" ptType="node" st="9" cnt="1">
      <dgm:layoutNode name="Accent9">
        <dgm:alg type="sp"/>
        <dgm:shape xmlns:r="http://schemas.openxmlformats.org/officeDocument/2006/relationships" r:blip="">
          <dgm:adjLst/>
        </dgm:shape>
        <dgm:presOf/>
        <dgm:constrLst/>
        <dgm:forEach name="Name50" ref="accentRepeat"/>
      </dgm:layoutNode>
      <dgm:layoutNode name="ParentBackground9">
        <dgm:alg type="sp"/>
        <dgm:shape xmlns:r="http://schemas.openxmlformats.org/officeDocument/2006/relationships" r:blip="">
          <dgm:adjLst/>
        </dgm:shape>
        <dgm:presOf/>
        <dgm:forEach name="Name51" ref="parentBackgroundRepeat"/>
      </dgm:layoutNode>
      <dgm:choose name="Name52">
        <dgm:if name="Name53" axis="ch" ptType="node" func="cnt" op="gte" val="1">
          <dgm:layoutNode name="Child9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54"/>
      </dgm:choose>
      <dgm:layoutNode name="Parent9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55" axis="ch" ptType="node" st="8" cnt="1">
      <dgm:layoutNode name="Accent8">
        <dgm:alg type="sp"/>
        <dgm:shape xmlns:r="http://schemas.openxmlformats.org/officeDocument/2006/relationships" r:blip="">
          <dgm:adjLst/>
        </dgm:shape>
        <dgm:presOf/>
        <dgm:constrLst/>
        <dgm:forEach name="Name56" ref="accentRepeat"/>
      </dgm:layoutNode>
      <dgm:layoutNode name="ParentBackground8">
        <dgm:alg type="sp"/>
        <dgm:shape xmlns:r="http://schemas.openxmlformats.org/officeDocument/2006/relationships" r:blip="">
          <dgm:adjLst/>
        </dgm:shape>
        <dgm:presOf/>
        <dgm:forEach name="Name57" ref="parentBackgroundRepeat"/>
      </dgm:layoutNode>
      <dgm:choose name="Name58">
        <dgm:if name="Name59" axis="ch" ptType="node" func="cnt" op="gte" val="1">
          <dgm:layoutNode name="Child8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0"/>
      </dgm:choose>
      <dgm:layoutNode name="Parent8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1" axis="ch" ptType="node" st="7" cnt="1">
      <dgm:layoutNode name="Accent7">
        <dgm:alg type="sp"/>
        <dgm:shape xmlns:r="http://schemas.openxmlformats.org/officeDocument/2006/relationships" r:blip="">
          <dgm:adjLst/>
        </dgm:shape>
        <dgm:presOf/>
        <dgm:constrLst/>
        <dgm:forEach name="Name62" ref="accentRepeat"/>
      </dgm:layoutNode>
      <dgm:layoutNode name="ParentBackground7">
        <dgm:alg type="sp"/>
        <dgm:shape xmlns:r="http://schemas.openxmlformats.org/officeDocument/2006/relationships" r:blip="">
          <dgm:adjLst/>
        </dgm:shape>
        <dgm:presOf/>
        <dgm:forEach name="Name63" ref="parentBackgroundRepeat"/>
      </dgm:layoutNode>
      <dgm:choose name="Name64">
        <dgm:if name="Name65" axis="ch" ptType="node" func="cnt" op="gte" val="1">
          <dgm:layoutNode name="Child7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6"/>
      </dgm:choose>
      <dgm:layoutNode name="Parent7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7" axis="ch" ptType="node" st="6" cnt="1">
      <dgm:layoutNode name="Accent6">
        <dgm:alg type="sp"/>
        <dgm:shape xmlns:r="http://schemas.openxmlformats.org/officeDocument/2006/relationships" r:blip="">
          <dgm:adjLst/>
        </dgm:shape>
        <dgm:presOf/>
        <dgm:constrLst/>
        <dgm:forEach name="Name68" ref="accentRepeat"/>
      </dgm:layoutNode>
      <dgm:layoutNode name="ParentBackground6">
        <dgm:alg type="sp"/>
        <dgm:shape xmlns:r="http://schemas.openxmlformats.org/officeDocument/2006/relationships" r:blip="">
          <dgm:adjLst/>
        </dgm:shape>
        <dgm:presOf/>
        <dgm:forEach name="Name69" ref="parentBackgroundRepeat"/>
      </dgm:layoutNode>
      <dgm:choose name="Name70">
        <dgm:if name="Name71" axis="ch" ptType="node" func="cnt" op="gte" val="1">
          <dgm:layoutNode name="Child6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2"/>
      </dgm:choose>
      <dgm:layoutNode name="Parent6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3" axis="ch" ptType="node" st="5" cnt="1">
      <dgm:layoutNode name="Accent5">
        <dgm:alg type="sp"/>
        <dgm:shape xmlns:r="http://schemas.openxmlformats.org/officeDocument/2006/relationships" r:blip="">
          <dgm:adjLst/>
        </dgm:shape>
        <dgm:presOf/>
        <dgm:constrLst/>
        <dgm:forEach name="Name74" ref="accentRepeat"/>
      </dgm:layoutNode>
      <dgm:layoutNode name="ParentBackground5">
        <dgm:alg type="sp"/>
        <dgm:shape xmlns:r="http://schemas.openxmlformats.org/officeDocument/2006/relationships" r:blip="">
          <dgm:adjLst/>
        </dgm:shape>
        <dgm:presOf/>
        <dgm:forEach name="Name75" ref="parentBackgroundRepeat"/>
      </dgm:layoutNode>
      <dgm:choose name="Name76">
        <dgm:if name="Name77" axis="ch" ptType="node" func="cnt" op="gte" val="1">
          <dgm:layoutNode name="Child5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8"/>
      </dgm:choose>
      <dgm:layoutNode name="Parent5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9" axis="ch" ptType="node" st="4" cnt="1">
      <dgm:layoutNode name="Accent4">
        <dgm:alg type="sp"/>
        <dgm:shape xmlns:r="http://schemas.openxmlformats.org/officeDocument/2006/relationships" r:blip="">
          <dgm:adjLst/>
        </dgm:shape>
        <dgm:presOf/>
        <dgm:constrLst/>
        <dgm:forEach name="Name80" ref="accentRepeat"/>
      </dgm:layoutNode>
      <dgm:layoutNode name="ParentBackground4">
        <dgm:alg type="sp"/>
        <dgm:shape xmlns:r="http://schemas.openxmlformats.org/officeDocument/2006/relationships" r:blip="">
          <dgm:adjLst/>
        </dgm:shape>
        <dgm:presOf/>
        <dgm:forEach name="Name81" ref="parentBackgroundRepeat"/>
      </dgm:layoutNode>
      <dgm:choose name="Name82">
        <dgm:if name="Name83" axis="ch" ptType="node" func="cnt" op="gte" val="1">
          <dgm:layoutNode name="Child4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84"/>
      </dgm:choose>
      <dgm:layoutNode name="Parent4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85" axis="ch" ptType="node" st="3" cnt="1">
      <dgm:layoutNode name="Accent3">
        <dgm:alg type="sp"/>
        <dgm:shape xmlns:r="http://schemas.openxmlformats.org/officeDocument/2006/relationships" r:blip="">
          <dgm:adjLst/>
        </dgm:shape>
        <dgm:presOf/>
        <dgm:constrLst/>
        <dgm:forEach name="Name86" ref="accentRepeat"/>
      </dgm:layoutNode>
      <dgm:layoutNode name="ParentBackground3">
        <dgm:alg type="sp"/>
        <dgm:shape xmlns:r="http://schemas.openxmlformats.org/officeDocument/2006/relationships" r:blip="">
          <dgm:adjLst/>
        </dgm:shape>
        <dgm:presOf/>
        <dgm:forEach name="Name87" ref="parentBackgroundRepeat"/>
      </dgm:layoutNode>
      <dgm:choose name="Name88">
        <dgm:if name="Name89" axis="ch" ptType="node" func="cnt" op="gte" val="1">
          <dgm:layoutNode name="Child3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0"/>
      </dgm:choose>
      <dgm:layoutNode name="Parent3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1" axis="ch" ptType="node" st="2" cnt="1">
      <dgm:layoutNode name="Accent2">
        <dgm:alg type="sp"/>
        <dgm:shape xmlns:r="http://schemas.openxmlformats.org/officeDocument/2006/relationships" r:blip="">
          <dgm:adjLst/>
        </dgm:shape>
        <dgm:presOf/>
        <dgm:constrLst/>
        <dgm:forEach name="Name92" ref="accentRepeat"/>
      </dgm:layoutNode>
      <dgm:layoutNode name="ParentBackground2" styleLbl="fgAcc1">
        <dgm:alg type="sp"/>
        <dgm:shape xmlns:r="http://schemas.openxmlformats.org/officeDocument/2006/relationships" r:blip="">
          <dgm:adjLst/>
        </dgm:shape>
        <dgm:presOf/>
        <dgm:forEach name="Name93" ref="parentBackgroundRepeat"/>
      </dgm:layoutNode>
      <dgm:choose name="Name94">
        <dgm:if name="Name95" axis="ch" ptType="node" func="cnt" op="gte" val="1">
          <dgm:layoutNode name="Child2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6"/>
      </dgm:choose>
      <dgm:layoutNode name="Parent2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7" axis="ch" ptType="node" cnt="1">
      <dgm:layoutNode name="Accent1">
        <dgm:alg type="sp"/>
        <dgm:shape xmlns:r="http://schemas.openxmlformats.org/officeDocument/2006/relationships" r:blip="">
          <dgm:adjLst/>
        </dgm:shape>
        <dgm:presOf/>
        <dgm:constrLst/>
        <dgm:forEach name="Name98" ref="accentRepeat"/>
      </dgm:layoutNode>
      <dgm:layoutNode name="ParentBackground1">
        <dgm:alg type="sp"/>
        <dgm:shape xmlns:r="http://schemas.openxmlformats.org/officeDocument/2006/relationships" r:blip="">
          <dgm:adjLst/>
        </dgm:shape>
        <dgm:presOf/>
        <dgm:forEach name="Name99" ref="parentBackgroundRepeat"/>
      </dgm:layoutNode>
      <dgm:choose name="Name100">
        <dgm:if name="Name101" axis="ch" ptType="node" func="cnt" op="gte" val="1">
          <dgm:layoutNode name="Child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102"/>
      </dgm:choose>
      <dgm:layoutNode name="Parent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11/layout/CircleProcess">
  <dgm:title val="Circle Process"/>
  <dgm:desc val="Use to show sequential steps in a process. Limited to eleven Level 1 shapes with an unlimited number of Level 2 shapes. Works best with small amounts of text. Unused text does not appear, but remains available if you switch layouts."/>
  <dgm:catLst>
    <dgm:cat type="process" pri="8500"/>
    <dgm:cat type="officeonline" pri="85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30" srcId="0" destId="10" srcOrd="0" destOrd="0"/>
        <dgm:cxn modelId="4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clrData>
  <dgm:layoutNode name="Name0">
    <dgm:varLst>
      <dgm:chMax val="11"/>
      <dgm:chPref val="11"/>
      <dgm:dir/>
      <dgm:resizeHandles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5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l" for="ch" forName="Parent2" refType="w" fact="0.6249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l" for="ch" forName="Parent1" refType="w" fact="0.1597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l" for="ch" forName="Accent2" refType="w" fact="0.5498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l" for="ch" forName="ParentBackground2" refType="w" fact="0.5648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l" for="ch" forName="Child2" refType="w" fact="0.5648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l" for="ch" forName="Accent1" refType="w" fact="-0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l" for="ch" forName="ParentBackground1" refType="w" fact="0.0997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l" for="ch" forName="Child1" refType="w" fact="0.0997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6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Parent3" refType="w" fact="0.744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l" for="ch" forName="Parent2" refType="w" fact="0.426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l" for="ch" forName="Parent1" refType="w" fact="0.109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l" for="ch" forName="Accent3" refType="w" fact="0.6928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l" for="ch" forName="ParentBackground3" refType="w" fact="0.703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l" for="ch" forName="Child3" refType="w" fact="0.703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l" for="ch" forName="Accent2" refType="w" fact="0.3122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l" for="ch" forName="ParentBackground2" refType="w" fact="0.385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l" for="ch" forName="Child2" refType="w" fact="0.385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l" for="ch" forName="Accent1" refType="w" fact="-0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l" for="ch" forName="ParentBackground1" refType="w" fact="0.068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l" for="ch" forName="Child1" refType="w" fact="0.068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7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Parent4" refType="w" fact="0.8057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l" for="ch" forName="Parent3" refType="w" fact="0.5647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l" for="ch" forName="Parent2" refType="w" fact="0.3237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l" for="ch" forName="Parent1" refType="w" fact="0.0827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l" for="ch" forName="Accent4" refType="w" fact="0.7668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l" for="ch" forName="ParentBackground4" refType="w" fact="0.7746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l" for="ch" forName="Child4" refType="w" fact="0.7746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l" for="ch" forName="Accent3" refType="w" fact="0.476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l" for="ch" forName="ParentBackground3" refType="w" fact="0.5336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l" for="ch" forName="Child3" refType="w" fact="0.5336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l" for="ch" forName="Accent2" refType="w" fact="0.236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l" for="ch" forName="ParentBackground2" refType="w" fact="0.2926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l" for="ch" forName="Child2" refType="w" fact="0.2926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l" for="ch" forName="Accent1" refType="w" fact="-0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l" for="ch" forName="ParentBackground1" refType="w" fact="0.0516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l" for="ch" forName="Child1" refType="w" fact="0.0516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8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l" for="ch" forName="Parent5" refType="w" fact="0.8434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l" for="ch" forName="Parent4" refType="w" fact="0.6492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l" for="ch" forName="Parent3" refType="w" fact="0.45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l" for="ch" forName="Parent2" refType="w" fact="0.2609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l" for="ch" forName="Parent1" refType="w" fact="0.0667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l" for="ch" forName="Accent5" refType="w" fact="0.8121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l" for="ch" forName="ParentBackground5" refType="w" fact="0.8183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l" for="ch" forName="Child5" refType="w" fact="0.8183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l" for="ch" forName="Accent4" refType="w" fact="0.5789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l" for="ch" forName="ParentBackground4" refType="w" fact="0.6242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l" for="ch" forName="Child4" refType="w" fact="0.6242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l" for="ch" forName="Accent3" refType="w" fact="0.3848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l" for="ch" forName="ParentBackground3" refType="w" fact="0.43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l" for="ch" forName="Child3" refType="w" fact="0.43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l" for="ch" forName="Accent2" refType="w" fact="0.1906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l" for="ch" forName="ParentBackground2" refType="w" fact="0.2358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l" for="ch" forName="Child2" refType="w" fact="0.2358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l" for="ch" forName="Accent1" refType="w" fact="-0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l" for="ch" forName="ParentBackground1" refType="w" fact="0.0416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l" for="ch" forName="Child1" refType="w" fact="0.0416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9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l" for="ch" forName="Parent6" refType="w" fact="0.8689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l" for="ch" forName="Parent5" refType="w" fact="0.7063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l" for="ch" forName="Parent4" refType="w" fact="0.5437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l" for="ch" forName="Parent3" refType="w" fact="0.381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l" for="ch" forName="Parent2" refType="w" fact="0.2184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l" for="ch" forName="Parent1" refType="w" fact="0.0558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l" for="ch" forName="Accent6" refType="w" fact="0.8426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l" for="ch" forName="ParentBackground6" refType="w" fact="0.8479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l" for="ch" forName="Child6" refType="w" fact="0.8479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l" for="ch" forName="Accent5" refType="w" fact="0.6474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l" for="ch" forName="ParentBackground5" refType="w" fact="0.6853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l" for="ch" forName="Child5" refType="w" fact="0.6853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l" for="ch" forName="Accent4" refType="w" fact="0.4848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l" for="ch" forName="ParentBackground4" refType="w" fact="0.5227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l" for="ch" forName="Child4" refType="w" fact="0.5227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l" for="ch" forName="Accent3" refType="w" fact="0.3222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l" for="ch" forName="ParentBackground3" refType="w" fact="0.3601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l" for="ch" forName="Child3" refType="w" fact="0.3601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l" for="ch" forName="Accent2" refType="w" fact="0.1596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l" for="ch" forName="ParentBackground2" refType="w" fact="0.197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l" for="ch" forName="Child2" refType="w" fact="0.197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l" for="ch" forName="Accent1" refType="w" fact="-0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l" for="ch" forName="ParentBackground1" refType="w" fact="0.0348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l" for="ch" forName="Child1" refType="w" fact="0.0348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10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l" for="ch" forName="Parent7" refType="w" fact="0.8872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l" for="ch" forName="Parent6" refType="w" fact="0.7473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l" for="ch" forName="Parent5" refType="w" fact="0.607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l" for="ch" forName="Parent4" refType="w" fact="0.4676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l" for="ch" forName="Parent3" refType="w" fact="0.3277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l" for="ch" forName="Parent2" refType="w" fact="0.1879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l" for="ch" forName="Parent1" refType="w" fact="0.048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l" for="ch" forName="Accent7" refType="w" fact="0.8646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l" for="ch" forName="ParentBackground7" refType="w" fact="0.8692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l" for="ch" forName="Child7" refType="w" fact="0.8692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l" for="ch" forName="Accent6" refType="w" fact="0.6967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l" for="ch" forName="ParentBackground6" refType="w" fact="0.7293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l" for="ch" forName="Child6" refType="w" fact="0.7293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l" for="ch" forName="Accent5" refType="w" fact="0.5569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l" for="ch" forName="ParentBackground5" refType="w" fact="0.5894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l" for="ch" forName="Child5" refType="w" fact="0.5894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l" for="ch" forName="Accent4" refType="w" fact="0.417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l" for="ch" forName="ParentBackground4" refType="w" fact="0.4496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l" for="ch" forName="Child4" refType="w" fact="0.4496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l" for="ch" forName="Accent3" refType="w" fact="0.2771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l" for="ch" forName="ParentBackground3" refType="w" fact="0.3097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l" for="ch" forName="Child3" refType="w" fact="0.3097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l" for="ch" forName="Accent2" refType="w" fact="0.1373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l" for="ch" forName="ParentBackground2" refType="w" fact="0.1698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l" for="ch" forName="Child2" refType="w" fact="0.1698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l" for="ch" forName="Accent1" refType="w" fact="-0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l" for="ch" forName="ParentBackground1" refType="w" fact="0.03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l" for="ch" forName="Child1" refType="w" fact="0.03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11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l" for="ch" forName="Parent8" refType="w" fact="0.901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l" for="ch" forName="Parent7" refType="w" fact="0.7783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l" for="ch" forName="Parent6" refType="w" fact="0.6556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l" for="ch" forName="Parent5" refType="w" fact="0.5329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l" for="ch" forName="Parent4" refType="w" fact="0.4102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l" for="ch" forName="Parent3" refType="w" fact="0.287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l" for="ch" forName="Parent2" refType="w" fact="0.1648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l" for="ch" forName="Parent1" refType="w" fact="0.0421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l" for="ch" forName="Accent8" refType="w" fact="0.8813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l" for="ch" forName="ParentBackground8" refType="w" fact="0.8852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l" for="ch" forName="Child8" refType="w" fact="0.8852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l" for="ch" forName="Accent7" refType="w" fact="0.7339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l" for="ch" forName="ParentBackground7" refType="w" fact="0.762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l" for="ch" forName="Child7" refType="w" fact="0.762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l" for="ch" forName="Accent6" refType="w" fact="0.6112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l" for="ch" forName="ParentBackground6" refType="w" fact="0.6398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l" for="ch" forName="Child6" refType="w" fact="0.6398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l" for="ch" forName="Accent5" refType="w" fact="0.488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l" for="ch" forName="ParentBackground5" refType="w" fact="0.5171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l" for="ch" forName="Child5" refType="w" fact="0.5171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l" for="ch" forName="Accent4" refType="w" fact="0.3658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l" for="ch" forName="ParentBackground4" refType="w" fact="0.3944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l" for="ch" forName="Child4" refType="w" fact="0.3944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l" for="ch" forName="Accent3" refType="w" fact="0.2431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l" for="ch" forName="ParentBackground3" refType="w" fact="0.2717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l" for="ch" forName="Child3" refType="w" fact="0.2717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l" for="ch" forName="Accent2" refType="w" fact="0.1204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l" for="ch" forName="ParentBackground2" refType="w" fact="0.149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l" for="ch" forName="Child2" refType="w" fact="0.149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l" for="ch" forName="Accent1" refType="w" fact="-0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l" for="ch" forName="ParentBackground1" refType="w" fact="0.0263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l" for="ch" forName="Child1" refType="w" fact="0.0263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12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l" for="ch" forName="Parent9" refType="w" fact="0.9119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l" for="ch" forName="Parent8" refType="w" fact="0.8026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l" for="ch" forName="Parent7" refType="w" fact="0.6933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l" for="ch" forName="Parent6" refType="w" fact="0.584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l" for="ch" forName="Parent5" refType="w" fact="0.4747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l" for="ch" forName="Parent4" refType="w" fact="0.3654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l" for="ch" forName="Parent3" refType="w" fact="0.2561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l" for="ch" forName="Parent2" refType="w" fact="0.1468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l" for="ch" forName="Parent1" refType="w" fact="0.037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l" for="ch" forName="Accent9" refType="w" fact="0.8942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l" for="ch" forName="ParentBackground9" refType="w" fact="0.8978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l" for="ch" forName="Child9" refType="w" fact="0.8978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l" for="ch" forName="Accent8" refType="w" fact="0.763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l" for="ch" forName="ParentBackground8" refType="w" fact="0.788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l" for="ch" forName="Child8" refType="w" fact="0.788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l" for="ch" forName="Accent7" refType="w" fact="0.6538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l" for="ch" forName="ParentBackground7" refType="w" fact="0.6792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l" for="ch" forName="Child7" refType="w" fact="0.6792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l" for="ch" forName="Accent6" refType="w" fact="0.544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l" for="ch" forName="ParentBackground6" refType="w" fact="0.5699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l" for="ch" forName="Child6" refType="w" fact="0.5699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l" for="ch" forName="Accent5" refType="w" fact="0.4352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l" for="ch" forName="ParentBackground5" refType="w" fact="0.4606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l" for="ch" forName="Child5" refType="w" fact="0.4606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l" for="ch" forName="Accent4" refType="w" fact="0.3259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l" for="ch" forName="ParentBackground4" refType="w" fact="0.3513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l" for="ch" forName="Child4" refType="w" fact="0.3513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l" for="ch" forName="Accent3" refType="w" fact="0.2166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l" for="ch" forName="ParentBackground3" refType="w" fact="0.242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l" for="ch" forName="Child3" refType="w" fact="0.242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l" for="ch" forName="Accent2" refType="w" fact="0.1073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l" for="ch" forName="ParentBackground2" refType="w" fact="0.1327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l" for="ch" forName="Child2" refType="w" fact="0.1327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l" for="ch" forName="Accent1" refType="w" fact="-0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l" for="ch" forName="ParentBackground1" refType="w" fact="0.0234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l" for="ch" forName="Child1" refType="w" fact="0.0234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13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l" for="ch" forName="Parent10" refType="w" fact="0.920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l" for="ch" forName="Parent9" refType="w" fact="0.822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l" for="ch" forName="Parent8" refType="w" fact="0.723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l" for="ch" forName="Parent7" refType="w" fact="0.62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l" for="ch" forName="Parent6" refType="w" fact="0.5264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l" for="ch" forName="Parent5" refType="w" fact="0.4279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l" for="ch" forName="Parent4" refType="w" fact="0.3294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l" for="ch" forName="Parent3" refType="w" fact="0.2309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l" for="ch" forName="Parent2" refType="w" fact="0.1324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l" for="ch" forName="Parent1" refType="w" fact="0.0338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l" for="ch" forName="Accent10" refType="w" fact="0.9047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l" for="ch" forName="ParentBackground10" refType="w" fact="0.9078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l" for="ch" forName="Child10" refType="w" fact="0.9078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l" for="ch" forName="Accent9" refType="w" fact="0.7864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l" for="ch" forName="ParentBackground9" refType="w" fact="0.8093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l" for="ch" forName="Child9" refType="w" fact="0.8093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l" for="ch" forName="Accent8" refType="w" fact="0.6879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l" for="ch" forName="ParentBackground8" refType="w" fact="0.7108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l" for="ch" forName="Child8" refType="w" fact="0.7108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l" for="ch" forName="Accent7" refType="w" fact="0.5893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l" for="ch" forName="ParentBackground7" refType="w" fact="0.6123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l" for="ch" forName="Child7" refType="w" fact="0.6123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l" for="ch" forName="Accent6" refType="w" fact="0.4908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l" for="ch" forName="ParentBackground6" refType="w" fact="0.5137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l" for="ch" forName="Child6" refType="w" fact="0.5137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l" for="ch" forName="Accent5" refType="w" fact="0.3923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l" for="ch" forName="ParentBackground5" refType="w" fact="0.4152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l" for="ch" forName="Child5" refType="w" fact="0.4152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l" for="ch" forName="Accent4" refType="w" fact="0.2938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l" for="ch" forName="ParentBackground4" refType="w" fact="0.3167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l" for="ch" forName="Child4" refType="w" fact="0.3167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l" for="ch" forName="Accent3" refType="w" fact="0.1952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l" for="ch" forName="ParentBackground3" refType="w" fact="0.2182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l" for="ch" forName="Child3" refType="w" fact="0.2182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l" for="ch" forName="Accent2" refType="w" fact="0.0967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l" for="ch" forName="ParentBackground2" refType="w" fact="0.1196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l" for="ch" forName="Child2" refType="w" fact="0.1196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l" for="ch" forName="Accent1" refType="w" fact="-0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l" for="ch" forName="ParentBackground1" refType="w" fact="0.0211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l" for="ch" forName="Child1" refType="w" fact="0.0211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14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l" for="ch" forName="Parent11" refType="w" fact="0.9277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l" for="ch" forName="Parent10" refType="w" fact="0.838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l" for="ch" forName="Parent9" refType="w" fact="0.7483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l" for="ch" forName="Parent8" refType="w" fact="0.6586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l" for="ch" forName="Parent7" refType="w" fact="0.5689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l" for="ch" forName="Parent6" refType="w" fact="0.4792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l" for="ch" forName="Parent5" refType="w" fact="0.389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l" for="ch" forName="Parent4" refType="w" fact="0.2999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l" for="ch" forName="Parent3" refType="w" fact="0.2102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l" for="ch" forName="Parent2" refType="w" fact="0.120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l" for="ch" forName="Parent1" refType="w" fact="0.0308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l" for="ch" forName="Accent11" refType="w" fact="0.9132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l" for="ch" forName="ParentBackground11" refType="w" fact="0.9161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l" for="ch" forName="Child11" refType="w" fact="0.9161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l" for="ch" forName="Accent10" refType="w" fact="0.805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l" for="ch" forName="ParentBackground10" refType="w" fact="0.8264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l" for="ch" forName="Child10" refType="w" fact="0.8264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l" for="ch" forName="Accent9" refType="w" fact="0.7158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l" for="ch" forName="ParentBackground9" refType="w" fact="0.7367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l" for="ch" forName="Child9" refType="w" fact="0.7367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l" for="ch" forName="Accent8" refType="w" fact="0.6261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l" for="ch" forName="ParentBackground8" refType="w" fact="0.647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l" for="ch" forName="Child8" refType="w" fact="0.647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l" for="ch" forName="Accent7" refType="w" fact="0.5364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l" for="ch" forName="ParentBackground7" refType="w" fact="0.5573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l" for="ch" forName="Child7" refType="w" fact="0.5573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l" for="ch" forName="Accent6" refType="w" fact="0.4467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l" for="ch" forName="ParentBackground6" refType="w" fact="0.4677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l" for="ch" forName="Child6" refType="w" fact="0.4677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l" for="ch" forName="Accent5" refType="w" fact="0.3571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l" for="ch" forName="ParentBackground5" refType="w" fact="0.378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l" for="ch" forName="Child5" refType="w" fact="0.378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l" for="ch" forName="Accent4" refType="w" fact="0.2674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l" for="ch" forName="ParentBackground4" refType="w" fact="0.2883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l" for="ch" forName="Child4" refType="w" fact="0.2883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l" for="ch" forName="Accent3" refType="w" fact="0.1777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l" for="ch" forName="ParentBackground3" refType="w" fact="0.1986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l" for="ch" forName="Child3" refType="w" fact="0.1986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l" for="ch" forName="Accent2" refType="w" fact="0.088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l" for="ch" forName="ParentBackground2" refType="w" fact="0.1089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l" for="ch" forName="Child2" refType="w" fact="0.1089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l" for="ch" forName="Accent1" refType="w" fact="-0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l" for="ch" forName="ParentBackground1" refType="w" fact="0.0192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l" for="ch" forName="Child1" refType="w" fact="0.0192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if>
      <dgm:else name="Name15">
        <dgm:choose name="Name16">
          <dgm:if name="Name17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18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r" for="ch" forName="Parent2" refType="w" fact="0.3751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r" for="ch" forName="Parent1" refType="w" fact="0.8403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r" for="ch" forName="Accent2" refType="w" fact="0.4502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r" for="ch" forName="ParentBackground2" refType="w" fact="0.4352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r" for="ch" forName="Child2" refType="w" fact="0.4352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r" for="ch" forName="Accent1" refType="w" fact="1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r" for="ch" forName="ParentBackground1" refType="w" fact="0.9003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r" for="ch" forName="Child1" refType="w" fact="0.9003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19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Parent3" refType="w" fact="0.256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r" for="ch" forName="Parent2" refType="w" fact="0.573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r" for="ch" forName="Parent1" refType="w" fact="0.891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r" for="ch" forName="Accent3" refType="w" fact="0.3072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r" for="ch" forName="ParentBackground3" refType="w" fact="0.297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r" for="ch" forName="Child3" refType="w" fact="0.297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r" for="ch" forName="Accent2" refType="w" fact="0.6878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r" for="ch" forName="ParentBackground2" refType="w" fact="0.614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r" for="ch" forName="Child2" refType="w" fact="0.614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r" for="ch" forName="Accent1" refType="w" fact="1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r" for="ch" forName="ParentBackground1" refType="w" fact="0.932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r" for="ch" forName="Child1" refType="w" fact="0.932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20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Parent4" refType="w" fact="0.1943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r" for="ch" forName="Parent3" refType="w" fact="0.4353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r" for="ch" forName="Parent2" refType="w" fact="0.6763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r" for="ch" forName="Parent1" refType="w" fact="0.9173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r" for="ch" forName="Accent4" refType="w" fact="0.2332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r" for="ch" forName="ParentBackground4" refType="w" fact="0.2254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r" for="ch" forName="Child4" refType="w" fact="0.2254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r" for="ch" forName="Accent3" refType="w" fact="0.523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r" for="ch" forName="ParentBackground3" refType="w" fact="0.4664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r" for="ch" forName="Child3" refType="w" fact="0.4664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r" for="ch" forName="Accent2" refType="w" fact="0.763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r" for="ch" forName="ParentBackground2" refType="w" fact="0.7074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r" for="ch" forName="Child2" refType="w" fact="0.7074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r" for="ch" forName="Accent1" refType="w" fact="1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r" for="ch" forName="ParentBackground1" refType="w" fact="0.9484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r" for="ch" forName="Child1" refType="w" fact="0.9484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21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r" for="ch" forName="Parent5" refType="w" fact="0.1566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r" for="ch" forName="Parent4" refType="w" fact="0.3508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r" for="ch" forName="Parent3" refType="w" fact="0.54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r" for="ch" forName="Parent2" refType="w" fact="0.7391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r" for="ch" forName="Parent1" refType="w" fact="0.9333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r" for="ch" forName="Accent5" refType="w" fact="0.1879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r" for="ch" forName="ParentBackground5" refType="w" fact="0.1817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r" for="ch" forName="Child5" refType="w" fact="0.1817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r" for="ch" forName="Accent4" refType="w" fact="0.4211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r" for="ch" forName="ParentBackground4" refType="w" fact="0.3758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r" for="ch" forName="Child4" refType="w" fact="0.3758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r" for="ch" forName="Accent3" refType="w" fact="0.6152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r" for="ch" forName="ParentBackground3" refType="w" fact="0.57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r" for="ch" forName="Child3" refType="w" fact="0.57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r" for="ch" forName="Accent2" refType="w" fact="0.8094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r" for="ch" forName="ParentBackground2" refType="w" fact="0.7642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r" for="ch" forName="Child2" refType="w" fact="0.7642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r" for="ch" forName="Accent1" refType="w" fact="1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r" for="ch" forName="ParentBackground1" refType="w" fact="0.9584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r" for="ch" forName="Child1" refType="w" fact="0.9584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22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r" for="ch" forName="Parent6" refType="w" fact="0.1311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r" for="ch" forName="Parent5" refType="w" fact="0.2937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r" for="ch" forName="Parent4" refType="w" fact="0.4563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r" for="ch" forName="Parent3" refType="w" fact="0.619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r" for="ch" forName="Parent2" refType="w" fact="0.7816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r" for="ch" forName="Parent1" refType="w" fact="0.9442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r" for="ch" forName="Accent6" refType="w" fact="0.1574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r" for="ch" forName="ParentBackground6" refType="w" fact="0.1521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r" for="ch" forName="Child6" refType="w" fact="0.1521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r" for="ch" forName="Accent5" refType="w" fact="0.3526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r" for="ch" forName="ParentBackground5" refType="w" fact="0.3147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r" for="ch" forName="Child5" refType="w" fact="0.3147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r" for="ch" forName="Accent4" refType="w" fact="0.5152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r" for="ch" forName="ParentBackground4" refType="w" fact="0.4773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r" for="ch" forName="Child4" refType="w" fact="0.4773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r" for="ch" forName="Accent3" refType="w" fact="0.6778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r" for="ch" forName="ParentBackground3" refType="w" fact="0.6399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r" for="ch" forName="Child3" refType="w" fact="0.6399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r" for="ch" forName="Accent2" refType="w" fact="0.8404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r" for="ch" forName="ParentBackground2" refType="w" fact="0.802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r" for="ch" forName="Child2" refType="w" fact="0.802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r" for="ch" forName="Accent1" refType="w" fact="1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r" for="ch" forName="ParentBackground1" refType="w" fact="0.9652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r" for="ch" forName="Child1" refType="w" fact="0.9652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23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r" for="ch" forName="Parent7" refType="w" fact="0.1128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r" for="ch" forName="Parent6" refType="w" fact="0.2527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r" for="ch" forName="Parent5" refType="w" fact="0.392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r" for="ch" forName="Parent4" refType="w" fact="0.5324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r" for="ch" forName="Parent3" refType="w" fact="0.6723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r" for="ch" forName="Parent2" refType="w" fact="0.8121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r" for="ch" forName="Parent1" refType="w" fact="0.952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r" for="ch" forName="Accent7" refType="w" fact="0.1354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r" for="ch" forName="ParentBackground7" refType="w" fact="0.1308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r" for="ch" forName="Child7" refType="w" fact="0.1308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r" for="ch" forName="Accent6" refType="w" fact="0.3033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r" for="ch" forName="ParentBackground6" refType="w" fact="0.2707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r" for="ch" forName="Child6" refType="w" fact="0.2707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r" for="ch" forName="Accent5" refType="w" fact="0.4431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r" for="ch" forName="ParentBackground5" refType="w" fact="0.4106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r" for="ch" forName="Child5" refType="w" fact="0.4106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r" for="ch" forName="Accent4" refType="w" fact="0.583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r" for="ch" forName="ParentBackground4" refType="w" fact="0.5504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r" for="ch" forName="Child4" refType="w" fact="0.5504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r" for="ch" forName="Accent3" refType="w" fact="0.7229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r" for="ch" forName="ParentBackground3" refType="w" fact="0.6903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r" for="ch" forName="Child3" refType="w" fact="0.6903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r" for="ch" forName="Accent2" refType="w" fact="0.8627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r" for="ch" forName="ParentBackground2" refType="w" fact="0.8302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r" for="ch" forName="Child2" refType="w" fact="0.8302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r" for="ch" forName="Accent1" refType="w" fact="1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r" for="ch" forName="ParentBackground1" refType="w" fact="0.97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r" for="ch" forName="Child1" refType="w" fact="0.97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24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r" for="ch" forName="Parent8" refType="w" fact="0.099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r" for="ch" forName="Parent7" refType="w" fact="0.2217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r" for="ch" forName="Parent6" refType="w" fact="0.3444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r" for="ch" forName="Parent5" refType="w" fact="0.4671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r" for="ch" forName="Parent4" refType="w" fact="0.5898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r" for="ch" forName="Parent3" refType="w" fact="0.712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r" for="ch" forName="Parent2" refType="w" fact="0.8352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r" for="ch" forName="Parent1" refType="w" fact="0.9579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r" for="ch" forName="Accent8" refType="w" fact="0.1187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r" for="ch" forName="ParentBackground8" refType="w" fact="0.1148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r" for="ch" forName="Child8" refType="w" fact="0.1148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r" for="ch" forName="Accent7" refType="w" fact="0.2661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r" for="ch" forName="ParentBackground7" refType="w" fact="0.237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r" for="ch" forName="Child7" refType="w" fact="0.237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r" for="ch" forName="Accent6" refType="w" fact="0.3888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r" for="ch" forName="ParentBackground6" refType="w" fact="0.3602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r" for="ch" forName="Child6" refType="w" fact="0.3602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r" for="ch" forName="Accent5" refType="w" fact="0.511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r" for="ch" forName="ParentBackground5" refType="w" fact="0.4829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r" for="ch" forName="Child5" refType="w" fact="0.4829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r" for="ch" forName="Accent4" refType="w" fact="0.6342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r" for="ch" forName="ParentBackground4" refType="w" fact="0.6056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r" for="ch" forName="Child4" refType="w" fact="0.6056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r" for="ch" forName="Accent3" refType="w" fact="0.7569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r" for="ch" forName="ParentBackground3" refType="w" fact="0.7283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r" for="ch" forName="Child3" refType="w" fact="0.7283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r" for="ch" forName="Accent2" refType="w" fact="0.8796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r" for="ch" forName="ParentBackground2" refType="w" fact="0.851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r" for="ch" forName="Child2" refType="w" fact="0.851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r" for="ch" forName="Accent1" refType="w" fact="1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r" for="ch" forName="ParentBackground1" refType="w" fact="0.9737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r" for="ch" forName="Child1" refType="w" fact="0.9737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25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r" for="ch" forName="Parent9" refType="w" fact="0.0881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r" for="ch" forName="Parent8" refType="w" fact="0.1974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r" for="ch" forName="Parent7" refType="w" fact="0.3067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r" for="ch" forName="Parent6" refType="w" fact="0.416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r" for="ch" forName="Parent5" refType="w" fact="0.5253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r" for="ch" forName="Parent4" refType="w" fact="0.6346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r" for="ch" forName="Parent3" refType="w" fact="0.7439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r" for="ch" forName="Parent2" refType="w" fact="0.8532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r" for="ch" forName="Parent1" refType="w" fact="0.962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r" for="ch" forName="Accent9" refType="w" fact="0.1058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r" for="ch" forName="ParentBackground9" refType="w" fact="0.1022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r" for="ch" forName="Child9" refType="w" fact="0.1022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r" for="ch" forName="Accent8" refType="w" fact="0.237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r" for="ch" forName="ParentBackground8" refType="w" fact="0.211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r" for="ch" forName="Child8" refType="w" fact="0.211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r" for="ch" forName="Accent7" refType="w" fact="0.3462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r" for="ch" forName="ParentBackground7" refType="w" fact="0.3208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r" for="ch" forName="Child7" refType="w" fact="0.3208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r" for="ch" forName="Accent6" refType="w" fact="0.455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r" for="ch" forName="ParentBackground6" refType="w" fact="0.4301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r" for="ch" forName="Child6" refType="w" fact="0.4301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r" for="ch" forName="Accent5" refType="w" fact="0.5648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r" for="ch" forName="ParentBackground5" refType="w" fact="0.5394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r" for="ch" forName="Child5" refType="w" fact="0.5394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r" for="ch" forName="Accent4" refType="w" fact="0.6741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r" for="ch" forName="ParentBackground4" refType="w" fact="0.6487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r" for="ch" forName="Child4" refType="w" fact="0.6487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r" for="ch" forName="Accent3" refType="w" fact="0.7834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r" for="ch" forName="ParentBackground3" refType="w" fact="0.758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r" for="ch" forName="Child3" refType="w" fact="0.758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r" for="ch" forName="Accent2" refType="w" fact="0.8927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r" for="ch" forName="ParentBackground2" refType="w" fact="0.8673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r" for="ch" forName="Child2" refType="w" fact="0.8673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r" for="ch" forName="Accent1" refType="w" fact="1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r" for="ch" forName="ParentBackground1" refType="w" fact="0.9765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r" for="ch" forName="Child1" refType="w" fact="0.9765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26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r" for="ch" forName="Parent10" refType="w" fact="0.079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r" for="ch" forName="Parent9" refType="w" fact="0.178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r" for="ch" forName="Parent8" refType="w" fact="0.276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r" for="ch" forName="Parent7" refType="w" fact="0.37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r" for="ch" forName="Parent6" refType="w" fact="0.4736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r" for="ch" forName="Parent5" refType="w" fact="0.5721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r" for="ch" forName="Parent4" refType="w" fact="0.6706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r" for="ch" forName="Parent3" refType="w" fact="0.7691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r" for="ch" forName="Parent2" refType="w" fact="0.8676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r" for="ch" forName="Parent1" refType="w" fact="0.9662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r" for="ch" forName="Accent10" refType="w" fact="0.0953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r" for="ch" forName="ParentBackground10" refType="w" fact="0.0922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r" for="ch" forName="Child10" refType="w" fact="0.0922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r" for="ch" forName="Accent9" refType="w" fact="0.2136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r" for="ch" forName="ParentBackground9" refType="w" fact="0.1907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r" for="ch" forName="Child9" refType="w" fact="0.1907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r" for="ch" forName="Accent8" refType="w" fact="0.3121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r" for="ch" forName="ParentBackground8" refType="w" fact="0.2892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r" for="ch" forName="Child8" refType="w" fact="0.2892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r" for="ch" forName="Accent7" refType="w" fact="0.4107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r" for="ch" forName="ParentBackground7" refType="w" fact="0.3877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r" for="ch" forName="Child7" refType="w" fact="0.3877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r" for="ch" forName="Accent6" refType="w" fact="0.5092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r" for="ch" forName="ParentBackground6" refType="w" fact="0.4863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r" for="ch" forName="Child6" refType="w" fact="0.4863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r" for="ch" forName="Accent5" refType="w" fact="0.6077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r" for="ch" forName="ParentBackground5" refType="w" fact="0.5848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r" for="ch" forName="Child5" refType="w" fact="0.5848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r" for="ch" forName="Accent4" refType="w" fact="0.7062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r" for="ch" forName="ParentBackground4" refType="w" fact="0.6833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r" for="ch" forName="Child4" refType="w" fact="0.6833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r" for="ch" forName="Accent3" refType="w" fact="0.8048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r" for="ch" forName="ParentBackground3" refType="w" fact="0.7818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r" for="ch" forName="Child3" refType="w" fact="0.7818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r" for="ch" forName="Accent2" refType="w" fact="0.9033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r" for="ch" forName="ParentBackground2" refType="w" fact="0.8804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r" for="ch" forName="Child2" refType="w" fact="0.8804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r" for="ch" forName="Accent1" refType="w" fact="1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r" for="ch" forName="ParentBackground1" refType="w" fact="0.9789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r" for="ch" forName="Child1" refType="w" fact="0.9789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27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r" for="ch" forName="Parent11" refType="w" fact="0.0723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r" for="ch" forName="Parent10" refType="w" fact="0.162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r" for="ch" forName="Parent9" refType="w" fact="0.2517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r" for="ch" forName="Parent8" refType="w" fact="0.3414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r" for="ch" forName="Parent7" refType="w" fact="0.4311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r" for="ch" forName="Parent6" refType="w" fact="0.5208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r" for="ch" forName="Parent5" refType="w" fact="0.610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r" for="ch" forName="Parent4" refType="w" fact="0.7001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r" for="ch" forName="Parent3" refType="w" fact="0.7898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r" for="ch" forName="Parent2" refType="w" fact="0.879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r" for="ch" forName="Parent1" refType="w" fact="0.9692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r" for="ch" forName="Accent11" refType="w" fact="0.0868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r" for="ch" forName="ParentBackground11" refType="w" fact="0.0839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r" for="ch" forName="Child11" refType="w" fact="0.0839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r" for="ch" forName="Accent10" refType="w" fact="0.194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r" for="ch" forName="ParentBackground10" refType="w" fact="0.1736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r" for="ch" forName="Child10" refType="w" fact="0.1736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r" for="ch" forName="Accent9" refType="w" fact="0.2842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r" for="ch" forName="ParentBackground9" refType="w" fact="0.2633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r" for="ch" forName="Child9" refType="w" fact="0.2633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r" for="ch" forName="Accent8" refType="w" fact="0.3739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r" for="ch" forName="ParentBackground8" refType="w" fact="0.353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r" for="ch" forName="Child8" refType="w" fact="0.353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r" for="ch" forName="Accent7" refType="w" fact="0.4636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r" for="ch" forName="ParentBackground7" refType="w" fact="0.4427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r" for="ch" forName="Child7" refType="w" fact="0.4427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r" for="ch" forName="Accent6" refType="w" fact="0.5533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r" for="ch" forName="ParentBackground6" refType="w" fact="0.5323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r" for="ch" forName="Child6" refType="w" fact="0.5323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r" for="ch" forName="Accent5" refType="w" fact="0.6429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r" for="ch" forName="ParentBackground5" refType="w" fact="0.622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r" for="ch" forName="Child5" refType="w" fact="0.622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r" for="ch" forName="Accent4" refType="w" fact="0.7326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r" for="ch" forName="ParentBackground4" refType="w" fact="0.7117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r" for="ch" forName="Child4" refType="w" fact="0.7117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r" for="ch" forName="Accent3" refType="w" fact="0.8223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r" for="ch" forName="ParentBackground3" refType="w" fact="0.8014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r" for="ch" forName="Child3" refType="w" fact="0.8014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r" for="ch" forName="Accent2" refType="w" fact="0.912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r" for="ch" forName="ParentBackground2" refType="w" fact="0.8911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r" for="ch" forName="Child2" refType="w" fact="0.8911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r" for="ch" forName="Accent1" refType="w" fact="1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r" for="ch" forName="ParentBackground1" refType="w" fact="0.9808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r" for="ch" forName="Child1" refType="w" fact="0.9808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else>
    </dgm:choose>
    <dgm:forEach name="wrapper" axis="self" ptType="parTrans">
      <dgm:forEach name="accentRepeat" axis="self">
        <dgm:layoutNode name="Accent" styleLbl="node1">
          <dgm:alg type="sp"/>
          <dgm:choose name="Name28">
            <dgm:if name="Name29" axis="followSib" ptType="node" func="cnt" op="equ" val="0">
              <dgm:shape xmlns:r="http://schemas.openxmlformats.org/officeDocument/2006/relationships" type="ellipse" r:blip="">
                <dgm:adjLst/>
              </dgm:shape>
            </dgm:if>
            <dgm:else name="Name30">
              <dgm:choose name="Name31">
                <dgm:if name="Name32" axis="precedSib" ptType="node" func="cnt" op="equ" val="10">
                  <dgm:shape xmlns:r="http://schemas.openxmlformats.org/officeDocument/2006/relationships" type="ellipse" r:blip="">
                    <dgm:adjLst/>
                  </dgm:shape>
                </dgm:if>
                <dgm:else name="Name33">
                  <dgm:choose name="Name34">
                    <dgm:if name="Name35" func="var" arg="dir" op="equ" val="norm">
                      <dgm:shape xmlns:r="http://schemas.openxmlformats.org/officeDocument/2006/relationships" rot="45" type="teardrop" r:blip="">
                        <dgm:adjLst>
                          <dgm:adj idx="1" val="1"/>
                        </dgm:adjLst>
                      </dgm:shape>
                    </dgm:if>
                    <dgm:else name="Name36">
                      <dgm:shape xmlns:r="http://schemas.openxmlformats.org/officeDocument/2006/relationships" rot="225" type="teardrop" r:blip="">
                        <dgm:adjLst>
                          <dgm:adj idx="1" val="1"/>
                        </dgm:adjLst>
                      </dgm:shape>
                    </dgm:else>
                  </dgm:choose>
                </dgm:else>
              </dgm:choose>
            </dgm:else>
          </dgm:choose>
          <dgm:presOf/>
        </dgm:layoutNode>
      </dgm:forEach>
      <dgm:forEach name="parentBackgroundRepeat" axis="self">
        <dgm:layoutNode name="ParentBackground" styleLbl="fgAcc1">
          <dgm:alg type="sp"/>
          <dgm:shape xmlns:r="http://schemas.openxmlformats.org/officeDocument/2006/relationships" type="ellipse" r:blip="">
            <dgm:adjLst/>
          </dgm:shape>
          <dgm:presOf axis="self" ptType="node"/>
        </dgm:layoutNode>
      </dgm:forEach>
    </dgm:forEach>
    <dgm:forEach name="Name37" axis="ch" ptType="node" st="11" cnt="1">
      <dgm:layoutNode name="Accent11">
        <dgm:alg type="sp"/>
        <dgm:shape xmlns:r="http://schemas.openxmlformats.org/officeDocument/2006/relationships" r:blip="">
          <dgm:adjLst/>
        </dgm:shape>
        <dgm:presOf/>
        <dgm:constrLst/>
        <dgm:forEach name="Name38" ref="accentRepeat"/>
      </dgm:layoutNode>
      <dgm:layoutNode name="ParentBackground11">
        <dgm:alg type="sp"/>
        <dgm:shape xmlns:r="http://schemas.openxmlformats.org/officeDocument/2006/relationships" r:blip="">
          <dgm:adjLst/>
        </dgm:shape>
        <dgm:presOf/>
        <dgm:forEach name="Name39" ref="parentBackgroundRepeat"/>
      </dgm:layoutNode>
      <dgm:choose name="Name40">
        <dgm:if name="Name41" axis="ch" ptType="node" func="cnt" op="gte" val="1">
          <dgm:layoutNode name="Child1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2"/>
      </dgm:choose>
      <dgm:layoutNode name="Parent1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3" axis="ch" ptType="node" st="10" cnt="1">
      <dgm:layoutNode name="Accent10">
        <dgm:alg type="sp"/>
        <dgm:shape xmlns:r="http://schemas.openxmlformats.org/officeDocument/2006/relationships" r:blip="">
          <dgm:adjLst/>
        </dgm:shape>
        <dgm:presOf/>
        <dgm:constrLst/>
        <dgm:forEach name="Name44" ref="accentRepeat"/>
      </dgm:layoutNode>
      <dgm:layoutNode name="ParentBackground10">
        <dgm:alg type="sp"/>
        <dgm:shape xmlns:r="http://schemas.openxmlformats.org/officeDocument/2006/relationships" r:blip="">
          <dgm:adjLst/>
        </dgm:shape>
        <dgm:presOf/>
        <dgm:forEach name="Name45" ref="parentBackgroundRepeat"/>
      </dgm:layoutNode>
      <dgm:choose name="Name46">
        <dgm:if name="Name47" axis="ch" ptType="node" func="cnt" op="gte" val="1">
          <dgm:layoutNode name="Child10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8"/>
      </dgm:choose>
      <dgm:layoutNode name="Parent10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9" axis="ch" ptType="node" st="9" cnt="1">
      <dgm:layoutNode name="Accent9">
        <dgm:alg type="sp"/>
        <dgm:shape xmlns:r="http://schemas.openxmlformats.org/officeDocument/2006/relationships" r:blip="">
          <dgm:adjLst/>
        </dgm:shape>
        <dgm:presOf/>
        <dgm:constrLst/>
        <dgm:forEach name="Name50" ref="accentRepeat"/>
      </dgm:layoutNode>
      <dgm:layoutNode name="ParentBackground9">
        <dgm:alg type="sp"/>
        <dgm:shape xmlns:r="http://schemas.openxmlformats.org/officeDocument/2006/relationships" r:blip="">
          <dgm:adjLst/>
        </dgm:shape>
        <dgm:presOf/>
        <dgm:forEach name="Name51" ref="parentBackgroundRepeat"/>
      </dgm:layoutNode>
      <dgm:choose name="Name52">
        <dgm:if name="Name53" axis="ch" ptType="node" func="cnt" op="gte" val="1">
          <dgm:layoutNode name="Child9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54"/>
      </dgm:choose>
      <dgm:layoutNode name="Parent9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55" axis="ch" ptType="node" st="8" cnt="1">
      <dgm:layoutNode name="Accent8">
        <dgm:alg type="sp"/>
        <dgm:shape xmlns:r="http://schemas.openxmlformats.org/officeDocument/2006/relationships" r:blip="">
          <dgm:adjLst/>
        </dgm:shape>
        <dgm:presOf/>
        <dgm:constrLst/>
        <dgm:forEach name="Name56" ref="accentRepeat"/>
      </dgm:layoutNode>
      <dgm:layoutNode name="ParentBackground8">
        <dgm:alg type="sp"/>
        <dgm:shape xmlns:r="http://schemas.openxmlformats.org/officeDocument/2006/relationships" r:blip="">
          <dgm:adjLst/>
        </dgm:shape>
        <dgm:presOf/>
        <dgm:forEach name="Name57" ref="parentBackgroundRepeat"/>
      </dgm:layoutNode>
      <dgm:choose name="Name58">
        <dgm:if name="Name59" axis="ch" ptType="node" func="cnt" op="gte" val="1">
          <dgm:layoutNode name="Child8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0"/>
      </dgm:choose>
      <dgm:layoutNode name="Parent8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1" axis="ch" ptType="node" st="7" cnt="1">
      <dgm:layoutNode name="Accent7">
        <dgm:alg type="sp"/>
        <dgm:shape xmlns:r="http://schemas.openxmlformats.org/officeDocument/2006/relationships" r:blip="">
          <dgm:adjLst/>
        </dgm:shape>
        <dgm:presOf/>
        <dgm:constrLst/>
        <dgm:forEach name="Name62" ref="accentRepeat"/>
      </dgm:layoutNode>
      <dgm:layoutNode name="ParentBackground7">
        <dgm:alg type="sp"/>
        <dgm:shape xmlns:r="http://schemas.openxmlformats.org/officeDocument/2006/relationships" r:blip="">
          <dgm:adjLst/>
        </dgm:shape>
        <dgm:presOf/>
        <dgm:forEach name="Name63" ref="parentBackgroundRepeat"/>
      </dgm:layoutNode>
      <dgm:choose name="Name64">
        <dgm:if name="Name65" axis="ch" ptType="node" func="cnt" op="gte" val="1">
          <dgm:layoutNode name="Child7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6"/>
      </dgm:choose>
      <dgm:layoutNode name="Parent7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7" axis="ch" ptType="node" st="6" cnt="1">
      <dgm:layoutNode name="Accent6">
        <dgm:alg type="sp"/>
        <dgm:shape xmlns:r="http://schemas.openxmlformats.org/officeDocument/2006/relationships" r:blip="">
          <dgm:adjLst/>
        </dgm:shape>
        <dgm:presOf/>
        <dgm:constrLst/>
        <dgm:forEach name="Name68" ref="accentRepeat"/>
      </dgm:layoutNode>
      <dgm:layoutNode name="ParentBackground6">
        <dgm:alg type="sp"/>
        <dgm:shape xmlns:r="http://schemas.openxmlformats.org/officeDocument/2006/relationships" r:blip="">
          <dgm:adjLst/>
        </dgm:shape>
        <dgm:presOf/>
        <dgm:forEach name="Name69" ref="parentBackgroundRepeat"/>
      </dgm:layoutNode>
      <dgm:choose name="Name70">
        <dgm:if name="Name71" axis="ch" ptType="node" func="cnt" op="gte" val="1">
          <dgm:layoutNode name="Child6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2"/>
      </dgm:choose>
      <dgm:layoutNode name="Parent6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3" axis="ch" ptType="node" st="5" cnt="1">
      <dgm:layoutNode name="Accent5">
        <dgm:alg type="sp"/>
        <dgm:shape xmlns:r="http://schemas.openxmlformats.org/officeDocument/2006/relationships" r:blip="">
          <dgm:adjLst/>
        </dgm:shape>
        <dgm:presOf/>
        <dgm:constrLst/>
        <dgm:forEach name="Name74" ref="accentRepeat"/>
      </dgm:layoutNode>
      <dgm:layoutNode name="ParentBackground5">
        <dgm:alg type="sp"/>
        <dgm:shape xmlns:r="http://schemas.openxmlformats.org/officeDocument/2006/relationships" r:blip="">
          <dgm:adjLst/>
        </dgm:shape>
        <dgm:presOf/>
        <dgm:forEach name="Name75" ref="parentBackgroundRepeat"/>
      </dgm:layoutNode>
      <dgm:choose name="Name76">
        <dgm:if name="Name77" axis="ch" ptType="node" func="cnt" op="gte" val="1">
          <dgm:layoutNode name="Child5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8"/>
      </dgm:choose>
      <dgm:layoutNode name="Parent5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9" axis="ch" ptType="node" st="4" cnt="1">
      <dgm:layoutNode name="Accent4">
        <dgm:alg type="sp"/>
        <dgm:shape xmlns:r="http://schemas.openxmlformats.org/officeDocument/2006/relationships" r:blip="">
          <dgm:adjLst/>
        </dgm:shape>
        <dgm:presOf/>
        <dgm:constrLst/>
        <dgm:forEach name="Name80" ref="accentRepeat"/>
      </dgm:layoutNode>
      <dgm:layoutNode name="ParentBackground4">
        <dgm:alg type="sp"/>
        <dgm:shape xmlns:r="http://schemas.openxmlformats.org/officeDocument/2006/relationships" r:blip="">
          <dgm:adjLst/>
        </dgm:shape>
        <dgm:presOf/>
        <dgm:forEach name="Name81" ref="parentBackgroundRepeat"/>
      </dgm:layoutNode>
      <dgm:choose name="Name82">
        <dgm:if name="Name83" axis="ch" ptType="node" func="cnt" op="gte" val="1">
          <dgm:layoutNode name="Child4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84"/>
      </dgm:choose>
      <dgm:layoutNode name="Parent4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85" axis="ch" ptType="node" st="3" cnt="1">
      <dgm:layoutNode name="Accent3">
        <dgm:alg type="sp"/>
        <dgm:shape xmlns:r="http://schemas.openxmlformats.org/officeDocument/2006/relationships" r:blip="">
          <dgm:adjLst/>
        </dgm:shape>
        <dgm:presOf/>
        <dgm:constrLst/>
        <dgm:forEach name="Name86" ref="accentRepeat"/>
      </dgm:layoutNode>
      <dgm:layoutNode name="ParentBackground3">
        <dgm:alg type="sp"/>
        <dgm:shape xmlns:r="http://schemas.openxmlformats.org/officeDocument/2006/relationships" r:blip="">
          <dgm:adjLst/>
        </dgm:shape>
        <dgm:presOf/>
        <dgm:forEach name="Name87" ref="parentBackgroundRepeat"/>
      </dgm:layoutNode>
      <dgm:choose name="Name88">
        <dgm:if name="Name89" axis="ch" ptType="node" func="cnt" op="gte" val="1">
          <dgm:layoutNode name="Child3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0"/>
      </dgm:choose>
      <dgm:layoutNode name="Parent3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1" axis="ch" ptType="node" st="2" cnt="1">
      <dgm:layoutNode name="Accent2">
        <dgm:alg type="sp"/>
        <dgm:shape xmlns:r="http://schemas.openxmlformats.org/officeDocument/2006/relationships" r:blip="">
          <dgm:adjLst/>
        </dgm:shape>
        <dgm:presOf/>
        <dgm:constrLst/>
        <dgm:forEach name="Name92" ref="accentRepeat"/>
      </dgm:layoutNode>
      <dgm:layoutNode name="ParentBackground2" styleLbl="fgAcc1">
        <dgm:alg type="sp"/>
        <dgm:shape xmlns:r="http://schemas.openxmlformats.org/officeDocument/2006/relationships" r:blip="">
          <dgm:adjLst/>
        </dgm:shape>
        <dgm:presOf/>
        <dgm:forEach name="Name93" ref="parentBackgroundRepeat"/>
      </dgm:layoutNode>
      <dgm:choose name="Name94">
        <dgm:if name="Name95" axis="ch" ptType="node" func="cnt" op="gte" val="1">
          <dgm:layoutNode name="Child2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6"/>
      </dgm:choose>
      <dgm:layoutNode name="Parent2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7" axis="ch" ptType="node" cnt="1">
      <dgm:layoutNode name="Accent1">
        <dgm:alg type="sp"/>
        <dgm:shape xmlns:r="http://schemas.openxmlformats.org/officeDocument/2006/relationships" r:blip="">
          <dgm:adjLst/>
        </dgm:shape>
        <dgm:presOf/>
        <dgm:constrLst/>
        <dgm:forEach name="Name98" ref="accentRepeat"/>
      </dgm:layoutNode>
      <dgm:layoutNode name="ParentBackground1">
        <dgm:alg type="sp"/>
        <dgm:shape xmlns:r="http://schemas.openxmlformats.org/officeDocument/2006/relationships" r:blip="">
          <dgm:adjLst/>
        </dgm:shape>
        <dgm:presOf/>
        <dgm:forEach name="Name99" ref="parentBackgroundRepeat"/>
      </dgm:layoutNode>
      <dgm:choose name="Name100">
        <dgm:if name="Name101" axis="ch" ptType="node" func="cnt" op="gte" val="1">
          <dgm:layoutNode name="Child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102"/>
      </dgm:choose>
      <dgm:layoutNode name="Parent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11/layout/CircleProcess">
  <dgm:title val="Circle Process"/>
  <dgm:desc val="Use to show sequential steps in a process. Limited to eleven Level 1 shapes with an unlimited number of Level 2 shapes. Works best with small amounts of text. Unused text does not appear, but remains available if you switch layouts."/>
  <dgm:catLst>
    <dgm:cat type="process" pri="8500"/>
    <dgm:cat type="officeonline" pri="85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30" srcId="0" destId="10" srcOrd="0" destOrd="0"/>
        <dgm:cxn modelId="4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clrData>
  <dgm:layoutNode name="Name0">
    <dgm:varLst>
      <dgm:chMax val="11"/>
      <dgm:chPref val="11"/>
      <dgm:dir/>
      <dgm:resizeHandles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5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l" for="ch" forName="Parent2" refType="w" fact="0.6249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l" for="ch" forName="Parent1" refType="w" fact="0.1597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l" for="ch" forName="Accent2" refType="w" fact="0.5498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l" for="ch" forName="ParentBackground2" refType="w" fact="0.5648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l" for="ch" forName="Child2" refType="w" fact="0.5648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l" for="ch" forName="Accent1" refType="w" fact="-0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l" for="ch" forName="ParentBackground1" refType="w" fact="0.0997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l" for="ch" forName="Child1" refType="w" fact="0.0997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6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Parent3" refType="w" fact="0.744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l" for="ch" forName="Parent2" refType="w" fact="0.426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l" for="ch" forName="Parent1" refType="w" fact="0.109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l" for="ch" forName="Accent3" refType="w" fact="0.6928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l" for="ch" forName="ParentBackground3" refType="w" fact="0.703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l" for="ch" forName="Child3" refType="w" fact="0.703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l" for="ch" forName="Accent2" refType="w" fact="0.3122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l" for="ch" forName="ParentBackground2" refType="w" fact="0.385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l" for="ch" forName="Child2" refType="w" fact="0.385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l" for="ch" forName="Accent1" refType="w" fact="-0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l" for="ch" forName="ParentBackground1" refType="w" fact="0.068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l" for="ch" forName="Child1" refType="w" fact="0.068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7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Parent4" refType="w" fact="0.8057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l" for="ch" forName="Parent3" refType="w" fact="0.5647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l" for="ch" forName="Parent2" refType="w" fact="0.3237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l" for="ch" forName="Parent1" refType="w" fact="0.0827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l" for="ch" forName="Accent4" refType="w" fact="0.7668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l" for="ch" forName="ParentBackground4" refType="w" fact="0.7746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l" for="ch" forName="Child4" refType="w" fact="0.7746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l" for="ch" forName="Accent3" refType="w" fact="0.476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l" for="ch" forName="ParentBackground3" refType="w" fact="0.5336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l" for="ch" forName="Child3" refType="w" fact="0.5336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l" for="ch" forName="Accent2" refType="w" fact="0.236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l" for="ch" forName="ParentBackground2" refType="w" fact="0.2926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l" for="ch" forName="Child2" refType="w" fact="0.2926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l" for="ch" forName="Accent1" refType="w" fact="-0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l" for="ch" forName="ParentBackground1" refType="w" fact="0.0516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l" for="ch" forName="Child1" refType="w" fact="0.0516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8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l" for="ch" forName="Parent5" refType="w" fact="0.8434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l" for="ch" forName="Parent4" refType="w" fact="0.6492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l" for="ch" forName="Parent3" refType="w" fact="0.45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l" for="ch" forName="Parent2" refType="w" fact="0.2609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l" for="ch" forName="Parent1" refType="w" fact="0.0667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l" for="ch" forName="Accent5" refType="w" fact="0.8121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l" for="ch" forName="ParentBackground5" refType="w" fact="0.8183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l" for="ch" forName="Child5" refType="w" fact="0.8183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l" for="ch" forName="Accent4" refType="w" fact="0.5789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l" for="ch" forName="ParentBackground4" refType="w" fact="0.6242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l" for="ch" forName="Child4" refType="w" fact="0.6242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l" for="ch" forName="Accent3" refType="w" fact="0.3848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l" for="ch" forName="ParentBackground3" refType="w" fact="0.43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l" for="ch" forName="Child3" refType="w" fact="0.43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l" for="ch" forName="Accent2" refType="w" fact="0.1906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l" for="ch" forName="ParentBackground2" refType="w" fact="0.2358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l" for="ch" forName="Child2" refType="w" fact="0.2358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l" for="ch" forName="Accent1" refType="w" fact="-0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l" for="ch" forName="ParentBackground1" refType="w" fact="0.0416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l" for="ch" forName="Child1" refType="w" fact="0.0416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9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l" for="ch" forName="Parent6" refType="w" fact="0.8689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l" for="ch" forName="Parent5" refType="w" fact="0.7063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l" for="ch" forName="Parent4" refType="w" fact="0.5437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l" for="ch" forName="Parent3" refType="w" fact="0.381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l" for="ch" forName="Parent2" refType="w" fact="0.2184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l" for="ch" forName="Parent1" refType="w" fact="0.0558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l" for="ch" forName="Accent6" refType="w" fact="0.8426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l" for="ch" forName="ParentBackground6" refType="w" fact="0.8479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l" for="ch" forName="Child6" refType="w" fact="0.8479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l" for="ch" forName="Accent5" refType="w" fact="0.6474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l" for="ch" forName="ParentBackground5" refType="w" fact="0.6853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l" for="ch" forName="Child5" refType="w" fact="0.6853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l" for="ch" forName="Accent4" refType="w" fact="0.4848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l" for="ch" forName="ParentBackground4" refType="w" fact="0.5227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l" for="ch" forName="Child4" refType="w" fact="0.5227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l" for="ch" forName="Accent3" refType="w" fact="0.3222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l" for="ch" forName="ParentBackground3" refType="w" fact="0.3601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l" for="ch" forName="Child3" refType="w" fact="0.3601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l" for="ch" forName="Accent2" refType="w" fact="0.1596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l" for="ch" forName="ParentBackground2" refType="w" fact="0.197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l" for="ch" forName="Child2" refType="w" fact="0.197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l" for="ch" forName="Accent1" refType="w" fact="-0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l" for="ch" forName="ParentBackground1" refType="w" fact="0.0348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l" for="ch" forName="Child1" refType="w" fact="0.0348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10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l" for="ch" forName="Parent7" refType="w" fact="0.8872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l" for="ch" forName="Parent6" refType="w" fact="0.7473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l" for="ch" forName="Parent5" refType="w" fact="0.607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l" for="ch" forName="Parent4" refType="w" fact="0.4676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l" for="ch" forName="Parent3" refType="w" fact="0.3277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l" for="ch" forName="Parent2" refType="w" fact="0.1879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l" for="ch" forName="Parent1" refType="w" fact="0.048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l" for="ch" forName="Accent7" refType="w" fact="0.8646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l" for="ch" forName="ParentBackground7" refType="w" fact="0.8692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l" for="ch" forName="Child7" refType="w" fact="0.8692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l" for="ch" forName="Accent6" refType="w" fact="0.6967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l" for="ch" forName="ParentBackground6" refType="w" fact="0.7293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l" for="ch" forName="Child6" refType="w" fact="0.7293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l" for="ch" forName="Accent5" refType="w" fact="0.5569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l" for="ch" forName="ParentBackground5" refType="w" fact="0.5894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l" for="ch" forName="Child5" refType="w" fact="0.5894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l" for="ch" forName="Accent4" refType="w" fact="0.417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l" for="ch" forName="ParentBackground4" refType="w" fact="0.4496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l" for="ch" forName="Child4" refType="w" fact="0.4496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l" for="ch" forName="Accent3" refType="w" fact="0.2771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l" for="ch" forName="ParentBackground3" refType="w" fact="0.3097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l" for="ch" forName="Child3" refType="w" fact="0.3097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l" for="ch" forName="Accent2" refType="w" fact="0.1373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l" for="ch" forName="ParentBackground2" refType="w" fact="0.1698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l" for="ch" forName="Child2" refType="w" fact="0.1698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l" for="ch" forName="Accent1" refType="w" fact="-0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l" for="ch" forName="ParentBackground1" refType="w" fact="0.03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l" for="ch" forName="Child1" refType="w" fact="0.03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11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l" for="ch" forName="Parent8" refType="w" fact="0.901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l" for="ch" forName="Parent7" refType="w" fact="0.7783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l" for="ch" forName="Parent6" refType="w" fact="0.6556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l" for="ch" forName="Parent5" refType="w" fact="0.5329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l" for="ch" forName="Parent4" refType="w" fact="0.4102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l" for="ch" forName="Parent3" refType="w" fact="0.287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l" for="ch" forName="Parent2" refType="w" fact="0.1648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l" for="ch" forName="Parent1" refType="w" fact="0.0421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l" for="ch" forName="Accent8" refType="w" fact="0.8813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l" for="ch" forName="ParentBackground8" refType="w" fact="0.8852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l" for="ch" forName="Child8" refType="w" fact="0.8852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l" for="ch" forName="Accent7" refType="w" fact="0.7339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l" for="ch" forName="ParentBackground7" refType="w" fact="0.762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l" for="ch" forName="Child7" refType="w" fact="0.762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l" for="ch" forName="Accent6" refType="w" fact="0.6112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l" for="ch" forName="ParentBackground6" refType="w" fact="0.6398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l" for="ch" forName="Child6" refType="w" fact="0.6398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l" for="ch" forName="Accent5" refType="w" fact="0.488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l" for="ch" forName="ParentBackground5" refType="w" fact="0.5171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l" for="ch" forName="Child5" refType="w" fact="0.5171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l" for="ch" forName="Accent4" refType="w" fact="0.3658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l" for="ch" forName="ParentBackground4" refType="w" fact="0.3944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l" for="ch" forName="Child4" refType="w" fact="0.3944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l" for="ch" forName="Accent3" refType="w" fact="0.2431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l" for="ch" forName="ParentBackground3" refType="w" fact="0.2717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l" for="ch" forName="Child3" refType="w" fact="0.2717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l" for="ch" forName="Accent2" refType="w" fact="0.1204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l" for="ch" forName="ParentBackground2" refType="w" fact="0.149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l" for="ch" forName="Child2" refType="w" fact="0.149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l" for="ch" forName="Accent1" refType="w" fact="-0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l" for="ch" forName="ParentBackground1" refType="w" fact="0.0263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l" for="ch" forName="Child1" refType="w" fact="0.0263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12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l" for="ch" forName="Parent9" refType="w" fact="0.9119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l" for="ch" forName="Parent8" refType="w" fact="0.8026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l" for="ch" forName="Parent7" refType="w" fact="0.6933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l" for="ch" forName="Parent6" refType="w" fact="0.584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l" for="ch" forName="Parent5" refType="w" fact="0.4747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l" for="ch" forName="Parent4" refType="w" fact="0.3654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l" for="ch" forName="Parent3" refType="w" fact="0.2561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l" for="ch" forName="Parent2" refType="w" fact="0.1468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l" for="ch" forName="Parent1" refType="w" fact="0.037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l" for="ch" forName="Accent9" refType="w" fact="0.8942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l" for="ch" forName="ParentBackground9" refType="w" fact="0.8978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l" for="ch" forName="Child9" refType="w" fact="0.8978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l" for="ch" forName="Accent8" refType="w" fact="0.763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l" for="ch" forName="ParentBackground8" refType="w" fact="0.788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l" for="ch" forName="Child8" refType="w" fact="0.788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l" for="ch" forName="Accent7" refType="w" fact="0.6538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l" for="ch" forName="ParentBackground7" refType="w" fact="0.6792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l" for="ch" forName="Child7" refType="w" fact="0.6792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l" for="ch" forName="Accent6" refType="w" fact="0.544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l" for="ch" forName="ParentBackground6" refType="w" fact="0.5699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l" for="ch" forName="Child6" refType="w" fact="0.5699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l" for="ch" forName="Accent5" refType="w" fact="0.4352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l" for="ch" forName="ParentBackground5" refType="w" fact="0.4606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l" for="ch" forName="Child5" refType="w" fact="0.4606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l" for="ch" forName="Accent4" refType="w" fact="0.3259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l" for="ch" forName="ParentBackground4" refType="w" fact="0.3513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l" for="ch" forName="Child4" refType="w" fact="0.3513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l" for="ch" forName="Accent3" refType="w" fact="0.2166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l" for="ch" forName="ParentBackground3" refType="w" fact="0.242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l" for="ch" forName="Child3" refType="w" fact="0.242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l" for="ch" forName="Accent2" refType="w" fact="0.1073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l" for="ch" forName="ParentBackground2" refType="w" fact="0.1327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l" for="ch" forName="Child2" refType="w" fact="0.1327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l" for="ch" forName="Accent1" refType="w" fact="-0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l" for="ch" forName="ParentBackground1" refType="w" fact="0.0234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l" for="ch" forName="Child1" refType="w" fact="0.0234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13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l" for="ch" forName="Parent10" refType="w" fact="0.920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l" for="ch" forName="Parent9" refType="w" fact="0.822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l" for="ch" forName="Parent8" refType="w" fact="0.723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l" for="ch" forName="Parent7" refType="w" fact="0.62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l" for="ch" forName="Parent6" refType="w" fact="0.5264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l" for="ch" forName="Parent5" refType="w" fact="0.4279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l" for="ch" forName="Parent4" refType="w" fact="0.3294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l" for="ch" forName="Parent3" refType="w" fact="0.2309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l" for="ch" forName="Parent2" refType="w" fact="0.1324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l" for="ch" forName="Parent1" refType="w" fact="0.0338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l" for="ch" forName="Accent10" refType="w" fact="0.9047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l" for="ch" forName="ParentBackground10" refType="w" fact="0.9078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l" for="ch" forName="Child10" refType="w" fact="0.9078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l" for="ch" forName="Accent9" refType="w" fact="0.7864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l" for="ch" forName="ParentBackground9" refType="w" fact="0.8093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l" for="ch" forName="Child9" refType="w" fact="0.8093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l" for="ch" forName="Accent8" refType="w" fact="0.6879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l" for="ch" forName="ParentBackground8" refType="w" fact="0.7108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l" for="ch" forName="Child8" refType="w" fact="0.7108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l" for="ch" forName="Accent7" refType="w" fact="0.5893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l" for="ch" forName="ParentBackground7" refType="w" fact="0.6123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l" for="ch" forName="Child7" refType="w" fact="0.6123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l" for="ch" forName="Accent6" refType="w" fact="0.4908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l" for="ch" forName="ParentBackground6" refType="w" fact="0.5137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l" for="ch" forName="Child6" refType="w" fact="0.5137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l" for="ch" forName="Accent5" refType="w" fact="0.3923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l" for="ch" forName="ParentBackground5" refType="w" fact="0.4152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l" for="ch" forName="Child5" refType="w" fact="0.4152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l" for="ch" forName="Accent4" refType="w" fact="0.2938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l" for="ch" forName="ParentBackground4" refType="w" fact="0.3167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l" for="ch" forName="Child4" refType="w" fact="0.3167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l" for="ch" forName="Accent3" refType="w" fact="0.1952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l" for="ch" forName="ParentBackground3" refType="w" fact="0.2182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l" for="ch" forName="Child3" refType="w" fact="0.2182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l" for="ch" forName="Accent2" refType="w" fact="0.0967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l" for="ch" forName="ParentBackground2" refType="w" fact="0.1196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l" for="ch" forName="Child2" refType="w" fact="0.1196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l" for="ch" forName="Accent1" refType="w" fact="-0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l" for="ch" forName="ParentBackground1" refType="w" fact="0.0211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l" for="ch" forName="Child1" refType="w" fact="0.0211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14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l" for="ch" forName="Parent11" refType="w" fact="0.9277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l" for="ch" forName="Parent10" refType="w" fact="0.838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l" for="ch" forName="Parent9" refType="w" fact="0.7483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l" for="ch" forName="Parent8" refType="w" fact="0.6586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l" for="ch" forName="Parent7" refType="w" fact="0.5689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l" for="ch" forName="Parent6" refType="w" fact="0.4792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l" for="ch" forName="Parent5" refType="w" fact="0.389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l" for="ch" forName="Parent4" refType="w" fact="0.2999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l" for="ch" forName="Parent3" refType="w" fact="0.2102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l" for="ch" forName="Parent2" refType="w" fact="0.120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l" for="ch" forName="Parent1" refType="w" fact="0.0308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l" for="ch" forName="Accent11" refType="w" fact="0.9132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l" for="ch" forName="ParentBackground11" refType="w" fact="0.9161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l" for="ch" forName="Child11" refType="w" fact="0.9161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l" for="ch" forName="Accent10" refType="w" fact="0.805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l" for="ch" forName="ParentBackground10" refType="w" fact="0.8264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l" for="ch" forName="Child10" refType="w" fact="0.8264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l" for="ch" forName="Accent9" refType="w" fact="0.7158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l" for="ch" forName="ParentBackground9" refType="w" fact="0.7367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l" for="ch" forName="Child9" refType="w" fact="0.7367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l" for="ch" forName="Accent8" refType="w" fact="0.6261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l" for="ch" forName="ParentBackground8" refType="w" fact="0.647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l" for="ch" forName="Child8" refType="w" fact="0.647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l" for="ch" forName="Accent7" refType="w" fact="0.5364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l" for="ch" forName="ParentBackground7" refType="w" fact="0.5573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l" for="ch" forName="Child7" refType="w" fact="0.5573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l" for="ch" forName="Accent6" refType="w" fact="0.4467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l" for="ch" forName="ParentBackground6" refType="w" fact="0.4677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l" for="ch" forName="Child6" refType="w" fact="0.4677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l" for="ch" forName="Accent5" refType="w" fact="0.3571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l" for="ch" forName="ParentBackground5" refType="w" fact="0.378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l" for="ch" forName="Child5" refType="w" fact="0.378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l" for="ch" forName="Accent4" refType="w" fact="0.2674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l" for="ch" forName="ParentBackground4" refType="w" fact="0.2883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l" for="ch" forName="Child4" refType="w" fact="0.2883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l" for="ch" forName="Accent3" refType="w" fact="0.1777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l" for="ch" forName="ParentBackground3" refType="w" fact="0.1986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l" for="ch" forName="Child3" refType="w" fact="0.1986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l" for="ch" forName="Accent2" refType="w" fact="0.088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l" for="ch" forName="ParentBackground2" refType="w" fact="0.1089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l" for="ch" forName="Child2" refType="w" fact="0.1089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l" for="ch" forName="Accent1" refType="w" fact="-0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l" for="ch" forName="ParentBackground1" refType="w" fact="0.0192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l" for="ch" forName="Child1" refType="w" fact="0.0192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if>
      <dgm:else name="Name15">
        <dgm:choose name="Name16">
          <dgm:if name="Name17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18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r" for="ch" forName="Parent2" refType="w" fact="0.3751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r" for="ch" forName="Parent1" refType="w" fact="0.8403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r" for="ch" forName="Accent2" refType="w" fact="0.4502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r" for="ch" forName="ParentBackground2" refType="w" fact="0.4352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r" for="ch" forName="Child2" refType="w" fact="0.4352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r" for="ch" forName="Accent1" refType="w" fact="1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r" for="ch" forName="ParentBackground1" refType="w" fact="0.9003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r" for="ch" forName="Child1" refType="w" fact="0.9003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19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Parent3" refType="w" fact="0.256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r" for="ch" forName="Parent2" refType="w" fact="0.573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r" for="ch" forName="Parent1" refType="w" fact="0.891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r" for="ch" forName="Accent3" refType="w" fact="0.3072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r" for="ch" forName="ParentBackground3" refType="w" fact="0.297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r" for="ch" forName="Child3" refType="w" fact="0.297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r" for="ch" forName="Accent2" refType="w" fact="0.6878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r" for="ch" forName="ParentBackground2" refType="w" fact="0.614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r" for="ch" forName="Child2" refType="w" fact="0.614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r" for="ch" forName="Accent1" refType="w" fact="1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r" for="ch" forName="ParentBackground1" refType="w" fact="0.932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r" for="ch" forName="Child1" refType="w" fact="0.932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20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Parent4" refType="w" fact="0.1943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r" for="ch" forName="Parent3" refType="w" fact="0.4353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r" for="ch" forName="Parent2" refType="w" fact="0.6763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r" for="ch" forName="Parent1" refType="w" fact="0.9173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r" for="ch" forName="Accent4" refType="w" fact="0.2332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r" for="ch" forName="ParentBackground4" refType="w" fact="0.2254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r" for="ch" forName="Child4" refType="w" fact="0.2254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r" for="ch" forName="Accent3" refType="w" fact="0.523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r" for="ch" forName="ParentBackground3" refType="w" fact="0.4664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r" for="ch" forName="Child3" refType="w" fact="0.4664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r" for="ch" forName="Accent2" refType="w" fact="0.763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r" for="ch" forName="ParentBackground2" refType="w" fact="0.7074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r" for="ch" forName="Child2" refType="w" fact="0.7074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r" for="ch" forName="Accent1" refType="w" fact="1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r" for="ch" forName="ParentBackground1" refType="w" fact="0.9484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r" for="ch" forName="Child1" refType="w" fact="0.9484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21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r" for="ch" forName="Parent5" refType="w" fact="0.1566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r" for="ch" forName="Parent4" refType="w" fact="0.3508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r" for="ch" forName="Parent3" refType="w" fact="0.54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r" for="ch" forName="Parent2" refType="w" fact="0.7391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r" for="ch" forName="Parent1" refType="w" fact="0.9333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r" for="ch" forName="Accent5" refType="w" fact="0.1879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r" for="ch" forName="ParentBackground5" refType="w" fact="0.1817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r" for="ch" forName="Child5" refType="w" fact="0.1817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r" for="ch" forName="Accent4" refType="w" fact="0.4211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r" for="ch" forName="ParentBackground4" refType="w" fact="0.3758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r" for="ch" forName="Child4" refType="w" fact="0.3758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r" for="ch" forName="Accent3" refType="w" fact="0.6152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r" for="ch" forName="ParentBackground3" refType="w" fact="0.57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r" for="ch" forName="Child3" refType="w" fact="0.57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r" for="ch" forName="Accent2" refType="w" fact="0.8094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r" for="ch" forName="ParentBackground2" refType="w" fact="0.7642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r" for="ch" forName="Child2" refType="w" fact="0.7642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r" for="ch" forName="Accent1" refType="w" fact="1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r" for="ch" forName="ParentBackground1" refType="w" fact="0.9584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r" for="ch" forName="Child1" refType="w" fact="0.9584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22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r" for="ch" forName="Parent6" refType="w" fact="0.1311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r" for="ch" forName="Parent5" refType="w" fact="0.2937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r" for="ch" forName="Parent4" refType="w" fact="0.4563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r" for="ch" forName="Parent3" refType="w" fact="0.619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r" for="ch" forName="Parent2" refType="w" fact="0.7816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r" for="ch" forName="Parent1" refType="w" fact="0.9442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r" for="ch" forName="Accent6" refType="w" fact="0.1574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r" for="ch" forName="ParentBackground6" refType="w" fact="0.1521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r" for="ch" forName="Child6" refType="w" fact="0.1521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r" for="ch" forName="Accent5" refType="w" fact="0.3526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r" for="ch" forName="ParentBackground5" refType="w" fact="0.3147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r" for="ch" forName="Child5" refType="w" fact="0.3147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r" for="ch" forName="Accent4" refType="w" fact="0.5152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r" for="ch" forName="ParentBackground4" refType="w" fact="0.4773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r" for="ch" forName="Child4" refType="w" fact="0.4773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r" for="ch" forName="Accent3" refType="w" fact="0.6778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r" for="ch" forName="ParentBackground3" refType="w" fact="0.6399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r" for="ch" forName="Child3" refType="w" fact="0.6399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r" for="ch" forName="Accent2" refType="w" fact="0.8404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r" for="ch" forName="ParentBackground2" refType="w" fact="0.802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r" for="ch" forName="Child2" refType="w" fact="0.802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r" for="ch" forName="Accent1" refType="w" fact="1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r" for="ch" forName="ParentBackground1" refType="w" fact="0.9652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r" for="ch" forName="Child1" refType="w" fact="0.9652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23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r" for="ch" forName="Parent7" refType="w" fact="0.1128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r" for="ch" forName="Parent6" refType="w" fact="0.2527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r" for="ch" forName="Parent5" refType="w" fact="0.392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r" for="ch" forName="Parent4" refType="w" fact="0.5324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r" for="ch" forName="Parent3" refType="w" fact="0.6723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r" for="ch" forName="Parent2" refType="w" fact="0.8121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r" for="ch" forName="Parent1" refType="w" fact="0.952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r" for="ch" forName="Accent7" refType="w" fact="0.1354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r" for="ch" forName="ParentBackground7" refType="w" fact="0.1308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r" for="ch" forName="Child7" refType="w" fact="0.1308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r" for="ch" forName="Accent6" refType="w" fact="0.3033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r" for="ch" forName="ParentBackground6" refType="w" fact="0.2707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r" for="ch" forName="Child6" refType="w" fact="0.2707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r" for="ch" forName="Accent5" refType="w" fact="0.4431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r" for="ch" forName="ParentBackground5" refType="w" fact="0.4106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r" for="ch" forName="Child5" refType="w" fact="0.4106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r" for="ch" forName="Accent4" refType="w" fact="0.583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r" for="ch" forName="ParentBackground4" refType="w" fact="0.5504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r" for="ch" forName="Child4" refType="w" fact="0.5504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r" for="ch" forName="Accent3" refType="w" fact="0.7229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r" for="ch" forName="ParentBackground3" refType="w" fact="0.6903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r" for="ch" forName="Child3" refType="w" fact="0.6903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r" for="ch" forName="Accent2" refType="w" fact="0.8627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r" for="ch" forName="ParentBackground2" refType="w" fact="0.8302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r" for="ch" forName="Child2" refType="w" fact="0.8302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r" for="ch" forName="Accent1" refType="w" fact="1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r" for="ch" forName="ParentBackground1" refType="w" fact="0.97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r" for="ch" forName="Child1" refType="w" fact="0.97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24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r" for="ch" forName="Parent8" refType="w" fact="0.099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r" for="ch" forName="Parent7" refType="w" fact="0.2217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r" for="ch" forName="Parent6" refType="w" fact="0.3444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r" for="ch" forName="Parent5" refType="w" fact="0.4671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r" for="ch" forName="Parent4" refType="w" fact="0.5898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r" for="ch" forName="Parent3" refType="w" fact="0.712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r" for="ch" forName="Parent2" refType="w" fact="0.8352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r" for="ch" forName="Parent1" refType="w" fact="0.9579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r" for="ch" forName="Accent8" refType="w" fact="0.1187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r" for="ch" forName="ParentBackground8" refType="w" fact="0.1148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r" for="ch" forName="Child8" refType="w" fact="0.1148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r" for="ch" forName="Accent7" refType="w" fact="0.2661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r" for="ch" forName="ParentBackground7" refType="w" fact="0.237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r" for="ch" forName="Child7" refType="w" fact="0.237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r" for="ch" forName="Accent6" refType="w" fact="0.3888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r" for="ch" forName="ParentBackground6" refType="w" fact="0.3602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r" for="ch" forName="Child6" refType="w" fact="0.3602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r" for="ch" forName="Accent5" refType="w" fact="0.511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r" for="ch" forName="ParentBackground5" refType="w" fact="0.4829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r" for="ch" forName="Child5" refType="w" fact="0.4829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r" for="ch" forName="Accent4" refType="w" fact="0.6342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r" for="ch" forName="ParentBackground4" refType="w" fact="0.6056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r" for="ch" forName="Child4" refType="w" fact="0.6056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r" for="ch" forName="Accent3" refType="w" fact="0.7569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r" for="ch" forName="ParentBackground3" refType="w" fact="0.7283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r" for="ch" forName="Child3" refType="w" fact="0.7283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r" for="ch" forName="Accent2" refType="w" fact="0.8796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r" for="ch" forName="ParentBackground2" refType="w" fact="0.851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r" for="ch" forName="Child2" refType="w" fact="0.851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r" for="ch" forName="Accent1" refType="w" fact="1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r" for="ch" forName="ParentBackground1" refType="w" fact="0.9737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r" for="ch" forName="Child1" refType="w" fact="0.9737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25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r" for="ch" forName="Parent9" refType="w" fact="0.0881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r" for="ch" forName="Parent8" refType="w" fact="0.1974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r" for="ch" forName="Parent7" refType="w" fact="0.3067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r" for="ch" forName="Parent6" refType="w" fact="0.416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r" for="ch" forName="Parent5" refType="w" fact="0.5253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r" for="ch" forName="Parent4" refType="w" fact="0.6346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r" for="ch" forName="Parent3" refType="w" fact="0.7439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r" for="ch" forName="Parent2" refType="w" fact="0.8532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r" for="ch" forName="Parent1" refType="w" fact="0.962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r" for="ch" forName="Accent9" refType="w" fact="0.1058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r" for="ch" forName="ParentBackground9" refType="w" fact="0.1022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r" for="ch" forName="Child9" refType="w" fact="0.1022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r" for="ch" forName="Accent8" refType="w" fact="0.237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r" for="ch" forName="ParentBackground8" refType="w" fact="0.211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r" for="ch" forName="Child8" refType="w" fact="0.211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r" for="ch" forName="Accent7" refType="w" fact="0.3462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r" for="ch" forName="ParentBackground7" refType="w" fact="0.3208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r" for="ch" forName="Child7" refType="w" fact="0.3208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r" for="ch" forName="Accent6" refType="w" fact="0.455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r" for="ch" forName="ParentBackground6" refType="w" fact="0.4301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r" for="ch" forName="Child6" refType="w" fact="0.4301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r" for="ch" forName="Accent5" refType="w" fact="0.5648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r" for="ch" forName="ParentBackground5" refType="w" fact="0.5394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r" for="ch" forName="Child5" refType="w" fact="0.5394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r" for="ch" forName="Accent4" refType="w" fact="0.6741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r" for="ch" forName="ParentBackground4" refType="w" fact="0.6487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r" for="ch" forName="Child4" refType="w" fact="0.6487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r" for="ch" forName="Accent3" refType="w" fact="0.7834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r" for="ch" forName="ParentBackground3" refType="w" fact="0.758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r" for="ch" forName="Child3" refType="w" fact="0.758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r" for="ch" forName="Accent2" refType="w" fact="0.8927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r" for="ch" forName="ParentBackground2" refType="w" fact="0.8673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r" for="ch" forName="Child2" refType="w" fact="0.8673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r" for="ch" forName="Accent1" refType="w" fact="1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r" for="ch" forName="ParentBackground1" refType="w" fact="0.9765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r" for="ch" forName="Child1" refType="w" fact="0.9765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26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r" for="ch" forName="Parent10" refType="w" fact="0.079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r" for="ch" forName="Parent9" refType="w" fact="0.178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r" for="ch" forName="Parent8" refType="w" fact="0.276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r" for="ch" forName="Parent7" refType="w" fact="0.37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r" for="ch" forName="Parent6" refType="w" fact="0.4736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r" for="ch" forName="Parent5" refType="w" fact="0.5721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r" for="ch" forName="Parent4" refType="w" fact="0.6706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r" for="ch" forName="Parent3" refType="w" fact="0.7691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r" for="ch" forName="Parent2" refType="w" fact="0.8676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r" for="ch" forName="Parent1" refType="w" fact="0.9662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r" for="ch" forName="Accent10" refType="w" fact="0.0953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r" for="ch" forName="ParentBackground10" refType="w" fact="0.0922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r" for="ch" forName="Child10" refType="w" fact="0.0922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r" for="ch" forName="Accent9" refType="w" fact="0.2136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r" for="ch" forName="ParentBackground9" refType="w" fact="0.1907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r" for="ch" forName="Child9" refType="w" fact="0.1907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r" for="ch" forName="Accent8" refType="w" fact="0.3121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r" for="ch" forName="ParentBackground8" refType="w" fact="0.2892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r" for="ch" forName="Child8" refType="w" fact="0.2892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r" for="ch" forName="Accent7" refType="w" fact="0.4107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r" for="ch" forName="ParentBackground7" refType="w" fact="0.3877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r" for="ch" forName="Child7" refType="w" fact="0.3877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r" for="ch" forName="Accent6" refType="w" fact="0.5092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r" for="ch" forName="ParentBackground6" refType="w" fact="0.4863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r" for="ch" forName="Child6" refType="w" fact="0.4863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r" for="ch" forName="Accent5" refType="w" fact="0.6077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r" for="ch" forName="ParentBackground5" refType="w" fact="0.5848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r" for="ch" forName="Child5" refType="w" fact="0.5848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r" for="ch" forName="Accent4" refType="w" fact="0.7062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r" for="ch" forName="ParentBackground4" refType="w" fact="0.6833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r" for="ch" forName="Child4" refType="w" fact="0.6833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r" for="ch" forName="Accent3" refType="w" fact="0.8048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r" for="ch" forName="ParentBackground3" refType="w" fact="0.7818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r" for="ch" forName="Child3" refType="w" fact="0.7818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r" for="ch" forName="Accent2" refType="w" fact="0.9033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r" for="ch" forName="ParentBackground2" refType="w" fact="0.8804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r" for="ch" forName="Child2" refType="w" fact="0.8804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r" for="ch" forName="Accent1" refType="w" fact="1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r" for="ch" forName="ParentBackground1" refType="w" fact="0.9789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r" for="ch" forName="Child1" refType="w" fact="0.9789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27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r" for="ch" forName="Parent11" refType="w" fact="0.0723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r" for="ch" forName="Parent10" refType="w" fact="0.162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r" for="ch" forName="Parent9" refType="w" fact="0.2517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r" for="ch" forName="Parent8" refType="w" fact="0.3414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r" for="ch" forName="Parent7" refType="w" fact="0.4311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r" for="ch" forName="Parent6" refType="w" fact="0.5208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r" for="ch" forName="Parent5" refType="w" fact="0.610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r" for="ch" forName="Parent4" refType="w" fact="0.7001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r" for="ch" forName="Parent3" refType="w" fact="0.7898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r" for="ch" forName="Parent2" refType="w" fact="0.879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r" for="ch" forName="Parent1" refType="w" fact="0.9692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r" for="ch" forName="Accent11" refType="w" fact="0.0868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r" for="ch" forName="ParentBackground11" refType="w" fact="0.0839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r" for="ch" forName="Child11" refType="w" fact="0.0839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r" for="ch" forName="Accent10" refType="w" fact="0.194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r" for="ch" forName="ParentBackground10" refType="w" fact="0.1736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r" for="ch" forName="Child10" refType="w" fact="0.1736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r" for="ch" forName="Accent9" refType="w" fact="0.2842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r" for="ch" forName="ParentBackground9" refType="w" fact="0.2633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r" for="ch" forName="Child9" refType="w" fact="0.2633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r" for="ch" forName="Accent8" refType="w" fact="0.3739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r" for="ch" forName="ParentBackground8" refType="w" fact="0.353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r" for="ch" forName="Child8" refType="w" fact="0.353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r" for="ch" forName="Accent7" refType="w" fact="0.4636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r" for="ch" forName="ParentBackground7" refType="w" fact="0.4427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r" for="ch" forName="Child7" refType="w" fact="0.4427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r" for="ch" forName="Accent6" refType="w" fact="0.5533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r" for="ch" forName="ParentBackground6" refType="w" fact="0.5323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r" for="ch" forName="Child6" refType="w" fact="0.5323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r" for="ch" forName="Accent5" refType="w" fact="0.6429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r" for="ch" forName="ParentBackground5" refType="w" fact="0.622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r" for="ch" forName="Child5" refType="w" fact="0.622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r" for="ch" forName="Accent4" refType="w" fact="0.7326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r" for="ch" forName="ParentBackground4" refType="w" fact="0.7117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r" for="ch" forName="Child4" refType="w" fact="0.7117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r" for="ch" forName="Accent3" refType="w" fact="0.8223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r" for="ch" forName="ParentBackground3" refType="w" fact="0.8014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r" for="ch" forName="Child3" refType="w" fact="0.8014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r" for="ch" forName="Accent2" refType="w" fact="0.912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r" for="ch" forName="ParentBackground2" refType="w" fact="0.8911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r" for="ch" forName="Child2" refType="w" fact="0.8911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r" for="ch" forName="Accent1" refType="w" fact="1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r" for="ch" forName="ParentBackground1" refType="w" fact="0.9808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r" for="ch" forName="Child1" refType="w" fact="0.9808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else>
    </dgm:choose>
    <dgm:forEach name="wrapper" axis="self" ptType="parTrans">
      <dgm:forEach name="accentRepeat" axis="self">
        <dgm:layoutNode name="Accent" styleLbl="node1">
          <dgm:alg type="sp"/>
          <dgm:choose name="Name28">
            <dgm:if name="Name29" axis="followSib" ptType="node" func="cnt" op="equ" val="0">
              <dgm:shape xmlns:r="http://schemas.openxmlformats.org/officeDocument/2006/relationships" type="ellipse" r:blip="">
                <dgm:adjLst/>
              </dgm:shape>
            </dgm:if>
            <dgm:else name="Name30">
              <dgm:choose name="Name31">
                <dgm:if name="Name32" axis="precedSib" ptType="node" func="cnt" op="equ" val="10">
                  <dgm:shape xmlns:r="http://schemas.openxmlformats.org/officeDocument/2006/relationships" type="ellipse" r:blip="">
                    <dgm:adjLst/>
                  </dgm:shape>
                </dgm:if>
                <dgm:else name="Name33">
                  <dgm:choose name="Name34">
                    <dgm:if name="Name35" func="var" arg="dir" op="equ" val="norm">
                      <dgm:shape xmlns:r="http://schemas.openxmlformats.org/officeDocument/2006/relationships" rot="45" type="teardrop" r:blip="">
                        <dgm:adjLst>
                          <dgm:adj idx="1" val="1"/>
                        </dgm:adjLst>
                      </dgm:shape>
                    </dgm:if>
                    <dgm:else name="Name36">
                      <dgm:shape xmlns:r="http://schemas.openxmlformats.org/officeDocument/2006/relationships" rot="225" type="teardrop" r:blip="">
                        <dgm:adjLst>
                          <dgm:adj idx="1" val="1"/>
                        </dgm:adjLst>
                      </dgm:shape>
                    </dgm:else>
                  </dgm:choose>
                </dgm:else>
              </dgm:choose>
            </dgm:else>
          </dgm:choose>
          <dgm:presOf/>
        </dgm:layoutNode>
      </dgm:forEach>
      <dgm:forEach name="parentBackgroundRepeat" axis="self">
        <dgm:layoutNode name="ParentBackground" styleLbl="fgAcc1">
          <dgm:alg type="sp"/>
          <dgm:shape xmlns:r="http://schemas.openxmlformats.org/officeDocument/2006/relationships" type="ellipse" r:blip="">
            <dgm:adjLst/>
          </dgm:shape>
          <dgm:presOf axis="self" ptType="node"/>
        </dgm:layoutNode>
      </dgm:forEach>
    </dgm:forEach>
    <dgm:forEach name="Name37" axis="ch" ptType="node" st="11" cnt="1">
      <dgm:layoutNode name="Accent11">
        <dgm:alg type="sp"/>
        <dgm:shape xmlns:r="http://schemas.openxmlformats.org/officeDocument/2006/relationships" r:blip="">
          <dgm:adjLst/>
        </dgm:shape>
        <dgm:presOf/>
        <dgm:constrLst/>
        <dgm:forEach name="Name38" ref="accentRepeat"/>
      </dgm:layoutNode>
      <dgm:layoutNode name="ParentBackground11">
        <dgm:alg type="sp"/>
        <dgm:shape xmlns:r="http://schemas.openxmlformats.org/officeDocument/2006/relationships" r:blip="">
          <dgm:adjLst/>
        </dgm:shape>
        <dgm:presOf/>
        <dgm:forEach name="Name39" ref="parentBackgroundRepeat"/>
      </dgm:layoutNode>
      <dgm:choose name="Name40">
        <dgm:if name="Name41" axis="ch" ptType="node" func="cnt" op="gte" val="1">
          <dgm:layoutNode name="Child1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2"/>
      </dgm:choose>
      <dgm:layoutNode name="Parent1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3" axis="ch" ptType="node" st="10" cnt="1">
      <dgm:layoutNode name="Accent10">
        <dgm:alg type="sp"/>
        <dgm:shape xmlns:r="http://schemas.openxmlformats.org/officeDocument/2006/relationships" r:blip="">
          <dgm:adjLst/>
        </dgm:shape>
        <dgm:presOf/>
        <dgm:constrLst/>
        <dgm:forEach name="Name44" ref="accentRepeat"/>
      </dgm:layoutNode>
      <dgm:layoutNode name="ParentBackground10">
        <dgm:alg type="sp"/>
        <dgm:shape xmlns:r="http://schemas.openxmlformats.org/officeDocument/2006/relationships" r:blip="">
          <dgm:adjLst/>
        </dgm:shape>
        <dgm:presOf/>
        <dgm:forEach name="Name45" ref="parentBackgroundRepeat"/>
      </dgm:layoutNode>
      <dgm:choose name="Name46">
        <dgm:if name="Name47" axis="ch" ptType="node" func="cnt" op="gte" val="1">
          <dgm:layoutNode name="Child10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8"/>
      </dgm:choose>
      <dgm:layoutNode name="Parent10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9" axis="ch" ptType="node" st="9" cnt="1">
      <dgm:layoutNode name="Accent9">
        <dgm:alg type="sp"/>
        <dgm:shape xmlns:r="http://schemas.openxmlformats.org/officeDocument/2006/relationships" r:blip="">
          <dgm:adjLst/>
        </dgm:shape>
        <dgm:presOf/>
        <dgm:constrLst/>
        <dgm:forEach name="Name50" ref="accentRepeat"/>
      </dgm:layoutNode>
      <dgm:layoutNode name="ParentBackground9">
        <dgm:alg type="sp"/>
        <dgm:shape xmlns:r="http://schemas.openxmlformats.org/officeDocument/2006/relationships" r:blip="">
          <dgm:adjLst/>
        </dgm:shape>
        <dgm:presOf/>
        <dgm:forEach name="Name51" ref="parentBackgroundRepeat"/>
      </dgm:layoutNode>
      <dgm:choose name="Name52">
        <dgm:if name="Name53" axis="ch" ptType="node" func="cnt" op="gte" val="1">
          <dgm:layoutNode name="Child9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54"/>
      </dgm:choose>
      <dgm:layoutNode name="Parent9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55" axis="ch" ptType="node" st="8" cnt="1">
      <dgm:layoutNode name="Accent8">
        <dgm:alg type="sp"/>
        <dgm:shape xmlns:r="http://schemas.openxmlformats.org/officeDocument/2006/relationships" r:blip="">
          <dgm:adjLst/>
        </dgm:shape>
        <dgm:presOf/>
        <dgm:constrLst/>
        <dgm:forEach name="Name56" ref="accentRepeat"/>
      </dgm:layoutNode>
      <dgm:layoutNode name="ParentBackground8">
        <dgm:alg type="sp"/>
        <dgm:shape xmlns:r="http://schemas.openxmlformats.org/officeDocument/2006/relationships" r:blip="">
          <dgm:adjLst/>
        </dgm:shape>
        <dgm:presOf/>
        <dgm:forEach name="Name57" ref="parentBackgroundRepeat"/>
      </dgm:layoutNode>
      <dgm:choose name="Name58">
        <dgm:if name="Name59" axis="ch" ptType="node" func="cnt" op="gte" val="1">
          <dgm:layoutNode name="Child8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0"/>
      </dgm:choose>
      <dgm:layoutNode name="Parent8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1" axis="ch" ptType="node" st="7" cnt="1">
      <dgm:layoutNode name="Accent7">
        <dgm:alg type="sp"/>
        <dgm:shape xmlns:r="http://schemas.openxmlformats.org/officeDocument/2006/relationships" r:blip="">
          <dgm:adjLst/>
        </dgm:shape>
        <dgm:presOf/>
        <dgm:constrLst/>
        <dgm:forEach name="Name62" ref="accentRepeat"/>
      </dgm:layoutNode>
      <dgm:layoutNode name="ParentBackground7">
        <dgm:alg type="sp"/>
        <dgm:shape xmlns:r="http://schemas.openxmlformats.org/officeDocument/2006/relationships" r:blip="">
          <dgm:adjLst/>
        </dgm:shape>
        <dgm:presOf/>
        <dgm:forEach name="Name63" ref="parentBackgroundRepeat"/>
      </dgm:layoutNode>
      <dgm:choose name="Name64">
        <dgm:if name="Name65" axis="ch" ptType="node" func="cnt" op="gte" val="1">
          <dgm:layoutNode name="Child7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6"/>
      </dgm:choose>
      <dgm:layoutNode name="Parent7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7" axis="ch" ptType="node" st="6" cnt="1">
      <dgm:layoutNode name="Accent6">
        <dgm:alg type="sp"/>
        <dgm:shape xmlns:r="http://schemas.openxmlformats.org/officeDocument/2006/relationships" r:blip="">
          <dgm:adjLst/>
        </dgm:shape>
        <dgm:presOf/>
        <dgm:constrLst/>
        <dgm:forEach name="Name68" ref="accentRepeat"/>
      </dgm:layoutNode>
      <dgm:layoutNode name="ParentBackground6">
        <dgm:alg type="sp"/>
        <dgm:shape xmlns:r="http://schemas.openxmlformats.org/officeDocument/2006/relationships" r:blip="">
          <dgm:adjLst/>
        </dgm:shape>
        <dgm:presOf/>
        <dgm:forEach name="Name69" ref="parentBackgroundRepeat"/>
      </dgm:layoutNode>
      <dgm:choose name="Name70">
        <dgm:if name="Name71" axis="ch" ptType="node" func="cnt" op="gte" val="1">
          <dgm:layoutNode name="Child6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2"/>
      </dgm:choose>
      <dgm:layoutNode name="Parent6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3" axis="ch" ptType="node" st="5" cnt="1">
      <dgm:layoutNode name="Accent5">
        <dgm:alg type="sp"/>
        <dgm:shape xmlns:r="http://schemas.openxmlformats.org/officeDocument/2006/relationships" r:blip="">
          <dgm:adjLst/>
        </dgm:shape>
        <dgm:presOf/>
        <dgm:constrLst/>
        <dgm:forEach name="Name74" ref="accentRepeat"/>
      </dgm:layoutNode>
      <dgm:layoutNode name="ParentBackground5">
        <dgm:alg type="sp"/>
        <dgm:shape xmlns:r="http://schemas.openxmlformats.org/officeDocument/2006/relationships" r:blip="">
          <dgm:adjLst/>
        </dgm:shape>
        <dgm:presOf/>
        <dgm:forEach name="Name75" ref="parentBackgroundRepeat"/>
      </dgm:layoutNode>
      <dgm:choose name="Name76">
        <dgm:if name="Name77" axis="ch" ptType="node" func="cnt" op="gte" val="1">
          <dgm:layoutNode name="Child5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8"/>
      </dgm:choose>
      <dgm:layoutNode name="Parent5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9" axis="ch" ptType="node" st="4" cnt="1">
      <dgm:layoutNode name="Accent4">
        <dgm:alg type="sp"/>
        <dgm:shape xmlns:r="http://schemas.openxmlformats.org/officeDocument/2006/relationships" r:blip="">
          <dgm:adjLst/>
        </dgm:shape>
        <dgm:presOf/>
        <dgm:constrLst/>
        <dgm:forEach name="Name80" ref="accentRepeat"/>
      </dgm:layoutNode>
      <dgm:layoutNode name="ParentBackground4">
        <dgm:alg type="sp"/>
        <dgm:shape xmlns:r="http://schemas.openxmlformats.org/officeDocument/2006/relationships" r:blip="">
          <dgm:adjLst/>
        </dgm:shape>
        <dgm:presOf/>
        <dgm:forEach name="Name81" ref="parentBackgroundRepeat"/>
      </dgm:layoutNode>
      <dgm:choose name="Name82">
        <dgm:if name="Name83" axis="ch" ptType="node" func="cnt" op="gte" val="1">
          <dgm:layoutNode name="Child4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84"/>
      </dgm:choose>
      <dgm:layoutNode name="Parent4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85" axis="ch" ptType="node" st="3" cnt="1">
      <dgm:layoutNode name="Accent3">
        <dgm:alg type="sp"/>
        <dgm:shape xmlns:r="http://schemas.openxmlformats.org/officeDocument/2006/relationships" r:blip="">
          <dgm:adjLst/>
        </dgm:shape>
        <dgm:presOf/>
        <dgm:constrLst/>
        <dgm:forEach name="Name86" ref="accentRepeat"/>
      </dgm:layoutNode>
      <dgm:layoutNode name="ParentBackground3">
        <dgm:alg type="sp"/>
        <dgm:shape xmlns:r="http://schemas.openxmlformats.org/officeDocument/2006/relationships" r:blip="">
          <dgm:adjLst/>
        </dgm:shape>
        <dgm:presOf/>
        <dgm:forEach name="Name87" ref="parentBackgroundRepeat"/>
      </dgm:layoutNode>
      <dgm:choose name="Name88">
        <dgm:if name="Name89" axis="ch" ptType="node" func="cnt" op="gte" val="1">
          <dgm:layoutNode name="Child3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0"/>
      </dgm:choose>
      <dgm:layoutNode name="Parent3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1" axis="ch" ptType="node" st="2" cnt="1">
      <dgm:layoutNode name="Accent2">
        <dgm:alg type="sp"/>
        <dgm:shape xmlns:r="http://schemas.openxmlformats.org/officeDocument/2006/relationships" r:blip="">
          <dgm:adjLst/>
        </dgm:shape>
        <dgm:presOf/>
        <dgm:constrLst/>
        <dgm:forEach name="Name92" ref="accentRepeat"/>
      </dgm:layoutNode>
      <dgm:layoutNode name="ParentBackground2" styleLbl="fgAcc1">
        <dgm:alg type="sp"/>
        <dgm:shape xmlns:r="http://schemas.openxmlformats.org/officeDocument/2006/relationships" r:blip="">
          <dgm:adjLst/>
        </dgm:shape>
        <dgm:presOf/>
        <dgm:forEach name="Name93" ref="parentBackgroundRepeat"/>
      </dgm:layoutNode>
      <dgm:choose name="Name94">
        <dgm:if name="Name95" axis="ch" ptType="node" func="cnt" op="gte" val="1">
          <dgm:layoutNode name="Child2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6"/>
      </dgm:choose>
      <dgm:layoutNode name="Parent2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7" axis="ch" ptType="node" cnt="1">
      <dgm:layoutNode name="Accent1">
        <dgm:alg type="sp"/>
        <dgm:shape xmlns:r="http://schemas.openxmlformats.org/officeDocument/2006/relationships" r:blip="">
          <dgm:adjLst/>
        </dgm:shape>
        <dgm:presOf/>
        <dgm:constrLst/>
        <dgm:forEach name="Name98" ref="accentRepeat"/>
      </dgm:layoutNode>
      <dgm:layoutNode name="ParentBackground1">
        <dgm:alg type="sp"/>
        <dgm:shape xmlns:r="http://schemas.openxmlformats.org/officeDocument/2006/relationships" r:blip="">
          <dgm:adjLst/>
        </dgm:shape>
        <dgm:presOf/>
        <dgm:forEach name="Name99" ref="parentBackgroundRepeat"/>
      </dgm:layoutNode>
      <dgm:choose name="Name100">
        <dgm:if name="Name101" axis="ch" ptType="node" func="cnt" op="gte" val="1">
          <dgm:layoutNode name="Child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102"/>
      </dgm:choose>
      <dgm:layoutNode name="Parent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11/layout/CircleProcess">
  <dgm:title val="Circle Process"/>
  <dgm:desc val="Use to show sequential steps in a process. Limited to eleven Level 1 shapes with an unlimited number of Level 2 shapes. Works best with small amounts of text. Unused text does not appear, but remains available if you switch layouts."/>
  <dgm:catLst>
    <dgm:cat type="process" pri="8500"/>
    <dgm:cat type="officeonline" pri="85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40" srcId="0" destId="10" srcOrd="0" destOrd="0"/>
        <dgm:cxn modelId="50" srcId="0" destId="20" srcOrd="1" destOrd="0"/>
        <dgm:cxn modelId="6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30" srcId="0" destId="10" srcOrd="0" destOrd="0"/>
        <dgm:cxn modelId="4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clrData>
  <dgm:layoutNode name="Name0">
    <dgm:varLst>
      <dgm:chMax val="11"/>
      <dgm:chPref val="11"/>
      <dgm:dir/>
      <dgm:resizeHandles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5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l" for="ch" forName="Parent2" refType="w" fact="0.6249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l" for="ch" forName="Parent1" refType="w" fact="0.1597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l" for="ch" forName="Accent2" refType="w" fact="0.5498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l" for="ch" forName="ParentBackground2" refType="w" fact="0.5648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l" for="ch" forName="Child2" refType="w" fact="0.5648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l" for="ch" forName="Accent1" refType="w" fact="-0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l" for="ch" forName="ParentBackground1" refType="w" fact="0.0997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l" for="ch" forName="Child1" refType="w" fact="0.0997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6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Parent3" refType="w" fact="0.744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l" for="ch" forName="Parent2" refType="w" fact="0.426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l" for="ch" forName="Parent1" refType="w" fact="0.109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l" for="ch" forName="Accent3" refType="w" fact="0.6928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l" for="ch" forName="ParentBackground3" refType="w" fact="0.703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l" for="ch" forName="Child3" refType="w" fact="0.703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l" for="ch" forName="Accent2" refType="w" fact="0.3122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l" for="ch" forName="ParentBackground2" refType="w" fact="0.385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l" for="ch" forName="Child2" refType="w" fact="0.385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l" for="ch" forName="Accent1" refType="w" fact="-0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l" for="ch" forName="ParentBackground1" refType="w" fact="0.068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l" for="ch" forName="Child1" refType="w" fact="0.068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7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Parent4" refType="w" fact="0.8057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l" for="ch" forName="Parent3" refType="w" fact="0.5647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l" for="ch" forName="Parent2" refType="w" fact="0.3237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l" for="ch" forName="Parent1" refType="w" fact="0.0827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l" for="ch" forName="Accent4" refType="w" fact="0.7668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l" for="ch" forName="ParentBackground4" refType="w" fact="0.7746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l" for="ch" forName="Child4" refType="w" fact="0.7746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l" for="ch" forName="Accent3" refType="w" fact="0.476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l" for="ch" forName="ParentBackground3" refType="w" fact="0.5336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l" for="ch" forName="Child3" refType="w" fact="0.5336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l" for="ch" forName="Accent2" refType="w" fact="0.236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l" for="ch" forName="ParentBackground2" refType="w" fact="0.2926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l" for="ch" forName="Child2" refType="w" fact="0.2926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l" for="ch" forName="Accent1" refType="w" fact="-0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l" for="ch" forName="ParentBackground1" refType="w" fact="0.0516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l" for="ch" forName="Child1" refType="w" fact="0.0516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8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l" for="ch" forName="Parent5" refType="w" fact="0.8434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l" for="ch" forName="Parent4" refType="w" fact="0.6492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l" for="ch" forName="Parent3" refType="w" fact="0.45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l" for="ch" forName="Parent2" refType="w" fact="0.2609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l" for="ch" forName="Parent1" refType="w" fact="0.0667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l" for="ch" forName="Accent5" refType="w" fact="0.8121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l" for="ch" forName="ParentBackground5" refType="w" fact="0.8183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l" for="ch" forName="Child5" refType="w" fact="0.8183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l" for="ch" forName="Accent4" refType="w" fact="0.5789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l" for="ch" forName="ParentBackground4" refType="w" fact="0.6242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l" for="ch" forName="Child4" refType="w" fact="0.6242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l" for="ch" forName="Accent3" refType="w" fact="0.3848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l" for="ch" forName="ParentBackground3" refType="w" fact="0.43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l" for="ch" forName="Child3" refType="w" fact="0.43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l" for="ch" forName="Accent2" refType="w" fact="0.1906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l" for="ch" forName="ParentBackground2" refType="w" fact="0.2358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l" for="ch" forName="Child2" refType="w" fact="0.2358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l" for="ch" forName="Accent1" refType="w" fact="-0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l" for="ch" forName="ParentBackground1" refType="w" fact="0.0416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l" for="ch" forName="Child1" refType="w" fact="0.0416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9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l" for="ch" forName="Parent6" refType="w" fact="0.8689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l" for="ch" forName="Parent5" refType="w" fact="0.7063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l" for="ch" forName="Parent4" refType="w" fact="0.5437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l" for="ch" forName="Parent3" refType="w" fact="0.381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l" for="ch" forName="Parent2" refType="w" fact="0.2184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l" for="ch" forName="Parent1" refType="w" fact="0.0558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l" for="ch" forName="Accent6" refType="w" fact="0.8426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l" for="ch" forName="ParentBackground6" refType="w" fact="0.8479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l" for="ch" forName="Child6" refType="w" fact="0.8479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l" for="ch" forName="Accent5" refType="w" fact="0.6474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l" for="ch" forName="ParentBackground5" refType="w" fact="0.6853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l" for="ch" forName="Child5" refType="w" fact="0.6853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l" for="ch" forName="Accent4" refType="w" fact="0.4848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l" for="ch" forName="ParentBackground4" refType="w" fact="0.5227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l" for="ch" forName="Child4" refType="w" fact="0.5227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l" for="ch" forName="Accent3" refType="w" fact="0.3222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l" for="ch" forName="ParentBackground3" refType="w" fact="0.3601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l" for="ch" forName="Child3" refType="w" fact="0.3601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l" for="ch" forName="Accent2" refType="w" fact="0.1596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l" for="ch" forName="ParentBackground2" refType="w" fact="0.197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l" for="ch" forName="Child2" refType="w" fact="0.197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l" for="ch" forName="Accent1" refType="w" fact="-0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l" for="ch" forName="ParentBackground1" refType="w" fact="0.0348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l" for="ch" forName="Child1" refType="w" fact="0.0348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10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l" for="ch" forName="Parent7" refType="w" fact="0.8872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l" for="ch" forName="Parent6" refType="w" fact="0.7473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l" for="ch" forName="Parent5" refType="w" fact="0.607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l" for="ch" forName="Parent4" refType="w" fact="0.4676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l" for="ch" forName="Parent3" refType="w" fact="0.3277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l" for="ch" forName="Parent2" refType="w" fact="0.1879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l" for="ch" forName="Parent1" refType="w" fact="0.048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l" for="ch" forName="Accent7" refType="w" fact="0.8646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l" for="ch" forName="ParentBackground7" refType="w" fact="0.8692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l" for="ch" forName="Child7" refType="w" fact="0.8692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l" for="ch" forName="Accent6" refType="w" fact="0.6967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l" for="ch" forName="ParentBackground6" refType="w" fact="0.7293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l" for="ch" forName="Child6" refType="w" fact="0.7293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l" for="ch" forName="Accent5" refType="w" fact="0.5569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l" for="ch" forName="ParentBackground5" refType="w" fact="0.5894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l" for="ch" forName="Child5" refType="w" fact="0.5894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l" for="ch" forName="Accent4" refType="w" fact="0.417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l" for="ch" forName="ParentBackground4" refType="w" fact="0.4496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l" for="ch" forName="Child4" refType="w" fact="0.4496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l" for="ch" forName="Accent3" refType="w" fact="0.2771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l" for="ch" forName="ParentBackground3" refType="w" fact="0.3097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l" for="ch" forName="Child3" refType="w" fact="0.3097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l" for="ch" forName="Accent2" refType="w" fact="0.1373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l" for="ch" forName="ParentBackground2" refType="w" fact="0.1698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l" for="ch" forName="Child2" refType="w" fact="0.1698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l" for="ch" forName="Accent1" refType="w" fact="-0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l" for="ch" forName="ParentBackground1" refType="w" fact="0.03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l" for="ch" forName="Child1" refType="w" fact="0.03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11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l" for="ch" forName="Parent8" refType="w" fact="0.901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l" for="ch" forName="Parent7" refType="w" fact="0.7783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l" for="ch" forName="Parent6" refType="w" fact="0.6556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l" for="ch" forName="Parent5" refType="w" fact="0.5329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l" for="ch" forName="Parent4" refType="w" fact="0.4102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l" for="ch" forName="Parent3" refType="w" fact="0.287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l" for="ch" forName="Parent2" refType="w" fact="0.1648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l" for="ch" forName="Parent1" refType="w" fact="0.0421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l" for="ch" forName="Accent8" refType="w" fact="0.8813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l" for="ch" forName="ParentBackground8" refType="w" fact="0.8852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l" for="ch" forName="Child8" refType="w" fact="0.8852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l" for="ch" forName="Accent7" refType="w" fact="0.7339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l" for="ch" forName="ParentBackground7" refType="w" fact="0.762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l" for="ch" forName="Child7" refType="w" fact="0.762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l" for="ch" forName="Accent6" refType="w" fact="0.6112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l" for="ch" forName="ParentBackground6" refType="w" fact="0.6398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l" for="ch" forName="Child6" refType="w" fact="0.6398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l" for="ch" forName="Accent5" refType="w" fact="0.488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l" for="ch" forName="ParentBackground5" refType="w" fact="0.5171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l" for="ch" forName="Child5" refType="w" fact="0.5171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l" for="ch" forName="Accent4" refType="w" fact="0.3658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l" for="ch" forName="ParentBackground4" refType="w" fact="0.3944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l" for="ch" forName="Child4" refType="w" fact="0.3944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l" for="ch" forName="Accent3" refType="w" fact="0.2431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l" for="ch" forName="ParentBackground3" refType="w" fact="0.2717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l" for="ch" forName="Child3" refType="w" fact="0.2717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l" for="ch" forName="Accent2" refType="w" fact="0.1204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l" for="ch" forName="ParentBackground2" refType="w" fact="0.149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l" for="ch" forName="Child2" refType="w" fact="0.149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l" for="ch" forName="Accent1" refType="w" fact="-0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l" for="ch" forName="ParentBackground1" refType="w" fact="0.0263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l" for="ch" forName="Child1" refType="w" fact="0.0263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12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l" for="ch" forName="Parent9" refType="w" fact="0.9119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l" for="ch" forName="Parent8" refType="w" fact="0.8026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l" for="ch" forName="Parent7" refType="w" fact="0.6933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l" for="ch" forName="Parent6" refType="w" fact="0.584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l" for="ch" forName="Parent5" refType="w" fact="0.4747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l" for="ch" forName="Parent4" refType="w" fact="0.3654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l" for="ch" forName="Parent3" refType="w" fact="0.2561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l" for="ch" forName="Parent2" refType="w" fact="0.1468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l" for="ch" forName="Parent1" refType="w" fact="0.037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l" for="ch" forName="Accent9" refType="w" fact="0.8942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l" for="ch" forName="ParentBackground9" refType="w" fact="0.8978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l" for="ch" forName="Child9" refType="w" fact="0.8978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l" for="ch" forName="Accent8" refType="w" fact="0.763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l" for="ch" forName="ParentBackground8" refType="w" fact="0.788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l" for="ch" forName="Child8" refType="w" fact="0.788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l" for="ch" forName="Accent7" refType="w" fact="0.6538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l" for="ch" forName="ParentBackground7" refType="w" fact="0.6792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l" for="ch" forName="Child7" refType="w" fact="0.6792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l" for="ch" forName="Accent6" refType="w" fact="0.544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l" for="ch" forName="ParentBackground6" refType="w" fact="0.5699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l" for="ch" forName="Child6" refType="w" fact="0.5699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l" for="ch" forName="Accent5" refType="w" fact="0.4352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l" for="ch" forName="ParentBackground5" refType="w" fact="0.4606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l" for="ch" forName="Child5" refType="w" fact="0.4606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l" for="ch" forName="Accent4" refType="w" fact="0.3259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l" for="ch" forName="ParentBackground4" refType="w" fact="0.3513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l" for="ch" forName="Child4" refType="w" fact="0.3513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l" for="ch" forName="Accent3" refType="w" fact="0.2166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l" for="ch" forName="ParentBackground3" refType="w" fact="0.242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l" for="ch" forName="Child3" refType="w" fact="0.242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l" for="ch" forName="Accent2" refType="w" fact="0.1073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l" for="ch" forName="ParentBackground2" refType="w" fact="0.1327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l" for="ch" forName="Child2" refType="w" fact="0.1327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l" for="ch" forName="Accent1" refType="w" fact="-0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l" for="ch" forName="ParentBackground1" refType="w" fact="0.0234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l" for="ch" forName="Child1" refType="w" fact="0.0234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13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l" for="ch" forName="Parent10" refType="w" fact="0.920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l" for="ch" forName="Parent9" refType="w" fact="0.822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l" for="ch" forName="Parent8" refType="w" fact="0.723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l" for="ch" forName="Parent7" refType="w" fact="0.62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l" for="ch" forName="Parent6" refType="w" fact="0.5264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l" for="ch" forName="Parent5" refType="w" fact="0.4279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l" for="ch" forName="Parent4" refType="w" fact="0.3294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l" for="ch" forName="Parent3" refType="w" fact="0.2309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l" for="ch" forName="Parent2" refType="w" fact="0.1324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l" for="ch" forName="Parent1" refType="w" fact="0.0338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l" for="ch" forName="Accent10" refType="w" fact="0.9047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l" for="ch" forName="ParentBackground10" refType="w" fact="0.9078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l" for="ch" forName="Child10" refType="w" fact="0.9078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l" for="ch" forName="Accent9" refType="w" fact="0.7864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l" for="ch" forName="ParentBackground9" refType="w" fact="0.8093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l" for="ch" forName="Child9" refType="w" fact="0.8093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l" for="ch" forName="Accent8" refType="w" fact="0.6879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l" for="ch" forName="ParentBackground8" refType="w" fact="0.7108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l" for="ch" forName="Child8" refType="w" fact="0.7108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l" for="ch" forName="Accent7" refType="w" fact="0.5893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l" for="ch" forName="ParentBackground7" refType="w" fact="0.6123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l" for="ch" forName="Child7" refType="w" fact="0.6123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l" for="ch" forName="Accent6" refType="w" fact="0.4908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l" for="ch" forName="ParentBackground6" refType="w" fact="0.5137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l" for="ch" forName="Child6" refType="w" fact="0.5137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l" for="ch" forName="Accent5" refType="w" fact="0.3923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l" for="ch" forName="ParentBackground5" refType="w" fact="0.4152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l" for="ch" forName="Child5" refType="w" fact="0.4152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l" for="ch" forName="Accent4" refType="w" fact="0.2938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l" for="ch" forName="ParentBackground4" refType="w" fact="0.3167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l" for="ch" forName="Child4" refType="w" fact="0.3167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l" for="ch" forName="Accent3" refType="w" fact="0.1952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l" for="ch" forName="ParentBackground3" refType="w" fact="0.2182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l" for="ch" forName="Child3" refType="w" fact="0.2182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l" for="ch" forName="Accent2" refType="w" fact="0.0967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l" for="ch" forName="ParentBackground2" refType="w" fact="0.1196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l" for="ch" forName="Child2" refType="w" fact="0.1196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l" for="ch" forName="Accent1" refType="w" fact="-0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l" for="ch" forName="ParentBackground1" refType="w" fact="0.0211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l" for="ch" forName="Child1" refType="w" fact="0.0211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14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l" for="ch" forName="Parent11" refType="w" fact="0.9277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l" for="ch" forName="Parent10" refType="w" fact="0.838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l" for="ch" forName="Parent9" refType="w" fact="0.7483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l" for="ch" forName="Parent8" refType="w" fact="0.6586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l" for="ch" forName="Parent7" refType="w" fact="0.5689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l" for="ch" forName="Parent6" refType="w" fact="0.4792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l" for="ch" forName="Parent5" refType="w" fact="0.389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l" for="ch" forName="Parent4" refType="w" fact="0.2999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l" for="ch" forName="Parent3" refType="w" fact="0.2102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l" for="ch" forName="Parent2" refType="w" fact="0.120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l" for="ch" forName="Parent1" refType="w" fact="0.0308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l" for="ch" forName="Accent11" refType="w" fact="0.9132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l" for="ch" forName="ParentBackground11" refType="w" fact="0.9161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l" for="ch" forName="Child11" refType="w" fact="0.9161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l" for="ch" forName="Accent10" refType="w" fact="0.805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l" for="ch" forName="ParentBackground10" refType="w" fact="0.8264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l" for="ch" forName="Child10" refType="w" fact="0.8264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l" for="ch" forName="Accent9" refType="w" fact="0.7158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l" for="ch" forName="ParentBackground9" refType="w" fact="0.7367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l" for="ch" forName="Child9" refType="w" fact="0.7367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l" for="ch" forName="Accent8" refType="w" fact="0.6261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l" for="ch" forName="ParentBackground8" refType="w" fact="0.647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l" for="ch" forName="Child8" refType="w" fact="0.647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l" for="ch" forName="Accent7" refType="w" fact="0.5364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l" for="ch" forName="ParentBackground7" refType="w" fact="0.5573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l" for="ch" forName="Child7" refType="w" fact="0.5573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l" for="ch" forName="Accent6" refType="w" fact="0.4467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l" for="ch" forName="ParentBackground6" refType="w" fact="0.4677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l" for="ch" forName="Child6" refType="w" fact="0.4677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l" for="ch" forName="Accent5" refType="w" fact="0.3571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l" for="ch" forName="ParentBackground5" refType="w" fact="0.378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l" for="ch" forName="Child5" refType="w" fact="0.378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l" for="ch" forName="Accent4" refType="w" fact="0.2674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l" for="ch" forName="ParentBackground4" refType="w" fact="0.2883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l" for="ch" forName="Child4" refType="w" fact="0.2883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l" for="ch" forName="Accent3" refType="w" fact="0.1777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l" for="ch" forName="ParentBackground3" refType="w" fact="0.1986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l" for="ch" forName="Child3" refType="w" fact="0.1986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l" for="ch" forName="Accent2" refType="w" fact="0.088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l" for="ch" forName="ParentBackground2" refType="w" fact="0.1089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l" for="ch" forName="Child2" refType="w" fact="0.1089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l" for="ch" forName="Accent1" refType="w" fact="-0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l" for="ch" forName="ParentBackground1" refType="w" fact="0.0192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l" for="ch" forName="Child1" refType="w" fact="0.0192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if>
      <dgm:else name="Name15">
        <dgm:choose name="Name16">
          <dgm:if name="Name17" axis="ch" ptType="node" func="cnt" op="equ" val="1">
            <dgm:alg type="composite">
              <dgm:param type="ar" val="0.638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l" for="ch" forName="Parent1" refType="w" fact="0.1667"/>
              <dgm:constr type="t" for="ch" forName="Parent1" refType="h" fact="0.1064"/>
              <dgm:constr type="w" for="ch" forName="Parent1" refType="w" fact="0.6667"/>
              <dgm:constr type="h" for="ch" forName="Parent1" refType="h" fact="0.4255"/>
              <dgm:constr type="l" for="ch" forName="Accent1" refType="w" fact="0"/>
              <dgm:constr type="t" for="ch" forName="Accent1" refType="h" fact="0"/>
              <dgm:constr type="w" for="ch" forName="Accent1" refType="w"/>
              <dgm:constr type="h" for="ch" forName="Accent1" refType="h" fact="0.6383"/>
              <dgm:constr type="l" for="ch" forName="ParentBackground1" refType="w" fact="0.0333"/>
              <dgm:constr type="t" for="ch" forName="ParentBackground1" refType="h" fact="0.0213"/>
              <dgm:constr type="w" for="ch" forName="ParentBackground1" refType="w" fact="0.9333"/>
              <dgm:constr type="h" for="ch" forName="ParentBackground1" refType="h" fact="0.5957"/>
              <dgm:constr type="l" for="ch" forName="Child1" refType="w" fact="0.0333"/>
              <dgm:constr type="t" for="ch" forName="Child1" refType="h" fact="0.6574"/>
              <dgm:constr type="w" for="ch" forName="Child1" refType="w" fact="0.9333"/>
              <dgm:constr type="h" for="ch" forName="Child1" refType="h" fact="0.3426"/>
            </dgm:constrLst>
          </dgm:if>
          <dgm:if name="Name18" axis="ch" ptType="node" func="cnt" op="equ" val="2">
            <dgm:alg type="composite">
              <dgm:param type="ar" val="1.265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Parent2" refType="primFontSz" refFor="des" refForName="Parent1" op="equ"/>
              <dgm:constr type="primFontSz" for="des" forName="Child2" refType="primFontSz" refFor="des" refForName="Child1" op="equ"/>
              <dgm:constr type="r" for="ch" forName="Parent2" refType="w" fact="0.3751"/>
              <dgm:constr type="t" for="ch" forName="Parent2" refType="h" fact="0.2022"/>
              <dgm:constr type="w" for="ch" forName="Parent2" refType="w" fact="0.3001"/>
              <dgm:constr type="h" for="ch" forName="Parent2" refType="h" fact="0.3799"/>
              <dgm:constr type="r" for="ch" forName="Parent1" refType="w" fact="0.8403"/>
              <dgm:constr type="t" for="ch" forName="Parent1" refType="h" fact="0.2022"/>
              <dgm:constr type="w" for="ch" forName="Parent1" refType="w" fact="0.3001"/>
              <dgm:constr type="h" for="ch" forName="Parent1" refType="h" fact="0.3799"/>
              <dgm:constr type="r" for="ch" forName="Accent2" refType="w" fact="0.4502"/>
              <dgm:constr type="t" for="ch" forName="Accent2" refType="h" fact="0.1072"/>
              <dgm:constr type="w" for="ch" forName="Accent2" refType="w" fact="0.4502"/>
              <dgm:constr type="h" for="ch" forName="Accent2" refType="h" fact="0.5699"/>
              <dgm:constr type="r" for="ch" forName="ParentBackground2" refType="w" fact="0.4352"/>
              <dgm:constr type="t" for="ch" forName="ParentBackground2" refType="h" fact="0.1262"/>
              <dgm:constr type="w" for="ch" forName="ParentBackground2" refType="w" fact="0.4201"/>
              <dgm:constr type="h" for="ch" forName="ParentBackground2" refType="h" fact="0.5319"/>
              <dgm:constr type="r" for="ch" forName="Child2" refType="w" fact="0.4352"/>
              <dgm:constr type="t" for="ch" forName="Child2" refType="h" fact="0.6876"/>
              <dgm:constr type="w" for="ch" forName="Child2" refType="w" fact="0.4201"/>
              <dgm:constr type="h" for="ch" forName="Child2" refType="h" fact="0.3124"/>
              <dgm:constr type="r" for="ch" forName="Accent1" refType="w" fact="1.0086"/>
              <dgm:constr type="t" for="ch" forName="Accent1" refType="h" fact="-0.0109"/>
              <dgm:constr type="w" for="ch" forName="Accent1" refType="w" fact="0.6367"/>
              <dgm:constr type="h" for="ch" forName="Accent1" refType="h" fact="0.806"/>
              <dgm:constr type="r" for="ch" forName="ParentBackground1" refType="w" fact="0.9003"/>
              <dgm:constr type="t" for="ch" forName="ParentBackground1" refType="h" fact="0.1262"/>
              <dgm:constr type="w" for="ch" forName="ParentBackground1" refType="w" fact="0.4201"/>
              <dgm:constr type="h" for="ch" forName="ParentBackground1" refType="h" fact="0.5319"/>
              <dgm:constr type="r" for="ch" forName="Child1" refType="w" fact="0.9003"/>
              <dgm:constr type="t" for="ch" forName="Child1" refType="h" fact="0.6876"/>
              <dgm:constr type="w" for="ch" forName="Child1" refType="w" fact="0.4201"/>
              <dgm:constr type="h" for="ch" forName="Child1" refType="h" fact="0.3124"/>
            </dgm:constrLst>
          </dgm:if>
          <dgm:if name="Name19" axis="ch" ptType="node" func="cnt" op="equ" val="3">
            <dgm:alg type="composite">
              <dgm:param type="ar" val="1.854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Parent3" refType="w" fact="0.256"/>
              <dgm:constr type="t" for="ch" forName="Parent3" refType="h" fact="0.2022"/>
              <dgm:constr type="w" for="ch" forName="Parent3" refType="w" fact="0.2048"/>
              <dgm:constr type="h" for="ch" forName="Parent3" refType="h" fact="0.3799"/>
              <dgm:constr type="r" for="ch" forName="Parent2" refType="w" fact="0.5735"/>
              <dgm:constr type="t" for="ch" forName="Parent2" refType="h" fact="0.2022"/>
              <dgm:constr type="w" for="ch" forName="Parent2" refType="w" fact="0.2048"/>
              <dgm:constr type="h" for="ch" forName="Parent2" refType="h" fact="0.3799"/>
              <dgm:constr type="r" for="ch" forName="Parent1" refType="w" fact="0.891"/>
              <dgm:constr type="t" for="ch" forName="Parent1" refType="h" fact="0.2022"/>
              <dgm:constr type="w" for="ch" forName="Parent1" refType="w" fact="0.2048"/>
              <dgm:constr type="h" for="ch" forName="Parent1" refType="h" fact="0.3799"/>
              <dgm:constr type="r" for="ch" forName="Accent3" refType="w" fact="0.3072"/>
              <dgm:constr type="t" for="ch" forName="Accent3" refType="h" fact="0.1072"/>
              <dgm:constr type="w" for="ch" forName="Accent3" refType="w" fact="0.3072"/>
              <dgm:constr type="h" for="ch" forName="Accent3" refType="h" fact="0.5699"/>
              <dgm:constr type="r" for="ch" forName="ParentBackground3" refType="w" fact="0.297"/>
              <dgm:constr type="t" for="ch" forName="ParentBackground3" refType="h" fact="0.1262"/>
              <dgm:constr type="w" for="ch" forName="ParentBackground3" refType="w" fact="0.2868"/>
              <dgm:constr type="h" for="ch" forName="ParentBackground3" refType="h" fact="0.5319"/>
              <dgm:constr type="r" for="ch" forName="Child3" refType="w" fact="0.297"/>
              <dgm:constr type="t" for="ch" forName="Child3" refType="h" fact="0.6876"/>
              <dgm:constr type="w" for="ch" forName="Child3" refType="w" fact="0.2868"/>
              <dgm:constr type="h" for="ch" forName="Child3" refType="h" fact="0.3124"/>
              <dgm:constr type="r" for="ch" forName="Accent2" refType="w" fact="0.6878"/>
              <dgm:constr type="t" for="ch" forName="Accent2" refType="h" fact="-0.0109"/>
              <dgm:constr type="w" for="ch" forName="Accent2" refType="w" fact="0.4334"/>
              <dgm:constr type="h" for="ch" forName="Accent2" refType="h" fact="0.806"/>
              <dgm:constr type="r" for="ch" forName="ParentBackground2" refType="w" fact="0.6145"/>
              <dgm:constr type="t" for="ch" forName="ParentBackground2" refType="h" fact="0.1262"/>
              <dgm:constr type="w" for="ch" forName="ParentBackground2" refType="w" fact="0.2868"/>
              <dgm:constr type="h" for="ch" forName="ParentBackground2" refType="h" fact="0.5319"/>
              <dgm:constr type="r" for="ch" forName="Child2" refType="w" fact="0.6145"/>
              <dgm:constr type="t" for="ch" forName="Child2" refType="h" fact="0.6876"/>
              <dgm:constr type="w" for="ch" forName="Child2" refType="w" fact="0.2868"/>
              <dgm:constr type="h" for="ch" forName="Child2" refType="h" fact="0.3124"/>
              <dgm:constr type="r" for="ch" forName="Accent1" refType="w" fact="1.0053"/>
              <dgm:constr type="t" for="ch" forName="Accent1" refType="h" fact="-0.0109"/>
              <dgm:constr type="w" for="ch" forName="Accent1" refType="w" fact="0.4334"/>
              <dgm:constr type="h" for="ch" forName="Accent1" refType="h" fact="0.806"/>
              <dgm:constr type="r" for="ch" forName="ParentBackground1" refType="w" fact="0.932"/>
              <dgm:constr type="t" for="ch" forName="ParentBackground1" refType="h" fact="0.1262"/>
              <dgm:constr type="w" for="ch" forName="ParentBackground1" refType="w" fact="0.2868"/>
              <dgm:constr type="h" for="ch" forName="ParentBackground1" refType="h" fact="0.5319"/>
              <dgm:constr type="r" for="ch" forName="Child1" refType="w" fact="0.932"/>
              <dgm:constr type="t" for="ch" forName="Child1" refType="h" fact="0.6876"/>
              <dgm:constr type="w" for="ch" forName="Child1" refType="w" fact="0.2868"/>
              <dgm:constr type="h" for="ch" forName="Child1" refType="h" fact="0.3124"/>
            </dgm:constrLst>
          </dgm:if>
          <dgm:if name="Name20" axis="ch" ptType="node" func="cnt" op="equ" val="4">
            <dgm:alg type="composite">
              <dgm:param type="ar" val="2.4437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Parent4" refType="w" fact="0.1943"/>
              <dgm:constr type="t" for="ch" forName="Parent4" refType="h" fact="0.2022"/>
              <dgm:constr type="w" for="ch" forName="Parent4" refType="w" fact="0.1555"/>
              <dgm:constr type="h" for="ch" forName="Parent4" refType="h" fact="0.3799"/>
              <dgm:constr type="r" for="ch" forName="Parent3" refType="w" fact="0.4353"/>
              <dgm:constr type="t" for="ch" forName="Parent3" refType="h" fact="0.2022"/>
              <dgm:constr type="w" for="ch" forName="Parent3" refType="w" fact="0.1555"/>
              <dgm:constr type="h" for="ch" forName="Parent3" refType="h" fact="0.3799"/>
              <dgm:constr type="r" for="ch" forName="Parent2" refType="w" fact="0.6763"/>
              <dgm:constr type="t" for="ch" forName="Parent2" refType="h" fact="0.2022"/>
              <dgm:constr type="w" for="ch" forName="Parent2" refType="w" fact="0.1555"/>
              <dgm:constr type="h" for="ch" forName="Parent2" refType="h" fact="0.3799"/>
              <dgm:constr type="r" for="ch" forName="Parent1" refType="w" fact="0.9173"/>
              <dgm:constr type="t" for="ch" forName="Parent1" refType="h" fact="0.2022"/>
              <dgm:constr type="w" for="ch" forName="Parent1" refType="w" fact="0.1555"/>
              <dgm:constr type="h" for="ch" forName="Parent1" refType="h" fact="0.3799"/>
              <dgm:constr type="r" for="ch" forName="Accent4" refType="w" fact="0.2332"/>
              <dgm:constr type="t" for="ch" forName="Accent4" refType="h" fact="0.1072"/>
              <dgm:constr type="w" for="ch" forName="Accent4" refType="w" fact="0.2332"/>
              <dgm:constr type="h" for="ch" forName="Accent4" refType="h" fact="0.5699"/>
              <dgm:constr type="r" for="ch" forName="ParentBackground4" refType="w" fact="0.2254"/>
              <dgm:constr type="t" for="ch" forName="ParentBackground4" refType="h" fact="0.1262"/>
              <dgm:constr type="w" for="ch" forName="ParentBackground4" refType="w" fact="0.2177"/>
              <dgm:constr type="h" for="ch" forName="ParentBackground4" refType="h" fact="0.5319"/>
              <dgm:constr type="r" for="ch" forName="Child4" refType="w" fact="0.2254"/>
              <dgm:constr type="t" for="ch" forName="Child4" refType="h" fact="0.6876"/>
              <dgm:constr type="w" for="ch" forName="Child4" refType="w" fact="0.2177"/>
              <dgm:constr type="h" for="ch" forName="Child4" refType="h" fact="0.3124"/>
              <dgm:constr type="r" for="ch" forName="Accent3" refType="w" fact="0.5235"/>
              <dgm:constr type="t" for="ch" forName="Accent3" refType="h" fact="-0.0109"/>
              <dgm:constr type="w" for="ch" forName="Accent3" refType="w" fact="0.3298"/>
              <dgm:constr type="h" for="ch" forName="Accent3" refType="h" fact="0.806"/>
              <dgm:constr type="r" for="ch" forName="ParentBackground3" refType="w" fact="0.4664"/>
              <dgm:constr type="t" for="ch" forName="ParentBackground3" refType="h" fact="0.1262"/>
              <dgm:constr type="w" for="ch" forName="ParentBackground3" refType="w" fact="0.2177"/>
              <dgm:constr type="h" for="ch" forName="ParentBackground3" refType="h" fact="0.5319"/>
              <dgm:constr type="r" for="ch" forName="Child3" refType="w" fact="0.4664"/>
              <dgm:constr type="t" for="ch" forName="Child3" refType="h" fact="0.6876"/>
              <dgm:constr type="w" for="ch" forName="Child3" refType="w" fact="0.2177"/>
              <dgm:constr type="h" for="ch" forName="Child3" refType="h" fact="0.3124"/>
              <dgm:constr type="r" for="ch" forName="Accent2" refType="w" fact="0.7635"/>
              <dgm:constr type="t" for="ch" forName="Accent2" refType="h" fact="-0.0109"/>
              <dgm:constr type="w" for="ch" forName="Accent2" refType="w" fact="0.3298"/>
              <dgm:constr type="h" for="ch" forName="Accent2" refType="h" fact="0.806"/>
              <dgm:constr type="r" for="ch" forName="ParentBackground2" refType="w" fact="0.7074"/>
              <dgm:constr type="t" for="ch" forName="ParentBackground2" refType="h" fact="0.1262"/>
              <dgm:constr type="w" for="ch" forName="ParentBackground2" refType="w" fact="0.2177"/>
              <dgm:constr type="h" for="ch" forName="ParentBackground2" refType="h" fact="0.5319"/>
              <dgm:constr type="r" for="ch" forName="Child2" refType="w" fact="0.7074"/>
              <dgm:constr type="t" for="ch" forName="Child2" refType="h" fact="0.6876"/>
              <dgm:constr type="w" for="ch" forName="Child2" refType="w" fact="0.2177"/>
              <dgm:constr type="h" for="ch" forName="Child2" refType="h" fact="0.3124"/>
              <dgm:constr type="r" for="ch" forName="Accent1" refType="w" fact="1.0045"/>
              <dgm:constr type="t" for="ch" forName="Accent1" refType="h" fact="-0.0109"/>
              <dgm:constr type="w" for="ch" forName="Accent1" refType="w" fact="0.3298"/>
              <dgm:constr type="h" for="ch" forName="Accent1" refType="h" fact="0.806"/>
              <dgm:constr type="r" for="ch" forName="ParentBackground1" refType="w" fact="0.9484"/>
              <dgm:constr type="t" for="ch" forName="ParentBackground1" refType="h" fact="0.1262"/>
              <dgm:constr type="w" for="ch" forName="ParentBackground1" refType="w" fact="0.2177"/>
              <dgm:constr type="h" for="ch" forName="ParentBackground1" refType="h" fact="0.5319"/>
              <dgm:constr type="r" for="ch" forName="Child1" refType="w" fact="0.9484"/>
              <dgm:constr type="t" for="ch" forName="Child1" refType="h" fact="0.6876"/>
              <dgm:constr type="w" for="ch" forName="Child1" refType="w" fact="0.2177"/>
              <dgm:constr type="h" for="ch" forName="Child1" refType="h" fact="0.3124"/>
            </dgm:constrLst>
          </dgm:if>
          <dgm:if name="Name21" axis="ch" ptType="node" func="cnt" op="equ" val="5">
            <dgm:alg type="composite">
              <dgm:param type="ar" val="3.0325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r" for="ch" forName="Parent5" refType="w" fact="0.1566"/>
              <dgm:constr type="t" for="ch" forName="Parent5" refType="h" fact="0.2022"/>
              <dgm:constr type="w" for="ch" forName="Parent5" refType="w" fact="0.1253"/>
              <dgm:constr type="h" for="ch" forName="Parent5" refType="h" fact="0.3799"/>
              <dgm:constr type="r" for="ch" forName="Parent4" refType="w" fact="0.3508"/>
              <dgm:constr type="t" for="ch" forName="Parent4" refType="h" fact="0.2022"/>
              <dgm:constr type="w" for="ch" forName="Parent4" refType="w" fact="0.1253"/>
              <dgm:constr type="h" for="ch" forName="Parent4" refType="h" fact="0.3799"/>
              <dgm:constr type="r" for="ch" forName="Parent3" refType="w" fact="0.545"/>
              <dgm:constr type="t" for="ch" forName="Parent3" refType="h" fact="0.2022"/>
              <dgm:constr type="w" for="ch" forName="Parent3" refType="w" fact="0.1253"/>
              <dgm:constr type="h" for="ch" forName="Parent3" refType="h" fact="0.3799"/>
              <dgm:constr type="r" for="ch" forName="Parent2" refType="w" fact="0.7391"/>
              <dgm:constr type="t" for="ch" forName="Parent2" refType="h" fact="0.2022"/>
              <dgm:constr type="w" for="ch" forName="Parent2" refType="w" fact="0.1253"/>
              <dgm:constr type="h" for="ch" forName="Parent2" refType="h" fact="0.3799"/>
              <dgm:constr type="r" for="ch" forName="Parent1" refType="w" fact="0.9333"/>
              <dgm:constr type="t" for="ch" forName="Parent1" refType="h" fact="0.2022"/>
              <dgm:constr type="w" for="ch" forName="Parent1" refType="w" fact="0.1253"/>
              <dgm:constr type="h" for="ch" forName="Parent1" refType="h" fact="0.3799"/>
              <dgm:constr type="r" for="ch" forName="Accent5" refType="w" fact="0.1879"/>
              <dgm:constr type="t" for="ch" forName="Accent5" refType="h" fact="0.1072"/>
              <dgm:constr type="w" for="ch" forName="Accent5" refType="w" fact="0.1879"/>
              <dgm:constr type="h" for="ch" forName="Accent5" refType="h" fact="0.5699"/>
              <dgm:constr type="r" for="ch" forName="ParentBackground5" refType="w" fact="0.1817"/>
              <dgm:constr type="t" for="ch" forName="ParentBackground5" refType="h" fact="0.1262"/>
              <dgm:constr type="w" for="ch" forName="ParentBackground5" refType="w" fact="0.1754"/>
              <dgm:constr type="h" for="ch" forName="ParentBackground5" refType="h" fact="0.5319"/>
              <dgm:constr type="r" for="ch" forName="Child5" refType="w" fact="0.1817"/>
              <dgm:constr type="t" for="ch" forName="Child5" refType="h" fact="0.6876"/>
              <dgm:constr type="w" for="ch" forName="Child5" refType="w" fact="0.1754"/>
              <dgm:constr type="h" for="ch" forName="Child5" refType="h" fact="0.3124"/>
              <dgm:constr type="r" for="ch" forName="Accent4" refType="w" fact="0.4211"/>
              <dgm:constr type="t" for="ch" forName="Accent4" refType="h" fact="-0.0109"/>
              <dgm:constr type="w" for="ch" forName="Accent4" refType="w" fact="0.2657"/>
              <dgm:constr type="h" for="ch" forName="Accent4" refType="h" fact="0.806"/>
              <dgm:constr type="r" for="ch" forName="ParentBackground4" refType="w" fact="0.3758"/>
              <dgm:constr type="t" for="ch" forName="ParentBackground4" refType="h" fact="0.1262"/>
              <dgm:constr type="w" for="ch" forName="ParentBackground4" refType="w" fact="0.1754"/>
              <dgm:constr type="h" for="ch" forName="ParentBackground4" refType="h" fact="0.5319"/>
              <dgm:constr type="r" for="ch" forName="Child4" refType="w" fact="0.3758"/>
              <dgm:constr type="t" for="ch" forName="Child4" refType="h" fact="0.6876"/>
              <dgm:constr type="w" for="ch" forName="Child4" refType="w" fact="0.1754"/>
              <dgm:constr type="h" for="ch" forName="Child4" refType="h" fact="0.3124"/>
              <dgm:constr type="r" for="ch" forName="Accent3" refType="w" fact="0.6152"/>
              <dgm:constr type="t" for="ch" forName="Accent3" refType="h" fact="-0.0109"/>
              <dgm:constr type="w" for="ch" forName="Accent3" refType="w" fact="0.2657"/>
              <dgm:constr type="h" for="ch" forName="Accent3" refType="h" fact="0.806"/>
              <dgm:constr type="r" for="ch" forName="ParentBackground3" refType="w" fact="0.57"/>
              <dgm:constr type="t" for="ch" forName="ParentBackground3" refType="h" fact="0.1262"/>
              <dgm:constr type="w" for="ch" forName="ParentBackground3" refType="w" fact="0.1754"/>
              <dgm:constr type="h" for="ch" forName="ParentBackground3" refType="h" fact="0.5319"/>
              <dgm:constr type="r" for="ch" forName="Child3" refType="w" fact="0.57"/>
              <dgm:constr type="t" for="ch" forName="Child3" refType="h" fact="0.6876"/>
              <dgm:constr type="w" for="ch" forName="Child3" refType="w" fact="0.1754"/>
              <dgm:constr type="h" for="ch" forName="Child3" refType="h" fact="0.3124"/>
              <dgm:constr type="r" for="ch" forName="Accent2" refType="w" fact="0.8094"/>
              <dgm:constr type="t" for="ch" forName="Accent2" refType="h" fact="-0.0109"/>
              <dgm:constr type="w" for="ch" forName="Accent2" refType="w" fact="0.2657"/>
              <dgm:constr type="h" for="ch" forName="Accent2" refType="h" fact="0.806"/>
              <dgm:constr type="r" for="ch" forName="ParentBackground2" refType="w" fact="0.7642"/>
              <dgm:constr type="t" for="ch" forName="ParentBackground2" refType="h" fact="0.1262"/>
              <dgm:constr type="w" for="ch" forName="ParentBackground2" refType="w" fact="0.1754"/>
              <dgm:constr type="h" for="ch" forName="ParentBackground2" refType="h" fact="0.5319"/>
              <dgm:constr type="r" for="ch" forName="Child2" refType="w" fact="0.7642"/>
              <dgm:constr type="t" for="ch" forName="Child2" refType="h" fact="0.6876"/>
              <dgm:constr type="w" for="ch" forName="Child2" refType="w" fact="0.1754"/>
              <dgm:constr type="h" for="ch" forName="Child2" refType="h" fact="0.3124"/>
              <dgm:constr type="r" for="ch" forName="Accent1" refType="w" fact="1.0036"/>
              <dgm:constr type="t" for="ch" forName="Accent1" refType="h" fact="-0.0109"/>
              <dgm:constr type="w" for="ch" forName="Accent1" refType="w" fact="0.2657"/>
              <dgm:constr type="h" for="ch" forName="Accent1" refType="h" fact="0.806"/>
              <dgm:constr type="r" for="ch" forName="ParentBackground1" refType="w" fact="0.9584"/>
              <dgm:constr type="t" for="ch" forName="ParentBackground1" refType="h" fact="0.1262"/>
              <dgm:constr type="w" for="ch" forName="ParentBackground1" refType="w" fact="0.1754"/>
              <dgm:constr type="h" for="ch" forName="ParentBackground1" refType="h" fact="0.5319"/>
              <dgm:constr type="r" for="ch" forName="Child1" refType="w" fact="0.9584"/>
              <dgm:constr type="t" for="ch" forName="Child1" refType="h" fact="0.6876"/>
              <dgm:constr type="w" for="ch" forName="Child1" refType="w" fact="0.1754"/>
              <dgm:constr type="h" for="ch" forName="Child1" refType="h" fact="0.3124"/>
            </dgm:constrLst>
          </dgm:if>
          <dgm:if name="Name22" axis="ch" ptType="node" func="cnt" op="equ" val="6">
            <dgm:alg type="composite">
              <dgm:param type="ar" val="3.6214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r" for="ch" forName="Parent6" refType="w" fact="0.1311"/>
              <dgm:constr type="t" for="ch" forName="Parent6" refType="h" fact="0.2022"/>
              <dgm:constr type="w" for="ch" forName="Parent6" refType="w" fact="0.1049"/>
              <dgm:constr type="h" for="ch" forName="Parent6" refType="h" fact="0.3799"/>
              <dgm:constr type="r" for="ch" forName="Parent5" refType="w" fact="0.2937"/>
              <dgm:constr type="t" for="ch" forName="Parent5" refType="h" fact="0.2022"/>
              <dgm:constr type="w" for="ch" forName="Parent5" refType="w" fact="0.1049"/>
              <dgm:constr type="h" for="ch" forName="Parent5" refType="h" fact="0.3799"/>
              <dgm:constr type="r" for="ch" forName="Parent4" refType="w" fact="0.4563"/>
              <dgm:constr type="t" for="ch" forName="Parent4" refType="h" fact="0.2022"/>
              <dgm:constr type="w" for="ch" forName="Parent4" refType="w" fact="0.1049"/>
              <dgm:constr type="h" for="ch" forName="Parent4" refType="h" fact="0.3799"/>
              <dgm:constr type="r" for="ch" forName="Parent3" refType="w" fact="0.619"/>
              <dgm:constr type="t" for="ch" forName="Parent3" refType="h" fact="0.2022"/>
              <dgm:constr type="w" for="ch" forName="Parent3" refType="w" fact="0.1049"/>
              <dgm:constr type="h" for="ch" forName="Parent3" refType="h" fact="0.3799"/>
              <dgm:constr type="r" for="ch" forName="Parent2" refType="w" fact="0.7816"/>
              <dgm:constr type="t" for="ch" forName="Parent2" refType="h" fact="0.2022"/>
              <dgm:constr type="w" for="ch" forName="Parent2" refType="w" fact="0.1049"/>
              <dgm:constr type="h" for="ch" forName="Parent2" refType="h" fact="0.3799"/>
              <dgm:constr type="r" for="ch" forName="Parent1" refType="w" fact="0.9442"/>
              <dgm:constr type="t" for="ch" forName="Parent1" refType="h" fact="0.2022"/>
              <dgm:constr type="w" for="ch" forName="Parent1" refType="w" fact="0.1049"/>
              <dgm:constr type="h" for="ch" forName="Parent1" refType="h" fact="0.3799"/>
              <dgm:constr type="r" for="ch" forName="Accent6" refType="w" fact="0.1574"/>
              <dgm:constr type="t" for="ch" forName="Accent6" refType="h" fact="0.1072"/>
              <dgm:constr type="w" for="ch" forName="Accent6" refType="w" fact="0.1574"/>
              <dgm:constr type="h" for="ch" forName="Accent6" refType="h" fact="0.5699"/>
              <dgm:constr type="r" for="ch" forName="ParentBackground6" refType="w" fact="0.1521"/>
              <dgm:constr type="t" for="ch" forName="ParentBackground6" refType="h" fact="0.1262"/>
              <dgm:constr type="w" for="ch" forName="ParentBackground6" refType="w" fact="0.1469"/>
              <dgm:constr type="h" for="ch" forName="ParentBackground6" refType="h" fact="0.5319"/>
              <dgm:constr type="r" for="ch" forName="Child6" refType="w" fact="0.1521"/>
              <dgm:constr type="t" for="ch" forName="Child6" refType="h" fact="0.6876"/>
              <dgm:constr type="w" for="ch" forName="Child6" refType="w" fact="0.1469"/>
              <dgm:constr type="h" for="ch" forName="Child6" refType="h" fact="0.3124"/>
              <dgm:constr type="r" for="ch" forName="Accent5" refType="w" fact="0.3526"/>
              <dgm:constr type="t" for="ch" forName="Accent5" refType="h" fact="-0.0109"/>
              <dgm:constr type="w" for="ch" forName="Accent5" refType="w" fact="0.2226"/>
              <dgm:constr type="h" for="ch" forName="Accent5" refType="h" fact="0.806"/>
              <dgm:constr type="r" for="ch" forName="ParentBackground5" refType="w" fact="0.3147"/>
              <dgm:constr type="t" for="ch" forName="ParentBackground5" refType="h" fact="0.1262"/>
              <dgm:constr type="w" for="ch" forName="ParentBackground5" refType="w" fact="0.1469"/>
              <dgm:constr type="h" for="ch" forName="ParentBackground5" refType="h" fact="0.5319"/>
              <dgm:constr type="r" for="ch" forName="Child5" refType="w" fact="0.3147"/>
              <dgm:constr type="t" for="ch" forName="Child5" refType="h" fact="0.6876"/>
              <dgm:constr type="w" for="ch" forName="Child5" refType="w" fact="0.1469"/>
              <dgm:constr type="h" for="ch" forName="Child5" refType="h" fact="0.3124"/>
              <dgm:constr type="r" for="ch" forName="Accent4" refType="w" fact="0.5152"/>
              <dgm:constr type="t" for="ch" forName="Accent4" refType="h" fact="-0.0109"/>
              <dgm:constr type="w" for="ch" forName="Accent4" refType="w" fact="0.2226"/>
              <dgm:constr type="h" for="ch" forName="Accent4" refType="h" fact="0.806"/>
              <dgm:constr type="r" for="ch" forName="ParentBackground4" refType="w" fact="0.4773"/>
              <dgm:constr type="t" for="ch" forName="ParentBackground4" refType="h" fact="0.1262"/>
              <dgm:constr type="w" for="ch" forName="ParentBackground4" refType="w" fact="0.1469"/>
              <dgm:constr type="h" for="ch" forName="ParentBackground4" refType="h" fact="0.5319"/>
              <dgm:constr type="r" for="ch" forName="Child4" refType="w" fact="0.4773"/>
              <dgm:constr type="t" for="ch" forName="Child4" refType="h" fact="0.6876"/>
              <dgm:constr type="w" for="ch" forName="Child4" refType="w" fact="0.1469"/>
              <dgm:constr type="h" for="ch" forName="Child4" refType="h" fact="0.3124"/>
              <dgm:constr type="r" for="ch" forName="Accent3" refType="w" fact="0.6778"/>
              <dgm:constr type="t" for="ch" forName="Accent3" refType="h" fact="-0.0109"/>
              <dgm:constr type="w" for="ch" forName="Accent3" refType="w" fact="0.2226"/>
              <dgm:constr type="h" for="ch" forName="Accent3" refType="h" fact="0.806"/>
              <dgm:constr type="r" for="ch" forName="ParentBackground3" refType="w" fact="0.6399"/>
              <dgm:constr type="t" for="ch" forName="ParentBackground3" refType="h" fact="0.1262"/>
              <dgm:constr type="w" for="ch" forName="ParentBackground3" refType="w" fact="0.1469"/>
              <dgm:constr type="h" for="ch" forName="ParentBackground3" refType="h" fact="0.5319"/>
              <dgm:constr type="r" for="ch" forName="Child3" refType="w" fact="0.6399"/>
              <dgm:constr type="t" for="ch" forName="Child3" refType="h" fact="0.6876"/>
              <dgm:constr type="w" for="ch" forName="Child3" refType="w" fact="0.1469"/>
              <dgm:constr type="h" for="ch" forName="Child3" refType="h" fact="0.3124"/>
              <dgm:constr type="r" for="ch" forName="Accent2" refType="w" fact="0.8404"/>
              <dgm:constr type="t" for="ch" forName="Accent2" refType="h" fact="-0.0109"/>
              <dgm:constr type="w" for="ch" forName="Accent2" refType="w" fact="0.2226"/>
              <dgm:constr type="h" for="ch" forName="Accent2" refType="h" fact="0.806"/>
              <dgm:constr type="r" for="ch" forName="ParentBackground2" refType="w" fact="0.8025"/>
              <dgm:constr type="t" for="ch" forName="ParentBackground2" refType="h" fact="0.1262"/>
              <dgm:constr type="w" for="ch" forName="ParentBackground2" refType="w" fact="0.1469"/>
              <dgm:constr type="h" for="ch" forName="ParentBackground2" refType="h" fact="0.5319"/>
              <dgm:constr type="r" for="ch" forName="Child2" refType="w" fact="0.8025"/>
              <dgm:constr type="t" for="ch" forName="Child2" refType="h" fact="0.6876"/>
              <dgm:constr type="w" for="ch" forName="Child2" refType="w" fact="0.1469"/>
              <dgm:constr type="h" for="ch" forName="Child2" refType="h" fact="0.3124"/>
              <dgm:constr type="r" for="ch" forName="Accent1" refType="w" fact="1.003"/>
              <dgm:constr type="t" for="ch" forName="Accent1" refType="h" fact="-0.0109"/>
              <dgm:constr type="w" for="ch" forName="Accent1" refType="w" fact="0.2226"/>
              <dgm:constr type="h" for="ch" forName="Accent1" refType="h" fact="0.806"/>
              <dgm:constr type="r" for="ch" forName="ParentBackground1" refType="w" fact="0.9652"/>
              <dgm:constr type="t" for="ch" forName="ParentBackground1" refType="h" fact="0.1262"/>
              <dgm:constr type="w" for="ch" forName="ParentBackground1" refType="w" fact="0.1469"/>
              <dgm:constr type="h" for="ch" forName="ParentBackground1" refType="h" fact="0.5319"/>
              <dgm:constr type="r" for="ch" forName="Child1" refType="w" fact="0.9652"/>
              <dgm:constr type="t" for="ch" forName="Child1" refType="h" fact="0.6876"/>
              <dgm:constr type="w" for="ch" forName="Child1" refType="w" fact="0.1469"/>
              <dgm:constr type="h" for="ch" forName="Child1" refType="h" fact="0.3124"/>
            </dgm:constrLst>
          </dgm:if>
          <dgm:if name="Name23" axis="ch" ptType="node" func="cnt" op="equ" val="7">
            <dgm:alg type="composite">
              <dgm:param type="ar" val="4.2103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r" for="ch" forName="Parent7" refType="w" fact="0.1128"/>
              <dgm:constr type="t" for="ch" forName="Parent7" refType="h" fact="0.2022"/>
              <dgm:constr type="w" for="ch" forName="Parent7" refType="w" fact="0.0902"/>
              <dgm:constr type="h" for="ch" forName="Parent7" refType="h" fact="0.3799"/>
              <dgm:constr type="r" for="ch" forName="Parent6" refType="w" fact="0.2527"/>
              <dgm:constr type="t" for="ch" forName="Parent6" refType="h" fact="0.2022"/>
              <dgm:constr type="w" for="ch" forName="Parent6" refType="w" fact="0.0902"/>
              <dgm:constr type="h" for="ch" forName="Parent6" refType="h" fact="0.3799"/>
              <dgm:constr type="r" for="ch" forName="Parent5" refType="w" fact="0.3925"/>
              <dgm:constr type="t" for="ch" forName="Parent5" refType="h" fact="0.2022"/>
              <dgm:constr type="w" for="ch" forName="Parent5" refType="w" fact="0.0902"/>
              <dgm:constr type="h" for="ch" forName="Parent5" refType="h" fact="0.3799"/>
              <dgm:constr type="r" for="ch" forName="Parent4" refType="w" fact="0.5324"/>
              <dgm:constr type="t" for="ch" forName="Parent4" refType="h" fact="0.2022"/>
              <dgm:constr type="w" for="ch" forName="Parent4" refType="w" fact="0.0902"/>
              <dgm:constr type="h" for="ch" forName="Parent4" refType="h" fact="0.3799"/>
              <dgm:constr type="r" for="ch" forName="Parent3" refType="w" fact="0.6723"/>
              <dgm:constr type="t" for="ch" forName="Parent3" refType="h" fact="0.2022"/>
              <dgm:constr type="w" for="ch" forName="Parent3" refType="w" fact="0.0902"/>
              <dgm:constr type="h" for="ch" forName="Parent3" refType="h" fact="0.3799"/>
              <dgm:constr type="r" for="ch" forName="Parent2" refType="w" fact="0.8121"/>
              <dgm:constr type="t" for="ch" forName="Parent2" refType="h" fact="0.2022"/>
              <dgm:constr type="w" for="ch" forName="Parent2" refType="w" fact="0.0902"/>
              <dgm:constr type="h" for="ch" forName="Parent2" refType="h" fact="0.3799"/>
              <dgm:constr type="r" for="ch" forName="Parent1" refType="w" fact="0.952"/>
              <dgm:constr type="t" for="ch" forName="Parent1" refType="h" fact="0.2022"/>
              <dgm:constr type="w" for="ch" forName="Parent1" refType="w" fact="0.0902"/>
              <dgm:constr type="h" for="ch" forName="Parent1" refType="h" fact="0.3799"/>
              <dgm:constr type="r" for="ch" forName="Accent7" refType="w" fact="0.1354"/>
              <dgm:constr type="t" for="ch" forName="Accent7" refType="h" fact="0.1072"/>
              <dgm:constr type="w" for="ch" forName="Accent7" refType="w" fact="0.1354"/>
              <dgm:constr type="h" for="ch" forName="Accent7" refType="h" fact="0.5699"/>
              <dgm:constr type="r" for="ch" forName="ParentBackground7" refType="w" fact="0.1308"/>
              <dgm:constr type="t" for="ch" forName="ParentBackground7" refType="h" fact="0.1262"/>
              <dgm:constr type="w" for="ch" forName="ParentBackground7" refType="w" fact="0.1263"/>
              <dgm:constr type="h" for="ch" forName="ParentBackground7" refType="h" fact="0.5319"/>
              <dgm:constr type="r" for="ch" forName="Child7" refType="w" fact="0.1308"/>
              <dgm:constr type="t" for="ch" forName="Child7" refType="h" fact="0.6876"/>
              <dgm:constr type="w" for="ch" forName="Child7" refType="w" fact="0.1263"/>
              <dgm:constr type="h" for="ch" forName="Child7" refType="h" fact="0.3124"/>
              <dgm:constr type="r" for="ch" forName="Accent6" refType="w" fact="0.3033"/>
              <dgm:constr type="t" for="ch" forName="Accent6" refType="h" fact="-0.0109"/>
              <dgm:constr type="w" for="ch" forName="Accent6" refType="w" fact="0.1915"/>
              <dgm:constr type="h" for="ch" forName="Accent6" refType="h" fact="0.806"/>
              <dgm:constr type="r" for="ch" forName="ParentBackground6" refType="w" fact="0.2707"/>
              <dgm:constr type="t" for="ch" forName="ParentBackground6" refType="h" fact="0.1262"/>
              <dgm:constr type="w" for="ch" forName="ParentBackground6" refType="w" fact="0.1263"/>
              <dgm:constr type="h" for="ch" forName="ParentBackground6" refType="h" fact="0.5319"/>
              <dgm:constr type="r" for="ch" forName="Child6" refType="w" fact="0.2707"/>
              <dgm:constr type="t" for="ch" forName="Child6" refType="h" fact="0.6876"/>
              <dgm:constr type="w" for="ch" forName="Child6" refType="w" fact="0.1263"/>
              <dgm:constr type="h" for="ch" forName="Child6" refType="h" fact="0.3124"/>
              <dgm:constr type="r" for="ch" forName="Accent5" refType="w" fact="0.4431"/>
              <dgm:constr type="t" for="ch" forName="Accent5" refType="h" fact="-0.0109"/>
              <dgm:constr type="w" for="ch" forName="Accent5" refType="w" fact="0.1915"/>
              <dgm:constr type="h" for="ch" forName="Accent5" refType="h" fact="0.806"/>
              <dgm:constr type="r" for="ch" forName="ParentBackground5" refType="w" fact="0.4106"/>
              <dgm:constr type="t" for="ch" forName="ParentBackground5" refType="h" fact="0.1262"/>
              <dgm:constr type="w" for="ch" forName="ParentBackground5" refType="w" fact="0.1263"/>
              <dgm:constr type="h" for="ch" forName="ParentBackground5" refType="h" fact="0.5319"/>
              <dgm:constr type="r" for="ch" forName="Child5" refType="w" fact="0.4106"/>
              <dgm:constr type="t" for="ch" forName="Child5" refType="h" fact="0.6876"/>
              <dgm:constr type="w" for="ch" forName="Child5" refType="w" fact="0.1263"/>
              <dgm:constr type="h" for="ch" forName="Child5" refType="h" fact="0.3124"/>
              <dgm:constr type="r" for="ch" forName="Accent4" refType="w" fact="0.583"/>
              <dgm:constr type="t" for="ch" forName="Accent4" refType="h" fact="-0.0109"/>
              <dgm:constr type="w" for="ch" forName="Accent4" refType="w" fact="0.1915"/>
              <dgm:constr type="h" for="ch" forName="Accent4" refType="h" fact="0.806"/>
              <dgm:constr type="r" for="ch" forName="ParentBackground4" refType="w" fact="0.5504"/>
              <dgm:constr type="t" for="ch" forName="ParentBackground4" refType="h" fact="0.1262"/>
              <dgm:constr type="w" for="ch" forName="ParentBackground4" refType="w" fact="0.1263"/>
              <dgm:constr type="h" for="ch" forName="ParentBackground4" refType="h" fact="0.5319"/>
              <dgm:constr type="r" for="ch" forName="Child4" refType="w" fact="0.5504"/>
              <dgm:constr type="t" for="ch" forName="Child4" refType="h" fact="0.6876"/>
              <dgm:constr type="w" for="ch" forName="Child4" refType="w" fact="0.1263"/>
              <dgm:constr type="h" for="ch" forName="Child4" refType="h" fact="0.3124"/>
              <dgm:constr type="r" for="ch" forName="Accent3" refType="w" fact="0.7229"/>
              <dgm:constr type="t" for="ch" forName="Accent3" refType="h" fact="-0.0109"/>
              <dgm:constr type="w" for="ch" forName="Accent3" refType="w" fact="0.1915"/>
              <dgm:constr type="h" for="ch" forName="Accent3" refType="h" fact="0.806"/>
              <dgm:constr type="r" for="ch" forName="ParentBackground3" refType="w" fact="0.6903"/>
              <dgm:constr type="t" for="ch" forName="ParentBackground3" refType="h" fact="0.1262"/>
              <dgm:constr type="w" for="ch" forName="ParentBackground3" refType="w" fact="0.1263"/>
              <dgm:constr type="h" for="ch" forName="ParentBackground3" refType="h" fact="0.5319"/>
              <dgm:constr type="r" for="ch" forName="Child3" refType="w" fact="0.6903"/>
              <dgm:constr type="t" for="ch" forName="Child3" refType="h" fact="0.6876"/>
              <dgm:constr type="w" for="ch" forName="Child3" refType="w" fact="0.1263"/>
              <dgm:constr type="h" for="ch" forName="Child3" refType="h" fact="0.3124"/>
              <dgm:constr type="r" for="ch" forName="Accent2" refType="w" fact="0.8627"/>
              <dgm:constr type="t" for="ch" forName="Accent2" refType="h" fact="-0.0109"/>
              <dgm:constr type="w" for="ch" forName="Accent2" refType="w" fact="0.1915"/>
              <dgm:constr type="h" for="ch" forName="Accent2" refType="h" fact="0.806"/>
              <dgm:constr type="r" for="ch" forName="ParentBackground2" refType="w" fact="0.8302"/>
              <dgm:constr type="t" for="ch" forName="ParentBackground2" refType="h" fact="0.1262"/>
              <dgm:constr type="w" for="ch" forName="ParentBackground2" refType="w" fact="0.1263"/>
              <dgm:constr type="h" for="ch" forName="ParentBackground2" refType="h" fact="0.5319"/>
              <dgm:constr type="r" for="ch" forName="Child2" refType="w" fact="0.8302"/>
              <dgm:constr type="t" for="ch" forName="Child2" refType="h" fact="0.6876"/>
              <dgm:constr type="w" for="ch" forName="Child2" refType="w" fact="0.1263"/>
              <dgm:constr type="h" for="ch" forName="Child2" refType="h" fact="0.3124"/>
              <dgm:constr type="r" for="ch" forName="Accent1" refType="w" fact="1.0026"/>
              <dgm:constr type="t" for="ch" forName="Accent1" refType="h" fact="-0.0109"/>
              <dgm:constr type="w" for="ch" forName="Accent1" refType="w" fact="0.1915"/>
              <dgm:constr type="h" for="ch" forName="Accent1" refType="h" fact="0.806"/>
              <dgm:constr type="r" for="ch" forName="ParentBackground1" refType="w" fact="0.97"/>
              <dgm:constr type="t" for="ch" forName="ParentBackground1" refType="h" fact="0.1262"/>
              <dgm:constr type="w" for="ch" forName="ParentBackground1" refType="w" fact="0.1263"/>
              <dgm:constr type="h" for="ch" forName="ParentBackground1" refType="h" fact="0.5319"/>
              <dgm:constr type="r" for="ch" forName="Child1" refType="w" fact="0.97"/>
              <dgm:constr type="t" for="ch" forName="Child1" refType="h" fact="0.6876"/>
              <dgm:constr type="w" for="ch" forName="Child1" refType="w" fact="0.1263"/>
              <dgm:constr type="h" for="ch" forName="Child1" refType="h" fact="0.3124"/>
            </dgm:constrLst>
          </dgm:if>
          <dgm:if name="Name24" axis="ch" ptType="node" func="cnt" op="equ" val="8">
            <dgm:alg type="composite">
              <dgm:param type="ar" val="4.7991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r" for="ch" forName="Parent8" refType="w" fact="0.099"/>
              <dgm:constr type="t" for="ch" forName="Parent8" refType="h" fact="0.2022"/>
              <dgm:constr type="w" for="ch" forName="Parent8" refType="w" fact="0.0792"/>
              <dgm:constr type="h" for="ch" forName="Parent8" refType="h" fact="0.3799"/>
              <dgm:constr type="r" for="ch" forName="Parent7" refType="w" fact="0.2217"/>
              <dgm:constr type="t" for="ch" forName="Parent7" refType="h" fact="0.2022"/>
              <dgm:constr type="w" for="ch" forName="Parent7" refType="w" fact="0.0792"/>
              <dgm:constr type="h" for="ch" forName="Parent7" refType="h" fact="0.3799"/>
              <dgm:constr type="r" for="ch" forName="Parent6" refType="w" fact="0.3444"/>
              <dgm:constr type="t" for="ch" forName="Parent6" refType="h" fact="0.2022"/>
              <dgm:constr type="w" for="ch" forName="Parent6" refType="w" fact="0.0792"/>
              <dgm:constr type="h" for="ch" forName="Parent6" refType="h" fact="0.3799"/>
              <dgm:constr type="r" for="ch" forName="Parent5" refType="w" fact="0.4671"/>
              <dgm:constr type="t" for="ch" forName="Parent5" refType="h" fact="0.2022"/>
              <dgm:constr type="w" for="ch" forName="Parent5" refType="w" fact="0.0792"/>
              <dgm:constr type="h" for="ch" forName="Parent5" refType="h" fact="0.3799"/>
              <dgm:constr type="r" for="ch" forName="Parent4" refType="w" fact="0.5898"/>
              <dgm:constr type="t" for="ch" forName="Parent4" refType="h" fact="0.2022"/>
              <dgm:constr type="w" for="ch" forName="Parent4" refType="w" fact="0.0792"/>
              <dgm:constr type="h" for="ch" forName="Parent4" refType="h" fact="0.3799"/>
              <dgm:constr type="r" for="ch" forName="Parent3" refType="w" fact="0.7125"/>
              <dgm:constr type="t" for="ch" forName="Parent3" refType="h" fact="0.2022"/>
              <dgm:constr type="w" for="ch" forName="Parent3" refType="w" fact="0.0792"/>
              <dgm:constr type="h" for="ch" forName="Parent3" refType="h" fact="0.3799"/>
              <dgm:constr type="r" for="ch" forName="Parent2" refType="w" fact="0.8352"/>
              <dgm:constr type="t" for="ch" forName="Parent2" refType="h" fact="0.2022"/>
              <dgm:constr type="w" for="ch" forName="Parent2" refType="w" fact="0.0792"/>
              <dgm:constr type="h" for="ch" forName="Parent2" refType="h" fact="0.3799"/>
              <dgm:constr type="r" for="ch" forName="Parent1" refType="w" fact="0.9579"/>
              <dgm:constr type="t" for="ch" forName="Parent1" refType="h" fact="0.2022"/>
              <dgm:constr type="w" for="ch" forName="Parent1" refType="w" fact="0.0792"/>
              <dgm:constr type="h" for="ch" forName="Parent1" refType="h" fact="0.3799"/>
              <dgm:constr type="r" for="ch" forName="Accent8" refType="w" fact="0.1187"/>
              <dgm:constr type="t" for="ch" forName="Accent8" refType="h" fact="0.1072"/>
              <dgm:constr type="w" for="ch" forName="Accent8" refType="w" fact="0.1187"/>
              <dgm:constr type="h" for="ch" forName="Accent8" refType="h" fact="0.5699"/>
              <dgm:constr type="r" for="ch" forName="ParentBackground8" refType="w" fact="0.1148"/>
              <dgm:constr type="t" for="ch" forName="ParentBackground8" refType="h" fact="0.1262"/>
              <dgm:constr type="w" for="ch" forName="ParentBackground8" refType="w" fact="0.1108"/>
              <dgm:constr type="h" for="ch" forName="ParentBackground8" refType="h" fact="0.5319"/>
              <dgm:constr type="r" for="ch" forName="Child8" refType="w" fact="0.1148"/>
              <dgm:constr type="t" for="ch" forName="Child8" refType="h" fact="0.6876"/>
              <dgm:constr type="w" for="ch" forName="Child8" refType="w" fact="0.1108"/>
              <dgm:constr type="h" for="ch" forName="Child8" refType="h" fact="0.3124"/>
              <dgm:constr type="r" for="ch" forName="Accent7" refType="w" fact="0.2661"/>
              <dgm:constr type="t" for="ch" forName="Accent7" refType="h" fact="-0.0109"/>
              <dgm:constr type="w" for="ch" forName="Accent7" refType="w" fact="0.1679"/>
              <dgm:constr type="h" for="ch" forName="Accent7" refType="h" fact="0.806"/>
              <dgm:constr type="r" for="ch" forName="ParentBackground7" refType="w" fact="0.2375"/>
              <dgm:constr type="t" for="ch" forName="ParentBackground7" refType="h" fact="0.1262"/>
              <dgm:constr type="w" for="ch" forName="ParentBackground7" refType="w" fact="0.1108"/>
              <dgm:constr type="h" for="ch" forName="ParentBackground7" refType="h" fact="0.5319"/>
              <dgm:constr type="r" for="ch" forName="Child7" refType="w" fact="0.2375"/>
              <dgm:constr type="t" for="ch" forName="Child7" refType="h" fact="0.6876"/>
              <dgm:constr type="w" for="ch" forName="Child7" refType="w" fact="0.1108"/>
              <dgm:constr type="h" for="ch" forName="Child7" refType="h" fact="0.3124"/>
              <dgm:constr type="r" for="ch" forName="Accent6" refType="w" fact="0.3888"/>
              <dgm:constr type="t" for="ch" forName="Accent6" refType="h" fact="-0.0109"/>
              <dgm:constr type="w" for="ch" forName="Accent6" refType="w" fact="0.1679"/>
              <dgm:constr type="h" for="ch" forName="Accent6" refType="h" fact="0.806"/>
              <dgm:constr type="r" for="ch" forName="ParentBackground6" refType="w" fact="0.3602"/>
              <dgm:constr type="t" for="ch" forName="ParentBackground6" refType="h" fact="0.1262"/>
              <dgm:constr type="w" for="ch" forName="ParentBackground6" refType="w" fact="0.1108"/>
              <dgm:constr type="h" for="ch" forName="ParentBackground6" refType="h" fact="0.5319"/>
              <dgm:constr type="r" for="ch" forName="Child6" refType="w" fact="0.3602"/>
              <dgm:constr type="t" for="ch" forName="Child6" refType="h" fact="0.6876"/>
              <dgm:constr type="w" for="ch" forName="Child6" refType="w" fact="0.1108"/>
              <dgm:constr type="h" for="ch" forName="Child6" refType="h" fact="0.3124"/>
              <dgm:constr type="r" for="ch" forName="Accent5" refType="w" fact="0.5115"/>
              <dgm:constr type="t" for="ch" forName="Accent5" refType="h" fact="-0.0109"/>
              <dgm:constr type="w" for="ch" forName="Accent5" refType="w" fact="0.1679"/>
              <dgm:constr type="h" for="ch" forName="Accent5" refType="h" fact="0.806"/>
              <dgm:constr type="r" for="ch" forName="ParentBackground5" refType="w" fact="0.4829"/>
              <dgm:constr type="t" for="ch" forName="ParentBackground5" refType="h" fact="0.1262"/>
              <dgm:constr type="w" for="ch" forName="ParentBackground5" refType="w" fact="0.1108"/>
              <dgm:constr type="h" for="ch" forName="ParentBackground5" refType="h" fact="0.5319"/>
              <dgm:constr type="r" for="ch" forName="Child5" refType="w" fact="0.4829"/>
              <dgm:constr type="t" for="ch" forName="Child5" refType="h" fact="0.6876"/>
              <dgm:constr type="w" for="ch" forName="Child5" refType="w" fact="0.1108"/>
              <dgm:constr type="h" for="ch" forName="Child5" refType="h" fact="0.3124"/>
              <dgm:constr type="r" for="ch" forName="Accent4" refType="w" fact="0.6342"/>
              <dgm:constr type="t" for="ch" forName="Accent4" refType="h" fact="-0.0109"/>
              <dgm:constr type="w" for="ch" forName="Accent4" refType="w" fact="0.1679"/>
              <dgm:constr type="h" for="ch" forName="Accent4" refType="h" fact="0.806"/>
              <dgm:constr type="r" for="ch" forName="ParentBackground4" refType="w" fact="0.6056"/>
              <dgm:constr type="t" for="ch" forName="ParentBackground4" refType="h" fact="0.1262"/>
              <dgm:constr type="w" for="ch" forName="ParentBackground4" refType="w" fact="0.1108"/>
              <dgm:constr type="h" for="ch" forName="ParentBackground4" refType="h" fact="0.5319"/>
              <dgm:constr type="r" for="ch" forName="Child4" refType="w" fact="0.6056"/>
              <dgm:constr type="t" for="ch" forName="Child4" refType="h" fact="0.6876"/>
              <dgm:constr type="w" for="ch" forName="Child4" refType="w" fact="0.1108"/>
              <dgm:constr type="h" for="ch" forName="Child4" refType="h" fact="0.3124"/>
              <dgm:constr type="r" for="ch" forName="Accent3" refType="w" fact="0.7569"/>
              <dgm:constr type="t" for="ch" forName="Accent3" refType="h" fact="-0.0109"/>
              <dgm:constr type="w" for="ch" forName="Accent3" refType="w" fact="0.1679"/>
              <dgm:constr type="h" for="ch" forName="Accent3" refType="h" fact="0.806"/>
              <dgm:constr type="r" for="ch" forName="ParentBackground3" refType="w" fact="0.7283"/>
              <dgm:constr type="t" for="ch" forName="ParentBackground3" refType="h" fact="0.1262"/>
              <dgm:constr type="w" for="ch" forName="ParentBackground3" refType="w" fact="0.1108"/>
              <dgm:constr type="h" for="ch" forName="ParentBackground3" refType="h" fact="0.5319"/>
              <dgm:constr type="r" for="ch" forName="Child3" refType="w" fact="0.7283"/>
              <dgm:constr type="t" for="ch" forName="Child3" refType="h" fact="0.6876"/>
              <dgm:constr type="w" for="ch" forName="Child3" refType="w" fact="0.1108"/>
              <dgm:constr type="h" for="ch" forName="Child3" refType="h" fact="0.3124"/>
              <dgm:constr type="r" for="ch" forName="Accent2" refType="w" fact="0.8796"/>
              <dgm:constr type="t" for="ch" forName="Accent2" refType="h" fact="-0.0109"/>
              <dgm:constr type="w" for="ch" forName="Accent2" refType="w" fact="0.1679"/>
              <dgm:constr type="h" for="ch" forName="Accent2" refType="h" fact="0.806"/>
              <dgm:constr type="r" for="ch" forName="ParentBackground2" refType="w" fact="0.851"/>
              <dgm:constr type="t" for="ch" forName="ParentBackground2" refType="h" fact="0.1262"/>
              <dgm:constr type="w" for="ch" forName="ParentBackground2" refType="w" fact="0.1108"/>
              <dgm:constr type="h" for="ch" forName="ParentBackground2" refType="h" fact="0.5319"/>
              <dgm:constr type="r" for="ch" forName="Child2" refType="w" fact="0.851"/>
              <dgm:constr type="t" for="ch" forName="Child2" refType="h" fact="0.6876"/>
              <dgm:constr type="w" for="ch" forName="Child2" refType="w" fact="0.1108"/>
              <dgm:constr type="h" for="ch" forName="Child2" refType="h" fact="0.3124"/>
              <dgm:constr type="r" for="ch" forName="Accent1" refType="w" fact="1.0023"/>
              <dgm:constr type="t" for="ch" forName="Accent1" refType="h" fact="-0.0109"/>
              <dgm:constr type="w" for="ch" forName="Accent1" refType="w" fact="0.1679"/>
              <dgm:constr type="h" for="ch" forName="Accent1" refType="h" fact="0.806"/>
              <dgm:constr type="r" for="ch" forName="ParentBackground1" refType="w" fact="0.9737"/>
              <dgm:constr type="t" for="ch" forName="ParentBackground1" refType="h" fact="0.1262"/>
              <dgm:constr type="w" for="ch" forName="ParentBackground1" refType="w" fact="0.1108"/>
              <dgm:constr type="h" for="ch" forName="ParentBackground1" refType="h" fact="0.5319"/>
              <dgm:constr type="r" for="ch" forName="Child1" refType="w" fact="0.9737"/>
              <dgm:constr type="t" for="ch" forName="Child1" refType="h" fact="0.6876"/>
              <dgm:constr type="w" for="ch" forName="Child1" refType="w" fact="0.1108"/>
              <dgm:constr type="h" for="ch" forName="Child1" refType="h" fact="0.3124"/>
            </dgm:constrLst>
          </dgm:if>
          <dgm:if name="Name25" axis="ch" ptType="node" func="cnt" op="equ" val="9">
            <dgm:alg type="composite">
              <dgm:param type="ar" val="5.38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r" for="ch" forName="Parent9" refType="w" fact="0.0881"/>
              <dgm:constr type="t" for="ch" forName="Parent9" refType="h" fact="0.2022"/>
              <dgm:constr type="w" for="ch" forName="Parent9" refType="w" fact="0.0705"/>
              <dgm:constr type="h" for="ch" forName="Parent9" refType="h" fact="0.3799"/>
              <dgm:constr type="r" for="ch" forName="Parent8" refType="w" fact="0.1974"/>
              <dgm:constr type="t" for="ch" forName="Parent8" refType="h" fact="0.2022"/>
              <dgm:constr type="w" for="ch" forName="Parent8" refType="w" fact="0.0705"/>
              <dgm:constr type="h" for="ch" forName="Parent8" refType="h" fact="0.3799"/>
              <dgm:constr type="r" for="ch" forName="Parent7" refType="w" fact="0.3067"/>
              <dgm:constr type="t" for="ch" forName="Parent7" refType="h" fact="0.2022"/>
              <dgm:constr type="w" for="ch" forName="Parent7" refType="w" fact="0.0705"/>
              <dgm:constr type="h" for="ch" forName="Parent7" refType="h" fact="0.3799"/>
              <dgm:constr type="r" for="ch" forName="Parent6" refType="w" fact="0.416"/>
              <dgm:constr type="t" for="ch" forName="Parent6" refType="h" fact="0.2022"/>
              <dgm:constr type="w" for="ch" forName="Parent6" refType="w" fact="0.0705"/>
              <dgm:constr type="h" for="ch" forName="Parent6" refType="h" fact="0.3799"/>
              <dgm:constr type="r" for="ch" forName="Parent5" refType="w" fact="0.5253"/>
              <dgm:constr type="t" for="ch" forName="Parent5" refType="h" fact="0.2022"/>
              <dgm:constr type="w" for="ch" forName="Parent5" refType="w" fact="0.0705"/>
              <dgm:constr type="h" for="ch" forName="Parent5" refType="h" fact="0.3799"/>
              <dgm:constr type="r" for="ch" forName="Parent4" refType="w" fact="0.6346"/>
              <dgm:constr type="t" for="ch" forName="Parent4" refType="h" fact="0.2022"/>
              <dgm:constr type="w" for="ch" forName="Parent4" refType="w" fact="0.0705"/>
              <dgm:constr type="h" for="ch" forName="Parent4" refType="h" fact="0.3799"/>
              <dgm:constr type="r" for="ch" forName="Parent3" refType="w" fact="0.7439"/>
              <dgm:constr type="t" for="ch" forName="Parent3" refType="h" fact="0.2022"/>
              <dgm:constr type="w" for="ch" forName="Parent3" refType="w" fact="0.0705"/>
              <dgm:constr type="h" for="ch" forName="Parent3" refType="h" fact="0.3799"/>
              <dgm:constr type="r" for="ch" forName="Parent2" refType="w" fact="0.8532"/>
              <dgm:constr type="t" for="ch" forName="Parent2" refType="h" fact="0.2022"/>
              <dgm:constr type="w" for="ch" forName="Parent2" refType="w" fact="0.0705"/>
              <dgm:constr type="h" for="ch" forName="Parent2" refType="h" fact="0.3799"/>
              <dgm:constr type="r" for="ch" forName="Parent1" refType="w" fact="0.9625"/>
              <dgm:constr type="t" for="ch" forName="Parent1" refType="h" fact="0.2022"/>
              <dgm:constr type="w" for="ch" forName="Parent1" refType="w" fact="0.0705"/>
              <dgm:constr type="h" for="ch" forName="Parent1" refType="h" fact="0.3799"/>
              <dgm:constr type="r" for="ch" forName="Accent9" refType="w" fact="0.1058"/>
              <dgm:constr type="t" for="ch" forName="Accent9" refType="h" fact="0.1072"/>
              <dgm:constr type="w" for="ch" forName="Accent9" refType="w" fact="0.1058"/>
              <dgm:constr type="h" for="ch" forName="Accent9" refType="h" fact="0.5699"/>
              <dgm:constr type="r" for="ch" forName="ParentBackground9" refType="w" fact="0.1022"/>
              <dgm:constr type="t" for="ch" forName="ParentBackground9" refType="h" fact="0.1262"/>
              <dgm:constr type="w" for="ch" forName="ParentBackground9" refType="w" fact="0.0987"/>
              <dgm:constr type="h" for="ch" forName="ParentBackground9" refType="h" fact="0.5319"/>
              <dgm:constr type="r" for="ch" forName="Child9" refType="w" fact="0.1022"/>
              <dgm:constr type="t" for="ch" forName="Child9" refType="h" fact="0.6876"/>
              <dgm:constr type="w" for="ch" forName="Child9" refType="w" fact="0.0987"/>
              <dgm:constr type="h" for="ch" forName="Child9" refType="h" fact="0.3124"/>
              <dgm:constr type="r" for="ch" forName="Accent8" refType="w" fact="0.237"/>
              <dgm:constr type="t" for="ch" forName="Accent8" refType="h" fact="-0.0109"/>
              <dgm:constr type="w" for="ch" forName="Accent8" refType="w" fact="0.1496"/>
              <dgm:constr type="h" for="ch" forName="Accent8" refType="h" fact="0.806"/>
              <dgm:constr type="r" for="ch" forName="ParentBackground8" refType="w" fact="0.2115"/>
              <dgm:constr type="t" for="ch" forName="ParentBackground8" refType="h" fact="0.1262"/>
              <dgm:constr type="w" for="ch" forName="ParentBackground8" refType="w" fact="0.0987"/>
              <dgm:constr type="h" for="ch" forName="ParentBackground8" refType="h" fact="0.5319"/>
              <dgm:constr type="r" for="ch" forName="Child8" refType="w" fact="0.2115"/>
              <dgm:constr type="t" for="ch" forName="Child8" refType="h" fact="0.6876"/>
              <dgm:constr type="w" for="ch" forName="Child8" refType="w" fact="0.0987"/>
              <dgm:constr type="h" for="ch" forName="Child8" refType="h" fact="0.3124"/>
              <dgm:constr type="r" for="ch" forName="Accent7" refType="w" fact="0.3462"/>
              <dgm:constr type="t" for="ch" forName="Accent7" refType="h" fact="-0.0109"/>
              <dgm:constr type="w" for="ch" forName="Accent7" refType="w" fact="0.1496"/>
              <dgm:constr type="h" for="ch" forName="Accent7" refType="h" fact="0.806"/>
              <dgm:constr type="r" for="ch" forName="ParentBackground7" refType="w" fact="0.3208"/>
              <dgm:constr type="t" for="ch" forName="ParentBackground7" refType="h" fact="0.1262"/>
              <dgm:constr type="w" for="ch" forName="ParentBackground7" refType="w" fact="0.0987"/>
              <dgm:constr type="h" for="ch" forName="ParentBackground7" refType="h" fact="0.5319"/>
              <dgm:constr type="r" for="ch" forName="Child7" refType="w" fact="0.3208"/>
              <dgm:constr type="t" for="ch" forName="Child7" refType="h" fact="0.6876"/>
              <dgm:constr type="w" for="ch" forName="Child7" refType="w" fact="0.0987"/>
              <dgm:constr type="h" for="ch" forName="Child7" refType="h" fact="0.3124"/>
              <dgm:constr type="r" for="ch" forName="Accent6" refType="w" fact="0.4555"/>
              <dgm:constr type="t" for="ch" forName="Accent6" refType="h" fact="-0.0109"/>
              <dgm:constr type="w" for="ch" forName="Accent6" refType="w" fact="0.1496"/>
              <dgm:constr type="h" for="ch" forName="Accent6" refType="h" fact="0.806"/>
              <dgm:constr type="r" for="ch" forName="ParentBackground6" refType="w" fact="0.4301"/>
              <dgm:constr type="t" for="ch" forName="ParentBackground6" refType="h" fact="0.1262"/>
              <dgm:constr type="w" for="ch" forName="ParentBackground6" refType="w" fact="0.0987"/>
              <dgm:constr type="h" for="ch" forName="ParentBackground6" refType="h" fact="0.5319"/>
              <dgm:constr type="r" for="ch" forName="Child6" refType="w" fact="0.4301"/>
              <dgm:constr type="t" for="ch" forName="Child6" refType="h" fact="0.6876"/>
              <dgm:constr type="w" for="ch" forName="Child6" refType="w" fact="0.0987"/>
              <dgm:constr type="h" for="ch" forName="Child6" refType="h" fact="0.3124"/>
              <dgm:constr type="r" for="ch" forName="Accent5" refType="w" fact="0.5648"/>
              <dgm:constr type="t" for="ch" forName="Accent5" refType="h" fact="-0.0109"/>
              <dgm:constr type="w" for="ch" forName="Accent5" refType="w" fact="0.1496"/>
              <dgm:constr type="h" for="ch" forName="Accent5" refType="h" fact="0.806"/>
              <dgm:constr type="r" for="ch" forName="ParentBackground5" refType="w" fact="0.5394"/>
              <dgm:constr type="t" for="ch" forName="ParentBackground5" refType="h" fact="0.1262"/>
              <dgm:constr type="w" for="ch" forName="ParentBackground5" refType="w" fact="0.0987"/>
              <dgm:constr type="h" for="ch" forName="ParentBackground5" refType="h" fact="0.5319"/>
              <dgm:constr type="r" for="ch" forName="Child5" refType="w" fact="0.5394"/>
              <dgm:constr type="t" for="ch" forName="Child5" refType="h" fact="0.6876"/>
              <dgm:constr type="w" for="ch" forName="Child5" refType="w" fact="0.0987"/>
              <dgm:constr type="h" for="ch" forName="Child5" refType="h" fact="0.3124"/>
              <dgm:constr type="r" for="ch" forName="Accent4" refType="w" fact="0.6741"/>
              <dgm:constr type="t" for="ch" forName="Accent4" refType="h" fact="-0.0109"/>
              <dgm:constr type="w" for="ch" forName="Accent4" refType="w" fact="0.1496"/>
              <dgm:constr type="h" for="ch" forName="Accent4" refType="h" fact="0.806"/>
              <dgm:constr type="r" for="ch" forName="ParentBackground4" refType="w" fact="0.6487"/>
              <dgm:constr type="t" for="ch" forName="ParentBackground4" refType="h" fact="0.1262"/>
              <dgm:constr type="w" for="ch" forName="ParentBackground4" refType="w" fact="0.0987"/>
              <dgm:constr type="h" for="ch" forName="ParentBackground4" refType="h" fact="0.5319"/>
              <dgm:constr type="r" for="ch" forName="Child4" refType="w" fact="0.6487"/>
              <dgm:constr type="t" for="ch" forName="Child4" refType="h" fact="0.6876"/>
              <dgm:constr type="w" for="ch" forName="Child4" refType="w" fact="0.0987"/>
              <dgm:constr type="h" for="ch" forName="Child4" refType="h" fact="0.3124"/>
              <dgm:constr type="r" for="ch" forName="Accent3" refType="w" fact="0.7834"/>
              <dgm:constr type="t" for="ch" forName="Accent3" refType="h" fact="-0.0109"/>
              <dgm:constr type="w" for="ch" forName="Accent3" refType="w" fact="0.1496"/>
              <dgm:constr type="h" for="ch" forName="Accent3" refType="h" fact="0.806"/>
              <dgm:constr type="r" for="ch" forName="ParentBackground3" refType="w" fact="0.758"/>
              <dgm:constr type="t" for="ch" forName="ParentBackground3" refType="h" fact="0.1262"/>
              <dgm:constr type="w" for="ch" forName="ParentBackground3" refType="w" fact="0.0987"/>
              <dgm:constr type="h" for="ch" forName="ParentBackground3" refType="h" fact="0.5319"/>
              <dgm:constr type="r" for="ch" forName="Child3" refType="w" fact="0.758"/>
              <dgm:constr type="t" for="ch" forName="Child3" refType="h" fact="0.6876"/>
              <dgm:constr type="w" for="ch" forName="Child3" refType="w" fact="0.0987"/>
              <dgm:constr type="h" for="ch" forName="Child3" refType="h" fact="0.3124"/>
              <dgm:constr type="r" for="ch" forName="Accent2" refType="w" fact="0.8927"/>
              <dgm:constr type="t" for="ch" forName="Accent2" refType="h" fact="-0.0109"/>
              <dgm:constr type="w" for="ch" forName="Accent2" refType="w" fact="0.1496"/>
              <dgm:constr type="h" for="ch" forName="Accent2" refType="h" fact="0.806"/>
              <dgm:constr type="r" for="ch" forName="ParentBackground2" refType="w" fact="0.8673"/>
              <dgm:constr type="t" for="ch" forName="ParentBackground2" refType="h" fact="0.1262"/>
              <dgm:constr type="w" for="ch" forName="ParentBackground2" refType="w" fact="0.0987"/>
              <dgm:constr type="h" for="ch" forName="ParentBackground2" refType="h" fact="0.5319"/>
              <dgm:constr type="r" for="ch" forName="Child2" refType="w" fact="0.8673"/>
              <dgm:constr type="t" for="ch" forName="Child2" refType="h" fact="0.6876"/>
              <dgm:constr type="w" for="ch" forName="Child2" refType="w" fact="0.0987"/>
              <dgm:constr type="h" for="ch" forName="Child2" refType="h" fact="0.3124"/>
              <dgm:constr type="r" for="ch" forName="Accent1" refType="w" fact="1.002"/>
              <dgm:constr type="t" for="ch" forName="Accent1" refType="h" fact="-0.0109"/>
              <dgm:constr type="w" for="ch" forName="Accent1" refType="w" fact="0.1496"/>
              <dgm:constr type="h" for="ch" forName="Accent1" refType="h" fact="0.806"/>
              <dgm:constr type="r" for="ch" forName="ParentBackground1" refType="w" fact="0.9765"/>
              <dgm:constr type="t" for="ch" forName="ParentBackground1" refType="h" fact="0.1262"/>
              <dgm:constr type="w" for="ch" forName="ParentBackground1" refType="w" fact="0.0987"/>
              <dgm:constr type="h" for="ch" forName="ParentBackground1" refType="h" fact="0.5319"/>
              <dgm:constr type="r" for="ch" forName="Child1" refType="w" fact="0.9765"/>
              <dgm:constr type="t" for="ch" forName="Child1" refType="h" fact="0.6876"/>
              <dgm:constr type="w" for="ch" forName="Child1" refType="w" fact="0.0987"/>
              <dgm:constr type="h" for="ch" forName="Child1" refType="h" fact="0.3124"/>
            </dgm:constrLst>
          </dgm:if>
          <dgm:if name="Name26" axis="ch" ptType="node" func="cnt" op="equ" val="10">
            <dgm:alg type="composite">
              <dgm:param type="ar" val="5.9769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7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r" for="ch" forName="Parent10" refType="w" fact="0.0795"/>
              <dgm:constr type="t" for="ch" forName="Parent10" refType="h" fact="0.2022"/>
              <dgm:constr type="w" for="ch" forName="Parent10" refType="w" fact="0.0636"/>
              <dgm:constr type="h" for="ch" forName="Parent10" refType="h" fact="0.3799"/>
              <dgm:constr type="r" for="ch" forName="Parent9" refType="w" fact="0.178"/>
              <dgm:constr type="t" for="ch" forName="Parent9" refType="h" fact="0.2022"/>
              <dgm:constr type="w" for="ch" forName="Parent9" refType="w" fact="0.0636"/>
              <dgm:constr type="h" for="ch" forName="Parent9" refType="h" fact="0.3799"/>
              <dgm:constr type="r" for="ch" forName="Parent8" refType="w" fact="0.2765"/>
              <dgm:constr type="t" for="ch" forName="Parent8" refType="h" fact="0.2022"/>
              <dgm:constr type="w" for="ch" forName="Parent8" refType="w" fact="0.0636"/>
              <dgm:constr type="h" for="ch" forName="Parent8" refType="h" fact="0.3799"/>
              <dgm:constr type="r" for="ch" forName="Parent7" refType="w" fact="0.375"/>
              <dgm:constr type="t" for="ch" forName="Parent7" refType="h" fact="0.2022"/>
              <dgm:constr type="w" for="ch" forName="Parent7" refType="w" fact="0.0636"/>
              <dgm:constr type="h" for="ch" forName="Parent7" refType="h" fact="0.3799"/>
              <dgm:constr type="r" for="ch" forName="Parent6" refType="w" fact="0.4736"/>
              <dgm:constr type="t" for="ch" forName="Parent6" refType="h" fact="0.2022"/>
              <dgm:constr type="w" for="ch" forName="Parent6" refType="w" fact="0.0636"/>
              <dgm:constr type="h" for="ch" forName="Parent6" refType="h" fact="0.3799"/>
              <dgm:constr type="r" for="ch" forName="Parent5" refType="w" fact="0.5721"/>
              <dgm:constr type="t" for="ch" forName="Parent5" refType="h" fact="0.2022"/>
              <dgm:constr type="w" for="ch" forName="Parent5" refType="w" fact="0.0636"/>
              <dgm:constr type="h" for="ch" forName="Parent5" refType="h" fact="0.3799"/>
              <dgm:constr type="r" for="ch" forName="Parent4" refType="w" fact="0.6706"/>
              <dgm:constr type="t" for="ch" forName="Parent4" refType="h" fact="0.2022"/>
              <dgm:constr type="w" for="ch" forName="Parent4" refType="w" fact="0.0636"/>
              <dgm:constr type="h" for="ch" forName="Parent4" refType="h" fact="0.3799"/>
              <dgm:constr type="r" for="ch" forName="Parent3" refType="w" fact="0.7691"/>
              <dgm:constr type="t" for="ch" forName="Parent3" refType="h" fact="0.2022"/>
              <dgm:constr type="w" for="ch" forName="Parent3" refType="w" fact="0.0636"/>
              <dgm:constr type="h" for="ch" forName="Parent3" refType="h" fact="0.3799"/>
              <dgm:constr type="r" for="ch" forName="Parent2" refType="w" fact="0.8676"/>
              <dgm:constr type="t" for="ch" forName="Parent2" refType="h" fact="0.2022"/>
              <dgm:constr type="w" for="ch" forName="Parent2" refType="w" fact="0.0636"/>
              <dgm:constr type="h" for="ch" forName="Parent2" refType="h" fact="0.3799"/>
              <dgm:constr type="r" for="ch" forName="Parent1" refType="w" fact="0.9662"/>
              <dgm:constr type="t" for="ch" forName="Parent1" refType="h" fact="0.2022"/>
              <dgm:constr type="w" for="ch" forName="Parent1" refType="w" fact="0.0636"/>
              <dgm:constr type="h" for="ch" forName="Parent1" refType="h" fact="0.3799"/>
              <dgm:constr type="r" for="ch" forName="Accent10" refType="w" fact="0.0953"/>
              <dgm:constr type="t" for="ch" forName="Accent10" refType="h" fact="0.1072"/>
              <dgm:constr type="w" for="ch" forName="Accent10" refType="w" fact="0.0953"/>
              <dgm:constr type="h" for="ch" forName="Accent10" refType="h" fact="0.5699"/>
              <dgm:constr type="r" for="ch" forName="ParentBackground10" refType="w" fact="0.0922"/>
              <dgm:constr type="t" for="ch" forName="ParentBackground10" refType="h" fact="0.1262"/>
              <dgm:constr type="w" for="ch" forName="ParentBackground10" refType="w" fact="0.089"/>
              <dgm:constr type="h" for="ch" forName="ParentBackground10" refType="h" fact="0.5319"/>
              <dgm:constr type="r" for="ch" forName="Child10" refType="w" fact="0.0922"/>
              <dgm:constr type="t" for="ch" forName="Child10" refType="h" fact="0.6876"/>
              <dgm:constr type="w" for="ch" forName="Child10" refType="w" fact="0.089"/>
              <dgm:constr type="h" for="ch" forName="Child10" refType="h" fact="0.3124"/>
              <dgm:constr type="r" for="ch" forName="Accent9" refType="w" fact="0.2136"/>
              <dgm:constr type="t" for="ch" forName="Accent9" refType="h" fact="-0.0109"/>
              <dgm:constr type="w" for="ch" forName="Accent9" refType="w" fact="0.1348"/>
              <dgm:constr type="h" for="ch" forName="Accent9" refType="h" fact="0.806"/>
              <dgm:constr type="r" for="ch" forName="ParentBackground9" refType="w" fact="0.1907"/>
              <dgm:constr type="t" for="ch" forName="ParentBackground9" refType="h" fact="0.1262"/>
              <dgm:constr type="w" for="ch" forName="ParentBackground9" refType="w" fact="0.089"/>
              <dgm:constr type="h" for="ch" forName="ParentBackground9" refType="h" fact="0.5319"/>
              <dgm:constr type="r" for="ch" forName="Child9" refType="w" fact="0.1907"/>
              <dgm:constr type="t" for="ch" forName="Child9" refType="h" fact="0.6876"/>
              <dgm:constr type="w" for="ch" forName="Child9" refType="w" fact="0.089"/>
              <dgm:constr type="h" for="ch" forName="Child9" refType="h" fact="0.3124"/>
              <dgm:constr type="r" for="ch" forName="Accent8" refType="w" fact="0.3121"/>
              <dgm:constr type="t" for="ch" forName="Accent8" refType="h" fact="-0.0109"/>
              <dgm:constr type="w" for="ch" forName="Accent8" refType="w" fact="0.1348"/>
              <dgm:constr type="h" for="ch" forName="Accent8" refType="h" fact="0.806"/>
              <dgm:constr type="r" for="ch" forName="ParentBackground8" refType="w" fact="0.2892"/>
              <dgm:constr type="t" for="ch" forName="ParentBackground8" refType="h" fact="0.1262"/>
              <dgm:constr type="w" for="ch" forName="ParentBackground8" refType="w" fact="0.089"/>
              <dgm:constr type="h" for="ch" forName="ParentBackground8" refType="h" fact="0.5319"/>
              <dgm:constr type="r" for="ch" forName="Child8" refType="w" fact="0.2892"/>
              <dgm:constr type="t" for="ch" forName="Child8" refType="h" fact="0.6876"/>
              <dgm:constr type="w" for="ch" forName="Child8" refType="w" fact="0.089"/>
              <dgm:constr type="h" for="ch" forName="Child8" refType="h" fact="0.3124"/>
              <dgm:constr type="r" for="ch" forName="Accent7" refType="w" fact="0.4107"/>
              <dgm:constr type="t" for="ch" forName="Accent7" refType="h" fact="-0.0109"/>
              <dgm:constr type="w" for="ch" forName="Accent7" refType="w" fact="0.1348"/>
              <dgm:constr type="h" for="ch" forName="Accent7" refType="h" fact="0.806"/>
              <dgm:constr type="r" for="ch" forName="ParentBackground7" refType="w" fact="0.3877"/>
              <dgm:constr type="t" for="ch" forName="ParentBackground7" refType="h" fact="0.1262"/>
              <dgm:constr type="w" for="ch" forName="ParentBackground7" refType="w" fact="0.089"/>
              <dgm:constr type="h" for="ch" forName="ParentBackground7" refType="h" fact="0.5319"/>
              <dgm:constr type="r" for="ch" forName="Child7" refType="w" fact="0.3877"/>
              <dgm:constr type="t" for="ch" forName="Child7" refType="h" fact="0.6876"/>
              <dgm:constr type="w" for="ch" forName="Child7" refType="w" fact="0.089"/>
              <dgm:constr type="h" for="ch" forName="Child7" refType="h" fact="0.3124"/>
              <dgm:constr type="r" for="ch" forName="Accent6" refType="w" fact="0.5092"/>
              <dgm:constr type="t" for="ch" forName="Accent6" refType="h" fact="-0.0109"/>
              <dgm:constr type="w" for="ch" forName="Accent6" refType="w" fact="0.1348"/>
              <dgm:constr type="h" for="ch" forName="Accent6" refType="h" fact="0.806"/>
              <dgm:constr type="r" for="ch" forName="ParentBackground6" refType="w" fact="0.4863"/>
              <dgm:constr type="t" for="ch" forName="ParentBackground6" refType="h" fact="0.1262"/>
              <dgm:constr type="w" for="ch" forName="ParentBackground6" refType="w" fact="0.089"/>
              <dgm:constr type="h" for="ch" forName="ParentBackground6" refType="h" fact="0.5319"/>
              <dgm:constr type="r" for="ch" forName="Child6" refType="w" fact="0.4863"/>
              <dgm:constr type="t" for="ch" forName="Child6" refType="h" fact="0.6876"/>
              <dgm:constr type="w" for="ch" forName="Child6" refType="w" fact="0.089"/>
              <dgm:constr type="h" for="ch" forName="Child6" refType="h" fact="0.3124"/>
              <dgm:constr type="r" for="ch" forName="Accent5" refType="w" fact="0.6077"/>
              <dgm:constr type="t" for="ch" forName="Accent5" refType="h" fact="-0.0109"/>
              <dgm:constr type="w" for="ch" forName="Accent5" refType="w" fact="0.1348"/>
              <dgm:constr type="h" for="ch" forName="Accent5" refType="h" fact="0.806"/>
              <dgm:constr type="r" for="ch" forName="ParentBackground5" refType="w" fact="0.5848"/>
              <dgm:constr type="t" for="ch" forName="ParentBackground5" refType="h" fact="0.1262"/>
              <dgm:constr type="w" for="ch" forName="ParentBackground5" refType="w" fact="0.089"/>
              <dgm:constr type="h" for="ch" forName="ParentBackground5" refType="h" fact="0.5319"/>
              <dgm:constr type="r" for="ch" forName="Child5" refType="w" fact="0.5848"/>
              <dgm:constr type="t" for="ch" forName="Child5" refType="h" fact="0.6876"/>
              <dgm:constr type="w" for="ch" forName="Child5" refType="w" fact="0.089"/>
              <dgm:constr type="h" for="ch" forName="Child5" refType="h" fact="0.3124"/>
              <dgm:constr type="r" for="ch" forName="Accent4" refType="w" fact="0.7062"/>
              <dgm:constr type="t" for="ch" forName="Accent4" refType="h" fact="-0.0109"/>
              <dgm:constr type="w" for="ch" forName="Accent4" refType="w" fact="0.1348"/>
              <dgm:constr type="h" for="ch" forName="Accent4" refType="h" fact="0.806"/>
              <dgm:constr type="r" for="ch" forName="ParentBackground4" refType="w" fact="0.6833"/>
              <dgm:constr type="t" for="ch" forName="ParentBackground4" refType="h" fact="0.1262"/>
              <dgm:constr type="w" for="ch" forName="ParentBackground4" refType="w" fact="0.089"/>
              <dgm:constr type="h" for="ch" forName="ParentBackground4" refType="h" fact="0.5319"/>
              <dgm:constr type="r" for="ch" forName="Child4" refType="w" fact="0.6833"/>
              <dgm:constr type="t" for="ch" forName="Child4" refType="h" fact="0.6876"/>
              <dgm:constr type="w" for="ch" forName="Child4" refType="w" fact="0.089"/>
              <dgm:constr type="h" for="ch" forName="Child4" refType="h" fact="0.3124"/>
              <dgm:constr type="r" for="ch" forName="Accent3" refType="w" fact="0.8048"/>
              <dgm:constr type="t" for="ch" forName="Accent3" refType="h" fact="-0.0109"/>
              <dgm:constr type="w" for="ch" forName="Accent3" refType="w" fact="0.1348"/>
              <dgm:constr type="h" for="ch" forName="Accent3" refType="h" fact="0.806"/>
              <dgm:constr type="r" for="ch" forName="ParentBackground3" refType="w" fact="0.7818"/>
              <dgm:constr type="t" for="ch" forName="ParentBackground3" refType="h" fact="0.1262"/>
              <dgm:constr type="w" for="ch" forName="ParentBackground3" refType="w" fact="0.089"/>
              <dgm:constr type="h" for="ch" forName="ParentBackground3" refType="h" fact="0.5319"/>
              <dgm:constr type="r" for="ch" forName="Child3" refType="w" fact="0.7818"/>
              <dgm:constr type="t" for="ch" forName="Child3" refType="h" fact="0.6876"/>
              <dgm:constr type="w" for="ch" forName="Child3" refType="w" fact="0.089"/>
              <dgm:constr type="h" for="ch" forName="Child3" refType="h" fact="0.3124"/>
              <dgm:constr type="r" for="ch" forName="Accent2" refType="w" fact="0.9033"/>
              <dgm:constr type="t" for="ch" forName="Accent2" refType="h" fact="-0.0109"/>
              <dgm:constr type="w" for="ch" forName="Accent2" refType="w" fact="0.1348"/>
              <dgm:constr type="h" for="ch" forName="Accent2" refType="h" fact="0.806"/>
              <dgm:constr type="r" for="ch" forName="ParentBackground2" refType="w" fact="0.8804"/>
              <dgm:constr type="t" for="ch" forName="ParentBackground2" refType="h" fact="0.1262"/>
              <dgm:constr type="w" for="ch" forName="ParentBackground2" refType="w" fact="0.089"/>
              <dgm:constr type="h" for="ch" forName="ParentBackground2" refType="h" fact="0.5319"/>
              <dgm:constr type="r" for="ch" forName="Child2" refType="w" fact="0.8804"/>
              <dgm:constr type="t" for="ch" forName="Child2" refType="h" fact="0.6876"/>
              <dgm:constr type="w" for="ch" forName="Child2" refType="w" fact="0.089"/>
              <dgm:constr type="h" for="ch" forName="Child2" refType="h" fact="0.3124"/>
              <dgm:constr type="r" for="ch" forName="Accent1" refType="w" fact="1.0018"/>
              <dgm:constr type="t" for="ch" forName="Accent1" refType="h" fact="-0.0109"/>
              <dgm:constr type="w" for="ch" forName="Accent1" refType="w" fact="0.1348"/>
              <dgm:constr type="h" for="ch" forName="Accent1" refType="h" fact="0.806"/>
              <dgm:constr type="r" for="ch" forName="ParentBackground1" refType="w" fact="0.9789"/>
              <dgm:constr type="t" for="ch" forName="ParentBackground1" refType="h" fact="0.1262"/>
              <dgm:constr type="w" for="ch" forName="ParentBackground1" refType="w" fact="0.089"/>
              <dgm:constr type="h" for="ch" forName="ParentBackground1" refType="h" fact="0.5319"/>
              <dgm:constr type="r" for="ch" forName="Child1" refType="w" fact="0.9789"/>
              <dgm:constr type="t" for="ch" forName="Child1" refType="h" fact="0.6876"/>
              <dgm:constr type="w" for="ch" forName="Child1" refType="w" fact="0.089"/>
              <dgm:constr type="h" for="ch" forName="Child1" refType="h" fact="0.3124"/>
            </dgm:constrLst>
          </dgm:if>
          <dgm:else name="Name27">
            <dgm:alg type="composite">
              <dgm:param type="ar" val="6.5658"/>
            </dgm:alg>
            <dgm:constrLst>
              <dgm:constr type="primFontSz" for="des" forName="Child1" val="65"/>
              <dgm:constr type="primFontSz" for="des" forName="Parent1" val="65"/>
              <dgm:constr type="primFontSz" for="des" forName="Child1" refType="primFontSz" refFor="des" refForName="Parent1" op="lte"/>
              <dgm:constr type="primFontSz" for="des" forName="Child2" refType="primFontSz" refFor="des" refForName="Parent1" op="lte"/>
              <dgm:constr type="primFontSz" for="des" forName="Child3" refType="primFontSz" refFor="des" refForName="Parent1" op="lte"/>
              <dgm:constr type="primFontSz" for="des" forName="Child4" refType="primFontSz" refFor="des" refForName="Parent1" op="lte"/>
              <dgm:constr type="primFontSz" for="des" forName="Child5" refType="primFontSz" refFor="des" refForName="Parent1" op="lte"/>
              <dgm:constr type="primFontSz" for="des" forName="Child6" refType="primFontSz" refFor="des" refForName="Parent1" op="lte"/>
              <dgm:constr type="primFontSz" for="des" forName="Child7" refType="primFontSz" refFor="des" refForName="Parent1" op="lte"/>
              <dgm:constr type="primFontSz" for="des" forName="Child8" refType="primFontSz" refFor="des" refForName="Parent1" op="lte"/>
              <dgm:constr type="primFontSz" for="des" forName="Child9" refType="primFontSz" refFor="des" refForName="Parent1" op="lte"/>
              <dgm:constr type="primFontSz" for="des" forName="Child10" refType="primFontSz" refFor="des" refForName="Parent1" op="lte"/>
              <dgm:constr type="primFontSz" for="des" forName="Child11" refType="primFontSz" refFor="des" refForName="Parent1" op="lte"/>
              <dgm:constr type="primFontSz" for="des" forName="Child1" refType="primFontSz" refFor="des" refForName="Parent2" op="lte"/>
              <dgm:constr type="primFontSz" for="des" forName="Child2" refType="primFontSz" refFor="des" refForName="Parent2" op="lte"/>
              <dgm:constr type="primFontSz" for="des" forName="Child3" refType="primFontSz" refFor="des" refForName="Parent2" op="lte"/>
              <dgm:constr type="primFontSz" for="des" forName="Child4" refType="primFontSz" refFor="des" refForName="Parent2" op="lte"/>
              <dgm:constr type="primFontSz" for="des" forName="Child5" refType="primFontSz" refFor="des" refForName="Parent2" op="lte"/>
              <dgm:constr type="primFontSz" for="des" forName="Child6" refType="primFontSz" refFor="des" refForName="Parent2" op="lte"/>
              <dgm:constr type="primFontSz" for="des" forName="Child7" refType="primFontSz" refFor="des" refForName="Parent2" op="lte"/>
              <dgm:constr type="primFontSz" for="des" forName="Child8" refType="primFontSz" refFor="des" refForName="Parent2" op="lte"/>
              <dgm:constr type="primFontSz" for="des" forName="Child9" refType="primFontSz" refFor="des" refForName="Parent2" op="lte"/>
              <dgm:constr type="primFontSz" for="des" forName="Child10" refType="primFontSz" refFor="des" refForName="Parent2" op="lte"/>
              <dgm:constr type="primFontSz" for="des" forName="Child11" refType="primFontSz" refFor="des" refForName="Parent2" op="lte"/>
              <dgm:constr type="primFontSz" for="des" forName="Child1" refType="primFontSz" refFor="des" refForName="Parent3" op="lte"/>
              <dgm:constr type="primFontSz" for="des" forName="Child2" refType="primFontSz" refFor="des" refForName="Parent3" op="lte"/>
              <dgm:constr type="primFontSz" for="des" forName="Child3" refType="primFontSz" refFor="des" refForName="Parent3" op="lte"/>
              <dgm:constr type="primFontSz" for="des" forName="Child4" refType="primFontSz" refFor="des" refForName="Parent3" op="lte"/>
              <dgm:constr type="primFontSz" for="des" forName="Child5" refType="primFontSz" refFor="des" refForName="Parent3" op="lte"/>
              <dgm:constr type="primFontSz" for="des" forName="Child6" refType="primFontSz" refFor="des" refForName="Parent3" op="lte"/>
              <dgm:constr type="primFontSz" for="des" forName="Child7" refType="primFontSz" refFor="des" refForName="Parent3" op="lte"/>
              <dgm:constr type="primFontSz" for="des" forName="Child8" refType="primFontSz" refFor="des" refForName="Parent3" op="lte"/>
              <dgm:constr type="primFontSz" for="des" forName="Child9" refType="primFontSz" refFor="des" refForName="Parent3" op="lte"/>
              <dgm:constr type="primFontSz" for="des" forName="Child10" refType="primFontSz" refFor="des" refForName="Parent3" op="lte"/>
              <dgm:constr type="primFontSz" for="des" forName="Child11" refType="primFontSz" refFor="des" refForName="Parent3" op="lte"/>
              <dgm:constr type="primFontSz" for="des" forName="Child1" refType="primFontSz" refFor="des" refForName="Parent4" op="lte"/>
              <dgm:constr type="primFontSz" for="des" forName="Child2" refType="primFontSz" refFor="des" refForName="Parent4" op="lte"/>
              <dgm:constr type="primFontSz" for="des" forName="Child3" refType="primFontSz" refFor="des" refForName="Parent4" op="lte"/>
              <dgm:constr type="primFontSz" for="des" forName="Child4" refType="primFontSz" refFor="des" refForName="Parent4" op="lte"/>
              <dgm:constr type="primFontSz" for="des" forName="Child5" refType="primFontSz" refFor="des" refForName="Parent4" op="lte"/>
              <dgm:constr type="primFontSz" for="des" forName="Child6" refType="primFontSz" refFor="des" refForName="Parent4" op="lte"/>
              <dgm:constr type="primFontSz" for="des" forName="Child7" refType="primFontSz" refFor="des" refForName="Parent4" op="lte"/>
              <dgm:constr type="primFontSz" for="des" forName="Child8" refType="primFontSz" refFor="des" refForName="Parent4" op="lte"/>
              <dgm:constr type="primFontSz" for="des" forName="Child9" refType="primFontSz" refFor="des" refForName="Parent4" op="lte"/>
              <dgm:constr type="primFontSz" for="des" forName="Child10" refType="primFontSz" refFor="des" refForName="Parent4" op="lte"/>
              <dgm:constr type="primFontSz" for="des" forName="Child11" refType="primFontSz" refFor="des" refForName="Parent4" op="lte"/>
              <dgm:constr type="primFontSz" for="des" forName="Child1" refType="primFontSz" refFor="des" refForName="Parent5" op="lte"/>
              <dgm:constr type="primFontSz" for="des" forName="Child2" refType="primFontSz" refFor="des" refForName="Parent5" op="lte"/>
              <dgm:constr type="primFontSz" for="des" forName="Child3" refType="primFontSz" refFor="des" refForName="Parent5" op="lte"/>
              <dgm:constr type="primFontSz" for="des" forName="Child4" refType="primFontSz" refFor="des" refForName="Parent5" op="lte"/>
              <dgm:constr type="primFontSz" for="des" forName="Child5" refType="primFontSz" refFor="des" refForName="Parent5" op="lte"/>
              <dgm:constr type="primFontSz" for="des" forName="Child6" refType="primFontSz" refFor="des" refForName="Parent5" op="lte"/>
              <dgm:constr type="primFontSz" for="des" forName="Child7" refType="primFontSz" refFor="des" refForName="Parent5" op="lte"/>
              <dgm:constr type="primFontSz" for="des" forName="Child8" refType="primFontSz" refFor="des" refForName="Parent5" op="lte"/>
              <dgm:constr type="primFontSz" for="des" forName="Child9" refType="primFontSz" refFor="des" refForName="Parent5" op="lte"/>
              <dgm:constr type="primFontSz" for="des" forName="Child10" refType="primFontSz" refFor="des" refForName="Parent5" op="lte"/>
              <dgm:constr type="primFontSz" for="des" forName="Child11" refType="primFontSz" refFor="des" refForName="Parent5" op="lte"/>
              <dgm:constr type="primFontSz" for="des" forName="Child1" refType="primFontSz" refFor="des" refForName="Parent6" op="lte"/>
              <dgm:constr type="primFontSz" for="des" forName="Child2" refType="primFontSz" refFor="des" refForName="Parent6" op="lte"/>
              <dgm:constr type="primFontSz" for="des" forName="Child3" refType="primFontSz" refFor="des" refForName="Parent6" op="lte"/>
              <dgm:constr type="primFontSz" for="des" forName="Child4" refType="primFontSz" refFor="des" refForName="Parent6" op="lte"/>
              <dgm:constr type="primFontSz" for="des" forName="Child5" refType="primFontSz" refFor="des" refForName="Parent6" op="lte"/>
              <dgm:constr type="primFontSz" for="des" forName="Child6" refType="primFontSz" refFor="des" refForName="Parent6" op="lte"/>
              <dgm:constr type="primFontSz" for="des" forName="Child7" refType="primFontSz" refFor="des" refForName="Parent6" op="lte"/>
              <dgm:constr type="primFontSz" for="des" forName="Child8" refType="primFontSz" refFor="des" refForName="Parent6" op="lte"/>
              <dgm:constr type="primFontSz" for="des" forName="Child9" refType="primFontSz" refFor="des" refForName="Parent6" op="lte"/>
              <dgm:constr type="primFontSz" for="des" forName="Child10" refType="primFontSz" refFor="des" refForName="Parent6" op="lte"/>
              <dgm:constr type="primFontSz" for="des" forName="Child11" refType="primFontSz" refFor="des" refForName="Parent6" op="lte"/>
              <dgm:constr type="primFontSz" for="des" forName="Child1" refType="primFontSz" refFor="des" refForName="Parent7" op="lte"/>
              <dgm:constr type="primFontSz" for="des" forName="Child2" refType="primFontSz" refFor="des" refForName="Parent7" op="lte"/>
              <dgm:constr type="primFontSz" for="des" forName="Child3" refType="primFontSz" refFor="des" refForName="Parent7" op="lte"/>
              <dgm:constr type="primFontSz" for="des" forName="Child4" refType="primFontSz" refFor="des" refForName="Parent7" op="lte"/>
              <dgm:constr type="primFontSz" for="des" forName="Child5" refType="primFontSz" refFor="des" refForName="Parent7" op="lte"/>
              <dgm:constr type="primFontSz" for="des" forName="Child6" refType="primFontSz" refFor="des" refForName="Parent7" op="lte"/>
              <dgm:constr type="primFontSz" for="des" forName="Child7" refType="primFontSz" refFor="des" refForName="Parent7" op="lte"/>
              <dgm:constr type="primFontSz" for="des" forName="Child8" refType="primFontSz" refFor="des" refForName="Parent7" op="lte"/>
              <dgm:constr type="primFontSz" for="des" forName="Child9" refType="primFontSz" refFor="des" refForName="Parent7" op="lte"/>
              <dgm:constr type="primFontSz" for="des" forName="Child10" refType="primFontSz" refFor="des" refForName="Parent7" op="lte"/>
              <dgm:constr type="primFontSz" for="des" forName="Child11" refType="primFontSz" refFor="des" refForName="Parent7" op="lte"/>
              <dgm:constr type="primFontSz" for="des" forName="Child1" refType="primFontSz" refFor="des" refForName="Parent8" op="lte"/>
              <dgm:constr type="primFontSz" for="des" forName="Child2" refType="primFontSz" refFor="des" refForName="Parent8" op="lte"/>
              <dgm:constr type="primFontSz" for="des" forName="Child3" refType="primFontSz" refFor="des" refForName="Parent8" op="lte"/>
              <dgm:constr type="primFontSz" for="des" forName="Child4" refType="primFontSz" refFor="des" refForName="Parent8" op="lte"/>
              <dgm:constr type="primFontSz" for="des" forName="Child5" refType="primFontSz" refFor="des" refForName="Parent8" op="lte"/>
              <dgm:constr type="primFontSz" for="des" forName="Child6" refType="primFontSz" refFor="des" refForName="Parent8" op="lte"/>
              <dgm:constr type="primFontSz" for="des" forName="Child7" refType="primFontSz" refFor="des" refForName="Parent8" op="lte"/>
              <dgm:constr type="primFontSz" for="des" forName="Child8" refType="primFontSz" refFor="des" refForName="Parent8" op="lte"/>
              <dgm:constr type="primFontSz" for="des" forName="Child9" refType="primFontSz" refFor="des" refForName="Parent8" op="lte"/>
              <dgm:constr type="primFontSz" for="des" forName="Child10" refType="primFontSz" refFor="des" refForName="Parent8" op="lte"/>
              <dgm:constr type="primFontSz" for="des" forName="Child11" refType="primFontSz" refFor="des" refForName="Parent8" op="lte"/>
              <dgm:constr type="primFontSz" for="des" forName="Child1" refType="primFontSz" refFor="des" refForName="Parent9" op="lte"/>
              <dgm:constr type="primFontSz" for="des" forName="Child2" refType="primFontSz" refFor="des" refForName="Parent9" op="lte"/>
              <dgm:constr type="primFontSz" for="des" forName="Child3" refType="primFontSz" refFor="des" refForName="Parent9" op="lte"/>
              <dgm:constr type="primFontSz" for="des" forName="Child4" refType="primFontSz" refFor="des" refForName="Parent9" op="lte"/>
              <dgm:constr type="primFontSz" for="des" forName="Child5" refType="primFontSz" refFor="des" refForName="Parent9" op="lte"/>
              <dgm:constr type="primFontSz" for="des" forName="Child6" refType="primFontSz" refFor="des" refForName="Parent9" op="lte"/>
              <dgm:constr type="primFontSz" for="des" forName="Child7" refType="primFontSz" refFor="des" refForName="Parent9" op="lte"/>
              <dgm:constr type="primFontSz" for="des" forName="Child8" refType="primFontSz" refFor="des" refForName="Parent9" op="lte"/>
              <dgm:constr type="primFontSz" for="des" forName="Child9" refType="primFontSz" refFor="des" refForName="Parent9" op="lte"/>
              <dgm:constr type="primFontSz" for="des" forName="Child10" refType="primFontSz" refFor="des" refForName="Parent9" op="lte"/>
              <dgm:constr type="primFontSz" for="des" forName="Child11" refType="primFontSz" refFor="des" refForName="Parent9" op="lte"/>
              <dgm:constr type="primFontSz" for="des" forName="Child1" refType="primFontSz" refFor="des" refForName="Parent10" op="lte"/>
              <dgm:constr type="primFontSz" for="des" forName="Child2" refType="primFontSz" refFor="des" refForName="Parent10" op="lte"/>
              <dgm:constr type="primFontSz" for="des" forName="Child3" refType="primFontSz" refFor="des" refForName="Parent10" op="lte"/>
              <dgm:constr type="primFontSz" for="des" forName="Child4" refType="primFontSz" refFor="des" refForName="Parent10" op="lte"/>
              <dgm:constr type="primFontSz" for="des" forName="Child5" refType="primFontSz" refFor="des" refForName="Parent10" op="lte"/>
              <dgm:constr type="primFontSz" for="des" forName="Child6" refType="primFontSz" refFor="des" refForName="Parent10" op="lte"/>
              <dgm:constr type="primFontSz" for="des" forName="Child7" refType="primFontSz" refFor="des" refForName="Parent10" op="lte"/>
              <dgm:constr type="primFontSz" for="des" forName="Child8" refType="primFontSz" refFor="des" refForName="Parent10" op="lte"/>
              <dgm:constr type="primFontSz" for="des" forName="Child9" refType="primFontSz" refFor="des" refForName="Parent10" op="lte"/>
              <dgm:constr type="primFontSz" for="des" forName="Child10" refType="primFontSz" refFor="des" refForName="Parent10" op="lte"/>
              <dgm:constr type="primFontSz" for="des" forName="Child11" refType="primFontSz" refFor="des" refForName="Parent10" op="lte"/>
              <dgm:constr type="primFontSz" for="des" forName="Child1" refType="primFontSz" refFor="des" refForName="Parent11" op="lte"/>
              <dgm:constr type="primFontSz" for="des" forName="Child2" refType="primFontSz" refFor="des" refForName="Parent11" op="lte"/>
              <dgm:constr type="primFontSz" for="des" forName="Child3" refType="primFontSz" refFor="des" refForName="Parent11" op="lte"/>
              <dgm:constr type="primFontSz" for="des" forName="Child4" refType="primFontSz" refFor="des" refForName="Parent11" op="lte"/>
              <dgm:constr type="primFontSz" for="des" forName="Child5" refType="primFontSz" refFor="des" refForName="Parent11" op="lte"/>
              <dgm:constr type="primFontSz" for="des" forName="Child6" refType="primFontSz" refFor="des" refForName="Parent11" op="lte"/>
              <dgm:constr type="primFontSz" for="des" forName="Child7" refType="primFontSz" refFor="des" refForName="Parent11" op="lte"/>
              <dgm:constr type="primFontSz" for="des" forName="Child8" refType="primFontSz" refFor="des" refForName="Parent11" op="lte"/>
              <dgm:constr type="primFontSz" for="des" forName="Child9" refType="primFontSz" refFor="des" refForName="Parent11" op="lte"/>
              <dgm:constr type="primFontSz" for="des" forName="Child10" refType="primFontSz" refFor="des" refForName="Parent11" op="lte"/>
              <dgm:constr type="primFontSz" for="des" forName="Child11" refType="primFontSz" refFor="des" refForName="Parent11" op="lte"/>
              <dgm:constr type="primFontSz" for="des" forName="Parent2" refType="primFontSz" refFor="des" refForName="Parent1" op="equ"/>
              <dgm:constr type="primFontSz" for="des" forName="Parent3" refType="primFontSz" refFor="des" refForName="Parent1" op="equ"/>
              <dgm:constr type="primFontSz" for="des" forName="Parent4" refType="primFontSz" refFor="des" refForName="Parent1" op="equ"/>
              <dgm:constr type="primFontSz" for="des" forName="Parent5" refType="primFontSz" refFor="des" refForName="Parent1" op="equ"/>
              <dgm:constr type="primFontSz" for="des" forName="Parent6" refType="primFontSz" refFor="des" refForName="Parent1" op="equ"/>
              <dgm:constr type="primFontSz" for="des" forName="Parent7" refType="primFontSz" refFor="des" refForName="Parent1" op="equ"/>
              <dgm:constr type="primFontSz" for="des" forName="Parent8" refType="primFontSz" refFor="des" refForName="Parent1" op="equ"/>
              <dgm:constr type="primFontSz" for="des" forName="Parent9" refType="primFontSz" refFor="des" refForName="Parent1" op="equ"/>
              <dgm:constr type="primFontSz" for="des" forName="Parent10" refType="primFontSz" refFor="des" refForName="Parent1" op="equ"/>
              <dgm:constr type="primFontSz" for="des" forName="Parent11" refType="primFontSz" refFor="des" refForName="Parent1" op="equ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primFontSz" for="des" forName="Child5" refType="primFontSz" refFor="des" refForName="Child1" op="equ"/>
              <dgm:constr type="primFontSz" for="des" forName="Child6" refType="primFontSz" refFor="des" refForName="Child1" op="equ"/>
              <dgm:constr type="primFontSz" for="des" forName="Child7" refType="primFontSz" refFor="des" refForName="Child1" op="equ"/>
              <dgm:constr type="primFontSz" for="des" forName="Child8" refType="primFontSz" refFor="des" refForName="Child1" op="equ"/>
              <dgm:constr type="primFontSz" for="des" forName="Child9" refType="primFontSz" refFor="des" refForName="Child1" op="equ"/>
              <dgm:constr type="primFontSz" for="des" forName="Child10" refType="primFontSz" refFor="des" refForName="Child1" op="equ"/>
              <dgm:constr type="primFontSz" for="des" forName="Child11" refType="primFontSz" refFor="des" refForName="Child1" op="equ"/>
              <dgm:constr type="r" for="ch" forName="Parent11" refType="w" fact="0.0723"/>
              <dgm:constr type="t" for="ch" forName="Parent11" refType="h" fact="0.2022"/>
              <dgm:constr type="w" for="ch" forName="Parent11" refType="w" fact="0.0579"/>
              <dgm:constr type="h" for="ch" forName="Parent11" refType="h" fact="0.3799"/>
              <dgm:constr type="r" for="ch" forName="Parent10" refType="w" fact="0.162"/>
              <dgm:constr type="t" for="ch" forName="Parent10" refType="h" fact="0.2022"/>
              <dgm:constr type="w" for="ch" forName="Parent10" refType="w" fact="0.0579"/>
              <dgm:constr type="h" for="ch" forName="Parent10" refType="h" fact="0.3799"/>
              <dgm:constr type="r" for="ch" forName="Parent9" refType="w" fact="0.2517"/>
              <dgm:constr type="t" for="ch" forName="Parent9" refType="h" fact="0.2022"/>
              <dgm:constr type="w" for="ch" forName="Parent9" refType="w" fact="0.0579"/>
              <dgm:constr type="h" for="ch" forName="Parent9" refType="h" fact="0.3799"/>
              <dgm:constr type="r" for="ch" forName="Parent8" refType="w" fact="0.3414"/>
              <dgm:constr type="t" for="ch" forName="Parent8" refType="h" fact="0.2022"/>
              <dgm:constr type="w" for="ch" forName="Parent8" refType="w" fact="0.0579"/>
              <dgm:constr type="h" for="ch" forName="Parent8" refType="h" fact="0.3799"/>
              <dgm:constr type="r" for="ch" forName="Parent7" refType="w" fact="0.4311"/>
              <dgm:constr type="t" for="ch" forName="Parent7" refType="h" fact="0.2022"/>
              <dgm:constr type="w" for="ch" forName="Parent7" refType="w" fact="0.0579"/>
              <dgm:constr type="h" for="ch" forName="Parent7" refType="h" fact="0.3799"/>
              <dgm:constr type="r" for="ch" forName="Parent6" refType="w" fact="0.5208"/>
              <dgm:constr type="t" for="ch" forName="Parent6" refType="h" fact="0.2022"/>
              <dgm:constr type="w" for="ch" forName="Parent6" refType="w" fact="0.0579"/>
              <dgm:constr type="h" for="ch" forName="Parent6" refType="h" fact="0.3799"/>
              <dgm:constr type="r" for="ch" forName="Parent5" refType="w" fact="0.6105"/>
              <dgm:constr type="t" for="ch" forName="Parent5" refType="h" fact="0.2022"/>
              <dgm:constr type="w" for="ch" forName="Parent5" refType="w" fact="0.0579"/>
              <dgm:constr type="h" for="ch" forName="Parent5" refType="h" fact="0.3799"/>
              <dgm:constr type="r" for="ch" forName="Parent4" refType="w" fact="0.7001"/>
              <dgm:constr type="t" for="ch" forName="Parent4" refType="h" fact="0.2022"/>
              <dgm:constr type="w" for="ch" forName="Parent4" refType="w" fact="0.0579"/>
              <dgm:constr type="h" for="ch" forName="Parent4" refType="h" fact="0.3799"/>
              <dgm:constr type="r" for="ch" forName="Parent3" refType="w" fact="0.7898"/>
              <dgm:constr type="t" for="ch" forName="Parent3" refType="h" fact="0.2022"/>
              <dgm:constr type="w" for="ch" forName="Parent3" refType="w" fact="0.0579"/>
              <dgm:constr type="h" for="ch" forName="Parent3" refType="h" fact="0.3799"/>
              <dgm:constr type="r" for="ch" forName="Parent2" refType="w" fact="0.8795"/>
              <dgm:constr type="t" for="ch" forName="Parent2" refType="h" fact="0.2022"/>
              <dgm:constr type="w" for="ch" forName="Parent2" refType="w" fact="0.0579"/>
              <dgm:constr type="h" for="ch" forName="Parent2" refType="h" fact="0.3799"/>
              <dgm:constr type="r" for="ch" forName="Parent1" refType="w" fact="0.9692"/>
              <dgm:constr type="t" for="ch" forName="Parent1" refType="h" fact="0.2022"/>
              <dgm:constr type="w" for="ch" forName="Parent1" refType="w" fact="0.0579"/>
              <dgm:constr type="h" for="ch" forName="Parent1" refType="h" fact="0.3799"/>
              <dgm:constr type="r" for="ch" forName="Accent11" refType="w" fact="0.0868"/>
              <dgm:constr type="t" for="ch" forName="Accent11" refType="h" fact="0.1072"/>
              <dgm:constr type="w" for="ch" forName="Accent11" refType="w" fact="0.0868"/>
              <dgm:constr type="h" for="ch" forName="Accent11" refType="h" fact="0.5699"/>
              <dgm:constr type="r" for="ch" forName="ParentBackground11" refType="w" fact="0.0839"/>
              <dgm:constr type="t" for="ch" forName="ParentBackground11" refType="h" fact="0.1262"/>
              <dgm:constr type="w" for="ch" forName="ParentBackground11" refType="w" fact="0.081"/>
              <dgm:constr type="h" for="ch" forName="ParentBackground11" refType="h" fact="0.5319"/>
              <dgm:constr type="r" for="ch" forName="Child11" refType="w" fact="0.0839"/>
              <dgm:constr type="t" for="ch" forName="Child11" refType="h" fact="0.6876"/>
              <dgm:constr type="w" for="ch" forName="Child11" refType="w" fact="0.081"/>
              <dgm:constr type="h" for="ch" forName="Child11" refType="h" fact="0.3124"/>
              <dgm:constr type="r" for="ch" forName="Accent10" refType="w" fact="0.1945"/>
              <dgm:constr type="t" for="ch" forName="Accent10" refType="h" fact="-0.0109"/>
              <dgm:constr type="w" for="ch" forName="Accent10" refType="w" fact="0.1228"/>
              <dgm:constr type="h" for="ch" forName="Accent10" refType="h" fact="0.806"/>
              <dgm:constr type="r" for="ch" forName="ParentBackground10" refType="w" fact="0.1736"/>
              <dgm:constr type="t" for="ch" forName="ParentBackground10" refType="h" fact="0.1262"/>
              <dgm:constr type="w" for="ch" forName="ParentBackground10" refType="w" fact="0.081"/>
              <dgm:constr type="h" for="ch" forName="ParentBackground10" refType="h" fact="0.5319"/>
              <dgm:constr type="r" for="ch" forName="Child10" refType="w" fact="0.1736"/>
              <dgm:constr type="t" for="ch" forName="Child10" refType="h" fact="0.6876"/>
              <dgm:constr type="w" for="ch" forName="Child10" refType="w" fact="0.081"/>
              <dgm:constr type="h" for="ch" forName="Child10" refType="h" fact="0.3124"/>
              <dgm:constr type="r" for="ch" forName="Accent9" refType="w" fact="0.2842"/>
              <dgm:constr type="t" for="ch" forName="Accent9" refType="h" fact="-0.0109"/>
              <dgm:constr type="w" for="ch" forName="Accent9" refType="w" fact="0.1228"/>
              <dgm:constr type="h" for="ch" forName="Accent9" refType="h" fact="0.806"/>
              <dgm:constr type="r" for="ch" forName="ParentBackground9" refType="w" fact="0.2633"/>
              <dgm:constr type="t" for="ch" forName="ParentBackground9" refType="h" fact="0.1262"/>
              <dgm:constr type="w" for="ch" forName="ParentBackground9" refType="w" fact="0.081"/>
              <dgm:constr type="h" for="ch" forName="ParentBackground9" refType="h" fact="0.5319"/>
              <dgm:constr type="r" for="ch" forName="Child9" refType="w" fact="0.2633"/>
              <dgm:constr type="t" for="ch" forName="Child9" refType="h" fact="0.6876"/>
              <dgm:constr type="w" for="ch" forName="Child9" refType="w" fact="0.081"/>
              <dgm:constr type="h" for="ch" forName="Child9" refType="h" fact="0.3124"/>
              <dgm:constr type="r" for="ch" forName="Accent8" refType="w" fact="0.3739"/>
              <dgm:constr type="t" for="ch" forName="Accent8" refType="h" fact="-0.0109"/>
              <dgm:constr type="w" for="ch" forName="Accent8" refType="w" fact="0.1228"/>
              <dgm:constr type="h" for="ch" forName="Accent8" refType="h" fact="0.806"/>
              <dgm:constr type="r" for="ch" forName="ParentBackground8" refType="w" fact="0.353"/>
              <dgm:constr type="t" for="ch" forName="ParentBackground8" refType="h" fact="0.1262"/>
              <dgm:constr type="w" for="ch" forName="ParentBackground8" refType="w" fact="0.081"/>
              <dgm:constr type="h" for="ch" forName="ParentBackground8" refType="h" fact="0.5319"/>
              <dgm:constr type="r" for="ch" forName="Child8" refType="w" fact="0.353"/>
              <dgm:constr type="t" for="ch" forName="Child8" refType="h" fact="0.6876"/>
              <dgm:constr type="w" for="ch" forName="Child8" refType="w" fact="0.081"/>
              <dgm:constr type="h" for="ch" forName="Child8" refType="h" fact="0.3124"/>
              <dgm:constr type="r" for="ch" forName="Accent7" refType="w" fact="0.4636"/>
              <dgm:constr type="t" for="ch" forName="Accent7" refType="h" fact="-0.0109"/>
              <dgm:constr type="w" for="ch" forName="Accent7" refType="w" fact="0.1228"/>
              <dgm:constr type="h" for="ch" forName="Accent7" refType="h" fact="0.806"/>
              <dgm:constr type="r" for="ch" forName="ParentBackground7" refType="w" fact="0.4427"/>
              <dgm:constr type="t" for="ch" forName="ParentBackground7" refType="h" fact="0.1262"/>
              <dgm:constr type="w" for="ch" forName="ParentBackground7" refType="w" fact="0.081"/>
              <dgm:constr type="h" for="ch" forName="ParentBackground7" refType="h" fact="0.5319"/>
              <dgm:constr type="r" for="ch" forName="Child7" refType="w" fact="0.4427"/>
              <dgm:constr type="t" for="ch" forName="Child7" refType="h" fact="0.6876"/>
              <dgm:constr type="w" for="ch" forName="Child7" refType="w" fact="0.081"/>
              <dgm:constr type="h" for="ch" forName="Child7" refType="h" fact="0.3124"/>
              <dgm:constr type="r" for="ch" forName="Accent6" refType="w" fact="0.5533"/>
              <dgm:constr type="t" for="ch" forName="Accent6" refType="h" fact="-0.0109"/>
              <dgm:constr type="w" for="ch" forName="Accent6" refType="w" fact="0.1228"/>
              <dgm:constr type="h" for="ch" forName="Accent6" refType="h" fact="0.806"/>
              <dgm:constr type="r" for="ch" forName="ParentBackground6" refType="w" fact="0.5323"/>
              <dgm:constr type="t" for="ch" forName="ParentBackground6" refType="h" fact="0.1262"/>
              <dgm:constr type="w" for="ch" forName="ParentBackground6" refType="w" fact="0.081"/>
              <dgm:constr type="h" for="ch" forName="ParentBackground6" refType="h" fact="0.5319"/>
              <dgm:constr type="r" for="ch" forName="Child6" refType="w" fact="0.5323"/>
              <dgm:constr type="t" for="ch" forName="Child6" refType="h" fact="0.6876"/>
              <dgm:constr type="w" for="ch" forName="Child6" refType="w" fact="0.081"/>
              <dgm:constr type="h" for="ch" forName="Child6" refType="h" fact="0.3124"/>
              <dgm:constr type="r" for="ch" forName="Accent5" refType="w" fact="0.6429"/>
              <dgm:constr type="t" for="ch" forName="Accent5" refType="h" fact="-0.0109"/>
              <dgm:constr type="w" for="ch" forName="Accent5" refType="w" fact="0.1228"/>
              <dgm:constr type="h" for="ch" forName="Accent5" refType="h" fact="0.806"/>
              <dgm:constr type="r" for="ch" forName="ParentBackground5" refType="w" fact="0.622"/>
              <dgm:constr type="t" for="ch" forName="ParentBackground5" refType="h" fact="0.1262"/>
              <dgm:constr type="w" for="ch" forName="ParentBackground5" refType="w" fact="0.081"/>
              <dgm:constr type="h" for="ch" forName="ParentBackground5" refType="h" fact="0.5319"/>
              <dgm:constr type="r" for="ch" forName="Child5" refType="w" fact="0.622"/>
              <dgm:constr type="t" for="ch" forName="Child5" refType="h" fact="0.6876"/>
              <dgm:constr type="w" for="ch" forName="Child5" refType="w" fact="0.081"/>
              <dgm:constr type="h" for="ch" forName="Child5" refType="h" fact="0.3124"/>
              <dgm:constr type="r" for="ch" forName="Accent4" refType="w" fact="0.7326"/>
              <dgm:constr type="t" for="ch" forName="Accent4" refType="h" fact="-0.0109"/>
              <dgm:constr type="w" for="ch" forName="Accent4" refType="w" fact="0.1228"/>
              <dgm:constr type="h" for="ch" forName="Accent4" refType="h" fact="0.806"/>
              <dgm:constr type="r" for="ch" forName="ParentBackground4" refType="w" fact="0.7117"/>
              <dgm:constr type="t" for="ch" forName="ParentBackground4" refType="h" fact="0.1262"/>
              <dgm:constr type="w" for="ch" forName="ParentBackground4" refType="w" fact="0.081"/>
              <dgm:constr type="h" for="ch" forName="ParentBackground4" refType="h" fact="0.5319"/>
              <dgm:constr type="r" for="ch" forName="Child4" refType="w" fact="0.7117"/>
              <dgm:constr type="t" for="ch" forName="Child4" refType="h" fact="0.6876"/>
              <dgm:constr type="w" for="ch" forName="Child4" refType="w" fact="0.081"/>
              <dgm:constr type="h" for="ch" forName="Child4" refType="h" fact="0.3124"/>
              <dgm:constr type="r" for="ch" forName="Accent3" refType="w" fact="0.8223"/>
              <dgm:constr type="t" for="ch" forName="Accent3" refType="h" fact="-0.0109"/>
              <dgm:constr type="w" for="ch" forName="Accent3" refType="w" fact="0.1228"/>
              <dgm:constr type="h" for="ch" forName="Accent3" refType="h" fact="0.806"/>
              <dgm:constr type="r" for="ch" forName="ParentBackground3" refType="w" fact="0.8014"/>
              <dgm:constr type="t" for="ch" forName="ParentBackground3" refType="h" fact="0.1262"/>
              <dgm:constr type="w" for="ch" forName="ParentBackground3" refType="w" fact="0.081"/>
              <dgm:constr type="h" for="ch" forName="ParentBackground3" refType="h" fact="0.5319"/>
              <dgm:constr type="r" for="ch" forName="Child3" refType="w" fact="0.8014"/>
              <dgm:constr type="t" for="ch" forName="Child3" refType="h" fact="0.6876"/>
              <dgm:constr type="w" for="ch" forName="Child3" refType="w" fact="0.081"/>
              <dgm:constr type="h" for="ch" forName="Child3" refType="h" fact="0.3124"/>
              <dgm:constr type="r" for="ch" forName="Accent2" refType="w" fact="0.912"/>
              <dgm:constr type="t" for="ch" forName="Accent2" refType="h" fact="-0.0109"/>
              <dgm:constr type="w" for="ch" forName="Accent2" refType="w" fact="0.1228"/>
              <dgm:constr type="h" for="ch" forName="Accent2" refType="h" fact="0.806"/>
              <dgm:constr type="r" for="ch" forName="ParentBackground2" refType="w" fact="0.8911"/>
              <dgm:constr type="t" for="ch" forName="ParentBackground2" refType="h" fact="0.1262"/>
              <dgm:constr type="w" for="ch" forName="ParentBackground2" refType="w" fact="0.081"/>
              <dgm:constr type="h" for="ch" forName="ParentBackground2" refType="h" fact="0.5319"/>
              <dgm:constr type="r" for="ch" forName="Child2" refType="w" fact="0.8911"/>
              <dgm:constr type="t" for="ch" forName="Child2" refType="h" fact="0.6876"/>
              <dgm:constr type="w" for="ch" forName="Child2" refType="w" fact="0.081"/>
              <dgm:constr type="h" for="ch" forName="Child2" refType="h" fact="0.3124"/>
              <dgm:constr type="r" for="ch" forName="Accent1" refType="w" fact="1.0017"/>
              <dgm:constr type="t" for="ch" forName="Accent1" refType="h" fact="-0.0109"/>
              <dgm:constr type="w" for="ch" forName="Accent1" refType="w" fact="0.1228"/>
              <dgm:constr type="h" for="ch" forName="Accent1" refType="h" fact="0.806"/>
              <dgm:constr type="r" for="ch" forName="ParentBackground1" refType="w" fact="0.9808"/>
              <dgm:constr type="t" for="ch" forName="ParentBackground1" refType="h" fact="0.1262"/>
              <dgm:constr type="w" for="ch" forName="ParentBackground1" refType="w" fact="0.081"/>
              <dgm:constr type="h" for="ch" forName="ParentBackground1" refType="h" fact="0.5319"/>
              <dgm:constr type="r" for="ch" forName="Child1" refType="w" fact="0.9808"/>
              <dgm:constr type="t" for="ch" forName="Child1" refType="h" fact="0.6876"/>
              <dgm:constr type="w" for="ch" forName="Child1" refType="w" fact="0.081"/>
              <dgm:constr type="h" for="ch" forName="Child1" refType="h" fact="0.3124"/>
            </dgm:constrLst>
          </dgm:else>
        </dgm:choose>
      </dgm:else>
    </dgm:choose>
    <dgm:forEach name="wrapper" axis="self" ptType="parTrans">
      <dgm:forEach name="accentRepeat" axis="self">
        <dgm:layoutNode name="Accent" styleLbl="node1">
          <dgm:alg type="sp"/>
          <dgm:choose name="Name28">
            <dgm:if name="Name29" axis="followSib" ptType="node" func="cnt" op="equ" val="0">
              <dgm:shape xmlns:r="http://schemas.openxmlformats.org/officeDocument/2006/relationships" type="ellipse" r:blip="">
                <dgm:adjLst/>
              </dgm:shape>
            </dgm:if>
            <dgm:else name="Name30">
              <dgm:choose name="Name31">
                <dgm:if name="Name32" axis="precedSib" ptType="node" func="cnt" op="equ" val="10">
                  <dgm:shape xmlns:r="http://schemas.openxmlformats.org/officeDocument/2006/relationships" type="ellipse" r:blip="">
                    <dgm:adjLst/>
                  </dgm:shape>
                </dgm:if>
                <dgm:else name="Name33">
                  <dgm:choose name="Name34">
                    <dgm:if name="Name35" func="var" arg="dir" op="equ" val="norm">
                      <dgm:shape xmlns:r="http://schemas.openxmlformats.org/officeDocument/2006/relationships" rot="45" type="teardrop" r:blip="">
                        <dgm:adjLst>
                          <dgm:adj idx="1" val="1"/>
                        </dgm:adjLst>
                      </dgm:shape>
                    </dgm:if>
                    <dgm:else name="Name36">
                      <dgm:shape xmlns:r="http://schemas.openxmlformats.org/officeDocument/2006/relationships" rot="225" type="teardrop" r:blip="">
                        <dgm:adjLst>
                          <dgm:adj idx="1" val="1"/>
                        </dgm:adjLst>
                      </dgm:shape>
                    </dgm:else>
                  </dgm:choose>
                </dgm:else>
              </dgm:choose>
            </dgm:else>
          </dgm:choose>
          <dgm:presOf/>
        </dgm:layoutNode>
      </dgm:forEach>
      <dgm:forEach name="parentBackgroundRepeat" axis="self">
        <dgm:layoutNode name="ParentBackground" styleLbl="fgAcc1">
          <dgm:alg type="sp"/>
          <dgm:shape xmlns:r="http://schemas.openxmlformats.org/officeDocument/2006/relationships" type="ellipse" r:blip="">
            <dgm:adjLst/>
          </dgm:shape>
          <dgm:presOf axis="self" ptType="node"/>
        </dgm:layoutNode>
      </dgm:forEach>
    </dgm:forEach>
    <dgm:forEach name="Name37" axis="ch" ptType="node" st="11" cnt="1">
      <dgm:layoutNode name="Accent11">
        <dgm:alg type="sp"/>
        <dgm:shape xmlns:r="http://schemas.openxmlformats.org/officeDocument/2006/relationships" r:blip="">
          <dgm:adjLst/>
        </dgm:shape>
        <dgm:presOf/>
        <dgm:constrLst/>
        <dgm:forEach name="Name38" ref="accentRepeat"/>
      </dgm:layoutNode>
      <dgm:layoutNode name="ParentBackground11">
        <dgm:alg type="sp"/>
        <dgm:shape xmlns:r="http://schemas.openxmlformats.org/officeDocument/2006/relationships" r:blip="">
          <dgm:adjLst/>
        </dgm:shape>
        <dgm:presOf/>
        <dgm:forEach name="Name39" ref="parentBackgroundRepeat"/>
      </dgm:layoutNode>
      <dgm:choose name="Name40">
        <dgm:if name="Name41" axis="ch" ptType="node" func="cnt" op="gte" val="1">
          <dgm:layoutNode name="Child1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2"/>
      </dgm:choose>
      <dgm:layoutNode name="Parent1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3" axis="ch" ptType="node" st="10" cnt="1">
      <dgm:layoutNode name="Accent10">
        <dgm:alg type="sp"/>
        <dgm:shape xmlns:r="http://schemas.openxmlformats.org/officeDocument/2006/relationships" r:blip="">
          <dgm:adjLst/>
        </dgm:shape>
        <dgm:presOf/>
        <dgm:constrLst/>
        <dgm:forEach name="Name44" ref="accentRepeat"/>
      </dgm:layoutNode>
      <dgm:layoutNode name="ParentBackground10">
        <dgm:alg type="sp"/>
        <dgm:shape xmlns:r="http://schemas.openxmlformats.org/officeDocument/2006/relationships" r:blip="">
          <dgm:adjLst/>
        </dgm:shape>
        <dgm:presOf/>
        <dgm:forEach name="Name45" ref="parentBackgroundRepeat"/>
      </dgm:layoutNode>
      <dgm:choose name="Name46">
        <dgm:if name="Name47" axis="ch" ptType="node" func="cnt" op="gte" val="1">
          <dgm:layoutNode name="Child10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48"/>
      </dgm:choose>
      <dgm:layoutNode name="Parent10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9" axis="ch" ptType="node" st="9" cnt="1">
      <dgm:layoutNode name="Accent9">
        <dgm:alg type="sp"/>
        <dgm:shape xmlns:r="http://schemas.openxmlformats.org/officeDocument/2006/relationships" r:blip="">
          <dgm:adjLst/>
        </dgm:shape>
        <dgm:presOf/>
        <dgm:constrLst/>
        <dgm:forEach name="Name50" ref="accentRepeat"/>
      </dgm:layoutNode>
      <dgm:layoutNode name="ParentBackground9">
        <dgm:alg type="sp"/>
        <dgm:shape xmlns:r="http://schemas.openxmlformats.org/officeDocument/2006/relationships" r:blip="">
          <dgm:adjLst/>
        </dgm:shape>
        <dgm:presOf/>
        <dgm:forEach name="Name51" ref="parentBackgroundRepeat"/>
      </dgm:layoutNode>
      <dgm:choose name="Name52">
        <dgm:if name="Name53" axis="ch" ptType="node" func="cnt" op="gte" val="1">
          <dgm:layoutNode name="Child9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54"/>
      </dgm:choose>
      <dgm:layoutNode name="Parent9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55" axis="ch" ptType="node" st="8" cnt="1">
      <dgm:layoutNode name="Accent8">
        <dgm:alg type="sp"/>
        <dgm:shape xmlns:r="http://schemas.openxmlformats.org/officeDocument/2006/relationships" r:blip="">
          <dgm:adjLst/>
        </dgm:shape>
        <dgm:presOf/>
        <dgm:constrLst/>
        <dgm:forEach name="Name56" ref="accentRepeat"/>
      </dgm:layoutNode>
      <dgm:layoutNode name="ParentBackground8">
        <dgm:alg type="sp"/>
        <dgm:shape xmlns:r="http://schemas.openxmlformats.org/officeDocument/2006/relationships" r:blip="">
          <dgm:adjLst/>
        </dgm:shape>
        <dgm:presOf/>
        <dgm:forEach name="Name57" ref="parentBackgroundRepeat"/>
      </dgm:layoutNode>
      <dgm:choose name="Name58">
        <dgm:if name="Name59" axis="ch" ptType="node" func="cnt" op="gte" val="1">
          <dgm:layoutNode name="Child8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0"/>
      </dgm:choose>
      <dgm:layoutNode name="Parent8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1" axis="ch" ptType="node" st="7" cnt="1">
      <dgm:layoutNode name="Accent7">
        <dgm:alg type="sp"/>
        <dgm:shape xmlns:r="http://schemas.openxmlformats.org/officeDocument/2006/relationships" r:blip="">
          <dgm:adjLst/>
        </dgm:shape>
        <dgm:presOf/>
        <dgm:constrLst/>
        <dgm:forEach name="Name62" ref="accentRepeat"/>
      </dgm:layoutNode>
      <dgm:layoutNode name="ParentBackground7">
        <dgm:alg type="sp"/>
        <dgm:shape xmlns:r="http://schemas.openxmlformats.org/officeDocument/2006/relationships" r:blip="">
          <dgm:adjLst/>
        </dgm:shape>
        <dgm:presOf/>
        <dgm:forEach name="Name63" ref="parentBackgroundRepeat"/>
      </dgm:layoutNode>
      <dgm:choose name="Name64">
        <dgm:if name="Name65" axis="ch" ptType="node" func="cnt" op="gte" val="1">
          <dgm:layoutNode name="Child7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66"/>
      </dgm:choose>
      <dgm:layoutNode name="Parent7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67" axis="ch" ptType="node" st="6" cnt="1">
      <dgm:layoutNode name="Accent6">
        <dgm:alg type="sp"/>
        <dgm:shape xmlns:r="http://schemas.openxmlformats.org/officeDocument/2006/relationships" r:blip="">
          <dgm:adjLst/>
        </dgm:shape>
        <dgm:presOf/>
        <dgm:constrLst/>
        <dgm:forEach name="Name68" ref="accentRepeat"/>
      </dgm:layoutNode>
      <dgm:layoutNode name="ParentBackground6">
        <dgm:alg type="sp"/>
        <dgm:shape xmlns:r="http://schemas.openxmlformats.org/officeDocument/2006/relationships" r:blip="">
          <dgm:adjLst/>
        </dgm:shape>
        <dgm:presOf/>
        <dgm:forEach name="Name69" ref="parentBackgroundRepeat"/>
      </dgm:layoutNode>
      <dgm:choose name="Name70">
        <dgm:if name="Name71" axis="ch" ptType="node" func="cnt" op="gte" val="1">
          <dgm:layoutNode name="Child6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2"/>
      </dgm:choose>
      <dgm:layoutNode name="Parent6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3" axis="ch" ptType="node" st="5" cnt="1">
      <dgm:layoutNode name="Accent5">
        <dgm:alg type="sp"/>
        <dgm:shape xmlns:r="http://schemas.openxmlformats.org/officeDocument/2006/relationships" r:blip="">
          <dgm:adjLst/>
        </dgm:shape>
        <dgm:presOf/>
        <dgm:constrLst/>
        <dgm:forEach name="Name74" ref="accentRepeat"/>
      </dgm:layoutNode>
      <dgm:layoutNode name="ParentBackground5">
        <dgm:alg type="sp"/>
        <dgm:shape xmlns:r="http://schemas.openxmlformats.org/officeDocument/2006/relationships" r:blip="">
          <dgm:adjLst/>
        </dgm:shape>
        <dgm:presOf/>
        <dgm:forEach name="Name75" ref="parentBackgroundRepeat"/>
      </dgm:layoutNode>
      <dgm:choose name="Name76">
        <dgm:if name="Name77" axis="ch" ptType="node" func="cnt" op="gte" val="1">
          <dgm:layoutNode name="Child5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78"/>
      </dgm:choose>
      <dgm:layoutNode name="Parent5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79" axis="ch" ptType="node" st="4" cnt="1">
      <dgm:layoutNode name="Accent4">
        <dgm:alg type="sp"/>
        <dgm:shape xmlns:r="http://schemas.openxmlformats.org/officeDocument/2006/relationships" r:blip="">
          <dgm:adjLst/>
        </dgm:shape>
        <dgm:presOf/>
        <dgm:constrLst/>
        <dgm:forEach name="Name80" ref="accentRepeat"/>
      </dgm:layoutNode>
      <dgm:layoutNode name="ParentBackground4">
        <dgm:alg type="sp"/>
        <dgm:shape xmlns:r="http://schemas.openxmlformats.org/officeDocument/2006/relationships" r:blip="">
          <dgm:adjLst/>
        </dgm:shape>
        <dgm:presOf/>
        <dgm:forEach name="Name81" ref="parentBackgroundRepeat"/>
      </dgm:layoutNode>
      <dgm:choose name="Name82">
        <dgm:if name="Name83" axis="ch" ptType="node" func="cnt" op="gte" val="1">
          <dgm:layoutNode name="Child4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84"/>
      </dgm:choose>
      <dgm:layoutNode name="Parent4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85" axis="ch" ptType="node" st="3" cnt="1">
      <dgm:layoutNode name="Accent3">
        <dgm:alg type="sp"/>
        <dgm:shape xmlns:r="http://schemas.openxmlformats.org/officeDocument/2006/relationships" r:blip="">
          <dgm:adjLst/>
        </dgm:shape>
        <dgm:presOf/>
        <dgm:constrLst/>
        <dgm:forEach name="Name86" ref="accentRepeat"/>
      </dgm:layoutNode>
      <dgm:layoutNode name="ParentBackground3">
        <dgm:alg type="sp"/>
        <dgm:shape xmlns:r="http://schemas.openxmlformats.org/officeDocument/2006/relationships" r:blip="">
          <dgm:adjLst/>
        </dgm:shape>
        <dgm:presOf/>
        <dgm:forEach name="Name87" ref="parentBackgroundRepeat"/>
      </dgm:layoutNode>
      <dgm:choose name="Name88">
        <dgm:if name="Name89" axis="ch" ptType="node" func="cnt" op="gte" val="1">
          <dgm:layoutNode name="Child3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0"/>
      </dgm:choose>
      <dgm:layoutNode name="Parent3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1" axis="ch" ptType="node" st="2" cnt="1">
      <dgm:layoutNode name="Accent2">
        <dgm:alg type="sp"/>
        <dgm:shape xmlns:r="http://schemas.openxmlformats.org/officeDocument/2006/relationships" r:blip="">
          <dgm:adjLst/>
        </dgm:shape>
        <dgm:presOf/>
        <dgm:constrLst/>
        <dgm:forEach name="Name92" ref="accentRepeat"/>
      </dgm:layoutNode>
      <dgm:layoutNode name="ParentBackground2" styleLbl="fgAcc1">
        <dgm:alg type="sp"/>
        <dgm:shape xmlns:r="http://schemas.openxmlformats.org/officeDocument/2006/relationships" r:blip="">
          <dgm:adjLst/>
        </dgm:shape>
        <dgm:presOf/>
        <dgm:forEach name="Name93" ref="parentBackgroundRepeat"/>
      </dgm:layoutNode>
      <dgm:choose name="Name94">
        <dgm:if name="Name95" axis="ch" ptType="node" func="cnt" op="gte" val="1">
          <dgm:layoutNode name="Child2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96"/>
      </dgm:choose>
      <dgm:layoutNode name="Parent2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97" axis="ch" ptType="node" cnt="1">
      <dgm:layoutNode name="Accent1">
        <dgm:alg type="sp"/>
        <dgm:shape xmlns:r="http://schemas.openxmlformats.org/officeDocument/2006/relationships" r:blip="">
          <dgm:adjLst/>
        </dgm:shape>
        <dgm:presOf/>
        <dgm:constrLst/>
        <dgm:forEach name="Name98" ref="accentRepeat"/>
      </dgm:layoutNode>
      <dgm:layoutNode name="ParentBackground1">
        <dgm:alg type="sp"/>
        <dgm:shape xmlns:r="http://schemas.openxmlformats.org/officeDocument/2006/relationships" r:blip="">
          <dgm:adjLst/>
        </dgm:shape>
        <dgm:presOf/>
        <dgm:forEach name="Name99" ref="parentBackgroundRepeat"/>
      </dgm:layoutNode>
      <dgm:choose name="Name100">
        <dgm:if name="Name101" axis="ch" ptType="node" func="cnt" op="gte" val="1">
          <dgm:layoutNode name="Child1" styleLbl="revTx">
            <dgm:varLst>
              <dgm:chMax val="0"/>
              <dgm:chPref val="0"/>
              <dgm:bulletEnabled val="1"/>
            </dgm:varLst>
            <dgm:alg type="tx">
              <dgm:param type="stBulletLvl" val="1"/>
              <dgm:param type="parTxLTRAlign" val="l"/>
              <dgm:param type="txAnchorVert" val="t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if>
        <dgm:else name="Name102"/>
      </dgm:choose>
      <dgm:layoutNode name="Parent1" styleLbl="revTx">
        <dgm:varLst>
          <dgm:chMax val="1"/>
          <dgm:chPref val="1"/>
          <dgm:bulletEnabled val="1"/>
        </dgm:varLst>
        <dgm:alg type="tx">
          <dgm:param type="shpTxLTRAlign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0.13952</cdr:x>
      <cdr:y>0.89196</cdr:y>
    </cdr:from>
    <cdr:to>
      <cdr:x>0.922</cdr:x>
      <cdr:y>0.9273</cdr:y>
    </cdr:to>
    <cdr:sp macro="" textlink="">
      <cdr:nvSpPr>
        <cdr:cNvPr id="3" name="Rectangle 2">
          <a:extLst xmlns:a="http://schemas.openxmlformats.org/drawingml/2006/main">
            <a:ext uri="{FF2B5EF4-FFF2-40B4-BE49-F238E27FC236}">
              <a16:creationId xmlns:a16="http://schemas.microsoft.com/office/drawing/2014/main" id="{1F351C23-8855-B1C1-2077-4CC9A9974692}"/>
            </a:ext>
          </a:extLst>
        </cdr:cNvPr>
        <cdr:cNvSpPr/>
      </cdr:nvSpPr>
      <cdr:spPr>
        <a:xfrm xmlns:a="http://schemas.openxmlformats.org/drawingml/2006/main">
          <a:off x="1134006" y="4833258"/>
          <a:ext cx="6359991" cy="191476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15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0.13952</cdr:x>
      <cdr:y>0.89196</cdr:y>
    </cdr:from>
    <cdr:to>
      <cdr:x>0.922</cdr:x>
      <cdr:y>0.9273</cdr:y>
    </cdr:to>
    <cdr:sp macro="" textlink="">
      <cdr:nvSpPr>
        <cdr:cNvPr id="3" name="Rectangle 2">
          <a:extLst xmlns:a="http://schemas.openxmlformats.org/drawingml/2006/main">
            <a:ext uri="{FF2B5EF4-FFF2-40B4-BE49-F238E27FC236}">
              <a16:creationId xmlns:a16="http://schemas.microsoft.com/office/drawing/2014/main" id="{1F351C23-8855-B1C1-2077-4CC9A9974692}"/>
            </a:ext>
          </a:extLst>
        </cdr:cNvPr>
        <cdr:cNvSpPr/>
      </cdr:nvSpPr>
      <cdr:spPr>
        <a:xfrm xmlns:a="http://schemas.openxmlformats.org/drawingml/2006/main">
          <a:off x="1134006" y="4833258"/>
          <a:ext cx="6359991" cy="191476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15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en-US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001" tIns="45501" rIns="91001" bIns="45501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001" tIns="45501" rIns="91001" bIns="45501" rtlCol="0"/>
          <a:lstStyle>
            <a:lvl1pPr algn="r">
              <a:defRPr sz="1200"/>
            </a:lvl1pPr>
          </a:lstStyle>
          <a:p>
            <a:fld id="{B87032D0-6CBD-41F2-88D7-E50CFD68C76F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001" tIns="45501" rIns="91001" bIns="45501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77195"/>
            <a:ext cx="5438140" cy="3908614"/>
          </a:xfrm>
          <a:prstGeom prst="rect">
            <a:avLst/>
          </a:prstGeom>
        </p:spPr>
        <p:txBody>
          <a:bodyPr vert="horz" lIns="91001" tIns="45501" rIns="91001" bIns="45501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001" tIns="45501" rIns="91001" bIns="45501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001" tIns="45501" rIns="91001" bIns="45501" rtlCol="0" anchor="b"/>
          <a:lstStyle>
            <a:lvl1pPr algn="r">
              <a:defRPr sz="1200"/>
            </a:lvl1pPr>
          </a:lstStyle>
          <a:p>
            <a:fld id="{C54BF93D-572E-474B-B12C-18256B4660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651742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2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4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5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6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7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8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9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0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2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4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5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6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7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8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9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0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1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3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4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5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6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7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8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9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0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2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4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5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7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8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9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0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1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2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3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5.xml"/><Relationship Id="rId1" Type="http://schemas.openxmlformats.org/officeDocument/2006/relationships/notesMaster" Target="../notesMasters/notesMaster1.xml"/></Relationships>
</file>

<file path=ppt/notesSlides/_rels/notesSlide2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6.xml"/><Relationship Id="rId1" Type="http://schemas.openxmlformats.org/officeDocument/2006/relationships/notesMaster" Target="../notesMasters/notesMaster1.xml"/></Relationships>
</file>

<file path=ppt/notesSlides/_rels/notesSlide2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8.xml"/><Relationship Id="rId1" Type="http://schemas.openxmlformats.org/officeDocument/2006/relationships/notesMaster" Target="../notesMasters/notesMaster1.xml"/></Relationships>
</file>

<file path=ppt/notesSlides/_rels/notesSlide2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9.xml"/><Relationship Id="rId1" Type="http://schemas.openxmlformats.org/officeDocument/2006/relationships/notesMaster" Target="../notesMasters/notesMaster1.xml"/></Relationships>
</file>

<file path=ppt/notesSlides/_rels/notesSlide2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0.xml"/><Relationship Id="rId1" Type="http://schemas.openxmlformats.org/officeDocument/2006/relationships/notesMaster" Target="../notesMasters/notesMaster1.xml"/></Relationships>
</file>

<file path=ppt/notesSlides/_rels/notesSlide2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1.xml"/><Relationship Id="rId1" Type="http://schemas.openxmlformats.org/officeDocument/2006/relationships/notesMaster" Target="../notesMasters/notesMaster1.xml"/></Relationships>
</file>

<file path=ppt/notesSlides/_rels/notesSlide2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2.xml"/><Relationship Id="rId1" Type="http://schemas.openxmlformats.org/officeDocument/2006/relationships/notesMaster" Target="../notesMasters/notesMaster1.xml"/></Relationships>
</file>

<file path=ppt/notesSlides/_rels/notesSlide2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3.xml"/><Relationship Id="rId1" Type="http://schemas.openxmlformats.org/officeDocument/2006/relationships/notesMaster" Target="../notesMasters/notesMaster1.xml"/></Relationships>
</file>

<file path=ppt/notesSlides/_rels/notesSlide2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4.xml"/><Relationship Id="rId1" Type="http://schemas.openxmlformats.org/officeDocument/2006/relationships/notesMaster" Target="../notesMasters/notesMaster1.xml"/></Relationships>
</file>

<file path=ppt/notesSlides/_rels/notesSlide2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8B1BE-EB9A-1A33-0EDA-A00FBEE511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D9A78C5-A26D-6EA2-C771-5FE47E487B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5FD9CF1-3700-AAF3-7E4F-DA3CFA9942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FEEE493-1776-CE00-808A-D20AE52954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772334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910431-C54B-A60B-4583-95E35AFB78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BC65B42-203F-58B3-6993-600DFF0300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C0F6550-BB34-EA98-6885-B47DC14583C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3B8287B-8C91-C06D-C566-DFA7B171E1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4739856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B10DBE-34AA-36D5-2C62-5A334D3275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2D6E155-FE43-6B71-777C-B2293F86B66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F9F4AB3-4215-2A94-D720-C04EEF3FE59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E85064E-28AA-E63F-ED15-51BF583591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2004513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6D7F8C-C33C-F436-2B62-242A51DC19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B0452F8-A373-B59F-0E05-197437EA7C2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E2B3E4A-EB9E-662B-278A-E9BD601D819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EABD99A-F46A-4F4A-54AE-A0710E012A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5711713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70F6B2-F627-3C9F-205D-778805D7C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682F162-FAC8-7886-B680-6E0CA7E882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21BED4F-474F-FCFE-DD29-9A26139CE75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EA9BA1-F3B7-5E28-821A-77A4E43093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3093546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9DD612-458E-2A45-059F-44FA91CC3E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8062851-1E0B-0191-780C-2F6DE66753B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128D146-51D2-7E3F-77D7-B2DF94BD706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315F9C6-36C4-FB50-55C6-4AB683233B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484846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30E8DD-A666-2714-89C2-DB0AC5457E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F783810-128C-F049-7F48-0D3A4EBD2F0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8A16194-2AE4-51F2-49ED-57771CE2EAB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51603F-3ACA-D494-42F9-B2ED488659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99856634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6B0458-05EC-AE89-2174-110E70E607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E0B0663-09AF-FC39-8390-FA336E67035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400880E-636B-03ED-AB1B-2136CE6A90B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818049C-08A6-A5B0-8F57-65D42FBAAF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6515897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443E23-2D07-48F2-49CE-58ED2B0C84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1B5A872-C553-0150-298D-BB71D0D2C6B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9082C4A-5790-CB27-EAB4-CCCDAD00C1B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4E15F2-2736-4902-E368-2165DB3C4F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99652528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682B1F-97E4-DD9D-2F52-B79EED2BA4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39CA471-BAF7-0FE9-2DE8-A91FAE5326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9DBB8F-5A8C-7CCA-9F51-B49F08F77A9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CBFDF5-57AF-1090-B4C7-DBE1B09DF0A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22161472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C4CF46-E3F1-4871-20DD-D5E7A3C36B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88E6189-0EF3-391B-30A0-F9DD8751697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8021864-12EA-B064-4968-8BE88843CF4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4C38EA7-D348-9E10-1D3C-82561817CA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122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14619004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AB363E-A3A5-82B4-0C7F-FDEFC0FAE7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CB6DF6C-74B3-C30D-E05A-B08596C51F7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8700397-8C77-B4CA-42FA-49FF1957B56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93A6788-9C56-F252-36C2-85AFD492F9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123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5052883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4583333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124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34344078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125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99648647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126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13232091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1C7A35-7BAF-94E1-E3A6-14F1752B9B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A3685C7-3B47-0802-B656-3D69B68EEF8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528BEFD-E34B-9EFF-1AAB-B11D16A5513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B467639-07FC-7452-048A-5C28E2C420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79737833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1D7EC0-5657-1A81-B249-F0BD179176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9AC4777-266E-0339-2143-AEBDB865938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FA8EDD1-C06C-6721-8AE0-B69AD9BFF26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230349-80AB-38FA-3E77-F6144BE2FF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130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8219229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CF8DEE-D73C-8696-7E07-EA48C3467E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365C468-27B4-70B1-F66C-717712CB2EE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E94255B-D614-C4E6-A58F-C4B98A2745F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75FFBA0-28CA-24BA-49E7-5DD3DA264F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131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2865074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DB602C-B4C6-95CB-C2F6-3FABF8C115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EA88615-14EE-9A60-E732-223F4F11057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F03C23E-0E3B-57C4-C9A8-57F16F31FFF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F6E77BF-CC02-49FA-505B-2FF8C8236F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75911873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753E21-0A2B-FA4B-BCE8-C68BC1BFBB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9C6D3B9-F109-DE1A-FBF9-B344D20B9E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28B2ADD-4057-11F6-6595-C064EEB81B5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19076D2-6360-02B1-983B-3C05BA7D7E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133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11639623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DD706F-98C9-958D-2418-818EFDA4DD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80A1314-911E-5637-AA71-8C2BA88B205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5267062-13E0-1CD1-C2CA-2D0046DDF50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100C7BB-2CAE-3FDF-5979-E96A428B05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134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7311926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B27C1F-387C-77DC-B298-11F4FE161A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C80F52F-8919-2A63-C2F5-B80C5AAAD63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CC20C2-901E-D44E-A8E2-421CC16682D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934E2C3-5920-B734-1057-F08DC534EF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135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1681479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4583333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173975-6469-33F2-BABE-F9ACF3ADBB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C73D77C-58DE-02C8-916B-2D47EB865B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4BE00E4-4246-B301-5252-FB48E99C684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A1A62A1-071B-77BA-AFE3-4CE49415E0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136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2673454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2E9063-02DB-CC22-88B9-329DF9A305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9E7A9F4-6F5B-9656-D2F7-7F7D485DE32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39B48E7-C251-F6F6-80C0-95CF49F1607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809263-4CA6-33C9-03C4-EF16E575CA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137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6989130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9F1C9D-0DE8-7BE5-C185-72C4980A8B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230EB67-210C-6848-172B-98C5D9D7E4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892612B-403D-0CB0-5220-90C3BC7DD41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3871C52-C089-7CB0-4378-BC9F0B8C6B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138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84060774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8D4BF1-AEBB-DDD9-B9F0-FCA659D497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1C29114-502D-E357-8C83-6B17AF76E99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D7EA93E-43D0-FAEC-01C8-DC5956E6BE7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F8F5082-F6A0-2D5B-5E39-F7022EE164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139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74885668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837D16-3BCE-96CA-6531-5C64506CD1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2513237-9EFE-36DC-9DF3-917FA9C8340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3D27796-3878-846A-CA0F-56268C34D23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405AEA-8C62-FB94-1F52-1E36C1FD23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141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27946062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3CE3A3-C9A2-EC9A-FBC5-2B0FE61099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326DDF5-87E0-77D3-91D1-EDEDD3416D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2FC791E-3850-969C-D7F6-CF8B0A2C845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C1F860E-14B6-F248-0E4B-29EA0D8FD0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142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9047282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E4339D-4797-8B49-6F02-CCB2516F14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045B56B-459D-357E-1C9C-CB162393DB0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1B97619-A11C-90FF-DF74-257802FD975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65BB2A-B502-4AD7-A566-238114ACBF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143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5099435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37B02A-199A-4C64-8788-58A0D20507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14FE7A7-F5DB-EC18-66C7-D26798F7B36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4313F11-7017-E8F4-6252-11B87614374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089E0BC-9EE8-FF08-6C75-CC55DA007A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144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30319769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558F2B-BA17-36FF-6946-F99CFAF99B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9498F58-EBC8-5386-726A-35EAE7FCC5B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122607D-8396-1157-828C-BF27CFDF392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6588287-2DA5-B314-1445-5BBB1A3D22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145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64655647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9B31FD-65E4-83A9-CD44-CDCF866700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EBBCF91-B603-E8A1-617B-0DB49A56D1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FE3CA98-9935-6CC3-463D-F4E019CA1D4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9B5856-624A-6A75-BDF6-8FD238561E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146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2775348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5830688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EE7267-CFBC-FD6B-1E46-E6F41C6D15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A18F599-9023-570C-8B14-38B63077D5C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2200B97-B466-2CE9-D454-168F958C42C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40EB9A1-48AC-D7F2-6A4A-A09B969F65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147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5843726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5E9975-66DA-FE53-FA88-F4BAF2E7D0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5D4353B-74D5-081C-F104-A94ACC1A292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3210983-A7FF-59ED-1340-907CE26002A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20DFA5-A920-F5E1-EFE1-F1E9323F45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148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08510825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E06743-6EB9-B084-BC51-CE6DE3077C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E65E56C-8885-27DF-E806-2039ADA6F45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B59D49C-69F6-A2EE-37DA-50CC8AE9E1D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9E5962-3514-8E29-2CFA-23F0F5F6DB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149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1287042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CB0F2E-8479-9728-75DF-502C634F52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ED1B551-477B-E688-30F9-54CDBC3C10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66B0961-25D8-2993-EBB3-B1D9A65F59E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BDEF993-4F3D-056B-6839-3443819795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150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2621581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7D33AE-4682-63A4-1E7F-AE00C29384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189FB72-FCFA-6956-84C1-6CBDED1BA86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7D4760C-33AB-8AC5-FCAA-4DBD4B56FDD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C632E7C-1420-3147-CE40-C2D75C92E7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151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6564172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50C4C2-7842-DD54-3E6B-7B9532342C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A23BC24-A2C3-2F1A-4C30-2955CD37276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529A6BF-4CB8-CA8C-B8AE-CB3006016C1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B63B7BB-945F-F90A-D278-66C78E6C75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153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6010083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07801D-BFF0-F563-B974-7A3FEEA25E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6657515-6961-1706-DC92-2FCB6C66D07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8E2B9DD-AE10-3B51-C72F-7858026D4DA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393EBB1-CC4F-4163-9954-24F34C754B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154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79542047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AA0E9F-C5E0-6048-4811-EDD8F1F9FF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EBACC48-CC38-443D-6358-431D2194A8B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E5B4548-D4EE-11A9-C927-8E6FD4A13D4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879BB9F-50D2-9B38-F50A-84F58D147F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155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4459838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F5C38B-F7E6-92FD-41DC-89713BD378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F6BAFB3-38F6-2D50-7BC2-52958BB097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E55022D-77EF-B2AF-DD91-EE7A86C377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45B26FC-502C-59E7-2059-293253194D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156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36306726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2DA40-DB69-0C32-4A55-3657CC938D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AE98B53-08CE-C9DE-4A3C-28B5839BAA0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218C871-068F-F4EB-3E95-1F258C1AE96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5A9288A-03EC-BCF6-63AF-BD088148DE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157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6811620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9FDA17-3BF8-FAAA-9472-37AA6E0343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190EFBC-2E1B-EB55-1432-14A21716884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C7AECD9-A36B-E100-BF91-B9F2A54AAC7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A5DB59-C79B-B3AF-792F-D2291D2FE6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7847425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158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08287625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FC7948-04CF-76C3-C53A-3BE1C85BF8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BBCC253-9828-2D1F-9C9E-E9F2A0AE48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A46C3D6-3A12-CA59-191D-8E98A244F5C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E7C333D-A09C-B55E-BEC2-0E7E671C70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159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1284823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160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1771759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CD17AE-5B40-177F-15E2-55E836B79C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40AE2C5-8F99-131F-9452-7DEA3E0EBBB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B8F8B9B-0D77-1ED4-BDEB-88738DE5C3E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A0517A-D09C-815D-8783-2D8A9AF3E8B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161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0484126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0CA00A-6C34-1564-1757-05C9C73D8D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825A305-08CE-8AF7-0A1E-6A19B199ED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26B8128-408B-DD0C-C02A-C3DFC0706F5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B1C1177-A710-8B41-99EC-C383302439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163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75855080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DF5DC8-0F18-511C-9651-EA6F7509BE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DC05D84-F64B-172C-A9F5-E815617F93F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E5F0EF2-3651-6354-0E89-7A06BF5E7D6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982C4A1-0B1E-7721-E8EE-75DCD8D29E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164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94599565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0D72B7-BEF2-1D4F-5BAE-1DA3179A07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E14374A-347A-48CB-B9DA-90F67A0BB9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CA7BCDF-2743-F6DD-F73E-2E7D583788A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6F02B3-9667-6A25-022C-CE28ABA432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165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31258935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FE258F-61DC-5AFB-8395-5A1B213DC3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BA0BF66-510B-2D0A-59AB-245652D70FC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A97D103-0E0E-18C9-7FFB-C5CF3C1172D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E65D19-52A6-1F22-3F02-B1B47C9EF7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166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29846665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CB4F76-758D-F814-34C4-245C5D99C3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4AB2FA5-32BF-1AFF-0E1B-67C78CC6D5D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E5CB93A-9A85-6B76-6584-59BBE79B5E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7D02FD-5EE0-B5DC-92FA-654922BDEA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167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52084332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03BEDB-6068-3EF0-F194-2405B54834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C3A2832-F561-0BEC-6C68-6E2167D84D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6F51C06-E188-5226-8C53-D4866C32A2C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819C9A-14B4-E905-E24E-649D939D3A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168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657062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538288-78B0-5F34-840A-08A930E3EF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3FAFA37-9230-0345-6A73-D6A454E1FE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957BB3C-8873-D024-677E-319FFA03BB7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1D38EB-891F-0E72-E8FD-CA9C2F3151E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66997481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833F4D-9DBF-AC3D-3617-3850CEFCE8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A0D930C-6D91-B6F9-306E-35C6D5C83D3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0A7463D-8AEF-3E70-6710-BC152B011CA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F16A890-1B8C-1641-3823-B1BC5CDC1DC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169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1396148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893BB1-7BD7-3BFF-4E5E-B69FF51756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6CF2F01-933E-A503-68CE-111E9C215D9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CB2FBE3-7325-8681-D119-5AA6801FB02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C7D3110-37D6-57E0-C50C-D5630DC130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170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72444487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B40017-AAF6-11C3-7871-40AD6C662D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DB41282-9ADA-C820-5744-99F1497BE1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9DEA63E-0733-9894-341E-45990FF1BA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93ADA89-3FE5-37D8-E1C5-1914ADD8F2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171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1485719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A85968-AAFA-FDD6-1249-D34D7531F8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4E208AD-3657-1EA5-6063-E91F960ABC3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6DA8A67-9E63-9B47-6177-6D6F0A38DD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9A25917-1DDF-94DA-965C-01BD0E4E63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172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32903659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A7D229-AEEE-9247-B8A2-E4D318DC0A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2B0ACF3-A552-B148-E6A3-9D02B0F41C9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66637A7-E2BE-73C2-E5C6-8D3CF852847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E6F13CD-A443-EF13-7C7E-C0A1085A24B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173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99022460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99F211-FE5C-266F-A752-4C2DD55A4A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ECD6E36-2D2B-48DE-3BF9-5B4A898DDD8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7F48411-6FFC-9516-2B71-1D65C521A5D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8883D55-F361-9697-CF24-BFDC3E40DA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174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31199902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382BB6-FE92-3E01-7BEF-F94C4E8FF6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E1E6E33-2676-5F53-4369-4EBD16EEB15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96EBC63-2A18-86B4-248A-5C584AFE075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818F869-AB73-3FF2-CDEC-96904115827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175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87159935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20B50B-CE34-B1FC-D89C-EC7CD8951F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073F40E-9665-14AC-0CE4-87908B80BC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7DF016D-74C5-54C4-ED65-479988EC5B3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F554638-A822-DA64-CE65-AEAA65E7DF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176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211251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0F229C-5416-3A89-ACCF-E2A15547D1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DA0A553-6531-0143-6550-87A384659B5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631F822-028C-53E1-51B2-BC007A4640C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F3BD4A-909C-D3B1-F876-C82A84980B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177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95007854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ACD898-1E98-8FD3-6324-29E04D21A0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13BB731-8263-2257-ED15-F659624E6B9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1899EEE-7A4F-6D00-46B4-EEDCF03B1B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AF2ABC-0E73-7B14-8C96-69D5DFB1DB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179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1502564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564EDF-908C-8176-BE03-4E408392B9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2654E22-9B27-C546-2406-00C6F27F940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E78B21E-0EEA-5D6B-37EC-EC99ACF267C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1C36401-32C7-2521-ACAD-D60287CF3A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9771964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823B29-BA57-1A87-1B83-38303B4713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E69F1D2-4BFA-5A3E-C784-29CE405CAAF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DAAEB8A-57CB-F35B-512F-2CA08E03B89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E527C4C-2EAC-C67A-C9C6-3DCBADEBDB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180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29875948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698569-F65F-137E-52BA-6E8F00E0FD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516081B-4ED1-71B9-FD07-E41EF30CF3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316577F-8FBA-8162-C770-D631642CF7E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950E808-286B-57A6-50AF-E703569DBD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181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73379659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9E61C8-421E-2540-92F2-8C60549B57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3DBEF06-F6DD-6A3E-A54B-EC12F2F3836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4F26C86-DEF4-ECEB-4F71-3625D0A9F26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4F19B5-B09F-029F-4774-C0439A6608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182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7407404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0ADA21-A4C0-C1B2-4BDF-67647810FE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2C94B91-778D-A860-693D-7568740F1D7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008AED4-24CC-4712-1812-33A46523E6E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095A373-1186-DEF1-0D56-64374DC282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183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56711868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BACFBA-2377-FD37-05EF-642DB1E56E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54E49EC-3E3C-076A-7D69-89BF9402F9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41C0DDD-94FB-72C0-A9F0-CA959631117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C04A39D-4E00-4BEF-FD46-B0E607415D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184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79766684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82AF47-63D6-D8D1-EE8D-73A72943A4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71DC36F-8AD3-9C75-1018-B98A6255FAB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88ED4DA-5F56-CEBE-608D-60BA29F556C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34C35A5-C777-00E2-DF33-808001F2BD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185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06239186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BD85F9-9BEB-9556-B6B6-B20E378D89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84EA840-5985-C779-6C63-BE161B4F8FA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5A47327-E346-2F58-11E3-E1D5ECE8A2C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33CCECA-493C-D789-74DA-A7A06DC543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186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9950140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DCDA98-6132-5A02-2B67-E7AEABACC2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414BFF0-86C9-7EA5-C50A-F8317F03861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8F4F0D2-6C48-5AA9-12C4-6D434C58CC3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FBEDC4-4AED-1DD0-A32C-CB04EBE4B4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187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02312791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40478E-9AD5-9B82-13CD-FBD2F82C8A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5824FEC-6C20-4DF0-2663-1F75D9FB38C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873B3DD-38F5-DB71-A9EE-68C02876EB2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438799E-0512-9BD9-9A04-10FFAEF8E1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188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38894367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6873FC-711B-1CC7-411E-6EDDF589D0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FA95559-FEE3-B1B6-8A59-07D0B539CA5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377C10A-5CAF-CDBB-27A4-5B2DD9A2D37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805F8AD-9E93-4197-A03D-77EDA9E074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189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1237842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7D45E0-E4DD-BC14-EC0D-BB53D30C12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BBF8971-2D5C-46E0-1EE1-45CCF6BE68B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10C2264-BB2E-EB95-F3E6-D81694EF7EB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C66B08-B2AC-8DFD-2AB5-1FDF521EB1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7213747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4FA1EC-2AC5-2520-8DBF-5E5E66E4CA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45A2D63-C63F-79F5-AEF4-335BDF6088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15EB174-79DB-BAD1-5380-66D1DBF3AB3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815BC60-F500-1FF8-A82C-0FAD5829C7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190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5889383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F07718-3A60-E2CA-ABAB-F8313F965F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6495AF0-0269-BA05-8202-9A13FFF0A0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BF4D29B-FC41-8E08-BC21-16D4AC812F0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36B41CC-BB09-1A41-2162-19123F6F440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191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93140849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4F1715-E841-25DD-4E9D-B792B8B7A6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85B16E7-2737-771B-57B6-BAB98D9EF6A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610C3C1-38FC-0E48-235D-D696DA277FD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6BE788E-8D37-8045-7DCB-A9E549DB10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192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27098609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CBFDD8-3E34-F690-BA2E-33F4F26A2E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4F2CCB0-F1CE-7F68-8652-321C611D8AD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15E6004-497B-4D17-156D-2A417D40276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834896-5AEF-2182-07F7-231093E44B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193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71703808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8FBC39-463D-F8EE-530D-CB43C6A346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CF6A845-079E-B420-526B-7E97213D620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FEF2220-6FCB-C0BA-EAA0-35C7973DE9B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9B50135-98CC-673B-131B-6F48F9C8F8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194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44987118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76892A-ABA7-E975-8BC0-D1DA42BB7B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104B8A8-93CB-E415-91CE-EF3361B91D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C24A18C-21C2-92F8-DDA8-B10161BA878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F7E117-8226-55C2-83E3-CD7DA0D9D6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195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11511758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6525AF-4F33-F9EC-A379-14A7C66745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453755A-8023-7E68-F98F-D1A9CB56106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BAF3A99-BF6D-4DAA-C736-338F12686AE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AF98CB8-6384-AB9B-7EAB-97B494CC0A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196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34793769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211E61-F77F-A9A1-8845-F3CE447B4A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7E604F0-E7CD-1081-2927-863615A836F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F4550BB-9EC7-9F5F-B3E5-21F4B91B854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74C60C7-561D-5412-4A92-F6F56AD6A2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197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74719007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F6DDC3-0F4C-F30E-6E94-23D1496B75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CA7349A-E5D7-45B1-3363-79FACC20D62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EE86AC5-CBCE-1851-A822-97299C661FE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BC6AAD8-A81E-2CC2-1886-D827EC6CB4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198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4118349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9C7BF1-1C32-1E9B-546F-7BB463565F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7CEA237-E95E-7E7B-C8E1-230B69B879D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9DBDE65-34E6-E8BE-96A5-1D408DE25D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C381217-1BDF-873F-6BB8-EE9631F986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199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707984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A709E9-DEB9-D6CE-4233-4A9BDEF6F7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CEF8F2D-7FFA-21AC-1D0D-6D98A56CF5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84D1798-1F5C-8935-D30C-9224FFF9332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336BA2C-BBBC-E127-9078-93220551AA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48445348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34C0EA-F51D-C843-814B-22DB1957E9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7C5A0FD-187C-1676-A8CB-A973EDF30A3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797CC66-5BFB-688A-6442-23711BDF52C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057F35F-D764-3150-32F4-7DF7A0B39C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200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16053536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72D20E-C706-A752-4CFB-06BA3EA97B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39AC8F0-FC63-9BA3-1A34-6392B5FE8E1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E92296E-1492-B9DA-DB98-260494A49BB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F57E467-CF7C-5385-4AA7-5DA72F1CC4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201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68193249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E50429-A1A7-1097-50F9-C983C01C55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FB560EE-22C4-A134-8107-3A572B0151E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68A3CC0-F3FA-2910-E7DB-A2890E0E15C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921599-1E7A-E96E-E305-A44A8F67093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202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2658547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832DCE-6DE3-3940-13AF-F7A8AFC4B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71AE17B-079E-3355-8D84-6716A5AE8A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45E9917-DE73-0D0D-9D5D-37844015E5F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AE2101-FF2A-13C1-EB09-2844CF8DE3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204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1891158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83A1B9-B05A-3A5A-EA3B-4FC16F407D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7318B30-5699-14DB-AE61-5103C659D27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C40255B-A004-AAEC-8E31-3DF589FED53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ED06395-0E97-726A-E3DE-1718A94FBE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205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0810863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158AB8-B3F4-703D-8D94-902352AC34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67B5444-7B03-3265-CF7F-B76BC109117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0494638-4AD4-9523-6555-4E35AE4A749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AC6AEAA-4845-165E-97D7-25EDBF951D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206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19576197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112ADB-B313-E301-A7A2-335864C0E9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4B163F0-7535-6C82-39F3-1A213326B40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E75C30A-5414-E7F5-684F-303D1FA0982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46F76B0-A04B-11B0-2766-654D042FB2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207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3457784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F09AB7-04FA-5516-598F-C025A0915B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3AC4D9C-2684-1968-EB2A-9FD15D395B3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94CA9D0-949E-C7BA-F83E-3596469EE41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6C41F6-A3F1-A847-ACB2-007C30A07C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208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82268228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2ABB73-F7C6-DF31-A62E-BF7362509B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687193A-8AC5-68E0-A643-8939751A02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89BCA59-129C-5C71-FAA0-584A8BA348A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14B4E99-4264-29F5-D53B-6343EC24A1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209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37106808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EA3B5C-7407-9E09-25C4-7206EF8F0A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DFCECB2-D20F-509D-F37A-555E0DE766A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A65661B-BAC3-1F60-A406-1BCA6ECC7FF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CCE9128-214C-AECD-7880-C6CE114A25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011007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73E258-3F7F-A9DB-193E-244A21B819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C43091B-8C82-5410-B08E-4234C9D748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5B1EA7C-F4CD-D52C-2138-4ED9E8E89A1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87E2DF8-2037-90F2-6D7E-976C3ACC61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04318735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CF7156-CBD0-D00F-CDD2-128BF5A512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FE550B4-9981-7359-5449-99EB543AAA9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197DA1B-BB7F-2031-04B7-839CC7CF2CF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BFEA4B8-BD14-68B0-65F5-5CA0577332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6318317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C0F27D-582F-7664-5733-B8F657770A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D24788B-F3D4-EFC9-E826-4495A1ADB42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8111689-7062-A0B2-A614-F88874ED23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96981D-F66D-C53D-387D-01ECB6AD3B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25652732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AA22D4-ABD4-1C54-8458-F410048250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1164A23-4C35-4CC5-CFB5-7BC59F3F965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21155D6-E618-8460-8EA6-69ABC29C9F1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0D42129-1763-5507-838F-AEFEE0DA3A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9320714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9BD3DD-BDEE-B318-D584-62A97D3AFC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8FE7E69-1E8A-04CB-D657-FC4EFCAA36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97338B8-3694-8C4C-637D-AD851F38BF7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EABCD8E-E7FC-ED9C-4E9C-A2310B5F05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225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99146373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227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78120735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0B84B1-9AA7-559B-F659-F2EAED9D5A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8DAADEE-7599-7AB0-DE46-6D8DA8C7619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2847835-6EF2-D434-FAE2-0E5CE5FDD89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12777D-0153-0D9D-5FDF-283D8C900E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64451376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74F0C0-6985-BED4-3FD4-179BA70B8D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E9629E7-7568-9278-F252-E06C0DD039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2500C11-205F-9705-7B91-177AAC77591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E54942-28C8-52A0-09BA-837E5E8DD8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229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8870078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6DFA75-A5DD-4842-D44C-A6DBA8F94F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074F107-D981-16E1-F26D-1248B0800BF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1D36D07-6E26-7087-58E1-F02D007971F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16501E6-1E7C-5759-097B-406DFBFD8E0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230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9438635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412F4D-588B-F2E3-2F42-6494A75814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FD0E96-B344-0EDD-D878-7B653EDCC0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AF4AE12-005F-99AD-FECD-3E883DF4FB4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2532C35-ED15-198A-8EAF-B6766164C0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234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93349817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23FEC-0E2A-37F9-C8F4-1501A4D9D3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143F640-F3AA-FBC2-0925-1DC80C5885F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50B726F-A446-5081-C331-E3AE7E90A71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10342AA-6215-BC95-AAAB-445242313A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239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524229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9F9235-2423-BAB6-AFE4-D6CED3DD9B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D8B3513-125B-67AA-CAFA-0851B613948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78C2931-5943-6DBA-437A-746BE41898F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12C37FA-4392-B700-54F2-4F08B77630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290530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EE4E6-021F-F0D2-B8F6-F5C2D9CCA3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03ABEBB-D168-D413-CCB5-1BD1CC753F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500AB77-7AC7-6720-8750-65517EC6DD8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E18AF87-9B4D-9F00-FA10-B2AF185FD6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8284673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B21BE0-EBFE-3460-59B2-8B20013AF1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5579803-16BA-B57E-144E-CED7EA29B99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53B2ED-AF33-9E08-BADB-937D202A550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BFB9BD-7618-571B-6A82-C379890B3E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240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73093425"/>
      </p:ext>
    </p:extLst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BA3DF-511E-A5A2-D876-3C4E48B302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F131AE2-BDE7-317F-2001-C4BB6E79DD2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DECF9DA-BDFE-03CB-A19A-F0D4A08AC72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9AFFA62-C13C-DB78-997E-408379D4E4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242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2434751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56ADDE-03FC-6901-38CF-3EBB3B6253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1245EB4-01A9-DF9D-14BD-2D6EF79E3BC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F54B310-34C2-D4C6-49BA-97DB7A7F8D5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B24FF4A-32D9-CC17-BB6E-F045A7BD9E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243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22765097"/>
      </p:ext>
    </p:extLst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22D895-C70E-CCCC-BEC5-499A515E75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FFEA7B9-636D-BAC1-9471-F64CDFD6C63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483DFD6-CE31-46AC-F4DD-50F73E3192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860C797-8DC5-FFF4-01D8-972FF443AC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247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7552099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7FF734-3A23-50CF-25CD-F76204CEA2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A347215-967A-CFD4-5F98-FBB5A06911F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8B4FCDF-3F51-F26E-5357-A93F6F1A408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D7CE44-BB44-C6C1-755B-FDDDEEE6081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252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71615887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ECBE0E-6E81-D3D1-B5CD-6520384963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053914A-A615-9664-3C72-2F8DD930049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90C1321-AC06-02EF-F880-ED7E393FEF7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F9A19AD-6862-2B28-163C-021C4A9AAC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253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8445822"/>
      </p:ext>
    </p:extLst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3A2677-A13A-9B9C-56CE-C30B02A845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529D37D-CB7C-A891-7DFF-233C86C99B5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15193F5-106A-E0FB-71E2-5E84E5CC84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07C6FC-A0E7-8AEE-6B93-E27A0DBD9A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255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81765319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490E20-9634-69D9-4FBF-ECC3A2F08B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A5575E0-E53A-25B3-D000-65753FACCB1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1681281-5B2B-972D-5F40-097C950EF9E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0130CF5-05C7-8D72-BCEC-E2BFBDCE26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256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00753198"/>
      </p:ext>
    </p:extLst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887328-902E-58B4-7B1D-8C1EC0B0D1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A33A6D7-CFF5-FB07-CE16-436664354FB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7CA11E7-EDF3-7C2A-D4FF-59122EA934B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53CDD1-6761-8E1D-5335-EDCC8324D7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257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46848633"/>
      </p:ext>
    </p:extLst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7C46BF-B009-EFC0-95A8-CDFEB81BD9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DB69DBA-D685-1E63-BFAF-8201AE5B6C4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99010AF-DF44-A3E8-E3CE-43B7E8F336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301A25D-E4F1-97B6-85B0-ABC201878B5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258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6565672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33D13B-5ADC-95B8-A3E1-A39E0E9AD5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0A55926-C488-3569-500A-97AEE1E5EB0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26AFAC6-F72F-1A51-3A8A-97D499EC6E2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0E5B789-9B9F-9445-3B4D-76F4C79174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0396271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9C42B5-3CB8-44C9-0EDD-88CA53D402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CE9ED3D-4F4C-8C91-6FB9-3F72FBA867C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101697D-EFAD-01EF-70DE-577A4474AA4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0BD049-D859-B318-939E-DFD45D5E8F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259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6266506"/>
      </p:ext>
    </p:extLst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141C47-05BD-FB03-6D54-38B7EA0682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D4C12E7-C60F-A14C-08E6-1458290040A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ECD2143-A55D-7C7F-D02A-EAE2D183E0F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7B1DED6-1701-4A1E-AFE7-25909B64C6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263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1694670"/>
      </p:ext>
    </p:extLst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6EDA75-4E32-3EE7-2994-A3AC47B389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7AD7816-91FB-36E3-A82A-1C2584B4144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D967937-3E37-886E-77D4-96113AF2571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3A861D5-4BF5-1218-5D58-C6780E5DFD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264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4871792"/>
      </p:ext>
    </p:extLst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FEE7D-8AF2-8AA4-A9C9-6CC5CFEF83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5B63540-3D09-FDD5-9CAD-83068E6294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19FE6EE-6158-D891-CCAA-F32C9A4B934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16F3D28-86BB-4139-DF7E-1486FDA3C7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265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74468662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3C3AC6-FE96-A2D3-453A-5260571DF8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6537AE9-D5D5-57E4-39E6-C813815B030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FB27152-0EC5-0124-3CB5-D93B7FD7391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3A38AAD-2743-8D0E-E6D9-50A292AFB4D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269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8860394"/>
      </p:ext>
    </p:extLst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430FB1-2F7D-7583-0EDC-EC4FDA4309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6C6FB4A-8E42-601A-A11B-624D39E0FDA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5306170-A2D1-C82B-D500-035411BC51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0B343CD-4233-E42F-2119-49D46A70B0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271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5617544"/>
      </p:ext>
    </p:extLst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A307A8-8654-5441-7498-4DC9BD312B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7C9F15B-DD98-E3E7-8E7B-6B8D1D843BC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617F428-BEB6-A106-6781-35E39AFE17A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61425C2-DED4-5112-D16E-8068211EF4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272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9118648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79AD52-EFDE-5687-CEEA-FC93442535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3EB678E-1F6C-C133-8BD2-7EEB7A24330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773F573-1C15-C3E3-A6C8-AA9F91B31F7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1C659C-21C9-FF61-FB51-B8BD28C7A5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273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13457555"/>
      </p:ext>
    </p:extLst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F3A1CE-DFB6-BEF7-F1AC-12108268FF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9D0A0C4-6D7F-397E-E2D3-F9937FD304D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17D8583-E025-EF33-8956-E24E940BFFB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59C1A69-860A-117B-5EAC-6084F0FED0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278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59379068"/>
      </p:ext>
    </p:extLst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2C26F3-0CC1-D373-0E6C-3196D8F81B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7A77458-4BA6-96CA-44A1-7989FF4DAC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2CE5889-2320-5985-9F87-29D8859FA48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7D8356-56F3-6278-8D91-2A10A69A52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281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923466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B309A0-FAD3-BAFA-8D66-0747809707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7FF824C-E2D3-5A0D-5680-361E74F51D0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94ADC1E-E891-263C-2EFB-014B7B94129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338EBD-B438-C381-5785-67C2E202E3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93556071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917E2E-D954-F941-0726-E9A2181DE8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127430E-DA72-D275-01D0-46BF534EDC0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82CC660-0276-B0F2-E321-9F960B32A76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16A932-0D82-4683-F7CA-DC517A487E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282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9929816"/>
      </p:ext>
    </p:extLst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24F158-F68D-0E09-0606-22B1B36097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604FDAD-79E2-5090-8620-863AD7AA8EB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73D16B6-992D-0896-C3AC-47B79589C5E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1425B0B-9A60-0AAA-3173-5BF27B8AFC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284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34751882"/>
      </p:ext>
    </p:extLst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6D0151-67F6-B141-515C-1E2DD161CE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0C90CF7-40C6-7418-38AE-4722819B8BC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04012AF-05B9-DB5C-055F-AA8EA9FCE7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918CB94-00E7-5B1F-7B0B-5586076739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285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77753696"/>
      </p:ext>
    </p:extLst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D8603A-BC6A-B2D6-9640-FD26F485F1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666529B-71FF-F56D-CB08-4209803DC58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16E196F-61D4-CACE-85E2-348E8F8D0EB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E249CD-3CB9-B19F-F9AA-062A54D9664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289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17837323"/>
      </p:ext>
    </p:extLst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C8551B-B40D-3DA1-389A-94050AE319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B6B5BAE-63B4-D811-50D7-0338A415CF7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711294E-B41A-2980-0118-2D9A886825C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81FFCAD-555F-FEB4-A07E-09A2ED4191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293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7496858"/>
      </p:ext>
    </p:extLst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FC8CF5-CE49-F861-2439-CD59B7549E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298F627-3F88-1A5E-D82E-9BB7A64BA68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CD09C55-1027-E6EB-712E-551B14C784A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539AB95-F8BD-1A41-242C-372B8F119C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294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19748372"/>
      </p:ext>
    </p:extLst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D963BB-FC82-6870-A4A5-449ECC2A5F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CD9CE23-363A-B05B-CB6B-DBCF7EA59D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CC49458-81AE-5BDA-5FFA-90851492CEB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8ED16A7-B8C6-0FC0-A257-3BA901A9A5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297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93301230"/>
      </p:ext>
    </p:extLst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661D8B-A0CD-B992-790B-BD2E3376A9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4164E79-F7C9-8CC4-0053-634B9684977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D5A614E-42E7-9BBC-ED57-F58984D39AA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A39883F-691E-E2F0-0D7D-416CFC2748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298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04297902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4552A0-3544-E3B5-0B6C-58D4E57644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D0C262B-A861-980C-DE80-3E6FE8F333C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746A40C-3331-58B2-BC81-A0EA0E40E0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41D528-7435-268F-8366-3ED7004FFD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300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1124100"/>
      </p:ext>
    </p:extLst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D0DFED-F029-10D9-204E-D36E083274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82868C6-4A90-F0F8-DBAB-0B219DFDFFD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0F9025C-FE16-1C97-DC76-8CC1FED12BE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FEC58A8-B9D1-DA26-479E-58A838C8191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301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058788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CC6002-385A-E4CD-DBC4-CC9C03CB50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C8E16BD-9BD4-1148-5FC6-01FB7D67E40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07424E3-75B6-F635-C27D-F7E7DC5EF84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C6E5B3-502B-1E1A-8BF3-F03FD0DC36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6125203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CB7D3A-0730-93B1-8A76-3BBEC8A05C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62129F-4714-BA96-A6E8-519306C7A08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4265F8C-131A-9B65-D6AD-A9E897605C6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DA1EE48-09ED-718A-7C84-4154255150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302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53852937"/>
      </p:ext>
    </p:extLst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3F0D63-3D65-5D3A-883F-0EE439C712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1047B34-77A6-2864-CB79-F78908EBEE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61686B5-CC51-DAFE-BC4C-8AE3359BF2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A60B1F-23CE-7F09-F1FA-0527BC373E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303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88982425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FC4662-8141-4BE0-29AD-3A3035BF7C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6FE49B1-9FE3-679F-CC3B-B52A18629C2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C854FEE-B9E9-6AC7-8FB1-FBBF6E8809D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2FD17D-2A35-6DA2-7673-4CBEA277E8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304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43800283"/>
      </p:ext>
    </p:extLst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B0331F-2B91-FFC5-C34B-55D5E9F78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A16560F-A268-13F3-4A7A-8D615D2D143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E181ED4-020B-27FD-DD22-CD42F3CB3EB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F75BD27-C252-F934-310C-24FD538763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305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5246542"/>
      </p:ext>
    </p:extLst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14527F-D33B-7D1F-8A5A-9FB54FCE5A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D5DA1EE-49AF-7F17-6403-56E4DE4F9E1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2A65AF9-7840-C30A-DEE8-E22AC0C0165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DACCC55-E25E-4CE8-B962-96DF2F31DA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306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89015261"/>
      </p:ext>
    </p:extLst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B0B965-AE76-44F5-B1D4-67C9D06354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583B3BC-F6B5-884B-C295-231A381671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BEEDA7A-87F6-A3CB-578B-EE50FE25183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DEE67E-3A96-2AF2-A609-811EFE0284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307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89314735"/>
      </p:ext>
    </p:extLst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26425-70D8-D309-B66C-C1D0A3BF5D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5F5975E-503C-1E9A-CE7C-D826D0B5EF6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B58B0BB-4C23-9320-505F-37381EB3D7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5E15DED-99CE-B367-5595-5EE221DFC3B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308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85098075"/>
      </p:ext>
    </p:extLst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F13649-DC91-F4BA-62F0-B719E04FE3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30D0002-65AD-8C39-C0FD-ADB28DD69EC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CEBCE77-2220-DC9A-E1C3-9AAD63CD71B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F07F41A-2AD8-4495-F19F-7E17E198D8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309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40189886"/>
      </p:ext>
    </p:extLst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EF9294-62A4-46EA-F6FF-48E4376C22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BA96D6A-3CE1-A611-D236-42E56965FDE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3ACC2C5-21A7-341D-E0B3-AFD83E18187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66B9770-B04B-C476-0049-26AB292984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67008826"/>
      </p:ext>
    </p:extLst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20B198-520F-D996-5439-1B00A577F0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57674D3-39CE-AA37-0D36-66F446F69D5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6171FFF-7BB2-5E63-33F3-35EA59DB503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995BDCA-0E5B-10E0-6490-1D68DD3283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991234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E56551-5F36-0D2B-7096-860FB3471E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8925595-3435-E128-E8E6-429E161C3E9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5F88930-A9F0-C215-BF75-C950F63B9A3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82C5BC-5A31-A7F9-093E-BC5D5C2F16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51213861"/>
      </p:ext>
    </p:extLst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970320-DB5A-2A05-8E7F-860A050F8B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1E4BBF9-7649-639A-A72B-AE7F7B30726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2A60F69-D8F0-D093-A737-62192CB4D3F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4C3CE1-3C27-0220-15EA-C107A321C2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5699185"/>
      </p:ext>
    </p:extLst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9A483E-17D7-069C-F6FB-4ED7B6F77C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F044370-3BDA-DFBD-66B9-A7301D0B2B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8FC5EAA-87FC-A319-B1FF-33314394FF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3B15E8-FF8C-D7EE-9493-690A4CF1B3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16404298"/>
      </p:ext>
    </p:extLst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C5F4D8-3F63-26BD-6F81-8DF90CC998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68779F9-F0D4-85FE-8379-89DDD3BD431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AF85ADC-7409-6866-356D-AC0B11906BA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9E4FC4-54C0-3DEB-D415-D83EDB63AB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8834614"/>
      </p:ext>
    </p:extLst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AC65DF-F8E0-1A74-E5F4-34E284676C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660A02A-11FE-E89F-A081-C16E8446B02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517B5C0-4B8D-6E9E-FC0C-5D09B1DE252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E2D08E-9C2D-D049-658C-E758890E31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8173863"/>
      </p:ext>
    </p:extLst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A52C02-DEA2-BE48-D7CC-CB386A26A7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C940BDB-D486-E446-53AE-53EEBE5BC45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2F50660-8184-5F48-23E7-04BABAB8CF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7A49802-C3CA-E5EE-C7F3-402220796A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317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3303762"/>
      </p:ext>
    </p:extLst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381C96-C1D5-8BF7-EC2D-83E6F5327D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B739FC0-A8FC-2F99-E675-8C2A00F28E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ABD1C06-DE07-E68A-A49A-264A149508D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9122722-6614-76EA-82E8-7B94E04B98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06948572"/>
      </p:ext>
    </p:extLst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BD7BAA-AA7B-FE7B-A818-76F9328D15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5E9A6F6-8793-F576-7988-121AC7C8456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FCAB5F5-445A-6F9A-EE10-AC0205A90C7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9A9DC48-CF61-445E-F752-E2F392F547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87402934"/>
      </p:ext>
    </p:extLst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4477F3-8EB6-5B11-00B1-E9FE755FBA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105A471-0587-B453-6BBD-1D9287999A5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0E6BBFE-D2F7-F3F5-B5E5-5A843E026F6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95CFB01-8924-0940-84BA-394540AE84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93005854"/>
      </p:ext>
    </p:extLst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434CF5-B0EB-8419-A197-6CED90E9C1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480E36D-68BA-32EE-DCA4-B1D6E39B5F8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53277A9-DC6C-AC32-AECA-6CF5C6896C8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2CDEFCA-A267-2FDD-12C8-CFACACA29D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45475923"/>
      </p:ext>
    </p:extLst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72619D-596D-45E2-509E-7461F2E6FF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200C7F8-D61C-F9B9-51DD-949E1F61FDE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5CFE143-E241-3B05-B1E7-F7AEB9F4859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7A62EB-3BA6-9689-53F0-712C1A3549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322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5118527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AE0CDD-5E6C-F18B-2041-01813CB614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CE4E1A9-C31E-732E-BEE6-3E06BAC5834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E403CA9-A4FE-DA23-7F4B-576EC4D732F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826B51-8C17-ACA3-15BF-9EAF13EF70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67314653"/>
      </p:ext>
    </p:extLst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3C5829-F299-8F4E-882C-76FB9A8024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8B215B5-D50D-112C-DABC-4FF4B2E3BC9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90693DE-BFB4-C51D-A8F5-8A4672A8624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35F1A32-5216-8366-C6A0-0ABB942856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323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19667393"/>
      </p:ext>
    </p:extLst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A9C762-5DA6-72D0-1D77-E35E45665D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BB1D83C-55B0-2405-AC71-560A07C301D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7ADC735-320D-4BEB-F2F6-6469C1EF455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FE58C98-2375-7670-0E57-72E437C8B6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324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2043407"/>
      </p:ext>
    </p:extLst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600800-D1A1-A86B-ECDC-C1911A730D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1A41914-AE79-8B3E-FA5D-19B328C0D9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C87A312-42A6-FCE7-2CFA-078CA79BAAC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A6303AF-2E2D-3F35-D246-2EA7B6E827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325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5570723"/>
      </p:ext>
    </p:extLst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CA7FA2-02E4-A3DA-C027-214D980E8C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D039C6F-522F-6E3A-A2C7-F46A6A75AA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D85E367-CAA8-54D2-ADD7-A52787D67AE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6E54F9-6BEB-06FD-2A41-217152B9DB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326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24895644"/>
      </p:ext>
    </p:extLst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78779F-4EAE-CB45-2E74-6DEBE45E63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1429AF9-8CF7-00AF-D918-55F5B7796C1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68A85B1-B7FE-CABA-5745-469D5EE0F21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ED7E7FD-EB1C-6C78-3FD1-2595FA2C6D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327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7091153"/>
      </p:ext>
    </p:extLst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49E9AF-F11A-DD47-492F-106CFA1046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6E893AB-3E71-C16B-A397-4851757255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7D69B0E-0C03-ADAC-44BA-1E6849BE2B2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FDBE54-922D-06B2-9401-F6AB1F82DF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68549708"/>
      </p:ext>
    </p:extLst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332C63-8597-BCA4-9037-5231ECB522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F6063CC-D001-61A4-B046-87291AE2310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2D831DC-8757-0873-CD0D-5CB32142F68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FB9DD63-BD31-2238-9E93-6FFED382AC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329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32997698"/>
      </p:ext>
    </p:extLst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922B2A-6BEB-E5D4-27BF-ABEFE4B7CF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3F9FE7A-A6B0-E615-0A63-6F78426FAC9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F44781-194A-B56E-2664-EED56F2758F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017D9F7-A1F1-D0C9-D243-9AF5A7F281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330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6312523"/>
      </p:ext>
    </p:extLst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3622FA-85A0-ADFE-486E-26724CFCD3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36B6000-35F8-DF02-D273-A5066BF78D0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E922973-5603-8119-E2EF-46F057DF483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A7FAAA-F4ED-6E2E-5A96-97DCB57BCC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64348998"/>
      </p:ext>
    </p:extLst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A109DA-25A2-5CD3-5AEA-38B1450150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CE3D65E-8437-7959-09A2-00C827D135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F154FAD-FFBC-2704-25BE-E4D3310418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5D1FEBD-0320-DDA8-676F-38B61B8F2E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333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157582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5B1C1F-018F-0339-C592-F4ED9295DF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39EE467-64CD-CF91-65B9-F623EC81177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5BB4B75-81B0-88FE-62FD-C2B658B015B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39B291C-A0E0-82F2-07FF-2DF9592AE5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34942268"/>
      </p:ext>
    </p:extLst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CA8C33-CC59-DFE9-633C-AEFE01F753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5333F1-58B3-66E2-4108-FB224290051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F1D5FF5-DE7F-2DB2-3BDE-25B00D254A8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8B25BEE-E222-D3B4-3B14-BB2BCA960F1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334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7642958"/>
      </p:ext>
    </p:extLst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46AAFC-58B1-BBF1-0B59-67DE33AA27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8B409EA-8FC7-5B38-D307-7E02E9124E9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2604EA8-E242-8933-E4AF-336E69AEA9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53B0D62-4A0C-0C20-DF25-45B3D58245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335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96753085"/>
      </p:ext>
    </p:extLst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4B13AE-3017-F395-B1E4-9CDE0347D0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4299936-03CC-8D2B-92DF-FA81467CF7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9E5954C-59AA-F922-D0EE-8D90F42E2C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180E340-3EE1-F6A8-9FD5-6FBE15CB79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337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10057296"/>
      </p:ext>
    </p:extLst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78D057-1A69-AC2C-9908-BCFAADFCD0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60CC9B8-0641-A29A-722A-8558DC7DD23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AD379A6-64B0-8D9F-FC4C-F070ACA74B3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5A470DB-3168-2206-7A4D-94C125600D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338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2246172"/>
      </p:ext>
    </p:extLst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3BD31F-45BF-DFA3-1E32-7A903086D2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52184F6-95E7-2180-139D-0C0DCCD659A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7127677-2D31-F75E-3E7B-4124EAA1613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B7E088-6337-87C5-2D4C-F74FADD430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339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53753427"/>
      </p:ext>
    </p:extLst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30A702-A728-9214-71AA-2F293E4110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A76E7F1-3F57-ABDB-427D-A8FEBE3278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E6BACE1-676A-0A20-AB35-AD63256982A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920446-AFA1-B284-ABCA-D3B699DBB0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340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7813312"/>
      </p:ext>
    </p:extLst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11CEB5-9136-5173-365B-B6E560241F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6C7CD28-17A8-01C5-93DA-7B97EA4FD8E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D6C3CDD-E331-11A6-D744-95C374D1CB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13F665D-D617-25C8-A81C-6D3E53E9A6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341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777671"/>
      </p:ext>
    </p:extLst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0DA1F0-447A-24E4-8B5C-C7B929B8E9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56F291E-9BE6-B3B5-38B1-0F4DAED358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F640151-BCED-C06C-1004-17BC1FFEDA1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B6203D8-2503-BFFD-23A3-F7D0245108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342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26116406"/>
      </p:ext>
    </p:extLst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19D6D3-249E-2CEA-7151-7812C91ACB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3AF9B08-8ED5-2466-C36C-797576DEB6B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2F00C1E-3307-CCE1-54A2-B606A472259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13D4F1-2AA0-A1B6-1C3E-F27BC4D3A8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343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0522595"/>
      </p:ext>
    </p:extLst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925C83-8666-1E75-761F-305592EF79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FDC1E07-7B66-1AD0-36B3-FC663A5456F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99BB551-E0CE-C7DF-AACD-DA50FEA536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1DD495-0673-7DA1-113A-C4FFBB867F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344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902914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322F14-0843-F0D7-98F6-DF4419EB0D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F1D51BB-0059-ED6F-9F0C-B9D4DC79FFA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A85BD37-AB93-E787-2E8F-1E03167D698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0CD8591-EFF1-D814-6C89-87E8E0D5E1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03113583"/>
      </p:ext>
    </p:extLst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5E0E4-51CA-2EC9-DF6C-E65AC8C13A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F6A1D0C-F288-C464-B41B-CE8AD45D71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3619E33-74E7-97E0-479E-DF7A91CEAB5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4427C67-D45E-A6B3-5B20-E34591AF0A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345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81429203"/>
      </p:ext>
    </p:extLst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E7D0CA-0762-0655-8C71-82340BC42C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1B3A205-94FD-8A16-6C89-75CFE4A4833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88A35A9-E5CC-DEE1-F334-ABA1D28F4EA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D517E64-6859-95BD-4165-35E54FF65F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346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24275012"/>
      </p:ext>
    </p:extLst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184460-66C7-B751-5FC9-F71D6759F6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42C033A-56F8-275C-C563-9D3FA261AF5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69C9F4D-3F02-8A59-54E9-1FCB0F25369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D646428-6BD8-F016-0AD9-2DB1E132D0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348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09436513"/>
      </p:ext>
    </p:extLst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EAE481-17C8-2D2C-A4BC-B7A8BB2D81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7A4E03A-69C1-8DC4-59EB-30D894DF89B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346F029-F829-5AF2-B56C-1D881965D9C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2024FB-3480-6DDF-E226-12D6CD7DE1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349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34880300"/>
      </p:ext>
    </p:extLst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DC5C4E-1FDC-80F4-2445-53C5D33A07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11F28B1-DE53-B49F-324E-15370160B02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93F3F12-E535-17CD-7BB5-E3B2DFB0EE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332208A-2955-585C-B24D-A646B8AF33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350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90311884"/>
      </p:ext>
    </p:extLst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E4E33E-3AE0-4AD5-E94A-9AF8333172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EEB85B0-3313-EDEB-9F84-07B5A0A711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3A7109C-9644-82B0-1299-2F5B58E47EA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F851F61-5DB1-546C-F895-CD3D35AD54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351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43649822"/>
      </p:ext>
    </p:extLst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A5406E-BBC3-9B40-D561-8A78E622AA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F25744C-1A24-26E8-3790-4057C771FC4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457768E-6903-F793-F0C8-EE2406EFC91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4475C44-4BE7-0E09-5C20-4AC41D39BB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352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65725026"/>
      </p:ext>
    </p:extLst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0E6D3B-A410-35A2-71F7-7ED7167560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67032AB-A893-1B55-0914-A9A1A686690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1D44EE7-35A3-0513-2E9A-7D5DCD2821F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C3DCC70-A6E1-0122-59CB-4F9A0F9493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353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49471498"/>
      </p:ext>
    </p:extLst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E7E950-0D9B-F72A-A8EF-54DFEA52C9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BCA46C7-EB69-2D5A-24CE-C4DD64F5EAD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8362B47-68CF-B855-E274-D0E3185FEF2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23634FC-5DA6-4CF4-585B-0394182051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354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78017720"/>
      </p:ext>
    </p:extLst>
  </p:cSld>
  <p:clrMapOvr>
    <a:masterClrMapping/>
  </p:clrMapOvr>
</p:notes>
</file>

<file path=ppt/notesSlides/notesSlide2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5342A6-813F-EB87-14C5-D5709479A5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414B569-1B66-9A80-54C8-9ED0D189BE6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A25A69F-8FEA-F0C7-F413-09E141AEA48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402E9B6-D8F0-3101-F0F5-462CFDE232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356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7941564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F99F01-163F-C59F-4596-942A616CAE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470B495-C63E-C5F9-F20B-ED6D79E6F21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E50E087-BD5B-F9F1-594C-9D978326EB5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BCD8649-669C-FF22-E726-A654ACE0E7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7865942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508906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188E02-F1B3-1C42-C80B-E40EBBAE32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E1E4F66-B31F-2C5A-FDCB-80F70BDB0E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E07A7CE-4E35-0650-7A16-9FFF4D1EE4F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292646-D0C3-126E-5E82-1C51888B988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8532823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3908D0-DFDA-2E37-EE26-4F35F7A7EA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1682C17-F84B-B14F-AD04-65F7F1EB642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5973D5D-E978-280C-645D-60A35E569A1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2679472-6E40-50F8-A1DB-9BF29BE1E60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588343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E7698C-5B91-184D-59CD-2D3942A580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8C22F88-1363-DA7F-D95A-3F198746240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72B67FD-B90E-6DB4-5CBD-52A02F08EB1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CEA4D6-CAC9-AD49-A7C6-A92CD5D78F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796868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09ED1E-A2C2-DC1C-EF42-B5BFA7B98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FBE05C2-7BAE-268A-7736-CDFA7369F69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2147000-77B7-79FE-4FFE-4720D6F31E1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21912E-A61C-499F-4B2F-6B95A1EA2C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39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716106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B616D2-BD8A-176B-D8A0-E495DABECD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80772F5-78F4-76F1-ABF2-EC506CE9D4B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0D5D08C-5E28-8CE4-88DE-BFA5521B429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ED4B6DA-4464-9C5A-699D-369259685B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40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8469282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C4292E-79E3-7D93-5114-6938E12A8B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6C3E232-AC82-FAF9-A3BD-0F4F4C02F1D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EF0A7B7-0CF5-ADD4-E45D-697C79A060D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2A1723-3DD6-942E-8CEB-6586B38BE0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41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078656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4A6C41-889F-993F-82C0-A13D2285A1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395A53E-FB7D-85BF-DC67-435B6CC751E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1A59D55-39AC-CA70-54E1-40DB94E998B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074E8A5-934C-A1DE-7B6A-A4DD3C21CE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42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575706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DB27D1-F4BB-45FE-C111-482D8A1B8E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1CA294A-B3E0-1205-F6B7-0C3B418268A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CD586C-8D69-5185-D162-5E7274CF2A4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B7E7AD-F6A5-8302-30D7-540E4C9819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43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533860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32D35-19FE-5267-F7E9-1CCBF8C519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C5E44E4-4A77-BDF2-0244-ED346317E3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E673946-EA52-210A-119E-7D572DE7F4C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D6E65FF-6C8C-7F03-7F94-D175B377F8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44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5273428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CF4DEC-2871-26B1-F9B4-EFAC274F6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EC98B86-4DEF-1B0B-E442-920E6A86EF0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E071EA9-3041-991B-701B-DA0AE9CCEEE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BC17D07-87AA-AF22-2C34-D9F5CD10A4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45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7921677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2850A6-C392-9DC7-6D1D-59073057DE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2F0E7E5-3A99-5968-412D-CB52214BB0A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3E50623-A6CE-2310-EA6D-35C4C99EACE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924A3BE-FD7E-00CA-2509-332C97C154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47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687022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E82F18-FEDD-53A3-5A82-8D8F018352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FA0B5FA-1A54-28FD-0822-B719495353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C2AD939-BCAD-E6DB-CCA0-DACDAF48969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55DEB7B-77C6-6995-6AC2-2F72375964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573186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9BB254-0D3A-15C9-9628-1A50F463E8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8B871AE-7926-2882-BE9C-997792A418F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B4DD9F0-BC33-CE2A-C06E-9AD6B675032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511D4C7-99A7-991A-8FEF-1D5801D3BE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48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073526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0C2C03-F80C-30EA-EB8F-165AE6C97D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A0667E0-01B4-2BF8-AE76-8CBE8918F49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0746B52-DAAD-05F0-B1F2-D9C582609E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A6F4C7A-2D74-B661-0D58-EA993D329B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49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7678099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503531-0550-0FB3-5771-A69853A1A0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68645AF-B2C3-0EC7-927E-F447C6B184F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8FD5DF6-D699-EBCA-0F16-6B380E22B14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3D96680-3EC6-D7AB-61E2-71B4C22CB5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50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5451581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C5F56B-1D39-2860-AAF0-76F442F3A5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5EFF829-7FD1-1A67-1B2F-BE7FB02FFD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ECC02C4-60E7-9291-A31E-7124C0D1B8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551FCE5-394E-8972-CA8C-DF6001C2E7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51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8603708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34F3C0-7C74-922B-CE84-BB07AE960A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94882CA-7685-47AB-719C-95B523563E9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314307F-1E6D-4ED2-ABD0-79DE1FB525A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119E0E0-6739-D22B-408E-C2F697B118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52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940259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93F38E-B26A-A63B-6299-C2E90EFCCC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627B062-A561-778D-10C3-6CC52C85C4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692609F-4AD7-040A-78F7-39142CF54CA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C220617-3EBE-CC4D-BDB6-8F486E0901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53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9109908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37015F-9847-07D4-835D-A61D9F87F4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F7D9404-3181-A15F-7EF3-2B18FB169FF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7411073-359B-72CF-0EEE-8FD8AF2E749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5A35EE7-C261-B418-BB06-2BA8759832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54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2477869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C94600-A8CB-266C-682D-E8FA84B1AC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65A6A66-9BE6-0723-8049-974D0DF6545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0065BA7-C97D-C14C-3283-39807589CB7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3413B5-C978-CCB2-F6DB-1044D314F9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55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606891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3E5607-08BE-5818-CCB7-A2E636DAF8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34039AF-3642-434C-2788-3304FEFA4FF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7CD215F-0703-FE7B-35D0-A21BB35EB8C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25D148-E846-86F4-F782-AAA0C8CB45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58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9328683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A861C5-B735-8C3B-EB49-175079963E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17C2324-7F38-ED90-63A9-15FB0FB4B4C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0B4293B-264E-8455-315C-5F1CF37D83F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B6296B8-76BB-13E2-8D94-02DB97D0FF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60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729933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5AD975-0737-95DC-28A0-D4E4E29651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A271AF0-9ADC-7DED-E22B-A262318B867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3438366-2D7D-2E78-5561-EDB0DE05E4C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841F47-FDDC-C746-CAFB-29B0A00DFD5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378959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D59AE5-EF37-F646-B7B6-B1EC43B077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E8B50A8-5277-D317-7A78-242982170D6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00AB6BC-6D0D-4BBB-0FA0-BFBC060DEA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58B5CE8-233B-BD65-70EC-D3043D8ED3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61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4323198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DAC3C0-C79C-8B11-3C02-87418669EB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2316737-FA0E-FEAD-B440-D3D703AE5CC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B3ABA81-AE77-96A9-A853-565F7FA9F05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55A8DC-1FE8-9822-5A79-C175903882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62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7325360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FEC17C-1623-5ED5-9040-517338EC2A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F74D107-8CC0-0641-519F-D159E568456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F385704-CD1D-89D8-FDA8-23AD513B2D5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10312C3-50B1-597A-CA13-AFC392651C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63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0127378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2E1909-59D1-19C6-7C9B-8A3320ED53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0A75FDE-E237-4E81-3203-D9BDAB455AB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5ED3F79-BE18-1F8E-8E13-C639CD62C9D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E46BE5B-E2F8-2715-BECD-E8779DA2D3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64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0357206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066A01-FC07-FA39-4DA0-8D7DCAD395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036F274-3967-A2A5-2D00-EA1F7C9A55F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2A70B9A-CB5A-95FC-3378-ADE3837F01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300E06-FEEA-75B2-47A5-DC2687D94C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65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254501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3AEE2F-C2B6-83CC-5AC3-F32324FE84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232DF4F-FF89-B6B5-528D-B1561A8B82F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8971BC4-1AF5-FA10-99F0-AB2BECB49B7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396A707-FF54-B113-07C9-BC3B21DBA7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66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14683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ACC590-977C-DA7A-DAA5-4A22C9F2C8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046A65C-10F4-D354-4DF2-20CC49D7419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33CC84E-CA72-E1ED-DA05-326AD289057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5D8FAC-D316-30B7-C7E7-E123739E54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67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87867095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360ECB-EFAA-C1DB-BA8E-EB880B0904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35183A1-2178-530F-159A-C65ECBBB298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F4DFE9D-37FB-10B0-CBCC-E695BC802C4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CA52486-0F0F-176E-33D8-A591862A3E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68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7108463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715491-AA27-4EE1-609E-540C301E1F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2CC619E-DB71-C663-6FE6-D4B0889CC3D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41F3066-A966-922A-F1FA-204A8AD487C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CC1EC8-DD9A-26C8-1C82-8DE2B7CF85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69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8477521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C506F5-EFF2-97E7-E897-0DB3193B9D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08CAFC9-69B2-0121-70B6-53D80F6D3E3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C7B850E-0D43-EABD-2023-FC2141B2F33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177A19C-5664-2B45-59EE-AF913BDB5E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70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971332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A5BDCB-B994-08AC-9939-8E3BF617BD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42FE550-D910-DD04-F999-FDD7F1B74E8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325EFF9-AF6F-BEC2-D8BF-D8510DEA436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3B883F6-B972-FA18-5A91-718B5733F1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5602910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5C9329-C664-4B3A-CE80-0FDEA66637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FC7B472-8629-D83A-15FF-D4933F5EF6B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9E065BC-E4DB-1E4E-D706-734FE206268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9C07C90-0C98-3D72-8061-52443F8858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71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904021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2F8BBB-6A7E-0803-AFFD-D9DED4C861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74D0707-6D92-F254-0DCB-44EBA1EE91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5CF7FC8-E0F3-D7BC-6F34-BC8FD890100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6EC8C15-FBF8-6D17-DE17-D054572EB7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72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799363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8026BE-B369-3175-93AA-73632CD377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3975380-0B2F-54B1-8113-A9BD6EC5088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B244A7-99CE-DBFE-051D-6F8F9B35056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935B65F-65F5-7460-8CAA-B70B8F92CB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73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5662782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0F8663-7290-701B-75F9-C5FFCE0F6C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9D918CB-52E3-4124-AB86-21108021C30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A01605B-35D1-5E42-ABC5-C490F04F4DE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3C30C47-7FAA-31E5-EEBA-9C23B5E6DC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74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840985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5A0B60-BD01-FA95-AC2F-EFCD28D11D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2CE2FF7-7261-2405-3E36-CD65A66114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2890A1A-2DCE-9E6C-4E95-6E9A46723F3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B0BBB1-4D4C-0B5A-79B9-A973436A61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75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7593230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854AA7-E717-8F76-0821-B2822EE8E1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F8E0455-8354-8C24-51D6-B77A5BF4201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5E2D88E-B87C-FEA5-971F-E8E49EF1811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47324E-9B10-557E-D3BE-43FA0AA18E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76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2331198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1EC3EA-B7C9-AEBF-4FB2-67EB9F7586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54E196E-EC48-9D93-63E5-253BCC4BB8A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3E9D335-E136-12A6-B6EE-F7288623DF5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C74400-B22A-320D-0CAB-074082AB04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77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4161623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79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9841226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966D05-B46D-EBB8-B982-3DEECF38F7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5AB8D45-5F66-E384-ADAA-D099565750B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5C69F70-2BE0-842D-012B-EC8A1DA1F6C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2C1E3A2-57EA-30D4-AAA5-5267933AAD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80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7737181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ED80AB-EA32-0C2C-731E-DA1B799847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F0BA7C2-F948-D37A-1A62-586FF607C6A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CBDF9FF-569A-3F4C-9BF7-4A1194E46D1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A745A0-DBCF-2F8B-F497-54B0DAFDCB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81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128281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72C604-6DAB-B514-50B9-8BB0D1D22C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E89DBF9-BEA1-FD83-FCA5-55AC244E08F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F19F85A-C599-910F-8F7D-D91A5AAC00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620A7A-28CE-A220-2201-4DD922199C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8965717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2BF0C3-288B-74E1-1CCC-98A1ECFB9B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424998A-D7B3-D2F6-C2A0-6261FA09C0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89B422C-9762-0113-A3CF-C22F771E88E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B1D0085-16E5-D44D-1D81-6B87B69BFB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82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7415761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585990-ADC1-A7E3-8848-7C1215DCC4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E181752-C883-F3E4-8CAB-CD94604AA4C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67F30E7-E766-3CBA-5446-6AC2478FB78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6C014DD-6D0C-E414-CC33-84C830DD2E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83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8314707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14EB0A-8717-4169-B6C2-5B8E9D2862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A703434-116B-7D76-B212-A6C7C98E8C3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58BF3B3-BB63-4C44-7E90-1C5F9741045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7929998-94D6-B75F-4511-A407A98A208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84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6087836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4AD9FA-5E87-B77B-39C5-E2D82D6577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651169D-BC1D-004B-A1BD-6468C11AD23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96E181A-C429-F71E-40CC-2562291D29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74D80A7-11F7-7EE6-2BDD-DAC2D78390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85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1062243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F287EB-2CE8-41CE-28B8-7859AB6066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D9131E6-E574-1A69-EA7B-541D8D2DA4C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E162C5E-9777-2CBB-6ED0-D86CF6823E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7134A9E-A147-B90E-BC82-2EC8D98A27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86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9514705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791EC0-6FCD-17DF-5955-E5351826A9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576386C-69AF-48F2-DF0D-79A24EDCD56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5E7B9F7-C19C-731F-A513-A17D03C3A4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B1C145D-AD94-C270-9375-446216F1B7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87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535037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509878-FAD6-B94D-2AC5-C2AEFC10D3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E7BC4FF-A4FC-1A14-BE54-693DFC80F6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B308815-4FFD-90A1-775F-7B630FCD622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632A717-8633-9ACB-F7AA-3D8F4D730F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88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1683265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BD2BB2-E2EF-63F8-D99D-7F56450C6E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50599D0-F250-3BE5-B7D7-EB22663238A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AAD3472-97C7-0A83-5DB9-45BE895D9A1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61677DB-B154-75F9-ADD3-CB193AA0D5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89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2074053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77174B-AA4C-661C-DF3F-BD29DE5C62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849B5D0-9166-7610-FCFF-05ED3FBF5E1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F9F3039-1AAF-6FD5-238F-28A942856FF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4D2BC1F-F0B9-45D0-77F8-54607C7F13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90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19850115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4CB68A-4BF6-BD80-D872-EE8A85C6F2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AEA6FB5-DB86-0D11-4A69-8A12DD37CFB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4F54032-0664-974D-F5CB-38E7F42B893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1219B88-9432-CE7D-34D5-3ABD19C30A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91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640358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4E529E-7198-FBF1-575F-8AF52B3530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E56A19B-62C2-AD3B-E388-78E59851494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3B5D68D-B084-80ED-8F3C-3CE9A2C0FA6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D8A48C7-692E-3E30-3C94-B6093155F0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58433194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F15B14-29F5-7AE3-80ED-2D63E74E63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0A9A143-FCF0-5A07-A7CF-BB54AE141B5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046098C-8E51-4AB5-1A5C-A3DBA76177F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A1433E-A9C5-93D6-B0D0-535D1A03C0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92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921607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1A9DFC-1986-70C3-357E-FF0240022F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5F636A8-BD99-E523-2392-BA529D1A19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7DA65FF-5D82-31B7-86C9-30DE839F174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7D669F8-04F9-5745-921D-F4A9521B95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93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6530207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E799F9-25F0-558E-747D-5D50D7B9E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E83C7D6-5FFE-111F-2DA2-AC0A5783A52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A2B021E-F523-8D98-ED3B-3E2C797FD2B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DF31ECA-2702-A57B-813E-D8039923BE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94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68077972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031E76-850E-C83E-48B4-38480D4888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DA3A64B-3C7D-2684-0C11-F8E55A2971C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CAE6D75-C0DD-D27F-76B6-81C1D45221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B60ED24-0DCE-F5DC-7585-AE8F5A6E86F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95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3818644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E0502E-C8C7-5726-01D1-B743204620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BFD01C3-643C-2965-6318-B8E4DF6DEE9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C9E5D5F-D855-7DE0-943F-1DBF73855BB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83D7B5-3E08-65BF-BF90-622686D321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96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10825120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D5B2B5-1732-2BAB-EA0C-5DB3E55B9A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67B4746-75EB-1132-2B34-65CA80A4A7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0572390-C1C0-7191-FD3A-E6EE929133C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F38CF8C-0ED4-FB78-E79F-3A94ECB96B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98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54706269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267B54-9612-55EA-E8A0-712B17A297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1944C49-D2A4-E9F8-A73A-D7B169D0669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C892980-A89A-F219-98B2-3BDC7154D19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B88B6C2-6AF4-8E04-99D7-23601CF6E2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99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18314062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D93DEF-40B8-6694-E1FB-C24AE83EA9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8BC8AD8-CBDA-902D-D503-6009E7C7AC6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623F6BE-BAAF-95B5-1FED-43B4B83CDF2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93D17EB-F48F-A74E-6A3B-CE73D4CDF0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100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77826641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D36BEE-B32F-74AE-78EE-FF227EA257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35F6E76-592F-70DA-641F-48DEA6C06D3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803E97D-2256-7302-2B81-C9E76D5CFF5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27468C-278E-1566-05D8-F60493C528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101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1630199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9868CA-2BC0-3370-F81C-7EFDC14FAA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46E88D3-77A8-BE8E-9DAB-E8710B0895D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F8C1327-3B7E-AE5B-DB00-A11CA82EF2F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7E1813-BDF2-3F56-B162-9CB6FCC64C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102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2300437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9FE829-2C6D-FD3F-6019-D15E38E1BD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B0C5CC7-C9DD-82DF-F023-B86B1DC7F4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E322882-E32C-2341-8D94-3C160B9C48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F8CD21F-BB7B-3EA0-283A-5F965339D5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13804285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0014F3-1179-322F-7952-07FABDC2B9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E4CC51C-71A4-8769-7F9E-C32695FC6BA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2D38DE6-DF15-0491-86BA-957059B4DDE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376A474-F398-0BD9-237C-32D3BC1AC3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103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66845993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D776BF-3472-BEA0-1BC2-5C24351BD5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DA6CD1D-9DE1-6DE5-F145-3D814624A90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C28A6F8-96E9-7D12-A1B6-B82932AE0EB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546377-67A8-9F89-F284-77E592A80A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104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9575143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33E891-E406-1622-A05A-3E19273E04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470E819-207E-B08F-396D-00EA277A44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E682A4E-835A-21B8-4CC7-3A72D67BE4F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BDE9A0-C265-C9E6-3D83-50B7D7CF57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105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77760408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FBDF71-4A96-04BF-627B-36C4CFDFFB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0A05114-F293-6BB2-E473-083FC5FDA8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E182A8C-8A43-9A2E-BC8F-8E1B3B04B56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F77F89-916D-3FE7-98D9-176FD0B8B2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106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8334607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BDE4A7-84A4-6AD0-12C8-F61A35FB3B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ED7115E-D1B0-2972-86DA-D23DB57177E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A620BFF-BE9F-2146-9858-999A89CAA5B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317BAB2-07FB-E71F-7109-A212A2EA2A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107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310108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41F12D-2222-0922-2408-828808ED47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AC01860-11DA-18D5-7A41-7E88A426EF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FCD60AF-43D4-BE0D-12D1-4E7CA03A7E6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73994A4-286E-11A1-F488-EB5F776072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108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76808024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9D94AD-5E65-AC9B-EE12-2ED06491AE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99A37B0-4BE8-1679-A482-40A8DC631F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695A1E3-4DC2-03C4-6431-1A3479CDADD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C43C42-5470-7911-4941-30CE51F740D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109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44040142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A065C3-82A2-C14F-4566-EDCF44CB5E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F99476D-1A8B-94EC-EDCF-42E047F5197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92165A1-7922-0B44-782A-1F099D788D4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3C5B041-AC1F-A544-32F0-42D454500D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27618415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055237-1303-E87B-652B-355A73AA50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A9AC08E-B198-30B0-4221-295A9D44F99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20F22E5-0D37-1B47-72A3-C06A59DB1F8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D68411B-A540-9BD4-43F5-41EBF22AFB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09839213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00396D-A8F9-136E-CC68-4A138632E3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D4623FB-1A1E-785F-8E2E-05A100B3D36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8463A7-4D15-E3C2-9DD1-DA9F89C5CAE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93655CA-1023-9A02-9B2F-8DAB2AF87D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755077D-C40D-4925-AF59-D7376FF83826}" type="slidenum">
              <a:rPr lang="en-GB" smtClean="0"/>
              <a:t>112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01222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06BAC2-057F-0DB5-5D59-DA592F847E0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884AC5A-67E7-185E-C01D-7B3C8840057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C58106D-9D17-2E2F-BFB7-52FDB322DA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B5B5416-33B1-92AE-6E34-E34C459CBE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3FFF1DB-8470-A0E4-826C-8EBCE713E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743326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60DAE3-641B-BB9B-F0D7-F4F4DCB397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02DB191-C624-7A0D-36BE-2EA0C18B7D4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08FCEC9-7DB7-D8DE-CF7F-8055D307DA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40FCA54-3F84-E8CA-E5DA-015EC24FFD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C64BF0-D032-1851-583A-D58655CB65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896734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062D24B-96CB-F8FF-DCBF-C8739B3D6DA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6B554F5-3D26-0C48-566A-E1D0F90858A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F4E594-F7E0-44BD-241E-D802D679A9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A4947D-18C8-7BBE-9DD7-2D42353E44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6C4B2E-6B48-6030-9D83-B26DC04753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188830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C8ED04-E157-5F7B-D7B4-5FAECD49FC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EA934C4-F83D-7229-9150-7FDC758D9DD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CBCEDD-C87A-35DF-CCD4-DB91A887AA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229193E-ABBD-F424-D6CA-6EA53229FB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1C3DF92-6664-AF46-2878-90C760F1C6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713809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DCABEE-7EA6-FD21-850A-2DE0BBD091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F9DA0DC-B950-C719-78B5-C20E7108AD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4A2B44E-F763-F7D9-7D8E-1D1A7C2AB6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C208BCA-2564-0FF0-3CF4-2E6450F6CE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8E67755-651F-5E4A-4D49-ACFE5B8172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71219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84080E-E957-F74F-1663-E2E773B01F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23DFEEA-CD0F-8C94-FCB0-C7605E25FE9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5DC3551-7E06-AAFA-3F39-A300FC0BDC2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132BBBC-FE18-4055-883D-3577FAB1BF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98A97E7-63C2-7085-7E1C-ABD02A39C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F2D0FC5-E1CE-C2B4-9625-C849939D6F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987832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F30F19-0666-25C4-80AC-A3DAF11D21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0C2D4DF-8087-E7CB-4D6D-9EAE490E61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5299F85-BDA8-C9B2-E49A-47906AA775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D4B9343-D006-5001-67B1-3407B40C07E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0445E30-AD79-C068-07C1-1EB33929A8D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61707CE-C551-DAC2-9C9A-DDDEE94377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6071AC8-A5CB-0C17-5BF6-425460C1D8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603D3F4-5FB8-4F37-1320-2A976BBB9B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52827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A6C1C1-F7AC-1727-97E6-9CDD8C432E0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7D2AF26-D02E-5E99-E9E7-66F1B8DEDE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89F588-E5D5-76CA-94A4-7709E049E5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F6B36AC-91F4-B84A-FF2A-B2D1081F45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46039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3151071-D88C-3A1E-3FFC-C7FF72C704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9AC90DB-7230-B8DD-B0A4-6B3A9507FD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78DA766-5CE7-EC11-43BA-8974CC08F7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514274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679702-9595-970E-C563-E598A25495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EEA063E-1CFA-8BA8-46EA-DB4A4989D8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D1164F9-9024-BA4D-989C-5E7CAF4B43E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3CCEEC2-F97E-A6E5-7707-ECD90A9625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82F7F74-E213-E15A-3AB8-D856EACFD8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91362F8-3447-F5C5-0A78-2AA1AA6C8D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87652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1610DF-9816-54E5-9770-0457E4A679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08BFE03-ED43-6830-A32A-A75274691CA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AF46CFC-C7FD-E627-5DD8-01C8C2DF040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463780D-0ACD-F113-9940-F92245EF17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8F49D43-C5A8-3953-6326-43A31AB021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0E4606F-521D-FA72-592D-7A400B88F3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384550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5AC0493-8887-AD0F-51AF-675B93597D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096AD4-2B7A-B5B0-DF86-0E3790FABC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5A92162-3F3D-D0B1-8AA8-3CFD8009F68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28E68AE0-C52A-4352-880D-B9CB9AF5E3E3}" type="datetimeFigureOut">
              <a:rPr lang="en-GB" smtClean="0"/>
              <a:t>27/12/2024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764F773-942F-819D-F533-62C3E27EFBB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9BDEC07-092D-BC77-913B-05544ED310B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DA079C77-9229-484D-8C6B-F1D6D3AC22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97072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4" Type="http://schemas.openxmlformats.org/officeDocument/2006/relationships/image" Target="../media/image1130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4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5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5.svg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8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9.xml"/><Relationship Id="rId4" Type="http://schemas.openxmlformats.org/officeDocument/2006/relationships/chart" Target="../charts/chart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0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svg"/><Relationship Id="rId3" Type="http://schemas.openxmlformats.org/officeDocument/2006/relationships/image" Target="../media/image56.png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9.svg"/><Relationship Id="rId5" Type="http://schemas.openxmlformats.org/officeDocument/2006/relationships/image" Target="../media/image58.png"/><Relationship Id="rId10" Type="http://schemas.openxmlformats.org/officeDocument/2006/relationships/image" Target="../media/image63.svg"/><Relationship Id="rId4" Type="http://schemas.openxmlformats.org/officeDocument/2006/relationships/image" Target="../media/image57.svg"/><Relationship Id="rId9" Type="http://schemas.openxmlformats.org/officeDocument/2006/relationships/image" Target="../media/image62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3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4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5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7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8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8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9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7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0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1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4" Type="http://schemas.openxmlformats.org/officeDocument/2006/relationships/chart" Target="../charts/chart1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3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4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4" Type="http://schemas.openxmlformats.org/officeDocument/2006/relationships/chart" Target="../charts/chart2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1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5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1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1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7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6.xml"/><Relationship Id="rId4" Type="http://schemas.openxmlformats.org/officeDocument/2006/relationships/image" Target="../media/image64.png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Relationship Id="rId4" Type="http://schemas.openxmlformats.org/officeDocument/2006/relationships/chart" Target="../charts/chart3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sv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4" Type="http://schemas.openxmlformats.org/officeDocument/2006/relationships/image" Target="../media/image26.svg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1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1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1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1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1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1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1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1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1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1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7.svg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1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1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1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7.xml"/><Relationship Id="rId4" Type="http://schemas.openxmlformats.org/officeDocument/2006/relationships/image" Target="../media/image68.png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1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1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1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1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1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1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1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1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1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1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7.svg"/></Relationships>
</file>

<file path=ppt/slides/_rels/slide295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6.xml"/><Relationship Id="rId13" Type="http://schemas.openxmlformats.org/officeDocument/2006/relationships/image" Target="../media/image70.png"/><Relationship Id="rId18" Type="http://schemas.openxmlformats.org/officeDocument/2006/relationships/slide" Target="slide313.xml"/><Relationship Id="rId3" Type="http://schemas.openxmlformats.org/officeDocument/2006/relationships/diagramLayout" Target="../diagrams/layout5.xml"/><Relationship Id="rId7" Type="http://schemas.openxmlformats.org/officeDocument/2006/relationships/diagramData" Target="../diagrams/data6.xml"/><Relationship Id="rId12" Type="http://schemas.openxmlformats.org/officeDocument/2006/relationships/image" Target="../media/image69.png"/><Relationship Id="rId17" Type="http://schemas.openxmlformats.org/officeDocument/2006/relationships/slide" Target="slide296.xml"/><Relationship Id="rId2" Type="http://schemas.openxmlformats.org/officeDocument/2006/relationships/diagramData" Target="../diagrams/data5.xml"/><Relationship Id="rId16" Type="http://schemas.openxmlformats.org/officeDocument/2006/relationships/image" Target="../media/image4.png"/><Relationship Id="rId20" Type="http://schemas.openxmlformats.org/officeDocument/2006/relationships/slide" Target="slide347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.xml"/><Relationship Id="rId11" Type="http://schemas.microsoft.com/office/2007/relationships/diagramDrawing" Target="../diagrams/drawing6.xml"/><Relationship Id="rId5" Type="http://schemas.openxmlformats.org/officeDocument/2006/relationships/diagramColors" Target="../diagrams/colors5.xml"/><Relationship Id="rId15" Type="http://schemas.openxmlformats.org/officeDocument/2006/relationships/image" Target="../media/image72.png"/><Relationship Id="rId10" Type="http://schemas.openxmlformats.org/officeDocument/2006/relationships/diagramColors" Target="../diagrams/colors6.xml"/><Relationship Id="rId19" Type="http://schemas.openxmlformats.org/officeDocument/2006/relationships/slide" Target="slide331.xml"/><Relationship Id="rId4" Type="http://schemas.openxmlformats.org/officeDocument/2006/relationships/diagramQuickStyle" Target="../diagrams/quickStyle5.xml"/><Relationship Id="rId9" Type="http://schemas.openxmlformats.org/officeDocument/2006/relationships/diagramQuickStyle" Target="../diagrams/quickStyle6.xml"/><Relationship Id="rId14" Type="http://schemas.openxmlformats.org/officeDocument/2006/relationships/image" Target="../media/image71.png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4.png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1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1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1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1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6.gif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1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1.xml"/></Relationships>
</file>

<file path=ppt/slides/_rels/slide3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openxmlformats.org/officeDocument/2006/relationships/image" Target="../media/image32.svg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1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6.gif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1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1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1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1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1.xml"/></Relationships>
</file>

<file path=ppt/slides/_rels/slide3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1.xml"/></Relationships>
</file>

<file path=ppt/slides/_rels/slide3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openxmlformats.org/officeDocument/2006/relationships/image" Target="../media/image32.svg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1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1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1.xml"/></Relationships>
</file>

<file path=ppt/slides/_rels/slide3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1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1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1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1.xml"/></Relationships>
</file>

<file path=ppt/slides/_rels/slide3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1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1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openxmlformats.org/officeDocument/2006/relationships/image" Target="../media/image32.svg"/></Relationships>
</file>

<file path=ppt/slides/_rels/slide3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1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1.xml"/></Relationships>
</file>

<file path=ppt/slides/_rels/slide3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1.xml"/></Relationships>
</file>

<file path=ppt/slides/_rels/slide3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1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8.xml"/><Relationship Id="rId4" Type="http://schemas.openxmlformats.org/officeDocument/2006/relationships/image" Target="../media/image77.png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1.xml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1.xml"/></Relationships>
</file>

<file path=ppt/slides/_rels/slide3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openxmlformats.org/officeDocument/2006/relationships/image" Target="../media/image32.svg"/></Relationships>
</file>

<file path=ppt/slides/_rels/slide3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1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9.xml"/><Relationship Id="rId4" Type="http://schemas.openxmlformats.org/officeDocument/2006/relationships/image" Target="../media/image78.png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1.xml"/></Relationships>
</file>

<file path=ppt/slides/_rels/slide3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1.xml"/></Relationships>
</file>

<file path=ppt/slides/_rels/slide3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9.xml"/><Relationship Id="rId1" Type="http://schemas.openxmlformats.org/officeDocument/2006/relationships/slideLayout" Target="../slideLayouts/slideLayout1.xml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0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1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2.xml"/><Relationship Id="rId1" Type="http://schemas.openxmlformats.org/officeDocument/2006/relationships/slideLayout" Target="../slideLayouts/slideLayout1.xml"/></Relationships>
</file>

<file path=ppt/slides/_rels/slide3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3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openxmlformats.org/officeDocument/2006/relationships/image" Target="../media/image32.svg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4.xml"/><Relationship Id="rId1" Type="http://schemas.openxmlformats.org/officeDocument/2006/relationships/slideLayout" Target="../slideLayouts/slideLayout1.xml"/></Relationships>
</file>

<file path=ppt/slides/_rels/slide3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svg"/><Relationship Id="rId13" Type="http://schemas.openxmlformats.org/officeDocument/2006/relationships/image" Target="../media/image89.png"/><Relationship Id="rId3" Type="http://schemas.openxmlformats.org/officeDocument/2006/relationships/image" Target="../media/image79.png"/><Relationship Id="rId7" Type="http://schemas.openxmlformats.org/officeDocument/2006/relationships/image" Target="../media/image83.png"/><Relationship Id="rId12" Type="http://schemas.openxmlformats.org/officeDocument/2006/relationships/image" Target="../media/image88.svg"/><Relationship Id="rId2" Type="http://schemas.openxmlformats.org/officeDocument/2006/relationships/notesSlide" Target="../notesSlides/notesSlide275.xml"/><Relationship Id="rId16" Type="http://schemas.openxmlformats.org/officeDocument/2006/relationships/image" Target="../media/image92.sv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2.svg"/><Relationship Id="rId11" Type="http://schemas.openxmlformats.org/officeDocument/2006/relationships/image" Target="../media/image87.png"/><Relationship Id="rId5" Type="http://schemas.openxmlformats.org/officeDocument/2006/relationships/image" Target="../media/image81.png"/><Relationship Id="rId15" Type="http://schemas.openxmlformats.org/officeDocument/2006/relationships/image" Target="../media/image91.png"/><Relationship Id="rId10" Type="http://schemas.openxmlformats.org/officeDocument/2006/relationships/image" Target="../media/image86.svg"/><Relationship Id="rId4" Type="http://schemas.openxmlformats.org/officeDocument/2006/relationships/image" Target="../media/image80.svg"/><Relationship Id="rId9" Type="http://schemas.openxmlformats.org/officeDocument/2006/relationships/image" Target="../media/image85.png"/><Relationship Id="rId14" Type="http://schemas.openxmlformats.org/officeDocument/2006/relationships/image" Target="../media/image90.svg"/></Relationships>
</file>

<file path=ppt/slides/_rels/slide3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6.xml"/><Relationship Id="rId1" Type="http://schemas.openxmlformats.org/officeDocument/2006/relationships/slideLayout" Target="../slideLayouts/slideLayout1.xml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7.xml"/><Relationship Id="rId1" Type="http://schemas.openxmlformats.org/officeDocument/2006/relationships/slideLayout" Target="../slideLayouts/slideLayout1.xml"/></Relationships>
</file>

<file path=ppt/slides/_rels/slide3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8.xml"/><Relationship Id="rId1" Type="http://schemas.openxmlformats.org/officeDocument/2006/relationships/slideLayout" Target="../slideLayouts/slideLayout1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2.xml"/><Relationship Id="rId6" Type="http://schemas.openxmlformats.org/officeDocument/2006/relationships/image" Target="../media/image93.png"/><Relationship Id="rId5" Type="http://schemas.openxmlformats.org/officeDocument/2006/relationships/slide" Target="slide204.xml"/><Relationship Id="rId4" Type="http://schemas.openxmlformats.org/officeDocument/2006/relationships/image" Target="../media/image9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95.xml"/><Relationship Id="rId5" Type="http://schemas.openxmlformats.org/officeDocument/2006/relationships/slide" Target="slide5.xml"/><Relationship Id="rId4" Type="http://schemas.openxmlformats.org/officeDocument/2006/relationships/image" Target="../media/image6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image" Target="../media/image13.png"/><Relationship Id="rId26" Type="http://schemas.openxmlformats.org/officeDocument/2006/relationships/image" Target="../media/image21.png"/><Relationship Id="rId39" Type="http://schemas.openxmlformats.org/officeDocument/2006/relationships/slide" Target="slide178.xml"/><Relationship Id="rId21" Type="http://schemas.openxmlformats.org/officeDocument/2006/relationships/image" Target="../media/image16.png"/><Relationship Id="rId34" Type="http://schemas.openxmlformats.org/officeDocument/2006/relationships/slide" Target="slide115.xml"/><Relationship Id="rId42" Type="http://schemas.openxmlformats.org/officeDocument/2006/relationships/slide" Target="slide241.xml"/><Relationship Id="rId7" Type="http://schemas.openxmlformats.org/officeDocument/2006/relationships/diagramData" Target="../diagrams/data4.xml"/><Relationship Id="rId2" Type="http://schemas.openxmlformats.org/officeDocument/2006/relationships/diagramData" Target="../diagrams/data3.xml"/><Relationship Id="rId16" Type="http://schemas.openxmlformats.org/officeDocument/2006/relationships/image" Target="../media/image11.png"/><Relationship Id="rId29" Type="http://schemas.openxmlformats.org/officeDocument/2006/relationships/slide" Target="slide2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11" Type="http://schemas.microsoft.com/office/2007/relationships/diagramDrawing" Target="../diagrams/drawing4.xml"/><Relationship Id="rId24" Type="http://schemas.openxmlformats.org/officeDocument/2006/relationships/image" Target="../media/image19.png"/><Relationship Id="rId32" Type="http://schemas.openxmlformats.org/officeDocument/2006/relationships/slide" Target="slide78.xml"/><Relationship Id="rId37" Type="http://schemas.openxmlformats.org/officeDocument/2006/relationships/slide" Target="slide152.xml"/><Relationship Id="rId40" Type="http://schemas.openxmlformats.org/officeDocument/2006/relationships/slide" Target="slide203.xml"/><Relationship Id="rId45" Type="http://schemas.openxmlformats.org/officeDocument/2006/relationships/slide" Target="slide283.xml"/><Relationship Id="rId5" Type="http://schemas.openxmlformats.org/officeDocument/2006/relationships/diagramColors" Target="../diagrams/colors3.xml"/><Relationship Id="rId15" Type="http://schemas.openxmlformats.org/officeDocument/2006/relationships/image" Target="../media/image10.png"/><Relationship Id="rId23" Type="http://schemas.openxmlformats.org/officeDocument/2006/relationships/image" Target="../media/image18.png"/><Relationship Id="rId28" Type="http://schemas.openxmlformats.org/officeDocument/2006/relationships/slide" Target="slide6.xml"/><Relationship Id="rId36" Type="http://schemas.openxmlformats.org/officeDocument/2006/relationships/slide" Target="slide140.xml"/><Relationship Id="rId10" Type="http://schemas.openxmlformats.org/officeDocument/2006/relationships/diagramColors" Target="../diagrams/colors4.xml"/><Relationship Id="rId19" Type="http://schemas.openxmlformats.org/officeDocument/2006/relationships/image" Target="../media/image14.png"/><Relationship Id="rId31" Type="http://schemas.openxmlformats.org/officeDocument/2006/relationships/slide" Target="slide59.xml"/><Relationship Id="rId44" Type="http://schemas.openxmlformats.org/officeDocument/2006/relationships/slide" Target="slide270.xml"/><Relationship Id="rId4" Type="http://schemas.openxmlformats.org/officeDocument/2006/relationships/diagramQuickStyle" Target="../diagrams/quickStyle3.xml"/><Relationship Id="rId9" Type="http://schemas.openxmlformats.org/officeDocument/2006/relationships/diagramQuickStyle" Target="../diagrams/quickStyle4.xml"/><Relationship Id="rId14" Type="http://schemas.openxmlformats.org/officeDocument/2006/relationships/image" Target="../media/image9.png"/><Relationship Id="rId22" Type="http://schemas.openxmlformats.org/officeDocument/2006/relationships/image" Target="../media/image17.png"/><Relationship Id="rId27" Type="http://schemas.openxmlformats.org/officeDocument/2006/relationships/image" Target="../media/image22.png"/><Relationship Id="rId30" Type="http://schemas.openxmlformats.org/officeDocument/2006/relationships/slide" Target="slide46.xml"/><Relationship Id="rId35" Type="http://schemas.openxmlformats.org/officeDocument/2006/relationships/slide" Target="slide129.xml"/><Relationship Id="rId43" Type="http://schemas.openxmlformats.org/officeDocument/2006/relationships/slide" Target="slide254.xml"/><Relationship Id="rId8" Type="http://schemas.openxmlformats.org/officeDocument/2006/relationships/diagramLayout" Target="../diagrams/layout4.xml"/><Relationship Id="rId3" Type="http://schemas.openxmlformats.org/officeDocument/2006/relationships/diagramLayout" Target="../diagrams/layout3.xml"/><Relationship Id="rId12" Type="http://schemas.openxmlformats.org/officeDocument/2006/relationships/image" Target="../media/image7.png"/><Relationship Id="rId17" Type="http://schemas.openxmlformats.org/officeDocument/2006/relationships/image" Target="../media/image12.png"/><Relationship Id="rId25" Type="http://schemas.openxmlformats.org/officeDocument/2006/relationships/image" Target="../media/image20.png"/><Relationship Id="rId33" Type="http://schemas.openxmlformats.org/officeDocument/2006/relationships/slide" Target="slide97.xml"/><Relationship Id="rId38" Type="http://schemas.openxmlformats.org/officeDocument/2006/relationships/slide" Target="slide162.xml"/><Relationship Id="rId20" Type="http://schemas.openxmlformats.org/officeDocument/2006/relationships/image" Target="../media/image15.png"/><Relationship Id="rId41" Type="http://schemas.openxmlformats.org/officeDocument/2006/relationships/slide" Target="slide22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8.sv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9.xml"/><Relationship Id="rId4" Type="http://schemas.openxmlformats.org/officeDocument/2006/relationships/image" Target="../media/image39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0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1.xml"/><Relationship Id="rId4" Type="http://schemas.openxmlformats.org/officeDocument/2006/relationships/chart" Target="../charts/chart5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notesSlide" Target="../notesSlides/notesSlide57.xml"/><Relationship Id="rId7" Type="http://schemas.openxmlformats.org/officeDocument/2006/relationships/image" Target="../media/image34.sv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2.xml"/><Relationship Id="rId6" Type="http://schemas.openxmlformats.org/officeDocument/2006/relationships/image" Target="../media/image33.png"/><Relationship Id="rId5" Type="http://schemas.openxmlformats.org/officeDocument/2006/relationships/image" Target="../media/image32.svg"/><Relationship Id="rId4" Type="http://schemas.openxmlformats.org/officeDocument/2006/relationships/image" Target="../media/image31.png"/><Relationship Id="rId9" Type="http://schemas.openxmlformats.org/officeDocument/2006/relationships/image" Target="../media/image41.sv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4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5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8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notesSlide" Target="../notesSlides/notesSlide65.xml"/><Relationship Id="rId7" Type="http://schemas.openxmlformats.org/officeDocument/2006/relationships/image" Target="../media/image45.sv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9.xml"/><Relationship Id="rId6" Type="http://schemas.openxmlformats.org/officeDocument/2006/relationships/image" Target="../media/image44.png"/><Relationship Id="rId5" Type="http://schemas.openxmlformats.org/officeDocument/2006/relationships/image" Target="../media/image43.svg"/><Relationship Id="rId4" Type="http://schemas.openxmlformats.org/officeDocument/2006/relationships/image" Target="../media/image42.png"/><Relationship Id="rId9" Type="http://schemas.openxmlformats.org/officeDocument/2006/relationships/image" Target="../media/image47.sv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notesSlide" Target="../notesSlides/notesSlide66.xml"/><Relationship Id="rId7" Type="http://schemas.openxmlformats.org/officeDocument/2006/relationships/image" Target="../media/image45.sv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0.xml"/><Relationship Id="rId6" Type="http://schemas.openxmlformats.org/officeDocument/2006/relationships/image" Target="../media/image44.png"/><Relationship Id="rId5" Type="http://schemas.openxmlformats.org/officeDocument/2006/relationships/image" Target="../media/image43.svg"/><Relationship Id="rId4" Type="http://schemas.openxmlformats.org/officeDocument/2006/relationships/image" Target="../media/image42.png"/><Relationship Id="rId9" Type="http://schemas.openxmlformats.org/officeDocument/2006/relationships/image" Target="../media/image47.sv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0.jpeg"/><Relationship Id="rId4" Type="http://schemas.openxmlformats.org/officeDocument/2006/relationships/image" Target="../media/image49.jpe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1.jpeg"/><Relationship Id="rId5" Type="http://schemas.openxmlformats.org/officeDocument/2006/relationships/image" Target="../media/image50.jpeg"/><Relationship Id="rId4" Type="http://schemas.openxmlformats.org/officeDocument/2006/relationships/image" Target="../media/image49.jpe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2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3.xml"/><Relationship Id="rId5" Type="http://schemas.openxmlformats.org/officeDocument/2006/relationships/image" Target="../media/image53.svg"/><Relationship Id="rId4" Type="http://schemas.openxmlformats.org/officeDocument/2006/relationships/image" Target="../media/image52.pn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4" descr="A black background with a black square&#10;&#10;Description automatically generated with medium confidence">
            <a:extLst>
              <a:ext uri="{FF2B5EF4-FFF2-40B4-BE49-F238E27FC236}">
                <a16:creationId xmlns:a16="http://schemas.microsoft.com/office/drawing/2014/main" id="{FD23F9CA-4B40-FA8B-9350-CE12DB2988F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383641" y="-1"/>
            <a:ext cx="11726193" cy="6302829"/>
          </a:xfrm>
          <a:prstGeom prst="rect">
            <a:avLst/>
          </a:prstGeom>
        </p:spPr>
      </p:pic>
      <p:pic>
        <p:nvPicPr>
          <p:cNvPr id="5" name="Content Placeholder 4" descr="A black background with a black square&#10;&#10;Description automatically generated with medium confidence">
            <a:extLst>
              <a:ext uri="{FF2B5EF4-FFF2-40B4-BE49-F238E27FC236}">
                <a16:creationId xmlns:a16="http://schemas.microsoft.com/office/drawing/2014/main" id="{09E0B9B1-547E-D083-0663-8315B03E560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42618" y="277585"/>
            <a:ext cx="11726193" cy="6302829"/>
          </a:xfrm>
        </p:spPr>
      </p:pic>
      <p:pic>
        <p:nvPicPr>
          <p:cNvPr id="6" name="Content Placeholder 4" descr="A black background with a black square&#10;&#10;Description automatically generated with medium confidence">
            <a:extLst>
              <a:ext uri="{FF2B5EF4-FFF2-40B4-BE49-F238E27FC236}">
                <a16:creationId xmlns:a16="http://schemas.microsoft.com/office/drawing/2014/main" id="{0F3233D1-5145-7C99-18C1-4D015391C8D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42617" y="277585"/>
            <a:ext cx="11726193" cy="6302829"/>
          </a:xfrm>
          <a:prstGeom prst="rect">
            <a:avLst/>
          </a:prstGeom>
        </p:spPr>
      </p:pic>
      <p:pic>
        <p:nvPicPr>
          <p:cNvPr id="7" name="Content Placeholder 4" descr="A black background with a black square&#10;&#10;Description automatically generated with medium confidence">
            <a:extLst>
              <a:ext uri="{FF2B5EF4-FFF2-40B4-BE49-F238E27FC236}">
                <a16:creationId xmlns:a16="http://schemas.microsoft.com/office/drawing/2014/main" id="{3AE6C018-0219-63A2-D087-5FF1F9D1076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383640" y="0"/>
            <a:ext cx="11726193" cy="6302829"/>
          </a:xfrm>
          <a:prstGeom prst="rect">
            <a:avLst/>
          </a:prstGeom>
        </p:spPr>
      </p:pic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E0D3057-B726-075E-CE40-7EB6B52C457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6096001 w 12192000"/>
              <a:gd name="connsiteY0" fmla="*/ 542261 h 6858000"/>
              <a:gd name="connsiteX1" fmla="*/ 3209261 w 12192000"/>
              <a:gd name="connsiteY1" fmla="*/ 3429001 h 6858000"/>
              <a:gd name="connsiteX2" fmla="*/ 6096001 w 12192000"/>
              <a:gd name="connsiteY2" fmla="*/ 6315741 h 6858000"/>
              <a:gd name="connsiteX3" fmla="*/ 8982741 w 12192000"/>
              <a:gd name="connsiteY3" fmla="*/ 3429001 h 6858000"/>
              <a:gd name="connsiteX4" fmla="*/ 6096001 w 12192000"/>
              <a:gd name="connsiteY4" fmla="*/ 542261 h 6858000"/>
              <a:gd name="connsiteX5" fmla="*/ 0 w 12192000"/>
              <a:gd name="connsiteY5" fmla="*/ 0 h 6858000"/>
              <a:gd name="connsiteX6" fmla="*/ 12192000 w 12192000"/>
              <a:gd name="connsiteY6" fmla="*/ 0 h 6858000"/>
              <a:gd name="connsiteX7" fmla="*/ 12192000 w 12192000"/>
              <a:gd name="connsiteY7" fmla="*/ 6858000 h 6858000"/>
              <a:gd name="connsiteX8" fmla="*/ 0 w 121920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6096001" y="542261"/>
                </a:moveTo>
                <a:cubicBezTo>
                  <a:pt x="4501699" y="542261"/>
                  <a:pt x="3209261" y="1834699"/>
                  <a:pt x="3209261" y="3429001"/>
                </a:cubicBezTo>
                <a:cubicBezTo>
                  <a:pt x="3209261" y="5023303"/>
                  <a:pt x="4501699" y="6315741"/>
                  <a:pt x="6096001" y="6315741"/>
                </a:cubicBezTo>
                <a:cubicBezTo>
                  <a:pt x="7690303" y="6315741"/>
                  <a:pt x="8982741" y="5023303"/>
                  <a:pt x="8982741" y="3429001"/>
                </a:cubicBezTo>
                <a:cubicBezTo>
                  <a:pt x="8982741" y="1834699"/>
                  <a:pt x="7690303" y="542261"/>
                  <a:pt x="6096001" y="54226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9FA57F5-4C80-BFC8-45E8-E80CBCCB5D13}"/>
              </a:ext>
            </a:extLst>
          </p:cNvPr>
          <p:cNvSpPr/>
          <p:nvPr/>
        </p:nvSpPr>
        <p:spPr>
          <a:xfrm>
            <a:off x="3209260" y="542260"/>
            <a:ext cx="5773479" cy="5773479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clear">
            <a:bevelT w="2857500" h="2857500"/>
            <a:bevelB w="2857500" h="28575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" name="Graphic 1" descr="Satellite outline">
            <a:extLst>
              <a:ext uri="{FF2B5EF4-FFF2-40B4-BE49-F238E27FC236}">
                <a16:creationId xmlns:a16="http://schemas.microsoft.com/office/drawing/2014/main" id="{DBA7BE4A-A332-D6CC-4D5D-D54A6C5E8D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553198" y="-179615"/>
            <a:ext cx="914400" cy="914400"/>
          </a:xfrm>
          <a:prstGeom prst="rect">
            <a:avLst/>
          </a:prstGeom>
        </p:spPr>
      </p:pic>
      <p:pic>
        <p:nvPicPr>
          <p:cNvPr id="3" name="Graphic 2" descr="Satellite outline">
            <a:extLst>
              <a:ext uri="{FF2B5EF4-FFF2-40B4-BE49-F238E27FC236}">
                <a16:creationId xmlns:a16="http://schemas.microsoft.com/office/drawing/2014/main" id="{F740F992-6266-9385-56B1-7AF6EADB5C8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1536338">
            <a:off x="5371591" y="6314066"/>
            <a:ext cx="914400" cy="9144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36C8C7F-02A4-BD25-EF23-5D2A16DB5178}"/>
              </a:ext>
            </a:extLst>
          </p:cNvPr>
          <p:cNvSpPr txBox="1"/>
          <p:nvPr/>
        </p:nvSpPr>
        <p:spPr>
          <a:xfrm>
            <a:off x="2262417" y="2459503"/>
            <a:ext cx="7667164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6000" dirty="0">
                <a:solidFill>
                  <a:srgbClr val="FFFF00"/>
                </a:solidFill>
              </a:rPr>
              <a:t>Curriculum flightpaths</a:t>
            </a:r>
          </a:p>
          <a:p>
            <a:pPr algn="ctr"/>
            <a:r>
              <a:rPr lang="en-GB" sz="4000" dirty="0">
                <a:solidFill>
                  <a:srgbClr val="FFFF00"/>
                </a:solidFill>
              </a:rPr>
              <a:t>Addition and subtraction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7F368AC-DCBB-D564-79B0-D9C30D3BD31D}"/>
              </a:ext>
            </a:extLst>
          </p:cNvPr>
          <p:cNvSpPr txBox="1"/>
          <p:nvPr/>
        </p:nvSpPr>
        <p:spPr>
          <a:xfrm rot="20481473">
            <a:off x="2112249" y="2074784"/>
            <a:ext cx="8520952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5000" dirty="0">
                <a:solidFill>
                  <a:srgbClr val="FF0000"/>
                </a:solidFill>
              </a:rPr>
              <a:t>Sample</a:t>
            </a:r>
          </a:p>
        </p:txBody>
      </p:sp>
    </p:spTree>
    <p:extLst>
      <p:ext uri="{BB962C8B-B14F-4D97-AF65-F5344CB8AC3E}">
        <p14:creationId xmlns:p14="http://schemas.microsoft.com/office/powerpoint/2010/main" val="6377565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10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10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9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10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2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1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2" repeatCount="indefinite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1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12 0.04051 C 0.20457 0.10532 0.3741 0.34375 0.35353 0.5743 C 0.33308 0.8044 0.13035 0.93912 -0.09908 0.87477 C -0.32864 0.80972 -0.49817 0.57037 -0.47785 0.34028 C -0.45715 0.10972 -0.25455 -0.02407 -0.02512 0.04051 Z " pathEditMode="fixed" rAng="540000" ptsTypes="AAAAA">
                                      <p:cBhvr>
                                        <p:cTn id="22" dur="1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1" y="4171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24" dur="1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1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641 -0.04884 C -0.21458 -0.09931 -0.38828 -0.33264 -0.37148 -0.57083 C -0.35546 -0.80833 -0.15494 -0.96111 0.07566 -0.91042 C 0.30612 -0.86019 0.47995 -0.62616 0.46368 -0.38843 C 0.44688 -0.15023 0.24675 0.00116 0.01641 -0.04884 Z " pathEditMode="fixed" rAng="11220000" ptsTypes="AAAAA">
                                      <p:cBhvr>
                                        <p:cTn id="26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9" y="-43079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8" presetClass="emph" presetSubtype="0" repeatCount="indefinite" fill="hold" nodeType="withEffect">
                                  <p:stCondLst>
                                    <p:cond delay="4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28" dur="1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1520C4-367C-2717-31C6-599E95A680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2C0F4117-F4B5-29D0-3305-56EDD2CCB5D9}"/>
              </a:ext>
            </a:extLst>
          </p:cNvPr>
          <p:cNvGrpSpPr/>
          <p:nvPr/>
        </p:nvGrpSpPr>
        <p:grpSpPr>
          <a:xfrm>
            <a:off x="4483367" y="4005202"/>
            <a:ext cx="1318169" cy="2799079"/>
            <a:chOff x="1781981" y="1186490"/>
            <a:chExt cx="3419449" cy="4263129"/>
          </a:xfrm>
        </p:grpSpPr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89AD84CB-C221-0FD0-C687-557F2033FD1E}"/>
                </a:ext>
              </a:extLst>
            </p:cNvPr>
            <p:cNvSpPr/>
            <p:nvPr/>
          </p:nvSpPr>
          <p:spPr>
            <a:xfrm>
              <a:off x="3372783" y="1771699"/>
              <a:ext cx="314385" cy="3677920"/>
            </a:xfrm>
            <a:prstGeom prst="triangl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079F3F7-077C-73B3-ACE9-C9E16CC64E42}"/>
                </a:ext>
              </a:extLst>
            </p:cNvPr>
            <p:cNvGrpSpPr/>
            <p:nvPr/>
          </p:nvGrpSpPr>
          <p:grpSpPr>
            <a:xfrm rot="2991490">
              <a:off x="3977874" y="3428722"/>
              <a:ext cx="675640" cy="1771473"/>
              <a:chOff x="5643880" y="1070064"/>
              <a:chExt cx="675640" cy="1771473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34D805D-6394-A327-4A4A-B739849176E6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8" name="Isosceles Triangle 7">
                <a:extLst>
                  <a:ext uri="{FF2B5EF4-FFF2-40B4-BE49-F238E27FC236}">
                    <a16:creationId xmlns:a16="http://schemas.microsoft.com/office/drawing/2014/main" id="{563A0240-A42F-E0CE-6A8C-44A1C0D458BE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866ED61A-CCE1-A0B7-D150-E6EAAA268251}"/>
                </a:ext>
              </a:extLst>
            </p:cNvPr>
            <p:cNvGrpSpPr/>
            <p:nvPr/>
          </p:nvGrpSpPr>
          <p:grpSpPr>
            <a:xfrm rot="2991490">
              <a:off x="3681877" y="2125466"/>
              <a:ext cx="487571" cy="1025322"/>
              <a:chOff x="5643880" y="1070064"/>
              <a:chExt cx="675640" cy="1771473"/>
            </a:xfrm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23CDECE-A45F-82E8-49DF-F9D72877153F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5" name="Isosceles Triangle 14">
                <a:extLst>
                  <a:ext uri="{FF2B5EF4-FFF2-40B4-BE49-F238E27FC236}">
                    <a16:creationId xmlns:a16="http://schemas.microsoft.com/office/drawing/2014/main" id="{0DB8C2EC-0523-869E-BC54-7E48F6D4F6DE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EE1B42-56F2-22FF-B1B3-281568D0E047}"/>
                </a:ext>
              </a:extLst>
            </p:cNvPr>
            <p:cNvGrpSpPr/>
            <p:nvPr/>
          </p:nvGrpSpPr>
          <p:grpSpPr>
            <a:xfrm rot="2991490">
              <a:off x="3752846" y="2757813"/>
              <a:ext cx="609134" cy="1262695"/>
              <a:chOff x="5643880" y="1070064"/>
              <a:chExt cx="675640" cy="1771473"/>
            </a:xfrm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F54C00F-4314-E154-1375-1E373B391C60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8" name="Isosceles Triangle 17">
                <a:extLst>
                  <a:ext uri="{FF2B5EF4-FFF2-40B4-BE49-F238E27FC236}">
                    <a16:creationId xmlns:a16="http://schemas.microsoft.com/office/drawing/2014/main" id="{771A74B2-F23B-E7AD-DDCF-AE00AAD240E1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E5AE5F39-0150-1A49-B5ED-361689389CAB}"/>
                </a:ext>
              </a:extLst>
            </p:cNvPr>
            <p:cNvGrpSpPr/>
            <p:nvPr/>
          </p:nvGrpSpPr>
          <p:grpSpPr>
            <a:xfrm rot="17477362">
              <a:off x="2329898" y="3843674"/>
              <a:ext cx="675640" cy="1771473"/>
              <a:chOff x="5643880" y="1070064"/>
              <a:chExt cx="675640" cy="1771473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915CF35-28FD-389F-A04D-F1393CC6D979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21" name="Isosceles Triangle 20">
                <a:extLst>
                  <a:ext uri="{FF2B5EF4-FFF2-40B4-BE49-F238E27FC236}">
                    <a16:creationId xmlns:a16="http://schemas.microsoft.com/office/drawing/2014/main" id="{F991057F-A15B-A6A6-540A-9FEE2BD8D2AB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3983C0C8-4FC7-A882-92AA-DB8AEA331136}"/>
                </a:ext>
              </a:extLst>
            </p:cNvPr>
            <p:cNvGrpSpPr/>
            <p:nvPr/>
          </p:nvGrpSpPr>
          <p:grpSpPr>
            <a:xfrm rot="17477362">
              <a:off x="2723640" y="2933434"/>
              <a:ext cx="487571" cy="1025322"/>
              <a:chOff x="5643880" y="1070064"/>
              <a:chExt cx="675640" cy="1771473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9697EBE-5DF1-BE56-6BD2-A6DDD43125C9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24" name="Isosceles Triangle 23">
                <a:extLst>
                  <a:ext uri="{FF2B5EF4-FFF2-40B4-BE49-F238E27FC236}">
                    <a16:creationId xmlns:a16="http://schemas.microsoft.com/office/drawing/2014/main" id="{574338D3-1A19-61B6-F45A-13DFD372AABE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EAB84C8A-CDF0-0549-79AD-0C01882EE229}"/>
                </a:ext>
              </a:extLst>
            </p:cNvPr>
            <p:cNvGrpSpPr/>
            <p:nvPr/>
          </p:nvGrpSpPr>
          <p:grpSpPr>
            <a:xfrm rot="17477362">
              <a:off x="2539633" y="3387420"/>
              <a:ext cx="609134" cy="1262695"/>
              <a:chOff x="5643880" y="1070064"/>
              <a:chExt cx="675640" cy="1771473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E6DAF565-EBB1-E79A-E9AB-DA2BA5952F5A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29" name="Isosceles Triangle 28">
                <a:extLst>
                  <a:ext uri="{FF2B5EF4-FFF2-40B4-BE49-F238E27FC236}">
                    <a16:creationId xmlns:a16="http://schemas.microsoft.com/office/drawing/2014/main" id="{AF6DFD4E-141E-5894-076C-B142BE16A545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FA4032EC-29CA-06A7-37F3-B81320F35511}"/>
                </a:ext>
              </a:extLst>
            </p:cNvPr>
            <p:cNvGrpSpPr/>
            <p:nvPr/>
          </p:nvGrpSpPr>
          <p:grpSpPr>
            <a:xfrm rot="17477362">
              <a:off x="2885299" y="2519650"/>
              <a:ext cx="410888" cy="837411"/>
              <a:chOff x="5643880" y="1070064"/>
              <a:chExt cx="675640" cy="1771473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958F0228-AB8C-9D0A-B403-E8EAF706F15E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 dirty="0"/>
              </a:p>
            </p:txBody>
          </p:sp>
          <p:sp>
            <p:nvSpPr>
              <p:cNvPr id="32" name="Isosceles Triangle 31">
                <a:extLst>
                  <a:ext uri="{FF2B5EF4-FFF2-40B4-BE49-F238E27FC236}">
                    <a16:creationId xmlns:a16="http://schemas.microsoft.com/office/drawing/2014/main" id="{373C8A9B-F12E-C0C8-2B2B-4A0CD78472F9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C4C6D33B-EF1B-E95D-3E35-8BDE61E4EE59}"/>
                </a:ext>
              </a:extLst>
            </p:cNvPr>
            <p:cNvGrpSpPr/>
            <p:nvPr/>
          </p:nvGrpSpPr>
          <p:grpSpPr>
            <a:xfrm rot="17477362">
              <a:off x="3035169" y="2093599"/>
              <a:ext cx="259920" cy="729277"/>
              <a:chOff x="5643880" y="1070064"/>
              <a:chExt cx="675640" cy="1771473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64C51FD4-C488-5E67-5F93-C63745F80794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35" name="Isosceles Triangle 34">
                <a:extLst>
                  <a:ext uri="{FF2B5EF4-FFF2-40B4-BE49-F238E27FC236}">
                    <a16:creationId xmlns:a16="http://schemas.microsoft.com/office/drawing/2014/main" id="{07EAD0C9-3484-B781-1923-BCCB8825A410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E70B549F-C466-B54A-F5C0-566E06F6C035}"/>
                </a:ext>
              </a:extLst>
            </p:cNvPr>
            <p:cNvGrpSpPr/>
            <p:nvPr/>
          </p:nvGrpSpPr>
          <p:grpSpPr>
            <a:xfrm rot="2991490">
              <a:off x="3659449" y="1663566"/>
              <a:ext cx="382632" cy="795671"/>
              <a:chOff x="5643880" y="1070064"/>
              <a:chExt cx="675640" cy="1771473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EB8BE11F-A5FC-96B7-2684-77AF2C4A75A9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38" name="Isosceles Triangle 37">
                <a:extLst>
                  <a:ext uri="{FF2B5EF4-FFF2-40B4-BE49-F238E27FC236}">
                    <a16:creationId xmlns:a16="http://schemas.microsoft.com/office/drawing/2014/main" id="{EBE61E2B-E93E-4C91-99CD-2D33EDAB4DF4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7D46F0A8-3131-89D7-4EF0-E19842D0BE49}"/>
                </a:ext>
              </a:extLst>
            </p:cNvPr>
            <p:cNvGrpSpPr/>
            <p:nvPr/>
          </p:nvGrpSpPr>
          <p:grpSpPr>
            <a:xfrm rot="17477362">
              <a:off x="3152159" y="1793164"/>
              <a:ext cx="213041" cy="579957"/>
              <a:chOff x="5643880" y="1070064"/>
              <a:chExt cx="675640" cy="1771473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F308EDE3-66A0-806D-7295-E3D8D7D9EBB7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1" name="Isosceles Triangle 40">
                <a:extLst>
                  <a:ext uri="{FF2B5EF4-FFF2-40B4-BE49-F238E27FC236}">
                    <a16:creationId xmlns:a16="http://schemas.microsoft.com/office/drawing/2014/main" id="{7CB7F771-B0C6-D4B3-5237-F18BA491B55B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CBA0ED04-3100-E60D-CD94-244CBB7DAD82}"/>
                </a:ext>
              </a:extLst>
            </p:cNvPr>
            <p:cNvGrpSpPr/>
            <p:nvPr/>
          </p:nvGrpSpPr>
          <p:grpSpPr>
            <a:xfrm>
              <a:off x="3345491" y="1186490"/>
              <a:ext cx="382632" cy="795671"/>
              <a:chOff x="5643880" y="1070064"/>
              <a:chExt cx="675640" cy="1771473"/>
            </a:xfrm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05E10F0B-E0C1-BB23-5543-67B75F700DB1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4" name="Isosceles Triangle 43">
                <a:extLst>
                  <a:ext uri="{FF2B5EF4-FFF2-40B4-BE49-F238E27FC236}">
                    <a16:creationId xmlns:a16="http://schemas.microsoft.com/office/drawing/2014/main" id="{1784F8A4-980A-0EFF-E20F-8327C6053D65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37D48E4B-5E9D-69C8-843A-CAC12AAD4C13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488725E-B343-FBFF-4659-E9281944EA14}"/>
              </a:ext>
            </a:extLst>
          </p:cNvPr>
          <p:cNvSpPr txBox="1"/>
          <p:nvPr/>
        </p:nvSpPr>
        <p:spPr>
          <a:xfrm>
            <a:off x="9976674" y="1383582"/>
            <a:ext cx="11719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tall?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E4DF7A-2516-3A48-C9A3-C7E7F1C0D562}"/>
              </a:ext>
            </a:extLst>
          </p:cNvPr>
          <p:cNvGrpSpPr/>
          <p:nvPr/>
        </p:nvGrpSpPr>
        <p:grpSpPr>
          <a:xfrm>
            <a:off x="4077446" y="3968236"/>
            <a:ext cx="2276217" cy="2280750"/>
            <a:chOff x="3352800" y="2307771"/>
            <a:chExt cx="3241040" cy="3117665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727EEAD9-927C-9916-EB0C-570314C683FD}"/>
                </a:ext>
              </a:extLst>
            </p:cNvPr>
            <p:cNvSpPr/>
            <p:nvPr/>
          </p:nvSpPr>
          <p:spPr>
            <a:xfrm>
              <a:off x="3500846" y="2307771"/>
              <a:ext cx="2978331" cy="600892"/>
            </a:xfrm>
            <a:prstGeom prst="roundRect">
              <a:avLst/>
            </a:pr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C1D9CF2-DD9D-5DE8-D68A-514CCA09E7B7}"/>
                </a:ext>
              </a:extLst>
            </p:cNvPr>
            <p:cNvSpPr/>
            <p:nvPr/>
          </p:nvSpPr>
          <p:spPr>
            <a:xfrm>
              <a:off x="3688079" y="2908663"/>
              <a:ext cx="2603863" cy="1114697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Trapezoid 3">
              <a:extLst>
                <a:ext uri="{FF2B5EF4-FFF2-40B4-BE49-F238E27FC236}">
                  <a16:creationId xmlns:a16="http://schemas.microsoft.com/office/drawing/2014/main" id="{75F11717-51C3-27F1-5B12-35112DAE075E}"/>
                </a:ext>
              </a:extLst>
            </p:cNvPr>
            <p:cNvSpPr/>
            <p:nvPr/>
          </p:nvSpPr>
          <p:spPr>
            <a:xfrm rot="10800000">
              <a:off x="3352800" y="3161205"/>
              <a:ext cx="3241040" cy="2264231"/>
            </a:xfrm>
            <a:prstGeom prst="trapezoid">
              <a:avLst/>
            </a:pr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137419E2-B5D8-783F-A084-5900D5E6D2A7}"/>
              </a:ext>
            </a:extLst>
          </p:cNvPr>
          <p:cNvSpPr/>
          <p:nvPr/>
        </p:nvSpPr>
        <p:spPr>
          <a:xfrm>
            <a:off x="0" y="6228080"/>
            <a:ext cx="12192000" cy="629920"/>
          </a:xfrm>
          <a:prstGeom prst="rect">
            <a:avLst/>
          </a:prstGeom>
          <a:solidFill>
            <a:schemeClr val="accent4">
              <a:lumMod val="5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5FF5A403-C68C-AB86-4204-D87647BBE056}"/>
              </a:ext>
            </a:extLst>
          </p:cNvPr>
          <p:cNvGrpSpPr/>
          <p:nvPr/>
        </p:nvGrpSpPr>
        <p:grpSpPr>
          <a:xfrm flipH="1">
            <a:off x="5498243" y="461318"/>
            <a:ext cx="3454709" cy="2691724"/>
            <a:chOff x="1477322" y="214114"/>
            <a:chExt cx="3454709" cy="2691724"/>
          </a:xfrm>
        </p:grpSpPr>
        <p:grpSp>
          <p:nvGrpSpPr>
            <p:cNvPr id="50" name="Graphic 48" descr="Watering pot with solid fill">
              <a:extLst>
                <a:ext uri="{FF2B5EF4-FFF2-40B4-BE49-F238E27FC236}">
                  <a16:creationId xmlns:a16="http://schemas.microsoft.com/office/drawing/2014/main" id="{51BF85C4-720B-C209-7AD0-443D8B8B6FA5}"/>
                </a:ext>
              </a:extLst>
            </p:cNvPr>
            <p:cNvGrpSpPr/>
            <p:nvPr/>
          </p:nvGrpSpPr>
          <p:grpSpPr>
            <a:xfrm rot="18913807">
              <a:off x="1477322" y="214114"/>
              <a:ext cx="2924882" cy="2691724"/>
              <a:chOff x="603666" y="686390"/>
              <a:chExt cx="2924882" cy="2691724"/>
            </a:xfrm>
            <a:solidFill>
              <a:srgbClr val="000000"/>
            </a:solidFill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36E72DA-EF2C-B7A4-7687-66799001436B}"/>
                  </a:ext>
                </a:extLst>
              </p:cNvPr>
              <p:cNvSpPr/>
              <p:nvPr/>
            </p:nvSpPr>
            <p:spPr>
              <a:xfrm>
                <a:off x="3019709" y="2737354"/>
                <a:ext cx="188458" cy="297765"/>
              </a:xfrm>
              <a:custGeom>
                <a:avLst/>
                <a:gdLst>
                  <a:gd name="connsiteX0" fmla="*/ 94229 w 188458"/>
                  <a:gd name="connsiteY0" fmla="*/ 0 h 297765"/>
                  <a:gd name="connsiteX1" fmla="*/ 188459 w 188458"/>
                  <a:gd name="connsiteY1" fmla="*/ 203536 h 297765"/>
                  <a:gd name="connsiteX2" fmla="*/ 94229 w 188458"/>
                  <a:gd name="connsiteY2" fmla="*/ 297765 h 297765"/>
                  <a:gd name="connsiteX3" fmla="*/ 0 w 188458"/>
                  <a:gd name="connsiteY3" fmla="*/ 203536 h 297765"/>
                  <a:gd name="connsiteX4" fmla="*/ 94229 w 188458"/>
                  <a:gd name="connsiteY4" fmla="*/ 0 h 29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458" h="297765">
                    <a:moveTo>
                      <a:pt x="94229" y="0"/>
                    </a:moveTo>
                    <a:cubicBezTo>
                      <a:pt x="94229" y="0"/>
                      <a:pt x="188459" y="139460"/>
                      <a:pt x="188459" y="203536"/>
                    </a:cubicBezTo>
                    <a:cubicBezTo>
                      <a:pt x="188459" y="256304"/>
                      <a:pt x="146998" y="297765"/>
                      <a:pt x="94229" y="297765"/>
                    </a:cubicBezTo>
                    <a:cubicBezTo>
                      <a:pt x="41461" y="297765"/>
                      <a:pt x="0" y="256304"/>
                      <a:pt x="0" y="203536"/>
                    </a:cubicBezTo>
                    <a:cubicBezTo>
                      <a:pt x="0" y="139460"/>
                      <a:pt x="94229" y="0"/>
                      <a:pt x="942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FA7863A-D918-E569-275A-3797E064FDE8}"/>
                  </a:ext>
                </a:extLst>
              </p:cNvPr>
              <p:cNvSpPr/>
              <p:nvPr/>
            </p:nvSpPr>
            <p:spPr>
              <a:xfrm>
                <a:off x="2661637" y="3001197"/>
                <a:ext cx="188459" cy="297765"/>
              </a:xfrm>
              <a:custGeom>
                <a:avLst/>
                <a:gdLst>
                  <a:gd name="connsiteX0" fmla="*/ 94230 w 188459"/>
                  <a:gd name="connsiteY0" fmla="*/ 0 h 297765"/>
                  <a:gd name="connsiteX1" fmla="*/ 188459 w 188459"/>
                  <a:gd name="connsiteY1" fmla="*/ 203536 h 297765"/>
                  <a:gd name="connsiteX2" fmla="*/ 94230 w 188459"/>
                  <a:gd name="connsiteY2" fmla="*/ 297765 h 297765"/>
                  <a:gd name="connsiteX3" fmla="*/ 0 w 188459"/>
                  <a:gd name="connsiteY3" fmla="*/ 203536 h 297765"/>
                  <a:gd name="connsiteX4" fmla="*/ 94230 w 188459"/>
                  <a:gd name="connsiteY4" fmla="*/ 0 h 29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459" h="297765">
                    <a:moveTo>
                      <a:pt x="94230" y="0"/>
                    </a:moveTo>
                    <a:cubicBezTo>
                      <a:pt x="94230" y="0"/>
                      <a:pt x="188459" y="139460"/>
                      <a:pt x="188459" y="203536"/>
                    </a:cubicBezTo>
                    <a:cubicBezTo>
                      <a:pt x="188459" y="256304"/>
                      <a:pt x="146998" y="297765"/>
                      <a:pt x="94230" y="297765"/>
                    </a:cubicBezTo>
                    <a:cubicBezTo>
                      <a:pt x="41461" y="297765"/>
                      <a:pt x="0" y="256304"/>
                      <a:pt x="0" y="203536"/>
                    </a:cubicBezTo>
                    <a:cubicBezTo>
                      <a:pt x="0" y="139460"/>
                      <a:pt x="94230" y="0"/>
                      <a:pt x="942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733A12A-EC16-9CBC-6FC7-F605DAC991AF}"/>
                  </a:ext>
                </a:extLst>
              </p:cNvPr>
              <p:cNvSpPr/>
              <p:nvPr/>
            </p:nvSpPr>
            <p:spPr>
              <a:xfrm>
                <a:off x="3340089" y="3076580"/>
                <a:ext cx="188458" cy="301534"/>
              </a:xfrm>
              <a:custGeom>
                <a:avLst/>
                <a:gdLst>
                  <a:gd name="connsiteX0" fmla="*/ 94229 w 188458"/>
                  <a:gd name="connsiteY0" fmla="*/ 0 h 301534"/>
                  <a:gd name="connsiteX1" fmla="*/ 188459 w 188458"/>
                  <a:gd name="connsiteY1" fmla="*/ 203536 h 301534"/>
                  <a:gd name="connsiteX2" fmla="*/ 94229 w 188458"/>
                  <a:gd name="connsiteY2" fmla="*/ 301534 h 301534"/>
                  <a:gd name="connsiteX3" fmla="*/ 0 w 188458"/>
                  <a:gd name="connsiteY3" fmla="*/ 203536 h 301534"/>
                  <a:gd name="connsiteX4" fmla="*/ 94229 w 188458"/>
                  <a:gd name="connsiteY4" fmla="*/ 0 h 30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458" h="301534">
                    <a:moveTo>
                      <a:pt x="94229" y="0"/>
                    </a:moveTo>
                    <a:cubicBezTo>
                      <a:pt x="94229" y="0"/>
                      <a:pt x="188459" y="139460"/>
                      <a:pt x="188459" y="203536"/>
                    </a:cubicBezTo>
                    <a:cubicBezTo>
                      <a:pt x="188459" y="256304"/>
                      <a:pt x="146998" y="301534"/>
                      <a:pt x="94229" y="301534"/>
                    </a:cubicBezTo>
                    <a:cubicBezTo>
                      <a:pt x="41461" y="301534"/>
                      <a:pt x="0" y="256304"/>
                      <a:pt x="0" y="203536"/>
                    </a:cubicBezTo>
                    <a:cubicBezTo>
                      <a:pt x="0" y="139460"/>
                      <a:pt x="94229" y="0"/>
                      <a:pt x="942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3E31EE0B-123A-3616-1274-8FC5A912028C}"/>
                  </a:ext>
                </a:extLst>
              </p:cNvPr>
              <p:cNvSpPr/>
              <p:nvPr/>
            </p:nvSpPr>
            <p:spPr>
              <a:xfrm>
                <a:off x="603666" y="686390"/>
                <a:ext cx="2502734" cy="2050964"/>
              </a:xfrm>
              <a:custGeom>
                <a:avLst/>
                <a:gdLst>
                  <a:gd name="connsiteX0" fmla="*/ 459840 w 2502734"/>
                  <a:gd name="connsiteY0" fmla="*/ 765674 h 2050964"/>
                  <a:gd name="connsiteX1" fmla="*/ 859373 w 2502734"/>
                  <a:gd name="connsiteY1" fmla="*/ 177683 h 2050964"/>
                  <a:gd name="connsiteX2" fmla="*/ 1537825 w 2502734"/>
                  <a:gd name="connsiteY2" fmla="*/ 377449 h 2050964"/>
                  <a:gd name="connsiteX3" fmla="*/ 1556671 w 2502734"/>
                  <a:gd name="connsiteY3" fmla="*/ 1086055 h 2050964"/>
                  <a:gd name="connsiteX4" fmla="*/ 904603 w 2502734"/>
                  <a:gd name="connsiteY4" fmla="*/ 430218 h 2050964"/>
                  <a:gd name="connsiteX5" fmla="*/ 851834 w 2502734"/>
                  <a:gd name="connsiteY5" fmla="*/ 407603 h 2050964"/>
                  <a:gd name="connsiteX6" fmla="*/ 799066 w 2502734"/>
                  <a:gd name="connsiteY6" fmla="*/ 430218 h 2050964"/>
                  <a:gd name="connsiteX7" fmla="*/ 459840 w 2502734"/>
                  <a:gd name="connsiteY7" fmla="*/ 765674 h 2050964"/>
                  <a:gd name="connsiteX8" fmla="*/ 459840 w 2502734"/>
                  <a:gd name="connsiteY8" fmla="*/ 765674 h 2050964"/>
                  <a:gd name="connsiteX9" fmla="*/ 324149 w 2502734"/>
                  <a:gd name="connsiteY9" fmla="*/ 901365 h 2050964"/>
                  <a:gd name="connsiteX10" fmla="*/ 22615 w 2502734"/>
                  <a:gd name="connsiteY10" fmla="*/ 1202899 h 2050964"/>
                  <a:gd name="connsiteX11" fmla="*/ 0 w 2502734"/>
                  <a:gd name="connsiteY11" fmla="*/ 1255668 h 2050964"/>
                  <a:gd name="connsiteX12" fmla="*/ 22615 w 2502734"/>
                  <a:gd name="connsiteY12" fmla="*/ 1308436 h 2050964"/>
                  <a:gd name="connsiteX13" fmla="*/ 742528 w 2502734"/>
                  <a:gd name="connsiteY13" fmla="*/ 2028349 h 2050964"/>
                  <a:gd name="connsiteX14" fmla="*/ 795297 w 2502734"/>
                  <a:gd name="connsiteY14" fmla="*/ 2050964 h 2050964"/>
                  <a:gd name="connsiteX15" fmla="*/ 848065 w 2502734"/>
                  <a:gd name="connsiteY15" fmla="*/ 2028349 h 2050964"/>
                  <a:gd name="connsiteX16" fmla="*/ 979986 w 2502734"/>
                  <a:gd name="connsiteY16" fmla="*/ 1896428 h 2050964"/>
                  <a:gd name="connsiteX17" fmla="*/ 2351967 w 2502734"/>
                  <a:gd name="connsiteY17" fmla="*/ 1738122 h 2050964"/>
                  <a:gd name="connsiteX18" fmla="*/ 2351967 w 2502734"/>
                  <a:gd name="connsiteY18" fmla="*/ 1809737 h 2050964"/>
                  <a:gd name="connsiteX19" fmla="*/ 2427351 w 2502734"/>
                  <a:gd name="connsiteY19" fmla="*/ 1885120 h 2050964"/>
                  <a:gd name="connsiteX20" fmla="*/ 2502734 w 2502734"/>
                  <a:gd name="connsiteY20" fmla="*/ 1809737 h 2050964"/>
                  <a:gd name="connsiteX21" fmla="*/ 2502734 w 2502734"/>
                  <a:gd name="connsiteY21" fmla="*/ 1485588 h 2050964"/>
                  <a:gd name="connsiteX22" fmla="*/ 2427351 w 2502734"/>
                  <a:gd name="connsiteY22" fmla="*/ 1410204 h 2050964"/>
                  <a:gd name="connsiteX23" fmla="*/ 2351967 w 2502734"/>
                  <a:gd name="connsiteY23" fmla="*/ 1485588 h 2050964"/>
                  <a:gd name="connsiteX24" fmla="*/ 2348198 w 2502734"/>
                  <a:gd name="connsiteY24" fmla="*/ 1572279 h 2050964"/>
                  <a:gd name="connsiteX25" fmla="*/ 1304136 w 2502734"/>
                  <a:gd name="connsiteY25" fmla="*/ 1572279 h 2050964"/>
                  <a:gd name="connsiteX26" fmla="*/ 1624516 w 2502734"/>
                  <a:gd name="connsiteY26" fmla="*/ 1251898 h 2050964"/>
                  <a:gd name="connsiteX27" fmla="*/ 1635823 w 2502734"/>
                  <a:gd name="connsiteY27" fmla="*/ 1236822 h 2050964"/>
                  <a:gd name="connsiteX28" fmla="*/ 1571747 w 2502734"/>
                  <a:gd name="connsiteY28" fmla="*/ 200298 h 2050964"/>
                  <a:gd name="connsiteX29" fmla="*/ 531454 w 2502734"/>
                  <a:gd name="connsiteY29" fmla="*/ 215374 h 2050964"/>
                  <a:gd name="connsiteX30" fmla="*/ 324149 w 2502734"/>
                  <a:gd name="connsiteY30" fmla="*/ 901365 h 205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02734" h="2050964">
                    <a:moveTo>
                      <a:pt x="459840" y="765674"/>
                    </a:moveTo>
                    <a:cubicBezTo>
                      <a:pt x="452301" y="501832"/>
                      <a:pt x="614376" y="268143"/>
                      <a:pt x="859373" y="177683"/>
                    </a:cubicBezTo>
                    <a:cubicBezTo>
                      <a:pt x="1104369" y="90992"/>
                      <a:pt x="1379519" y="170144"/>
                      <a:pt x="1537825" y="377449"/>
                    </a:cubicBezTo>
                    <a:cubicBezTo>
                      <a:pt x="1696130" y="584754"/>
                      <a:pt x="1707438" y="871211"/>
                      <a:pt x="1556671" y="1086055"/>
                    </a:cubicBezTo>
                    <a:lnTo>
                      <a:pt x="904603" y="430218"/>
                    </a:lnTo>
                    <a:cubicBezTo>
                      <a:pt x="889526" y="415141"/>
                      <a:pt x="870680" y="407603"/>
                      <a:pt x="851834" y="407603"/>
                    </a:cubicBezTo>
                    <a:cubicBezTo>
                      <a:pt x="832988" y="407603"/>
                      <a:pt x="814142" y="415141"/>
                      <a:pt x="799066" y="430218"/>
                    </a:cubicBezTo>
                    <a:lnTo>
                      <a:pt x="459840" y="765674"/>
                    </a:lnTo>
                    <a:lnTo>
                      <a:pt x="459840" y="765674"/>
                    </a:lnTo>
                    <a:close/>
                    <a:moveTo>
                      <a:pt x="324149" y="901365"/>
                    </a:moveTo>
                    <a:lnTo>
                      <a:pt x="22615" y="1202899"/>
                    </a:lnTo>
                    <a:cubicBezTo>
                      <a:pt x="7538" y="1217976"/>
                      <a:pt x="0" y="1236822"/>
                      <a:pt x="0" y="1255668"/>
                    </a:cubicBezTo>
                    <a:cubicBezTo>
                      <a:pt x="0" y="1274513"/>
                      <a:pt x="7538" y="1293359"/>
                      <a:pt x="22615" y="1308436"/>
                    </a:cubicBezTo>
                    <a:lnTo>
                      <a:pt x="742528" y="2028349"/>
                    </a:lnTo>
                    <a:cubicBezTo>
                      <a:pt x="757605" y="2043426"/>
                      <a:pt x="776451" y="2050964"/>
                      <a:pt x="795297" y="2050964"/>
                    </a:cubicBezTo>
                    <a:cubicBezTo>
                      <a:pt x="814142" y="2050964"/>
                      <a:pt x="832988" y="2043426"/>
                      <a:pt x="848065" y="2028349"/>
                    </a:cubicBezTo>
                    <a:lnTo>
                      <a:pt x="979986" y="1896428"/>
                    </a:lnTo>
                    <a:lnTo>
                      <a:pt x="2351967" y="1738122"/>
                    </a:lnTo>
                    <a:lnTo>
                      <a:pt x="2351967" y="1809737"/>
                    </a:lnTo>
                    <a:cubicBezTo>
                      <a:pt x="2351967" y="1851198"/>
                      <a:pt x="2385890" y="1885120"/>
                      <a:pt x="2427351" y="1885120"/>
                    </a:cubicBezTo>
                    <a:cubicBezTo>
                      <a:pt x="2468812" y="1885120"/>
                      <a:pt x="2502734" y="1851198"/>
                      <a:pt x="2502734" y="1809737"/>
                    </a:cubicBezTo>
                    <a:lnTo>
                      <a:pt x="2502734" y="1485588"/>
                    </a:lnTo>
                    <a:cubicBezTo>
                      <a:pt x="2502734" y="1444126"/>
                      <a:pt x="2468812" y="1410204"/>
                      <a:pt x="2427351" y="1410204"/>
                    </a:cubicBezTo>
                    <a:cubicBezTo>
                      <a:pt x="2385890" y="1410204"/>
                      <a:pt x="2351967" y="1444126"/>
                      <a:pt x="2351967" y="1485588"/>
                    </a:cubicBezTo>
                    <a:lnTo>
                      <a:pt x="2348198" y="1572279"/>
                    </a:lnTo>
                    <a:lnTo>
                      <a:pt x="1304136" y="1572279"/>
                    </a:lnTo>
                    <a:lnTo>
                      <a:pt x="1624516" y="1251898"/>
                    </a:lnTo>
                    <a:cubicBezTo>
                      <a:pt x="1628285" y="1248129"/>
                      <a:pt x="1632054" y="1240591"/>
                      <a:pt x="1635823" y="1236822"/>
                    </a:cubicBezTo>
                    <a:cubicBezTo>
                      <a:pt x="1895897" y="927749"/>
                      <a:pt x="1865743" y="471679"/>
                      <a:pt x="1571747" y="200298"/>
                    </a:cubicBezTo>
                    <a:cubicBezTo>
                      <a:pt x="1277751" y="-71083"/>
                      <a:pt x="817912" y="-67314"/>
                      <a:pt x="531454" y="215374"/>
                    </a:cubicBezTo>
                    <a:cubicBezTo>
                      <a:pt x="350534" y="396295"/>
                      <a:pt x="275150" y="652599"/>
                      <a:pt x="324149" y="9013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F8061AB4-AF98-3A84-B936-B526FD4F43EC}"/>
                </a:ext>
              </a:extLst>
            </p:cNvPr>
            <p:cNvSpPr/>
            <p:nvPr/>
          </p:nvSpPr>
          <p:spPr>
            <a:xfrm>
              <a:off x="4099351" y="1228018"/>
              <a:ext cx="335743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CCD2AE0E-356C-311D-44BD-80C5FD3AE633}"/>
                </a:ext>
              </a:extLst>
            </p:cNvPr>
            <p:cNvSpPr/>
            <p:nvPr/>
          </p:nvSpPr>
          <p:spPr>
            <a:xfrm>
              <a:off x="4596288" y="1228018"/>
              <a:ext cx="335743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DF5737AA-61CC-E189-EC8F-8E6EB27DAD2E}"/>
                </a:ext>
              </a:extLst>
            </p:cNvPr>
            <p:cNvSpPr/>
            <p:nvPr/>
          </p:nvSpPr>
          <p:spPr>
            <a:xfrm>
              <a:off x="4041546" y="1733791"/>
              <a:ext cx="335743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AC75B433-C061-2ACB-EF72-CDA9FF6E4B95}"/>
              </a:ext>
            </a:extLst>
          </p:cNvPr>
          <p:cNvSpPr txBox="1"/>
          <p:nvPr/>
        </p:nvSpPr>
        <p:spPr>
          <a:xfrm rot="16200000">
            <a:off x="2949246" y="2264557"/>
            <a:ext cx="5036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cm</a:t>
            </a: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0994C100-FF2C-7595-6E95-C1323F878780}"/>
              </a:ext>
            </a:extLst>
          </p:cNvPr>
          <p:cNvGrpSpPr/>
          <p:nvPr/>
        </p:nvGrpSpPr>
        <p:grpSpPr>
          <a:xfrm>
            <a:off x="3349504" y="844863"/>
            <a:ext cx="964961" cy="3235288"/>
            <a:chOff x="2721204" y="2411974"/>
            <a:chExt cx="964961" cy="4334315"/>
          </a:xfrm>
        </p:grpSpPr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B9CD35E6-A294-88B7-B663-370456CD6DE9}"/>
                </a:ext>
              </a:extLst>
            </p:cNvPr>
            <p:cNvCxnSpPr>
              <a:cxnSpLocks/>
            </p:cNvCxnSpPr>
            <p:nvPr/>
          </p:nvCxnSpPr>
          <p:spPr>
            <a:xfrm>
              <a:off x="3463008" y="2563515"/>
              <a:ext cx="0" cy="4065651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D1D2904F-FB99-7FEE-EC6F-8EC762676E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39850" y="4590635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2AFBEC3E-EFAD-4188-801C-871D8237F8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42027" y="3779787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BBFD84F6-F667-2045-EC6E-85A073CA132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44204" y="296893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6A4BE8FC-941C-EE87-CA82-7110DB2D6D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0735" y="2563515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6AE44451-0CF3-F365-2B00-4789EF3DEF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2912" y="3374363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51A5A969-2EF2-4754-523A-0969F6C7F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5089" y="499605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68E8E30-56E5-62FB-BB50-CCA6ED91A9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7266" y="5806907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45425657-805F-40AF-117F-DBEFF06B09E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59443" y="621233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F10338F0-2B46-68EA-41EB-E54BC3B026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48558" y="6617756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39FF9B7D-AC7F-4C75-7777-124D556D7D5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61622" y="5401483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41CC4893-DD87-BACF-9B5E-38653072430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246381" y="418521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C42D9FC7-1DE0-CB04-94D2-B8EDB1BB4BA6}"/>
                </a:ext>
              </a:extLst>
            </p:cNvPr>
            <p:cNvSpPr txBox="1"/>
            <p:nvPr/>
          </p:nvSpPr>
          <p:spPr>
            <a:xfrm>
              <a:off x="2721204" y="6457659"/>
              <a:ext cx="571500" cy="288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800" dirty="0"/>
                <a:t>0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7D24F5F6-F512-2166-174F-203CD6CB65BE}"/>
                </a:ext>
              </a:extLst>
            </p:cNvPr>
            <p:cNvSpPr txBox="1"/>
            <p:nvPr/>
          </p:nvSpPr>
          <p:spPr>
            <a:xfrm>
              <a:off x="2735066" y="6078193"/>
              <a:ext cx="571500" cy="288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800" dirty="0"/>
                <a:t>10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7CB3B525-0754-3619-9179-22CE1E8053B3}"/>
                </a:ext>
              </a:extLst>
            </p:cNvPr>
            <p:cNvSpPr txBox="1"/>
            <p:nvPr/>
          </p:nvSpPr>
          <p:spPr>
            <a:xfrm>
              <a:off x="2721204" y="5677790"/>
              <a:ext cx="571500" cy="288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800" dirty="0"/>
                <a:t>20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9BF334F4-D717-BC8F-78CC-E9C4321EC1FA}"/>
                </a:ext>
              </a:extLst>
            </p:cNvPr>
            <p:cNvSpPr txBox="1"/>
            <p:nvPr/>
          </p:nvSpPr>
          <p:spPr>
            <a:xfrm>
              <a:off x="2734947" y="5272658"/>
              <a:ext cx="571500" cy="288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800" dirty="0"/>
                <a:t>30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AFC1401D-670C-4212-14DB-7A2ABF26E12A}"/>
                </a:ext>
              </a:extLst>
            </p:cNvPr>
            <p:cNvSpPr txBox="1"/>
            <p:nvPr/>
          </p:nvSpPr>
          <p:spPr>
            <a:xfrm>
              <a:off x="2721204" y="4877256"/>
              <a:ext cx="571500" cy="288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800" dirty="0"/>
                <a:t>40</a:t>
              </a: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50CB5B68-6422-B68B-B52A-7C1C179A56DC}"/>
                </a:ext>
              </a:extLst>
            </p:cNvPr>
            <p:cNvSpPr txBox="1"/>
            <p:nvPr/>
          </p:nvSpPr>
          <p:spPr>
            <a:xfrm>
              <a:off x="2721204" y="4461657"/>
              <a:ext cx="571500" cy="288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800" dirty="0"/>
                <a:t>50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2D5A670F-BBDB-A386-C9EA-EDE062BA6A4C}"/>
                </a:ext>
              </a:extLst>
            </p:cNvPr>
            <p:cNvSpPr txBox="1"/>
            <p:nvPr/>
          </p:nvSpPr>
          <p:spPr>
            <a:xfrm>
              <a:off x="2734947" y="4044495"/>
              <a:ext cx="571500" cy="288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800" dirty="0"/>
                <a:t>60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75452716-E9AD-7A75-159D-6024B68FDD2A}"/>
                    </a:ext>
                  </a:extLst>
                </p:cNvPr>
                <p:cNvSpPr txBox="1"/>
                <p:nvPr/>
              </p:nvSpPr>
              <p:spPr>
                <a:xfrm>
                  <a:off x="2731043" y="3666527"/>
                  <a:ext cx="571500" cy="28863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GB" sz="800" i="1" smtClean="0">
                            <a:latin typeface="Cambria Math" panose="02040503050406030204" pitchFamily="18" charset="0"/>
                          </a:rPr>
                          <m:t>7</m:t>
                        </m:r>
                        <m:r>
                          <a:rPr lang="en-GB" sz="8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oMath>
                    </m:oMathPara>
                  </a14:m>
                  <a:endParaRPr lang="en-GB" sz="800" dirty="0"/>
                </a:p>
              </p:txBody>
            </p:sp>
          </mc:Choice>
          <mc:Fallback xmlns=""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525FCC13-7449-3702-0939-7E8F1A64EB5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31043" y="3666527"/>
                  <a:ext cx="571500" cy="288630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AE76F1F9-4844-A5F8-7F8E-7E5A3637A013}"/>
                </a:ext>
              </a:extLst>
            </p:cNvPr>
            <p:cNvSpPr txBox="1"/>
            <p:nvPr/>
          </p:nvSpPr>
          <p:spPr>
            <a:xfrm>
              <a:off x="2721204" y="3250928"/>
              <a:ext cx="571500" cy="288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800" dirty="0"/>
                <a:t>80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B39AF595-7DBF-D313-1342-4B5E87F63234}"/>
                </a:ext>
              </a:extLst>
            </p:cNvPr>
            <p:cNvSpPr txBox="1"/>
            <p:nvPr/>
          </p:nvSpPr>
          <p:spPr>
            <a:xfrm>
              <a:off x="2721204" y="2842909"/>
              <a:ext cx="571500" cy="288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800" dirty="0"/>
                <a:t>90</a:t>
              </a:r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B11427EA-7AE7-7C55-624F-B5AB2ABB4028}"/>
                </a:ext>
              </a:extLst>
            </p:cNvPr>
            <p:cNvSpPr txBox="1"/>
            <p:nvPr/>
          </p:nvSpPr>
          <p:spPr>
            <a:xfrm>
              <a:off x="2731043" y="2411974"/>
              <a:ext cx="571500" cy="2886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800" dirty="0"/>
                <a:t>100</a:t>
              </a: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9CCA4E97-0DD0-382D-8927-35D9E57AC58A}"/>
              </a:ext>
            </a:extLst>
          </p:cNvPr>
          <p:cNvSpPr txBox="1"/>
          <p:nvPr/>
        </p:nvSpPr>
        <p:spPr>
          <a:xfrm>
            <a:off x="4750094" y="6236931"/>
            <a:ext cx="26918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b="1" i="1" dirty="0">
                <a:solidFill>
                  <a:schemeClr val="bg1"/>
                </a:solidFill>
              </a:rPr>
              <a:t>There are 10 tens in 100.</a:t>
            </a:r>
          </a:p>
          <a:p>
            <a:pPr algn="ctr"/>
            <a:r>
              <a:rPr lang="en-GB" b="1" i="1" dirty="0">
                <a:solidFill>
                  <a:schemeClr val="bg1"/>
                </a:solidFill>
              </a:rPr>
              <a:t>There are 100cm in 1m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C044A067-EF2E-F3E1-DF82-3897D0B34FF1}"/>
              </a:ext>
            </a:extLst>
          </p:cNvPr>
          <p:cNvSpPr/>
          <p:nvPr/>
        </p:nvSpPr>
        <p:spPr>
          <a:xfrm>
            <a:off x="3868150" y="3679958"/>
            <a:ext cx="424543" cy="301461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5EE8D3D4-1CC4-7CBF-72FD-B2CFCAE71D23}"/>
              </a:ext>
            </a:extLst>
          </p:cNvPr>
          <p:cNvSpPr/>
          <p:nvPr/>
        </p:nvSpPr>
        <p:spPr>
          <a:xfrm>
            <a:off x="3869276" y="3380928"/>
            <a:ext cx="424543" cy="301461"/>
          </a:xfrm>
          <a:prstGeom prst="rect">
            <a:avLst/>
          </a:prstGeom>
          <a:solidFill>
            <a:schemeClr val="accent4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CED3CAB0-E105-15D6-FDA8-1230BB81E08E}"/>
              </a:ext>
            </a:extLst>
          </p:cNvPr>
          <p:cNvSpPr/>
          <p:nvPr/>
        </p:nvSpPr>
        <p:spPr>
          <a:xfrm>
            <a:off x="3879322" y="3057762"/>
            <a:ext cx="424543" cy="301461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FBDD9B88-E201-A4FF-9039-299E5D121149}"/>
              </a:ext>
            </a:extLst>
          </p:cNvPr>
          <p:cNvSpPr/>
          <p:nvPr/>
        </p:nvSpPr>
        <p:spPr>
          <a:xfrm>
            <a:off x="3880448" y="2758732"/>
            <a:ext cx="424543" cy="301461"/>
          </a:xfrm>
          <a:prstGeom prst="rect">
            <a:avLst/>
          </a:prstGeom>
          <a:solidFill>
            <a:schemeClr val="accent4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FBBC2B38-359F-4D58-D0E5-64E23C85E170}"/>
              </a:ext>
            </a:extLst>
          </p:cNvPr>
          <p:cNvSpPr/>
          <p:nvPr/>
        </p:nvSpPr>
        <p:spPr>
          <a:xfrm>
            <a:off x="3881355" y="2466560"/>
            <a:ext cx="424543" cy="301461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ACF60486-03A8-CC3D-2511-63C9A1514EDD}"/>
              </a:ext>
            </a:extLst>
          </p:cNvPr>
          <p:cNvSpPr/>
          <p:nvPr/>
        </p:nvSpPr>
        <p:spPr>
          <a:xfrm>
            <a:off x="3882481" y="2167530"/>
            <a:ext cx="424543" cy="301461"/>
          </a:xfrm>
          <a:prstGeom prst="rect">
            <a:avLst/>
          </a:prstGeom>
          <a:solidFill>
            <a:schemeClr val="accent4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A2DD7885-7556-A7C9-9740-DC3027C59CCE}"/>
              </a:ext>
            </a:extLst>
          </p:cNvPr>
          <p:cNvSpPr/>
          <p:nvPr/>
        </p:nvSpPr>
        <p:spPr>
          <a:xfrm>
            <a:off x="3889922" y="1853351"/>
            <a:ext cx="424543" cy="301461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AFD3FECB-BC82-7173-0EE2-D490505AEA32}"/>
              </a:ext>
            </a:extLst>
          </p:cNvPr>
          <p:cNvSpPr/>
          <p:nvPr/>
        </p:nvSpPr>
        <p:spPr>
          <a:xfrm>
            <a:off x="3891048" y="1554321"/>
            <a:ext cx="424543" cy="301461"/>
          </a:xfrm>
          <a:prstGeom prst="rect">
            <a:avLst/>
          </a:prstGeom>
          <a:solidFill>
            <a:schemeClr val="accent4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0DDD85F6-9FB4-0E85-04D6-4CA3B03201F7}"/>
              </a:ext>
            </a:extLst>
          </p:cNvPr>
          <p:cNvSpPr/>
          <p:nvPr/>
        </p:nvSpPr>
        <p:spPr>
          <a:xfrm>
            <a:off x="3891955" y="1262149"/>
            <a:ext cx="424543" cy="301461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ED568977-B917-14D4-03E5-6D628D2FD445}"/>
              </a:ext>
            </a:extLst>
          </p:cNvPr>
          <p:cNvSpPr/>
          <p:nvPr/>
        </p:nvSpPr>
        <p:spPr>
          <a:xfrm>
            <a:off x="3893081" y="963119"/>
            <a:ext cx="424543" cy="301461"/>
          </a:xfrm>
          <a:prstGeom prst="rect">
            <a:avLst/>
          </a:prstGeom>
          <a:solidFill>
            <a:schemeClr val="accent4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69C4655-88CD-BBB4-7AC0-7CC930590FA5}"/>
              </a:ext>
            </a:extLst>
          </p:cNvPr>
          <p:cNvSpPr txBox="1"/>
          <p:nvPr/>
        </p:nvSpPr>
        <p:spPr>
          <a:xfrm>
            <a:off x="4297047" y="829651"/>
            <a:ext cx="36260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00" dirty="0">
                <a:solidFill>
                  <a:srgbClr val="FF0000"/>
                </a:solidFill>
              </a:rPr>
              <a:t>1m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583592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A59C4B-69C8-65E6-6500-D1780AC12B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6C10470-4477-C4A3-CB5D-E22CAC9A4921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1DB7AC-8538-D95B-7DFF-67CD1D3DACD1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18B1D45-DE4A-0E26-28AD-3890B1ECDAE5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BD325046-E3A0-6134-AEC5-95EE36C60367}"/>
              </a:ext>
            </a:extLst>
          </p:cNvPr>
          <p:cNvCxnSpPr>
            <a:cxnSpLocks/>
          </p:cNvCxnSpPr>
          <p:nvPr/>
        </p:nvCxnSpPr>
        <p:spPr>
          <a:xfrm>
            <a:off x="61087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D6DD55D-E80A-826A-9C47-D444746EB4B2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D5C78B3C-C5A6-E906-37ED-2746857E8B6F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19E1BD6E-689D-F40D-16D8-E8E51B330B97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C506D321-A2F3-4107-DB7B-BA7CE98CF8BE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D8A93FA6-BC3B-F439-D67F-B5226CB53100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E7268311-3EB4-AA11-EF7B-D45C54A63964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CB149557-E5BD-B4E5-EB44-90498587CFBE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AAFFFA13-5295-58F5-2CD5-B40A12C5D9B7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9258D62F-CD54-F652-A52B-32C9A4B9CA2B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E0CCCAEA-E9EC-8C43-9AFF-C0113E9344A2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6EE6893-0E48-E156-BC3F-1FA46EF1612F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64A2BD9C-FE85-3848-9855-E9EB93FD01FD}"/>
              </a:ext>
            </a:extLst>
          </p:cNvPr>
          <p:cNvSpPr txBox="1"/>
          <p:nvPr/>
        </p:nvSpPr>
        <p:spPr>
          <a:xfrm>
            <a:off x="2415418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BDF32DEE-EF27-A16F-C3C8-B52514F6585A}"/>
              </a:ext>
            </a:extLst>
          </p:cNvPr>
          <p:cNvSpPr txBox="1"/>
          <p:nvPr/>
        </p:nvSpPr>
        <p:spPr>
          <a:xfrm>
            <a:off x="3457242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3A1308F1-C68B-9587-F7A0-2BD9F9D711D5}"/>
              </a:ext>
            </a:extLst>
          </p:cNvPr>
          <p:cNvSpPr txBox="1"/>
          <p:nvPr/>
        </p:nvSpPr>
        <p:spPr>
          <a:xfrm>
            <a:off x="4531289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89D5D43F-CBA0-9CE5-10AC-C9A0D6E409F2}"/>
              </a:ext>
            </a:extLst>
          </p:cNvPr>
          <p:cNvSpPr txBox="1"/>
          <p:nvPr/>
        </p:nvSpPr>
        <p:spPr>
          <a:xfrm>
            <a:off x="5650329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8FB71AF-2981-1FBF-64E7-A66709D35688}"/>
              </a:ext>
            </a:extLst>
          </p:cNvPr>
          <p:cNvSpPr txBox="1"/>
          <p:nvPr/>
        </p:nvSpPr>
        <p:spPr>
          <a:xfrm>
            <a:off x="6736261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EC8158FE-2F76-7782-9837-F488872131A7}"/>
              </a:ext>
            </a:extLst>
          </p:cNvPr>
          <p:cNvSpPr txBox="1"/>
          <p:nvPr/>
        </p:nvSpPr>
        <p:spPr>
          <a:xfrm>
            <a:off x="7849269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CB41C84-882C-7373-4B1A-511BA3F28CDC}"/>
              </a:ext>
            </a:extLst>
          </p:cNvPr>
          <p:cNvSpPr txBox="1"/>
          <p:nvPr/>
        </p:nvSpPr>
        <p:spPr>
          <a:xfrm>
            <a:off x="8960901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0BA9C9E9-DF6F-CE18-CBAC-3BCB1339B9AA}"/>
              </a:ext>
            </a:extLst>
          </p:cNvPr>
          <p:cNvSpPr txBox="1"/>
          <p:nvPr/>
        </p:nvSpPr>
        <p:spPr>
          <a:xfrm>
            <a:off x="10058458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11495D49-BE96-D942-CA64-05C073999B76}"/>
              </a:ext>
            </a:extLst>
          </p:cNvPr>
          <p:cNvSpPr txBox="1"/>
          <p:nvPr/>
        </p:nvSpPr>
        <p:spPr>
          <a:xfrm>
            <a:off x="11081776" y="4031013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F42E12CE-FE70-8BFA-9080-D26CBD44BCDE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624BD91C-37F6-EE60-E32F-F6E85CDE3494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CBA70564-F5B7-DE28-A966-0DFAB266D5D2}"/>
              </a:ext>
            </a:extLst>
          </p:cNvPr>
          <p:cNvCxnSpPr>
            <a:cxnSpLocks/>
          </p:cNvCxnSpPr>
          <p:nvPr/>
        </p:nvCxnSpPr>
        <p:spPr>
          <a:xfrm>
            <a:off x="7213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ADCBAF46-A853-524D-DCA6-268EC7CCE251}"/>
              </a:ext>
            </a:extLst>
          </p:cNvPr>
          <p:cNvCxnSpPr>
            <a:cxnSpLocks/>
          </p:cNvCxnSpPr>
          <p:nvPr/>
        </p:nvCxnSpPr>
        <p:spPr>
          <a:xfrm>
            <a:off x="8318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485A5AB8-C332-8156-1B4E-E7D7CEED1E4F}"/>
              </a:ext>
            </a:extLst>
          </p:cNvPr>
          <p:cNvCxnSpPr>
            <a:cxnSpLocks/>
          </p:cNvCxnSpPr>
          <p:nvPr/>
        </p:nvCxnSpPr>
        <p:spPr>
          <a:xfrm>
            <a:off x="9422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6D0F699C-4552-69E1-41A5-6E2912D1FA4D}"/>
              </a:ext>
            </a:extLst>
          </p:cNvPr>
          <p:cNvCxnSpPr>
            <a:cxnSpLocks/>
          </p:cNvCxnSpPr>
          <p:nvPr/>
        </p:nvCxnSpPr>
        <p:spPr>
          <a:xfrm>
            <a:off x="1052760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65FFC8F9-D475-C5C4-8413-BE0B5B4EF2CD}"/>
              </a:ext>
            </a:extLst>
          </p:cNvPr>
          <p:cNvCxnSpPr>
            <a:cxnSpLocks/>
          </p:cNvCxnSpPr>
          <p:nvPr/>
        </p:nvCxnSpPr>
        <p:spPr>
          <a:xfrm>
            <a:off x="116323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784F22FE-CDF9-3444-4487-312261DB77AF}"/>
              </a:ext>
            </a:extLst>
          </p:cNvPr>
          <p:cNvCxnSpPr>
            <a:cxnSpLocks/>
          </p:cNvCxnSpPr>
          <p:nvPr/>
        </p:nvCxnSpPr>
        <p:spPr>
          <a:xfrm>
            <a:off x="13841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7C9D1C65-06E2-4235-EC24-27951DFBF70F}"/>
              </a:ext>
            </a:extLst>
          </p:cNvPr>
          <p:cNvCxnSpPr>
            <a:cxnSpLocks/>
          </p:cNvCxnSpPr>
          <p:nvPr/>
        </p:nvCxnSpPr>
        <p:spPr>
          <a:xfrm>
            <a:off x="14946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434BFE1B-47C3-B2C5-E0D4-37E24E696395}"/>
              </a:ext>
            </a:extLst>
          </p:cNvPr>
          <p:cNvCxnSpPr>
            <a:cxnSpLocks/>
          </p:cNvCxnSpPr>
          <p:nvPr/>
        </p:nvCxnSpPr>
        <p:spPr>
          <a:xfrm>
            <a:off x="12737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1402B416-D162-E000-E3B1-EC7E7FD4EA14}"/>
              </a:ext>
            </a:extLst>
          </p:cNvPr>
          <p:cNvCxnSpPr>
            <a:cxnSpLocks/>
          </p:cNvCxnSpPr>
          <p:nvPr/>
        </p:nvCxnSpPr>
        <p:spPr>
          <a:xfrm>
            <a:off x="16994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7594CA18-A339-7BBE-EA54-0B6242C4999F}"/>
              </a:ext>
            </a:extLst>
          </p:cNvPr>
          <p:cNvCxnSpPr>
            <a:cxnSpLocks/>
          </p:cNvCxnSpPr>
          <p:nvPr/>
        </p:nvCxnSpPr>
        <p:spPr>
          <a:xfrm>
            <a:off x="18099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91CB1A8C-E064-5704-DFD0-6A7FAD1D6814}"/>
              </a:ext>
            </a:extLst>
          </p:cNvPr>
          <p:cNvCxnSpPr>
            <a:cxnSpLocks/>
          </p:cNvCxnSpPr>
          <p:nvPr/>
        </p:nvCxnSpPr>
        <p:spPr>
          <a:xfrm>
            <a:off x="19203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01B94C0C-B759-7367-F3E6-DDB1F7D4AD36}"/>
              </a:ext>
            </a:extLst>
          </p:cNvPr>
          <p:cNvCxnSpPr>
            <a:cxnSpLocks/>
          </p:cNvCxnSpPr>
          <p:nvPr/>
        </p:nvCxnSpPr>
        <p:spPr>
          <a:xfrm>
            <a:off x="203086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28E103C3-1D9F-3E53-1102-286A580F6F5D}"/>
              </a:ext>
            </a:extLst>
          </p:cNvPr>
          <p:cNvCxnSpPr>
            <a:cxnSpLocks/>
          </p:cNvCxnSpPr>
          <p:nvPr/>
        </p:nvCxnSpPr>
        <p:spPr>
          <a:xfrm>
            <a:off x="2141332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A647D759-0580-2784-F479-55C0885EAE2D}"/>
              </a:ext>
            </a:extLst>
          </p:cNvPr>
          <p:cNvCxnSpPr>
            <a:cxnSpLocks/>
          </p:cNvCxnSpPr>
          <p:nvPr/>
        </p:nvCxnSpPr>
        <p:spPr>
          <a:xfrm>
            <a:off x="22518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C9D1EFA6-7A74-7219-3566-64F1F1196899}"/>
              </a:ext>
            </a:extLst>
          </p:cNvPr>
          <p:cNvCxnSpPr>
            <a:cxnSpLocks/>
          </p:cNvCxnSpPr>
          <p:nvPr/>
        </p:nvCxnSpPr>
        <p:spPr>
          <a:xfrm>
            <a:off x="24727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8AC1C34A-1189-8E55-D89F-B108C063DE84}"/>
              </a:ext>
            </a:extLst>
          </p:cNvPr>
          <p:cNvCxnSpPr>
            <a:cxnSpLocks/>
          </p:cNvCxnSpPr>
          <p:nvPr/>
        </p:nvCxnSpPr>
        <p:spPr>
          <a:xfrm>
            <a:off x="258322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F7F55423-313D-A2A4-2104-33F63C93499A}"/>
              </a:ext>
            </a:extLst>
          </p:cNvPr>
          <p:cNvCxnSpPr>
            <a:cxnSpLocks/>
          </p:cNvCxnSpPr>
          <p:nvPr/>
        </p:nvCxnSpPr>
        <p:spPr>
          <a:xfrm>
            <a:off x="23622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AD724866-0AE1-C56A-8DA5-EEDBD9E88C9D}"/>
              </a:ext>
            </a:extLst>
          </p:cNvPr>
          <p:cNvCxnSpPr>
            <a:cxnSpLocks/>
          </p:cNvCxnSpPr>
          <p:nvPr/>
        </p:nvCxnSpPr>
        <p:spPr>
          <a:xfrm>
            <a:off x="282067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D215323-71F8-0D01-775E-ACE567FA9F8D}"/>
              </a:ext>
            </a:extLst>
          </p:cNvPr>
          <p:cNvCxnSpPr>
            <a:cxnSpLocks/>
          </p:cNvCxnSpPr>
          <p:nvPr/>
        </p:nvCxnSpPr>
        <p:spPr>
          <a:xfrm>
            <a:off x="293114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4D6724B7-4C61-5BAF-9504-81F814DC8E5F}"/>
              </a:ext>
            </a:extLst>
          </p:cNvPr>
          <p:cNvCxnSpPr>
            <a:cxnSpLocks/>
          </p:cNvCxnSpPr>
          <p:nvPr/>
        </p:nvCxnSpPr>
        <p:spPr>
          <a:xfrm>
            <a:off x="304161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CB1C00A4-03FF-7264-5480-47299914DF71}"/>
              </a:ext>
            </a:extLst>
          </p:cNvPr>
          <p:cNvCxnSpPr>
            <a:cxnSpLocks/>
          </p:cNvCxnSpPr>
          <p:nvPr/>
        </p:nvCxnSpPr>
        <p:spPr>
          <a:xfrm>
            <a:off x="315208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E322AB86-9A9A-C5A3-BEC4-D888E29A9E82}"/>
              </a:ext>
            </a:extLst>
          </p:cNvPr>
          <p:cNvCxnSpPr>
            <a:cxnSpLocks/>
          </p:cNvCxnSpPr>
          <p:nvPr/>
        </p:nvCxnSpPr>
        <p:spPr>
          <a:xfrm>
            <a:off x="3262560" y="367226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2733EA46-AD00-C315-964A-2C61904F7C69}"/>
              </a:ext>
            </a:extLst>
          </p:cNvPr>
          <p:cNvCxnSpPr>
            <a:cxnSpLocks/>
          </p:cNvCxnSpPr>
          <p:nvPr/>
        </p:nvCxnSpPr>
        <p:spPr>
          <a:xfrm>
            <a:off x="337303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E3D4497B-BE82-754E-AB71-C517D5BDD9D0}"/>
              </a:ext>
            </a:extLst>
          </p:cNvPr>
          <p:cNvCxnSpPr>
            <a:cxnSpLocks/>
          </p:cNvCxnSpPr>
          <p:nvPr/>
        </p:nvCxnSpPr>
        <p:spPr>
          <a:xfrm>
            <a:off x="359397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59C2B0B1-FAB9-E39A-5E68-488471B60E4E}"/>
              </a:ext>
            </a:extLst>
          </p:cNvPr>
          <p:cNvCxnSpPr>
            <a:cxnSpLocks/>
          </p:cNvCxnSpPr>
          <p:nvPr/>
        </p:nvCxnSpPr>
        <p:spPr>
          <a:xfrm>
            <a:off x="370444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594CB2F2-CA12-7C57-BD0E-C562963F8410}"/>
              </a:ext>
            </a:extLst>
          </p:cNvPr>
          <p:cNvCxnSpPr>
            <a:cxnSpLocks/>
          </p:cNvCxnSpPr>
          <p:nvPr/>
        </p:nvCxnSpPr>
        <p:spPr>
          <a:xfrm>
            <a:off x="348350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E7E5499A-5515-EA89-9AB2-5D5329F02D2A}"/>
              </a:ext>
            </a:extLst>
          </p:cNvPr>
          <p:cNvCxnSpPr>
            <a:cxnSpLocks/>
          </p:cNvCxnSpPr>
          <p:nvPr/>
        </p:nvCxnSpPr>
        <p:spPr>
          <a:xfrm>
            <a:off x="388747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3AB7305F-DE77-49B4-C9BD-6F3053F8D74E}"/>
              </a:ext>
            </a:extLst>
          </p:cNvPr>
          <p:cNvCxnSpPr>
            <a:cxnSpLocks/>
          </p:cNvCxnSpPr>
          <p:nvPr/>
        </p:nvCxnSpPr>
        <p:spPr>
          <a:xfrm>
            <a:off x="399794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AA5FAC76-8B7B-4B7C-A224-6058DD055E54}"/>
              </a:ext>
            </a:extLst>
          </p:cNvPr>
          <p:cNvCxnSpPr>
            <a:cxnSpLocks/>
          </p:cNvCxnSpPr>
          <p:nvPr/>
        </p:nvCxnSpPr>
        <p:spPr>
          <a:xfrm>
            <a:off x="410841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D2E309FD-D4F0-A5E7-EDD3-B5FCF23DFAD7}"/>
              </a:ext>
            </a:extLst>
          </p:cNvPr>
          <p:cNvCxnSpPr>
            <a:cxnSpLocks/>
          </p:cNvCxnSpPr>
          <p:nvPr/>
        </p:nvCxnSpPr>
        <p:spPr>
          <a:xfrm>
            <a:off x="421888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0C1894D7-5A46-0DF6-C3A6-9DC4D31BD503}"/>
              </a:ext>
            </a:extLst>
          </p:cNvPr>
          <p:cNvCxnSpPr>
            <a:cxnSpLocks/>
          </p:cNvCxnSpPr>
          <p:nvPr/>
        </p:nvCxnSpPr>
        <p:spPr>
          <a:xfrm>
            <a:off x="4329360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132DC8C6-2482-A3B4-E7DC-B6877F3801AD}"/>
              </a:ext>
            </a:extLst>
          </p:cNvPr>
          <p:cNvCxnSpPr>
            <a:cxnSpLocks/>
          </p:cNvCxnSpPr>
          <p:nvPr/>
        </p:nvCxnSpPr>
        <p:spPr>
          <a:xfrm>
            <a:off x="443983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5EC40E57-CAC6-BBF2-ACEB-4C09BBDF3C66}"/>
              </a:ext>
            </a:extLst>
          </p:cNvPr>
          <p:cNvCxnSpPr>
            <a:cxnSpLocks/>
          </p:cNvCxnSpPr>
          <p:nvPr/>
        </p:nvCxnSpPr>
        <p:spPr>
          <a:xfrm>
            <a:off x="466077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7827CD75-314D-4D7D-E1D1-B2A94F52F4F5}"/>
              </a:ext>
            </a:extLst>
          </p:cNvPr>
          <p:cNvCxnSpPr>
            <a:cxnSpLocks/>
          </p:cNvCxnSpPr>
          <p:nvPr/>
        </p:nvCxnSpPr>
        <p:spPr>
          <a:xfrm>
            <a:off x="477124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B425BA1D-9D4F-D305-1656-0087F1A54174}"/>
              </a:ext>
            </a:extLst>
          </p:cNvPr>
          <p:cNvCxnSpPr>
            <a:cxnSpLocks/>
          </p:cNvCxnSpPr>
          <p:nvPr/>
        </p:nvCxnSpPr>
        <p:spPr>
          <a:xfrm>
            <a:off x="455030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CD3350F8-7078-9DF8-114A-8A7BDD81D5EE}"/>
              </a:ext>
            </a:extLst>
          </p:cNvPr>
          <p:cNvCxnSpPr>
            <a:cxnSpLocks/>
          </p:cNvCxnSpPr>
          <p:nvPr/>
        </p:nvCxnSpPr>
        <p:spPr>
          <a:xfrm>
            <a:off x="500597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AED004D-8A71-6FB5-02C2-BA9114D14BCD}"/>
              </a:ext>
            </a:extLst>
          </p:cNvPr>
          <p:cNvCxnSpPr>
            <a:cxnSpLocks/>
          </p:cNvCxnSpPr>
          <p:nvPr/>
        </p:nvCxnSpPr>
        <p:spPr>
          <a:xfrm>
            <a:off x="511645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E1BDD495-F6D5-198D-B355-F6FE91ECCD39}"/>
              </a:ext>
            </a:extLst>
          </p:cNvPr>
          <p:cNvCxnSpPr>
            <a:cxnSpLocks/>
          </p:cNvCxnSpPr>
          <p:nvPr/>
        </p:nvCxnSpPr>
        <p:spPr>
          <a:xfrm>
            <a:off x="522692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07DEF22A-DD12-0F23-25FB-8BC862720E60}"/>
              </a:ext>
            </a:extLst>
          </p:cNvPr>
          <p:cNvCxnSpPr>
            <a:cxnSpLocks/>
          </p:cNvCxnSpPr>
          <p:nvPr/>
        </p:nvCxnSpPr>
        <p:spPr>
          <a:xfrm>
            <a:off x="533739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BC8F49E4-17D6-8F3B-1B42-8948D9062FBB}"/>
              </a:ext>
            </a:extLst>
          </p:cNvPr>
          <p:cNvCxnSpPr>
            <a:cxnSpLocks/>
          </p:cNvCxnSpPr>
          <p:nvPr/>
        </p:nvCxnSpPr>
        <p:spPr>
          <a:xfrm>
            <a:off x="5447866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1D7E481E-D79D-0407-F8EB-A1C22F5911B1}"/>
              </a:ext>
            </a:extLst>
          </p:cNvPr>
          <p:cNvCxnSpPr>
            <a:cxnSpLocks/>
          </p:cNvCxnSpPr>
          <p:nvPr/>
        </p:nvCxnSpPr>
        <p:spPr>
          <a:xfrm>
            <a:off x="555833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BDA73D40-85B1-5BDF-D62D-E102CD86464A}"/>
              </a:ext>
            </a:extLst>
          </p:cNvPr>
          <p:cNvCxnSpPr>
            <a:cxnSpLocks/>
          </p:cNvCxnSpPr>
          <p:nvPr/>
        </p:nvCxnSpPr>
        <p:spPr>
          <a:xfrm>
            <a:off x="577928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849D5667-AFBF-90D3-2E1A-9D9466ECD3CD}"/>
              </a:ext>
            </a:extLst>
          </p:cNvPr>
          <p:cNvCxnSpPr>
            <a:cxnSpLocks/>
          </p:cNvCxnSpPr>
          <p:nvPr/>
        </p:nvCxnSpPr>
        <p:spPr>
          <a:xfrm>
            <a:off x="588975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A4AB2B02-904B-31DE-99D4-A0F91CF38390}"/>
              </a:ext>
            </a:extLst>
          </p:cNvPr>
          <p:cNvCxnSpPr>
            <a:cxnSpLocks/>
          </p:cNvCxnSpPr>
          <p:nvPr/>
        </p:nvCxnSpPr>
        <p:spPr>
          <a:xfrm>
            <a:off x="566881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34E126A7-B16F-24CA-5EC0-16BF37F91ED8}"/>
              </a:ext>
            </a:extLst>
          </p:cNvPr>
          <p:cNvCxnSpPr>
            <a:cxnSpLocks/>
          </p:cNvCxnSpPr>
          <p:nvPr/>
        </p:nvCxnSpPr>
        <p:spPr>
          <a:xfrm>
            <a:off x="609454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6D9A5059-2D40-440E-A3EC-FF1672D48BF6}"/>
              </a:ext>
            </a:extLst>
          </p:cNvPr>
          <p:cNvCxnSpPr>
            <a:cxnSpLocks/>
          </p:cNvCxnSpPr>
          <p:nvPr/>
        </p:nvCxnSpPr>
        <p:spPr>
          <a:xfrm>
            <a:off x="620502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948E70B9-4271-BFBC-D210-FC97E388B83C}"/>
              </a:ext>
            </a:extLst>
          </p:cNvPr>
          <p:cNvCxnSpPr>
            <a:cxnSpLocks/>
          </p:cNvCxnSpPr>
          <p:nvPr/>
        </p:nvCxnSpPr>
        <p:spPr>
          <a:xfrm>
            <a:off x="631549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5492C23A-D281-0E64-8EBB-8EFFD6416570}"/>
              </a:ext>
            </a:extLst>
          </p:cNvPr>
          <p:cNvCxnSpPr>
            <a:cxnSpLocks/>
          </p:cNvCxnSpPr>
          <p:nvPr/>
        </p:nvCxnSpPr>
        <p:spPr>
          <a:xfrm>
            <a:off x="642596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64E50558-B5EA-B84A-1D8E-95A4FAFA851A}"/>
              </a:ext>
            </a:extLst>
          </p:cNvPr>
          <p:cNvCxnSpPr>
            <a:cxnSpLocks/>
          </p:cNvCxnSpPr>
          <p:nvPr/>
        </p:nvCxnSpPr>
        <p:spPr>
          <a:xfrm>
            <a:off x="6536437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F72C13E8-0CA8-D9BC-6D10-B03FEFF9D319}"/>
              </a:ext>
            </a:extLst>
          </p:cNvPr>
          <p:cNvCxnSpPr>
            <a:cxnSpLocks/>
          </p:cNvCxnSpPr>
          <p:nvPr/>
        </p:nvCxnSpPr>
        <p:spPr>
          <a:xfrm>
            <a:off x="664690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97EF2475-9FC1-DF64-3309-B3564777DF26}"/>
              </a:ext>
            </a:extLst>
          </p:cNvPr>
          <p:cNvCxnSpPr>
            <a:cxnSpLocks/>
          </p:cNvCxnSpPr>
          <p:nvPr/>
        </p:nvCxnSpPr>
        <p:spPr>
          <a:xfrm>
            <a:off x="686785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3D4AF735-3A52-5A70-A295-A1A2CBF75017}"/>
              </a:ext>
            </a:extLst>
          </p:cNvPr>
          <p:cNvCxnSpPr>
            <a:cxnSpLocks/>
          </p:cNvCxnSpPr>
          <p:nvPr/>
        </p:nvCxnSpPr>
        <p:spPr>
          <a:xfrm>
            <a:off x="697832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6C0DC801-3D6D-F172-4245-0F4AE7EF85A5}"/>
              </a:ext>
            </a:extLst>
          </p:cNvPr>
          <p:cNvCxnSpPr>
            <a:cxnSpLocks/>
          </p:cNvCxnSpPr>
          <p:nvPr/>
        </p:nvCxnSpPr>
        <p:spPr>
          <a:xfrm>
            <a:off x="675738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DABB7964-EFCB-0AE3-F115-F66D16A03D77}"/>
              </a:ext>
            </a:extLst>
          </p:cNvPr>
          <p:cNvCxnSpPr>
            <a:cxnSpLocks/>
          </p:cNvCxnSpPr>
          <p:nvPr/>
        </p:nvCxnSpPr>
        <p:spPr>
          <a:xfrm>
            <a:off x="718312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0264AB0A-F528-E79C-61A4-9942BE6B8FB8}"/>
              </a:ext>
            </a:extLst>
          </p:cNvPr>
          <p:cNvCxnSpPr>
            <a:cxnSpLocks/>
          </p:cNvCxnSpPr>
          <p:nvPr/>
        </p:nvCxnSpPr>
        <p:spPr>
          <a:xfrm>
            <a:off x="729359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E223D2B9-1159-E041-65B1-2AA130180F3D}"/>
              </a:ext>
            </a:extLst>
          </p:cNvPr>
          <p:cNvCxnSpPr>
            <a:cxnSpLocks/>
          </p:cNvCxnSpPr>
          <p:nvPr/>
        </p:nvCxnSpPr>
        <p:spPr>
          <a:xfrm>
            <a:off x="740406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0623EE62-DDFA-87F1-7D62-A6E8AADAC733}"/>
              </a:ext>
            </a:extLst>
          </p:cNvPr>
          <p:cNvCxnSpPr>
            <a:cxnSpLocks/>
          </p:cNvCxnSpPr>
          <p:nvPr/>
        </p:nvCxnSpPr>
        <p:spPr>
          <a:xfrm>
            <a:off x="751453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68813275-13C3-9B2C-E9CB-13D5AE0CD875}"/>
              </a:ext>
            </a:extLst>
          </p:cNvPr>
          <p:cNvCxnSpPr>
            <a:cxnSpLocks/>
          </p:cNvCxnSpPr>
          <p:nvPr/>
        </p:nvCxnSpPr>
        <p:spPr>
          <a:xfrm>
            <a:off x="7625010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07FF1CB4-FFEF-DD67-5FD4-604F94248957}"/>
              </a:ext>
            </a:extLst>
          </p:cNvPr>
          <p:cNvCxnSpPr>
            <a:cxnSpLocks/>
          </p:cNvCxnSpPr>
          <p:nvPr/>
        </p:nvCxnSpPr>
        <p:spPr>
          <a:xfrm>
            <a:off x="773548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E45F6C58-A7F8-A11D-6191-4D195DA82DA4}"/>
              </a:ext>
            </a:extLst>
          </p:cNvPr>
          <p:cNvCxnSpPr>
            <a:cxnSpLocks/>
          </p:cNvCxnSpPr>
          <p:nvPr/>
        </p:nvCxnSpPr>
        <p:spPr>
          <a:xfrm>
            <a:off x="795642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4362BBCB-860C-61CC-F356-805463BB4004}"/>
              </a:ext>
            </a:extLst>
          </p:cNvPr>
          <p:cNvCxnSpPr>
            <a:cxnSpLocks/>
          </p:cNvCxnSpPr>
          <p:nvPr/>
        </p:nvCxnSpPr>
        <p:spPr>
          <a:xfrm>
            <a:off x="806689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7EED301A-23F1-FCC1-1C38-4A5E2FE21117}"/>
              </a:ext>
            </a:extLst>
          </p:cNvPr>
          <p:cNvCxnSpPr>
            <a:cxnSpLocks/>
          </p:cNvCxnSpPr>
          <p:nvPr/>
        </p:nvCxnSpPr>
        <p:spPr>
          <a:xfrm>
            <a:off x="784595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D7906A9D-2DC7-379D-DC3D-00A19641B8FD}"/>
              </a:ext>
            </a:extLst>
          </p:cNvPr>
          <p:cNvCxnSpPr>
            <a:cxnSpLocks/>
          </p:cNvCxnSpPr>
          <p:nvPr/>
        </p:nvCxnSpPr>
        <p:spPr>
          <a:xfrm>
            <a:off x="827169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4E1DEF8B-5F11-C30D-2C91-744E14C3A932}"/>
              </a:ext>
            </a:extLst>
          </p:cNvPr>
          <p:cNvCxnSpPr>
            <a:cxnSpLocks/>
          </p:cNvCxnSpPr>
          <p:nvPr/>
        </p:nvCxnSpPr>
        <p:spPr>
          <a:xfrm>
            <a:off x="838216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22E4C1AF-66C9-3A91-2742-A19CE93ECF62}"/>
              </a:ext>
            </a:extLst>
          </p:cNvPr>
          <p:cNvCxnSpPr>
            <a:cxnSpLocks/>
          </p:cNvCxnSpPr>
          <p:nvPr/>
        </p:nvCxnSpPr>
        <p:spPr>
          <a:xfrm>
            <a:off x="849263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3C83C466-FA99-967D-700F-92637442CD6A}"/>
              </a:ext>
            </a:extLst>
          </p:cNvPr>
          <p:cNvCxnSpPr>
            <a:cxnSpLocks/>
          </p:cNvCxnSpPr>
          <p:nvPr/>
        </p:nvCxnSpPr>
        <p:spPr>
          <a:xfrm>
            <a:off x="860311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54B4C9BE-5935-6A50-B8D5-355E2FBD5421}"/>
              </a:ext>
            </a:extLst>
          </p:cNvPr>
          <p:cNvCxnSpPr>
            <a:cxnSpLocks/>
          </p:cNvCxnSpPr>
          <p:nvPr/>
        </p:nvCxnSpPr>
        <p:spPr>
          <a:xfrm>
            <a:off x="8713583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148F7D09-DFBC-70D6-9AC0-9324ABAC859B}"/>
              </a:ext>
            </a:extLst>
          </p:cNvPr>
          <p:cNvCxnSpPr>
            <a:cxnSpLocks/>
          </p:cNvCxnSpPr>
          <p:nvPr/>
        </p:nvCxnSpPr>
        <p:spPr>
          <a:xfrm>
            <a:off x="882405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21020B5A-B3AF-FD3B-2B1B-DAF163EF0A4A}"/>
              </a:ext>
            </a:extLst>
          </p:cNvPr>
          <p:cNvCxnSpPr>
            <a:cxnSpLocks/>
          </p:cNvCxnSpPr>
          <p:nvPr/>
        </p:nvCxnSpPr>
        <p:spPr>
          <a:xfrm>
            <a:off x="904499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87E9334C-5529-8986-7255-1439F03D4F05}"/>
              </a:ext>
            </a:extLst>
          </p:cNvPr>
          <p:cNvCxnSpPr>
            <a:cxnSpLocks/>
          </p:cNvCxnSpPr>
          <p:nvPr/>
        </p:nvCxnSpPr>
        <p:spPr>
          <a:xfrm>
            <a:off x="915547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0300F005-5DB6-EE09-A22F-14EBC1F82E21}"/>
              </a:ext>
            </a:extLst>
          </p:cNvPr>
          <p:cNvCxnSpPr>
            <a:cxnSpLocks/>
          </p:cNvCxnSpPr>
          <p:nvPr/>
        </p:nvCxnSpPr>
        <p:spPr>
          <a:xfrm>
            <a:off x="893452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67D62C2C-FC36-E5F5-865D-6F55024E8719}"/>
              </a:ext>
            </a:extLst>
          </p:cNvPr>
          <p:cNvCxnSpPr>
            <a:cxnSpLocks/>
          </p:cNvCxnSpPr>
          <p:nvPr/>
        </p:nvCxnSpPr>
        <p:spPr>
          <a:xfrm>
            <a:off x="940380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0E31B203-E3C4-F2E8-73AF-7EA0EB354023}"/>
              </a:ext>
            </a:extLst>
          </p:cNvPr>
          <p:cNvCxnSpPr>
            <a:cxnSpLocks/>
          </p:cNvCxnSpPr>
          <p:nvPr/>
        </p:nvCxnSpPr>
        <p:spPr>
          <a:xfrm>
            <a:off x="951428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B7A29DB6-879B-650B-237C-A30CFAADD736}"/>
              </a:ext>
            </a:extLst>
          </p:cNvPr>
          <p:cNvCxnSpPr>
            <a:cxnSpLocks/>
          </p:cNvCxnSpPr>
          <p:nvPr/>
        </p:nvCxnSpPr>
        <p:spPr>
          <a:xfrm>
            <a:off x="962475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E60373F5-164A-9E19-6685-84A1AF2FE8EE}"/>
              </a:ext>
            </a:extLst>
          </p:cNvPr>
          <p:cNvCxnSpPr>
            <a:cxnSpLocks/>
          </p:cNvCxnSpPr>
          <p:nvPr/>
        </p:nvCxnSpPr>
        <p:spPr>
          <a:xfrm>
            <a:off x="973522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CDA32A2B-E6BD-67C8-B37A-ECCD4F4D3F07}"/>
              </a:ext>
            </a:extLst>
          </p:cNvPr>
          <p:cNvCxnSpPr>
            <a:cxnSpLocks/>
          </p:cNvCxnSpPr>
          <p:nvPr/>
        </p:nvCxnSpPr>
        <p:spPr>
          <a:xfrm>
            <a:off x="9845696" y="37012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09E508D8-E1EE-8490-270A-F15DD6364440}"/>
              </a:ext>
            </a:extLst>
          </p:cNvPr>
          <p:cNvCxnSpPr>
            <a:cxnSpLocks/>
          </p:cNvCxnSpPr>
          <p:nvPr/>
        </p:nvCxnSpPr>
        <p:spPr>
          <a:xfrm>
            <a:off x="995616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D414929F-5328-4F4A-AF39-0843DB37E8FE}"/>
              </a:ext>
            </a:extLst>
          </p:cNvPr>
          <p:cNvCxnSpPr>
            <a:cxnSpLocks/>
          </p:cNvCxnSpPr>
          <p:nvPr/>
        </p:nvCxnSpPr>
        <p:spPr>
          <a:xfrm>
            <a:off x="1017711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E4B0A351-41B4-66C3-AAD3-504E5FAA3DD6}"/>
              </a:ext>
            </a:extLst>
          </p:cNvPr>
          <p:cNvCxnSpPr>
            <a:cxnSpLocks/>
          </p:cNvCxnSpPr>
          <p:nvPr/>
        </p:nvCxnSpPr>
        <p:spPr>
          <a:xfrm>
            <a:off x="1028758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1BA8DAF6-A7F9-89F5-C7D1-D01CBD27A708}"/>
              </a:ext>
            </a:extLst>
          </p:cNvPr>
          <p:cNvCxnSpPr>
            <a:cxnSpLocks/>
          </p:cNvCxnSpPr>
          <p:nvPr/>
        </p:nvCxnSpPr>
        <p:spPr>
          <a:xfrm>
            <a:off x="1006664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9F719A8A-BC42-6B17-6358-E56D3989AFF1}"/>
              </a:ext>
            </a:extLst>
          </p:cNvPr>
          <p:cNvCxnSpPr>
            <a:cxnSpLocks/>
          </p:cNvCxnSpPr>
          <p:nvPr/>
        </p:nvCxnSpPr>
        <p:spPr>
          <a:xfrm>
            <a:off x="1047889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910779B0-8F00-9F95-8A13-D2C0C63CDAD6}"/>
              </a:ext>
            </a:extLst>
          </p:cNvPr>
          <p:cNvCxnSpPr>
            <a:cxnSpLocks/>
          </p:cNvCxnSpPr>
          <p:nvPr/>
        </p:nvCxnSpPr>
        <p:spPr>
          <a:xfrm>
            <a:off x="1058936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DCA850FE-0AD3-3F87-098A-2B42918776FC}"/>
              </a:ext>
            </a:extLst>
          </p:cNvPr>
          <p:cNvCxnSpPr>
            <a:cxnSpLocks/>
          </p:cNvCxnSpPr>
          <p:nvPr/>
        </p:nvCxnSpPr>
        <p:spPr>
          <a:xfrm>
            <a:off x="1069984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24D1B22F-09D6-8D90-509E-84A02E6A694E}"/>
              </a:ext>
            </a:extLst>
          </p:cNvPr>
          <p:cNvCxnSpPr>
            <a:cxnSpLocks/>
          </p:cNvCxnSpPr>
          <p:nvPr/>
        </p:nvCxnSpPr>
        <p:spPr>
          <a:xfrm>
            <a:off x="1081031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AA2F9D89-CA92-C4C2-A997-CB82FC0E5640}"/>
              </a:ext>
            </a:extLst>
          </p:cNvPr>
          <p:cNvCxnSpPr>
            <a:cxnSpLocks/>
          </p:cNvCxnSpPr>
          <p:nvPr/>
        </p:nvCxnSpPr>
        <p:spPr>
          <a:xfrm>
            <a:off x="10920785" y="369041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5DD0477-6350-6EB1-3101-9B8A34BD7EA1}"/>
              </a:ext>
            </a:extLst>
          </p:cNvPr>
          <p:cNvCxnSpPr>
            <a:cxnSpLocks/>
          </p:cNvCxnSpPr>
          <p:nvPr/>
        </p:nvCxnSpPr>
        <p:spPr>
          <a:xfrm>
            <a:off x="1103125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2E123885-55D3-4699-B886-12E17F042F90}"/>
              </a:ext>
            </a:extLst>
          </p:cNvPr>
          <p:cNvCxnSpPr>
            <a:cxnSpLocks/>
          </p:cNvCxnSpPr>
          <p:nvPr/>
        </p:nvCxnSpPr>
        <p:spPr>
          <a:xfrm>
            <a:off x="1125220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B1A51C38-FBB4-94A4-76F3-89431CCDB362}"/>
              </a:ext>
            </a:extLst>
          </p:cNvPr>
          <p:cNvCxnSpPr>
            <a:cxnSpLocks/>
          </p:cNvCxnSpPr>
          <p:nvPr/>
        </p:nvCxnSpPr>
        <p:spPr>
          <a:xfrm>
            <a:off x="1136267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C0CA6D10-AC16-FBB2-2E4E-E034A36E569B}"/>
              </a:ext>
            </a:extLst>
          </p:cNvPr>
          <p:cNvCxnSpPr>
            <a:cxnSpLocks/>
          </p:cNvCxnSpPr>
          <p:nvPr/>
        </p:nvCxnSpPr>
        <p:spPr>
          <a:xfrm>
            <a:off x="1114172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0F189B5E-CA0F-C0F1-A2C3-62D5E0AA3A74}"/>
              </a:ext>
            </a:extLst>
          </p:cNvPr>
          <p:cNvCxnSpPr/>
          <p:nvPr/>
        </p:nvCxnSpPr>
        <p:spPr>
          <a:xfrm>
            <a:off x="6368495" y="312798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331" name="Oval 330">
            <a:extLst>
              <a:ext uri="{FF2B5EF4-FFF2-40B4-BE49-F238E27FC236}">
                <a16:creationId xmlns:a16="http://schemas.microsoft.com/office/drawing/2014/main" id="{5BA3015B-D713-EC52-F369-A43F543AC4A0}"/>
              </a:ext>
            </a:extLst>
          </p:cNvPr>
          <p:cNvSpPr/>
          <p:nvPr/>
        </p:nvSpPr>
        <p:spPr>
          <a:xfrm>
            <a:off x="1711187" y="1215606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535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8E694EC5-334F-851C-4285-D4D1F2733CC9}"/>
              </a:ext>
            </a:extLst>
          </p:cNvPr>
          <p:cNvCxnSpPr>
            <a:cxnSpLocks/>
            <a:stCxn id="331" idx="6"/>
            <a:endCxn id="434" idx="2"/>
          </p:cNvCxnSpPr>
          <p:nvPr/>
        </p:nvCxnSpPr>
        <p:spPr>
          <a:xfrm flipV="1">
            <a:off x="2578813" y="774243"/>
            <a:ext cx="568870" cy="87517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AFD189E5-FFE1-ADBD-A9E5-854E5777D153}"/>
              </a:ext>
            </a:extLst>
          </p:cNvPr>
          <p:cNvSpPr/>
          <p:nvPr/>
        </p:nvSpPr>
        <p:spPr>
          <a:xfrm>
            <a:off x="3147683" y="340430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DCCAD233-83B2-9B51-FC91-42EB4D51E569}"/>
              </a:ext>
            </a:extLst>
          </p:cNvPr>
          <p:cNvSpPr/>
          <p:nvPr/>
        </p:nvSpPr>
        <p:spPr>
          <a:xfrm>
            <a:off x="3155744" y="1224935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0CAD7D68-8D6D-F754-668B-D17B9437E332}"/>
              </a:ext>
            </a:extLst>
          </p:cNvPr>
          <p:cNvSpPr/>
          <p:nvPr/>
        </p:nvSpPr>
        <p:spPr>
          <a:xfrm>
            <a:off x="3147683" y="2092561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99F681F2-1927-C90F-6EFF-2BE6FD7DAE11}"/>
              </a:ext>
            </a:extLst>
          </p:cNvPr>
          <p:cNvCxnSpPr>
            <a:cxnSpLocks/>
            <a:stCxn id="331" idx="6"/>
            <a:endCxn id="436" idx="2"/>
          </p:cNvCxnSpPr>
          <p:nvPr/>
        </p:nvCxnSpPr>
        <p:spPr>
          <a:xfrm>
            <a:off x="2578813" y="1649419"/>
            <a:ext cx="568870" cy="87695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630DA243-0DE7-502D-3B0E-4D12407BE6F8}"/>
              </a:ext>
            </a:extLst>
          </p:cNvPr>
          <p:cNvCxnSpPr>
            <a:cxnSpLocks/>
            <a:stCxn id="331" idx="6"/>
            <a:endCxn id="435" idx="2"/>
          </p:cNvCxnSpPr>
          <p:nvPr/>
        </p:nvCxnSpPr>
        <p:spPr>
          <a:xfrm>
            <a:off x="2578813" y="1649419"/>
            <a:ext cx="576931" cy="932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9B35D508-B43D-CC0A-8FDC-69070A56E08A}"/>
              </a:ext>
            </a:extLst>
          </p:cNvPr>
          <p:cNvSpPr/>
          <p:nvPr/>
        </p:nvSpPr>
        <p:spPr>
          <a:xfrm>
            <a:off x="4342233" y="395516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A14BC2E5-3FC4-F815-D34F-C8824ACEC22E}"/>
              </a:ext>
            </a:extLst>
          </p:cNvPr>
          <p:cNvSpPr/>
          <p:nvPr/>
        </p:nvSpPr>
        <p:spPr>
          <a:xfrm>
            <a:off x="5177813" y="395516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078F2E0-B1D3-81CF-4AB1-E66C06EE04CE}"/>
              </a:ext>
            </a:extLst>
          </p:cNvPr>
          <p:cNvSpPr/>
          <p:nvPr/>
        </p:nvSpPr>
        <p:spPr>
          <a:xfrm>
            <a:off x="6037710" y="395516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E85DBCB-F2A4-6358-6706-7E47BB4F53FA}"/>
              </a:ext>
            </a:extLst>
          </p:cNvPr>
          <p:cNvSpPr/>
          <p:nvPr/>
        </p:nvSpPr>
        <p:spPr>
          <a:xfrm>
            <a:off x="4380698" y="1353958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2881B432-310B-BBDC-9581-A57B4FFDAEAB}"/>
              </a:ext>
            </a:extLst>
          </p:cNvPr>
          <p:cNvSpPr/>
          <p:nvPr/>
        </p:nvSpPr>
        <p:spPr>
          <a:xfrm>
            <a:off x="5216278" y="1364659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6D5DC9BE-2ABB-C806-A2F1-190B69BDED9D}"/>
              </a:ext>
            </a:extLst>
          </p:cNvPr>
          <p:cNvSpPr/>
          <p:nvPr/>
        </p:nvSpPr>
        <p:spPr>
          <a:xfrm>
            <a:off x="4382993" y="2230160"/>
            <a:ext cx="776509" cy="77650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490FE6D-870B-27AA-075A-5CD9453A535D}"/>
              </a:ext>
            </a:extLst>
          </p:cNvPr>
          <p:cNvSpPr txBox="1"/>
          <p:nvPr/>
        </p:nvSpPr>
        <p:spPr>
          <a:xfrm>
            <a:off x="4152740" y="4908885"/>
            <a:ext cx="34740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ones.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2D86199-79BC-76AC-EB1B-C1FA8D48B5BF}"/>
              </a:ext>
            </a:extLst>
          </p:cNvPr>
          <p:cNvSpPr txBox="1"/>
          <p:nvPr/>
        </p:nvSpPr>
        <p:spPr>
          <a:xfrm>
            <a:off x="4152740" y="5542548"/>
            <a:ext cx="3491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tens.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8D7299D-CF06-78C3-B7BF-2EE0BC434648}"/>
              </a:ext>
            </a:extLst>
          </p:cNvPr>
          <p:cNvSpPr txBox="1"/>
          <p:nvPr/>
        </p:nvSpPr>
        <p:spPr>
          <a:xfrm>
            <a:off x="3880278" y="6157677"/>
            <a:ext cx="4192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hundreds.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137909D2-93ED-83EA-B9F7-96887CD37E69}"/>
              </a:ext>
            </a:extLst>
          </p:cNvPr>
          <p:cNvSpPr/>
          <p:nvPr/>
        </p:nvSpPr>
        <p:spPr>
          <a:xfrm>
            <a:off x="6878461" y="395516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06A4155-0263-BB4D-3BBD-310008ADF2B5}"/>
              </a:ext>
            </a:extLst>
          </p:cNvPr>
          <p:cNvSpPr/>
          <p:nvPr/>
        </p:nvSpPr>
        <p:spPr>
          <a:xfrm>
            <a:off x="6091344" y="1364659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F59192A-037A-8A98-4322-B295D8D0B57C}"/>
              </a:ext>
            </a:extLst>
          </p:cNvPr>
          <p:cNvSpPr/>
          <p:nvPr/>
        </p:nvSpPr>
        <p:spPr>
          <a:xfrm>
            <a:off x="7726215" y="395516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</p:spTree>
    <p:extLst>
      <p:ext uri="{BB962C8B-B14F-4D97-AF65-F5344CB8AC3E}">
        <p14:creationId xmlns:p14="http://schemas.microsoft.com/office/powerpoint/2010/main" val="2207802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 animBg="1"/>
      <p:bldP spid="434" grpId="0" animBg="1"/>
      <p:bldP spid="435" grpId="0" animBg="1"/>
      <p:bldP spid="436" grpId="0" animBg="1"/>
      <p:bldP spid="4" grpId="0" animBg="1"/>
      <p:bldP spid="5" grpId="0" animBg="1"/>
      <p:bldP spid="6" grpId="0" animBg="1"/>
      <p:bldP spid="7" grpId="0" animBg="1"/>
      <p:bldP spid="8" grpId="0" animBg="1"/>
      <p:bldP spid="10" grpId="0" animBg="1"/>
      <p:bldP spid="2" grpId="0" animBg="1"/>
      <p:bldP spid="3" grpId="0" animBg="1"/>
      <p:bldP spid="9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A24611-9111-C756-7479-6FEFD5A42E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FEB60BF-7759-36CD-1636-A0999188FB8F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58671B2-FACC-5A8C-3210-5CD9930FB260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29C1787-02B0-28EE-49D3-99EBAC56CF5A}"/>
              </a:ext>
            </a:extLst>
          </p:cNvPr>
          <p:cNvSpPr/>
          <p:nvPr/>
        </p:nvSpPr>
        <p:spPr>
          <a:xfrm>
            <a:off x="3483782" y="1579864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A16C5B1-C187-3CB3-B509-F1B5F9929949}"/>
              </a:ext>
            </a:extLst>
          </p:cNvPr>
          <p:cNvSpPr/>
          <p:nvPr/>
        </p:nvSpPr>
        <p:spPr>
          <a:xfrm>
            <a:off x="4319362" y="1579864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D774C106-50A1-056D-3ADB-E72DF4464579}"/>
              </a:ext>
            </a:extLst>
          </p:cNvPr>
          <p:cNvSpPr/>
          <p:nvPr/>
        </p:nvSpPr>
        <p:spPr>
          <a:xfrm>
            <a:off x="5179259" y="1579864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8CF35D6-E4A9-8451-85A9-86905D452A32}"/>
              </a:ext>
            </a:extLst>
          </p:cNvPr>
          <p:cNvSpPr/>
          <p:nvPr/>
        </p:nvSpPr>
        <p:spPr>
          <a:xfrm>
            <a:off x="3522247" y="2538306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08273E2-51C4-34E9-866C-472B02C58BC6}"/>
              </a:ext>
            </a:extLst>
          </p:cNvPr>
          <p:cNvSpPr/>
          <p:nvPr/>
        </p:nvSpPr>
        <p:spPr>
          <a:xfrm>
            <a:off x="4357827" y="2549007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446D1C2-AB5D-F66D-8944-149D8A71AB1E}"/>
              </a:ext>
            </a:extLst>
          </p:cNvPr>
          <p:cNvSpPr/>
          <p:nvPr/>
        </p:nvSpPr>
        <p:spPr>
          <a:xfrm>
            <a:off x="3524542" y="3414508"/>
            <a:ext cx="776509" cy="77650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5FB3973-50BE-8935-EFA4-F363128457A0}"/>
              </a:ext>
            </a:extLst>
          </p:cNvPr>
          <p:cNvSpPr txBox="1"/>
          <p:nvPr/>
        </p:nvSpPr>
        <p:spPr>
          <a:xfrm>
            <a:off x="4152740" y="4908885"/>
            <a:ext cx="34740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ones.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2D2C026-070D-791D-21DD-4D756220252F}"/>
              </a:ext>
            </a:extLst>
          </p:cNvPr>
          <p:cNvSpPr txBox="1"/>
          <p:nvPr/>
        </p:nvSpPr>
        <p:spPr>
          <a:xfrm>
            <a:off x="4152740" y="5542548"/>
            <a:ext cx="3491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tens.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7A202BC-63FD-E8E2-AB47-50CC1C53D534}"/>
              </a:ext>
            </a:extLst>
          </p:cNvPr>
          <p:cNvSpPr txBox="1"/>
          <p:nvPr/>
        </p:nvSpPr>
        <p:spPr>
          <a:xfrm>
            <a:off x="3880278" y="6157677"/>
            <a:ext cx="4192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hundreds.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3958A40B-95A3-ADA0-98E0-04B10F8DFF10}"/>
              </a:ext>
            </a:extLst>
          </p:cNvPr>
          <p:cNvSpPr/>
          <p:nvPr/>
        </p:nvSpPr>
        <p:spPr>
          <a:xfrm>
            <a:off x="6020010" y="1579864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18D105D-7A5D-D071-7CED-2B7E44734212}"/>
              </a:ext>
            </a:extLst>
          </p:cNvPr>
          <p:cNvSpPr/>
          <p:nvPr/>
        </p:nvSpPr>
        <p:spPr>
          <a:xfrm>
            <a:off x="5232893" y="2549007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E642E29-FFF9-2C93-EF9C-6771583772AB}"/>
              </a:ext>
            </a:extLst>
          </p:cNvPr>
          <p:cNvSpPr/>
          <p:nvPr/>
        </p:nvSpPr>
        <p:spPr>
          <a:xfrm>
            <a:off x="6867764" y="1579864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1EE5437-A2A9-31D5-B790-FB83073D8E80}"/>
              </a:ext>
            </a:extLst>
          </p:cNvPr>
          <p:cNvSpPr txBox="1"/>
          <p:nvPr/>
        </p:nvSpPr>
        <p:spPr>
          <a:xfrm>
            <a:off x="5592497" y="601977"/>
            <a:ext cx="100700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4000" dirty="0"/>
              <a:t>531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433072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10" grpId="0" animBg="1"/>
      <p:bldP spid="2" grpId="0" animBg="1"/>
      <p:bldP spid="3" grpId="0" animBg="1"/>
      <p:bldP spid="9" grpId="0" animBg="1"/>
      <p:bldP spid="14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F54B99-1026-6990-60D5-42C30DB401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6FB4E8C-CBC5-B691-37DD-A9B9431C52AE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E9B3A37-0EF8-3120-828A-FDA604EB263C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32B961FE-61F8-DEF9-DD71-0F76D1BFC3D5}"/>
              </a:ext>
            </a:extLst>
          </p:cNvPr>
          <p:cNvSpPr/>
          <p:nvPr/>
        </p:nvSpPr>
        <p:spPr>
          <a:xfrm>
            <a:off x="2745737" y="1419472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E44FF600-0B79-1F5B-01BA-7D5220D88468}"/>
              </a:ext>
            </a:extLst>
          </p:cNvPr>
          <p:cNvSpPr/>
          <p:nvPr/>
        </p:nvSpPr>
        <p:spPr>
          <a:xfrm>
            <a:off x="5501499" y="3118954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31F2031-4DE0-606A-E293-BF2EB6B07CF7}"/>
              </a:ext>
            </a:extLst>
          </p:cNvPr>
          <p:cNvSpPr/>
          <p:nvPr/>
        </p:nvSpPr>
        <p:spPr>
          <a:xfrm>
            <a:off x="3933897" y="2380062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968694A-EFF6-B84D-838F-96DF172171B4}"/>
              </a:ext>
            </a:extLst>
          </p:cNvPr>
          <p:cNvSpPr/>
          <p:nvPr/>
        </p:nvSpPr>
        <p:spPr>
          <a:xfrm>
            <a:off x="6778311" y="2841560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2985A8B-9135-56D3-22A8-09F1899D9D94}"/>
              </a:ext>
            </a:extLst>
          </p:cNvPr>
          <p:cNvSpPr/>
          <p:nvPr/>
        </p:nvSpPr>
        <p:spPr>
          <a:xfrm>
            <a:off x="5779834" y="1991808"/>
            <a:ext cx="776509" cy="77650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D4EF78A-2B00-CFF5-5835-75DB4EEDB797}"/>
              </a:ext>
            </a:extLst>
          </p:cNvPr>
          <p:cNvSpPr txBox="1"/>
          <p:nvPr/>
        </p:nvSpPr>
        <p:spPr>
          <a:xfrm>
            <a:off x="4152740" y="4908885"/>
            <a:ext cx="34740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ones.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3F03CF1-A9FC-0BD7-0B62-7CC56BF3D055}"/>
              </a:ext>
            </a:extLst>
          </p:cNvPr>
          <p:cNvSpPr txBox="1"/>
          <p:nvPr/>
        </p:nvSpPr>
        <p:spPr>
          <a:xfrm>
            <a:off x="4152740" y="5542548"/>
            <a:ext cx="3491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tens.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0D9E108-A406-2E56-2A5A-DE64414A8BDC}"/>
              </a:ext>
            </a:extLst>
          </p:cNvPr>
          <p:cNvSpPr txBox="1"/>
          <p:nvPr/>
        </p:nvSpPr>
        <p:spPr>
          <a:xfrm>
            <a:off x="3880278" y="6157677"/>
            <a:ext cx="4192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hundreds.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CEEB210-6098-0001-06D0-C6C2BF2B67F4}"/>
              </a:ext>
            </a:extLst>
          </p:cNvPr>
          <p:cNvSpPr/>
          <p:nvPr/>
        </p:nvSpPr>
        <p:spPr>
          <a:xfrm>
            <a:off x="4278634" y="1329022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DE993E8-83F2-D5AD-1C75-12CD4B3BD7CD}"/>
              </a:ext>
            </a:extLst>
          </p:cNvPr>
          <p:cNvSpPr txBox="1"/>
          <p:nvPr/>
        </p:nvSpPr>
        <p:spPr>
          <a:xfrm>
            <a:off x="5592497" y="601977"/>
            <a:ext cx="100700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4000" dirty="0"/>
              <a:t>231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17789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7" grpId="0" animBg="1"/>
      <p:bldP spid="8" grpId="0" animBg="1"/>
      <p:bldP spid="10" grpId="0" animBg="1"/>
      <p:bldP spid="3" grpId="0" animBg="1"/>
      <p:bldP spid="14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5DCC14-737B-D709-3520-A805517D50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3F553F1-6703-B8AC-45AC-F8A9DD33C1EF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BAE915A-AA5C-AD1F-7F5C-6FE23614ED5D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3886C6F-A9AF-073B-63E8-015793948E83}"/>
              </a:ext>
            </a:extLst>
          </p:cNvPr>
          <p:cNvSpPr/>
          <p:nvPr/>
        </p:nvSpPr>
        <p:spPr>
          <a:xfrm>
            <a:off x="2745738" y="1589728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F4077014-6167-8B80-0BFE-F793CA5A20BD}"/>
              </a:ext>
            </a:extLst>
          </p:cNvPr>
          <p:cNvSpPr/>
          <p:nvPr/>
        </p:nvSpPr>
        <p:spPr>
          <a:xfrm>
            <a:off x="3168333" y="3104930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AD3C866-C8A8-1FBA-E220-55B11FF8E5B5}"/>
              </a:ext>
            </a:extLst>
          </p:cNvPr>
          <p:cNvSpPr/>
          <p:nvPr/>
        </p:nvSpPr>
        <p:spPr>
          <a:xfrm>
            <a:off x="5409919" y="2606233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E052660-528B-1E31-9E15-E33DF4964D80}"/>
              </a:ext>
            </a:extLst>
          </p:cNvPr>
          <p:cNvSpPr/>
          <p:nvPr/>
        </p:nvSpPr>
        <p:spPr>
          <a:xfrm>
            <a:off x="4147144" y="2429278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29647290-A38D-1756-26B4-2671EFAE7FD7}"/>
              </a:ext>
            </a:extLst>
          </p:cNvPr>
          <p:cNvSpPr/>
          <p:nvPr/>
        </p:nvSpPr>
        <p:spPr>
          <a:xfrm>
            <a:off x="6325059" y="1741271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2FA2759-BA1E-C159-3348-379F9E0F1CAF}"/>
              </a:ext>
            </a:extLst>
          </p:cNvPr>
          <p:cNvSpPr/>
          <p:nvPr/>
        </p:nvSpPr>
        <p:spPr>
          <a:xfrm>
            <a:off x="4702179" y="1512568"/>
            <a:ext cx="776509" cy="77650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DFB5B61-ACD3-FC7B-C02F-3F3402075F56}"/>
              </a:ext>
            </a:extLst>
          </p:cNvPr>
          <p:cNvSpPr txBox="1"/>
          <p:nvPr/>
        </p:nvSpPr>
        <p:spPr>
          <a:xfrm>
            <a:off x="4152740" y="4908885"/>
            <a:ext cx="34740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ones.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309CB1C-AB89-ED01-3067-8C902415090C}"/>
              </a:ext>
            </a:extLst>
          </p:cNvPr>
          <p:cNvSpPr txBox="1"/>
          <p:nvPr/>
        </p:nvSpPr>
        <p:spPr>
          <a:xfrm>
            <a:off x="4152740" y="5542548"/>
            <a:ext cx="3491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tens.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C0E1E5D-75FB-66FB-1CFC-8503E6C1D387}"/>
              </a:ext>
            </a:extLst>
          </p:cNvPr>
          <p:cNvSpPr txBox="1"/>
          <p:nvPr/>
        </p:nvSpPr>
        <p:spPr>
          <a:xfrm>
            <a:off x="3880278" y="6157677"/>
            <a:ext cx="4192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hundreds.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48B37A83-7189-1972-4E42-58F10ACB8144}"/>
              </a:ext>
            </a:extLst>
          </p:cNvPr>
          <p:cNvSpPr/>
          <p:nvPr/>
        </p:nvSpPr>
        <p:spPr>
          <a:xfrm>
            <a:off x="6677890" y="3314815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B6F6E97-5185-0789-5B7C-0AD7E167E07C}"/>
              </a:ext>
            </a:extLst>
          </p:cNvPr>
          <p:cNvSpPr txBox="1"/>
          <p:nvPr/>
        </p:nvSpPr>
        <p:spPr>
          <a:xfrm>
            <a:off x="5592497" y="601977"/>
            <a:ext cx="100700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4000" dirty="0"/>
              <a:t>423</a:t>
            </a:r>
            <a:endParaRPr lang="en-GB" dirty="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C29AD12-CE82-43EA-072F-5983540B1D68}"/>
              </a:ext>
            </a:extLst>
          </p:cNvPr>
          <p:cNvSpPr/>
          <p:nvPr/>
        </p:nvSpPr>
        <p:spPr>
          <a:xfrm>
            <a:off x="3689028" y="1560860"/>
            <a:ext cx="776509" cy="77650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3FBE16F-0FBF-CAC6-3212-64B9B4DD7C5F}"/>
              </a:ext>
            </a:extLst>
          </p:cNvPr>
          <p:cNvSpPr/>
          <p:nvPr/>
        </p:nvSpPr>
        <p:spPr>
          <a:xfrm>
            <a:off x="5232892" y="3493185"/>
            <a:ext cx="776509" cy="77650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4615005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10" grpId="0" animBg="1"/>
      <p:bldP spid="2" grpId="0" animBg="1"/>
      <p:bldP spid="14" grpId="0"/>
      <p:bldP spid="15" grpId="0" animBg="1"/>
      <p:bldP spid="16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6CD3D7-395B-FC2F-E53E-9ABF823B20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0BA8A84-0A38-F549-2CF5-04F4ED52A706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D96FB969-A738-016D-4C62-475453207992}"/>
              </a:ext>
            </a:extLst>
          </p:cNvPr>
          <p:cNvSpPr txBox="1"/>
          <p:nvPr/>
        </p:nvSpPr>
        <p:spPr>
          <a:xfrm>
            <a:off x="3416968" y="1362177"/>
            <a:ext cx="777751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Practical.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Using 6 counters, how many different three-digit numbers can you make?</a:t>
            </a:r>
          </a:p>
          <a:p>
            <a:pPr algn="r"/>
            <a:r>
              <a:rPr lang="en-GB" b="1" i="1" dirty="0"/>
              <a:t>Write the numbers down.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0D8E81D0-B193-2725-53B1-B27C01D2FFE1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524CD6F-6E17-C357-C609-0D035825432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6807733"/>
              </p:ext>
            </p:extLst>
          </p:nvPr>
        </p:nvGraphicFramePr>
        <p:xfrm>
          <a:off x="2032000" y="2762661"/>
          <a:ext cx="8127999" cy="2847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09333">
                  <a:extLst>
                    <a:ext uri="{9D8B030D-6E8A-4147-A177-3AD203B41FA5}">
                      <a16:colId xmlns:a16="http://schemas.microsoft.com/office/drawing/2014/main" val="3935597540"/>
                    </a:ext>
                  </a:extLst>
                </a:gridCol>
                <a:gridCol w="2709333">
                  <a:extLst>
                    <a:ext uri="{9D8B030D-6E8A-4147-A177-3AD203B41FA5}">
                      <a16:colId xmlns:a16="http://schemas.microsoft.com/office/drawing/2014/main" val="1647917516"/>
                    </a:ext>
                  </a:extLst>
                </a:gridCol>
                <a:gridCol w="2709333">
                  <a:extLst>
                    <a:ext uri="{9D8B030D-6E8A-4147-A177-3AD203B41FA5}">
                      <a16:colId xmlns:a16="http://schemas.microsoft.com/office/drawing/2014/main" val="202922499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Hundreds</a:t>
                      </a:r>
                    </a:p>
                  </a:txBody>
                  <a:tcPr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Tens</a:t>
                      </a:r>
                    </a:p>
                  </a:txBody>
                  <a:tcPr anchor="ctr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Ones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2338597"/>
                  </a:ext>
                </a:extLst>
              </a:tr>
              <a:tr h="2477120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01109725"/>
                  </a:ext>
                </a:extLst>
              </a:tr>
            </a:tbl>
          </a:graphicData>
        </a:graphic>
      </p:graphicFrame>
      <p:sp>
        <p:nvSpPr>
          <p:cNvPr id="3" name="Oval 2">
            <a:extLst>
              <a:ext uri="{FF2B5EF4-FFF2-40B4-BE49-F238E27FC236}">
                <a16:creationId xmlns:a16="http://schemas.microsoft.com/office/drawing/2014/main" id="{1735498D-3C32-B0B3-B04F-6C70C75C892A}"/>
              </a:ext>
            </a:extLst>
          </p:cNvPr>
          <p:cNvSpPr/>
          <p:nvPr/>
        </p:nvSpPr>
        <p:spPr>
          <a:xfrm>
            <a:off x="3449027" y="5876772"/>
            <a:ext cx="776509" cy="776509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>
              <a:solidFill>
                <a:schemeClr val="tx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59B4CCE-1FC6-A9F6-6C27-532EF46DAAA5}"/>
              </a:ext>
            </a:extLst>
          </p:cNvPr>
          <p:cNvSpPr/>
          <p:nvPr/>
        </p:nvSpPr>
        <p:spPr>
          <a:xfrm>
            <a:off x="4345463" y="5876772"/>
            <a:ext cx="776509" cy="776509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>
              <a:solidFill>
                <a:schemeClr val="tx1"/>
              </a:solidFill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477AA50-2809-52E3-A144-27211D3A4A2D}"/>
              </a:ext>
            </a:extLst>
          </p:cNvPr>
          <p:cNvSpPr/>
          <p:nvPr/>
        </p:nvSpPr>
        <p:spPr>
          <a:xfrm>
            <a:off x="5272427" y="5876772"/>
            <a:ext cx="776509" cy="776509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>
              <a:solidFill>
                <a:schemeClr val="tx1"/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DA94E19-1E5A-8428-16C9-67FC7DDD5389}"/>
              </a:ext>
            </a:extLst>
          </p:cNvPr>
          <p:cNvSpPr/>
          <p:nvPr/>
        </p:nvSpPr>
        <p:spPr>
          <a:xfrm>
            <a:off x="6168863" y="5876772"/>
            <a:ext cx="776509" cy="776509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>
              <a:solidFill>
                <a:schemeClr val="tx1"/>
              </a:solidFill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FF1740C-2AD9-D113-C235-6124B03D4B4F}"/>
              </a:ext>
            </a:extLst>
          </p:cNvPr>
          <p:cNvSpPr/>
          <p:nvPr/>
        </p:nvSpPr>
        <p:spPr>
          <a:xfrm>
            <a:off x="7065299" y="5876772"/>
            <a:ext cx="776509" cy="776509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>
              <a:solidFill>
                <a:schemeClr val="tx1"/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5D914C2-3780-D442-70A3-AC814F213413}"/>
              </a:ext>
            </a:extLst>
          </p:cNvPr>
          <p:cNvSpPr/>
          <p:nvPr/>
        </p:nvSpPr>
        <p:spPr>
          <a:xfrm>
            <a:off x="7961735" y="5876772"/>
            <a:ext cx="776509" cy="776509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dirty="0">
              <a:solidFill>
                <a:schemeClr val="tx1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442943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956105-0036-6D17-101D-449DE6CEAB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F7701A0-923C-0626-1C7F-A30E9166086A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5771AB2-9E61-E6A7-3126-790C2FDCFA8F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79E58CA7-D17F-E83B-36DD-0CBE867077B3}"/>
              </a:ext>
            </a:extLst>
          </p:cNvPr>
          <p:cNvSpPr/>
          <p:nvPr/>
        </p:nvSpPr>
        <p:spPr>
          <a:xfrm>
            <a:off x="5638032" y="173074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535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7EA0EF45-1857-98ED-6017-C48B623A48BD}"/>
              </a:ext>
            </a:extLst>
          </p:cNvPr>
          <p:cNvCxnSpPr>
            <a:cxnSpLocks/>
            <a:stCxn id="331" idx="4"/>
            <a:endCxn id="434" idx="0"/>
          </p:cNvCxnSpPr>
          <p:nvPr/>
        </p:nvCxnSpPr>
        <p:spPr>
          <a:xfrm>
            <a:off x="6071845" y="2598369"/>
            <a:ext cx="96569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8C8ABAE0-DB11-A324-19F3-22A434DDB00C}"/>
              </a:ext>
            </a:extLst>
          </p:cNvPr>
          <p:cNvSpPr/>
          <p:nvPr/>
        </p:nvSpPr>
        <p:spPr>
          <a:xfrm>
            <a:off x="660373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6C8E385B-5E78-90FA-0CCF-D01A61CC0BCD}"/>
              </a:ext>
            </a:extLst>
          </p:cNvPr>
          <p:cNvSpPr/>
          <p:nvPr/>
        </p:nvSpPr>
        <p:spPr>
          <a:xfrm>
            <a:off x="566541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37A2A79E-C5E7-F79E-1CD9-546558A01A26}"/>
              </a:ext>
            </a:extLst>
          </p:cNvPr>
          <p:cNvSpPr/>
          <p:nvPr/>
        </p:nvSpPr>
        <p:spPr>
          <a:xfrm>
            <a:off x="4730256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0EA9429-BAF6-94B5-75F0-763B78A95F87}"/>
              </a:ext>
            </a:extLst>
          </p:cNvPr>
          <p:cNvCxnSpPr>
            <a:cxnSpLocks/>
            <a:stCxn id="331" idx="4"/>
            <a:endCxn id="436" idx="0"/>
          </p:cNvCxnSpPr>
          <p:nvPr/>
        </p:nvCxnSpPr>
        <p:spPr>
          <a:xfrm flipH="1">
            <a:off x="5164069" y="2598369"/>
            <a:ext cx="907776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7EFC4FFA-8BC1-E1CF-33FE-245DA178AD06}"/>
              </a:ext>
            </a:extLst>
          </p:cNvPr>
          <p:cNvCxnSpPr>
            <a:cxnSpLocks/>
            <a:stCxn id="331" idx="4"/>
            <a:endCxn id="435" idx="0"/>
          </p:cNvCxnSpPr>
          <p:nvPr/>
        </p:nvCxnSpPr>
        <p:spPr>
          <a:xfrm>
            <a:off x="6071845" y="2598369"/>
            <a:ext cx="2737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3253B5BB-3DC5-9CB0-7B17-8C36B567B950}"/>
              </a:ext>
            </a:extLst>
          </p:cNvPr>
          <p:cNvSpPr txBox="1"/>
          <p:nvPr/>
        </p:nvSpPr>
        <p:spPr>
          <a:xfrm>
            <a:off x="4152740" y="4908885"/>
            <a:ext cx="34740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ones.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DFD8EF1-6D80-ADD4-AD7F-6A500EA8FFFC}"/>
              </a:ext>
            </a:extLst>
          </p:cNvPr>
          <p:cNvSpPr txBox="1"/>
          <p:nvPr/>
        </p:nvSpPr>
        <p:spPr>
          <a:xfrm>
            <a:off x="4152740" y="5542548"/>
            <a:ext cx="3491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tens.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FD0EAE1-4BDB-EC5A-9ACA-F8D9D7862F6F}"/>
              </a:ext>
            </a:extLst>
          </p:cNvPr>
          <p:cNvSpPr txBox="1"/>
          <p:nvPr/>
        </p:nvSpPr>
        <p:spPr>
          <a:xfrm>
            <a:off x="3880278" y="6157677"/>
            <a:ext cx="4192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hundreds.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B862A3C-C382-5BC3-85AF-28E4934FB522}"/>
              </a:ext>
            </a:extLst>
          </p:cNvPr>
          <p:cNvSpPr txBox="1"/>
          <p:nvPr/>
        </p:nvSpPr>
        <p:spPr>
          <a:xfrm>
            <a:off x="635485" y="783771"/>
            <a:ext cx="4192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4000" dirty="0"/>
              <a:t>535 = 5 + 30 + 500</a:t>
            </a:r>
            <a:endParaRPr lang="en-GB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838A40B-DFAB-3D3A-BD8E-6F6CB0816218}"/>
              </a:ext>
            </a:extLst>
          </p:cNvPr>
          <p:cNvSpPr txBox="1"/>
          <p:nvPr/>
        </p:nvSpPr>
        <p:spPr>
          <a:xfrm>
            <a:off x="635485" y="1719401"/>
            <a:ext cx="4192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4000" dirty="0"/>
              <a:t>535 = 500 + 30 + 5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799200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2.22222E-6 L -0.15364 -0.00625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82" y="-324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2.22222E-6 L 0.15364 -2.22222E-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8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4" grpId="0" animBg="1"/>
      <p:bldP spid="436" grpId="0" animBg="1"/>
      <p:bldP spid="35" grpId="0"/>
      <p:bldP spid="36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CF7677-DED7-71D1-DEFE-ECADF7E1B4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BB3B695-C047-3750-D6D2-CEA459C6E1AC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306EFD8-4C5D-9A58-F69F-532ECA948725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EFC1EADC-0A67-0C0F-0AC7-41CBCBC2358F}"/>
              </a:ext>
            </a:extLst>
          </p:cNvPr>
          <p:cNvSpPr/>
          <p:nvPr/>
        </p:nvSpPr>
        <p:spPr>
          <a:xfrm>
            <a:off x="5638032" y="173074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453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40AA3215-FE0F-920C-7413-9B7C513906F6}"/>
              </a:ext>
            </a:extLst>
          </p:cNvPr>
          <p:cNvCxnSpPr>
            <a:cxnSpLocks/>
            <a:stCxn id="331" idx="4"/>
            <a:endCxn id="434" idx="0"/>
          </p:cNvCxnSpPr>
          <p:nvPr/>
        </p:nvCxnSpPr>
        <p:spPr>
          <a:xfrm>
            <a:off x="6071845" y="2598369"/>
            <a:ext cx="96569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82EA65FF-85C2-D917-56AF-3EC51D740AE7}"/>
              </a:ext>
            </a:extLst>
          </p:cNvPr>
          <p:cNvSpPr/>
          <p:nvPr/>
        </p:nvSpPr>
        <p:spPr>
          <a:xfrm>
            <a:off x="660373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83899DE6-4FE2-FA9D-44D1-49632C332CEB}"/>
              </a:ext>
            </a:extLst>
          </p:cNvPr>
          <p:cNvSpPr/>
          <p:nvPr/>
        </p:nvSpPr>
        <p:spPr>
          <a:xfrm>
            <a:off x="566541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50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B0477353-03A4-5B7C-4BE5-A3608959AD0D}"/>
              </a:ext>
            </a:extLst>
          </p:cNvPr>
          <p:cNvSpPr/>
          <p:nvPr/>
        </p:nvSpPr>
        <p:spPr>
          <a:xfrm>
            <a:off x="4730256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ABFFFAA4-89B7-424F-2841-3D56F76FB885}"/>
              </a:ext>
            </a:extLst>
          </p:cNvPr>
          <p:cNvCxnSpPr>
            <a:cxnSpLocks/>
            <a:stCxn id="331" idx="4"/>
            <a:endCxn id="436" idx="0"/>
          </p:cNvCxnSpPr>
          <p:nvPr/>
        </p:nvCxnSpPr>
        <p:spPr>
          <a:xfrm flipH="1">
            <a:off x="5164069" y="2598369"/>
            <a:ext cx="907776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D4242930-8444-2054-7D5C-DDC3C33EBCA4}"/>
              </a:ext>
            </a:extLst>
          </p:cNvPr>
          <p:cNvCxnSpPr>
            <a:cxnSpLocks/>
            <a:stCxn id="331" idx="4"/>
            <a:endCxn id="435" idx="0"/>
          </p:cNvCxnSpPr>
          <p:nvPr/>
        </p:nvCxnSpPr>
        <p:spPr>
          <a:xfrm>
            <a:off x="6071845" y="2598369"/>
            <a:ext cx="2737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0928283-8499-861C-65C2-7F88EEEF7EAC}"/>
              </a:ext>
            </a:extLst>
          </p:cNvPr>
          <p:cNvSpPr txBox="1"/>
          <p:nvPr/>
        </p:nvSpPr>
        <p:spPr>
          <a:xfrm>
            <a:off x="4152740" y="4908885"/>
            <a:ext cx="34740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ones.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830C7A-2F72-D3BD-96D7-515C1BEC2FDF}"/>
              </a:ext>
            </a:extLst>
          </p:cNvPr>
          <p:cNvSpPr txBox="1"/>
          <p:nvPr/>
        </p:nvSpPr>
        <p:spPr>
          <a:xfrm>
            <a:off x="4152740" y="5542548"/>
            <a:ext cx="3491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tens.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6A638E7-9C97-8E03-6F08-D2D6D0F29C89}"/>
              </a:ext>
            </a:extLst>
          </p:cNvPr>
          <p:cNvSpPr txBox="1"/>
          <p:nvPr/>
        </p:nvSpPr>
        <p:spPr>
          <a:xfrm>
            <a:off x="3880278" y="6157677"/>
            <a:ext cx="4192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hundreds.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DAA8DC7-B8D8-CFE3-3859-FDB21745F311}"/>
              </a:ext>
            </a:extLst>
          </p:cNvPr>
          <p:cNvSpPr txBox="1"/>
          <p:nvPr/>
        </p:nvSpPr>
        <p:spPr>
          <a:xfrm>
            <a:off x="635485" y="783771"/>
            <a:ext cx="4192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4000" dirty="0"/>
              <a:t>453 = 3 + 50 + 400</a:t>
            </a:r>
            <a:endParaRPr lang="en-GB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44463AC-10C5-86FC-B785-4A577818125D}"/>
              </a:ext>
            </a:extLst>
          </p:cNvPr>
          <p:cNvSpPr txBox="1"/>
          <p:nvPr/>
        </p:nvSpPr>
        <p:spPr>
          <a:xfrm>
            <a:off x="635485" y="1719401"/>
            <a:ext cx="4192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4000" dirty="0"/>
              <a:t>453 = 400 + 3 + 50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355885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2.22222E-6 L 0.07669 -2.22222E-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15" y="-32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22222E-6 L 0.07695 -2.22222E-6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37" y="-32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2.22222E-6 L -0.15364 -2.22222E-6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8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4" grpId="0" animBg="1"/>
      <p:bldP spid="435" grpId="0" animBg="1"/>
      <p:bldP spid="436" grpId="0" animBg="1"/>
      <p:bldP spid="36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62D13-FE20-D819-96B7-95FCCEC05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08FA501-5B18-D52C-81B7-031AF756246E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F03DE25-B8CA-4317-A05E-4017C38A0971}"/>
              </a:ext>
            </a:extLst>
          </p:cNvPr>
          <p:cNvSpPr txBox="1"/>
          <p:nvPr/>
        </p:nvSpPr>
        <p:spPr>
          <a:xfrm>
            <a:off x="6148356" y="1362177"/>
            <a:ext cx="504612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Snip/write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How many ways can you partition the number?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5918572A-F1C9-F91D-E851-F03F6A467D91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A5B50F3F-A6F8-4A6F-37D9-19DA69D1151D}"/>
              </a:ext>
            </a:extLst>
          </p:cNvPr>
          <p:cNvSpPr/>
          <p:nvPr/>
        </p:nvSpPr>
        <p:spPr>
          <a:xfrm>
            <a:off x="3893452" y="3068964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453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8EEB21-E670-1276-B852-9B079317B8C7}"/>
              </a:ext>
            </a:extLst>
          </p:cNvPr>
          <p:cNvCxnSpPr>
            <a:cxnSpLocks/>
            <a:stCxn id="5" idx="4"/>
            <a:endCxn id="11" idx="0"/>
          </p:cNvCxnSpPr>
          <p:nvPr/>
        </p:nvCxnSpPr>
        <p:spPr>
          <a:xfrm>
            <a:off x="4327265" y="3936590"/>
            <a:ext cx="96569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" name="Oval 10">
            <a:extLst>
              <a:ext uri="{FF2B5EF4-FFF2-40B4-BE49-F238E27FC236}">
                <a16:creationId xmlns:a16="http://schemas.microsoft.com/office/drawing/2014/main" id="{009F6589-FA18-646E-D735-0D74BD1AC33D}"/>
              </a:ext>
            </a:extLst>
          </p:cNvPr>
          <p:cNvSpPr/>
          <p:nvPr/>
        </p:nvSpPr>
        <p:spPr>
          <a:xfrm>
            <a:off x="4859150" y="4572494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400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CF2DD601-0FAA-FD08-0BFD-AF78D1663B6D}"/>
              </a:ext>
            </a:extLst>
          </p:cNvPr>
          <p:cNvSpPr/>
          <p:nvPr/>
        </p:nvSpPr>
        <p:spPr>
          <a:xfrm>
            <a:off x="3920830" y="4572494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B665AD88-82CB-5F06-3B8B-6B1FE596830F}"/>
              </a:ext>
            </a:extLst>
          </p:cNvPr>
          <p:cNvSpPr/>
          <p:nvPr/>
        </p:nvSpPr>
        <p:spPr>
          <a:xfrm>
            <a:off x="2985676" y="4572494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4B5282D-8667-652E-E9FA-1A37FF60072B}"/>
              </a:ext>
            </a:extLst>
          </p:cNvPr>
          <p:cNvCxnSpPr>
            <a:cxnSpLocks/>
            <a:stCxn id="5" idx="4"/>
            <a:endCxn id="13" idx="0"/>
          </p:cNvCxnSpPr>
          <p:nvPr/>
        </p:nvCxnSpPr>
        <p:spPr>
          <a:xfrm flipH="1">
            <a:off x="3419489" y="3936590"/>
            <a:ext cx="907776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E3A6482-5585-B33B-5570-4B55887AD700}"/>
              </a:ext>
            </a:extLst>
          </p:cNvPr>
          <p:cNvCxnSpPr>
            <a:cxnSpLocks/>
            <a:stCxn id="5" idx="4"/>
            <a:endCxn id="12" idx="0"/>
          </p:cNvCxnSpPr>
          <p:nvPr/>
        </p:nvCxnSpPr>
        <p:spPr>
          <a:xfrm>
            <a:off x="4327265" y="3936590"/>
            <a:ext cx="2737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D481009C-4FBF-6AA8-23B2-07D7FF89D6F8}"/>
              </a:ext>
            </a:extLst>
          </p:cNvPr>
          <p:cNvSpPr txBox="1"/>
          <p:nvPr/>
        </p:nvSpPr>
        <p:spPr>
          <a:xfrm>
            <a:off x="2992613" y="5675914"/>
            <a:ext cx="2696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453 = ___ + ___ + ___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0ACC498D-5079-9DC5-707B-29102F625E1A}"/>
              </a:ext>
            </a:extLst>
          </p:cNvPr>
          <p:cNvSpPr/>
          <p:nvPr/>
        </p:nvSpPr>
        <p:spPr>
          <a:xfrm>
            <a:off x="7563361" y="3068964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534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C2CBE03-6498-6036-DD05-AFF6D65A3E7C}"/>
              </a:ext>
            </a:extLst>
          </p:cNvPr>
          <p:cNvCxnSpPr>
            <a:cxnSpLocks/>
            <a:stCxn id="17" idx="4"/>
            <a:endCxn id="19" idx="0"/>
          </p:cNvCxnSpPr>
          <p:nvPr/>
        </p:nvCxnSpPr>
        <p:spPr>
          <a:xfrm>
            <a:off x="7997174" y="3936590"/>
            <a:ext cx="96569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4B684E5C-2C14-7520-DB5F-23D115D76055}"/>
              </a:ext>
            </a:extLst>
          </p:cNvPr>
          <p:cNvSpPr/>
          <p:nvPr/>
        </p:nvSpPr>
        <p:spPr>
          <a:xfrm>
            <a:off x="8529059" y="4572494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5CE776C-3AA2-D6F4-41FB-33518DA240F9}"/>
              </a:ext>
            </a:extLst>
          </p:cNvPr>
          <p:cNvSpPr/>
          <p:nvPr/>
        </p:nvSpPr>
        <p:spPr>
          <a:xfrm>
            <a:off x="7590739" y="4572494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49A21C8-A093-00BD-71E1-F3E4B60396ED}"/>
              </a:ext>
            </a:extLst>
          </p:cNvPr>
          <p:cNvSpPr/>
          <p:nvPr/>
        </p:nvSpPr>
        <p:spPr>
          <a:xfrm>
            <a:off x="6655585" y="4572494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500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168D3FB-0BB3-106B-9EE7-34B55552AC75}"/>
              </a:ext>
            </a:extLst>
          </p:cNvPr>
          <p:cNvCxnSpPr>
            <a:cxnSpLocks/>
            <a:stCxn id="17" idx="4"/>
            <a:endCxn id="21" idx="0"/>
          </p:cNvCxnSpPr>
          <p:nvPr/>
        </p:nvCxnSpPr>
        <p:spPr>
          <a:xfrm flipH="1">
            <a:off x="7089398" y="3936590"/>
            <a:ext cx="907776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AF9E749-AD87-A6E8-3266-3228F40F18CE}"/>
              </a:ext>
            </a:extLst>
          </p:cNvPr>
          <p:cNvCxnSpPr>
            <a:cxnSpLocks/>
            <a:stCxn id="17" idx="4"/>
            <a:endCxn id="20" idx="0"/>
          </p:cNvCxnSpPr>
          <p:nvPr/>
        </p:nvCxnSpPr>
        <p:spPr>
          <a:xfrm>
            <a:off x="7997174" y="3936590"/>
            <a:ext cx="2737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52D85D5C-25B9-1724-5DEE-25BF4626BA45}"/>
              </a:ext>
            </a:extLst>
          </p:cNvPr>
          <p:cNvSpPr txBox="1"/>
          <p:nvPr/>
        </p:nvSpPr>
        <p:spPr>
          <a:xfrm>
            <a:off x="6662522" y="5675914"/>
            <a:ext cx="2696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534 = ___ + ___ + ___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821121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4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F6872C-1C52-0799-B536-98ADDCF5F8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72775D0-B666-C199-0361-F2DC76F6C0F8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0D024E1-9148-2165-A9A6-2B49F12D7BF1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ACE53879-9772-AED7-FC1B-8FE802E04920}"/>
              </a:ext>
            </a:extLst>
          </p:cNvPr>
          <p:cNvSpPr/>
          <p:nvPr/>
        </p:nvSpPr>
        <p:spPr>
          <a:xfrm>
            <a:off x="5638032" y="173074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453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C1CDD015-064A-F3B1-3AF1-CD7A4FEB3556}"/>
              </a:ext>
            </a:extLst>
          </p:cNvPr>
          <p:cNvCxnSpPr>
            <a:cxnSpLocks/>
            <a:stCxn id="331" idx="4"/>
            <a:endCxn id="434" idx="0"/>
          </p:cNvCxnSpPr>
          <p:nvPr/>
        </p:nvCxnSpPr>
        <p:spPr>
          <a:xfrm>
            <a:off x="6071845" y="2598369"/>
            <a:ext cx="96569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8F121125-C1F4-6A86-2630-2C7C557806C9}"/>
              </a:ext>
            </a:extLst>
          </p:cNvPr>
          <p:cNvSpPr/>
          <p:nvPr/>
        </p:nvSpPr>
        <p:spPr>
          <a:xfrm>
            <a:off x="660373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43E7D64E-C97A-3B8E-12F5-F841C4742D9F}"/>
              </a:ext>
            </a:extLst>
          </p:cNvPr>
          <p:cNvSpPr/>
          <p:nvPr/>
        </p:nvSpPr>
        <p:spPr>
          <a:xfrm>
            <a:off x="566541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50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5CF5D88D-067E-48FD-FBE2-0B92330D9C17}"/>
              </a:ext>
            </a:extLst>
          </p:cNvPr>
          <p:cNvSpPr/>
          <p:nvPr/>
        </p:nvSpPr>
        <p:spPr>
          <a:xfrm>
            <a:off x="4730256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45ED23FF-14F6-38F3-77EC-2EE28DA88A5E}"/>
              </a:ext>
            </a:extLst>
          </p:cNvPr>
          <p:cNvCxnSpPr>
            <a:cxnSpLocks/>
            <a:stCxn id="331" idx="4"/>
            <a:endCxn id="436" idx="0"/>
          </p:cNvCxnSpPr>
          <p:nvPr/>
        </p:nvCxnSpPr>
        <p:spPr>
          <a:xfrm flipH="1">
            <a:off x="5164069" y="2598369"/>
            <a:ext cx="907776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E149B375-E58D-ECB1-E405-69BB15BE5557}"/>
              </a:ext>
            </a:extLst>
          </p:cNvPr>
          <p:cNvCxnSpPr>
            <a:cxnSpLocks/>
            <a:stCxn id="331" idx="4"/>
            <a:endCxn id="435" idx="0"/>
          </p:cNvCxnSpPr>
          <p:nvPr/>
        </p:nvCxnSpPr>
        <p:spPr>
          <a:xfrm>
            <a:off x="6071845" y="2598369"/>
            <a:ext cx="2737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7DCE4DF2-2D52-4C11-471A-D199F68DFDEE}"/>
              </a:ext>
            </a:extLst>
          </p:cNvPr>
          <p:cNvSpPr txBox="1"/>
          <p:nvPr/>
        </p:nvSpPr>
        <p:spPr>
          <a:xfrm>
            <a:off x="4152740" y="4908885"/>
            <a:ext cx="34740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ones.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0F87EB1-A9D0-5932-38D1-C0D5D22989AF}"/>
              </a:ext>
            </a:extLst>
          </p:cNvPr>
          <p:cNvSpPr txBox="1"/>
          <p:nvPr/>
        </p:nvSpPr>
        <p:spPr>
          <a:xfrm>
            <a:off x="4152740" y="5542548"/>
            <a:ext cx="3491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tens.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6CA90ED-2F53-94EE-5320-FEE0769C2AE7}"/>
              </a:ext>
            </a:extLst>
          </p:cNvPr>
          <p:cNvSpPr txBox="1"/>
          <p:nvPr/>
        </p:nvSpPr>
        <p:spPr>
          <a:xfrm>
            <a:off x="3880278" y="6157677"/>
            <a:ext cx="4192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hundreds.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A75E725-1DBC-DB58-8E1F-9C7F029B18AC}"/>
              </a:ext>
            </a:extLst>
          </p:cNvPr>
          <p:cNvSpPr txBox="1"/>
          <p:nvPr/>
        </p:nvSpPr>
        <p:spPr>
          <a:xfrm>
            <a:off x="848728" y="3452830"/>
            <a:ext cx="33448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453 = 53 + 400</a:t>
            </a:r>
            <a:endParaRPr lang="en-GB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166F8EE-3C94-6834-D2D7-6C8EEB36C159}"/>
              </a:ext>
            </a:extLst>
          </p:cNvPr>
          <p:cNvSpPr txBox="1"/>
          <p:nvPr/>
        </p:nvSpPr>
        <p:spPr>
          <a:xfrm>
            <a:off x="8007679" y="3394013"/>
            <a:ext cx="33448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453 = 403 + 50</a:t>
            </a:r>
            <a:endParaRPr lang="en-GB" dirty="0"/>
          </a:p>
        </p:txBody>
      </p: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C224A8FB-84F9-3A26-9B0E-614EF8D2A5F6}"/>
              </a:ext>
            </a:extLst>
          </p:cNvPr>
          <p:cNvSpPr/>
          <p:nvPr/>
        </p:nvSpPr>
        <p:spPr>
          <a:xfrm>
            <a:off x="577516" y="4908885"/>
            <a:ext cx="2887579" cy="1455820"/>
          </a:xfrm>
          <a:prstGeom prst="wedgeRoundRectCallout">
            <a:avLst>
              <a:gd name="adj1" fmla="val -48750"/>
              <a:gd name="adj2" fmla="val 60021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What is the same?</a:t>
            </a:r>
          </a:p>
          <a:p>
            <a:pPr algn="ctr"/>
            <a:r>
              <a:rPr lang="en-GB" dirty="0">
                <a:solidFill>
                  <a:schemeClr val="tx1"/>
                </a:solidFill>
              </a:rPr>
              <a:t>What is different?</a:t>
            </a:r>
          </a:p>
        </p:txBody>
      </p:sp>
    </p:spTree>
    <p:extLst>
      <p:ext uri="{BB962C8B-B14F-4D97-AF65-F5344CB8AC3E}">
        <p14:creationId xmlns:p14="http://schemas.microsoft.com/office/powerpoint/2010/main" val="19487224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2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D8306-A76D-C524-220C-284F60AC32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BF49E34-0A2C-2D08-696B-6DB22831191B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4637D5E-5046-B63F-F669-2A4D24C51AC0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6674483D-9C37-6D4C-3BC1-287E108D30B7}"/>
              </a:ext>
            </a:extLst>
          </p:cNvPr>
          <p:cNvSpPr/>
          <p:nvPr/>
        </p:nvSpPr>
        <p:spPr>
          <a:xfrm>
            <a:off x="5638032" y="173074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543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A9BE472C-2E1A-0F8B-19C6-BFC2CB58F725}"/>
              </a:ext>
            </a:extLst>
          </p:cNvPr>
          <p:cNvCxnSpPr>
            <a:cxnSpLocks/>
            <a:stCxn id="331" idx="4"/>
            <a:endCxn id="434" idx="0"/>
          </p:cNvCxnSpPr>
          <p:nvPr/>
        </p:nvCxnSpPr>
        <p:spPr>
          <a:xfrm>
            <a:off x="6071845" y="2598369"/>
            <a:ext cx="96569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071B3080-84C5-5F0A-3045-FA1B368165DB}"/>
              </a:ext>
            </a:extLst>
          </p:cNvPr>
          <p:cNvSpPr/>
          <p:nvPr/>
        </p:nvSpPr>
        <p:spPr>
          <a:xfrm>
            <a:off x="660373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8DEA53BF-3C48-98A5-1298-04D078A5E6E4}"/>
              </a:ext>
            </a:extLst>
          </p:cNvPr>
          <p:cNvSpPr/>
          <p:nvPr/>
        </p:nvSpPr>
        <p:spPr>
          <a:xfrm>
            <a:off x="566541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40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3797FAEB-D8CF-73B6-9805-5F17920DE173}"/>
              </a:ext>
            </a:extLst>
          </p:cNvPr>
          <p:cNvSpPr/>
          <p:nvPr/>
        </p:nvSpPr>
        <p:spPr>
          <a:xfrm>
            <a:off x="4730256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3AD10708-A1B4-E926-7083-0B6A0F7D5C54}"/>
              </a:ext>
            </a:extLst>
          </p:cNvPr>
          <p:cNvCxnSpPr>
            <a:cxnSpLocks/>
            <a:stCxn id="331" idx="4"/>
            <a:endCxn id="436" idx="0"/>
          </p:cNvCxnSpPr>
          <p:nvPr/>
        </p:nvCxnSpPr>
        <p:spPr>
          <a:xfrm flipH="1">
            <a:off x="5164069" y="2598369"/>
            <a:ext cx="907776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FA51ACCF-10E9-A71C-CF91-2EDA626F88D0}"/>
              </a:ext>
            </a:extLst>
          </p:cNvPr>
          <p:cNvCxnSpPr>
            <a:cxnSpLocks/>
            <a:stCxn id="331" idx="4"/>
            <a:endCxn id="435" idx="0"/>
          </p:cNvCxnSpPr>
          <p:nvPr/>
        </p:nvCxnSpPr>
        <p:spPr>
          <a:xfrm>
            <a:off x="6071845" y="2598369"/>
            <a:ext cx="2737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9EE35E0E-D57E-31BB-013F-9C60FF3E133F}"/>
              </a:ext>
            </a:extLst>
          </p:cNvPr>
          <p:cNvSpPr txBox="1"/>
          <p:nvPr/>
        </p:nvSpPr>
        <p:spPr>
          <a:xfrm>
            <a:off x="4152740" y="4908885"/>
            <a:ext cx="34740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ones.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6CC33C5-0EA4-820B-7354-4BABC7F479FC}"/>
              </a:ext>
            </a:extLst>
          </p:cNvPr>
          <p:cNvSpPr txBox="1"/>
          <p:nvPr/>
        </p:nvSpPr>
        <p:spPr>
          <a:xfrm>
            <a:off x="4152740" y="5542548"/>
            <a:ext cx="3491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tens.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3CBAE97-E81C-6067-66AA-2A56A85AA7A9}"/>
              </a:ext>
            </a:extLst>
          </p:cNvPr>
          <p:cNvSpPr txBox="1"/>
          <p:nvPr/>
        </p:nvSpPr>
        <p:spPr>
          <a:xfrm>
            <a:off x="3880278" y="6157677"/>
            <a:ext cx="4192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hundreds.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83A496E-D1A7-0DB3-925D-A11182656B16}"/>
              </a:ext>
            </a:extLst>
          </p:cNvPr>
          <p:cNvSpPr txBox="1"/>
          <p:nvPr/>
        </p:nvSpPr>
        <p:spPr>
          <a:xfrm>
            <a:off x="848728" y="3452830"/>
            <a:ext cx="33448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543 = 43 + 500</a:t>
            </a:r>
            <a:endParaRPr lang="en-GB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50481EC-6E97-06F2-26ED-982FB5CEB903}"/>
              </a:ext>
            </a:extLst>
          </p:cNvPr>
          <p:cNvSpPr txBox="1"/>
          <p:nvPr/>
        </p:nvSpPr>
        <p:spPr>
          <a:xfrm>
            <a:off x="8007679" y="3394013"/>
            <a:ext cx="334487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543 = 503 + 40</a:t>
            </a:r>
            <a:endParaRPr lang="en-GB" dirty="0"/>
          </a:p>
        </p:txBody>
      </p: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F8509A00-6B77-C45D-06F6-3B159F7BAE91}"/>
              </a:ext>
            </a:extLst>
          </p:cNvPr>
          <p:cNvSpPr/>
          <p:nvPr/>
        </p:nvSpPr>
        <p:spPr>
          <a:xfrm>
            <a:off x="577516" y="4908885"/>
            <a:ext cx="2887579" cy="1455820"/>
          </a:xfrm>
          <a:prstGeom prst="wedgeRoundRectCallout">
            <a:avLst>
              <a:gd name="adj1" fmla="val -48750"/>
              <a:gd name="adj2" fmla="val 60021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What is the same?</a:t>
            </a:r>
          </a:p>
          <a:p>
            <a:pPr algn="ctr"/>
            <a:r>
              <a:rPr lang="en-GB" dirty="0">
                <a:solidFill>
                  <a:schemeClr val="tx1"/>
                </a:solidFill>
              </a:rPr>
              <a:t>What is different?</a:t>
            </a:r>
          </a:p>
        </p:txBody>
      </p:sp>
    </p:spTree>
    <p:extLst>
      <p:ext uri="{BB962C8B-B14F-4D97-AF65-F5344CB8AC3E}">
        <p14:creationId xmlns:p14="http://schemas.microsoft.com/office/powerpoint/2010/main" val="5358187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6CF2F8-17F8-984C-A2F5-83A8B6417B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6DE52AE-F847-F759-3C08-27F41374BD53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4C06824-B6ED-628F-21DB-94440E2749D3}"/>
              </a:ext>
            </a:extLst>
          </p:cNvPr>
          <p:cNvSpPr txBox="1"/>
          <p:nvPr/>
        </p:nvSpPr>
        <p:spPr>
          <a:xfrm>
            <a:off x="6834660" y="1383582"/>
            <a:ext cx="431393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  <a:p>
            <a:pPr algn="r"/>
            <a:r>
              <a:rPr lang="en-GB" b="1" i="1" dirty="0"/>
              <a:t>Count in 10s.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7A1D7BE-A85B-1933-378C-854527C2D6D9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AAF19ED-C899-7617-B3B1-FE4BDB52980B}"/>
              </a:ext>
            </a:extLst>
          </p:cNvPr>
          <p:cNvCxnSpPr>
            <a:cxnSpLocks/>
          </p:cNvCxnSpPr>
          <p:nvPr/>
        </p:nvCxnSpPr>
        <p:spPr>
          <a:xfrm>
            <a:off x="64151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35BAE57-B265-B4A7-A73B-F7C34C9EBAA5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05BA34E-3667-EF9F-2D08-7A05E02352B6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DC3F0DC0-CD16-5D0E-FDD4-C365CFED32C9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6DFD126-0F51-BCBE-2216-2F51D7EB29C0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FEF546B-17C1-711F-E920-7C7E1425C0AC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466227A8-54AE-BC35-58CA-63CBBB7601DE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6EED4089-9F7B-3BA2-1521-22B56FED7566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92725C49-4235-83A7-FB42-EDC7B1A6F3C8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FA8AEEB0-A8A4-BA5D-C96A-277CCEFD6486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AAC11545-3177-80E7-E5C4-B3AA4D273183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F2E3240-0053-8600-D6A8-23EA2AEB1F3C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D1F30F8-0FB3-5125-B884-EB86A4E13B52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AE887BB-2072-DFE8-5797-AACA11828F1D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A768DEF-6637-4ADB-AE80-EB1527CFD889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7DD1F5D-491D-A34F-8D80-2E1E0C627724}"/>
              </a:ext>
            </a:extLst>
          </p:cNvPr>
          <p:cNvCxnSpPr>
            <a:cxnSpLocks/>
          </p:cNvCxnSpPr>
          <p:nvPr/>
        </p:nvCxnSpPr>
        <p:spPr>
          <a:xfrm>
            <a:off x="53103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086C813-CF7F-8DFE-160A-5A88269114D5}"/>
              </a:ext>
            </a:extLst>
          </p:cNvPr>
          <p:cNvCxnSpPr>
            <a:cxnSpLocks/>
          </p:cNvCxnSpPr>
          <p:nvPr/>
        </p:nvCxnSpPr>
        <p:spPr>
          <a:xfrm>
            <a:off x="7519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55CB544-45AB-6348-F22F-17A069A3E813}"/>
              </a:ext>
            </a:extLst>
          </p:cNvPr>
          <p:cNvCxnSpPr>
            <a:cxnSpLocks/>
          </p:cNvCxnSpPr>
          <p:nvPr/>
        </p:nvCxnSpPr>
        <p:spPr>
          <a:xfrm>
            <a:off x="8624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4E92DEDD-C56A-186C-DA1E-94F262D67736}"/>
              </a:ext>
            </a:extLst>
          </p:cNvPr>
          <p:cNvCxnSpPr>
            <a:cxnSpLocks/>
          </p:cNvCxnSpPr>
          <p:nvPr/>
        </p:nvCxnSpPr>
        <p:spPr>
          <a:xfrm>
            <a:off x="9729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A8BB563E-7F5B-AAD5-1F91-2674DE7B1D3F}"/>
              </a:ext>
            </a:extLst>
          </p:cNvPr>
          <p:cNvCxnSpPr>
            <a:cxnSpLocks/>
          </p:cNvCxnSpPr>
          <p:nvPr/>
        </p:nvCxnSpPr>
        <p:spPr>
          <a:xfrm>
            <a:off x="1083399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EB23E08-9C0A-FEC2-A26C-DA40679FE6E0}"/>
              </a:ext>
            </a:extLst>
          </p:cNvPr>
          <p:cNvCxnSpPr>
            <a:cxnSpLocks/>
          </p:cNvCxnSpPr>
          <p:nvPr/>
        </p:nvCxnSpPr>
        <p:spPr>
          <a:xfrm>
            <a:off x="119387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0DCE82C-691D-88BD-1286-C6BB064CDA8D}"/>
              </a:ext>
            </a:extLst>
          </p:cNvPr>
          <p:cNvCxnSpPr>
            <a:cxnSpLocks/>
          </p:cNvCxnSpPr>
          <p:nvPr/>
        </p:nvCxnSpPr>
        <p:spPr>
          <a:xfrm>
            <a:off x="14148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A3CDFB5D-9302-6372-D652-8BA7B9C44F8D}"/>
              </a:ext>
            </a:extLst>
          </p:cNvPr>
          <p:cNvCxnSpPr>
            <a:cxnSpLocks/>
          </p:cNvCxnSpPr>
          <p:nvPr/>
        </p:nvCxnSpPr>
        <p:spPr>
          <a:xfrm>
            <a:off x="15252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D7F2A205-7768-4381-8163-94A33C4A2519}"/>
              </a:ext>
            </a:extLst>
          </p:cNvPr>
          <p:cNvCxnSpPr>
            <a:cxnSpLocks/>
          </p:cNvCxnSpPr>
          <p:nvPr/>
        </p:nvCxnSpPr>
        <p:spPr>
          <a:xfrm>
            <a:off x="13043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824D919D-AD4E-D329-22F5-A80482B73B3C}"/>
              </a:ext>
            </a:extLst>
          </p:cNvPr>
          <p:cNvCxnSpPr>
            <a:cxnSpLocks/>
          </p:cNvCxnSpPr>
          <p:nvPr/>
        </p:nvCxnSpPr>
        <p:spPr>
          <a:xfrm>
            <a:off x="17300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9A402272-C222-5B46-5ACD-8FC5ECC0208E}"/>
              </a:ext>
            </a:extLst>
          </p:cNvPr>
          <p:cNvCxnSpPr>
            <a:cxnSpLocks/>
          </p:cNvCxnSpPr>
          <p:nvPr/>
        </p:nvCxnSpPr>
        <p:spPr>
          <a:xfrm>
            <a:off x="18405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11B2BF39-C068-F6F9-72C0-8AC2D498758D}"/>
              </a:ext>
            </a:extLst>
          </p:cNvPr>
          <p:cNvCxnSpPr>
            <a:cxnSpLocks/>
          </p:cNvCxnSpPr>
          <p:nvPr/>
        </p:nvCxnSpPr>
        <p:spPr>
          <a:xfrm>
            <a:off x="19510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697E86EF-B915-7AD4-A91E-1883205F0F22}"/>
              </a:ext>
            </a:extLst>
          </p:cNvPr>
          <p:cNvCxnSpPr>
            <a:cxnSpLocks/>
          </p:cNvCxnSpPr>
          <p:nvPr/>
        </p:nvCxnSpPr>
        <p:spPr>
          <a:xfrm>
            <a:off x="206149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265E29EB-39DE-975F-C2FF-4B588BA876BF}"/>
              </a:ext>
            </a:extLst>
          </p:cNvPr>
          <p:cNvCxnSpPr>
            <a:cxnSpLocks/>
          </p:cNvCxnSpPr>
          <p:nvPr/>
        </p:nvCxnSpPr>
        <p:spPr>
          <a:xfrm>
            <a:off x="2171971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A3421CF7-BF59-5BF5-506D-2364ACB57850}"/>
              </a:ext>
            </a:extLst>
          </p:cNvPr>
          <p:cNvCxnSpPr>
            <a:cxnSpLocks/>
          </p:cNvCxnSpPr>
          <p:nvPr/>
        </p:nvCxnSpPr>
        <p:spPr>
          <a:xfrm>
            <a:off x="22824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37115953-9EC4-9390-14B6-D146A4F2EB1E}"/>
              </a:ext>
            </a:extLst>
          </p:cNvPr>
          <p:cNvCxnSpPr>
            <a:cxnSpLocks/>
          </p:cNvCxnSpPr>
          <p:nvPr/>
        </p:nvCxnSpPr>
        <p:spPr>
          <a:xfrm>
            <a:off x="25033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7BBEBED-1FF0-423F-513E-09514AC135F3}"/>
              </a:ext>
            </a:extLst>
          </p:cNvPr>
          <p:cNvCxnSpPr>
            <a:cxnSpLocks/>
          </p:cNvCxnSpPr>
          <p:nvPr/>
        </p:nvCxnSpPr>
        <p:spPr>
          <a:xfrm>
            <a:off x="261385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82E7DFD-9F0A-FAC7-4607-AD562CD979D3}"/>
              </a:ext>
            </a:extLst>
          </p:cNvPr>
          <p:cNvCxnSpPr>
            <a:cxnSpLocks/>
          </p:cNvCxnSpPr>
          <p:nvPr/>
        </p:nvCxnSpPr>
        <p:spPr>
          <a:xfrm>
            <a:off x="23929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33DB5E38-1269-CA8D-459B-F1C365E39173}"/>
              </a:ext>
            </a:extLst>
          </p:cNvPr>
          <p:cNvCxnSpPr>
            <a:cxnSpLocks/>
          </p:cNvCxnSpPr>
          <p:nvPr/>
        </p:nvCxnSpPr>
        <p:spPr>
          <a:xfrm>
            <a:off x="285131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06FF1A1-EBA0-5B5C-B62F-8A0C5A22F841}"/>
              </a:ext>
            </a:extLst>
          </p:cNvPr>
          <p:cNvCxnSpPr>
            <a:cxnSpLocks/>
          </p:cNvCxnSpPr>
          <p:nvPr/>
        </p:nvCxnSpPr>
        <p:spPr>
          <a:xfrm>
            <a:off x="296178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3D9CD959-7BA2-E3E6-5882-D00F3FD543FA}"/>
              </a:ext>
            </a:extLst>
          </p:cNvPr>
          <p:cNvCxnSpPr>
            <a:cxnSpLocks/>
          </p:cNvCxnSpPr>
          <p:nvPr/>
        </p:nvCxnSpPr>
        <p:spPr>
          <a:xfrm>
            <a:off x="307225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90A35CC9-0526-B6D8-70EF-BB9B1D4D3E32}"/>
              </a:ext>
            </a:extLst>
          </p:cNvPr>
          <p:cNvCxnSpPr>
            <a:cxnSpLocks/>
          </p:cNvCxnSpPr>
          <p:nvPr/>
        </p:nvCxnSpPr>
        <p:spPr>
          <a:xfrm>
            <a:off x="318272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092721A6-4511-4B53-1C63-B2831C14A352}"/>
              </a:ext>
            </a:extLst>
          </p:cNvPr>
          <p:cNvCxnSpPr>
            <a:cxnSpLocks/>
          </p:cNvCxnSpPr>
          <p:nvPr/>
        </p:nvCxnSpPr>
        <p:spPr>
          <a:xfrm>
            <a:off x="3293199" y="340360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DA2AA3D2-CD68-BA3F-C4C4-DE07D6557C85}"/>
              </a:ext>
            </a:extLst>
          </p:cNvPr>
          <p:cNvCxnSpPr>
            <a:cxnSpLocks/>
          </p:cNvCxnSpPr>
          <p:nvPr/>
        </p:nvCxnSpPr>
        <p:spPr>
          <a:xfrm>
            <a:off x="340367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46D017FE-B3E2-2E22-1CEB-ED254E12EA1A}"/>
              </a:ext>
            </a:extLst>
          </p:cNvPr>
          <p:cNvCxnSpPr>
            <a:cxnSpLocks/>
          </p:cNvCxnSpPr>
          <p:nvPr/>
        </p:nvCxnSpPr>
        <p:spPr>
          <a:xfrm>
            <a:off x="362461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3AD5C780-61FB-8DFD-7FCD-CCAC4FE4FA2A}"/>
              </a:ext>
            </a:extLst>
          </p:cNvPr>
          <p:cNvCxnSpPr>
            <a:cxnSpLocks/>
          </p:cNvCxnSpPr>
          <p:nvPr/>
        </p:nvCxnSpPr>
        <p:spPr>
          <a:xfrm>
            <a:off x="373508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A7B8C73B-9479-74A2-AF83-4A8FB1EE1FBB}"/>
              </a:ext>
            </a:extLst>
          </p:cNvPr>
          <p:cNvCxnSpPr>
            <a:cxnSpLocks/>
          </p:cNvCxnSpPr>
          <p:nvPr/>
        </p:nvCxnSpPr>
        <p:spPr>
          <a:xfrm>
            <a:off x="351414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F4D70572-2556-760A-6179-DB1EAEB1205E}"/>
              </a:ext>
            </a:extLst>
          </p:cNvPr>
          <p:cNvCxnSpPr>
            <a:cxnSpLocks/>
          </p:cNvCxnSpPr>
          <p:nvPr/>
        </p:nvCxnSpPr>
        <p:spPr>
          <a:xfrm>
            <a:off x="391811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AE021595-8E5C-4477-7227-667076AA2BA0}"/>
              </a:ext>
            </a:extLst>
          </p:cNvPr>
          <p:cNvCxnSpPr>
            <a:cxnSpLocks/>
          </p:cNvCxnSpPr>
          <p:nvPr/>
        </p:nvCxnSpPr>
        <p:spPr>
          <a:xfrm>
            <a:off x="402858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D5E8A10D-31CA-F477-29E3-4854D853D063}"/>
              </a:ext>
            </a:extLst>
          </p:cNvPr>
          <p:cNvCxnSpPr>
            <a:cxnSpLocks/>
          </p:cNvCxnSpPr>
          <p:nvPr/>
        </p:nvCxnSpPr>
        <p:spPr>
          <a:xfrm>
            <a:off x="413905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C2F498D4-CD25-F1B4-F629-3DFF66394DFD}"/>
              </a:ext>
            </a:extLst>
          </p:cNvPr>
          <p:cNvCxnSpPr>
            <a:cxnSpLocks/>
          </p:cNvCxnSpPr>
          <p:nvPr/>
        </p:nvCxnSpPr>
        <p:spPr>
          <a:xfrm>
            <a:off x="424952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E3AACD5F-B7FA-8F35-AF72-A4C38C570C7B}"/>
              </a:ext>
            </a:extLst>
          </p:cNvPr>
          <p:cNvCxnSpPr>
            <a:cxnSpLocks/>
          </p:cNvCxnSpPr>
          <p:nvPr/>
        </p:nvCxnSpPr>
        <p:spPr>
          <a:xfrm>
            <a:off x="4359999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9A4BDB44-21B3-247D-3A01-26A388F72A89}"/>
              </a:ext>
            </a:extLst>
          </p:cNvPr>
          <p:cNvCxnSpPr>
            <a:cxnSpLocks/>
          </p:cNvCxnSpPr>
          <p:nvPr/>
        </p:nvCxnSpPr>
        <p:spPr>
          <a:xfrm>
            <a:off x="447047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9D71DFCE-23E2-06B6-965A-145BA2412AA7}"/>
              </a:ext>
            </a:extLst>
          </p:cNvPr>
          <p:cNvCxnSpPr>
            <a:cxnSpLocks/>
          </p:cNvCxnSpPr>
          <p:nvPr/>
        </p:nvCxnSpPr>
        <p:spPr>
          <a:xfrm>
            <a:off x="469141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178594F1-EFC5-9BA9-824D-77A4ABBB6714}"/>
              </a:ext>
            </a:extLst>
          </p:cNvPr>
          <p:cNvCxnSpPr>
            <a:cxnSpLocks/>
          </p:cNvCxnSpPr>
          <p:nvPr/>
        </p:nvCxnSpPr>
        <p:spPr>
          <a:xfrm>
            <a:off x="480188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B96763DD-E2A3-D212-4F87-6F8768D357B9}"/>
              </a:ext>
            </a:extLst>
          </p:cNvPr>
          <p:cNvCxnSpPr>
            <a:cxnSpLocks/>
          </p:cNvCxnSpPr>
          <p:nvPr/>
        </p:nvCxnSpPr>
        <p:spPr>
          <a:xfrm>
            <a:off x="458094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D97AB3DB-2F82-4BAB-06AD-F8D85F5E8975}"/>
              </a:ext>
            </a:extLst>
          </p:cNvPr>
          <p:cNvCxnSpPr>
            <a:cxnSpLocks/>
          </p:cNvCxnSpPr>
          <p:nvPr/>
        </p:nvCxnSpPr>
        <p:spPr>
          <a:xfrm>
            <a:off x="503661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C89C588D-5025-8CA8-699F-5A73E3E78B18}"/>
              </a:ext>
            </a:extLst>
          </p:cNvPr>
          <p:cNvCxnSpPr>
            <a:cxnSpLocks/>
          </p:cNvCxnSpPr>
          <p:nvPr/>
        </p:nvCxnSpPr>
        <p:spPr>
          <a:xfrm>
            <a:off x="514708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285DBE2-06D5-1326-D03C-C653818DC58B}"/>
              </a:ext>
            </a:extLst>
          </p:cNvPr>
          <p:cNvCxnSpPr>
            <a:cxnSpLocks/>
          </p:cNvCxnSpPr>
          <p:nvPr/>
        </p:nvCxnSpPr>
        <p:spPr>
          <a:xfrm>
            <a:off x="525756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0AB58519-2166-E391-A699-FD3F20015C9F}"/>
              </a:ext>
            </a:extLst>
          </p:cNvPr>
          <p:cNvCxnSpPr>
            <a:cxnSpLocks/>
          </p:cNvCxnSpPr>
          <p:nvPr/>
        </p:nvCxnSpPr>
        <p:spPr>
          <a:xfrm>
            <a:off x="536803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BEC3A3AA-CD42-1ACC-7029-0DA9E5B29ED6}"/>
              </a:ext>
            </a:extLst>
          </p:cNvPr>
          <p:cNvCxnSpPr>
            <a:cxnSpLocks/>
          </p:cNvCxnSpPr>
          <p:nvPr/>
        </p:nvCxnSpPr>
        <p:spPr>
          <a:xfrm>
            <a:off x="5478505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0C030D2D-9BDB-81C8-B868-30196692CD25}"/>
              </a:ext>
            </a:extLst>
          </p:cNvPr>
          <p:cNvCxnSpPr>
            <a:cxnSpLocks/>
          </p:cNvCxnSpPr>
          <p:nvPr/>
        </p:nvCxnSpPr>
        <p:spPr>
          <a:xfrm>
            <a:off x="558897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91CA6B99-875E-850B-D7EB-4488C330B556}"/>
              </a:ext>
            </a:extLst>
          </p:cNvPr>
          <p:cNvCxnSpPr>
            <a:cxnSpLocks/>
          </p:cNvCxnSpPr>
          <p:nvPr/>
        </p:nvCxnSpPr>
        <p:spPr>
          <a:xfrm>
            <a:off x="580992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4D71E5D1-20FB-B16C-E7FE-D250BF234BBC}"/>
              </a:ext>
            </a:extLst>
          </p:cNvPr>
          <p:cNvCxnSpPr>
            <a:cxnSpLocks/>
          </p:cNvCxnSpPr>
          <p:nvPr/>
        </p:nvCxnSpPr>
        <p:spPr>
          <a:xfrm>
            <a:off x="592039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0B099F0E-FB3C-B84F-5C49-3E0AC92A3ED5}"/>
              </a:ext>
            </a:extLst>
          </p:cNvPr>
          <p:cNvCxnSpPr>
            <a:cxnSpLocks/>
          </p:cNvCxnSpPr>
          <p:nvPr/>
        </p:nvCxnSpPr>
        <p:spPr>
          <a:xfrm>
            <a:off x="569944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B62E173B-BB7C-A87B-69FF-180AEBDCCF66}"/>
              </a:ext>
            </a:extLst>
          </p:cNvPr>
          <p:cNvCxnSpPr>
            <a:cxnSpLocks/>
          </p:cNvCxnSpPr>
          <p:nvPr/>
        </p:nvCxnSpPr>
        <p:spPr>
          <a:xfrm>
            <a:off x="612518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5D0C2F6F-10BA-2E6C-0336-9E3201619339}"/>
              </a:ext>
            </a:extLst>
          </p:cNvPr>
          <p:cNvCxnSpPr>
            <a:cxnSpLocks/>
          </p:cNvCxnSpPr>
          <p:nvPr/>
        </p:nvCxnSpPr>
        <p:spPr>
          <a:xfrm>
            <a:off x="623566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B1922BFC-2571-88AD-EB02-A31F980D5A98}"/>
              </a:ext>
            </a:extLst>
          </p:cNvPr>
          <p:cNvCxnSpPr>
            <a:cxnSpLocks/>
          </p:cNvCxnSpPr>
          <p:nvPr/>
        </p:nvCxnSpPr>
        <p:spPr>
          <a:xfrm>
            <a:off x="634613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4ACCF8CE-0CF1-C0FA-0C56-273226BC547A}"/>
              </a:ext>
            </a:extLst>
          </p:cNvPr>
          <p:cNvCxnSpPr>
            <a:cxnSpLocks/>
          </p:cNvCxnSpPr>
          <p:nvPr/>
        </p:nvCxnSpPr>
        <p:spPr>
          <a:xfrm>
            <a:off x="645660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537BBCFF-126B-8218-D55A-2FBF4105FC06}"/>
              </a:ext>
            </a:extLst>
          </p:cNvPr>
          <p:cNvCxnSpPr>
            <a:cxnSpLocks/>
          </p:cNvCxnSpPr>
          <p:nvPr/>
        </p:nvCxnSpPr>
        <p:spPr>
          <a:xfrm>
            <a:off x="6567076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444EBE13-1059-92E8-7613-BDE073BC3ADF}"/>
              </a:ext>
            </a:extLst>
          </p:cNvPr>
          <p:cNvCxnSpPr>
            <a:cxnSpLocks/>
          </p:cNvCxnSpPr>
          <p:nvPr/>
        </p:nvCxnSpPr>
        <p:spPr>
          <a:xfrm>
            <a:off x="667754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1E02902B-8338-3438-1696-3DAD589B607A}"/>
              </a:ext>
            </a:extLst>
          </p:cNvPr>
          <p:cNvCxnSpPr>
            <a:cxnSpLocks/>
          </p:cNvCxnSpPr>
          <p:nvPr/>
        </p:nvCxnSpPr>
        <p:spPr>
          <a:xfrm>
            <a:off x="689849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FC910CB9-1092-3863-28C7-5BD291F97388}"/>
              </a:ext>
            </a:extLst>
          </p:cNvPr>
          <p:cNvCxnSpPr>
            <a:cxnSpLocks/>
          </p:cNvCxnSpPr>
          <p:nvPr/>
        </p:nvCxnSpPr>
        <p:spPr>
          <a:xfrm>
            <a:off x="700896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350EDCF3-4D97-5483-4321-FF9467E7DAED}"/>
              </a:ext>
            </a:extLst>
          </p:cNvPr>
          <p:cNvCxnSpPr>
            <a:cxnSpLocks/>
          </p:cNvCxnSpPr>
          <p:nvPr/>
        </p:nvCxnSpPr>
        <p:spPr>
          <a:xfrm>
            <a:off x="678802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D69A90BB-A130-D701-D730-5F03EB1C52AF}"/>
              </a:ext>
            </a:extLst>
          </p:cNvPr>
          <p:cNvCxnSpPr>
            <a:cxnSpLocks/>
          </p:cNvCxnSpPr>
          <p:nvPr/>
        </p:nvCxnSpPr>
        <p:spPr>
          <a:xfrm>
            <a:off x="721376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D2AFCB9-202F-CF72-DEB4-F938723A81BF}"/>
              </a:ext>
            </a:extLst>
          </p:cNvPr>
          <p:cNvCxnSpPr>
            <a:cxnSpLocks/>
          </p:cNvCxnSpPr>
          <p:nvPr/>
        </p:nvCxnSpPr>
        <p:spPr>
          <a:xfrm>
            <a:off x="732423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E3FF71A8-329C-F579-6511-1A666DCCD0E4}"/>
              </a:ext>
            </a:extLst>
          </p:cNvPr>
          <p:cNvCxnSpPr>
            <a:cxnSpLocks/>
          </p:cNvCxnSpPr>
          <p:nvPr/>
        </p:nvCxnSpPr>
        <p:spPr>
          <a:xfrm>
            <a:off x="743470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6549CD31-A879-0D04-5D68-CFBEFEA6D7A4}"/>
              </a:ext>
            </a:extLst>
          </p:cNvPr>
          <p:cNvCxnSpPr>
            <a:cxnSpLocks/>
          </p:cNvCxnSpPr>
          <p:nvPr/>
        </p:nvCxnSpPr>
        <p:spPr>
          <a:xfrm>
            <a:off x="754517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CFD7E580-1AF4-3434-F54D-37067A76769B}"/>
              </a:ext>
            </a:extLst>
          </p:cNvPr>
          <p:cNvCxnSpPr>
            <a:cxnSpLocks/>
          </p:cNvCxnSpPr>
          <p:nvPr/>
        </p:nvCxnSpPr>
        <p:spPr>
          <a:xfrm>
            <a:off x="7655649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97B69473-5D29-E7D4-5055-F53D0B75D229}"/>
              </a:ext>
            </a:extLst>
          </p:cNvPr>
          <p:cNvCxnSpPr>
            <a:cxnSpLocks/>
          </p:cNvCxnSpPr>
          <p:nvPr/>
        </p:nvCxnSpPr>
        <p:spPr>
          <a:xfrm>
            <a:off x="776612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C2BFA749-9E39-298E-D282-7DFA827EDC5A}"/>
              </a:ext>
            </a:extLst>
          </p:cNvPr>
          <p:cNvCxnSpPr>
            <a:cxnSpLocks/>
          </p:cNvCxnSpPr>
          <p:nvPr/>
        </p:nvCxnSpPr>
        <p:spPr>
          <a:xfrm>
            <a:off x="798706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A16A70FA-33F6-B909-5A98-8A84A12F682B}"/>
              </a:ext>
            </a:extLst>
          </p:cNvPr>
          <p:cNvCxnSpPr>
            <a:cxnSpLocks/>
          </p:cNvCxnSpPr>
          <p:nvPr/>
        </p:nvCxnSpPr>
        <p:spPr>
          <a:xfrm>
            <a:off x="809753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EFE84CA9-853B-34D7-E670-FFA5C83C51EE}"/>
              </a:ext>
            </a:extLst>
          </p:cNvPr>
          <p:cNvCxnSpPr>
            <a:cxnSpLocks/>
          </p:cNvCxnSpPr>
          <p:nvPr/>
        </p:nvCxnSpPr>
        <p:spPr>
          <a:xfrm>
            <a:off x="787659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4115931D-4F68-63D7-510F-A6E01F26BF10}"/>
              </a:ext>
            </a:extLst>
          </p:cNvPr>
          <p:cNvCxnSpPr>
            <a:cxnSpLocks/>
          </p:cNvCxnSpPr>
          <p:nvPr/>
        </p:nvCxnSpPr>
        <p:spPr>
          <a:xfrm>
            <a:off x="830233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217C62A3-7F22-50EC-4C25-981880146A5E}"/>
              </a:ext>
            </a:extLst>
          </p:cNvPr>
          <p:cNvCxnSpPr>
            <a:cxnSpLocks/>
          </p:cNvCxnSpPr>
          <p:nvPr/>
        </p:nvCxnSpPr>
        <p:spPr>
          <a:xfrm>
            <a:off x="841280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722D588A-61E0-949A-F1CF-338864D21EC2}"/>
              </a:ext>
            </a:extLst>
          </p:cNvPr>
          <p:cNvCxnSpPr>
            <a:cxnSpLocks/>
          </p:cNvCxnSpPr>
          <p:nvPr/>
        </p:nvCxnSpPr>
        <p:spPr>
          <a:xfrm>
            <a:off x="852327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3F1535A3-89FC-9202-7842-61BB6DFDA924}"/>
              </a:ext>
            </a:extLst>
          </p:cNvPr>
          <p:cNvCxnSpPr>
            <a:cxnSpLocks/>
          </p:cNvCxnSpPr>
          <p:nvPr/>
        </p:nvCxnSpPr>
        <p:spPr>
          <a:xfrm>
            <a:off x="863375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49FE90D0-8114-40C0-7623-F1FF9EAA7874}"/>
              </a:ext>
            </a:extLst>
          </p:cNvPr>
          <p:cNvCxnSpPr>
            <a:cxnSpLocks/>
          </p:cNvCxnSpPr>
          <p:nvPr/>
        </p:nvCxnSpPr>
        <p:spPr>
          <a:xfrm>
            <a:off x="8744222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75FF2E64-7B2F-D300-E20E-59D67196AFE5}"/>
              </a:ext>
            </a:extLst>
          </p:cNvPr>
          <p:cNvCxnSpPr>
            <a:cxnSpLocks/>
          </p:cNvCxnSpPr>
          <p:nvPr/>
        </p:nvCxnSpPr>
        <p:spPr>
          <a:xfrm>
            <a:off x="885469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96CE6C65-ECEA-DCB7-B817-A8387B654512}"/>
              </a:ext>
            </a:extLst>
          </p:cNvPr>
          <p:cNvCxnSpPr>
            <a:cxnSpLocks/>
          </p:cNvCxnSpPr>
          <p:nvPr/>
        </p:nvCxnSpPr>
        <p:spPr>
          <a:xfrm>
            <a:off x="907563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952546CC-23D0-A45F-D39E-55C9114EC91F}"/>
              </a:ext>
            </a:extLst>
          </p:cNvPr>
          <p:cNvCxnSpPr>
            <a:cxnSpLocks/>
          </p:cNvCxnSpPr>
          <p:nvPr/>
        </p:nvCxnSpPr>
        <p:spPr>
          <a:xfrm>
            <a:off x="918611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6E1CEAC7-BCDA-592A-247F-F65E5A2516D0}"/>
              </a:ext>
            </a:extLst>
          </p:cNvPr>
          <p:cNvCxnSpPr>
            <a:cxnSpLocks/>
          </p:cNvCxnSpPr>
          <p:nvPr/>
        </p:nvCxnSpPr>
        <p:spPr>
          <a:xfrm>
            <a:off x="896516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BAA712DB-E6B2-6832-46FA-41E731C5CD49}"/>
              </a:ext>
            </a:extLst>
          </p:cNvPr>
          <p:cNvCxnSpPr>
            <a:cxnSpLocks/>
          </p:cNvCxnSpPr>
          <p:nvPr/>
        </p:nvCxnSpPr>
        <p:spPr>
          <a:xfrm>
            <a:off x="943444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2D837DDC-F898-80D3-5CF6-0C8A511F0EC0}"/>
              </a:ext>
            </a:extLst>
          </p:cNvPr>
          <p:cNvCxnSpPr>
            <a:cxnSpLocks/>
          </p:cNvCxnSpPr>
          <p:nvPr/>
        </p:nvCxnSpPr>
        <p:spPr>
          <a:xfrm>
            <a:off x="954491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0769566F-21AD-602E-A46A-58635EBEB786}"/>
              </a:ext>
            </a:extLst>
          </p:cNvPr>
          <p:cNvCxnSpPr>
            <a:cxnSpLocks/>
          </p:cNvCxnSpPr>
          <p:nvPr/>
        </p:nvCxnSpPr>
        <p:spPr>
          <a:xfrm>
            <a:off x="965539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CF0407F7-C678-162B-362E-BD7A061AE38C}"/>
              </a:ext>
            </a:extLst>
          </p:cNvPr>
          <p:cNvCxnSpPr>
            <a:cxnSpLocks/>
          </p:cNvCxnSpPr>
          <p:nvPr/>
        </p:nvCxnSpPr>
        <p:spPr>
          <a:xfrm>
            <a:off x="976586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58965D16-4E97-8E3D-470B-54EA4A072163}"/>
              </a:ext>
            </a:extLst>
          </p:cNvPr>
          <p:cNvCxnSpPr>
            <a:cxnSpLocks/>
          </p:cNvCxnSpPr>
          <p:nvPr/>
        </p:nvCxnSpPr>
        <p:spPr>
          <a:xfrm>
            <a:off x="9876335" y="34326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9" name="Straight Connector 2048">
            <a:extLst>
              <a:ext uri="{FF2B5EF4-FFF2-40B4-BE49-F238E27FC236}">
                <a16:creationId xmlns:a16="http://schemas.microsoft.com/office/drawing/2014/main" id="{90C7DDE9-3D68-E8E9-E676-F9B6794B1FCF}"/>
              </a:ext>
            </a:extLst>
          </p:cNvPr>
          <p:cNvCxnSpPr>
            <a:cxnSpLocks/>
          </p:cNvCxnSpPr>
          <p:nvPr/>
        </p:nvCxnSpPr>
        <p:spPr>
          <a:xfrm>
            <a:off x="998680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0" name="Straight Connector 2049">
            <a:extLst>
              <a:ext uri="{FF2B5EF4-FFF2-40B4-BE49-F238E27FC236}">
                <a16:creationId xmlns:a16="http://schemas.microsoft.com/office/drawing/2014/main" id="{79BC068E-9B32-DFEB-2868-4DA5E6BF4D8A}"/>
              </a:ext>
            </a:extLst>
          </p:cNvPr>
          <p:cNvCxnSpPr>
            <a:cxnSpLocks/>
          </p:cNvCxnSpPr>
          <p:nvPr/>
        </p:nvCxnSpPr>
        <p:spPr>
          <a:xfrm>
            <a:off x="1020775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1" name="Straight Connector 2050">
            <a:extLst>
              <a:ext uri="{FF2B5EF4-FFF2-40B4-BE49-F238E27FC236}">
                <a16:creationId xmlns:a16="http://schemas.microsoft.com/office/drawing/2014/main" id="{3F549A34-442B-804E-6AAE-1E1443798641}"/>
              </a:ext>
            </a:extLst>
          </p:cNvPr>
          <p:cNvCxnSpPr>
            <a:cxnSpLocks/>
          </p:cNvCxnSpPr>
          <p:nvPr/>
        </p:nvCxnSpPr>
        <p:spPr>
          <a:xfrm>
            <a:off x="1031822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2" name="Straight Connector 2051">
            <a:extLst>
              <a:ext uri="{FF2B5EF4-FFF2-40B4-BE49-F238E27FC236}">
                <a16:creationId xmlns:a16="http://schemas.microsoft.com/office/drawing/2014/main" id="{160134C2-43D8-8E9F-65A0-A918886FBBCB}"/>
              </a:ext>
            </a:extLst>
          </p:cNvPr>
          <p:cNvCxnSpPr>
            <a:cxnSpLocks/>
          </p:cNvCxnSpPr>
          <p:nvPr/>
        </p:nvCxnSpPr>
        <p:spPr>
          <a:xfrm>
            <a:off x="1009727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3" name="Straight Connector 2052">
            <a:extLst>
              <a:ext uri="{FF2B5EF4-FFF2-40B4-BE49-F238E27FC236}">
                <a16:creationId xmlns:a16="http://schemas.microsoft.com/office/drawing/2014/main" id="{7D4BA67B-728E-15E4-8790-97D57A9499F5}"/>
              </a:ext>
            </a:extLst>
          </p:cNvPr>
          <p:cNvCxnSpPr>
            <a:cxnSpLocks/>
          </p:cNvCxnSpPr>
          <p:nvPr/>
        </p:nvCxnSpPr>
        <p:spPr>
          <a:xfrm>
            <a:off x="1050953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4" name="Straight Connector 2053">
            <a:extLst>
              <a:ext uri="{FF2B5EF4-FFF2-40B4-BE49-F238E27FC236}">
                <a16:creationId xmlns:a16="http://schemas.microsoft.com/office/drawing/2014/main" id="{E9825337-CC68-6AB2-9479-D79056008FD3}"/>
              </a:ext>
            </a:extLst>
          </p:cNvPr>
          <p:cNvCxnSpPr>
            <a:cxnSpLocks/>
          </p:cNvCxnSpPr>
          <p:nvPr/>
        </p:nvCxnSpPr>
        <p:spPr>
          <a:xfrm>
            <a:off x="1062000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5" name="Straight Connector 2054">
            <a:extLst>
              <a:ext uri="{FF2B5EF4-FFF2-40B4-BE49-F238E27FC236}">
                <a16:creationId xmlns:a16="http://schemas.microsoft.com/office/drawing/2014/main" id="{A72DFDF7-BFCD-EFFA-1AED-5760E3E8FA48}"/>
              </a:ext>
            </a:extLst>
          </p:cNvPr>
          <p:cNvCxnSpPr>
            <a:cxnSpLocks/>
          </p:cNvCxnSpPr>
          <p:nvPr/>
        </p:nvCxnSpPr>
        <p:spPr>
          <a:xfrm>
            <a:off x="1073048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7" name="Straight Connector 2056">
            <a:extLst>
              <a:ext uri="{FF2B5EF4-FFF2-40B4-BE49-F238E27FC236}">
                <a16:creationId xmlns:a16="http://schemas.microsoft.com/office/drawing/2014/main" id="{B1AB6C71-4A86-1D2C-4973-3A5530965566}"/>
              </a:ext>
            </a:extLst>
          </p:cNvPr>
          <p:cNvCxnSpPr>
            <a:cxnSpLocks/>
          </p:cNvCxnSpPr>
          <p:nvPr/>
        </p:nvCxnSpPr>
        <p:spPr>
          <a:xfrm>
            <a:off x="1084095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4F0D8487-E0D5-42A9-F601-BBD1056A6033}"/>
              </a:ext>
            </a:extLst>
          </p:cNvPr>
          <p:cNvCxnSpPr>
            <a:cxnSpLocks/>
          </p:cNvCxnSpPr>
          <p:nvPr/>
        </p:nvCxnSpPr>
        <p:spPr>
          <a:xfrm>
            <a:off x="10951424" y="342174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1" name="Straight Connector 2060">
            <a:extLst>
              <a:ext uri="{FF2B5EF4-FFF2-40B4-BE49-F238E27FC236}">
                <a16:creationId xmlns:a16="http://schemas.microsoft.com/office/drawing/2014/main" id="{FE1A91D0-4A65-776D-4DDF-32CF575A7EA7}"/>
              </a:ext>
            </a:extLst>
          </p:cNvPr>
          <p:cNvCxnSpPr>
            <a:cxnSpLocks/>
          </p:cNvCxnSpPr>
          <p:nvPr/>
        </p:nvCxnSpPr>
        <p:spPr>
          <a:xfrm>
            <a:off x="1106189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3" name="Straight Connector 2062">
            <a:extLst>
              <a:ext uri="{FF2B5EF4-FFF2-40B4-BE49-F238E27FC236}">
                <a16:creationId xmlns:a16="http://schemas.microsoft.com/office/drawing/2014/main" id="{7CC8E9A2-2830-4727-6158-382F4F53FD22}"/>
              </a:ext>
            </a:extLst>
          </p:cNvPr>
          <p:cNvCxnSpPr>
            <a:cxnSpLocks/>
          </p:cNvCxnSpPr>
          <p:nvPr/>
        </p:nvCxnSpPr>
        <p:spPr>
          <a:xfrm>
            <a:off x="1128284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5" name="Straight Connector 2064">
            <a:extLst>
              <a:ext uri="{FF2B5EF4-FFF2-40B4-BE49-F238E27FC236}">
                <a16:creationId xmlns:a16="http://schemas.microsoft.com/office/drawing/2014/main" id="{DB27F117-EEC0-82BD-1781-1F6D359B9143}"/>
              </a:ext>
            </a:extLst>
          </p:cNvPr>
          <p:cNvCxnSpPr>
            <a:cxnSpLocks/>
          </p:cNvCxnSpPr>
          <p:nvPr/>
        </p:nvCxnSpPr>
        <p:spPr>
          <a:xfrm>
            <a:off x="1139331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7" name="Straight Connector 2066">
            <a:extLst>
              <a:ext uri="{FF2B5EF4-FFF2-40B4-BE49-F238E27FC236}">
                <a16:creationId xmlns:a16="http://schemas.microsoft.com/office/drawing/2014/main" id="{121DB947-A307-9904-10CD-25865237F912}"/>
              </a:ext>
            </a:extLst>
          </p:cNvPr>
          <p:cNvCxnSpPr>
            <a:cxnSpLocks/>
          </p:cNvCxnSpPr>
          <p:nvPr/>
        </p:nvCxnSpPr>
        <p:spPr>
          <a:xfrm>
            <a:off x="1117236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68" name="TextBox 2067">
            <a:extLst>
              <a:ext uri="{FF2B5EF4-FFF2-40B4-BE49-F238E27FC236}">
                <a16:creationId xmlns:a16="http://schemas.microsoft.com/office/drawing/2014/main" id="{E5269AAF-F382-4CFF-60CE-046CBDE9A8FB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069" name="TextBox 2068">
            <a:extLst>
              <a:ext uri="{FF2B5EF4-FFF2-40B4-BE49-F238E27FC236}">
                <a16:creationId xmlns:a16="http://schemas.microsoft.com/office/drawing/2014/main" id="{4201417D-2B60-625A-8AC3-EE157364D01F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070" name="TextBox 2069">
            <a:extLst>
              <a:ext uri="{FF2B5EF4-FFF2-40B4-BE49-F238E27FC236}">
                <a16:creationId xmlns:a16="http://schemas.microsoft.com/office/drawing/2014/main" id="{0400DDDD-65DD-BB3A-5C4B-CEA264649F47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071" name="TextBox 2070">
            <a:extLst>
              <a:ext uri="{FF2B5EF4-FFF2-40B4-BE49-F238E27FC236}">
                <a16:creationId xmlns:a16="http://schemas.microsoft.com/office/drawing/2014/main" id="{DF2A58C4-5578-4987-7E54-856D55745722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072" name="TextBox 2071">
            <a:extLst>
              <a:ext uri="{FF2B5EF4-FFF2-40B4-BE49-F238E27FC236}">
                <a16:creationId xmlns:a16="http://schemas.microsoft.com/office/drawing/2014/main" id="{52934A3F-3435-6B76-25A4-313643430E96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073" name="TextBox 2072">
            <a:extLst>
              <a:ext uri="{FF2B5EF4-FFF2-40B4-BE49-F238E27FC236}">
                <a16:creationId xmlns:a16="http://schemas.microsoft.com/office/drawing/2014/main" id="{441B96B8-3238-1FA7-C34D-2C75EC19560F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075008FB-F277-F2E9-6BF9-9A47ADB219C9}"/>
              </a:ext>
            </a:extLst>
          </p:cNvPr>
          <p:cNvSpPr/>
          <p:nvPr/>
        </p:nvSpPr>
        <p:spPr>
          <a:xfrm>
            <a:off x="530199" y="3164115"/>
            <a:ext cx="1096382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1" name="Rectangle 2080">
            <a:extLst>
              <a:ext uri="{FF2B5EF4-FFF2-40B4-BE49-F238E27FC236}">
                <a16:creationId xmlns:a16="http://schemas.microsoft.com/office/drawing/2014/main" id="{4C9DC786-02F4-9068-7634-17C27D452AB7}"/>
              </a:ext>
            </a:extLst>
          </p:cNvPr>
          <p:cNvSpPr/>
          <p:nvPr/>
        </p:nvSpPr>
        <p:spPr>
          <a:xfrm>
            <a:off x="1636295" y="3154083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3" name="Rectangle 2082">
            <a:extLst>
              <a:ext uri="{FF2B5EF4-FFF2-40B4-BE49-F238E27FC236}">
                <a16:creationId xmlns:a16="http://schemas.microsoft.com/office/drawing/2014/main" id="{76BDC4FB-72E6-7C18-6C93-CE3FAD424305}"/>
              </a:ext>
            </a:extLst>
          </p:cNvPr>
          <p:cNvSpPr/>
          <p:nvPr/>
        </p:nvSpPr>
        <p:spPr>
          <a:xfrm>
            <a:off x="2741389" y="3145437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4" name="Rectangle 2083">
            <a:extLst>
              <a:ext uri="{FF2B5EF4-FFF2-40B4-BE49-F238E27FC236}">
                <a16:creationId xmlns:a16="http://schemas.microsoft.com/office/drawing/2014/main" id="{79A5B7A4-CEE8-D7FE-890B-52E24FB5F20A}"/>
              </a:ext>
            </a:extLst>
          </p:cNvPr>
          <p:cNvSpPr/>
          <p:nvPr/>
        </p:nvSpPr>
        <p:spPr>
          <a:xfrm>
            <a:off x="3838861" y="3138812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5" name="Rectangle 2084">
            <a:extLst>
              <a:ext uri="{FF2B5EF4-FFF2-40B4-BE49-F238E27FC236}">
                <a16:creationId xmlns:a16="http://schemas.microsoft.com/office/drawing/2014/main" id="{D879AA28-62F6-CE3A-946D-F49BD6BF4CB6}"/>
              </a:ext>
            </a:extLst>
          </p:cNvPr>
          <p:cNvSpPr/>
          <p:nvPr/>
        </p:nvSpPr>
        <p:spPr>
          <a:xfrm>
            <a:off x="4925663" y="3145437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6" name="Rectangle 2085">
            <a:extLst>
              <a:ext uri="{FF2B5EF4-FFF2-40B4-BE49-F238E27FC236}">
                <a16:creationId xmlns:a16="http://schemas.microsoft.com/office/drawing/2014/main" id="{2D8651FB-752F-0AFF-41EC-9DCEDC419BD6}"/>
              </a:ext>
            </a:extLst>
          </p:cNvPr>
          <p:cNvSpPr/>
          <p:nvPr/>
        </p:nvSpPr>
        <p:spPr>
          <a:xfrm>
            <a:off x="6022194" y="3145453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7" name="Rectangle 2086">
            <a:extLst>
              <a:ext uri="{FF2B5EF4-FFF2-40B4-BE49-F238E27FC236}">
                <a16:creationId xmlns:a16="http://schemas.microsoft.com/office/drawing/2014/main" id="{FEF181C7-FB7E-8FD8-D6AD-0FC7FDD2395F}"/>
              </a:ext>
            </a:extLst>
          </p:cNvPr>
          <p:cNvSpPr/>
          <p:nvPr/>
        </p:nvSpPr>
        <p:spPr>
          <a:xfrm>
            <a:off x="7137336" y="3146855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8" name="Rectangle 2087">
            <a:extLst>
              <a:ext uri="{FF2B5EF4-FFF2-40B4-BE49-F238E27FC236}">
                <a16:creationId xmlns:a16="http://schemas.microsoft.com/office/drawing/2014/main" id="{456E8EE8-9BEE-8D7D-FBCD-CA304BCD1E56}"/>
              </a:ext>
            </a:extLst>
          </p:cNvPr>
          <p:cNvSpPr/>
          <p:nvPr/>
        </p:nvSpPr>
        <p:spPr>
          <a:xfrm>
            <a:off x="8214712" y="3140230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9" name="Rectangle 2088">
            <a:extLst>
              <a:ext uri="{FF2B5EF4-FFF2-40B4-BE49-F238E27FC236}">
                <a16:creationId xmlns:a16="http://schemas.microsoft.com/office/drawing/2014/main" id="{8E0D1120-B363-A8A5-04A7-4F1F56304F8C}"/>
              </a:ext>
            </a:extLst>
          </p:cNvPr>
          <p:cNvSpPr/>
          <p:nvPr/>
        </p:nvSpPr>
        <p:spPr>
          <a:xfrm>
            <a:off x="9330426" y="3148532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0" name="Rectangle 2089">
            <a:extLst>
              <a:ext uri="{FF2B5EF4-FFF2-40B4-BE49-F238E27FC236}">
                <a16:creationId xmlns:a16="http://schemas.microsoft.com/office/drawing/2014/main" id="{9A002819-5DC7-BF06-67DA-BA5B3716F3BC}"/>
              </a:ext>
            </a:extLst>
          </p:cNvPr>
          <p:cNvSpPr/>
          <p:nvPr/>
        </p:nvSpPr>
        <p:spPr>
          <a:xfrm>
            <a:off x="10427898" y="3141907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1" name="TextBox 2090">
            <a:extLst>
              <a:ext uri="{FF2B5EF4-FFF2-40B4-BE49-F238E27FC236}">
                <a16:creationId xmlns:a16="http://schemas.microsoft.com/office/drawing/2014/main" id="{6E3622F6-B9B1-A372-410A-A26D0B99E04A}"/>
              </a:ext>
            </a:extLst>
          </p:cNvPr>
          <p:cNvSpPr txBox="1"/>
          <p:nvPr/>
        </p:nvSpPr>
        <p:spPr>
          <a:xfrm>
            <a:off x="4170712" y="6236931"/>
            <a:ext cx="38506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b="1" i="1" dirty="0"/>
              <a:t>There are 10 tens in 1 one-hundred.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53624D-9EF7-B671-FBE4-11F2E0983A4B}"/>
              </a:ext>
            </a:extLst>
          </p:cNvPr>
          <p:cNvSpPr txBox="1"/>
          <p:nvPr/>
        </p:nvSpPr>
        <p:spPr>
          <a:xfrm rot="18770092">
            <a:off x="1194418" y="4219230"/>
            <a:ext cx="6212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1 ten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E0602DD-BC04-BE1B-B18F-67A1C8651937}"/>
              </a:ext>
            </a:extLst>
          </p:cNvPr>
          <p:cNvSpPr txBox="1"/>
          <p:nvPr/>
        </p:nvSpPr>
        <p:spPr>
          <a:xfrm rot="18770092">
            <a:off x="2232251" y="424463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2 tens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716E8AF-A0C2-2128-B2C7-EC20BC652329}"/>
              </a:ext>
            </a:extLst>
          </p:cNvPr>
          <p:cNvSpPr txBox="1"/>
          <p:nvPr/>
        </p:nvSpPr>
        <p:spPr>
          <a:xfrm rot="18770092">
            <a:off x="3307049" y="423434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3 tens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8313E66-5908-4BB3-6E0E-598D33132442}"/>
              </a:ext>
            </a:extLst>
          </p:cNvPr>
          <p:cNvSpPr txBox="1"/>
          <p:nvPr/>
        </p:nvSpPr>
        <p:spPr>
          <a:xfrm rot="18770092">
            <a:off x="4394575" y="425974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4 tens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D476BF-560F-C7D3-4989-8E7547E685E0}"/>
              </a:ext>
            </a:extLst>
          </p:cNvPr>
          <p:cNvSpPr txBox="1"/>
          <p:nvPr/>
        </p:nvSpPr>
        <p:spPr>
          <a:xfrm rot="18770092">
            <a:off x="5503161" y="424460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5 tens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FB34799-3B1E-BAA9-8394-9437B8465055}"/>
              </a:ext>
            </a:extLst>
          </p:cNvPr>
          <p:cNvSpPr txBox="1"/>
          <p:nvPr/>
        </p:nvSpPr>
        <p:spPr>
          <a:xfrm rot="18770092">
            <a:off x="6590687" y="427000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6 tens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674E123-9BFA-4137-F491-0AEA3BBB78B9}"/>
              </a:ext>
            </a:extLst>
          </p:cNvPr>
          <p:cNvSpPr txBox="1"/>
          <p:nvPr/>
        </p:nvSpPr>
        <p:spPr>
          <a:xfrm rot="18770092">
            <a:off x="7665485" y="425971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7 tens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28E9588-580B-5CA1-8BAD-27D7F637A8B5}"/>
              </a:ext>
            </a:extLst>
          </p:cNvPr>
          <p:cNvSpPr txBox="1"/>
          <p:nvPr/>
        </p:nvSpPr>
        <p:spPr>
          <a:xfrm rot="18770092">
            <a:off x="8753011" y="428511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8 tens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A378034-669A-70CC-FEB7-974A27F68010}"/>
              </a:ext>
            </a:extLst>
          </p:cNvPr>
          <p:cNvSpPr txBox="1"/>
          <p:nvPr/>
        </p:nvSpPr>
        <p:spPr>
          <a:xfrm rot="18770092">
            <a:off x="9847427" y="4285112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9 tens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4855BCA-40BE-1402-D1B6-86ED221D5546}"/>
              </a:ext>
            </a:extLst>
          </p:cNvPr>
          <p:cNvSpPr txBox="1"/>
          <p:nvPr/>
        </p:nvSpPr>
        <p:spPr>
          <a:xfrm rot="18770092">
            <a:off x="10880451" y="4310512"/>
            <a:ext cx="8296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10 tens</a:t>
            </a:r>
          </a:p>
        </p:txBody>
      </p:sp>
    </p:spTree>
    <p:extLst>
      <p:ext uri="{BB962C8B-B14F-4D97-AF65-F5344CB8AC3E}">
        <p14:creationId xmlns:p14="http://schemas.microsoft.com/office/powerpoint/2010/main" val="13179074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2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5" grpId="0" animBg="1"/>
      <p:bldP spid="2081" grpId="0" animBg="1"/>
      <p:bldP spid="2083" grpId="0" animBg="1"/>
      <p:bldP spid="2084" grpId="0" animBg="1"/>
      <p:bldP spid="2085" grpId="0" animBg="1"/>
      <p:bldP spid="2086" grpId="0" animBg="1"/>
      <p:bldP spid="2087" grpId="0" animBg="1"/>
      <p:bldP spid="2088" grpId="0" animBg="1"/>
      <p:bldP spid="2089" grpId="0" animBg="1"/>
      <p:bldP spid="2090" grpId="0" animBg="1"/>
      <p:bldP spid="2091" grpId="0"/>
      <p:bldP spid="3" grpId="0"/>
      <p:bldP spid="4" grpId="0"/>
      <p:bldP spid="5" grpId="0"/>
      <p:bldP spid="6" grpId="0"/>
      <p:bldP spid="8" grpId="0"/>
      <p:bldP spid="10" grpId="0"/>
      <p:bldP spid="16" grpId="0"/>
      <p:bldP spid="18" grpId="0"/>
      <p:bldP spid="20" grpId="0"/>
      <p:bldP spid="22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DC5FEE-3B42-BE96-1914-7DDBB25E1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83F8535-1CB3-A230-8C19-4F37E196CB8C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CB92715-76AE-1507-7091-EE37FD6C9D30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8EC8F609-398A-0626-75D9-5B7FBB121A9D}"/>
              </a:ext>
            </a:extLst>
          </p:cNvPr>
          <p:cNvSpPr/>
          <p:nvPr/>
        </p:nvSpPr>
        <p:spPr>
          <a:xfrm>
            <a:off x="5638032" y="173074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345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ACEE3A78-378D-92EE-7138-2D9D39800D3D}"/>
              </a:ext>
            </a:extLst>
          </p:cNvPr>
          <p:cNvCxnSpPr>
            <a:cxnSpLocks/>
            <a:stCxn id="331" idx="4"/>
            <a:endCxn id="434" idx="0"/>
          </p:cNvCxnSpPr>
          <p:nvPr/>
        </p:nvCxnSpPr>
        <p:spPr>
          <a:xfrm>
            <a:off x="6071845" y="2598369"/>
            <a:ext cx="96569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45F55600-37C6-3A08-7D4D-7D6D65767770}"/>
              </a:ext>
            </a:extLst>
          </p:cNvPr>
          <p:cNvSpPr/>
          <p:nvPr/>
        </p:nvSpPr>
        <p:spPr>
          <a:xfrm>
            <a:off x="660373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CF8F1018-3781-568E-12D8-9DEFA08901C3}"/>
              </a:ext>
            </a:extLst>
          </p:cNvPr>
          <p:cNvSpPr/>
          <p:nvPr/>
        </p:nvSpPr>
        <p:spPr>
          <a:xfrm>
            <a:off x="566541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5124C4E5-08C0-91A4-B750-64077DAF1897}"/>
              </a:ext>
            </a:extLst>
          </p:cNvPr>
          <p:cNvSpPr/>
          <p:nvPr/>
        </p:nvSpPr>
        <p:spPr>
          <a:xfrm>
            <a:off x="4730256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40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417ED374-EF96-5B7A-192F-24A80D12DC48}"/>
              </a:ext>
            </a:extLst>
          </p:cNvPr>
          <p:cNvCxnSpPr>
            <a:cxnSpLocks/>
            <a:stCxn id="331" idx="4"/>
            <a:endCxn id="436" idx="0"/>
          </p:cNvCxnSpPr>
          <p:nvPr/>
        </p:nvCxnSpPr>
        <p:spPr>
          <a:xfrm flipH="1">
            <a:off x="5164069" y="2598369"/>
            <a:ext cx="907776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7489D5-FBC8-97B6-31CC-22FB59F11F17}"/>
              </a:ext>
            </a:extLst>
          </p:cNvPr>
          <p:cNvCxnSpPr>
            <a:cxnSpLocks/>
            <a:stCxn id="331" idx="4"/>
            <a:endCxn id="435" idx="0"/>
          </p:cNvCxnSpPr>
          <p:nvPr/>
        </p:nvCxnSpPr>
        <p:spPr>
          <a:xfrm>
            <a:off x="6071845" y="2598369"/>
            <a:ext cx="2737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E6617EF1-D05B-B7E4-8E86-8D8524AEC25A}"/>
              </a:ext>
            </a:extLst>
          </p:cNvPr>
          <p:cNvSpPr txBox="1"/>
          <p:nvPr/>
        </p:nvSpPr>
        <p:spPr>
          <a:xfrm>
            <a:off x="4152740" y="4908885"/>
            <a:ext cx="34740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ones.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E25BA22-ED24-B40A-D447-6443AC634F57}"/>
              </a:ext>
            </a:extLst>
          </p:cNvPr>
          <p:cNvSpPr txBox="1"/>
          <p:nvPr/>
        </p:nvSpPr>
        <p:spPr>
          <a:xfrm>
            <a:off x="4152740" y="5542548"/>
            <a:ext cx="3491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tens.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3359EEA-F760-DF0E-A701-3D464958B7D1}"/>
              </a:ext>
            </a:extLst>
          </p:cNvPr>
          <p:cNvSpPr txBox="1"/>
          <p:nvPr/>
        </p:nvSpPr>
        <p:spPr>
          <a:xfrm>
            <a:off x="3880278" y="6157677"/>
            <a:ext cx="4192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hundreds.</a:t>
            </a:r>
          </a:p>
        </p:txBody>
      </p: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30A72935-F85C-5F65-E01D-AEA895AB8D83}"/>
              </a:ext>
            </a:extLst>
          </p:cNvPr>
          <p:cNvSpPr/>
          <p:nvPr/>
        </p:nvSpPr>
        <p:spPr>
          <a:xfrm>
            <a:off x="577516" y="4908885"/>
            <a:ext cx="2887579" cy="1455820"/>
          </a:xfrm>
          <a:prstGeom prst="wedgeRoundRectCallout">
            <a:avLst>
              <a:gd name="adj1" fmla="val -48750"/>
              <a:gd name="adj2" fmla="val 60021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How many ways can you partition the three-digit number?</a:t>
            </a:r>
          </a:p>
        </p:txBody>
      </p:sp>
    </p:spTree>
    <p:extLst>
      <p:ext uri="{BB962C8B-B14F-4D97-AF65-F5344CB8AC3E}">
        <p14:creationId xmlns:p14="http://schemas.microsoft.com/office/powerpoint/2010/main" val="40771067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59D38B-CC6C-DBE0-D834-2BA12F186F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6F80774-9494-EC12-E243-DCE2BF37DC86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9D27C2A-A34D-A1F0-906F-F5EC38B98F65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D7F1E16B-DDD1-8C18-F8CA-F8ED459E9603}"/>
              </a:ext>
            </a:extLst>
          </p:cNvPr>
          <p:cNvSpPr/>
          <p:nvPr/>
        </p:nvSpPr>
        <p:spPr>
          <a:xfrm>
            <a:off x="5638032" y="173074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345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5E4250FE-5F2B-EA4F-4A22-9A727432FBD5}"/>
              </a:ext>
            </a:extLst>
          </p:cNvPr>
          <p:cNvCxnSpPr>
            <a:cxnSpLocks/>
            <a:stCxn id="331" idx="4"/>
            <a:endCxn id="434" idx="0"/>
          </p:cNvCxnSpPr>
          <p:nvPr/>
        </p:nvCxnSpPr>
        <p:spPr>
          <a:xfrm>
            <a:off x="6071845" y="2598369"/>
            <a:ext cx="96569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2336E05A-803A-92DF-BBF4-FE045D932D19}"/>
              </a:ext>
            </a:extLst>
          </p:cNvPr>
          <p:cNvSpPr/>
          <p:nvPr/>
        </p:nvSpPr>
        <p:spPr>
          <a:xfrm>
            <a:off x="660373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337EDEB7-6D63-E9F1-54AA-F6B06AFB714A}"/>
              </a:ext>
            </a:extLst>
          </p:cNvPr>
          <p:cNvSpPr/>
          <p:nvPr/>
        </p:nvSpPr>
        <p:spPr>
          <a:xfrm>
            <a:off x="566541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0E323B7E-0E89-E480-F190-9A19F53EF36C}"/>
              </a:ext>
            </a:extLst>
          </p:cNvPr>
          <p:cNvSpPr/>
          <p:nvPr/>
        </p:nvSpPr>
        <p:spPr>
          <a:xfrm>
            <a:off x="4730256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40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2E7B5887-0A38-6C77-B351-4D2E3F2E1BFC}"/>
              </a:ext>
            </a:extLst>
          </p:cNvPr>
          <p:cNvCxnSpPr>
            <a:cxnSpLocks/>
            <a:stCxn id="331" idx="4"/>
            <a:endCxn id="436" idx="0"/>
          </p:cNvCxnSpPr>
          <p:nvPr/>
        </p:nvCxnSpPr>
        <p:spPr>
          <a:xfrm flipH="1">
            <a:off x="5164069" y="2598369"/>
            <a:ext cx="907776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3ED7EC3B-91B2-9D97-E272-E44BB4439133}"/>
              </a:ext>
            </a:extLst>
          </p:cNvPr>
          <p:cNvCxnSpPr>
            <a:cxnSpLocks/>
            <a:stCxn id="331" idx="4"/>
            <a:endCxn id="435" idx="0"/>
          </p:cNvCxnSpPr>
          <p:nvPr/>
        </p:nvCxnSpPr>
        <p:spPr>
          <a:xfrm>
            <a:off x="6071845" y="2598369"/>
            <a:ext cx="2737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4" name="Graphic 3" descr="Man with beard">
            <a:extLst>
              <a:ext uri="{FF2B5EF4-FFF2-40B4-BE49-F238E27FC236}">
                <a16:creationId xmlns:a16="http://schemas.microsoft.com/office/drawing/2014/main" id="{8087CE2C-5EC1-2BAF-8360-C53A0B77A3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10499157" y="2352725"/>
            <a:ext cx="1390650" cy="4324350"/>
          </a:xfrm>
          <a:prstGeom prst="rect">
            <a:avLst/>
          </a:prstGeom>
        </p:spPr>
      </p:pic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245C443B-CFED-B96E-B773-1991A1B18C69}"/>
              </a:ext>
            </a:extLst>
          </p:cNvPr>
          <p:cNvSpPr/>
          <p:nvPr/>
        </p:nvSpPr>
        <p:spPr>
          <a:xfrm>
            <a:off x="7784432" y="1973180"/>
            <a:ext cx="2887579" cy="1455820"/>
          </a:xfrm>
          <a:prstGeom prst="wedgeRoundRectCallout">
            <a:avLst>
              <a:gd name="adj1" fmla="val 45000"/>
              <a:gd name="adj2" fmla="val 64980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I can use this model to help with subtraction too.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93029D5-FE53-7A7E-761D-9571ADF13035}"/>
              </a:ext>
            </a:extLst>
          </p:cNvPr>
          <p:cNvSpPr txBox="1"/>
          <p:nvPr/>
        </p:nvSpPr>
        <p:spPr>
          <a:xfrm>
            <a:off x="4235116" y="4860759"/>
            <a:ext cx="3946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-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FC13B8D-62A7-8BB5-ACA7-1A5AE1F079F2}"/>
              </a:ext>
            </a:extLst>
          </p:cNvPr>
          <p:cNvSpPr txBox="1"/>
          <p:nvPr/>
        </p:nvSpPr>
        <p:spPr>
          <a:xfrm>
            <a:off x="6642883" y="4860758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=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E35CFDE-676F-ABBB-1576-926119034CF1}"/>
              </a:ext>
            </a:extLst>
          </p:cNvPr>
          <p:cNvSpPr txBox="1"/>
          <p:nvPr/>
        </p:nvSpPr>
        <p:spPr>
          <a:xfrm>
            <a:off x="3281169" y="6105729"/>
            <a:ext cx="115127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Minuend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04B856E-554E-905F-EE84-78757D26DF35}"/>
              </a:ext>
            </a:extLst>
          </p:cNvPr>
          <p:cNvSpPr txBox="1"/>
          <p:nvPr/>
        </p:nvSpPr>
        <p:spPr>
          <a:xfrm>
            <a:off x="4730256" y="6105278"/>
            <a:ext cx="147707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Subtrahend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1DECF8E-7FF5-5C46-FB92-E635F644AB45}"/>
              </a:ext>
            </a:extLst>
          </p:cNvPr>
          <p:cNvSpPr txBox="1"/>
          <p:nvPr/>
        </p:nvSpPr>
        <p:spPr>
          <a:xfrm>
            <a:off x="6921496" y="6105278"/>
            <a:ext cx="133523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Difference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2854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7.40741E-7 L -0.18789 0.46875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01" y="234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2.22222E-6 L 2.29167E-6 0.2530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3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22222E-6 L -4.16667E-7 0.25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2.22222E-6 L 0.04141 0.23542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0" y="11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 animBg="1"/>
      <p:bldP spid="434" grpId="0" animBg="1"/>
      <p:bldP spid="435" grpId="0" animBg="1"/>
      <p:bldP spid="436" grpId="0" animBg="1"/>
      <p:bldP spid="5" grpId="0" animBg="1"/>
      <p:bldP spid="6" grpId="0"/>
      <p:bldP spid="8" grpId="0"/>
      <p:bldP spid="9" grpId="0"/>
      <p:bldP spid="10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1EA7E8-73EB-362A-E95C-C08A2637E3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F8CC7E9-A133-3437-9C6D-5D2AF574D1A5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C94F8AD-7BD5-104F-D708-9DBA1EB27E9E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34B445F0-94CF-C51C-CDE6-952D8C6E0D79}"/>
              </a:ext>
            </a:extLst>
          </p:cNvPr>
          <p:cNvSpPr/>
          <p:nvPr/>
        </p:nvSpPr>
        <p:spPr>
          <a:xfrm>
            <a:off x="5638032" y="173074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345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B9635EC6-07FA-F818-D096-7B967D34A0D0}"/>
              </a:ext>
            </a:extLst>
          </p:cNvPr>
          <p:cNvCxnSpPr>
            <a:cxnSpLocks/>
            <a:stCxn id="331" idx="4"/>
            <a:endCxn id="434" idx="0"/>
          </p:cNvCxnSpPr>
          <p:nvPr/>
        </p:nvCxnSpPr>
        <p:spPr>
          <a:xfrm>
            <a:off x="6071845" y="2598369"/>
            <a:ext cx="96569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8465739A-671D-FF7D-4B7C-D097374E764F}"/>
              </a:ext>
            </a:extLst>
          </p:cNvPr>
          <p:cNvSpPr/>
          <p:nvPr/>
        </p:nvSpPr>
        <p:spPr>
          <a:xfrm>
            <a:off x="660373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92E88E56-6147-64BE-E6E8-2509E2FF03C1}"/>
              </a:ext>
            </a:extLst>
          </p:cNvPr>
          <p:cNvSpPr/>
          <p:nvPr/>
        </p:nvSpPr>
        <p:spPr>
          <a:xfrm>
            <a:off x="566541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0BB5A366-355B-85DD-DB93-DC6E9DA1CBC4}"/>
              </a:ext>
            </a:extLst>
          </p:cNvPr>
          <p:cNvSpPr/>
          <p:nvPr/>
        </p:nvSpPr>
        <p:spPr>
          <a:xfrm>
            <a:off x="4730256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40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9C993C9F-22EE-947C-A6D5-9CAEAC2B7118}"/>
              </a:ext>
            </a:extLst>
          </p:cNvPr>
          <p:cNvCxnSpPr>
            <a:cxnSpLocks/>
            <a:stCxn id="331" idx="4"/>
            <a:endCxn id="436" idx="0"/>
          </p:cNvCxnSpPr>
          <p:nvPr/>
        </p:nvCxnSpPr>
        <p:spPr>
          <a:xfrm flipH="1">
            <a:off x="5164069" y="2598369"/>
            <a:ext cx="907776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657E67B6-72D7-288C-F699-F78BBFCC964D}"/>
              </a:ext>
            </a:extLst>
          </p:cNvPr>
          <p:cNvCxnSpPr>
            <a:cxnSpLocks/>
            <a:stCxn id="331" idx="4"/>
            <a:endCxn id="435" idx="0"/>
          </p:cNvCxnSpPr>
          <p:nvPr/>
        </p:nvCxnSpPr>
        <p:spPr>
          <a:xfrm>
            <a:off x="6071845" y="2598369"/>
            <a:ext cx="2737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7A3D7BE7-9411-D602-0BCA-38F52FD8C3DA}"/>
              </a:ext>
            </a:extLst>
          </p:cNvPr>
          <p:cNvSpPr txBox="1"/>
          <p:nvPr/>
        </p:nvSpPr>
        <p:spPr>
          <a:xfrm>
            <a:off x="4235116" y="4860759"/>
            <a:ext cx="3946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-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24A6711-059B-6560-C9DF-20C20BEA8FCA}"/>
              </a:ext>
            </a:extLst>
          </p:cNvPr>
          <p:cNvSpPr txBox="1"/>
          <p:nvPr/>
        </p:nvSpPr>
        <p:spPr>
          <a:xfrm>
            <a:off x="6642883" y="4860758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=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D758C65-A129-4DA8-A4E5-D453F852BCDE}"/>
              </a:ext>
            </a:extLst>
          </p:cNvPr>
          <p:cNvSpPr txBox="1"/>
          <p:nvPr/>
        </p:nvSpPr>
        <p:spPr>
          <a:xfrm>
            <a:off x="3281169" y="6105729"/>
            <a:ext cx="115127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Minuend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B489949-E5BC-C7B6-7456-CDAEF4CE9911}"/>
              </a:ext>
            </a:extLst>
          </p:cNvPr>
          <p:cNvSpPr txBox="1"/>
          <p:nvPr/>
        </p:nvSpPr>
        <p:spPr>
          <a:xfrm>
            <a:off x="4730256" y="6105278"/>
            <a:ext cx="147707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Subtrahend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D7ED5A4-746B-00E0-E395-B8AE8A446D0A}"/>
              </a:ext>
            </a:extLst>
          </p:cNvPr>
          <p:cNvSpPr txBox="1"/>
          <p:nvPr/>
        </p:nvSpPr>
        <p:spPr>
          <a:xfrm>
            <a:off x="6921496" y="6105278"/>
            <a:ext cx="133523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Difference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1814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7.40741E-7 L -0.20469 0.466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234" y="233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2.22222E-6 L -0.14466 0.24422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40" y="1219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2.22222E-6 L 0.07448 0.23889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24" y="1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22222E-6 L 0.12552 0.2423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76" y="1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 animBg="1"/>
      <p:bldP spid="434" grpId="0" animBg="1"/>
      <p:bldP spid="435" grpId="0" animBg="1"/>
      <p:bldP spid="436" grpId="0" animBg="1"/>
      <p:bldP spid="6" grpId="0"/>
      <p:bldP spid="7" grpId="0"/>
      <p:bldP spid="2" grpId="0"/>
      <p:bldP spid="3" grpId="0"/>
      <p:bldP spid="4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4CE65C-9D06-2885-D4B4-A1111E199D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ED2FCC5-6D9D-8ED5-7E58-52463D8FE045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D66DBE9-D8E6-5849-7F11-59509B75A98B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15CD90FE-8CBE-25EA-5554-082A26BE5039}"/>
              </a:ext>
            </a:extLst>
          </p:cNvPr>
          <p:cNvSpPr/>
          <p:nvPr/>
        </p:nvSpPr>
        <p:spPr>
          <a:xfrm>
            <a:off x="5638032" y="173074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345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A53FC47D-65C8-A6E9-D65B-D3479896842D}"/>
              </a:ext>
            </a:extLst>
          </p:cNvPr>
          <p:cNvCxnSpPr>
            <a:cxnSpLocks/>
            <a:stCxn id="331" idx="4"/>
            <a:endCxn id="434" idx="0"/>
          </p:cNvCxnSpPr>
          <p:nvPr/>
        </p:nvCxnSpPr>
        <p:spPr>
          <a:xfrm>
            <a:off x="6071845" y="2598369"/>
            <a:ext cx="96569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0193FB89-75DA-78E1-2E1C-A190400A2E98}"/>
              </a:ext>
            </a:extLst>
          </p:cNvPr>
          <p:cNvSpPr/>
          <p:nvPr/>
        </p:nvSpPr>
        <p:spPr>
          <a:xfrm>
            <a:off x="660373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AF47B22E-B460-B7C4-DCE5-2E2D6193B667}"/>
              </a:ext>
            </a:extLst>
          </p:cNvPr>
          <p:cNvSpPr/>
          <p:nvPr/>
        </p:nvSpPr>
        <p:spPr>
          <a:xfrm>
            <a:off x="5665410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5A7E3277-992D-79AB-EFF8-C7A1DBF3102E}"/>
              </a:ext>
            </a:extLst>
          </p:cNvPr>
          <p:cNvSpPr/>
          <p:nvPr/>
        </p:nvSpPr>
        <p:spPr>
          <a:xfrm>
            <a:off x="4730256" y="323427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40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C0C05A72-4AF0-23B8-89F1-08DD2DAEDC2D}"/>
              </a:ext>
            </a:extLst>
          </p:cNvPr>
          <p:cNvCxnSpPr>
            <a:cxnSpLocks/>
            <a:stCxn id="331" idx="4"/>
            <a:endCxn id="436" idx="0"/>
          </p:cNvCxnSpPr>
          <p:nvPr/>
        </p:nvCxnSpPr>
        <p:spPr>
          <a:xfrm flipH="1">
            <a:off x="5164069" y="2598369"/>
            <a:ext cx="907776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0BCC956-48A9-7F2B-F18F-1C3FDE13EC40}"/>
              </a:ext>
            </a:extLst>
          </p:cNvPr>
          <p:cNvCxnSpPr>
            <a:cxnSpLocks/>
            <a:stCxn id="331" idx="4"/>
            <a:endCxn id="435" idx="0"/>
          </p:cNvCxnSpPr>
          <p:nvPr/>
        </p:nvCxnSpPr>
        <p:spPr>
          <a:xfrm>
            <a:off x="6071845" y="2598369"/>
            <a:ext cx="2737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4377EB42-737A-AB63-6B1D-95BD75A2EB01}"/>
              </a:ext>
            </a:extLst>
          </p:cNvPr>
          <p:cNvSpPr txBox="1"/>
          <p:nvPr/>
        </p:nvSpPr>
        <p:spPr>
          <a:xfrm>
            <a:off x="4235116" y="4860759"/>
            <a:ext cx="39466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-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78DDE83-F3F2-F79B-FDF3-7A85758F42E5}"/>
              </a:ext>
            </a:extLst>
          </p:cNvPr>
          <p:cNvSpPr txBox="1"/>
          <p:nvPr/>
        </p:nvSpPr>
        <p:spPr>
          <a:xfrm>
            <a:off x="5815204" y="4860758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=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9394866-B962-27BA-B3AE-05448B07C133}"/>
              </a:ext>
            </a:extLst>
          </p:cNvPr>
          <p:cNvSpPr txBox="1"/>
          <p:nvPr/>
        </p:nvSpPr>
        <p:spPr>
          <a:xfrm>
            <a:off x="3281169" y="6105729"/>
            <a:ext cx="115127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Minuend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1A8B2AA-C09D-8E49-36FA-F46ED145B5C7}"/>
              </a:ext>
            </a:extLst>
          </p:cNvPr>
          <p:cNvSpPr txBox="1"/>
          <p:nvPr/>
        </p:nvSpPr>
        <p:spPr>
          <a:xfrm>
            <a:off x="4730256" y="6105278"/>
            <a:ext cx="147707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Subtrahend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332686-727E-097A-53E5-519F2414C752}"/>
              </a:ext>
            </a:extLst>
          </p:cNvPr>
          <p:cNvSpPr txBox="1"/>
          <p:nvPr/>
        </p:nvSpPr>
        <p:spPr>
          <a:xfrm>
            <a:off x="6921496" y="6105278"/>
            <a:ext cx="133523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Difference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8599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7.40741E-7 L -0.19675 0.4599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844" y="229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2.22222E-6 L 0.01458 0.23889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" y="1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20" dur="20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22222E-6 L 0.15469 0.22662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34" y="113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 animBg="1"/>
      <p:bldP spid="434" grpId="0" animBg="1"/>
      <p:bldP spid="435" grpId="0" animBg="1"/>
      <p:bldP spid="436" grpId="0" animBg="1"/>
      <p:bldP spid="6" grpId="0"/>
      <p:bldP spid="7" grpId="0"/>
      <p:bldP spid="2" grpId="0"/>
      <p:bldP spid="3" grpId="0"/>
      <p:bldP spid="8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A06AB0-8CF3-0122-7415-BE19BDDA64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B7FF163-1B59-02E3-E654-BB1750864B54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10509DCA-DA67-0CEF-D814-5B99D393BA97}"/>
              </a:ext>
            </a:extLst>
          </p:cNvPr>
          <p:cNvSpPr txBox="1"/>
          <p:nvPr/>
        </p:nvSpPr>
        <p:spPr>
          <a:xfrm>
            <a:off x="6036274" y="1362177"/>
            <a:ext cx="515820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Snip/write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How many different subtractions can you write?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EC5E2673-2B5F-276D-9997-63053926662E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A451EA62-7277-3B0E-6D98-E12384A5400E}"/>
              </a:ext>
            </a:extLst>
          </p:cNvPr>
          <p:cNvSpPr/>
          <p:nvPr/>
        </p:nvSpPr>
        <p:spPr>
          <a:xfrm>
            <a:off x="5505961" y="286391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534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3A7084DB-6EC8-CB01-92EF-AC1ED7AE757D}"/>
              </a:ext>
            </a:extLst>
          </p:cNvPr>
          <p:cNvCxnSpPr>
            <a:cxnSpLocks/>
            <a:stCxn id="17" idx="4"/>
            <a:endCxn id="19" idx="0"/>
          </p:cNvCxnSpPr>
          <p:nvPr/>
        </p:nvCxnSpPr>
        <p:spPr>
          <a:xfrm>
            <a:off x="5939774" y="3731539"/>
            <a:ext cx="96569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A60BFF78-270D-5CA7-E250-7014ABCCEE1A}"/>
              </a:ext>
            </a:extLst>
          </p:cNvPr>
          <p:cNvSpPr/>
          <p:nvPr/>
        </p:nvSpPr>
        <p:spPr>
          <a:xfrm>
            <a:off x="6471659" y="436744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0556CE52-A7AD-5DA1-A2AE-A4AD152F87C4}"/>
              </a:ext>
            </a:extLst>
          </p:cNvPr>
          <p:cNvSpPr/>
          <p:nvPr/>
        </p:nvSpPr>
        <p:spPr>
          <a:xfrm>
            <a:off x="5533339" y="436744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2CD0C30B-56A1-2B11-805E-5B37F9100E82}"/>
              </a:ext>
            </a:extLst>
          </p:cNvPr>
          <p:cNvSpPr/>
          <p:nvPr/>
        </p:nvSpPr>
        <p:spPr>
          <a:xfrm>
            <a:off x="4598185" y="4367443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500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A42121-5893-3139-E736-4277D78A5FEA}"/>
              </a:ext>
            </a:extLst>
          </p:cNvPr>
          <p:cNvCxnSpPr>
            <a:cxnSpLocks/>
            <a:stCxn id="17" idx="4"/>
            <a:endCxn id="21" idx="0"/>
          </p:cNvCxnSpPr>
          <p:nvPr/>
        </p:nvCxnSpPr>
        <p:spPr>
          <a:xfrm flipH="1">
            <a:off x="5031998" y="3731539"/>
            <a:ext cx="907776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2CF8D29-8CA7-3C28-9A4C-442EEF0183C6}"/>
              </a:ext>
            </a:extLst>
          </p:cNvPr>
          <p:cNvCxnSpPr>
            <a:cxnSpLocks/>
            <a:stCxn id="17" idx="4"/>
            <a:endCxn id="20" idx="0"/>
          </p:cNvCxnSpPr>
          <p:nvPr/>
        </p:nvCxnSpPr>
        <p:spPr>
          <a:xfrm>
            <a:off x="5939774" y="3731539"/>
            <a:ext cx="27378" cy="63590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AC8FA526-7037-FC49-A4E3-0175F98F0090}"/>
              </a:ext>
            </a:extLst>
          </p:cNvPr>
          <p:cNvSpPr txBox="1"/>
          <p:nvPr/>
        </p:nvSpPr>
        <p:spPr>
          <a:xfrm>
            <a:off x="3316931" y="5397392"/>
            <a:ext cx="44426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___    -    ___    =    ___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ED0A9-52D1-4DDF-7D27-16520AE380C7}"/>
              </a:ext>
            </a:extLst>
          </p:cNvPr>
          <p:cNvSpPr txBox="1"/>
          <p:nvPr/>
        </p:nvSpPr>
        <p:spPr>
          <a:xfrm>
            <a:off x="3281169" y="6105729"/>
            <a:ext cx="115127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Minuend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EEFFC75-8E32-F3E7-8C7E-01B520E19723}"/>
              </a:ext>
            </a:extLst>
          </p:cNvPr>
          <p:cNvSpPr txBox="1"/>
          <p:nvPr/>
        </p:nvSpPr>
        <p:spPr>
          <a:xfrm>
            <a:off x="4730256" y="6105278"/>
            <a:ext cx="147707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Subtrahend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C8E7859-770B-84F7-5E34-BF0D241C7FCC}"/>
              </a:ext>
            </a:extLst>
          </p:cNvPr>
          <p:cNvSpPr txBox="1"/>
          <p:nvPr/>
        </p:nvSpPr>
        <p:spPr>
          <a:xfrm>
            <a:off x="6722129" y="6105278"/>
            <a:ext cx="133523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>
                <a:solidFill>
                  <a:schemeClr val="bg1">
                    <a:lumMod val="50000"/>
                  </a:schemeClr>
                </a:solidFill>
              </a:rPr>
              <a:t>Difference</a:t>
            </a:r>
            <a:endParaRPr lang="en-GB" sz="28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896998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0535FF-492B-C809-F7A2-D3B3E35A28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Location of numbers to 1000.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8EF66F6-51F5-F9D8-5D40-4A62594DC54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1010EC1F-E9C3-711C-7372-B3983D5DB03C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935805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1FED19-BA0E-6458-87F0-DA231732D2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978CF55-9965-0B16-9892-2A7CBEAA9115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E9A4881-1C3E-D2CA-9C2A-12A83D984872}"/>
              </a:ext>
            </a:extLst>
          </p:cNvPr>
          <p:cNvSpPr txBox="1"/>
          <p:nvPr/>
        </p:nvSpPr>
        <p:spPr>
          <a:xfrm>
            <a:off x="6348155" y="1306991"/>
            <a:ext cx="48463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Forwards and backwards in multiples of 100.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64032B1-4361-3E62-ECCC-9BD603879E97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C456505-A37C-911D-01F0-49E629E02EF6}"/>
              </a:ext>
            </a:extLst>
          </p:cNvPr>
          <p:cNvCxnSpPr>
            <a:cxnSpLocks/>
          </p:cNvCxnSpPr>
          <p:nvPr/>
        </p:nvCxnSpPr>
        <p:spPr>
          <a:xfrm>
            <a:off x="61087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B759109-8652-36E1-123F-5E18B7681FF4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BBB53E7A-7DFF-B7CD-7B15-7CBA6016DC46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F27A28F6-1DD9-3310-B55D-FE9D70A1200D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C5DB6247-3A60-6397-B535-6CFE21EFD0A0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71429340-0340-4658-EFF4-CEA13483CF84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6F1FC299-FB9C-9FEB-BCC2-EC7A6412C17F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00B31B38-E85B-6D2F-DD97-9D230A2BC5DC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5A68F8A0-DDAB-96C3-8EB6-E88CCD0AB597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84A99293-7520-7ABB-E5F8-661C4FF7680E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E7741CB9-535E-138E-7291-3B2F455AE5B9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2B6F2FF5-DAE9-F30C-72A3-B7C56F72035D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63D5C802-CA3F-FB73-644C-80DC45637211}"/>
              </a:ext>
            </a:extLst>
          </p:cNvPr>
          <p:cNvSpPr txBox="1"/>
          <p:nvPr/>
        </p:nvSpPr>
        <p:spPr>
          <a:xfrm>
            <a:off x="2415418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33C597CC-0E2A-9034-9189-34C2FCE48ADF}"/>
              </a:ext>
            </a:extLst>
          </p:cNvPr>
          <p:cNvSpPr txBox="1"/>
          <p:nvPr/>
        </p:nvSpPr>
        <p:spPr>
          <a:xfrm>
            <a:off x="3457242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A4390C10-DB3E-97F2-E394-4F70FB6B4AD4}"/>
              </a:ext>
            </a:extLst>
          </p:cNvPr>
          <p:cNvSpPr txBox="1"/>
          <p:nvPr/>
        </p:nvSpPr>
        <p:spPr>
          <a:xfrm>
            <a:off x="4531289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910DB1D9-4507-28FF-0DFB-3C01435FE7A3}"/>
              </a:ext>
            </a:extLst>
          </p:cNvPr>
          <p:cNvSpPr txBox="1"/>
          <p:nvPr/>
        </p:nvSpPr>
        <p:spPr>
          <a:xfrm>
            <a:off x="5650329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A4F27F08-3338-F44F-1821-C91CCC296596}"/>
              </a:ext>
            </a:extLst>
          </p:cNvPr>
          <p:cNvSpPr txBox="1"/>
          <p:nvPr/>
        </p:nvSpPr>
        <p:spPr>
          <a:xfrm>
            <a:off x="6736261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9F9CC28D-15BC-C233-E035-FF1C64C3E5AC}"/>
              </a:ext>
            </a:extLst>
          </p:cNvPr>
          <p:cNvSpPr txBox="1"/>
          <p:nvPr/>
        </p:nvSpPr>
        <p:spPr>
          <a:xfrm>
            <a:off x="7849269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7549CF7-1582-9C8F-01B0-DEDA042BCD45}"/>
              </a:ext>
            </a:extLst>
          </p:cNvPr>
          <p:cNvSpPr txBox="1"/>
          <p:nvPr/>
        </p:nvSpPr>
        <p:spPr>
          <a:xfrm>
            <a:off x="8960901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09C3CEF5-97D2-56BA-EC27-AF516469A5BF}"/>
              </a:ext>
            </a:extLst>
          </p:cNvPr>
          <p:cNvSpPr txBox="1"/>
          <p:nvPr/>
        </p:nvSpPr>
        <p:spPr>
          <a:xfrm>
            <a:off x="10058458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88AF57CE-14EE-0B05-DC1B-B76E54F27592}"/>
              </a:ext>
            </a:extLst>
          </p:cNvPr>
          <p:cNvSpPr txBox="1"/>
          <p:nvPr/>
        </p:nvSpPr>
        <p:spPr>
          <a:xfrm>
            <a:off x="11081776" y="4031013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0F351E0D-3C80-AF51-91DD-7DC648F35064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60363FB8-45C4-6959-24ED-28B7036DC667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22F020A2-229B-918C-BE33-B2F5AF339BC3}"/>
              </a:ext>
            </a:extLst>
          </p:cNvPr>
          <p:cNvCxnSpPr>
            <a:cxnSpLocks/>
          </p:cNvCxnSpPr>
          <p:nvPr/>
        </p:nvCxnSpPr>
        <p:spPr>
          <a:xfrm>
            <a:off x="7213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9FDA7341-1AB3-7A5C-D4E4-30D4597F40C2}"/>
              </a:ext>
            </a:extLst>
          </p:cNvPr>
          <p:cNvCxnSpPr>
            <a:cxnSpLocks/>
          </p:cNvCxnSpPr>
          <p:nvPr/>
        </p:nvCxnSpPr>
        <p:spPr>
          <a:xfrm>
            <a:off x="8318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5F18F44B-FA65-B663-EBBF-B9E630E5286F}"/>
              </a:ext>
            </a:extLst>
          </p:cNvPr>
          <p:cNvCxnSpPr>
            <a:cxnSpLocks/>
          </p:cNvCxnSpPr>
          <p:nvPr/>
        </p:nvCxnSpPr>
        <p:spPr>
          <a:xfrm>
            <a:off x="9422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5DBC82BF-6F17-6591-FBAE-63F7FED4C86E}"/>
              </a:ext>
            </a:extLst>
          </p:cNvPr>
          <p:cNvCxnSpPr>
            <a:cxnSpLocks/>
          </p:cNvCxnSpPr>
          <p:nvPr/>
        </p:nvCxnSpPr>
        <p:spPr>
          <a:xfrm>
            <a:off x="1052760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5E6B4FD8-751C-8A82-94CD-685548A2DA8D}"/>
              </a:ext>
            </a:extLst>
          </p:cNvPr>
          <p:cNvCxnSpPr>
            <a:cxnSpLocks/>
          </p:cNvCxnSpPr>
          <p:nvPr/>
        </p:nvCxnSpPr>
        <p:spPr>
          <a:xfrm>
            <a:off x="116323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FC68DFB1-A038-F6E0-3FD8-179787FAE224}"/>
              </a:ext>
            </a:extLst>
          </p:cNvPr>
          <p:cNvCxnSpPr>
            <a:cxnSpLocks/>
          </p:cNvCxnSpPr>
          <p:nvPr/>
        </p:nvCxnSpPr>
        <p:spPr>
          <a:xfrm>
            <a:off x="13841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4BF00C0D-640A-3950-D7C9-AF11CD638997}"/>
              </a:ext>
            </a:extLst>
          </p:cNvPr>
          <p:cNvCxnSpPr>
            <a:cxnSpLocks/>
          </p:cNvCxnSpPr>
          <p:nvPr/>
        </p:nvCxnSpPr>
        <p:spPr>
          <a:xfrm>
            <a:off x="14946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8A1F2794-1948-03EE-543F-27CE27A73134}"/>
              </a:ext>
            </a:extLst>
          </p:cNvPr>
          <p:cNvCxnSpPr>
            <a:cxnSpLocks/>
          </p:cNvCxnSpPr>
          <p:nvPr/>
        </p:nvCxnSpPr>
        <p:spPr>
          <a:xfrm>
            <a:off x="12737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05EC132B-8E76-B02E-4E3E-D1FFEDA25ECF}"/>
              </a:ext>
            </a:extLst>
          </p:cNvPr>
          <p:cNvCxnSpPr>
            <a:cxnSpLocks/>
          </p:cNvCxnSpPr>
          <p:nvPr/>
        </p:nvCxnSpPr>
        <p:spPr>
          <a:xfrm>
            <a:off x="16994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D2225340-CF05-1B2C-98D8-70EAE2149ECA}"/>
              </a:ext>
            </a:extLst>
          </p:cNvPr>
          <p:cNvCxnSpPr>
            <a:cxnSpLocks/>
          </p:cNvCxnSpPr>
          <p:nvPr/>
        </p:nvCxnSpPr>
        <p:spPr>
          <a:xfrm>
            <a:off x="18099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FC30A722-B8F7-A6F8-E415-1D8E3C931CE9}"/>
              </a:ext>
            </a:extLst>
          </p:cNvPr>
          <p:cNvCxnSpPr>
            <a:cxnSpLocks/>
          </p:cNvCxnSpPr>
          <p:nvPr/>
        </p:nvCxnSpPr>
        <p:spPr>
          <a:xfrm>
            <a:off x="19203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F128FBDA-60C3-57DB-D351-742E92148A4A}"/>
              </a:ext>
            </a:extLst>
          </p:cNvPr>
          <p:cNvCxnSpPr>
            <a:cxnSpLocks/>
          </p:cNvCxnSpPr>
          <p:nvPr/>
        </p:nvCxnSpPr>
        <p:spPr>
          <a:xfrm>
            <a:off x="203086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66E2D6E5-7D83-3523-8215-C7FB6F755828}"/>
              </a:ext>
            </a:extLst>
          </p:cNvPr>
          <p:cNvCxnSpPr>
            <a:cxnSpLocks/>
          </p:cNvCxnSpPr>
          <p:nvPr/>
        </p:nvCxnSpPr>
        <p:spPr>
          <a:xfrm>
            <a:off x="2141332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878FD578-1B1A-6EFA-26A2-6FD7E96ABE77}"/>
              </a:ext>
            </a:extLst>
          </p:cNvPr>
          <p:cNvCxnSpPr>
            <a:cxnSpLocks/>
          </p:cNvCxnSpPr>
          <p:nvPr/>
        </p:nvCxnSpPr>
        <p:spPr>
          <a:xfrm>
            <a:off x="22518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FD1CAE7F-04B2-5FBE-9C68-2CD239BE2246}"/>
              </a:ext>
            </a:extLst>
          </p:cNvPr>
          <p:cNvCxnSpPr>
            <a:cxnSpLocks/>
          </p:cNvCxnSpPr>
          <p:nvPr/>
        </p:nvCxnSpPr>
        <p:spPr>
          <a:xfrm>
            <a:off x="24727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860E511A-A25C-C70F-8B19-68ED793A7FFC}"/>
              </a:ext>
            </a:extLst>
          </p:cNvPr>
          <p:cNvCxnSpPr>
            <a:cxnSpLocks/>
          </p:cNvCxnSpPr>
          <p:nvPr/>
        </p:nvCxnSpPr>
        <p:spPr>
          <a:xfrm>
            <a:off x="258322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C01B7495-5800-AB04-DD7B-21B4970B3A3A}"/>
              </a:ext>
            </a:extLst>
          </p:cNvPr>
          <p:cNvCxnSpPr>
            <a:cxnSpLocks/>
          </p:cNvCxnSpPr>
          <p:nvPr/>
        </p:nvCxnSpPr>
        <p:spPr>
          <a:xfrm>
            <a:off x="23622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2F1D9DC8-257E-E1E3-A3E9-3A61E19593CB}"/>
              </a:ext>
            </a:extLst>
          </p:cNvPr>
          <p:cNvCxnSpPr>
            <a:cxnSpLocks/>
          </p:cNvCxnSpPr>
          <p:nvPr/>
        </p:nvCxnSpPr>
        <p:spPr>
          <a:xfrm>
            <a:off x="282067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8FD8C24B-1293-07FA-BBD9-DB6DD918A60D}"/>
              </a:ext>
            </a:extLst>
          </p:cNvPr>
          <p:cNvCxnSpPr>
            <a:cxnSpLocks/>
          </p:cNvCxnSpPr>
          <p:nvPr/>
        </p:nvCxnSpPr>
        <p:spPr>
          <a:xfrm>
            <a:off x="293114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9C39C927-8216-BF54-51B2-3CEBDF999056}"/>
              </a:ext>
            </a:extLst>
          </p:cNvPr>
          <p:cNvCxnSpPr>
            <a:cxnSpLocks/>
          </p:cNvCxnSpPr>
          <p:nvPr/>
        </p:nvCxnSpPr>
        <p:spPr>
          <a:xfrm>
            <a:off x="304161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77AA4530-F2AC-A71A-FDE9-58A778EF2CA7}"/>
              </a:ext>
            </a:extLst>
          </p:cNvPr>
          <p:cNvCxnSpPr>
            <a:cxnSpLocks/>
          </p:cNvCxnSpPr>
          <p:nvPr/>
        </p:nvCxnSpPr>
        <p:spPr>
          <a:xfrm>
            <a:off x="315208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790C6312-59D9-A392-5145-6ED7DE5E4610}"/>
              </a:ext>
            </a:extLst>
          </p:cNvPr>
          <p:cNvCxnSpPr>
            <a:cxnSpLocks/>
          </p:cNvCxnSpPr>
          <p:nvPr/>
        </p:nvCxnSpPr>
        <p:spPr>
          <a:xfrm>
            <a:off x="3262560" y="367226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07792149-14E6-84DD-D340-9164875866FF}"/>
              </a:ext>
            </a:extLst>
          </p:cNvPr>
          <p:cNvCxnSpPr>
            <a:cxnSpLocks/>
          </p:cNvCxnSpPr>
          <p:nvPr/>
        </p:nvCxnSpPr>
        <p:spPr>
          <a:xfrm>
            <a:off x="337303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6317AD97-B9C0-4C9A-363C-A64E90235D68}"/>
              </a:ext>
            </a:extLst>
          </p:cNvPr>
          <p:cNvCxnSpPr>
            <a:cxnSpLocks/>
          </p:cNvCxnSpPr>
          <p:nvPr/>
        </p:nvCxnSpPr>
        <p:spPr>
          <a:xfrm>
            <a:off x="359397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E30C5F56-9DA5-8898-834F-37D9A7A2CE38}"/>
              </a:ext>
            </a:extLst>
          </p:cNvPr>
          <p:cNvCxnSpPr>
            <a:cxnSpLocks/>
          </p:cNvCxnSpPr>
          <p:nvPr/>
        </p:nvCxnSpPr>
        <p:spPr>
          <a:xfrm>
            <a:off x="370444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9368461C-5B23-BAFD-6309-336A6D248E3E}"/>
              </a:ext>
            </a:extLst>
          </p:cNvPr>
          <p:cNvCxnSpPr>
            <a:cxnSpLocks/>
          </p:cNvCxnSpPr>
          <p:nvPr/>
        </p:nvCxnSpPr>
        <p:spPr>
          <a:xfrm>
            <a:off x="348350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63C64B0E-01B0-ED60-414D-0A0A1F874187}"/>
              </a:ext>
            </a:extLst>
          </p:cNvPr>
          <p:cNvCxnSpPr>
            <a:cxnSpLocks/>
          </p:cNvCxnSpPr>
          <p:nvPr/>
        </p:nvCxnSpPr>
        <p:spPr>
          <a:xfrm>
            <a:off x="388747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325112AA-1720-F928-7602-354B50509F82}"/>
              </a:ext>
            </a:extLst>
          </p:cNvPr>
          <p:cNvCxnSpPr>
            <a:cxnSpLocks/>
          </p:cNvCxnSpPr>
          <p:nvPr/>
        </p:nvCxnSpPr>
        <p:spPr>
          <a:xfrm>
            <a:off x="399794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735D096-CF01-CFDD-67B8-E71A74ECB58C}"/>
              </a:ext>
            </a:extLst>
          </p:cNvPr>
          <p:cNvCxnSpPr>
            <a:cxnSpLocks/>
          </p:cNvCxnSpPr>
          <p:nvPr/>
        </p:nvCxnSpPr>
        <p:spPr>
          <a:xfrm>
            <a:off x="410841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387568B5-DDE9-E2BD-B584-0816A36DFED9}"/>
              </a:ext>
            </a:extLst>
          </p:cNvPr>
          <p:cNvCxnSpPr>
            <a:cxnSpLocks/>
          </p:cNvCxnSpPr>
          <p:nvPr/>
        </p:nvCxnSpPr>
        <p:spPr>
          <a:xfrm>
            <a:off x="421888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E5B9B658-9ADF-4742-9A2B-E05C2BB48306}"/>
              </a:ext>
            </a:extLst>
          </p:cNvPr>
          <p:cNvCxnSpPr>
            <a:cxnSpLocks/>
          </p:cNvCxnSpPr>
          <p:nvPr/>
        </p:nvCxnSpPr>
        <p:spPr>
          <a:xfrm>
            <a:off x="4329360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30619D5E-5A34-E772-51F0-18BA2275433C}"/>
              </a:ext>
            </a:extLst>
          </p:cNvPr>
          <p:cNvCxnSpPr>
            <a:cxnSpLocks/>
          </p:cNvCxnSpPr>
          <p:nvPr/>
        </p:nvCxnSpPr>
        <p:spPr>
          <a:xfrm>
            <a:off x="443983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7CADD3F9-7613-E893-D130-F7A37E0028E0}"/>
              </a:ext>
            </a:extLst>
          </p:cNvPr>
          <p:cNvCxnSpPr>
            <a:cxnSpLocks/>
          </p:cNvCxnSpPr>
          <p:nvPr/>
        </p:nvCxnSpPr>
        <p:spPr>
          <a:xfrm>
            <a:off x="466077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D4176E1A-A1CA-1CC5-9503-95B45E0D2FC3}"/>
              </a:ext>
            </a:extLst>
          </p:cNvPr>
          <p:cNvCxnSpPr>
            <a:cxnSpLocks/>
          </p:cNvCxnSpPr>
          <p:nvPr/>
        </p:nvCxnSpPr>
        <p:spPr>
          <a:xfrm>
            <a:off x="477124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74F40638-11C2-D791-6951-A3DD2A5D9979}"/>
              </a:ext>
            </a:extLst>
          </p:cNvPr>
          <p:cNvCxnSpPr>
            <a:cxnSpLocks/>
          </p:cNvCxnSpPr>
          <p:nvPr/>
        </p:nvCxnSpPr>
        <p:spPr>
          <a:xfrm>
            <a:off x="455030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CCE98A5C-F3D0-1CBB-4C2E-A8F170B841DB}"/>
              </a:ext>
            </a:extLst>
          </p:cNvPr>
          <p:cNvCxnSpPr>
            <a:cxnSpLocks/>
          </p:cNvCxnSpPr>
          <p:nvPr/>
        </p:nvCxnSpPr>
        <p:spPr>
          <a:xfrm>
            <a:off x="500597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0E78EA4B-7BB5-EBD6-2EA3-612F3DC18996}"/>
              </a:ext>
            </a:extLst>
          </p:cNvPr>
          <p:cNvCxnSpPr>
            <a:cxnSpLocks/>
          </p:cNvCxnSpPr>
          <p:nvPr/>
        </p:nvCxnSpPr>
        <p:spPr>
          <a:xfrm>
            <a:off x="511645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95D5E82C-8FE9-D17B-4A5B-523014A21ADF}"/>
              </a:ext>
            </a:extLst>
          </p:cNvPr>
          <p:cNvCxnSpPr>
            <a:cxnSpLocks/>
          </p:cNvCxnSpPr>
          <p:nvPr/>
        </p:nvCxnSpPr>
        <p:spPr>
          <a:xfrm>
            <a:off x="522692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3FBE9A88-57AB-BB64-3978-8833A0E1E3CB}"/>
              </a:ext>
            </a:extLst>
          </p:cNvPr>
          <p:cNvCxnSpPr>
            <a:cxnSpLocks/>
          </p:cNvCxnSpPr>
          <p:nvPr/>
        </p:nvCxnSpPr>
        <p:spPr>
          <a:xfrm>
            <a:off x="533739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AD36CFA7-A416-372C-02AE-D778D00FCD71}"/>
              </a:ext>
            </a:extLst>
          </p:cNvPr>
          <p:cNvCxnSpPr>
            <a:cxnSpLocks/>
          </p:cNvCxnSpPr>
          <p:nvPr/>
        </p:nvCxnSpPr>
        <p:spPr>
          <a:xfrm>
            <a:off x="5447866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F057F82C-C056-3C2A-6B0B-C21A89883C4B}"/>
              </a:ext>
            </a:extLst>
          </p:cNvPr>
          <p:cNvCxnSpPr>
            <a:cxnSpLocks/>
          </p:cNvCxnSpPr>
          <p:nvPr/>
        </p:nvCxnSpPr>
        <p:spPr>
          <a:xfrm>
            <a:off x="555833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7C4ACFB0-089D-48C3-6D21-270A47963150}"/>
              </a:ext>
            </a:extLst>
          </p:cNvPr>
          <p:cNvCxnSpPr>
            <a:cxnSpLocks/>
          </p:cNvCxnSpPr>
          <p:nvPr/>
        </p:nvCxnSpPr>
        <p:spPr>
          <a:xfrm>
            <a:off x="577928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08B3A88B-09DF-DDA1-918E-42BA48485CDD}"/>
              </a:ext>
            </a:extLst>
          </p:cNvPr>
          <p:cNvCxnSpPr>
            <a:cxnSpLocks/>
          </p:cNvCxnSpPr>
          <p:nvPr/>
        </p:nvCxnSpPr>
        <p:spPr>
          <a:xfrm>
            <a:off x="588975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CF22C1A0-E537-A772-7A94-F572CD027AD5}"/>
              </a:ext>
            </a:extLst>
          </p:cNvPr>
          <p:cNvCxnSpPr>
            <a:cxnSpLocks/>
          </p:cNvCxnSpPr>
          <p:nvPr/>
        </p:nvCxnSpPr>
        <p:spPr>
          <a:xfrm>
            <a:off x="566881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A3802F61-BEB1-0CC0-B6C9-2AA43B21607E}"/>
              </a:ext>
            </a:extLst>
          </p:cNvPr>
          <p:cNvCxnSpPr>
            <a:cxnSpLocks/>
          </p:cNvCxnSpPr>
          <p:nvPr/>
        </p:nvCxnSpPr>
        <p:spPr>
          <a:xfrm>
            <a:off x="609454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5D5D1F90-D4E7-B9EF-C277-B20893F7BB71}"/>
              </a:ext>
            </a:extLst>
          </p:cNvPr>
          <p:cNvCxnSpPr>
            <a:cxnSpLocks/>
          </p:cNvCxnSpPr>
          <p:nvPr/>
        </p:nvCxnSpPr>
        <p:spPr>
          <a:xfrm>
            <a:off x="620502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C18E0674-2ACA-5195-B41E-EE735582D1F9}"/>
              </a:ext>
            </a:extLst>
          </p:cNvPr>
          <p:cNvCxnSpPr>
            <a:cxnSpLocks/>
          </p:cNvCxnSpPr>
          <p:nvPr/>
        </p:nvCxnSpPr>
        <p:spPr>
          <a:xfrm>
            <a:off x="631549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8C9A8C9-2026-2982-FB7E-5C949336FF1A}"/>
              </a:ext>
            </a:extLst>
          </p:cNvPr>
          <p:cNvCxnSpPr>
            <a:cxnSpLocks/>
          </p:cNvCxnSpPr>
          <p:nvPr/>
        </p:nvCxnSpPr>
        <p:spPr>
          <a:xfrm>
            <a:off x="642596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ADD233A4-C271-20D9-CE87-8EA47CD97C0E}"/>
              </a:ext>
            </a:extLst>
          </p:cNvPr>
          <p:cNvCxnSpPr>
            <a:cxnSpLocks/>
          </p:cNvCxnSpPr>
          <p:nvPr/>
        </p:nvCxnSpPr>
        <p:spPr>
          <a:xfrm>
            <a:off x="6536437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CB555F2D-6F9E-9CA5-8EDB-949F57FADE3F}"/>
              </a:ext>
            </a:extLst>
          </p:cNvPr>
          <p:cNvCxnSpPr>
            <a:cxnSpLocks/>
          </p:cNvCxnSpPr>
          <p:nvPr/>
        </p:nvCxnSpPr>
        <p:spPr>
          <a:xfrm>
            <a:off x="664690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B99BA0B3-B061-D724-6B2A-8D4794D4957E}"/>
              </a:ext>
            </a:extLst>
          </p:cNvPr>
          <p:cNvCxnSpPr>
            <a:cxnSpLocks/>
          </p:cNvCxnSpPr>
          <p:nvPr/>
        </p:nvCxnSpPr>
        <p:spPr>
          <a:xfrm>
            <a:off x="686785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E4BCAB0A-D75E-FE15-D950-86AB1F91F560}"/>
              </a:ext>
            </a:extLst>
          </p:cNvPr>
          <p:cNvCxnSpPr>
            <a:cxnSpLocks/>
          </p:cNvCxnSpPr>
          <p:nvPr/>
        </p:nvCxnSpPr>
        <p:spPr>
          <a:xfrm>
            <a:off x="697832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EFC424EB-FCCF-5943-90F2-F28D0D1E30AF}"/>
              </a:ext>
            </a:extLst>
          </p:cNvPr>
          <p:cNvCxnSpPr>
            <a:cxnSpLocks/>
          </p:cNvCxnSpPr>
          <p:nvPr/>
        </p:nvCxnSpPr>
        <p:spPr>
          <a:xfrm>
            <a:off x="675738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0DC69B64-6069-D067-9D23-260D93B988C9}"/>
              </a:ext>
            </a:extLst>
          </p:cNvPr>
          <p:cNvCxnSpPr>
            <a:cxnSpLocks/>
          </p:cNvCxnSpPr>
          <p:nvPr/>
        </p:nvCxnSpPr>
        <p:spPr>
          <a:xfrm>
            <a:off x="718312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EEB2810D-FA1E-0754-E2FB-7F0610677F6A}"/>
              </a:ext>
            </a:extLst>
          </p:cNvPr>
          <p:cNvCxnSpPr>
            <a:cxnSpLocks/>
          </p:cNvCxnSpPr>
          <p:nvPr/>
        </p:nvCxnSpPr>
        <p:spPr>
          <a:xfrm>
            <a:off x="729359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164104A7-AEED-5BC7-3980-A8BD4DD909A9}"/>
              </a:ext>
            </a:extLst>
          </p:cNvPr>
          <p:cNvCxnSpPr>
            <a:cxnSpLocks/>
          </p:cNvCxnSpPr>
          <p:nvPr/>
        </p:nvCxnSpPr>
        <p:spPr>
          <a:xfrm>
            <a:off x="740406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809789F7-C0DE-AE3C-4AF0-9DBF4E3BE2C8}"/>
              </a:ext>
            </a:extLst>
          </p:cNvPr>
          <p:cNvCxnSpPr>
            <a:cxnSpLocks/>
          </p:cNvCxnSpPr>
          <p:nvPr/>
        </p:nvCxnSpPr>
        <p:spPr>
          <a:xfrm>
            <a:off x="751453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BF2CA71D-7D41-F348-08F8-E56DF36C5FCE}"/>
              </a:ext>
            </a:extLst>
          </p:cNvPr>
          <p:cNvCxnSpPr>
            <a:cxnSpLocks/>
          </p:cNvCxnSpPr>
          <p:nvPr/>
        </p:nvCxnSpPr>
        <p:spPr>
          <a:xfrm>
            <a:off x="7625010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836147A9-3A00-4D3F-CE87-10E033C7F833}"/>
              </a:ext>
            </a:extLst>
          </p:cNvPr>
          <p:cNvCxnSpPr>
            <a:cxnSpLocks/>
          </p:cNvCxnSpPr>
          <p:nvPr/>
        </p:nvCxnSpPr>
        <p:spPr>
          <a:xfrm>
            <a:off x="773548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6F7FDB6A-F664-3283-8364-1778466C8926}"/>
              </a:ext>
            </a:extLst>
          </p:cNvPr>
          <p:cNvCxnSpPr>
            <a:cxnSpLocks/>
          </p:cNvCxnSpPr>
          <p:nvPr/>
        </p:nvCxnSpPr>
        <p:spPr>
          <a:xfrm>
            <a:off x="795642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097A5EDB-E8F8-0874-7D22-3920279AC1B3}"/>
              </a:ext>
            </a:extLst>
          </p:cNvPr>
          <p:cNvCxnSpPr>
            <a:cxnSpLocks/>
          </p:cNvCxnSpPr>
          <p:nvPr/>
        </p:nvCxnSpPr>
        <p:spPr>
          <a:xfrm>
            <a:off x="806689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7714A496-0B61-3EE6-08F7-057DD96BBE30}"/>
              </a:ext>
            </a:extLst>
          </p:cNvPr>
          <p:cNvCxnSpPr>
            <a:cxnSpLocks/>
          </p:cNvCxnSpPr>
          <p:nvPr/>
        </p:nvCxnSpPr>
        <p:spPr>
          <a:xfrm>
            <a:off x="784595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DF8433C6-BCA7-311F-67CB-150F3D9D6B68}"/>
              </a:ext>
            </a:extLst>
          </p:cNvPr>
          <p:cNvCxnSpPr>
            <a:cxnSpLocks/>
          </p:cNvCxnSpPr>
          <p:nvPr/>
        </p:nvCxnSpPr>
        <p:spPr>
          <a:xfrm>
            <a:off x="827169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B8D4F559-4A57-DA18-DDD9-DD9B00E2F2B0}"/>
              </a:ext>
            </a:extLst>
          </p:cNvPr>
          <p:cNvCxnSpPr>
            <a:cxnSpLocks/>
          </p:cNvCxnSpPr>
          <p:nvPr/>
        </p:nvCxnSpPr>
        <p:spPr>
          <a:xfrm>
            <a:off x="838216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4C6BAC3F-83DF-7A22-BEDD-4A94936E0551}"/>
              </a:ext>
            </a:extLst>
          </p:cNvPr>
          <p:cNvCxnSpPr>
            <a:cxnSpLocks/>
          </p:cNvCxnSpPr>
          <p:nvPr/>
        </p:nvCxnSpPr>
        <p:spPr>
          <a:xfrm>
            <a:off x="849263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C2266FF9-0F3C-4A60-7E83-2E37431A198F}"/>
              </a:ext>
            </a:extLst>
          </p:cNvPr>
          <p:cNvCxnSpPr>
            <a:cxnSpLocks/>
          </p:cNvCxnSpPr>
          <p:nvPr/>
        </p:nvCxnSpPr>
        <p:spPr>
          <a:xfrm>
            <a:off x="860311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05ACA7E8-97E3-35F0-57B1-BCFFFF2C1926}"/>
              </a:ext>
            </a:extLst>
          </p:cNvPr>
          <p:cNvCxnSpPr>
            <a:cxnSpLocks/>
          </p:cNvCxnSpPr>
          <p:nvPr/>
        </p:nvCxnSpPr>
        <p:spPr>
          <a:xfrm>
            <a:off x="8713583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D1CA4CC8-C66E-55C0-703D-5333DC553B34}"/>
              </a:ext>
            </a:extLst>
          </p:cNvPr>
          <p:cNvCxnSpPr>
            <a:cxnSpLocks/>
          </p:cNvCxnSpPr>
          <p:nvPr/>
        </p:nvCxnSpPr>
        <p:spPr>
          <a:xfrm>
            <a:off x="882405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B9F77E35-69DE-735B-A8A8-3CB86E05C119}"/>
              </a:ext>
            </a:extLst>
          </p:cNvPr>
          <p:cNvCxnSpPr>
            <a:cxnSpLocks/>
          </p:cNvCxnSpPr>
          <p:nvPr/>
        </p:nvCxnSpPr>
        <p:spPr>
          <a:xfrm>
            <a:off x="904499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81638F65-DA36-E392-3780-4171E3609D72}"/>
              </a:ext>
            </a:extLst>
          </p:cNvPr>
          <p:cNvCxnSpPr>
            <a:cxnSpLocks/>
          </p:cNvCxnSpPr>
          <p:nvPr/>
        </p:nvCxnSpPr>
        <p:spPr>
          <a:xfrm>
            <a:off x="915547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849E751D-67EE-CD83-88A4-2826CDB34C95}"/>
              </a:ext>
            </a:extLst>
          </p:cNvPr>
          <p:cNvCxnSpPr>
            <a:cxnSpLocks/>
          </p:cNvCxnSpPr>
          <p:nvPr/>
        </p:nvCxnSpPr>
        <p:spPr>
          <a:xfrm>
            <a:off x="893452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9461BCF3-06EA-8191-8D37-7E3A6C8227B3}"/>
              </a:ext>
            </a:extLst>
          </p:cNvPr>
          <p:cNvCxnSpPr>
            <a:cxnSpLocks/>
          </p:cNvCxnSpPr>
          <p:nvPr/>
        </p:nvCxnSpPr>
        <p:spPr>
          <a:xfrm>
            <a:off x="940380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E235663C-FF92-DFE6-8020-8F6A0C9B1AA7}"/>
              </a:ext>
            </a:extLst>
          </p:cNvPr>
          <p:cNvCxnSpPr>
            <a:cxnSpLocks/>
          </p:cNvCxnSpPr>
          <p:nvPr/>
        </p:nvCxnSpPr>
        <p:spPr>
          <a:xfrm>
            <a:off x="951428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5530694D-3961-CEA6-FB1F-5DBFEA1A28C2}"/>
              </a:ext>
            </a:extLst>
          </p:cNvPr>
          <p:cNvCxnSpPr>
            <a:cxnSpLocks/>
          </p:cNvCxnSpPr>
          <p:nvPr/>
        </p:nvCxnSpPr>
        <p:spPr>
          <a:xfrm>
            <a:off x="962475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995D14E7-357A-C662-7D4C-ED4BDE66B908}"/>
              </a:ext>
            </a:extLst>
          </p:cNvPr>
          <p:cNvCxnSpPr>
            <a:cxnSpLocks/>
          </p:cNvCxnSpPr>
          <p:nvPr/>
        </p:nvCxnSpPr>
        <p:spPr>
          <a:xfrm>
            <a:off x="973522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F7252D45-00A6-515C-31BD-83ED044BC1A9}"/>
              </a:ext>
            </a:extLst>
          </p:cNvPr>
          <p:cNvCxnSpPr>
            <a:cxnSpLocks/>
          </p:cNvCxnSpPr>
          <p:nvPr/>
        </p:nvCxnSpPr>
        <p:spPr>
          <a:xfrm>
            <a:off x="9845696" y="37012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E57426E9-67AC-F8AF-8500-E59B1C06687D}"/>
              </a:ext>
            </a:extLst>
          </p:cNvPr>
          <p:cNvCxnSpPr>
            <a:cxnSpLocks/>
          </p:cNvCxnSpPr>
          <p:nvPr/>
        </p:nvCxnSpPr>
        <p:spPr>
          <a:xfrm>
            <a:off x="995616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186F6BBD-2E23-9605-AF88-971BD702A7AA}"/>
              </a:ext>
            </a:extLst>
          </p:cNvPr>
          <p:cNvCxnSpPr>
            <a:cxnSpLocks/>
          </p:cNvCxnSpPr>
          <p:nvPr/>
        </p:nvCxnSpPr>
        <p:spPr>
          <a:xfrm>
            <a:off x="1017711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81FA4F3D-42D4-7FA5-79F0-A2E1620E67AC}"/>
              </a:ext>
            </a:extLst>
          </p:cNvPr>
          <p:cNvCxnSpPr>
            <a:cxnSpLocks/>
          </p:cNvCxnSpPr>
          <p:nvPr/>
        </p:nvCxnSpPr>
        <p:spPr>
          <a:xfrm>
            <a:off x="1028758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255CD3A3-063D-FEED-C58A-7A81FEA37CD0}"/>
              </a:ext>
            </a:extLst>
          </p:cNvPr>
          <p:cNvCxnSpPr>
            <a:cxnSpLocks/>
          </p:cNvCxnSpPr>
          <p:nvPr/>
        </p:nvCxnSpPr>
        <p:spPr>
          <a:xfrm>
            <a:off x="1006664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B838D84B-B617-8706-D116-B3FDCB75DFA9}"/>
              </a:ext>
            </a:extLst>
          </p:cNvPr>
          <p:cNvCxnSpPr>
            <a:cxnSpLocks/>
          </p:cNvCxnSpPr>
          <p:nvPr/>
        </p:nvCxnSpPr>
        <p:spPr>
          <a:xfrm>
            <a:off x="1047889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F7CB8B04-C7DD-4861-17B4-B0BA0BEE6B1D}"/>
              </a:ext>
            </a:extLst>
          </p:cNvPr>
          <p:cNvCxnSpPr>
            <a:cxnSpLocks/>
          </p:cNvCxnSpPr>
          <p:nvPr/>
        </p:nvCxnSpPr>
        <p:spPr>
          <a:xfrm>
            <a:off x="1058936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89D22A7A-C9E9-5C61-D868-D0FE8FD2D99C}"/>
              </a:ext>
            </a:extLst>
          </p:cNvPr>
          <p:cNvCxnSpPr>
            <a:cxnSpLocks/>
          </p:cNvCxnSpPr>
          <p:nvPr/>
        </p:nvCxnSpPr>
        <p:spPr>
          <a:xfrm>
            <a:off x="1069984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9C01F2B2-1A79-C725-5458-41789CFB02EE}"/>
              </a:ext>
            </a:extLst>
          </p:cNvPr>
          <p:cNvCxnSpPr>
            <a:cxnSpLocks/>
          </p:cNvCxnSpPr>
          <p:nvPr/>
        </p:nvCxnSpPr>
        <p:spPr>
          <a:xfrm>
            <a:off x="1081031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48342911-0679-430F-0942-61027C9DA1E7}"/>
              </a:ext>
            </a:extLst>
          </p:cNvPr>
          <p:cNvCxnSpPr>
            <a:cxnSpLocks/>
          </p:cNvCxnSpPr>
          <p:nvPr/>
        </p:nvCxnSpPr>
        <p:spPr>
          <a:xfrm>
            <a:off x="10920785" y="369041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8655766-4227-2ACA-0A4F-A4EA4709C31F}"/>
              </a:ext>
            </a:extLst>
          </p:cNvPr>
          <p:cNvCxnSpPr>
            <a:cxnSpLocks/>
          </p:cNvCxnSpPr>
          <p:nvPr/>
        </p:nvCxnSpPr>
        <p:spPr>
          <a:xfrm>
            <a:off x="1103125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5EB4CFC3-8ECA-CE37-B20B-6B38AA5FE568}"/>
              </a:ext>
            </a:extLst>
          </p:cNvPr>
          <p:cNvCxnSpPr>
            <a:cxnSpLocks/>
          </p:cNvCxnSpPr>
          <p:nvPr/>
        </p:nvCxnSpPr>
        <p:spPr>
          <a:xfrm>
            <a:off x="1125220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CCFF998C-6AEB-9384-AC52-70A47902538D}"/>
              </a:ext>
            </a:extLst>
          </p:cNvPr>
          <p:cNvCxnSpPr>
            <a:cxnSpLocks/>
          </p:cNvCxnSpPr>
          <p:nvPr/>
        </p:nvCxnSpPr>
        <p:spPr>
          <a:xfrm>
            <a:off x="1136267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6E8E4476-AEF3-791F-3DB7-80EA8608A5AF}"/>
              </a:ext>
            </a:extLst>
          </p:cNvPr>
          <p:cNvCxnSpPr>
            <a:cxnSpLocks/>
          </p:cNvCxnSpPr>
          <p:nvPr/>
        </p:nvCxnSpPr>
        <p:spPr>
          <a:xfrm>
            <a:off x="1114172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A4243F01-0654-9D82-48DB-4E31F3437DCA}"/>
              </a:ext>
            </a:extLst>
          </p:cNvPr>
          <p:cNvSpPr/>
          <p:nvPr/>
        </p:nvSpPr>
        <p:spPr>
          <a:xfrm rot="14101171">
            <a:off x="161658" y="2434038"/>
            <a:ext cx="2520000" cy="2520000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clear">
            <a:bevelT w="3200400" h="3200400"/>
            <a:bevelB w="3200400" h="320040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EA51A498-4A3A-25D0-BE69-D7DF9C24A66E}"/>
              </a:ext>
            </a:extLst>
          </p:cNvPr>
          <p:cNvSpPr/>
          <p:nvPr/>
        </p:nvSpPr>
        <p:spPr>
          <a:xfrm rot="16868363" flipV="1">
            <a:off x="1566096" y="986220"/>
            <a:ext cx="2868933" cy="6036310"/>
          </a:xfrm>
          <a:custGeom>
            <a:avLst/>
            <a:gdLst>
              <a:gd name="connsiteX0" fmla="*/ 537577 w 2868933"/>
              <a:gd name="connsiteY0" fmla="*/ 5464341 h 6036310"/>
              <a:gd name="connsiteX1" fmla="*/ 571969 w 2868933"/>
              <a:gd name="connsiteY1" fmla="*/ 3704954 h 6036310"/>
              <a:gd name="connsiteX2" fmla="*/ 2331356 w 2868933"/>
              <a:gd name="connsiteY2" fmla="*/ 3739346 h 6036310"/>
              <a:gd name="connsiteX3" fmla="*/ 2296964 w 2868933"/>
              <a:gd name="connsiteY3" fmla="*/ 5498733 h 6036310"/>
              <a:gd name="connsiteX4" fmla="*/ 537577 w 2868933"/>
              <a:gd name="connsiteY4" fmla="*/ 5464341 h 6036310"/>
              <a:gd name="connsiteX5" fmla="*/ 400516 w 2868933"/>
              <a:gd name="connsiteY5" fmla="*/ 5596146 h 6036310"/>
              <a:gd name="connsiteX6" fmla="*/ 2428769 w 2868933"/>
              <a:gd name="connsiteY6" fmla="*/ 5635794 h 6036310"/>
              <a:gd name="connsiteX7" fmla="*/ 2468417 w 2868933"/>
              <a:gd name="connsiteY7" fmla="*/ 3607541 h 6036310"/>
              <a:gd name="connsiteX8" fmla="*/ 1735910 w 2868933"/>
              <a:gd name="connsiteY8" fmla="*/ 3199261 h 6036310"/>
              <a:gd name="connsiteX9" fmla="*/ 1600489 w 2868933"/>
              <a:gd name="connsiteY9" fmla="*/ 3177009 h 6036310"/>
              <a:gd name="connsiteX10" fmla="*/ 1600490 w 2868933"/>
              <a:gd name="connsiteY10" fmla="*/ 274509 h 6036310"/>
              <a:gd name="connsiteX11" fmla="*/ 1325981 w 2868933"/>
              <a:gd name="connsiteY11" fmla="*/ 0 h 6036310"/>
              <a:gd name="connsiteX12" fmla="*/ 1051472 w 2868933"/>
              <a:gd name="connsiteY12" fmla="*/ 274509 h 6036310"/>
              <a:gd name="connsiteX13" fmla="*/ 1051472 w 2868933"/>
              <a:gd name="connsiteY13" fmla="*/ 3219248 h 6036310"/>
              <a:gd name="connsiteX14" fmla="*/ 920762 w 2868933"/>
              <a:gd name="connsiteY14" fmla="*/ 3262119 h 6036310"/>
              <a:gd name="connsiteX15" fmla="*/ 440164 w 2868933"/>
              <a:gd name="connsiteY15" fmla="*/ 3567893 h 6036310"/>
              <a:gd name="connsiteX16" fmla="*/ 400516 w 2868933"/>
              <a:gd name="connsiteY16" fmla="*/ 5596146 h 6036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68933" h="6036310">
                <a:moveTo>
                  <a:pt x="537577" y="5464341"/>
                </a:moveTo>
                <a:cubicBezTo>
                  <a:pt x="61233" y="4969002"/>
                  <a:pt x="76630" y="4181298"/>
                  <a:pt x="571969" y="3704954"/>
                </a:cubicBezTo>
                <a:cubicBezTo>
                  <a:pt x="1067308" y="3228610"/>
                  <a:pt x="1855012" y="3244008"/>
                  <a:pt x="2331356" y="3739346"/>
                </a:cubicBezTo>
                <a:cubicBezTo>
                  <a:pt x="2807700" y="4234685"/>
                  <a:pt x="2792302" y="5022389"/>
                  <a:pt x="2296964" y="5498733"/>
                </a:cubicBezTo>
                <a:cubicBezTo>
                  <a:pt x="1801625" y="5975077"/>
                  <a:pt x="1013921" y="5959679"/>
                  <a:pt x="537577" y="5464341"/>
                </a:cubicBezTo>
                <a:close/>
                <a:moveTo>
                  <a:pt x="400516" y="5596146"/>
                </a:moveTo>
                <a:cubicBezTo>
                  <a:pt x="949654" y="6167180"/>
                  <a:pt x="1857734" y="6184932"/>
                  <a:pt x="2428769" y="5635794"/>
                </a:cubicBezTo>
                <a:cubicBezTo>
                  <a:pt x="2999804" y="5086656"/>
                  <a:pt x="3017555" y="4178576"/>
                  <a:pt x="2468417" y="3607541"/>
                </a:cubicBezTo>
                <a:cubicBezTo>
                  <a:pt x="2262490" y="3393403"/>
                  <a:pt x="2006087" y="3257071"/>
                  <a:pt x="1735910" y="3199261"/>
                </a:cubicBezTo>
                <a:lnTo>
                  <a:pt x="1600489" y="3177009"/>
                </a:lnTo>
                <a:lnTo>
                  <a:pt x="1600490" y="274509"/>
                </a:lnTo>
                <a:cubicBezTo>
                  <a:pt x="1600490" y="122902"/>
                  <a:pt x="1477588" y="0"/>
                  <a:pt x="1325981" y="0"/>
                </a:cubicBezTo>
                <a:cubicBezTo>
                  <a:pt x="1174374" y="0"/>
                  <a:pt x="1051472" y="122902"/>
                  <a:pt x="1051472" y="274509"/>
                </a:cubicBezTo>
                <a:lnTo>
                  <a:pt x="1051472" y="3219248"/>
                </a:lnTo>
                <a:lnTo>
                  <a:pt x="920762" y="3262119"/>
                </a:lnTo>
                <a:cubicBezTo>
                  <a:pt x="746747" y="3328755"/>
                  <a:pt x="582923" y="3430609"/>
                  <a:pt x="440164" y="3567893"/>
                </a:cubicBezTo>
                <a:cubicBezTo>
                  <a:pt x="-130871" y="4117031"/>
                  <a:pt x="-148621" y="5025111"/>
                  <a:pt x="400516" y="559614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54596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5DB45B-2B7D-81AE-E60C-50719095FA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F7AC2BE-F6C3-A5D1-27F6-A18917E86CA7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6D3A411-CADD-2ADD-ED7D-71A7618CD674}"/>
              </a:ext>
            </a:extLst>
          </p:cNvPr>
          <p:cNvSpPr txBox="1"/>
          <p:nvPr/>
        </p:nvSpPr>
        <p:spPr>
          <a:xfrm>
            <a:off x="6425702" y="1383582"/>
            <a:ext cx="47228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Forwards and backwards in multiples of 10.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05FEB95-9230-3C5F-747C-59535C618564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AAEAB02-E7AB-18F6-7861-04B916FBB7F6}"/>
              </a:ext>
            </a:extLst>
          </p:cNvPr>
          <p:cNvCxnSpPr>
            <a:cxnSpLocks/>
          </p:cNvCxnSpPr>
          <p:nvPr/>
        </p:nvCxnSpPr>
        <p:spPr>
          <a:xfrm>
            <a:off x="61087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8856AE1-5E42-8C2D-1C8A-91CC4189BE99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82C884F1-D3B1-C856-C448-B3058367AF36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542AC5A5-7E52-F375-2BB7-AD2F7773F28C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7FC6DF47-D8EB-D9E9-0390-ACB3D4B800D9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B79FDE5C-4D0E-1EDE-9742-CBACAD441867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8C156F92-964F-B8E2-1795-72A0D103566B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A47DD109-9F02-F706-DB63-8525AAD69AA8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362CB67C-062F-CDEF-92F0-84CF760A99F3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DEC13F07-6193-83A8-87C1-487BAD6C4A94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2B033440-F60D-35AA-50CC-31AE3C448E98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6E5CC932-6594-3479-2FF0-E637714C201D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2B96F770-79B0-3C09-35EE-649DAACA8A25}"/>
              </a:ext>
            </a:extLst>
          </p:cNvPr>
          <p:cNvSpPr txBox="1"/>
          <p:nvPr/>
        </p:nvSpPr>
        <p:spPr>
          <a:xfrm>
            <a:off x="2415418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DC4D8742-6CD8-19CF-9DBA-543FC3B3F01A}"/>
              </a:ext>
            </a:extLst>
          </p:cNvPr>
          <p:cNvSpPr txBox="1"/>
          <p:nvPr/>
        </p:nvSpPr>
        <p:spPr>
          <a:xfrm>
            <a:off x="3457242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162A8093-FE4D-EED8-5C89-745F5BEC369D}"/>
              </a:ext>
            </a:extLst>
          </p:cNvPr>
          <p:cNvSpPr txBox="1"/>
          <p:nvPr/>
        </p:nvSpPr>
        <p:spPr>
          <a:xfrm>
            <a:off x="4531289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204F31C5-1FF0-9CEC-BD4F-4FADEA6C088A}"/>
              </a:ext>
            </a:extLst>
          </p:cNvPr>
          <p:cNvSpPr txBox="1"/>
          <p:nvPr/>
        </p:nvSpPr>
        <p:spPr>
          <a:xfrm>
            <a:off x="5650329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53631799-615F-B53A-77A9-D5052D9A548B}"/>
              </a:ext>
            </a:extLst>
          </p:cNvPr>
          <p:cNvSpPr txBox="1"/>
          <p:nvPr/>
        </p:nvSpPr>
        <p:spPr>
          <a:xfrm>
            <a:off x="6736261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4B91A004-8617-F3F4-E396-A121EC8FC235}"/>
              </a:ext>
            </a:extLst>
          </p:cNvPr>
          <p:cNvSpPr txBox="1"/>
          <p:nvPr/>
        </p:nvSpPr>
        <p:spPr>
          <a:xfrm>
            <a:off x="7849269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352A3735-EA94-A0C6-02D8-57B14176A322}"/>
              </a:ext>
            </a:extLst>
          </p:cNvPr>
          <p:cNvSpPr txBox="1"/>
          <p:nvPr/>
        </p:nvSpPr>
        <p:spPr>
          <a:xfrm>
            <a:off x="8960901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B3B2793C-043C-CDC9-9871-93A21710F0B1}"/>
              </a:ext>
            </a:extLst>
          </p:cNvPr>
          <p:cNvSpPr txBox="1"/>
          <p:nvPr/>
        </p:nvSpPr>
        <p:spPr>
          <a:xfrm>
            <a:off x="10058458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B4B583A3-7CA3-3B59-F946-775DF311C4EE}"/>
              </a:ext>
            </a:extLst>
          </p:cNvPr>
          <p:cNvSpPr txBox="1"/>
          <p:nvPr/>
        </p:nvSpPr>
        <p:spPr>
          <a:xfrm>
            <a:off x="11081776" y="4031013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EA9323F7-AC50-3B4F-D22F-7121B28E8DC9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4042EEA8-5026-8EE3-3782-D1431C0A14E6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E45F4769-19CD-6CDC-9191-C5694823D86D}"/>
              </a:ext>
            </a:extLst>
          </p:cNvPr>
          <p:cNvCxnSpPr>
            <a:cxnSpLocks/>
          </p:cNvCxnSpPr>
          <p:nvPr/>
        </p:nvCxnSpPr>
        <p:spPr>
          <a:xfrm>
            <a:off x="7213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A93D0661-3600-B56E-1E36-9AAF56A07CA1}"/>
              </a:ext>
            </a:extLst>
          </p:cNvPr>
          <p:cNvCxnSpPr>
            <a:cxnSpLocks/>
          </p:cNvCxnSpPr>
          <p:nvPr/>
        </p:nvCxnSpPr>
        <p:spPr>
          <a:xfrm>
            <a:off x="8318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68F01DF8-E278-40F7-E819-6A77477200B9}"/>
              </a:ext>
            </a:extLst>
          </p:cNvPr>
          <p:cNvCxnSpPr>
            <a:cxnSpLocks/>
          </p:cNvCxnSpPr>
          <p:nvPr/>
        </p:nvCxnSpPr>
        <p:spPr>
          <a:xfrm>
            <a:off x="9422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50A3B9C1-36E0-8034-ADDE-C60CF21FB5A8}"/>
              </a:ext>
            </a:extLst>
          </p:cNvPr>
          <p:cNvCxnSpPr>
            <a:cxnSpLocks/>
          </p:cNvCxnSpPr>
          <p:nvPr/>
        </p:nvCxnSpPr>
        <p:spPr>
          <a:xfrm>
            <a:off x="1052760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3AD1FB89-60FA-F8A3-9068-E72653640EE9}"/>
              </a:ext>
            </a:extLst>
          </p:cNvPr>
          <p:cNvCxnSpPr>
            <a:cxnSpLocks/>
          </p:cNvCxnSpPr>
          <p:nvPr/>
        </p:nvCxnSpPr>
        <p:spPr>
          <a:xfrm>
            <a:off x="116323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A4DAE7E4-BBDB-DB96-B32F-3E56048B575E}"/>
              </a:ext>
            </a:extLst>
          </p:cNvPr>
          <p:cNvCxnSpPr>
            <a:cxnSpLocks/>
          </p:cNvCxnSpPr>
          <p:nvPr/>
        </p:nvCxnSpPr>
        <p:spPr>
          <a:xfrm>
            <a:off x="13841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B334BDE5-6533-4EDE-8A49-33101288C1D9}"/>
              </a:ext>
            </a:extLst>
          </p:cNvPr>
          <p:cNvCxnSpPr>
            <a:cxnSpLocks/>
          </p:cNvCxnSpPr>
          <p:nvPr/>
        </p:nvCxnSpPr>
        <p:spPr>
          <a:xfrm>
            <a:off x="14946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5044B859-1300-0BF2-4D95-945AFE3F302E}"/>
              </a:ext>
            </a:extLst>
          </p:cNvPr>
          <p:cNvCxnSpPr>
            <a:cxnSpLocks/>
          </p:cNvCxnSpPr>
          <p:nvPr/>
        </p:nvCxnSpPr>
        <p:spPr>
          <a:xfrm>
            <a:off x="12737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3F08A97E-4442-FFF7-1782-047DBB92818F}"/>
              </a:ext>
            </a:extLst>
          </p:cNvPr>
          <p:cNvCxnSpPr>
            <a:cxnSpLocks/>
          </p:cNvCxnSpPr>
          <p:nvPr/>
        </p:nvCxnSpPr>
        <p:spPr>
          <a:xfrm>
            <a:off x="16994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274B91E0-133D-8087-0801-51EB64C178AE}"/>
              </a:ext>
            </a:extLst>
          </p:cNvPr>
          <p:cNvCxnSpPr>
            <a:cxnSpLocks/>
          </p:cNvCxnSpPr>
          <p:nvPr/>
        </p:nvCxnSpPr>
        <p:spPr>
          <a:xfrm>
            <a:off x="18099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0291F21B-0171-3A27-C733-BCD95E19A494}"/>
              </a:ext>
            </a:extLst>
          </p:cNvPr>
          <p:cNvCxnSpPr>
            <a:cxnSpLocks/>
          </p:cNvCxnSpPr>
          <p:nvPr/>
        </p:nvCxnSpPr>
        <p:spPr>
          <a:xfrm>
            <a:off x="19203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95D9E593-F57B-19EF-CEDE-25EC4AD20D96}"/>
              </a:ext>
            </a:extLst>
          </p:cNvPr>
          <p:cNvCxnSpPr>
            <a:cxnSpLocks/>
          </p:cNvCxnSpPr>
          <p:nvPr/>
        </p:nvCxnSpPr>
        <p:spPr>
          <a:xfrm>
            <a:off x="203086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C1AC7EC9-8C22-F7CB-4D1B-C21D8C68B3B8}"/>
              </a:ext>
            </a:extLst>
          </p:cNvPr>
          <p:cNvCxnSpPr>
            <a:cxnSpLocks/>
          </p:cNvCxnSpPr>
          <p:nvPr/>
        </p:nvCxnSpPr>
        <p:spPr>
          <a:xfrm>
            <a:off x="2141332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8A6110F4-923F-D1C0-35D5-84E915EFDBFD}"/>
              </a:ext>
            </a:extLst>
          </p:cNvPr>
          <p:cNvCxnSpPr>
            <a:cxnSpLocks/>
          </p:cNvCxnSpPr>
          <p:nvPr/>
        </p:nvCxnSpPr>
        <p:spPr>
          <a:xfrm>
            <a:off x="22518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35F6330F-92AC-7689-C69B-494A03247E62}"/>
              </a:ext>
            </a:extLst>
          </p:cNvPr>
          <p:cNvCxnSpPr>
            <a:cxnSpLocks/>
          </p:cNvCxnSpPr>
          <p:nvPr/>
        </p:nvCxnSpPr>
        <p:spPr>
          <a:xfrm>
            <a:off x="24727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1614110B-DE23-8E4C-09D8-EEFEBEFA5D14}"/>
              </a:ext>
            </a:extLst>
          </p:cNvPr>
          <p:cNvCxnSpPr>
            <a:cxnSpLocks/>
          </p:cNvCxnSpPr>
          <p:nvPr/>
        </p:nvCxnSpPr>
        <p:spPr>
          <a:xfrm>
            <a:off x="258322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06A6348C-9B50-D2A9-042F-990EC059AA38}"/>
              </a:ext>
            </a:extLst>
          </p:cNvPr>
          <p:cNvCxnSpPr>
            <a:cxnSpLocks/>
          </p:cNvCxnSpPr>
          <p:nvPr/>
        </p:nvCxnSpPr>
        <p:spPr>
          <a:xfrm>
            <a:off x="23622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E703858C-A4EA-6A17-AC5C-F419225B1F3B}"/>
              </a:ext>
            </a:extLst>
          </p:cNvPr>
          <p:cNvCxnSpPr>
            <a:cxnSpLocks/>
          </p:cNvCxnSpPr>
          <p:nvPr/>
        </p:nvCxnSpPr>
        <p:spPr>
          <a:xfrm>
            <a:off x="282067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9F8099D5-EB3A-5E99-0EA5-12991DFDBCAF}"/>
              </a:ext>
            </a:extLst>
          </p:cNvPr>
          <p:cNvCxnSpPr>
            <a:cxnSpLocks/>
          </p:cNvCxnSpPr>
          <p:nvPr/>
        </p:nvCxnSpPr>
        <p:spPr>
          <a:xfrm>
            <a:off x="293114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547CCF8A-88C7-2A7C-B2B6-7DCDC5C862C9}"/>
              </a:ext>
            </a:extLst>
          </p:cNvPr>
          <p:cNvCxnSpPr>
            <a:cxnSpLocks/>
          </p:cNvCxnSpPr>
          <p:nvPr/>
        </p:nvCxnSpPr>
        <p:spPr>
          <a:xfrm>
            <a:off x="304161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899D1DFB-408A-06EC-2C11-C7372252CB49}"/>
              </a:ext>
            </a:extLst>
          </p:cNvPr>
          <p:cNvCxnSpPr>
            <a:cxnSpLocks/>
          </p:cNvCxnSpPr>
          <p:nvPr/>
        </p:nvCxnSpPr>
        <p:spPr>
          <a:xfrm>
            <a:off x="315208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0918067D-B39B-D659-BAF3-F12A957C31D6}"/>
              </a:ext>
            </a:extLst>
          </p:cNvPr>
          <p:cNvCxnSpPr>
            <a:cxnSpLocks/>
          </p:cNvCxnSpPr>
          <p:nvPr/>
        </p:nvCxnSpPr>
        <p:spPr>
          <a:xfrm>
            <a:off x="3262560" y="367226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EF46EB71-A9BA-49B2-F849-40FEB3BA9A4C}"/>
              </a:ext>
            </a:extLst>
          </p:cNvPr>
          <p:cNvCxnSpPr>
            <a:cxnSpLocks/>
          </p:cNvCxnSpPr>
          <p:nvPr/>
        </p:nvCxnSpPr>
        <p:spPr>
          <a:xfrm>
            <a:off x="337303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80A63966-3404-AA67-35EB-8E01FD0DC2DC}"/>
              </a:ext>
            </a:extLst>
          </p:cNvPr>
          <p:cNvCxnSpPr>
            <a:cxnSpLocks/>
          </p:cNvCxnSpPr>
          <p:nvPr/>
        </p:nvCxnSpPr>
        <p:spPr>
          <a:xfrm>
            <a:off x="359397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FA04AE53-3BF6-2DB9-D2E9-3A2594F99273}"/>
              </a:ext>
            </a:extLst>
          </p:cNvPr>
          <p:cNvCxnSpPr>
            <a:cxnSpLocks/>
          </p:cNvCxnSpPr>
          <p:nvPr/>
        </p:nvCxnSpPr>
        <p:spPr>
          <a:xfrm>
            <a:off x="370444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C1D1AFA1-24D8-BB0C-C02B-D34E14E88113}"/>
              </a:ext>
            </a:extLst>
          </p:cNvPr>
          <p:cNvCxnSpPr>
            <a:cxnSpLocks/>
          </p:cNvCxnSpPr>
          <p:nvPr/>
        </p:nvCxnSpPr>
        <p:spPr>
          <a:xfrm>
            <a:off x="348350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6D483A9D-60E7-32F9-2A81-6ABDF7C0D031}"/>
              </a:ext>
            </a:extLst>
          </p:cNvPr>
          <p:cNvCxnSpPr>
            <a:cxnSpLocks/>
          </p:cNvCxnSpPr>
          <p:nvPr/>
        </p:nvCxnSpPr>
        <p:spPr>
          <a:xfrm>
            <a:off x="388747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9085797C-BCD4-BD3A-884F-66AA3AA3957C}"/>
              </a:ext>
            </a:extLst>
          </p:cNvPr>
          <p:cNvCxnSpPr>
            <a:cxnSpLocks/>
          </p:cNvCxnSpPr>
          <p:nvPr/>
        </p:nvCxnSpPr>
        <p:spPr>
          <a:xfrm>
            <a:off x="399794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2AE34624-29BD-0A11-FB28-2FDCFC80754A}"/>
              </a:ext>
            </a:extLst>
          </p:cNvPr>
          <p:cNvCxnSpPr>
            <a:cxnSpLocks/>
          </p:cNvCxnSpPr>
          <p:nvPr/>
        </p:nvCxnSpPr>
        <p:spPr>
          <a:xfrm>
            <a:off x="410841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4890AA3C-CBAB-5A3E-467D-8AABA86E2D7E}"/>
              </a:ext>
            </a:extLst>
          </p:cNvPr>
          <p:cNvCxnSpPr>
            <a:cxnSpLocks/>
          </p:cNvCxnSpPr>
          <p:nvPr/>
        </p:nvCxnSpPr>
        <p:spPr>
          <a:xfrm>
            <a:off x="421888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A9B19F27-8ABE-3071-4494-7DE8DFC17602}"/>
              </a:ext>
            </a:extLst>
          </p:cNvPr>
          <p:cNvCxnSpPr>
            <a:cxnSpLocks/>
          </p:cNvCxnSpPr>
          <p:nvPr/>
        </p:nvCxnSpPr>
        <p:spPr>
          <a:xfrm>
            <a:off x="4329360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DFE507D-4129-1849-7340-209DB0A5DE90}"/>
              </a:ext>
            </a:extLst>
          </p:cNvPr>
          <p:cNvCxnSpPr>
            <a:cxnSpLocks/>
          </p:cNvCxnSpPr>
          <p:nvPr/>
        </p:nvCxnSpPr>
        <p:spPr>
          <a:xfrm>
            <a:off x="443983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9A7388CE-7B7E-65A6-F0C7-88EE34C29A84}"/>
              </a:ext>
            </a:extLst>
          </p:cNvPr>
          <p:cNvCxnSpPr>
            <a:cxnSpLocks/>
          </p:cNvCxnSpPr>
          <p:nvPr/>
        </p:nvCxnSpPr>
        <p:spPr>
          <a:xfrm>
            <a:off x="466077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DA1F3F22-88A9-74AF-B712-C7E3148B97E3}"/>
              </a:ext>
            </a:extLst>
          </p:cNvPr>
          <p:cNvCxnSpPr>
            <a:cxnSpLocks/>
          </p:cNvCxnSpPr>
          <p:nvPr/>
        </p:nvCxnSpPr>
        <p:spPr>
          <a:xfrm>
            <a:off x="477124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A344C904-0DCE-4CDD-2303-0D62E6B0AFD1}"/>
              </a:ext>
            </a:extLst>
          </p:cNvPr>
          <p:cNvCxnSpPr>
            <a:cxnSpLocks/>
          </p:cNvCxnSpPr>
          <p:nvPr/>
        </p:nvCxnSpPr>
        <p:spPr>
          <a:xfrm>
            <a:off x="455030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B5489FF5-6411-C977-D707-6ED0B2E8969A}"/>
              </a:ext>
            </a:extLst>
          </p:cNvPr>
          <p:cNvCxnSpPr>
            <a:cxnSpLocks/>
          </p:cNvCxnSpPr>
          <p:nvPr/>
        </p:nvCxnSpPr>
        <p:spPr>
          <a:xfrm>
            <a:off x="500597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CFFB723A-1DE5-3787-747E-9CB3C2208F0A}"/>
              </a:ext>
            </a:extLst>
          </p:cNvPr>
          <p:cNvCxnSpPr>
            <a:cxnSpLocks/>
          </p:cNvCxnSpPr>
          <p:nvPr/>
        </p:nvCxnSpPr>
        <p:spPr>
          <a:xfrm>
            <a:off x="511645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06F96A4B-9B18-8842-4D98-C06860CA8E1E}"/>
              </a:ext>
            </a:extLst>
          </p:cNvPr>
          <p:cNvCxnSpPr>
            <a:cxnSpLocks/>
          </p:cNvCxnSpPr>
          <p:nvPr/>
        </p:nvCxnSpPr>
        <p:spPr>
          <a:xfrm>
            <a:off x="522692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FCD17243-9792-DE38-119E-9D439117D516}"/>
              </a:ext>
            </a:extLst>
          </p:cNvPr>
          <p:cNvCxnSpPr>
            <a:cxnSpLocks/>
          </p:cNvCxnSpPr>
          <p:nvPr/>
        </p:nvCxnSpPr>
        <p:spPr>
          <a:xfrm>
            <a:off x="533739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7AD6B100-9928-F3D6-A02C-1D997F4CBC2B}"/>
              </a:ext>
            </a:extLst>
          </p:cNvPr>
          <p:cNvCxnSpPr>
            <a:cxnSpLocks/>
          </p:cNvCxnSpPr>
          <p:nvPr/>
        </p:nvCxnSpPr>
        <p:spPr>
          <a:xfrm>
            <a:off x="5447866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E43BAE3D-A981-2009-C6FA-EFD1D1160CDF}"/>
              </a:ext>
            </a:extLst>
          </p:cNvPr>
          <p:cNvCxnSpPr>
            <a:cxnSpLocks/>
          </p:cNvCxnSpPr>
          <p:nvPr/>
        </p:nvCxnSpPr>
        <p:spPr>
          <a:xfrm>
            <a:off x="555833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AD38FBFF-881F-80DC-4597-05DA1D273CDF}"/>
              </a:ext>
            </a:extLst>
          </p:cNvPr>
          <p:cNvCxnSpPr>
            <a:cxnSpLocks/>
          </p:cNvCxnSpPr>
          <p:nvPr/>
        </p:nvCxnSpPr>
        <p:spPr>
          <a:xfrm>
            <a:off x="577928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9CCA169B-AB96-0F65-4D4B-AAD736762975}"/>
              </a:ext>
            </a:extLst>
          </p:cNvPr>
          <p:cNvCxnSpPr>
            <a:cxnSpLocks/>
          </p:cNvCxnSpPr>
          <p:nvPr/>
        </p:nvCxnSpPr>
        <p:spPr>
          <a:xfrm>
            <a:off x="588975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B715D86A-8EF9-5576-27E4-358F86E0AD47}"/>
              </a:ext>
            </a:extLst>
          </p:cNvPr>
          <p:cNvCxnSpPr>
            <a:cxnSpLocks/>
          </p:cNvCxnSpPr>
          <p:nvPr/>
        </p:nvCxnSpPr>
        <p:spPr>
          <a:xfrm>
            <a:off x="566881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180B2A3-F9B6-F545-A414-AB2903C7E444}"/>
              </a:ext>
            </a:extLst>
          </p:cNvPr>
          <p:cNvCxnSpPr>
            <a:cxnSpLocks/>
          </p:cNvCxnSpPr>
          <p:nvPr/>
        </p:nvCxnSpPr>
        <p:spPr>
          <a:xfrm>
            <a:off x="609454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CF2AEB2A-2B39-15E4-9233-83FD61735FAE}"/>
              </a:ext>
            </a:extLst>
          </p:cNvPr>
          <p:cNvCxnSpPr>
            <a:cxnSpLocks/>
          </p:cNvCxnSpPr>
          <p:nvPr/>
        </p:nvCxnSpPr>
        <p:spPr>
          <a:xfrm>
            <a:off x="620502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712A8DD1-AF2B-38BA-0159-FBC3A1C51BE9}"/>
              </a:ext>
            </a:extLst>
          </p:cNvPr>
          <p:cNvCxnSpPr>
            <a:cxnSpLocks/>
          </p:cNvCxnSpPr>
          <p:nvPr/>
        </p:nvCxnSpPr>
        <p:spPr>
          <a:xfrm>
            <a:off x="631549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F07AF649-051E-338E-59F2-336FD199FCAC}"/>
              </a:ext>
            </a:extLst>
          </p:cNvPr>
          <p:cNvCxnSpPr>
            <a:cxnSpLocks/>
          </p:cNvCxnSpPr>
          <p:nvPr/>
        </p:nvCxnSpPr>
        <p:spPr>
          <a:xfrm>
            <a:off x="642596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2EB55ACD-7317-1ECF-59B4-BE390FA050FB}"/>
              </a:ext>
            </a:extLst>
          </p:cNvPr>
          <p:cNvCxnSpPr>
            <a:cxnSpLocks/>
          </p:cNvCxnSpPr>
          <p:nvPr/>
        </p:nvCxnSpPr>
        <p:spPr>
          <a:xfrm>
            <a:off x="6536437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C48A5409-5634-C4A8-2F60-86D3FD423120}"/>
              </a:ext>
            </a:extLst>
          </p:cNvPr>
          <p:cNvCxnSpPr>
            <a:cxnSpLocks/>
          </p:cNvCxnSpPr>
          <p:nvPr/>
        </p:nvCxnSpPr>
        <p:spPr>
          <a:xfrm>
            <a:off x="664690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F5ABC53F-0E4C-C760-82B5-B1D609B5B224}"/>
              </a:ext>
            </a:extLst>
          </p:cNvPr>
          <p:cNvCxnSpPr>
            <a:cxnSpLocks/>
          </p:cNvCxnSpPr>
          <p:nvPr/>
        </p:nvCxnSpPr>
        <p:spPr>
          <a:xfrm>
            <a:off x="686785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26413237-E625-F2F6-23FF-6D96C924AA35}"/>
              </a:ext>
            </a:extLst>
          </p:cNvPr>
          <p:cNvCxnSpPr>
            <a:cxnSpLocks/>
          </p:cNvCxnSpPr>
          <p:nvPr/>
        </p:nvCxnSpPr>
        <p:spPr>
          <a:xfrm>
            <a:off x="697832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C86ABAB5-1D0B-114A-BA51-FA1C1DDDB5AB}"/>
              </a:ext>
            </a:extLst>
          </p:cNvPr>
          <p:cNvCxnSpPr>
            <a:cxnSpLocks/>
          </p:cNvCxnSpPr>
          <p:nvPr/>
        </p:nvCxnSpPr>
        <p:spPr>
          <a:xfrm>
            <a:off x="675738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9EFDCDD4-7135-AC89-FBFE-DDDA5C82D47D}"/>
              </a:ext>
            </a:extLst>
          </p:cNvPr>
          <p:cNvCxnSpPr>
            <a:cxnSpLocks/>
          </p:cNvCxnSpPr>
          <p:nvPr/>
        </p:nvCxnSpPr>
        <p:spPr>
          <a:xfrm>
            <a:off x="718312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435D2301-B40B-383F-D406-DD30607B7602}"/>
              </a:ext>
            </a:extLst>
          </p:cNvPr>
          <p:cNvCxnSpPr>
            <a:cxnSpLocks/>
          </p:cNvCxnSpPr>
          <p:nvPr/>
        </p:nvCxnSpPr>
        <p:spPr>
          <a:xfrm>
            <a:off x="729359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1C9CAC6C-E58C-618E-DE8B-11B50628E2C6}"/>
              </a:ext>
            </a:extLst>
          </p:cNvPr>
          <p:cNvCxnSpPr>
            <a:cxnSpLocks/>
          </p:cNvCxnSpPr>
          <p:nvPr/>
        </p:nvCxnSpPr>
        <p:spPr>
          <a:xfrm>
            <a:off x="740406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77209E8B-B83D-A310-3467-6772FFCB03DE}"/>
              </a:ext>
            </a:extLst>
          </p:cNvPr>
          <p:cNvCxnSpPr>
            <a:cxnSpLocks/>
          </p:cNvCxnSpPr>
          <p:nvPr/>
        </p:nvCxnSpPr>
        <p:spPr>
          <a:xfrm>
            <a:off x="751453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E6E2EB60-175D-A0B9-1D38-E54D1148B86F}"/>
              </a:ext>
            </a:extLst>
          </p:cNvPr>
          <p:cNvCxnSpPr>
            <a:cxnSpLocks/>
          </p:cNvCxnSpPr>
          <p:nvPr/>
        </p:nvCxnSpPr>
        <p:spPr>
          <a:xfrm>
            <a:off x="7625010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95DA912C-7C04-16FC-AFE1-71BEA80E4010}"/>
              </a:ext>
            </a:extLst>
          </p:cNvPr>
          <p:cNvCxnSpPr>
            <a:cxnSpLocks/>
          </p:cNvCxnSpPr>
          <p:nvPr/>
        </p:nvCxnSpPr>
        <p:spPr>
          <a:xfrm>
            <a:off x="773548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96C9ADF2-720F-55B3-9B16-6F0259C89F35}"/>
              </a:ext>
            </a:extLst>
          </p:cNvPr>
          <p:cNvCxnSpPr>
            <a:cxnSpLocks/>
          </p:cNvCxnSpPr>
          <p:nvPr/>
        </p:nvCxnSpPr>
        <p:spPr>
          <a:xfrm>
            <a:off x="795642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793F0E46-C0EE-3F2D-46FD-F631B83BD6BE}"/>
              </a:ext>
            </a:extLst>
          </p:cNvPr>
          <p:cNvCxnSpPr>
            <a:cxnSpLocks/>
          </p:cNvCxnSpPr>
          <p:nvPr/>
        </p:nvCxnSpPr>
        <p:spPr>
          <a:xfrm>
            <a:off x="806689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F1CD19BB-427E-C6FB-3600-3D36E7B0A923}"/>
              </a:ext>
            </a:extLst>
          </p:cNvPr>
          <p:cNvCxnSpPr>
            <a:cxnSpLocks/>
          </p:cNvCxnSpPr>
          <p:nvPr/>
        </p:nvCxnSpPr>
        <p:spPr>
          <a:xfrm>
            <a:off x="784595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2ACB1D73-FD3B-E784-D768-22008456CA19}"/>
              </a:ext>
            </a:extLst>
          </p:cNvPr>
          <p:cNvCxnSpPr>
            <a:cxnSpLocks/>
          </p:cNvCxnSpPr>
          <p:nvPr/>
        </p:nvCxnSpPr>
        <p:spPr>
          <a:xfrm>
            <a:off x="827169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2689B5B0-571A-1B3F-3B58-83451425A5A3}"/>
              </a:ext>
            </a:extLst>
          </p:cNvPr>
          <p:cNvCxnSpPr>
            <a:cxnSpLocks/>
          </p:cNvCxnSpPr>
          <p:nvPr/>
        </p:nvCxnSpPr>
        <p:spPr>
          <a:xfrm>
            <a:off x="838216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9EE8A6A2-2E1F-6215-1AE9-39FF81D8550E}"/>
              </a:ext>
            </a:extLst>
          </p:cNvPr>
          <p:cNvCxnSpPr>
            <a:cxnSpLocks/>
          </p:cNvCxnSpPr>
          <p:nvPr/>
        </p:nvCxnSpPr>
        <p:spPr>
          <a:xfrm>
            <a:off x="849263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51FB2B55-EB9F-D03A-9441-7B5EFCD10055}"/>
              </a:ext>
            </a:extLst>
          </p:cNvPr>
          <p:cNvCxnSpPr>
            <a:cxnSpLocks/>
          </p:cNvCxnSpPr>
          <p:nvPr/>
        </p:nvCxnSpPr>
        <p:spPr>
          <a:xfrm>
            <a:off x="860311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F0F31155-8A69-CC4F-B925-5C4F4D9D194A}"/>
              </a:ext>
            </a:extLst>
          </p:cNvPr>
          <p:cNvCxnSpPr>
            <a:cxnSpLocks/>
          </p:cNvCxnSpPr>
          <p:nvPr/>
        </p:nvCxnSpPr>
        <p:spPr>
          <a:xfrm>
            <a:off x="8713583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AA34AFC6-E2E8-CD1B-BDD2-1DDFB9858E00}"/>
              </a:ext>
            </a:extLst>
          </p:cNvPr>
          <p:cNvCxnSpPr>
            <a:cxnSpLocks/>
          </p:cNvCxnSpPr>
          <p:nvPr/>
        </p:nvCxnSpPr>
        <p:spPr>
          <a:xfrm>
            <a:off x="882405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AB31687F-A361-CFE0-023D-AC325E5EEAF6}"/>
              </a:ext>
            </a:extLst>
          </p:cNvPr>
          <p:cNvCxnSpPr>
            <a:cxnSpLocks/>
          </p:cNvCxnSpPr>
          <p:nvPr/>
        </p:nvCxnSpPr>
        <p:spPr>
          <a:xfrm>
            <a:off x="904499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76A7D06F-00BD-3AFD-6F0A-297FFA902B9F}"/>
              </a:ext>
            </a:extLst>
          </p:cNvPr>
          <p:cNvCxnSpPr>
            <a:cxnSpLocks/>
          </p:cNvCxnSpPr>
          <p:nvPr/>
        </p:nvCxnSpPr>
        <p:spPr>
          <a:xfrm>
            <a:off x="915547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6551D862-9B81-9E0F-E573-9D493DF67476}"/>
              </a:ext>
            </a:extLst>
          </p:cNvPr>
          <p:cNvCxnSpPr>
            <a:cxnSpLocks/>
          </p:cNvCxnSpPr>
          <p:nvPr/>
        </p:nvCxnSpPr>
        <p:spPr>
          <a:xfrm>
            <a:off x="893452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0AEF4AB5-2D4E-D6E2-28A7-AB2516E23C25}"/>
              </a:ext>
            </a:extLst>
          </p:cNvPr>
          <p:cNvCxnSpPr>
            <a:cxnSpLocks/>
          </p:cNvCxnSpPr>
          <p:nvPr/>
        </p:nvCxnSpPr>
        <p:spPr>
          <a:xfrm>
            <a:off x="940380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26BB2326-496C-C134-22FF-5D3786483EC6}"/>
              </a:ext>
            </a:extLst>
          </p:cNvPr>
          <p:cNvCxnSpPr>
            <a:cxnSpLocks/>
          </p:cNvCxnSpPr>
          <p:nvPr/>
        </p:nvCxnSpPr>
        <p:spPr>
          <a:xfrm>
            <a:off x="951428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D541A185-8219-E210-DE8B-337DBC4D90D0}"/>
              </a:ext>
            </a:extLst>
          </p:cNvPr>
          <p:cNvCxnSpPr>
            <a:cxnSpLocks/>
          </p:cNvCxnSpPr>
          <p:nvPr/>
        </p:nvCxnSpPr>
        <p:spPr>
          <a:xfrm>
            <a:off x="962475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19B2423B-9B87-E758-F86A-2CF1117D5E83}"/>
              </a:ext>
            </a:extLst>
          </p:cNvPr>
          <p:cNvCxnSpPr>
            <a:cxnSpLocks/>
          </p:cNvCxnSpPr>
          <p:nvPr/>
        </p:nvCxnSpPr>
        <p:spPr>
          <a:xfrm>
            <a:off x="973522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942C3181-A54E-088F-FDDE-5E130BC5B245}"/>
              </a:ext>
            </a:extLst>
          </p:cNvPr>
          <p:cNvCxnSpPr>
            <a:cxnSpLocks/>
          </p:cNvCxnSpPr>
          <p:nvPr/>
        </p:nvCxnSpPr>
        <p:spPr>
          <a:xfrm>
            <a:off x="9845696" y="37012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C98B16AB-AF93-3C27-5B50-16222D44E5B5}"/>
              </a:ext>
            </a:extLst>
          </p:cNvPr>
          <p:cNvCxnSpPr>
            <a:cxnSpLocks/>
          </p:cNvCxnSpPr>
          <p:nvPr/>
        </p:nvCxnSpPr>
        <p:spPr>
          <a:xfrm>
            <a:off x="995616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8C276784-97BB-D683-29EA-A6B6CF1A2D09}"/>
              </a:ext>
            </a:extLst>
          </p:cNvPr>
          <p:cNvCxnSpPr>
            <a:cxnSpLocks/>
          </p:cNvCxnSpPr>
          <p:nvPr/>
        </p:nvCxnSpPr>
        <p:spPr>
          <a:xfrm>
            <a:off x="1017711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365D0F3D-1DD8-6929-6FF2-181F232006AF}"/>
              </a:ext>
            </a:extLst>
          </p:cNvPr>
          <p:cNvCxnSpPr>
            <a:cxnSpLocks/>
          </p:cNvCxnSpPr>
          <p:nvPr/>
        </p:nvCxnSpPr>
        <p:spPr>
          <a:xfrm>
            <a:off x="1028758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61B430B8-B64D-8A89-8961-BE9495884C2E}"/>
              </a:ext>
            </a:extLst>
          </p:cNvPr>
          <p:cNvCxnSpPr>
            <a:cxnSpLocks/>
          </p:cNvCxnSpPr>
          <p:nvPr/>
        </p:nvCxnSpPr>
        <p:spPr>
          <a:xfrm>
            <a:off x="1006664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33E92FDB-4CAA-189C-6612-31AA10DF34E0}"/>
              </a:ext>
            </a:extLst>
          </p:cNvPr>
          <p:cNvCxnSpPr>
            <a:cxnSpLocks/>
          </p:cNvCxnSpPr>
          <p:nvPr/>
        </p:nvCxnSpPr>
        <p:spPr>
          <a:xfrm>
            <a:off x="1047889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71CC8619-9F8F-B336-8425-0F78D47493EF}"/>
              </a:ext>
            </a:extLst>
          </p:cNvPr>
          <p:cNvCxnSpPr>
            <a:cxnSpLocks/>
          </p:cNvCxnSpPr>
          <p:nvPr/>
        </p:nvCxnSpPr>
        <p:spPr>
          <a:xfrm>
            <a:off x="1058936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8D6F1305-5767-0A80-0072-5701802C313F}"/>
              </a:ext>
            </a:extLst>
          </p:cNvPr>
          <p:cNvCxnSpPr>
            <a:cxnSpLocks/>
          </p:cNvCxnSpPr>
          <p:nvPr/>
        </p:nvCxnSpPr>
        <p:spPr>
          <a:xfrm>
            <a:off x="1069984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962186FF-BDFC-0B71-90FD-2A6806E4A01D}"/>
              </a:ext>
            </a:extLst>
          </p:cNvPr>
          <p:cNvCxnSpPr>
            <a:cxnSpLocks/>
          </p:cNvCxnSpPr>
          <p:nvPr/>
        </p:nvCxnSpPr>
        <p:spPr>
          <a:xfrm>
            <a:off x="1081031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30B08F3B-4121-31FD-084A-4E6B819DC613}"/>
              </a:ext>
            </a:extLst>
          </p:cNvPr>
          <p:cNvCxnSpPr>
            <a:cxnSpLocks/>
          </p:cNvCxnSpPr>
          <p:nvPr/>
        </p:nvCxnSpPr>
        <p:spPr>
          <a:xfrm>
            <a:off x="10920785" y="369041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52765877-E49C-DA9F-4552-1D685E5A0753}"/>
              </a:ext>
            </a:extLst>
          </p:cNvPr>
          <p:cNvCxnSpPr>
            <a:cxnSpLocks/>
          </p:cNvCxnSpPr>
          <p:nvPr/>
        </p:nvCxnSpPr>
        <p:spPr>
          <a:xfrm>
            <a:off x="1103125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48CB2357-F74E-DF31-FA9E-59AD6C23E3B7}"/>
              </a:ext>
            </a:extLst>
          </p:cNvPr>
          <p:cNvCxnSpPr>
            <a:cxnSpLocks/>
          </p:cNvCxnSpPr>
          <p:nvPr/>
        </p:nvCxnSpPr>
        <p:spPr>
          <a:xfrm>
            <a:off x="1125220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EF162E60-3587-7661-268A-09FF58425216}"/>
              </a:ext>
            </a:extLst>
          </p:cNvPr>
          <p:cNvCxnSpPr>
            <a:cxnSpLocks/>
          </p:cNvCxnSpPr>
          <p:nvPr/>
        </p:nvCxnSpPr>
        <p:spPr>
          <a:xfrm>
            <a:off x="1136267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A49C8986-9936-BEC9-554C-82DE125DFC77}"/>
              </a:ext>
            </a:extLst>
          </p:cNvPr>
          <p:cNvCxnSpPr>
            <a:cxnSpLocks/>
          </p:cNvCxnSpPr>
          <p:nvPr/>
        </p:nvCxnSpPr>
        <p:spPr>
          <a:xfrm>
            <a:off x="1114172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219210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4CE347-1F32-A074-CA80-8B4DD18D1C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5D9D184-75C3-B9B3-0269-68200EACF02C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0A07E08-C5D4-DE67-0696-60C206E578D1}"/>
              </a:ext>
            </a:extLst>
          </p:cNvPr>
          <p:cNvSpPr txBox="1"/>
          <p:nvPr/>
        </p:nvSpPr>
        <p:spPr>
          <a:xfrm>
            <a:off x="8745568" y="1383582"/>
            <a:ext cx="2403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Location of numbers.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8F6F7C5-933F-FCB1-7ACE-D8C5577C8E59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CE949215-7405-8FCA-4C3B-0C074D4963A0}"/>
              </a:ext>
            </a:extLst>
          </p:cNvPr>
          <p:cNvCxnSpPr>
            <a:cxnSpLocks/>
          </p:cNvCxnSpPr>
          <p:nvPr/>
        </p:nvCxnSpPr>
        <p:spPr>
          <a:xfrm>
            <a:off x="61087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C7AAAC26-D20E-45F3-E29A-DD255D10371B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AE9C0477-F2F1-E518-127B-45CC3210CEED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D050C37E-1B68-941A-E1D9-ABF4079F8019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007F9982-C9BC-5422-D0E2-DB3B0C63DDF4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DA874E67-11CF-EAA4-AA64-4564DEB2ADFF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0FAB1312-936C-DE69-AF96-1B6C39482886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DAC445F3-D2FB-EA90-0120-B574ACD9E9B4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076A86D7-A069-CDED-064C-031C1251A137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39304EE2-0A5B-DE3E-C3FE-BDADFC8597C6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8334C069-CC3F-D7A9-F733-8EEF1FD7BB66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1555BA67-0D21-F354-2E49-8384B15C23E5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1BD6B0C-15BE-57A6-5502-CB249C1339C4}"/>
              </a:ext>
            </a:extLst>
          </p:cNvPr>
          <p:cNvSpPr txBox="1"/>
          <p:nvPr/>
        </p:nvSpPr>
        <p:spPr>
          <a:xfrm>
            <a:off x="2415418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94016FD2-6D10-B4C9-71C1-93A137588B3E}"/>
              </a:ext>
            </a:extLst>
          </p:cNvPr>
          <p:cNvSpPr txBox="1"/>
          <p:nvPr/>
        </p:nvSpPr>
        <p:spPr>
          <a:xfrm>
            <a:off x="3457242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F9842E0D-2E32-E7BA-5A14-BDE19EE09609}"/>
              </a:ext>
            </a:extLst>
          </p:cNvPr>
          <p:cNvSpPr txBox="1"/>
          <p:nvPr/>
        </p:nvSpPr>
        <p:spPr>
          <a:xfrm>
            <a:off x="4531289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D5DAE96B-5A6A-16C9-DB6F-A34F53AE0021}"/>
              </a:ext>
            </a:extLst>
          </p:cNvPr>
          <p:cNvSpPr txBox="1"/>
          <p:nvPr/>
        </p:nvSpPr>
        <p:spPr>
          <a:xfrm>
            <a:off x="5650329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80FDCAC6-4A9E-B7A0-7176-F46CB1C64F12}"/>
              </a:ext>
            </a:extLst>
          </p:cNvPr>
          <p:cNvSpPr txBox="1"/>
          <p:nvPr/>
        </p:nvSpPr>
        <p:spPr>
          <a:xfrm>
            <a:off x="6736261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70E17DDE-671F-0476-72CA-A1CC09AE4462}"/>
              </a:ext>
            </a:extLst>
          </p:cNvPr>
          <p:cNvSpPr txBox="1"/>
          <p:nvPr/>
        </p:nvSpPr>
        <p:spPr>
          <a:xfrm>
            <a:off x="7849269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30EAE5EC-B2DA-2CDF-87C7-20C967F11601}"/>
              </a:ext>
            </a:extLst>
          </p:cNvPr>
          <p:cNvSpPr txBox="1"/>
          <p:nvPr/>
        </p:nvSpPr>
        <p:spPr>
          <a:xfrm>
            <a:off x="8960901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E9BB5358-B88C-0279-6EE6-6B5DD12CF574}"/>
              </a:ext>
            </a:extLst>
          </p:cNvPr>
          <p:cNvSpPr txBox="1"/>
          <p:nvPr/>
        </p:nvSpPr>
        <p:spPr>
          <a:xfrm>
            <a:off x="10058458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91706B14-0E6A-0F5C-FF7D-6B5061728E7B}"/>
              </a:ext>
            </a:extLst>
          </p:cNvPr>
          <p:cNvSpPr txBox="1"/>
          <p:nvPr/>
        </p:nvSpPr>
        <p:spPr>
          <a:xfrm>
            <a:off x="11081776" y="4031013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8A825253-8376-1A7B-2803-E34B38DFD787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FC76BD7-B1D6-62C6-7ADC-7A6E38FDB0A0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631920EC-568A-A9E8-AC22-A66771D489A4}"/>
              </a:ext>
            </a:extLst>
          </p:cNvPr>
          <p:cNvCxnSpPr>
            <a:cxnSpLocks/>
          </p:cNvCxnSpPr>
          <p:nvPr/>
        </p:nvCxnSpPr>
        <p:spPr>
          <a:xfrm>
            <a:off x="7213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389A124B-3A0A-1D72-90FB-2D956A2E4D3D}"/>
              </a:ext>
            </a:extLst>
          </p:cNvPr>
          <p:cNvCxnSpPr>
            <a:cxnSpLocks/>
          </p:cNvCxnSpPr>
          <p:nvPr/>
        </p:nvCxnSpPr>
        <p:spPr>
          <a:xfrm>
            <a:off x="8318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C51C5380-76CE-8AC0-8BB9-201747E63E7D}"/>
              </a:ext>
            </a:extLst>
          </p:cNvPr>
          <p:cNvCxnSpPr>
            <a:cxnSpLocks/>
          </p:cNvCxnSpPr>
          <p:nvPr/>
        </p:nvCxnSpPr>
        <p:spPr>
          <a:xfrm>
            <a:off x="9422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4C7299C9-D6B6-CE04-FB70-B9C09BAD38F0}"/>
              </a:ext>
            </a:extLst>
          </p:cNvPr>
          <p:cNvCxnSpPr>
            <a:cxnSpLocks/>
          </p:cNvCxnSpPr>
          <p:nvPr/>
        </p:nvCxnSpPr>
        <p:spPr>
          <a:xfrm>
            <a:off x="1052760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75AE6D27-5DA8-6B7A-225D-C17078332DE6}"/>
              </a:ext>
            </a:extLst>
          </p:cNvPr>
          <p:cNvCxnSpPr>
            <a:cxnSpLocks/>
          </p:cNvCxnSpPr>
          <p:nvPr/>
        </p:nvCxnSpPr>
        <p:spPr>
          <a:xfrm>
            <a:off x="116323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B7121C48-E91F-C932-5903-9AA2BD6A0657}"/>
              </a:ext>
            </a:extLst>
          </p:cNvPr>
          <p:cNvCxnSpPr>
            <a:cxnSpLocks/>
          </p:cNvCxnSpPr>
          <p:nvPr/>
        </p:nvCxnSpPr>
        <p:spPr>
          <a:xfrm>
            <a:off x="13841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9AD6C841-3EB8-6494-9897-8A81A0FCC0B1}"/>
              </a:ext>
            </a:extLst>
          </p:cNvPr>
          <p:cNvCxnSpPr>
            <a:cxnSpLocks/>
          </p:cNvCxnSpPr>
          <p:nvPr/>
        </p:nvCxnSpPr>
        <p:spPr>
          <a:xfrm>
            <a:off x="14946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F401562A-6229-B4B3-F588-B8FE04E930EC}"/>
              </a:ext>
            </a:extLst>
          </p:cNvPr>
          <p:cNvCxnSpPr>
            <a:cxnSpLocks/>
          </p:cNvCxnSpPr>
          <p:nvPr/>
        </p:nvCxnSpPr>
        <p:spPr>
          <a:xfrm>
            <a:off x="12737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7FDB0EA5-1235-6450-AC2B-124CAF9D5E01}"/>
              </a:ext>
            </a:extLst>
          </p:cNvPr>
          <p:cNvCxnSpPr>
            <a:cxnSpLocks/>
          </p:cNvCxnSpPr>
          <p:nvPr/>
        </p:nvCxnSpPr>
        <p:spPr>
          <a:xfrm>
            <a:off x="16994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A933A6AA-3DA2-E86C-DB7F-5B65FAF47E49}"/>
              </a:ext>
            </a:extLst>
          </p:cNvPr>
          <p:cNvCxnSpPr>
            <a:cxnSpLocks/>
          </p:cNvCxnSpPr>
          <p:nvPr/>
        </p:nvCxnSpPr>
        <p:spPr>
          <a:xfrm>
            <a:off x="18099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258718B3-F8A3-FA71-C456-BBFC0A5F9157}"/>
              </a:ext>
            </a:extLst>
          </p:cNvPr>
          <p:cNvCxnSpPr>
            <a:cxnSpLocks/>
          </p:cNvCxnSpPr>
          <p:nvPr/>
        </p:nvCxnSpPr>
        <p:spPr>
          <a:xfrm>
            <a:off x="19203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651301C5-86C2-21D8-3118-A6F663C78F9D}"/>
              </a:ext>
            </a:extLst>
          </p:cNvPr>
          <p:cNvCxnSpPr>
            <a:cxnSpLocks/>
          </p:cNvCxnSpPr>
          <p:nvPr/>
        </p:nvCxnSpPr>
        <p:spPr>
          <a:xfrm>
            <a:off x="203086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260F115C-C337-E3E2-BB43-3F70C5ED14A8}"/>
              </a:ext>
            </a:extLst>
          </p:cNvPr>
          <p:cNvCxnSpPr>
            <a:cxnSpLocks/>
          </p:cNvCxnSpPr>
          <p:nvPr/>
        </p:nvCxnSpPr>
        <p:spPr>
          <a:xfrm>
            <a:off x="2141332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5A94C48B-4011-5A0C-1EF4-05A26F9F5926}"/>
              </a:ext>
            </a:extLst>
          </p:cNvPr>
          <p:cNvCxnSpPr>
            <a:cxnSpLocks/>
          </p:cNvCxnSpPr>
          <p:nvPr/>
        </p:nvCxnSpPr>
        <p:spPr>
          <a:xfrm>
            <a:off x="22518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544AE9A2-1197-5D78-8E46-1D0FE90400B5}"/>
              </a:ext>
            </a:extLst>
          </p:cNvPr>
          <p:cNvCxnSpPr>
            <a:cxnSpLocks/>
          </p:cNvCxnSpPr>
          <p:nvPr/>
        </p:nvCxnSpPr>
        <p:spPr>
          <a:xfrm>
            <a:off x="24727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B3B9A6B5-7CA7-739D-E2B6-54177A50748A}"/>
              </a:ext>
            </a:extLst>
          </p:cNvPr>
          <p:cNvCxnSpPr>
            <a:cxnSpLocks/>
          </p:cNvCxnSpPr>
          <p:nvPr/>
        </p:nvCxnSpPr>
        <p:spPr>
          <a:xfrm>
            <a:off x="258322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A0FFD8DA-D571-38FE-4358-531B2D28F059}"/>
              </a:ext>
            </a:extLst>
          </p:cNvPr>
          <p:cNvCxnSpPr>
            <a:cxnSpLocks/>
          </p:cNvCxnSpPr>
          <p:nvPr/>
        </p:nvCxnSpPr>
        <p:spPr>
          <a:xfrm>
            <a:off x="23622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F31E2D46-38BE-6A62-9744-369606DA71DD}"/>
              </a:ext>
            </a:extLst>
          </p:cNvPr>
          <p:cNvCxnSpPr>
            <a:cxnSpLocks/>
          </p:cNvCxnSpPr>
          <p:nvPr/>
        </p:nvCxnSpPr>
        <p:spPr>
          <a:xfrm>
            <a:off x="282067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AC23B1A2-8D38-F48B-6847-C5E966C272E6}"/>
              </a:ext>
            </a:extLst>
          </p:cNvPr>
          <p:cNvCxnSpPr>
            <a:cxnSpLocks/>
          </p:cNvCxnSpPr>
          <p:nvPr/>
        </p:nvCxnSpPr>
        <p:spPr>
          <a:xfrm>
            <a:off x="293114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5E6C893F-F18D-A3B6-B9D4-F7EBD817EA08}"/>
              </a:ext>
            </a:extLst>
          </p:cNvPr>
          <p:cNvCxnSpPr>
            <a:cxnSpLocks/>
          </p:cNvCxnSpPr>
          <p:nvPr/>
        </p:nvCxnSpPr>
        <p:spPr>
          <a:xfrm>
            <a:off x="304161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7B324939-016C-A9F0-7215-E5DD70159458}"/>
              </a:ext>
            </a:extLst>
          </p:cNvPr>
          <p:cNvCxnSpPr>
            <a:cxnSpLocks/>
          </p:cNvCxnSpPr>
          <p:nvPr/>
        </p:nvCxnSpPr>
        <p:spPr>
          <a:xfrm>
            <a:off x="315208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28710312-099F-C534-D45F-364D8CA23175}"/>
              </a:ext>
            </a:extLst>
          </p:cNvPr>
          <p:cNvCxnSpPr>
            <a:cxnSpLocks/>
          </p:cNvCxnSpPr>
          <p:nvPr/>
        </p:nvCxnSpPr>
        <p:spPr>
          <a:xfrm>
            <a:off x="3262560" y="367226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F3A00D16-4DB6-8871-BE70-2411206BD3DE}"/>
              </a:ext>
            </a:extLst>
          </p:cNvPr>
          <p:cNvCxnSpPr>
            <a:cxnSpLocks/>
          </p:cNvCxnSpPr>
          <p:nvPr/>
        </p:nvCxnSpPr>
        <p:spPr>
          <a:xfrm>
            <a:off x="337303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3592792B-8E93-213B-CF7C-27399C389EE1}"/>
              </a:ext>
            </a:extLst>
          </p:cNvPr>
          <p:cNvCxnSpPr>
            <a:cxnSpLocks/>
          </p:cNvCxnSpPr>
          <p:nvPr/>
        </p:nvCxnSpPr>
        <p:spPr>
          <a:xfrm>
            <a:off x="359397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3665CA45-D18F-A10E-0FC5-F1BD961F4D9B}"/>
              </a:ext>
            </a:extLst>
          </p:cNvPr>
          <p:cNvCxnSpPr>
            <a:cxnSpLocks/>
          </p:cNvCxnSpPr>
          <p:nvPr/>
        </p:nvCxnSpPr>
        <p:spPr>
          <a:xfrm>
            <a:off x="370444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0E4E721A-E0B6-F051-4A12-0426D6800650}"/>
              </a:ext>
            </a:extLst>
          </p:cNvPr>
          <p:cNvCxnSpPr>
            <a:cxnSpLocks/>
          </p:cNvCxnSpPr>
          <p:nvPr/>
        </p:nvCxnSpPr>
        <p:spPr>
          <a:xfrm>
            <a:off x="348350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459C0FC1-4F21-0563-1627-321C12710C69}"/>
              </a:ext>
            </a:extLst>
          </p:cNvPr>
          <p:cNvCxnSpPr>
            <a:cxnSpLocks/>
          </p:cNvCxnSpPr>
          <p:nvPr/>
        </p:nvCxnSpPr>
        <p:spPr>
          <a:xfrm>
            <a:off x="388747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3B1DA50E-8894-26D1-6564-86C0B6F5EB29}"/>
              </a:ext>
            </a:extLst>
          </p:cNvPr>
          <p:cNvCxnSpPr>
            <a:cxnSpLocks/>
          </p:cNvCxnSpPr>
          <p:nvPr/>
        </p:nvCxnSpPr>
        <p:spPr>
          <a:xfrm>
            <a:off x="399794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33DA7C80-8BF9-2427-65F5-C6646B0E73D8}"/>
              </a:ext>
            </a:extLst>
          </p:cNvPr>
          <p:cNvCxnSpPr>
            <a:cxnSpLocks/>
          </p:cNvCxnSpPr>
          <p:nvPr/>
        </p:nvCxnSpPr>
        <p:spPr>
          <a:xfrm>
            <a:off x="410841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418188B1-A27F-3CFD-CF54-DADF50AE1E5D}"/>
              </a:ext>
            </a:extLst>
          </p:cNvPr>
          <p:cNvCxnSpPr>
            <a:cxnSpLocks/>
          </p:cNvCxnSpPr>
          <p:nvPr/>
        </p:nvCxnSpPr>
        <p:spPr>
          <a:xfrm>
            <a:off x="421888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BEE86004-94EA-FF62-B3DB-E4C43D8E073B}"/>
              </a:ext>
            </a:extLst>
          </p:cNvPr>
          <p:cNvCxnSpPr>
            <a:cxnSpLocks/>
          </p:cNvCxnSpPr>
          <p:nvPr/>
        </p:nvCxnSpPr>
        <p:spPr>
          <a:xfrm>
            <a:off x="4329360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59F36A24-D653-308A-21B3-B10B685B566B}"/>
              </a:ext>
            </a:extLst>
          </p:cNvPr>
          <p:cNvCxnSpPr>
            <a:cxnSpLocks/>
          </p:cNvCxnSpPr>
          <p:nvPr/>
        </p:nvCxnSpPr>
        <p:spPr>
          <a:xfrm>
            <a:off x="443983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7AF12634-9A7F-7751-9B1C-4BD9B9C21915}"/>
              </a:ext>
            </a:extLst>
          </p:cNvPr>
          <p:cNvCxnSpPr>
            <a:cxnSpLocks/>
          </p:cNvCxnSpPr>
          <p:nvPr/>
        </p:nvCxnSpPr>
        <p:spPr>
          <a:xfrm>
            <a:off x="466077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3FC1DA78-54E8-B66F-CFD1-3AB582FBCBDD}"/>
              </a:ext>
            </a:extLst>
          </p:cNvPr>
          <p:cNvCxnSpPr>
            <a:cxnSpLocks/>
          </p:cNvCxnSpPr>
          <p:nvPr/>
        </p:nvCxnSpPr>
        <p:spPr>
          <a:xfrm>
            <a:off x="477124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44B3E06C-8AFF-EA24-50E2-2210646A5135}"/>
              </a:ext>
            </a:extLst>
          </p:cNvPr>
          <p:cNvCxnSpPr>
            <a:cxnSpLocks/>
          </p:cNvCxnSpPr>
          <p:nvPr/>
        </p:nvCxnSpPr>
        <p:spPr>
          <a:xfrm>
            <a:off x="455030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9B6A5C99-B689-1B9A-C835-FD2B36A7DD58}"/>
              </a:ext>
            </a:extLst>
          </p:cNvPr>
          <p:cNvCxnSpPr>
            <a:cxnSpLocks/>
          </p:cNvCxnSpPr>
          <p:nvPr/>
        </p:nvCxnSpPr>
        <p:spPr>
          <a:xfrm>
            <a:off x="500597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526FF528-6C55-B9F0-66CE-52A1EAD880E9}"/>
              </a:ext>
            </a:extLst>
          </p:cNvPr>
          <p:cNvCxnSpPr>
            <a:cxnSpLocks/>
          </p:cNvCxnSpPr>
          <p:nvPr/>
        </p:nvCxnSpPr>
        <p:spPr>
          <a:xfrm>
            <a:off x="511645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0D0408E6-BA83-4EAF-6AC7-5DF2E673CA15}"/>
              </a:ext>
            </a:extLst>
          </p:cNvPr>
          <p:cNvCxnSpPr>
            <a:cxnSpLocks/>
          </p:cNvCxnSpPr>
          <p:nvPr/>
        </p:nvCxnSpPr>
        <p:spPr>
          <a:xfrm>
            <a:off x="522692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6169E67B-9E38-27CD-1880-DB786CBCCF01}"/>
              </a:ext>
            </a:extLst>
          </p:cNvPr>
          <p:cNvCxnSpPr>
            <a:cxnSpLocks/>
          </p:cNvCxnSpPr>
          <p:nvPr/>
        </p:nvCxnSpPr>
        <p:spPr>
          <a:xfrm>
            <a:off x="533739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61EFB956-00AA-858D-DAA2-82106E8AB73B}"/>
              </a:ext>
            </a:extLst>
          </p:cNvPr>
          <p:cNvCxnSpPr>
            <a:cxnSpLocks/>
          </p:cNvCxnSpPr>
          <p:nvPr/>
        </p:nvCxnSpPr>
        <p:spPr>
          <a:xfrm>
            <a:off x="5447866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78822A83-349F-CA2B-5B0D-C6149E6C85CF}"/>
              </a:ext>
            </a:extLst>
          </p:cNvPr>
          <p:cNvCxnSpPr>
            <a:cxnSpLocks/>
          </p:cNvCxnSpPr>
          <p:nvPr/>
        </p:nvCxnSpPr>
        <p:spPr>
          <a:xfrm>
            <a:off x="555833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151CAC29-0C5D-4AA7-EBA4-1ACC568D9B9A}"/>
              </a:ext>
            </a:extLst>
          </p:cNvPr>
          <p:cNvCxnSpPr>
            <a:cxnSpLocks/>
          </p:cNvCxnSpPr>
          <p:nvPr/>
        </p:nvCxnSpPr>
        <p:spPr>
          <a:xfrm>
            <a:off x="577928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580B8F3F-EB8E-E63A-2EF0-32F29A603E0A}"/>
              </a:ext>
            </a:extLst>
          </p:cNvPr>
          <p:cNvCxnSpPr>
            <a:cxnSpLocks/>
          </p:cNvCxnSpPr>
          <p:nvPr/>
        </p:nvCxnSpPr>
        <p:spPr>
          <a:xfrm>
            <a:off x="588975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1D75BA65-77D2-3E39-E98D-28CCD074DAC9}"/>
              </a:ext>
            </a:extLst>
          </p:cNvPr>
          <p:cNvCxnSpPr>
            <a:cxnSpLocks/>
          </p:cNvCxnSpPr>
          <p:nvPr/>
        </p:nvCxnSpPr>
        <p:spPr>
          <a:xfrm>
            <a:off x="566881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E3325475-5B7D-4439-9B5D-5358352A4646}"/>
              </a:ext>
            </a:extLst>
          </p:cNvPr>
          <p:cNvCxnSpPr>
            <a:cxnSpLocks/>
          </p:cNvCxnSpPr>
          <p:nvPr/>
        </p:nvCxnSpPr>
        <p:spPr>
          <a:xfrm>
            <a:off x="609454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8F107D2B-746A-BF9B-026A-5893380059FC}"/>
              </a:ext>
            </a:extLst>
          </p:cNvPr>
          <p:cNvCxnSpPr>
            <a:cxnSpLocks/>
          </p:cNvCxnSpPr>
          <p:nvPr/>
        </p:nvCxnSpPr>
        <p:spPr>
          <a:xfrm>
            <a:off x="620502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C9E92F8D-31E6-0CAA-FBE5-6B176C3494B9}"/>
              </a:ext>
            </a:extLst>
          </p:cNvPr>
          <p:cNvCxnSpPr>
            <a:cxnSpLocks/>
          </p:cNvCxnSpPr>
          <p:nvPr/>
        </p:nvCxnSpPr>
        <p:spPr>
          <a:xfrm>
            <a:off x="631549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DC2152BC-0824-D4C9-DFC3-8A92E58EA593}"/>
              </a:ext>
            </a:extLst>
          </p:cNvPr>
          <p:cNvCxnSpPr>
            <a:cxnSpLocks/>
          </p:cNvCxnSpPr>
          <p:nvPr/>
        </p:nvCxnSpPr>
        <p:spPr>
          <a:xfrm>
            <a:off x="642596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F4432AF5-DCE0-FAB0-0C7A-B479BD28DDF2}"/>
              </a:ext>
            </a:extLst>
          </p:cNvPr>
          <p:cNvCxnSpPr>
            <a:cxnSpLocks/>
          </p:cNvCxnSpPr>
          <p:nvPr/>
        </p:nvCxnSpPr>
        <p:spPr>
          <a:xfrm>
            <a:off x="6536437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C251BFB2-E089-62C0-3FE4-8B915C3EC7E4}"/>
              </a:ext>
            </a:extLst>
          </p:cNvPr>
          <p:cNvCxnSpPr>
            <a:cxnSpLocks/>
          </p:cNvCxnSpPr>
          <p:nvPr/>
        </p:nvCxnSpPr>
        <p:spPr>
          <a:xfrm>
            <a:off x="664690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656148BB-7835-B692-DEE7-A00F111C7783}"/>
              </a:ext>
            </a:extLst>
          </p:cNvPr>
          <p:cNvCxnSpPr>
            <a:cxnSpLocks/>
          </p:cNvCxnSpPr>
          <p:nvPr/>
        </p:nvCxnSpPr>
        <p:spPr>
          <a:xfrm>
            <a:off x="686785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9DCFA46E-23DA-AF58-A889-4623C6EB7A24}"/>
              </a:ext>
            </a:extLst>
          </p:cNvPr>
          <p:cNvCxnSpPr>
            <a:cxnSpLocks/>
          </p:cNvCxnSpPr>
          <p:nvPr/>
        </p:nvCxnSpPr>
        <p:spPr>
          <a:xfrm>
            <a:off x="697832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91A7CE16-2280-0A0B-ED34-9299786AF370}"/>
              </a:ext>
            </a:extLst>
          </p:cNvPr>
          <p:cNvCxnSpPr>
            <a:cxnSpLocks/>
          </p:cNvCxnSpPr>
          <p:nvPr/>
        </p:nvCxnSpPr>
        <p:spPr>
          <a:xfrm>
            <a:off x="675738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D14CC7A3-5EFB-F9A8-7F8D-2CACDD363F13}"/>
              </a:ext>
            </a:extLst>
          </p:cNvPr>
          <p:cNvCxnSpPr>
            <a:cxnSpLocks/>
          </p:cNvCxnSpPr>
          <p:nvPr/>
        </p:nvCxnSpPr>
        <p:spPr>
          <a:xfrm>
            <a:off x="718312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53BBE8AD-2084-1816-8F83-7035470D6F89}"/>
              </a:ext>
            </a:extLst>
          </p:cNvPr>
          <p:cNvCxnSpPr>
            <a:cxnSpLocks/>
          </p:cNvCxnSpPr>
          <p:nvPr/>
        </p:nvCxnSpPr>
        <p:spPr>
          <a:xfrm>
            <a:off x="729359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0482DE84-B5F5-0A97-FB39-2CE508DE6684}"/>
              </a:ext>
            </a:extLst>
          </p:cNvPr>
          <p:cNvCxnSpPr>
            <a:cxnSpLocks/>
          </p:cNvCxnSpPr>
          <p:nvPr/>
        </p:nvCxnSpPr>
        <p:spPr>
          <a:xfrm>
            <a:off x="740406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CFAFB173-1E3C-7692-DA99-BBCCE111037F}"/>
              </a:ext>
            </a:extLst>
          </p:cNvPr>
          <p:cNvCxnSpPr>
            <a:cxnSpLocks/>
          </p:cNvCxnSpPr>
          <p:nvPr/>
        </p:nvCxnSpPr>
        <p:spPr>
          <a:xfrm>
            <a:off x="751453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8287E1FF-A7F0-73DB-4BD3-3EC8DC10D744}"/>
              </a:ext>
            </a:extLst>
          </p:cNvPr>
          <p:cNvCxnSpPr>
            <a:cxnSpLocks/>
          </p:cNvCxnSpPr>
          <p:nvPr/>
        </p:nvCxnSpPr>
        <p:spPr>
          <a:xfrm>
            <a:off x="7625010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20877B40-12AE-8F1C-5D99-495134774E05}"/>
              </a:ext>
            </a:extLst>
          </p:cNvPr>
          <p:cNvCxnSpPr>
            <a:cxnSpLocks/>
          </p:cNvCxnSpPr>
          <p:nvPr/>
        </p:nvCxnSpPr>
        <p:spPr>
          <a:xfrm>
            <a:off x="773548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B614D627-C0F5-E212-794F-92E2636C3021}"/>
              </a:ext>
            </a:extLst>
          </p:cNvPr>
          <p:cNvCxnSpPr>
            <a:cxnSpLocks/>
          </p:cNvCxnSpPr>
          <p:nvPr/>
        </p:nvCxnSpPr>
        <p:spPr>
          <a:xfrm>
            <a:off x="795642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4C0201EC-B8B6-C5F4-ED43-67FAB2066973}"/>
              </a:ext>
            </a:extLst>
          </p:cNvPr>
          <p:cNvCxnSpPr>
            <a:cxnSpLocks/>
          </p:cNvCxnSpPr>
          <p:nvPr/>
        </p:nvCxnSpPr>
        <p:spPr>
          <a:xfrm>
            <a:off x="806689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1530B2B1-8619-0553-8304-1BC31DB44375}"/>
              </a:ext>
            </a:extLst>
          </p:cNvPr>
          <p:cNvCxnSpPr>
            <a:cxnSpLocks/>
          </p:cNvCxnSpPr>
          <p:nvPr/>
        </p:nvCxnSpPr>
        <p:spPr>
          <a:xfrm>
            <a:off x="784595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D29631BD-8C97-A4DA-8150-2D9FF66AF7DF}"/>
              </a:ext>
            </a:extLst>
          </p:cNvPr>
          <p:cNvCxnSpPr>
            <a:cxnSpLocks/>
          </p:cNvCxnSpPr>
          <p:nvPr/>
        </p:nvCxnSpPr>
        <p:spPr>
          <a:xfrm>
            <a:off x="827169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1F4A4E92-0DF8-4043-AB49-A31719BF1F33}"/>
              </a:ext>
            </a:extLst>
          </p:cNvPr>
          <p:cNvCxnSpPr>
            <a:cxnSpLocks/>
          </p:cNvCxnSpPr>
          <p:nvPr/>
        </p:nvCxnSpPr>
        <p:spPr>
          <a:xfrm>
            <a:off x="838216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8ECEE512-D695-E303-0976-58526A52827A}"/>
              </a:ext>
            </a:extLst>
          </p:cNvPr>
          <p:cNvCxnSpPr>
            <a:cxnSpLocks/>
          </p:cNvCxnSpPr>
          <p:nvPr/>
        </p:nvCxnSpPr>
        <p:spPr>
          <a:xfrm>
            <a:off x="849263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47DB6431-5D4F-53AD-C132-1AC0567F4C30}"/>
              </a:ext>
            </a:extLst>
          </p:cNvPr>
          <p:cNvCxnSpPr>
            <a:cxnSpLocks/>
          </p:cNvCxnSpPr>
          <p:nvPr/>
        </p:nvCxnSpPr>
        <p:spPr>
          <a:xfrm>
            <a:off x="860311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1201311D-91A2-31FF-F174-166BE90AFB6F}"/>
              </a:ext>
            </a:extLst>
          </p:cNvPr>
          <p:cNvCxnSpPr>
            <a:cxnSpLocks/>
          </p:cNvCxnSpPr>
          <p:nvPr/>
        </p:nvCxnSpPr>
        <p:spPr>
          <a:xfrm>
            <a:off x="8713583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690A6BFD-F233-2693-10BB-3717282B6564}"/>
              </a:ext>
            </a:extLst>
          </p:cNvPr>
          <p:cNvCxnSpPr>
            <a:cxnSpLocks/>
          </p:cNvCxnSpPr>
          <p:nvPr/>
        </p:nvCxnSpPr>
        <p:spPr>
          <a:xfrm>
            <a:off x="882405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0F5B1230-6582-88A7-62D9-A233417920FB}"/>
              </a:ext>
            </a:extLst>
          </p:cNvPr>
          <p:cNvCxnSpPr>
            <a:cxnSpLocks/>
          </p:cNvCxnSpPr>
          <p:nvPr/>
        </p:nvCxnSpPr>
        <p:spPr>
          <a:xfrm>
            <a:off x="904499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8F8808D7-C627-AF69-AD18-59DD28B48198}"/>
              </a:ext>
            </a:extLst>
          </p:cNvPr>
          <p:cNvCxnSpPr>
            <a:cxnSpLocks/>
          </p:cNvCxnSpPr>
          <p:nvPr/>
        </p:nvCxnSpPr>
        <p:spPr>
          <a:xfrm>
            <a:off x="915547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4B24357A-FE6D-B0D9-4C4C-3B4F69E74CA4}"/>
              </a:ext>
            </a:extLst>
          </p:cNvPr>
          <p:cNvCxnSpPr>
            <a:cxnSpLocks/>
          </p:cNvCxnSpPr>
          <p:nvPr/>
        </p:nvCxnSpPr>
        <p:spPr>
          <a:xfrm>
            <a:off x="893452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B480C7E4-4A07-D0DC-904B-FB1566A6C3AD}"/>
              </a:ext>
            </a:extLst>
          </p:cNvPr>
          <p:cNvCxnSpPr>
            <a:cxnSpLocks/>
          </p:cNvCxnSpPr>
          <p:nvPr/>
        </p:nvCxnSpPr>
        <p:spPr>
          <a:xfrm>
            <a:off x="940380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F70B272F-2C71-79DE-7FB3-8C0AA344EF35}"/>
              </a:ext>
            </a:extLst>
          </p:cNvPr>
          <p:cNvCxnSpPr>
            <a:cxnSpLocks/>
          </p:cNvCxnSpPr>
          <p:nvPr/>
        </p:nvCxnSpPr>
        <p:spPr>
          <a:xfrm>
            <a:off x="951428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9042727F-36A9-AB50-F57C-776008C8C559}"/>
              </a:ext>
            </a:extLst>
          </p:cNvPr>
          <p:cNvCxnSpPr>
            <a:cxnSpLocks/>
          </p:cNvCxnSpPr>
          <p:nvPr/>
        </p:nvCxnSpPr>
        <p:spPr>
          <a:xfrm>
            <a:off x="962475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FC457104-C118-6034-A6D6-423BEC6A9D6C}"/>
              </a:ext>
            </a:extLst>
          </p:cNvPr>
          <p:cNvCxnSpPr>
            <a:cxnSpLocks/>
          </p:cNvCxnSpPr>
          <p:nvPr/>
        </p:nvCxnSpPr>
        <p:spPr>
          <a:xfrm>
            <a:off x="973522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B4F7BF47-8A42-C272-144A-67E1D694A349}"/>
              </a:ext>
            </a:extLst>
          </p:cNvPr>
          <p:cNvCxnSpPr>
            <a:cxnSpLocks/>
          </p:cNvCxnSpPr>
          <p:nvPr/>
        </p:nvCxnSpPr>
        <p:spPr>
          <a:xfrm>
            <a:off x="9845696" y="37012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B6B628D5-9432-B66F-51FF-6720B2DC7A07}"/>
              </a:ext>
            </a:extLst>
          </p:cNvPr>
          <p:cNvCxnSpPr>
            <a:cxnSpLocks/>
          </p:cNvCxnSpPr>
          <p:nvPr/>
        </p:nvCxnSpPr>
        <p:spPr>
          <a:xfrm>
            <a:off x="995616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BE21D1A2-F4DD-3B66-2616-74936556009C}"/>
              </a:ext>
            </a:extLst>
          </p:cNvPr>
          <p:cNvCxnSpPr>
            <a:cxnSpLocks/>
          </p:cNvCxnSpPr>
          <p:nvPr/>
        </p:nvCxnSpPr>
        <p:spPr>
          <a:xfrm>
            <a:off x="1017711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3D54DDCC-0B4D-2744-73CD-D692C43FFBF1}"/>
              </a:ext>
            </a:extLst>
          </p:cNvPr>
          <p:cNvCxnSpPr>
            <a:cxnSpLocks/>
          </p:cNvCxnSpPr>
          <p:nvPr/>
        </p:nvCxnSpPr>
        <p:spPr>
          <a:xfrm>
            <a:off x="1028758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1EDA1BF5-3117-F163-061E-644D3FB87F65}"/>
              </a:ext>
            </a:extLst>
          </p:cNvPr>
          <p:cNvCxnSpPr>
            <a:cxnSpLocks/>
          </p:cNvCxnSpPr>
          <p:nvPr/>
        </p:nvCxnSpPr>
        <p:spPr>
          <a:xfrm>
            <a:off x="1006664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77804CA9-D4D9-EF74-103A-CA37F00470C0}"/>
              </a:ext>
            </a:extLst>
          </p:cNvPr>
          <p:cNvCxnSpPr>
            <a:cxnSpLocks/>
          </p:cNvCxnSpPr>
          <p:nvPr/>
        </p:nvCxnSpPr>
        <p:spPr>
          <a:xfrm>
            <a:off x="1047889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C58FD5C8-3531-A5F7-5FC9-E9B26DA93C65}"/>
              </a:ext>
            </a:extLst>
          </p:cNvPr>
          <p:cNvCxnSpPr>
            <a:cxnSpLocks/>
          </p:cNvCxnSpPr>
          <p:nvPr/>
        </p:nvCxnSpPr>
        <p:spPr>
          <a:xfrm>
            <a:off x="1058936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54094554-0B76-FB6C-CB05-8A4E97721092}"/>
              </a:ext>
            </a:extLst>
          </p:cNvPr>
          <p:cNvCxnSpPr>
            <a:cxnSpLocks/>
          </p:cNvCxnSpPr>
          <p:nvPr/>
        </p:nvCxnSpPr>
        <p:spPr>
          <a:xfrm>
            <a:off x="1069984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10D14956-B142-0CF6-6EFF-684550DB54DD}"/>
              </a:ext>
            </a:extLst>
          </p:cNvPr>
          <p:cNvCxnSpPr>
            <a:cxnSpLocks/>
          </p:cNvCxnSpPr>
          <p:nvPr/>
        </p:nvCxnSpPr>
        <p:spPr>
          <a:xfrm>
            <a:off x="1081031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F6626651-3BE9-BEDE-6E43-DAE13AF6CEE2}"/>
              </a:ext>
            </a:extLst>
          </p:cNvPr>
          <p:cNvCxnSpPr>
            <a:cxnSpLocks/>
          </p:cNvCxnSpPr>
          <p:nvPr/>
        </p:nvCxnSpPr>
        <p:spPr>
          <a:xfrm>
            <a:off x="10920785" y="369041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7793AD18-CDC8-1973-6AFA-235E42B649F5}"/>
              </a:ext>
            </a:extLst>
          </p:cNvPr>
          <p:cNvCxnSpPr>
            <a:cxnSpLocks/>
          </p:cNvCxnSpPr>
          <p:nvPr/>
        </p:nvCxnSpPr>
        <p:spPr>
          <a:xfrm>
            <a:off x="1103125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0B53DCAA-2E52-1B50-0EA1-2241790F8ABF}"/>
              </a:ext>
            </a:extLst>
          </p:cNvPr>
          <p:cNvCxnSpPr>
            <a:cxnSpLocks/>
          </p:cNvCxnSpPr>
          <p:nvPr/>
        </p:nvCxnSpPr>
        <p:spPr>
          <a:xfrm>
            <a:off x="1125220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48A30228-ECC1-F694-DC38-2FAA1AD7F2D6}"/>
              </a:ext>
            </a:extLst>
          </p:cNvPr>
          <p:cNvCxnSpPr>
            <a:cxnSpLocks/>
          </p:cNvCxnSpPr>
          <p:nvPr/>
        </p:nvCxnSpPr>
        <p:spPr>
          <a:xfrm>
            <a:off x="1136267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9422A62F-C03F-50B4-FE7F-69435A2AB384}"/>
              </a:ext>
            </a:extLst>
          </p:cNvPr>
          <p:cNvCxnSpPr>
            <a:cxnSpLocks/>
          </p:cNvCxnSpPr>
          <p:nvPr/>
        </p:nvCxnSpPr>
        <p:spPr>
          <a:xfrm>
            <a:off x="1114172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044010F9-52D5-7402-4499-D26AC6BB0325}"/>
              </a:ext>
            </a:extLst>
          </p:cNvPr>
          <p:cNvGrpSpPr/>
          <p:nvPr/>
        </p:nvGrpSpPr>
        <p:grpSpPr>
          <a:xfrm>
            <a:off x="2581035" y="1696447"/>
            <a:ext cx="1121226" cy="1975822"/>
            <a:chOff x="2581035" y="1696447"/>
            <a:chExt cx="1121226" cy="1975822"/>
          </a:xfrm>
        </p:grpSpPr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D911710A-7B0A-E39A-FC34-8147D790C123}"/>
                </a:ext>
              </a:extLst>
            </p:cNvPr>
            <p:cNvCxnSpPr/>
            <p:nvPr/>
          </p:nvCxnSpPr>
          <p:spPr>
            <a:xfrm>
              <a:off x="3149904" y="2815389"/>
              <a:ext cx="0" cy="85688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DA21E1B9-1C4B-501E-B287-7F3352B16898}"/>
                </a:ext>
              </a:extLst>
            </p:cNvPr>
            <p:cNvSpPr/>
            <p:nvPr/>
          </p:nvSpPr>
          <p:spPr>
            <a:xfrm>
              <a:off x="2581035" y="1696447"/>
              <a:ext cx="1121226" cy="112122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81BA6AC2-2A87-395E-30EC-37A803DF8E13}"/>
              </a:ext>
            </a:extLst>
          </p:cNvPr>
          <p:cNvSpPr txBox="1"/>
          <p:nvPr/>
        </p:nvSpPr>
        <p:spPr>
          <a:xfrm>
            <a:off x="2874608" y="209901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240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84469F0-A621-0D7C-901B-2E5070CA196B}"/>
              </a:ext>
            </a:extLst>
          </p:cNvPr>
          <p:cNvGrpSpPr/>
          <p:nvPr/>
        </p:nvGrpSpPr>
        <p:grpSpPr>
          <a:xfrm>
            <a:off x="3660149" y="1702805"/>
            <a:ext cx="1121226" cy="1975822"/>
            <a:chOff x="2581035" y="1696447"/>
            <a:chExt cx="1121226" cy="1975822"/>
          </a:xfrm>
        </p:grpSpPr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7F82B71C-C599-2C20-98B8-67D2D6C7D2A0}"/>
                </a:ext>
              </a:extLst>
            </p:cNvPr>
            <p:cNvCxnSpPr/>
            <p:nvPr/>
          </p:nvCxnSpPr>
          <p:spPr>
            <a:xfrm>
              <a:off x="3149904" y="2815389"/>
              <a:ext cx="0" cy="85688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7E98CE7-294F-8965-B484-3A9AAF988A87}"/>
                </a:ext>
              </a:extLst>
            </p:cNvPr>
            <p:cNvSpPr/>
            <p:nvPr/>
          </p:nvSpPr>
          <p:spPr>
            <a:xfrm>
              <a:off x="2581035" y="1696447"/>
              <a:ext cx="1121226" cy="112122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1067A5D-FBFA-32C6-E6D6-C100D7E46C3F}"/>
              </a:ext>
            </a:extLst>
          </p:cNvPr>
          <p:cNvSpPr txBox="1"/>
          <p:nvPr/>
        </p:nvSpPr>
        <p:spPr>
          <a:xfrm>
            <a:off x="3953722" y="2105368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340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A380041-34A9-8EBD-02F1-9B09EB148EC3}"/>
              </a:ext>
            </a:extLst>
          </p:cNvPr>
          <p:cNvGrpSpPr/>
          <p:nvPr/>
        </p:nvGrpSpPr>
        <p:grpSpPr>
          <a:xfrm>
            <a:off x="8602849" y="1716703"/>
            <a:ext cx="1121226" cy="1975822"/>
            <a:chOff x="2581035" y="1696447"/>
            <a:chExt cx="1121226" cy="1975822"/>
          </a:xfrm>
        </p:grpSpPr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3BB6491D-3B3A-52AE-2241-2DC2D07CFB4F}"/>
                </a:ext>
              </a:extLst>
            </p:cNvPr>
            <p:cNvCxnSpPr/>
            <p:nvPr/>
          </p:nvCxnSpPr>
          <p:spPr>
            <a:xfrm>
              <a:off x="3149904" y="2815389"/>
              <a:ext cx="0" cy="85688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3B2AD70F-CDB7-53A0-00D8-1DC077771168}"/>
                </a:ext>
              </a:extLst>
            </p:cNvPr>
            <p:cNvSpPr/>
            <p:nvPr/>
          </p:nvSpPr>
          <p:spPr>
            <a:xfrm>
              <a:off x="2581035" y="1696447"/>
              <a:ext cx="1121226" cy="112122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BE44C524-3E9F-0F6A-CA21-AB22A3E319B0}"/>
              </a:ext>
            </a:extLst>
          </p:cNvPr>
          <p:cNvSpPr txBox="1"/>
          <p:nvPr/>
        </p:nvSpPr>
        <p:spPr>
          <a:xfrm>
            <a:off x="8896422" y="211926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790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4E8F086-5601-B867-5842-CA3446B4456A}"/>
              </a:ext>
            </a:extLst>
          </p:cNvPr>
          <p:cNvGrpSpPr/>
          <p:nvPr/>
        </p:nvGrpSpPr>
        <p:grpSpPr>
          <a:xfrm>
            <a:off x="5858010" y="1726030"/>
            <a:ext cx="1121226" cy="1975822"/>
            <a:chOff x="2581035" y="1696447"/>
            <a:chExt cx="1121226" cy="1975822"/>
          </a:xfrm>
        </p:grpSpPr>
        <p:cxnSp>
          <p:nvCxnSpPr>
            <p:cNvPr id="19" name="Straight Arrow Connector 18">
              <a:extLst>
                <a:ext uri="{FF2B5EF4-FFF2-40B4-BE49-F238E27FC236}">
                  <a16:creationId xmlns:a16="http://schemas.microsoft.com/office/drawing/2014/main" id="{C36039E5-85C2-AA30-3085-DC00905ED464}"/>
                </a:ext>
              </a:extLst>
            </p:cNvPr>
            <p:cNvCxnSpPr/>
            <p:nvPr/>
          </p:nvCxnSpPr>
          <p:spPr>
            <a:xfrm>
              <a:off x="3149904" y="2815389"/>
              <a:ext cx="0" cy="85688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F7FFD442-C1B2-D89F-FEA2-06B65F89DFE2}"/>
                </a:ext>
              </a:extLst>
            </p:cNvPr>
            <p:cNvSpPr/>
            <p:nvPr/>
          </p:nvSpPr>
          <p:spPr>
            <a:xfrm>
              <a:off x="2581035" y="1696447"/>
              <a:ext cx="1121226" cy="112122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D434A6AC-2DCC-BFAB-207E-6B801E7953FD}"/>
              </a:ext>
            </a:extLst>
          </p:cNvPr>
          <p:cNvSpPr txBox="1"/>
          <p:nvPr/>
        </p:nvSpPr>
        <p:spPr>
          <a:xfrm>
            <a:off x="6151583" y="2128593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540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082B6D5-5AE4-3F83-9A95-7D46BDDCC183}"/>
              </a:ext>
            </a:extLst>
          </p:cNvPr>
          <p:cNvGrpSpPr/>
          <p:nvPr/>
        </p:nvGrpSpPr>
        <p:grpSpPr>
          <a:xfrm>
            <a:off x="2029956" y="1735419"/>
            <a:ext cx="1121226" cy="1975822"/>
            <a:chOff x="2581035" y="1696447"/>
            <a:chExt cx="1121226" cy="1975822"/>
          </a:xfrm>
        </p:grpSpPr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8700F93E-5C90-8969-F265-00703D592AFB}"/>
                </a:ext>
              </a:extLst>
            </p:cNvPr>
            <p:cNvCxnSpPr/>
            <p:nvPr/>
          </p:nvCxnSpPr>
          <p:spPr>
            <a:xfrm>
              <a:off x="3149904" y="2815389"/>
              <a:ext cx="0" cy="85688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FDB4B1C9-A697-BC3E-880C-4407929AEDD8}"/>
                </a:ext>
              </a:extLst>
            </p:cNvPr>
            <p:cNvSpPr/>
            <p:nvPr/>
          </p:nvSpPr>
          <p:spPr>
            <a:xfrm>
              <a:off x="2581035" y="1696447"/>
              <a:ext cx="1121226" cy="112122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388A4BA3-E05F-E754-9313-9BA0B4E3320B}"/>
              </a:ext>
            </a:extLst>
          </p:cNvPr>
          <p:cNvSpPr txBox="1"/>
          <p:nvPr/>
        </p:nvSpPr>
        <p:spPr>
          <a:xfrm>
            <a:off x="2323529" y="213798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190</a:t>
            </a:r>
          </a:p>
        </p:txBody>
      </p:sp>
    </p:spTree>
    <p:extLst>
      <p:ext uri="{BB962C8B-B14F-4D97-AF65-F5344CB8AC3E}">
        <p14:creationId xmlns:p14="http://schemas.microsoft.com/office/powerpoint/2010/main" val="28698951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11" grpId="0"/>
      <p:bldP spid="11" grpId="1"/>
      <p:bldP spid="17" grpId="0"/>
      <p:bldP spid="17" grpId="1"/>
      <p:bldP spid="21" grpId="0"/>
      <p:bldP spid="21" grpId="1"/>
      <p:bldP spid="28" grpId="0"/>
      <p:bldP spid="28" grpId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16C4C0-38A6-2EDD-BA12-7F28F414F2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45A984B-553D-1D72-0184-D00A21E8B82F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DBBAFD8-EC73-0BCA-D4D5-2E153DAEBE3C}"/>
              </a:ext>
            </a:extLst>
          </p:cNvPr>
          <p:cNvSpPr txBox="1"/>
          <p:nvPr/>
        </p:nvSpPr>
        <p:spPr>
          <a:xfrm>
            <a:off x="8745568" y="1383582"/>
            <a:ext cx="2403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Location of numbers.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82216CF-1AD7-787A-5DFD-45CF5176A05F}"/>
              </a:ext>
            </a:extLst>
          </p:cNvPr>
          <p:cNvCxnSpPr>
            <a:cxnSpLocks/>
          </p:cNvCxnSpPr>
          <p:nvPr/>
        </p:nvCxnSpPr>
        <p:spPr>
          <a:xfrm>
            <a:off x="495503" y="282776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E245B7F8-8DB9-DCB7-6F8C-242E841B9F01}"/>
              </a:ext>
            </a:extLst>
          </p:cNvPr>
          <p:cNvCxnSpPr>
            <a:cxnSpLocks/>
          </p:cNvCxnSpPr>
          <p:nvPr/>
        </p:nvCxnSpPr>
        <p:spPr>
          <a:xfrm>
            <a:off x="610872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EB29E4C-7493-EFB8-CE87-366AFEDD7FFB}"/>
              </a:ext>
            </a:extLst>
          </p:cNvPr>
          <p:cNvCxnSpPr>
            <a:cxnSpLocks/>
          </p:cNvCxnSpPr>
          <p:nvPr/>
        </p:nvCxnSpPr>
        <p:spPr>
          <a:xfrm>
            <a:off x="1605120" y="25483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800B29BA-D81C-B11D-8798-57E17AF13B2A}"/>
              </a:ext>
            </a:extLst>
          </p:cNvPr>
          <p:cNvCxnSpPr>
            <a:cxnSpLocks/>
          </p:cNvCxnSpPr>
          <p:nvPr/>
        </p:nvCxnSpPr>
        <p:spPr>
          <a:xfrm>
            <a:off x="3798953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96C296E9-2C75-7338-9224-1E1ACECDBF5C}"/>
              </a:ext>
            </a:extLst>
          </p:cNvPr>
          <p:cNvCxnSpPr>
            <a:cxnSpLocks/>
          </p:cNvCxnSpPr>
          <p:nvPr/>
        </p:nvCxnSpPr>
        <p:spPr>
          <a:xfrm>
            <a:off x="4895870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6ED602F4-F97B-8283-BC9E-8A6CF80AFC0B}"/>
              </a:ext>
            </a:extLst>
          </p:cNvPr>
          <p:cNvCxnSpPr>
            <a:cxnSpLocks/>
          </p:cNvCxnSpPr>
          <p:nvPr/>
        </p:nvCxnSpPr>
        <p:spPr>
          <a:xfrm>
            <a:off x="5992787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E36E2CC6-F45D-3E8A-4BF8-6304C72EFA25}"/>
              </a:ext>
            </a:extLst>
          </p:cNvPr>
          <p:cNvCxnSpPr>
            <a:cxnSpLocks/>
          </p:cNvCxnSpPr>
          <p:nvPr/>
        </p:nvCxnSpPr>
        <p:spPr>
          <a:xfrm>
            <a:off x="7089704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BCD46CB7-42B4-78C6-E856-848D05752BC1}"/>
              </a:ext>
            </a:extLst>
          </p:cNvPr>
          <p:cNvCxnSpPr>
            <a:cxnSpLocks/>
          </p:cNvCxnSpPr>
          <p:nvPr/>
        </p:nvCxnSpPr>
        <p:spPr>
          <a:xfrm>
            <a:off x="8186621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08AC5B21-6848-BD9F-6551-C727756B61BE}"/>
              </a:ext>
            </a:extLst>
          </p:cNvPr>
          <p:cNvCxnSpPr>
            <a:cxnSpLocks/>
          </p:cNvCxnSpPr>
          <p:nvPr/>
        </p:nvCxnSpPr>
        <p:spPr>
          <a:xfrm>
            <a:off x="9283538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3B77AD0A-1C39-B23F-ED84-2707490A5261}"/>
              </a:ext>
            </a:extLst>
          </p:cNvPr>
          <p:cNvCxnSpPr>
            <a:cxnSpLocks/>
          </p:cNvCxnSpPr>
          <p:nvPr/>
        </p:nvCxnSpPr>
        <p:spPr>
          <a:xfrm>
            <a:off x="10380455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8267B94D-507D-4282-AFEA-1E5DEB2960C1}"/>
              </a:ext>
            </a:extLst>
          </p:cNvPr>
          <p:cNvCxnSpPr>
            <a:cxnSpLocks/>
          </p:cNvCxnSpPr>
          <p:nvPr/>
        </p:nvCxnSpPr>
        <p:spPr>
          <a:xfrm>
            <a:off x="11477375" y="255924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521547A0-0F60-ACE0-FDC9-3C3C26D28CA1}"/>
              </a:ext>
            </a:extLst>
          </p:cNvPr>
          <p:cNvSpPr txBox="1"/>
          <p:nvPr/>
        </p:nvSpPr>
        <p:spPr>
          <a:xfrm>
            <a:off x="147977" y="3144403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778D4DE-146F-405E-DDD6-BAFF5941396F}"/>
              </a:ext>
            </a:extLst>
          </p:cNvPr>
          <p:cNvSpPr txBox="1"/>
          <p:nvPr/>
        </p:nvSpPr>
        <p:spPr>
          <a:xfrm>
            <a:off x="1227272" y="3164736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0FA6E154-7FB3-3834-2F3A-800554EA1E0D}"/>
              </a:ext>
            </a:extLst>
          </p:cNvPr>
          <p:cNvSpPr txBox="1"/>
          <p:nvPr/>
        </p:nvSpPr>
        <p:spPr>
          <a:xfrm>
            <a:off x="2415418" y="3150220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628FA544-26BF-5571-93B6-40C833A60A40}"/>
              </a:ext>
            </a:extLst>
          </p:cNvPr>
          <p:cNvSpPr txBox="1"/>
          <p:nvPr/>
        </p:nvSpPr>
        <p:spPr>
          <a:xfrm>
            <a:off x="3457242" y="3157477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931A67F2-C418-886B-ED98-0F68FFB0DDCB}"/>
              </a:ext>
            </a:extLst>
          </p:cNvPr>
          <p:cNvSpPr txBox="1"/>
          <p:nvPr/>
        </p:nvSpPr>
        <p:spPr>
          <a:xfrm>
            <a:off x="4531289" y="3164736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D33295E4-6AD6-0C5C-0280-78705523B5A8}"/>
              </a:ext>
            </a:extLst>
          </p:cNvPr>
          <p:cNvSpPr txBox="1"/>
          <p:nvPr/>
        </p:nvSpPr>
        <p:spPr>
          <a:xfrm>
            <a:off x="5650329" y="3164736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BE9B1C95-BE29-5561-690D-BE887F656072}"/>
              </a:ext>
            </a:extLst>
          </p:cNvPr>
          <p:cNvSpPr txBox="1"/>
          <p:nvPr/>
        </p:nvSpPr>
        <p:spPr>
          <a:xfrm>
            <a:off x="6736261" y="3164736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695152FD-624D-68B5-ABF5-0E8AAFB1B55B}"/>
              </a:ext>
            </a:extLst>
          </p:cNvPr>
          <p:cNvSpPr txBox="1"/>
          <p:nvPr/>
        </p:nvSpPr>
        <p:spPr>
          <a:xfrm>
            <a:off x="7849269" y="3164736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BD345598-45E0-4FAE-9F67-6F58FDC6B7C5}"/>
              </a:ext>
            </a:extLst>
          </p:cNvPr>
          <p:cNvSpPr txBox="1"/>
          <p:nvPr/>
        </p:nvSpPr>
        <p:spPr>
          <a:xfrm>
            <a:off x="8960901" y="3164736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274EEBD3-A058-2BC2-21CD-66D3F522D22A}"/>
              </a:ext>
            </a:extLst>
          </p:cNvPr>
          <p:cNvSpPr txBox="1"/>
          <p:nvPr/>
        </p:nvSpPr>
        <p:spPr>
          <a:xfrm>
            <a:off x="10058458" y="3164736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7AB7CC55-7C7B-3E0D-88DA-C0BE7F7353BE}"/>
              </a:ext>
            </a:extLst>
          </p:cNvPr>
          <p:cNvSpPr txBox="1"/>
          <p:nvPr/>
        </p:nvSpPr>
        <p:spPr>
          <a:xfrm>
            <a:off x="11081776" y="3164736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9A66AE0-69D1-879B-8918-F269A813F6C5}"/>
              </a:ext>
            </a:extLst>
          </p:cNvPr>
          <p:cNvCxnSpPr>
            <a:cxnSpLocks/>
          </p:cNvCxnSpPr>
          <p:nvPr/>
        </p:nvCxnSpPr>
        <p:spPr>
          <a:xfrm>
            <a:off x="2702036" y="25737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93111601-F520-6600-9228-55EC06BB097C}"/>
              </a:ext>
            </a:extLst>
          </p:cNvPr>
          <p:cNvCxnSpPr>
            <a:cxnSpLocks/>
          </p:cNvCxnSpPr>
          <p:nvPr/>
        </p:nvCxnSpPr>
        <p:spPr>
          <a:xfrm>
            <a:off x="500400" y="25483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6FD3F463-164C-5586-A6C9-488BF2BFD7C0}"/>
              </a:ext>
            </a:extLst>
          </p:cNvPr>
          <p:cNvCxnSpPr>
            <a:cxnSpLocks/>
          </p:cNvCxnSpPr>
          <p:nvPr/>
        </p:nvCxnSpPr>
        <p:spPr>
          <a:xfrm>
            <a:off x="721344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EC61CAC3-2239-68EC-7D68-014B2E0B5E61}"/>
              </a:ext>
            </a:extLst>
          </p:cNvPr>
          <p:cNvCxnSpPr>
            <a:cxnSpLocks/>
          </p:cNvCxnSpPr>
          <p:nvPr/>
        </p:nvCxnSpPr>
        <p:spPr>
          <a:xfrm>
            <a:off x="831816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FE1112CE-6ED8-5605-1602-738982F4C979}"/>
              </a:ext>
            </a:extLst>
          </p:cNvPr>
          <p:cNvCxnSpPr>
            <a:cxnSpLocks/>
          </p:cNvCxnSpPr>
          <p:nvPr/>
        </p:nvCxnSpPr>
        <p:spPr>
          <a:xfrm>
            <a:off x="942288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F04DFE8A-50F8-6A47-BA70-119E2EDC72D8}"/>
              </a:ext>
            </a:extLst>
          </p:cNvPr>
          <p:cNvCxnSpPr>
            <a:cxnSpLocks/>
          </p:cNvCxnSpPr>
          <p:nvPr/>
        </p:nvCxnSpPr>
        <p:spPr>
          <a:xfrm>
            <a:off x="1052760" y="280962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F633FA5-7208-A6BE-2A76-585AA723D3EE}"/>
              </a:ext>
            </a:extLst>
          </p:cNvPr>
          <p:cNvCxnSpPr>
            <a:cxnSpLocks/>
          </p:cNvCxnSpPr>
          <p:nvPr/>
        </p:nvCxnSpPr>
        <p:spPr>
          <a:xfrm>
            <a:off x="1163232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C83DCDC7-9E9B-F547-C909-503E3373624C}"/>
              </a:ext>
            </a:extLst>
          </p:cNvPr>
          <p:cNvCxnSpPr>
            <a:cxnSpLocks/>
          </p:cNvCxnSpPr>
          <p:nvPr/>
        </p:nvCxnSpPr>
        <p:spPr>
          <a:xfrm>
            <a:off x="1384176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5CB0AA71-5F65-EDA9-7B5E-1262FF8506D9}"/>
              </a:ext>
            </a:extLst>
          </p:cNvPr>
          <p:cNvCxnSpPr>
            <a:cxnSpLocks/>
          </p:cNvCxnSpPr>
          <p:nvPr/>
        </p:nvCxnSpPr>
        <p:spPr>
          <a:xfrm>
            <a:off x="1494648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79379D55-B30E-934E-191B-E83DDB0EB8B2}"/>
              </a:ext>
            </a:extLst>
          </p:cNvPr>
          <p:cNvCxnSpPr>
            <a:cxnSpLocks/>
          </p:cNvCxnSpPr>
          <p:nvPr/>
        </p:nvCxnSpPr>
        <p:spPr>
          <a:xfrm>
            <a:off x="1273704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DFBAF620-4A7C-6CED-4853-A04C14F139F8}"/>
              </a:ext>
            </a:extLst>
          </p:cNvPr>
          <p:cNvCxnSpPr>
            <a:cxnSpLocks/>
          </p:cNvCxnSpPr>
          <p:nvPr/>
        </p:nvCxnSpPr>
        <p:spPr>
          <a:xfrm>
            <a:off x="1699444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A9D7A7C0-F8B5-3531-0FF4-985E1BC7EBF6}"/>
              </a:ext>
            </a:extLst>
          </p:cNvPr>
          <p:cNvCxnSpPr>
            <a:cxnSpLocks/>
          </p:cNvCxnSpPr>
          <p:nvPr/>
        </p:nvCxnSpPr>
        <p:spPr>
          <a:xfrm>
            <a:off x="1809916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BD16CA97-5B30-BD8E-D54F-F138999D9197}"/>
              </a:ext>
            </a:extLst>
          </p:cNvPr>
          <p:cNvCxnSpPr>
            <a:cxnSpLocks/>
          </p:cNvCxnSpPr>
          <p:nvPr/>
        </p:nvCxnSpPr>
        <p:spPr>
          <a:xfrm>
            <a:off x="1920388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1CD251F0-F8C0-9835-E8B5-4533D78B2C2D}"/>
              </a:ext>
            </a:extLst>
          </p:cNvPr>
          <p:cNvCxnSpPr>
            <a:cxnSpLocks/>
          </p:cNvCxnSpPr>
          <p:nvPr/>
        </p:nvCxnSpPr>
        <p:spPr>
          <a:xfrm>
            <a:off x="2030860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5B4CDAC1-E66F-1F34-CEE5-7059803B996B}"/>
              </a:ext>
            </a:extLst>
          </p:cNvPr>
          <p:cNvCxnSpPr>
            <a:cxnSpLocks/>
          </p:cNvCxnSpPr>
          <p:nvPr/>
        </p:nvCxnSpPr>
        <p:spPr>
          <a:xfrm>
            <a:off x="2141332" y="280962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4DCA3208-1C10-CBB6-3F4D-FFF7A61956B6}"/>
              </a:ext>
            </a:extLst>
          </p:cNvPr>
          <p:cNvCxnSpPr>
            <a:cxnSpLocks/>
          </p:cNvCxnSpPr>
          <p:nvPr/>
        </p:nvCxnSpPr>
        <p:spPr>
          <a:xfrm>
            <a:off x="2251804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20DED63E-28D5-558A-D445-495DFFADE70E}"/>
              </a:ext>
            </a:extLst>
          </p:cNvPr>
          <p:cNvCxnSpPr>
            <a:cxnSpLocks/>
          </p:cNvCxnSpPr>
          <p:nvPr/>
        </p:nvCxnSpPr>
        <p:spPr>
          <a:xfrm>
            <a:off x="2472748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323FD6FD-89CF-4919-75BA-B65D8155EB44}"/>
              </a:ext>
            </a:extLst>
          </p:cNvPr>
          <p:cNvCxnSpPr>
            <a:cxnSpLocks/>
          </p:cNvCxnSpPr>
          <p:nvPr/>
        </p:nvCxnSpPr>
        <p:spPr>
          <a:xfrm>
            <a:off x="2583220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4C902BC5-7D4D-D0E0-01BD-09409544986E}"/>
              </a:ext>
            </a:extLst>
          </p:cNvPr>
          <p:cNvCxnSpPr>
            <a:cxnSpLocks/>
          </p:cNvCxnSpPr>
          <p:nvPr/>
        </p:nvCxnSpPr>
        <p:spPr>
          <a:xfrm>
            <a:off x="2362276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3D5F1A97-4DF7-459F-E2FE-BAEA09F07273}"/>
              </a:ext>
            </a:extLst>
          </p:cNvPr>
          <p:cNvCxnSpPr>
            <a:cxnSpLocks/>
          </p:cNvCxnSpPr>
          <p:nvPr/>
        </p:nvCxnSpPr>
        <p:spPr>
          <a:xfrm>
            <a:off x="2820672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113AC85B-91E6-066C-9A4D-E05942D0D704}"/>
              </a:ext>
            </a:extLst>
          </p:cNvPr>
          <p:cNvCxnSpPr>
            <a:cxnSpLocks/>
          </p:cNvCxnSpPr>
          <p:nvPr/>
        </p:nvCxnSpPr>
        <p:spPr>
          <a:xfrm>
            <a:off x="2931144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CB533483-07BE-7615-39A0-F2CD3F09A473}"/>
              </a:ext>
            </a:extLst>
          </p:cNvPr>
          <p:cNvCxnSpPr>
            <a:cxnSpLocks/>
          </p:cNvCxnSpPr>
          <p:nvPr/>
        </p:nvCxnSpPr>
        <p:spPr>
          <a:xfrm>
            <a:off x="3041616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38E21D57-EBF7-238C-B6D0-CEDFBD5AC3D5}"/>
              </a:ext>
            </a:extLst>
          </p:cNvPr>
          <p:cNvCxnSpPr>
            <a:cxnSpLocks/>
          </p:cNvCxnSpPr>
          <p:nvPr/>
        </p:nvCxnSpPr>
        <p:spPr>
          <a:xfrm>
            <a:off x="3152088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DF6FCFD7-3F6D-4FBB-F971-0926364B1380}"/>
              </a:ext>
            </a:extLst>
          </p:cNvPr>
          <p:cNvCxnSpPr>
            <a:cxnSpLocks/>
          </p:cNvCxnSpPr>
          <p:nvPr/>
        </p:nvCxnSpPr>
        <p:spPr>
          <a:xfrm>
            <a:off x="3262560" y="28059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AF5DA5D2-0A2D-C0FC-D6E8-1873FC88ADAF}"/>
              </a:ext>
            </a:extLst>
          </p:cNvPr>
          <p:cNvCxnSpPr>
            <a:cxnSpLocks/>
          </p:cNvCxnSpPr>
          <p:nvPr/>
        </p:nvCxnSpPr>
        <p:spPr>
          <a:xfrm>
            <a:off x="3373032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92D11E74-9ECF-EF27-4AF1-80F9BC3AB5D0}"/>
              </a:ext>
            </a:extLst>
          </p:cNvPr>
          <p:cNvCxnSpPr>
            <a:cxnSpLocks/>
          </p:cNvCxnSpPr>
          <p:nvPr/>
        </p:nvCxnSpPr>
        <p:spPr>
          <a:xfrm>
            <a:off x="3593976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4312D901-1632-11E6-F24F-B5B801081BCD}"/>
              </a:ext>
            </a:extLst>
          </p:cNvPr>
          <p:cNvCxnSpPr>
            <a:cxnSpLocks/>
          </p:cNvCxnSpPr>
          <p:nvPr/>
        </p:nvCxnSpPr>
        <p:spPr>
          <a:xfrm>
            <a:off x="3704448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AEE8C01F-24B3-FC60-DD72-60DB4969E642}"/>
              </a:ext>
            </a:extLst>
          </p:cNvPr>
          <p:cNvCxnSpPr>
            <a:cxnSpLocks/>
          </p:cNvCxnSpPr>
          <p:nvPr/>
        </p:nvCxnSpPr>
        <p:spPr>
          <a:xfrm>
            <a:off x="3483504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6A92CB17-DD7A-7F65-00E1-28D5DCDF5717}"/>
              </a:ext>
            </a:extLst>
          </p:cNvPr>
          <p:cNvCxnSpPr>
            <a:cxnSpLocks/>
          </p:cNvCxnSpPr>
          <p:nvPr/>
        </p:nvCxnSpPr>
        <p:spPr>
          <a:xfrm>
            <a:off x="3887472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FB0D4FFA-7F15-3A51-B945-20CA1A7558D1}"/>
              </a:ext>
            </a:extLst>
          </p:cNvPr>
          <p:cNvCxnSpPr>
            <a:cxnSpLocks/>
          </p:cNvCxnSpPr>
          <p:nvPr/>
        </p:nvCxnSpPr>
        <p:spPr>
          <a:xfrm>
            <a:off x="3997944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FF8E760E-7464-C4EA-9CFB-25130F3D5523}"/>
              </a:ext>
            </a:extLst>
          </p:cNvPr>
          <p:cNvCxnSpPr>
            <a:cxnSpLocks/>
          </p:cNvCxnSpPr>
          <p:nvPr/>
        </p:nvCxnSpPr>
        <p:spPr>
          <a:xfrm>
            <a:off x="4108416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FDFC8A75-8310-394E-4FD0-7F5058327CF9}"/>
              </a:ext>
            </a:extLst>
          </p:cNvPr>
          <p:cNvCxnSpPr>
            <a:cxnSpLocks/>
          </p:cNvCxnSpPr>
          <p:nvPr/>
        </p:nvCxnSpPr>
        <p:spPr>
          <a:xfrm>
            <a:off x="4218888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EB7A658F-C5BC-4475-744A-26464023B31C}"/>
              </a:ext>
            </a:extLst>
          </p:cNvPr>
          <p:cNvCxnSpPr>
            <a:cxnSpLocks/>
          </p:cNvCxnSpPr>
          <p:nvPr/>
        </p:nvCxnSpPr>
        <p:spPr>
          <a:xfrm>
            <a:off x="4329360" y="28277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B871C99A-93E0-6A42-1C32-C54665A2CF76}"/>
              </a:ext>
            </a:extLst>
          </p:cNvPr>
          <p:cNvCxnSpPr>
            <a:cxnSpLocks/>
          </p:cNvCxnSpPr>
          <p:nvPr/>
        </p:nvCxnSpPr>
        <p:spPr>
          <a:xfrm>
            <a:off x="4439832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43E59C32-6D7B-10F0-4132-25D50531F481}"/>
              </a:ext>
            </a:extLst>
          </p:cNvPr>
          <p:cNvCxnSpPr>
            <a:cxnSpLocks/>
          </p:cNvCxnSpPr>
          <p:nvPr/>
        </p:nvCxnSpPr>
        <p:spPr>
          <a:xfrm>
            <a:off x="4660776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DF1B2575-18A3-5B50-F318-10D1D4DE1A68}"/>
              </a:ext>
            </a:extLst>
          </p:cNvPr>
          <p:cNvCxnSpPr>
            <a:cxnSpLocks/>
          </p:cNvCxnSpPr>
          <p:nvPr/>
        </p:nvCxnSpPr>
        <p:spPr>
          <a:xfrm>
            <a:off x="4771248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FECD9CEC-B5CE-0128-C7C3-B211E531E876}"/>
              </a:ext>
            </a:extLst>
          </p:cNvPr>
          <p:cNvCxnSpPr>
            <a:cxnSpLocks/>
          </p:cNvCxnSpPr>
          <p:nvPr/>
        </p:nvCxnSpPr>
        <p:spPr>
          <a:xfrm>
            <a:off x="4550304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631F6EE1-EAD7-8CCB-B803-DA0019B0D768}"/>
              </a:ext>
            </a:extLst>
          </p:cNvPr>
          <p:cNvCxnSpPr>
            <a:cxnSpLocks/>
          </p:cNvCxnSpPr>
          <p:nvPr/>
        </p:nvCxnSpPr>
        <p:spPr>
          <a:xfrm>
            <a:off x="5005978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A587D296-6D92-3A2A-15D5-C0BAEFD32355}"/>
              </a:ext>
            </a:extLst>
          </p:cNvPr>
          <p:cNvCxnSpPr>
            <a:cxnSpLocks/>
          </p:cNvCxnSpPr>
          <p:nvPr/>
        </p:nvCxnSpPr>
        <p:spPr>
          <a:xfrm>
            <a:off x="5116450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DAF04D7C-87DE-2198-E1A9-738B7AC390E2}"/>
              </a:ext>
            </a:extLst>
          </p:cNvPr>
          <p:cNvCxnSpPr>
            <a:cxnSpLocks/>
          </p:cNvCxnSpPr>
          <p:nvPr/>
        </p:nvCxnSpPr>
        <p:spPr>
          <a:xfrm>
            <a:off x="5226922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F6E9E1A3-69F4-4733-2CD4-01A618D07009}"/>
              </a:ext>
            </a:extLst>
          </p:cNvPr>
          <p:cNvCxnSpPr>
            <a:cxnSpLocks/>
          </p:cNvCxnSpPr>
          <p:nvPr/>
        </p:nvCxnSpPr>
        <p:spPr>
          <a:xfrm>
            <a:off x="5337394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9A31D2A3-D3C8-40F8-C5DD-8A92B8685010}"/>
              </a:ext>
            </a:extLst>
          </p:cNvPr>
          <p:cNvCxnSpPr>
            <a:cxnSpLocks/>
          </p:cNvCxnSpPr>
          <p:nvPr/>
        </p:nvCxnSpPr>
        <p:spPr>
          <a:xfrm>
            <a:off x="5447866" y="28277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2A47853F-5613-C56E-3924-4088FF6758B4}"/>
              </a:ext>
            </a:extLst>
          </p:cNvPr>
          <p:cNvCxnSpPr>
            <a:cxnSpLocks/>
          </p:cNvCxnSpPr>
          <p:nvPr/>
        </p:nvCxnSpPr>
        <p:spPr>
          <a:xfrm>
            <a:off x="5558338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3185CC90-2904-241F-53FC-27B06E9AFDC3}"/>
              </a:ext>
            </a:extLst>
          </p:cNvPr>
          <p:cNvCxnSpPr>
            <a:cxnSpLocks/>
          </p:cNvCxnSpPr>
          <p:nvPr/>
        </p:nvCxnSpPr>
        <p:spPr>
          <a:xfrm>
            <a:off x="5779282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BC759857-4E06-2684-1EBD-4EE1E494F2FA}"/>
              </a:ext>
            </a:extLst>
          </p:cNvPr>
          <p:cNvCxnSpPr>
            <a:cxnSpLocks/>
          </p:cNvCxnSpPr>
          <p:nvPr/>
        </p:nvCxnSpPr>
        <p:spPr>
          <a:xfrm>
            <a:off x="5889754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5AD41D42-869F-7B21-827D-B33F32B681BC}"/>
              </a:ext>
            </a:extLst>
          </p:cNvPr>
          <p:cNvCxnSpPr>
            <a:cxnSpLocks/>
          </p:cNvCxnSpPr>
          <p:nvPr/>
        </p:nvCxnSpPr>
        <p:spPr>
          <a:xfrm>
            <a:off x="5668810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CAA93B21-F936-D1DE-3739-57EAB3A0335E}"/>
              </a:ext>
            </a:extLst>
          </p:cNvPr>
          <p:cNvCxnSpPr>
            <a:cxnSpLocks/>
          </p:cNvCxnSpPr>
          <p:nvPr/>
        </p:nvCxnSpPr>
        <p:spPr>
          <a:xfrm>
            <a:off x="6094549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92129D52-3A7A-5556-E4E9-7E62088DD885}"/>
              </a:ext>
            </a:extLst>
          </p:cNvPr>
          <p:cNvCxnSpPr>
            <a:cxnSpLocks/>
          </p:cNvCxnSpPr>
          <p:nvPr/>
        </p:nvCxnSpPr>
        <p:spPr>
          <a:xfrm>
            <a:off x="6205021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E3A1D610-2293-AA5F-06D7-7E70B01216A9}"/>
              </a:ext>
            </a:extLst>
          </p:cNvPr>
          <p:cNvCxnSpPr>
            <a:cxnSpLocks/>
          </p:cNvCxnSpPr>
          <p:nvPr/>
        </p:nvCxnSpPr>
        <p:spPr>
          <a:xfrm>
            <a:off x="6315493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A2E0B695-A6C6-6C69-F15C-943AEBD55AEE}"/>
              </a:ext>
            </a:extLst>
          </p:cNvPr>
          <p:cNvCxnSpPr>
            <a:cxnSpLocks/>
          </p:cNvCxnSpPr>
          <p:nvPr/>
        </p:nvCxnSpPr>
        <p:spPr>
          <a:xfrm>
            <a:off x="6425965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391705F2-28B0-A339-9C25-C4D742FCFF73}"/>
              </a:ext>
            </a:extLst>
          </p:cNvPr>
          <p:cNvCxnSpPr>
            <a:cxnSpLocks/>
          </p:cNvCxnSpPr>
          <p:nvPr/>
        </p:nvCxnSpPr>
        <p:spPr>
          <a:xfrm>
            <a:off x="6536437" y="28277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A5C6F18A-423A-9062-E855-E8F0EC61A70B}"/>
              </a:ext>
            </a:extLst>
          </p:cNvPr>
          <p:cNvCxnSpPr>
            <a:cxnSpLocks/>
          </p:cNvCxnSpPr>
          <p:nvPr/>
        </p:nvCxnSpPr>
        <p:spPr>
          <a:xfrm>
            <a:off x="6646909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78104CC4-6EDD-8868-ADD6-509C746DA0AC}"/>
              </a:ext>
            </a:extLst>
          </p:cNvPr>
          <p:cNvCxnSpPr>
            <a:cxnSpLocks/>
          </p:cNvCxnSpPr>
          <p:nvPr/>
        </p:nvCxnSpPr>
        <p:spPr>
          <a:xfrm>
            <a:off x="6867853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3E869BD2-D9D7-4C91-86DF-F6261BBF52AE}"/>
              </a:ext>
            </a:extLst>
          </p:cNvPr>
          <p:cNvCxnSpPr>
            <a:cxnSpLocks/>
          </p:cNvCxnSpPr>
          <p:nvPr/>
        </p:nvCxnSpPr>
        <p:spPr>
          <a:xfrm>
            <a:off x="6978325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A3A0EB10-84DF-3F56-34D9-009F881ED3C0}"/>
              </a:ext>
            </a:extLst>
          </p:cNvPr>
          <p:cNvCxnSpPr>
            <a:cxnSpLocks/>
          </p:cNvCxnSpPr>
          <p:nvPr/>
        </p:nvCxnSpPr>
        <p:spPr>
          <a:xfrm>
            <a:off x="6757381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427C6933-F879-5802-B05F-588F34EDA9FB}"/>
              </a:ext>
            </a:extLst>
          </p:cNvPr>
          <p:cNvCxnSpPr>
            <a:cxnSpLocks/>
          </p:cNvCxnSpPr>
          <p:nvPr/>
        </p:nvCxnSpPr>
        <p:spPr>
          <a:xfrm>
            <a:off x="7183122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25C0AC70-7557-BDE7-E6CA-585264E1156A}"/>
              </a:ext>
            </a:extLst>
          </p:cNvPr>
          <p:cNvCxnSpPr>
            <a:cxnSpLocks/>
          </p:cNvCxnSpPr>
          <p:nvPr/>
        </p:nvCxnSpPr>
        <p:spPr>
          <a:xfrm>
            <a:off x="7293594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46ADE028-8AB9-A99B-9835-DE9172739A00}"/>
              </a:ext>
            </a:extLst>
          </p:cNvPr>
          <p:cNvCxnSpPr>
            <a:cxnSpLocks/>
          </p:cNvCxnSpPr>
          <p:nvPr/>
        </p:nvCxnSpPr>
        <p:spPr>
          <a:xfrm>
            <a:off x="7404066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077F9AA1-C600-6333-1A2A-59E763B8C81D}"/>
              </a:ext>
            </a:extLst>
          </p:cNvPr>
          <p:cNvCxnSpPr>
            <a:cxnSpLocks/>
          </p:cNvCxnSpPr>
          <p:nvPr/>
        </p:nvCxnSpPr>
        <p:spPr>
          <a:xfrm>
            <a:off x="7514538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7E10050E-55F6-86CC-DFC8-95B42F6C231C}"/>
              </a:ext>
            </a:extLst>
          </p:cNvPr>
          <p:cNvCxnSpPr>
            <a:cxnSpLocks/>
          </p:cNvCxnSpPr>
          <p:nvPr/>
        </p:nvCxnSpPr>
        <p:spPr>
          <a:xfrm>
            <a:off x="7625010" y="281687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946ADB7D-D9C4-CA19-C5E9-72216186DE5A}"/>
              </a:ext>
            </a:extLst>
          </p:cNvPr>
          <p:cNvCxnSpPr>
            <a:cxnSpLocks/>
          </p:cNvCxnSpPr>
          <p:nvPr/>
        </p:nvCxnSpPr>
        <p:spPr>
          <a:xfrm>
            <a:off x="7735482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9597A6A6-6BFC-BE7E-41B5-533CE515F219}"/>
              </a:ext>
            </a:extLst>
          </p:cNvPr>
          <p:cNvCxnSpPr>
            <a:cxnSpLocks/>
          </p:cNvCxnSpPr>
          <p:nvPr/>
        </p:nvCxnSpPr>
        <p:spPr>
          <a:xfrm>
            <a:off x="7956426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63470361-A1A3-102E-0FA2-887674E3A386}"/>
              </a:ext>
            </a:extLst>
          </p:cNvPr>
          <p:cNvCxnSpPr>
            <a:cxnSpLocks/>
          </p:cNvCxnSpPr>
          <p:nvPr/>
        </p:nvCxnSpPr>
        <p:spPr>
          <a:xfrm>
            <a:off x="8066898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933BC535-AADF-D4E8-FAF4-B86EDBBC1C85}"/>
              </a:ext>
            </a:extLst>
          </p:cNvPr>
          <p:cNvCxnSpPr>
            <a:cxnSpLocks/>
          </p:cNvCxnSpPr>
          <p:nvPr/>
        </p:nvCxnSpPr>
        <p:spPr>
          <a:xfrm>
            <a:off x="7845954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4C9B2972-2744-17B9-D0C5-81A7E62CB49C}"/>
              </a:ext>
            </a:extLst>
          </p:cNvPr>
          <p:cNvCxnSpPr>
            <a:cxnSpLocks/>
          </p:cNvCxnSpPr>
          <p:nvPr/>
        </p:nvCxnSpPr>
        <p:spPr>
          <a:xfrm>
            <a:off x="8271695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CD92910F-8F0F-2D6F-8DAE-E7530C212928}"/>
              </a:ext>
            </a:extLst>
          </p:cNvPr>
          <p:cNvCxnSpPr>
            <a:cxnSpLocks/>
          </p:cNvCxnSpPr>
          <p:nvPr/>
        </p:nvCxnSpPr>
        <p:spPr>
          <a:xfrm>
            <a:off x="8382167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B86E45D6-52E1-7EA2-6A45-80B8BC877F46}"/>
              </a:ext>
            </a:extLst>
          </p:cNvPr>
          <p:cNvCxnSpPr>
            <a:cxnSpLocks/>
          </p:cNvCxnSpPr>
          <p:nvPr/>
        </p:nvCxnSpPr>
        <p:spPr>
          <a:xfrm>
            <a:off x="8492639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7B668A96-AB60-A57A-C7DD-6C77E5871592}"/>
              </a:ext>
            </a:extLst>
          </p:cNvPr>
          <p:cNvCxnSpPr>
            <a:cxnSpLocks/>
          </p:cNvCxnSpPr>
          <p:nvPr/>
        </p:nvCxnSpPr>
        <p:spPr>
          <a:xfrm>
            <a:off x="8603111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69624E5F-ACEC-90D8-9606-B729E5D515A5}"/>
              </a:ext>
            </a:extLst>
          </p:cNvPr>
          <p:cNvCxnSpPr>
            <a:cxnSpLocks/>
          </p:cNvCxnSpPr>
          <p:nvPr/>
        </p:nvCxnSpPr>
        <p:spPr>
          <a:xfrm>
            <a:off x="8713583" y="281687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CE23DBF2-1C5D-850A-22A4-631415B10697}"/>
              </a:ext>
            </a:extLst>
          </p:cNvPr>
          <p:cNvCxnSpPr>
            <a:cxnSpLocks/>
          </p:cNvCxnSpPr>
          <p:nvPr/>
        </p:nvCxnSpPr>
        <p:spPr>
          <a:xfrm>
            <a:off x="8824055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2B599DD8-5603-9651-388D-840091C11F6B}"/>
              </a:ext>
            </a:extLst>
          </p:cNvPr>
          <p:cNvCxnSpPr>
            <a:cxnSpLocks/>
          </p:cNvCxnSpPr>
          <p:nvPr/>
        </p:nvCxnSpPr>
        <p:spPr>
          <a:xfrm>
            <a:off x="9044999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EB616A95-C0B1-8CB6-54F2-F1B0B2FDF355}"/>
              </a:ext>
            </a:extLst>
          </p:cNvPr>
          <p:cNvCxnSpPr>
            <a:cxnSpLocks/>
          </p:cNvCxnSpPr>
          <p:nvPr/>
        </p:nvCxnSpPr>
        <p:spPr>
          <a:xfrm>
            <a:off x="9155471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A881DB23-B1C7-51F8-708D-6C495DE75D01}"/>
              </a:ext>
            </a:extLst>
          </p:cNvPr>
          <p:cNvCxnSpPr>
            <a:cxnSpLocks/>
          </p:cNvCxnSpPr>
          <p:nvPr/>
        </p:nvCxnSpPr>
        <p:spPr>
          <a:xfrm>
            <a:off x="8934527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6789C7FB-6BCE-3C7D-EC6A-6B08C1061F8E}"/>
              </a:ext>
            </a:extLst>
          </p:cNvPr>
          <p:cNvCxnSpPr>
            <a:cxnSpLocks/>
          </p:cNvCxnSpPr>
          <p:nvPr/>
        </p:nvCxnSpPr>
        <p:spPr>
          <a:xfrm>
            <a:off x="9403808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12C4674D-D69D-D89C-8AF1-800B532311DB}"/>
              </a:ext>
            </a:extLst>
          </p:cNvPr>
          <p:cNvCxnSpPr>
            <a:cxnSpLocks/>
          </p:cNvCxnSpPr>
          <p:nvPr/>
        </p:nvCxnSpPr>
        <p:spPr>
          <a:xfrm>
            <a:off x="9514280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8D06765D-9A89-5D7D-E98F-ADDD2A2CEF40}"/>
              </a:ext>
            </a:extLst>
          </p:cNvPr>
          <p:cNvCxnSpPr>
            <a:cxnSpLocks/>
          </p:cNvCxnSpPr>
          <p:nvPr/>
        </p:nvCxnSpPr>
        <p:spPr>
          <a:xfrm>
            <a:off x="9624752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396C1D6C-F8DE-2DA4-4D54-024251C132E5}"/>
              </a:ext>
            </a:extLst>
          </p:cNvPr>
          <p:cNvCxnSpPr>
            <a:cxnSpLocks/>
          </p:cNvCxnSpPr>
          <p:nvPr/>
        </p:nvCxnSpPr>
        <p:spPr>
          <a:xfrm>
            <a:off x="9735224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9CF8E189-D08E-D741-04A6-5C06BD25298B}"/>
              </a:ext>
            </a:extLst>
          </p:cNvPr>
          <p:cNvCxnSpPr>
            <a:cxnSpLocks/>
          </p:cNvCxnSpPr>
          <p:nvPr/>
        </p:nvCxnSpPr>
        <p:spPr>
          <a:xfrm>
            <a:off x="9845696" y="283502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3475DB1-63A1-B033-EFD9-B0CE6A8736AF}"/>
              </a:ext>
            </a:extLst>
          </p:cNvPr>
          <p:cNvCxnSpPr>
            <a:cxnSpLocks/>
          </p:cNvCxnSpPr>
          <p:nvPr/>
        </p:nvCxnSpPr>
        <p:spPr>
          <a:xfrm>
            <a:off x="9956168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5BCB4BDB-9189-DC84-1AEA-5D7588101CA6}"/>
              </a:ext>
            </a:extLst>
          </p:cNvPr>
          <p:cNvCxnSpPr>
            <a:cxnSpLocks/>
          </p:cNvCxnSpPr>
          <p:nvPr/>
        </p:nvCxnSpPr>
        <p:spPr>
          <a:xfrm>
            <a:off x="10177112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5212F254-7E7B-3B39-DF5A-84A23C4B8167}"/>
              </a:ext>
            </a:extLst>
          </p:cNvPr>
          <p:cNvCxnSpPr>
            <a:cxnSpLocks/>
          </p:cNvCxnSpPr>
          <p:nvPr/>
        </p:nvCxnSpPr>
        <p:spPr>
          <a:xfrm>
            <a:off x="10287584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45D9F06D-54BF-0E03-0625-B80F7E2402CD}"/>
              </a:ext>
            </a:extLst>
          </p:cNvPr>
          <p:cNvCxnSpPr>
            <a:cxnSpLocks/>
          </p:cNvCxnSpPr>
          <p:nvPr/>
        </p:nvCxnSpPr>
        <p:spPr>
          <a:xfrm>
            <a:off x="10066640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4DA32E0B-A000-325B-57B7-CDAFCDAB6FA2}"/>
              </a:ext>
            </a:extLst>
          </p:cNvPr>
          <p:cNvCxnSpPr>
            <a:cxnSpLocks/>
          </p:cNvCxnSpPr>
          <p:nvPr/>
        </p:nvCxnSpPr>
        <p:spPr>
          <a:xfrm>
            <a:off x="10478897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8C3D2FD8-0AC9-7E14-4589-2D80C896075A}"/>
              </a:ext>
            </a:extLst>
          </p:cNvPr>
          <p:cNvCxnSpPr>
            <a:cxnSpLocks/>
          </p:cNvCxnSpPr>
          <p:nvPr/>
        </p:nvCxnSpPr>
        <p:spPr>
          <a:xfrm>
            <a:off x="10589369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E22D0CFF-2473-658B-7E78-2358D81F3F0B}"/>
              </a:ext>
            </a:extLst>
          </p:cNvPr>
          <p:cNvCxnSpPr>
            <a:cxnSpLocks/>
          </p:cNvCxnSpPr>
          <p:nvPr/>
        </p:nvCxnSpPr>
        <p:spPr>
          <a:xfrm>
            <a:off x="10699841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57D6660F-C56A-7ED0-011D-0873CB0289CF}"/>
              </a:ext>
            </a:extLst>
          </p:cNvPr>
          <p:cNvCxnSpPr>
            <a:cxnSpLocks/>
          </p:cNvCxnSpPr>
          <p:nvPr/>
        </p:nvCxnSpPr>
        <p:spPr>
          <a:xfrm>
            <a:off x="10810313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83E41491-0B56-DA26-EAFE-8553910FF96E}"/>
              </a:ext>
            </a:extLst>
          </p:cNvPr>
          <p:cNvCxnSpPr>
            <a:cxnSpLocks/>
          </p:cNvCxnSpPr>
          <p:nvPr/>
        </p:nvCxnSpPr>
        <p:spPr>
          <a:xfrm>
            <a:off x="10920785" y="282413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CE387462-7650-77F2-AE25-6EB6A1BFFEC2}"/>
              </a:ext>
            </a:extLst>
          </p:cNvPr>
          <p:cNvCxnSpPr>
            <a:cxnSpLocks/>
          </p:cNvCxnSpPr>
          <p:nvPr/>
        </p:nvCxnSpPr>
        <p:spPr>
          <a:xfrm>
            <a:off x="11031257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B0A478D1-DF2A-D4C9-6E1C-D0461215294C}"/>
              </a:ext>
            </a:extLst>
          </p:cNvPr>
          <p:cNvCxnSpPr>
            <a:cxnSpLocks/>
          </p:cNvCxnSpPr>
          <p:nvPr/>
        </p:nvCxnSpPr>
        <p:spPr>
          <a:xfrm>
            <a:off x="11252201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EBF784A4-EABE-D299-77A5-1653EF009FD6}"/>
              </a:ext>
            </a:extLst>
          </p:cNvPr>
          <p:cNvCxnSpPr>
            <a:cxnSpLocks/>
          </p:cNvCxnSpPr>
          <p:nvPr/>
        </p:nvCxnSpPr>
        <p:spPr>
          <a:xfrm>
            <a:off x="11362673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759539DE-3039-0312-4462-0EE9E954E76A}"/>
              </a:ext>
            </a:extLst>
          </p:cNvPr>
          <p:cNvCxnSpPr>
            <a:cxnSpLocks/>
          </p:cNvCxnSpPr>
          <p:nvPr/>
        </p:nvCxnSpPr>
        <p:spPr>
          <a:xfrm>
            <a:off x="11141729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BC93854-8128-F58B-1373-65C392342E97}"/>
              </a:ext>
            </a:extLst>
          </p:cNvPr>
          <p:cNvGrpSpPr/>
          <p:nvPr/>
        </p:nvGrpSpPr>
        <p:grpSpPr>
          <a:xfrm>
            <a:off x="2257793" y="851940"/>
            <a:ext cx="1121226" cy="1975822"/>
            <a:chOff x="2581035" y="1696447"/>
            <a:chExt cx="1121226" cy="1975822"/>
          </a:xfrm>
        </p:grpSpPr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E16C1B2D-2B1A-5105-BA75-D3AEE4FF0159}"/>
                </a:ext>
              </a:extLst>
            </p:cNvPr>
            <p:cNvCxnSpPr/>
            <p:nvPr/>
          </p:nvCxnSpPr>
          <p:spPr>
            <a:xfrm>
              <a:off x="3149904" y="2815389"/>
              <a:ext cx="0" cy="85688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4C6D28BA-CBF9-B3BA-0A53-EDAA569AF0CA}"/>
                </a:ext>
              </a:extLst>
            </p:cNvPr>
            <p:cNvSpPr/>
            <p:nvPr/>
          </p:nvSpPr>
          <p:spPr>
            <a:xfrm>
              <a:off x="2581035" y="1696447"/>
              <a:ext cx="1121226" cy="112122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71721E60-69E2-AC7E-67EB-295A98A2EAB9}"/>
              </a:ext>
            </a:extLst>
          </p:cNvPr>
          <p:cNvSpPr txBox="1"/>
          <p:nvPr/>
        </p:nvSpPr>
        <p:spPr>
          <a:xfrm>
            <a:off x="2551366" y="1254503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210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147A5171-98B1-4066-ADDA-FD7752BA1528}"/>
              </a:ext>
            </a:extLst>
          </p:cNvPr>
          <p:cNvSpPr/>
          <p:nvPr/>
        </p:nvSpPr>
        <p:spPr>
          <a:xfrm>
            <a:off x="2136718" y="4115447"/>
            <a:ext cx="765082" cy="714998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600" dirty="0"/>
              <a:t>210</a:t>
            </a:r>
            <a:endParaRPr lang="en-GB" sz="2000" dirty="0"/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89396DC6-42A5-6158-3511-A1DF5D0E3557}"/>
              </a:ext>
            </a:extLst>
          </p:cNvPr>
          <p:cNvCxnSpPr>
            <a:cxnSpLocks/>
            <a:stCxn id="2" idx="2"/>
          </p:cNvCxnSpPr>
          <p:nvPr/>
        </p:nvCxnSpPr>
        <p:spPr>
          <a:xfrm flipH="1" flipV="1">
            <a:off x="1571123" y="4469389"/>
            <a:ext cx="565595" cy="355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66204A9F-40CC-CE8F-F7CD-1A91D5890856}"/>
              </a:ext>
            </a:extLst>
          </p:cNvPr>
          <p:cNvCxnSpPr>
            <a:cxnSpLocks/>
          </p:cNvCxnSpPr>
          <p:nvPr/>
        </p:nvCxnSpPr>
        <p:spPr>
          <a:xfrm>
            <a:off x="2911759" y="4476502"/>
            <a:ext cx="63100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D292C516-F356-D975-A985-B0688321A5A2}"/>
              </a:ext>
            </a:extLst>
          </p:cNvPr>
          <p:cNvSpPr txBox="1"/>
          <p:nvPr/>
        </p:nvSpPr>
        <p:spPr>
          <a:xfrm>
            <a:off x="495503" y="3709953"/>
            <a:ext cx="20252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i="1" dirty="0"/>
              <a:t>Previous multiple of 100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1FAF928-DAB9-86B5-964C-270DAF029909}"/>
              </a:ext>
            </a:extLst>
          </p:cNvPr>
          <p:cNvSpPr txBox="1"/>
          <p:nvPr/>
        </p:nvSpPr>
        <p:spPr>
          <a:xfrm>
            <a:off x="2922677" y="3718898"/>
            <a:ext cx="17525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i="1" dirty="0"/>
              <a:t>Next multiple of 100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DDF78A-FE8B-8CF6-2872-D99BAE4143BA}"/>
              </a:ext>
            </a:extLst>
          </p:cNvPr>
          <p:cNvSpPr txBox="1"/>
          <p:nvPr/>
        </p:nvSpPr>
        <p:spPr>
          <a:xfrm>
            <a:off x="435655" y="4184114"/>
            <a:ext cx="12623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dirty="0"/>
              <a:t>200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3FF6C78-B516-98B5-32CC-FA88C0296DAF}"/>
              </a:ext>
            </a:extLst>
          </p:cNvPr>
          <p:cNvSpPr txBox="1"/>
          <p:nvPr/>
        </p:nvSpPr>
        <p:spPr>
          <a:xfrm>
            <a:off x="3798954" y="4184113"/>
            <a:ext cx="861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/>
              <a:t>300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BE7366F-FAC0-334C-5ED4-F243F50B295B}"/>
              </a:ext>
            </a:extLst>
          </p:cNvPr>
          <p:cNvGrpSpPr/>
          <p:nvPr/>
        </p:nvGrpSpPr>
        <p:grpSpPr>
          <a:xfrm>
            <a:off x="495503" y="4104460"/>
            <a:ext cx="1126204" cy="945438"/>
            <a:chOff x="1240971" y="783771"/>
            <a:chExt cx="1420586" cy="945438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088AA9AA-180D-437F-553F-3406D80FE7BB}"/>
                </a:ext>
              </a:extLst>
            </p:cNvPr>
            <p:cNvSpPr/>
            <p:nvPr/>
          </p:nvSpPr>
          <p:spPr>
            <a:xfrm>
              <a:off x="1240971" y="783771"/>
              <a:ext cx="1420586" cy="707886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7D56F07-DCB1-E04D-B095-41EAC4683192}"/>
                </a:ext>
              </a:extLst>
            </p:cNvPr>
            <p:cNvSpPr txBox="1"/>
            <p:nvPr/>
          </p:nvSpPr>
          <p:spPr>
            <a:xfrm>
              <a:off x="1547743" y="1482988"/>
              <a:ext cx="9446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Closest to</a:t>
              </a: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C497F931-0971-E019-9962-6CB22B711F68}"/>
              </a:ext>
            </a:extLst>
          </p:cNvPr>
          <p:cNvGrpSpPr/>
          <p:nvPr/>
        </p:nvGrpSpPr>
        <p:grpSpPr>
          <a:xfrm>
            <a:off x="5214890" y="851939"/>
            <a:ext cx="1121226" cy="1975822"/>
            <a:chOff x="2581035" y="1696447"/>
            <a:chExt cx="1121226" cy="1975822"/>
          </a:xfrm>
        </p:grpSpPr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A31B8A06-4752-D126-98E2-57B4257CF318}"/>
                </a:ext>
              </a:extLst>
            </p:cNvPr>
            <p:cNvCxnSpPr/>
            <p:nvPr/>
          </p:nvCxnSpPr>
          <p:spPr>
            <a:xfrm>
              <a:off x="3149904" y="2815389"/>
              <a:ext cx="0" cy="85688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F067D4D5-F583-7E72-E932-3B1816FFEC5F}"/>
                </a:ext>
              </a:extLst>
            </p:cNvPr>
            <p:cNvSpPr/>
            <p:nvPr/>
          </p:nvSpPr>
          <p:spPr>
            <a:xfrm>
              <a:off x="2581035" y="1696447"/>
              <a:ext cx="1121226" cy="112122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74C64B42-562E-8C63-10E2-43D15011B9E2}"/>
              </a:ext>
            </a:extLst>
          </p:cNvPr>
          <p:cNvSpPr txBox="1"/>
          <p:nvPr/>
        </p:nvSpPr>
        <p:spPr>
          <a:xfrm>
            <a:off x="5508463" y="125450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480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F802C60B-8A3D-5404-0362-69D3B5967CFC}"/>
              </a:ext>
            </a:extLst>
          </p:cNvPr>
          <p:cNvSpPr/>
          <p:nvPr/>
        </p:nvSpPr>
        <p:spPr>
          <a:xfrm>
            <a:off x="2200679" y="5747732"/>
            <a:ext cx="765082" cy="714998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600" dirty="0"/>
              <a:t>480</a:t>
            </a:r>
            <a:endParaRPr lang="en-GB" sz="2000" dirty="0"/>
          </a:p>
        </p:txBody>
      </p: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CB8CB001-7EE5-DD18-9B5B-072EA3C81339}"/>
              </a:ext>
            </a:extLst>
          </p:cNvPr>
          <p:cNvCxnSpPr>
            <a:cxnSpLocks/>
            <a:stCxn id="52" idx="2"/>
          </p:cNvCxnSpPr>
          <p:nvPr/>
        </p:nvCxnSpPr>
        <p:spPr>
          <a:xfrm flipH="1" flipV="1">
            <a:off x="1635084" y="6101674"/>
            <a:ext cx="565595" cy="355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423E41F3-6ECD-1A35-AFE8-E59BC7753D08}"/>
              </a:ext>
            </a:extLst>
          </p:cNvPr>
          <p:cNvCxnSpPr>
            <a:cxnSpLocks/>
          </p:cNvCxnSpPr>
          <p:nvPr/>
        </p:nvCxnSpPr>
        <p:spPr>
          <a:xfrm>
            <a:off x="2975720" y="6108787"/>
            <a:ext cx="63100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5" name="TextBox 54">
            <a:extLst>
              <a:ext uri="{FF2B5EF4-FFF2-40B4-BE49-F238E27FC236}">
                <a16:creationId xmlns:a16="http://schemas.microsoft.com/office/drawing/2014/main" id="{BD9EE432-B3E7-5950-5C45-58E77E19CDFC}"/>
              </a:ext>
            </a:extLst>
          </p:cNvPr>
          <p:cNvSpPr txBox="1"/>
          <p:nvPr/>
        </p:nvSpPr>
        <p:spPr>
          <a:xfrm>
            <a:off x="559464" y="5342238"/>
            <a:ext cx="20252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i="1" dirty="0"/>
              <a:t>Previous multiple of 100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9FF2613-07F4-CB91-D15C-D099CDD8FCA0}"/>
              </a:ext>
            </a:extLst>
          </p:cNvPr>
          <p:cNvSpPr txBox="1"/>
          <p:nvPr/>
        </p:nvSpPr>
        <p:spPr>
          <a:xfrm>
            <a:off x="2986638" y="5351183"/>
            <a:ext cx="17525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i="1" dirty="0"/>
              <a:t>Next multiple of 100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125AEA7-CD3A-A156-F6CB-AEFCD78FE8E7}"/>
              </a:ext>
            </a:extLst>
          </p:cNvPr>
          <p:cNvSpPr txBox="1"/>
          <p:nvPr/>
        </p:nvSpPr>
        <p:spPr>
          <a:xfrm>
            <a:off x="499616" y="5816399"/>
            <a:ext cx="12623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dirty="0"/>
              <a:t>400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9DF8574-4800-D7E7-6978-98E792019243}"/>
              </a:ext>
            </a:extLst>
          </p:cNvPr>
          <p:cNvSpPr txBox="1"/>
          <p:nvPr/>
        </p:nvSpPr>
        <p:spPr>
          <a:xfrm>
            <a:off x="3862915" y="5816398"/>
            <a:ext cx="861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/>
              <a:t>500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A1907D7-96DD-3EE2-26C6-D033B9CB10F5}"/>
              </a:ext>
            </a:extLst>
          </p:cNvPr>
          <p:cNvGrpSpPr/>
          <p:nvPr/>
        </p:nvGrpSpPr>
        <p:grpSpPr>
          <a:xfrm>
            <a:off x="3704448" y="5748776"/>
            <a:ext cx="1126204" cy="945438"/>
            <a:chOff x="1240971" y="783771"/>
            <a:chExt cx="1420586" cy="945438"/>
          </a:xfrm>
        </p:grpSpPr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85EF4D30-33B8-DC3D-86C9-0AF4649707CC}"/>
                </a:ext>
              </a:extLst>
            </p:cNvPr>
            <p:cNvSpPr/>
            <p:nvPr/>
          </p:nvSpPr>
          <p:spPr>
            <a:xfrm>
              <a:off x="1240971" y="783771"/>
              <a:ext cx="1420586" cy="707886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0BCB4D77-3B11-017D-3B81-5359CFC8BD25}"/>
                </a:ext>
              </a:extLst>
            </p:cNvPr>
            <p:cNvSpPr txBox="1"/>
            <p:nvPr/>
          </p:nvSpPr>
          <p:spPr>
            <a:xfrm>
              <a:off x="1547743" y="1482988"/>
              <a:ext cx="9446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Closest to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D459E15D-9AA6-7381-173C-175FDE2E2EE5}"/>
              </a:ext>
            </a:extLst>
          </p:cNvPr>
          <p:cNvGrpSpPr/>
          <p:nvPr/>
        </p:nvGrpSpPr>
        <p:grpSpPr>
          <a:xfrm>
            <a:off x="7166363" y="839379"/>
            <a:ext cx="1121226" cy="1975822"/>
            <a:chOff x="2581035" y="1696447"/>
            <a:chExt cx="1121226" cy="1975822"/>
          </a:xfrm>
        </p:grpSpPr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D1397270-C384-C4AF-5707-A70E779BC870}"/>
                </a:ext>
              </a:extLst>
            </p:cNvPr>
            <p:cNvCxnSpPr/>
            <p:nvPr/>
          </p:nvCxnSpPr>
          <p:spPr>
            <a:xfrm>
              <a:off x="3149904" y="2815389"/>
              <a:ext cx="0" cy="85688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4894C0C8-E226-C03A-66CE-55C278EAA117}"/>
                </a:ext>
              </a:extLst>
            </p:cNvPr>
            <p:cNvSpPr/>
            <p:nvPr/>
          </p:nvSpPr>
          <p:spPr>
            <a:xfrm>
              <a:off x="2581035" y="1696447"/>
              <a:ext cx="1121226" cy="112122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29" name="TextBox 128">
            <a:extLst>
              <a:ext uri="{FF2B5EF4-FFF2-40B4-BE49-F238E27FC236}">
                <a16:creationId xmlns:a16="http://schemas.microsoft.com/office/drawing/2014/main" id="{5DF5528F-0CC2-F521-D703-6E351482929A}"/>
              </a:ext>
            </a:extLst>
          </p:cNvPr>
          <p:cNvSpPr txBox="1"/>
          <p:nvPr/>
        </p:nvSpPr>
        <p:spPr>
          <a:xfrm>
            <a:off x="7459936" y="1241942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660</a:t>
            </a:r>
          </a:p>
        </p:txBody>
      </p:sp>
      <p:sp>
        <p:nvSpPr>
          <p:cNvPr id="130" name="Oval 129">
            <a:extLst>
              <a:ext uri="{FF2B5EF4-FFF2-40B4-BE49-F238E27FC236}">
                <a16:creationId xmlns:a16="http://schemas.microsoft.com/office/drawing/2014/main" id="{B9F36683-A004-19B3-5A3B-896209BC0673}"/>
              </a:ext>
            </a:extLst>
          </p:cNvPr>
          <p:cNvSpPr/>
          <p:nvPr/>
        </p:nvSpPr>
        <p:spPr>
          <a:xfrm>
            <a:off x="8819385" y="4046058"/>
            <a:ext cx="765082" cy="714998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600" dirty="0"/>
              <a:t>660</a:t>
            </a:r>
            <a:endParaRPr lang="en-GB" sz="2000" dirty="0"/>
          </a:p>
        </p:txBody>
      </p: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CE20D7D7-E7D1-A5EF-E57C-DF03973D2275}"/>
              </a:ext>
            </a:extLst>
          </p:cNvPr>
          <p:cNvCxnSpPr>
            <a:cxnSpLocks/>
            <a:stCxn id="130" idx="2"/>
          </p:cNvCxnSpPr>
          <p:nvPr/>
        </p:nvCxnSpPr>
        <p:spPr>
          <a:xfrm flipH="1" flipV="1">
            <a:off x="8253790" y="4400000"/>
            <a:ext cx="565595" cy="355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Arrow Connector 131">
            <a:extLst>
              <a:ext uri="{FF2B5EF4-FFF2-40B4-BE49-F238E27FC236}">
                <a16:creationId xmlns:a16="http://schemas.microsoft.com/office/drawing/2014/main" id="{B004D9B4-5974-B0B9-77FB-48055C92EA64}"/>
              </a:ext>
            </a:extLst>
          </p:cNvPr>
          <p:cNvCxnSpPr>
            <a:cxnSpLocks/>
          </p:cNvCxnSpPr>
          <p:nvPr/>
        </p:nvCxnSpPr>
        <p:spPr>
          <a:xfrm>
            <a:off x="9594426" y="4407113"/>
            <a:ext cx="63100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3" name="TextBox 132">
            <a:extLst>
              <a:ext uri="{FF2B5EF4-FFF2-40B4-BE49-F238E27FC236}">
                <a16:creationId xmlns:a16="http://schemas.microsoft.com/office/drawing/2014/main" id="{8ABBC6FD-3FD9-B35B-2FB2-A1819FC96EF9}"/>
              </a:ext>
            </a:extLst>
          </p:cNvPr>
          <p:cNvSpPr txBox="1"/>
          <p:nvPr/>
        </p:nvSpPr>
        <p:spPr>
          <a:xfrm>
            <a:off x="7178170" y="3640564"/>
            <a:ext cx="20252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i="1" dirty="0"/>
              <a:t>Previous multiple of 100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A4120C02-5389-BBBE-2967-8CA990BB072A}"/>
              </a:ext>
            </a:extLst>
          </p:cNvPr>
          <p:cNvSpPr txBox="1"/>
          <p:nvPr/>
        </p:nvSpPr>
        <p:spPr>
          <a:xfrm>
            <a:off x="9605344" y="3649509"/>
            <a:ext cx="17525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i="1" dirty="0"/>
              <a:t>Next multiple of 100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D4F5F9CA-FAB6-24B5-5AE2-51A124402DDD}"/>
              </a:ext>
            </a:extLst>
          </p:cNvPr>
          <p:cNvSpPr txBox="1"/>
          <p:nvPr/>
        </p:nvSpPr>
        <p:spPr>
          <a:xfrm>
            <a:off x="7118322" y="4114725"/>
            <a:ext cx="12623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dirty="0"/>
              <a:t>600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E4ED7EE8-7C6D-ED4A-C2C9-B36425656806}"/>
              </a:ext>
            </a:extLst>
          </p:cNvPr>
          <p:cNvSpPr txBox="1"/>
          <p:nvPr/>
        </p:nvSpPr>
        <p:spPr>
          <a:xfrm>
            <a:off x="10481621" y="4114724"/>
            <a:ext cx="861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/>
              <a:t>700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57283806-021F-4DCB-8D6C-A3965E95B2E1}"/>
              </a:ext>
            </a:extLst>
          </p:cNvPr>
          <p:cNvGrpSpPr/>
          <p:nvPr/>
        </p:nvGrpSpPr>
        <p:grpSpPr>
          <a:xfrm>
            <a:off x="10306382" y="4030238"/>
            <a:ext cx="1126204" cy="945438"/>
            <a:chOff x="1240971" y="783771"/>
            <a:chExt cx="1420586" cy="945438"/>
          </a:xfrm>
        </p:grpSpPr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8A87B8B6-600D-269D-D930-1731CEE4E7FE}"/>
                </a:ext>
              </a:extLst>
            </p:cNvPr>
            <p:cNvSpPr/>
            <p:nvPr/>
          </p:nvSpPr>
          <p:spPr>
            <a:xfrm>
              <a:off x="1240971" y="783771"/>
              <a:ext cx="1420586" cy="707886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BBF21D54-C888-938C-C509-FC5287731B07}"/>
                </a:ext>
              </a:extLst>
            </p:cNvPr>
            <p:cNvSpPr txBox="1"/>
            <p:nvPr/>
          </p:nvSpPr>
          <p:spPr>
            <a:xfrm>
              <a:off x="1547743" y="1482988"/>
              <a:ext cx="94468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Closest to</a:t>
              </a:r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18E95938-10A5-0483-F596-872EF6B7455B}"/>
              </a:ext>
            </a:extLst>
          </p:cNvPr>
          <p:cNvGrpSpPr/>
          <p:nvPr/>
        </p:nvGrpSpPr>
        <p:grpSpPr>
          <a:xfrm>
            <a:off x="3409159" y="852907"/>
            <a:ext cx="1121226" cy="1975822"/>
            <a:chOff x="2581035" y="1696447"/>
            <a:chExt cx="1121226" cy="1975822"/>
          </a:xfrm>
        </p:grpSpPr>
        <p:cxnSp>
          <p:nvCxnSpPr>
            <p:cNvPr id="141" name="Straight Arrow Connector 140">
              <a:extLst>
                <a:ext uri="{FF2B5EF4-FFF2-40B4-BE49-F238E27FC236}">
                  <a16:creationId xmlns:a16="http://schemas.microsoft.com/office/drawing/2014/main" id="{D8325173-27DD-C937-00CE-BD557195AF90}"/>
                </a:ext>
              </a:extLst>
            </p:cNvPr>
            <p:cNvCxnSpPr/>
            <p:nvPr/>
          </p:nvCxnSpPr>
          <p:spPr>
            <a:xfrm>
              <a:off x="3149904" y="2815389"/>
              <a:ext cx="0" cy="856880"/>
            </a:xfrm>
            <a:prstGeom prst="straightConnector1">
              <a:avLst/>
            </a:prstGeom>
            <a:ln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A04CB81E-B60F-F5AE-057F-B41FEC043FA3}"/>
                </a:ext>
              </a:extLst>
            </p:cNvPr>
            <p:cNvSpPr/>
            <p:nvPr/>
          </p:nvSpPr>
          <p:spPr>
            <a:xfrm>
              <a:off x="2581035" y="1696447"/>
              <a:ext cx="1121226" cy="1121226"/>
            </a:xfrm>
            <a:prstGeom prst="ellipse">
              <a:avLst/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43" name="TextBox 142">
            <a:extLst>
              <a:ext uri="{FF2B5EF4-FFF2-40B4-BE49-F238E27FC236}">
                <a16:creationId xmlns:a16="http://schemas.microsoft.com/office/drawing/2014/main" id="{B3A6EB07-CF21-6C7A-394A-71C269831DDC}"/>
              </a:ext>
            </a:extLst>
          </p:cNvPr>
          <p:cNvSpPr txBox="1"/>
          <p:nvPr/>
        </p:nvSpPr>
        <p:spPr>
          <a:xfrm>
            <a:off x="3702732" y="1255470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320</a:t>
            </a:r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220F268F-583C-0C9D-E263-3AB6250AD251}"/>
              </a:ext>
            </a:extLst>
          </p:cNvPr>
          <p:cNvSpPr/>
          <p:nvPr/>
        </p:nvSpPr>
        <p:spPr>
          <a:xfrm>
            <a:off x="8960901" y="5716730"/>
            <a:ext cx="765082" cy="714998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600" dirty="0"/>
              <a:t>320</a:t>
            </a:r>
            <a:endParaRPr lang="en-GB" sz="2000" dirty="0"/>
          </a:p>
        </p:txBody>
      </p:sp>
      <p:cxnSp>
        <p:nvCxnSpPr>
          <p:cNvPr id="145" name="Straight Arrow Connector 144">
            <a:extLst>
              <a:ext uri="{FF2B5EF4-FFF2-40B4-BE49-F238E27FC236}">
                <a16:creationId xmlns:a16="http://schemas.microsoft.com/office/drawing/2014/main" id="{3436C480-20ED-30CE-D802-5A0996D5D8CE}"/>
              </a:ext>
            </a:extLst>
          </p:cNvPr>
          <p:cNvCxnSpPr>
            <a:cxnSpLocks/>
            <a:stCxn id="144" idx="2"/>
          </p:cNvCxnSpPr>
          <p:nvPr/>
        </p:nvCxnSpPr>
        <p:spPr>
          <a:xfrm flipH="1" flipV="1">
            <a:off x="8395306" y="6070672"/>
            <a:ext cx="565595" cy="355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Arrow Connector 145">
            <a:extLst>
              <a:ext uri="{FF2B5EF4-FFF2-40B4-BE49-F238E27FC236}">
                <a16:creationId xmlns:a16="http://schemas.microsoft.com/office/drawing/2014/main" id="{59555E09-58F7-842B-EEEB-36F4A5034B6E}"/>
              </a:ext>
            </a:extLst>
          </p:cNvPr>
          <p:cNvCxnSpPr>
            <a:cxnSpLocks/>
          </p:cNvCxnSpPr>
          <p:nvPr/>
        </p:nvCxnSpPr>
        <p:spPr>
          <a:xfrm>
            <a:off x="9735942" y="6077785"/>
            <a:ext cx="63100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7" name="TextBox 146">
            <a:extLst>
              <a:ext uri="{FF2B5EF4-FFF2-40B4-BE49-F238E27FC236}">
                <a16:creationId xmlns:a16="http://schemas.microsoft.com/office/drawing/2014/main" id="{2D20988E-6593-8D21-1C67-5D1541C2CEA5}"/>
              </a:ext>
            </a:extLst>
          </p:cNvPr>
          <p:cNvSpPr txBox="1"/>
          <p:nvPr/>
        </p:nvSpPr>
        <p:spPr>
          <a:xfrm>
            <a:off x="7319686" y="5311236"/>
            <a:ext cx="20252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i="1" dirty="0"/>
              <a:t>Previous multiple of 100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4A9C1F7F-12C8-CFB6-0229-6B27E269DB11}"/>
              </a:ext>
            </a:extLst>
          </p:cNvPr>
          <p:cNvSpPr txBox="1"/>
          <p:nvPr/>
        </p:nvSpPr>
        <p:spPr>
          <a:xfrm>
            <a:off x="9746860" y="5320181"/>
            <a:ext cx="17525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i="1" dirty="0"/>
              <a:t>Next multiple of 100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A25450D6-64A9-CCA4-2E35-B938E491D60E}"/>
              </a:ext>
            </a:extLst>
          </p:cNvPr>
          <p:cNvSpPr txBox="1"/>
          <p:nvPr/>
        </p:nvSpPr>
        <p:spPr>
          <a:xfrm>
            <a:off x="7259838" y="5785397"/>
            <a:ext cx="12623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dirty="0"/>
              <a:t>300</a:t>
            </a: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F770E9B9-8A22-5F0C-F060-7A23BC6E10F9}"/>
              </a:ext>
            </a:extLst>
          </p:cNvPr>
          <p:cNvSpPr txBox="1"/>
          <p:nvPr/>
        </p:nvSpPr>
        <p:spPr>
          <a:xfrm>
            <a:off x="10623137" y="5785396"/>
            <a:ext cx="861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/>
              <a:t>400</a:t>
            </a:r>
          </a:p>
        </p:txBody>
      </p: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EFDE4146-F0B6-A065-962B-0CFC2563DCD9}"/>
              </a:ext>
            </a:extLst>
          </p:cNvPr>
          <p:cNvGrpSpPr/>
          <p:nvPr/>
        </p:nvGrpSpPr>
        <p:grpSpPr>
          <a:xfrm>
            <a:off x="7286167" y="5724973"/>
            <a:ext cx="1126204" cy="945438"/>
            <a:chOff x="1240971" y="783771"/>
            <a:chExt cx="1420586" cy="945438"/>
          </a:xfrm>
        </p:grpSpPr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14E2C138-4911-9644-0EB4-1801F3A61FE2}"/>
                </a:ext>
              </a:extLst>
            </p:cNvPr>
            <p:cNvSpPr/>
            <p:nvPr/>
          </p:nvSpPr>
          <p:spPr>
            <a:xfrm>
              <a:off x="1240971" y="783771"/>
              <a:ext cx="1420586" cy="707886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F7832C9F-20A0-64A2-B3FF-1FBA77D9B180}"/>
                </a:ext>
              </a:extLst>
            </p:cNvPr>
            <p:cNvSpPr txBox="1"/>
            <p:nvPr/>
          </p:nvSpPr>
          <p:spPr>
            <a:xfrm>
              <a:off x="1547743" y="1482988"/>
              <a:ext cx="770793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Closest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0253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8" grpId="1"/>
      <p:bldP spid="2" grpId="0" animBg="1"/>
      <p:bldP spid="16" grpId="0"/>
      <p:bldP spid="29" grpId="0"/>
      <p:bldP spid="30" grpId="0"/>
      <p:bldP spid="32" grpId="0"/>
      <p:bldP spid="41" grpId="0"/>
      <p:bldP spid="41" grpId="1"/>
      <p:bldP spid="52" grpId="0" animBg="1"/>
      <p:bldP spid="55" grpId="0"/>
      <p:bldP spid="56" grpId="0"/>
      <p:bldP spid="57" grpId="0"/>
      <p:bldP spid="58" grpId="0"/>
      <p:bldP spid="129" grpId="0"/>
      <p:bldP spid="129" grpId="1"/>
      <p:bldP spid="130" grpId="0" animBg="1"/>
      <p:bldP spid="133" grpId="0"/>
      <p:bldP spid="134" grpId="0"/>
      <p:bldP spid="135" grpId="0"/>
      <p:bldP spid="136" grpId="0"/>
      <p:bldP spid="143" grpId="0"/>
      <p:bldP spid="143" grpId="1"/>
      <p:bldP spid="144" grpId="0" animBg="1"/>
      <p:bldP spid="147" grpId="0"/>
      <p:bldP spid="148" grpId="0"/>
      <p:bldP spid="149" grpId="0"/>
      <p:bldP spid="15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59FD6C-0195-0363-DF59-6EF40425F9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C18AFA0-B3B4-9FD9-9310-682A0001AF0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F257EBB-A880-DFCA-F806-B2DEC213ED46}"/>
              </a:ext>
            </a:extLst>
          </p:cNvPr>
          <p:cNvSpPr txBox="1"/>
          <p:nvPr/>
        </p:nvSpPr>
        <p:spPr>
          <a:xfrm>
            <a:off x="6834725" y="1383582"/>
            <a:ext cx="43138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C45F13F-A34E-D4AA-38A7-94C856ABCB00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6ED7DAF-DCC6-6273-BD82-2949C5635C0D}"/>
              </a:ext>
            </a:extLst>
          </p:cNvPr>
          <p:cNvCxnSpPr>
            <a:cxnSpLocks/>
          </p:cNvCxnSpPr>
          <p:nvPr/>
        </p:nvCxnSpPr>
        <p:spPr>
          <a:xfrm>
            <a:off x="64151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9A1762D-974A-4E1C-D7F0-B8B44FEF243D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CFA8635-F561-F6E7-2143-791C5DC58A86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4048FA84-82E4-FFB9-0D86-5AF426CF5F7D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00EE2DE-BFC9-A6A8-9001-45329C10D11A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631AD91-0723-F032-F93A-EF661F1E05A6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F505F91-302A-5BE9-812A-4377B9DD60CD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5B27E62-7BC4-1B37-5EA7-169A49747135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5792B29-12F9-AAF6-A99D-44CC4594EA54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1069963-4E7B-D267-691E-3FC4BF9AC472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C14BA4A0-0A3B-8129-54D8-9E8287536287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DE75A12-5EEE-7ED1-97CC-AA6E8CC32CD8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EC91C15-5BC6-FFEF-7E51-DF7A0C4A06DA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08DE365-067E-B6B3-1359-BF738CB40D69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238D1C4-02AE-6E30-6023-F3A7EA87DE7D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7401521-1CD4-9181-C85C-B9366016A061}"/>
              </a:ext>
            </a:extLst>
          </p:cNvPr>
          <p:cNvCxnSpPr>
            <a:cxnSpLocks/>
          </p:cNvCxnSpPr>
          <p:nvPr/>
        </p:nvCxnSpPr>
        <p:spPr>
          <a:xfrm>
            <a:off x="53103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D8E7DC1-8038-6FB1-AE7F-97B9BA30CF2B}"/>
              </a:ext>
            </a:extLst>
          </p:cNvPr>
          <p:cNvCxnSpPr>
            <a:cxnSpLocks/>
          </p:cNvCxnSpPr>
          <p:nvPr/>
        </p:nvCxnSpPr>
        <p:spPr>
          <a:xfrm>
            <a:off x="7519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569781F-A48B-75A8-0DF3-6659B44209FD}"/>
              </a:ext>
            </a:extLst>
          </p:cNvPr>
          <p:cNvCxnSpPr>
            <a:cxnSpLocks/>
          </p:cNvCxnSpPr>
          <p:nvPr/>
        </p:nvCxnSpPr>
        <p:spPr>
          <a:xfrm>
            <a:off x="8624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5BA4D48C-2FA2-DB71-114B-683388C4E658}"/>
              </a:ext>
            </a:extLst>
          </p:cNvPr>
          <p:cNvCxnSpPr>
            <a:cxnSpLocks/>
          </p:cNvCxnSpPr>
          <p:nvPr/>
        </p:nvCxnSpPr>
        <p:spPr>
          <a:xfrm>
            <a:off x="9729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D888DCB-0B93-54AC-BAB1-50CA236826E7}"/>
              </a:ext>
            </a:extLst>
          </p:cNvPr>
          <p:cNvCxnSpPr>
            <a:cxnSpLocks/>
          </p:cNvCxnSpPr>
          <p:nvPr/>
        </p:nvCxnSpPr>
        <p:spPr>
          <a:xfrm>
            <a:off x="1083399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4EB1FED5-AD64-6BC2-7136-9D9098EDB7D5}"/>
              </a:ext>
            </a:extLst>
          </p:cNvPr>
          <p:cNvCxnSpPr>
            <a:cxnSpLocks/>
          </p:cNvCxnSpPr>
          <p:nvPr/>
        </p:nvCxnSpPr>
        <p:spPr>
          <a:xfrm>
            <a:off x="119387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B83D77B-D255-5DA7-29D5-3DC92735E5EF}"/>
              </a:ext>
            </a:extLst>
          </p:cNvPr>
          <p:cNvCxnSpPr>
            <a:cxnSpLocks/>
          </p:cNvCxnSpPr>
          <p:nvPr/>
        </p:nvCxnSpPr>
        <p:spPr>
          <a:xfrm>
            <a:off x="14148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EEB3C9F-4F24-974E-6853-1764EF432D4E}"/>
              </a:ext>
            </a:extLst>
          </p:cNvPr>
          <p:cNvCxnSpPr>
            <a:cxnSpLocks/>
          </p:cNvCxnSpPr>
          <p:nvPr/>
        </p:nvCxnSpPr>
        <p:spPr>
          <a:xfrm>
            <a:off x="15252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E23D77F-DF4A-7AA6-9A9F-94CCF4C149F3}"/>
              </a:ext>
            </a:extLst>
          </p:cNvPr>
          <p:cNvCxnSpPr>
            <a:cxnSpLocks/>
          </p:cNvCxnSpPr>
          <p:nvPr/>
        </p:nvCxnSpPr>
        <p:spPr>
          <a:xfrm>
            <a:off x="13043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E27249D-BA09-CF35-AD7C-2B81B2F30AB6}"/>
              </a:ext>
            </a:extLst>
          </p:cNvPr>
          <p:cNvCxnSpPr>
            <a:cxnSpLocks/>
          </p:cNvCxnSpPr>
          <p:nvPr/>
        </p:nvCxnSpPr>
        <p:spPr>
          <a:xfrm>
            <a:off x="17300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85601469-C434-DCBF-C6B9-08A3075DEF9D}"/>
              </a:ext>
            </a:extLst>
          </p:cNvPr>
          <p:cNvCxnSpPr>
            <a:cxnSpLocks/>
          </p:cNvCxnSpPr>
          <p:nvPr/>
        </p:nvCxnSpPr>
        <p:spPr>
          <a:xfrm>
            <a:off x="18405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0BBA27DD-EA3A-3A24-B274-63EC1E059E62}"/>
              </a:ext>
            </a:extLst>
          </p:cNvPr>
          <p:cNvCxnSpPr>
            <a:cxnSpLocks/>
          </p:cNvCxnSpPr>
          <p:nvPr/>
        </p:nvCxnSpPr>
        <p:spPr>
          <a:xfrm>
            <a:off x="19510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11126894-7FB6-F9AA-07A3-D49DCEEEA7B9}"/>
              </a:ext>
            </a:extLst>
          </p:cNvPr>
          <p:cNvCxnSpPr>
            <a:cxnSpLocks/>
          </p:cNvCxnSpPr>
          <p:nvPr/>
        </p:nvCxnSpPr>
        <p:spPr>
          <a:xfrm>
            <a:off x="206149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FC2AE869-8D93-C42E-1766-5DA2ED5C53C1}"/>
              </a:ext>
            </a:extLst>
          </p:cNvPr>
          <p:cNvCxnSpPr>
            <a:cxnSpLocks/>
          </p:cNvCxnSpPr>
          <p:nvPr/>
        </p:nvCxnSpPr>
        <p:spPr>
          <a:xfrm>
            <a:off x="2171971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34D04AB6-50F7-E457-16E3-39A225C37ADE}"/>
              </a:ext>
            </a:extLst>
          </p:cNvPr>
          <p:cNvCxnSpPr>
            <a:cxnSpLocks/>
          </p:cNvCxnSpPr>
          <p:nvPr/>
        </p:nvCxnSpPr>
        <p:spPr>
          <a:xfrm>
            <a:off x="22824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945723EA-A368-172F-0CB7-3D62275AABFF}"/>
              </a:ext>
            </a:extLst>
          </p:cNvPr>
          <p:cNvCxnSpPr>
            <a:cxnSpLocks/>
          </p:cNvCxnSpPr>
          <p:nvPr/>
        </p:nvCxnSpPr>
        <p:spPr>
          <a:xfrm>
            <a:off x="25033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709971A-5D69-14C3-8F81-EDC40E7C6DF6}"/>
              </a:ext>
            </a:extLst>
          </p:cNvPr>
          <p:cNvCxnSpPr>
            <a:cxnSpLocks/>
          </p:cNvCxnSpPr>
          <p:nvPr/>
        </p:nvCxnSpPr>
        <p:spPr>
          <a:xfrm>
            <a:off x="261385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D6679A40-5BB7-2365-C179-4AE29E97CF3D}"/>
              </a:ext>
            </a:extLst>
          </p:cNvPr>
          <p:cNvCxnSpPr>
            <a:cxnSpLocks/>
          </p:cNvCxnSpPr>
          <p:nvPr/>
        </p:nvCxnSpPr>
        <p:spPr>
          <a:xfrm>
            <a:off x="23929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098793AD-8D6B-32AD-2C5B-7BE23F2225C3}"/>
              </a:ext>
            </a:extLst>
          </p:cNvPr>
          <p:cNvCxnSpPr>
            <a:cxnSpLocks/>
          </p:cNvCxnSpPr>
          <p:nvPr/>
        </p:nvCxnSpPr>
        <p:spPr>
          <a:xfrm>
            <a:off x="285131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E52A43F2-277C-4110-535F-B850E027378A}"/>
              </a:ext>
            </a:extLst>
          </p:cNvPr>
          <p:cNvCxnSpPr>
            <a:cxnSpLocks/>
          </p:cNvCxnSpPr>
          <p:nvPr/>
        </p:nvCxnSpPr>
        <p:spPr>
          <a:xfrm>
            <a:off x="296178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9F3EEC13-C49A-60C0-FA1D-A1A76D2A957F}"/>
              </a:ext>
            </a:extLst>
          </p:cNvPr>
          <p:cNvCxnSpPr>
            <a:cxnSpLocks/>
          </p:cNvCxnSpPr>
          <p:nvPr/>
        </p:nvCxnSpPr>
        <p:spPr>
          <a:xfrm>
            <a:off x="307225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278070E1-505A-E491-380A-9907D46F1CFF}"/>
              </a:ext>
            </a:extLst>
          </p:cNvPr>
          <p:cNvCxnSpPr>
            <a:cxnSpLocks/>
          </p:cNvCxnSpPr>
          <p:nvPr/>
        </p:nvCxnSpPr>
        <p:spPr>
          <a:xfrm>
            <a:off x="318272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9B457F7D-652F-5124-3F07-822EFE4CF14F}"/>
              </a:ext>
            </a:extLst>
          </p:cNvPr>
          <p:cNvCxnSpPr>
            <a:cxnSpLocks/>
          </p:cNvCxnSpPr>
          <p:nvPr/>
        </p:nvCxnSpPr>
        <p:spPr>
          <a:xfrm>
            <a:off x="3293199" y="340360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92190565-7ED1-39A9-DB66-4063D18D9FEC}"/>
              </a:ext>
            </a:extLst>
          </p:cNvPr>
          <p:cNvCxnSpPr>
            <a:cxnSpLocks/>
          </p:cNvCxnSpPr>
          <p:nvPr/>
        </p:nvCxnSpPr>
        <p:spPr>
          <a:xfrm>
            <a:off x="340367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651E7116-9540-0908-0EE8-ADBF910D39D8}"/>
              </a:ext>
            </a:extLst>
          </p:cNvPr>
          <p:cNvCxnSpPr>
            <a:cxnSpLocks/>
          </p:cNvCxnSpPr>
          <p:nvPr/>
        </p:nvCxnSpPr>
        <p:spPr>
          <a:xfrm>
            <a:off x="362461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5FA2CABF-C5A2-DD86-D6CA-4D15ABC46096}"/>
              </a:ext>
            </a:extLst>
          </p:cNvPr>
          <p:cNvCxnSpPr>
            <a:cxnSpLocks/>
          </p:cNvCxnSpPr>
          <p:nvPr/>
        </p:nvCxnSpPr>
        <p:spPr>
          <a:xfrm>
            <a:off x="373508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2D7D4BB8-8AB6-6320-235F-740F5B3E2705}"/>
              </a:ext>
            </a:extLst>
          </p:cNvPr>
          <p:cNvCxnSpPr>
            <a:cxnSpLocks/>
          </p:cNvCxnSpPr>
          <p:nvPr/>
        </p:nvCxnSpPr>
        <p:spPr>
          <a:xfrm>
            <a:off x="351414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B8504DE4-AFB4-E48F-35D4-3B4D2EF52474}"/>
              </a:ext>
            </a:extLst>
          </p:cNvPr>
          <p:cNvCxnSpPr>
            <a:cxnSpLocks/>
          </p:cNvCxnSpPr>
          <p:nvPr/>
        </p:nvCxnSpPr>
        <p:spPr>
          <a:xfrm>
            <a:off x="391811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34FE47C-0F5C-8C58-3989-9B6C743DD209}"/>
              </a:ext>
            </a:extLst>
          </p:cNvPr>
          <p:cNvCxnSpPr>
            <a:cxnSpLocks/>
          </p:cNvCxnSpPr>
          <p:nvPr/>
        </p:nvCxnSpPr>
        <p:spPr>
          <a:xfrm>
            <a:off x="402858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62BEBF5F-8E3A-ABE3-2901-1CFEC5BE56E0}"/>
              </a:ext>
            </a:extLst>
          </p:cNvPr>
          <p:cNvCxnSpPr>
            <a:cxnSpLocks/>
          </p:cNvCxnSpPr>
          <p:nvPr/>
        </p:nvCxnSpPr>
        <p:spPr>
          <a:xfrm>
            <a:off x="413905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385FECC0-A682-1A87-1B80-41A9ABEA2133}"/>
              </a:ext>
            </a:extLst>
          </p:cNvPr>
          <p:cNvCxnSpPr>
            <a:cxnSpLocks/>
          </p:cNvCxnSpPr>
          <p:nvPr/>
        </p:nvCxnSpPr>
        <p:spPr>
          <a:xfrm>
            <a:off x="424952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BF8FEDF5-908D-AEA0-0183-562024551C73}"/>
              </a:ext>
            </a:extLst>
          </p:cNvPr>
          <p:cNvCxnSpPr>
            <a:cxnSpLocks/>
          </p:cNvCxnSpPr>
          <p:nvPr/>
        </p:nvCxnSpPr>
        <p:spPr>
          <a:xfrm>
            <a:off x="4359999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1ABE5343-8713-6E28-AA5B-A17B272060C9}"/>
              </a:ext>
            </a:extLst>
          </p:cNvPr>
          <p:cNvCxnSpPr>
            <a:cxnSpLocks/>
          </p:cNvCxnSpPr>
          <p:nvPr/>
        </p:nvCxnSpPr>
        <p:spPr>
          <a:xfrm>
            <a:off x="447047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05676BC7-DE38-5409-1E14-948880377A9B}"/>
              </a:ext>
            </a:extLst>
          </p:cNvPr>
          <p:cNvCxnSpPr>
            <a:cxnSpLocks/>
          </p:cNvCxnSpPr>
          <p:nvPr/>
        </p:nvCxnSpPr>
        <p:spPr>
          <a:xfrm>
            <a:off x="469141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69CE08D9-A7A6-DF1C-9382-493F1B0907CE}"/>
              </a:ext>
            </a:extLst>
          </p:cNvPr>
          <p:cNvCxnSpPr>
            <a:cxnSpLocks/>
          </p:cNvCxnSpPr>
          <p:nvPr/>
        </p:nvCxnSpPr>
        <p:spPr>
          <a:xfrm>
            <a:off x="480188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852BC645-693A-E700-626B-8A311BBD46C2}"/>
              </a:ext>
            </a:extLst>
          </p:cNvPr>
          <p:cNvCxnSpPr>
            <a:cxnSpLocks/>
          </p:cNvCxnSpPr>
          <p:nvPr/>
        </p:nvCxnSpPr>
        <p:spPr>
          <a:xfrm>
            <a:off x="458094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3150A827-6E95-7132-5825-B9615E3B497D}"/>
              </a:ext>
            </a:extLst>
          </p:cNvPr>
          <p:cNvCxnSpPr>
            <a:cxnSpLocks/>
          </p:cNvCxnSpPr>
          <p:nvPr/>
        </p:nvCxnSpPr>
        <p:spPr>
          <a:xfrm>
            <a:off x="503661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E97DDAE2-34A4-86DB-778B-3866EE6516B3}"/>
              </a:ext>
            </a:extLst>
          </p:cNvPr>
          <p:cNvCxnSpPr>
            <a:cxnSpLocks/>
          </p:cNvCxnSpPr>
          <p:nvPr/>
        </p:nvCxnSpPr>
        <p:spPr>
          <a:xfrm>
            <a:off x="514708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7A891D2C-F14B-7970-A7D0-F24859B05AA9}"/>
              </a:ext>
            </a:extLst>
          </p:cNvPr>
          <p:cNvCxnSpPr>
            <a:cxnSpLocks/>
          </p:cNvCxnSpPr>
          <p:nvPr/>
        </p:nvCxnSpPr>
        <p:spPr>
          <a:xfrm>
            <a:off x="525756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3A7745D5-9FF5-E24D-E6FE-604F7AD51935}"/>
              </a:ext>
            </a:extLst>
          </p:cNvPr>
          <p:cNvCxnSpPr>
            <a:cxnSpLocks/>
          </p:cNvCxnSpPr>
          <p:nvPr/>
        </p:nvCxnSpPr>
        <p:spPr>
          <a:xfrm>
            <a:off x="536803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8269926D-013E-F4A1-2C9B-DB1ADE1D4ED4}"/>
              </a:ext>
            </a:extLst>
          </p:cNvPr>
          <p:cNvCxnSpPr>
            <a:cxnSpLocks/>
          </p:cNvCxnSpPr>
          <p:nvPr/>
        </p:nvCxnSpPr>
        <p:spPr>
          <a:xfrm>
            <a:off x="5478505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2AC6A3F2-9210-E24C-42C2-9E4C1272F477}"/>
              </a:ext>
            </a:extLst>
          </p:cNvPr>
          <p:cNvCxnSpPr>
            <a:cxnSpLocks/>
          </p:cNvCxnSpPr>
          <p:nvPr/>
        </p:nvCxnSpPr>
        <p:spPr>
          <a:xfrm>
            <a:off x="558897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7B37C46A-17B2-63E8-5977-0FAD18BD40F3}"/>
              </a:ext>
            </a:extLst>
          </p:cNvPr>
          <p:cNvCxnSpPr>
            <a:cxnSpLocks/>
          </p:cNvCxnSpPr>
          <p:nvPr/>
        </p:nvCxnSpPr>
        <p:spPr>
          <a:xfrm>
            <a:off x="580992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D9E512F0-95CE-4473-7AC1-F9571D3131E0}"/>
              </a:ext>
            </a:extLst>
          </p:cNvPr>
          <p:cNvCxnSpPr>
            <a:cxnSpLocks/>
          </p:cNvCxnSpPr>
          <p:nvPr/>
        </p:nvCxnSpPr>
        <p:spPr>
          <a:xfrm>
            <a:off x="592039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E12D0D0A-9C3E-EADD-9B28-50544017CCB6}"/>
              </a:ext>
            </a:extLst>
          </p:cNvPr>
          <p:cNvCxnSpPr>
            <a:cxnSpLocks/>
          </p:cNvCxnSpPr>
          <p:nvPr/>
        </p:nvCxnSpPr>
        <p:spPr>
          <a:xfrm>
            <a:off x="569944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3C20EEEC-FBA9-9B8F-C618-E7C708EE318C}"/>
              </a:ext>
            </a:extLst>
          </p:cNvPr>
          <p:cNvCxnSpPr>
            <a:cxnSpLocks/>
          </p:cNvCxnSpPr>
          <p:nvPr/>
        </p:nvCxnSpPr>
        <p:spPr>
          <a:xfrm>
            <a:off x="612518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AC37AC11-66E5-CD34-8079-10FBF2BDBF6F}"/>
              </a:ext>
            </a:extLst>
          </p:cNvPr>
          <p:cNvCxnSpPr>
            <a:cxnSpLocks/>
          </p:cNvCxnSpPr>
          <p:nvPr/>
        </p:nvCxnSpPr>
        <p:spPr>
          <a:xfrm>
            <a:off x="623566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16F4E48B-629C-2E1B-D19B-0F83816D1245}"/>
              </a:ext>
            </a:extLst>
          </p:cNvPr>
          <p:cNvCxnSpPr>
            <a:cxnSpLocks/>
          </p:cNvCxnSpPr>
          <p:nvPr/>
        </p:nvCxnSpPr>
        <p:spPr>
          <a:xfrm>
            <a:off x="634613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B75F9417-07CC-4AF1-DB3F-A5FEDF1B5259}"/>
              </a:ext>
            </a:extLst>
          </p:cNvPr>
          <p:cNvCxnSpPr>
            <a:cxnSpLocks/>
          </p:cNvCxnSpPr>
          <p:nvPr/>
        </p:nvCxnSpPr>
        <p:spPr>
          <a:xfrm>
            <a:off x="645660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0B596657-08A3-083E-0DC6-09F03079BCC4}"/>
              </a:ext>
            </a:extLst>
          </p:cNvPr>
          <p:cNvCxnSpPr>
            <a:cxnSpLocks/>
          </p:cNvCxnSpPr>
          <p:nvPr/>
        </p:nvCxnSpPr>
        <p:spPr>
          <a:xfrm>
            <a:off x="6567076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1AC93B9C-2A7E-6AC9-D8A5-6E946DD42AB5}"/>
              </a:ext>
            </a:extLst>
          </p:cNvPr>
          <p:cNvCxnSpPr>
            <a:cxnSpLocks/>
          </p:cNvCxnSpPr>
          <p:nvPr/>
        </p:nvCxnSpPr>
        <p:spPr>
          <a:xfrm>
            <a:off x="667754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61A1D8EA-C7DE-F4E0-C666-242FE83809DB}"/>
              </a:ext>
            </a:extLst>
          </p:cNvPr>
          <p:cNvCxnSpPr>
            <a:cxnSpLocks/>
          </p:cNvCxnSpPr>
          <p:nvPr/>
        </p:nvCxnSpPr>
        <p:spPr>
          <a:xfrm>
            <a:off x="689849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6430EDD2-58B5-9EDE-9468-A5DED2D62A13}"/>
              </a:ext>
            </a:extLst>
          </p:cNvPr>
          <p:cNvCxnSpPr>
            <a:cxnSpLocks/>
          </p:cNvCxnSpPr>
          <p:nvPr/>
        </p:nvCxnSpPr>
        <p:spPr>
          <a:xfrm>
            <a:off x="700896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F5EF704A-FC7D-D86A-FD3B-D08FDB6C1AFC}"/>
              </a:ext>
            </a:extLst>
          </p:cNvPr>
          <p:cNvCxnSpPr>
            <a:cxnSpLocks/>
          </p:cNvCxnSpPr>
          <p:nvPr/>
        </p:nvCxnSpPr>
        <p:spPr>
          <a:xfrm>
            <a:off x="678802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CA9EB499-EC20-AABB-608E-2A28BA1E12FA}"/>
              </a:ext>
            </a:extLst>
          </p:cNvPr>
          <p:cNvCxnSpPr>
            <a:cxnSpLocks/>
          </p:cNvCxnSpPr>
          <p:nvPr/>
        </p:nvCxnSpPr>
        <p:spPr>
          <a:xfrm>
            <a:off x="721376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75D81D05-C290-27E3-4EDD-30723B1DC098}"/>
              </a:ext>
            </a:extLst>
          </p:cNvPr>
          <p:cNvCxnSpPr>
            <a:cxnSpLocks/>
          </p:cNvCxnSpPr>
          <p:nvPr/>
        </p:nvCxnSpPr>
        <p:spPr>
          <a:xfrm>
            <a:off x="732423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EC8FA4A8-F915-32A5-AD70-86977EAB4FE1}"/>
              </a:ext>
            </a:extLst>
          </p:cNvPr>
          <p:cNvCxnSpPr>
            <a:cxnSpLocks/>
          </p:cNvCxnSpPr>
          <p:nvPr/>
        </p:nvCxnSpPr>
        <p:spPr>
          <a:xfrm>
            <a:off x="743470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8E97AA5B-AB1F-BEC1-B773-E5ADF42C7CB3}"/>
              </a:ext>
            </a:extLst>
          </p:cNvPr>
          <p:cNvCxnSpPr>
            <a:cxnSpLocks/>
          </p:cNvCxnSpPr>
          <p:nvPr/>
        </p:nvCxnSpPr>
        <p:spPr>
          <a:xfrm>
            <a:off x="754517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A1A06C49-AC81-F316-7251-25FA70EBF2A5}"/>
              </a:ext>
            </a:extLst>
          </p:cNvPr>
          <p:cNvCxnSpPr>
            <a:cxnSpLocks/>
          </p:cNvCxnSpPr>
          <p:nvPr/>
        </p:nvCxnSpPr>
        <p:spPr>
          <a:xfrm>
            <a:off x="7655649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AFC2A378-7261-F5AB-EF76-7A096A15FCCC}"/>
              </a:ext>
            </a:extLst>
          </p:cNvPr>
          <p:cNvCxnSpPr>
            <a:cxnSpLocks/>
          </p:cNvCxnSpPr>
          <p:nvPr/>
        </p:nvCxnSpPr>
        <p:spPr>
          <a:xfrm>
            <a:off x="776612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E6E33298-F90D-DA5B-95B5-63540B45C128}"/>
              </a:ext>
            </a:extLst>
          </p:cNvPr>
          <p:cNvCxnSpPr>
            <a:cxnSpLocks/>
          </p:cNvCxnSpPr>
          <p:nvPr/>
        </p:nvCxnSpPr>
        <p:spPr>
          <a:xfrm>
            <a:off x="798706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789C6CBA-8F0B-0249-AAD5-CE427B070C32}"/>
              </a:ext>
            </a:extLst>
          </p:cNvPr>
          <p:cNvCxnSpPr>
            <a:cxnSpLocks/>
          </p:cNvCxnSpPr>
          <p:nvPr/>
        </p:nvCxnSpPr>
        <p:spPr>
          <a:xfrm>
            <a:off x="809753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83358D6B-29F1-260F-F275-BCD96EDDA5AE}"/>
              </a:ext>
            </a:extLst>
          </p:cNvPr>
          <p:cNvCxnSpPr>
            <a:cxnSpLocks/>
          </p:cNvCxnSpPr>
          <p:nvPr/>
        </p:nvCxnSpPr>
        <p:spPr>
          <a:xfrm>
            <a:off x="787659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4CF2F4BA-73A7-926E-1B6F-87704756C5CA}"/>
              </a:ext>
            </a:extLst>
          </p:cNvPr>
          <p:cNvCxnSpPr>
            <a:cxnSpLocks/>
          </p:cNvCxnSpPr>
          <p:nvPr/>
        </p:nvCxnSpPr>
        <p:spPr>
          <a:xfrm>
            <a:off x="830233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450F1DF5-87FE-41AB-1873-7FDD4918CF02}"/>
              </a:ext>
            </a:extLst>
          </p:cNvPr>
          <p:cNvCxnSpPr>
            <a:cxnSpLocks/>
          </p:cNvCxnSpPr>
          <p:nvPr/>
        </p:nvCxnSpPr>
        <p:spPr>
          <a:xfrm>
            <a:off x="841280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14A51112-AAFE-9CFD-3DAA-ED1386FB25F6}"/>
              </a:ext>
            </a:extLst>
          </p:cNvPr>
          <p:cNvCxnSpPr>
            <a:cxnSpLocks/>
          </p:cNvCxnSpPr>
          <p:nvPr/>
        </p:nvCxnSpPr>
        <p:spPr>
          <a:xfrm>
            <a:off x="852327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61A283CC-0994-8F05-8ED4-D2D2E992B9D5}"/>
              </a:ext>
            </a:extLst>
          </p:cNvPr>
          <p:cNvCxnSpPr>
            <a:cxnSpLocks/>
          </p:cNvCxnSpPr>
          <p:nvPr/>
        </p:nvCxnSpPr>
        <p:spPr>
          <a:xfrm>
            <a:off x="863375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8C612798-3A49-6841-D2C3-5E40317CBF5F}"/>
              </a:ext>
            </a:extLst>
          </p:cNvPr>
          <p:cNvCxnSpPr>
            <a:cxnSpLocks/>
          </p:cNvCxnSpPr>
          <p:nvPr/>
        </p:nvCxnSpPr>
        <p:spPr>
          <a:xfrm>
            <a:off x="8744222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A015A42F-91A1-F559-DA51-B6EC42255B99}"/>
              </a:ext>
            </a:extLst>
          </p:cNvPr>
          <p:cNvCxnSpPr>
            <a:cxnSpLocks/>
          </p:cNvCxnSpPr>
          <p:nvPr/>
        </p:nvCxnSpPr>
        <p:spPr>
          <a:xfrm>
            <a:off x="885469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44A0BF0B-4160-7309-3CE0-882A5E543FC2}"/>
              </a:ext>
            </a:extLst>
          </p:cNvPr>
          <p:cNvCxnSpPr>
            <a:cxnSpLocks/>
          </p:cNvCxnSpPr>
          <p:nvPr/>
        </p:nvCxnSpPr>
        <p:spPr>
          <a:xfrm>
            <a:off x="907563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59D7B3AD-82E7-FDAB-4EB7-F179B5047B33}"/>
              </a:ext>
            </a:extLst>
          </p:cNvPr>
          <p:cNvCxnSpPr>
            <a:cxnSpLocks/>
          </p:cNvCxnSpPr>
          <p:nvPr/>
        </p:nvCxnSpPr>
        <p:spPr>
          <a:xfrm>
            <a:off x="918611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1BFC0362-A730-E927-0C39-F8BD35A885F3}"/>
              </a:ext>
            </a:extLst>
          </p:cNvPr>
          <p:cNvCxnSpPr>
            <a:cxnSpLocks/>
          </p:cNvCxnSpPr>
          <p:nvPr/>
        </p:nvCxnSpPr>
        <p:spPr>
          <a:xfrm>
            <a:off x="896516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AD209568-5074-9E00-4150-82FD8132ECF3}"/>
              </a:ext>
            </a:extLst>
          </p:cNvPr>
          <p:cNvCxnSpPr>
            <a:cxnSpLocks/>
          </p:cNvCxnSpPr>
          <p:nvPr/>
        </p:nvCxnSpPr>
        <p:spPr>
          <a:xfrm>
            <a:off x="943444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B09A3384-D611-69FF-07FC-7E76C9547804}"/>
              </a:ext>
            </a:extLst>
          </p:cNvPr>
          <p:cNvCxnSpPr>
            <a:cxnSpLocks/>
          </p:cNvCxnSpPr>
          <p:nvPr/>
        </p:nvCxnSpPr>
        <p:spPr>
          <a:xfrm>
            <a:off x="954491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2C9242A4-B3E5-5FF1-0D06-C3B69D87A9C8}"/>
              </a:ext>
            </a:extLst>
          </p:cNvPr>
          <p:cNvCxnSpPr>
            <a:cxnSpLocks/>
          </p:cNvCxnSpPr>
          <p:nvPr/>
        </p:nvCxnSpPr>
        <p:spPr>
          <a:xfrm>
            <a:off x="965539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684AC7B1-9E40-10D6-780B-3A41A251EC91}"/>
              </a:ext>
            </a:extLst>
          </p:cNvPr>
          <p:cNvCxnSpPr>
            <a:cxnSpLocks/>
          </p:cNvCxnSpPr>
          <p:nvPr/>
        </p:nvCxnSpPr>
        <p:spPr>
          <a:xfrm>
            <a:off x="976586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8C816FE3-9B57-8457-5495-C5130AAFA999}"/>
              </a:ext>
            </a:extLst>
          </p:cNvPr>
          <p:cNvCxnSpPr>
            <a:cxnSpLocks/>
          </p:cNvCxnSpPr>
          <p:nvPr/>
        </p:nvCxnSpPr>
        <p:spPr>
          <a:xfrm>
            <a:off x="9876335" y="34326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9" name="Straight Connector 2048">
            <a:extLst>
              <a:ext uri="{FF2B5EF4-FFF2-40B4-BE49-F238E27FC236}">
                <a16:creationId xmlns:a16="http://schemas.microsoft.com/office/drawing/2014/main" id="{43B6B546-C4B8-24EB-9ECC-35E0ADDB47D4}"/>
              </a:ext>
            </a:extLst>
          </p:cNvPr>
          <p:cNvCxnSpPr>
            <a:cxnSpLocks/>
          </p:cNvCxnSpPr>
          <p:nvPr/>
        </p:nvCxnSpPr>
        <p:spPr>
          <a:xfrm>
            <a:off x="998680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0" name="Straight Connector 2049">
            <a:extLst>
              <a:ext uri="{FF2B5EF4-FFF2-40B4-BE49-F238E27FC236}">
                <a16:creationId xmlns:a16="http://schemas.microsoft.com/office/drawing/2014/main" id="{F718A8EF-C016-817F-CAEC-01B3977836E0}"/>
              </a:ext>
            </a:extLst>
          </p:cNvPr>
          <p:cNvCxnSpPr>
            <a:cxnSpLocks/>
          </p:cNvCxnSpPr>
          <p:nvPr/>
        </p:nvCxnSpPr>
        <p:spPr>
          <a:xfrm>
            <a:off x="1020775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1" name="Straight Connector 2050">
            <a:extLst>
              <a:ext uri="{FF2B5EF4-FFF2-40B4-BE49-F238E27FC236}">
                <a16:creationId xmlns:a16="http://schemas.microsoft.com/office/drawing/2014/main" id="{EC371146-D350-D399-4CFE-06C6B64C088F}"/>
              </a:ext>
            </a:extLst>
          </p:cNvPr>
          <p:cNvCxnSpPr>
            <a:cxnSpLocks/>
          </p:cNvCxnSpPr>
          <p:nvPr/>
        </p:nvCxnSpPr>
        <p:spPr>
          <a:xfrm>
            <a:off x="1031822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2" name="Straight Connector 2051">
            <a:extLst>
              <a:ext uri="{FF2B5EF4-FFF2-40B4-BE49-F238E27FC236}">
                <a16:creationId xmlns:a16="http://schemas.microsoft.com/office/drawing/2014/main" id="{C8769F8F-7A90-772C-1950-03A9704C12D1}"/>
              </a:ext>
            </a:extLst>
          </p:cNvPr>
          <p:cNvCxnSpPr>
            <a:cxnSpLocks/>
          </p:cNvCxnSpPr>
          <p:nvPr/>
        </p:nvCxnSpPr>
        <p:spPr>
          <a:xfrm>
            <a:off x="1009727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3" name="Straight Connector 2052">
            <a:extLst>
              <a:ext uri="{FF2B5EF4-FFF2-40B4-BE49-F238E27FC236}">
                <a16:creationId xmlns:a16="http://schemas.microsoft.com/office/drawing/2014/main" id="{148A48CF-773F-4E5E-7D73-93EE3EE75E35}"/>
              </a:ext>
            </a:extLst>
          </p:cNvPr>
          <p:cNvCxnSpPr>
            <a:cxnSpLocks/>
          </p:cNvCxnSpPr>
          <p:nvPr/>
        </p:nvCxnSpPr>
        <p:spPr>
          <a:xfrm>
            <a:off x="1050953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4" name="Straight Connector 2053">
            <a:extLst>
              <a:ext uri="{FF2B5EF4-FFF2-40B4-BE49-F238E27FC236}">
                <a16:creationId xmlns:a16="http://schemas.microsoft.com/office/drawing/2014/main" id="{0CC0E555-B752-FCA9-D789-A6E9B387D7CE}"/>
              </a:ext>
            </a:extLst>
          </p:cNvPr>
          <p:cNvCxnSpPr>
            <a:cxnSpLocks/>
          </p:cNvCxnSpPr>
          <p:nvPr/>
        </p:nvCxnSpPr>
        <p:spPr>
          <a:xfrm>
            <a:off x="1062000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5" name="Straight Connector 2054">
            <a:extLst>
              <a:ext uri="{FF2B5EF4-FFF2-40B4-BE49-F238E27FC236}">
                <a16:creationId xmlns:a16="http://schemas.microsoft.com/office/drawing/2014/main" id="{B52DE538-BA98-7885-A39E-D101309A1185}"/>
              </a:ext>
            </a:extLst>
          </p:cNvPr>
          <p:cNvCxnSpPr>
            <a:cxnSpLocks/>
          </p:cNvCxnSpPr>
          <p:nvPr/>
        </p:nvCxnSpPr>
        <p:spPr>
          <a:xfrm>
            <a:off x="1073048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7" name="Straight Connector 2056">
            <a:extLst>
              <a:ext uri="{FF2B5EF4-FFF2-40B4-BE49-F238E27FC236}">
                <a16:creationId xmlns:a16="http://schemas.microsoft.com/office/drawing/2014/main" id="{BA764CF3-2355-C477-C35A-6612117E2FE4}"/>
              </a:ext>
            </a:extLst>
          </p:cNvPr>
          <p:cNvCxnSpPr>
            <a:cxnSpLocks/>
          </p:cNvCxnSpPr>
          <p:nvPr/>
        </p:nvCxnSpPr>
        <p:spPr>
          <a:xfrm>
            <a:off x="1084095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055FFA19-E7F8-D57C-7FF1-3A5E214F0442}"/>
              </a:ext>
            </a:extLst>
          </p:cNvPr>
          <p:cNvCxnSpPr>
            <a:cxnSpLocks/>
          </p:cNvCxnSpPr>
          <p:nvPr/>
        </p:nvCxnSpPr>
        <p:spPr>
          <a:xfrm>
            <a:off x="10951424" y="342174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1" name="Straight Connector 2060">
            <a:extLst>
              <a:ext uri="{FF2B5EF4-FFF2-40B4-BE49-F238E27FC236}">
                <a16:creationId xmlns:a16="http://schemas.microsoft.com/office/drawing/2014/main" id="{5A22CA42-9B6F-98C1-FD9E-3788B2550EE7}"/>
              </a:ext>
            </a:extLst>
          </p:cNvPr>
          <p:cNvCxnSpPr>
            <a:cxnSpLocks/>
          </p:cNvCxnSpPr>
          <p:nvPr/>
        </p:nvCxnSpPr>
        <p:spPr>
          <a:xfrm>
            <a:off x="1106189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3" name="Straight Connector 2062">
            <a:extLst>
              <a:ext uri="{FF2B5EF4-FFF2-40B4-BE49-F238E27FC236}">
                <a16:creationId xmlns:a16="http://schemas.microsoft.com/office/drawing/2014/main" id="{55A42E1B-2670-54EF-1D8D-6EB3EFA5BEDC}"/>
              </a:ext>
            </a:extLst>
          </p:cNvPr>
          <p:cNvCxnSpPr>
            <a:cxnSpLocks/>
          </p:cNvCxnSpPr>
          <p:nvPr/>
        </p:nvCxnSpPr>
        <p:spPr>
          <a:xfrm>
            <a:off x="1128284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5" name="Straight Connector 2064">
            <a:extLst>
              <a:ext uri="{FF2B5EF4-FFF2-40B4-BE49-F238E27FC236}">
                <a16:creationId xmlns:a16="http://schemas.microsoft.com/office/drawing/2014/main" id="{D309589B-807B-FC3F-F82D-5FD405303C0F}"/>
              </a:ext>
            </a:extLst>
          </p:cNvPr>
          <p:cNvCxnSpPr>
            <a:cxnSpLocks/>
          </p:cNvCxnSpPr>
          <p:nvPr/>
        </p:nvCxnSpPr>
        <p:spPr>
          <a:xfrm>
            <a:off x="1139331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7" name="Straight Connector 2066">
            <a:extLst>
              <a:ext uri="{FF2B5EF4-FFF2-40B4-BE49-F238E27FC236}">
                <a16:creationId xmlns:a16="http://schemas.microsoft.com/office/drawing/2014/main" id="{4FCA19C7-740D-7D3B-CE89-4263CA63493B}"/>
              </a:ext>
            </a:extLst>
          </p:cNvPr>
          <p:cNvCxnSpPr>
            <a:cxnSpLocks/>
          </p:cNvCxnSpPr>
          <p:nvPr/>
        </p:nvCxnSpPr>
        <p:spPr>
          <a:xfrm>
            <a:off x="1117236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68" name="TextBox 2067">
            <a:extLst>
              <a:ext uri="{FF2B5EF4-FFF2-40B4-BE49-F238E27FC236}">
                <a16:creationId xmlns:a16="http://schemas.microsoft.com/office/drawing/2014/main" id="{144E7F5B-4E51-99D4-048F-82F019EC2ED7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069" name="TextBox 2068">
            <a:extLst>
              <a:ext uri="{FF2B5EF4-FFF2-40B4-BE49-F238E27FC236}">
                <a16:creationId xmlns:a16="http://schemas.microsoft.com/office/drawing/2014/main" id="{D675CA56-B9E8-83F2-E487-75D23DC54952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070" name="TextBox 2069">
            <a:extLst>
              <a:ext uri="{FF2B5EF4-FFF2-40B4-BE49-F238E27FC236}">
                <a16:creationId xmlns:a16="http://schemas.microsoft.com/office/drawing/2014/main" id="{2E8F1572-EE11-1021-895A-6B4C2043397D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071" name="TextBox 2070">
            <a:extLst>
              <a:ext uri="{FF2B5EF4-FFF2-40B4-BE49-F238E27FC236}">
                <a16:creationId xmlns:a16="http://schemas.microsoft.com/office/drawing/2014/main" id="{BF9C307D-5D21-5BEB-8791-646AC8688A35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072" name="TextBox 2071">
            <a:extLst>
              <a:ext uri="{FF2B5EF4-FFF2-40B4-BE49-F238E27FC236}">
                <a16:creationId xmlns:a16="http://schemas.microsoft.com/office/drawing/2014/main" id="{62818D8D-1AD4-9830-0749-A8CC5CC30C72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073" name="TextBox 2072">
            <a:extLst>
              <a:ext uri="{FF2B5EF4-FFF2-40B4-BE49-F238E27FC236}">
                <a16:creationId xmlns:a16="http://schemas.microsoft.com/office/drawing/2014/main" id="{8AA4A128-11F1-AAFF-4A33-8D83BD3E11CC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3D9756D3-E1ED-857E-741E-0CE4B59AD34F}"/>
              </a:ext>
            </a:extLst>
          </p:cNvPr>
          <p:cNvSpPr/>
          <p:nvPr/>
        </p:nvSpPr>
        <p:spPr>
          <a:xfrm>
            <a:off x="530199" y="3164115"/>
            <a:ext cx="547472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0" name="Rectangle 2089">
            <a:extLst>
              <a:ext uri="{FF2B5EF4-FFF2-40B4-BE49-F238E27FC236}">
                <a16:creationId xmlns:a16="http://schemas.microsoft.com/office/drawing/2014/main" id="{B8C17FD3-5251-11D4-1294-26CDDFA55D64}"/>
              </a:ext>
            </a:extLst>
          </p:cNvPr>
          <p:cNvSpPr/>
          <p:nvPr/>
        </p:nvSpPr>
        <p:spPr>
          <a:xfrm>
            <a:off x="6004919" y="3164115"/>
            <a:ext cx="5520259" cy="251857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1" name="TextBox 2090">
            <a:extLst>
              <a:ext uri="{FF2B5EF4-FFF2-40B4-BE49-F238E27FC236}">
                <a16:creationId xmlns:a16="http://schemas.microsoft.com/office/drawing/2014/main" id="{DE148BCF-C69F-47BC-7861-DD1DA44D316E}"/>
              </a:ext>
            </a:extLst>
          </p:cNvPr>
          <p:cNvSpPr txBox="1"/>
          <p:nvPr/>
        </p:nvSpPr>
        <p:spPr>
          <a:xfrm>
            <a:off x="4561765" y="5099240"/>
            <a:ext cx="3068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50 + 50 = 100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E991517-34EB-9B31-1A89-7772636992FC}"/>
              </a:ext>
            </a:extLst>
          </p:cNvPr>
          <p:cNvSpPr txBox="1"/>
          <p:nvPr/>
        </p:nvSpPr>
        <p:spPr>
          <a:xfrm rot="18770092">
            <a:off x="1194418" y="4219230"/>
            <a:ext cx="6212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1 ten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6B957FF-4138-E965-2CF2-CB5A0FE7CBAE}"/>
              </a:ext>
            </a:extLst>
          </p:cNvPr>
          <p:cNvSpPr txBox="1"/>
          <p:nvPr/>
        </p:nvSpPr>
        <p:spPr>
          <a:xfrm rot="18770092">
            <a:off x="2232251" y="424463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2 tens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86A8326-B78D-A554-48E9-3DCAB38E6339}"/>
              </a:ext>
            </a:extLst>
          </p:cNvPr>
          <p:cNvSpPr txBox="1"/>
          <p:nvPr/>
        </p:nvSpPr>
        <p:spPr>
          <a:xfrm rot="18770092">
            <a:off x="3307049" y="423434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3 tens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86A481C-8A28-7EE7-AA5C-7A120FD4C2FE}"/>
              </a:ext>
            </a:extLst>
          </p:cNvPr>
          <p:cNvSpPr txBox="1"/>
          <p:nvPr/>
        </p:nvSpPr>
        <p:spPr>
          <a:xfrm rot="18770092">
            <a:off x="4394575" y="425974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4 tens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90B911F-4554-8674-C0E8-28CD809BFC20}"/>
              </a:ext>
            </a:extLst>
          </p:cNvPr>
          <p:cNvSpPr txBox="1"/>
          <p:nvPr/>
        </p:nvSpPr>
        <p:spPr>
          <a:xfrm rot="18770092">
            <a:off x="5503161" y="424460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5 tens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4327303-DBCF-FFB8-FE3D-DD6CAFF3A4AA}"/>
              </a:ext>
            </a:extLst>
          </p:cNvPr>
          <p:cNvSpPr txBox="1"/>
          <p:nvPr/>
        </p:nvSpPr>
        <p:spPr>
          <a:xfrm rot="18770092">
            <a:off x="6590687" y="427000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6 tens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2DEAF06-39E1-8F62-CA01-D451A2A783EB}"/>
              </a:ext>
            </a:extLst>
          </p:cNvPr>
          <p:cNvSpPr txBox="1"/>
          <p:nvPr/>
        </p:nvSpPr>
        <p:spPr>
          <a:xfrm rot="18770092">
            <a:off x="7665485" y="425971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7 tens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7032FE7-9223-0494-5875-CE1238EA9B44}"/>
              </a:ext>
            </a:extLst>
          </p:cNvPr>
          <p:cNvSpPr txBox="1"/>
          <p:nvPr/>
        </p:nvSpPr>
        <p:spPr>
          <a:xfrm rot="18770092">
            <a:off x="8753011" y="428511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8 tens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7394F6F-0231-167A-416C-D33610A301FF}"/>
              </a:ext>
            </a:extLst>
          </p:cNvPr>
          <p:cNvSpPr txBox="1"/>
          <p:nvPr/>
        </p:nvSpPr>
        <p:spPr>
          <a:xfrm rot="18770092">
            <a:off x="9847427" y="4285112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9 tens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ABF71FD-E861-AEC1-79A1-3A1BE812F83F}"/>
              </a:ext>
            </a:extLst>
          </p:cNvPr>
          <p:cNvSpPr txBox="1"/>
          <p:nvPr/>
        </p:nvSpPr>
        <p:spPr>
          <a:xfrm rot="18770092">
            <a:off x="10880451" y="4310512"/>
            <a:ext cx="8296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10 tens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BB00E7B-83FC-4F9D-9A44-7FFEBC9F12AE}"/>
              </a:ext>
            </a:extLst>
          </p:cNvPr>
          <p:cNvCxnSpPr/>
          <p:nvPr/>
        </p:nvCxnSpPr>
        <p:spPr>
          <a:xfrm>
            <a:off x="6014967" y="2230734"/>
            <a:ext cx="0" cy="1950665"/>
          </a:xfrm>
          <a:prstGeom prst="line">
            <a:avLst/>
          </a:prstGeom>
          <a:ln w="38100"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F7EBE056-4932-218E-E57E-0018DD8A627E}"/>
              </a:ext>
            </a:extLst>
          </p:cNvPr>
          <p:cNvSpPr txBox="1"/>
          <p:nvPr/>
        </p:nvSpPr>
        <p:spPr>
          <a:xfrm>
            <a:off x="4757860" y="5713798"/>
            <a:ext cx="277351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2 x 50 = 100</a:t>
            </a:r>
          </a:p>
        </p:txBody>
      </p:sp>
    </p:spTree>
    <p:extLst>
      <p:ext uri="{BB962C8B-B14F-4D97-AF65-F5344CB8AC3E}">
        <p14:creationId xmlns:p14="http://schemas.microsoft.com/office/powerpoint/2010/main" val="12705563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20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5" grpId="0" animBg="1"/>
      <p:bldP spid="2090" grpId="0" animBg="1"/>
      <p:bldP spid="2091" grpId="0"/>
      <p:bldP spid="29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7E9434-0CCA-0E87-E913-66E9BD0054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E010377-5DBD-2244-F04B-BEEE02965EEA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FC037DF-8333-BFF0-0AFC-7534F1DE48A4}"/>
              </a:ext>
            </a:extLst>
          </p:cNvPr>
          <p:cNvSpPr txBox="1"/>
          <p:nvPr/>
        </p:nvSpPr>
        <p:spPr>
          <a:xfrm>
            <a:off x="7997580" y="1362177"/>
            <a:ext cx="319690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Snip/write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Draw arrows to the numbers.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3D2EAEEB-ED3F-63C6-4129-B40B90D0F9F7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BA61180-F216-89B8-A4EA-43ED99D554D1}"/>
              </a:ext>
            </a:extLst>
          </p:cNvPr>
          <p:cNvCxnSpPr>
            <a:cxnSpLocks/>
          </p:cNvCxnSpPr>
          <p:nvPr/>
        </p:nvCxnSpPr>
        <p:spPr>
          <a:xfrm>
            <a:off x="495503" y="282776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1F16FDE-7C90-B65E-4A7E-A9F6658CE70B}"/>
              </a:ext>
            </a:extLst>
          </p:cNvPr>
          <p:cNvCxnSpPr>
            <a:cxnSpLocks/>
          </p:cNvCxnSpPr>
          <p:nvPr/>
        </p:nvCxnSpPr>
        <p:spPr>
          <a:xfrm>
            <a:off x="610872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83F77FB-AAF8-D3C1-2553-0D8420F1FBED}"/>
              </a:ext>
            </a:extLst>
          </p:cNvPr>
          <p:cNvCxnSpPr>
            <a:cxnSpLocks/>
          </p:cNvCxnSpPr>
          <p:nvPr/>
        </p:nvCxnSpPr>
        <p:spPr>
          <a:xfrm>
            <a:off x="1605120" y="25483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284C949-C4A6-B33D-3EC0-FBBA74C5BE3B}"/>
              </a:ext>
            </a:extLst>
          </p:cNvPr>
          <p:cNvCxnSpPr>
            <a:cxnSpLocks/>
          </p:cNvCxnSpPr>
          <p:nvPr/>
        </p:nvCxnSpPr>
        <p:spPr>
          <a:xfrm>
            <a:off x="3798953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148003F-8431-1E5E-DC92-15DAFBEF8912}"/>
              </a:ext>
            </a:extLst>
          </p:cNvPr>
          <p:cNvCxnSpPr>
            <a:cxnSpLocks/>
          </p:cNvCxnSpPr>
          <p:nvPr/>
        </p:nvCxnSpPr>
        <p:spPr>
          <a:xfrm>
            <a:off x="4895870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5A71492-FE4D-0A8F-2EED-3D2B2E18D9C0}"/>
              </a:ext>
            </a:extLst>
          </p:cNvPr>
          <p:cNvCxnSpPr>
            <a:cxnSpLocks/>
          </p:cNvCxnSpPr>
          <p:nvPr/>
        </p:nvCxnSpPr>
        <p:spPr>
          <a:xfrm>
            <a:off x="5992787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3E45A4C-8A3B-4B63-6569-76B570287A05}"/>
              </a:ext>
            </a:extLst>
          </p:cNvPr>
          <p:cNvCxnSpPr>
            <a:cxnSpLocks/>
          </p:cNvCxnSpPr>
          <p:nvPr/>
        </p:nvCxnSpPr>
        <p:spPr>
          <a:xfrm>
            <a:off x="7089704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A81DC22-B6B2-B7CB-076B-AA6E4F728E2C}"/>
              </a:ext>
            </a:extLst>
          </p:cNvPr>
          <p:cNvCxnSpPr>
            <a:cxnSpLocks/>
          </p:cNvCxnSpPr>
          <p:nvPr/>
        </p:nvCxnSpPr>
        <p:spPr>
          <a:xfrm>
            <a:off x="8186621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9145B52-1557-B304-8446-2C02D1302CF2}"/>
              </a:ext>
            </a:extLst>
          </p:cNvPr>
          <p:cNvCxnSpPr>
            <a:cxnSpLocks/>
          </p:cNvCxnSpPr>
          <p:nvPr/>
        </p:nvCxnSpPr>
        <p:spPr>
          <a:xfrm>
            <a:off x="9283538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3A9DA9A-798F-AB4B-EE78-331640ADED87}"/>
              </a:ext>
            </a:extLst>
          </p:cNvPr>
          <p:cNvCxnSpPr>
            <a:cxnSpLocks/>
          </p:cNvCxnSpPr>
          <p:nvPr/>
        </p:nvCxnSpPr>
        <p:spPr>
          <a:xfrm>
            <a:off x="10380455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D068C885-AD37-B872-C265-073CEE71C850}"/>
              </a:ext>
            </a:extLst>
          </p:cNvPr>
          <p:cNvCxnSpPr>
            <a:cxnSpLocks/>
          </p:cNvCxnSpPr>
          <p:nvPr/>
        </p:nvCxnSpPr>
        <p:spPr>
          <a:xfrm>
            <a:off x="11477375" y="255924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1CE8E1B7-7C12-D908-4D8A-04B897D936B6}"/>
              </a:ext>
            </a:extLst>
          </p:cNvPr>
          <p:cNvSpPr txBox="1"/>
          <p:nvPr/>
        </p:nvSpPr>
        <p:spPr>
          <a:xfrm>
            <a:off x="147977" y="3144403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3D75C26-EFD6-558A-0279-9DECA37EC692}"/>
              </a:ext>
            </a:extLst>
          </p:cNvPr>
          <p:cNvSpPr txBox="1"/>
          <p:nvPr/>
        </p:nvSpPr>
        <p:spPr>
          <a:xfrm>
            <a:off x="1227272" y="3164736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53DEC70-09A4-FDAF-FDBB-5E76F75F56AD}"/>
              </a:ext>
            </a:extLst>
          </p:cNvPr>
          <p:cNvSpPr txBox="1"/>
          <p:nvPr/>
        </p:nvSpPr>
        <p:spPr>
          <a:xfrm>
            <a:off x="2415418" y="3150220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4F42D75-DDA0-12BD-B991-9D74B3E9A873}"/>
              </a:ext>
            </a:extLst>
          </p:cNvPr>
          <p:cNvSpPr txBox="1"/>
          <p:nvPr/>
        </p:nvSpPr>
        <p:spPr>
          <a:xfrm>
            <a:off x="3457242" y="3157477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2C82613-448A-1D2D-3274-653257862271}"/>
              </a:ext>
            </a:extLst>
          </p:cNvPr>
          <p:cNvSpPr txBox="1"/>
          <p:nvPr/>
        </p:nvSpPr>
        <p:spPr>
          <a:xfrm>
            <a:off x="4531289" y="3164736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DE4757F-5DFE-7811-29AA-C7FC3FFE21AE}"/>
              </a:ext>
            </a:extLst>
          </p:cNvPr>
          <p:cNvSpPr txBox="1"/>
          <p:nvPr/>
        </p:nvSpPr>
        <p:spPr>
          <a:xfrm>
            <a:off x="5650329" y="3164736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BDAF797-CBDC-3396-DC10-1D89135AA834}"/>
              </a:ext>
            </a:extLst>
          </p:cNvPr>
          <p:cNvSpPr txBox="1"/>
          <p:nvPr/>
        </p:nvSpPr>
        <p:spPr>
          <a:xfrm>
            <a:off x="6736261" y="3164736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B235AAC-306D-869F-AB9D-4D3345409886}"/>
              </a:ext>
            </a:extLst>
          </p:cNvPr>
          <p:cNvSpPr txBox="1"/>
          <p:nvPr/>
        </p:nvSpPr>
        <p:spPr>
          <a:xfrm>
            <a:off x="7849269" y="3164736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14231D2-9049-1CFF-4FC9-B08BC02811DC}"/>
              </a:ext>
            </a:extLst>
          </p:cNvPr>
          <p:cNvSpPr txBox="1"/>
          <p:nvPr/>
        </p:nvSpPr>
        <p:spPr>
          <a:xfrm>
            <a:off x="8960901" y="3164736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A992FED-7E4F-0609-3C89-DF9B544743B5}"/>
              </a:ext>
            </a:extLst>
          </p:cNvPr>
          <p:cNvSpPr txBox="1"/>
          <p:nvPr/>
        </p:nvSpPr>
        <p:spPr>
          <a:xfrm>
            <a:off x="10058458" y="3164736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EA2CF1E-0505-D78F-D467-E4F7257214E4}"/>
              </a:ext>
            </a:extLst>
          </p:cNvPr>
          <p:cNvSpPr txBox="1"/>
          <p:nvPr/>
        </p:nvSpPr>
        <p:spPr>
          <a:xfrm>
            <a:off x="11081776" y="3164736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653A0F43-E9BF-4F34-6FF4-D862974F9637}"/>
              </a:ext>
            </a:extLst>
          </p:cNvPr>
          <p:cNvCxnSpPr>
            <a:cxnSpLocks/>
          </p:cNvCxnSpPr>
          <p:nvPr/>
        </p:nvCxnSpPr>
        <p:spPr>
          <a:xfrm>
            <a:off x="2702036" y="25737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03348D5D-73E4-8DF0-B70E-4AFC870532D7}"/>
              </a:ext>
            </a:extLst>
          </p:cNvPr>
          <p:cNvCxnSpPr>
            <a:cxnSpLocks/>
          </p:cNvCxnSpPr>
          <p:nvPr/>
        </p:nvCxnSpPr>
        <p:spPr>
          <a:xfrm>
            <a:off x="500400" y="25483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040872E-B1AB-993B-893B-06866A16D7DB}"/>
              </a:ext>
            </a:extLst>
          </p:cNvPr>
          <p:cNvCxnSpPr>
            <a:cxnSpLocks/>
          </p:cNvCxnSpPr>
          <p:nvPr/>
        </p:nvCxnSpPr>
        <p:spPr>
          <a:xfrm>
            <a:off x="721344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FE746F71-ABDD-2986-C8AD-11523BF5A0A7}"/>
              </a:ext>
            </a:extLst>
          </p:cNvPr>
          <p:cNvCxnSpPr>
            <a:cxnSpLocks/>
          </p:cNvCxnSpPr>
          <p:nvPr/>
        </p:nvCxnSpPr>
        <p:spPr>
          <a:xfrm>
            <a:off x="831816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2DA91E8-C34C-9D2A-CBCC-7A3DDE481357}"/>
              </a:ext>
            </a:extLst>
          </p:cNvPr>
          <p:cNvCxnSpPr>
            <a:cxnSpLocks/>
          </p:cNvCxnSpPr>
          <p:nvPr/>
        </p:nvCxnSpPr>
        <p:spPr>
          <a:xfrm>
            <a:off x="942288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BFD4AF1-73E5-AE36-B433-3ABC60CEA2E4}"/>
              </a:ext>
            </a:extLst>
          </p:cNvPr>
          <p:cNvCxnSpPr>
            <a:cxnSpLocks/>
          </p:cNvCxnSpPr>
          <p:nvPr/>
        </p:nvCxnSpPr>
        <p:spPr>
          <a:xfrm>
            <a:off x="1052760" y="280962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9E4F52AB-51D3-F627-EBB9-D9805A0BFB75}"/>
              </a:ext>
            </a:extLst>
          </p:cNvPr>
          <p:cNvCxnSpPr>
            <a:cxnSpLocks/>
          </p:cNvCxnSpPr>
          <p:nvPr/>
        </p:nvCxnSpPr>
        <p:spPr>
          <a:xfrm>
            <a:off x="1163232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1BB4369-F77E-48B4-69E0-F1ACEC15B7E3}"/>
              </a:ext>
            </a:extLst>
          </p:cNvPr>
          <p:cNvCxnSpPr>
            <a:cxnSpLocks/>
          </p:cNvCxnSpPr>
          <p:nvPr/>
        </p:nvCxnSpPr>
        <p:spPr>
          <a:xfrm>
            <a:off x="1384176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5606734-993B-500E-A7C0-8ABFE8C08E3A}"/>
              </a:ext>
            </a:extLst>
          </p:cNvPr>
          <p:cNvCxnSpPr>
            <a:cxnSpLocks/>
          </p:cNvCxnSpPr>
          <p:nvPr/>
        </p:nvCxnSpPr>
        <p:spPr>
          <a:xfrm>
            <a:off x="1494648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5BF17B3-AACF-9560-BBA7-BCC5C626772F}"/>
              </a:ext>
            </a:extLst>
          </p:cNvPr>
          <p:cNvCxnSpPr>
            <a:cxnSpLocks/>
          </p:cNvCxnSpPr>
          <p:nvPr/>
        </p:nvCxnSpPr>
        <p:spPr>
          <a:xfrm>
            <a:off x="1273704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AE96C6B3-F0A9-6FFF-BD3C-D69C7C4005C4}"/>
              </a:ext>
            </a:extLst>
          </p:cNvPr>
          <p:cNvCxnSpPr>
            <a:cxnSpLocks/>
          </p:cNvCxnSpPr>
          <p:nvPr/>
        </p:nvCxnSpPr>
        <p:spPr>
          <a:xfrm>
            <a:off x="1699444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ABAD369-5B7B-EB11-9E78-1CE48669C46C}"/>
              </a:ext>
            </a:extLst>
          </p:cNvPr>
          <p:cNvCxnSpPr>
            <a:cxnSpLocks/>
          </p:cNvCxnSpPr>
          <p:nvPr/>
        </p:nvCxnSpPr>
        <p:spPr>
          <a:xfrm>
            <a:off x="1809916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B55F1440-CFB3-FACE-7739-051494C73CD6}"/>
              </a:ext>
            </a:extLst>
          </p:cNvPr>
          <p:cNvCxnSpPr>
            <a:cxnSpLocks/>
          </p:cNvCxnSpPr>
          <p:nvPr/>
        </p:nvCxnSpPr>
        <p:spPr>
          <a:xfrm>
            <a:off x="1920388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BAB8E7F6-55B7-9933-168E-9FA14386D44D}"/>
              </a:ext>
            </a:extLst>
          </p:cNvPr>
          <p:cNvCxnSpPr>
            <a:cxnSpLocks/>
          </p:cNvCxnSpPr>
          <p:nvPr/>
        </p:nvCxnSpPr>
        <p:spPr>
          <a:xfrm>
            <a:off x="2030860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B44FCCAD-63C7-0BFB-51B6-FEBA4D28077E}"/>
              </a:ext>
            </a:extLst>
          </p:cNvPr>
          <p:cNvCxnSpPr>
            <a:cxnSpLocks/>
          </p:cNvCxnSpPr>
          <p:nvPr/>
        </p:nvCxnSpPr>
        <p:spPr>
          <a:xfrm>
            <a:off x="2141332" y="280962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D09573D4-1B1E-9B8F-9CFA-75FDE488547D}"/>
              </a:ext>
            </a:extLst>
          </p:cNvPr>
          <p:cNvCxnSpPr>
            <a:cxnSpLocks/>
          </p:cNvCxnSpPr>
          <p:nvPr/>
        </p:nvCxnSpPr>
        <p:spPr>
          <a:xfrm>
            <a:off x="2251804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B71D150B-F9A0-F086-564F-E4BB4638429E}"/>
              </a:ext>
            </a:extLst>
          </p:cNvPr>
          <p:cNvCxnSpPr>
            <a:cxnSpLocks/>
          </p:cNvCxnSpPr>
          <p:nvPr/>
        </p:nvCxnSpPr>
        <p:spPr>
          <a:xfrm>
            <a:off x="2472748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D2E5E1EC-6CF7-B724-6E6D-B0F98C1F8390}"/>
              </a:ext>
            </a:extLst>
          </p:cNvPr>
          <p:cNvCxnSpPr>
            <a:cxnSpLocks/>
          </p:cNvCxnSpPr>
          <p:nvPr/>
        </p:nvCxnSpPr>
        <p:spPr>
          <a:xfrm>
            <a:off x="2583220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D44E1074-95A9-C22C-C9C8-B57B8A1B9B0A}"/>
              </a:ext>
            </a:extLst>
          </p:cNvPr>
          <p:cNvCxnSpPr>
            <a:cxnSpLocks/>
          </p:cNvCxnSpPr>
          <p:nvPr/>
        </p:nvCxnSpPr>
        <p:spPr>
          <a:xfrm>
            <a:off x="2362276" y="28096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72B04C5-7387-4711-FE93-05ECEE02F829}"/>
              </a:ext>
            </a:extLst>
          </p:cNvPr>
          <p:cNvCxnSpPr>
            <a:cxnSpLocks/>
          </p:cNvCxnSpPr>
          <p:nvPr/>
        </p:nvCxnSpPr>
        <p:spPr>
          <a:xfrm>
            <a:off x="2820672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757F2DE3-EACA-8192-2036-0A2166E0D54B}"/>
              </a:ext>
            </a:extLst>
          </p:cNvPr>
          <p:cNvCxnSpPr>
            <a:cxnSpLocks/>
          </p:cNvCxnSpPr>
          <p:nvPr/>
        </p:nvCxnSpPr>
        <p:spPr>
          <a:xfrm>
            <a:off x="2931144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28F38D3E-28FE-6F6B-B492-60A4D7D2C6C6}"/>
              </a:ext>
            </a:extLst>
          </p:cNvPr>
          <p:cNvCxnSpPr>
            <a:cxnSpLocks/>
          </p:cNvCxnSpPr>
          <p:nvPr/>
        </p:nvCxnSpPr>
        <p:spPr>
          <a:xfrm>
            <a:off x="3041616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C740247E-BF2D-B1E5-B58B-D9F9A314E3A8}"/>
              </a:ext>
            </a:extLst>
          </p:cNvPr>
          <p:cNvCxnSpPr>
            <a:cxnSpLocks/>
          </p:cNvCxnSpPr>
          <p:nvPr/>
        </p:nvCxnSpPr>
        <p:spPr>
          <a:xfrm>
            <a:off x="3152088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060B209E-A4FD-07B0-3025-DBE4F3424F10}"/>
              </a:ext>
            </a:extLst>
          </p:cNvPr>
          <p:cNvCxnSpPr>
            <a:cxnSpLocks/>
          </p:cNvCxnSpPr>
          <p:nvPr/>
        </p:nvCxnSpPr>
        <p:spPr>
          <a:xfrm>
            <a:off x="3262560" y="28059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1E3B439F-BB37-4AC0-0752-B55E4DA4AE4F}"/>
              </a:ext>
            </a:extLst>
          </p:cNvPr>
          <p:cNvCxnSpPr>
            <a:cxnSpLocks/>
          </p:cNvCxnSpPr>
          <p:nvPr/>
        </p:nvCxnSpPr>
        <p:spPr>
          <a:xfrm>
            <a:off x="3373032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912D9B53-B242-4701-DF0C-4C51FE454939}"/>
              </a:ext>
            </a:extLst>
          </p:cNvPr>
          <p:cNvCxnSpPr>
            <a:cxnSpLocks/>
          </p:cNvCxnSpPr>
          <p:nvPr/>
        </p:nvCxnSpPr>
        <p:spPr>
          <a:xfrm>
            <a:off x="3593976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53CFD114-0748-4ADE-95EA-9A150691834B}"/>
              </a:ext>
            </a:extLst>
          </p:cNvPr>
          <p:cNvCxnSpPr>
            <a:cxnSpLocks/>
          </p:cNvCxnSpPr>
          <p:nvPr/>
        </p:nvCxnSpPr>
        <p:spPr>
          <a:xfrm>
            <a:off x="3704448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8D03D7EC-CA6E-D51C-0896-77B7D446583A}"/>
              </a:ext>
            </a:extLst>
          </p:cNvPr>
          <p:cNvCxnSpPr>
            <a:cxnSpLocks/>
          </p:cNvCxnSpPr>
          <p:nvPr/>
        </p:nvCxnSpPr>
        <p:spPr>
          <a:xfrm>
            <a:off x="3483504" y="28059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DF313B60-D904-022D-CA4F-A12B0CA4FA26}"/>
              </a:ext>
            </a:extLst>
          </p:cNvPr>
          <p:cNvCxnSpPr>
            <a:cxnSpLocks/>
          </p:cNvCxnSpPr>
          <p:nvPr/>
        </p:nvCxnSpPr>
        <p:spPr>
          <a:xfrm>
            <a:off x="3887472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C7C7736C-EFA5-921C-3F36-B7896A653B51}"/>
              </a:ext>
            </a:extLst>
          </p:cNvPr>
          <p:cNvCxnSpPr>
            <a:cxnSpLocks/>
          </p:cNvCxnSpPr>
          <p:nvPr/>
        </p:nvCxnSpPr>
        <p:spPr>
          <a:xfrm>
            <a:off x="3997944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1DA338A5-97BF-3A84-3278-8DA663A09ED0}"/>
              </a:ext>
            </a:extLst>
          </p:cNvPr>
          <p:cNvCxnSpPr>
            <a:cxnSpLocks/>
          </p:cNvCxnSpPr>
          <p:nvPr/>
        </p:nvCxnSpPr>
        <p:spPr>
          <a:xfrm>
            <a:off x="4108416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11ABB7D0-CC23-5E1B-3F9C-E6D8DD1CB7AB}"/>
              </a:ext>
            </a:extLst>
          </p:cNvPr>
          <p:cNvCxnSpPr>
            <a:cxnSpLocks/>
          </p:cNvCxnSpPr>
          <p:nvPr/>
        </p:nvCxnSpPr>
        <p:spPr>
          <a:xfrm>
            <a:off x="4218888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142C703F-E89D-60DF-B2DD-3FDFB35BB840}"/>
              </a:ext>
            </a:extLst>
          </p:cNvPr>
          <p:cNvCxnSpPr>
            <a:cxnSpLocks/>
          </p:cNvCxnSpPr>
          <p:nvPr/>
        </p:nvCxnSpPr>
        <p:spPr>
          <a:xfrm>
            <a:off x="4329360" y="28277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7BA6E057-313C-8A0A-D592-708E6DB3EE56}"/>
              </a:ext>
            </a:extLst>
          </p:cNvPr>
          <p:cNvCxnSpPr>
            <a:cxnSpLocks/>
          </p:cNvCxnSpPr>
          <p:nvPr/>
        </p:nvCxnSpPr>
        <p:spPr>
          <a:xfrm>
            <a:off x="4439832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A23052AD-1A7D-D8E7-7E93-1F6928AEE0F7}"/>
              </a:ext>
            </a:extLst>
          </p:cNvPr>
          <p:cNvCxnSpPr>
            <a:cxnSpLocks/>
          </p:cNvCxnSpPr>
          <p:nvPr/>
        </p:nvCxnSpPr>
        <p:spPr>
          <a:xfrm>
            <a:off x="4660776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F6057977-6330-39A5-ADD2-5936DF8EB96B}"/>
              </a:ext>
            </a:extLst>
          </p:cNvPr>
          <p:cNvCxnSpPr>
            <a:cxnSpLocks/>
          </p:cNvCxnSpPr>
          <p:nvPr/>
        </p:nvCxnSpPr>
        <p:spPr>
          <a:xfrm>
            <a:off x="4771248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5EB0B384-8C3B-BD2F-8EF1-40BB3D114D62}"/>
              </a:ext>
            </a:extLst>
          </p:cNvPr>
          <p:cNvCxnSpPr>
            <a:cxnSpLocks/>
          </p:cNvCxnSpPr>
          <p:nvPr/>
        </p:nvCxnSpPr>
        <p:spPr>
          <a:xfrm>
            <a:off x="4550304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A1BDD51D-B203-158A-5A6E-9D6E33D7CC4C}"/>
              </a:ext>
            </a:extLst>
          </p:cNvPr>
          <p:cNvCxnSpPr>
            <a:cxnSpLocks/>
          </p:cNvCxnSpPr>
          <p:nvPr/>
        </p:nvCxnSpPr>
        <p:spPr>
          <a:xfrm>
            <a:off x="5005978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7FB67CC7-07CE-34EE-856B-BA8F6A323D13}"/>
              </a:ext>
            </a:extLst>
          </p:cNvPr>
          <p:cNvCxnSpPr>
            <a:cxnSpLocks/>
          </p:cNvCxnSpPr>
          <p:nvPr/>
        </p:nvCxnSpPr>
        <p:spPr>
          <a:xfrm>
            <a:off x="5116450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CD316465-8046-F224-EA39-FF2DCF64AA12}"/>
              </a:ext>
            </a:extLst>
          </p:cNvPr>
          <p:cNvCxnSpPr>
            <a:cxnSpLocks/>
          </p:cNvCxnSpPr>
          <p:nvPr/>
        </p:nvCxnSpPr>
        <p:spPr>
          <a:xfrm>
            <a:off x="5226922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16EF4A68-2C03-5EC8-A591-D6880CF3ACAF}"/>
              </a:ext>
            </a:extLst>
          </p:cNvPr>
          <p:cNvCxnSpPr>
            <a:cxnSpLocks/>
          </p:cNvCxnSpPr>
          <p:nvPr/>
        </p:nvCxnSpPr>
        <p:spPr>
          <a:xfrm>
            <a:off x="5337394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14828BCF-C7F5-0386-FAAA-696CEF3953C8}"/>
              </a:ext>
            </a:extLst>
          </p:cNvPr>
          <p:cNvCxnSpPr>
            <a:cxnSpLocks/>
          </p:cNvCxnSpPr>
          <p:nvPr/>
        </p:nvCxnSpPr>
        <p:spPr>
          <a:xfrm>
            <a:off x="5447866" y="28277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F7498AF4-5DAE-79BA-CCD6-5D870C2FB539}"/>
              </a:ext>
            </a:extLst>
          </p:cNvPr>
          <p:cNvCxnSpPr>
            <a:cxnSpLocks/>
          </p:cNvCxnSpPr>
          <p:nvPr/>
        </p:nvCxnSpPr>
        <p:spPr>
          <a:xfrm>
            <a:off x="5558338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DB6EDD9F-3943-ADFB-1D6E-B07A53E7CCFF}"/>
              </a:ext>
            </a:extLst>
          </p:cNvPr>
          <p:cNvCxnSpPr>
            <a:cxnSpLocks/>
          </p:cNvCxnSpPr>
          <p:nvPr/>
        </p:nvCxnSpPr>
        <p:spPr>
          <a:xfrm>
            <a:off x="5779282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053D5D4F-BE00-9EF6-263A-1F7FE3B4DE85}"/>
              </a:ext>
            </a:extLst>
          </p:cNvPr>
          <p:cNvCxnSpPr>
            <a:cxnSpLocks/>
          </p:cNvCxnSpPr>
          <p:nvPr/>
        </p:nvCxnSpPr>
        <p:spPr>
          <a:xfrm>
            <a:off x="5889754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65460491-2714-57AD-14B6-1229A3658E32}"/>
              </a:ext>
            </a:extLst>
          </p:cNvPr>
          <p:cNvCxnSpPr>
            <a:cxnSpLocks/>
          </p:cNvCxnSpPr>
          <p:nvPr/>
        </p:nvCxnSpPr>
        <p:spPr>
          <a:xfrm>
            <a:off x="5668810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0262B1A6-238D-1E0F-9DF5-8717DA72205B}"/>
              </a:ext>
            </a:extLst>
          </p:cNvPr>
          <p:cNvCxnSpPr>
            <a:cxnSpLocks/>
          </p:cNvCxnSpPr>
          <p:nvPr/>
        </p:nvCxnSpPr>
        <p:spPr>
          <a:xfrm>
            <a:off x="6094549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9CBFBB04-9183-78EF-7C6D-7D06A78DFB77}"/>
              </a:ext>
            </a:extLst>
          </p:cNvPr>
          <p:cNvCxnSpPr>
            <a:cxnSpLocks/>
          </p:cNvCxnSpPr>
          <p:nvPr/>
        </p:nvCxnSpPr>
        <p:spPr>
          <a:xfrm>
            <a:off x="6205021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C1C75E05-0C95-CBE3-5FF8-B84B16170677}"/>
              </a:ext>
            </a:extLst>
          </p:cNvPr>
          <p:cNvCxnSpPr>
            <a:cxnSpLocks/>
          </p:cNvCxnSpPr>
          <p:nvPr/>
        </p:nvCxnSpPr>
        <p:spPr>
          <a:xfrm>
            <a:off x="6315493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759470D4-9B15-E2E3-4670-0D621D5DC727}"/>
              </a:ext>
            </a:extLst>
          </p:cNvPr>
          <p:cNvCxnSpPr>
            <a:cxnSpLocks/>
          </p:cNvCxnSpPr>
          <p:nvPr/>
        </p:nvCxnSpPr>
        <p:spPr>
          <a:xfrm>
            <a:off x="6425965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03C941FC-51E1-E873-CA0B-9DCCBA1C6B65}"/>
              </a:ext>
            </a:extLst>
          </p:cNvPr>
          <p:cNvCxnSpPr>
            <a:cxnSpLocks/>
          </p:cNvCxnSpPr>
          <p:nvPr/>
        </p:nvCxnSpPr>
        <p:spPr>
          <a:xfrm>
            <a:off x="6536437" y="28277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E314B388-7104-B7FA-2433-2859742D5256}"/>
              </a:ext>
            </a:extLst>
          </p:cNvPr>
          <p:cNvCxnSpPr>
            <a:cxnSpLocks/>
          </p:cNvCxnSpPr>
          <p:nvPr/>
        </p:nvCxnSpPr>
        <p:spPr>
          <a:xfrm>
            <a:off x="6646909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ECF8B129-FB7A-8DBA-5467-DAFB4B82977D}"/>
              </a:ext>
            </a:extLst>
          </p:cNvPr>
          <p:cNvCxnSpPr>
            <a:cxnSpLocks/>
          </p:cNvCxnSpPr>
          <p:nvPr/>
        </p:nvCxnSpPr>
        <p:spPr>
          <a:xfrm>
            <a:off x="6867853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06539CFD-C0CA-6B3C-845C-766080652668}"/>
              </a:ext>
            </a:extLst>
          </p:cNvPr>
          <p:cNvCxnSpPr>
            <a:cxnSpLocks/>
          </p:cNvCxnSpPr>
          <p:nvPr/>
        </p:nvCxnSpPr>
        <p:spPr>
          <a:xfrm>
            <a:off x="6978325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214574CB-1ED5-D89F-85D8-857AC1580FC5}"/>
              </a:ext>
            </a:extLst>
          </p:cNvPr>
          <p:cNvCxnSpPr>
            <a:cxnSpLocks/>
          </p:cNvCxnSpPr>
          <p:nvPr/>
        </p:nvCxnSpPr>
        <p:spPr>
          <a:xfrm>
            <a:off x="6757381" y="28277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B0EB62E9-E8BF-F98A-09A1-12BA90C8CD92}"/>
              </a:ext>
            </a:extLst>
          </p:cNvPr>
          <p:cNvCxnSpPr>
            <a:cxnSpLocks/>
          </p:cNvCxnSpPr>
          <p:nvPr/>
        </p:nvCxnSpPr>
        <p:spPr>
          <a:xfrm>
            <a:off x="7183122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ACCA36CE-3E69-39A9-83F0-BDC51BC119D8}"/>
              </a:ext>
            </a:extLst>
          </p:cNvPr>
          <p:cNvCxnSpPr>
            <a:cxnSpLocks/>
          </p:cNvCxnSpPr>
          <p:nvPr/>
        </p:nvCxnSpPr>
        <p:spPr>
          <a:xfrm>
            <a:off x="7293594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D9331576-E60A-13B2-D34C-DA0C05BA2FF6}"/>
              </a:ext>
            </a:extLst>
          </p:cNvPr>
          <p:cNvCxnSpPr>
            <a:cxnSpLocks/>
          </p:cNvCxnSpPr>
          <p:nvPr/>
        </p:nvCxnSpPr>
        <p:spPr>
          <a:xfrm>
            <a:off x="7404066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98B4C947-55FA-2B5D-7F8C-7F9167BC289A}"/>
              </a:ext>
            </a:extLst>
          </p:cNvPr>
          <p:cNvCxnSpPr>
            <a:cxnSpLocks/>
          </p:cNvCxnSpPr>
          <p:nvPr/>
        </p:nvCxnSpPr>
        <p:spPr>
          <a:xfrm>
            <a:off x="7514538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50F3169F-59F3-1729-A4FE-E875908008BF}"/>
              </a:ext>
            </a:extLst>
          </p:cNvPr>
          <p:cNvCxnSpPr>
            <a:cxnSpLocks/>
          </p:cNvCxnSpPr>
          <p:nvPr/>
        </p:nvCxnSpPr>
        <p:spPr>
          <a:xfrm>
            <a:off x="7625010" y="281687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11AEE188-CD1D-540D-A06C-B47DBF6CD535}"/>
              </a:ext>
            </a:extLst>
          </p:cNvPr>
          <p:cNvCxnSpPr>
            <a:cxnSpLocks/>
          </p:cNvCxnSpPr>
          <p:nvPr/>
        </p:nvCxnSpPr>
        <p:spPr>
          <a:xfrm>
            <a:off x="7735482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529B3F2C-A6CB-187F-1C6C-267E7249EECA}"/>
              </a:ext>
            </a:extLst>
          </p:cNvPr>
          <p:cNvCxnSpPr>
            <a:cxnSpLocks/>
          </p:cNvCxnSpPr>
          <p:nvPr/>
        </p:nvCxnSpPr>
        <p:spPr>
          <a:xfrm>
            <a:off x="7956426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589B6BCF-BA02-CCA9-5898-7F5AEC62D92D}"/>
              </a:ext>
            </a:extLst>
          </p:cNvPr>
          <p:cNvCxnSpPr>
            <a:cxnSpLocks/>
          </p:cNvCxnSpPr>
          <p:nvPr/>
        </p:nvCxnSpPr>
        <p:spPr>
          <a:xfrm>
            <a:off x="8066898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CFA4E915-A32F-0F01-4FDA-F0E293C2DC3F}"/>
              </a:ext>
            </a:extLst>
          </p:cNvPr>
          <p:cNvCxnSpPr>
            <a:cxnSpLocks/>
          </p:cNvCxnSpPr>
          <p:nvPr/>
        </p:nvCxnSpPr>
        <p:spPr>
          <a:xfrm>
            <a:off x="7845954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B9A9C47B-FDD0-0EB9-F358-9DE9A970E1D3}"/>
              </a:ext>
            </a:extLst>
          </p:cNvPr>
          <p:cNvCxnSpPr>
            <a:cxnSpLocks/>
          </p:cNvCxnSpPr>
          <p:nvPr/>
        </p:nvCxnSpPr>
        <p:spPr>
          <a:xfrm>
            <a:off x="8271695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843185E2-8990-4B2F-8CAF-0BBCBA2908C2}"/>
              </a:ext>
            </a:extLst>
          </p:cNvPr>
          <p:cNvCxnSpPr>
            <a:cxnSpLocks/>
          </p:cNvCxnSpPr>
          <p:nvPr/>
        </p:nvCxnSpPr>
        <p:spPr>
          <a:xfrm>
            <a:off x="8382167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2144C6D8-A9A1-33EA-8B3B-8C77BF9C00A1}"/>
              </a:ext>
            </a:extLst>
          </p:cNvPr>
          <p:cNvCxnSpPr>
            <a:cxnSpLocks/>
          </p:cNvCxnSpPr>
          <p:nvPr/>
        </p:nvCxnSpPr>
        <p:spPr>
          <a:xfrm>
            <a:off x="8492639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04D05597-7289-733B-D03E-ED20C6D327FC}"/>
              </a:ext>
            </a:extLst>
          </p:cNvPr>
          <p:cNvCxnSpPr>
            <a:cxnSpLocks/>
          </p:cNvCxnSpPr>
          <p:nvPr/>
        </p:nvCxnSpPr>
        <p:spPr>
          <a:xfrm>
            <a:off x="8603111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7BB0CD32-896C-DF61-991E-0523AEF0AAEA}"/>
              </a:ext>
            </a:extLst>
          </p:cNvPr>
          <p:cNvCxnSpPr>
            <a:cxnSpLocks/>
          </p:cNvCxnSpPr>
          <p:nvPr/>
        </p:nvCxnSpPr>
        <p:spPr>
          <a:xfrm>
            <a:off x="8713583" y="281687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10BB7244-1D47-6333-8BC9-B2AF5C24002A}"/>
              </a:ext>
            </a:extLst>
          </p:cNvPr>
          <p:cNvCxnSpPr>
            <a:cxnSpLocks/>
          </p:cNvCxnSpPr>
          <p:nvPr/>
        </p:nvCxnSpPr>
        <p:spPr>
          <a:xfrm>
            <a:off x="8824055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A505C462-31AE-377E-0D6B-FF068061D5B0}"/>
              </a:ext>
            </a:extLst>
          </p:cNvPr>
          <p:cNvCxnSpPr>
            <a:cxnSpLocks/>
          </p:cNvCxnSpPr>
          <p:nvPr/>
        </p:nvCxnSpPr>
        <p:spPr>
          <a:xfrm>
            <a:off x="9044999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AE5734B6-91CB-7F58-84DB-18FEAA923F73}"/>
              </a:ext>
            </a:extLst>
          </p:cNvPr>
          <p:cNvCxnSpPr>
            <a:cxnSpLocks/>
          </p:cNvCxnSpPr>
          <p:nvPr/>
        </p:nvCxnSpPr>
        <p:spPr>
          <a:xfrm>
            <a:off x="9155471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4C42EE50-01AC-B693-D94B-5028697CABF1}"/>
              </a:ext>
            </a:extLst>
          </p:cNvPr>
          <p:cNvCxnSpPr>
            <a:cxnSpLocks/>
          </p:cNvCxnSpPr>
          <p:nvPr/>
        </p:nvCxnSpPr>
        <p:spPr>
          <a:xfrm>
            <a:off x="8934527" y="281687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BEBB80E3-3D5E-FC19-0E10-0109E932426C}"/>
              </a:ext>
            </a:extLst>
          </p:cNvPr>
          <p:cNvCxnSpPr>
            <a:cxnSpLocks/>
          </p:cNvCxnSpPr>
          <p:nvPr/>
        </p:nvCxnSpPr>
        <p:spPr>
          <a:xfrm>
            <a:off x="9403808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86C48928-AE9B-EC41-77E0-C0C349F1FC83}"/>
              </a:ext>
            </a:extLst>
          </p:cNvPr>
          <p:cNvCxnSpPr>
            <a:cxnSpLocks/>
          </p:cNvCxnSpPr>
          <p:nvPr/>
        </p:nvCxnSpPr>
        <p:spPr>
          <a:xfrm>
            <a:off x="9514280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B66A5E0E-5BFF-5A72-FF8E-813652B3F163}"/>
              </a:ext>
            </a:extLst>
          </p:cNvPr>
          <p:cNvCxnSpPr>
            <a:cxnSpLocks/>
          </p:cNvCxnSpPr>
          <p:nvPr/>
        </p:nvCxnSpPr>
        <p:spPr>
          <a:xfrm>
            <a:off x="9624752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CED23BB0-7FC8-001B-C8FB-2F5A2DFFA507}"/>
              </a:ext>
            </a:extLst>
          </p:cNvPr>
          <p:cNvCxnSpPr>
            <a:cxnSpLocks/>
          </p:cNvCxnSpPr>
          <p:nvPr/>
        </p:nvCxnSpPr>
        <p:spPr>
          <a:xfrm>
            <a:off x="9735224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5BCD743A-557F-A3FF-3FBB-4AF92F62B033}"/>
              </a:ext>
            </a:extLst>
          </p:cNvPr>
          <p:cNvCxnSpPr>
            <a:cxnSpLocks/>
          </p:cNvCxnSpPr>
          <p:nvPr/>
        </p:nvCxnSpPr>
        <p:spPr>
          <a:xfrm>
            <a:off x="9845696" y="283502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2A072F60-9EE2-B874-B1EF-7DED10E687F8}"/>
              </a:ext>
            </a:extLst>
          </p:cNvPr>
          <p:cNvCxnSpPr>
            <a:cxnSpLocks/>
          </p:cNvCxnSpPr>
          <p:nvPr/>
        </p:nvCxnSpPr>
        <p:spPr>
          <a:xfrm>
            <a:off x="9956168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22F61567-AD36-F158-F561-8F277002F326}"/>
              </a:ext>
            </a:extLst>
          </p:cNvPr>
          <p:cNvCxnSpPr>
            <a:cxnSpLocks/>
          </p:cNvCxnSpPr>
          <p:nvPr/>
        </p:nvCxnSpPr>
        <p:spPr>
          <a:xfrm>
            <a:off x="10177112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678D6682-2107-9B1E-8461-8DD932F510F7}"/>
              </a:ext>
            </a:extLst>
          </p:cNvPr>
          <p:cNvCxnSpPr>
            <a:cxnSpLocks/>
          </p:cNvCxnSpPr>
          <p:nvPr/>
        </p:nvCxnSpPr>
        <p:spPr>
          <a:xfrm>
            <a:off x="10287584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7BA14CDD-02EF-21D0-B12C-37515A257BC3}"/>
              </a:ext>
            </a:extLst>
          </p:cNvPr>
          <p:cNvCxnSpPr>
            <a:cxnSpLocks/>
          </p:cNvCxnSpPr>
          <p:nvPr/>
        </p:nvCxnSpPr>
        <p:spPr>
          <a:xfrm>
            <a:off x="10066640" y="283502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DD173176-01D7-11E6-3354-3B82EFF953F4}"/>
              </a:ext>
            </a:extLst>
          </p:cNvPr>
          <p:cNvCxnSpPr>
            <a:cxnSpLocks/>
          </p:cNvCxnSpPr>
          <p:nvPr/>
        </p:nvCxnSpPr>
        <p:spPr>
          <a:xfrm>
            <a:off x="10478897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573A87B8-554B-0E01-754A-830851C9F339}"/>
              </a:ext>
            </a:extLst>
          </p:cNvPr>
          <p:cNvCxnSpPr>
            <a:cxnSpLocks/>
          </p:cNvCxnSpPr>
          <p:nvPr/>
        </p:nvCxnSpPr>
        <p:spPr>
          <a:xfrm>
            <a:off x="10589369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BD430A6E-6D71-8472-42BF-D5F38C61EA65}"/>
              </a:ext>
            </a:extLst>
          </p:cNvPr>
          <p:cNvCxnSpPr>
            <a:cxnSpLocks/>
          </p:cNvCxnSpPr>
          <p:nvPr/>
        </p:nvCxnSpPr>
        <p:spPr>
          <a:xfrm>
            <a:off x="10699841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5AC57B79-8973-99F3-1896-6FF3F3CE5CC4}"/>
              </a:ext>
            </a:extLst>
          </p:cNvPr>
          <p:cNvCxnSpPr>
            <a:cxnSpLocks/>
          </p:cNvCxnSpPr>
          <p:nvPr/>
        </p:nvCxnSpPr>
        <p:spPr>
          <a:xfrm>
            <a:off x="10810313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0F61DDDA-E185-00C6-AFE3-563A92BC69C7}"/>
              </a:ext>
            </a:extLst>
          </p:cNvPr>
          <p:cNvCxnSpPr>
            <a:cxnSpLocks/>
          </p:cNvCxnSpPr>
          <p:nvPr/>
        </p:nvCxnSpPr>
        <p:spPr>
          <a:xfrm>
            <a:off x="10920785" y="282413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8F65A4F-B10F-F0A8-FC24-6AF143F7D515}"/>
              </a:ext>
            </a:extLst>
          </p:cNvPr>
          <p:cNvCxnSpPr>
            <a:cxnSpLocks/>
          </p:cNvCxnSpPr>
          <p:nvPr/>
        </p:nvCxnSpPr>
        <p:spPr>
          <a:xfrm>
            <a:off x="11031257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BC034721-EFD7-106F-788E-BEB550271625}"/>
              </a:ext>
            </a:extLst>
          </p:cNvPr>
          <p:cNvCxnSpPr>
            <a:cxnSpLocks/>
          </p:cNvCxnSpPr>
          <p:nvPr/>
        </p:nvCxnSpPr>
        <p:spPr>
          <a:xfrm>
            <a:off x="11252201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1776020A-6F8A-9BA0-8041-66FA3408844B}"/>
              </a:ext>
            </a:extLst>
          </p:cNvPr>
          <p:cNvCxnSpPr>
            <a:cxnSpLocks/>
          </p:cNvCxnSpPr>
          <p:nvPr/>
        </p:nvCxnSpPr>
        <p:spPr>
          <a:xfrm>
            <a:off x="11362673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BCE1510B-024A-D1A0-4C0C-E5E98EA34456}"/>
              </a:ext>
            </a:extLst>
          </p:cNvPr>
          <p:cNvCxnSpPr>
            <a:cxnSpLocks/>
          </p:cNvCxnSpPr>
          <p:nvPr/>
        </p:nvCxnSpPr>
        <p:spPr>
          <a:xfrm>
            <a:off x="11141729" y="282413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1" name="Oval 130">
            <a:extLst>
              <a:ext uri="{FF2B5EF4-FFF2-40B4-BE49-F238E27FC236}">
                <a16:creationId xmlns:a16="http://schemas.microsoft.com/office/drawing/2014/main" id="{6F8B7A1F-BF75-1D77-4426-EC9562EB95B6}"/>
              </a:ext>
            </a:extLst>
          </p:cNvPr>
          <p:cNvSpPr/>
          <p:nvPr/>
        </p:nvSpPr>
        <p:spPr>
          <a:xfrm>
            <a:off x="2141423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0E140F0F-9090-7E33-B531-8930A0826DF0}"/>
              </a:ext>
            </a:extLst>
          </p:cNvPr>
          <p:cNvSpPr txBox="1"/>
          <p:nvPr/>
        </p:nvSpPr>
        <p:spPr>
          <a:xfrm>
            <a:off x="2434996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110</a:t>
            </a:r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8A23F1EF-F180-359A-EE2E-21E92992C5BB}"/>
              </a:ext>
            </a:extLst>
          </p:cNvPr>
          <p:cNvSpPr/>
          <p:nvPr/>
        </p:nvSpPr>
        <p:spPr>
          <a:xfrm>
            <a:off x="3356703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BF118698-039A-56AF-B523-908C38ABC957}"/>
              </a:ext>
            </a:extLst>
          </p:cNvPr>
          <p:cNvSpPr txBox="1"/>
          <p:nvPr/>
        </p:nvSpPr>
        <p:spPr>
          <a:xfrm>
            <a:off x="3650276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210</a:t>
            </a:r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2ACE46C2-8B3A-1B6D-4DF9-76EBE47F3E3B}"/>
              </a:ext>
            </a:extLst>
          </p:cNvPr>
          <p:cNvSpPr/>
          <p:nvPr/>
        </p:nvSpPr>
        <p:spPr>
          <a:xfrm>
            <a:off x="4550791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463FD9A7-F1BB-31DA-494C-8CC40BE8D383}"/>
              </a:ext>
            </a:extLst>
          </p:cNvPr>
          <p:cNvSpPr txBox="1"/>
          <p:nvPr/>
        </p:nvSpPr>
        <p:spPr>
          <a:xfrm>
            <a:off x="4844364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390</a:t>
            </a:r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ED122120-868D-4E59-57D9-F9D7712CDFAE}"/>
              </a:ext>
            </a:extLst>
          </p:cNvPr>
          <p:cNvSpPr/>
          <p:nvPr/>
        </p:nvSpPr>
        <p:spPr>
          <a:xfrm>
            <a:off x="5766071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12490058-89F3-C4F7-CFC2-A54FAA188066}"/>
              </a:ext>
            </a:extLst>
          </p:cNvPr>
          <p:cNvSpPr txBox="1"/>
          <p:nvPr/>
        </p:nvSpPr>
        <p:spPr>
          <a:xfrm>
            <a:off x="6059644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410</a:t>
            </a:r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B0D471FC-C8D8-AD77-1B42-2A592D5F5BDB}"/>
              </a:ext>
            </a:extLst>
          </p:cNvPr>
          <p:cNvSpPr/>
          <p:nvPr/>
        </p:nvSpPr>
        <p:spPr>
          <a:xfrm>
            <a:off x="6977763" y="4093771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62D5311-53B1-0C69-77D8-2EC2A1C1859D}"/>
              </a:ext>
            </a:extLst>
          </p:cNvPr>
          <p:cNvSpPr txBox="1"/>
          <p:nvPr/>
        </p:nvSpPr>
        <p:spPr>
          <a:xfrm>
            <a:off x="7271336" y="447268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490</a:t>
            </a:r>
          </a:p>
        </p:txBody>
      </p:sp>
      <p:sp>
        <p:nvSpPr>
          <p:cNvPr id="141" name="Oval 140">
            <a:extLst>
              <a:ext uri="{FF2B5EF4-FFF2-40B4-BE49-F238E27FC236}">
                <a16:creationId xmlns:a16="http://schemas.microsoft.com/office/drawing/2014/main" id="{1DD09949-ED18-4830-823D-A697ACF1B94B}"/>
              </a:ext>
            </a:extLst>
          </p:cNvPr>
          <p:cNvSpPr/>
          <p:nvPr/>
        </p:nvSpPr>
        <p:spPr>
          <a:xfrm>
            <a:off x="8193043" y="4093771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C02B5FEA-D0C8-0CC9-7656-8B5F254F61D9}"/>
              </a:ext>
            </a:extLst>
          </p:cNvPr>
          <p:cNvSpPr txBox="1"/>
          <p:nvPr/>
        </p:nvSpPr>
        <p:spPr>
          <a:xfrm>
            <a:off x="8486616" y="447268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710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414239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2" grpId="1"/>
      <p:bldP spid="134" grpId="0"/>
      <p:bldP spid="134" grpId="1"/>
      <p:bldP spid="136" grpId="0"/>
      <p:bldP spid="136" grpId="1"/>
      <p:bldP spid="138" grpId="0"/>
      <p:bldP spid="138" grpId="1"/>
      <p:bldP spid="140" grpId="0"/>
      <p:bldP spid="140" grpId="1"/>
      <p:bldP spid="142" grpId="0"/>
      <p:bldP spid="142" grpId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F44D05-8DB3-6283-D870-33120249A3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5FC15D5-6B9A-C37B-64D7-4F1A252DABCA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EF0D4DF-90C1-3854-F388-805FA97EFADE}"/>
              </a:ext>
            </a:extLst>
          </p:cNvPr>
          <p:cNvSpPr txBox="1"/>
          <p:nvPr/>
        </p:nvSpPr>
        <p:spPr>
          <a:xfrm>
            <a:off x="8175733" y="1383582"/>
            <a:ext cx="29728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Where do the numbers go?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77CB377-3773-0F46-2E62-5F84776A0BB0}"/>
              </a:ext>
            </a:extLst>
          </p:cNvPr>
          <p:cNvCxnSpPr>
            <a:cxnSpLocks/>
          </p:cNvCxnSpPr>
          <p:nvPr/>
        </p:nvCxnSpPr>
        <p:spPr>
          <a:xfrm>
            <a:off x="495503" y="282776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9B02F03-EDC8-E4C4-CE9F-9B58867F655A}"/>
              </a:ext>
            </a:extLst>
          </p:cNvPr>
          <p:cNvCxnSpPr>
            <a:cxnSpLocks/>
          </p:cNvCxnSpPr>
          <p:nvPr/>
        </p:nvCxnSpPr>
        <p:spPr>
          <a:xfrm>
            <a:off x="1605120" y="25483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B2A72659-95D0-9A8E-EA40-7B120DAE5A04}"/>
              </a:ext>
            </a:extLst>
          </p:cNvPr>
          <p:cNvCxnSpPr>
            <a:cxnSpLocks/>
          </p:cNvCxnSpPr>
          <p:nvPr/>
        </p:nvCxnSpPr>
        <p:spPr>
          <a:xfrm>
            <a:off x="3798953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09502D63-8AD4-31AA-8393-3D42C87FE658}"/>
              </a:ext>
            </a:extLst>
          </p:cNvPr>
          <p:cNvCxnSpPr>
            <a:cxnSpLocks/>
          </p:cNvCxnSpPr>
          <p:nvPr/>
        </p:nvCxnSpPr>
        <p:spPr>
          <a:xfrm>
            <a:off x="4895870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AF01C0AE-50D0-10B5-6815-672A47BD3DB1}"/>
              </a:ext>
            </a:extLst>
          </p:cNvPr>
          <p:cNvCxnSpPr>
            <a:cxnSpLocks/>
          </p:cNvCxnSpPr>
          <p:nvPr/>
        </p:nvCxnSpPr>
        <p:spPr>
          <a:xfrm>
            <a:off x="5992787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9FE5394B-48CC-9CEA-7DA1-AAF6D0B9F023}"/>
              </a:ext>
            </a:extLst>
          </p:cNvPr>
          <p:cNvCxnSpPr>
            <a:cxnSpLocks/>
          </p:cNvCxnSpPr>
          <p:nvPr/>
        </p:nvCxnSpPr>
        <p:spPr>
          <a:xfrm>
            <a:off x="7089704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FF48B1D3-3FE4-C347-DE0B-1DFC0A48F74A}"/>
              </a:ext>
            </a:extLst>
          </p:cNvPr>
          <p:cNvCxnSpPr>
            <a:cxnSpLocks/>
          </p:cNvCxnSpPr>
          <p:nvPr/>
        </p:nvCxnSpPr>
        <p:spPr>
          <a:xfrm>
            <a:off x="8186621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E96B4B5B-08DA-B07A-F981-FDA37C9D39CD}"/>
              </a:ext>
            </a:extLst>
          </p:cNvPr>
          <p:cNvCxnSpPr>
            <a:cxnSpLocks/>
          </p:cNvCxnSpPr>
          <p:nvPr/>
        </p:nvCxnSpPr>
        <p:spPr>
          <a:xfrm>
            <a:off x="9283538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D58A2BB8-4DF6-82A1-64B1-C89763D9961F}"/>
              </a:ext>
            </a:extLst>
          </p:cNvPr>
          <p:cNvCxnSpPr>
            <a:cxnSpLocks/>
          </p:cNvCxnSpPr>
          <p:nvPr/>
        </p:nvCxnSpPr>
        <p:spPr>
          <a:xfrm>
            <a:off x="10380455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57E8D358-37C6-78A6-667E-4B296BD18929}"/>
              </a:ext>
            </a:extLst>
          </p:cNvPr>
          <p:cNvCxnSpPr>
            <a:cxnSpLocks/>
          </p:cNvCxnSpPr>
          <p:nvPr/>
        </p:nvCxnSpPr>
        <p:spPr>
          <a:xfrm>
            <a:off x="11477375" y="255924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5D401485-B033-DC3C-1E6E-17B2D2CF4FFF}"/>
              </a:ext>
            </a:extLst>
          </p:cNvPr>
          <p:cNvSpPr txBox="1"/>
          <p:nvPr/>
        </p:nvSpPr>
        <p:spPr>
          <a:xfrm>
            <a:off x="147977" y="3144403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3F55580E-688C-AF53-D3D1-4277866C5C6D}"/>
              </a:ext>
            </a:extLst>
          </p:cNvPr>
          <p:cNvSpPr txBox="1"/>
          <p:nvPr/>
        </p:nvSpPr>
        <p:spPr>
          <a:xfrm>
            <a:off x="1227272" y="3164736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1D38BD04-126C-FA87-A903-253264A0D72F}"/>
              </a:ext>
            </a:extLst>
          </p:cNvPr>
          <p:cNvSpPr txBox="1"/>
          <p:nvPr/>
        </p:nvSpPr>
        <p:spPr>
          <a:xfrm>
            <a:off x="2415418" y="3150220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166A82EA-3351-6DD4-8455-8C97FA6120EC}"/>
              </a:ext>
            </a:extLst>
          </p:cNvPr>
          <p:cNvSpPr txBox="1"/>
          <p:nvPr/>
        </p:nvSpPr>
        <p:spPr>
          <a:xfrm>
            <a:off x="3457242" y="3157477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1B0DBE0B-9B02-8C3C-96AD-B981BFDF3E92}"/>
              </a:ext>
            </a:extLst>
          </p:cNvPr>
          <p:cNvSpPr txBox="1"/>
          <p:nvPr/>
        </p:nvSpPr>
        <p:spPr>
          <a:xfrm>
            <a:off x="4531289" y="3164736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FDEE6889-7E00-F341-6F65-9BA195B59D49}"/>
              </a:ext>
            </a:extLst>
          </p:cNvPr>
          <p:cNvSpPr txBox="1"/>
          <p:nvPr/>
        </p:nvSpPr>
        <p:spPr>
          <a:xfrm>
            <a:off x="5650329" y="3164736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42FA6C46-C6A6-3320-66F1-33EB3271A05E}"/>
              </a:ext>
            </a:extLst>
          </p:cNvPr>
          <p:cNvSpPr txBox="1"/>
          <p:nvPr/>
        </p:nvSpPr>
        <p:spPr>
          <a:xfrm>
            <a:off x="6736261" y="3164736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1D53858-A01B-3BFB-F62C-ADA305635964}"/>
              </a:ext>
            </a:extLst>
          </p:cNvPr>
          <p:cNvSpPr txBox="1"/>
          <p:nvPr/>
        </p:nvSpPr>
        <p:spPr>
          <a:xfrm>
            <a:off x="7849269" y="3164736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3C46DC6-172A-4F5D-996C-6F698A10240F}"/>
              </a:ext>
            </a:extLst>
          </p:cNvPr>
          <p:cNvSpPr txBox="1"/>
          <p:nvPr/>
        </p:nvSpPr>
        <p:spPr>
          <a:xfrm>
            <a:off x="8960901" y="3164736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BBBC77DB-7A88-2F62-212F-8E91FF71B495}"/>
              </a:ext>
            </a:extLst>
          </p:cNvPr>
          <p:cNvSpPr txBox="1"/>
          <p:nvPr/>
        </p:nvSpPr>
        <p:spPr>
          <a:xfrm>
            <a:off x="10058458" y="3164736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DAA5B4FC-68CA-66E0-60EE-738363DA6E9E}"/>
              </a:ext>
            </a:extLst>
          </p:cNvPr>
          <p:cNvSpPr txBox="1"/>
          <p:nvPr/>
        </p:nvSpPr>
        <p:spPr>
          <a:xfrm>
            <a:off x="11081776" y="3164736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C3D78541-39EF-2D12-2A0D-138BA5F5A579}"/>
              </a:ext>
            </a:extLst>
          </p:cNvPr>
          <p:cNvCxnSpPr>
            <a:cxnSpLocks/>
          </p:cNvCxnSpPr>
          <p:nvPr/>
        </p:nvCxnSpPr>
        <p:spPr>
          <a:xfrm>
            <a:off x="2702036" y="25737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58039A93-2750-A031-5DDA-3078251111AC}"/>
              </a:ext>
            </a:extLst>
          </p:cNvPr>
          <p:cNvCxnSpPr>
            <a:cxnSpLocks/>
          </p:cNvCxnSpPr>
          <p:nvPr/>
        </p:nvCxnSpPr>
        <p:spPr>
          <a:xfrm>
            <a:off x="500400" y="25483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9AC419A-0CB0-71F5-8B3D-B41572CDDC16}"/>
              </a:ext>
            </a:extLst>
          </p:cNvPr>
          <p:cNvCxnSpPr>
            <a:cxnSpLocks/>
          </p:cNvCxnSpPr>
          <p:nvPr/>
        </p:nvCxnSpPr>
        <p:spPr>
          <a:xfrm>
            <a:off x="1052760" y="280962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D936014-011B-21B7-884C-0AE8AB5C13E1}"/>
              </a:ext>
            </a:extLst>
          </p:cNvPr>
          <p:cNvCxnSpPr>
            <a:cxnSpLocks/>
          </p:cNvCxnSpPr>
          <p:nvPr/>
        </p:nvCxnSpPr>
        <p:spPr>
          <a:xfrm>
            <a:off x="2141332" y="280962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88152577-3767-D4A7-2528-26B6EF27187A}"/>
              </a:ext>
            </a:extLst>
          </p:cNvPr>
          <p:cNvCxnSpPr>
            <a:cxnSpLocks/>
          </p:cNvCxnSpPr>
          <p:nvPr/>
        </p:nvCxnSpPr>
        <p:spPr>
          <a:xfrm>
            <a:off x="3262560" y="28059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5F47C08A-9452-F6ED-7177-9C7BAC6AE8B7}"/>
              </a:ext>
            </a:extLst>
          </p:cNvPr>
          <p:cNvCxnSpPr>
            <a:cxnSpLocks/>
          </p:cNvCxnSpPr>
          <p:nvPr/>
        </p:nvCxnSpPr>
        <p:spPr>
          <a:xfrm>
            <a:off x="4329360" y="28277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EDAE647-EE49-0C79-BC24-6652B66720D3}"/>
              </a:ext>
            </a:extLst>
          </p:cNvPr>
          <p:cNvCxnSpPr>
            <a:cxnSpLocks/>
          </p:cNvCxnSpPr>
          <p:nvPr/>
        </p:nvCxnSpPr>
        <p:spPr>
          <a:xfrm>
            <a:off x="5447866" y="28277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E86A1DD0-642D-18B2-1C40-22C8396F33A7}"/>
              </a:ext>
            </a:extLst>
          </p:cNvPr>
          <p:cNvCxnSpPr>
            <a:cxnSpLocks/>
          </p:cNvCxnSpPr>
          <p:nvPr/>
        </p:nvCxnSpPr>
        <p:spPr>
          <a:xfrm>
            <a:off x="6536437" y="28277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127C5123-7FB5-6AD8-A9E0-B87AC8600402}"/>
              </a:ext>
            </a:extLst>
          </p:cNvPr>
          <p:cNvCxnSpPr>
            <a:cxnSpLocks/>
          </p:cNvCxnSpPr>
          <p:nvPr/>
        </p:nvCxnSpPr>
        <p:spPr>
          <a:xfrm>
            <a:off x="7625010" y="281687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AB74E5AC-0AC7-566A-CFAF-7DF78E1A4E9F}"/>
              </a:ext>
            </a:extLst>
          </p:cNvPr>
          <p:cNvCxnSpPr>
            <a:cxnSpLocks/>
          </p:cNvCxnSpPr>
          <p:nvPr/>
        </p:nvCxnSpPr>
        <p:spPr>
          <a:xfrm>
            <a:off x="8713583" y="281687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0661B30E-7B3A-FE13-FCAB-A794DDCD973C}"/>
              </a:ext>
            </a:extLst>
          </p:cNvPr>
          <p:cNvCxnSpPr>
            <a:cxnSpLocks/>
          </p:cNvCxnSpPr>
          <p:nvPr/>
        </p:nvCxnSpPr>
        <p:spPr>
          <a:xfrm>
            <a:off x="9845696" y="283502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9CF641B5-6716-BCF9-41AF-093C05346E5A}"/>
              </a:ext>
            </a:extLst>
          </p:cNvPr>
          <p:cNvCxnSpPr>
            <a:cxnSpLocks/>
          </p:cNvCxnSpPr>
          <p:nvPr/>
        </p:nvCxnSpPr>
        <p:spPr>
          <a:xfrm>
            <a:off x="10920785" y="282413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" name="Oval 2">
            <a:extLst>
              <a:ext uri="{FF2B5EF4-FFF2-40B4-BE49-F238E27FC236}">
                <a16:creationId xmlns:a16="http://schemas.microsoft.com/office/drawing/2014/main" id="{85FAE703-48A5-5519-68DF-C07C7057AA3D}"/>
              </a:ext>
            </a:extLst>
          </p:cNvPr>
          <p:cNvSpPr/>
          <p:nvPr/>
        </p:nvSpPr>
        <p:spPr>
          <a:xfrm>
            <a:off x="2141423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B688A3F-CB32-BC75-09E5-938A842E1EDA}"/>
              </a:ext>
            </a:extLst>
          </p:cNvPr>
          <p:cNvSpPr txBox="1"/>
          <p:nvPr/>
        </p:nvSpPr>
        <p:spPr>
          <a:xfrm>
            <a:off x="2434996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150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1510F83-EEAC-E714-817C-573CF5861032}"/>
              </a:ext>
            </a:extLst>
          </p:cNvPr>
          <p:cNvSpPr/>
          <p:nvPr/>
        </p:nvSpPr>
        <p:spPr>
          <a:xfrm>
            <a:off x="3356703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AFA30B9-F269-75EE-B733-E3C8FDA26A66}"/>
              </a:ext>
            </a:extLst>
          </p:cNvPr>
          <p:cNvSpPr txBox="1"/>
          <p:nvPr/>
        </p:nvSpPr>
        <p:spPr>
          <a:xfrm>
            <a:off x="3650276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250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2CC9B26-702B-77A8-6590-A6F1F676C745}"/>
              </a:ext>
            </a:extLst>
          </p:cNvPr>
          <p:cNvSpPr/>
          <p:nvPr/>
        </p:nvSpPr>
        <p:spPr>
          <a:xfrm>
            <a:off x="4550791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45E3A8F-B263-EF11-0B63-481EEC71770A}"/>
              </a:ext>
            </a:extLst>
          </p:cNvPr>
          <p:cNvSpPr txBox="1"/>
          <p:nvPr/>
        </p:nvSpPr>
        <p:spPr>
          <a:xfrm>
            <a:off x="4844364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275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F021B91-955B-4460-5F6E-2B67EDD2D802}"/>
              </a:ext>
            </a:extLst>
          </p:cNvPr>
          <p:cNvSpPr/>
          <p:nvPr/>
        </p:nvSpPr>
        <p:spPr>
          <a:xfrm>
            <a:off x="5766071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EE2B4C9-617F-C0B9-F11F-B24D96494E4C}"/>
              </a:ext>
            </a:extLst>
          </p:cNvPr>
          <p:cNvSpPr txBox="1"/>
          <p:nvPr/>
        </p:nvSpPr>
        <p:spPr>
          <a:xfrm>
            <a:off x="6059644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277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A35EC38-5CD0-81EC-CF15-43FA35207578}"/>
              </a:ext>
            </a:extLst>
          </p:cNvPr>
          <p:cNvSpPr/>
          <p:nvPr/>
        </p:nvSpPr>
        <p:spPr>
          <a:xfrm>
            <a:off x="6977763" y="4093771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47EA827-5461-293E-41B8-F1C4CC7583F5}"/>
              </a:ext>
            </a:extLst>
          </p:cNvPr>
          <p:cNvSpPr txBox="1"/>
          <p:nvPr/>
        </p:nvSpPr>
        <p:spPr>
          <a:xfrm>
            <a:off x="7271336" y="447268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377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2BE1E11-4529-1417-3E31-19FB7C8E6E86}"/>
              </a:ext>
            </a:extLst>
          </p:cNvPr>
          <p:cNvSpPr/>
          <p:nvPr/>
        </p:nvSpPr>
        <p:spPr>
          <a:xfrm>
            <a:off x="8193043" y="4093771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C97EC9C-CD03-9CDE-7680-608634C96DEF}"/>
              </a:ext>
            </a:extLst>
          </p:cNvPr>
          <p:cNvSpPr txBox="1"/>
          <p:nvPr/>
        </p:nvSpPr>
        <p:spPr>
          <a:xfrm>
            <a:off x="8486616" y="447268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699</a:t>
            </a:r>
          </a:p>
        </p:txBody>
      </p:sp>
    </p:spTree>
    <p:extLst>
      <p:ext uri="{BB962C8B-B14F-4D97-AF65-F5344CB8AC3E}">
        <p14:creationId xmlns:p14="http://schemas.microsoft.com/office/powerpoint/2010/main" val="37449452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 animBg="1"/>
      <p:bldP spid="6" grpId="0"/>
      <p:bldP spid="8" grpId="0" animBg="1"/>
      <p:bldP spid="9" grpId="0"/>
      <p:bldP spid="10" grpId="0" animBg="1"/>
      <p:bldP spid="11" grpId="0"/>
      <p:bldP spid="12" grpId="0" animBg="1"/>
      <p:bldP spid="13" grpId="0"/>
      <p:bldP spid="14" grpId="0" animBg="1"/>
      <p:bldP spid="17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52CFEB-ECDC-2437-FEC7-E9C44A67B0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07AF128-5001-A78D-163F-119EF2ADC21B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77695FE-A54D-23B6-19C5-256EFF6F23B9}"/>
              </a:ext>
            </a:extLst>
          </p:cNvPr>
          <p:cNvSpPr txBox="1"/>
          <p:nvPr/>
        </p:nvSpPr>
        <p:spPr>
          <a:xfrm>
            <a:off x="8175733" y="1383582"/>
            <a:ext cx="29728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Where do the numbers go?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82E92596-5E8D-13B2-C837-D57AE8F82120}"/>
              </a:ext>
            </a:extLst>
          </p:cNvPr>
          <p:cNvCxnSpPr>
            <a:cxnSpLocks/>
          </p:cNvCxnSpPr>
          <p:nvPr/>
        </p:nvCxnSpPr>
        <p:spPr>
          <a:xfrm>
            <a:off x="495503" y="282776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E1C13AD-A0D7-CE53-7CEB-9DD608133125}"/>
              </a:ext>
            </a:extLst>
          </p:cNvPr>
          <p:cNvCxnSpPr>
            <a:cxnSpLocks/>
          </p:cNvCxnSpPr>
          <p:nvPr/>
        </p:nvCxnSpPr>
        <p:spPr>
          <a:xfrm>
            <a:off x="1605120" y="25483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189E2A46-1EE3-954C-2D15-4E8BE7385084}"/>
              </a:ext>
            </a:extLst>
          </p:cNvPr>
          <p:cNvCxnSpPr>
            <a:cxnSpLocks/>
          </p:cNvCxnSpPr>
          <p:nvPr/>
        </p:nvCxnSpPr>
        <p:spPr>
          <a:xfrm>
            <a:off x="3798953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389A95A2-54EA-00DC-6242-103EA46E87AF}"/>
              </a:ext>
            </a:extLst>
          </p:cNvPr>
          <p:cNvCxnSpPr>
            <a:cxnSpLocks/>
          </p:cNvCxnSpPr>
          <p:nvPr/>
        </p:nvCxnSpPr>
        <p:spPr>
          <a:xfrm>
            <a:off x="4895870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33A3CDEF-D8CC-4C4C-67AD-7010988F1803}"/>
              </a:ext>
            </a:extLst>
          </p:cNvPr>
          <p:cNvCxnSpPr>
            <a:cxnSpLocks/>
          </p:cNvCxnSpPr>
          <p:nvPr/>
        </p:nvCxnSpPr>
        <p:spPr>
          <a:xfrm>
            <a:off x="5992787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5C690FC8-557B-4940-EA1A-1AED76B328BF}"/>
              </a:ext>
            </a:extLst>
          </p:cNvPr>
          <p:cNvCxnSpPr>
            <a:cxnSpLocks/>
          </p:cNvCxnSpPr>
          <p:nvPr/>
        </p:nvCxnSpPr>
        <p:spPr>
          <a:xfrm>
            <a:off x="7089704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71582B9C-0B40-2063-206C-667969C565CF}"/>
              </a:ext>
            </a:extLst>
          </p:cNvPr>
          <p:cNvCxnSpPr>
            <a:cxnSpLocks/>
          </p:cNvCxnSpPr>
          <p:nvPr/>
        </p:nvCxnSpPr>
        <p:spPr>
          <a:xfrm>
            <a:off x="8186621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BBD934BC-5A35-0B2F-49F0-C3E09BA9FB90}"/>
              </a:ext>
            </a:extLst>
          </p:cNvPr>
          <p:cNvCxnSpPr>
            <a:cxnSpLocks/>
          </p:cNvCxnSpPr>
          <p:nvPr/>
        </p:nvCxnSpPr>
        <p:spPr>
          <a:xfrm>
            <a:off x="9283538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A1568DCA-4A8D-701F-B1B6-6DE70F97539B}"/>
              </a:ext>
            </a:extLst>
          </p:cNvPr>
          <p:cNvCxnSpPr>
            <a:cxnSpLocks/>
          </p:cNvCxnSpPr>
          <p:nvPr/>
        </p:nvCxnSpPr>
        <p:spPr>
          <a:xfrm>
            <a:off x="10380455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643A2AE0-1EC0-1B37-7E87-BA070019B385}"/>
              </a:ext>
            </a:extLst>
          </p:cNvPr>
          <p:cNvCxnSpPr>
            <a:cxnSpLocks/>
          </p:cNvCxnSpPr>
          <p:nvPr/>
        </p:nvCxnSpPr>
        <p:spPr>
          <a:xfrm>
            <a:off x="11477375" y="255924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A64C41F7-CE90-ACBB-49AC-445C3C432176}"/>
              </a:ext>
            </a:extLst>
          </p:cNvPr>
          <p:cNvSpPr txBox="1"/>
          <p:nvPr/>
        </p:nvSpPr>
        <p:spPr>
          <a:xfrm>
            <a:off x="147977" y="3144403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6834F5C2-A475-2202-E39F-2B89015ABAAE}"/>
              </a:ext>
            </a:extLst>
          </p:cNvPr>
          <p:cNvSpPr txBox="1"/>
          <p:nvPr/>
        </p:nvSpPr>
        <p:spPr>
          <a:xfrm>
            <a:off x="1227272" y="3164736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BAE0A620-DF87-643F-B049-578E769E68E1}"/>
              </a:ext>
            </a:extLst>
          </p:cNvPr>
          <p:cNvSpPr txBox="1"/>
          <p:nvPr/>
        </p:nvSpPr>
        <p:spPr>
          <a:xfrm>
            <a:off x="2415418" y="3150220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10588ADE-A46F-6232-AD5E-CD374DB29E8D}"/>
              </a:ext>
            </a:extLst>
          </p:cNvPr>
          <p:cNvSpPr txBox="1"/>
          <p:nvPr/>
        </p:nvSpPr>
        <p:spPr>
          <a:xfrm>
            <a:off x="3457242" y="3157477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17F04E42-51E2-902D-C1C5-AC66D8CA316E}"/>
              </a:ext>
            </a:extLst>
          </p:cNvPr>
          <p:cNvSpPr txBox="1"/>
          <p:nvPr/>
        </p:nvSpPr>
        <p:spPr>
          <a:xfrm>
            <a:off x="4531289" y="3164736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8639056A-0954-ADED-BC9D-A112ACDDC1E8}"/>
              </a:ext>
            </a:extLst>
          </p:cNvPr>
          <p:cNvSpPr txBox="1"/>
          <p:nvPr/>
        </p:nvSpPr>
        <p:spPr>
          <a:xfrm>
            <a:off x="5650329" y="3164736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FCA752E-E331-5A08-DDB8-5A61EB5307CE}"/>
              </a:ext>
            </a:extLst>
          </p:cNvPr>
          <p:cNvSpPr txBox="1"/>
          <p:nvPr/>
        </p:nvSpPr>
        <p:spPr>
          <a:xfrm>
            <a:off x="6736261" y="3164736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9766C30A-C223-BE47-AE6B-33308CCDDD1E}"/>
              </a:ext>
            </a:extLst>
          </p:cNvPr>
          <p:cNvSpPr txBox="1"/>
          <p:nvPr/>
        </p:nvSpPr>
        <p:spPr>
          <a:xfrm>
            <a:off x="7849269" y="3164736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20B835D1-961D-D569-72F8-6B238C64CF7D}"/>
              </a:ext>
            </a:extLst>
          </p:cNvPr>
          <p:cNvSpPr txBox="1"/>
          <p:nvPr/>
        </p:nvSpPr>
        <p:spPr>
          <a:xfrm>
            <a:off x="8960901" y="3164736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D29F5CC5-50C1-F6BA-9DD4-47D73A9F1A4B}"/>
              </a:ext>
            </a:extLst>
          </p:cNvPr>
          <p:cNvSpPr txBox="1"/>
          <p:nvPr/>
        </p:nvSpPr>
        <p:spPr>
          <a:xfrm>
            <a:off x="10058458" y="3164736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2AE83B94-90D9-4B96-7AF3-B1ED3C054F21}"/>
              </a:ext>
            </a:extLst>
          </p:cNvPr>
          <p:cNvSpPr txBox="1"/>
          <p:nvPr/>
        </p:nvSpPr>
        <p:spPr>
          <a:xfrm>
            <a:off x="11081776" y="3164736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62AD5CAC-1BB0-617D-7DB7-C38A52A7FC65}"/>
              </a:ext>
            </a:extLst>
          </p:cNvPr>
          <p:cNvCxnSpPr>
            <a:cxnSpLocks/>
          </p:cNvCxnSpPr>
          <p:nvPr/>
        </p:nvCxnSpPr>
        <p:spPr>
          <a:xfrm>
            <a:off x="2702036" y="25737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8F1539E1-1152-872C-7A58-6CAD20326605}"/>
              </a:ext>
            </a:extLst>
          </p:cNvPr>
          <p:cNvCxnSpPr>
            <a:cxnSpLocks/>
          </p:cNvCxnSpPr>
          <p:nvPr/>
        </p:nvCxnSpPr>
        <p:spPr>
          <a:xfrm>
            <a:off x="500400" y="25483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" name="Oval 2">
            <a:extLst>
              <a:ext uri="{FF2B5EF4-FFF2-40B4-BE49-F238E27FC236}">
                <a16:creationId xmlns:a16="http://schemas.microsoft.com/office/drawing/2014/main" id="{9F5639CF-F3EC-3BBC-8B8D-94B19512DFEF}"/>
              </a:ext>
            </a:extLst>
          </p:cNvPr>
          <p:cNvSpPr/>
          <p:nvPr/>
        </p:nvSpPr>
        <p:spPr>
          <a:xfrm>
            <a:off x="2141423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566FD7F-6B89-0F2A-58AB-C156217F7995}"/>
              </a:ext>
            </a:extLst>
          </p:cNvPr>
          <p:cNvSpPr txBox="1"/>
          <p:nvPr/>
        </p:nvSpPr>
        <p:spPr>
          <a:xfrm>
            <a:off x="2434996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350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6653EE84-0254-E433-17F1-4833AAB56D97}"/>
              </a:ext>
            </a:extLst>
          </p:cNvPr>
          <p:cNvSpPr/>
          <p:nvPr/>
        </p:nvSpPr>
        <p:spPr>
          <a:xfrm>
            <a:off x="3356703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8C25556-0E2B-ADE6-58E8-1C0D4EB559ED}"/>
              </a:ext>
            </a:extLst>
          </p:cNvPr>
          <p:cNvSpPr txBox="1"/>
          <p:nvPr/>
        </p:nvSpPr>
        <p:spPr>
          <a:xfrm>
            <a:off x="3650276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375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D56A7E5-D7B4-8265-9841-5F720BC14AF2}"/>
              </a:ext>
            </a:extLst>
          </p:cNvPr>
          <p:cNvSpPr/>
          <p:nvPr/>
        </p:nvSpPr>
        <p:spPr>
          <a:xfrm>
            <a:off x="4550791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998D80B-11CA-8FCB-3811-DE954E93148F}"/>
              </a:ext>
            </a:extLst>
          </p:cNvPr>
          <p:cNvSpPr txBox="1"/>
          <p:nvPr/>
        </p:nvSpPr>
        <p:spPr>
          <a:xfrm>
            <a:off x="4844364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375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F6AF80B-D266-7CFD-F264-1BA1BABE5775}"/>
              </a:ext>
            </a:extLst>
          </p:cNvPr>
          <p:cNvSpPr/>
          <p:nvPr/>
        </p:nvSpPr>
        <p:spPr>
          <a:xfrm>
            <a:off x="5766071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9DD6E81-AC9B-D3FF-D6ED-ACC935472373}"/>
              </a:ext>
            </a:extLst>
          </p:cNvPr>
          <p:cNvSpPr txBox="1"/>
          <p:nvPr/>
        </p:nvSpPr>
        <p:spPr>
          <a:xfrm>
            <a:off x="6059644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475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0B62FBDF-DFF1-4BDC-AFD6-B0786FAD0F80}"/>
              </a:ext>
            </a:extLst>
          </p:cNvPr>
          <p:cNvSpPr/>
          <p:nvPr/>
        </p:nvSpPr>
        <p:spPr>
          <a:xfrm>
            <a:off x="6977763" y="4093771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ACD51D2-E752-ECCE-CF8B-33DCB37BA05B}"/>
              </a:ext>
            </a:extLst>
          </p:cNvPr>
          <p:cNvSpPr txBox="1"/>
          <p:nvPr/>
        </p:nvSpPr>
        <p:spPr>
          <a:xfrm>
            <a:off x="7271336" y="447268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499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EA000F17-6F03-80BC-99C4-D407A5909D71}"/>
              </a:ext>
            </a:extLst>
          </p:cNvPr>
          <p:cNvSpPr/>
          <p:nvPr/>
        </p:nvSpPr>
        <p:spPr>
          <a:xfrm>
            <a:off x="8193043" y="4093771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91E5DBE-E7DF-5E53-BB76-66B3669CB3BB}"/>
              </a:ext>
            </a:extLst>
          </p:cNvPr>
          <p:cNvSpPr txBox="1"/>
          <p:nvPr/>
        </p:nvSpPr>
        <p:spPr>
          <a:xfrm>
            <a:off x="8486616" y="447268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999</a:t>
            </a:r>
          </a:p>
        </p:txBody>
      </p:sp>
    </p:spTree>
    <p:extLst>
      <p:ext uri="{BB962C8B-B14F-4D97-AF65-F5344CB8AC3E}">
        <p14:creationId xmlns:p14="http://schemas.microsoft.com/office/powerpoint/2010/main" val="2139921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 animBg="1"/>
      <p:bldP spid="6" grpId="0"/>
      <p:bldP spid="8" grpId="0" animBg="1"/>
      <p:bldP spid="9" grpId="0"/>
      <p:bldP spid="10" grpId="0" animBg="1"/>
      <p:bldP spid="11" grpId="0"/>
      <p:bldP spid="12" grpId="0" animBg="1"/>
      <p:bldP spid="13" grpId="0"/>
      <p:bldP spid="14" grpId="0" animBg="1"/>
      <p:bldP spid="17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25A68E-42D0-6900-7A52-8F1319C989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28DEB63-DE86-0ED9-8A6E-BD9A419BF828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3CB9609-23F5-E560-ADD5-6ABDFE2B975C}"/>
              </a:ext>
            </a:extLst>
          </p:cNvPr>
          <p:cNvSpPr txBox="1"/>
          <p:nvPr/>
        </p:nvSpPr>
        <p:spPr>
          <a:xfrm>
            <a:off x="8175733" y="1383582"/>
            <a:ext cx="29728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Where do the numbers go?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C345899-C09B-5006-3CC0-01408F693EF6}"/>
              </a:ext>
            </a:extLst>
          </p:cNvPr>
          <p:cNvCxnSpPr>
            <a:cxnSpLocks/>
          </p:cNvCxnSpPr>
          <p:nvPr/>
        </p:nvCxnSpPr>
        <p:spPr>
          <a:xfrm>
            <a:off x="495503" y="282776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ACCF12E0-C0CF-318B-8B13-7F78943CEB38}"/>
              </a:ext>
            </a:extLst>
          </p:cNvPr>
          <p:cNvCxnSpPr>
            <a:cxnSpLocks/>
          </p:cNvCxnSpPr>
          <p:nvPr/>
        </p:nvCxnSpPr>
        <p:spPr>
          <a:xfrm>
            <a:off x="5992787" y="256650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CFCD7410-057F-5B34-F870-FF37FC19DC5C}"/>
              </a:ext>
            </a:extLst>
          </p:cNvPr>
          <p:cNvCxnSpPr>
            <a:cxnSpLocks/>
          </p:cNvCxnSpPr>
          <p:nvPr/>
        </p:nvCxnSpPr>
        <p:spPr>
          <a:xfrm>
            <a:off x="11477375" y="255924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634126F1-44EA-583D-9A92-95B69357A872}"/>
              </a:ext>
            </a:extLst>
          </p:cNvPr>
          <p:cNvSpPr txBox="1"/>
          <p:nvPr/>
        </p:nvSpPr>
        <p:spPr>
          <a:xfrm>
            <a:off x="147977" y="3144403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1E4A8DB8-0291-1C07-E4BC-882FBF2B7775}"/>
              </a:ext>
            </a:extLst>
          </p:cNvPr>
          <p:cNvSpPr txBox="1"/>
          <p:nvPr/>
        </p:nvSpPr>
        <p:spPr>
          <a:xfrm>
            <a:off x="5650329" y="3164736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A72D847F-C779-FE9E-13A2-86449BDC2B6C}"/>
              </a:ext>
            </a:extLst>
          </p:cNvPr>
          <p:cNvSpPr txBox="1"/>
          <p:nvPr/>
        </p:nvSpPr>
        <p:spPr>
          <a:xfrm>
            <a:off x="11081776" y="3164736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8C26921B-D28C-B7CE-B21E-7FB8E7969559}"/>
              </a:ext>
            </a:extLst>
          </p:cNvPr>
          <p:cNvCxnSpPr>
            <a:cxnSpLocks/>
          </p:cNvCxnSpPr>
          <p:nvPr/>
        </p:nvCxnSpPr>
        <p:spPr>
          <a:xfrm>
            <a:off x="500400" y="254836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" name="Oval 2">
            <a:extLst>
              <a:ext uri="{FF2B5EF4-FFF2-40B4-BE49-F238E27FC236}">
                <a16:creationId xmlns:a16="http://schemas.microsoft.com/office/drawing/2014/main" id="{787E052F-05D8-D3BF-5442-E276D0999C98}"/>
              </a:ext>
            </a:extLst>
          </p:cNvPr>
          <p:cNvSpPr/>
          <p:nvPr/>
        </p:nvSpPr>
        <p:spPr>
          <a:xfrm>
            <a:off x="2141423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C65D72C-812A-EF97-62B3-254F153C02C9}"/>
              </a:ext>
            </a:extLst>
          </p:cNvPr>
          <p:cNvSpPr txBox="1"/>
          <p:nvPr/>
        </p:nvSpPr>
        <p:spPr>
          <a:xfrm>
            <a:off x="2434996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250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36280489-0C45-B6AC-965B-D80D00FD7AD1}"/>
              </a:ext>
            </a:extLst>
          </p:cNvPr>
          <p:cNvSpPr/>
          <p:nvPr/>
        </p:nvSpPr>
        <p:spPr>
          <a:xfrm>
            <a:off x="3356703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E69F487-DF0C-2787-955F-B3077DDF6542}"/>
              </a:ext>
            </a:extLst>
          </p:cNvPr>
          <p:cNvSpPr txBox="1"/>
          <p:nvPr/>
        </p:nvSpPr>
        <p:spPr>
          <a:xfrm>
            <a:off x="3650276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200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6817A8A-50CF-AB6B-E722-51F8094EAE1C}"/>
              </a:ext>
            </a:extLst>
          </p:cNvPr>
          <p:cNvSpPr/>
          <p:nvPr/>
        </p:nvSpPr>
        <p:spPr>
          <a:xfrm>
            <a:off x="4550791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6458DC0-8800-0CF5-41E6-0E7CB7414D7B}"/>
              </a:ext>
            </a:extLst>
          </p:cNvPr>
          <p:cNvSpPr txBox="1"/>
          <p:nvPr/>
        </p:nvSpPr>
        <p:spPr>
          <a:xfrm>
            <a:off x="4844364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150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F248AF2-A6F5-99D8-8B11-6F9666F6E3B8}"/>
              </a:ext>
            </a:extLst>
          </p:cNvPr>
          <p:cNvSpPr/>
          <p:nvPr/>
        </p:nvSpPr>
        <p:spPr>
          <a:xfrm>
            <a:off x="5766071" y="4100999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DA818A4-0F86-10B2-C3D7-48CDAE9A4379}"/>
              </a:ext>
            </a:extLst>
          </p:cNvPr>
          <p:cNvSpPr txBox="1"/>
          <p:nvPr/>
        </p:nvSpPr>
        <p:spPr>
          <a:xfrm>
            <a:off x="6059644" y="4479914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175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FA1B392-131C-E9A7-3442-238A0A3D3392}"/>
              </a:ext>
            </a:extLst>
          </p:cNvPr>
          <p:cNvSpPr/>
          <p:nvPr/>
        </p:nvSpPr>
        <p:spPr>
          <a:xfrm>
            <a:off x="6977763" y="4093771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C09C3F-23D4-5271-4C94-8854269EC890}"/>
              </a:ext>
            </a:extLst>
          </p:cNvPr>
          <p:cNvSpPr txBox="1"/>
          <p:nvPr/>
        </p:nvSpPr>
        <p:spPr>
          <a:xfrm>
            <a:off x="7271336" y="447268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180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16362A3-09A6-D42A-0A9C-023B4BAAEA35}"/>
              </a:ext>
            </a:extLst>
          </p:cNvPr>
          <p:cNvSpPr/>
          <p:nvPr/>
        </p:nvSpPr>
        <p:spPr>
          <a:xfrm>
            <a:off x="8193043" y="4093771"/>
            <a:ext cx="1121226" cy="112122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7A7F6CD-AC80-FF49-58C7-5D73D1E91F2E}"/>
              </a:ext>
            </a:extLst>
          </p:cNvPr>
          <p:cNvSpPr txBox="1"/>
          <p:nvPr/>
        </p:nvSpPr>
        <p:spPr>
          <a:xfrm>
            <a:off x="8486616" y="4472686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750</a:t>
            </a:r>
          </a:p>
        </p:txBody>
      </p:sp>
    </p:spTree>
    <p:extLst>
      <p:ext uri="{BB962C8B-B14F-4D97-AF65-F5344CB8AC3E}">
        <p14:creationId xmlns:p14="http://schemas.microsoft.com/office/powerpoint/2010/main" val="19292741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indefinite"/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7" dur="indefinite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mph" presetSubtype="0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indefinite"/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10" dur="indefinite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indefinite"/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13" dur="indefinite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mph" presetSubtype="0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indefinite"/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16" dur="indefinite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4" grpId="0"/>
      <p:bldP spid="234" grpId="1"/>
      <p:bldP spid="3" grpId="0" animBg="1"/>
      <p:bldP spid="4" grpId="0"/>
      <p:bldP spid="5" grpId="0" animBg="1"/>
      <p:bldP spid="6" grpId="0"/>
      <p:bldP spid="8" grpId="0" animBg="1"/>
      <p:bldP spid="9" grpId="0"/>
      <p:bldP spid="10" grpId="0" animBg="1"/>
      <p:bldP spid="11" grpId="0"/>
      <p:bldP spid="12" grpId="0" animBg="1"/>
      <p:bldP spid="13" grpId="0"/>
      <p:bldP spid="14" grpId="0" animBg="1"/>
      <p:bldP spid="17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9154135B-5B4F-4524-0A63-31757AA0EE4D}"/>
              </a:ext>
            </a:extLst>
          </p:cNvPr>
          <p:cNvGrpSpPr/>
          <p:nvPr/>
        </p:nvGrpSpPr>
        <p:grpSpPr>
          <a:xfrm>
            <a:off x="4483367" y="4005202"/>
            <a:ext cx="1318169" cy="2799079"/>
            <a:chOff x="1781981" y="1186490"/>
            <a:chExt cx="3419449" cy="4263129"/>
          </a:xfrm>
        </p:grpSpPr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80DFEAFF-6631-076E-60D0-72A92AA7957A}"/>
                </a:ext>
              </a:extLst>
            </p:cNvPr>
            <p:cNvSpPr/>
            <p:nvPr/>
          </p:nvSpPr>
          <p:spPr>
            <a:xfrm>
              <a:off x="3372783" y="1771699"/>
              <a:ext cx="314385" cy="3677920"/>
            </a:xfrm>
            <a:prstGeom prst="triangl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77FB06B1-7D0B-4EB4-5030-13FAC6417194}"/>
                </a:ext>
              </a:extLst>
            </p:cNvPr>
            <p:cNvGrpSpPr/>
            <p:nvPr/>
          </p:nvGrpSpPr>
          <p:grpSpPr>
            <a:xfrm rot="2991490">
              <a:off x="3977874" y="3428722"/>
              <a:ext cx="675640" cy="1771473"/>
              <a:chOff x="5643880" y="1070064"/>
              <a:chExt cx="675640" cy="1771473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1BD9711-8F8B-AF8F-FD45-A7F120F7A24D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8" name="Isosceles Triangle 7">
                <a:extLst>
                  <a:ext uri="{FF2B5EF4-FFF2-40B4-BE49-F238E27FC236}">
                    <a16:creationId xmlns:a16="http://schemas.microsoft.com/office/drawing/2014/main" id="{A44AE93D-64DD-D6B0-585E-8FAFA310F630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3668065-35A8-1860-3043-36F232A29233}"/>
                </a:ext>
              </a:extLst>
            </p:cNvPr>
            <p:cNvGrpSpPr/>
            <p:nvPr/>
          </p:nvGrpSpPr>
          <p:grpSpPr>
            <a:xfrm rot="2991490">
              <a:off x="3681877" y="2125466"/>
              <a:ext cx="487571" cy="1025322"/>
              <a:chOff x="5643880" y="1070064"/>
              <a:chExt cx="675640" cy="1771473"/>
            </a:xfrm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89134C55-9B15-F8E9-C24F-0D2E66B2C8E6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5" name="Isosceles Triangle 14">
                <a:extLst>
                  <a:ext uri="{FF2B5EF4-FFF2-40B4-BE49-F238E27FC236}">
                    <a16:creationId xmlns:a16="http://schemas.microsoft.com/office/drawing/2014/main" id="{2AF5C24B-BEE9-E0AD-1F10-EB5019F4EEDA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487EE0-A943-9FE0-8C57-7078718C58A2}"/>
                </a:ext>
              </a:extLst>
            </p:cNvPr>
            <p:cNvGrpSpPr/>
            <p:nvPr/>
          </p:nvGrpSpPr>
          <p:grpSpPr>
            <a:xfrm rot="2991490">
              <a:off x="3752846" y="2757813"/>
              <a:ext cx="609134" cy="1262695"/>
              <a:chOff x="5643880" y="1070064"/>
              <a:chExt cx="675640" cy="1771473"/>
            </a:xfrm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C0FB816-2738-5093-95B2-E1AFD0988CCC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18" name="Isosceles Triangle 17">
                <a:extLst>
                  <a:ext uri="{FF2B5EF4-FFF2-40B4-BE49-F238E27FC236}">
                    <a16:creationId xmlns:a16="http://schemas.microsoft.com/office/drawing/2014/main" id="{066C2C61-7712-4D33-71C3-ADEE7B2F6E14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C49897AC-F667-A95B-78C7-A936A0702AB4}"/>
                </a:ext>
              </a:extLst>
            </p:cNvPr>
            <p:cNvGrpSpPr/>
            <p:nvPr/>
          </p:nvGrpSpPr>
          <p:grpSpPr>
            <a:xfrm rot="17477362">
              <a:off x="2329898" y="3843674"/>
              <a:ext cx="675640" cy="1771473"/>
              <a:chOff x="5643880" y="1070064"/>
              <a:chExt cx="675640" cy="1771473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F1CA1A7-D179-4234-7746-E8618FFE2C92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21" name="Isosceles Triangle 20">
                <a:extLst>
                  <a:ext uri="{FF2B5EF4-FFF2-40B4-BE49-F238E27FC236}">
                    <a16:creationId xmlns:a16="http://schemas.microsoft.com/office/drawing/2014/main" id="{CBE4F743-252C-F3CA-EE13-A796B984CCC7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C0778B4C-04DC-3889-3CAF-9EC47749B551}"/>
                </a:ext>
              </a:extLst>
            </p:cNvPr>
            <p:cNvGrpSpPr/>
            <p:nvPr/>
          </p:nvGrpSpPr>
          <p:grpSpPr>
            <a:xfrm rot="17477362">
              <a:off x="2723640" y="2933434"/>
              <a:ext cx="487571" cy="1025322"/>
              <a:chOff x="5643880" y="1070064"/>
              <a:chExt cx="675640" cy="1771473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6AE23F39-5C22-3E92-445D-E610F65984C3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24" name="Isosceles Triangle 23">
                <a:extLst>
                  <a:ext uri="{FF2B5EF4-FFF2-40B4-BE49-F238E27FC236}">
                    <a16:creationId xmlns:a16="http://schemas.microsoft.com/office/drawing/2014/main" id="{FEDC547D-6028-8372-CE3E-AEA4DEB255DB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0FBE316-6AB6-66F1-61E4-BB18A23EC3F4}"/>
                </a:ext>
              </a:extLst>
            </p:cNvPr>
            <p:cNvGrpSpPr/>
            <p:nvPr/>
          </p:nvGrpSpPr>
          <p:grpSpPr>
            <a:xfrm rot="17477362">
              <a:off x="2539633" y="3387420"/>
              <a:ext cx="609134" cy="1262695"/>
              <a:chOff x="5643880" y="1070064"/>
              <a:chExt cx="675640" cy="1771473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7E51004-EEC7-6958-013F-7FC13524E85B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29" name="Isosceles Triangle 28">
                <a:extLst>
                  <a:ext uri="{FF2B5EF4-FFF2-40B4-BE49-F238E27FC236}">
                    <a16:creationId xmlns:a16="http://schemas.microsoft.com/office/drawing/2014/main" id="{40EFBA0E-68E9-5B4C-4003-53CB82DB34F4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BCB15A9-FC18-B069-C0DF-AE74B058078A}"/>
                </a:ext>
              </a:extLst>
            </p:cNvPr>
            <p:cNvGrpSpPr/>
            <p:nvPr/>
          </p:nvGrpSpPr>
          <p:grpSpPr>
            <a:xfrm rot="17477362">
              <a:off x="2885299" y="2519650"/>
              <a:ext cx="410888" cy="837411"/>
              <a:chOff x="5643880" y="1070064"/>
              <a:chExt cx="675640" cy="1771473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DD04E49-8435-F7FC-07AB-222083CD0307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 dirty="0"/>
              </a:p>
            </p:txBody>
          </p:sp>
          <p:sp>
            <p:nvSpPr>
              <p:cNvPr id="32" name="Isosceles Triangle 31">
                <a:extLst>
                  <a:ext uri="{FF2B5EF4-FFF2-40B4-BE49-F238E27FC236}">
                    <a16:creationId xmlns:a16="http://schemas.microsoft.com/office/drawing/2014/main" id="{96D80CB6-2671-304C-16A1-CF926C10172D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34F6A156-5D97-8FB0-CAEE-5086FC9975DC}"/>
                </a:ext>
              </a:extLst>
            </p:cNvPr>
            <p:cNvGrpSpPr/>
            <p:nvPr/>
          </p:nvGrpSpPr>
          <p:grpSpPr>
            <a:xfrm rot="17477362">
              <a:off x="3035169" y="2093599"/>
              <a:ext cx="259920" cy="729277"/>
              <a:chOff x="5643880" y="1070064"/>
              <a:chExt cx="675640" cy="1771473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C9C2E12-E223-7D6F-A31C-12C94E4A65E3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35" name="Isosceles Triangle 34">
                <a:extLst>
                  <a:ext uri="{FF2B5EF4-FFF2-40B4-BE49-F238E27FC236}">
                    <a16:creationId xmlns:a16="http://schemas.microsoft.com/office/drawing/2014/main" id="{33AD3CF6-B941-8FE6-F0F6-2CFB7F468A2D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E29DE27-1437-53D8-FA7C-A982F79A6FAF}"/>
                </a:ext>
              </a:extLst>
            </p:cNvPr>
            <p:cNvGrpSpPr/>
            <p:nvPr/>
          </p:nvGrpSpPr>
          <p:grpSpPr>
            <a:xfrm rot="2991490">
              <a:off x="3659449" y="1663566"/>
              <a:ext cx="382632" cy="795671"/>
              <a:chOff x="5643880" y="1070064"/>
              <a:chExt cx="675640" cy="1771473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ABD7569-D2EE-70DC-E9CB-57BD8EFB2935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38" name="Isosceles Triangle 37">
                <a:extLst>
                  <a:ext uri="{FF2B5EF4-FFF2-40B4-BE49-F238E27FC236}">
                    <a16:creationId xmlns:a16="http://schemas.microsoft.com/office/drawing/2014/main" id="{AA3C2DD2-A692-A9B0-08B6-14067C177A5C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64440834-CCAE-D463-2604-A8EA2327CC7B}"/>
                </a:ext>
              </a:extLst>
            </p:cNvPr>
            <p:cNvGrpSpPr/>
            <p:nvPr/>
          </p:nvGrpSpPr>
          <p:grpSpPr>
            <a:xfrm rot="17477362">
              <a:off x="3152159" y="1793164"/>
              <a:ext cx="213041" cy="579957"/>
              <a:chOff x="5643880" y="1070064"/>
              <a:chExt cx="675640" cy="1771473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8A2C5D5-510B-5D25-B05F-B071A857EB17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1" name="Isosceles Triangle 40">
                <a:extLst>
                  <a:ext uri="{FF2B5EF4-FFF2-40B4-BE49-F238E27FC236}">
                    <a16:creationId xmlns:a16="http://schemas.microsoft.com/office/drawing/2014/main" id="{B4067A02-6715-DE2F-BF79-78E7387C1CC4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1BEBD20F-1055-54A4-24DB-1E4A85D3548E}"/>
                </a:ext>
              </a:extLst>
            </p:cNvPr>
            <p:cNvGrpSpPr/>
            <p:nvPr/>
          </p:nvGrpSpPr>
          <p:grpSpPr>
            <a:xfrm>
              <a:off x="3345491" y="1186490"/>
              <a:ext cx="382632" cy="795671"/>
              <a:chOff x="5643880" y="1070064"/>
              <a:chExt cx="675640" cy="1771473"/>
            </a:xfrm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33725BD-EB1B-FB71-DF7B-A8D425ACAA06}"/>
                  </a:ext>
                </a:extLst>
              </p:cNvPr>
              <p:cNvSpPr/>
              <p:nvPr/>
            </p:nvSpPr>
            <p:spPr>
              <a:xfrm>
                <a:off x="5643880" y="1070064"/>
                <a:ext cx="675640" cy="1573352"/>
              </a:xfrm>
              <a:custGeom>
                <a:avLst/>
                <a:gdLst>
                  <a:gd name="connsiteX0" fmla="*/ 353353 w 675640"/>
                  <a:gd name="connsiteY0" fmla="*/ 0 h 1573352"/>
                  <a:gd name="connsiteX1" fmla="*/ 377757 w 675640"/>
                  <a:gd name="connsiteY1" fmla="*/ 19954 h 1573352"/>
                  <a:gd name="connsiteX2" fmla="*/ 675640 w 675640"/>
                  <a:gd name="connsiteY2" fmla="*/ 773976 h 1573352"/>
                  <a:gd name="connsiteX3" fmla="*/ 377757 w 675640"/>
                  <a:gd name="connsiteY3" fmla="*/ 1527999 h 1573352"/>
                  <a:gd name="connsiteX4" fmla="*/ 322288 w 675640"/>
                  <a:gd name="connsiteY4" fmla="*/ 1573352 h 1573352"/>
                  <a:gd name="connsiteX5" fmla="*/ 297883 w 675640"/>
                  <a:gd name="connsiteY5" fmla="*/ 1553399 h 1573352"/>
                  <a:gd name="connsiteX6" fmla="*/ 0 w 675640"/>
                  <a:gd name="connsiteY6" fmla="*/ 799376 h 1573352"/>
                  <a:gd name="connsiteX7" fmla="*/ 297883 w 675640"/>
                  <a:gd name="connsiteY7" fmla="*/ 45354 h 157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5640" h="1573352">
                    <a:moveTo>
                      <a:pt x="353353" y="0"/>
                    </a:moveTo>
                    <a:lnTo>
                      <a:pt x="377757" y="19954"/>
                    </a:lnTo>
                    <a:cubicBezTo>
                      <a:pt x="557479" y="183365"/>
                      <a:pt x="675640" y="460099"/>
                      <a:pt x="675640" y="773976"/>
                    </a:cubicBezTo>
                    <a:cubicBezTo>
                      <a:pt x="675640" y="1087854"/>
                      <a:pt x="557479" y="1364587"/>
                      <a:pt x="377757" y="1527999"/>
                    </a:cubicBezTo>
                    <a:lnTo>
                      <a:pt x="322288" y="1573352"/>
                    </a:lnTo>
                    <a:lnTo>
                      <a:pt x="297883" y="1553399"/>
                    </a:lnTo>
                    <a:cubicBezTo>
                      <a:pt x="118162" y="1389987"/>
                      <a:pt x="0" y="1113254"/>
                      <a:pt x="0" y="799376"/>
                    </a:cubicBezTo>
                    <a:cubicBezTo>
                      <a:pt x="0" y="485499"/>
                      <a:pt x="118162" y="208765"/>
                      <a:pt x="297883" y="45354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44" name="Isosceles Triangle 43">
                <a:extLst>
                  <a:ext uri="{FF2B5EF4-FFF2-40B4-BE49-F238E27FC236}">
                    <a16:creationId xmlns:a16="http://schemas.microsoft.com/office/drawing/2014/main" id="{C01A46ED-F873-63B5-7065-175DED76ABEE}"/>
                  </a:ext>
                </a:extLst>
              </p:cNvPr>
              <p:cNvSpPr/>
              <p:nvPr/>
            </p:nvSpPr>
            <p:spPr>
              <a:xfrm>
                <a:off x="5946140" y="1869440"/>
                <a:ext cx="58420" cy="972097"/>
              </a:xfrm>
              <a:prstGeom prst="triangl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E3898451-E12F-21D1-9C17-B8D6EE4F836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CED6AA6-31F6-FB7B-BAFB-DBB9CF5BF792}"/>
              </a:ext>
            </a:extLst>
          </p:cNvPr>
          <p:cNvSpPr txBox="1"/>
          <p:nvPr/>
        </p:nvSpPr>
        <p:spPr>
          <a:xfrm>
            <a:off x="9976674" y="1383582"/>
            <a:ext cx="11719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tall?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5504CD2-FF4F-9979-1C1A-412FE8E05944}"/>
              </a:ext>
            </a:extLst>
          </p:cNvPr>
          <p:cNvGrpSpPr/>
          <p:nvPr/>
        </p:nvGrpSpPr>
        <p:grpSpPr>
          <a:xfrm>
            <a:off x="4048949" y="4005905"/>
            <a:ext cx="2276217" cy="2280750"/>
            <a:chOff x="3352800" y="2307771"/>
            <a:chExt cx="3241040" cy="3117665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01605960-0B8C-E475-7B0C-C2B7E86E64AC}"/>
                </a:ext>
              </a:extLst>
            </p:cNvPr>
            <p:cNvSpPr/>
            <p:nvPr/>
          </p:nvSpPr>
          <p:spPr>
            <a:xfrm>
              <a:off x="3500846" y="2307771"/>
              <a:ext cx="2978331" cy="600892"/>
            </a:xfrm>
            <a:prstGeom prst="roundRect">
              <a:avLst/>
            </a:pr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0BB1395-CE95-9DEF-8B61-23081DBA251B}"/>
                </a:ext>
              </a:extLst>
            </p:cNvPr>
            <p:cNvSpPr/>
            <p:nvPr/>
          </p:nvSpPr>
          <p:spPr>
            <a:xfrm>
              <a:off x="3688079" y="2908663"/>
              <a:ext cx="2603863" cy="1114697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Trapezoid 3">
              <a:extLst>
                <a:ext uri="{FF2B5EF4-FFF2-40B4-BE49-F238E27FC236}">
                  <a16:creationId xmlns:a16="http://schemas.microsoft.com/office/drawing/2014/main" id="{8DE9A2C0-19DD-C7E6-6735-D01097C65648}"/>
                </a:ext>
              </a:extLst>
            </p:cNvPr>
            <p:cNvSpPr/>
            <p:nvPr/>
          </p:nvSpPr>
          <p:spPr>
            <a:xfrm rot="10800000">
              <a:off x="3352800" y="3161205"/>
              <a:ext cx="3241040" cy="2264231"/>
            </a:xfrm>
            <a:prstGeom prst="trapezoid">
              <a:avLst/>
            </a:prstGeom>
            <a:gradFill flip="none" rotWithShape="1">
              <a:gsLst>
                <a:gs pos="0">
                  <a:schemeClr val="accent2">
                    <a:lumMod val="67000"/>
                  </a:schemeClr>
                </a:gs>
                <a:gs pos="48000">
                  <a:schemeClr val="accent2">
                    <a:lumMod val="97000"/>
                    <a:lumOff val="3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1280901F-220D-12EC-C429-1B7828B06BE9}"/>
              </a:ext>
            </a:extLst>
          </p:cNvPr>
          <p:cNvSpPr/>
          <p:nvPr/>
        </p:nvSpPr>
        <p:spPr>
          <a:xfrm>
            <a:off x="0" y="6228080"/>
            <a:ext cx="12192000" cy="629920"/>
          </a:xfrm>
          <a:prstGeom prst="rect">
            <a:avLst/>
          </a:prstGeom>
          <a:solidFill>
            <a:schemeClr val="accent4">
              <a:lumMod val="5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06536F38-0EA6-80BB-02A0-F909C548AE8B}"/>
              </a:ext>
            </a:extLst>
          </p:cNvPr>
          <p:cNvGrpSpPr/>
          <p:nvPr/>
        </p:nvGrpSpPr>
        <p:grpSpPr>
          <a:xfrm flipH="1">
            <a:off x="5498243" y="461318"/>
            <a:ext cx="3454709" cy="2691724"/>
            <a:chOff x="1477322" y="214114"/>
            <a:chExt cx="3454709" cy="2691724"/>
          </a:xfrm>
        </p:grpSpPr>
        <p:grpSp>
          <p:nvGrpSpPr>
            <p:cNvPr id="50" name="Graphic 48" descr="Watering pot with solid fill">
              <a:extLst>
                <a:ext uri="{FF2B5EF4-FFF2-40B4-BE49-F238E27FC236}">
                  <a16:creationId xmlns:a16="http://schemas.microsoft.com/office/drawing/2014/main" id="{FD370B3D-350F-3167-0EDB-69F4079D9148}"/>
                </a:ext>
              </a:extLst>
            </p:cNvPr>
            <p:cNvGrpSpPr/>
            <p:nvPr/>
          </p:nvGrpSpPr>
          <p:grpSpPr>
            <a:xfrm rot="18913807">
              <a:off x="1477322" y="214114"/>
              <a:ext cx="2924882" cy="2691724"/>
              <a:chOff x="603666" y="686390"/>
              <a:chExt cx="2924882" cy="2691724"/>
            </a:xfrm>
            <a:solidFill>
              <a:srgbClr val="000000"/>
            </a:solidFill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306C4D9-37FE-21C6-09EC-ADE66C4BB680}"/>
                  </a:ext>
                </a:extLst>
              </p:cNvPr>
              <p:cNvSpPr/>
              <p:nvPr/>
            </p:nvSpPr>
            <p:spPr>
              <a:xfrm>
                <a:off x="3019709" y="2737354"/>
                <a:ext cx="188458" cy="297765"/>
              </a:xfrm>
              <a:custGeom>
                <a:avLst/>
                <a:gdLst>
                  <a:gd name="connsiteX0" fmla="*/ 94229 w 188458"/>
                  <a:gd name="connsiteY0" fmla="*/ 0 h 297765"/>
                  <a:gd name="connsiteX1" fmla="*/ 188459 w 188458"/>
                  <a:gd name="connsiteY1" fmla="*/ 203536 h 297765"/>
                  <a:gd name="connsiteX2" fmla="*/ 94229 w 188458"/>
                  <a:gd name="connsiteY2" fmla="*/ 297765 h 297765"/>
                  <a:gd name="connsiteX3" fmla="*/ 0 w 188458"/>
                  <a:gd name="connsiteY3" fmla="*/ 203536 h 297765"/>
                  <a:gd name="connsiteX4" fmla="*/ 94229 w 188458"/>
                  <a:gd name="connsiteY4" fmla="*/ 0 h 29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458" h="297765">
                    <a:moveTo>
                      <a:pt x="94229" y="0"/>
                    </a:moveTo>
                    <a:cubicBezTo>
                      <a:pt x="94229" y="0"/>
                      <a:pt x="188459" y="139460"/>
                      <a:pt x="188459" y="203536"/>
                    </a:cubicBezTo>
                    <a:cubicBezTo>
                      <a:pt x="188459" y="256304"/>
                      <a:pt x="146998" y="297765"/>
                      <a:pt x="94229" y="297765"/>
                    </a:cubicBezTo>
                    <a:cubicBezTo>
                      <a:pt x="41461" y="297765"/>
                      <a:pt x="0" y="256304"/>
                      <a:pt x="0" y="203536"/>
                    </a:cubicBezTo>
                    <a:cubicBezTo>
                      <a:pt x="0" y="139460"/>
                      <a:pt x="94229" y="0"/>
                      <a:pt x="942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BB34161-3E7D-8D05-5F85-75DA460FAB9D}"/>
                  </a:ext>
                </a:extLst>
              </p:cNvPr>
              <p:cNvSpPr/>
              <p:nvPr/>
            </p:nvSpPr>
            <p:spPr>
              <a:xfrm>
                <a:off x="2661637" y="3001197"/>
                <a:ext cx="188459" cy="297765"/>
              </a:xfrm>
              <a:custGeom>
                <a:avLst/>
                <a:gdLst>
                  <a:gd name="connsiteX0" fmla="*/ 94230 w 188459"/>
                  <a:gd name="connsiteY0" fmla="*/ 0 h 297765"/>
                  <a:gd name="connsiteX1" fmla="*/ 188459 w 188459"/>
                  <a:gd name="connsiteY1" fmla="*/ 203536 h 297765"/>
                  <a:gd name="connsiteX2" fmla="*/ 94230 w 188459"/>
                  <a:gd name="connsiteY2" fmla="*/ 297765 h 297765"/>
                  <a:gd name="connsiteX3" fmla="*/ 0 w 188459"/>
                  <a:gd name="connsiteY3" fmla="*/ 203536 h 297765"/>
                  <a:gd name="connsiteX4" fmla="*/ 94230 w 188459"/>
                  <a:gd name="connsiteY4" fmla="*/ 0 h 29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459" h="297765">
                    <a:moveTo>
                      <a:pt x="94230" y="0"/>
                    </a:moveTo>
                    <a:cubicBezTo>
                      <a:pt x="94230" y="0"/>
                      <a:pt x="188459" y="139460"/>
                      <a:pt x="188459" y="203536"/>
                    </a:cubicBezTo>
                    <a:cubicBezTo>
                      <a:pt x="188459" y="256304"/>
                      <a:pt x="146998" y="297765"/>
                      <a:pt x="94230" y="297765"/>
                    </a:cubicBezTo>
                    <a:cubicBezTo>
                      <a:pt x="41461" y="297765"/>
                      <a:pt x="0" y="256304"/>
                      <a:pt x="0" y="203536"/>
                    </a:cubicBezTo>
                    <a:cubicBezTo>
                      <a:pt x="0" y="139460"/>
                      <a:pt x="94230" y="0"/>
                      <a:pt x="942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9F9A4824-C7FE-B486-5A8D-4A63E7484E75}"/>
                  </a:ext>
                </a:extLst>
              </p:cNvPr>
              <p:cNvSpPr/>
              <p:nvPr/>
            </p:nvSpPr>
            <p:spPr>
              <a:xfrm>
                <a:off x="3340089" y="3076580"/>
                <a:ext cx="188458" cy="301534"/>
              </a:xfrm>
              <a:custGeom>
                <a:avLst/>
                <a:gdLst>
                  <a:gd name="connsiteX0" fmla="*/ 94229 w 188458"/>
                  <a:gd name="connsiteY0" fmla="*/ 0 h 301534"/>
                  <a:gd name="connsiteX1" fmla="*/ 188459 w 188458"/>
                  <a:gd name="connsiteY1" fmla="*/ 203536 h 301534"/>
                  <a:gd name="connsiteX2" fmla="*/ 94229 w 188458"/>
                  <a:gd name="connsiteY2" fmla="*/ 301534 h 301534"/>
                  <a:gd name="connsiteX3" fmla="*/ 0 w 188458"/>
                  <a:gd name="connsiteY3" fmla="*/ 203536 h 301534"/>
                  <a:gd name="connsiteX4" fmla="*/ 94229 w 188458"/>
                  <a:gd name="connsiteY4" fmla="*/ 0 h 30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458" h="301534">
                    <a:moveTo>
                      <a:pt x="94229" y="0"/>
                    </a:moveTo>
                    <a:cubicBezTo>
                      <a:pt x="94229" y="0"/>
                      <a:pt x="188459" y="139460"/>
                      <a:pt x="188459" y="203536"/>
                    </a:cubicBezTo>
                    <a:cubicBezTo>
                      <a:pt x="188459" y="256304"/>
                      <a:pt x="146998" y="301534"/>
                      <a:pt x="94229" y="301534"/>
                    </a:cubicBezTo>
                    <a:cubicBezTo>
                      <a:pt x="41461" y="301534"/>
                      <a:pt x="0" y="256304"/>
                      <a:pt x="0" y="203536"/>
                    </a:cubicBezTo>
                    <a:cubicBezTo>
                      <a:pt x="0" y="139460"/>
                      <a:pt x="94229" y="0"/>
                      <a:pt x="942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327CB3E-3C2E-4476-AF8F-1096876B43A5}"/>
                  </a:ext>
                </a:extLst>
              </p:cNvPr>
              <p:cNvSpPr/>
              <p:nvPr/>
            </p:nvSpPr>
            <p:spPr>
              <a:xfrm>
                <a:off x="603666" y="686390"/>
                <a:ext cx="2502734" cy="2050964"/>
              </a:xfrm>
              <a:custGeom>
                <a:avLst/>
                <a:gdLst>
                  <a:gd name="connsiteX0" fmla="*/ 459840 w 2502734"/>
                  <a:gd name="connsiteY0" fmla="*/ 765674 h 2050964"/>
                  <a:gd name="connsiteX1" fmla="*/ 859373 w 2502734"/>
                  <a:gd name="connsiteY1" fmla="*/ 177683 h 2050964"/>
                  <a:gd name="connsiteX2" fmla="*/ 1537825 w 2502734"/>
                  <a:gd name="connsiteY2" fmla="*/ 377449 h 2050964"/>
                  <a:gd name="connsiteX3" fmla="*/ 1556671 w 2502734"/>
                  <a:gd name="connsiteY3" fmla="*/ 1086055 h 2050964"/>
                  <a:gd name="connsiteX4" fmla="*/ 904603 w 2502734"/>
                  <a:gd name="connsiteY4" fmla="*/ 430218 h 2050964"/>
                  <a:gd name="connsiteX5" fmla="*/ 851834 w 2502734"/>
                  <a:gd name="connsiteY5" fmla="*/ 407603 h 2050964"/>
                  <a:gd name="connsiteX6" fmla="*/ 799066 w 2502734"/>
                  <a:gd name="connsiteY6" fmla="*/ 430218 h 2050964"/>
                  <a:gd name="connsiteX7" fmla="*/ 459840 w 2502734"/>
                  <a:gd name="connsiteY7" fmla="*/ 765674 h 2050964"/>
                  <a:gd name="connsiteX8" fmla="*/ 459840 w 2502734"/>
                  <a:gd name="connsiteY8" fmla="*/ 765674 h 2050964"/>
                  <a:gd name="connsiteX9" fmla="*/ 324149 w 2502734"/>
                  <a:gd name="connsiteY9" fmla="*/ 901365 h 2050964"/>
                  <a:gd name="connsiteX10" fmla="*/ 22615 w 2502734"/>
                  <a:gd name="connsiteY10" fmla="*/ 1202899 h 2050964"/>
                  <a:gd name="connsiteX11" fmla="*/ 0 w 2502734"/>
                  <a:gd name="connsiteY11" fmla="*/ 1255668 h 2050964"/>
                  <a:gd name="connsiteX12" fmla="*/ 22615 w 2502734"/>
                  <a:gd name="connsiteY12" fmla="*/ 1308436 h 2050964"/>
                  <a:gd name="connsiteX13" fmla="*/ 742528 w 2502734"/>
                  <a:gd name="connsiteY13" fmla="*/ 2028349 h 2050964"/>
                  <a:gd name="connsiteX14" fmla="*/ 795297 w 2502734"/>
                  <a:gd name="connsiteY14" fmla="*/ 2050964 h 2050964"/>
                  <a:gd name="connsiteX15" fmla="*/ 848065 w 2502734"/>
                  <a:gd name="connsiteY15" fmla="*/ 2028349 h 2050964"/>
                  <a:gd name="connsiteX16" fmla="*/ 979986 w 2502734"/>
                  <a:gd name="connsiteY16" fmla="*/ 1896428 h 2050964"/>
                  <a:gd name="connsiteX17" fmla="*/ 2351967 w 2502734"/>
                  <a:gd name="connsiteY17" fmla="*/ 1738122 h 2050964"/>
                  <a:gd name="connsiteX18" fmla="*/ 2351967 w 2502734"/>
                  <a:gd name="connsiteY18" fmla="*/ 1809737 h 2050964"/>
                  <a:gd name="connsiteX19" fmla="*/ 2427351 w 2502734"/>
                  <a:gd name="connsiteY19" fmla="*/ 1885120 h 2050964"/>
                  <a:gd name="connsiteX20" fmla="*/ 2502734 w 2502734"/>
                  <a:gd name="connsiteY20" fmla="*/ 1809737 h 2050964"/>
                  <a:gd name="connsiteX21" fmla="*/ 2502734 w 2502734"/>
                  <a:gd name="connsiteY21" fmla="*/ 1485588 h 2050964"/>
                  <a:gd name="connsiteX22" fmla="*/ 2427351 w 2502734"/>
                  <a:gd name="connsiteY22" fmla="*/ 1410204 h 2050964"/>
                  <a:gd name="connsiteX23" fmla="*/ 2351967 w 2502734"/>
                  <a:gd name="connsiteY23" fmla="*/ 1485588 h 2050964"/>
                  <a:gd name="connsiteX24" fmla="*/ 2348198 w 2502734"/>
                  <a:gd name="connsiteY24" fmla="*/ 1572279 h 2050964"/>
                  <a:gd name="connsiteX25" fmla="*/ 1304136 w 2502734"/>
                  <a:gd name="connsiteY25" fmla="*/ 1572279 h 2050964"/>
                  <a:gd name="connsiteX26" fmla="*/ 1624516 w 2502734"/>
                  <a:gd name="connsiteY26" fmla="*/ 1251898 h 2050964"/>
                  <a:gd name="connsiteX27" fmla="*/ 1635823 w 2502734"/>
                  <a:gd name="connsiteY27" fmla="*/ 1236822 h 2050964"/>
                  <a:gd name="connsiteX28" fmla="*/ 1571747 w 2502734"/>
                  <a:gd name="connsiteY28" fmla="*/ 200298 h 2050964"/>
                  <a:gd name="connsiteX29" fmla="*/ 531454 w 2502734"/>
                  <a:gd name="connsiteY29" fmla="*/ 215374 h 2050964"/>
                  <a:gd name="connsiteX30" fmla="*/ 324149 w 2502734"/>
                  <a:gd name="connsiteY30" fmla="*/ 901365 h 205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02734" h="2050964">
                    <a:moveTo>
                      <a:pt x="459840" y="765674"/>
                    </a:moveTo>
                    <a:cubicBezTo>
                      <a:pt x="452301" y="501832"/>
                      <a:pt x="614376" y="268143"/>
                      <a:pt x="859373" y="177683"/>
                    </a:cubicBezTo>
                    <a:cubicBezTo>
                      <a:pt x="1104369" y="90992"/>
                      <a:pt x="1379519" y="170144"/>
                      <a:pt x="1537825" y="377449"/>
                    </a:cubicBezTo>
                    <a:cubicBezTo>
                      <a:pt x="1696130" y="584754"/>
                      <a:pt x="1707438" y="871211"/>
                      <a:pt x="1556671" y="1086055"/>
                    </a:cubicBezTo>
                    <a:lnTo>
                      <a:pt x="904603" y="430218"/>
                    </a:lnTo>
                    <a:cubicBezTo>
                      <a:pt x="889526" y="415141"/>
                      <a:pt x="870680" y="407603"/>
                      <a:pt x="851834" y="407603"/>
                    </a:cubicBezTo>
                    <a:cubicBezTo>
                      <a:pt x="832988" y="407603"/>
                      <a:pt x="814142" y="415141"/>
                      <a:pt x="799066" y="430218"/>
                    </a:cubicBezTo>
                    <a:lnTo>
                      <a:pt x="459840" y="765674"/>
                    </a:lnTo>
                    <a:lnTo>
                      <a:pt x="459840" y="765674"/>
                    </a:lnTo>
                    <a:close/>
                    <a:moveTo>
                      <a:pt x="324149" y="901365"/>
                    </a:moveTo>
                    <a:lnTo>
                      <a:pt x="22615" y="1202899"/>
                    </a:lnTo>
                    <a:cubicBezTo>
                      <a:pt x="7538" y="1217976"/>
                      <a:pt x="0" y="1236822"/>
                      <a:pt x="0" y="1255668"/>
                    </a:cubicBezTo>
                    <a:cubicBezTo>
                      <a:pt x="0" y="1274513"/>
                      <a:pt x="7538" y="1293359"/>
                      <a:pt x="22615" y="1308436"/>
                    </a:cubicBezTo>
                    <a:lnTo>
                      <a:pt x="742528" y="2028349"/>
                    </a:lnTo>
                    <a:cubicBezTo>
                      <a:pt x="757605" y="2043426"/>
                      <a:pt x="776451" y="2050964"/>
                      <a:pt x="795297" y="2050964"/>
                    </a:cubicBezTo>
                    <a:cubicBezTo>
                      <a:pt x="814142" y="2050964"/>
                      <a:pt x="832988" y="2043426"/>
                      <a:pt x="848065" y="2028349"/>
                    </a:cubicBezTo>
                    <a:lnTo>
                      <a:pt x="979986" y="1896428"/>
                    </a:lnTo>
                    <a:lnTo>
                      <a:pt x="2351967" y="1738122"/>
                    </a:lnTo>
                    <a:lnTo>
                      <a:pt x="2351967" y="1809737"/>
                    </a:lnTo>
                    <a:cubicBezTo>
                      <a:pt x="2351967" y="1851198"/>
                      <a:pt x="2385890" y="1885120"/>
                      <a:pt x="2427351" y="1885120"/>
                    </a:cubicBezTo>
                    <a:cubicBezTo>
                      <a:pt x="2468812" y="1885120"/>
                      <a:pt x="2502734" y="1851198"/>
                      <a:pt x="2502734" y="1809737"/>
                    </a:cubicBezTo>
                    <a:lnTo>
                      <a:pt x="2502734" y="1485588"/>
                    </a:lnTo>
                    <a:cubicBezTo>
                      <a:pt x="2502734" y="1444126"/>
                      <a:pt x="2468812" y="1410204"/>
                      <a:pt x="2427351" y="1410204"/>
                    </a:cubicBezTo>
                    <a:cubicBezTo>
                      <a:pt x="2385890" y="1410204"/>
                      <a:pt x="2351967" y="1444126"/>
                      <a:pt x="2351967" y="1485588"/>
                    </a:cubicBezTo>
                    <a:lnTo>
                      <a:pt x="2348198" y="1572279"/>
                    </a:lnTo>
                    <a:lnTo>
                      <a:pt x="1304136" y="1572279"/>
                    </a:lnTo>
                    <a:lnTo>
                      <a:pt x="1624516" y="1251898"/>
                    </a:lnTo>
                    <a:cubicBezTo>
                      <a:pt x="1628285" y="1248129"/>
                      <a:pt x="1632054" y="1240591"/>
                      <a:pt x="1635823" y="1236822"/>
                    </a:cubicBezTo>
                    <a:cubicBezTo>
                      <a:pt x="1895897" y="927749"/>
                      <a:pt x="1865743" y="471679"/>
                      <a:pt x="1571747" y="200298"/>
                    </a:cubicBezTo>
                    <a:cubicBezTo>
                      <a:pt x="1277751" y="-71083"/>
                      <a:pt x="817912" y="-67314"/>
                      <a:pt x="531454" y="215374"/>
                    </a:cubicBezTo>
                    <a:cubicBezTo>
                      <a:pt x="350534" y="396295"/>
                      <a:pt x="275150" y="652599"/>
                      <a:pt x="324149" y="9013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76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5C41C039-C512-1B22-78FA-420CC3459573}"/>
                </a:ext>
              </a:extLst>
            </p:cNvPr>
            <p:cNvSpPr/>
            <p:nvPr/>
          </p:nvSpPr>
          <p:spPr>
            <a:xfrm>
              <a:off x="4099351" y="1228018"/>
              <a:ext cx="335743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362850EF-B7A5-BE3E-0911-81BEF2476094}"/>
                </a:ext>
              </a:extLst>
            </p:cNvPr>
            <p:cNvSpPr/>
            <p:nvPr/>
          </p:nvSpPr>
          <p:spPr>
            <a:xfrm>
              <a:off x="4596288" y="1228018"/>
              <a:ext cx="335743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5E4E9FBE-48B6-964D-EA0E-F05413A8D9CB}"/>
                </a:ext>
              </a:extLst>
            </p:cNvPr>
            <p:cNvSpPr/>
            <p:nvPr/>
          </p:nvSpPr>
          <p:spPr>
            <a:xfrm>
              <a:off x="4041546" y="1733791"/>
              <a:ext cx="335743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0092B4CD-6EF8-0123-8216-8E4257E04B6E}"/>
              </a:ext>
            </a:extLst>
          </p:cNvPr>
          <p:cNvSpPr/>
          <p:nvPr/>
        </p:nvSpPr>
        <p:spPr>
          <a:xfrm rot="16200000">
            <a:off x="4994252" y="2448084"/>
            <a:ext cx="957445" cy="1108021"/>
          </a:xfrm>
          <a:custGeom>
            <a:avLst/>
            <a:gdLst>
              <a:gd name="connsiteX0" fmla="*/ 0 w 1016000"/>
              <a:gd name="connsiteY0" fmla="*/ 0 h 1838960"/>
              <a:gd name="connsiteX1" fmla="*/ 751840 w 1016000"/>
              <a:gd name="connsiteY1" fmla="*/ 843280 h 1838960"/>
              <a:gd name="connsiteX2" fmla="*/ 1016000 w 1016000"/>
              <a:gd name="connsiteY2" fmla="*/ 1838960 h 183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0" h="1838960">
                <a:moveTo>
                  <a:pt x="0" y="0"/>
                </a:moveTo>
                <a:cubicBezTo>
                  <a:pt x="291253" y="268393"/>
                  <a:pt x="582507" y="536787"/>
                  <a:pt x="751840" y="843280"/>
                </a:cubicBezTo>
                <a:cubicBezTo>
                  <a:pt x="921173" y="1149773"/>
                  <a:pt x="968587" y="1591733"/>
                  <a:pt x="1016000" y="1838960"/>
                </a:cubicBezTo>
              </a:path>
            </a:pathLst>
          </a:custGeom>
          <a:noFill/>
          <a:ln w="57150">
            <a:solidFill>
              <a:schemeClr val="accent4">
                <a:lumMod val="60000"/>
                <a:lumOff val="40000"/>
              </a:schemeClr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51AE8CE-67FA-85C7-B691-CFB9A77A1DBE}"/>
              </a:ext>
            </a:extLst>
          </p:cNvPr>
          <p:cNvSpPr/>
          <p:nvPr/>
        </p:nvSpPr>
        <p:spPr>
          <a:xfrm rot="16200000">
            <a:off x="5221138" y="2686329"/>
            <a:ext cx="957445" cy="1108021"/>
          </a:xfrm>
          <a:custGeom>
            <a:avLst/>
            <a:gdLst>
              <a:gd name="connsiteX0" fmla="*/ 0 w 1016000"/>
              <a:gd name="connsiteY0" fmla="*/ 0 h 1838960"/>
              <a:gd name="connsiteX1" fmla="*/ 751840 w 1016000"/>
              <a:gd name="connsiteY1" fmla="*/ 843280 h 1838960"/>
              <a:gd name="connsiteX2" fmla="*/ 1016000 w 1016000"/>
              <a:gd name="connsiteY2" fmla="*/ 1838960 h 183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0" h="1838960">
                <a:moveTo>
                  <a:pt x="0" y="0"/>
                </a:moveTo>
                <a:cubicBezTo>
                  <a:pt x="291253" y="268393"/>
                  <a:pt x="582507" y="536787"/>
                  <a:pt x="751840" y="843280"/>
                </a:cubicBezTo>
                <a:cubicBezTo>
                  <a:pt x="921173" y="1149773"/>
                  <a:pt x="968587" y="1591733"/>
                  <a:pt x="1016000" y="1838960"/>
                </a:cubicBezTo>
              </a:path>
            </a:pathLst>
          </a:custGeom>
          <a:noFill/>
          <a:ln w="57150">
            <a:solidFill>
              <a:schemeClr val="accent4">
                <a:lumMod val="60000"/>
                <a:lumOff val="40000"/>
              </a:schemeClr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002DF98E-45E4-804A-9F15-4C0CE237E4FD}"/>
              </a:ext>
            </a:extLst>
          </p:cNvPr>
          <p:cNvSpPr/>
          <p:nvPr/>
        </p:nvSpPr>
        <p:spPr>
          <a:xfrm rot="16200000">
            <a:off x="5479752" y="2820246"/>
            <a:ext cx="957445" cy="1108021"/>
          </a:xfrm>
          <a:custGeom>
            <a:avLst/>
            <a:gdLst>
              <a:gd name="connsiteX0" fmla="*/ 0 w 1016000"/>
              <a:gd name="connsiteY0" fmla="*/ 0 h 1838960"/>
              <a:gd name="connsiteX1" fmla="*/ 751840 w 1016000"/>
              <a:gd name="connsiteY1" fmla="*/ 843280 h 1838960"/>
              <a:gd name="connsiteX2" fmla="*/ 1016000 w 1016000"/>
              <a:gd name="connsiteY2" fmla="*/ 1838960 h 183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0" h="1838960">
                <a:moveTo>
                  <a:pt x="0" y="0"/>
                </a:moveTo>
                <a:cubicBezTo>
                  <a:pt x="291253" y="268393"/>
                  <a:pt x="582507" y="536787"/>
                  <a:pt x="751840" y="843280"/>
                </a:cubicBezTo>
                <a:cubicBezTo>
                  <a:pt x="921173" y="1149773"/>
                  <a:pt x="968587" y="1591733"/>
                  <a:pt x="1016000" y="1838960"/>
                </a:cubicBezTo>
              </a:path>
            </a:pathLst>
          </a:custGeom>
          <a:noFill/>
          <a:ln w="57150">
            <a:solidFill>
              <a:schemeClr val="accent4">
                <a:lumMod val="60000"/>
                <a:lumOff val="40000"/>
              </a:schemeClr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9E43FEFA-69A1-F4D8-BC78-406169DBB552}"/>
              </a:ext>
            </a:extLst>
          </p:cNvPr>
          <p:cNvGrpSpPr/>
          <p:nvPr/>
        </p:nvGrpSpPr>
        <p:grpSpPr>
          <a:xfrm>
            <a:off x="3601676" y="783771"/>
            <a:ext cx="935633" cy="3237396"/>
            <a:chOff x="376095" y="239011"/>
            <a:chExt cx="935633" cy="6121769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A4DFB8E0-B9E8-0E8F-FF2E-708FB6BAC9C1}"/>
                </a:ext>
              </a:extLst>
            </p:cNvPr>
            <p:cNvSpPr txBox="1"/>
            <p:nvPr/>
          </p:nvSpPr>
          <p:spPr>
            <a:xfrm>
              <a:off x="458101" y="6083782"/>
              <a:ext cx="571500" cy="276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0</a:t>
              </a:r>
            </a:p>
          </p:txBody>
        </p: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5313A529-BFF9-0E1F-E237-34B6AA9A819D}"/>
                </a:ext>
              </a:extLst>
            </p:cNvPr>
            <p:cNvCxnSpPr>
              <a:cxnSpLocks/>
            </p:cNvCxnSpPr>
            <p:nvPr/>
          </p:nvCxnSpPr>
          <p:spPr>
            <a:xfrm>
              <a:off x="1088571" y="527409"/>
              <a:ext cx="0" cy="5803182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9DB3CD-ECA3-F3D9-F653-092A4AF963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87185" y="52740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AF4446AD-55E7-9F96-EE25-2A19A07CD8A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87185" y="3423294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229A76CD-DA87-2FFA-E2ED-5347B8BB3633}"/>
                </a:ext>
              </a:extLst>
            </p:cNvPr>
            <p:cNvSpPr txBox="1"/>
            <p:nvPr/>
          </p:nvSpPr>
          <p:spPr>
            <a:xfrm>
              <a:off x="480895" y="5047439"/>
              <a:ext cx="571500" cy="5237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GB" sz="1200" dirty="0"/>
            </a:p>
          </p:txBody>
        </p: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507A9940-C07F-6D18-BA1E-90EEFA50DE0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6299" y="631918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3D460A7B-924E-E277-1FCE-B15059B8C636}"/>
                </a:ext>
              </a:extLst>
            </p:cNvPr>
            <p:cNvSpPr txBox="1"/>
            <p:nvPr/>
          </p:nvSpPr>
          <p:spPr>
            <a:xfrm>
              <a:off x="387107" y="3161396"/>
              <a:ext cx="571500" cy="5237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500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8EE21D8F-5E98-6907-0376-671A6CEB3ABE}"/>
                </a:ext>
              </a:extLst>
            </p:cNvPr>
            <p:cNvSpPr txBox="1"/>
            <p:nvPr/>
          </p:nvSpPr>
          <p:spPr>
            <a:xfrm>
              <a:off x="376095" y="239011"/>
              <a:ext cx="571500" cy="5237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1000</a:t>
              </a:r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434339D7-EA17-3724-D216-52B356198905}"/>
              </a:ext>
            </a:extLst>
          </p:cNvPr>
          <p:cNvSpPr txBox="1"/>
          <p:nvPr/>
        </p:nvSpPr>
        <p:spPr>
          <a:xfrm rot="16200000">
            <a:off x="2477379" y="2380376"/>
            <a:ext cx="14254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Centimetres</a:t>
            </a:r>
          </a:p>
        </p:txBody>
      </p:sp>
    </p:spTree>
    <p:extLst>
      <p:ext uri="{BB962C8B-B14F-4D97-AF65-F5344CB8AC3E}">
        <p14:creationId xmlns:p14="http://schemas.microsoft.com/office/powerpoint/2010/main" val="16581915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6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96296E-6 L -4.79167E-6 -0.09514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7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21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34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50"/>
                            </p:stCondLst>
                            <p:childTnLst>
                              <p:par>
                                <p:cTn id="4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0.0169 L -4.79167E-6 -0.2669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50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22" presetClass="exit" presetSubtype="4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2" presetClass="exit" presetSubtype="4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2" presetClass="exit" presetSubtype="4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3000000">
                                      <p:cBhvr>
                                        <p:cTn id="63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4" presetID="22" presetClass="entr" presetSubtype="2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2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4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50"/>
                            </p:stCondLst>
                            <p:childTnLst>
                              <p:par>
                                <p:cTn id="74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0.09514 L -4.79167E-6 -0.34514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000000">
                                      <p:cBhvr>
                                        <p:cTn id="79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0" presetID="22" presetClass="exit" presetSubtype="4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2" presetClass="exit" presetSubtype="4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22" presetClass="exit" presetSubtype="4" fill="hold" grpId="5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59" grpId="1" animBg="1"/>
      <p:bldP spid="59" grpId="2" animBg="1"/>
      <p:bldP spid="59" grpId="3" animBg="1"/>
      <p:bldP spid="59" grpId="4" animBg="1"/>
      <p:bldP spid="59" grpId="5" animBg="1"/>
      <p:bldP spid="60" grpId="0" animBg="1"/>
      <p:bldP spid="60" grpId="1" animBg="1"/>
      <p:bldP spid="60" grpId="2" animBg="1"/>
      <p:bldP spid="60" grpId="3" animBg="1"/>
      <p:bldP spid="60" grpId="4" animBg="1"/>
      <p:bldP spid="60" grpId="5" animBg="1"/>
      <p:bldP spid="61" grpId="0" animBg="1"/>
      <p:bldP spid="61" grpId="1" animBg="1"/>
      <p:bldP spid="61" grpId="2" animBg="1"/>
      <p:bldP spid="61" grpId="3" animBg="1"/>
      <p:bldP spid="61" grpId="4" animBg="1"/>
      <p:bldP spid="61" grpId="5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3898451-E12F-21D1-9C17-B8D6EE4F836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CED6AA6-31F6-FB7B-BAFB-DBB9CF5BF792}"/>
              </a:ext>
            </a:extLst>
          </p:cNvPr>
          <p:cNvSpPr txBox="1"/>
          <p:nvPr/>
        </p:nvSpPr>
        <p:spPr>
          <a:xfrm>
            <a:off x="9301875" y="1383582"/>
            <a:ext cx="18467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number?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32AE448-F22A-EF3E-045E-0534F36E5E7C}"/>
              </a:ext>
            </a:extLst>
          </p:cNvPr>
          <p:cNvCxnSpPr>
            <a:cxnSpLocks/>
          </p:cNvCxnSpPr>
          <p:nvPr/>
        </p:nvCxnSpPr>
        <p:spPr>
          <a:xfrm flipV="1">
            <a:off x="853518" y="4726880"/>
            <a:ext cx="288000" cy="28800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AC09011-C317-25BD-6229-15196C794DF9}"/>
              </a:ext>
            </a:extLst>
          </p:cNvPr>
          <p:cNvCxnSpPr>
            <a:cxnSpLocks/>
          </p:cNvCxnSpPr>
          <p:nvPr/>
        </p:nvCxnSpPr>
        <p:spPr>
          <a:xfrm flipH="1" flipV="1">
            <a:off x="3912405" y="4682711"/>
            <a:ext cx="288000" cy="28800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069B901-3374-AC31-4335-7EE762943E0C}"/>
              </a:ext>
            </a:extLst>
          </p:cNvPr>
          <p:cNvCxnSpPr>
            <a:cxnSpLocks/>
          </p:cNvCxnSpPr>
          <p:nvPr/>
        </p:nvCxnSpPr>
        <p:spPr>
          <a:xfrm flipV="1">
            <a:off x="2556318" y="970222"/>
            <a:ext cx="0" cy="39468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49" name="Group 48">
            <a:extLst>
              <a:ext uri="{FF2B5EF4-FFF2-40B4-BE49-F238E27FC236}">
                <a16:creationId xmlns:a16="http://schemas.microsoft.com/office/drawing/2014/main" id="{03182B35-956D-5A9B-1160-6D5AB0B8B725}"/>
              </a:ext>
            </a:extLst>
          </p:cNvPr>
          <p:cNvGrpSpPr/>
          <p:nvPr/>
        </p:nvGrpSpPr>
        <p:grpSpPr>
          <a:xfrm>
            <a:off x="396318" y="1167565"/>
            <a:ext cx="4320000" cy="4320000"/>
            <a:chOff x="3450771" y="1491656"/>
            <a:chExt cx="4320000" cy="432000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1C491BE-8C25-1517-E860-BFE6E8C7CB64}"/>
                </a:ext>
              </a:extLst>
            </p:cNvPr>
            <p:cNvSpPr/>
            <p:nvPr/>
          </p:nvSpPr>
          <p:spPr>
            <a:xfrm>
              <a:off x="3450771" y="1491656"/>
              <a:ext cx="4320000" cy="4320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4455C4B2-600E-F463-5AD2-FBBC86587C2B}"/>
                </a:ext>
              </a:extLst>
            </p:cNvPr>
            <p:cNvSpPr/>
            <p:nvPr/>
          </p:nvSpPr>
          <p:spPr>
            <a:xfrm>
              <a:off x="5556771" y="3597656"/>
              <a:ext cx="108000" cy="108000"/>
            </a:xfrm>
            <a:prstGeom prst="ellipse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28" name="Straight Arrow Connector 27">
              <a:extLst>
                <a:ext uri="{FF2B5EF4-FFF2-40B4-BE49-F238E27FC236}">
                  <a16:creationId xmlns:a16="http://schemas.microsoft.com/office/drawing/2014/main" id="{08D1245E-E8BC-2C4A-BC7F-A61F66E07E8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376057" y="3651226"/>
              <a:ext cx="1223828" cy="118203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DF540CF2-ECA5-B686-E995-BAF6435AB4C3}"/>
              </a:ext>
            </a:extLst>
          </p:cNvPr>
          <p:cNvSpPr txBox="1"/>
          <p:nvPr/>
        </p:nvSpPr>
        <p:spPr>
          <a:xfrm>
            <a:off x="344701" y="5086623"/>
            <a:ext cx="7072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0g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6772D1A-D40E-671B-CCD9-1054AACE83CD}"/>
              </a:ext>
            </a:extLst>
          </p:cNvPr>
          <p:cNvSpPr txBox="1"/>
          <p:nvPr/>
        </p:nvSpPr>
        <p:spPr>
          <a:xfrm>
            <a:off x="3441032" y="5086623"/>
            <a:ext cx="154940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1000g</a:t>
            </a:r>
          </a:p>
        </p:txBody>
      </p:sp>
      <p:cxnSp>
        <p:nvCxnSpPr>
          <p:cNvPr id="451" name="Straight Connector 450">
            <a:extLst>
              <a:ext uri="{FF2B5EF4-FFF2-40B4-BE49-F238E27FC236}">
                <a16:creationId xmlns:a16="http://schemas.microsoft.com/office/drawing/2014/main" id="{1891CEEF-E15B-F883-4507-4DCFE5395F88}"/>
              </a:ext>
            </a:extLst>
          </p:cNvPr>
          <p:cNvCxnSpPr>
            <a:cxnSpLocks/>
          </p:cNvCxnSpPr>
          <p:nvPr/>
        </p:nvCxnSpPr>
        <p:spPr>
          <a:xfrm flipV="1">
            <a:off x="5700566" y="4726880"/>
            <a:ext cx="288000" cy="28800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2" name="Straight Connector 451">
            <a:extLst>
              <a:ext uri="{FF2B5EF4-FFF2-40B4-BE49-F238E27FC236}">
                <a16:creationId xmlns:a16="http://schemas.microsoft.com/office/drawing/2014/main" id="{79454A64-214B-5A34-BB14-BEAE54B17E47}"/>
              </a:ext>
            </a:extLst>
          </p:cNvPr>
          <p:cNvCxnSpPr>
            <a:cxnSpLocks/>
          </p:cNvCxnSpPr>
          <p:nvPr/>
        </p:nvCxnSpPr>
        <p:spPr>
          <a:xfrm flipH="1" flipV="1">
            <a:off x="8759453" y="4682711"/>
            <a:ext cx="288000" cy="28800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3" name="Straight Connector 452">
            <a:extLst>
              <a:ext uri="{FF2B5EF4-FFF2-40B4-BE49-F238E27FC236}">
                <a16:creationId xmlns:a16="http://schemas.microsoft.com/office/drawing/2014/main" id="{329378C3-A5E7-5A6E-2322-5C69696032CF}"/>
              </a:ext>
            </a:extLst>
          </p:cNvPr>
          <p:cNvCxnSpPr>
            <a:cxnSpLocks/>
          </p:cNvCxnSpPr>
          <p:nvPr/>
        </p:nvCxnSpPr>
        <p:spPr>
          <a:xfrm flipV="1">
            <a:off x="7403366" y="970222"/>
            <a:ext cx="0" cy="39468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68456368-6220-5215-AC43-1B44109A860D}"/>
              </a:ext>
            </a:extLst>
          </p:cNvPr>
          <p:cNvGrpSpPr/>
          <p:nvPr/>
        </p:nvGrpSpPr>
        <p:grpSpPr>
          <a:xfrm>
            <a:off x="5243366" y="1167565"/>
            <a:ext cx="4320000" cy="4320000"/>
            <a:chOff x="3450771" y="1491656"/>
            <a:chExt cx="4320000" cy="4320000"/>
          </a:xfrm>
        </p:grpSpPr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F1A93051-0774-A0B2-E5FD-85DF75D99EB8}"/>
                </a:ext>
              </a:extLst>
            </p:cNvPr>
            <p:cNvSpPr/>
            <p:nvPr/>
          </p:nvSpPr>
          <p:spPr>
            <a:xfrm>
              <a:off x="3450771" y="1491656"/>
              <a:ext cx="4320000" cy="4320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AF10A2E4-D15B-09ED-963D-6065434C2446}"/>
                </a:ext>
              </a:extLst>
            </p:cNvPr>
            <p:cNvSpPr/>
            <p:nvPr/>
          </p:nvSpPr>
          <p:spPr>
            <a:xfrm>
              <a:off x="5556771" y="3597656"/>
              <a:ext cx="108000" cy="108000"/>
            </a:xfrm>
            <a:prstGeom prst="ellipse">
              <a:avLst/>
            </a:prstGeom>
          </p:spPr>
          <p:style>
            <a:lnRef idx="2">
              <a:schemeClr val="dk1">
                <a:shade val="15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457" name="Straight Arrow Connector 456">
              <a:extLst>
                <a:ext uri="{FF2B5EF4-FFF2-40B4-BE49-F238E27FC236}">
                  <a16:creationId xmlns:a16="http://schemas.microsoft.com/office/drawing/2014/main" id="{0DC5FB2B-D71D-780C-119C-1121CF73F92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376057" y="3651226"/>
              <a:ext cx="1223828" cy="118203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458" name="TextBox 457">
            <a:extLst>
              <a:ext uri="{FF2B5EF4-FFF2-40B4-BE49-F238E27FC236}">
                <a16:creationId xmlns:a16="http://schemas.microsoft.com/office/drawing/2014/main" id="{2B19F700-E466-C4D7-AA35-BC073F852815}"/>
              </a:ext>
            </a:extLst>
          </p:cNvPr>
          <p:cNvSpPr txBox="1"/>
          <p:nvPr/>
        </p:nvSpPr>
        <p:spPr>
          <a:xfrm>
            <a:off x="5191749" y="5086623"/>
            <a:ext cx="7072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0g</a:t>
            </a: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1E8CB274-FF15-26BF-A1BB-BB780FBD8C20}"/>
              </a:ext>
            </a:extLst>
          </p:cNvPr>
          <p:cNvSpPr txBox="1"/>
          <p:nvPr/>
        </p:nvSpPr>
        <p:spPr>
          <a:xfrm>
            <a:off x="8856121" y="5086623"/>
            <a:ext cx="1549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1000g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71424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6" dur="3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00">
                                      <p:cBhvr>
                                        <p:cTn id="10" dur="30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3898451-E12F-21D1-9C17-B8D6EE4F836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CED6AA6-31F6-FB7B-BAFB-DBB9CF5BF792}"/>
              </a:ext>
            </a:extLst>
          </p:cNvPr>
          <p:cNvSpPr txBox="1"/>
          <p:nvPr/>
        </p:nvSpPr>
        <p:spPr>
          <a:xfrm>
            <a:off x="9301875" y="1383582"/>
            <a:ext cx="18467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number?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8B342D5-F462-1B5E-BC46-4C8281E1DD93}"/>
              </a:ext>
            </a:extLst>
          </p:cNvPr>
          <p:cNvGraphicFramePr/>
          <p:nvPr/>
        </p:nvGraphicFramePr>
        <p:xfrm>
          <a:off x="294640" y="1426166"/>
          <a:ext cx="11897360" cy="4947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25CD40C2-2513-8F7D-8C18-343362B945EB}"/>
              </a:ext>
            </a:extLst>
          </p:cNvPr>
          <p:cNvGrpSpPr/>
          <p:nvPr/>
        </p:nvGrpSpPr>
        <p:grpSpPr>
          <a:xfrm rot="16200000">
            <a:off x="5592445" y="1534653"/>
            <a:ext cx="873760" cy="4730952"/>
            <a:chOff x="5847076" y="1063524"/>
            <a:chExt cx="873760" cy="473095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1CA7DEB-733C-47EC-B78B-5354920FD889}"/>
                </a:ext>
              </a:extLst>
            </p:cNvPr>
            <p:cNvGrpSpPr/>
            <p:nvPr/>
          </p:nvGrpSpPr>
          <p:grpSpPr>
            <a:xfrm>
              <a:off x="5953757" y="1063524"/>
              <a:ext cx="660401" cy="4730952"/>
              <a:chOff x="5943599" y="1219200"/>
              <a:chExt cx="680721" cy="5117032"/>
            </a:xfrm>
          </p:grpSpPr>
          <p:sp>
            <p:nvSpPr>
              <p:cNvPr id="6" name="Isosceles Triangle 5">
                <a:extLst>
                  <a:ext uri="{FF2B5EF4-FFF2-40B4-BE49-F238E27FC236}">
                    <a16:creationId xmlns:a16="http://schemas.microsoft.com/office/drawing/2014/main" id="{925D245A-FDD0-18A2-5401-4B3E4F5CFAE7}"/>
                  </a:ext>
                </a:extLst>
              </p:cNvPr>
              <p:cNvSpPr/>
              <p:nvPr/>
            </p:nvSpPr>
            <p:spPr>
              <a:xfrm>
                <a:off x="5943600" y="1219200"/>
                <a:ext cx="680720" cy="2558516"/>
              </a:xfrm>
              <a:prstGeom prst="triangle">
                <a:avLst/>
              </a:prstGeom>
              <a:solidFill>
                <a:schemeClr val="accent1">
                  <a:lumMod val="5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" name="Isosceles Triangle 8">
                <a:extLst>
                  <a:ext uri="{FF2B5EF4-FFF2-40B4-BE49-F238E27FC236}">
                    <a16:creationId xmlns:a16="http://schemas.microsoft.com/office/drawing/2014/main" id="{BCA07A09-0520-466B-4685-D8F995CB257F}"/>
                  </a:ext>
                </a:extLst>
              </p:cNvPr>
              <p:cNvSpPr/>
              <p:nvPr/>
            </p:nvSpPr>
            <p:spPr>
              <a:xfrm rot="10800000">
                <a:off x="5943599" y="3777716"/>
                <a:ext cx="680720" cy="2558516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CD23CF24-C892-0362-7DF6-FCD93D9C0B83}"/>
                </a:ext>
              </a:extLst>
            </p:cNvPr>
            <p:cNvSpPr/>
            <p:nvPr/>
          </p:nvSpPr>
          <p:spPr>
            <a:xfrm>
              <a:off x="5847076" y="2927884"/>
              <a:ext cx="873760" cy="873760"/>
            </a:xfrm>
            <a:prstGeom prst="ellipse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B18BBBBD-D563-9192-53E8-194AAF8FCDAC}"/>
              </a:ext>
            </a:extLst>
          </p:cNvPr>
          <p:cNvSpPr txBox="1"/>
          <p:nvPr/>
        </p:nvSpPr>
        <p:spPr>
          <a:xfrm>
            <a:off x="8394801" y="3629120"/>
            <a:ext cx="12811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i="1" dirty="0"/>
              <a:t>1000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FC36BD-56DA-EA7C-B121-2B14E5D5CEDB}"/>
              </a:ext>
            </a:extLst>
          </p:cNvPr>
          <p:cNvSpPr txBox="1"/>
          <p:nvPr/>
        </p:nvSpPr>
        <p:spPr>
          <a:xfrm>
            <a:off x="3128089" y="3546183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0</a:t>
            </a:r>
            <a:endParaRPr lang="en-GB" sz="4000" i="1" dirty="0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982AF642-D2B5-13C1-AE4F-B87BB862A487}"/>
              </a:ext>
            </a:extLst>
          </p:cNvPr>
          <p:cNvCxnSpPr/>
          <p:nvPr/>
        </p:nvCxnSpPr>
        <p:spPr>
          <a:xfrm>
            <a:off x="5979696" y="1155032"/>
            <a:ext cx="0" cy="457200"/>
          </a:xfrm>
          <a:prstGeom prst="line">
            <a:avLst/>
          </a:prstGeom>
          <a:ln w="76200">
            <a:solidFill>
              <a:schemeClr val="dk1">
                <a:alpha val="30000"/>
              </a:schemeClr>
            </a:solidFill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1518805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3240000">
                                      <p:cBhvr>
                                        <p:cTn id="1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">
                                      <p:cBhvr>
                                        <p:cTn id="1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3240000">
                                      <p:cBhvr>
                                        <p:cTn id="1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9720000">
                                      <p:cBhvr>
                                        <p:cTn id="2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ill">
            <a:extLst>
              <a:ext uri="{FF2B5EF4-FFF2-40B4-BE49-F238E27FC236}">
                <a16:creationId xmlns:a16="http://schemas.microsoft.com/office/drawing/2014/main" id="{6CA10688-5B3A-F2B8-C246-BCDF8EE261EC}"/>
              </a:ext>
            </a:extLst>
          </p:cNvPr>
          <p:cNvSpPr/>
          <p:nvPr/>
        </p:nvSpPr>
        <p:spPr>
          <a:xfrm>
            <a:off x="1295981" y="4310316"/>
            <a:ext cx="1262742" cy="1719209"/>
          </a:xfrm>
          <a:prstGeom prst="rect">
            <a:avLst/>
          </a:prstGeom>
          <a:gradFill flip="none" rotWithShape="1">
            <a:gsLst>
              <a:gs pos="0">
                <a:srgbClr val="FFFF11"/>
              </a:gs>
              <a:gs pos="14000">
                <a:srgbClr val="FFFFA3"/>
              </a:gs>
              <a:gs pos="25000">
                <a:srgbClr val="FFFF11"/>
              </a:gs>
              <a:gs pos="75000">
                <a:srgbClr val="FFFF3F"/>
              </a:gs>
              <a:gs pos="91000">
                <a:srgbClr val="FFFFFF"/>
              </a:gs>
              <a:gs pos="100000">
                <a:srgbClr val="FFFF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31148D0-4EDF-5434-ECCF-E42C6E12075A}"/>
              </a:ext>
            </a:extLst>
          </p:cNvPr>
          <p:cNvSpPr/>
          <p:nvPr/>
        </p:nvSpPr>
        <p:spPr>
          <a:xfrm>
            <a:off x="12959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53810B5-E8CA-74DE-0DDF-8C403C227C11}"/>
              </a:ext>
            </a:extLst>
          </p:cNvPr>
          <p:cNvSpPr/>
          <p:nvPr/>
        </p:nvSpPr>
        <p:spPr>
          <a:xfrm>
            <a:off x="12959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CD80A51-CDAB-9A59-6E5C-80B59D19549B}"/>
              </a:ext>
            </a:extLst>
          </p:cNvPr>
          <p:cNvSpPr/>
          <p:nvPr/>
        </p:nvSpPr>
        <p:spPr>
          <a:xfrm>
            <a:off x="1304809" y="258450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5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Fill">
            <a:extLst>
              <a:ext uri="{FF2B5EF4-FFF2-40B4-BE49-F238E27FC236}">
                <a16:creationId xmlns:a16="http://schemas.microsoft.com/office/drawing/2014/main" id="{3C0CFA99-F954-ADC2-B8BC-BF8DD6221286}"/>
              </a:ext>
            </a:extLst>
          </p:cNvPr>
          <p:cNvSpPr/>
          <p:nvPr/>
        </p:nvSpPr>
        <p:spPr>
          <a:xfrm>
            <a:off x="2972381" y="3149600"/>
            <a:ext cx="1262742" cy="2879925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75000"/>
                </a:schemeClr>
              </a:gs>
              <a:gs pos="14000">
                <a:schemeClr val="accent3">
                  <a:lumMod val="20000"/>
                  <a:lumOff val="80000"/>
                </a:schemeClr>
              </a:gs>
              <a:gs pos="25000">
                <a:schemeClr val="accent3">
                  <a:lumMod val="60000"/>
                  <a:lumOff val="40000"/>
                </a:schemeClr>
              </a:gs>
              <a:gs pos="75000">
                <a:schemeClr val="accent3">
                  <a:lumMod val="60000"/>
                  <a:lumOff val="40000"/>
                </a:schemeClr>
              </a:gs>
              <a:gs pos="91000">
                <a:srgbClr val="FFFFFF"/>
              </a:gs>
              <a:gs pos="100000">
                <a:schemeClr val="accent3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214751F-FD51-02A3-2E78-D2EFA2617477}"/>
              </a:ext>
            </a:extLst>
          </p:cNvPr>
          <p:cNvSpPr/>
          <p:nvPr/>
        </p:nvSpPr>
        <p:spPr>
          <a:xfrm>
            <a:off x="29723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69AB1E3-3E3B-1608-485E-D4A2D56B4021}"/>
              </a:ext>
            </a:extLst>
          </p:cNvPr>
          <p:cNvSpPr/>
          <p:nvPr/>
        </p:nvSpPr>
        <p:spPr>
          <a:xfrm>
            <a:off x="29723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B1160AD-B1D3-AFE1-04A3-686FC5C49722}"/>
              </a:ext>
            </a:extLst>
          </p:cNvPr>
          <p:cNvSpPr/>
          <p:nvPr/>
        </p:nvSpPr>
        <p:spPr>
          <a:xfrm>
            <a:off x="2972381" y="258963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4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Fill">
            <a:extLst>
              <a:ext uri="{FF2B5EF4-FFF2-40B4-BE49-F238E27FC236}">
                <a16:creationId xmlns:a16="http://schemas.microsoft.com/office/drawing/2014/main" id="{F68F53C5-494B-FF24-BFAF-D49163A4A5AC}"/>
              </a:ext>
            </a:extLst>
          </p:cNvPr>
          <p:cNvSpPr/>
          <p:nvPr/>
        </p:nvSpPr>
        <p:spPr>
          <a:xfrm>
            <a:off x="4648781" y="2850896"/>
            <a:ext cx="1262742" cy="3178629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95000"/>
                  <a:lumOff val="5000"/>
                </a:schemeClr>
              </a:gs>
              <a:gs pos="14000">
                <a:schemeClr val="tx1">
                  <a:lumMod val="50000"/>
                  <a:lumOff val="50000"/>
                </a:schemeClr>
              </a:gs>
              <a:gs pos="25000">
                <a:schemeClr val="tx1">
                  <a:lumMod val="95000"/>
                  <a:lumOff val="5000"/>
                </a:schemeClr>
              </a:gs>
              <a:gs pos="75000">
                <a:schemeClr val="tx1">
                  <a:lumMod val="75000"/>
                  <a:lumOff val="25000"/>
                </a:schemeClr>
              </a:gs>
              <a:gs pos="91000">
                <a:srgbClr val="FFFFFF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A7584FF-64C9-1B56-4659-BD25984C4E82}"/>
              </a:ext>
            </a:extLst>
          </p:cNvPr>
          <p:cNvSpPr/>
          <p:nvPr/>
        </p:nvSpPr>
        <p:spPr>
          <a:xfrm>
            <a:off x="46487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9439E8C-FAF4-DF08-483D-3D22A2F55524}"/>
              </a:ext>
            </a:extLst>
          </p:cNvPr>
          <p:cNvSpPr/>
          <p:nvPr/>
        </p:nvSpPr>
        <p:spPr>
          <a:xfrm>
            <a:off x="46487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647B3EE-FE35-CB2C-2F36-E17779697EA6}"/>
              </a:ext>
            </a:extLst>
          </p:cNvPr>
          <p:cNvSpPr/>
          <p:nvPr/>
        </p:nvSpPr>
        <p:spPr>
          <a:xfrm>
            <a:off x="4648781" y="258963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4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ill">
            <a:extLst>
              <a:ext uri="{FF2B5EF4-FFF2-40B4-BE49-F238E27FC236}">
                <a16:creationId xmlns:a16="http://schemas.microsoft.com/office/drawing/2014/main" id="{872ED7C0-A830-9284-F039-8B2EB465E7BD}"/>
              </a:ext>
            </a:extLst>
          </p:cNvPr>
          <p:cNvSpPr/>
          <p:nvPr/>
        </p:nvSpPr>
        <p:spPr>
          <a:xfrm>
            <a:off x="6325181" y="5041900"/>
            <a:ext cx="1262742" cy="987625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75000"/>
                </a:schemeClr>
              </a:gs>
              <a:gs pos="14000">
                <a:schemeClr val="accent4">
                  <a:lumMod val="60000"/>
                  <a:lumOff val="40000"/>
                </a:schemeClr>
              </a:gs>
              <a:gs pos="25000">
                <a:schemeClr val="accent4">
                  <a:lumMod val="75000"/>
                </a:schemeClr>
              </a:gs>
              <a:gs pos="75000">
                <a:schemeClr val="accent4">
                  <a:lumMod val="60000"/>
                  <a:lumOff val="40000"/>
                </a:schemeClr>
              </a:gs>
              <a:gs pos="91000">
                <a:srgbClr val="FFFFFF"/>
              </a:gs>
              <a:gs pos="100000">
                <a:schemeClr val="accent4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91C78DC-A597-A8DC-92FF-86C46A420DDE}"/>
              </a:ext>
            </a:extLst>
          </p:cNvPr>
          <p:cNvSpPr/>
          <p:nvPr/>
        </p:nvSpPr>
        <p:spPr>
          <a:xfrm>
            <a:off x="63251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620225B-379A-DC27-799B-EE41CCA20A97}"/>
              </a:ext>
            </a:extLst>
          </p:cNvPr>
          <p:cNvSpPr/>
          <p:nvPr/>
        </p:nvSpPr>
        <p:spPr>
          <a:xfrm>
            <a:off x="63251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3DBE623-0B63-0508-5A72-215C53F73114}"/>
              </a:ext>
            </a:extLst>
          </p:cNvPr>
          <p:cNvSpPr/>
          <p:nvPr/>
        </p:nvSpPr>
        <p:spPr>
          <a:xfrm>
            <a:off x="6325181" y="258963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4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ill">
            <a:extLst>
              <a:ext uri="{FF2B5EF4-FFF2-40B4-BE49-F238E27FC236}">
                <a16:creationId xmlns:a16="http://schemas.microsoft.com/office/drawing/2014/main" id="{E1D73264-FFC5-8AB4-64E4-A46A27D5BBDF}"/>
              </a:ext>
            </a:extLst>
          </p:cNvPr>
          <p:cNvSpPr/>
          <p:nvPr/>
        </p:nvSpPr>
        <p:spPr>
          <a:xfrm>
            <a:off x="8001581" y="3149600"/>
            <a:ext cx="1262742" cy="2879925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75000"/>
                </a:schemeClr>
              </a:gs>
              <a:gs pos="14000">
                <a:schemeClr val="accent5">
                  <a:lumMod val="20000"/>
                  <a:lumOff val="80000"/>
                </a:schemeClr>
              </a:gs>
              <a:gs pos="25000">
                <a:schemeClr val="accent5">
                  <a:lumMod val="40000"/>
                  <a:lumOff val="60000"/>
                </a:schemeClr>
              </a:gs>
              <a:gs pos="75000">
                <a:schemeClr val="accent5">
                  <a:lumMod val="60000"/>
                  <a:lumOff val="40000"/>
                </a:schemeClr>
              </a:gs>
              <a:gs pos="91000">
                <a:srgbClr val="FFFFFF"/>
              </a:gs>
              <a:gs pos="100000">
                <a:schemeClr val="accent5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B2531CF-6786-2C7D-E274-DFADA853129C}"/>
              </a:ext>
            </a:extLst>
          </p:cNvPr>
          <p:cNvSpPr/>
          <p:nvPr/>
        </p:nvSpPr>
        <p:spPr>
          <a:xfrm>
            <a:off x="80015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1CBD846-485C-10F3-572E-1929BC5F2CEB}"/>
              </a:ext>
            </a:extLst>
          </p:cNvPr>
          <p:cNvSpPr/>
          <p:nvPr/>
        </p:nvSpPr>
        <p:spPr>
          <a:xfrm>
            <a:off x="80015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E8AA9F6-AB77-0426-2D56-9FFAC300955F}"/>
              </a:ext>
            </a:extLst>
          </p:cNvPr>
          <p:cNvSpPr/>
          <p:nvPr/>
        </p:nvSpPr>
        <p:spPr>
          <a:xfrm>
            <a:off x="8001581" y="258963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4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Fill">
            <a:extLst>
              <a:ext uri="{FF2B5EF4-FFF2-40B4-BE49-F238E27FC236}">
                <a16:creationId xmlns:a16="http://schemas.microsoft.com/office/drawing/2014/main" id="{D93E780C-B543-3FE6-0849-037F60BF8F9F}"/>
              </a:ext>
            </a:extLst>
          </p:cNvPr>
          <p:cNvSpPr/>
          <p:nvPr/>
        </p:nvSpPr>
        <p:spPr>
          <a:xfrm>
            <a:off x="9677981" y="5435600"/>
            <a:ext cx="1262742" cy="593925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14000">
                <a:schemeClr val="accent6">
                  <a:lumMod val="60000"/>
                  <a:lumOff val="40000"/>
                </a:schemeClr>
              </a:gs>
              <a:gs pos="25000">
                <a:srgbClr val="6AF357"/>
              </a:gs>
              <a:gs pos="75000">
                <a:srgbClr val="6AF357"/>
              </a:gs>
              <a:gs pos="91000">
                <a:srgbClr val="FFFFFF"/>
              </a:gs>
              <a:gs pos="100000">
                <a:srgbClr val="92D05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A5E0CD30-1530-939F-E7EA-CEC3955B11E3}"/>
              </a:ext>
            </a:extLst>
          </p:cNvPr>
          <p:cNvSpPr/>
          <p:nvPr/>
        </p:nvSpPr>
        <p:spPr>
          <a:xfrm>
            <a:off x="96779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99B08605-38F0-96FA-F810-BF997F18C6BD}"/>
              </a:ext>
            </a:extLst>
          </p:cNvPr>
          <p:cNvSpPr/>
          <p:nvPr/>
        </p:nvSpPr>
        <p:spPr>
          <a:xfrm>
            <a:off x="96779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841072DF-AD3E-FBA4-A6CC-951ED5EDB80A}"/>
              </a:ext>
            </a:extLst>
          </p:cNvPr>
          <p:cNvSpPr/>
          <p:nvPr/>
        </p:nvSpPr>
        <p:spPr>
          <a:xfrm>
            <a:off x="9677981" y="258963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4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FD7BD22-931E-A914-7E0C-A95693985718}"/>
              </a:ext>
            </a:extLst>
          </p:cNvPr>
          <p:cNvGrpSpPr/>
          <p:nvPr/>
        </p:nvGrpSpPr>
        <p:grpSpPr>
          <a:xfrm>
            <a:off x="88396" y="2463800"/>
            <a:ext cx="1086681" cy="3814281"/>
            <a:chOff x="164596" y="329775"/>
            <a:chExt cx="1147132" cy="639016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04F6C4C-717D-2ED3-AECF-22372CCD2029}"/>
                </a:ext>
              </a:extLst>
            </p:cNvPr>
            <p:cNvSpPr txBox="1"/>
            <p:nvPr/>
          </p:nvSpPr>
          <p:spPr>
            <a:xfrm>
              <a:off x="410935" y="6098975"/>
              <a:ext cx="571500" cy="620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/>
                <a:t>0L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32AD3CE9-97C8-1E36-4917-D6B42012C43F}"/>
                </a:ext>
              </a:extLst>
            </p:cNvPr>
            <p:cNvCxnSpPr>
              <a:cxnSpLocks/>
            </p:cNvCxnSpPr>
            <p:nvPr/>
          </p:nvCxnSpPr>
          <p:spPr>
            <a:xfrm>
              <a:off x="1088571" y="527409"/>
              <a:ext cx="0" cy="5803182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1F96A6E0-668D-F31F-5882-DDD899C967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87185" y="52740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AEA61857-347F-15D2-B095-7C418983C0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6299" y="631918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88054A6-5587-A114-5FE4-A41BC348F9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5413" y="3423294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75B040B-38B4-59F8-1EB2-BFE4A7DC9478}"/>
                </a:ext>
              </a:extLst>
            </p:cNvPr>
            <p:cNvSpPr txBox="1"/>
            <p:nvPr/>
          </p:nvSpPr>
          <p:spPr>
            <a:xfrm>
              <a:off x="164596" y="329775"/>
              <a:ext cx="753566" cy="464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1000ml</a:t>
              </a:r>
              <a:endParaRPr lang="en-GB" sz="2000" dirty="0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C7CBF7C-F797-4408-F634-477AEF359B1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5D1C286-2436-56B6-401C-9347103CED54}"/>
              </a:ext>
            </a:extLst>
          </p:cNvPr>
          <p:cNvSpPr txBox="1"/>
          <p:nvPr/>
        </p:nvSpPr>
        <p:spPr>
          <a:xfrm>
            <a:off x="8402371" y="1402305"/>
            <a:ext cx="27921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full are the glasses?</a:t>
            </a:r>
          </a:p>
        </p:txBody>
      </p:sp>
    </p:spTree>
    <p:extLst>
      <p:ext uri="{BB962C8B-B14F-4D97-AF65-F5344CB8AC3E}">
        <p14:creationId xmlns:p14="http://schemas.microsoft.com/office/powerpoint/2010/main" val="5961482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1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1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1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animBg="1"/>
      <p:bldP spid="20" grpId="0" animBg="1"/>
      <p:bldP spid="26" grpId="0" animBg="1"/>
      <p:bldP spid="32" grpId="0" animBg="1"/>
      <p:bldP spid="38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204FF0-D101-2CAD-8429-0C747A4F4B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FD1EE74-45A2-D952-F61B-F3DA2A7DF01E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FC1C516-0E18-0E3F-A46D-58AB952BCF19}"/>
              </a:ext>
            </a:extLst>
          </p:cNvPr>
          <p:cNvSpPr txBox="1"/>
          <p:nvPr/>
        </p:nvSpPr>
        <p:spPr>
          <a:xfrm>
            <a:off x="7489878" y="1362177"/>
            <a:ext cx="370460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Snip/write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Shade the glasses with the same</a:t>
            </a:r>
          </a:p>
          <a:p>
            <a:pPr algn="r"/>
            <a:r>
              <a:rPr lang="en-GB" b="1" i="1" dirty="0"/>
              <a:t>amount of liquid as the first glass.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BB0E51FE-2DFB-500B-D08B-77F1247E86F3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Fill">
            <a:extLst>
              <a:ext uri="{FF2B5EF4-FFF2-40B4-BE49-F238E27FC236}">
                <a16:creationId xmlns:a16="http://schemas.microsoft.com/office/drawing/2014/main" id="{096DF179-4893-8434-A1D9-FA4B2D2FACEA}"/>
              </a:ext>
            </a:extLst>
          </p:cNvPr>
          <p:cNvSpPr/>
          <p:nvPr/>
        </p:nvSpPr>
        <p:spPr>
          <a:xfrm>
            <a:off x="1295981" y="3260566"/>
            <a:ext cx="1262742" cy="2768960"/>
          </a:xfrm>
          <a:prstGeom prst="rect">
            <a:avLst/>
          </a:prstGeom>
          <a:gradFill flip="none" rotWithShape="1">
            <a:gsLst>
              <a:gs pos="0">
                <a:srgbClr val="FFFF11"/>
              </a:gs>
              <a:gs pos="14000">
                <a:srgbClr val="FFFFA3"/>
              </a:gs>
              <a:gs pos="25000">
                <a:srgbClr val="FFFF11"/>
              </a:gs>
              <a:gs pos="75000">
                <a:srgbClr val="FFFF3F"/>
              </a:gs>
              <a:gs pos="91000">
                <a:srgbClr val="FFFFFF"/>
              </a:gs>
              <a:gs pos="100000">
                <a:srgbClr val="FFFF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BD8D21D-4E30-85D2-36CB-E9AA10661F8C}"/>
              </a:ext>
            </a:extLst>
          </p:cNvPr>
          <p:cNvSpPr/>
          <p:nvPr/>
        </p:nvSpPr>
        <p:spPr>
          <a:xfrm>
            <a:off x="12959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AD95EBE-0761-AA0C-5E3E-97150318CF33}"/>
              </a:ext>
            </a:extLst>
          </p:cNvPr>
          <p:cNvSpPr/>
          <p:nvPr/>
        </p:nvSpPr>
        <p:spPr>
          <a:xfrm>
            <a:off x="12959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8C5DAC6-7779-EE9F-6ADC-71C4FD91D948}"/>
              </a:ext>
            </a:extLst>
          </p:cNvPr>
          <p:cNvSpPr/>
          <p:nvPr/>
        </p:nvSpPr>
        <p:spPr>
          <a:xfrm>
            <a:off x="1304811" y="258450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5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C98C2E-06A7-4B64-6ECA-1E9EC4FF0071}"/>
              </a:ext>
            </a:extLst>
          </p:cNvPr>
          <p:cNvGrpSpPr/>
          <p:nvPr/>
        </p:nvGrpSpPr>
        <p:grpSpPr>
          <a:xfrm>
            <a:off x="88396" y="2463800"/>
            <a:ext cx="1086681" cy="3814281"/>
            <a:chOff x="164596" y="329775"/>
            <a:chExt cx="1147132" cy="639016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A930796-08FD-A813-D26E-EA615BA02768}"/>
                </a:ext>
              </a:extLst>
            </p:cNvPr>
            <p:cNvSpPr txBox="1"/>
            <p:nvPr/>
          </p:nvSpPr>
          <p:spPr>
            <a:xfrm>
              <a:off x="410935" y="6098975"/>
              <a:ext cx="571500" cy="620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/>
                <a:t>0L</a:t>
              </a: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D499E98A-639B-7CFB-376F-05854BA0A082}"/>
                </a:ext>
              </a:extLst>
            </p:cNvPr>
            <p:cNvCxnSpPr>
              <a:cxnSpLocks/>
            </p:cNvCxnSpPr>
            <p:nvPr/>
          </p:nvCxnSpPr>
          <p:spPr>
            <a:xfrm>
              <a:off x="1088571" y="527409"/>
              <a:ext cx="0" cy="5803182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13DFFF61-50EE-B783-B9A1-5A952038240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87185" y="52740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80F3ED6C-4752-F8DE-B8B6-81E22B8408B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6299" y="631918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18F0316B-0B0C-AA41-2E2C-2E173323E9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5413" y="3423294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08CE270-309F-3AD7-96E9-913D57BB4707}"/>
                </a:ext>
              </a:extLst>
            </p:cNvPr>
            <p:cNvSpPr txBox="1"/>
            <p:nvPr/>
          </p:nvSpPr>
          <p:spPr>
            <a:xfrm>
              <a:off x="164596" y="329775"/>
              <a:ext cx="753566" cy="464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1000ml</a:t>
              </a:r>
              <a:endParaRPr lang="en-GB" sz="2000" dirty="0"/>
            </a:p>
          </p:txBody>
        </p:sp>
      </p:grpSp>
      <p:sp>
        <p:nvSpPr>
          <p:cNvPr id="130" name="Rectangle 129">
            <a:extLst>
              <a:ext uri="{FF2B5EF4-FFF2-40B4-BE49-F238E27FC236}">
                <a16:creationId xmlns:a16="http://schemas.microsoft.com/office/drawing/2014/main" id="{41E5EE50-5583-94A9-8939-85CF16AA10A9}"/>
              </a:ext>
            </a:extLst>
          </p:cNvPr>
          <p:cNvSpPr/>
          <p:nvPr/>
        </p:nvSpPr>
        <p:spPr>
          <a:xfrm>
            <a:off x="3823826" y="1547900"/>
            <a:ext cx="1007618" cy="33227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79FB47A3-708F-99A6-CB32-BEB2101CC987}"/>
              </a:ext>
            </a:extLst>
          </p:cNvPr>
          <p:cNvSpPr/>
          <p:nvPr/>
        </p:nvSpPr>
        <p:spPr>
          <a:xfrm>
            <a:off x="3827028" y="6029526"/>
            <a:ext cx="1004416" cy="267122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912F98EB-B218-9C54-A94F-6A7B7E5031BE}"/>
              </a:ext>
            </a:extLst>
          </p:cNvPr>
          <p:cNvSpPr/>
          <p:nvPr/>
        </p:nvSpPr>
        <p:spPr>
          <a:xfrm>
            <a:off x="3823826" y="1880177"/>
            <a:ext cx="1004415" cy="4150083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5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6E3BB1D5-28CF-FC60-0F6F-A73A27DD5F6E}"/>
              </a:ext>
            </a:extLst>
          </p:cNvPr>
          <p:cNvGrpSpPr/>
          <p:nvPr/>
        </p:nvGrpSpPr>
        <p:grpSpPr>
          <a:xfrm>
            <a:off x="2619443" y="1708484"/>
            <a:ext cx="1086681" cy="4575462"/>
            <a:chOff x="164596" y="329775"/>
            <a:chExt cx="1147132" cy="6390166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2BD7F639-BFD4-B6CB-CFAF-F73D7DA847DF}"/>
                </a:ext>
              </a:extLst>
            </p:cNvPr>
            <p:cNvSpPr txBox="1"/>
            <p:nvPr/>
          </p:nvSpPr>
          <p:spPr>
            <a:xfrm>
              <a:off x="410935" y="6098975"/>
              <a:ext cx="571500" cy="620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/>
                <a:t>0L</a:t>
              </a:r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7EF2D485-8FD2-9309-9E91-8C923D13BDDF}"/>
                </a:ext>
              </a:extLst>
            </p:cNvPr>
            <p:cNvCxnSpPr>
              <a:cxnSpLocks/>
            </p:cNvCxnSpPr>
            <p:nvPr/>
          </p:nvCxnSpPr>
          <p:spPr>
            <a:xfrm>
              <a:off x="1088571" y="527409"/>
              <a:ext cx="0" cy="5803182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46A7F439-6115-6E1B-EA5E-936683ADB87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87185" y="52740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FCEA5BCA-E342-5EEA-0A65-0B33FDD363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6299" y="631918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CCA78FD1-7864-9A7A-BF0C-32CAB1E3591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5413" y="3423294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C539A92C-F9FB-7AD9-6F61-66FA66108B8C}"/>
                </a:ext>
              </a:extLst>
            </p:cNvPr>
            <p:cNvSpPr txBox="1"/>
            <p:nvPr/>
          </p:nvSpPr>
          <p:spPr>
            <a:xfrm>
              <a:off x="164596" y="329775"/>
              <a:ext cx="753566" cy="464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1000ml</a:t>
              </a:r>
              <a:endParaRPr lang="en-GB" sz="2000" dirty="0"/>
            </a:p>
          </p:txBody>
        </p:sp>
      </p:grpSp>
      <p:sp>
        <p:nvSpPr>
          <p:cNvPr id="152" name="Rectangle 151">
            <a:extLst>
              <a:ext uri="{FF2B5EF4-FFF2-40B4-BE49-F238E27FC236}">
                <a16:creationId xmlns:a16="http://schemas.microsoft.com/office/drawing/2014/main" id="{FEA1EC8D-D17E-5984-DBEE-C5921FBF1973}"/>
              </a:ext>
            </a:extLst>
          </p:cNvPr>
          <p:cNvSpPr/>
          <p:nvPr/>
        </p:nvSpPr>
        <p:spPr>
          <a:xfrm>
            <a:off x="6395252" y="3609473"/>
            <a:ext cx="2014803" cy="314021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3" name="Rectangle 152">
            <a:extLst>
              <a:ext uri="{FF2B5EF4-FFF2-40B4-BE49-F238E27FC236}">
                <a16:creationId xmlns:a16="http://schemas.microsoft.com/office/drawing/2014/main" id="{935E9ED6-3108-8E29-3CAB-9C0A4C8B0CA5}"/>
              </a:ext>
            </a:extLst>
          </p:cNvPr>
          <p:cNvSpPr/>
          <p:nvPr/>
        </p:nvSpPr>
        <p:spPr>
          <a:xfrm>
            <a:off x="6411855" y="6045678"/>
            <a:ext cx="1998200" cy="26638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E76A2C23-0489-1C2C-9B03-C3CCDC697CDE}"/>
              </a:ext>
            </a:extLst>
          </p:cNvPr>
          <p:cNvSpPr/>
          <p:nvPr/>
        </p:nvSpPr>
        <p:spPr>
          <a:xfrm>
            <a:off x="6408652" y="3938912"/>
            <a:ext cx="2001417" cy="210676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5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F0B69429-7C0E-E111-0F61-1D42933B2599}"/>
              </a:ext>
            </a:extLst>
          </p:cNvPr>
          <p:cNvGrpSpPr/>
          <p:nvPr/>
        </p:nvGrpSpPr>
        <p:grpSpPr>
          <a:xfrm>
            <a:off x="5204270" y="3826042"/>
            <a:ext cx="1086681" cy="2346158"/>
            <a:chOff x="164596" y="329775"/>
            <a:chExt cx="1147132" cy="6390166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484180B3-05F4-63CF-B717-83C72578066B}"/>
                </a:ext>
              </a:extLst>
            </p:cNvPr>
            <p:cNvSpPr txBox="1"/>
            <p:nvPr/>
          </p:nvSpPr>
          <p:spPr>
            <a:xfrm>
              <a:off x="410935" y="6098975"/>
              <a:ext cx="571500" cy="620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/>
                <a:t>0L</a:t>
              </a:r>
            </a:p>
          </p:txBody>
        </p: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2C920745-110D-1EA6-6D0F-B0C2AC0C4508}"/>
                </a:ext>
              </a:extLst>
            </p:cNvPr>
            <p:cNvCxnSpPr>
              <a:cxnSpLocks/>
            </p:cNvCxnSpPr>
            <p:nvPr/>
          </p:nvCxnSpPr>
          <p:spPr>
            <a:xfrm>
              <a:off x="1088571" y="527409"/>
              <a:ext cx="0" cy="5803182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3F274527-7DEE-2E7C-C333-B253C2238C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87185" y="52740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AB401219-843B-53E5-D226-5FEDEADF86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6299" y="631918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BF8F1CA0-8500-C0C3-708C-FFC2338DD12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5413" y="3423294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EFE1D0B3-C45F-0BF5-E4D8-4F1A4E61F94F}"/>
                </a:ext>
              </a:extLst>
            </p:cNvPr>
            <p:cNvSpPr txBox="1"/>
            <p:nvPr/>
          </p:nvSpPr>
          <p:spPr>
            <a:xfrm>
              <a:off x="164596" y="329775"/>
              <a:ext cx="753566" cy="464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1000ml</a:t>
              </a:r>
              <a:endParaRPr lang="en-GB" sz="2000" dirty="0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9961010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21E397-AB12-FE32-6F9E-A3B20FC2F0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Comparing three-digit numbers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CB09978-CC3B-5FF1-0690-50E39120E7F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6AB28C86-2845-69EB-89FE-C0C76B39FDA9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776531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49B5CB-89B2-38BE-A0DB-8C27B68C94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82F77D3-F345-6773-1970-1E7DFB355F5F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4B9F346-CCEB-F431-7AA7-94D55ECA38B9}"/>
              </a:ext>
            </a:extLst>
          </p:cNvPr>
          <p:cNvSpPr txBox="1"/>
          <p:nvPr/>
        </p:nvSpPr>
        <p:spPr>
          <a:xfrm>
            <a:off x="6834725" y="1383582"/>
            <a:ext cx="43138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E272821-45B6-20A0-D382-6C7BB17658C4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033CB46-6777-9C06-80E3-983E1F8F6657}"/>
              </a:ext>
            </a:extLst>
          </p:cNvPr>
          <p:cNvCxnSpPr>
            <a:cxnSpLocks/>
          </p:cNvCxnSpPr>
          <p:nvPr/>
        </p:nvCxnSpPr>
        <p:spPr>
          <a:xfrm>
            <a:off x="64151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1E495AF-1B34-AFEE-2EAF-CDF52894E4CF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E486810-CCFA-8001-9564-CF42EC20FD85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2F5F772-9A65-5AEE-0C21-79C0297CD67A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9926AB9-FF04-7715-FD40-E415AB175CEE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96A65A0-32AD-5440-989D-37FD358859B9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A29DB0D-FDD1-EEF2-4BAD-1039BF6FF3A7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A9ADFAA-3649-ED42-9855-6FA8B2998B20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E77C163A-2040-5BD7-84D2-08CEDBB1D868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A377302-3BB5-C038-D3AA-6251C7D3BCAC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5C9611B6-3081-1C8A-D52E-940C497F0308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24A25D5-66B8-3B21-E4CB-4995E6A70FED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F267F61-33FA-2B7E-C5E2-4A4756027A41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4F556F1-CB6F-455F-5F3B-C80F34B0DF31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4A681AD-4D07-49E7-CF4F-CA1A3FA57301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591A029-43D2-EEC4-7C4A-D7F8EB84FD19}"/>
              </a:ext>
            </a:extLst>
          </p:cNvPr>
          <p:cNvCxnSpPr>
            <a:cxnSpLocks/>
          </p:cNvCxnSpPr>
          <p:nvPr/>
        </p:nvCxnSpPr>
        <p:spPr>
          <a:xfrm>
            <a:off x="53103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A8F64453-9926-7F4E-65B2-09C18284EC2A}"/>
              </a:ext>
            </a:extLst>
          </p:cNvPr>
          <p:cNvCxnSpPr>
            <a:cxnSpLocks/>
          </p:cNvCxnSpPr>
          <p:nvPr/>
        </p:nvCxnSpPr>
        <p:spPr>
          <a:xfrm>
            <a:off x="7519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32A0E6B-1E0A-95C9-AD8D-BA6D17CE1F61}"/>
              </a:ext>
            </a:extLst>
          </p:cNvPr>
          <p:cNvCxnSpPr>
            <a:cxnSpLocks/>
          </p:cNvCxnSpPr>
          <p:nvPr/>
        </p:nvCxnSpPr>
        <p:spPr>
          <a:xfrm>
            <a:off x="8624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49B38C-02BB-5FBB-6AED-16C779FFA530}"/>
              </a:ext>
            </a:extLst>
          </p:cNvPr>
          <p:cNvCxnSpPr>
            <a:cxnSpLocks/>
          </p:cNvCxnSpPr>
          <p:nvPr/>
        </p:nvCxnSpPr>
        <p:spPr>
          <a:xfrm>
            <a:off x="9729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9BF87B3-03CB-3836-46C8-A041E4E33F9D}"/>
              </a:ext>
            </a:extLst>
          </p:cNvPr>
          <p:cNvCxnSpPr>
            <a:cxnSpLocks/>
          </p:cNvCxnSpPr>
          <p:nvPr/>
        </p:nvCxnSpPr>
        <p:spPr>
          <a:xfrm>
            <a:off x="1083399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D7474B7-1807-1309-BA22-C01B9243EEE3}"/>
              </a:ext>
            </a:extLst>
          </p:cNvPr>
          <p:cNvCxnSpPr>
            <a:cxnSpLocks/>
          </p:cNvCxnSpPr>
          <p:nvPr/>
        </p:nvCxnSpPr>
        <p:spPr>
          <a:xfrm>
            <a:off x="119387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FA14BEE-709F-EAB6-9C88-CA4F9EE8A822}"/>
              </a:ext>
            </a:extLst>
          </p:cNvPr>
          <p:cNvCxnSpPr>
            <a:cxnSpLocks/>
          </p:cNvCxnSpPr>
          <p:nvPr/>
        </p:nvCxnSpPr>
        <p:spPr>
          <a:xfrm>
            <a:off x="14148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DB50F549-B8A9-DEBA-3AAD-A72F4DB6D1ED}"/>
              </a:ext>
            </a:extLst>
          </p:cNvPr>
          <p:cNvCxnSpPr>
            <a:cxnSpLocks/>
          </p:cNvCxnSpPr>
          <p:nvPr/>
        </p:nvCxnSpPr>
        <p:spPr>
          <a:xfrm>
            <a:off x="15252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903E6A9B-4EA3-2405-EEB4-AF9AD17897BC}"/>
              </a:ext>
            </a:extLst>
          </p:cNvPr>
          <p:cNvCxnSpPr>
            <a:cxnSpLocks/>
          </p:cNvCxnSpPr>
          <p:nvPr/>
        </p:nvCxnSpPr>
        <p:spPr>
          <a:xfrm>
            <a:off x="13043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C5D51CBB-8E98-6E54-4368-11623590E9AA}"/>
              </a:ext>
            </a:extLst>
          </p:cNvPr>
          <p:cNvCxnSpPr>
            <a:cxnSpLocks/>
          </p:cNvCxnSpPr>
          <p:nvPr/>
        </p:nvCxnSpPr>
        <p:spPr>
          <a:xfrm>
            <a:off x="17300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73CD3088-AC53-E2FC-A2AB-661707BEDD09}"/>
              </a:ext>
            </a:extLst>
          </p:cNvPr>
          <p:cNvCxnSpPr>
            <a:cxnSpLocks/>
          </p:cNvCxnSpPr>
          <p:nvPr/>
        </p:nvCxnSpPr>
        <p:spPr>
          <a:xfrm>
            <a:off x="18405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AE977185-9E59-872B-7181-F43B95477F7D}"/>
              </a:ext>
            </a:extLst>
          </p:cNvPr>
          <p:cNvCxnSpPr>
            <a:cxnSpLocks/>
          </p:cNvCxnSpPr>
          <p:nvPr/>
        </p:nvCxnSpPr>
        <p:spPr>
          <a:xfrm>
            <a:off x="19510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E9597BCC-136C-8BCB-9E58-011C2C4DB52B}"/>
              </a:ext>
            </a:extLst>
          </p:cNvPr>
          <p:cNvCxnSpPr>
            <a:cxnSpLocks/>
          </p:cNvCxnSpPr>
          <p:nvPr/>
        </p:nvCxnSpPr>
        <p:spPr>
          <a:xfrm>
            <a:off x="206149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C0539374-AF51-49AC-4DB8-198DAF4CE00F}"/>
              </a:ext>
            </a:extLst>
          </p:cNvPr>
          <p:cNvCxnSpPr>
            <a:cxnSpLocks/>
          </p:cNvCxnSpPr>
          <p:nvPr/>
        </p:nvCxnSpPr>
        <p:spPr>
          <a:xfrm>
            <a:off x="2171971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EF6CF812-93C4-7047-A8D3-40700F7EE8A5}"/>
              </a:ext>
            </a:extLst>
          </p:cNvPr>
          <p:cNvCxnSpPr>
            <a:cxnSpLocks/>
          </p:cNvCxnSpPr>
          <p:nvPr/>
        </p:nvCxnSpPr>
        <p:spPr>
          <a:xfrm>
            <a:off x="22824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B2B9C9A3-3332-9FFF-9D1E-C3A7A5B7DA7D}"/>
              </a:ext>
            </a:extLst>
          </p:cNvPr>
          <p:cNvCxnSpPr>
            <a:cxnSpLocks/>
          </p:cNvCxnSpPr>
          <p:nvPr/>
        </p:nvCxnSpPr>
        <p:spPr>
          <a:xfrm>
            <a:off x="25033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5E236E20-3ADA-D412-E606-CBC56981BBA7}"/>
              </a:ext>
            </a:extLst>
          </p:cNvPr>
          <p:cNvCxnSpPr>
            <a:cxnSpLocks/>
          </p:cNvCxnSpPr>
          <p:nvPr/>
        </p:nvCxnSpPr>
        <p:spPr>
          <a:xfrm>
            <a:off x="261385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92409815-5EE9-6CAF-2283-B5CD49B2E855}"/>
              </a:ext>
            </a:extLst>
          </p:cNvPr>
          <p:cNvCxnSpPr>
            <a:cxnSpLocks/>
          </p:cNvCxnSpPr>
          <p:nvPr/>
        </p:nvCxnSpPr>
        <p:spPr>
          <a:xfrm>
            <a:off x="23929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FF64446C-D86F-0BD9-B631-2E56CEFB6572}"/>
              </a:ext>
            </a:extLst>
          </p:cNvPr>
          <p:cNvCxnSpPr>
            <a:cxnSpLocks/>
          </p:cNvCxnSpPr>
          <p:nvPr/>
        </p:nvCxnSpPr>
        <p:spPr>
          <a:xfrm>
            <a:off x="285131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851C012E-BD15-7763-67AE-B86301209CEE}"/>
              </a:ext>
            </a:extLst>
          </p:cNvPr>
          <p:cNvCxnSpPr>
            <a:cxnSpLocks/>
          </p:cNvCxnSpPr>
          <p:nvPr/>
        </p:nvCxnSpPr>
        <p:spPr>
          <a:xfrm>
            <a:off x="296178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9BBDDD78-F2B4-D0D4-DA5D-849DA0868C60}"/>
              </a:ext>
            </a:extLst>
          </p:cNvPr>
          <p:cNvCxnSpPr>
            <a:cxnSpLocks/>
          </p:cNvCxnSpPr>
          <p:nvPr/>
        </p:nvCxnSpPr>
        <p:spPr>
          <a:xfrm>
            <a:off x="307225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D02DC9CD-A073-8EB8-E3C6-89E43B7BB451}"/>
              </a:ext>
            </a:extLst>
          </p:cNvPr>
          <p:cNvCxnSpPr>
            <a:cxnSpLocks/>
          </p:cNvCxnSpPr>
          <p:nvPr/>
        </p:nvCxnSpPr>
        <p:spPr>
          <a:xfrm>
            <a:off x="318272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C17A253-60F7-E904-9048-7BF42705855C}"/>
              </a:ext>
            </a:extLst>
          </p:cNvPr>
          <p:cNvCxnSpPr>
            <a:cxnSpLocks/>
          </p:cNvCxnSpPr>
          <p:nvPr/>
        </p:nvCxnSpPr>
        <p:spPr>
          <a:xfrm>
            <a:off x="3293199" y="340360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27DC915F-F3FC-8DDB-24F8-DE2320C403AB}"/>
              </a:ext>
            </a:extLst>
          </p:cNvPr>
          <p:cNvCxnSpPr>
            <a:cxnSpLocks/>
          </p:cNvCxnSpPr>
          <p:nvPr/>
        </p:nvCxnSpPr>
        <p:spPr>
          <a:xfrm>
            <a:off x="340367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16748F33-85C3-1239-DD5D-F82EDABCDB02}"/>
              </a:ext>
            </a:extLst>
          </p:cNvPr>
          <p:cNvCxnSpPr>
            <a:cxnSpLocks/>
          </p:cNvCxnSpPr>
          <p:nvPr/>
        </p:nvCxnSpPr>
        <p:spPr>
          <a:xfrm>
            <a:off x="362461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6FDB3E2C-EE19-7B50-FD4A-F7F217DA9612}"/>
              </a:ext>
            </a:extLst>
          </p:cNvPr>
          <p:cNvCxnSpPr>
            <a:cxnSpLocks/>
          </p:cNvCxnSpPr>
          <p:nvPr/>
        </p:nvCxnSpPr>
        <p:spPr>
          <a:xfrm>
            <a:off x="373508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68E2EBF6-D1E3-D641-8DD7-1455CEE88AE6}"/>
              </a:ext>
            </a:extLst>
          </p:cNvPr>
          <p:cNvCxnSpPr>
            <a:cxnSpLocks/>
          </p:cNvCxnSpPr>
          <p:nvPr/>
        </p:nvCxnSpPr>
        <p:spPr>
          <a:xfrm>
            <a:off x="351414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8860CA38-58C9-9D2A-E17C-CC771D6FE635}"/>
              </a:ext>
            </a:extLst>
          </p:cNvPr>
          <p:cNvCxnSpPr>
            <a:cxnSpLocks/>
          </p:cNvCxnSpPr>
          <p:nvPr/>
        </p:nvCxnSpPr>
        <p:spPr>
          <a:xfrm>
            <a:off x="391811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0692485-FE87-D84E-5122-02933EA69A78}"/>
              </a:ext>
            </a:extLst>
          </p:cNvPr>
          <p:cNvCxnSpPr>
            <a:cxnSpLocks/>
          </p:cNvCxnSpPr>
          <p:nvPr/>
        </p:nvCxnSpPr>
        <p:spPr>
          <a:xfrm>
            <a:off x="402858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1268DB9A-7D38-832A-2710-E5A79D7A4CFF}"/>
              </a:ext>
            </a:extLst>
          </p:cNvPr>
          <p:cNvCxnSpPr>
            <a:cxnSpLocks/>
          </p:cNvCxnSpPr>
          <p:nvPr/>
        </p:nvCxnSpPr>
        <p:spPr>
          <a:xfrm>
            <a:off x="413905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C5769D9F-BAF1-7DA4-7CC9-4515E1FF48C7}"/>
              </a:ext>
            </a:extLst>
          </p:cNvPr>
          <p:cNvCxnSpPr>
            <a:cxnSpLocks/>
          </p:cNvCxnSpPr>
          <p:nvPr/>
        </p:nvCxnSpPr>
        <p:spPr>
          <a:xfrm>
            <a:off x="424952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30507280-3F8C-49EB-C306-BA6AA3150B6C}"/>
              </a:ext>
            </a:extLst>
          </p:cNvPr>
          <p:cNvCxnSpPr>
            <a:cxnSpLocks/>
          </p:cNvCxnSpPr>
          <p:nvPr/>
        </p:nvCxnSpPr>
        <p:spPr>
          <a:xfrm>
            <a:off x="4359999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DEBA428D-FD22-CC4D-B369-4131E385DEAE}"/>
              </a:ext>
            </a:extLst>
          </p:cNvPr>
          <p:cNvCxnSpPr>
            <a:cxnSpLocks/>
          </p:cNvCxnSpPr>
          <p:nvPr/>
        </p:nvCxnSpPr>
        <p:spPr>
          <a:xfrm>
            <a:off x="447047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E2CDFFCB-53E6-691E-82A4-40C1CF9698B2}"/>
              </a:ext>
            </a:extLst>
          </p:cNvPr>
          <p:cNvCxnSpPr>
            <a:cxnSpLocks/>
          </p:cNvCxnSpPr>
          <p:nvPr/>
        </p:nvCxnSpPr>
        <p:spPr>
          <a:xfrm>
            <a:off x="469141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2A5CC60C-1ACC-6B1D-1847-207AD637E0FD}"/>
              </a:ext>
            </a:extLst>
          </p:cNvPr>
          <p:cNvCxnSpPr>
            <a:cxnSpLocks/>
          </p:cNvCxnSpPr>
          <p:nvPr/>
        </p:nvCxnSpPr>
        <p:spPr>
          <a:xfrm>
            <a:off x="480188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A80CCA69-5053-29A9-EC88-D9253C624B4D}"/>
              </a:ext>
            </a:extLst>
          </p:cNvPr>
          <p:cNvCxnSpPr>
            <a:cxnSpLocks/>
          </p:cNvCxnSpPr>
          <p:nvPr/>
        </p:nvCxnSpPr>
        <p:spPr>
          <a:xfrm>
            <a:off x="458094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F1EE7930-2B99-5B6A-4A66-FD64F18CADFF}"/>
              </a:ext>
            </a:extLst>
          </p:cNvPr>
          <p:cNvCxnSpPr>
            <a:cxnSpLocks/>
          </p:cNvCxnSpPr>
          <p:nvPr/>
        </p:nvCxnSpPr>
        <p:spPr>
          <a:xfrm>
            <a:off x="503661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4D3FDEED-2458-A515-1CE9-972337561832}"/>
              </a:ext>
            </a:extLst>
          </p:cNvPr>
          <p:cNvCxnSpPr>
            <a:cxnSpLocks/>
          </p:cNvCxnSpPr>
          <p:nvPr/>
        </p:nvCxnSpPr>
        <p:spPr>
          <a:xfrm>
            <a:off x="514708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6D990572-588D-863B-8A66-95207CC6D7C8}"/>
              </a:ext>
            </a:extLst>
          </p:cNvPr>
          <p:cNvCxnSpPr>
            <a:cxnSpLocks/>
          </p:cNvCxnSpPr>
          <p:nvPr/>
        </p:nvCxnSpPr>
        <p:spPr>
          <a:xfrm>
            <a:off x="525756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A81BB9FA-4DBC-AAE1-C1DB-F5CCBEEB0C16}"/>
              </a:ext>
            </a:extLst>
          </p:cNvPr>
          <p:cNvCxnSpPr>
            <a:cxnSpLocks/>
          </p:cNvCxnSpPr>
          <p:nvPr/>
        </p:nvCxnSpPr>
        <p:spPr>
          <a:xfrm>
            <a:off x="536803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AEDCFA24-4729-BB08-5619-0CBBFCE27CC4}"/>
              </a:ext>
            </a:extLst>
          </p:cNvPr>
          <p:cNvCxnSpPr>
            <a:cxnSpLocks/>
          </p:cNvCxnSpPr>
          <p:nvPr/>
        </p:nvCxnSpPr>
        <p:spPr>
          <a:xfrm>
            <a:off x="5478505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CBE93A1B-75AA-13F1-E824-14A9CDD6AF46}"/>
              </a:ext>
            </a:extLst>
          </p:cNvPr>
          <p:cNvCxnSpPr>
            <a:cxnSpLocks/>
          </p:cNvCxnSpPr>
          <p:nvPr/>
        </p:nvCxnSpPr>
        <p:spPr>
          <a:xfrm>
            <a:off x="558897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BF75697F-5824-8D45-A6FF-A7760D351581}"/>
              </a:ext>
            </a:extLst>
          </p:cNvPr>
          <p:cNvCxnSpPr>
            <a:cxnSpLocks/>
          </p:cNvCxnSpPr>
          <p:nvPr/>
        </p:nvCxnSpPr>
        <p:spPr>
          <a:xfrm>
            <a:off x="580992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A1EF9127-AD18-49B6-BA16-F0A139B6D5E4}"/>
              </a:ext>
            </a:extLst>
          </p:cNvPr>
          <p:cNvCxnSpPr>
            <a:cxnSpLocks/>
          </p:cNvCxnSpPr>
          <p:nvPr/>
        </p:nvCxnSpPr>
        <p:spPr>
          <a:xfrm>
            <a:off x="592039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D5F06B3F-3538-29AA-87F0-798C72B21DFB}"/>
              </a:ext>
            </a:extLst>
          </p:cNvPr>
          <p:cNvCxnSpPr>
            <a:cxnSpLocks/>
          </p:cNvCxnSpPr>
          <p:nvPr/>
        </p:nvCxnSpPr>
        <p:spPr>
          <a:xfrm>
            <a:off x="569944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106DB4A1-63F6-3FD8-92D2-E94FB6B72733}"/>
              </a:ext>
            </a:extLst>
          </p:cNvPr>
          <p:cNvCxnSpPr>
            <a:cxnSpLocks/>
          </p:cNvCxnSpPr>
          <p:nvPr/>
        </p:nvCxnSpPr>
        <p:spPr>
          <a:xfrm>
            <a:off x="612518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0B366D67-7C45-3911-AAE8-23C316982C97}"/>
              </a:ext>
            </a:extLst>
          </p:cNvPr>
          <p:cNvCxnSpPr>
            <a:cxnSpLocks/>
          </p:cNvCxnSpPr>
          <p:nvPr/>
        </p:nvCxnSpPr>
        <p:spPr>
          <a:xfrm>
            <a:off x="623566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B64DEC38-D61B-717C-8C94-0DCD07565943}"/>
              </a:ext>
            </a:extLst>
          </p:cNvPr>
          <p:cNvCxnSpPr>
            <a:cxnSpLocks/>
          </p:cNvCxnSpPr>
          <p:nvPr/>
        </p:nvCxnSpPr>
        <p:spPr>
          <a:xfrm>
            <a:off x="634613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70C7E701-1474-B3B2-9A33-3592AD635BC4}"/>
              </a:ext>
            </a:extLst>
          </p:cNvPr>
          <p:cNvCxnSpPr>
            <a:cxnSpLocks/>
          </p:cNvCxnSpPr>
          <p:nvPr/>
        </p:nvCxnSpPr>
        <p:spPr>
          <a:xfrm>
            <a:off x="645660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A74966E1-C229-F690-3485-2A826460019C}"/>
              </a:ext>
            </a:extLst>
          </p:cNvPr>
          <p:cNvCxnSpPr>
            <a:cxnSpLocks/>
          </p:cNvCxnSpPr>
          <p:nvPr/>
        </p:nvCxnSpPr>
        <p:spPr>
          <a:xfrm>
            <a:off x="6567076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651AA642-3675-0CDC-315D-413285240743}"/>
              </a:ext>
            </a:extLst>
          </p:cNvPr>
          <p:cNvCxnSpPr>
            <a:cxnSpLocks/>
          </p:cNvCxnSpPr>
          <p:nvPr/>
        </p:nvCxnSpPr>
        <p:spPr>
          <a:xfrm>
            <a:off x="667754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3A7DA95A-BB66-5902-57D9-7534DB6AD201}"/>
              </a:ext>
            </a:extLst>
          </p:cNvPr>
          <p:cNvCxnSpPr>
            <a:cxnSpLocks/>
          </p:cNvCxnSpPr>
          <p:nvPr/>
        </p:nvCxnSpPr>
        <p:spPr>
          <a:xfrm>
            <a:off x="689849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E928C873-BE8E-EE3B-A967-771F17898332}"/>
              </a:ext>
            </a:extLst>
          </p:cNvPr>
          <p:cNvCxnSpPr>
            <a:cxnSpLocks/>
          </p:cNvCxnSpPr>
          <p:nvPr/>
        </p:nvCxnSpPr>
        <p:spPr>
          <a:xfrm>
            <a:off x="700896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145ECEF9-F6AF-A740-53EB-085A594892F4}"/>
              </a:ext>
            </a:extLst>
          </p:cNvPr>
          <p:cNvCxnSpPr>
            <a:cxnSpLocks/>
          </p:cNvCxnSpPr>
          <p:nvPr/>
        </p:nvCxnSpPr>
        <p:spPr>
          <a:xfrm>
            <a:off x="678802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2AFC508B-2523-7943-34AA-2515F91D07B0}"/>
              </a:ext>
            </a:extLst>
          </p:cNvPr>
          <p:cNvCxnSpPr>
            <a:cxnSpLocks/>
          </p:cNvCxnSpPr>
          <p:nvPr/>
        </p:nvCxnSpPr>
        <p:spPr>
          <a:xfrm>
            <a:off x="721376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61954E58-D98C-2A94-4D6D-E15BD3EAC003}"/>
              </a:ext>
            </a:extLst>
          </p:cNvPr>
          <p:cNvCxnSpPr>
            <a:cxnSpLocks/>
          </p:cNvCxnSpPr>
          <p:nvPr/>
        </p:nvCxnSpPr>
        <p:spPr>
          <a:xfrm>
            <a:off x="732423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05DEADA1-6788-A3AA-21D5-FC018F60EE68}"/>
              </a:ext>
            </a:extLst>
          </p:cNvPr>
          <p:cNvCxnSpPr>
            <a:cxnSpLocks/>
          </p:cNvCxnSpPr>
          <p:nvPr/>
        </p:nvCxnSpPr>
        <p:spPr>
          <a:xfrm>
            <a:off x="743470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360D3C3B-7FB7-D438-5B74-CF5887735E96}"/>
              </a:ext>
            </a:extLst>
          </p:cNvPr>
          <p:cNvCxnSpPr>
            <a:cxnSpLocks/>
          </p:cNvCxnSpPr>
          <p:nvPr/>
        </p:nvCxnSpPr>
        <p:spPr>
          <a:xfrm>
            <a:off x="754517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A655E80E-EE5E-24BD-74E7-1CD56AFD4236}"/>
              </a:ext>
            </a:extLst>
          </p:cNvPr>
          <p:cNvCxnSpPr>
            <a:cxnSpLocks/>
          </p:cNvCxnSpPr>
          <p:nvPr/>
        </p:nvCxnSpPr>
        <p:spPr>
          <a:xfrm>
            <a:off x="7655649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B7CBB67F-74E5-A3AB-0B9F-A2BECF052264}"/>
              </a:ext>
            </a:extLst>
          </p:cNvPr>
          <p:cNvCxnSpPr>
            <a:cxnSpLocks/>
          </p:cNvCxnSpPr>
          <p:nvPr/>
        </p:nvCxnSpPr>
        <p:spPr>
          <a:xfrm>
            <a:off x="776612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A85E9D25-09D9-FEAE-607F-8423FC782C0E}"/>
              </a:ext>
            </a:extLst>
          </p:cNvPr>
          <p:cNvCxnSpPr>
            <a:cxnSpLocks/>
          </p:cNvCxnSpPr>
          <p:nvPr/>
        </p:nvCxnSpPr>
        <p:spPr>
          <a:xfrm>
            <a:off x="798706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FF5B3069-BAC5-55DE-4DB7-3AA7FF90EE8E}"/>
              </a:ext>
            </a:extLst>
          </p:cNvPr>
          <p:cNvCxnSpPr>
            <a:cxnSpLocks/>
          </p:cNvCxnSpPr>
          <p:nvPr/>
        </p:nvCxnSpPr>
        <p:spPr>
          <a:xfrm>
            <a:off x="809753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EABDD936-9C2D-D337-6F0F-F20F94171588}"/>
              </a:ext>
            </a:extLst>
          </p:cNvPr>
          <p:cNvCxnSpPr>
            <a:cxnSpLocks/>
          </p:cNvCxnSpPr>
          <p:nvPr/>
        </p:nvCxnSpPr>
        <p:spPr>
          <a:xfrm>
            <a:off x="787659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9660D8DA-E92B-8954-055E-16F5E49B38A2}"/>
              </a:ext>
            </a:extLst>
          </p:cNvPr>
          <p:cNvCxnSpPr>
            <a:cxnSpLocks/>
          </p:cNvCxnSpPr>
          <p:nvPr/>
        </p:nvCxnSpPr>
        <p:spPr>
          <a:xfrm>
            <a:off x="830233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3B0D8242-FCFB-8F24-68B6-5D18B6240123}"/>
              </a:ext>
            </a:extLst>
          </p:cNvPr>
          <p:cNvCxnSpPr>
            <a:cxnSpLocks/>
          </p:cNvCxnSpPr>
          <p:nvPr/>
        </p:nvCxnSpPr>
        <p:spPr>
          <a:xfrm>
            <a:off x="841280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1B55B316-F21F-593E-4F5A-3C617AAD0B15}"/>
              </a:ext>
            </a:extLst>
          </p:cNvPr>
          <p:cNvCxnSpPr>
            <a:cxnSpLocks/>
          </p:cNvCxnSpPr>
          <p:nvPr/>
        </p:nvCxnSpPr>
        <p:spPr>
          <a:xfrm>
            <a:off x="852327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E44A7F0C-087B-ABBD-EDAA-EB188416EB76}"/>
              </a:ext>
            </a:extLst>
          </p:cNvPr>
          <p:cNvCxnSpPr>
            <a:cxnSpLocks/>
          </p:cNvCxnSpPr>
          <p:nvPr/>
        </p:nvCxnSpPr>
        <p:spPr>
          <a:xfrm>
            <a:off x="863375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9B91B96A-A851-C142-BBC3-058273872F68}"/>
              </a:ext>
            </a:extLst>
          </p:cNvPr>
          <p:cNvCxnSpPr>
            <a:cxnSpLocks/>
          </p:cNvCxnSpPr>
          <p:nvPr/>
        </p:nvCxnSpPr>
        <p:spPr>
          <a:xfrm>
            <a:off x="8744222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32B9EC2B-0672-C2B6-4817-F805679EBEAD}"/>
              </a:ext>
            </a:extLst>
          </p:cNvPr>
          <p:cNvCxnSpPr>
            <a:cxnSpLocks/>
          </p:cNvCxnSpPr>
          <p:nvPr/>
        </p:nvCxnSpPr>
        <p:spPr>
          <a:xfrm>
            <a:off x="885469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BD9DBC16-A12E-3BCB-D717-4B28E49A9050}"/>
              </a:ext>
            </a:extLst>
          </p:cNvPr>
          <p:cNvCxnSpPr>
            <a:cxnSpLocks/>
          </p:cNvCxnSpPr>
          <p:nvPr/>
        </p:nvCxnSpPr>
        <p:spPr>
          <a:xfrm>
            <a:off x="907563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F51F2590-6CBC-BB72-099B-EE3BA02BBA92}"/>
              </a:ext>
            </a:extLst>
          </p:cNvPr>
          <p:cNvCxnSpPr>
            <a:cxnSpLocks/>
          </p:cNvCxnSpPr>
          <p:nvPr/>
        </p:nvCxnSpPr>
        <p:spPr>
          <a:xfrm>
            <a:off x="918611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BD92F2A3-A901-B118-813E-FED0C2889236}"/>
              </a:ext>
            </a:extLst>
          </p:cNvPr>
          <p:cNvCxnSpPr>
            <a:cxnSpLocks/>
          </p:cNvCxnSpPr>
          <p:nvPr/>
        </p:nvCxnSpPr>
        <p:spPr>
          <a:xfrm>
            <a:off x="896516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48CAD566-D3D1-D1B6-3B2A-3070CCA51ECD}"/>
              </a:ext>
            </a:extLst>
          </p:cNvPr>
          <p:cNvCxnSpPr>
            <a:cxnSpLocks/>
          </p:cNvCxnSpPr>
          <p:nvPr/>
        </p:nvCxnSpPr>
        <p:spPr>
          <a:xfrm>
            <a:off x="943444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B225DA9F-CE5E-D802-B461-7C74B2F12F0A}"/>
              </a:ext>
            </a:extLst>
          </p:cNvPr>
          <p:cNvCxnSpPr>
            <a:cxnSpLocks/>
          </p:cNvCxnSpPr>
          <p:nvPr/>
        </p:nvCxnSpPr>
        <p:spPr>
          <a:xfrm>
            <a:off x="954491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F781140C-1F12-FB50-D747-B5C024C44D48}"/>
              </a:ext>
            </a:extLst>
          </p:cNvPr>
          <p:cNvCxnSpPr>
            <a:cxnSpLocks/>
          </p:cNvCxnSpPr>
          <p:nvPr/>
        </p:nvCxnSpPr>
        <p:spPr>
          <a:xfrm>
            <a:off x="965539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454EE1D8-5D9E-4CC6-04CA-499FD6A885CC}"/>
              </a:ext>
            </a:extLst>
          </p:cNvPr>
          <p:cNvCxnSpPr>
            <a:cxnSpLocks/>
          </p:cNvCxnSpPr>
          <p:nvPr/>
        </p:nvCxnSpPr>
        <p:spPr>
          <a:xfrm>
            <a:off x="976586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EE6E50F2-5627-31E8-9724-BC406AFF6F2B}"/>
              </a:ext>
            </a:extLst>
          </p:cNvPr>
          <p:cNvCxnSpPr>
            <a:cxnSpLocks/>
          </p:cNvCxnSpPr>
          <p:nvPr/>
        </p:nvCxnSpPr>
        <p:spPr>
          <a:xfrm>
            <a:off x="9876335" y="34326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9" name="Straight Connector 2048">
            <a:extLst>
              <a:ext uri="{FF2B5EF4-FFF2-40B4-BE49-F238E27FC236}">
                <a16:creationId xmlns:a16="http://schemas.microsoft.com/office/drawing/2014/main" id="{C54CD662-543F-0072-4328-C6CE28638286}"/>
              </a:ext>
            </a:extLst>
          </p:cNvPr>
          <p:cNvCxnSpPr>
            <a:cxnSpLocks/>
          </p:cNvCxnSpPr>
          <p:nvPr/>
        </p:nvCxnSpPr>
        <p:spPr>
          <a:xfrm>
            <a:off x="998680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0" name="Straight Connector 2049">
            <a:extLst>
              <a:ext uri="{FF2B5EF4-FFF2-40B4-BE49-F238E27FC236}">
                <a16:creationId xmlns:a16="http://schemas.microsoft.com/office/drawing/2014/main" id="{85B9A785-F7C0-93D0-FC98-21948026D6D3}"/>
              </a:ext>
            </a:extLst>
          </p:cNvPr>
          <p:cNvCxnSpPr>
            <a:cxnSpLocks/>
          </p:cNvCxnSpPr>
          <p:nvPr/>
        </p:nvCxnSpPr>
        <p:spPr>
          <a:xfrm>
            <a:off x="1020775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1" name="Straight Connector 2050">
            <a:extLst>
              <a:ext uri="{FF2B5EF4-FFF2-40B4-BE49-F238E27FC236}">
                <a16:creationId xmlns:a16="http://schemas.microsoft.com/office/drawing/2014/main" id="{67FBC897-14E1-E1A4-12CE-0DFF1C6F9CAC}"/>
              </a:ext>
            </a:extLst>
          </p:cNvPr>
          <p:cNvCxnSpPr>
            <a:cxnSpLocks/>
          </p:cNvCxnSpPr>
          <p:nvPr/>
        </p:nvCxnSpPr>
        <p:spPr>
          <a:xfrm>
            <a:off x="1031822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2" name="Straight Connector 2051">
            <a:extLst>
              <a:ext uri="{FF2B5EF4-FFF2-40B4-BE49-F238E27FC236}">
                <a16:creationId xmlns:a16="http://schemas.microsoft.com/office/drawing/2014/main" id="{C932434F-6A55-3E0A-8B1F-6CFA642008B0}"/>
              </a:ext>
            </a:extLst>
          </p:cNvPr>
          <p:cNvCxnSpPr>
            <a:cxnSpLocks/>
          </p:cNvCxnSpPr>
          <p:nvPr/>
        </p:nvCxnSpPr>
        <p:spPr>
          <a:xfrm>
            <a:off x="1009727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3" name="Straight Connector 2052">
            <a:extLst>
              <a:ext uri="{FF2B5EF4-FFF2-40B4-BE49-F238E27FC236}">
                <a16:creationId xmlns:a16="http://schemas.microsoft.com/office/drawing/2014/main" id="{84FD3653-4F65-6754-A25E-B439F22B1F03}"/>
              </a:ext>
            </a:extLst>
          </p:cNvPr>
          <p:cNvCxnSpPr>
            <a:cxnSpLocks/>
          </p:cNvCxnSpPr>
          <p:nvPr/>
        </p:nvCxnSpPr>
        <p:spPr>
          <a:xfrm>
            <a:off x="1050953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4" name="Straight Connector 2053">
            <a:extLst>
              <a:ext uri="{FF2B5EF4-FFF2-40B4-BE49-F238E27FC236}">
                <a16:creationId xmlns:a16="http://schemas.microsoft.com/office/drawing/2014/main" id="{24ED6F15-EC2E-3B06-6C51-1691A06FFA68}"/>
              </a:ext>
            </a:extLst>
          </p:cNvPr>
          <p:cNvCxnSpPr>
            <a:cxnSpLocks/>
          </p:cNvCxnSpPr>
          <p:nvPr/>
        </p:nvCxnSpPr>
        <p:spPr>
          <a:xfrm>
            <a:off x="1062000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5" name="Straight Connector 2054">
            <a:extLst>
              <a:ext uri="{FF2B5EF4-FFF2-40B4-BE49-F238E27FC236}">
                <a16:creationId xmlns:a16="http://schemas.microsoft.com/office/drawing/2014/main" id="{CB0B6219-712D-51DB-DC30-E42715FB4CC5}"/>
              </a:ext>
            </a:extLst>
          </p:cNvPr>
          <p:cNvCxnSpPr>
            <a:cxnSpLocks/>
          </p:cNvCxnSpPr>
          <p:nvPr/>
        </p:nvCxnSpPr>
        <p:spPr>
          <a:xfrm>
            <a:off x="1073048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7" name="Straight Connector 2056">
            <a:extLst>
              <a:ext uri="{FF2B5EF4-FFF2-40B4-BE49-F238E27FC236}">
                <a16:creationId xmlns:a16="http://schemas.microsoft.com/office/drawing/2014/main" id="{B53EB5AC-4D4D-16AA-4030-6F455F539E27}"/>
              </a:ext>
            </a:extLst>
          </p:cNvPr>
          <p:cNvCxnSpPr>
            <a:cxnSpLocks/>
          </p:cNvCxnSpPr>
          <p:nvPr/>
        </p:nvCxnSpPr>
        <p:spPr>
          <a:xfrm>
            <a:off x="1084095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D4366804-8983-C1A2-7B95-2C79BB9F0013}"/>
              </a:ext>
            </a:extLst>
          </p:cNvPr>
          <p:cNvCxnSpPr>
            <a:cxnSpLocks/>
          </p:cNvCxnSpPr>
          <p:nvPr/>
        </p:nvCxnSpPr>
        <p:spPr>
          <a:xfrm>
            <a:off x="10951424" y="342174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1" name="Straight Connector 2060">
            <a:extLst>
              <a:ext uri="{FF2B5EF4-FFF2-40B4-BE49-F238E27FC236}">
                <a16:creationId xmlns:a16="http://schemas.microsoft.com/office/drawing/2014/main" id="{D0314870-A9BD-4CAE-B6C7-42688FCC2D6C}"/>
              </a:ext>
            </a:extLst>
          </p:cNvPr>
          <p:cNvCxnSpPr>
            <a:cxnSpLocks/>
          </p:cNvCxnSpPr>
          <p:nvPr/>
        </p:nvCxnSpPr>
        <p:spPr>
          <a:xfrm>
            <a:off x="1106189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3" name="Straight Connector 2062">
            <a:extLst>
              <a:ext uri="{FF2B5EF4-FFF2-40B4-BE49-F238E27FC236}">
                <a16:creationId xmlns:a16="http://schemas.microsoft.com/office/drawing/2014/main" id="{05B99CD8-BE1F-61E0-681F-594F25A8C084}"/>
              </a:ext>
            </a:extLst>
          </p:cNvPr>
          <p:cNvCxnSpPr>
            <a:cxnSpLocks/>
          </p:cNvCxnSpPr>
          <p:nvPr/>
        </p:nvCxnSpPr>
        <p:spPr>
          <a:xfrm>
            <a:off x="1128284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5" name="Straight Connector 2064">
            <a:extLst>
              <a:ext uri="{FF2B5EF4-FFF2-40B4-BE49-F238E27FC236}">
                <a16:creationId xmlns:a16="http://schemas.microsoft.com/office/drawing/2014/main" id="{0F0BB8BE-E669-3B81-8554-4F7F08646E69}"/>
              </a:ext>
            </a:extLst>
          </p:cNvPr>
          <p:cNvCxnSpPr>
            <a:cxnSpLocks/>
          </p:cNvCxnSpPr>
          <p:nvPr/>
        </p:nvCxnSpPr>
        <p:spPr>
          <a:xfrm>
            <a:off x="1139331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7" name="Straight Connector 2066">
            <a:extLst>
              <a:ext uri="{FF2B5EF4-FFF2-40B4-BE49-F238E27FC236}">
                <a16:creationId xmlns:a16="http://schemas.microsoft.com/office/drawing/2014/main" id="{81789A89-AC59-8496-B7AA-4839A1BFAA23}"/>
              </a:ext>
            </a:extLst>
          </p:cNvPr>
          <p:cNvCxnSpPr>
            <a:cxnSpLocks/>
          </p:cNvCxnSpPr>
          <p:nvPr/>
        </p:nvCxnSpPr>
        <p:spPr>
          <a:xfrm>
            <a:off x="1117236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68" name="TextBox 2067">
            <a:extLst>
              <a:ext uri="{FF2B5EF4-FFF2-40B4-BE49-F238E27FC236}">
                <a16:creationId xmlns:a16="http://schemas.microsoft.com/office/drawing/2014/main" id="{DE27EC68-66CD-908B-4A61-326F15123852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069" name="TextBox 2068">
            <a:extLst>
              <a:ext uri="{FF2B5EF4-FFF2-40B4-BE49-F238E27FC236}">
                <a16:creationId xmlns:a16="http://schemas.microsoft.com/office/drawing/2014/main" id="{0ACC1DB4-30D3-9A71-EF9A-52B77A9E2663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070" name="TextBox 2069">
            <a:extLst>
              <a:ext uri="{FF2B5EF4-FFF2-40B4-BE49-F238E27FC236}">
                <a16:creationId xmlns:a16="http://schemas.microsoft.com/office/drawing/2014/main" id="{FC6B8362-696E-F0BC-FB8E-E75C28A8716B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071" name="TextBox 2070">
            <a:extLst>
              <a:ext uri="{FF2B5EF4-FFF2-40B4-BE49-F238E27FC236}">
                <a16:creationId xmlns:a16="http://schemas.microsoft.com/office/drawing/2014/main" id="{037D2A4C-5E4A-A273-58F7-15F12092065B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072" name="TextBox 2071">
            <a:extLst>
              <a:ext uri="{FF2B5EF4-FFF2-40B4-BE49-F238E27FC236}">
                <a16:creationId xmlns:a16="http://schemas.microsoft.com/office/drawing/2014/main" id="{2ECC57EB-36EE-494A-E26F-3DF60CA076B6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073" name="TextBox 2072">
            <a:extLst>
              <a:ext uri="{FF2B5EF4-FFF2-40B4-BE49-F238E27FC236}">
                <a16:creationId xmlns:a16="http://schemas.microsoft.com/office/drawing/2014/main" id="{2D3129CF-BFB1-85FD-3CA2-B08541EE82A7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80C2BEC9-67CA-88D2-7939-066B066886C7}"/>
              </a:ext>
            </a:extLst>
          </p:cNvPr>
          <p:cNvSpPr/>
          <p:nvPr/>
        </p:nvSpPr>
        <p:spPr>
          <a:xfrm>
            <a:off x="530199" y="3154067"/>
            <a:ext cx="2747284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0" name="Rectangle 2089">
            <a:extLst>
              <a:ext uri="{FF2B5EF4-FFF2-40B4-BE49-F238E27FC236}">
                <a16:creationId xmlns:a16="http://schemas.microsoft.com/office/drawing/2014/main" id="{C4F8F9CC-012F-D2A4-A1B7-18565A5AAB36}"/>
              </a:ext>
            </a:extLst>
          </p:cNvPr>
          <p:cNvSpPr/>
          <p:nvPr/>
        </p:nvSpPr>
        <p:spPr>
          <a:xfrm>
            <a:off x="8766866" y="3153459"/>
            <a:ext cx="2732030" cy="258269"/>
          </a:xfrm>
          <a:prstGeom prst="rect">
            <a:avLst/>
          </a:prstGeom>
          <a:solidFill>
            <a:schemeClr val="tx1">
              <a:lumMod val="75000"/>
              <a:lumOff val="2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91" name="TextBox 2090">
            <a:extLst>
              <a:ext uri="{FF2B5EF4-FFF2-40B4-BE49-F238E27FC236}">
                <a16:creationId xmlns:a16="http://schemas.microsoft.com/office/drawing/2014/main" id="{58D57C6A-F168-BB7F-A3BB-AEA31F4B1A4E}"/>
              </a:ext>
            </a:extLst>
          </p:cNvPr>
          <p:cNvSpPr txBox="1"/>
          <p:nvPr/>
        </p:nvSpPr>
        <p:spPr>
          <a:xfrm>
            <a:off x="3531037" y="5099240"/>
            <a:ext cx="512992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25 + 25 + 25 + 25 = 100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DCDAB5A-FBE0-E405-EC39-735CEA65C03D}"/>
              </a:ext>
            </a:extLst>
          </p:cNvPr>
          <p:cNvSpPr txBox="1"/>
          <p:nvPr/>
        </p:nvSpPr>
        <p:spPr>
          <a:xfrm rot="18770092">
            <a:off x="1194418" y="4219230"/>
            <a:ext cx="6212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1 ten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0B2B138-0E51-9EA2-7BE6-077D735B21B6}"/>
              </a:ext>
            </a:extLst>
          </p:cNvPr>
          <p:cNvSpPr txBox="1"/>
          <p:nvPr/>
        </p:nvSpPr>
        <p:spPr>
          <a:xfrm rot="18770092">
            <a:off x="2232251" y="424463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2 tens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C05AF67-51A1-042F-3865-B597738C0466}"/>
              </a:ext>
            </a:extLst>
          </p:cNvPr>
          <p:cNvSpPr txBox="1"/>
          <p:nvPr/>
        </p:nvSpPr>
        <p:spPr>
          <a:xfrm rot="18770092">
            <a:off x="3307049" y="423434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3 tens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45489C6-B9AC-8251-8205-EBCE46983B76}"/>
              </a:ext>
            </a:extLst>
          </p:cNvPr>
          <p:cNvSpPr txBox="1"/>
          <p:nvPr/>
        </p:nvSpPr>
        <p:spPr>
          <a:xfrm rot="18770092">
            <a:off x="4394575" y="425974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4 tens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CA82180-F6CC-FE34-652C-B0DAC9D492A8}"/>
              </a:ext>
            </a:extLst>
          </p:cNvPr>
          <p:cNvSpPr txBox="1"/>
          <p:nvPr/>
        </p:nvSpPr>
        <p:spPr>
          <a:xfrm rot="18770092">
            <a:off x="5503161" y="424460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5 tens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DC34B8F-47E0-7480-0B2F-CE61795D7C50}"/>
              </a:ext>
            </a:extLst>
          </p:cNvPr>
          <p:cNvSpPr txBox="1"/>
          <p:nvPr/>
        </p:nvSpPr>
        <p:spPr>
          <a:xfrm rot="18770092">
            <a:off x="6590687" y="427000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6 tens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DBB9B0B-1644-3E2F-249F-C03C402E1463}"/>
              </a:ext>
            </a:extLst>
          </p:cNvPr>
          <p:cNvSpPr txBox="1"/>
          <p:nvPr/>
        </p:nvSpPr>
        <p:spPr>
          <a:xfrm rot="18770092">
            <a:off x="7665485" y="425971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7 tens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AC8A2B7-0B55-C235-70C1-0B70327A7B23}"/>
              </a:ext>
            </a:extLst>
          </p:cNvPr>
          <p:cNvSpPr txBox="1"/>
          <p:nvPr/>
        </p:nvSpPr>
        <p:spPr>
          <a:xfrm rot="18770092">
            <a:off x="8753011" y="428511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8 tens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180FB4C-5C96-51FD-69DF-9854153FFC88}"/>
              </a:ext>
            </a:extLst>
          </p:cNvPr>
          <p:cNvSpPr txBox="1"/>
          <p:nvPr/>
        </p:nvSpPr>
        <p:spPr>
          <a:xfrm rot="18770092">
            <a:off x="9847427" y="4285112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9 tens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4308CE2-A5A5-8211-42EB-2D726847B873}"/>
              </a:ext>
            </a:extLst>
          </p:cNvPr>
          <p:cNvSpPr txBox="1"/>
          <p:nvPr/>
        </p:nvSpPr>
        <p:spPr>
          <a:xfrm rot="18770092">
            <a:off x="10880451" y="4310512"/>
            <a:ext cx="8296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10 tens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E0367E1B-F9E0-4071-9C11-3548EB1C0AA3}"/>
              </a:ext>
            </a:extLst>
          </p:cNvPr>
          <p:cNvCxnSpPr/>
          <p:nvPr/>
        </p:nvCxnSpPr>
        <p:spPr>
          <a:xfrm>
            <a:off x="3293199" y="2223839"/>
            <a:ext cx="0" cy="1950665"/>
          </a:xfrm>
          <a:prstGeom prst="line">
            <a:avLst/>
          </a:prstGeom>
          <a:ln w="38100"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8D086EEA-E9CF-19B0-1F6E-AA0A9D7EDE75}"/>
              </a:ext>
            </a:extLst>
          </p:cNvPr>
          <p:cNvSpPr/>
          <p:nvPr/>
        </p:nvSpPr>
        <p:spPr>
          <a:xfrm>
            <a:off x="5997878" y="3145974"/>
            <a:ext cx="2768987" cy="274065"/>
          </a:xfrm>
          <a:prstGeom prst="rect">
            <a:avLst/>
          </a:prstGeom>
          <a:solidFill>
            <a:schemeClr val="accent6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628F0D23-39B7-C616-860F-675F574BD5A9}"/>
              </a:ext>
            </a:extLst>
          </p:cNvPr>
          <p:cNvSpPr/>
          <p:nvPr/>
        </p:nvSpPr>
        <p:spPr>
          <a:xfrm>
            <a:off x="3275598" y="3166102"/>
            <a:ext cx="2758752" cy="251857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8053D386-6DAB-E70A-035C-F1B44C154CFF}"/>
              </a:ext>
            </a:extLst>
          </p:cNvPr>
          <p:cNvCxnSpPr/>
          <p:nvPr/>
        </p:nvCxnSpPr>
        <p:spPr>
          <a:xfrm>
            <a:off x="5993282" y="2200590"/>
            <a:ext cx="0" cy="1950665"/>
          </a:xfrm>
          <a:prstGeom prst="line">
            <a:avLst/>
          </a:prstGeom>
          <a:ln w="38100"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56FD7F4-DC4B-C5EA-034B-EB3D2EA96192}"/>
              </a:ext>
            </a:extLst>
          </p:cNvPr>
          <p:cNvCxnSpPr/>
          <p:nvPr/>
        </p:nvCxnSpPr>
        <p:spPr>
          <a:xfrm>
            <a:off x="8744221" y="2124402"/>
            <a:ext cx="0" cy="1950665"/>
          </a:xfrm>
          <a:prstGeom prst="line">
            <a:avLst/>
          </a:prstGeom>
          <a:ln w="38100"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D3450683-D2F4-4C9B-D100-3CD03B0F9313}"/>
              </a:ext>
            </a:extLst>
          </p:cNvPr>
          <p:cNvSpPr txBox="1"/>
          <p:nvPr/>
        </p:nvSpPr>
        <p:spPr>
          <a:xfrm>
            <a:off x="4682029" y="5758504"/>
            <a:ext cx="277351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4 x 25 = 100</a:t>
            </a:r>
          </a:p>
        </p:txBody>
      </p:sp>
    </p:spTree>
    <p:extLst>
      <p:ext uri="{BB962C8B-B14F-4D97-AF65-F5344CB8AC3E}">
        <p14:creationId xmlns:p14="http://schemas.microsoft.com/office/powerpoint/2010/main" val="24126397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5" grpId="0" animBg="1"/>
      <p:bldP spid="2090" grpId="0" animBg="1"/>
      <p:bldP spid="2091" grpId="0"/>
      <p:bldP spid="2" grpId="0" animBg="1"/>
      <p:bldP spid="29" grpId="0" animBg="1"/>
      <p:bldP spid="39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7337F4-7849-74D9-67C0-E5597AF7C0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8F62C67-5758-EC66-1180-2FB6A3E733BA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7C08B2B-23F4-7522-BA72-EC9C43549CD8}"/>
              </a:ext>
            </a:extLst>
          </p:cNvPr>
          <p:cNvSpPr txBox="1"/>
          <p:nvPr/>
        </p:nvSpPr>
        <p:spPr>
          <a:xfrm>
            <a:off x="7956827" y="1383582"/>
            <a:ext cx="31917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Structure of the number line.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CB250D03-9F99-49F5-D602-329D4A784918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46499D8-1D5F-F39F-45CC-3D48E1AB510C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A4C3686-9644-2827-EE4C-D67B1F02A6BD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F1317A2E-B6F6-8122-F59B-606D296328B0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8BE4FBB9-71C1-DB6F-7790-2D348C768D21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6BB13920-22BC-1975-5257-A1C7213968AE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7BE21910-48DD-604B-9791-D9D5E2005DEE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CA9C27D2-CEF0-BBF6-9750-56ABDE301772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58218D50-3B54-A2CB-F140-2642F1A68C43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BE6B23D5-87E8-786B-42F2-090473DE34CD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56D87147-DCB3-541D-F6FD-9813A6AC4A25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B837C54D-4986-E761-CA27-E7A8BB722E90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D2B35693-73D2-820A-35C1-F26F7356764D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4C5D99EE-2FD9-44C3-6367-D45A67401F70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40DA684-78B3-45CE-B6F5-1C6510C596A1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32D64053-D851-0E54-E981-7D22AA9ED29C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93E61B7A-7267-4EDF-9005-863D65D7EB5B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2B0622DA-2880-49CE-A076-7567B422CD6C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F77D90D-1C84-49DA-A2D6-7DF64657F183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774F7F60-80F1-9648-1DB0-E48B99E49B70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57AA555F-563C-EB3A-991D-8DCAFBAE5D2C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D3CDB78-002F-C88A-EA1F-CF5AF8BBCCBE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D64A7B03-0FDB-A7A5-2907-8F76A552DFB7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008E61B9-D55B-47A2-7872-5250B9E316FC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70AA69CB-6641-526A-0854-4A62AF81ABDD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0269B85B-9BF0-1277-A3AB-BEAC7427AE63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00FFCF5F-ACBA-26BF-DD30-F256DA61D1EB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C6FE4258-47C8-7362-1B9A-E4BA5D50EB59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7383DE1A-9E51-B198-AA5A-812B2E7861BC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87C8E9E8-0E0A-859B-0D5A-841C9781608E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0A0A061A-56A6-BE07-710B-4805EA56969D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33406D3C-81E2-0336-C5ED-4C7464C85FBD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769EC6F2-85E6-F639-4D01-381090AD11B0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9F52000E-18A8-9428-4339-7C8B78A8B16C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AEDCAEE0-357C-1773-717C-B94741B76A49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AC147F8F-77DD-4ED0-A3FB-4F8B867C45E1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E832837-5B4B-C5E1-AA81-DAF1DA2094D8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136A8D28-FC6F-D500-10A8-6AC98F344E6E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78625E1C-77AC-E42D-475A-5F84E4F9AD69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CE2921E9-04FB-402B-022D-3AE9C25D1B11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59EB7106-BCA3-8C06-5B09-943404698127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E21F3FB5-BD4F-D4DD-1911-8FF7CD1E07AA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5BDB58F9-EA53-51A2-498B-7978D710F71F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DDCF6A2E-364C-66F2-2A42-B1F9FE662E53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CE9D60D1-BE2A-2F0E-9C36-1DD4E266C3D1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56005EF2-6771-205A-A15F-7EB862DDE851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049E8B99-762E-4B88-4ACB-89C9EF129FA9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A91AAC82-DB3C-E77A-DFB9-450692608C27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569DF9ED-1A49-D676-B8F5-7CD191FBFFA6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517727BA-6E59-38B9-943C-1CB6252F05FE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22735724-62A7-5207-727D-C0DD1F997DE0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759991EB-9B91-EAFC-DA72-9D47DAD16D41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22714622-9ACD-2D6E-8293-0FEEB2DDAC22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F59E1F30-060A-D6B0-48F2-DD9BF3DA39D4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D9107E0E-ED1F-AACE-C588-91C7C165B14A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122A602C-FE52-21D4-1D39-8B62412B92CD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DED69251-D8A0-0DD0-1BFF-581C5F9EF6D1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BAC94E34-C95B-C49A-05D4-DFDC627919CA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20E2DBA8-5552-DCF8-5F66-01CF9CB7A92E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1E7756F8-0A39-6943-07EC-43F9B55CE0E2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38B5C97B-7933-33B9-C34C-D5EEC14FC9EF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E7C56B5E-142C-0775-D2FC-A548D9B169D7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5568FC33-9582-8006-4FDA-EAE497DA1B21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7974635F-145D-6DB4-1543-CFE31A64BEA3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37B33E30-D5F0-CFAF-F44F-65FA81760E32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B09DE151-A1DE-9646-6FB2-E3397B7AF437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38EE182C-5C8B-09B8-FDAD-F9364B8612D8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367206B8-B4BC-7DD2-240E-CCC69E4D5DD1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9CCD01FE-54EE-EC39-2DE1-D2CB2FFB4818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9649FC4E-D15C-E8BF-2641-7DF40D874AE5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65B60D8A-828E-1C05-7275-846C38BE9FBC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39381DC5-F269-60A7-A0CE-47D534716D23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2446D5B8-A61D-F1C4-2A95-0A6EBCB538C5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A45227A6-901F-0223-4080-C48755709385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FF1BCBF8-9D7B-CAC6-C7D7-03E253253090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A594D84C-5CD8-C7F5-7C3F-E4407BA75AF9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4B4B4854-A7DC-59AD-6213-72A328C19A55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F3CFFA75-52E6-5E10-1C42-D8C173BAC7B3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32380034-E6E9-AA21-E334-68BA3D677533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98410839-3872-CDAC-565D-CAB7BE5F4A67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2F3DE6A4-88C0-D2C7-B358-DDA29FFA7209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93B008E5-0AA4-4326-9918-968AB6DDB95B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3A6CB022-AAFB-404B-75BB-53AC0810F0C1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0E049AF1-F201-7BD4-029C-00C615B71144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149F9C8C-FE16-1285-7A29-526437A82AA5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B16ACEAC-5A64-EDFA-FFD4-4EF648EAD18D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5519F62C-3F4E-F478-3B60-FD61074AEDE2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9BADF7A0-0AEC-A8A8-57ED-1BC863DF5F79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A7E79833-734F-2AC1-14A2-861A232FF663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72056D73-8355-1F50-2456-FB0B0B70CF73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2C22DA9A-9ACB-7B03-1572-A6809AD64374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420DC05D-AF0F-4B07-E3F2-AB1FEA0ADED7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8BA06FFB-5E07-09A5-3C11-909D9C11D6E4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CEF68CFE-CE9C-6575-0D10-876056A6DA47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06795AE8-C58F-1E0C-21F0-BD6EEEF76FC5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B2FCF68B-9163-8B75-4DE7-175698BF4340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8F0EB197-B003-E205-D6AC-ABB58C59CB70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1DFA69E1-A54A-A15D-16BC-F3E18864DB70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FF78586-EAA7-BF03-66D9-2B9AFF3BF1C7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7B33113A-B692-583F-4EC2-8E64C795E592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9C6BA1C9-6279-BAAE-C0F7-72C0AA4DA4A9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29F019A2-C6C7-9AB5-2375-2651DF168DF3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DC2173E6-7AE4-938C-39D5-0B5241689155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AB1E5CA0-8CB7-8E0D-0CED-DD5143973652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1B063064-8FA3-EB72-4D5D-9223D409C4E4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487D4E8F-FD26-1AF0-A767-2D20EA4722CC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A6A53CB0-A96A-1077-6DF4-04D96C3A2BB5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3B404C09-B9F2-3EB7-5ACA-BA366B6AB502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A3CC1CA0-DB7B-F65F-78FD-E88864257CA5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C542B45B-38CC-5E38-1BB3-1A57F23056D4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183F2AE8-D3DC-E0ED-CC66-3C0210F29631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69CD87AA-C7C6-FE7C-8278-4E3F20310096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290305D1-F864-D3EB-0020-C2BDEBCEB5AC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F494121-F9F1-EF59-A69F-2D998A2EB1E9}"/>
              </a:ext>
            </a:extLst>
          </p:cNvPr>
          <p:cNvSpPr/>
          <p:nvPr/>
        </p:nvSpPr>
        <p:spPr>
          <a:xfrm>
            <a:off x="649078" y="3714307"/>
            <a:ext cx="975083" cy="1286575"/>
          </a:xfrm>
          <a:prstGeom prst="round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17D5758-27B7-D3B8-C537-67979598286C}"/>
              </a:ext>
            </a:extLst>
          </p:cNvPr>
          <p:cNvSpPr txBox="1"/>
          <p:nvPr/>
        </p:nvSpPr>
        <p:spPr>
          <a:xfrm rot="19831417">
            <a:off x="769753" y="2821799"/>
            <a:ext cx="20202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Two-digit numbers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B3C9FE4B-CDE5-C88D-A4A1-19A2C58F1415}"/>
              </a:ext>
            </a:extLst>
          </p:cNvPr>
          <p:cNvSpPr/>
          <p:nvPr/>
        </p:nvSpPr>
        <p:spPr>
          <a:xfrm>
            <a:off x="1633415" y="3712015"/>
            <a:ext cx="9892086" cy="1286575"/>
          </a:xfrm>
          <a:prstGeom prst="roundRect">
            <a:avLst/>
          </a:prstGeom>
          <a:solidFill>
            <a:schemeClr val="tx2">
              <a:lumMod val="50000"/>
              <a:lumOff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8EAD6E-5769-B96F-D8E9-6194FAB68063}"/>
              </a:ext>
            </a:extLst>
          </p:cNvPr>
          <p:cNvSpPr txBox="1"/>
          <p:nvPr/>
        </p:nvSpPr>
        <p:spPr>
          <a:xfrm rot="19831417">
            <a:off x="5706954" y="2926685"/>
            <a:ext cx="21814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Three-digit numbers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411CB813-BC89-E695-CD83-B4B140F2071E}"/>
              </a:ext>
            </a:extLst>
          </p:cNvPr>
          <p:cNvSpPr/>
          <p:nvPr/>
        </p:nvSpPr>
        <p:spPr>
          <a:xfrm>
            <a:off x="561727" y="3723041"/>
            <a:ext cx="75319" cy="1286575"/>
          </a:xfrm>
          <a:prstGeom prst="roundRect">
            <a:avLst/>
          </a:prstGeom>
          <a:solidFill>
            <a:schemeClr val="accent3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29A0BEF-5539-7923-19AF-AE34DB94BE2A}"/>
              </a:ext>
            </a:extLst>
          </p:cNvPr>
          <p:cNvSpPr txBox="1"/>
          <p:nvPr/>
        </p:nvSpPr>
        <p:spPr>
          <a:xfrm rot="19831417">
            <a:off x="253645" y="2781060"/>
            <a:ext cx="20435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One-digit numbers</a:t>
            </a:r>
          </a:p>
        </p:txBody>
      </p:sp>
    </p:spTree>
    <p:extLst>
      <p:ext uri="{BB962C8B-B14F-4D97-AF65-F5344CB8AC3E}">
        <p14:creationId xmlns:p14="http://schemas.microsoft.com/office/powerpoint/2010/main" val="30045115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9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07EF65-6E52-1ED3-BE92-F39D15F1C1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97197E2-3C7D-5673-3BB3-C162F7FAFEEC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2E28D72-C5C8-7C29-17A1-CAB5EFB5C0BF}"/>
              </a:ext>
            </a:extLst>
          </p:cNvPr>
          <p:cNvSpPr txBox="1"/>
          <p:nvPr/>
        </p:nvSpPr>
        <p:spPr>
          <a:xfrm>
            <a:off x="7609039" y="1383582"/>
            <a:ext cx="35395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Comparing three-digit numbers.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3387D06-5D4D-2DA3-1DB1-FCD351E491A6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DAE46F8-9B51-6C58-24AA-B09A4FCC52C3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2C87E01-E7C5-016D-B8BA-7A1FEAE9F9FA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D430A62D-5F86-0EE0-42FA-1A1071207ECD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73B42433-F189-66F4-F7B0-93AEC3D1C8B0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6F8455F5-7C7B-D823-504E-F0839C6B6ED0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9627AAB8-2BE1-05F4-8A6B-120E93EF3FE1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FBDE16AE-CD28-7A38-9ED5-F1EFDF5B8F0F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CF5E08AD-C06A-AFC9-F79C-396C79E95FCC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B162ACBA-F314-A088-C651-8ADDAFFD629D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6742CD50-6DC0-91BF-E90C-50E0AC70D01F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FB37A046-007F-F0B2-7654-9F91D55437A8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24E94D12-D6B1-C11B-C86C-CD881027CEA3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FF33489F-9B20-F414-64B8-1527280B5007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E367C2C5-1F86-997C-8E1C-805B3D7146E9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D5E4C4A8-B54D-5068-DD97-078B5BC9B45C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4B9C1454-6489-5BFB-51B3-30F68CA56811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A31ABA44-57DC-27C4-8B25-D972865A257B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A5112D3-936B-BDF1-FE05-4CF790889D4E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1185465F-9D50-BE4B-3614-4D21CDDDE192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AAD5DE9B-4DD8-0EB9-CF8A-95C53D6A3616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BEFDF957-59A5-BD36-185A-8A266F1A2DC3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BC9D4C0F-3CC0-675E-A803-F1CAA74BCFFA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84D0285F-C5F7-1FC8-7267-2FBC3B20DBA1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F664C5A5-9F75-7F86-0E87-05E00379A3A9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E8303C02-935D-88E1-F6AF-E7D5C03F2399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8D39B32A-A8C7-9EEB-253B-4C51A394A942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84557A27-BB2D-CE97-7133-447C6E5F36E1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84F4245D-4120-75C6-523F-F3D2ABCA768E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A5432C8C-536B-847F-9378-783B05558253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713D2D1F-3BEA-49F3-25AA-11AF4CDC0940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10C04BEF-8B61-B682-8B6C-624831BA683E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05762156-DA04-BE80-470C-D93C285F9AA3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C6088810-CA0D-1B48-22FF-8F73B1042E33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673A591F-B4D9-1EC2-CDA8-52F23DCB0837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796DDB99-C265-7DEA-91B9-D4DB92580487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27E57D31-FB14-AFDA-401B-D6CD8E7AC9B5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08101C3D-C56B-5EB5-97D1-AABBA78FAE39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301AA9F6-A1D0-51A6-BF2E-E435D87C81E2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2351EDAB-B164-34A2-D1A3-E4D82A8CB013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B0B3AC44-13FA-70D4-5F79-D99154F2A7F1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F1FF727D-EB8E-E2CE-E729-8055F6AB4EB9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D59F0572-26CB-4F3C-92F5-E69D33EF5B77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C9D1FFF0-FD7A-B842-2E3B-E57A407BDA70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55FA9898-752D-042E-3CE4-D5A813A74E33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3C56396A-1D77-AA6A-AE1A-7AF953CA7332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1B90D657-83AB-B0EA-A82D-A6AC3EB3C47E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B04EDA81-E601-5D6E-9F7D-001450782E85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6ACD389E-77C4-9F45-D9D5-DE68B3B2F005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45DF1FBD-F6C3-8276-E8CC-0095FF7B7FC1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7E3FAD1D-2509-9C6A-EEEF-FB039E4C1B3B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13E8C69B-8833-9216-A599-81A9ED4911AC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B72C09BE-9D78-250E-C9CB-DBCCCB39F69A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590B5081-FEF7-1758-B74A-1F58A556FF6E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B46BBFD6-6EC1-2DC4-F660-754546DC6203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B734FFB7-A216-B799-272B-7E0D5661AE48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41A6EE90-B834-D947-8D7F-49D33E733023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2A35A8D6-6D00-E342-A3F9-43679C3E7090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4FDCA87-16A4-11F4-D9BB-55797358428A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3B12B850-E0B6-61A1-3920-D7124730B77A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FD25A69D-D5EB-A2DB-2DA2-2D467BD8AA51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F7495005-165B-EDA9-2470-34748F3323A5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46270CD7-4236-4985-1A4C-C527A7FD62CF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222DD0D6-E5DE-080B-4432-7E4F47E639A7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B889746D-9DD6-D7A8-A79F-C738D7506217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C0EE54C2-974D-FBDF-3C74-887C80F8A07C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9870DA55-9844-6094-123D-DC46DA9198D5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419755DF-16DC-6F11-19D3-B80806DC8533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07240900-EA0B-7D8F-C3ED-77D7B5FBF2D9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D89D909E-85D8-0572-AFDE-37EA149B248D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E1B8E343-4DD7-FEFC-14A9-C1C32D84C942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401B9F5A-50E4-0EB1-5F19-15DC17574BE6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9DBA6C21-8DBC-A28E-C5A5-644617FC6341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01705F3B-6AE2-83F0-4360-5DE26976486A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5710C2AC-3035-BAA0-DE8A-DA6BCEB38D40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0731A8CB-3C03-860B-D54C-113B89EFF1C8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5728792B-14DF-5A7B-84C6-9074C747DC45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C4C4BAB6-5922-7F19-5B32-393F8AD5BE8F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31B4EB46-FE83-1491-72B7-5CF23E4A1F6F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65B53C8-0B1D-55F8-F85D-B6AF0C742B20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EE2F04B9-B77C-DE1E-2199-E067626A8520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340EBAAD-BC2D-2EA0-4F02-E1361F77BA36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E42D5351-86B6-2421-03FA-3BE2896F375B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E2464014-94D1-3C6D-F4F9-A71DE2EE81BC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D5E7D3CD-976A-D950-FA1E-61EF531FE0B6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748AA8CB-20EE-CA4A-18E2-2C3293AC6F3F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360562E3-977F-2D7B-B34D-153B73E51FEB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64BDC77C-AE6A-4272-D600-89E7EF7B9FAB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8B2A1DD1-0FED-F130-5F88-D4FB89E87FA7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7575A0AD-8A8D-E2E8-52DA-B4D11F3C7EC6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C1B304D1-5678-164D-7052-07FB822B2A7F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656FFC44-EBEA-F049-D5C0-BD56CD888935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7527B73B-DB40-99AF-38A3-08B6B7682769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09581DF4-EBD4-6296-587A-F0DB08805B92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DEC110B2-298B-737C-08F2-08D84EEFB3CF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E584A56F-954C-C504-19DD-4F4C9AE72AC3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CA2FE10A-9F35-C697-AC30-10355323D35D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FA7A6661-4B9D-F8C4-20CB-568B7361F4B4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BD791CDA-CD4E-3A10-AB22-A5CF2787CAD3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12AB83CC-E8B9-CA71-1D1F-02B72B41F745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C75288B6-F8AE-C4DD-14F8-40C4AE398A1B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1332D847-6F15-B7E1-3680-115528CE7EED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5C79BC7A-6043-7D01-81AF-18DD34619ED4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C766A8D5-53FB-6E70-6223-7A598471E7DF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E877355D-F18D-B7C5-92C5-F2C0966B6518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1E1AC39D-0E26-8C6B-CE2D-B2BD63B7D56C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CD84EF55-213E-D3DC-1F0C-6DCBFF5DAE9A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D3BCC142-F1E1-E0D1-9CA1-B230CC43448C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C64C6E16-D22F-66D6-EF50-CB8B6A701181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251AC289-8A41-208D-B700-E5CD229D5632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EB5F3DC4-7776-ED84-9B8A-84D6DB77E4F0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278532F8-A1F8-0FFB-2CFD-05DD0D5CF99A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698F0DBE-8D53-A449-09E1-DBE22F1880A5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FED79BB3-421D-9E46-EF23-680CDBDC62FD}"/>
              </a:ext>
            </a:extLst>
          </p:cNvPr>
          <p:cNvCxnSpPr/>
          <p:nvPr/>
        </p:nvCxnSpPr>
        <p:spPr>
          <a:xfrm>
            <a:off x="2237679" y="3880454"/>
            <a:ext cx="0" cy="856880"/>
          </a:xfrm>
          <a:prstGeom prst="straightConnector1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AE8EE960-C08B-E146-4FCC-83A9F3C6BC9A}"/>
              </a:ext>
            </a:extLst>
          </p:cNvPr>
          <p:cNvSpPr/>
          <p:nvPr/>
        </p:nvSpPr>
        <p:spPr>
          <a:xfrm>
            <a:off x="1668810" y="2761512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152</a:t>
            </a: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563D1A66-3E2C-E55B-399F-AD0F2F86DF79}"/>
              </a:ext>
            </a:extLst>
          </p:cNvPr>
          <p:cNvCxnSpPr/>
          <p:nvPr/>
        </p:nvCxnSpPr>
        <p:spPr>
          <a:xfrm>
            <a:off x="3353444" y="3886209"/>
            <a:ext cx="0" cy="856880"/>
          </a:xfrm>
          <a:prstGeom prst="straightConnector1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FBD6279E-4C4B-9F90-2157-A02187A7B085}"/>
              </a:ext>
            </a:extLst>
          </p:cNvPr>
          <p:cNvSpPr/>
          <p:nvPr/>
        </p:nvSpPr>
        <p:spPr>
          <a:xfrm>
            <a:off x="2784575" y="2767267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252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A6EFE79-F84F-3963-DB6E-47D712C95E3C}"/>
              </a:ext>
            </a:extLst>
          </p:cNvPr>
          <p:cNvSpPr txBox="1"/>
          <p:nvPr/>
        </p:nvSpPr>
        <p:spPr>
          <a:xfrm>
            <a:off x="2520875" y="1289669"/>
            <a:ext cx="50587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800" dirty="0"/>
              <a:t>&lt;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A9766A98-1E44-E78C-690A-D6BC8DCFFFA4}"/>
              </a:ext>
            </a:extLst>
          </p:cNvPr>
          <p:cNvCxnSpPr/>
          <p:nvPr/>
        </p:nvCxnSpPr>
        <p:spPr>
          <a:xfrm>
            <a:off x="5218828" y="3890372"/>
            <a:ext cx="0" cy="856880"/>
          </a:xfrm>
          <a:prstGeom prst="straightConnector1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6645F859-F336-D002-6ACB-F5174D9F31F8}"/>
              </a:ext>
            </a:extLst>
          </p:cNvPr>
          <p:cNvSpPr/>
          <p:nvPr/>
        </p:nvSpPr>
        <p:spPr>
          <a:xfrm>
            <a:off x="4649959" y="2771430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425</a:t>
            </a:r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EF9D30F6-FAB5-6DEB-02A7-699BFB94697D}"/>
              </a:ext>
            </a:extLst>
          </p:cNvPr>
          <p:cNvCxnSpPr/>
          <p:nvPr/>
        </p:nvCxnSpPr>
        <p:spPr>
          <a:xfrm>
            <a:off x="6310529" y="3896127"/>
            <a:ext cx="0" cy="856880"/>
          </a:xfrm>
          <a:prstGeom prst="straightConnector1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69CC02F4-8238-6279-63CE-B4BA7547B6C6}"/>
              </a:ext>
            </a:extLst>
          </p:cNvPr>
          <p:cNvSpPr/>
          <p:nvPr/>
        </p:nvSpPr>
        <p:spPr>
          <a:xfrm>
            <a:off x="5741660" y="2777185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525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46A14A8-DDDA-3838-B9D1-51BD115A7B52}"/>
              </a:ext>
            </a:extLst>
          </p:cNvPr>
          <p:cNvSpPr txBox="1"/>
          <p:nvPr/>
        </p:nvSpPr>
        <p:spPr>
          <a:xfrm>
            <a:off x="5502024" y="1299587"/>
            <a:ext cx="50587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800" dirty="0"/>
              <a:t>&lt;</a:t>
            </a:r>
          </a:p>
        </p:txBody>
      </p: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3F7E5BD8-E1C4-0612-D4F7-A5DD807DF76D}"/>
              </a:ext>
            </a:extLst>
          </p:cNvPr>
          <p:cNvCxnSpPr/>
          <p:nvPr/>
        </p:nvCxnSpPr>
        <p:spPr>
          <a:xfrm>
            <a:off x="9057156" y="3883863"/>
            <a:ext cx="0" cy="856880"/>
          </a:xfrm>
          <a:prstGeom prst="straightConnector1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CC0349A4-8D1F-B85F-9CA2-A1A2B7EC1B3A}"/>
              </a:ext>
            </a:extLst>
          </p:cNvPr>
          <p:cNvSpPr/>
          <p:nvPr/>
        </p:nvSpPr>
        <p:spPr>
          <a:xfrm>
            <a:off x="8488287" y="2764921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755</a:t>
            </a: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92626246-1A64-896A-F6BE-80745882B470}"/>
              </a:ext>
            </a:extLst>
          </p:cNvPr>
          <p:cNvCxnSpPr/>
          <p:nvPr/>
        </p:nvCxnSpPr>
        <p:spPr>
          <a:xfrm>
            <a:off x="7938878" y="3883409"/>
            <a:ext cx="0" cy="856880"/>
          </a:xfrm>
          <a:prstGeom prst="straightConnector1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CEE68DAA-BC9B-C5AB-FF97-710DA05E36AE}"/>
              </a:ext>
            </a:extLst>
          </p:cNvPr>
          <p:cNvSpPr/>
          <p:nvPr/>
        </p:nvSpPr>
        <p:spPr>
          <a:xfrm>
            <a:off x="7370009" y="2764467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675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9F4B3A-F18A-377F-AEFF-33CDEA4E2E2B}"/>
              </a:ext>
            </a:extLst>
          </p:cNvPr>
          <p:cNvSpPr txBox="1"/>
          <p:nvPr/>
        </p:nvSpPr>
        <p:spPr>
          <a:xfrm>
            <a:off x="8178986" y="1919052"/>
            <a:ext cx="50587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800" dirty="0"/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23804611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4.81481E-6 L 0.02135 -0.22963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8" y="-1148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7 L -0.02135 -0.24236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8" y="-121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4.07407E-6 L 0.02135 -0.22963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8" y="-11481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7037E-7 L -0.02135 -0.24236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8" y="-121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2.22222E-6 L -0.02878 -0.13727 " pathEditMode="relative" rAng="0" ptsTypes="AA">
                                      <p:cBhvr>
                                        <p:cTn id="108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45" y="-6875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2317 -0.14189 " pathEditMode="relative" rAng="0" ptsTypes="AA">
                                      <p:cBhvr>
                                        <p:cTn id="110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9" y="-7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8" grpId="2" animBg="1"/>
      <p:bldP spid="13" grpId="0" animBg="1"/>
      <p:bldP spid="13" grpId="1" animBg="1"/>
      <p:bldP spid="13" grpId="2" animBg="1"/>
      <p:bldP spid="15" grpId="0"/>
      <p:bldP spid="15" grpId="1"/>
      <p:bldP spid="17" grpId="0" animBg="1"/>
      <p:bldP spid="17" grpId="1" animBg="1"/>
      <p:bldP spid="17" grpId="2" animBg="1"/>
      <p:bldP spid="19" grpId="0" animBg="1"/>
      <p:bldP spid="19" grpId="1" animBg="1"/>
      <p:bldP spid="19" grpId="2" animBg="1"/>
      <p:bldP spid="20" grpId="0"/>
      <p:bldP spid="20" grpId="1"/>
      <p:bldP spid="22" grpId="0" animBg="1"/>
      <p:bldP spid="22" grpId="1" animBg="1"/>
      <p:bldP spid="24" grpId="0" animBg="1"/>
      <p:bldP spid="24" grpId="1" animBg="1"/>
      <p:bldP spid="28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7B3BFE-FBE4-AAEC-46E9-8236926B86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BCFFB840-7B43-C60A-C0AD-C229A1994931}"/>
              </a:ext>
            </a:extLst>
          </p:cNvPr>
          <p:cNvCxnSpPr/>
          <p:nvPr/>
        </p:nvCxnSpPr>
        <p:spPr>
          <a:xfrm>
            <a:off x="8949539" y="3883409"/>
            <a:ext cx="0" cy="856880"/>
          </a:xfrm>
          <a:prstGeom prst="straightConnector1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A582C1A4-A607-4777-8FAB-FB72C456A49F}"/>
              </a:ext>
            </a:extLst>
          </p:cNvPr>
          <p:cNvSpPr/>
          <p:nvPr/>
        </p:nvSpPr>
        <p:spPr>
          <a:xfrm>
            <a:off x="8380670" y="2764467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675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C17CFDA-A48F-CAD2-684C-E4FCF6EF464E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45EABD1-C860-5C7C-7063-9F9FC5444069}"/>
              </a:ext>
            </a:extLst>
          </p:cNvPr>
          <p:cNvSpPr txBox="1"/>
          <p:nvPr/>
        </p:nvSpPr>
        <p:spPr>
          <a:xfrm>
            <a:off x="7609039" y="1383582"/>
            <a:ext cx="35395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Comparing three-digit numbers.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AAD0B3A-A688-4502-D8B9-4ADE2A3079EE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B4A6DC0-DC36-9181-5C09-BA5BFE6D0A31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019850D6-D2EB-76BC-A7AD-1E6541C2D192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4DE06454-3392-A976-A038-5609C9FB715B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E9B3E369-227C-90BA-89DF-373ABDA8ED1C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B0273A90-7262-083A-7502-DCD4B4FFE929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2C90B687-3EF4-397E-4ACD-D001F4BE6B80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3CBC4C75-24AF-7E57-564D-9BF0152418CF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DB4E1045-8A6E-8F94-E63D-4B60094E3E9A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4541762E-62AE-FCD1-AECB-CFCB6BC6A1B2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18D779D2-04F4-FC4A-69CF-24EC258250FD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1E89F1D7-E181-B96B-A40B-2B37F9E1D260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0BBDCB6D-BE67-31AC-8E43-9EA49CBF5BE4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BADED366-0273-EC3A-6742-BE5A44AA2E0C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D6C431D1-C9BD-DE70-E169-246F73E57802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73314FBB-25F3-E1A9-B85C-FEE64925916E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C044998D-F50A-CF5B-2349-D1FFA4AF15E7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A78EA6E3-2E26-7090-E6E1-8CE08D65D783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6187847-9946-E355-9714-35D8A9920A10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5814A195-842D-6685-4B1D-3B498C0AACF4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54F188AF-265D-CEF4-812A-5BEC1CA09FF0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06E8121-2DB1-F87F-446F-00491A4F94B5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E4B17B80-99DA-F09F-43D8-A55E3C855AD5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14BE2D69-8F4E-B955-A195-6F5E94A2D8B5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DB7F74B4-FBB0-458A-63D2-948C159A1F82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E9BC5E43-225D-C3AE-FD1F-5E4A1615CB60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E2A04DDA-7B4E-C682-930E-B643BBC17315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FEE9D5EC-DFCC-6056-BF9F-CFB372AEC707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2380FB59-5B85-FC6B-6B06-E16580A63A91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CC92FB4F-8812-5BF3-FE8F-3D92DCD0FD4E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A15103B4-5524-8962-6388-75292DD19B9D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030EFB1-1719-7FEE-FA3E-B71C6F426A83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FFEF6CEA-11B6-8B40-9228-7F8CDE732398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D099F7DE-841B-4B74-EB52-6F65EB2D4183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EFDAAA54-235C-4075-3459-DCB3E5BB1C46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1F7C1768-5DD6-A98C-5F93-F3330282C248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69824587-1312-782E-866E-C4D946C741F4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D46E23BC-FE65-EBB0-8894-BBEADCEF779C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E4C510BE-A356-6E8A-185A-B4E66767BECB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57E5B117-503D-BDF2-B17E-BB4E5C66B81B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EDB8F994-8CD0-0D2B-29BA-A95AAEEA8EBD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93C76FE1-425B-D441-73F8-CC167B5F013C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8CAE94A4-B593-6F1A-6490-AEB4A58A82D8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C1D89B52-9604-8000-E66C-F581DCAEEE85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267CAA99-9215-3713-0A85-1A1EE3622876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7DE8A526-C782-B17B-E46A-77656A048FD4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551A2252-6514-4129-3564-3CAB3C118880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78BACFC2-BAD0-8855-670C-25F55B4A1924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27772C0C-B364-654B-B435-80BC8A5BC6CC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E4B4D701-C418-7FB2-EDD6-B55452C5198C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61953E78-6395-274E-7C1E-4FF2128A3038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85063AA0-3D74-7E6E-3054-55E05E745F24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C9C2AC39-1632-4A12-2F68-0D63C5AB0B49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2548DA2A-AC98-C842-03A8-FF17284A2AB6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BDEAE2CE-A9DE-6228-DEF3-93F52561CB8A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E2958D4-F75A-43D6-2E23-3AF9FBA097F8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ECA57F07-9717-D5DD-B040-8C20FDB5D0FE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A5840188-BA1E-91FE-7F90-10DB3AC52127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13A82DF7-2397-C01B-DE76-4F65E12D7872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9D82440F-FBB1-48DA-9693-8B3BFB5D353D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98E69E22-E050-0C34-4A7C-72115CB75A87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AED127B1-C14B-C63D-427A-AE750FCED457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AEC11E81-B0A3-3BA3-59E9-58401ED342B0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03C17D8D-9766-630C-83B9-AD6CE28BFFCC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A1EDBFA8-23FE-A1F2-F50E-3FA8586EA09F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EAF6DC13-B31D-ABBE-EE36-1357D4E08802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7DD26844-E25E-C9DF-738A-C5F254B38381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D061059A-676A-7B6D-1AD3-0AF98F6ED677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6BBC08AD-FC86-FCFB-365F-29E3039F7593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C9B2588C-22C4-913F-C1F1-F6D14F373DEB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4AD1FFDD-3364-9B8C-F01F-D0022A4F0473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D086ADFE-8440-0951-1A42-A078837ADCD5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ECA67A2A-70DD-3320-FC28-3BB78EBAA954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BC3C7661-CA47-5667-4348-214669708DFC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F3CF8AB8-36F5-B8BC-BD7C-83028082E881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93F1F5A1-379C-2A2F-42D9-51B27C5979EA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BF8A1D0B-0AA1-93E8-8296-D9506F8B2272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6D503DBE-CE97-B53D-ABCF-DB8B7EDE97E5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9D6AC2D5-C524-B40C-76CA-EB040559DC8B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3E73EC95-FD53-9D64-D8E2-B99BC3F873F7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3878AB63-0946-1FF0-6958-35AA4D0FC424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3E03D41E-9F07-09EF-B704-CB67DD39B447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615E4BF3-CB0A-75AD-B3E6-FFFA6437E199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75C2B761-55AD-A327-975C-25A1CA0960BF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E5824D11-BF8A-F593-566D-C4501020AF41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FEBC1F2F-D49B-1136-3393-915C08A69035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19020019-DDE6-FCE8-756E-CCEA6CAE044F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DA430FFE-6247-CD80-3F28-49F7DB36D20B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5E458031-29B7-A18E-EB47-62A9FCDB9A34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875E92D9-A832-8DEA-7DE8-E1A0C1F50CE9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DE6C762C-3D8A-1226-A547-AC4A31CE2CD7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AFBFDD96-5F86-F9F5-5E1B-C13F6F5AF46B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FFC8EE47-1C60-AF3F-1A73-7BB8F5DAAB32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64F5C8B5-8EB7-4391-BE39-A17C6B168F88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F34E78FB-43C8-637B-01B7-5ED56BC0B8B7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30B9AC67-0276-5D7C-F6F7-DA3CAD89D53C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27A693FB-2DDE-D0B0-E3F7-85EDFA487FAE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CE48DEF8-BDEB-4136-5A2C-EF65DF8A0866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369DFD0-A157-4030-E671-848AD4B3751F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42120181-48BD-8338-3E9F-23662A158F09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8438E2D0-D390-DC93-B153-44EC4962EEC0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72BDED43-1AE3-A330-E8DE-0071BE06CA92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20BA7077-FF64-280D-1375-144890DCC2A0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86382064-EF08-4859-D62B-CE64947B46B5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17DED42E-A38D-481D-444E-31CBF3674A83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FB535AA5-10B8-B64C-EB34-6A2C4723EDA7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AA064BF6-429F-840A-149C-51AFDDD5F2C9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513BE5A6-804B-97A1-9625-E0F07C9D642E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193D0EEA-FDEA-D7F4-E614-A08FD930FD48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E4936E14-FA4A-3A03-E5A4-39AEE453AAA9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DB9546A9-2C3B-77DA-78F5-D822C6A2286E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096AFA89-F90F-DF6A-A626-4AFD3090F8A6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95C502C7-6BEA-435F-3B7D-257C34CF9810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BD203F6-EAFE-AC33-BC9D-540E3A098AEA}"/>
              </a:ext>
            </a:extLst>
          </p:cNvPr>
          <p:cNvCxnSpPr/>
          <p:nvPr/>
        </p:nvCxnSpPr>
        <p:spPr>
          <a:xfrm>
            <a:off x="2237679" y="3880454"/>
            <a:ext cx="0" cy="856880"/>
          </a:xfrm>
          <a:prstGeom prst="straightConnector1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FDEC1D32-F668-705E-5892-56C948F95F6E}"/>
              </a:ext>
            </a:extLst>
          </p:cNvPr>
          <p:cNvSpPr/>
          <p:nvPr/>
        </p:nvSpPr>
        <p:spPr>
          <a:xfrm>
            <a:off x="1668810" y="2761512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152</a:t>
            </a: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6780842A-7021-AF01-40CD-103C09265E1A}"/>
              </a:ext>
            </a:extLst>
          </p:cNvPr>
          <p:cNvCxnSpPr/>
          <p:nvPr/>
        </p:nvCxnSpPr>
        <p:spPr>
          <a:xfrm>
            <a:off x="2318722" y="3886209"/>
            <a:ext cx="0" cy="856880"/>
          </a:xfrm>
          <a:prstGeom prst="straightConnector1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6FB70123-F39F-0068-70FC-904E97320CFC}"/>
              </a:ext>
            </a:extLst>
          </p:cNvPr>
          <p:cNvSpPr/>
          <p:nvPr/>
        </p:nvSpPr>
        <p:spPr>
          <a:xfrm>
            <a:off x="1749853" y="2767267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162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4B402C7-999F-D577-752B-FF5CD9343DCF}"/>
              </a:ext>
            </a:extLst>
          </p:cNvPr>
          <p:cNvSpPr txBox="1"/>
          <p:nvPr/>
        </p:nvSpPr>
        <p:spPr>
          <a:xfrm>
            <a:off x="2520875" y="1289669"/>
            <a:ext cx="50587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800" dirty="0"/>
              <a:t>&lt;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C6E70315-E17D-F770-F3EF-1A332498A994}"/>
              </a:ext>
            </a:extLst>
          </p:cNvPr>
          <p:cNvCxnSpPr/>
          <p:nvPr/>
        </p:nvCxnSpPr>
        <p:spPr>
          <a:xfrm>
            <a:off x="5218828" y="3890372"/>
            <a:ext cx="0" cy="856880"/>
          </a:xfrm>
          <a:prstGeom prst="straightConnector1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AE11FD9F-517A-0D22-B423-CE60F705F4B0}"/>
              </a:ext>
            </a:extLst>
          </p:cNvPr>
          <p:cNvSpPr/>
          <p:nvPr/>
        </p:nvSpPr>
        <p:spPr>
          <a:xfrm>
            <a:off x="4649959" y="2771430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425</a:t>
            </a:r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34D2437F-1808-9CA3-0A5B-18F577A02D49}"/>
              </a:ext>
            </a:extLst>
          </p:cNvPr>
          <p:cNvCxnSpPr/>
          <p:nvPr/>
        </p:nvCxnSpPr>
        <p:spPr>
          <a:xfrm>
            <a:off x="5323932" y="3896127"/>
            <a:ext cx="0" cy="856880"/>
          </a:xfrm>
          <a:prstGeom prst="straightConnector1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19" name="Oval 18">
            <a:extLst>
              <a:ext uri="{FF2B5EF4-FFF2-40B4-BE49-F238E27FC236}">
                <a16:creationId xmlns:a16="http://schemas.microsoft.com/office/drawing/2014/main" id="{A58A5FE5-E8F3-EC6F-74D2-5998D10167CC}"/>
              </a:ext>
            </a:extLst>
          </p:cNvPr>
          <p:cNvSpPr/>
          <p:nvPr/>
        </p:nvSpPr>
        <p:spPr>
          <a:xfrm>
            <a:off x="4755063" y="2777185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435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5B6E02C-D772-44A9-EB22-723E1BF80513}"/>
              </a:ext>
            </a:extLst>
          </p:cNvPr>
          <p:cNvSpPr txBox="1"/>
          <p:nvPr/>
        </p:nvSpPr>
        <p:spPr>
          <a:xfrm>
            <a:off x="5502024" y="1299587"/>
            <a:ext cx="50587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800" dirty="0"/>
              <a:t>&lt;</a:t>
            </a:r>
          </a:p>
        </p:txBody>
      </p: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71A1B259-41AD-40BF-D274-C72580F8143D}"/>
              </a:ext>
            </a:extLst>
          </p:cNvPr>
          <p:cNvCxnSpPr/>
          <p:nvPr/>
        </p:nvCxnSpPr>
        <p:spPr>
          <a:xfrm>
            <a:off x="9057156" y="3883863"/>
            <a:ext cx="0" cy="856880"/>
          </a:xfrm>
          <a:prstGeom prst="straightConnector1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441BCC32-612A-D29C-CA96-2915A64B723E}"/>
              </a:ext>
            </a:extLst>
          </p:cNvPr>
          <p:cNvSpPr/>
          <p:nvPr/>
        </p:nvSpPr>
        <p:spPr>
          <a:xfrm>
            <a:off x="8488287" y="2764921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755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947601B-F6D1-9886-0102-093C5993B60C}"/>
              </a:ext>
            </a:extLst>
          </p:cNvPr>
          <p:cNvSpPr txBox="1"/>
          <p:nvPr/>
        </p:nvSpPr>
        <p:spPr>
          <a:xfrm>
            <a:off x="8524979" y="1933469"/>
            <a:ext cx="50587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800" dirty="0"/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1425102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81481E-6 L 0.09831 -0.22963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09" y="-1148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7 L -0.02226 -0.22893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0" y="-11458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07407E-6 L 0.10416 -0.21805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08" y="-10903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7037E-7 L -0.02187 -0.23032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94" y="-115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-0.08073 -0.14305 " pathEditMode="relative" rAng="0" ptsTypes="AA">
                                      <p:cBhvr>
                                        <p:cTn id="10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36" y="-7153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5117 -0.14814 " pathEditMode="relative" rAng="0" ptsTypes="AA">
                                      <p:cBhvr>
                                        <p:cTn id="10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52" y="-74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4" grpId="1" animBg="1"/>
      <p:bldP spid="8" grpId="0" animBg="1"/>
      <p:bldP spid="8" grpId="1" animBg="1"/>
      <p:bldP spid="8" grpId="2" animBg="1"/>
      <p:bldP spid="13" grpId="0" animBg="1"/>
      <p:bldP spid="13" grpId="1" animBg="1"/>
      <p:bldP spid="13" grpId="2" animBg="1"/>
      <p:bldP spid="15" grpId="0"/>
      <p:bldP spid="15" grpId="1"/>
      <p:bldP spid="17" grpId="0" animBg="1"/>
      <p:bldP spid="17" grpId="1" animBg="1"/>
      <p:bldP spid="17" grpId="2" animBg="1"/>
      <p:bldP spid="19" grpId="0" animBg="1"/>
      <p:bldP spid="19" grpId="1" animBg="1"/>
      <p:bldP spid="19" grpId="2" animBg="1"/>
      <p:bldP spid="20" grpId="0"/>
      <p:bldP spid="20" grpId="1"/>
      <p:bldP spid="22" grpId="0" animBg="1"/>
      <p:bldP spid="22" grpId="1" animBg="1"/>
      <p:bldP spid="28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A80658-7266-4A6B-EACA-90999DB943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F5855DA-ECC9-6275-E81D-A60CE0934E34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F11A064-3F04-FFB5-D660-51F1ECDD93AE}"/>
              </a:ext>
            </a:extLst>
          </p:cNvPr>
          <p:cNvSpPr txBox="1"/>
          <p:nvPr/>
        </p:nvSpPr>
        <p:spPr>
          <a:xfrm>
            <a:off x="7609039" y="1383582"/>
            <a:ext cx="35395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Comparing three-digit numbers.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F80ADD4-F751-FAA0-98A8-68903382CD34}"/>
              </a:ext>
            </a:extLst>
          </p:cNvPr>
          <p:cNvCxnSpPr>
            <a:cxnSpLocks/>
          </p:cNvCxnSpPr>
          <p:nvPr/>
        </p:nvCxnSpPr>
        <p:spPr>
          <a:xfrm>
            <a:off x="643481" y="3666523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AA3857F8-E17A-9290-4FF3-3DB426CA59A5}"/>
              </a:ext>
            </a:extLst>
          </p:cNvPr>
          <p:cNvCxnSpPr>
            <a:cxnSpLocks/>
          </p:cNvCxnSpPr>
          <p:nvPr/>
        </p:nvCxnSpPr>
        <p:spPr>
          <a:xfrm>
            <a:off x="758850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85456B6-CBB8-F859-7749-282F382E53D4}"/>
              </a:ext>
            </a:extLst>
          </p:cNvPr>
          <p:cNvCxnSpPr>
            <a:cxnSpLocks/>
          </p:cNvCxnSpPr>
          <p:nvPr/>
        </p:nvCxnSpPr>
        <p:spPr>
          <a:xfrm>
            <a:off x="1753098" y="33871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F4DD4B2A-098F-50F2-939F-F17B00B1B651}"/>
              </a:ext>
            </a:extLst>
          </p:cNvPr>
          <p:cNvCxnSpPr>
            <a:cxnSpLocks/>
          </p:cNvCxnSpPr>
          <p:nvPr/>
        </p:nvCxnSpPr>
        <p:spPr>
          <a:xfrm>
            <a:off x="3946931" y="34052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66A64369-A145-980A-3CF1-D88B5DB3BFAD}"/>
              </a:ext>
            </a:extLst>
          </p:cNvPr>
          <p:cNvCxnSpPr>
            <a:cxnSpLocks/>
          </p:cNvCxnSpPr>
          <p:nvPr/>
        </p:nvCxnSpPr>
        <p:spPr>
          <a:xfrm>
            <a:off x="5043848" y="34052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44AF5B1A-4A4A-B796-2CDB-AC99CCA676A0}"/>
              </a:ext>
            </a:extLst>
          </p:cNvPr>
          <p:cNvCxnSpPr>
            <a:cxnSpLocks/>
          </p:cNvCxnSpPr>
          <p:nvPr/>
        </p:nvCxnSpPr>
        <p:spPr>
          <a:xfrm>
            <a:off x="6140765" y="34052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057C8F84-B3F8-76E8-A32B-F338EDA5CE95}"/>
              </a:ext>
            </a:extLst>
          </p:cNvPr>
          <p:cNvCxnSpPr>
            <a:cxnSpLocks/>
          </p:cNvCxnSpPr>
          <p:nvPr/>
        </p:nvCxnSpPr>
        <p:spPr>
          <a:xfrm>
            <a:off x="7237682" y="34052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50823281-3548-BB2A-1C0B-678913400207}"/>
              </a:ext>
            </a:extLst>
          </p:cNvPr>
          <p:cNvCxnSpPr>
            <a:cxnSpLocks/>
          </p:cNvCxnSpPr>
          <p:nvPr/>
        </p:nvCxnSpPr>
        <p:spPr>
          <a:xfrm>
            <a:off x="8334599" y="34052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82308D1B-6428-1AAF-21D3-2288BF04EBC1}"/>
              </a:ext>
            </a:extLst>
          </p:cNvPr>
          <p:cNvCxnSpPr>
            <a:cxnSpLocks/>
          </p:cNvCxnSpPr>
          <p:nvPr/>
        </p:nvCxnSpPr>
        <p:spPr>
          <a:xfrm>
            <a:off x="9431516" y="34052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8C11CD4E-6E72-5091-BDE6-9AA13B099C5D}"/>
              </a:ext>
            </a:extLst>
          </p:cNvPr>
          <p:cNvCxnSpPr>
            <a:cxnSpLocks/>
          </p:cNvCxnSpPr>
          <p:nvPr/>
        </p:nvCxnSpPr>
        <p:spPr>
          <a:xfrm>
            <a:off x="10528433" y="34052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5629C25B-6B57-8048-94EA-A192EE7CA431}"/>
              </a:ext>
            </a:extLst>
          </p:cNvPr>
          <p:cNvCxnSpPr>
            <a:cxnSpLocks/>
          </p:cNvCxnSpPr>
          <p:nvPr/>
        </p:nvCxnSpPr>
        <p:spPr>
          <a:xfrm>
            <a:off x="11625353" y="339800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43D3E0CD-AC39-CEC0-DE37-4C3ABBEF306F}"/>
              </a:ext>
            </a:extLst>
          </p:cNvPr>
          <p:cNvSpPr txBox="1"/>
          <p:nvPr/>
        </p:nvSpPr>
        <p:spPr>
          <a:xfrm>
            <a:off x="295955" y="3983164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871046E6-C0F0-BE52-BB7C-CF58286DA5C3}"/>
              </a:ext>
            </a:extLst>
          </p:cNvPr>
          <p:cNvSpPr txBox="1"/>
          <p:nvPr/>
        </p:nvSpPr>
        <p:spPr>
          <a:xfrm>
            <a:off x="1375250" y="4003497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1B5AF3A0-26F9-400B-6E05-63DA3D65850C}"/>
              </a:ext>
            </a:extLst>
          </p:cNvPr>
          <p:cNvSpPr txBox="1"/>
          <p:nvPr/>
        </p:nvSpPr>
        <p:spPr>
          <a:xfrm>
            <a:off x="2563396" y="3988981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60AB2F4-11C0-B36D-678D-C8B47B71F78F}"/>
              </a:ext>
            </a:extLst>
          </p:cNvPr>
          <p:cNvSpPr txBox="1"/>
          <p:nvPr/>
        </p:nvSpPr>
        <p:spPr>
          <a:xfrm>
            <a:off x="3605220" y="3996238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745C0F2D-1659-5001-77DE-2D28A5D29015}"/>
              </a:ext>
            </a:extLst>
          </p:cNvPr>
          <p:cNvSpPr txBox="1"/>
          <p:nvPr/>
        </p:nvSpPr>
        <p:spPr>
          <a:xfrm>
            <a:off x="4679267" y="4003497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F74D2357-216E-7FFA-4B39-D021B944E468}"/>
              </a:ext>
            </a:extLst>
          </p:cNvPr>
          <p:cNvSpPr txBox="1"/>
          <p:nvPr/>
        </p:nvSpPr>
        <p:spPr>
          <a:xfrm>
            <a:off x="5798307" y="4003497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336D247-9376-11C8-B3E4-4D29DD095E1A}"/>
              </a:ext>
            </a:extLst>
          </p:cNvPr>
          <p:cNvSpPr txBox="1"/>
          <p:nvPr/>
        </p:nvSpPr>
        <p:spPr>
          <a:xfrm>
            <a:off x="6884239" y="4003497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9FA279D8-BB1B-EE63-D906-185D26950F2B}"/>
              </a:ext>
            </a:extLst>
          </p:cNvPr>
          <p:cNvSpPr txBox="1"/>
          <p:nvPr/>
        </p:nvSpPr>
        <p:spPr>
          <a:xfrm>
            <a:off x="7997247" y="4003497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A958B90C-9F44-E732-49A7-C00D32520B0A}"/>
              </a:ext>
            </a:extLst>
          </p:cNvPr>
          <p:cNvSpPr txBox="1"/>
          <p:nvPr/>
        </p:nvSpPr>
        <p:spPr>
          <a:xfrm>
            <a:off x="9108879" y="4003497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B633EDA2-432C-8A8D-9A1D-ECCC3B71FF83}"/>
              </a:ext>
            </a:extLst>
          </p:cNvPr>
          <p:cNvSpPr txBox="1"/>
          <p:nvPr/>
        </p:nvSpPr>
        <p:spPr>
          <a:xfrm>
            <a:off x="10206436" y="4003497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DB788B0F-7789-EB0D-32C8-523F4E6ED001}"/>
              </a:ext>
            </a:extLst>
          </p:cNvPr>
          <p:cNvSpPr txBox="1"/>
          <p:nvPr/>
        </p:nvSpPr>
        <p:spPr>
          <a:xfrm>
            <a:off x="11229754" y="4003497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A1861E51-7591-ACD8-E496-AB2A891ED1BD}"/>
              </a:ext>
            </a:extLst>
          </p:cNvPr>
          <p:cNvCxnSpPr>
            <a:cxnSpLocks/>
          </p:cNvCxnSpPr>
          <p:nvPr/>
        </p:nvCxnSpPr>
        <p:spPr>
          <a:xfrm>
            <a:off x="2850014" y="3412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942F4F80-0F29-0A99-EEB8-25EB01A3A449}"/>
              </a:ext>
            </a:extLst>
          </p:cNvPr>
          <p:cNvCxnSpPr>
            <a:cxnSpLocks/>
          </p:cNvCxnSpPr>
          <p:nvPr/>
        </p:nvCxnSpPr>
        <p:spPr>
          <a:xfrm>
            <a:off x="648378" y="33871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9C08BA6D-E2DE-9953-521A-12EC3B9E4763}"/>
              </a:ext>
            </a:extLst>
          </p:cNvPr>
          <p:cNvCxnSpPr>
            <a:cxnSpLocks/>
          </p:cNvCxnSpPr>
          <p:nvPr/>
        </p:nvCxnSpPr>
        <p:spPr>
          <a:xfrm>
            <a:off x="869322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12E081F3-1F1B-D7B5-DBC8-F5EE86A19B3B}"/>
              </a:ext>
            </a:extLst>
          </p:cNvPr>
          <p:cNvCxnSpPr>
            <a:cxnSpLocks/>
          </p:cNvCxnSpPr>
          <p:nvPr/>
        </p:nvCxnSpPr>
        <p:spPr>
          <a:xfrm>
            <a:off x="979794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8F56C2E4-A6DE-A5BB-1446-140B7C9171FA}"/>
              </a:ext>
            </a:extLst>
          </p:cNvPr>
          <p:cNvCxnSpPr>
            <a:cxnSpLocks/>
          </p:cNvCxnSpPr>
          <p:nvPr/>
        </p:nvCxnSpPr>
        <p:spPr>
          <a:xfrm>
            <a:off x="1090266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D90D9BCF-0B1A-CF48-884C-518D9B8CCEF3}"/>
              </a:ext>
            </a:extLst>
          </p:cNvPr>
          <p:cNvCxnSpPr>
            <a:cxnSpLocks/>
          </p:cNvCxnSpPr>
          <p:nvPr/>
        </p:nvCxnSpPr>
        <p:spPr>
          <a:xfrm>
            <a:off x="1200738" y="364838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967E4DF8-E77C-E910-3A3D-91761AEE2659}"/>
              </a:ext>
            </a:extLst>
          </p:cNvPr>
          <p:cNvCxnSpPr>
            <a:cxnSpLocks/>
          </p:cNvCxnSpPr>
          <p:nvPr/>
        </p:nvCxnSpPr>
        <p:spPr>
          <a:xfrm>
            <a:off x="1311210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77996CF1-5560-95F3-A674-DEF25F3A2D1D}"/>
              </a:ext>
            </a:extLst>
          </p:cNvPr>
          <p:cNvCxnSpPr>
            <a:cxnSpLocks/>
          </p:cNvCxnSpPr>
          <p:nvPr/>
        </p:nvCxnSpPr>
        <p:spPr>
          <a:xfrm>
            <a:off x="1532154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BC253D93-2412-3ABC-1FDA-C6C964D70FD9}"/>
              </a:ext>
            </a:extLst>
          </p:cNvPr>
          <p:cNvCxnSpPr>
            <a:cxnSpLocks/>
          </p:cNvCxnSpPr>
          <p:nvPr/>
        </p:nvCxnSpPr>
        <p:spPr>
          <a:xfrm>
            <a:off x="1642626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E08204B8-3C4C-01C4-DB94-678C38429EE8}"/>
              </a:ext>
            </a:extLst>
          </p:cNvPr>
          <p:cNvCxnSpPr>
            <a:cxnSpLocks/>
          </p:cNvCxnSpPr>
          <p:nvPr/>
        </p:nvCxnSpPr>
        <p:spPr>
          <a:xfrm>
            <a:off x="1421682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FADF4FE7-2E21-CDED-D162-9F1CF2B92F64}"/>
              </a:ext>
            </a:extLst>
          </p:cNvPr>
          <p:cNvCxnSpPr>
            <a:cxnSpLocks/>
          </p:cNvCxnSpPr>
          <p:nvPr/>
        </p:nvCxnSpPr>
        <p:spPr>
          <a:xfrm>
            <a:off x="1847422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5114C420-D54A-C2D9-1767-383429C985FC}"/>
              </a:ext>
            </a:extLst>
          </p:cNvPr>
          <p:cNvCxnSpPr>
            <a:cxnSpLocks/>
          </p:cNvCxnSpPr>
          <p:nvPr/>
        </p:nvCxnSpPr>
        <p:spPr>
          <a:xfrm>
            <a:off x="1957894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935ECBFB-A544-72BB-9BBA-42894FB599FF}"/>
              </a:ext>
            </a:extLst>
          </p:cNvPr>
          <p:cNvCxnSpPr>
            <a:cxnSpLocks/>
          </p:cNvCxnSpPr>
          <p:nvPr/>
        </p:nvCxnSpPr>
        <p:spPr>
          <a:xfrm>
            <a:off x="2068366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1CA64990-4604-FDD1-9EAA-B4900BC8502F}"/>
              </a:ext>
            </a:extLst>
          </p:cNvPr>
          <p:cNvCxnSpPr>
            <a:cxnSpLocks/>
          </p:cNvCxnSpPr>
          <p:nvPr/>
        </p:nvCxnSpPr>
        <p:spPr>
          <a:xfrm>
            <a:off x="2178838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B6FBDC0-8141-E19D-2405-1681F3D4734F}"/>
              </a:ext>
            </a:extLst>
          </p:cNvPr>
          <p:cNvCxnSpPr>
            <a:cxnSpLocks/>
          </p:cNvCxnSpPr>
          <p:nvPr/>
        </p:nvCxnSpPr>
        <p:spPr>
          <a:xfrm>
            <a:off x="2289310" y="364838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F34AE108-1E46-3AE2-39E8-AD3CA49C8986}"/>
              </a:ext>
            </a:extLst>
          </p:cNvPr>
          <p:cNvCxnSpPr>
            <a:cxnSpLocks/>
          </p:cNvCxnSpPr>
          <p:nvPr/>
        </p:nvCxnSpPr>
        <p:spPr>
          <a:xfrm>
            <a:off x="2399782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D4736AAA-EC7C-6DDD-8A83-637DDD112264}"/>
              </a:ext>
            </a:extLst>
          </p:cNvPr>
          <p:cNvCxnSpPr>
            <a:cxnSpLocks/>
          </p:cNvCxnSpPr>
          <p:nvPr/>
        </p:nvCxnSpPr>
        <p:spPr>
          <a:xfrm>
            <a:off x="2620726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5D4949F2-EB01-F3EC-AF55-5575D12B833A}"/>
              </a:ext>
            </a:extLst>
          </p:cNvPr>
          <p:cNvCxnSpPr>
            <a:cxnSpLocks/>
          </p:cNvCxnSpPr>
          <p:nvPr/>
        </p:nvCxnSpPr>
        <p:spPr>
          <a:xfrm>
            <a:off x="2731198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89F9222D-45C7-4C71-7852-BE28FD5CE86D}"/>
              </a:ext>
            </a:extLst>
          </p:cNvPr>
          <p:cNvCxnSpPr>
            <a:cxnSpLocks/>
          </p:cNvCxnSpPr>
          <p:nvPr/>
        </p:nvCxnSpPr>
        <p:spPr>
          <a:xfrm>
            <a:off x="2510254" y="36483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8B19CCEC-6003-7FA9-D0AD-5EAECD1B5D56}"/>
              </a:ext>
            </a:extLst>
          </p:cNvPr>
          <p:cNvCxnSpPr>
            <a:cxnSpLocks/>
          </p:cNvCxnSpPr>
          <p:nvPr/>
        </p:nvCxnSpPr>
        <p:spPr>
          <a:xfrm>
            <a:off x="2968650" y="364475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37EA903-56D1-F8CA-A9B9-3EA9B3DB968B}"/>
              </a:ext>
            </a:extLst>
          </p:cNvPr>
          <p:cNvCxnSpPr>
            <a:cxnSpLocks/>
          </p:cNvCxnSpPr>
          <p:nvPr/>
        </p:nvCxnSpPr>
        <p:spPr>
          <a:xfrm>
            <a:off x="3079122" y="364475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5E8C5779-30D5-2531-09A5-70AC288CFFFA}"/>
              </a:ext>
            </a:extLst>
          </p:cNvPr>
          <p:cNvCxnSpPr>
            <a:cxnSpLocks/>
          </p:cNvCxnSpPr>
          <p:nvPr/>
        </p:nvCxnSpPr>
        <p:spPr>
          <a:xfrm>
            <a:off x="3189594" y="364475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DB7E46D7-C5C1-D9F6-DACB-A19F240D580A}"/>
              </a:ext>
            </a:extLst>
          </p:cNvPr>
          <p:cNvCxnSpPr>
            <a:cxnSpLocks/>
          </p:cNvCxnSpPr>
          <p:nvPr/>
        </p:nvCxnSpPr>
        <p:spPr>
          <a:xfrm>
            <a:off x="3300066" y="364475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81B169BA-F95F-5BE2-FF0B-48E8EEA0BC62}"/>
              </a:ext>
            </a:extLst>
          </p:cNvPr>
          <p:cNvCxnSpPr>
            <a:cxnSpLocks/>
          </p:cNvCxnSpPr>
          <p:nvPr/>
        </p:nvCxnSpPr>
        <p:spPr>
          <a:xfrm>
            <a:off x="3410538" y="364475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65EB6EA4-E699-7607-1CD6-63CA52335D9E}"/>
              </a:ext>
            </a:extLst>
          </p:cNvPr>
          <p:cNvCxnSpPr>
            <a:cxnSpLocks/>
          </p:cNvCxnSpPr>
          <p:nvPr/>
        </p:nvCxnSpPr>
        <p:spPr>
          <a:xfrm>
            <a:off x="3521010" y="364475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D322E141-FE7C-18C7-CBC9-3419FD720858}"/>
              </a:ext>
            </a:extLst>
          </p:cNvPr>
          <p:cNvCxnSpPr>
            <a:cxnSpLocks/>
          </p:cNvCxnSpPr>
          <p:nvPr/>
        </p:nvCxnSpPr>
        <p:spPr>
          <a:xfrm>
            <a:off x="3741954" y="364475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21212096-733D-6182-E069-F5A5FB83E6F6}"/>
              </a:ext>
            </a:extLst>
          </p:cNvPr>
          <p:cNvCxnSpPr>
            <a:cxnSpLocks/>
          </p:cNvCxnSpPr>
          <p:nvPr/>
        </p:nvCxnSpPr>
        <p:spPr>
          <a:xfrm>
            <a:off x="3852426" y="364475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09ABC482-F457-5F7E-83EE-5C996EA23313}"/>
              </a:ext>
            </a:extLst>
          </p:cNvPr>
          <p:cNvCxnSpPr>
            <a:cxnSpLocks/>
          </p:cNvCxnSpPr>
          <p:nvPr/>
        </p:nvCxnSpPr>
        <p:spPr>
          <a:xfrm>
            <a:off x="3631482" y="364475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484F486F-03D8-E36C-BAAF-48A1E24EA289}"/>
              </a:ext>
            </a:extLst>
          </p:cNvPr>
          <p:cNvCxnSpPr>
            <a:cxnSpLocks/>
          </p:cNvCxnSpPr>
          <p:nvPr/>
        </p:nvCxnSpPr>
        <p:spPr>
          <a:xfrm>
            <a:off x="4035450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5F43A7D3-2322-E95B-F81C-E6517910949D}"/>
              </a:ext>
            </a:extLst>
          </p:cNvPr>
          <p:cNvCxnSpPr>
            <a:cxnSpLocks/>
          </p:cNvCxnSpPr>
          <p:nvPr/>
        </p:nvCxnSpPr>
        <p:spPr>
          <a:xfrm>
            <a:off x="4145922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EF5FCF2E-163E-4A48-7287-CB1095713CC9}"/>
              </a:ext>
            </a:extLst>
          </p:cNvPr>
          <p:cNvCxnSpPr>
            <a:cxnSpLocks/>
          </p:cNvCxnSpPr>
          <p:nvPr/>
        </p:nvCxnSpPr>
        <p:spPr>
          <a:xfrm>
            <a:off x="4256394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09EB3D91-567C-9A5B-55FE-336F331C7DBE}"/>
              </a:ext>
            </a:extLst>
          </p:cNvPr>
          <p:cNvCxnSpPr>
            <a:cxnSpLocks/>
          </p:cNvCxnSpPr>
          <p:nvPr/>
        </p:nvCxnSpPr>
        <p:spPr>
          <a:xfrm>
            <a:off x="4366866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14AFC7B7-0733-B535-F451-2C980408BE3A}"/>
              </a:ext>
            </a:extLst>
          </p:cNvPr>
          <p:cNvCxnSpPr>
            <a:cxnSpLocks/>
          </p:cNvCxnSpPr>
          <p:nvPr/>
        </p:nvCxnSpPr>
        <p:spPr>
          <a:xfrm>
            <a:off x="4477338" y="36665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A14473C6-0C0A-C6A9-C7DE-C4EF158D076D}"/>
              </a:ext>
            </a:extLst>
          </p:cNvPr>
          <p:cNvCxnSpPr>
            <a:cxnSpLocks/>
          </p:cNvCxnSpPr>
          <p:nvPr/>
        </p:nvCxnSpPr>
        <p:spPr>
          <a:xfrm>
            <a:off x="4587810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C04D5EBA-6CFF-D6A2-16F5-2A1952A25EB8}"/>
              </a:ext>
            </a:extLst>
          </p:cNvPr>
          <p:cNvCxnSpPr>
            <a:cxnSpLocks/>
          </p:cNvCxnSpPr>
          <p:nvPr/>
        </p:nvCxnSpPr>
        <p:spPr>
          <a:xfrm>
            <a:off x="4808754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E95F373A-C8AC-5B7E-9122-7E7EB1D417BE}"/>
              </a:ext>
            </a:extLst>
          </p:cNvPr>
          <p:cNvCxnSpPr>
            <a:cxnSpLocks/>
          </p:cNvCxnSpPr>
          <p:nvPr/>
        </p:nvCxnSpPr>
        <p:spPr>
          <a:xfrm>
            <a:off x="4919226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5D9EFD11-3886-79ED-C98A-B42818EBCDDE}"/>
              </a:ext>
            </a:extLst>
          </p:cNvPr>
          <p:cNvCxnSpPr>
            <a:cxnSpLocks/>
          </p:cNvCxnSpPr>
          <p:nvPr/>
        </p:nvCxnSpPr>
        <p:spPr>
          <a:xfrm>
            <a:off x="4698282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4D4BC7A0-203A-968C-FD82-09C393B8E447}"/>
              </a:ext>
            </a:extLst>
          </p:cNvPr>
          <p:cNvCxnSpPr>
            <a:cxnSpLocks/>
          </p:cNvCxnSpPr>
          <p:nvPr/>
        </p:nvCxnSpPr>
        <p:spPr>
          <a:xfrm>
            <a:off x="5153956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66C92624-A642-4E1F-1AC6-03C455D6E004}"/>
              </a:ext>
            </a:extLst>
          </p:cNvPr>
          <p:cNvCxnSpPr>
            <a:cxnSpLocks/>
          </p:cNvCxnSpPr>
          <p:nvPr/>
        </p:nvCxnSpPr>
        <p:spPr>
          <a:xfrm>
            <a:off x="5264428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ECB6713C-07A8-8A55-A625-B2BF8C9F3BC6}"/>
              </a:ext>
            </a:extLst>
          </p:cNvPr>
          <p:cNvCxnSpPr>
            <a:cxnSpLocks/>
          </p:cNvCxnSpPr>
          <p:nvPr/>
        </p:nvCxnSpPr>
        <p:spPr>
          <a:xfrm>
            <a:off x="5374900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C9CCC550-B6D8-8ADB-CF69-56BFBEFA3B24}"/>
              </a:ext>
            </a:extLst>
          </p:cNvPr>
          <p:cNvCxnSpPr>
            <a:cxnSpLocks/>
          </p:cNvCxnSpPr>
          <p:nvPr/>
        </p:nvCxnSpPr>
        <p:spPr>
          <a:xfrm>
            <a:off x="5485372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CF0D20CC-C86F-0E85-A666-5CBDB37D551A}"/>
              </a:ext>
            </a:extLst>
          </p:cNvPr>
          <p:cNvCxnSpPr>
            <a:cxnSpLocks/>
          </p:cNvCxnSpPr>
          <p:nvPr/>
        </p:nvCxnSpPr>
        <p:spPr>
          <a:xfrm>
            <a:off x="5595844" y="36665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D4CE4628-B064-BA86-5E3E-29E416C67629}"/>
              </a:ext>
            </a:extLst>
          </p:cNvPr>
          <p:cNvCxnSpPr>
            <a:cxnSpLocks/>
          </p:cNvCxnSpPr>
          <p:nvPr/>
        </p:nvCxnSpPr>
        <p:spPr>
          <a:xfrm>
            <a:off x="5706316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972E1455-38EB-CF3B-9E3F-4807EC67F933}"/>
              </a:ext>
            </a:extLst>
          </p:cNvPr>
          <p:cNvCxnSpPr>
            <a:cxnSpLocks/>
          </p:cNvCxnSpPr>
          <p:nvPr/>
        </p:nvCxnSpPr>
        <p:spPr>
          <a:xfrm>
            <a:off x="5927260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38DB7F04-6188-D8B7-F2ED-12EF20090D13}"/>
              </a:ext>
            </a:extLst>
          </p:cNvPr>
          <p:cNvCxnSpPr>
            <a:cxnSpLocks/>
          </p:cNvCxnSpPr>
          <p:nvPr/>
        </p:nvCxnSpPr>
        <p:spPr>
          <a:xfrm>
            <a:off x="6037732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BB82F800-A7EB-F5C1-5711-64F49E4B214F}"/>
              </a:ext>
            </a:extLst>
          </p:cNvPr>
          <p:cNvCxnSpPr>
            <a:cxnSpLocks/>
          </p:cNvCxnSpPr>
          <p:nvPr/>
        </p:nvCxnSpPr>
        <p:spPr>
          <a:xfrm>
            <a:off x="5816788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61BE9229-CFD3-2086-AA0B-C81B03586436}"/>
              </a:ext>
            </a:extLst>
          </p:cNvPr>
          <p:cNvCxnSpPr>
            <a:cxnSpLocks/>
          </p:cNvCxnSpPr>
          <p:nvPr/>
        </p:nvCxnSpPr>
        <p:spPr>
          <a:xfrm>
            <a:off x="6242527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A7BCDD66-F176-267E-CC8C-F1A8E95FF860}"/>
              </a:ext>
            </a:extLst>
          </p:cNvPr>
          <p:cNvCxnSpPr>
            <a:cxnSpLocks/>
          </p:cNvCxnSpPr>
          <p:nvPr/>
        </p:nvCxnSpPr>
        <p:spPr>
          <a:xfrm>
            <a:off x="6352999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80D8096C-B61B-346F-3962-845EBB5DC8BB}"/>
              </a:ext>
            </a:extLst>
          </p:cNvPr>
          <p:cNvCxnSpPr>
            <a:cxnSpLocks/>
          </p:cNvCxnSpPr>
          <p:nvPr/>
        </p:nvCxnSpPr>
        <p:spPr>
          <a:xfrm>
            <a:off x="6463471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735412CE-D03E-75F4-E792-78A29C58AE66}"/>
              </a:ext>
            </a:extLst>
          </p:cNvPr>
          <p:cNvCxnSpPr>
            <a:cxnSpLocks/>
          </p:cNvCxnSpPr>
          <p:nvPr/>
        </p:nvCxnSpPr>
        <p:spPr>
          <a:xfrm>
            <a:off x="6573943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24E92D88-70F8-C858-4340-9D839BC7F40C}"/>
              </a:ext>
            </a:extLst>
          </p:cNvPr>
          <p:cNvCxnSpPr>
            <a:cxnSpLocks/>
          </p:cNvCxnSpPr>
          <p:nvPr/>
        </p:nvCxnSpPr>
        <p:spPr>
          <a:xfrm>
            <a:off x="6684415" y="36665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71B03C78-7C55-C1E5-2526-F1F122BEE9EA}"/>
              </a:ext>
            </a:extLst>
          </p:cNvPr>
          <p:cNvCxnSpPr>
            <a:cxnSpLocks/>
          </p:cNvCxnSpPr>
          <p:nvPr/>
        </p:nvCxnSpPr>
        <p:spPr>
          <a:xfrm>
            <a:off x="6794887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90259D77-1BE5-E70D-46F9-8D478493B5AA}"/>
              </a:ext>
            </a:extLst>
          </p:cNvPr>
          <p:cNvCxnSpPr>
            <a:cxnSpLocks/>
          </p:cNvCxnSpPr>
          <p:nvPr/>
        </p:nvCxnSpPr>
        <p:spPr>
          <a:xfrm>
            <a:off x="7015831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B7F1B186-A66A-EDE1-1FDA-C6176694AADA}"/>
              </a:ext>
            </a:extLst>
          </p:cNvPr>
          <p:cNvCxnSpPr>
            <a:cxnSpLocks/>
          </p:cNvCxnSpPr>
          <p:nvPr/>
        </p:nvCxnSpPr>
        <p:spPr>
          <a:xfrm>
            <a:off x="7126303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349B80F6-4C06-4DAF-797A-F6D05189AE6B}"/>
              </a:ext>
            </a:extLst>
          </p:cNvPr>
          <p:cNvCxnSpPr>
            <a:cxnSpLocks/>
          </p:cNvCxnSpPr>
          <p:nvPr/>
        </p:nvCxnSpPr>
        <p:spPr>
          <a:xfrm>
            <a:off x="6905359" y="36665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0E335C38-8371-CAD9-C2B6-1F90B631E1FC}"/>
              </a:ext>
            </a:extLst>
          </p:cNvPr>
          <p:cNvCxnSpPr>
            <a:cxnSpLocks/>
          </p:cNvCxnSpPr>
          <p:nvPr/>
        </p:nvCxnSpPr>
        <p:spPr>
          <a:xfrm>
            <a:off x="7331100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79A49D12-6B66-F3BF-86F4-EE4400ABB2DF}"/>
              </a:ext>
            </a:extLst>
          </p:cNvPr>
          <p:cNvCxnSpPr>
            <a:cxnSpLocks/>
          </p:cNvCxnSpPr>
          <p:nvPr/>
        </p:nvCxnSpPr>
        <p:spPr>
          <a:xfrm>
            <a:off x="7441572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DFD21F34-6381-5BC4-FC10-E33D3EF7A224}"/>
              </a:ext>
            </a:extLst>
          </p:cNvPr>
          <p:cNvCxnSpPr>
            <a:cxnSpLocks/>
          </p:cNvCxnSpPr>
          <p:nvPr/>
        </p:nvCxnSpPr>
        <p:spPr>
          <a:xfrm>
            <a:off x="7552044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0904E7CC-734E-4E55-E1F2-7621FACF9BD1}"/>
              </a:ext>
            </a:extLst>
          </p:cNvPr>
          <p:cNvCxnSpPr>
            <a:cxnSpLocks/>
          </p:cNvCxnSpPr>
          <p:nvPr/>
        </p:nvCxnSpPr>
        <p:spPr>
          <a:xfrm>
            <a:off x="7662516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92273325-BAEC-F18B-EFDC-5B78F77F8004}"/>
              </a:ext>
            </a:extLst>
          </p:cNvPr>
          <p:cNvCxnSpPr>
            <a:cxnSpLocks/>
          </p:cNvCxnSpPr>
          <p:nvPr/>
        </p:nvCxnSpPr>
        <p:spPr>
          <a:xfrm>
            <a:off x="7772988" y="36556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12697F23-EDE4-A65C-D6DD-96003CAA9B7D}"/>
              </a:ext>
            </a:extLst>
          </p:cNvPr>
          <p:cNvCxnSpPr>
            <a:cxnSpLocks/>
          </p:cNvCxnSpPr>
          <p:nvPr/>
        </p:nvCxnSpPr>
        <p:spPr>
          <a:xfrm>
            <a:off x="7883460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A2243A74-D5E9-896C-3853-F180E6DAD532}"/>
              </a:ext>
            </a:extLst>
          </p:cNvPr>
          <p:cNvCxnSpPr>
            <a:cxnSpLocks/>
          </p:cNvCxnSpPr>
          <p:nvPr/>
        </p:nvCxnSpPr>
        <p:spPr>
          <a:xfrm>
            <a:off x="8104404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BF40FB88-58A1-96C9-5D87-A56841CD4AAB}"/>
              </a:ext>
            </a:extLst>
          </p:cNvPr>
          <p:cNvCxnSpPr>
            <a:cxnSpLocks/>
          </p:cNvCxnSpPr>
          <p:nvPr/>
        </p:nvCxnSpPr>
        <p:spPr>
          <a:xfrm>
            <a:off x="8214876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0DC164A5-C786-3658-82D5-135851C53675}"/>
              </a:ext>
            </a:extLst>
          </p:cNvPr>
          <p:cNvCxnSpPr>
            <a:cxnSpLocks/>
          </p:cNvCxnSpPr>
          <p:nvPr/>
        </p:nvCxnSpPr>
        <p:spPr>
          <a:xfrm>
            <a:off x="7993932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19A2D303-7814-1B32-F084-B2BDA7B1698D}"/>
              </a:ext>
            </a:extLst>
          </p:cNvPr>
          <p:cNvCxnSpPr>
            <a:cxnSpLocks/>
          </p:cNvCxnSpPr>
          <p:nvPr/>
        </p:nvCxnSpPr>
        <p:spPr>
          <a:xfrm>
            <a:off x="8419673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42B0B535-3DB7-466F-EDBB-6440AF51CA96}"/>
              </a:ext>
            </a:extLst>
          </p:cNvPr>
          <p:cNvCxnSpPr>
            <a:cxnSpLocks/>
          </p:cNvCxnSpPr>
          <p:nvPr/>
        </p:nvCxnSpPr>
        <p:spPr>
          <a:xfrm>
            <a:off x="8530145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B83C05B4-EBAF-90D1-5BAA-453970139D33}"/>
              </a:ext>
            </a:extLst>
          </p:cNvPr>
          <p:cNvCxnSpPr>
            <a:cxnSpLocks/>
          </p:cNvCxnSpPr>
          <p:nvPr/>
        </p:nvCxnSpPr>
        <p:spPr>
          <a:xfrm>
            <a:off x="8640617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87314607-AF1A-C939-BBFC-B769B538BFB2}"/>
              </a:ext>
            </a:extLst>
          </p:cNvPr>
          <p:cNvCxnSpPr>
            <a:cxnSpLocks/>
          </p:cNvCxnSpPr>
          <p:nvPr/>
        </p:nvCxnSpPr>
        <p:spPr>
          <a:xfrm>
            <a:off x="8751089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9346F209-341B-C482-C26C-9FA66F8D2BFC}"/>
              </a:ext>
            </a:extLst>
          </p:cNvPr>
          <p:cNvCxnSpPr>
            <a:cxnSpLocks/>
          </p:cNvCxnSpPr>
          <p:nvPr/>
        </p:nvCxnSpPr>
        <p:spPr>
          <a:xfrm>
            <a:off x="8861561" y="36556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5D202D50-7D1F-6C1B-B663-D88623B5B522}"/>
              </a:ext>
            </a:extLst>
          </p:cNvPr>
          <p:cNvCxnSpPr>
            <a:cxnSpLocks/>
          </p:cNvCxnSpPr>
          <p:nvPr/>
        </p:nvCxnSpPr>
        <p:spPr>
          <a:xfrm>
            <a:off x="8972033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E2650849-F53F-6187-4545-A25F9A4FE910}"/>
              </a:ext>
            </a:extLst>
          </p:cNvPr>
          <p:cNvCxnSpPr>
            <a:cxnSpLocks/>
          </p:cNvCxnSpPr>
          <p:nvPr/>
        </p:nvCxnSpPr>
        <p:spPr>
          <a:xfrm>
            <a:off x="9192977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4CED4819-7407-9C98-FBEE-183FC9A0849F}"/>
              </a:ext>
            </a:extLst>
          </p:cNvPr>
          <p:cNvCxnSpPr>
            <a:cxnSpLocks/>
          </p:cNvCxnSpPr>
          <p:nvPr/>
        </p:nvCxnSpPr>
        <p:spPr>
          <a:xfrm>
            <a:off x="9303449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56C3EAE0-DD36-A6C9-225E-2DF9A598AC8D}"/>
              </a:ext>
            </a:extLst>
          </p:cNvPr>
          <p:cNvCxnSpPr>
            <a:cxnSpLocks/>
          </p:cNvCxnSpPr>
          <p:nvPr/>
        </p:nvCxnSpPr>
        <p:spPr>
          <a:xfrm>
            <a:off x="9082505" y="36556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8BEC9086-966B-0856-7BF9-D76C5DF60FE8}"/>
              </a:ext>
            </a:extLst>
          </p:cNvPr>
          <p:cNvCxnSpPr>
            <a:cxnSpLocks/>
          </p:cNvCxnSpPr>
          <p:nvPr/>
        </p:nvCxnSpPr>
        <p:spPr>
          <a:xfrm>
            <a:off x="9551786" y="36737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30DD478D-E153-2193-E64C-2382872097A4}"/>
              </a:ext>
            </a:extLst>
          </p:cNvPr>
          <p:cNvCxnSpPr>
            <a:cxnSpLocks/>
          </p:cNvCxnSpPr>
          <p:nvPr/>
        </p:nvCxnSpPr>
        <p:spPr>
          <a:xfrm>
            <a:off x="9662258" y="36737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FF788E94-FEAA-5843-3631-122A98E4477A}"/>
              </a:ext>
            </a:extLst>
          </p:cNvPr>
          <p:cNvCxnSpPr>
            <a:cxnSpLocks/>
          </p:cNvCxnSpPr>
          <p:nvPr/>
        </p:nvCxnSpPr>
        <p:spPr>
          <a:xfrm>
            <a:off x="9772730" y="36737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0A5B6AC0-54C7-A021-D489-2C433908E054}"/>
              </a:ext>
            </a:extLst>
          </p:cNvPr>
          <p:cNvCxnSpPr>
            <a:cxnSpLocks/>
          </p:cNvCxnSpPr>
          <p:nvPr/>
        </p:nvCxnSpPr>
        <p:spPr>
          <a:xfrm>
            <a:off x="9883202" y="36737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7119E45D-A440-5E03-B095-3A808C91AA80}"/>
              </a:ext>
            </a:extLst>
          </p:cNvPr>
          <p:cNvCxnSpPr>
            <a:cxnSpLocks/>
          </p:cNvCxnSpPr>
          <p:nvPr/>
        </p:nvCxnSpPr>
        <p:spPr>
          <a:xfrm>
            <a:off x="9993674" y="367378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E24D45C8-4AA7-9B23-F8D1-8B8814D9CB78}"/>
              </a:ext>
            </a:extLst>
          </p:cNvPr>
          <p:cNvCxnSpPr>
            <a:cxnSpLocks/>
          </p:cNvCxnSpPr>
          <p:nvPr/>
        </p:nvCxnSpPr>
        <p:spPr>
          <a:xfrm>
            <a:off x="10104146" y="36737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897D6307-7F62-26B3-847B-51860F6CD802}"/>
              </a:ext>
            </a:extLst>
          </p:cNvPr>
          <p:cNvCxnSpPr>
            <a:cxnSpLocks/>
          </p:cNvCxnSpPr>
          <p:nvPr/>
        </p:nvCxnSpPr>
        <p:spPr>
          <a:xfrm>
            <a:off x="10325090" y="36737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F791F0D5-D6B3-BEA8-9B6B-EDC35515FBC1}"/>
              </a:ext>
            </a:extLst>
          </p:cNvPr>
          <p:cNvCxnSpPr>
            <a:cxnSpLocks/>
          </p:cNvCxnSpPr>
          <p:nvPr/>
        </p:nvCxnSpPr>
        <p:spPr>
          <a:xfrm>
            <a:off x="10435562" y="36737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BF4895FF-F767-A4C2-74E3-598BFC0945DC}"/>
              </a:ext>
            </a:extLst>
          </p:cNvPr>
          <p:cNvCxnSpPr>
            <a:cxnSpLocks/>
          </p:cNvCxnSpPr>
          <p:nvPr/>
        </p:nvCxnSpPr>
        <p:spPr>
          <a:xfrm>
            <a:off x="10214618" y="367378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8037E1FC-657A-44C9-286A-7A2CF2654687}"/>
              </a:ext>
            </a:extLst>
          </p:cNvPr>
          <p:cNvCxnSpPr>
            <a:cxnSpLocks/>
          </p:cNvCxnSpPr>
          <p:nvPr/>
        </p:nvCxnSpPr>
        <p:spPr>
          <a:xfrm>
            <a:off x="10626875" y="366289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EE07E074-3B5B-1489-BA3E-479A18A7BBEF}"/>
              </a:ext>
            </a:extLst>
          </p:cNvPr>
          <p:cNvCxnSpPr>
            <a:cxnSpLocks/>
          </p:cNvCxnSpPr>
          <p:nvPr/>
        </p:nvCxnSpPr>
        <p:spPr>
          <a:xfrm>
            <a:off x="10737347" y="366289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9FE725B7-2034-354B-C0C1-E8E9BE82ABFB}"/>
              </a:ext>
            </a:extLst>
          </p:cNvPr>
          <p:cNvCxnSpPr>
            <a:cxnSpLocks/>
          </p:cNvCxnSpPr>
          <p:nvPr/>
        </p:nvCxnSpPr>
        <p:spPr>
          <a:xfrm>
            <a:off x="10847819" y="366289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F09BA90E-81F5-3275-4C27-A8C69100C313}"/>
              </a:ext>
            </a:extLst>
          </p:cNvPr>
          <p:cNvCxnSpPr>
            <a:cxnSpLocks/>
          </p:cNvCxnSpPr>
          <p:nvPr/>
        </p:nvCxnSpPr>
        <p:spPr>
          <a:xfrm>
            <a:off x="10958291" y="366289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E087B1D1-0953-51F9-9DC7-E2C1A3AA4688}"/>
              </a:ext>
            </a:extLst>
          </p:cNvPr>
          <p:cNvCxnSpPr>
            <a:cxnSpLocks/>
          </p:cNvCxnSpPr>
          <p:nvPr/>
        </p:nvCxnSpPr>
        <p:spPr>
          <a:xfrm>
            <a:off x="11068763" y="366289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85DB9DE-56E6-DC77-B25E-720F5346C25A}"/>
              </a:ext>
            </a:extLst>
          </p:cNvPr>
          <p:cNvCxnSpPr>
            <a:cxnSpLocks/>
          </p:cNvCxnSpPr>
          <p:nvPr/>
        </p:nvCxnSpPr>
        <p:spPr>
          <a:xfrm>
            <a:off x="11179235" y="366289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2F393F31-7513-3EA7-4826-BF14E85D1D68}"/>
              </a:ext>
            </a:extLst>
          </p:cNvPr>
          <p:cNvCxnSpPr>
            <a:cxnSpLocks/>
          </p:cNvCxnSpPr>
          <p:nvPr/>
        </p:nvCxnSpPr>
        <p:spPr>
          <a:xfrm>
            <a:off x="11400179" y="366289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21FD431F-3FCF-5AF8-DB48-6E807FE1173C}"/>
              </a:ext>
            </a:extLst>
          </p:cNvPr>
          <p:cNvCxnSpPr>
            <a:cxnSpLocks/>
          </p:cNvCxnSpPr>
          <p:nvPr/>
        </p:nvCxnSpPr>
        <p:spPr>
          <a:xfrm>
            <a:off x="11510651" y="366289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D58315F9-8A4F-127D-7BCB-6503C5426FAF}"/>
              </a:ext>
            </a:extLst>
          </p:cNvPr>
          <p:cNvCxnSpPr>
            <a:cxnSpLocks/>
          </p:cNvCxnSpPr>
          <p:nvPr/>
        </p:nvCxnSpPr>
        <p:spPr>
          <a:xfrm>
            <a:off x="11289707" y="366289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3" name="Graphic 2" descr="Raised hand with solid fill">
            <a:extLst>
              <a:ext uri="{FF2B5EF4-FFF2-40B4-BE49-F238E27FC236}">
                <a16:creationId xmlns:a16="http://schemas.microsoft.com/office/drawing/2014/main" id="{56826FD0-2FDB-CE77-DC18-79318DBEAFD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524502" y="2754416"/>
            <a:ext cx="1780674" cy="1780674"/>
          </a:xfrm>
          <a:prstGeom prst="rect">
            <a:avLst/>
          </a:prstGeom>
        </p:spPr>
      </p:pic>
      <p:pic>
        <p:nvPicPr>
          <p:cNvPr id="4" name="Graphic 3" descr="Raised hand with solid fill">
            <a:extLst>
              <a:ext uri="{FF2B5EF4-FFF2-40B4-BE49-F238E27FC236}">
                <a16:creationId xmlns:a16="http://schemas.microsoft.com/office/drawing/2014/main" id="{2A9B350B-793D-B495-C176-F8C57BBA21A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4670267" y="2783444"/>
            <a:ext cx="1780674" cy="1780674"/>
          </a:xfrm>
          <a:prstGeom prst="rect">
            <a:avLst/>
          </a:prstGeom>
        </p:spPr>
      </p:pic>
      <p:pic>
        <p:nvPicPr>
          <p:cNvPr id="5" name="Graphic 4" descr="Raised hand with solid fill">
            <a:extLst>
              <a:ext uri="{FF2B5EF4-FFF2-40B4-BE49-F238E27FC236}">
                <a16:creationId xmlns:a16="http://schemas.microsoft.com/office/drawing/2014/main" id="{2D03394D-0D05-F21A-1040-6BBE3A1753E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925584" y="2747157"/>
            <a:ext cx="1780674" cy="1780674"/>
          </a:xfrm>
          <a:prstGeom prst="rect">
            <a:avLst/>
          </a:prstGeom>
        </p:spPr>
      </p:pic>
      <p:pic>
        <p:nvPicPr>
          <p:cNvPr id="6" name="Graphic 5" descr="Raised hand with solid fill">
            <a:extLst>
              <a:ext uri="{FF2B5EF4-FFF2-40B4-BE49-F238E27FC236}">
                <a16:creationId xmlns:a16="http://schemas.microsoft.com/office/drawing/2014/main" id="{D1951CB1-686C-ABE9-4BC8-D212F078BA0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flipH="1">
            <a:off x="9071349" y="2776185"/>
            <a:ext cx="1780674" cy="1780674"/>
          </a:xfrm>
          <a:prstGeom prst="rect">
            <a:avLst/>
          </a:prstGeom>
        </p:spPr>
      </p:pic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51082EC5-731C-5B44-4133-13D23F4BEC72}"/>
              </a:ext>
            </a:extLst>
          </p:cNvPr>
          <p:cNvSpPr/>
          <p:nvPr/>
        </p:nvSpPr>
        <p:spPr>
          <a:xfrm>
            <a:off x="2088692" y="4978555"/>
            <a:ext cx="2201804" cy="1203156"/>
          </a:xfrm>
          <a:prstGeom prst="wedgeRoundRectCallout">
            <a:avLst>
              <a:gd name="adj1" fmla="val 3757"/>
              <a:gd name="adj2" fmla="val -88500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Write three numbers that could be hidden</a:t>
            </a:r>
            <a:r>
              <a:rPr lang="en-GB" dirty="0"/>
              <a:t>.</a:t>
            </a:r>
          </a:p>
        </p:txBody>
      </p:sp>
      <p:sp>
        <p:nvSpPr>
          <p:cNvPr id="10" name="Speech Bubble: Rectangle with Corners Rounded 9">
            <a:extLst>
              <a:ext uri="{FF2B5EF4-FFF2-40B4-BE49-F238E27FC236}">
                <a16:creationId xmlns:a16="http://schemas.microsoft.com/office/drawing/2014/main" id="{7ED0E3FD-294F-22D5-D863-32967ABDDEB5}"/>
              </a:ext>
            </a:extLst>
          </p:cNvPr>
          <p:cNvSpPr/>
          <p:nvPr/>
        </p:nvSpPr>
        <p:spPr>
          <a:xfrm>
            <a:off x="4384470" y="4978555"/>
            <a:ext cx="2201804" cy="1203156"/>
          </a:xfrm>
          <a:prstGeom prst="wedgeRoundRectCallout">
            <a:avLst>
              <a:gd name="adj1" fmla="val 3757"/>
              <a:gd name="adj2" fmla="val -88500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Write three numbers that could be hidden</a:t>
            </a:r>
            <a:r>
              <a:rPr lang="en-GB" dirty="0"/>
              <a:t>.</a:t>
            </a:r>
          </a:p>
        </p:txBody>
      </p:sp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id="{30365209-ECD5-BF91-012B-9D5FEB450270}"/>
              </a:ext>
            </a:extLst>
          </p:cNvPr>
          <p:cNvSpPr/>
          <p:nvPr/>
        </p:nvSpPr>
        <p:spPr>
          <a:xfrm>
            <a:off x="6645365" y="4978553"/>
            <a:ext cx="2201804" cy="1203156"/>
          </a:xfrm>
          <a:prstGeom prst="wedgeRoundRectCallout">
            <a:avLst>
              <a:gd name="adj1" fmla="val 3757"/>
              <a:gd name="adj2" fmla="val -88500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Write three numbers that could be hidden</a:t>
            </a:r>
            <a:r>
              <a:rPr lang="en-GB" dirty="0"/>
              <a:t>.</a:t>
            </a:r>
          </a:p>
        </p:txBody>
      </p:sp>
      <p:sp>
        <p:nvSpPr>
          <p:cNvPr id="14" name="Speech Bubble: Rectangle with Corners Rounded 13">
            <a:extLst>
              <a:ext uri="{FF2B5EF4-FFF2-40B4-BE49-F238E27FC236}">
                <a16:creationId xmlns:a16="http://schemas.microsoft.com/office/drawing/2014/main" id="{484E54D4-4ED4-0223-A35C-43E3A9878A38}"/>
              </a:ext>
            </a:extLst>
          </p:cNvPr>
          <p:cNvSpPr/>
          <p:nvPr/>
        </p:nvSpPr>
        <p:spPr>
          <a:xfrm>
            <a:off x="8946794" y="4978553"/>
            <a:ext cx="2201804" cy="1203156"/>
          </a:xfrm>
          <a:prstGeom prst="wedgeRoundRectCallout">
            <a:avLst>
              <a:gd name="adj1" fmla="val 3757"/>
              <a:gd name="adj2" fmla="val -88500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Write three numbers that could be hidden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446462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4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575B10-F1DD-D77E-D569-D4D821CB5E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18D5765-7BD2-BBE2-D2D7-C5A4441B42F5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B024BB00-697D-8A40-DA7B-6DBB7E63FE1F}"/>
              </a:ext>
            </a:extLst>
          </p:cNvPr>
          <p:cNvSpPr txBox="1"/>
          <p:nvPr/>
        </p:nvSpPr>
        <p:spPr>
          <a:xfrm>
            <a:off x="8718163" y="1362177"/>
            <a:ext cx="247631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Snip/write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Use &lt;, &gt; or =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FD7508D9-5996-950C-8EBA-DA012CB3CABD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D4E0487-0259-0C12-1B3B-023275D181D1}"/>
              </a:ext>
            </a:extLst>
          </p:cNvPr>
          <p:cNvSpPr txBox="1"/>
          <p:nvPr/>
        </p:nvSpPr>
        <p:spPr>
          <a:xfrm>
            <a:off x="997518" y="213057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235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382F6E6-1882-3F85-918A-4A843AB48784}"/>
              </a:ext>
            </a:extLst>
          </p:cNvPr>
          <p:cNvSpPr txBox="1"/>
          <p:nvPr/>
        </p:nvSpPr>
        <p:spPr>
          <a:xfrm>
            <a:off x="3183254" y="213057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335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027D8C1-8304-77D5-E372-5D2677EAB2AE}"/>
              </a:ext>
            </a:extLst>
          </p:cNvPr>
          <p:cNvSpPr/>
          <p:nvPr/>
        </p:nvSpPr>
        <p:spPr>
          <a:xfrm>
            <a:off x="2128487" y="2033337"/>
            <a:ext cx="902368" cy="902368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78DC5EB-9238-7224-414B-4D2E52227098}"/>
              </a:ext>
            </a:extLst>
          </p:cNvPr>
          <p:cNvSpPr txBox="1"/>
          <p:nvPr/>
        </p:nvSpPr>
        <p:spPr>
          <a:xfrm>
            <a:off x="997518" y="3240505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235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DC85001-C618-8AA3-D8A6-711A6AB2F846}"/>
              </a:ext>
            </a:extLst>
          </p:cNvPr>
          <p:cNvSpPr txBox="1"/>
          <p:nvPr/>
        </p:nvSpPr>
        <p:spPr>
          <a:xfrm>
            <a:off x="3183254" y="3240505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345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B7D264BE-FE14-A4CB-C01C-73693B9CF06A}"/>
              </a:ext>
            </a:extLst>
          </p:cNvPr>
          <p:cNvSpPr/>
          <p:nvPr/>
        </p:nvSpPr>
        <p:spPr>
          <a:xfrm>
            <a:off x="2128487" y="3143264"/>
            <a:ext cx="902368" cy="902368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2A680EE-4965-D547-14F6-D557BC1759CF}"/>
              </a:ext>
            </a:extLst>
          </p:cNvPr>
          <p:cNvSpPr txBox="1"/>
          <p:nvPr/>
        </p:nvSpPr>
        <p:spPr>
          <a:xfrm>
            <a:off x="997518" y="4329390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235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8836275-C08F-83E4-121D-43C93324F555}"/>
              </a:ext>
            </a:extLst>
          </p:cNvPr>
          <p:cNvSpPr txBox="1"/>
          <p:nvPr/>
        </p:nvSpPr>
        <p:spPr>
          <a:xfrm>
            <a:off x="3183254" y="4329390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355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803496D2-477E-4FFE-6494-7B104ACDD63F}"/>
              </a:ext>
            </a:extLst>
          </p:cNvPr>
          <p:cNvSpPr/>
          <p:nvPr/>
        </p:nvSpPr>
        <p:spPr>
          <a:xfrm>
            <a:off x="2128487" y="4232149"/>
            <a:ext cx="902368" cy="902368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07FDC1D-BB9E-96C7-88E6-B4F8ACDF66A6}"/>
              </a:ext>
            </a:extLst>
          </p:cNvPr>
          <p:cNvSpPr txBox="1"/>
          <p:nvPr/>
        </p:nvSpPr>
        <p:spPr>
          <a:xfrm>
            <a:off x="997518" y="5418275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355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0D564C4-9C58-6FD2-3E60-06ACC62EA63E}"/>
              </a:ext>
            </a:extLst>
          </p:cNvPr>
          <p:cNvSpPr txBox="1"/>
          <p:nvPr/>
        </p:nvSpPr>
        <p:spPr>
          <a:xfrm>
            <a:off x="3183254" y="5418275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235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BB3D6F4E-A573-17DD-2A6B-562EEFE9973A}"/>
              </a:ext>
            </a:extLst>
          </p:cNvPr>
          <p:cNvSpPr/>
          <p:nvPr/>
        </p:nvSpPr>
        <p:spPr>
          <a:xfrm>
            <a:off x="2128487" y="5321034"/>
            <a:ext cx="902368" cy="902368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50CD702-4F61-9DA5-ADCC-8893239CFDC5}"/>
              </a:ext>
            </a:extLst>
          </p:cNvPr>
          <p:cNvSpPr txBox="1"/>
          <p:nvPr/>
        </p:nvSpPr>
        <p:spPr>
          <a:xfrm>
            <a:off x="5352599" y="2033337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435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B9AE2B2-0431-C8A6-22F8-77D3DA383E5B}"/>
              </a:ext>
            </a:extLst>
          </p:cNvPr>
          <p:cNvSpPr txBox="1"/>
          <p:nvPr/>
        </p:nvSpPr>
        <p:spPr>
          <a:xfrm>
            <a:off x="7538335" y="2033337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535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2CB0FC5-2F56-255D-E818-E44C889FAC83}"/>
              </a:ext>
            </a:extLst>
          </p:cNvPr>
          <p:cNvSpPr/>
          <p:nvPr/>
        </p:nvSpPr>
        <p:spPr>
          <a:xfrm>
            <a:off x="6483568" y="1936096"/>
            <a:ext cx="902368" cy="902368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C74A0B7-02B1-701F-558B-65CC804291C4}"/>
              </a:ext>
            </a:extLst>
          </p:cNvPr>
          <p:cNvSpPr txBox="1"/>
          <p:nvPr/>
        </p:nvSpPr>
        <p:spPr>
          <a:xfrm>
            <a:off x="5352599" y="314326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435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EFE74E1-6C0D-1B4D-8CE0-461C09C5BFAF}"/>
              </a:ext>
            </a:extLst>
          </p:cNvPr>
          <p:cNvSpPr txBox="1"/>
          <p:nvPr/>
        </p:nvSpPr>
        <p:spPr>
          <a:xfrm>
            <a:off x="7538335" y="314326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635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F5C3DD19-30B8-98B8-EA98-4CE86B697A83}"/>
              </a:ext>
            </a:extLst>
          </p:cNvPr>
          <p:cNvSpPr/>
          <p:nvPr/>
        </p:nvSpPr>
        <p:spPr>
          <a:xfrm>
            <a:off x="6483568" y="3046023"/>
            <a:ext cx="902368" cy="902368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81034E2-B847-D374-FC7D-C5050B8270B6}"/>
              </a:ext>
            </a:extLst>
          </p:cNvPr>
          <p:cNvSpPr txBox="1"/>
          <p:nvPr/>
        </p:nvSpPr>
        <p:spPr>
          <a:xfrm>
            <a:off x="5352599" y="4232149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635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14AC2FD-62C3-B8D9-95D6-2E73DB01E5BE}"/>
              </a:ext>
            </a:extLst>
          </p:cNvPr>
          <p:cNvSpPr txBox="1"/>
          <p:nvPr/>
        </p:nvSpPr>
        <p:spPr>
          <a:xfrm>
            <a:off x="7538335" y="4232149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435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D1CF8B45-1F14-3568-9DEA-599AA19E3833}"/>
              </a:ext>
            </a:extLst>
          </p:cNvPr>
          <p:cNvSpPr/>
          <p:nvPr/>
        </p:nvSpPr>
        <p:spPr>
          <a:xfrm>
            <a:off x="6483568" y="4134908"/>
            <a:ext cx="902368" cy="902368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E10570B-B8B1-CAC9-A07B-E00D9447C3C6}"/>
              </a:ext>
            </a:extLst>
          </p:cNvPr>
          <p:cNvSpPr txBox="1"/>
          <p:nvPr/>
        </p:nvSpPr>
        <p:spPr>
          <a:xfrm>
            <a:off x="5352599" y="532103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635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574B73D-DB62-9AFD-3134-159B19CD4A9E}"/>
              </a:ext>
            </a:extLst>
          </p:cNvPr>
          <p:cNvSpPr txBox="1"/>
          <p:nvPr/>
        </p:nvSpPr>
        <p:spPr>
          <a:xfrm>
            <a:off x="7538335" y="532103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735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2423366F-FA9E-A9F5-9A3A-692D34DB714E}"/>
              </a:ext>
            </a:extLst>
          </p:cNvPr>
          <p:cNvSpPr/>
          <p:nvPr/>
        </p:nvSpPr>
        <p:spPr>
          <a:xfrm>
            <a:off x="6483568" y="5223793"/>
            <a:ext cx="902368" cy="902368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721758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DE1B34-861C-97B6-810B-56BD7BD6F2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EF661C7-7315-9F40-DD50-511AF87BAC02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D49DD66-DE9D-9DA2-CF28-ECEAA9898876}"/>
              </a:ext>
            </a:extLst>
          </p:cNvPr>
          <p:cNvSpPr txBox="1"/>
          <p:nvPr/>
        </p:nvSpPr>
        <p:spPr>
          <a:xfrm>
            <a:off x="8175733" y="1383582"/>
            <a:ext cx="29728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Where do the numbers go?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C0D28566-22A9-CFD3-8137-7AD60C454638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6945558-9DE7-0008-9A28-D61BA3D6EABD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4A82A021-82F7-309E-0E3A-1C8C89A691EE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6DEDE9DD-9D51-D4BD-6CC6-2C02B2690BBA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E403E651-1637-01AD-10A4-AFF2E23678FE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420456D0-2146-1E84-A6B4-14C0A66986E8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9E059C8D-8C93-3E3C-CCDF-C8CF7588AB44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EEDE738A-DF43-EF20-E330-545336B51658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992F75C8-6B6F-F9B3-DCE4-49BB4888C3D3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D8D20D04-D71A-CA5A-7E38-9252A362692C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5A2F28AF-EC41-67C1-0985-43D3F6CA1CA2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89239966-A125-7DA9-EA8A-38A05065F3FB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4285A88-56CA-8B83-5F1D-0AD8953CD64F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F89051B2-B738-BD35-3117-78DBE1A3725A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614F9EA7-BF08-FE3A-2544-FA6305EF4DBA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07F0F7C2-1F87-6A3D-5456-6AC20390868A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E2A3082B-1A4D-B2EA-7A3F-148042813693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E332FD5F-83B8-1E61-CBE4-654FDBABFB56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AA888AF-75E0-B5F8-DA1C-D16D6FC54EC1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11E3B84B-47BA-061C-9DC2-FA84A3DE0C15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56FCF2C3-EBCA-235E-7B01-D615A04DB2B9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BE628AF6-0A21-A0D3-314A-7342291684F7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17CB27DA-766A-B41F-5ED1-F869285D334A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E7ECA70B-482E-8205-9667-65A8B4557296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754449A4-1345-3FBD-8036-123E4317BC37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023C8084-177D-3BBD-7CF3-A3B15F87D1BB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AF48936-6B42-586B-4E92-B3ED07D6F023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BFF6C753-7CC2-F80E-604B-576A482E468B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8F3B0FDD-FA98-9393-D6A1-4B5C08063396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2A94BB0A-F6D1-2516-F434-450643D1B4FC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D4AFCB24-8812-514A-35DD-9600AEF1FDDB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75567B6F-BEFF-2123-AC2E-A181F4145627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691C2CFA-5FE2-FA45-DC51-9A25DAFA1220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1CF180E7-E20A-456A-BFE5-8550188A605E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A4D5E8BD-AB6D-D00C-A415-731BAEEDB545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D78F53FF-D978-3C21-C666-D8F3423E3282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5A7E9C61-9D6B-9FB3-12F8-7C440FB149F9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6C855D95-3EBF-40EF-07D1-6B324F377658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49AA99BB-17FB-C446-85AE-E426969F2C0A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2F0E7FA9-76F3-62C9-40AE-A95B936169F8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67070DB7-BABE-7A8C-5F8E-51C6528C7BEC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EDE9A1DD-2542-907B-C006-37CAF69CC255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9A941790-0828-1700-48C8-C74FB1A10AD6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E299228B-FE0A-5B2A-91DC-2C9B45E005C4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6F9D6431-431A-3375-4D9C-24E8C49245E8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E5A7348E-791A-A0A0-3064-B07C8C01C103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8D1B996C-8C81-C809-FBBE-66C8DD3A1E05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DE74A11D-06AC-68FB-FBF9-E16898AF5F32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DEAB5B11-1DC6-1F4E-C75A-2E6BCAAF004F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8210910B-5DED-BB4E-FAEC-A8F45065C1CC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626E239E-CCCD-810D-0428-1F7350675A38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00E7AE59-A44A-D7AD-0C6E-3E611CEF2BDC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F8F7CCF5-5182-77B4-6B2E-E933968D851C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859B346C-F88A-667F-8A0E-DE0BF835FB5C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7F27CB7C-F0F8-F44A-9A95-04EBE5672B96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EDFDB7EF-3801-8FC8-152D-585F01BE82BB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E7F3EC94-97F8-E140-3086-DE2E2ABA6EB1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E5101819-CB25-F2A1-6E11-67B527F90E9F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DE109B71-696A-E78C-235E-DB6B201EB36F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F708A7EF-0EF1-64F3-B7EF-14821944FDF6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108B06DD-9E6F-458C-3748-F3ECC547AB41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E2EEBA30-4E63-BAD4-9600-7D6BF3116815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655A9142-187A-9C7A-4F48-305138937AAE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7A5F9595-451A-09FD-600D-E8BA03775436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03823881-DC8F-7AE7-3916-949CDE11849C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FD17C8AE-8A2F-9612-1232-B0F3B5D44F62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57EEDA8F-CAC4-B865-3555-4BE9EE91DDD7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9E0F8C94-571C-0D6B-00DD-7A2D799091FF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01860DDD-7A39-BC61-66B9-3EE8DEB18C05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CD1A9491-F6C3-7328-0838-4544EE5D2FA5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11280C38-54BF-C181-E9B1-2F8EA85BE22A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BC837DF2-1263-F23A-5A43-FF6BB0CACFAE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4FC0224D-B37D-80FB-CEB5-40963403BC65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3721DB22-3324-00E6-C5EA-43AE8D5AB4D0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60B6BEC2-B143-BFF0-92B4-2FFC37A45762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44FF268A-4C37-3220-5A86-BD16756B0FF2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77E99627-4AC9-608C-9240-DDC78F3E44D7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08733C4F-8299-BE08-9AFD-BF691DF5256F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BFB2F6B4-E467-91FF-A317-CC54470CA134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FF25483B-4D00-3CC7-3256-F44D09C17C30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C3955A08-2CF0-0355-AA79-7439DD37B53F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320FB78-EDF4-3C40-C69D-E632A2475A18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4A6C8BD2-79DE-8946-9F57-5C4D3973B19C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F8C32F1D-6D90-09BE-8F46-A9913A7B0B8A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5E2D3DEE-7DFE-A223-C5AB-3F3AB4CE3669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6669D083-1148-91FE-76D0-2EFBD15E1C00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52BCB56C-ADC0-6BED-951B-BBCBDD89C366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4DC34D2B-D4C8-6304-640E-F0A6ED3B12D2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7086BE44-B7B2-A907-BC81-50E1DC597362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9AD4EC7F-C699-8673-4E02-B53CF0E0C177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9DEEE612-8746-D2F0-3367-2E734E678D74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0AE55A43-D30B-D741-ECE0-FE8C1DC45C33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0E7AC2C1-8128-98F3-0E5D-2DCE240F2218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2C5CCA2A-6F0A-FE0C-1F8A-59D86C4A34CF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2CCF859A-19BB-1AB6-7F38-E8741CDA8B33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EB125738-8FC8-7DFE-3690-93BBB4C099E3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E9ABED08-00C3-EEF6-21B4-574ABA2C23E8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FD3A87FC-16D0-612F-89C7-C41C86E1DFFB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F6F1A874-176A-415F-0392-4302E39FDDEE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B1A70360-6D55-C38B-29EA-2E0F06B3C908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22FF4D6D-EDF4-8897-403B-12F411478DFC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C93A056D-C6A8-821E-A7CA-1C07CE2A6A6E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4E0188FA-4640-94CC-C8E6-23B6BC0DCE81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82AA1647-D1BF-800B-04D1-CDD6D03827CD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B97BDB57-FD0A-DF21-18F4-8CD48D072EFE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C3035121-88BD-0058-E9A2-E82E25CFA361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7396E2D3-FE62-E457-CA46-B6511ED0ACFA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412E10DD-0FCA-2CD8-F8E5-24C21558D309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77BC61A8-2F6E-3C20-DA9A-881DCC1D2A17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CD4CD4C0-F448-437F-7AE1-23126C8F8DBD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864820B-1F7D-8ED1-C947-811A4B12421A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1F502743-FD36-0340-09E3-766184121CFB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F073EE61-DA6F-6843-7985-B7EE39BB4255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F925502-B1E4-705D-FA09-750D51F2F0BE}"/>
              </a:ext>
            </a:extLst>
          </p:cNvPr>
          <p:cNvGrpSpPr/>
          <p:nvPr/>
        </p:nvGrpSpPr>
        <p:grpSpPr>
          <a:xfrm>
            <a:off x="3169853" y="1171400"/>
            <a:ext cx="1121226" cy="1975822"/>
            <a:chOff x="3145789" y="1171400"/>
            <a:chExt cx="1121226" cy="1975822"/>
          </a:xfrm>
        </p:grpSpPr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id="{6AA59FF8-FE3A-1DA8-826F-5EF50BF14BB7}"/>
                </a:ext>
              </a:extLst>
            </p:cNvPr>
            <p:cNvCxnSpPr/>
            <p:nvPr/>
          </p:nvCxnSpPr>
          <p:spPr>
            <a:xfrm>
              <a:off x="3714658" y="2290342"/>
              <a:ext cx="0" cy="856880"/>
            </a:xfrm>
            <a:prstGeom prst="straightConnector1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6C6B82A-9362-AC3A-6AC1-9C89533C9924}"/>
                </a:ext>
              </a:extLst>
            </p:cNvPr>
            <p:cNvSpPr/>
            <p:nvPr/>
          </p:nvSpPr>
          <p:spPr>
            <a:xfrm>
              <a:off x="3145789" y="1171400"/>
              <a:ext cx="1121226" cy="1121226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352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E377986-2D82-7A01-0E93-A372A34BC7AB}"/>
              </a:ext>
            </a:extLst>
          </p:cNvPr>
          <p:cNvGrpSpPr/>
          <p:nvPr/>
        </p:nvGrpSpPr>
        <p:grpSpPr>
          <a:xfrm>
            <a:off x="5303304" y="1173684"/>
            <a:ext cx="1121226" cy="1975822"/>
            <a:chOff x="5279240" y="1173684"/>
            <a:chExt cx="1121226" cy="1975822"/>
          </a:xfrm>
        </p:grpSpPr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F2764A88-388E-8C3D-7728-F7DBB1F2A6A5}"/>
                </a:ext>
              </a:extLst>
            </p:cNvPr>
            <p:cNvCxnSpPr/>
            <p:nvPr/>
          </p:nvCxnSpPr>
          <p:spPr>
            <a:xfrm>
              <a:off x="5848109" y="2292626"/>
              <a:ext cx="0" cy="856880"/>
            </a:xfrm>
            <a:prstGeom prst="straightConnector1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E301739-7DE4-C46E-7E50-575599A8698F}"/>
                </a:ext>
              </a:extLst>
            </p:cNvPr>
            <p:cNvSpPr/>
            <p:nvPr/>
          </p:nvSpPr>
          <p:spPr>
            <a:xfrm>
              <a:off x="5279240" y="1173684"/>
              <a:ext cx="1121226" cy="1121226"/>
            </a:xfrm>
            <a:prstGeom prst="ellips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552</a:t>
              </a: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AF21F028-D2B0-8E0C-A1AE-3EB40BD93C34}"/>
              </a:ext>
            </a:extLst>
          </p:cNvPr>
          <p:cNvSpPr txBox="1"/>
          <p:nvPr/>
        </p:nvSpPr>
        <p:spPr>
          <a:xfrm>
            <a:off x="5259304" y="3013498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&lt;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B44E459-4701-4AD4-16DC-A4484C63643C}"/>
              </a:ext>
            </a:extLst>
          </p:cNvPr>
          <p:cNvGrpSpPr/>
          <p:nvPr/>
        </p:nvGrpSpPr>
        <p:grpSpPr>
          <a:xfrm>
            <a:off x="3252122" y="1163707"/>
            <a:ext cx="1121226" cy="1975822"/>
            <a:chOff x="3145789" y="1171400"/>
            <a:chExt cx="1121226" cy="1975822"/>
          </a:xfrm>
        </p:grpSpPr>
        <p:cxnSp>
          <p:nvCxnSpPr>
            <p:cNvPr id="33" name="Straight Arrow Connector 32">
              <a:extLst>
                <a:ext uri="{FF2B5EF4-FFF2-40B4-BE49-F238E27FC236}">
                  <a16:creationId xmlns:a16="http://schemas.microsoft.com/office/drawing/2014/main" id="{7DCBEBC6-C7E0-22DB-7FD4-9E52706DB1D6}"/>
                </a:ext>
              </a:extLst>
            </p:cNvPr>
            <p:cNvCxnSpPr/>
            <p:nvPr/>
          </p:nvCxnSpPr>
          <p:spPr>
            <a:xfrm>
              <a:off x="3714658" y="2290342"/>
              <a:ext cx="0" cy="856880"/>
            </a:xfrm>
            <a:prstGeom prst="straightConnector1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D054706-76BC-A94C-9223-AD03239F7189}"/>
                </a:ext>
              </a:extLst>
            </p:cNvPr>
            <p:cNvSpPr/>
            <p:nvPr/>
          </p:nvSpPr>
          <p:spPr>
            <a:xfrm>
              <a:off x="3145789" y="1171400"/>
              <a:ext cx="1121226" cy="1121226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652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7DF14DF-30F4-F531-B0AB-6BAA43922E1B}"/>
              </a:ext>
            </a:extLst>
          </p:cNvPr>
          <p:cNvGrpSpPr/>
          <p:nvPr/>
        </p:nvGrpSpPr>
        <p:grpSpPr>
          <a:xfrm>
            <a:off x="5181029" y="1165991"/>
            <a:ext cx="1121226" cy="1975822"/>
            <a:chOff x="5195016" y="1173684"/>
            <a:chExt cx="1121226" cy="1975822"/>
          </a:xfrm>
        </p:grpSpPr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AD849D7D-10E1-54CF-8FE9-3B9E94CA64B9}"/>
                </a:ext>
              </a:extLst>
            </p:cNvPr>
            <p:cNvCxnSpPr/>
            <p:nvPr/>
          </p:nvCxnSpPr>
          <p:spPr>
            <a:xfrm>
              <a:off x="5848109" y="2292626"/>
              <a:ext cx="0" cy="856880"/>
            </a:xfrm>
            <a:prstGeom prst="straightConnector1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0D06686-6768-3E6D-B963-4EC82AFDE0F0}"/>
                </a:ext>
              </a:extLst>
            </p:cNvPr>
            <p:cNvSpPr/>
            <p:nvPr/>
          </p:nvSpPr>
          <p:spPr>
            <a:xfrm>
              <a:off x="5195016" y="1173684"/>
              <a:ext cx="1121226" cy="1121226"/>
            </a:xfrm>
            <a:prstGeom prst="ellips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352</a:t>
              </a: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518E45D4-5617-8027-E929-387391AC78BE}"/>
              </a:ext>
            </a:extLst>
          </p:cNvPr>
          <p:cNvSpPr txBox="1"/>
          <p:nvPr/>
        </p:nvSpPr>
        <p:spPr>
          <a:xfrm>
            <a:off x="5914621" y="3013501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15686163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4.81481E-6 L 0.05495 0.22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47" y="110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3.7037E-6 L 0.06107 0.2287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47" y="1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2.59259E-6 L 0.31693 0.23379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46" y="116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1.11111E-6 L -0.11692 0.23356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46" y="11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build="allAtOnce"/>
      <p:bldP spid="40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EDCB22-24D2-A9B2-866F-B836D02D07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61F4035-857C-2AB3-6406-E4D0FDC9787C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02ACCFC-F6C9-5742-3D52-774B4D89B028}"/>
              </a:ext>
            </a:extLst>
          </p:cNvPr>
          <p:cNvSpPr txBox="1"/>
          <p:nvPr/>
        </p:nvSpPr>
        <p:spPr>
          <a:xfrm>
            <a:off x="8175733" y="1383582"/>
            <a:ext cx="29728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Where do the numbers go?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86C5F5B-1BFC-6DA0-3D0C-A15B0A5FC440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5D0FBBB-EC3E-F292-E16E-FB9655B05938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0D31D833-60D0-94F0-F8EC-334A1C9EA77B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733B9AA8-5C3D-3B8B-47C6-F93DCB7F58BD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790A935A-21D2-95DA-F1CB-3DC95D13484A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9CD4D34F-D992-4819-4EAE-14E60D3D791D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8DA27AE4-9F8E-EEA7-BACF-03E0434142EB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9779168E-809C-A85B-BF83-62C9D021D465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D7919BA8-8A0D-8B2A-A153-E2514D00B650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58C1A75E-5FC0-B161-C29F-3549702B2316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BF745805-983D-CAFA-281C-54955CEFA16C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D6A87D7E-C0EA-272C-5D9E-43E2A438AA8D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53EC096-C3C0-D501-C1D7-85879E0DDB8F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370FA92A-7C87-4E35-1E11-5EDAC4636D6F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7D9EEFA1-1D3B-1C90-1DC3-C679062896DC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C2340044-95CF-B0D7-F8C9-A8EB5933D7F5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2ECCE867-BCB4-E816-8395-0C0718C351F7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AC789E68-7250-9365-CD6E-350E421B7D2B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E1EB8A98-B8E1-435F-E78E-B3BA7F5245AD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4AA1B102-5597-50C7-E241-5E146C49AE5A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F91893C0-B0BB-367C-ED6A-1312F1780D69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FDC151A-D3F8-7FF5-1F06-C2D9D29484D0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86CE1EE8-55C9-631C-50A4-85EDA6E538EC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1A6F13D3-2036-CA3B-FD75-F846BDE014C2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2E8568B0-0645-8E7C-C8D3-297E029C7F82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A0925769-62F1-B340-8C4F-40A23CF9AA4C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3419DEEB-C8F9-2977-1F81-EC2BD36F9D28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19A9B1E9-5399-BD78-3DBC-B35D5608D905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312C791A-70EB-8411-7E2B-D0B28C77AC0C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4C88B9EC-1649-99C9-A649-CD4088287AAE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01A35126-DB36-24C8-6353-C1A353FEC526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58D61180-C5D0-576A-294F-813AD14A6EEE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46BAABE9-B9F1-3D40-729C-C5A34BFDFD32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26785F79-474B-515A-A165-4542586EA2A9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65F96482-3855-C6E1-6B85-248960AEB960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9DE2CCD4-D996-213E-BD4B-96C6BF9682B7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C80D4563-A57C-31FE-1D88-BF9F91A9B8C0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77B75E05-DB67-7849-F646-8EDC62B5F73C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9D4396B1-E277-145E-E0B7-434F65C04CCA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1CED7212-FBB0-D7CE-0416-FA392A6D7A18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FF54FE2F-0F89-52E4-4472-B8DAD22CF49E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92440B7A-1A21-78FB-7EB0-AD6354A18BD1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123EFF42-0942-E147-090E-D43C2602E12A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3719964B-3DC2-D2D1-3F56-DA6202B34924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15D9934A-3F90-8F3B-F64F-F4F627D87A59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DFF924D1-C769-910B-CA14-64568920EBF9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962A069D-DB76-4E5D-48DB-7DF0AC90E3A6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EC0BD36C-E7E0-02F1-711C-9968EE7338B1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3A1AEC4F-BB39-5171-E1CE-40E0F3961262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9AA3EBA8-393C-BAE9-ACF1-110696209576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79C5D041-D4A2-F7DA-2E24-C83CD151E16F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FFA0AD4F-3DC8-3D56-8518-B88EE030494D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4008860A-8262-DC8D-5B08-8D35ED805295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1FFA9CBF-8CB5-D785-CCF6-0727C71AB7CE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6E480C96-003E-415B-7E3E-4AC7E66902EC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91D333C4-DCB6-AC04-1775-0718F9204F78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1507755C-C662-3F04-FA25-AAA452E9C7ED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D1D4DB06-97E6-EB41-821C-97CCB25A6EE6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F45C3BFC-75F5-8223-6433-CF1AFEF38304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CDE1E68E-4293-ECC7-8160-9DEE895ADF92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008B1292-63CE-A311-56A4-30744258554B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E1C61ABB-2115-A927-A842-A8E981819F21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993488C4-9D6C-23F7-2916-128619838B6D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2D6E5920-CE4D-9825-2911-7BF369260E59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5D2F1057-4ABF-E595-EB60-6F719416EB4F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777CCE0E-3E2E-BB30-F754-0BE912C68684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A54D0CC2-92B7-7171-F5B3-1262BD0A52D8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AB65E777-EB18-8B3D-E044-41F27C893608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96AB0B97-D910-FCCC-03F6-1D3F8F5102AC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FB7A5EAD-1422-0D6C-C9F2-1F3A0FE7DB9C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7756A4A6-377D-83D4-1E89-57654980EACA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22BD3639-19D0-C53A-566D-A044DEA372BD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0E1E4FAC-DF93-E2A0-5C53-6239C3BBA569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03C3B2CB-432B-E78B-AF39-4E674CEE8093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497125C9-DCD7-B7BC-6F99-BE185FCD9B8A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49B554A5-8141-F816-D22F-5A6188A20DB6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514D73AC-72E0-FADB-D4A0-97741BB481DF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B9E86FE-5C3E-A2B8-2A7A-01D10CB082AB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9604F5C-90CB-B9D6-7823-8706804127C5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0FEF58F8-36E7-BEEC-121B-07AB5D087A8C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04C3D7DC-840C-828B-42FC-7CE715B03C1B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331962FF-417C-7043-C096-D575E3F26657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08227F52-98F7-38B4-2A1C-8ADBECBF9ACD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C15F6880-E7DB-9E70-40C2-1A58F67621A3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3E522D58-CA48-BCCA-ACE6-EA1D018BB1F1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94D1E808-420F-F633-DF55-70436463E2D1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8D8370E4-B6E9-90E8-5FE8-D329542D8FA7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C1524875-CF35-B7E8-53A7-9367FC7659A2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EE5EF2B1-FE9B-979B-DB77-4E1D5C2D59F9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18021BF6-4EE6-D459-5A9B-30543FACBF40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11ADBC74-DBFF-CCD9-94A5-39205CA14193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0C2D0CE2-CE2C-D5F6-A45B-972386D93B7D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F8DA5ED8-1A28-D0A5-4E5D-CB622A524877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76900AA0-FD69-D67E-040B-7F459FA05EB9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099465E5-D7AC-518B-8114-0D5242D14598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0257BB53-6665-55E2-0D4E-955629DC82BA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BAFCD809-11A2-176D-92BA-2195D94B0D86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E76E5FB1-BF69-7D21-2876-F22D096852C9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9005DA98-C000-258C-9C40-5E9B88856839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2514E65F-68BE-4D62-89A1-C5511993D4FF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62D8A92B-238F-B708-1037-2B67858478FE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8D11CC97-DB2B-73ED-B1BB-57FFF57D68CB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1831B69B-B7E8-797D-5C46-036E24BD044D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683DA31B-2A95-6546-18E8-566F56D3A327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E690B59C-1C0B-5F95-15B2-F9AC16ABE1F6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244318AA-9DA0-F5C5-6829-2E491BC89478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7498167A-09C0-BD00-6CBB-BDBAF50050C2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345272AE-91A9-AEFF-9F6F-4304171AD774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C7D0D493-C7BA-CD58-278E-A9A372071418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499A8C5-FB11-58C7-2F61-800E13310486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587CAC18-F7C3-1FBF-B85A-5BB3C701508F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2F901B7-5F76-EE0E-A713-0B03603C0858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F703CF34-B41F-63A0-1BA4-E69E8C83FFDD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D919573-5FF9-053A-8591-8423B2CC7A14}"/>
              </a:ext>
            </a:extLst>
          </p:cNvPr>
          <p:cNvGrpSpPr/>
          <p:nvPr/>
        </p:nvGrpSpPr>
        <p:grpSpPr>
          <a:xfrm>
            <a:off x="5480301" y="1467773"/>
            <a:ext cx="1121226" cy="1975822"/>
            <a:chOff x="3145789" y="1171400"/>
            <a:chExt cx="1121226" cy="1975822"/>
          </a:xfrm>
        </p:grpSpPr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id="{B61E5AB2-1108-180B-ED2E-F978694E94A6}"/>
                </a:ext>
              </a:extLst>
            </p:cNvPr>
            <p:cNvCxnSpPr/>
            <p:nvPr/>
          </p:nvCxnSpPr>
          <p:spPr>
            <a:xfrm>
              <a:off x="3714658" y="2290342"/>
              <a:ext cx="0" cy="856880"/>
            </a:xfrm>
            <a:prstGeom prst="straightConnector1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9E7EAC37-635B-30D2-8EBC-910B5A0962B7}"/>
                </a:ext>
              </a:extLst>
            </p:cNvPr>
            <p:cNvSpPr/>
            <p:nvPr/>
          </p:nvSpPr>
          <p:spPr>
            <a:xfrm>
              <a:off x="3145789" y="1171400"/>
              <a:ext cx="1121226" cy="1121226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527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CABB945-DCFD-780C-8587-767EF69C02F7}"/>
              </a:ext>
            </a:extLst>
          </p:cNvPr>
          <p:cNvGrpSpPr/>
          <p:nvPr/>
        </p:nvGrpSpPr>
        <p:grpSpPr>
          <a:xfrm>
            <a:off x="4343677" y="1467773"/>
            <a:ext cx="1121226" cy="1975822"/>
            <a:chOff x="3145789" y="1171400"/>
            <a:chExt cx="1121226" cy="1975822"/>
          </a:xfrm>
        </p:grpSpPr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72CC440D-6339-DC98-A80C-1F34C105E935}"/>
                </a:ext>
              </a:extLst>
            </p:cNvPr>
            <p:cNvCxnSpPr/>
            <p:nvPr/>
          </p:nvCxnSpPr>
          <p:spPr>
            <a:xfrm>
              <a:off x="3714658" y="2290342"/>
              <a:ext cx="0" cy="856880"/>
            </a:xfrm>
            <a:prstGeom prst="straightConnector1">
              <a:avLst/>
            </a:prstGeom>
            <a:ln>
              <a:solidFill>
                <a:schemeClr val="accent4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EAE9891E-AD22-9959-4198-51D7B38346ED}"/>
                </a:ext>
              </a:extLst>
            </p:cNvPr>
            <p:cNvSpPr/>
            <p:nvPr/>
          </p:nvSpPr>
          <p:spPr>
            <a:xfrm>
              <a:off x="3145789" y="1171400"/>
              <a:ext cx="1121226" cy="1121226"/>
            </a:xfrm>
            <a:prstGeom prst="ellipse">
              <a:avLst/>
            </a:prstGeom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725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E4593611-F95A-F766-557B-26FB7158330A}"/>
              </a:ext>
            </a:extLst>
          </p:cNvPr>
          <p:cNvGrpSpPr/>
          <p:nvPr/>
        </p:nvGrpSpPr>
        <p:grpSpPr>
          <a:xfrm>
            <a:off x="6660901" y="1467773"/>
            <a:ext cx="1121226" cy="1975822"/>
            <a:chOff x="5279240" y="1173684"/>
            <a:chExt cx="1121226" cy="1975822"/>
          </a:xfrm>
        </p:grpSpPr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9D8AB3D2-C624-6672-1384-ECD8B2EA611B}"/>
                </a:ext>
              </a:extLst>
            </p:cNvPr>
            <p:cNvCxnSpPr/>
            <p:nvPr/>
          </p:nvCxnSpPr>
          <p:spPr>
            <a:xfrm>
              <a:off x="5848109" y="2292626"/>
              <a:ext cx="0" cy="856880"/>
            </a:xfrm>
            <a:prstGeom prst="straightConnector1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E175003E-E074-54EC-85C1-E68B1716342A}"/>
                </a:ext>
              </a:extLst>
            </p:cNvPr>
            <p:cNvSpPr/>
            <p:nvPr/>
          </p:nvSpPr>
          <p:spPr>
            <a:xfrm>
              <a:off x="5279240" y="1173684"/>
              <a:ext cx="1121226" cy="1121226"/>
            </a:xfrm>
            <a:prstGeom prst="ellips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752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570417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85185E-6 L 0.29349 0.18935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674" y="94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1.85185E-6 L 0.02539 0.18565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928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1.85185E-6 L 0.12812 0.19283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06" y="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4EC0AB-A0AF-6635-4F56-F6D999AC12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B0DF782-02BD-C9DD-E20E-33404E69DA57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F42D2F2-B40B-8427-EA59-A1617E67D069}"/>
              </a:ext>
            </a:extLst>
          </p:cNvPr>
          <p:cNvSpPr txBox="1"/>
          <p:nvPr/>
        </p:nvSpPr>
        <p:spPr>
          <a:xfrm>
            <a:off x="8175733" y="1383582"/>
            <a:ext cx="29728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Where do the numbers go?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F23A8AE-D901-E1E4-485C-9CEE99CEEFF2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DF72D27-6A99-32AF-6929-F60A875582CA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0B8E7547-3A4C-C061-B1C1-23B75DB96A7B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33C88E71-D623-E290-0AEB-9B3C8980A400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E0F291CB-731B-F659-3452-F1644475228A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16FA058-414B-AA48-AA8B-D27B58DF279E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D755A0CA-560A-09D7-51D7-A82EFD2EB66A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39F41773-4A26-2E2B-C6D6-EF74AD8636DB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8F010F2F-6761-CC1A-57FF-54797893D474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03E0A6C2-B2A6-592F-69FF-C67C7099B038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B2AAC03F-B81D-5C53-02D5-8D152BF8E315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D180EFE7-3429-7BA5-4B8D-F47B1E747E9D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D03DBB8B-5FED-7214-B739-8B0D00CC9B0E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2CE367-0704-EF5A-1401-9BD8FE41CC02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B3AA9706-1242-CC2B-BDDD-0975F12DE35D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8125BD78-40AD-B067-824C-0C2F4979C9BC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9D6B8515-2727-1191-4458-ABFBE0CDC761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435D0B7A-94B0-6A0F-A0CD-F37A89B3C1D1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5F2ADBB-82A3-C31B-FEAE-B1F64EF7C74D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FC0F587C-F56E-16CE-5099-0447472F6CE5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3D712F23-1918-A7A5-5FEC-E1E4A65DF418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21A1208A-E7FA-D894-A7BA-67C619B0486C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FFBB582A-59E1-01E0-6CB3-BE94BBFF3DCB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ACDF4FF6-93E0-73B2-A66E-8BBC2A13C2DB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3BCEAD7C-6F10-6881-7A81-3B3C40C5A4B9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855B546-4FD1-3FD0-723A-D6A758452C3D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03AECA81-A5A3-E6F3-A289-5784CE74BE34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EFD3CA43-415E-CAF3-AE7D-1EEC98B75FE5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F7532C10-A1E1-88F5-79E9-E55E25D1D198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4E2451F1-E43A-734D-1659-959D83389724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75A60F63-E235-E2FF-AA9A-20BE5EE1C2C9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1E4991F2-1F76-C39D-D87F-E8D058F41D90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68D023B2-11E5-9D5F-D214-4472537E7F61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0E123703-D36F-E2F4-1B3F-31E32847F536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08402A24-33A0-77EC-CC22-19BCE1B73B1C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698465B2-EC9C-A94F-53F5-0EA6991762D4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7A120782-648F-E421-F9D4-720E9030D03D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31D46360-CC9F-FDDB-ADDF-78C6FF7E1051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3C2CE8FB-9952-51B4-ADD6-EF041BE21AD0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31C36262-29CA-DBE7-9D6B-604C55BCE458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7819B1BF-D15A-6916-E3FE-46F4FB1EAAF4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7C5A9CC4-1250-6FFB-4601-EA908A773D37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4743387A-CCCB-A9A7-5A35-34E98F46D41C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F16C4A99-3DEC-9493-DD68-A5998D6A4DBB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7B8BC963-E2C9-42CA-FBE9-6B64C5FE48B6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B094C82A-7D14-FCD9-4F2B-51EC2B591AA2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48597E07-1C56-734B-FFF6-96E0C6DB043E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F0CD937D-A8ED-EFFB-5F65-69D8ECFD1208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FC852AB7-1ACC-1765-567B-179491BB7FBB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F958AFA4-20FA-0843-08F7-96ED993CD73A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6F3A358E-9A01-1562-544F-443991A69BBE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48E6E517-D9B3-405A-B645-AC1F662D4B31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1DAC7BB-E3A7-4BBC-276A-2A82DB88766B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9712444D-A4B3-9B3B-975B-0CC9CF2B1FAB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9377B2F2-487D-3C07-B4C5-D573EF4E7F61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5D2B1498-33CD-AA04-E762-54F5D87BBA58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0E1D0D0F-FB4E-1FEB-4D68-6AD94B966AA3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0F25AC06-F0D5-4DA4-E694-DBFC59C33157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67DF89BA-69AC-FBB0-5241-DDA34C9E3FA8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855B6B4C-D742-C2BE-A841-DAFB9EA8A3C7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BB75CA90-9F73-CAD5-8C95-2C625A4AE725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68664AA6-E990-73B1-A160-9B3BAA128681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9077EB63-E17F-9A11-5219-691F8F145726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B6B3F6D2-EE6C-6B09-3AE0-4A3DEDEF4BCC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ECFA432F-3AB6-1B1E-E4A3-CAFECE751161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4E6B7F88-F80C-6B5C-D7FC-C8F1D8EDF820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2ABD728D-3804-FEDE-899D-0CA4551ED318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F90A9C90-A3F7-51EE-7319-2266741C6C40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08188E67-E567-0B3F-80A6-C543A4879F64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61A630B2-5587-4BFD-DC8D-A39A6CB18532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3725FEBA-D353-2E71-42FC-DF947922495F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AABB35DA-8F0D-43E2-B8B1-33527534484E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D6DDD40C-9886-F85F-8D0E-71884C011D3B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51925D22-2389-9C6B-C1DB-05183908A498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C9309F9D-0AAD-53CE-582C-CC91B728F496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299F7D81-383E-80DD-E3DB-343A41427B9F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28711AC2-3FF5-1F12-3C86-917586D7C114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0B536F67-1E4C-6359-8E3C-DD1040FB496C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F76A27D2-7E2A-5B99-9725-C88396C69C6C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C5A3B02B-3CA9-0D1D-531C-A092AEAC78DB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C1EB5FB8-40DF-60CF-1D6E-3308AD5549C4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24838D04-D5EC-7F7F-FD09-9C0EC42E09AB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08EB2943-B0B1-6306-D596-B3A5566F2E5D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4868F565-AD7D-F099-D3C0-077C1406324E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E898CA93-B6BA-DBD0-41D0-EBE563FFC7C7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98019927-218E-61A6-F3D8-BBB0D3A0F88C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07736263-3AA4-E507-D7A3-F6401EB6307E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6B9E6CD6-BCBC-2EBF-CC40-0219F4F77A1D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E78C3A0C-C294-402A-F228-D10C964BB7DE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2B631443-7CAB-7B1D-B812-2960FF5233CC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0B13DC30-6B4C-DD13-6035-9DB8F48CA896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E36479B0-AF7E-2F1D-394D-72935D577C74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7F36C3BC-B3DC-C65C-6811-5FAE861F1142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50AAA7EB-41EB-4AE4-18C8-D537030A1169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54550B89-A83C-D737-C034-5124797AE446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824E3FC9-44C8-691E-1E9F-B183C69CA32D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A4B458CC-DB80-3BA0-51A4-858D2A617C7B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6051CFE-451F-0E46-DDFE-8DF7B134FF67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0CE0FFD6-A933-C72E-D327-D32A2D9FF06A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9DE8C66F-28E0-33DF-9CDE-920C94FD882B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B2B6255-347E-B258-EA70-C969B9844995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0FCEC5F4-F6F9-2CF3-2E0F-58AD26F22C11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44DB94B0-9556-F2A0-A056-3A82E0498CBB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7004D77B-7CA0-E7B7-84E8-98930AABF344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1212D7F4-C752-6748-A6E5-7A95C6215EDA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0D144B7A-77B6-F529-CCB5-975017737716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6E890EDE-82B2-36FA-D23C-8CE88F2A3B4C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8375F61B-9C44-DCA3-24F7-736458080324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5A5AD660-7778-4241-6EF9-1E277B47C40A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0DC5C06-24F8-E23C-9574-C34B86294848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7420E942-35DA-2E54-A47F-88C701AE0412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01B3F681-89CD-FA59-DD3A-4AD24D19C0E5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88B091C9-5C88-7C92-6155-4EA142626EEF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A08EEB1-81F6-2BE1-EA43-0BD4EFBAAE63}"/>
              </a:ext>
            </a:extLst>
          </p:cNvPr>
          <p:cNvGrpSpPr/>
          <p:nvPr/>
        </p:nvGrpSpPr>
        <p:grpSpPr>
          <a:xfrm>
            <a:off x="5516397" y="1467773"/>
            <a:ext cx="1121226" cy="1975822"/>
            <a:chOff x="3145789" y="1171400"/>
            <a:chExt cx="1121226" cy="1975822"/>
          </a:xfrm>
        </p:grpSpPr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id="{3A11F186-B769-7918-3471-9F25B547AAE9}"/>
                </a:ext>
              </a:extLst>
            </p:cNvPr>
            <p:cNvCxnSpPr/>
            <p:nvPr/>
          </p:nvCxnSpPr>
          <p:spPr>
            <a:xfrm>
              <a:off x="3714658" y="2290342"/>
              <a:ext cx="0" cy="856880"/>
            </a:xfrm>
            <a:prstGeom prst="straightConnector1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083572F6-81EB-3131-BD7E-438B7A64591D}"/>
                </a:ext>
              </a:extLst>
            </p:cNvPr>
            <p:cNvSpPr/>
            <p:nvPr/>
          </p:nvSpPr>
          <p:spPr>
            <a:xfrm>
              <a:off x="3145789" y="1171400"/>
              <a:ext cx="1121226" cy="1121226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999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089CD77-37D8-72A6-9E93-3FED3EC7CB94}"/>
              </a:ext>
            </a:extLst>
          </p:cNvPr>
          <p:cNvGrpSpPr/>
          <p:nvPr/>
        </p:nvGrpSpPr>
        <p:grpSpPr>
          <a:xfrm>
            <a:off x="4307581" y="1467773"/>
            <a:ext cx="1121226" cy="1975822"/>
            <a:chOff x="3181885" y="1171400"/>
            <a:chExt cx="1121226" cy="1975822"/>
          </a:xfrm>
        </p:grpSpPr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630218AB-BBF6-DB5A-2A15-908FD499E2BD}"/>
                </a:ext>
              </a:extLst>
            </p:cNvPr>
            <p:cNvCxnSpPr/>
            <p:nvPr/>
          </p:nvCxnSpPr>
          <p:spPr>
            <a:xfrm>
              <a:off x="3750754" y="2290342"/>
              <a:ext cx="0" cy="856880"/>
            </a:xfrm>
            <a:prstGeom prst="straightConnector1">
              <a:avLst/>
            </a:prstGeom>
            <a:ln>
              <a:solidFill>
                <a:schemeClr val="accent4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69504518-12CB-414B-4704-ACA07CB6F228}"/>
                </a:ext>
              </a:extLst>
            </p:cNvPr>
            <p:cNvSpPr/>
            <p:nvPr/>
          </p:nvSpPr>
          <p:spPr>
            <a:xfrm>
              <a:off x="3181885" y="1171400"/>
              <a:ext cx="1121226" cy="1121226"/>
            </a:xfrm>
            <a:prstGeom prst="ellipse">
              <a:avLst/>
            </a:prstGeom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199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C7ED6B2-0541-6D2D-6E81-94F31A0600EB}"/>
              </a:ext>
            </a:extLst>
          </p:cNvPr>
          <p:cNvGrpSpPr/>
          <p:nvPr/>
        </p:nvGrpSpPr>
        <p:grpSpPr>
          <a:xfrm>
            <a:off x="6757157" y="1467773"/>
            <a:ext cx="1121226" cy="1975822"/>
            <a:chOff x="5315336" y="1173684"/>
            <a:chExt cx="1121226" cy="1975822"/>
          </a:xfrm>
        </p:grpSpPr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BE769EC9-41CF-EB22-F8AA-5EA0FC1AB492}"/>
                </a:ext>
              </a:extLst>
            </p:cNvPr>
            <p:cNvCxnSpPr/>
            <p:nvPr/>
          </p:nvCxnSpPr>
          <p:spPr>
            <a:xfrm>
              <a:off x="5848109" y="2292626"/>
              <a:ext cx="0" cy="856880"/>
            </a:xfrm>
            <a:prstGeom prst="straightConnector1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7B36A215-B31D-91E7-66FC-D809D874D78F}"/>
                </a:ext>
              </a:extLst>
            </p:cNvPr>
            <p:cNvSpPr/>
            <p:nvPr/>
          </p:nvSpPr>
          <p:spPr>
            <a:xfrm>
              <a:off x="5315336" y="1173684"/>
              <a:ext cx="1121226" cy="1121226"/>
            </a:xfrm>
            <a:prstGeom prst="ellips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899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919889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1.85185E-6 L -0.17669 0.18935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41" y="94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1.85185E-6 L 0.44205 0.18565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928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L 0.25534 0.18935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760" y="94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02AA07-9826-2BBC-1D43-862826505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1E1A865-9023-029B-F16C-F08C325F1003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4016BF6-8E90-4F70-574F-45C852FAF511}"/>
              </a:ext>
            </a:extLst>
          </p:cNvPr>
          <p:cNvSpPr txBox="1"/>
          <p:nvPr/>
        </p:nvSpPr>
        <p:spPr>
          <a:xfrm>
            <a:off x="8175733" y="1383582"/>
            <a:ext cx="29728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Where do the numbers go?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1382FC7-5467-1297-94A5-FD9D6B8CF031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34CFC017-2A14-1351-5E5D-AE73ECB009E3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C666407-1C6C-2997-1DCB-45163535C7EC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02040CD2-A616-8891-C29F-B01C94DCC842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690EA4D3-7F3A-D633-0CED-FF359A7CCCD7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7D65D7A9-1308-38C9-7C82-89D240759CB1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1C932959-D3B8-EE27-7FB8-DB651A739ABC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80E5239A-40C7-500D-BD58-C5E76AE8AB8D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183AF8C1-ECCF-E690-1A6D-7C80CA653A49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B491028B-35F2-1A4E-91B7-B402B96D1D52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E39178B1-CF50-4757-DCD5-B63EEDA6DEDE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084BBDD0-BBF2-67B5-BC13-B054BD38863E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F6727C42-FAFA-B51A-C64B-2535E35F2892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E9B2CCBE-885E-2379-1BBF-2CE0CB3F5848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7DFBFE68-1AEB-C6D8-113F-E0910CDC5917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AD0C7748-0D9A-2B4E-8DF1-16A5281643C8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2372F887-B346-A98A-E6E3-6BD290B8C1DE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AB6972CF-D88C-3B13-D990-5CEF6BC99ED9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E9410A47-59E5-F6CB-0537-5541794660F5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6E6EBFFA-1983-9EDC-5548-3842B393F94C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A1FE81EB-61A5-BD14-16EC-ADDD813635ED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54E7B38D-0AED-F1B6-8499-9FCB805F6B6D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75A7AF0C-B026-806A-DACD-4993DFE1A9FA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138E6059-826A-ED50-FB76-B5187DC82D8D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375A217C-6035-0A2B-16DE-2B913A083ADC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E88BED9E-2058-AC09-2029-301A4E612EF3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2766343C-792A-E940-AF45-30254FCDC333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9964D5B8-650F-08F4-0B45-F76E2BA22205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70991F17-E296-D2E8-2ECA-488EC3C5BCDE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0C619314-BC3A-F311-41E8-997D3DCA2B1D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87B3ED17-C750-718D-C292-A2C2720EC9A0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4B3CD8C6-D6CB-49B7-94A2-AC485F395B43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08898FC1-4CFC-8CC6-7EC2-A4DFD75AB082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1B606954-BB98-C6FC-292C-30FAF4765884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9A49CBA0-9222-43C8-51BD-7FB781132700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202FBA3F-85F1-7857-8223-9E846B390757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779F0BC7-39D4-FCE3-D7C5-93C18A54E352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F78B16A2-90C6-8D85-036B-D14B3164FE74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3600B32A-03A3-B4EA-1840-9AD3E3A13F7D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50328766-858F-E841-1E99-4F4FC39C7B16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A9AE5622-3902-623B-C570-489E1463E406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86973962-F8EB-B6BC-9BC2-39904134B013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FD43D4EA-A1EF-B79C-3381-0786C105582F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C4418BB4-8D46-5605-7EC2-916680D697F0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DAD8B898-580F-BBC1-AD9E-750B12DD1EEC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FA9AEA1A-E37B-BBB5-EC1E-4A2B578A4F22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0E94A495-C368-2182-B761-40AE5DC580FB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EFD12269-9BB9-E350-146D-18A8A2D8DDCE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F8D8B7E2-1973-B8EF-4D18-F95E82F57AE6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286402AE-27C7-F37F-6723-F28D79035630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12EC5E8E-B2E1-42EC-7BC6-D62AC8860D07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D738753D-A8A0-A2C1-60A3-5BBA27DF80DC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E170C3B3-DD14-39FB-A608-F3B6A2915D23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1AD3CB55-F4CE-C944-83E7-337792F40DC1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DFEE51C0-CBFB-415C-8020-F2611A55D8B1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A6DCDBCF-3007-8DC0-8BEA-23B38EF48FB3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9672BABC-B8BC-D812-036C-6A683E1A6914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9BF76D5F-199A-0ABB-D1FB-83FD5BDDB2BB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5B6AE907-7B72-8F5F-D4F0-72687F45D00C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B06D3A75-58E7-3D6D-5D95-61CB128144C9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25879B33-BB91-EAB3-FAEC-D9216258B53E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C341F23A-DB71-5BBC-5E9D-FC2E100EFC5E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4B1ADAA6-068D-80E9-778D-F4D27B9FA3F9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F85E20FB-3DEA-92D3-CF47-07DCC4ADD887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70520571-F098-C3C9-2AF4-9C6E9F1B9A5C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452CF3E3-EEF6-551B-4C57-A9D1922E5FE5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1AE538B3-FDA1-0A33-8F7C-70E026792C28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64641A56-FCAE-E379-1061-87AD6F705F07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1654B140-FDB7-A374-2405-A95FA6285204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7062E970-072A-63F4-5DC0-0DBD36F80420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13062E46-6022-A732-3BBF-3CF1C2FB2765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3C930AE6-5518-C4A1-E5B4-3DCE4C1A5851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5BED5927-1C26-55D8-71D4-3F86F318AD23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9F6D33DA-9843-576A-FB8C-7FE0A6ECAFC7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8A70274D-2712-4775-F172-118F4546FF25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E22014CE-AA5E-82AE-1EBC-5C0810614F62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82AD3508-7352-45C5-2D96-B7A9EB8E21DA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A84D2603-CC02-6584-45EE-69DA15D4A191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93FD2E69-0FD4-4D75-C142-A141CA4B6060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16F68F5F-698C-446C-F5E4-C8E0A27142A3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5C39A907-1C11-D226-3357-440D741A33D5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BA58C799-0F7A-A7B9-B7CE-6053990C7824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93772C5A-55A5-7DD6-BD22-F828C503A5D8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FFEA02A8-2D70-EB0A-BF22-61A293C4B84F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0ECEF5C1-FB3C-93F3-F240-633AA716B78D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4936786A-07FD-D3B3-1CD1-4BDBA3E66AB7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C0DF1C44-B003-A6E3-5602-84D0A533DD8C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D247FA25-43B1-6C7A-ECF0-414A495624EB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E8B0578F-C3D5-6FE5-567F-C9AC6A284174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98C17586-008B-F1F1-BBD6-92665DA8FE59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C556552E-3996-36E8-15A7-8CC3BD4317D2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8B585DD9-7495-DCE2-AFD9-7423F9A06675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B1CAF1C0-6A9C-614A-732A-D4D566803DEC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2D7A18B4-21B6-29A6-DB45-2779364619D5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660D4BF1-B2DC-A4CB-040E-06369F4F9307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A3EB8D5C-B32E-3498-9C72-F2B6C564F95F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4DC423F3-008D-E160-7E1B-A7166D3C5ABC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66EC94D3-C381-D4B2-5118-8BC7EB0C3B2B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5B2073B9-0D8E-4629-75F4-8C58A53D14C5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8252424A-75CC-28D3-7D90-E41322D8D737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F8DC356B-A631-0EF9-3BEF-D1C5FC41AD93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A4980563-2EF9-ABBB-D19F-FBBDC30933BA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ADB05633-B6D0-A4C8-F37E-B1ACCF67283D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8611AE75-CC0D-93E7-D6D4-F2AD99D22665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3B4ABF6B-0A05-464F-7E10-ACB7CE9015E9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AF07261D-5B16-E608-738C-0344278E56D9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EC86D19B-4F95-B0D9-2976-5B3DC5EFE715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4EF35E6D-3013-D25F-E422-D2CEEB8F074A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DF1AF934-EAA8-F9C1-9620-2926CFFB3D6A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95C17F78-93B6-69BF-BD11-331EB11E55D8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462A5E4B-6179-17BD-B117-51F4B6346241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C2F18546-0659-354E-ACEE-91454C575889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E67DE730-F587-AD4E-3EA7-02204EA592A9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C1222364-73BB-297D-B560-E9F2843AF716}"/>
              </a:ext>
            </a:extLst>
          </p:cNvPr>
          <p:cNvGrpSpPr/>
          <p:nvPr/>
        </p:nvGrpSpPr>
        <p:grpSpPr>
          <a:xfrm>
            <a:off x="4421770" y="1472944"/>
            <a:ext cx="1121226" cy="1975822"/>
            <a:chOff x="3181885" y="1171400"/>
            <a:chExt cx="1121226" cy="1975822"/>
          </a:xfrm>
        </p:grpSpPr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671255F0-218D-B65E-EEB8-BD8B0AEFBAAD}"/>
                </a:ext>
              </a:extLst>
            </p:cNvPr>
            <p:cNvCxnSpPr/>
            <p:nvPr/>
          </p:nvCxnSpPr>
          <p:spPr>
            <a:xfrm>
              <a:off x="3750754" y="2290342"/>
              <a:ext cx="0" cy="856880"/>
            </a:xfrm>
            <a:prstGeom prst="straightConnector1">
              <a:avLst/>
            </a:prstGeom>
            <a:ln>
              <a:solidFill>
                <a:schemeClr val="accent4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B7D870A4-3826-8A00-DB02-D382C74208EC}"/>
                </a:ext>
              </a:extLst>
            </p:cNvPr>
            <p:cNvSpPr/>
            <p:nvPr/>
          </p:nvSpPr>
          <p:spPr>
            <a:xfrm>
              <a:off x="3181885" y="1171400"/>
              <a:ext cx="1121226" cy="1121226"/>
            </a:xfrm>
            <a:prstGeom prst="ellipse">
              <a:avLst/>
            </a:prstGeom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299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6E305A9-FA0B-9B21-7BA7-5CB77FA72CEB}"/>
              </a:ext>
            </a:extLst>
          </p:cNvPr>
          <p:cNvGrpSpPr/>
          <p:nvPr/>
        </p:nvGrpSpPr>
        <p:grpSpPr>
          <a:xfrm>
            <a:off x="6721061" y="1472944"/>
            <a:ext cx="1121226" cy="1975822"/>
            <a:chOff x="5315336" y="1173684"/>
            <a:chExt cx="1121226" cy="1975822"/>
          </a:xfrm>
        </p:grpSpPr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5C6A78F8-88D6-0C0E-3721-20A38DAC1AC1}"/>
                </a:ext>
              </a:extLst>
            </p:cNvPr>
            <p:cNvCxnSpPr/>
            <p:nvPr/>
          </p:nvCxnSpPr>
          <p:spPr>
            <a:xfrm>
              <a:off x="5848109" y="2292626"/>
              <a:ext cx="0" cy="856880"/>
            </a:xfrm>
            <a:prstGeom prst="straightConnector1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628BDBD-E438-37DD-AF12-10EBE51F041F}"/>
                </a:ext>
              </a:extLst>
            </p:cNvPr>
            <p:cNvSpPr/>
            <p:nvPr/>
          </p:nvSpPr>
          <p:spPr>
            <a:xfrm>
              <a:off x="5315336" y="1173684"/>
              <a:ext cx="1121226" cy="1121226"/>
            </a:xfrm>
            <a:prstGeom prst="ellips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929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B9C0323-0588-C628-E901-6EA755DAE33D}"/>
              </a:ext>
            </a:extLst>
          </p:cNvPr>
          <p:cNvGrpSpPr/>
          <p:nvPr/>
        </p:nvGrpSpPr>
        <p:grpSpPr>
          <a:xfrm>
            <a:off x="3169853" y="1472944"/>
            <a:ext cx="1121226" cy="1975822"/>
            <a:chOff x="3181885" y="1171400"/>
            <a:chExt cx="1121226" cy="1975822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7BC12D6E-4F88-7514-58D6-A876C24E78B2}"/>
                </a:ext>
              </a:extLst>
            </p:cNvPr>
            <p:cNvCxnSpPr/>
            <p:nvPr/>
          </p:nvCxnSpPr>
          <p:spPr>
            <a:xfrm>
              <a:off x="3750754" y="2290342"/>
              <a:ext cx="0" cy="856880"/>
            </a:xfrm>
            <a:prstGeom prst="straightConnector1">
              <a:avLst/>
            </a:prstGeom>
            <a:ln>
              <a:solidFill>
                <a:schemeClr val="accent5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B480A4F-7885-6C71-561E-3FE38F7536A8}"/>
                </a:ext>
              </a:extLst>
            </p:cNvPr>
            <p:cNvSpPr/>
            <p:nvPr/>
          </p:nvSpPr>
          <p:spPr>
            <a:xfrm>
              <a:off x="3181885" y="1171400"/>
              <a:ext cx="1121226" cy="1121226"/>
            </a:xfrm>
            <a:prstGeom prst="ellipse">
              <a:avLst/>
            </a:prstGeom>
            <a:ln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101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6070DA1-1CDB-27AC-20AE-B54B489C9788}"/>
              </a:ext>
            </a:extLst>
          </p:cNvPr>
          <p:cNvGrpSpPr/>
          <p:nvPr/>
        </p:nvGrpSpPr>
        <p:grpSpPr>
          <a:xfrm>
            <a:off x="5553367" y="1472944"/>
            <a:ext cx="1121226" cy="1975822"/>
            <a:chOff x="3145789" y="1171400"/>
            <a:chExt cx="1121226" cy="1975822"/>
          </a:xfrm>
        </p:grpSpPr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id="{7265D18B-683A-1C79-E1C2-53D2F34EEA34}"/>
                </a:ext>
              </a:extLst>
            </p:cNvPr>
            <p:cNvCxnSpPr/>
            <p:nvPr/>
          </p:nvCxnSpPr>
          <p:spPr>
            <a:xfrm>
              <a:off x="3714658" y="2290342"/>
              <a:ext cx="0" cy="856880"/>
            </a:xfrm>
            <a:prstGeom prst="straightConnector1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  <a:tailEnd type="triangle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6A68310F-5167-B908-2FDB-5A51F286B453}"/>
                </a:ext>
              </a:extLst>
            </p:cNvPr>
            <p:cNvSpPr/>
            <p:nvPr/>
          </p:nvSpPr>
          <p:spPr>
            <a:xfrm>
              <a:off x="3145789" y="1171400"/>
              <a:ext cx="1121226" cy="1121226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dirty="0"/>
                <a:t>110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90174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3.7037E-6 L -0.16849 0.18148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424" y="90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7037E-6 L -0.09492 0.18865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53" y="9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3.7037E-6 L -0.35807 0.18865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904" y="94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6 L 0.28411 0.18495 " pathEditMode="relative" rAng="0" ptsTypes="AA">
                                      <p:cBhvr>
                                        <p:cTn id="32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206" y="92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468050-4B08-9F07-937C-182C6EDFD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63E0D3E-DB88-3DC9-D6D3-A778274DA672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583E61CD-A13F-20BC-C701-A746A1667AD3}"/>
              </a:ext>
            </a:extLst>
          </p:cNvPr>
          <p:cNvSpPr txBox="1"/>
          <p:nvPr/>
        </p:nvSpPr>
        <p:spPr>
          <a:xfrm>
            <a:off x="5103006" y="1362177"/>
            <a:ext cx="609147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Put the numbers in ascending order (smallest to largest).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89054FD6-2FBA-5D01-2855-0513F7310DFE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40270B7-E777-6327-54D3-70A36C4E331D}"/>
              </a:ext>
            </a:extLst>
          </p:cNvPr>
          <p:cNvSpPr txBox="1"/>
          <p:nvPr/>
        </p:nvSpPr>
        <p:spPr>
          <a:xfrm>
            <a:off x="8585570" y="306489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335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C0B10D93-817C-ACE9-EC0C-7EF5BCDBA360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DF68B087-576C-CA5B-B065-64E6BF7A9274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BF4DCF1-9811-8B53-3238-250B25E9C79C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D455A1F-A7F9-0208-6BD2-A08DF6CB4DF9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AA7B9F2-9850-3A50-4FEA-5CE690E25C12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85C4786-E5A6-2944-E618-35731C0E5F9B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0CC2848-836A-AA3A-E99E-21609CF22FA9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25D8712-23B7-0CD7-3F58-DF1E217E9E91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B039D4D5-8ECD-C74F-3E29-C8AD0490F2FA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003FF04-802A-B400-C2C2-0086F2A2DA98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CB2A93C9-B9ED-C834-45CA-EA43DE990632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5C20E39B-06F5-214E-82CA-302F408804E9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BAAD903-4970-32C0-6E4B-CE9E069AAF34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ED9F494-AC86-ABE9-2722-1A4A204ED6E4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948B39A-B0E5-D33D-BEDD-F770FA67AE0F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C3E61D2-E8DD-90FD-2B78-8F7187D4609E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14C68CC-E0E7-3831-D81E-987903F992D8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62B01FF-4E31-0C6A-0DB9-0BAF310ABD88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7369827-B430-1BBD-0D6F-0F0ACD9B49D1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770357B-F333-9ADF-4C2F-44969A52298A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0716D86-D53B-73A3-AE15-68E1602B5432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8A2A63D-D8EE-AD12-75C5-D2B22216D393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FFB65512-34B5-95E2-8B1A-453E0E652553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13D56153-1E33-4DB8-5CCB-4BA5D4C8421B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F855BF93-5119-F7CE-871A-B6F7616D8324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75598C4E-BE5E-F02D-CC94-95AAC1F8F46D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4A666405-5590-6B4E-D255-6D9E26A4F2FA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C61BC206-6F4C-03A0-F13C-EF68BCA812DC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960443B8-A797-BCEA-6AB6-664784462D25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7FBE038C-A6A1-164E-7567-F3F9C6ABEFCE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CC6E6194-34DF-0524-898F-9D73FBEAFF73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73C75D0C-825A-3563-34AA-FDF91BC02057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66D0721B-488D-348B-85E5-CB9806FF1BAA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9E50872-77FD-72A7-57AF-C8376DD06608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6C0EBE25-D880-DE66-3C99-96DAAA5317E7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65A72C86-3DC1-66F9-8F55-66616DFC39E0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42ACACB4-1625-6CE1-A726-4C78548B2AA4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AE2EB32A-D568-F2AE-3122-2B778665222A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4713C0BB-C400-DC4B-10CA-E9DA47DAD174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AB5FFDBD-435C-34B4-9AE0-3D80A5CF5E79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9DC1AFAF-9AC2-95C5-BA37-E12DA140D80B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5B49947E-C2FC-2D6B-31F6-64001FBFB836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6ED3755A-078B-958B-0E60-4248442EC923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18C63E5C-5598-6AEB-3268-C09F9D8B1EE7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33C76D66-4B5F-1774-283B-25FA0AAD5CC3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E7D09733-37BF-A905-0C38-22541166D120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B5E4C156-502D-B11C-BD1B-FB0D0A8C7B32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25C64FCB-A59C-7670-4A70-5EBEEAD50D22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3928DA7D-B316-E889-56C0-082BBC19F52D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DC763B48-AF82-8FCF-3659-F403BF5D586F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AD3D4800-B692-DF7B-9A20-558047A80279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135E46FD-4AA0-CB7B-1F18-A0865CDDFF67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66BAB8B7-7588-5A4D-7065-DBB351F0468D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E58B83DC-1411-926D-60BE-A7EEA2BC6075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842066F0-F2A1-36FD-D357-BA4FCBF67173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1701FFB2-4F09-6AF3-2608-B6127E4F4B7D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3782432A-14A8-6B9E-BF81-A77A992F024D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D384732C-6321-185C-A6CD-D5BC52E3D2C3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179E7D32-897B-534B-8C13-86EEAEC27EC8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74619749-9D6E-605E-5865-9EA06617AF29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FE82875-2ABE-6499-4769-74F8B6D79753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EF099E28-AC10-E38A-4E0A-29D25CDC1255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2D958A2D-B773-0AA5-47A3-E2587D93F6E8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1FC51F2E-95A2-8EC5-0265-A7A7B9A81E31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07823236-A25B-3978-6A2A-BAE798602A15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9D631F2F-26BA-A5C5-BC9E-3869A17721EC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CD3F9498-3AC5-8A46-C6BF-B57AEDC9EB29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9D23ACDA-F1AD-267A-8021-91A2BB09C6B7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28C78FD8-5045-A87B-772B-B65731F5B6B9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4C8E40B7-BAA4-9D69-CAFB-5CA90BB30991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4B1013D4-8607-26C8-F3C7-48A3DD580E6A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73ACE9BC-FA12-670D-0B52-410A514BC615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5C7D82A9-0500-F145-B4BF-849903806642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35DCB238-7C50-D2B7-5327-75B767A39C70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53EC1912-26EF-B669-AE0B-274D542AE2F0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E6A218C9-FBC1-9B26-4D22-6921C79D8B63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F6F7356A-9BC6-85CC-4151-837D2FE22BB9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974CF49F-CEDE-8B54-A626-9FABB7E74284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7568E8F4-5D83-63FC-B6F6-24AB2C7E2FB9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CBA0B4E8-3BB5-E31B-7BAE-41D53FE50ECB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99234DBB-F765-493A-DA9E-1A0CBE5D14B9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825BD6ED-DC73-FD9D-6B95-5AC46ACC27D2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E306E64E-4F1B-442C-DC29-C81D1339BD46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A6D8A644-366C-AEB0-054E-C20B557D4446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21B2527C-3A62-C4E0-918B-ACAFB1D6313C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027C3B29-9D1C-4212-44AF-85A991624EE9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74B285EC-57F3-4309-9510-B6487550ACE5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86D296D2-A1B8-7313-40EA-739AFEA9EC93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8CB7F834-5236-AC40-59D5-E03A841A6553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481A2EDF-5855-5E8E-9630-0412043F1B8C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E076C3C9-E4E0-D864-E6E7-3042C301D4A4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04D0818F-EDCA-9CF9-0805-38E6F0E4BEFC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8C0C955C-4A4B-BC95-B77F-E3303B444BD0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85B90237-E2D4-49B0-7A31-72BBE51ECC24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00D548F5-648D-C0F8-4988-E79FC1A08BDD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47330710-CAFD-9284-0B47-7CDD96D60AC4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E19F8561-C8B8-F99F-189E-A3C3E5F066EE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B183E5C4-35D5-9284-3C2E-7A9BE4E02946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1D82BB69-D68C-E402-BEEA-0E8D2C976CC7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943E97A1-0C78-640E-1CA5-3989BDFB9155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B2A979DA-7734-DC78-E1FE-3DA9DA3B4975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B07F838D-4B90-FCE1-9EE8-87CEAD82E3AE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217BD333-5161-83C0-6CCB-155025B5EEAC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E577A85C-203A-9F06-AF18-5E62C716ABB5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D9F58B84-2193-16D2-F9D1-7A0C5C383DB0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2B282C1D-9A0D-90D6-8B8D-21C0E752F08D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26C9974D-F57B-607A-C27A-5A76156D1420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1E30AAC3-4ED1-C4A2-F2FE-B20374519824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9036702F-0A8F-9256-F1B0-6A2C45ADA1C7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E4F49763-1163-1476-9DE8-7E34681AACEF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59E9408C-88D1-2A00-4819-CC652CEE5D93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88EEB282-70AC-7088-C5DB-F35E9A13AA34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348A148A-1277-2433-B8F1-4A1BAB8D5889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2" name="TextBox 141">
            <a:extLst>
              <a:ext uri="{FF2B5EF4-FFF2-40B4-BE49-F238E27FC236}">
                <a16:creationId xmlns:a16="http://schemas.microsoft.com/office/drawing/2014/main" id="{5888B92F-DB9F-2A73-1B89-35A8C0E87634}"/>
              </a:ext>
            </a:extLst>
          </p:cNvPr>
          <p:cNvSpPr txBox="1"/>
          <p:nvPr/>
        </p:nvSpPr>
        <p:spPr>
          <a:xfrm>
            <a:off x="2520875" y="306489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345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AF5C8FDC-737D-2748-9696-52286320B98D}"/>
              </a:ext>
            </a:extLst>
          </p:cNvPr>
          <p:cNvSpPr txBox="1"/>
          <p:nvPr/>
        </p:nvSpPr>
        <p:spPr>
          <a:xfrm>
            <a:off x="5553223" y="306489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355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DEC28028-9614-E7A9-D899-BBE6E1B9D220}"/>
              </a:ext>
            </a:extLst>
          </p:cNvPr>
          <p:cNvSpPr txBox="1"/>
          <p:nvPr/>
        </p:nvSpPr>
        <p:spPr>
          <a:xfrm>
            <a:off x="4037049" y="306489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455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0D94620F-9325-6A5B-A8B5-5B7E9AA48669}"/>
              </a:ext>
            </a:extLst>
          </p:cNvPr>
          <p:cNvSpPr txBox="1"/>
          <p:nvPr/>
        </p:nvSpPr>
        <p:spPr>
          <a:xfrm>
            <a:off x="7069397" y="306489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545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419541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1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4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5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3DDD5C-F55E-B0CA-30C3-F6E93C03C5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027AEA5-A8C1-1885-5C49-4F2A6EF60E2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5738622-5186-906E-09C4-E6A93453A25D}"/>
              </a:ext>
            </a:extLst>
          </p:cNvPr>
          <p:cNvSpPr txBox="1"/>
          <p:nvPr/>
        </p:nvSpPr>
        <p:spPr>
          <a:xfrm>
            <a:off x="6834725" y="1383582"/>
            <a:ext cx="43138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0C02D56-BF61-BD13-E2E4-CD2C9936EECE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0808057-A648-5EE1-0F42-5B01196D9072}"/>
              </a:ext>
            </a:extLst>
          </p:cNvPr>
          <p:cNvCxnSpPr>
            <a:cxnSpLocks/>
          </p:cNvCxnSpPr>
          <p:nvPr/>
        </p:nvCxnSpPr>
        <p:spPr>
          <a:xfrm>
            <a:off x="64151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EB259E48-9049-63DF-2DB7-8C2801EC0BD9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DD1510DA-CDDE-A7C5-C707-6E98B833935B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AF7EB7A-76B9-130B-8E31-8F2F8128DF27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F0B71DB-593D-9830-20B8-5C0A1B7C30C3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71C413EE-2FE0-3002-DE6E-3C3C3E40A5EC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14993F3-D241-1B6E-E1E0-7200C8B977B5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E6701B3-79AD-8B37-D0B7-DBCC1D65D933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455883E-44DC-8AAF-B275-0D10537715C4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080A9BC-1000-88EA-C553-CD712CDA29E1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BD843032-7221-267A-387F-128E96DCCD09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1F9EC6B-B4C6-133A-59E6-45AA11547E76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6BCDB84-259E-5D3C-AC9B-F094EC19C23F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3AAB5C0-CEFB-57EC-60A1-593691E9F17D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9EB9330B-4F07-9B4D-7C6B-BD491AEF5447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B65E6B2E-FDEF-D260-0BB1-E5B8693E5505}"/>
              </a:ext>
            </a:extLst>
          </p:cNvPr>
          <p:cNvCxnSpPr>
            <a:cxnSpLocks/>
          </p:cNvCxnSpPr>
          <p:nvPr/>
        </p:nvCxnSpPr>
        <p:spPr>
          <a:xfrm>
            <a:off x="53103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E093AF2A-1687-2724-9B9B-7ECA2F33F36F}"/>
              </a:ext>
            </a:extLst>
          </p:cNvPr>
          <p:cNvCxnSpPr>
            <a:cxnSpLocks/>
          </p:cNvCxnSpPr>
          <p:nvPr/>
        </p:nvCxnSpPr>
        <p:spPr>
          <a:xfrm>
            <a:off x="7519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AB025F45-93D7-A676-DDB3-80EE31BE3509}"/>
              </a:ext>
            </a:extLst>
          </p:cNvPr>
          <p:cNvCxnSpPr>
            <a:cxnSpLocks/>
          </p:cNvCxnSpPr>
          <p:nvPr/>
        </p:nvCxnSpPr>
        <p:spPr>
          <a:xfrm>
            <a:off x="8624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15EDDF73-0678-F10A-D4FB-D50DBEABEBEA}"/>
              </a:ext>
            </a:extLst>
          </p:cNvPr>
          <p:cNvCxnSpPr>
            <a:cxnSpLocks/>
          </p:cNvCxnSpPr>
          <p:nvPr/>
        </p:nvCxnSpPr>
        <p:spPr>
          <a:xfrm>
            <a:off x="9729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A20422A-062A-E26A-3D6B-B699C0153ADF}"/>
              </a:ext>
            </a:extLst>
          </p:cNvPr>
          <p:cNvCxnSpPr>
            <a:cxnSpLocks/>
          </p:cNvCxnSpPr>
          <p:nvPr/>
        </p:nvCxnSpPr>
        <p:spPr>
          <a:xfrm>
            <a:off x="1083399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9AF2387A-F912-F653-4B0B-EE8FFA6F5DDB}"/>
              </a:ext>
            </a:extLst>
          </p:cNvPr>
          <p:cNvCxnSpPr>
            <a:cxnSpLocks/>
          </p:cNvCxnSpPr>
          <p:nvPr/>
        </p:nvCxnSpPr>
        <p:spPr>
          <a:xfrm>
            <a:off x="119387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16705A13-2555-C4CA-E6C8-96386F32CDE0}"/>
              </a:ext>
            </a:extLst>
          </p:cNvPr>
          <p:cNvCxnSpPr>
            <a:cxnSpLocks/>
          </p:cNvCxnSpPr>
          <p:nvPr/>
        </p:nvCxnSpPr>
        <p:spPr>
          <a:xfrm>
            <a:off x="14148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028DE2BF-4EBB-EC97-9957-EEE62895B34D}"/>
              </a:ext>
            </a:extLst>
          </p:cNvPr>
          <p:cNvCxnSpPr>
            <a:cxnSpLocks/>
          </p:cNvCxnSpPr>
          <p:nvPr/>
        </p:nvCxnSpPr>
        <p:spPr>
          <a:xfrm>
            <a:off x="15252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B3A9218A-F166-C66B-B5A1-F4449A708C79}"/>
              </a:ext>
            </a:extLst>
          </p:cNvPr>
          <p:cNvCxnSpPr>
            <a:cxnSpLocks/>
          </p:cNvCxnSpPr>
          <p:nvPr/>
        </p:nvCxnSpPr>
        <p:spPr>
          <a:xfrm>
            <a:off x="13043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F4EA5FE6-EBC3-BEFF-B3D7-2C1E2754F56B}"/>
              </a:ext>
            </a:extLst>
          </p:cNvPr>
          <p:cNvCxnSpPr>
            <a:cxnSpLocks/>
          </p:cNvCxnSpPr>
          <p:nvPr/>
        </p:nvCxnSpPr>
        <p:spPr>
          <a:xfrm>
            <a:off x="17300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92715286-B29C-7139-2A2D-B2D7627190E3}"/>
              </a:ext>
            </a:extLst>
          </p:cNvPr>
          <p:cNvCxnSpPr>
            <a:cxnSpLocks/>
          </p:cNvCxnSpPr>
          <p:nvPr/>
        </p:nvCxnSpPr>
        <p:spPr>
          <a:xfrm>
            <a:off x="18405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F2FACB9D-778B-9E72-213A-D8058A7DC7A0}"/>
              </a:ext>
            </a:extLst>
          </p:cNvPr>
          <p:cNvCxnSpPr>
            <a:cxnSpLocks/>
          </p:cNvCxnSpPr>
          <p:nvPr/>
        </p:nvCxnSpPr>
        <p:spPr>
          <a:xfrm>
            <a:off x="19510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EE8F0FFE-BB17-14FE-90D9-4611DAD5D891}"/>
              </a:ext>
            </a:extLst>
          </p:cNvPr>
          <p:cNvCxnSpPr>
            <a:cxnSpLocks/>
          </p:cNvCxnSpPr>
          <p:nvPr/>
        </p:nvCxnSpPr>
        <p:spPr>
          <a:xfrm>
            <a:off x="206149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13F0513C-6D67-B993-5259-8AAF635E2F12}"/>
              </a:ext>
            </a:extLst>
          </p:cNvPr>
          <p:cNvCxnSpPr>
            <a:cxnSpLocks/>
          </p:cNvCxnSpPr>
          <p:nvPr/>
        </p:nvCxnSpPr>
        <p:spPr>
          <a:xfrm>
            <a:off x="2171971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B4941845-0866-252D-3674-85E100C79C68}"/>
              </a:ext>
            </a:extLst>
          </p:cNvPr>
          <p:cNvCxnSpPr>
            <a:cxnSpLocks/>
          </p:cNvCxnSpPr>
          <p:nvPr/>
        </p:nvCxnSpPr>
        <p:spPr>
          <a:xfrm>
            <a:off x="22824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DE48DDB7-4FF6-5DD9-ED7C-D290E9D5775D}"/>
              </a:ext>
            </a:extLst>
          </p:cNvPr>
          <p:cNvCxnSpPr>
            <a:cxnSpLocks/>
          </p:cNvCxnSpPr>
          <p:nvPr/>
        </p:nvCxnSpPr>
        <p:spPr>
          <a:xfrm>
            <a:off x="25033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5A9F5F21-C78E-3190-BA09-E88B64A4ADD8}"/>
              </a:ext>
            </a:extLst>
          </p:cNvPr>
          <p:cNvCxnSpPr>
            <a:cxnSpLocks/>
          </p:cNvCxnSpPr>
          <p:nvPr/>
        </p:nvCxnSpPr>
        <p:spPr>
          <a:xfrm>
            <a:off x="261385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C242B562-9010-E7E2-E348-DDC6BC8AA40E}"/>
              </a:ext>
            </a:extLst>
          </p:cNvPr>
          <p:cNvCxnSpPr>
            <a:cxnSpLocks/>
          </p:cNvCxnSpPr>
          <p:nvPr/>
        </p:nvCxnSpPr>
        <p:spPr>
          <a:xfrm>
            <a:off x="23929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C0F39FC5-E144-F7F6-EB64-2F45A1A3610D}"/>
              </a:ext>
            </a:extLst>
          </p:cNvPr>
          <p:cNvCxnSpPr>
            <a:cxnSpLocks/>
          </p:cNvCxnSpPr>
          <p:nvPr/>
        </p:nvCxnSpPr>
        <p:spPr>
          <a:xfrm>
            <a:off x="285131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3F712ACB-6F1C-93F5-7667-5133D5520754}"/>
              </a:ext>
            </a:extLst>
          </p:cNvPr>
          <p:cNvCxnSpPr>
            <a:cxnSpLocks/>
          </p:cNvCxnSpPr>
          <p:nvPr/>
        </p:nvCxnSpPr>
        <p:spPr>
          <a:xfrm>
            <a:off x="296178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79D5F661-0505-D069-5321-AD6887197166}"/>
              </a:ext>
            </a:extLst>
          </p:cNvPr>
          <p:cNvCxnSpPr>
            <a:cxnSpLocks/>
          </p:cNvCxnSpPr>
          <p:nvPr/>
        </p:nvCxnSpPr>
        <p:spPr>
          <a:xfrm>
            <a:off x="307225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9C706E89-1869-D10A-2E22-C3CC4E8D49A0}"/>
              </a:ext>
            </a:extLst>
          </p:cNvPr>
          <p:cNvCxnSpPr>
            <a:cxnSpLocks/>
          </p:cNvCxnSpPr>
          <p:nvPr/>
        </p:nvCxnSpPr>
        <p:spPr>
          <a:xfrm>
            <a:off x="318272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6F3C7C3B-BC1A-A2D8-A981-C6CD11425A73}"/>
              </a:ext>
            </a:extLst>
          </p:cNvPr>
          <p:cNvCxnSpPr>
            <a:cxnSpLocks/>
          </p:cNvCxnSpPr>
          <p:nvPr/>
        </p:nvCxnSpPr>
        <p:spPr>
          <a:xfrm>
            <a:off x="3293199" y="340360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A99C3D1E-AE10-4E32-DF80-B3F443D51C9D}"/>
              </a:ext>
            </a:extLst>
          </p:cNvPr>
          <p:cNvCxnSpPr>
            <a:cxnSpLocks/>
          </p:cNvCxnSpPr>
          <p:nvPr/>
        </p:nvCxnSpPr>
        <p:spPr>
          <a:xfrm>
            <a:off x="340367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3913084F-8A0C-E96B-1278-B137BD52A2EE}"/>
              </a:ext>
            </a:extLst>
          </p:cNvPr>
          <p:cNvCxnSpPr>
            <a:cxnSpLocks/>
          </p:cNvCxnSpPr>
          <p:nvPr/>
        </p:nvCxnSpPr>
        <p:spPr>
          <a:xfrm>
            <a:off x="362461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753913BE-95A8-D56F-491A-5686C8C5A041}"/>
              </a:ext>
            </a:extLst>
          </p:cNvPr>
          <p:cNvCxnSpPr>
            <a:cxnSpLocks/>
          </p:cNvCxnSpPr>
          <p:nvPr/>
        </p:nvCxnSpPr>
        <p:spPr>
          <a:xfrm>
            <a:off x="373508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87C59522-826F-DF8F-0223-BC89983CCF37}"/>
              </a:ext>
            </a:extLst>
          </p:cNvPr>
          <p:cNvCxnSpPr>
            <a:cxnSpLocks/>
          </p:cNvCxnSpPr>
          <p:nvPr/>
        </p:nvCxnSpPr>
        <p:spPr>
          <a:xfrm>
            <a:off x="351414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9A303747-E733-5A2D-B47F-C869E2C0A5D3}"/>
              </a:ext>
            </a:extLst>
          </p:cNvPr>
          <p:cNvCxnSpPr>
            <a:cxnSpLocks/>
          </p:cNvCxnSpPr>
          <p:nvPr/>
        </p:nvCxnSpPr>
        <p:spPr>
          <a:xfrm>
            <a:off x="391811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3469FAF4-2AC7-2A74-813A-5F53A8C98A9B}"/>
              </a:ext>
            </a:extLst>
          </p:cNvPr>
          <p:cNvCxnSpPr>
            <a:cxnSpLocks/>
          </p:cNvCxnSpPr>
          <p:nvPr/>
        </p:nvCxnSpPr>
        <p:spPr>
          <a:xfrm>
            <a:off x="402858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C94031A6-7F0E-E23A-D9A3-8AB52B2D518D}"/>
              </a:ext>
            </a:extLst>
          </p:cNvPr>
          <p:cNvCxnSpPr>
            <a:cxnSpLocks/>
          </p:cNvCxnSpPr>
          <p:nvPr/>
        </p:nvCxnSpPr>
        <p:spPr>
          <a:xfrm>
            <a:off x="413905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EC943AC-6593-28E0-3CD8-6B6C3248C8D4}"/>
              </a:ext>
            </a:extLst>
          </p:cNvPr>
          <p:cNvCxnSpPr>
            <a:cxnSpLocks/>
          </p:cNvCxnSpPr>
          <p:nvPr/>
        </p:nvCxnSpPr>
        <p:spPr>
          <a:xfrm>
            <a:off x="424952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CCBA8819-7661-CE24-317D-67FE3285E658}"/>
              </a:ext>
            </a:extLst>
          </p:cNvPr>
          <p:cNvCxnSpPr>
            <a:cxnSpLocks/>
          </p:cNvCxnSpPr>
          <p:nvPr/>
        </p:nvCxnSpPr>
        <p:spPr>
          <a:xfrm>
            <a:off x="4359999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A9FC1AAF-CE66-8B93-111F-86438EA85E04}"/>
              </a:ext>
            </a:extLst>
          </p:cNvPr>
          <p:cNvCxnSpPr>
            <a:cxnSpLocks/>
          </p:cNvCxnSpPr>
          <p:nvPr/>
        </p:nvCxnSpPr>
        <p:spPr>
          <a:xfrm>
            <a:off x="447047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70B78185-541F-A4A9-DE80-3CE43408E905}"/>
              </a:ext>
            </a:extLst>
          </p:cNvPr>
          <p:cNvCxnSpPr>
            <a:cxnSpLocks/>
          </p:cNvCxnSpPr>
          <p:nvPr/>
        </p:nvCxnSpPr>
        <p:spPr>
          <a:xfrm>
            <a:off x="469141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8CA6818C-AF95-A7CE-86E2-3CB21C22C306}"/>
              </a:ext>
            </a:extLst>
          </p:cNvPr>
          <p:cNvCxnSpPr>
            <a:cxnSpLocks/>
          </p:cNvCxnSpPr>
          <p:nvPr/>
        </p:nvCxnSpPr>
        <p:spPr>
          <a:xfrm>
            <a:off x="480188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6F5B8CAB-61FC-61C7-6209-FFF5F837B472}"/>
              </a:ext>
            </a:extLst>
          </p:cNvPr>
          <p:cNvCxnSpPr>
            <a:cxnSpLocks/>
          </p:cNvCxnSpPr>
          <p:nvPr/>
        </p:nvCxnSpPr>
        <p:spPr>
          <a:xfrm>
            <a:off x="458094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3D24B159-D1B7-97A4-2DBF-4E6E67E79C8F}"/>
              </a:ext>
            </a:extLst>
          </p:cNvPr>
          <p:cNvCxnSpPr>
            <a:cxnSpLocks/>
          </p:cNvCxnSpPr>
          <p:nvPr/>
        </p:nvCxnSpPr>
        <p:spPr>
          <a:xfrm>
            <a:off x="503661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C3D569A0-9B4B-13C2-5129-F574ED715D5A}"/>
              </a:ext>
            </a:extLst>
          </p:cNvPr>
          <p:cNvCxnSpPr>
            <a:cxnSpLocks/>
          </p:cNvCxnSpPr>
          <p:nvPr/>
        </p:nvCxnSpPr>
        <p:spPr>
          <a:xfrm>
            <a:off x="514708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67240C8-B54C-EB70-C986-7B29B1C4F071}"/>
              </a:ext>
            </a:extLst>
          </p:cNvPr>
          <p:cNvCxnSpPr>
            <a:cxnSpLocks/>
          </p:cNvCxnSpPr>
          <p:nvPr/>
        </p:nvCxnSpPr>
        <p:spPr>
          <a:xfrm>
            <a:off x="525756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1EF5A076-C28A-C3B9-55A3-C6D297644213}"/>
              </a:ext>
            </a:extLst>
          </p:cNvPr>
          <p:cNvCxnSpPr>
            <a:cxnSpLocks/>
          </p:cNvCxnSpPr>
          <p:nvPr/>
        </p:nvCxnSpPr>
        <p:spPr>
          <a:xfrm>
            <a:off x="536803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EE6D1A76-F2D6-66BC-39B9-28EB3A5D499C}"/>
              </a:ext>
            </a:extLst>
          </p:cNvPr>
          <p:cNvCxnSpPr>
            <a:cxnSpLocks/>
          </p:cNvCxnSpPr>
          <p:nvPr/>
        </p:nvCxnSpPr>
        <p:spPr>
          <a:xfrm>
            <a:off x="5478505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F6276F57-2D40-2448-A26A-319078505E1B}"/>
              </a:ext>
            </a:extLst>
          </p:cNvPr>
          <p:cNvCxnSpPr>
            <a:cxnSpLocks/>
          </p:cNvCxnSpPr>
          <p:nvPr/>
        </p:nvCxnSpPr>
        <p:spPr>
          <a:xfrm>
            <a:off x="558897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D30473A7-6874-39A1-77A5-CF0EC630D830}"/>
              </a:ext>
            </a:extLst>
          </p:cNvPr>
          <p:cNvCxnSpPr>
            <a:cxnSpLocks/>
          </p:cNvCxnSpPr>
          <p:nvPr/>
        </p:nvCxnSpPr>
        <p:spPr>
          <a:xfrm>
            <a:off x="580992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7FE53C50-A095-377B-22A8-E772A3DFA3B7}"/>
              </a:ext>
            </a:extLst>
          </p:cNvPr>
          <p:cNvCxnSpPr>
            <a:cxnSpLocks/>
          </p:cNvCxnSpPr>
          <p:nvPr/>
        </p:nvCxnSpPr>
        <p:spPr>
          <a:xfrm>
            <a:off x="592039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3351329A-D716-0FF2-47E4-87D80FE7A467}"/>
              </a:ext>
            </a:extLst>
          </p:cNvPr>
          <p:cNvCxnSpPr>
            <a:cxnSpLocks/>
          </p:cNvCxnSpPr>
          <p:nvPr/>
        </p:nvCxnSpPr>
        <p:spPr>
          <a:xfrm>
            <a:off x="569944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58D8575C-4660-E66C-DD5C-4C4B17F29570}"/>
              </a:ext>
            </a:extLst>
          </p:cNvPr>
          <p:cNvCxnSpPr>
            <a:cxnSpLocks/>
          </p:cNvCxnSpPr>
          <p:nvPr/>
        </p:nvCxnSpPr>
        <p:spPr>
          <a:xfrm>
            <a:off x="612518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43DFFE3C-199B-CCC9-EFBC-1876F83F0A4B}"/>
              </a:ext>
            </a:extLst>
          </p:cNvPr>
          <p:cNvCxnSpPr>
            <a:cxnSpLocks/>
          </p:cNvCxnSpPr>
          <p:nvPr/>
        </p:nvCxnSpPr>
        <p:spPr>
          <a:xfrm>
            <a:off x="623566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37AAE0DB-5ED2-D4D9-DE08-8AE2AB7EBD66}"/>
              </a:ext>
            </a:extLst>
          </p:cNvPr>
          <p:cNvCxnSpPr>
            <a:cxnSpLocks/>
          </p:cNvCxnSpPr>
          <p:nvPr/>
        </p:nvCxnSpPr>
        <p:spPr>
          <a:xfrm>
            <a:off x="634613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1998DA8B-34DD-9F7C-B07F-972FDC515C66}"/>
              </a:ext>
            </a:extLst>
          </p:cNvPr>
          <p:cNvCxnSpPr>
            <a:cxnSpLocks/>
          </p:cNvCxnSpPr>
          <p:nvPr/>
        </p:nvCxnSpPr>
        <p:spPr>
          <a:xfrm>
            <a:off x="645660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AE64DDBA-2BA2-0779-EFDF-626A0ED07559}"/>
              </a:ext>
            </a:extLst>
          </p:cNvPr>
          <p:cNvCxnSpPr>
            <a:cxnSpLocks/>
          </p:cNvCxnSpPr>
          <p:nvPr/>
        </p:nvCxnSpPr>
        <p:spPr>
          <a:xfrm>
            <a:off x="6567076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6ACEE85F-9923-2561-8B51-5095B0BD5DFD}"/>
              </a:ext>
            </a:extLst>
          </p:cNvPr>
          <p:cNvCxnSpPr>
            <a:cxnSpLocks/>
          </p:cNvCxnSpPr>
          <p:nvPr/>
        </p:nvCxnSpPr>
        <p:spPr>
          <a:xfrm>
            <a:off x="667754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62FEFC1D-6B6F-D081-3C73-D191C2BB58A2}"/>
              </a:ext>
            </a:extLst>
          </p:cNvPr>
          <p:cNvCxnSpPr>
            <a:cxnSpLocks/>
          </p:cNvCxnSpPr>
          <p:nvPr/>
        </p:nvCxnSpPr>
        <p:spPr>
          <a:xfrm>
            <a:off x="689849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F354BE4F-F89C-8EDF-5512-CBE05E186ABB}"/>
              </a:ext>
            </a:extLst>
          </p:cNvPr>
          <p:cNvCxnSpPr>
            <a:cxnSpLocks/>
          </p:cNvCxnSpPr>
          <p:nvPr/>
        </p:nvCxnSpPr>
        <p:spPr>
          <a:xfrm>
            <a:off x="700896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0863DFA6-77E8-CFB3-257D-008844986B56}"/>
              </a:ext>
            </a:extLst>
          </p:cNvPr>
          <p:cNvCxnSpPr>
            <a:cxnSpLocks/>
          </p:cNvCxnSpPr>
          <p:nvPr/>
        </p:nvCxnSpPr>
        <p:spPr>
          <a:xfrm>
            <a:off x="678802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CD4E7D5A-1E82-DA44-5627-FB098FEA381F}"/>
              </a:ext>
            </a:extLst>
          </p:cNvPr>
          <p:cNvCxnSpPr>
            <a:cxnSpLocks/>
          </p:cNvCxnSpPr>
          <p:nvPr/>
        </p:nvCxnSpPr>
        <p:spPr>
          <a:xfrm>
            <a:off x="721376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3755295A-6BF4-1F8B-4A02-7D69FFBD5B46}"/>
              </a:ext>
            </a:extLst>
          </p:cNvPr>
          <p:cNvCxnSpPr>
            <a:cxnSpLocks/>
          </p:cNvCxnSpPr>
          <p:nvPr/>
        </p:nvCxnSpPr>
        <p:spPr>
          <a:xfrm>
            <a:off x="732423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19D83F9B-B30B-F7B0-DB50-BD8F6A7B6688}"/>
              </a:ext>
            </a:extLst>
          </p:cNvPr>
          <p:cNvCxnSpPr>
            <a:cxnSpLocks/>
          </p:cNvCxnSpPr>
          <p:nvPr/>
        </p:nvCxnSpPr>
        <p:spPr>
          <a:xfrm>
            <a:off x="743470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28933CD7-683E-298B-5FAA-B5D512C3BDC8}"/>
              </a:ext>
            </a:extLst>
          </p:cNvPr>
          <p:cNvCxnSpPr>
            <a:cxnSpLocks/>
          </p:cNvCxnSpPr>
          <p:nvPr/>
        </p:nvCxnSpPr>
        <p:spPr>
          <a:xfrm>
            <a:off x="754517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75FD617E-4128-DAD8-E2EF-54F934C2AEBE}"/>
              </a:ext>
            </a:extLst>
          </p:cNvPr>
          <p:cNvCxnSpPr>
            <a:cxnSpLocks/>
          </p:cNvCxnSpPr>
          <p:nvPr/>
        </p:nvCxnSpPr>
        <p:spPr>
          <a:xfrm>
            <a:off x="7655649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7E5A1C04-4210-8A45-CE56-9C1B78D5C3E0}"/>
              </a:ext>
            </a:extLst>
          </p:cNvPr>
          <p:cNvCxnSpPr>
            <a:cxnSpLocks/>
          </p:cNvCxnSpPr>
          <p:nvPr/>
        </p:nvCxnSpPr>
        <p:spPr>
          <a:xfrm>
            <a:off x="776612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42AF9C7A-1DB8-878D-D694-90C2901396A2}"/>
              </a:ext>
            </a:extLst>
          </p:cNvPr>
          <p:cNvCxnSpPr>
            <a:cxnSpLocks/>
          </p:cNvCxnSpPr>
          <p:nvPr/>
        </p:nvCxnSpPr>
        <p:spPr>
          <a:xfrm>
            <a:off x="798706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F6AC6145-15A5-629A-39D6-A70DD7D659B6}"/>
              </a:ext>
            </a:extLst>
          </p:cNvPr>
          <p:cNvCxnSpPr>
            <a:cxnSpLocks/>
          </p:cNvCxnSpPr>
          <p:nvPr/>
        </p:nvCxnSpPr>
        <p:spPr>
          <a:xfrm>
            <a:off x="809753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FDF70AAB-4258-D0C4-BD8D-A42799190F33}"/>
              </a:ext>
            </a:extLst>
          </p:cNvPr>
          <p:cNvCxnSpPr>
            <a:cxnSpLocks/>
          </p:cNvCxnSpPr>
          <p:nvPr/>
        </p:nvCxnSpPr>
        <p:spPr>
          <a:xfrm>
            <a:off x="787659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C80A343A-F2AC-E88E-F26B-AD76C76EEAEF}"/>
              </a:ext>
            </a:extLst>
          </p:cNvPr>
          <p:cNvCxnSpPr>
            <a:cxnSpLocks/>
          </p:cNvCxnSpPr>
          <p:nvPr/>
        </p:nvCxnSpPr>
        <p:spPr>
          <a:xfrm>
            <a:off x="830233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723D647B-17D9-5E82-2547-6FCFCA199E57}"/>
              </a:ext>
            </a:extLst>
          </p:cNvPr>
          <p:cNvCxnSpPr>
            <a:cxnSpLocks/>
          </p:cNvCxnSpPr>
          <p:nvPr/>
        </p:nvCxnSpPr>
        <p:spPr>
          <a:xfrm>
            <a:off x="841280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34808403-7480-1078-B593-3CAC718E4CE2}"/>
              </a:ext>
            </a:extLst>
          </p:cNvPr>
          <p:cNvCxnSpPr>
            <a:cxnSpLocks/>
          </p:cNvCxnSpPr>
          <p:nvPr/>
        </p:nvCxnSpPr>
        <p:spPr>
          <a:xfrm>
            <a:off x="852327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23E80463-D49A-350F-4D62-1064749C13AE}"/>
              </a:ext>
            </a:extLst>
          </p:cNvPr>
          <p:cNvCxnSpPr>
            <a:cxnSpLocks/>
          </p:cNvCxnSpPr>
          <p:nvPr/>
        </p:nvCxnSpPr>
        <p:spPr>
          <a:xfrm>
            <a:off x="863375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EA526043-5753-85E9-DB7F-DD9B16230F45}"/>
              </a:ext>
            </a:extLst>
          </p:cNvPr>
          <p:cNvCxnSpPr>
            <a:cxnSpLocks/>
          </p:cNvCxnSpPr>
          <p:nvPr/>
        </p:nvCxnSpPr>
        <p:spPr>
          <a:xfrm>
            <a:off x="8744222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AEDAFBA6-A534-65AE-4AC9-DFC1F650F2A3}"/>
              </a:ext>
            </a:extLst>
          </p:cNvPr>
          <p:cNvCxnSpPr>
            <a:cxnSpLocks/>
          </p:cNvCxnSpPr>
          <p:nvPr/>
        </p:nvCxnSpPr>
        <p:spPr>
          <a:xfrm>
            <a:off x="885469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00991309-E356-B916-8481-BD89602B59C2}"/>
              </a:ext>
            </a:extLst>
          </p:cNvPr>
          <p:cNvCxnSpPr>
            <a:cxnSpLocks/>
          </p:cNvCxnSpPr>
          <p:nvPr/>
        </p:nvCxnSpPr>
        <p:spPr>
          <a:xfrm>
            <a:off x="907563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BEC26326-1681-AE9F-6969-6FF10409684F}"/>
              </a:ext>
            </a:extLst>
          </p:cNvPr>
          <p:cNvCxnSpPr>
            <a:cxnSpLocks/>
          </p:cNvCxnSpPr>
          <p:nvPr/>
        </p:nvCxnSpPr>
        <p:spPr>
          <a:xfrm>
            <a:off x="918611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6DCA74C3-136E-E5D4-4E1A-F78E13C0164E}"/>
              </a:ext>
            </a:extLst>
          </p:cNvPr>
          <p:cNvCxnSpPr>
            <a:cxnSpLocks/>
          </p:cNvCxnSpPr>
          <p:nvPr/>
        </p:nvCxnSpPr>
        <p:spPr>
          <a:xfrm>
            <a:off x="896516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3C87610C-8919-FA3D-1EBF-C5D26611B021}"/>
              </a:ext>
            </a:extLst>
          </p:cNvPr>
          <p:cNvCxnSpPr>
            <a:cxnSpLocks/>
          </p:cNvCxnSpPr>
          <p:nvPr/>
        </p:nvCxnSpPr>
        <p:spPr>
          <a:xfrm>
            <a:off x="943444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E8404C56-D1FB-4AFE-9FFC-466BEDB81577}"/>
              </a:ext>
            </a:extLst>
          </p:cNvPr>
          <p:cNvCxnSpPr>
            <a:cxnSpLocks/>
          </p:cNvCxnSpPr>
          <p:nvPr/>
        </p:nvCxnSpPr>
        <p:spPr>
          <a:xfrm>
            <a:off x="954491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CF21491D-4954-F555-3B07-2CF728B25E61}"/>
              </a:ext>
            </a:extLst>
          </p:cNvPr>
          <p:cNvCxnSpPr>
            <a:cxnSpLocks/>
          </p:cNvCxnSpPr>
          <p:nvPr/>
        </p:nvCxnSpPr>
        <p:spPr>
          <a:xfrm>
            <a:off x="965539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3F9DE997-F2C0-CB42-BB1E-D72E918ED423}"/>
              </a:ext>
            </a:extLst>
          </p:cNvPr>
          <p:cNvCxnSpPr>
            <a:cxnSpLocks/>
          </p:cNvCxnSpPr>
          <p:nvPr/>
        </p:nvCxnSpPr>
        <p:spPr>
          <a:xfrm>
            <a:off x="976586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20FDD65C-69CC-6854-DACE-16C466F44D1D}"/>
              </a:ext>
            </a:extLst>
          </p:cNvPr>
          <p:cNvCxnSpPr>
            <a:cxnSpLocks/>
          </p:cNvCxnSpPr>
          <p:nvPr/>
        </p:nvCxnSpPr>
        <p:spPr>
          <a:xfrm>
            <a:off x="9876335" y="34326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9" name="Straight Connector 2048">
            <a:extLst>
              <a:ext uri="{FF2B5EF4-FFF2-40B4-BE49-F238E27FC236}">
                <a16:creationId xmlns:a16="http://schemas.microsoft.com/office/drawing/2014/main" id="{A48A7CF1-8BB0-B04E-3D76-DF54666808A5}"/>
              </a:ext>
            </a:extLst>
          </p:cNvPr>
          <p:cNvCxnSpPr>
            <a:cxnSpLocks/>
          </p:cNvCxnSpPr>
          <p:nvPr/>
        </p:nvCxnSpPr>
        <p:spPr>
          <a:xfrm>
            <a:off x="998680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0" name="Straight Connector 2049">
            <a:extLst>
              <a:ext uri="{FF2B5EF4-FFF2-40B4-BE49-F238E27FC236}">
                <a16:creationId xmlns:a16="http://schemas.microsoft.com/office/drawing/2014/main" id="{63236F1D-7936-58B1-3F3F-0CEBB6A6F98A}"/>
              </a:ext>
            </a:extLst>
          </p:cNvPr>
          <p:cNvCxnSpPr>
            <a:cxnSpLocks/>
          </p:cNvCxnSpPr>
          <p:nvPr/>
        </p:nvCxnSpPr>
        <p:spPr>
          <a:xfrm>
            <a:off x="1020775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1" name="Straight Connector 2050">
            <a:extLst>
              <a:ext uri="{FF2B5EF4-FFF2-40B4-BE49-F238E27FC236}">
                <a16:creationId xmlns:a16="http://schemas.microsoft.com/office/drawing/2014/main" id="{F4D8FBD7-07A1-5436-7F1C-BA43FC57DDCF}"/>
              </a:ext>
            </a:extLst>
          </p:cNvPr>
          <p:cNvCxnSpPr>
            <a:cxnSpLocks/>
          </p:cNvCxnSpPr>
          <p:nvPr/>
        </p:nvCxnSpPr>
        <p:spPr>
          <a:xfrm>
            <a:off x="1031822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2" name="Straight Connector 2051">
            <a:extLst>
              <a:ext uri="{FF2B5EF4-FFF2-40B4-BE49-F238E27FC236}">
                <a16:creationId xmlns:a16="http://schemas.microsoft.com/office/drawing/2014/main" id="{7F2DF87D-501C-8A06-11CF-74358E9456D0}"/>
              </a:ext>
            </a:extLst>
          </p:cNvPr>
          <p:cNvCxnSpPr>
            <a:cxnSpLocks/>
          </p:cNvCxnSpPr>
          <p:nvPr/>
        </p:nvCxnSpPr>
        <p:spPr>
          <a:xfrm>
            <a:off x="1009727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3" name="Straight Connector 2052">
            <a:extLst>
              <a:ext uri="{FF2B5EF4-FFF2-40B4-BE49-F238E27FC236}">
                <a16:creationId xmlns:a16="http://schemas.microsoft.com/office/drawing/2014/main" id="{215D2297-4B15-5390-4665-FA9686F41BCE}"/>
              </a:ext>
            </a:extLst>
          </p:cNvPr>
          <p:cNvCxnSpPr>
            <a:cxnSpLocks/>
          </p:cNvCxnSpPr>
          <p:nvPr/>
        </p:nvCxnSpPr>
        <p:spPr>
          <a:xfrm>
            <a:off x="1050953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4" name="Straight Connector 2053">
            <a:extLst>
              <a:ext uri="{FF2B5EF4-FFF2-40B4-BE49-F238E27FC236}">
                <a16:creationId xmlns:a16="http://schemas.microsoft.com/office/drawing/2014/main" id="{A35E1FB3-4472-1FCB-4A1F-B6ABDC2C3EFC}"/>
              </a:ext>
            </a:extLst>
          </p:cNvPr>
          <p:cNvCxnSpPr>
            <a:cxnSpLocks/>
          </p:cNvCxnSpPr>
          <p:nvPr/>
        </p:nvCxnSpPr>
        <p:spPr>
          <a:xfrm>
            <a:off x="1062000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5" name="Straight Connector 2054">
            <a:extLst>
              <a:ext uri="{FF2B5EF4-FFF2-40B4-BE49-F238E27FC236}">
                <a16:creationId xmlns:a16="http://schemas.microsoft.com/office/drawing/2014/main" id="{A6BAD725-203F-4BC1-FFBD-8B624FF8897D}"/>
              </a:ext>
            </a:extLst>
          </p:cNvPr>
          <p:cNvCxnSpPr>
            <a:cxnSpLocks/>
          </p:cNvCxnSpPr>
          <p:nvPr/>
        </p:nvCxnSpPr>
        <p:spPr>
          <a:xfrm>
            <a:off x="1073048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7" name="Straight Connector 2056">
            <a:extLst>
              <a:ext uri="{FF2B5EF4-FFF2-40B4-BE49-F238E27FC236}">
                <a16:creationId xmlns:a16="http://schemas.microsoft.com/office/drawing/2014/main" id="{88ADB429-E9F3-41AB-275A-3F4DFAA4A011}"/>
              </a:ext>
            </a:extLst>
          </p:cNvPr>
          <p:cNvCxnSpPr>
            <a:cxnSpLocks/>
          </p:cNvCxnSpPr>
          <p:nvPr/>
        </p:nvCxnSpPr>
        <p:spPr>
          <a:xfrm>
            <a:off x="1084095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B3369595-6E2F-834A-441B-E49B88D9E98C}"/>
              </a:ext>
            </a:extLst>
          </p:cNvPr>
          <p:cNvCxnSpPr>
            <a:cxnSpLocks/>
          </p:cNvCxnSpPr>
          <p:nvPr/>
        </p:nvCxnSpPr>
        <p:spPr>
          <a:xfrm>
            <a:off x="10951424" y="342174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1" name="Straight Connector 2060">
            <a:extLst>
              <a:ext uri="{FF2B5EF4-FFF2-40B4-BE49-F238E27FC236}">
                <a16:creationId xmlns:a16="http://schemas.microsoft.com/office/drawing/2014/main" id="{89DF6173-2B82-31C8-0FB9-5B4C9221C7F6}"/>
              </a:ext>
            </a:extLst>
          </p:cNvPr>
          <p:cNvCxnSpPr>
            <a:cxnSpLocks/>
          </p:cNvCxnSpPr>
          <p:nvPr/>
        </p:nvCxnSpPr>
        <p:spPr>
          <a:xfrm>
            <a:off x="1106189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3" name="Straight Connector 2062">
            <a:extLst>
              <a:ext uri="{FF2B5EF4-FFF2-40B4-BE49-F238E27FC236}">
                <a16:creationId xmlns:a16="http://schemas.microsoft.com/office/drawing/2014/main" id="{52E57603-B3E4-8D41-510F-F8DDAB57D228}"/>
              </a:ext>
            </a:extLst>
          </p:cNvPr>
          <p:cNvCxnSpPr>
            <a:cxnSpLocks/>
          </p:cNvCxnSpPr>
          <p:nvPr/>
        </p:nvCxnSpPr>
        <p:spPr>
          <a:xfrm>
            <a:off x="1128284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5" name="Straight Connector 2064">
            <a:extLst>
              <a:ext uri="{FF2B5EF4-FFF2-40B4-BE49-F238E27FC236}">
                <a16:creationId xmlns:a16="http://schemas.microsoft.com/office/drawing/2014/main" id="{33A91DC5-91B3-A4F9-6ECE-04269D2A70DF}"/>
              </a:ext>
            </a:extLst>
          </p:cNvPr>
          <p:cNvCxnSpPr>
            <a:cxnSpLocks/>
          </p:cNvCxnSpPr>
          <p:nvPr/>
        </p:nvCxnSpPr>
        <p:spPr>
          <a:xfrm>
            <a:off x="1139331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7" name="Straight Connector 2066">
            <a:extLst>
              <a:ext uri="{FF2B5EF4-FFF2-40B4-BE49-F238E27FC236}">
                <a16:creationId xmlns:a16="http://schemas.microsoft.com/office/drawing/2014/main" id="{B2DCF758-F198-56E3-F6E8-738B37AD05DE}"/>
              </a:ext>
            </a:extLst>
          </p:cNvPr>
          <p:cNvCxnSpPr>
            <a:cxnSpLocks/>
          </p:cNvCxnSpPr>
          <p:nvPr/>
        </p:nvCxnSpPr>
        <p:spPr>
          <a:xfrm>
            <a:off x="1117236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68" name="TextBox 2067">
            <a:extLst>
              <a:ext uri="{FF2B5EF4-FFF2-40B4-BE49-F238E27FC236}">
                <a16:creationId xmlns:a16="http://schemas.microsoft.com/office/drawing/2014/main" id="{058840BA-A248-71EF-D83A-0B7D68E6CC6A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069" name="TextBox 2068">
            <a:extLst>
              <a:ext uri="{FF2B5EF4-FFF2-40B4-BE49-F238E27FC236}">
                <a16:creationId xmlns:a16="http://schemas.microsoft.com/office/drawing/2014/main" id="{81791B05-8213-97DE-046F-8AD04AA69BD0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070" name="TextBox 2069">
            <a:extLst>
              <a:ext uri="{FF2B5EF4-FFF2-40B4-BE49-F238E27FC236}">
                <a16:creationId xmlns:a16="http://schemas.microsoft.com/office/drawing/2014/main" id="{09A48743-B265-64E0-C220-FBED3A933161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071" name="TextBox 2070">
            <a:extLst>
              <a:ext uri="{FF2B5EF4-FFF2-40B4-BE49-F238E27FC236}">
                <a16:creationId xmlns:a16="http://schemas.microsoft.com/office/drawing/2014/main" id="{997C3024-BA19-03CA-AE90-765086A777EE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072" name="TextBox 2071">
            <a:extLst>
              <a:ext uri="{FF2B5EF4-FFF2-40B4-BE49-F238E27FC236}">
                <a16:creationId xmlns:a16="http://schemas.microsoft.com/office/drawing/2014/main" id="{301F0638-7CC0-63D3-6AF3-0F27DD81AC9B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073" name="TextBox 2072">
            <a:extLst>
              <a:ext uri="{FF2B5EF4-FFF2-40B4-BE49-F238E27FC236}">
                <a16:creationId xmlns:a16="http://schemas.microsoft.com/office/drawing/2014/main" id="{170629CD-9A20-E544-DBBA-557001EC9A59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C92BCBE7-44F8-2BA6-FDC0-FA4B192F3367}"/>
              </a:ext>
            </a:extLst>
          </p:cNvPr>
          <p:cNvSpPr/>
          <p:nvPr/>
        </p:nvSpPr>
        <p:spPr>
          <a:xfrm>
            <a:off x="530199" y="3154067"/>
            <a:ext cx="220507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0" name="Rectangle 2089">
            <a:extLst>
              <a:ext uri="{FF2B5EF4-FFF2-40B4-BE49-F238E27FC236}">
                <a16:creationId xmlns:a16="http://schemas.microsoft.com/office/drawing/2014/main" id="{5AC0EF7D-9E8C-92D3-71E1-2976E2B59528}"/>
              </a:ext>
            </a:extLst>
          </p:cNvPr>
          <p:cNvSpPr/>
          <p:nvPr/>
        </p:nvSpPr>
        <p:spPr>
          <a:xfrm>
            <a:off x="7129986" y="3162934"/>
            <a:ext cx="2174788" cy="258269"/>
          </a:xfrm>
          <a:prstGeom prst="rect">
            <a:avLst/>
          </a:prstGeom>
          <a:solidFill>
            <a:schemeClr val="tx1">
              <a:lumMod val="75000"/>
              <a:lumOff val="2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91" name="TextBox 2090">
            <a:extLst>
              <a:ext uri="{FF2B5EF4-FFF2-40B4-BE49-F238E27FC236}">
                <a16:creationId xmlns:a16="http://schemas.microsoft.com/office/drawing/2014/main" id="{03930179-2F2B-4568-0FAD-45A104C6CF22}"/>
              </a:ext>
            </a:extLst>
          </p:cNvPr>
          <p:cNvSpPr txBox="1"/>
          <p:nvPr/>
        </p:nvSpPr>
        <p:spPr>
          <a:xfrm>
            <a:off x="3015672" y="5099240"/>
            <a:ext cx="61606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20 + 20 + 20 + 20 + 20 = 100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4AC799E-8FB0-084F-AC36-0FE5AB33CA28}"/>
              </a:ext>
            </a:extLst>
          </p:cNvPr>
          <p:cNvSpPr txBox="1"/>
          <p:nvPr/>
        </p:nvSpPr>
        <p:spPr>
          <a:xfrm rot="18770092">
            <a:off x="1194418" y="4219230"/>
            <a:ext cx="6212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1 ten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FB8EC2E-7F3D-85DF-CFCB-F4A6FA5DD688}"/>
              </a:ext>
            </a:extLst>
          </p:cNvPr>
          <p:cNvSpPr txBox="1"/>
          <p:nvPr/>
        </p:nvSpPr>
        <p:spPr>
          <a:xfrm rot="18770092">
            <a:off x="2232251" y="424463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2 tens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102A6B7-D49B-43F8-B5EC-3227EAA4D5E9}"/>
              </a:ext>
            </a:extLst>
          </p:cNvPr>
          <p:cNvSpPr txBox="1"/>
          <p:nvPr/>
        </p:nvSpPr>
        <p:spPr>
          <a:xfrm rot="18770092">
            <a:off x="3307049" y="423434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3 tens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895B168-6714-99C2-EEE4-6F2E03770C51}"/>
              </a:ext>
            </a:extLst>
          </p:cNvPr>
          <p:cNvSpPr txBox="1"/>
          <p:nvPr/>
        </p:nvSpPr>
        <p:spPr>
          <a:xfrm rot="18770092">
            <a:off x="4394575" y="4259740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4 tens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D2061B0-822D-F15D-80FF-08F245707814}"/>
              </a:ext>
            </a:extLst>
          </p:cNvPr>
          <p:cNvSpPr txBox="1"/>
          <p:nvPr/>
        </p:nvSpPr>
        <p:spPr>
          <a:xfrm rot="18770092">
            <a:off x="5503161" y="424460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5 tens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14D09AC-4C4B-F975-7E2C-738A14327155}"/>
              </a:ext>
            </a:extLst>
          </p:cNvPr>
          <p:cNvSpPr txBox="1"/>
          <p:nvPr/>
        </p:nvSpPr>
        <p:spPr>
          <a:xfrm rot="18770092">
            <a:off x="6590687" y="427000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6 tens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3924596-745A-9F67-208B-98CAEABD5D96}"/>
              </a:ext>
            </a:extLst>
          </p:cNvPr>
          <p:cNvSpPr txBox="1"/>
          <p:nvPr/>
        </p:nvSpPr>
        <p:spPr>
          <a:xfrm rot="18770092">
            <a:off x="7665485" y="425971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7 tens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8BD9BC-8B7A-DE0F-C97D-01FAA6809A5A}"/>
              </a:ext>
            </a:extLst>
          </p:cNvPr>
          <p:cNvSpPr txBox="1"/>
          <p:nvPr/>
        </p:nvSpPr>
        <p:spPr>
          <a:xfrm rot="18770092">
            <a:off x="8753011" y="4285111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8 tens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B996892-EAF2-A361-6C9F-4BEC5271A51F}"/>
              </a:ext>
            </a:extLst>
          </p:cNvPr>
          <p:cNvSpPr txBox="1"/>
          <p:nvPr/>
        </p:nvSpPr>
        <p:spPr>
          <a:xfrm rot="18770092">
            <a:off x="9847427" y="4285112"/>
            <a:ext cx="7206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9 tens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E33DD10-3292-3769-C957-3DDF2D80FFD2}"/>
              </a:ext>
            </a:extLst>
          </p:cNvPr>
          <p:cNvSpPr txBox="1"/>
          <p:nvPr/>
        </p:nvSpPr>
        <p:spPr>
          <a:xfrm rot="18770092">
            <a:off x="10880451" y="4310512"/>
            <a:ext cx="8296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600" i="1" dirty="0"/>
              <a:t>10 tens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1ED45915-6F90-1304-63AB-C103FED8BD3E}"/>
              </a:ext>
            </a:extLst>
          </p:cNvPr>
          <p:cNvCxnSpPr/>
          <p:nvPr/>
        </p:nvCxnSpPr>
        <p:spPr>
          <a:xfrm>
            <a:off x="2732675" y="2196041"/>
            <a:ext cx="0" cy="1950665"/>
          </a:xfrm>
          <a:prstGeom prst="line">
            <a:avLst/>
          </a:prstGeom>
          <a:ln w="38100"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A28689DC-6CC4-02F5-E598-67A1DF964C76}"/>
              </a:ext>
            </a:extLst>
          </p:cNvPr>
          <p:cNvSpPr/>
          <p:nvPr/>
        </p:nvSpPr>
        <p:spPr>
          <a:xfrm>
            <a:off x="4911813" y="3145645"/>
            <a:ext cx="2199125" cy="274065"/>
          </a:xfrm>
          <a:prstGeom prst="rect">
            <a:avLst/>
          </a:prstGeom>
          <a:solidFill>
            <a:schemeClr val="accent6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9F74EC8F-67DC-D47C-F25D-A537829F8DC6}"/>
              </a:ext>
            </a:extLst>
          </p:cNvPr>
          <p:cNvSpPr/>
          <p:nvPr/>
        </p:nvSpPr>
        <p:spPr>
          <a:xfrm>
            <a:off x="2732781" y="3166257"/>
            <a:ext cx="2189133" cy="251857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FE76F048-644A-9B16-C1E8-09DCF7EE637F}"/>
              </a:ext>
            </a:extLst>
          </p:cNvPr>
          <p:cNvCxnSpPr/>
          <p:nvPr/>
        </p:nvCxnSpPr>
        <p:spPr>
          <a:xfrm>
            <a:off x="4921914" y="2230734"/>
            <a:ext cx="0" cy="1950665"/>
          </a:xfrm>
          <a:prstGeom prst="line">
            <a:avLst/>
          </a:prstGeom>
          <a:ln w="38100"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4C4407F-E5E3-64FA-7A64-2E2A300691F9}"/>
              </a:ext>
            </a:extLst>
          </p:cNvPr>
          <p:cNvCxnSpPr/>
          <p:nvPr/>
        </p:nvCxnSpPr>
        <p:spPr>
          <a:xfrm>
            <a:off x="7132141" y="2187601"/>
            <a:ext cx="0" cy="1950665"/>
          </a:xfrm>
          <a:prstGeom prst="line">
            <a:avLst/>
          </a:prstGeom>
          <a:ln w="38100"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2CD221B0-8382-0905-306D-A6B16CD594A8}"/>
              </a:ext>
            </a:extLst>
          </p:cNvPr>
          <p:cNvSpPr txBox="1"/>
          <p:nvPr/>
        </p:nvSpPr>
        <p:spPr>
          <a:xfrm>
            <a:off x="4682029" y="5758504"/>
            <a:ext cx="277351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5 x 20 = 100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9694A20D-CE17-C188-9F9F-DF063176B066}"/>
              </a:ext>
            </a:extLst>
          </p:cNvPr>
          <p:cNvSpPr/>
          <p:nvPr/>
        </p:nvSpPr>
        <p:spPr>
          <a:xfrm>
            <a:off x="9323584" y="3162934"/>
            <a:ext cx="2174788" cy="258269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6D447BE3-9C34-4736-3C3E-092BB71C979C}"/>
              </a:ext>
            </a:extLst>
          </p:cNvPr>
          <p:cNvCxnSpPr/>
          <p:nvPr/>
        </p:nvCxnSpPr>
        <p:spPr>
          <a:xfrm>
            <a:off x="9289546" y="2196041"/>
            <a:ext cx="0" cy="1950665"/>
          </a:xfrm>
          <a:prstGeom prst="line">
            <a:avLst/>
          </a:prstGeom>
          <a:ln w="38100"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83264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5" grpId="0" animBg="1"/>
      <p:bldP spid="2090" grpId="0" animBg="1"/>
      <p:bldP spid="2091" grpId="0"/>
      <p:bldP spid="2" grpId="0" animBg="1"/>
      <p:bldP spid="29" grpId="0" animBg="1"/>
      <p:bldP spid="39" grpId="0"/>
      <p:bldP spid="37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9511D7-F99D-6661-8D39-CBEC28D09B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Calculating within 1000 (3-digit numbers)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F410D1E-D375-6C88-932F-247FA1C980D8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427827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D763D4-CF1D-E035-FCF4-8523FE223B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E5E019D-D4B1-1041-4567-5AEEA805EDE1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E2DF03C-E803-6C45-0B81-C467D64D3B3A}"/>
              </a:ext>
            </a:extLst>
          </p:cNvPr>
          <p:cNvSpPr txBox="1"/>
          <p:nvPr/>
        </p:nvSpPr>
        <p:spPr>
          <a:xfrm>
            <a:off x="7157505" y="1383582"/>
            <a:ext cx="3991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same? What is different?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233BFB2B-11A2-26FD-3936-9E771B7CFBD4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C6DA4CF1-8419-9BF1-10D9-24C85D52D751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C8785C03-EFC8-957B-6507-07688905908B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F6173666-2F43-9506-6692-76896B219ADC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67B1365C-F670-9E3C-0D87-89C4CCE18598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1A286589-575E-C262-F7FC-601092AB365E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62E54106-C633-FE28-AE67-B5238453919A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E4EE8C95-0DF7-E5FC-F23D-2F2341CF7024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A05A78C8-DF5E-3002-FA38-E9E43AC3C718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05419F8F-7FB4-0F26-C2BB-784C2F00AC9F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F5D01EE9-8466-525C-4B93-B9B9CF622342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42BDA5AA-605E-7C0D-C482-B48D48B3A381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C85A03-65CB-2813-BD87-24608C81C61B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2967C6F2-A754-300D-5425-79B121633BBD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F5F91A92-F790-8794-F70D-E9AA2B5B2D35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03E2253C-615D-0DD3-5118-EF09AB0F506D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7387EF47-26EB-AAEA-0FDA-B722C0A06402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C6F702DB-1E7C-6D73-9C93-A4E475843970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E890B933-9428-CBD0-E8CE-2A52C39ED291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263E18F0-04C3-667C-1731-8FBCF69BCC59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86F02365-9091-B011-2D3B-93FB58496E76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D87C50C-CF07-48E2-B0A7-CFBC6E028F5F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DA5A4CC0-AE50-8647-33E8-9AC6192E9771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99D56555-5E90-1C4F-6A18-FC0BA5DA99E4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51B29318-65D7-EE73-D8A1-3ED08653701D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B45B074D-4C63-A3A7-8604-E3730C5F702A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A06A645B-C4B2-33CA-8796-D48CBDD17ED5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0E98EFF0-772B-9299-2CC0-66A4D962844A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343520DA-F673-EF80-9668-4B8F1B14CD16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8A9755DB-F131-7069-960D-CC88CF3B4B99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D0834EEE-F63A-90E2-A8E0-87BE1463E1F1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9C3FF965-BF32-1F94-8BA2-E216BB20D276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D3C97975-A746-1180-4A2D-C564D7FE1B79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1016D63B-3366-2464-A8F1-B4FA66B6983E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210526CE-ADFB-45AF-BC5A-AA642D8E5F0C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B218EBE8-36CA-624B-911E-AC442E86ACDC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E526751F-3C29-C685-11F4-C78330EE5F66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36F64CBA-BD38-7A69-1725-D4A43D6280A0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6382DBFF-C54B-A12B-2FA6-5F7CC661C065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54D83CAB-3F93-1922-14AE-B4FEF89D31DB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C31D722E-7301-F188-F41B-C5B332A222D3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46B4EF44-F6A0-E86D-F63E-AA895A9C717B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D571D06B-057D-EB45-073D-3881556A76E3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4359B884-1D9F-9FBC-DC48-CB6D9733E072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81453D2C-7DAE-D426-AB35-80BB6286F91A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FE296458-62FB-9294-6755-8C9640EABF29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6735B63E-BD06-7779-9827-D50D8D27B005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7728DE91-408A-4CBD-A959-420D4C4B053E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B33640D7-EF59-BA89-9C57-515BC168E5D7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55140C72-D0B6-7991-D962-0B7C8E559860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91A96808-2AE4-CC51-944C-697EC20A3990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3C52DFBA-45E1-1110-0C01-6210CCE600C2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CFB8B66-8748-B03F-74DD-EF2E49752C5A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6B439658-977A-4FE4-65FE-2B4589635E8B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F89CEDBC-A4BE-1EF1-2BFA-C342BF8E294D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EC7F6643-5EB6-E0B0-D440-2F15A640D22D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C7335BDB-42A8-B115-28DE-82DF9E827DA7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9D5E0574-D314-A5FC-3176-13254AF34AF4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B2F9D1B2-B113-3F8A-31FD-02F0BD5A45FF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603CBCD0-767C-D43A-E6C2-C5EFB4AF9E23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893A9D33-19C3-15D0-E15C-C8ADF2025B6A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61F8B9E8-F8C4-8978-4154-80DF72BB397F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C236BA02-F919-0F10-9714-CAAD6A1B2DD7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1DCE131C-8468-430E-974D-4F893316B5A2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E55FD0B0-D391-213E-2DB2-6EDAF3163E88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E8CFCCEC-BCEF-D93D-F276-18FDA7066573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94A3C496-6DB6-A912-5E0F-FE3A71CACF2C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1710CBE6-B4F5-7076-7CCA-6B1A9E131AEC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AB83AE56-6DF7-8A9C-80A4-F28D09724E21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098625DB-0470-554C-2621-FF625B611A07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17F1D3E1-2852-449D-C162-290D9C5D6746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D37AD6E2-4229-EFD5-8D85-CF4D327F303C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48B2253C-A15A-DC19-648C-2B5F1CF9E393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69C6E9C8-D438-15E0-7A39-64913EC9EFC6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A62EE6F2-1533-74E7-0F21-EA1839845356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0CF41086-3082-1238-2DEC-DDCFFDE81B56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D46D1240-EE91-C01F-8C7A-78E56936B1B7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E4699818-1DD7-FF39-856E-8908DFEFA0E3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FD93CCE6-9F75-8672-6791-B8DFA7E7269E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43173FF3-A950-5A85-8712-7937EFBB9C22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DF8EA3DE-A82D-EFE9-87AE-12071986DE01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51DB3819-6405-6886-BAD9-9C9E31E35CF7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4BDBEECB-43D2-9372-C8C0-5A98C6F59CBA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158C02B9-D2EF-0788-C357-710AB9C11490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EEE94B48-7ABB-9D75-2826-B29BF34FD0E8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C405B4E6-9088-1441-544D-2F76029FEEFC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C1F80A08-F8B7-EB6C-795E-F9E8433F33B5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9861623E-D4AA-1BAA-6A74-CEE6D7F68893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56C20CEE-65EA-156A-BFE5-E4AFFB07120C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7A049DB5-46B4-D850-E126-B8B3F869AA87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CBC79C0E-B219-05BD-C455-4977A6A7BEF4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C9E2F119-1D36-943B-0A5F-560B5B368F89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DCE31E7A-9EFF-C46E-2164-A762E33EF1A4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1EC68BE8-F262-C087-EF86-73D8F54B9608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724F8B90-CDBE-AB24-C6DB-ED1975C23D25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2094E1EC-C0E8-9930-7D67-3648A81C093C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78F36B2F-30BB-0AA6-7276-D6309184AFAB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3F0731B6-EE38-3612-6BC5-735AB7C2531F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70EB8564-2B96-44A0-78D8-60D442151DB5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A140E0E6-0F1D-48A0-CB93-DA6222006B0D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854B1243-3F68-46F0-F17C-8F768D7B5D95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FF0383FD-B956-335A-E231-3356F1C7965F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29ACE75A-6D88-66B3-94AC-97322C8C408B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210635C6-F799-9332-7C14-28FCAD0D9EFC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89EC342B-72F9-3D7D-78E3-64D790265909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10447D1F-6B70-992D-3280-E068906F05BD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EE866A06-7F5E-D2B8-269A-49928599F1AD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A16D8F21-F605-869A-FC9C-9D08C0677639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CE2DDA9A-41BD-6FC2-9D7D-B66E27043E5D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3A12B746-04AC-0796-1CB3-8C05FDE94443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5B950825-F498-495C-0C38-5B5E517C7A19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D69A4E4F-B9A5-4BDD-9A1F-F351034612C8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63E8B02E-31ED-86DB-DFAD-5130E3E2A880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735BF205-0258-2810-702A-FB533A2E5C35}"/>
              </a:ext>
            </a:extLst>
          </p:cNvPr>
          <p:cNvCxnSpPr/>
          <p:nvPr/>
        </p:nvCxnSpPr>
        <p:spPr>
          <a:xfrm>
            <a:off x="10189787" y="3877664"/>
            <a:ext cx="0" cy="856880"/>
          </a:xfrm>
          <a:prstGeom prst="straightConnector1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11F3C3D5-CF47-2C6A-FF64-A35B40933CDC}"/>
              </a:ext>
            </a:extLst>
          </p:cNvPr>
          <p:cNvSpPr/>
          <p:nvPr/>
        </p:nvSpPr>
        <p:spPr>
          <a:xfrm>
            <a:off x="9657014" y="2758722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876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DB1E1755-C682-FC88-7639-16472AE32B7F}"/>
              </a:ext>
            </a:extLst>
          </p:cNvPr>
          <p:cNvCxnSpPr/>
          <p:nvPr/>
        </p:nvCxnSpPr>
        <p:spPr>
          <a:xfrm>
            <a:off x="7964331" y="3867616"/>
            <a:ext cx="0" cy="856880"/>
          </a:xfrm>
          <a:prstGeom prst="straightConnector1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3986391C-0A32-5AD9-755F-A3E14D440F2C}"/>
              </a:ext>
            </a:extLst>
          </p:cNvPr>
          <p:cNvSpPr/>
          <p:nvPr/>
        </p:nvSpPr>
        <p:spPr>
          <a:xfrm>
            <a:off x="7395462" y="2748674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676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695A5A8B-7231-B686-C627-1B8F0219AA04}"/>
              </a:ext>
            </a:extLst>
          </p:cNvPr>
          <p:cNvSpPr/>
          <p:nvPr/>
        </p:nvSpPr>
        <p:spPr>
          <a:xfrm>
            <a:off x="538242" y="2124294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600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3114871-861A-077C-9DEA-DF25318AF3C2}"/>
              </a:ext>
            </a:extLst>
          </p:cNvPr>
          <p:cNvSpPr/>
          <p:nvPr/>
        </p:nvSpPr>
        <p:spPr>
          <a:xfrm>
            <a:off x="1671703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D4C0772-C29E-D3A1-5B17-EC00565DCF0E}"/>
              </a:ext>
            </a:extLst>
          </p:cNvPr>
          <p:cNvSpPr/>
          <p:nvPr/>
        </p:nvSpPr>
        <p:spPr>
          <a:xfrm>
            <a:off x="2783146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974543D-8193-3BFB-3E56-84A3324F7D25}"/>
              </a:ext>
            </a:extLst>
          </p:cNvPr>
          <p:cNvCxnSpPr>
            <a:cxnSpLocks/>
            <a:stCxn id="10" idx="0"/>
          </p:cNvCxnSpPr>
          <p:nvPr/>
        </p:nvCxnSpPr>
        <p:spPr>
          <a:xfrm flipV="1">
            <a:off x="1098855" y="1491657"/>
            <a:ext cx="648716" cy="632637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BAC7048-F299-AE75-45FB-C9CB66DBB248}"/>
              </a:ext>
            </a:extLst>
          </p:cNvPr>
          <p:cNvCxnSpPr>
            <a:cxnSpLocks/>
          </p:cNvCxnSpPr>
          <p:nvPr/>
        </p:nvCxnSpPr>
        <p:spPr>
          <a:xfrm flipV="1">
            <a:off x="2232316" y="1717414"/>
            <a:ext cx="0" cy="392364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9377C02-44A1-73FB-8F42-3E8B30ABDCD6}"/>
              </a:ext>
            </a:extLst>
          </p:cNvPr>
          <p:cNvCxnSpPr>
            <a:cxnSpLocks/>
          </p:cNvCxnSpPr>
          <p:nvPr/>
        </p:nvCxnSpPr>
        <p:spPr>
          <a:xfrm flipH="1" flipV="1">
            <a:off x="2631347" y="1491657"/>
            <a:ext cx="709247" cy="61812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369E7843-F58B-77CE-1944-72AD7FC510E6}"/>
              </a:ext>
            </a:extLst>
          </p:cNvPr>
          <p:cNvSpPr/>
          <p:nvPr/>
        </p:nvSpPr>
        <p:spPr>
          <a:xfrm>
            <a:off x="4651895" y="2163198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800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573211F1-C560-22ED-443B-CE4ACEF2C258}"/>
              </a:ext>
            </a:extLst>
          </p:cNvPr>
          <p:cNvSpPr/>
          <p:nvPr/>
        </p:nvSpPr>
        <p:spPr>
          <a:xfrm>
            <a:off x="5764868" y="2166429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F582F0A0-4F20-B9BC-5C70-91D124C70D0E}"/>
              </a:ext>
            </a:extLst>
          </p:cNvPr>
          <p:cNvSpPr/>
          <p:nvPr/>
        </p:nvSpPr>
        <p:spPr>
          <a:xfrm>
            <a:off x="6902796" y="216643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1D574993-7D90-3410-8D9B-691502A2EB39}"/>
              </a:ext>
            </a:extLst>
          </p:cNvPr>
          <p:cNvCxnSpPr>
            <a:cxnSpLocks/>
          </p:cNvCxnSpPr>
          <p:nvPr/>
        </p:nvCxnSpPr>
        <p:spPr>
          <a:xfrm flipV="1">
            <a:off x="5179171" y="1534189"/>
            <a:ext cx="648716" cy="632637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76D65CF-CBDC-0162-3643-7643FA5AE315}"/>
              </a:ext>
            </a:extLst>
          </p:cNvPr>
          <p:cNvCxnSpPr>
            <a:cxnSpLocks/>
          </p:cNvCxnSpPr>
          <p:nvPr/>
        </p:nvCxnSpPr>
        <p:spPr>
          <a:xfrm flipV="1">
            <a:off x="6312632" y="1759946"/>
            <a:ext cx="0" cy="392364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0C97DD3-D173-CF01-4E7D-AE231163ED82}"/>
              </a:ext>
            </a:extLst>
          </p:cNvPr>
          <p:cNvCxnSpPr>
            <a:cxnSpLocks/>
          </p:cNvCxnSpPr>
          <p:nvPr/>
        </p:nvCxnSpPr>
        <p:spPr>
          <a:xfrm flipH="1" flipV="1">
            <a:off x="6711663" y="1534189"/>
            <a:ext cx="709247" cy="618121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48EBD41A-3B42-0D13-D584-5C980E43D0F9}"/>
              </a:ext>
            </a:extLst>
          </p:cNvPr>
          <p:cNvSpPr txBox="1"/>
          <p:nvPr/>
        </p:nvSpPr>
        <p:spPr>
          <a:xfrm>
            <a:off x="729867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985FFD1-07F4-BAA7-E73F-456E484C44CB}"/>
              </a:ext>
            </a:extLst>
          </p:cNvPr>
          <p:cNvSpPr txBox="1"/>
          <p:nvPr/>
        </p:nvSpPr>
        <p:spPr>
          <a:xfrm>
            <a:off x="1846853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A4E61DF-C2A5-67A9-750F-D5B4A1B99F2C}"/>
              </a:ext>
            </a:extLst>
          </p:cNvPr>
          <p:cNvSpPr txBox="1"/>
          <p:nvPr/>
        </p:nvSpPr>
        <p:spPr>
          <a:xfrm>
            <a:off x="2981419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BA4D36A-E8CA-BC89-4B64-F87E7373953B}"/>
              </a:ext>
            </a:extLst>
          </p:cNvPr>
          <p:cNvSpPr txBox="1"/>
          <p:nvPr/>
        </p:nvSpPr>
        <p:spPr>
          <a:xfrm>
            <a:off x="4780890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9CBCB14-40BF-0F1B-D909-E80F78D6D2A7}"/>
              </a:ext>
            </a:extLst>
          </p:cNvPr>
          <p:cNvSpPr txBox="1"/>
          <p:nvPr/>
        </p:nvSpPr>
        <p:spPr>
          <a:xfrm>
            <a:off x="5945238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E83E7F9-D510-055D-93DB-540DFF1DE4CF}"/>
              </a:ext>
            </a:extLst>
          </p:cNvPr>
          <p:cNvSpPr txBox="1"/>
          <p:nvPr/>
        </p:nvSpPr>
        <p:spPr>
          <a:xfrm>
            <a:off x="7079804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</p:spTree>
    <p:extLst>
      <p:ext uri="{BB962C8B-B14F-4D97-AF65-F5344CB8AC3E}">
        <p14:creationId xmlns:p14="http://schemas.microsoft.com/office/powerpoint/2010/main" val="10664677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59259E-6 L -0.47304 -0.3138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659" y="-15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2.22222E-6 L -0.32513 -0.30255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63" y="-1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repeatCount="indefinite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8" grpId="0" animBg="1"/>
      <p:bldP spid="10" grpId="0" animBg="1"/>
      <p:bldP spid="10" grpId="1" animBg="1"/>
      <p:bldP spid="11" grpId="0" animBg="1"/>
      <p:bldP spid="15" grpId="0" animBg="1"/>
      <p:bldP spid="30" grpId="0" animBg="1"/>
      <p:bldP spid="30" grpId="1" animBg="1"/>
      <p:bldP spid="32" grpId="0" animBg="1"/>
      <p:bldP spid="33" grpId="0" animBg="1"/>
      <p:bldP spid="38" grpId="0"/>
      <p:bldP spid="39" grpId="0"/>
      <p:bldP spid="40" grpId="0"/>
      <p:bldP spid="41" grpId="0"/>
      <p:bldP spid="42" grpId="0"/>
      <p:bldP spid="43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0E1135-A94D-4E67-D588-7424D91552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29020E8-91E3-5B0F-FBBB-D017289BFA76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5ECC21D-3737-0A5E-17CC-28A83512089D}"/>
              </a:ext>
            </a:extLst>
          </p:cNvPr>
          <p:cNvSpPr txBox="1"/>
          <p:nvPr/>
        </p:nvSpPr>
        <p:spPr>
          <a:xfrm>
            <a:off x="7157505" y="1383582"/>
            <a:ext cx="3991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same? What is different?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48F0DCD-0984-F492-B72F-ED2AE19F9837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12E9881-4225-850E-B512-E23756F66675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34CD1FD-6642-6D1B-7A21-0062B9DA8AB4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4CFC97A5-80C1-51C4-497B-0E0767B609E2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B774FFCA-6860-1CA6-6022-87272AC879CC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693F835F-3CFD-C329-25E4-B27A9596F9BC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F4F7A463-61D0-C5C1-2A89-23709AE14226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40E65C69-8819-5352-FF3A-C7F46AE32515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36CF48EE-70BA-7E35-94AF-C13FF41EE108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70408981-EDD9-CC25-0261-02EC11DEF94A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A91B7D3-1553-9B95-1D0E-8ACBA015B839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257969DB-10F7-72FB-C04A-5189CA13EA5D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289C5361-A0E5-9EF0-4AA2-41F2BE7EFC26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E3192BA1-1C86-2C50-ECE9-5A8A42162C0A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C7B4A365-A4C7-B4A0-6136-08670738A4D2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7B848E64-73B0-FD3D-2B34-ED77FF4B4C89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8E78FC8D-4F0C-0407-523E-A84C0E4826EF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0F8E10AB-084E-CFBA-F397-53DDEC15A6E8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7685ACE-8433-F746-0F2C-15C486AE4AD8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730692E5-881C-2F96-4725-8DD3F7409F8A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E95C283-1ABF-296F-3E34-50D0E8A030B5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9687E798-560B-6E74-5C45-8A36E00A7C77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A199B0E1-0C54-F3EB-DD90-E89ECDFFEFB7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A10E08A1-B088-F709-3FF2-F3F60680DA6E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C5955F54-1C9D-DC8A-8C61-BDBA5DD9156B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B3E969D0-E0E0-C7B0-B031-42378585F72C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8CEEC44F-267E-1651-A2F4-BDE502BBE92A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61C02FAD-CBEA-AC6E-0A53-E67B16E134C7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FD7FCA63-6A0A-7A56-AD7A-3BC837CAF534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736D6F89-FBEF-D751-978D-9ADFF904F69C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BDB9C37D-CC2A-4D03-A8EF-B4B8E2869A3E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4D4E39D6-4F0D-A0DB-666C-B5B7A917A972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1FCF8417-FBAB-C90D-AC0B-36EE960D3C85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B1827D77-8937-391C-6D9C-725E446A7B8C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93B9CE4-4DB4-BD38-5880-E5B0CE09D7EF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4F00376F-0DED-DAA3-84BF-0031C8ED17B4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2FA56567-D5F4-77F3-317E-A7313C63320B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E71A941C-6352-FF5A-A3A2-F2DD30B00AC2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F90C4673-581A-3852-2AB4-28FBE53DDEF7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4E5680FD-C3F8-058A-15A7-78BBECAC19A6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24AEE294-7876-E9EE-C872-0AD27819ACFF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D0DCE702-3E19-FDF6-5C16-AD40DCC74B90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C854CEC7-20B5-5CB7-2153-C471D2F74AB2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98F603BD-DB31-677B-6953-89BEC7B6D28F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6558AF08-D967-E5E4-4D72-235E64BA7E32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D55F7036-D494-FDF6-4E7C-2E19E88E6F97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A846BDC7-3E83-64A0-A2B1-142002B55424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9A509326-2F4B-CFBF-CC5C-D2F63F7D211B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93282890-E21D-34FA-C226-9F72FBA07C16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070750F7-EF4F-51EA-C2E5-511F5E1503EF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0DE5CBED-D4CE-461F-410B-AB6E9385BA72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1F8A306D-67F4-0947-C5A0-3B154F65BAAC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884D9C08-9DFF-8203-8DCF-C87C9D91E5A8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40989110-DA59-4D15-22C0-82C03CB87393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2A39C3BE-BA1A-185B-2451-6DD90F2FF1EC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8F2369A0-0599-EF8A-4BE4-BAA005D3D18E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D39B360A-3587-2BF8-40E4-1C9941B118A7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1F8A3148-31CD-EB9F-B536-F03C0ED5DE44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2BEE2B0B-C60B-C530-7E19-0B17AFD70130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4F7CE1BA-DBDF-248B-329D-8F5DCF66BE0C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714147E-4FCB-C682-6A69-0AD2550320BB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4C4A1EFF-C4CE-812A-2D7C-49D8CF01B49D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90368458-D439-9253-E76D-6755448DCC48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E8722F90-D96A-17BF-594D-6EAE67B9F62B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F25272E0-3B53-87DD-02D2-99E9D8F9BC8C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B34E5B10-FE07-1ECD-20E9-850170095CE7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12E9C764-AF8B-17D9-B777-7DC21FE13AE6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3652686E-2025-940D-FE2F-1360081C068D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28F2F6EA-676E-B10B-596B-954D4EE17342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DDEA2F36-4838-FB87-36BC-EF4DC52015DC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4D4C7188-BBC1-477F-6ADB-BD21849636ED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9B80524A-1073-D1B7-091F-6470B74B2C47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118F1B4D-6764-E039-5A36-8CEA101BCBBD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DF2D0239-D3AE-5209-E219-B36BECFF2D10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D6979493-325F-9F2E-A3B9-9AFF7FBE69D5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988936EA-B0FA-03BB-9A4D-FF961638C937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A0C4C649-A29D-1832-8F38-5E70CAF569CD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0319FE48-BA5E-3C6C-2ED7-E0D713D99418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E839CC99-2DAB-C7ED-93B7-4890C55477D7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415280D6-A76F-09BA-F5C4-B0A44AD77620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28F58C54-87AD-360A-10EE-CEAE1448C23C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820E1D6C-35D7-9833-8D9E-BE39CD02AF24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513768C7-BC38-B5A4-A1FC-C2E89045DEB1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81E85D6E-C0C6-774B-F1EF-2712784E8DD2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2EA539DF-12E2-EEC9-865F-E7D6D75FFDD1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3F8D5E77-AAC5-CB8D-20E4-0F6B0649FF2E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10A93569-A498-F781-FAA9-8E9B5672D832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B3718E83-26ED-A2AE-EF32-D03ADE136CC2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F4603682-9D05-596C-66AD-8D9EEA1F9982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A4C54B35-6D3E-AC31-1985-1AA1378CEEC3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EAED9BF0-F964-DD56-AC8B-EB2376FBD2C7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558B98B0-B147-74B5-9319-829F112F74B2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F7A5112C-F1D0-D997-D5BA-6440905240CC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81FF50D8-52D8-C926-DD1E-EE0C747E4E9B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08036B66-C0D6-0946-FF14-12ADFF02A322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058B619B-DAB4-7D9B-49FD-247503B57366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1BF15529-4743-A281-418A-84EA22994799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C90F705A-70C6-4C72-6A37-48DB51320A44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AF0E369-B670-739F-B7E8-9700E7D33361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DC3B7F30-E6ED-A385-7BB4-9A7B32BCEE13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CD1DA204-74B5-24CD-0C86-506C6D0937EB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384E1270-815E-DE5B-9833-14608EA8F54A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E8DAF46B-2039-1732-587F-8748250ACC71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279D7DD5-2E4D-1F64-73FC-57AEB0767BCC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859F847F-51E4-BBC3-1743-8B53DFE0B62F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5A89D7B2-4DD6-D92E-E7B2-B1CB58ECE75E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45629BF2-E4D0-984D-5CD6-3F60A2E24E45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0A1AA548-A323-8C68-A28C-13B0CA6758EE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071A0DDC-AA9F-86B5-0FD9-ABB9E143C7C9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09F69D4-0581-3745-B244-E742D1310E85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50DAC291-C33F-7EDC-3DBF-3F123737C9A5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F7FEBFEB-1F38-20E1-3EB3-C9451BA156F0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68871EC6-4EFD-6463-3744-D1E38CDA3A12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0A69555F-179C-586E-1973-579BBE783E08}"/>
              </a:ext>
            </a:extLst>
          </p:cNvPr>
          <p:cNvCxnSpPr/>
          <p:nvPr/>
        </p:nvCxnSpPr>
        <p:spPr>
          <a:xfrm>
            <a:off x="4245156" y="3887104"/>
            <a:ext cx="0" cy="856880"/>
          </a:xfrm>
          <a:prstGeom prst="straightConnector1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E8F70765-EFFA-1B92-727D-C005286A2E94}"/>
              </a:ext>
            </a:extLst>
          </p:cNvPr>
          <p:cNvSpPr/>
          <p:nvPr/>
        </p:nvSpPr>
        <p:spPr>
          <a:xfrm>
            <a:off x="3712383" y="2768162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337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4DE62B5C-C01F-FA03-968F-4236D80504B0}"/>
              </a:ext>
            </a:extLst>
          </p:cNvPr>
          <p:cNvCxnSpPr/>
          <p:nvPr/>
        </p:nvCxnSpPr>
        <p:spPr>
          <a:xfrm>
            <a:off x="6444119" y="3878806"/>
            <a:ext cx="0" cy="856880"/>
          </a:xfrm>
          <a:prstGeom prst="straightConnector1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C8673815-0AEA-12FF-FB75-F3AD6AB9A63E}"/>
              </a:ext>
            </a:extLst>
          </p:cNvPr>
          <p:cNvSpPr/>
          <p:nvPr/>
        </p:nvSpPr>
        <p:spPr>
          <a:xfrm>
            <a:off x="5875250" y="2759864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537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56F6FF1-7D22-90A6-7985-F8BF28ABE4BE}"/>
              </a:ext>
            </a:extLst>
          </p:cNvPr>
          <p:cNvSpPr/>
          <p:nvPr/>
        </p:nvSpPr>
        <p:spPr>
          <a:xfrm>
            <a:off x="538242" y="2124294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500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5B3D925-9116-89D4-FC6C-436A257EE0C7}"/>
              </a:ext>
            </a:extLst>
          </p:cNvPr>
          <p:cNvSpPr/>
          <p:nvPr/>
        </p:nvSpPr>
        <p:spPr>
          <a:xfrm>
            <a:off x="1671703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089BFCB-67F2-2A76-843D-882F90E4CFBA}"/>
              </a:ext>
            </a:extLst>
          </p:cNvPr>
          <p:cNvSpPr/>
          <p:nvPr/>
        </p:nvSpPr>
        <p:spPr>
          <a:xfrm>
            <a:off x="2783146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B57B0DAA-2BDE-E6D9-01AD-100B698A19E4}"/>
              </a:ext>
            </a:extLst>
          </p:cNvPr>
          <p:cNvCxnSpPr>
            <a:cxnSpLocks/>
            <a:stCxn id="10" idx="0"/>
          </p:cNvCxnSpPr>
          <p:nvPr/>
        </p:nvCxnSpPr>
        <p:spPr>
          <a:xfrm flipV="1">
            <a:off x="1098855" y="1491657"/>
            <a:ext cx="648716" cy="632637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19AA8A8-0EBC-7367-C14E-8A08613C7456}"/>
              </a:ext>
            </a:extLst>
          </p:cNvPr>
          <p:cNvCxnSpPr>
            <a:cxnSpLocks/>
          </p:cNvCxnSpPr>
          <p:nvPr/>
        </p:nvCxnSpPr>
        <p:spPr>
          <a:xfrm flipV="1">
            <a:off x="2232316" y="1717414"/>
            <a:ext cx="0" cy="392364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F8D91A4D-9B18-161D-1946-7B0D28B8106C}"/>
              </a:ext>
            </a:extLst>
          </p:cNvPr>
          <p:cNvCxnSpPr>
            <a:cxnSpLocks/>
          </p:cNvCxnSpPr>
          <p:nvPr/>
        </p:nvCxnSpPr>
        <p:spPr>
          <a:xfrm flipH="1" flipV="1">
            <a:off x="2631347" y="1491657"/>
            <a:ext cx="709247" cy="61812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3DEF5C14-26F6-DF14-0654-FA40C0156FB2}"/>
              </a:ext>
            </a:extLst>
          </p:cNvPr>
          <p:cNvSpPr/>
          <p:nvPr/>
        </p:nvSpPr>
        <p:spPr>
          <a:xfrm>
            <a:off x="4651895" y="2163198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7023961-B42A-876C-547A-7032EF8F2604}"/>
              </a:ext>
            </a:extLst>
          </p:cNvPr>
          <p:cNvSpPr/>
          <p:nvPr/>
        </p:nvSpPr>
        <p:spPr>
          <a:xfrm>
            <a:off x="5764868" y="2166429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BB093BB-85F6-B03A-6A39-1FF6517B3E5B}"/>
              </a:ext>
            </a:extLst>
          </p:cNvPr>
          <p:cNvSpPr/>
          <p:nvPr/>
        </p:nvSpPr>
        <p:spPr>
          <a:xfrm>
            <a:off x="6902796" y="216643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FC72B15A-78DA-067C-1FDD-EB6058A0DEE6}"/>
              </a:ext>
            </a:extLst>
          </p:cNvPr>
          <p:cNvCxnSpPr>
            <a:cxnSpLocks/>
          </p:cNvCxnSpPr>
          <p:nvPr/>
        </p:nvCxnSpPr>
        <p:spPr>
          <a:xfrm flipV="1">
            <a:off x="5179171" y="1534189"/>
            <a:ext cx="648716" cy="632637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E65A48E8-1F29-6E8F-950A-FDC6DF7CA35D}"/>
              </a:ext>
            </a:extLst>
          </p:cNvPr>
          <p:cNvCxnSpPr>
            <a:cxnSpLocks/>
          </p:cNvCxnSpPr>
          <p:nvPr/>
        </p:nvCxnSpPr>
        <p:spPr>
          <a:xfrm flipV="1">
            <a:off x="6312632" y="1759946"/>
            <a:ext cx="0" cy="392364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F3B17015-DF7E-9E10-D9A9-DD38A94CA536}"/>
              </a:ext>
            </a:extLst>
          </p:cNvPr>
          <p:cNvCxnSpPr>
            <a:cxnSpLocks/>
          </p:cNvCxnSpPr>
          <p:nvPr/>
        </p:nvCxnSpPr>
        <p:spPr>
          <a:xfrm flipH="1" flipV="1">
            <a:off x="6711663" y="1534189"/>
            <a:ext cx="709247" cy="618121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2852EAC1-7881-5142-BC92-7212966B0DC5}"/>
              </a:ext>
            </a:extLst>
          </p:cNvPr>
          <p:cNvSpPr txBox="1"/>
          <p:nvPr/>
        </p:nvSpPr>
        <p:spPr>
          <a:xfrm>
            <a:off x="729867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C016854-F399-67C8-B0DE-636D5C77C25C}"/>
              </a:ext>
            </a:extLst>
          </p:cNvPr>
          <p:cNvSpPr txBox="1"/>
          <p:nvPr/>
        </p:nvSpPr>
        <p:spPr>
          <a:xfrm>
            <a:off x="1846853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836068F-0D61-41CB-8E19-43F8123D4C58}"/>
              </a:ext>
            </a:extLst>
          </p:cNvPr>
          <p:cNvSpPr txBox="1"/>
          <p:nvPr/>
        </p:nvSpPr>
        <p:spPr>
          <a:xfrm>
            <a:off x="2981419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CB88A0C-3EA9-7203-DEB5-D03AABB8A6D0}"/>
              </a:ext>
            </a:extLst>
          </p:cNvPr>
          <p:cNvSpPr txBox="1"/>
          <p:nvPr/>
        </p:nvSpPr>
        <p:spPr>
          <a:xfrm>
            <a:off x="4780890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BEEF0AF-F9E1-0B35-2399-512DD94DF152}"/>
              </a:ext>
            </a:extLst>
          </p:cNvPr>
          <p:cNvSpPr txBox="1"/>
          <p:nvPr/>
        </p:nvSpPr>
        <p:spPr>
          <a:xfrm>
            <a:off x="5945238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A4314F9-5DD6-0AAB-0689-FD198BD84B1E}"/>
              </a:ext>
            </a:extLst>
          </p:cNvPr>
          <p:cNvSpPr txBox="1"/>
          <p:nvPr/>
        </p:nvSpPr>
        <p:spPr>
          <a:xfrm>
            <a:off x="7079804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</p:spTree>
    <p:extLst>
      <p:ext uri="{BB962C8B-B14F-4D97-AF65-F5344CB8AC3E}">
        <p14:creationId xmlns:p14="http://schemas.microsoft.com/office/powerpoint/2010/main" val="5727387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2.22222E-6 L -0.3483 -0.3199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422" y="-159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33333E-6 L 0.16237 -0.31551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12" y="-15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repeatCount="indefinite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8" grpId="0" animBg="1"/>
      <p:bldP spid="10" grpId="0" animBg="1"/>
      <p:bldP spid="10" grpId="1" animBg="1"/>
      <p:bldP spid="11" grpId="0" animBg="1"/>
      <p:bldP spid="15" grpId="0" animBg="1"/>
      <p:bldP spid="30" grpId="0" animBg="1"/>
      <p:bldP spid="30" grpId="1" animBg="1"/>
      <p:bldP spid="32" grpId="0" animBg="1"/>
      <p:bldP spid="33" grpId="0" animBg="1"/>
      <p:bldP spid="2" grpId="0"/>
      <p:bldP spid="3" grpId="0"/>
      <p:bldP spid="4" grpId="0"/>
      <p:bldP spid="5" grpId="0"/>
      <p:bldP spid="6" grpId="0"/>
      <p:bldP spid="9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F0BF4B-E69F-C166-258F-B709DFCE15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5299E5B-7DBC-5B56-308D-D1CCB7FAEA5D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0E8ABAB-E9CA-1CC7-F35D-B361712ADED1}"/>
              </a:ext>
            </a:extLst>
          </p:cNvPr>
          <p:cNvSpPr txBox="1"/>
          <p:nvPr/>
        </p:nvSpPr>
        <p:spPr>
          <a:xfrm>
            <a:off x="7157505" y="1383582"/>
            <a:ext cx="3991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same? What is different?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B92F6E1-26ED-3D80-A47F-9F0AEE2AEBFB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E7E8279-4639-D993-30A9-E4739ABCBC1C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DCBD5D6-ECCE-DF34-005C-ABC6B5593FE9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D3E07B33-BD60-2137-894D-6C5F02AD607A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D27B1DA1-5962-C4CF-9315-ACAE6E8E857A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CA1199A-B0DE-5EE2-2F08-DB2C46AFCEE1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85098BE3-F6B6-9FBA-F596-CCB1EEF84430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9459B637-6C45-D4D8-A212-44D2B7F96905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803F57E2-800A-4C9F-FD0B-04E5630902CB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88DF77F2-B264-5FA4-042B-953D111E705A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86DE257D-2B7C-7121-EC5B-FCBCC474FA15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2A32D07C-9AB0-FAAC-F968-A2ABFA788D09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77B7D68A-B911-64FB-8610-FA5BA6DB73D9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4781E2A4-6C03-D358-6F0E-BABCB7DA78D2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B692A8A3-BB5C-AF6A-36F1-19AFA8C35385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D6364DE6-B8A3-2B3B-CFA5-03AC61E3CEB6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202C2599-F0BE-998A-8449-383430B55DDF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09D17532-AD81-4939-1865-3B4589731803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3B36E301-97B0-0E3F-28FD-1F9BBAC0AEDD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1952B24E-9F2A-EE71-05F1-335E67602134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563E0CA1-672D-CE7F-AA96-F022938239F8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AD31189A-80AC-5D01-C164-2F0B2FAE37DB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3BF16E0F-4E24-AD21-CB3E-7179C7F945F8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8149C3F-4799-1B8B-06E5-A1A43BB9F830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9498EC71-E2EB-18F2-11DE-A7D487AE1045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72973637-B848-0DE3-7398-B738911FCC9F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3EF339AB-6925-6935-6FC7-53B36DDA25E2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B8609116-95C1-3C67-41F7-258C06AEA0E9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25C4B050-9A95-0E32-2B4F-B0D91C547A6B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E6AAB94D-4F36-4AA6-6C1A-883ABD564899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5F999AC4-FAB4-9EE1-63DD-332D845C6E96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45140DD4-21E1-4338-549F-BDEEA1B8C200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1915C084-09E4-84F9-396A-D3B2C0E53044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68728CCC-98C4-D111-2AF1-40243627B7B3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2B703551-7A86-BAA7-AE9B-A18DC1A936F7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6AEDBEC6-97C3-5534-8D35-95BE740D9115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1CF1CFC-3AB2-CFAE-0573-A8F7B224CF7C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7677C609-ECF6-ECAA-3807-B56E8759668B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B86582E5-70C9-1624-D70C-97B2AFB227D9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85BA427C-DFD8-0C97-207A-D0F95F16114A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FD5BD06D-B0B3-4304-4849-EE23A0A54FF4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BB1A6209-F425-3CDF-194D-795E8ADA79B4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206F5A46-0DB4-95C9-7ACA-BEF0AABE14C1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8F4671BE-B70F-8E3F-A858-BEB03B729017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5FD9F0CD-9407-9DB0-5DF5-96C866AAF66B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96C428BC-2C9B-B765-8781-A135A11D9432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15FF0B3D-E4A4-D20C-0F09-30210F62414F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658B94FC-542A-B596-73F6-DC7E338A73CE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88031DF1-0DD4-934B-D6C1-659416FBA55E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A0AB2C58-CDBA-E7B7-9CA0-F33EACCC3CBF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5184017E-D481-A0AA-C66B-B64DB2DBCBCE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AAAD4E5C-095F-86B0-1E90-E92EFF339447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FFD12298-96BD-777B-59B2-7E9332D9BD9A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E00E93C8-1875-FD00-F8EE-8C0321BCA6E4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22668573-EC21-710D-7D4B-08DEEBC855F3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7508B054-09F3-411C-0F0E-DE5E5FB27277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C3D1E994-5C8E-C5A0-904F-CC261F4C305C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E2CA50FF-321D-697B-F65E-51ECFA44A0F3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CE93D443-DCFA-3E54-E372-7C88937FC0EF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4AA2E3CA-F93D-09DF-4F37-EF9F8B94CE85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AD5B297E-B395-9A71-6883-F5E6B2087C5F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4AEB67E4-9B62-B347-1164-4514DD6EBC19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7F75FEDC-98CB-0F03-353C-0159C35C6A08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009A8910-627D-7D96-5D70-8BDBBBD4100D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8A973B3E-BEE2-6F44-FBD3-7DA95213BA2C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D184210C-E07E-4443-AEB9-DBD5B8B6B322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5366DEC7-15F3-4D04-540C-BEE526C0AA0D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9E876E9C-FB67-D131-58E9-FEB56E975CE5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73A18CB4-E863-4D08-05FE-0869DCE25D6E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227BEB58-BD38-EFD7-DE8F-7884D49A14E4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71358A29-5121-E462-C211-98B04829BA5C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411A7DC6-D62D-4AA4-AC2A-83FB769E262C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B78AAF48-5755-0928-7108-27EC7D522ADC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D547EF6E-005F-D8B8-C404-63D60C29114C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3AB44AFA-32D4-E939-6A53-A853B09FF70C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6802D304-F8A7-6832-980B-6968D43567F8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DEFC62FD-A957-5B23-3A62-E187C27990CF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E638C4FA-3572-06AB-A021-FE1CDC53B830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A5B21014-693F-4C36-2B31-CFC0DC69DCA8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C37ABBD0-B815-C831-49C2-16AA44D6C889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0A1B98F2-BED7-E142-0DBA-7C500909AC36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2B3A3033-C8C3-8C08-2E9A-0CD5ADC24CD7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D0F0CE0A-908D-1702-3BED-39A463C52287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34020F6C-E485-D7F8-24CB-527D86D9F927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19E864CB-5CC8-C48F-9D64-AB7C93454497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309EB385-4AB5-1834-8939-FC1C58A61EFF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02F69942-DAD6-F62A-CDBD-14C98B707D94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272DCAAE-9F07-A2A7-D248-CAFC781C91C1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8931234B-77E1-0F18-690F-E270A4478274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7966CDB0-4F82-F323-4065-169553FEAB3F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85A8E47C-53F6-B2C0-AA2A-39B3AE96DD28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16EC8A80-36E5-E531-9FAF-379A8B1E51CA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26B35719-1645-CD7B-9973-C7C267FE7D58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13A5B147-8B96-4241-2B74-4694464D850E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CBC6A4E8-E651-96A4-5924-1BC0C2133523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F4065AFD-9A03-97D3-B107-A4DF772FFBBC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A6FF2AB2-9A06-A29C-DA76-D474D3F02040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9BF4BF21-707D-29E6-5830-09FE6C3EF5DD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D278C67-23E2-9CDA-D7D5-950D4965C2D7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399750DE-051F-84D6-4C25-8147FD36C8A0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CEB5D367-C046-FD25-7B45-6D632B6CC166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C13F0C2C-EACA-44B0-6F33-8B4345C13B11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35DC8B52-2DA6-2B25-EE56-0395DC36EEB2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7246B992-3043-07FE-B3D8-96CC13B82BF5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4C7E21F1-7555-FE50-436C-F13F2191CE90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401AF74A-39A4-001A-4C45-9757285DEC23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6DF27811-2489-582D-5625-E4516DFD426C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EB0F89B6-55C4-9EE3-7A8F-7E9A6BFC8A3C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7BED39FF-D469-0B47-BD36-317A3A40A746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C2FA5586-6585-B65E-9CF3-9CD531DCFC3E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0EDB0C88-7D6D-977B-CD5F-A059D422F8FB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12DD5E64-432E-8E34-97E6-8BEB35C93234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F36EF3B6-0D52-8751-7D7B-4FE66545DA9B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2A42F6F7-A3CE-DBD0-B3AF-4D42F6577DD2}"/>
              </a:ext>
            </a:extLst>
          </p:cNvPr>
          <p:cNvCxnSpPr/>
          <p:nvPr/>
        </p:nvCxnSpPr>
        <p:spPr>
          <a:xfrm>
            <a:off x="3448279" y="3875281"/>
            <a:ext cx="0" cy="856880"/>
          </a:xfrm>
          <a:prstGeom prst="straightConnector1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BD7CB209-DCBB-7782-AA16-C32600798BF0}"/>
              </a:ext>
            </a:extLst>
          </p:cNvPr>
          <p:cNvSpPr/>
          <p:nvPr/>
        </p:nvSpPr>
        <p:spPr>
          <a:xfrm>
            <a:off x="2915506" y="2756339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261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34B2D9F0-829D-2F90-B16C-A4B583087C4D}"/>
              </a:ext>
            </a:extLst>
          </p:cNvPr>
          <p:cNvCxnSpPr/>
          <p:nvPr/>
        </p:nvCxnSpPr>
        <p:spPr>
          <a:xfrm>
            <a:off x="2319394" y="3880453"/>
            <a:ext cx="0" cy="856880"/>
          </a:xfrm>
          <a:prstGeom prst="straightConnector1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6E335FCB-13A8-D65C-AAA7-8EA83F3B1688}"/>
              </a:ext>
            </a:extLst>
          </p:cNvPr>
          <p:cNvSpPr/>
          <p:nvPr/>
        </p:nvSpPr>
        <p:spPr>
          <a:xfrm>
            <a:off x="1750525" y="2761511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161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D5178E2-87FC-EACA-F747-7B754B41C357}"/>
              </a:ext>
            </a:extLst>
          </p:cNvPr>
          <p:cNvSpPr/>
          <p:nvPr/>
        </p:nvSpPr>
        <p:spPr>
          <a:xfrm>
            <a:off x="538242" y="2124294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61315A2-91D4-68C5-E4B1-BB927FADCD85}"/>
              </a:ext>
            </a:extLst>
          </p:cNvPr>
          <p:cNvSpPr/>
          <p:nvPr/>
        </p:nvSpPr>
        <p:spPr>
          <a:xfrm>
            <a:off x="1671703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A36A793-0D23-429E-9B19-B74E9F8048B0}"/>
              </a:ext>
            </a:extLst>
          </p:cNvPr>
          <p:cNvSpPr/>
          <p:nvPr/>
        </p:nvSpPr>
        <p:spPr>
          <a:xfrm>
            <a:off x="2783146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E973B3E-A2C8-386B-9708-F7BC7ED143CA}"/>
              </a:ext>
            </a:extLst>
          </p:cNvPr>
          <p:cNvCxnSpPr>
            <a:cxnSpLocks/>
            <a:stCxn id="10" idx="0"/>
          </p:cNvCxnSpPr>
          <p:nvPr/>
        </p:nvCxnSpPr>
        <p:spPr>
          <a:xfrm flipV="1">
            <a:off x="1098855" y="1491657"/>
            <a:ext cx="648716" cy="632637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BEAC100-3CEE-D56A-7CD3-1F892D209D02}"/>
              </a:ext>
            </a:extLst>
          </p:cNvPr>
          <p:cNvCxnSpPr>
            <a:cxnSpLocks/>
          </p:cNvCxnSpPr>
          <p:nvPr/>
        </p:nvCxnSpPr>
        <p:spPr>
          <a:xfrm flipV="1">
            <a:off x="2232316" y="1717414"/>
            <a:ext cx="0" cy="392364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85630164-F2B2-1C02-E7A3-6DA0679E7ABD}"/>
              </a:ext>
            </a:extLst>
          </p:cNvPr>
          <p:cNvCxnSpPr>
            <a:cxnSpLocks/>
          </p:cNvCxnSpPr>
          <p:nvPr/>
        </p:nvCxnSpPr>
        <p:spPr>
          <a:xfrm flipH="1" flipV="1">
            <a:off x="2631347" y="1491657"/>
            <a:ext cx="709247" cy="61812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DA44BE46-147E-1EED-DDD1-C2B0290E612B}"/>
              </a:ext>
            </a:extLst>
          </p:cNvPr>
          <p:cNvSpPr/>
          <p:nvPr/>
        </p:nvSpPr>
        <p:spPr>
          <a:xfrm>
            <a:off x="4651895" y="2163198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79E8B3B-62E2-E8CF-3953-28843A3A439D}"/>
              </a:ext>
            </a:extLst>
          </p:cNvPr>
          <p:cNvSpPr/>
          <p:nvPr/>
        </p:nvSpPr>
        <p:spPr>
          <a:xfrm>
            <a:off x="5764868" y="2166429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F5DF7B38-E55B-EDD5-068B-CE64C19FE40E}"/>
              </a:ext>
            </a:extLst>
          </p:cNvPr>
          <p:cNvSpPr/>
          <p:nvPr/>
        </p:nvSpPr>
        <p:spPr>
          <a:xfrm>
            <a:off x="6902796" y="216643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9A08606-4A45-6526-8361-991202EE2746}"/>
              </a:ext>
            </a:extLst>
          </p:cNvPr>
          <p:cNvCxnSpPr>
            <a:cxnSpLocks/>
          </p:cNvCxnSpPr>
          <p:nvPr/>
        </p:nvCxnSpPr>
        <p:spPr>
          <a:xfrm flipV="1">
            <a:off x="5179171" y="1534189"/>
            <a:ext cx="648716" cy="632637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4413BDC-4E33-303B-187C-9E376C827816}"/>
              </a:ext>
            </a:extLst>
          </p:cNvPr>
          <p:cNvCxnSpPr>
            <a:cxnSpLocks/>
          </p:cNvCxnSpPr>
          <p:nvPr/>
        </p:nvCxnSpPr>
        <p:spPr>
          <a:xfrm flipV="1">
            <a:off x="6312632" y="1759946"/>
            <a:ext cx="0" cy="392364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C5C17908-69ED-49A4-CD5E-2A3C2CCB24EA}"/>
              </a:ext>
            </a:extLst>
          </p:cNvPr>
          <p:cNvCxnSpPr>
            <a:cxnSpLocks/>
          </p:cNvCxnSpPr>
          <p:nvPr/>
        </p:nvCxnSpPr>
        <p:spPr>
          <a:xfrm flipH="1" flipV="1">
            <a:off x="6711663" y="1534189"/>
            <a:ext cx="709247" cy="618121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9C9EF7E3-363E-244F-26FE-2925C2BB519D}"/>
              </a:ext>
            </a:extLst>
          </p:cNvPr>
          <p:cNvSpPr txBox="1"/>
          <p:nvPr/>
        </p:nvSpPr>
        <p:spPr>
          <a:xfrm>
            <a:off x="729867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7496A99-708A-695F-1665-0D8B99003D6C}"/>
              </a:ext>
            </a:extLst>
          </p:cNvPr>
          <p:cNvSpPr txBox="1"/>
          <p:nvPr/>
        </p:nvSpPr>
        <p:spPr>
          <a:xfrm>
            <a:off x="1846853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8CD4BF1-FD14-448C-6273-9597CC544269}"/>
              </a:ext>
            </a:extLst>
          </p:cNvPr>
          <p:cNvSpPr txBox="1"/>
          <p:nvPr/>
        </p:nvSpPr>
        <p:spPr>
          <a:xfrm>
            <a:off x="2981419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9C2C93F-4395-4072-6DC0-AF72DE70D8E5}"/>
              </a:ext>
            </a:extLst>
          </p:cNvPr>
          <p:cNvSpPr txBox="1"/>
          <p:nvPr/>
        </p:nvSpPr>
        <p:spPr>
          <a:xfrm>
            <a:off x="4780890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4196D14-D0C7-846D-C2C5-277D780B69F5}"/>
              </a:ext>
            </a:extLst>
          </p:cNvPr>
          <p:cNvSpPr txBox="1"/>
          <p:nvPr/>
        </p:nvSpPr>
        <p:spPr>
          <a:xfrm>
            <a:off x="5945238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9468C4E-1A57-4755-79B5-D7F2FD66CFFB}"/>
              </a:ext>
            </a:extLst>
          </p:cNvPr>
          <p:cNvSpPr txBox="1"/>
          <p:nvPr/>
        </p:nvSpPr>
        <p:spPr>
          <a:xfrm>
            <a:off x="7079804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</p:spTree>
    <p:extLst>
      <p:ext uri="{BB962C8B-B14F-4D97-AF65-F5344CB8AC3E}">
        <p14:creationId xmlns:p14="http://schemas.microsoft.com/office/powerpoint/2010/main" val="36497773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7.40741E-7 L -0.01002 -0.3131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8" y="-156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4.81481E-6 L 0.22773 -0.31226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380" y="-156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repeatCount="indefinite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8" grpId="0" animBg="1"/>
      <p:bldP spid="10" grpId="0" animBg="1"/>
      <p:bldP spid="10" grpId="1" animBg="1"/>
      <p:bldP spid="11" grpId="0" animBg="1"/>
      <p:bldP spid="15" grpId="0" animBg="1"/>
      <p:bldP spid="30" grpId="0" animBg="1"/>
      <p:bldP spid="30" grpId="1" animBg="1"/>
      <p:bldP spid="32" grpId="0" animBg="1"/>
      <p:bldP spid="33" grpId="0" animBg="1"/>
      <p:bldP spid="2" grpId="0"/>
      <p:bldP spid="3" grpId="0"/>
      <p:bldP spid="4" grpId="0"/>
      <p:bldP spid="5" grpId="0"/>
      <p:bldP spid="6" grpId="0"/>
      <p:bldP spid="9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CD07F9-085A-0BBB-A83C-224E8475BF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6EDB7439-4CDC-1518-9781-C419852CEFBE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FC9D6C8-46E1-880A-9DA5-A4808EA73100}"/>
              </a:ext>
            </a:extLst>
          </p:cNvPr>
          <p:cNvSpPr txBox="1"/>
          <p:nvPr/>
        </p:nvSpPr>
        <p:spPr>
          <a:xfrm>
            <a:off x="7157505" y="1383582"/>
            <a:ext cx="3991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same? What is different?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0C5E868-30B8-2353-A1A2-45C48482F69C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4B444F2-E60A-6C37-BC8D-35E2EB24DBEF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340B842-BBE6-1E53-69CC-C0A4CD13E113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C6C04EFE-E5FC-3C51-EF9A-4667D038EDB1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9CA028DA-8F3B-172C-76EC-746A3495DB1A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32FF6D42-4E66-FF31-C323-69856EF7F6A6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57B7CB01-D347-523B-953B-DDD50905CD97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E76E1365-D9A4-353B-5827-BE8746E79303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86C58604-A7E7-0F43-9101-50665DAAEA94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C20F03B5-7EA2-8EC5-AC6C-77975F3D0B41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587A14E1-8CA7-FE42-4ECA-64DE17BF1C36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B36919EC-726F-DC2C-D8CB-4DC3EE47B53F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FC7C0F74-D826-ACCA-C7DD-F9CB93666BD0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E628EFB6-4E62-569C-9B2B-FCEE9C4A1F76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30D42CA4-B715-F8FF-C885-FA9E0148389A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1753F2D-CE08-E7C1-EB0A-573E52BF992A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EE394A9A-58A6-7EEA-524C-00C7F769397B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F6329E5C-8534-128E-2E11-90C59CAC22CB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437B32C0-D7C3-C0DA-E94E-3319CDFBE077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12434276-E374-652F-1622-A2C029ABE379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0E29EB8F-6CF2-54D0-FC9D-B6C15A488EEE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5C6144E9-78B6-6F9E-525D-BB9DF22E4D51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3BE55BE2-13FD-BBB8-0574-F48DE4C59EB6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E9206EEB-D7D3-4775-74FD-C6BE7EEDAD37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A8D386AC-7178-FFE0-3395-37FF2D7F3896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F21B1675-63AD-A8CA-224B-4C65F84AAFD3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1D7AB0D-E4F3-CBFA-7D98-337C1967BFF2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692CFE47-7536-3C02-2606-61B704E3711C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48577368-8665-4644-98C6-F4133792052A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6A657F27-A985-9926-0BF5-25C34CAFD95F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702E135B-3B74-1615-DFD6-CA63076811C8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927E7AC-DCEC-5049-9B38-A97E1EAD2ED1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BD8F9B02-4542-B615-916D-DC521EBDE1E7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255EC776-7DDA-14E8-7779-9A13EEF265D1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1E7F7B5-73C3-A3CA-6629-2E7E806569FE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EB302BDA-FEF5-644A-6B44-84FDC5F1FB8F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10956985-C411-0531-B96E-9ACEB2033FD7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D1707767-677E-1A7B-6C5E-4A8B44BA97D3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DD4D9D05-EFA0-67BA-A5AA-0B069B158502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72AE9E4D-44A3-E5F6-4CD7-87010BC25346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207AD4E2-3C57-73CA-BBC3-4AE9879182F3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623F8A96-699B-EE4D-2A02-2B2AE83D6C87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D14E860D-4412-3E2D-5F47-7355C23FF51A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D7F83857-6CF4-957A-C8D0-6BB66514787F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9F0EDC99-BAA8-7064-9044-A2166F64732B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BE46C0A7-2067-37A7-BCCB-F975DA650D53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4974F94D-6C33-BE1B-63A5-A7BF7864677C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F9D1B381-4CFC-F333-D542-75F5045C1425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7ADFE931-DB5C-1BC7-0C97-9AFF48693553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3B2F0118-8998-D2AF-C188-1B8F71EBF4A8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3082D707-EB17-F2D0-5CED-3A9824CE9E14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51F9866E-B6B1-B65D-2368-30A5916AFFD4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EF688BFA-E30A-2FB5-54F4-42169F792B31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D06AE5B6-AB60-AC9D-1EDE-ED2BD8BBF354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E0FAF694-E2CE-F8F6-003C-3B475DEEBFAB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208B92E2-BC6C-63EF-7F11-514988BA8245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9B316EFC-E538-BC2A-34E2-F150CB329711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0F192F67-D496-1E80-02E7-C1923605FAC2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B49A8EF1-AD3D-6B07-AE68-5FB3AC5D9103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4ACE01A6-198B-AD6D-F486-56E5A63FDCB3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F636A6F2-4194-DF2C-563A-E4EBD78159C8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1EB4A44D-40C8-0677-9C56-5E55302F94D6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E75246D2-C83E-0257-B4DF-7CB297914479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087EC81F-0A79-31F6-B8C6-F260BA5B3523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4A8C4182-3B22-1C07-03F0-30BEB94F5346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8C86E485-5A4A-4D5D-23E2-FB7BF58862B6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C915C225-043D-64F1-73F2-293FC2F9AF61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A6F780DF-5978-84A5-A070-B0F720B0B801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FA5FD80D-E118-F66E-A10B-2FEA2387665E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B9C6FD3A-3D46-30CD-1AF0-430A33A9139D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D0935CC5-7D37-8107-80C8-DE1EFF991170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C89CA8D8-3529-CE69-C387-8567744ACC16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2193E87A-57FA-0632-D41A-EBE02A197834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6D4A1CB8-4728-912D-6C3F-DA08430DDD57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0EBBEAE6-AFB1-BF05-18EC-59F5D2C2BE8E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37F43DF0-1E09-F185-8FA2-28ACC64915A7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72694508-5F21-0A0A-2325-A6D2C86B993C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49C14454-2DD2-A84D-AC0D-059E9EBF81CA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4C8E90E7-EEBB-45E1-3984-0A3EC80E8A5B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522D3B1-BF83-FF08-A23D-E9FC31292E05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D1A44C3D-E5C0-8EA8-6180-B85CD28A6F52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559957A5-39C9-E1EC-43B4-BFB3ED8B98E5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B36BF5BA-0272-2DEC-FF29-4AB15872F7C2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71C0E072-3F3D-F85A-AC95-BF2F89101110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C75AF63A-A9FA-3473-95AF-EB997E8A7DEB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81D42BCA-6227-248F-CB7B-F6ECACB0264D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59F63F17-4023-9478-CD56-63707E1C68C7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2662BEFB-7283-5ABD-EA01-C7897FCC16CD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D6106B8D-DB05-C8C4-146B-57D022577CFC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D6CADD49-3140-098F-2135-FCCD9462EAFD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7E7DD004-CB56-734C-7DBA-52690E99F333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E2886529-91DA-BBF4-533B-C2EC15F1CC13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2BA6F823-4DD9-368F-F89A-6058D389929C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54A577A7-206D-08AB-8EDB-B2566AD2F2A5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B6867338-9D0A-A7EB-F810-C3893730CC99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1782EF74-F47C-463B-18F6-8BB1BA7CE81C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F2209831-AB04-B45D-94EA-78E2ABA3FCE9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FCE09B7C-7E4D-67F9-E9F3-ACF427A1DF78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0A0C3A03-D157-9D90-C4B3-3A1288DDF55B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EB3AABD2-1034-2BDD-972C-32CEDFCEFB6D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1D09056A-25C7-FC5F-03EF-029CD0D7F0CE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FB169986-D609-CA70-25DC-046535EDF915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8A27C8A7-E531-E4E0-363F-7DF9E12A6804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DC0F733D-FD83-71F9-F73E-55E7A0C29A4D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21476BAA-7953-11C1-F01B-48520AD847B5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D86095B0-CCE9-EB03-5C08-60E2AA75AE7C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E4854190-74DA-4727-0F24-8A133CFB73F2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37747C9A-1291-8F61-5EEA-152EC6CA1496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41BB372A-510B-C39F-36F2-C3371099F483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13522499-F481-C663-FBB5-E6CA4E368729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E7CDCCB4-8317-F555-F5A3-A1D9F880FE35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D009200B-6BEF-A570-44FD-742D8B150359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09A275C3-B5CE-8B7F-C265-999976F75472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C695D3AB-88FD-DF42-BC20-F1727931424B}"/>
              </a:ext>
            </a:extLst>
          </p:cNvPr>
          <p:cNvCxnSpPr/>
          <p:nvPr/>
        </p:nvCxnSpPr>
        <p:spPr>
          <a:xfrm>
            <a:off x="9221441" y="3877605"/>
            <a:ext cx="0" cy="856880"/>
          </a:xfrm>
          <a:prstGeom prst="straightConnector1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D23ED161-72B5-E8FB-FFCA-634CAFD94838}"/>
              </a:ext>
            </a:extLst>
          </p:cNvPr>
          <p:cNvSpPr/>
          <p:nvPr/>
        </p:nvSpPr>
        <p:spPr>
          <a:xfrm>
            <a:off x="8688668" y="2758663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792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400C6388-1448-E6B2-04B8-5B6DD393828D}"/>
              </a:ext>
            </a:extLst>
          </p:cNvPr>
          <p:cNvCxnSpPr/>
          <p:nvPr/>
        </p:nvCxnSpPr>
        <p:spPr>
          <a:xfrm>
            <a:off x="8780165" y="3872735"/>
            <a:ext cx="0" cy="856880"/>
          </a:xfrm>
          <a:prstGeom prst="straightConnector1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6BCF617F-A155-DFC6-4DFC-9FA86F091828}"/>
              </a:ext>
            </a:extLst>
          </p:cNvPr>
          <p:cNvSpPr/>
          <p:nvPr/>
        </p:nvSpPr>
        <p:spPr>
          <a:xfrm>
            <a:off x="8211296" y="2753793"/>
            <a:ext cx="1121226" cy="1121226"/>
          </a:xfrm>
          <a:prstGeom prst="ellipse">
            <a:avLst/>
          </a:prstGeom>
          <a:solidFill>
            <a:schemeClr val="lt1">
              <a:alpha val="5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752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662F8BD2-2464-7439-88F3-E2D8D4241E7B}"/>
              </a:ext>
            </a:extLst>
          </p:cNvPr>
          <p:cNvSpPr/>
          <p:nvPr/>
        </p:nvSpPr>
        <p:spPr>
          <a:xfrm>
            <a:off x="538242" y="2124294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700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EE52F17-1083-4FC7-253E-EBCEA6AA80B0}"/>
              </a:ext>
            </a:extLst>
          </p:cNvPr>
          <p:cNvSpPr/>
          <p:nvPr/>
        </p:nvSpPr>
        <p:spPr>
          <a:xfrm>
            <a:off x="1671703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E2C7C43-B434-45A3-21A9-B00EBD9506CC}"/>
              </a:ext>
            </a:extLst>
          </p:cNvPr>
          <p:cNvSpPr/>
          <p:nvPr/>
        </p:nvSpPr>
        <p:spPr>
          <a:xfrm>
            <a:off x="2783146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F0AFF36-900A-98AA-ACB4-E06E9762AEEE}"/>
              </a:ext>
            </a:extLst>
          </p:cNvPr>
          <p:cNvCxnSpPr>
            <a:cxnSpLocks/>
            <a:stCxn id="10" idx="0"/>
          </p:cNvCxnSpPr>
          <p:nvPr/>
        </p:nvCxnSpPr>
        <p:spPr>
          <a:xfrm flipV="1">
            <a:off x="1098855" y="1491657"/>
            <a:ext cx="648716" cy="632637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E5A1F17-DCE3-9285-A585-A5B18111FC02}"/>
              </a:ext>
            </a:extLst>
          </p:cNvPr>
          <p:cNvCxnSpPr>
            <a:cxnSpLocks/>
          </p:cNvCxnSpPr>
          <p:nvPr/>
        </p:nvCxnSpPr>
        <p:spPr>
          <a:xfrm flipV="1">
            <a:off x="2232316" y="1717414"/>
            <a:ext cx="0" cy="392364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B8B355A-C7B8-3A6B-5BAA-EB3697DA980E}"/>
              </a:ext>
            </a:extLst>
          </p:cNvPr>
          <p:cNvCxnSpPr>
            <a:cxnSpLocks/>
          </p:cNvCxnSpPr>
          <p:nvPr/>
        </p:nvCxnSpPr>
        <p:spPr>
          <a:xfrm flipH="1" flipV="1">
            <a:off x="2631347" y="1491657"/>
            <a:ext cx="709247" cy="61812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6C499FAB-04EF-F041-0F8E-1A142BDEDA70}"/>
              </a:ext>
            </a:extLst>
          </p:cNvPr>
          <p:cNvSpPr/>
          <p:nvPr/>
        </p:nvSpPr>
        <p:spPr>
          <a:xfrm>
            <a:off x="4651895" y="2163198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700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187EE936-E97E-0C83-A55D-BFEB5F223875}"/>
              </a:ext>
            </a:extLst>
          </p:cNvPr>
          <p:cNvSpPr/>
          <p:nvPr/>
        </p:nvSpPr>
        <p:spPr>
          <a:xfrm>
            <a:off x="5764868" y="2166429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90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09627413-7BE0-F0D9-8123-22FCC63CE11D}"/>
              </a:ext>
            </a:extLst>
          </p:cNvPr>
          <p:cNvSpPr/>
          <p:nvPr/>
        </p:nvSpPr>
        <p:spPr>
          <a:xfrm>
            <a:off x="6902796" y="216643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B08D2B8E-12D9-AE2C-B5D7-F92AB6B84612}"/>
              </a:ext>
            </a:extLst>
          </p:cNvPr>
          <p:cNvCxnSpPr>
            <a:cxnSpLocks/>
          </p:cNvCxnSpPr>
          <p:nvPr/>
        </p:nvCxnSpPr>
        <p:spPr>
          <a:xfrm flipV="1">
            <a:off x="5179171" y="1534189"/>
            <a:ext cx="648716" cy="632637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3703023-3551-821E-7427-9B3A26BF3573}"/>
              </a:ext>
            </a:extLst>
          </p:cNvPr>
          <p:cNvCxnSpPr>
            <a:cxnSpLocks/>
          </p:cNvCxnSpPr>
          <p:nvPr/>
        </p:nvCxnSpPr>
        <p:spPr>
          <a:xfrm flipV="1">
            <a:off x="6312632" y="1759946"/>
            <a:ext cx="0" cy="392364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390819EA-25F4-751A-2156-6BB5CDD313C8}"/>
              </a:ext>
            </a:extLst>
          </p:cNvPr>
          <p:cNvCxnSpPr>
            <a:cxnSpLocks/>
          </p:cNvCxnSpPr>
          <p:nvPr/>
        </p:nvCxnSpPr>
        <p:spPr>
          <a:xfrm flipH="1" flipV="1">
            <a:off x="6711663" y="1534189"/>
            <a:ext cx="709247" cy="618121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143A8C04-267C-C127-57C7-D8A1358702B1}"/>
              </a:ext>
            </a:extLst>
          </p:cNvPr>
          <p:cNvSpPr txBox="1"/>
          <p:nvPr/>
        </p:nvSpPr>
        <p:spPr>
          <a:xfrm>
            <a:off x="729867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16E9CF7-C71C-5102-93EA-F9630115FF87}"/>
              </a:ext>
            </a:extLst>
          </p:cNvPr>
          <p:cNvSpPr txBox="1"/>
          <p:nvPr/>
        </p:nvSpPr>
        <p:spPr>
          <a:xfrm>
            <a:off x="1846853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82F0A3-A02B-12AA-AD94-9D8EBA012417}"/>
              </a:ext>
            </a:extLst>
          </p:cNvPr>
          <p:cNvSpPr txBox="1"/>
          <p:nvPr/>
        </p:nvSpPr>
        <p:spPr>
          <a:xfrm>
            <a:off x="2981419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23D1D1-74E1-EAB5-6B61-00A01A16C383}"/>
              </a:ext>
            </a:extLst>
          </p:cNvPr>
          <p:cNvSpPr txBox="1"/>
          <p:nvPr/>
        </p:nvSpPr>
        <p:spPr>
          <a:xfrm>
            <a:off x="4780890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9526E4D-6306-330C-8F2B-F1527C1032EA}"/>
              </a:ext>
            </a:extLst>
          </p:cNvPr>
          <p:cNvSpPr txBox="1"/>
          <p:nvPr/>
        </p:nvSpPr>
        <p:spPr>
          <a:xfrm>
            <a:off x="5945238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AA0893F-4250-24EB-C55F-04F212DC7911}"/>
              </a:ext>
            </a:extLst>
          </p:cNvPr>
          <p:cNvSpPr txBox="1"/>
          <p:nvPr/>
        </p:nvSpPr>
        <p:spPr>
          <a:xfrm>
            <a:off x="7079804" y="3290500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</p:spTree>
    <p:extLst>
      <p:ext uri="{BB962C8B-B14F-4D97-AF65-F5344CB8AC3E}">
        <p14:creationId xmlns:p14="http://schemas.microsoft.com/office/powerpoint/2010/main" val="16256118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3.33333E-6 L -0.53984 -0.31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92" y="-156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222E-6 L -0.2457 -0.3125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92" y="-156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repeatCount="indefinite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8" grpId="0" animBg="1"/>
      <p:bldP spid="10" grpId="0" animBg="1"/>
      <p:bldP spid="11" grpId="0" animBg="1"/>
      <p:bldP spid="11" grpId="1" animBg="1"/>
      <p:bldP spid="15" grpId="0" animBg="1"/>
      <p:bldP spid="30" grpId="0" animBg="1"/>
      <p:bldP spid="32" grpId="0" animBg="1"/>
      <p:bldP spid="32" grpId="1" animBg="1"/>
      <p:bldP spid="33" grpId="0" animBg="1"/>
      <p:bldP spid="2" grpId="0"/>
      <p:bldP spid="3" grpId="0"/>
      <p:bldP spid="4" grpId="0"/>
      <p:bldP spid="5" grpId="0"/>
      <p:bldP spid="6" grpId="0"/>
      <p:bldP spid="9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A487B5-6A26-7167-A974-01E6E2C01D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F0D87EF-D5CB-3BF5-DC2E-D50DA50345A5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A6A52FE5-47E8-5960-27FD-E6603189F2A5}"/>
              </a:ext>
            </a:extLst>
          </p:cNvPr>
          <p:cNvSpPr txBox="1"/>
          <p:nvPr/>
        </p:nvSpPr>
        <p:spPr>
          <a:xfrm>
            <a:off x="9334550" y="1362177"/>
            <a:ext cx="18599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9F9F3E1B-D19A-998F-3779-6E6A2570D06E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215137D-D63B-4831-F625-7E89E4756387}"/>
              </a:ext>
            </a:extLst>
          </p:cNvPr>
          <p:cNvSpPr txBox="1"/>
          <p:nvPr/>
        </p:nvSpPr>
        <p:spPr>
          <a:xfrm>
            <a:off x="671978" y="2130397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345 + 100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0267E35-E931-B46F-E49E-0C875FFD84D7}"/>
              </a:ext>
            </a:extLst>
          </p:cNvPr>
          <p:cNvSpPr/>
          <p:nvPr/>
        </p:nvSpPr>
        <p:spPr>
          <a:xfrm>
            <a:off x="3396343" y="2120202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C6D6C62-1806-43C6-6A81-A1CD58A70436}"/>
              </a:ext>
            </a:extLst>
          </p:cNvPr>
          <p:cNvSpPr txBox="1"/>
          <p:nvPr/>
        </p:nvSpPr>
        <p:spPr>
          <a:xfrm>
            <a:off x="671978" y="3075057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445 + 100 =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30A49A1-5CD6-F8F7-C6E4-8976D5F158FC}"/>
              </a:ext>
            </a:extLst>
          </p:cNvPr>
          <p:cNvSpPr/>
          <p:nvPr/>
        </p:nvSpPr>
        <p:spPr>
          <a:xfrm>
            <a:off x="3396343" y="3064862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977DB3D-191E-AF5E-DE02-F275BA59F0F9}"/>
              </a:ext>
            </a:extLst>
          </p:cNvPr>
          <p:cNvSpPr txBox="1"/>
          <p:nvPr/>
        </p:nvSpPr>
        <p:spPr>
          <a:xfrm>
            <a:off x="671978" y="4010935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545 + 100 =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173B0D3-6796-B82C-C436-E53476E682B0}"/>
              </a:ext>
            </a:extLst>
          </p:cNvPr>
          <p:cNvSpPr/>
          <p:nvPr/>
        </p:nvSpPr>
        <p:spPr>
          <a:xfrm>
            <a:off x="3396343" y="400074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D8CC28B-A16C-7C8E-8A9C-4C665A339228}"/>
              </a:ext>
            </a:extLst>
          </p:cNvPr>
          <p:cNvSpPr txBox="1"/>
          <p:nvPr/>
        </p:nvSpPr>
        <p:spPr>
          <a:xfrm>
            <a:off x="1578113" y="4955595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645 + 100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6F407D9-0DE9-98E2-6BA6-013864B65B9F}"/>
              </a:ext>
            </a:extLst>
          </p:cNvPr>
          <p:cNvSpPr/>
          <p:nvPr/>
        </p:nvSpPr>
        <p:spPr>
          <a:xfrm>
            <a:off x="793819" y="494681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F6FD9C4-A92B-F76F-6079-B1C4DAA1BC7B}"/>
              </a:ext>
            </a:extLst>
          </p:cNvPr>
          <p:cNvSpPr txBox="1"/>
          <p:nvPr/>
        </p:nvSpPr>
        <p:spPr>
          <a:xfrm>
            <a:off x="5317661" y="2031588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345 + 10 =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07BFC8C-1CE4-463D-5C3E-8C19D6EFA010}"/>
              </a:ext>
            </a:extLst>
          </p:cNvPr>
          <p:cNvSpPr/>
          <p:nvPr/>
        </p:nvSpPr>
        <p:spPr>
          <a:xfrm>
            <a:off x="8042026" y="202139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358F430-8B3E-B07E-98E4-F989711DA7F9}"/>
              </a:ext>
            </a:extLst>
          </p:cNvPr>
          <p:cNvSpPr txBox="1"/>
          <p:nvPr/>
        </p:nvSpPr>
        <p:spPr>
          <a:xfrm>
            <a:off x="5317661" y="2976248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355 + 10 =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8D2F1DE-253E-6C6F-E19F-FB7616BD94F9}"/>
              </a:ext>
            </a:extLst>
          </p:cNvPr>
          <p:cNvSpPr/>
          <p:nvPr/>
        </p:nvSpPr>
        <p:spPr>
          <a:xfrm>
            <a:off x="8042026" y="296605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3C1CDFA-A894-7D26-A507-3A1124A5E80F}"/>
              </a:ext>
            </a:extLst>
          </p:cNvPr>
          <p:cNvSpPr txBox="1"/>
          <p:nvPr/>
        </p:nvSpPr>
        <p:spPr>
          <a:xfrm>
            <a:off x="6223796" y="3979006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365 + 10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0073A4AD-D67F-9F74-3478-E907CFE80327}"/>
              </a:ext>
            </a:extLst>
          </p:cNvPr>
          <p:cNvSpPr/>
          <p:nvPr/>
        </p:nvSpPr>
        <p:spPr>
          <a:xfrm>
            <a:off x="5439502" y="3981257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AF5373-1EC1-0B8E-3083-343CF7ABB961}"/>
              </a:ext>
            </a:extLst>
          </p:cNvPr>
          <p:cNvSpPr txBox="1"/>
          <p:nvPr/>
        </p:nvSpPr>
        <p:spPr>
          <a:xfrm>
            <a:off x="6223796" y="4856786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375 + 10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64A78B9-6792-E378-066D-5E92F25B51E1}"/>
              </a:ext>
            </a:extLst>
          </p:cNvPr>
          <p:cNvSpPr/>
          <p:nvPr/>
        </p:nvSpPr>
        <p:spPr>
          <a:xfrm>
            <a:off x="5439502" y="4848004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713963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07C501-2568-7E02-1102-801ED021B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A30284D-9B56-1F72-C556-E67E023B06EF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4B18BD54-1B92-47FE-D7AC-81ED8AE125D4}"/>
              </a:ext>
            </a:extLst>
          </p:cNvPr>
          <p:cNvSpPr txBox="1"/>
          <p:nvPr/>
        </p:nvSpPr>
        <p:spPr>
          <a:xfrm>
            <a:off x="9334550" y="1362177"/>
            <a:ext cx="18599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E5F6A171-57A1-2242-999E-3F2C5765A38E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A82FC193-55FC-2850-72C4-1E5E8A679117}"/>
              </a:ext>
            </a:extLst>
          </p:cNvPr>
          <p:cNvSpPr txBox="1"/>
          <p:nvPr/>
        </p:nvSpPr>
        <p:spPr>
          <a:xfrm>
            <a:off x="671978" y="2130397"/>
            <a:ext cx="25907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345 - 100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33E93AE-4777-4273-DA8A-CD05AD217C1D}"/>
              </a:ext>
            </a:extLst>
          </p:cNvPr>
          <p:cNvSpPr/>
          <p:nvPr/>
        </p:nvSpPr>
        <p:spPr>
          <a:xfrm>
            <a:off x="3396343" y="2120202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0983ADC-4301-3E76-3961-5CDC68285B48}"/>
              </a:ext>
            </a:extLst>
          </p:cNvPr>
          <p:cNvSpPr txBox="1"/>
          <p:nvPr/>
        </p:nvSpPr>
        <p:spPr>
          <a:xfrm>
            <a:off x="671978" y="3075057"/>
            <a:ext cx="25907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445 - 100 =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BCA71EA-5820-44CF-C979-FA326FDD22D5}"/>
              </a:ext>
            </a:extLst>
          </p:cNvPr>
          <p:cNvSpPr/>
          <p:nvPr/>
        </p:nvSpPr>
        <p:spPr>
          <a:xfrm>
            <a:off x="3396343" y="3064862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49826-73A2-92C7-9757-135F670D0B04}"/>
              </a:ext>
            </a:extLst>
          </p:cNvPr>
          <p:cNvSpPr txBox="1"/>
          <p:nvPr/>
        </p:nvSpPr>
        <p:spPr>
          <a:xfrm>
            <a:off x="671978" y="4010935"/>
            <a:ext cx="25907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545 - 100 =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761BDE-AC27-C1A9-8FA8-EF54F5149CC4}"/>
              </a:ext>
            </a:extLst>
          </p:cNvPr>
          <p:cNvSpPr/>
          <p:nvPr/>
        </p:nvSpPr>
        <p:spPr>
          <a:xfrm>
            <a:off x="3396343" y="400074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D84E633-19CC-CC31-64D1-AE3ECDE22F6A}"/>
              </a:ext>
            </a:extLst>
          </p:cNvPr>
          <p:cNvSpPr txBox="1"/>
          <p:nvPr/>
        </p:nvSpPr>
        <p:spPr>
          <a:xfrm>
            <a:off x="1578113" y="4955595"/>
            <a:ext cx="25907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645 - 100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55BED07-0F3F-9344-D33A-5C2B445F83F1}"/>
              </a:ext>
            </a:extLst>
          </p:cNvPr>
          <p:cNvSpPr/>
          <p:nvPr/>
        </p:nvSpPr>
        <p:spPr>
          <a:xfrm>
            <a:off x="793819" y="494681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08E41C8-E4F1-EF46-1D9E-C1FEC37AEE19}"/>
              </a:ext>
            </a:extLst>
          </p:cNvPr>
          <p:cNvSpPr txBox="1"/>
          <p:nvPr/>
        </p:nvSpPr>
        <p:spPr>
          <a:xfrm>
            <a:off x="5317661" y="2031588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345 - 10 =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F16B2D9-6D13-810E-E146-A2BD132B10A0}"/>
              </a:ext>
            </a:extLst>
          </p:cNvPr>
          <p:cNvSpPr/>
          <p:nvPr/>
        </p:nvSpPr>
        <p:spPr>
          <a:xfrm>
            <a:off x="8042026" y="202139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01A2EAF-257A-5E5F-B1E3-F813640F8D55}"/>
              </a:ext>
            </a:extLst>
          </p:cNvPr>
          <p:cNvSpPr txBox="1"/>
          <p:nvPr/>
        </p:nvSpPr>
        <p:spPr>
          <a:xfrm>
            <a:off x="5317661" y="2976248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355 - 10 =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7056684-E735-70BE-B658-822BEFE995B7}"/>
              </a:ext>
            </a:extLst>
          </p:cNvPr>
          <p:cNvSpPr/>
          <p:nvPr/>
        </p:nvSpPr>
        <p:spPr>
          <a:xfrm>
            <a:off x="8042026" y="296605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BEE7B65-C4FE-09FF-DE4A-144F46D3627D}"/>
              </a:ext>
            </a:extLst>
          </p:cNvPr>
          <p:cNvSpPr txBox="1"/>
          <p:nvPr/>
        </p:nvSpPr>
        <p:spPr>
          <a:xfrm>
            <a:off x="6223796" y="3979006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365 - 10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2CB660BD-01FC-11E2-FC47-1F58A9241B86}"/>
              </a:ext>
            </a:extLst>
          </p:cNvPr>
          <p:cNvSpPr/>
          <p:nvPr/>
        </p:nvSpPr>
        <p:spPr>
          <a:xfrm>
            <a:off x="5439502" y="3981257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7B25C24-E1D3-F16B-4105-91A2D1C9E5EC}"/>
              </a:ext>
            </a:extLst>
          </p:cNvPr>
          <p:cNvSpPr txBox="1"/>
          <p:nvPr/>
        </p:nvSpPr>
        <p:spPr>
          <a:xfrm>
            <a:off x="6223796" y="4856786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375 - 10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28357A74-FD25-3376-1E6C-AAD116D2916D}"/>
              </a:ext>
            </a:extLst>
          </p:cNvPr>
          <p:cNvSpPr/>
          <p:nvPr/>
        </p:nvSpPr>
        <p:spPr>
          <a:xfrm>
            <a:off x="5439502" y="4848004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409266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D2618B-366E-8EF5-AFFD-C2BBFE39A4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DCF3CA8-3028-D1CA-0770-6CF8C99E28AB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EE72AE-E42B-7BE3-5EE1-D144EF88D24D}"/>
              </a:ext>
            </a:extLst>
          </p:cNvPr>
          <p:cNvSpPr txBox="1"/>
          <p:nvPr/>
        </p:nvSpPr>
        <p:spPr>
          <a:xfrm>
            <a:off x="7157505" y="1383582"/>
            <a:ext cx="3991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same? What is different?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DA5D5C5-6D3E-E9B1-960C-1E7942D1D921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B01888B4-8630-4A11-2DFC-09FA8D9E5202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3D39536-7D61-EC0E-DF94-43456655499B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67C7A023-0474-36C1-1113-A196AD44FD0D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8C07F921-7AF0-685F-0D41-F7BD7D6F3F44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764B97AD-9B76-58CB-F2F1-B9A63CEBB252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C829F3FF-3AB0-496E-1B7B-F34206554E8B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F9AA742B-89E9-2995-0727-174518D3FC9D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88F9AD40-B0B0-6570-0ADF-56CCFCFD249E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76618F4D-1B86-66EC-CA52-B064869DC6A4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63AC40AE-5F4B-A1BB-949D-91246AC5B827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EA7EA1F7-BBF3-8449-F15F-87C2916C8A7D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267BDB8F-57CD-1170-D3FB-A3F705B0A85F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2C631CA5-2A8A-F82D-06C1-8B0D96674473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E44AF074-5445-EDD3-6087-6A8ACD797832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32AC0DD1-B421-5C67-376E-600ED441F87A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FC762705-9A32-DE20-9935-1055081AD0E7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DBB4B47-C0BA-0228-90A5-7901FD17F5A1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A79F2F0-29FD-3B54-A0C5-F4F5EF04E5DB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4949341E-DF50-F62B-2340-5F597BF8654E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FE4618A5-9FCD-538E-8F3C-44F96622B633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76FAE502-071B-B282-DC55-5CD5ABFAADC6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F1E57555-DB1C-1F1D-13C6-6C54030D0701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82CCAAF3-C85D-8E51-7A71-6F6D848A4918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C85AA317-02B1-D64B-30E8-279F4B1A6712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3DF9B272-E5DE-D546-7DD8-97D1C3190866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028AE045-D63C-A813-A1D5-DC65B9E82645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BCF50E6-7C18-19B5-F80F-CD32463B8BBC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47E4CAA4-8D17-CBC2-3CDC-DAA55F2D72B9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5486FCDC-EEBB-4743-67BB-338B5D88BF0A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87194BC5-83A4-269A-F952-11FF59DEA5B3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B2B78DB1-10C9-3C7E-D5E2-6549778B307C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71797466-8D58-4A4A-2B4D-D47BC77EB6C0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CD86F1FF-DAF6-7321-9207-2C5D11EC4F31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FBEEAA1C-35B2-B2F6-0565-0EF58503D8F4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F56A418F-E890-00E4-FB4A-3EC217CED286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8CA56C46-7457-BF2B-A0FB-A538BDFD8BFD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4742C439-614D-407F-E1B3-EAB92DF80586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51C61863-7D00-7213-8AAB-E504C0DF670E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E9353D03-EA22-223A-EF80-73781AFD1B1C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E991DDCA-C516-C151-19A7-CCD03D80465C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488563B8-195B-AE9E-B475-F9DA588C579A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99CF5E1D-244A-10A0-84C2-A31791B2FB70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4147877D-ABEF-805E-50D8-F7A1432C45FF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0B21D28A-496A-9DFA-E9AD-2F5476136FF1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7CFE6C88-32BF-35B9-1961-77E89EBF321E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A0B60F94-A23B-5444-072B-3E9444210402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EC8C5672-4A41-4487-E6C3-04D16F1B12E1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5F378321-7B38-C383-FA66-D8C0BD366429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5579C4F0-202A-2870-0251-2F40D2C7A0EF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D82DE6E9-EF84-F322-803D-0E7AC93DA7C4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396A8F6A-52D8-58B7-B14B-E12D73B0C74C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E2ED6DC5-1696-B036-A9C2-E1532DE6E213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4486FE78-AC66-1308-359E-1E8C61AC2C26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E74BC388-A6A6-4B74-40A1-E51B7E0E0F8B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8D084496-97A1-BE0C-264A-2FE92FD91D0C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34143ED0-2D18-DF02-DC01-436A305770A8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CB3388E0-B07F-3A4E-86AD-266A92AC4E01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9F8759C3-6C46-B61F-4FDD-39DF1ECCC30E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8A6CA52F-13A6-40E9-709C-16A9BF69E340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DAF08681-DF9A-3AE0-1AE4-A226C846BDAB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887DA230-E705-0180-D7A6-7C22CF6803EC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5BA3DB56-B0A1-882F-99B6-9AEADB80509B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4DDBD48E-D560-B4C9-7CA7-4052929E05DB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B9BDF4D2-96C6-38AC-CD3A-E87D094E4095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5C7EFC60-325B-D269-5384-E4FB9EC44898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949487F3-84B6-7E66-FE7D-E17F49D7AA51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EDD3E793-493D-A08B-89D4-C0AECFEB95CC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F8153E2A-B278-1940-FF3C-A84B3DBED438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E9419B4E-7774-F720-B6AE-788702D57A55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7255542F-F521-E915-9D54-284669A89580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008B30F4-F795-3364-8493-69B73F969D1C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0912FD6F-39CD-579F-3885-81FD1DDCA9CC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097F35AA-89FD-0D79-B07B-93097BC268E4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BBCF9272-3609-56E9-87CF-3772388AD522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1BEE609D-C584-E247-A84B-678224D18793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1EE3861A-FC8D-120E-B5AB-791053F34F14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1EBDB9E3-0024-E335-3A9B-724D4B8E71C6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5E27E87B-88FE-3CF4-9B0A-AEEDF04D6406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4A1CCDCB-4B40-D40D-A410-3A5183A056E9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CF10BAC-CA26-39A9-35FC-BEB96573D165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36CD5E42-B058-A3B1-8A26-8E306CBE9B99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2F533E73-6449-E894-D453-FAA964EDF487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8B8E5E1C-9551-8124-DE0F-7D5CF5F065DE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91FE85DD-DA4D-C49B-0DCB-5CD6739266CC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AA0BF950-0ED7-C87C-BA7E-81C806557D26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EE043218-5523-EFB4-DD95-B88D2C4B080F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528244B5-E83D-4809-31F8-F8ADC69D03C1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C1E4ECB6-D047-6156-313E-3095DA079F16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2D8462A7-8256-D514-61A9-75E94213F0FE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D2B28D7F-3A93-1D67-FBB8-EB67745A5D5C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7003C8EB-E33E-4FAF-C7F6-1A365F01EB9D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CC837A1C-C051-4EF9-4052-A71FB039DC54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B2148DE2-16B2-F810-86B9-B0905AF043A0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96A30EBD-4CC7-63C4-BDF1-9F8365EB6CC6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A8A7C237-F1D9-BD73-FFB9-5D8DE55A6618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9F9D58EE-13A4-68F1-15A1-C83E7331E8D0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32BBD9BE-4802-910E-26B5-A5EB8A12A7D6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151ADF67-9F8F-B669-BCFB-8600557026B0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253C4F15-2607-8B15-B450-3266E4DFF1EE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7F63B7A6-F4FA-455C-F53B-2B71535B20A7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D3E6BFA9-6935-D330-2C4B-3FC8D529134C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1953E199-4E0E-14FB-0CCE-7BE1A36B5DE6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912492B9-8C30-0941-A1AB-2D6230AA7A51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CE164ECE-D7E6-2746-67CD-E1DFDF6D70C2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BE2B048A-F2C1-93B5-3345-44BDBEF4E188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63C62C9D-1727-E96C-B914-43C7E0E0581B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11E4CA46-6CDD-D710-204E-9485FE2E67CA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02C349A3-0C19-634C-EF6B-D1D48EFBB115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07E85FA5-7E85-A830-A9B7-CFA9281C748E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1F6E82EA-1E4B-B27F-38A7-0D248AEDC77E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BE0ABCF3-652B-E751-46FB-319FD70573CC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ADBCDBA6-6615-F422-8E9B-A8D27AAB21BF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9AB1BA88-0906-5E8B-4D10-5C96020A0310}"/>
              </a:ext>
            </a:extLst>
          </p:cNvPr>
          <p:cNvSpPr/>
          <p:nvPr/>
        </p:nvSpPr>
        <p:spPr>
          <a:xfrm>
            <a:off x="3464257" y="2853982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A8CA5CDA-A430-7CE0-6658-390E4357938C}"/>
              </a:ext>
            </a:extLst>
          </p:cNvPr>
          <p:cNvSpPr/>
          <p:nvPr/>
        </p:nvSpPr>
        <p:spPr>
          <a:xfrm>
            <a:off x="4577230" y="2857213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99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47B6D8F-AA1F-AFD1-2816-E874346ECC89}"/>
              </a:ext>
            </a:extLst>
          </p:cNvPr>
          <p:cNvCxnSpPr>
            <a:cxnSpLocks/>
            <a:stCxn id="30" idx="0"/>
            <a:endCxn id="14" idx="4"/>
          </p:cNvCxnSpPr>
          <p:nvPr/>
        </p:nvCxnSpPr>
        <p:spPr>
          <a:xfrm flipV="1">
            <a:off x="4024870" y="2611258"/>
            <a:ext cx="587464" cy="242724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F60FFD61-6E56-7C51-D03F-150012A5ED4B}"/>
              </a:ext>
            </a:extLst>
          </p:cNvPr>
          <p:cNvCxnSpPr>
            <a:cxnSpLocks/>
            <a:stCxn id="32" idx="0"/>
            <a:endCxn id="14" idx="4"/>
          </p:cNvCxnSpPr>
          <p:nvPr/>
        </p:nvCxnSpPr>
        <p:spPr>
          <a:xfrm flipH="1" flipV="1">
            <a:off x="4612334" y="2611258"/>
            <a:ext cx="525509" cy="245955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D58A723B-A3AA-12E4-551D-60F6D0E91328}"/>
              </a:ext>
            </a:extLst>
          </p:cNvPr>
          <p:cNvSpPr txBox="1"/>
          <p:nvPr/>
        </p:nvSpPr>
        <p:spPr>
          <a:xfrm>
            <a:off x="3593252" y="3981284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CD3981F-CA19-295C-D532-09A340269AFC}"/>
              </a:ext>
            </a:extLst>
          </p:cNvPr>
          <p:cNvSpPr txBox="1"/>
          <p:nvPr/>
        </p:nvSpPr>
        <p:spPr>
          <a:xfrm>
            <a:off x="4757600" y="3981284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BABA0FC-A72C-FC99-68AB-71FB5AD04B88}"/>
              </a:ext>
            </a:extLst>
          </p:cNvPr>
          <p:cNvSpPr/>
          <p:nvPr/>
        </p:nvSpPr>
        <p:spPr>
          <a:xfrm>
            <a:off x="4051721" y="1490032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399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420FE75-349E-C014-047C-26EFEB383C8A}"/>
              </a:ext>
            </a:extLst>
          </p:cNvPr>
          <p:cNvSpPr txBox="1"/>
          <p:nvPr/>
        </p:nvSpPr>
        <p:spPr>
          <a:xfrm>
            <a:off x="548527" y="1137714"/>
            <a:ext cx="3068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399 + 1 = 400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2DD3770C-797F-42F2-7B55-FA431589BDAF}"/>
              </a:ext>
            </a:extLst>
          </p:cNvPr>
          <p:cNvSpPr/>
          <p:nvPr/>
        </p:nvSpPr>
        <p:spPr>
          <a:xfrm>
            <a:off x="5167411" y="148939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852C88C1-67D0-7494-7325-2E48A944DE6A}"/>
              </a:ext>
            </a:extLst>
          </p:cNvPr>
          <p:cNvCxnSpPr>
            <a:cxnSpLocks/>
            <a:stCxn id="29" idx="0"/>
            <a:endCxn id="42" idx="4"/>
          </p:cNvCxnSpPr>
          <p:nvPr/>
        </p:nvCxnSpPr>
        <p:spPr>
          <a:xfrm flipH="1" flipV="1">
            <a:off x="5185602" y="1318580"/>
            <a:ext cx="542422" cy="170816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2E1F50B7-72B2-CDC0-ACB3-C7911333F35A}"/>
              </a:ext>
            </a:extLst>
          </p:cNvPr>
          <p:cNvSpPr/>
          <p:nvPr/>
        </p:nvSpPr>
        <p:spPr>
          <a:xfrm>
            <a:off x="4624989" y="197354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400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8E6AF381-E264-3E73-6D4C-5ECEE9E8E2BA}"/>
              </a:ext>
            </a:extLst>
          </p:cNvPr>
          <p:cNvCxnSpPr>
            <a:cxnSpLocks/>
            <a:stCxn id="14" idx="0"/>
            <a:endCxn id="42" idx="4"/>
          </p:cNvCxnSpPr>
          <p:nvPr/>
        </p:nvCxnSpPr>
        <p:spPr>
          <a:xfrm flipV="1">
            <a:off x="4612334" y="1318580"/>
            <a:ext cx="573268" cy="171452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890509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2" grpId="0" animBg="1"/>
      <p:bldP spid="5" grpId="0"/>
      <p:bldP spid="6" grpId="0"/>
      <p:bldP spid="14" grpId="0" animBg="1"/>
      <p:bldP spid="24" grpId="0"/>
      <p:bldP spid="29" grpId="0" animBg="1"/>
      <p:bldP spid="42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12A81A-74BD-32DB-FC9D-F35BEF3D6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ADE0CAF-88D1-A07B-9D5E-6C3732EF6A72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BE6BAAE-B8F5-8AF4-97AB-8E04931202EA}"/>
              </a:ext>
            </a:extLst>
          </p:cNvPr>
          <p:cNvSpPr txBox="1"/>
          <p:nvPr/>
        </p:nvSpPr>
        <p:spPr>
          <a:xfrm>
            <a:off x="7157505" y="1383582"/>
            <a:ext cx="3991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same? What is different?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D8B839E-DCFB-5B8F-EE1A-F805B0FEB31F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D744A57-CC5B-F62C-6D84-CE52BE6970B9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27ABC02-AF99-CABF-0CE7-4667EA5E5A80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233FD4F9-E67B-8F70-7F84-2DE2B5939573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A910F58B-A4F5-46A8-CB0F-3C2EAF271FAD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A3E458A4-9607-771D-C8DA-1BE0631A2723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FBCD1E2A-E673-64C5-C46D-DC5A5E552282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5AD6E58E-EB0B-219B-91CD-F926323F98A0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FAF90AA2-CB14-8A5A-0A42-2A8CAFF2D23B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6008BB26-E8CF-C358-5709-1A4DB2FD9F4C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3232C5B4-D3C2-4B4A-1D31-A84F356A8E9A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C3B17B64-8483-3A7E-1F38-8D79D727023E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8E13900-72E0-B58D-6085-73C991CBAB47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60D31FD-21B6-05CF-4CE2-19006758478C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8B63CA03-9C78-6A7F-D4E2-EFADD0C67E0F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8F8F4490-7F62-A769-6E66-BC9C09B4F875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1FF0D597-B484-8FA6-5B5D-32E7C67B6FBB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0F0568BC-FAED-D03C-F957-859C95D86BD9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A8E630C-53C1-F5A0-CC6A-35AD187DE826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76961535-F3D2-9EEF-B40E-3DA003782280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FC3624CA-80AD-FD3C-4B89-8C65F9BBE65C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1DC35A65-CC1C-6E82-094F-915ECEB5C636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B0C520D5-2403-C3B5-E001-0BF389E5FF41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8B9AB258-036C-3D92-98D6-C03435E27C97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C0AED325-97B5-5D3C-DE56-92DC2ADBBDB8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E7A5A56B-E32E-EFAB-3D7F-597912FD40EE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25348FF3-C7AA-C20D-175C-C558153ADA04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B8CA7E41-26BA-3173-4FB3-F2CDCC3A8AFA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0ACE5F61-9BD6-9618-102C-85D2076C3358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87E50B33-D2F5-A749-3D6F-35A9E2EF76C1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D01B8203-F7DD-5863-B0F3-B40C66B83848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249AD96B-2026-0CBA-4C0F-D421C1677DFB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508AC0E0-9A64-8AE0-5F4E-2A43F649FF76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F15D60C1-88F0-B265-3CF8-ED005BB83F24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9329A959-C47F-B447-D9E8-129E651C83E4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CEE185C2-1948-92BF-CAAC-8167B8DD3333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E5D031A-378B-6633-B2EB-7AB52F55A03C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38664FC9-CD29-B365-5D49-93CBA97C50C7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89C741B7-2EFD-4F2F-0943-C4D32B64E66B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D30BAA97-2FEF-AD4A-2929-58482635A53E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6BDBBA77-43F5-B26D-DB89-FC6C7157DCBD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2365F558-C8B6-E363-7EC5-D07386CAF4EF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E8988779-00F9-A8B9-0060-289EE64CF110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4E9B28E4-A460-6CAA-5145-56888B6203D0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6F81F562-3F06-15C5-C34C-97CF72EFB34B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A557DF8A-F393-C7EC-E13A-BF5615128886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2656DFF7-9824-F234-2DB3-4B4EAA9FA46B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37CEE830-2361-C320-CDA5-1216824EA989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06F5E5F7-346E-FB37-A63A-E4D5853C4237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B25A8F04-63DE-FA1B-751E-C6500446EAE3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FAEDAFCF-FB6C-DFA7-BEB2-FE8A273D6D13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8D5DE1F5-3249-D1EE-C823-032342843A98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935526E5-8BF7-6C93-8899-21826CF9EF78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F00D5912-BC08-9EB6-4C38-3C958B801763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80EC2434-A3E1-7939-8241-A1D36DBC0A2C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4045ADA3-1C30-5245-5904-01AB462107DA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9735508F-E62D-AFC5-1887-40569BD3BA3E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B198DB14-26E0-BB14-871D-F39FB50D7E6B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D69C6644-5C17-AE06-410B-D8E3433AF4A3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176A4435-E258-C242-04D1-1ABFF887A987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5D1C14C1-C2B8-45E3-0860-755D68AC9958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05B5EF48-847E-0803-01AA-8910C9AB81F9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E2E806C0-1366-E9BC-A4D4-ECD9EB50F673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0D625818-7FBD-35A0-5381-ECBB76BF597F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CAA875B5-26BD-BD76-8BA5-C60601CA9611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E8C34EEF-BA64-019D-1F22-0B6450C3CD14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FE803095-D261-E16A-F0AA-0A3E0B537AA0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8CD2167E-D961-4F20-D559-DB0E5B2052EF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555E281D-22CB-F686-AFD0-3CA46DB9FE2C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AA75CC07-2D78-C4F4-3954-F571376A5422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98B2C1D8-8B2E-697E-B7F4-C480887D8BB1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939C34A7-8585-69C4-8832-F8F53C8DB012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42343CBB-AD3D-F79D-755D-E8AB4DCDA34F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A4F5B8D3-04B9-1F05-61B2-173A9B8CAC81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4332E2B1-56ED-F8BB-32FB-852C9E40E281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B2F1B727-1980-3A9B-B54A-E19C074AC6B1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878D4600-06CE-DDF4-5F31-FE0D3EA58184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04313166-22B1-1AA0-3FEB-C076BFE09EDC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2073BE02-3098-84A3-22A6-200C693700BF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E9955CC5-A161-E21E-9DFE-45ABA3D9E565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17EEC486-9FF8-7571-3408-9D4B8C57E30E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B8470F9D-39D0-13C8-D951-2DC0C0D814FB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102A8812-E9E5-EF7E-AAA7-6AED87F3F646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8186095E-5200-C1C1-14C7-7AA67E1FB08C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376872A9-1A93-A65D-6C30-87354254507F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9F424924-D803-658B-40A0-9A802119D995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A211530F-8876-AAF3-03BE-F51F94760B70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4BAD27D4-9516-2594-B620-81417A7CBFA6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EBF319EA-FB1B-7109-185E-DA416ECAB121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1AB43B30-FE2C-C1AC-25F3-D42B3112680B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C444C70E-8D11-E1F8-55E8-66741D37D8D8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97694A33-D5C7-747E-5C84-CE3C553B1B9D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2F1DA045-33A5-CFEF-FC87-2BB73B1EDDB5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B9ACAA3C-5308-435B-AF17-18B3199FA408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C2021DCF-DC34-9556-7DB9-BCFEBD693F2A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40084A59-498F-68E9-DBD2-2E8D0B048F42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680E057A-174A-8C3A-2F84-005634ADBFD3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93E3FFBF-6818-8210-9AF6-97EF83588568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743B8298-5096-6F51-ED67-2C8F6F186395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63A28222-31CE-FCF3-8BBE-AEFC8E6B2741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2CE5D24F-4E26-0447-A7DF-D8BBA3D202E2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5A1A9B95-EF3C-8A15-ADFF-E6BE5093B3BA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015FD478-A2C9-A85A-DDA2-86D778BF1394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59CEB03F-9E64-101D-B8CC-828944A04FFE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16C34D56-D3ED-AA6C-060A-C12910DFBC99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5B62EEF1-8FCE-8B03-94EC-F2C7CC8A8F0D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5BC0E5C9-A667-813E-3D55-DE603CB63234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057CC319-86EC-C090-F49F-E4B8726755DA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010BA6F8-FB49-2AA6-5866-3DD1144AA643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7159EF5C-267D-5D9C-DAB8-9715E80FC3C3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4A98E5BC-4F27-7B5B-2EB7-22FA93C20522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166014CD-EB0F-EFB9-8AF2-27335FBEB4FF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EE881AB9-71D2-5475-9FE7-8DE76FAEC48E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752E4D8C-DA36-AAD4-C1F6-B1E84FC87DD0}"/>
              </a:ext>
            </a:extLst>
          </p:cNvPr>
          <p:cNvSpPr/>
          <p:nvPr/>
        </p:nvSpPr>
        <p:spPr>
          <a:xfrm>
            <a:off x="3464257" y="2853982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501C56E7-64B6-F910-04C6-BB6D4B94505F}"/>
              </a:ext>
            </a:extLst>
          </p:cNvPr>
          <p:cNvSpPr/>
          <p:nvPr/>
        </p:nvSpPr>
        <p:spPr>
          <a:xfrm>
            <a:off x="4577230" y="2857213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99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D84E948-14E2-2035-792E-DB95E9F6A1A1}"/>
              </a:ext>
            </a:extLst>
          </p:cNvPr>
          <p:cNvCxnSpPr>
            <a:cxnSpLocks/>
            <a:stCxn id="30" idx="0"/>
            <a:endCxn id="14" idx="4"/>
          </p:cNvCxnSpPr>
          <p:nvPr/>
        </p:nvCxnSpPr>
        <p:spPr>
          <a:xfrm flipV="1">
            <a:off x="4024870" y="2611258"/>
            <a:ext cx="587464" cy="242724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AB23C0A-9F36-D4B3-AB33-81DAFF208AD2}"/>
              </a:ext>
            </a:extLst>
          </p:cNvPr>
          <p:cNvCxnSpPr>
            <a:cxnSpLocks/>
            <a:stCxn id="32" idx="0"/>
            <a:endCxn id="14" idx="4"/>
          </p:cNvCxnSpPr>
          <p:nvPr/>
        </p:nvCxnSpPr>
        <p:spPr>
          <a:xfrm flipH="1" flipV="1">
            <a:off x="4612334" y="2611258"/>
            <a:ext cx="525509" cy="245955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EB426199-ECC0-E105-74B9-CB9765BCFCB1}"/>
              </a:ext>
            </a:extLst>
          </p:cNvPr>
          <p:cNvSpPr txBox="1"/>
          <p:nvPr/>
        </p:nvSpPr>
        <p:spPr>
          <a:xfrm>
            <a:off x="3593252" y="3981284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0F08383-E3CF-2A9C-260F-62FAD76765F4}"/>
              </a:ext>
            </a:extLst>
          </p:cNvPr>
          <p:cNvSpPr txBox="1"/>
          <p:nvPr/>
        </p:nvSpPr>
        <p:spPr>
          <a:xfrm>
            <a:off x="4757600" y="3981284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759FD70-C22F-3E37-DB98-7A0147FD790D}"/>
              </a:ext>
            </a:extLst>
          </p:cNvPr>
          <p:cNvSpPr/>
          <p:nvPr/>
        </p:nvSpPr>
        <p:spPr>
          <a:xfrm>
            <a:off x="4051721" y="1490032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299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FE703EE-992B-1006-2978-711971394A97}"/>
              </a:ext>
            </a:extLst>
          </p:cNvPr>
          <p:cNvSpPr txBox="1"/>
          <p:nvPr/>
        </p:nvSpPr>
        <p:spPr>
          <a:xfrm>
            <a:off x="548527" y="1137714"/>
            <a:ext cx="3068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299 + 1 = 300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2B202A3B-49C0-DD38-2687-9C117213B4F3}"/>
              </a:ext>
            </a:extLst>
          </p:cNvPr>
          <p:cNvSpPr/>
          <p:nvPr/>
        </p:nvSpPr>
        <p:spPr>
          <a:xfrm>
            <a:off x="5167411" y="148939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15D3A875-5D05-E305-365E-F984514DA4A5}"/>
              </a:ext>
            </a:extLst>
          </p:cNvPr>
          <p:cNvCxnSpPr>
            <a:cxnSpLocks/>
            <a:stCxn id="29" idx="0"/>
            <a:endCxn id="42" idx="4"/>
          </p:cNvCxnSpPr>
          <p:nvPr/>
        </p:nvCxnSpPr>
        <p:spPr>
          <a:xfrm flipH="1" flipV="1">
            <a:off x="5185602" y="1318580"/>
            <a:ext cx="542422" cy="170816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4860119C-40E6-5712-DA07-3AEADDF8E07F}"/>
              </a:ext>
            </a:extLst>
          </p:cNvPr>
          <p:cNvSpPr/>
          <p:nvPr/>
        </p:nvSpPr>
        <p:spPr>
          <a:xfrm>
            <a:off x="4624989" y="197354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300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A48EEF33-B51A-B3A2-9410-C57DFF7F48E4}"/>
              </a:ext>
            </a:extLst>
          </p:cNvPr>
          <p:cNvCxnSpPr>
            <a:cxnSpLocks/>
            <a:stCxn id="14" idx="0"/>
            <a:endCxn id="42" idx="4"/>
          </p:cNvCxnSpPr>
          <p:nvPr/>
        </p:nvCxnSpPr>
        <p:spPr>
          <a:xfrm flipV="1">
            <a:off x="4612334" y="1318580"/>
            <a:ext cx="573268" cy="171452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788218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2" grpId="0" animBg="1"/>
      <p:bldP spid="5" grpId="0"/>
      <p:bldP spid="6" grpId="0"/>
      <p:bldP spid="14" grpId="0" animBg="1"/>
      <p:bldP spid="24" grpId="0"/>
      <p:bldP spid="29" grpId="0" animBg="1"/>
      <p:bldP spid="42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A4BB8A-BE6E-5BF9-9F08-BD1A5444CC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9F5BF3F-DD12-2F47-5937-31291A1F2CD8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8766AF6-5C24-0F8B-C0EB-79FCB21BD1E1}"/>
              </a:ext>
            </a:extLst>
          </p:cNvPr>
          <p:cNvSpPr txBox="1"/>
          <p:nvPr/>
        </p:nvSpPr>
        <p:spPr>
          <a:xfrm>
            <a:off x="7157505" y="1383582"/>
            <a:ext cx="39910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same? What is different?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E01ED82-C1F1-D4F0-8DCC-2B074DB78234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CD6AC14-4F96-AA0C-C4EB-1CF9D8D3CA82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61BBF35-E15B-97E8-5614-7C2270E630BD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E23A0156-804B-9CBE-05FD-080872EFD4DA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04A1B6CE-FCF1-E68B-E9C8-3FDFA22DD805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E04615FE-CC80-4B51-F8CA-0FEBDE973577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DA7672E9-0DCE-8A38-F885-730536FC046B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0B31A2B5-33EE-1EF6-643E-7A360305FAF7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5A8096EB-324F-83C4-E7EA-0002F41D4BD7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5F51251E-8872-D14B-06D1-9617BFC468FB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07218131-2B10-FC99-3D2F-4E702A295BEF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58189747-9547-B513-5BA5-38D82042EB5D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067D96FC-8BDB-23B3-C35C-4458E2584EE2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482B5E0-73C5-767E-4477-5F173AF1146E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4C7B1F33-A514-EFC2-6D4D-5EFE97B2C44D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DA3576BF-BD4C-4CF6-971C-B028A95F1126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5BA5AEA0-1F25-9D63-8971-E65253577AC3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28A2B24-D55C-6448-6280-FE3CEBE8A9B2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393E9D93-D9EC-3668-F11F-E356D8AAC5AA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61867B6E-83FF-16AF-19FB-CB8CCF9E9385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1E61AE78-867F-C0C2-529C-971F140B3B71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58FA2CD9-C16A-58E6-D53C-3B35B791D39C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C5FEC497-4491-F6D0-1BE1-84CB42A7EAF4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EBA83824-8DDE-43C4-2B01-471A482BD0B9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B39F020F-D902-545E-0258-C2A12EFA6CA2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CFC53E86-4311-A463-CE77-D4724F7816EA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A06D60AF-1913-41AB-82DC-7F3E9DFD87FA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854FBF59-F85C-E291-E1DF-1D9BBFB0C9BF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CEE717A8-07AA-DA9C-2406-4794DCEE2830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59D7AEFF-0E16-5F1B-24D0-C61858B15587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B0036FFA-D8BF-5BCE-6A13-DF83428C06A2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3C2B3313-983B-2ED5-49FD-373B840B05D9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F9C158F3-1F6F-2304-4197-21EDEAA74E8E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B3C16320-2D9A-3B3D-1A9B-9DC19FD49C2B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7EFA143-810F-0963-02A2-F7CB85D8609C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F655F133-CA71-5D30-28A8-2C026A694BFF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FCF6B1C7-A97A-E9A4-3538-ADB3C6B2FC1C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B508C37D-9E0E-69EF-30AD-C4A2198EDDBF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612ABE2E-A30F-1436-A34E-BA439EAF7109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F6DD42C3-7D20-DBD0-6A7C-83DE55367FC9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7EE4C5C0-0649-BA8A-4F36-E995BD781DAB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C89B61FC-03A0-D559-B264-8E1B8B5839E5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A0062CA2-CD6E-CE71-FC14-03B98E74AB0F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5FFC7204-E841-B2D3-0DE0-270097BB0BE9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2F7A5329-2B8A-D109-AC5E-B40BFF73CEB9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F504691A-65F6-0D3F-3208-B7D60F2F816D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85EC0165-14FC-746F-0543-7EF0D4844DB4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AA27464C-E5C1-9C2F-9FBE-E9385E7CEF22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E4891494-9A3A-6517-0B30-AC06578AC615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DB0578D2-7EDC-2256-F602-A7EA6AE1064A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1E5A2ADF-D1C2-7846-FF3A-DC160C2E8854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230406AF-56AF-E430-F2AE-F2AD7DD42E64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D3BB54EE-2BD5-D164-7C98-92C0519A6BE3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51DDCD32-859B-B28C-3781-BFA1E5DA44A6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121943F3-6486-453E-8AC0-E45ED02E7B1D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54F343F6-A565-CACB-5B6C-E4472E4F515B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C836BB9C-8191-B3EA-4BEC-24CEA818A5B6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1A496C35-A784-BD3E-DA55-584738E599F9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595EFCAC-F1E3-E876-385D-0960C50F93C4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2099E9DC-DE33-CC4E-2000-53DAC11A7B8A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62083596-0615-F3CF-D5D5-69C7F3AEE5B8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A69726A8-7EBF-50F7-1114-EEE8BAAE1EC4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B24E0F3C-AB96-A135-FB3F-CC9F25BEE2D8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90130C8F-C25E-710C-78E6-964C9D3C693D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14D685E0-1904-A726-B619-C6303530B517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E69288D8-EE9A-8D82-A028-87DF73F702A2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8C5DADCE-26E7-77FD-DCFC-ACE71CE8430C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9CE22346-162C-8BC5-296B-422D30D492C8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82896CFE-E0E8-47D0-E9C0-D5332A4B0616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33D5854F-24D4-9D6F-1E97-4BC51CB7019D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8C5F8B0F-7936-20D6-8E8C-AE0CCF0889C4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4D63862C-207F-291B-28E0-47C204724B36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77DB53FF-5A11-3FF6-3D03-870620ED25BF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A17054E6-7900-250A-519A-AAE98D097C0C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FBF4AA3D-D85C-4442-1B1B-7618E7B90782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8607DF1E-19E6-9D60-8477-988C0EB374BD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0E3D356C-9698-CA04-BDFD-CDC6CD0A37F3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A0AC8318-6EF3-42D0-4910-82363CF68EDC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9838BABC-5B81-4C38-6795-67FE1EF97709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573669A9-43AB-DE1D-3EA6-BB7A60302270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AE0720B4-9C1F-0951-15E2-FDDF3A5D9412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20398D37-8F25-E7EE-D2AC-DF3E91D57BF8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C7F08DFF-B3C7-BDBC-1E74-71CC72227201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3A095D74-0220-3C4F-0521-08B6D65CEB7A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9EDB92C9-9913-47E3-1937-AFAD18DB629C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BA95B48C-0AD9-EC3F-1CB1-C8C69E4504B3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01E94AFA-FB97-D920-18B0-1EA25BDFDE57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E6EDF035-E923-8548-69E3-1C44E98D2A01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67D35C21-FF36-2B93-AD48-118FEFFCD95A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A86976E1-8BC9-0298-B9D8-1E5ED1E5C3E3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3F0E451D-8F1E-14AB-1905-4B3F44CD911D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D00C235F-617E-318B-5A0B-516E305BBFCB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BBFEFA3E-300A-FEC2-F654-60D36564BC0C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BF711C32-D1E6-C43F-A751-131B07BCFE92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7754A666-A086-F365-FF65-39A3D2174811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A84B4B1C-B9DB-C470-1AD2-8CB99C3D34CD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5A570021-BC0B-19D3-07F8-52440283D29A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7E3531AD-86F5-83C9-CB41-BAAF67C6CC09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A31E434D-746F-6DC7-8D0B-03933B4E46D4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2AF2D730-E9A0-B8C0-C2A5-B870FB97F32C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25125367-196F-7CF1-2D59-C3E155C81F4A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EACE12A9-F5E3-0DF9-9BAA-D20AF942D721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B5C0A833-26A6-51EC-3B28-123CC4EDB34F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1AB13789-7FC6-F5AF-D830-93886A82BE38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54159690-2AB0-32A7-B18B-53A6FBB7ADC0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14A5A318-06FF-BE48-0143-5C2C0CB83FEF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42FFEBF4-97EA-633D-2FA5-F4E11BEAAD42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5979D389-3E13-93D5-DFFA-0F7D79C977C4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B7274A8E-AA0A-0D51-7489-09B630663029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51EEBCB2-19CF-546A-1461-5BF9AA3C6E63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BFA6BC84-311E-B62C-38B3-F67E515B1BC8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416D0361-CDA8-3E41-9824-29B93E0C9C21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4BE03186-2966-9511-792C-00B5E7FF92AD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237C9AA4-7BE7-E746-EACE-238DD78D8552}"/>
              </a:ext>
            </a:extLst>
          </p:cNvPr>
          <p:cNvSpPr/>
          <p:nvPr/>
        </p:nvSpPr>
        <p:spPr>
          <a:xfrm>
            <a:off x="3464257" y="2853982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B38F48D-6567-316F-8EA4-D1700F0A103C}"/>
              </a:ext>
            </a:extLst>
          </p:cNvPr>
          <p:cNvSpPr/>
          <p:nvPr/>
        </p:nvSpPr>
        <p:spPr>
          <a:xfrm>
            <a:off x="4577230" y="2857213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99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F3DB6C5-B4F5-FE2D-6363-5111B5A6DB75}"/>
              </a:ext>
            </a:extLst>
          </p:cNvPr>
          <p:cNvCxnSpPr>
            <a:cxnSpLocks/>
            <a:stCxn id="30" idx="0"/>
            <a:endCxn id="14" idx="4"/>
          </p:cNvCxnSpPr>
          <p:nvPr/>
        </p:nvCxnSpPr>
        <p:spPr>
          <a:xfrm flipV="1">
            <a:off x="4024870" y="2611258"/>
            <a:ext cx="587464" cy="242724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6CE65C4-B79B-BFB7-FBF3-54B4266C04BA}"/>
              </a:ext>
            </a:extLst>
          </p:cNvPr>
          <p:cNvCxnSpPr>
            <a:cxnSpLocks/>
            <a:stCxn id="32" idx="0"/>
            <a:endCxn id="14" idx="4"/>
          </p:cNvCxnSpPr>
          <p:nvPr/>
        </p:nvCxnSpPr>
        <p:spPr>
          <a:xfrm flipH="1" flipV="1">
            <a:off x="4612334" y="2611258"/>
            <a:ext cx="525509" cy="245955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31E57866-8A49-AB03-C66B-A1DDB9DF2BE6}"/>
              </a:ext>
            </a:extLst>
          </p:cNvPr>
          <p:cNvSpPr txBox="1"/>
          <p:nvPr/>
        </p:nvSpPr>
        <p:spPr>
          <a:xfrm>
            <a:off x="3593252" y="3981284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8054C84-1025-8D49-DC95-86702124C470}"/>
              </a:ext>
            </a:extLst>
          </p:cNvPr>
          <p:cNvSpPr txBox="1"/>
          <p:nvPr/>
        </p:nvSpPr>
        <p:spPr>
          <a:xfrm>
            <a:off x="4757600" y="3981284"/>
            <a:ext cx="7024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i="1" dirty="0"/>
              <a:t>Addend</a:t>
            </a:r>
            <a:endParaRPr lang="en-GB" i="1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CF3D657-5414-5A8E-7375-0E946CC3D4A7}"/>
              </a:ext>
            </a:extLst>
          </p:cNvPr>
          <p:cNvSpPr/>
          <p:nvPr/>
        </p:nvSpPr>
        <p:spPr>
          <a:xfrm>
            <a:off x="4051721" y="1490032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199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91F19CB-16E9-DF9A-CE3F-47FE17F2CB24}"/>
              </a:ext>
            </a:extLst>
          </p:cNvPr>
          <p:cNvSpPr txBox="1"/>
          <p:nvPr/>
        </p:nvSpPr>
        <p:spPr>
          <a:xfrm>
            <a:off x="548527" y="1137714"/>
            <a:ext cx="3068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199 + 1 = 200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64EE8CC0-0134-B019-E7C2-A5666089015E}"/>
              </a:ext>
            </a:extLst>
          </p:cNvPr>
          <p:cNvSpPr/>
          <p:nvPr/>
        </p:nvSpPr>
        <p:spPr>
          <a:xfrm>
            <a:off x="5167411" y="148939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11751FF-3F48-55EB-5395-CB266C8A96F1}"/>
              </a:ext>
            </a:extLst>
          </p:cNvPr>
          <p:cNvCxnSpPr>
            <a:cxnSpLocks/>
            <a:stCxn id="29" idx="0"/>
            <a:endCxn id="42" idx="4"/>
          </p:cNvCxnSpPr>
          <p:nvPr/>
        </p:nvCxnSpPr>
        <p:spPr>
          <a:xfrm flipH="1" flipV="1">
            <a:off x="5185602" y="1318580"/>
            <a:ext cx="542422" cy="170816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42" name="Oval 41">
            <a:extLst>
              <a:ext uri="{FF2B5EF4-FFF2-40B4-BE49-F238E27FC236}">
                <a16:creationId xmlns:a16="http://schemas.microsoft.com/office/drawing/2014/main" id="{73B29164-25B7-0FAD-37DB-03B1CDC95C60}"/>
              </a:ext>
            </a:extLst>
          </p:cNvPr>
          <p:cNvSpPr/>
          <p:nvPr/>
        </p:nvSpPr>
        <p:spPr>
          <a:xfrm>
            <a:off x="4624989" y="197354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200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A61D1511-6108-B5EE-6C08-61E3D36125B5}"/>
              </a:ext>
            </a:extLst>
          </p:cNvPr>
          <p:cNvCxnSpPr>
            <a:cxnSpLocks/>
            <a:stCxn id="14" idx="0"/>
            <a:endCxn id="42" idx="4"/>
          </p:cNvCxnSpPr>
          <p:nvPr/>
        </p:nvCxnSpPr>
        <p:spPr>
          <a:xfrm flipV="1">
            <a:off x="4612334" y="1318580"/>
            <a:ext cx="573268" cy="171452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064213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2" grpId="0" animBg="1"/>
      <p:bldP spid="5" grpId="0"/>
      <p:bldP spid="6" grpId="0"/>
      <p:bldP spid="14" grpId="0" animBg="1"/>
      <p:bldP spid="24" grpId="0"/>
      <p:bldP spid="29" grpId="0" animBg="1"/>
      <p:bldP spid="4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29833-B611-6F55-DC57-4AF7AD96E0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8BB7B7C-8436-297D-172C-770CD1A51594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458F8EB-4CB9-0F4B-EE2B-64C0F0804A86}"/>
              </a:ext>
            </a:extLst>
          </p:cNvPr>
          <p:cNvSpPr txBox="1"/>
          <p:nvPr/>
        </p:nvSpPr>
        <p:spPr>
          <a:xfrm>
            <a:off x="6834725" y="1383582"/>
            <a:ext cx="43138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</p:txBody>
      </p:sp>
      <p:grpSp>
        <p:nvGrpSpPr>
          <p:cNvPr id="2177" name="Group 2176">
            <a:extLst>
              <a:ext uri="{FF2B5EF4-FFF2-40B4-BE49-F238E27FC236}">
                <a16:creationId xmlns:a16="http://schemas.microsoft.com/office/drawing/2014/main" id="{C9C50F31-13DE-CD49-7B69-08CD7A271F70}"/>
              </a:ext>
            </a:extLst>
          </p:cNvPr>
          <p:cNvGrpSpPr/>
          <p:nvPr/>
        </p:nvGrpSpPr>
        <p:grpSpPr>
          <a:xfrm>
            <a:off x="2224175" y="3205887"/>
            <a:ext cx="7542823" cy="3082342"/>
            <a:chOff x="465852" y="2166979"/>
            <a:chExt cx="11337578" cy="4633053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D1CFD78-1D36-64FD-7693-E642B69B107A}"/>
                </a:ext>
              </a:extLst>
            </p:cNvPr>
            <p:cNvCxnSpPr>
              <a:cxnSpLocks/>
            </p:cNvCxnSpPr>
            <p:nvPr/>
          </p:nvCxnSpPr>
          <p:spPr>
            <a:xfrm>
              <a:off x="465852" y="5364202"/>
              <a:ext cx="10981872" cy="0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E55EC7B5-BB11-657A-6DBC-05940763EFCA}"/>
                </a:ext>
              </a:extLst>
            </p:cNvPr>
            <p:cNvCxnSpPr>
              <a:cxnSpLocks/>
            </p:cNvCxnSpPr>
            <p:nvPr/>
          </p:nvCxnSpPr>
          <p:spPr>
            <a:xfrm>
              <a:off x="581221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20ED5662-E579-B5ED-CF35-C8AE25CA95B9}"/>
                </a:ext>
              </a:extLst>
            </p:cNvPr>
            <p:cNvCxnSpPr>
              <a:cxnSpLocks/>
            </p:cNvCxnSpPr>
            <p:nvPr/>
          </p:nvCxnSpPr>
          <p:spPr>
            <a:xfrm>
              <a:off x="1575469" y="5084804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BCF22CD9-9B7F-3C6A-CCA6-3CF437DAF660}"/>
                </a:ext>
              </a:extLst>
            </p:cNvPr>
            <p:cNvCxnSpPr>
              <a:cxnSpLocks/>
            </p:cNvCxnSpPr>
            <p:nvPr/>
          </p:nvCxnSpPr>
          <p:spPr>
            <a:xfrm>
              <a:off x="3769302" y="510294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DFA51B22-2FA3-8C56-481F-172AF74A60D0}"/>
                </a:ext>
              </a:extLst>
            </p:cNvPr>
            <p:cNvCxnSpPr>
              <a:cxnSpLocks/>
            </p:cNvCxnSpPr>
            <p:nvPr/>
          </p:nvCxnSpPr>
          <p:spPr>
            <a:xfrm>
              <a:off x="4866219" y="510294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184B6C4A-12E3-9EFE-8F1B-9AD76F63BCD4}"/>
                </a:ext>
              </a:extLst>
            </p:cNvPr>
            <p:cNvCxnSpPr>
              <a:cxnSpLocks/>
            </p:cNvCxnSpPr>
            <p:nvPr/>
          </p:nvCxnSpPr>
          <p:spPr>
            <a:xfrm>
              <a:off x="5963136" y="510294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73DBF594-E176-8E53-C317-2C532E71886B}"/>
                </a:ext>
              </a:extLst>
            </p:cNvPr>
            <p:cNvCxnSpPr>
              <a:cxnSpLocks/>
            </p:cNvCxnSpPr>
            <p:nvPr/>
          </p:nvCxnSpPr>
          <p:spPr>
            <a:xfrm>
              <a:off x="7060053" y="510294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4AB1F20B-2472-31AC-6149-CBB7F93F7AA8}"/>
                </a:ext>
              </a:extLst>
            </p:cNvPr>
            <p:cNvCxnSpPr>
              <a:cxnSpLocks/>
            </p:cNvCxnSpPr>
            <p:nvPr/>
          </p:nvCxnSpPr>
          <p:spPr>
            <a:xfrm>
              <a:off x="8156970" y="510294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F449E0DA-B352-AF73-6369-A31C69D2D968}"/>
                </a:ext>
              </a:extLst>
            </p:cNvPr>
            <p:cNvCxnSpPr>
              <a:cxnSpLocks/>
            </p:cNvCxnSpPr>
            <p:nvPr/>
          </p:nvCxnSpPr>
          <p:spPr>
            <a:xfrm>
              <a:off x="9253887" y="510294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81A3C3B6-465B-1750-0F26-6B288DAF18D5}"/>
                </a:ext>
              </a:extLst>
            </p:cNvPr>
            <p:cNvCxnSpPr>
              <a:cxnSpLocks/>
            </p:cNvCxnSpPr>
            <p:nvPr/>
          </p:nvCxnSpPr>
          <p:spPr>
            <a:xfrm>
              <a:off x="10350804" y="510294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26268E8D-6381-2938-CCC0-304C827FB663}"/>
                </a:ext>
              </a:extLst>
            </p:cNvPr>
            <p:cNvCxnSpPr>
              <a:cxnSpLocks/>
            </p:cNvCxnSpPr>
            <p:nvPr/>
          </p:nvCxnSpPr>
          <p:spPr>
            <a:xfrm>
              <a:off x="11447724" y="5095688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E1665CC-F82E-AE07-9D0B-BEE842E36B6F}"/>
                </a:ext>
              </a:extLst>
            </p:cNvPr>
            <p:cNvSpPr txBox="1"/>
            <p:nvPr/>
          </p:nvSpPr>
          <p:spPr>
            <a:xfrm>
              <a:off x="1283955" y="5693919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10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94D608D-74F6-AE5F-9F1D-CBF847DB4E2F}"/>
                </a:ext>
              </a:extLst>
            </p:cNvPr>
            <p:cNvSpPr txBox="1"/>
            <p:nvPr/>
          </p:nvSpPr>
          <p:spPr>
            <a:xfrm>
              <a:off x="2375379" y="5695297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20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BEEDA8C-567A-165F-7420-AEE82F6E9767}"/>
                </a:ext>
              </a:extLst>
            </p:cNvPr>
            <p:cNvSpPr txBox="1"/>
            <p:nvPr/>
          </p:nvSpPr>
          <p:spPr>
            <a:xfrm>
              <a:off x="3466804" y="5696676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30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E9F3E5E-FCF5-E9AB-C5D4-A48DB648631B}"/>
                </a:ext>
              </a:extLst>
            </p:cNvPr>
            <p:cNvSpPr txBox="1"/>
            <p:nvPr/>
          </p:nvSpPr>
          <p:spPr>
            <a:xfrm>
              <a:off x="4558227" y="5698055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40</a:t>
              </a: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C351D46F-3981-50F4-9401-936AF7ADE0D9}"/>
                </a:ext>
              </a:extLst>
            </p:cNvPr>
            <p:cNvCxnSpPr>
              <a:cxnSpLocks/>
            </p:cNvCxnSpPr>
            <p:nvPr/>
          </p:nvCxnSpPr>
          <p:spPr>
            <a:xfrm>
              <a:off x="2672385" y="5110204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E94BEF06-3DDA-0636-3621-D5BE85D82026}"/>
                </a:ext>
              </a:extLst>
            </p:cNvPr>
            <p:cNvCxnSpPr>
              <a:cxnSpLocks/>
            </p:cNvCxnSpPr>
            <p:nvPr/>
          </p:nvCxnSpPr>
          <p:spPr>
            <a:xfrm>
              <a:off x="470749" y="5084804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FFE54913-422A-DBBC-E720-B9455DCFE6B4}"/>
                </a:ext>
              </a:extLst>
            </p:cNvPr>
            <p:cNvCxnSpPr>
              <a:cxnSpLocks/>
            </p:cNvCxnSpPr>
            <p:nvPr/>
          </p:nvCxnSpPr>
          <p:spPr>
            <a:xfrm>
              <a:off x="691693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7809CF91-102F-0BDC-8BC4-9269B8E82327}"/>
                </a:ext>
              </a:extLst>
            </p:cNvPr>
            <p:cNvCxnSpPr>
              <a:cxnSpLocks/>
            </p:cNvCxnSpPr>
            <p:nvPr/>
          </p:nvCxnSpPr>
          <p:spPr>
            <a:xfrm>
              <a:off x="802165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966CA150-A084-F0F5-D682-D8C2C53615E1}"/>
                </a:ext>
              </a:extLst>
            </p:cNvPr>
            <p:cNvCxnSpPr>
              <a:cxnSpLocks/>
            </p:cNvCxnSpPr>
            <p:nvPr/>
          </p:nvCxnSpPr>
          <p:spPr>
            <a:xfrm>
              <a:off x="912637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91315072-2D8B-05E8-106E-3EA2E987C3E4}"/>
                </a:ext>
              </a:extLst>
            </p:cNvPr>
            <p:cNvCxnSpPr>
              <a:cxnSpLocks/>
            </p:cNvCxnSpPr>
            <p:nvPr/>
          </p:nvCxnSpPr>
          <p:spPr>
            <a:xfrm>
              <a:off x="1023109" y="5346060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32554256-EA23-02CF-35B5-CCCCAE84C581}"/>
                </a:ext>
              </a:extLst>
            </p:cNvPr>
            <p:cNvCxnSpPr>
              <a:cxnSpLocks/>
            </p:cNvCxnSpPr>
            <p:nvPr/>
          </p:nvCxnSpPr>
          <p:spPr>
            <a:xfrm>
              <a:off x="1133581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E6F7D361-BFF7-D517-D53D-FC0A481485B3}"/>
                </a:ext>
              </a:extLst>
            </p:cNvPr>
            <p:cNvCxnSpPr>
              <a:cxnSpLocks/>
            </p:cNvCxnSpPr>
            <p:nvPr/>
          </p:nvCxnSpPr>
          <p:spPr>
            <a:xfrm>
              <a:off x="1354525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4457CC79-8941-07F8-1D96-C29F5EFE859B}"/>
                </a:ext>
              </a:extLst>
            </p:cNvPr>
            <p:cNvCxnSpPr>
              <a:cxnSpLocks/>
            </p:cNvCxnSpPr>
            <p:nvPr/>
          </p:nvCxnSpPr>
          <p:spPr>
            <a:xfrm>
              <a:off x="1464997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409139AA-115E-0E37-07B9-23C5D121AEC5}"/>
                </a:ext>
              </a:extLst>
            </p:cNvPr>
            <p:cNvCxnSpPr>
              <a:cxnSpLocks/>
            </p:cNvCxnSpPr>
            <p:nvPr/>
          </p:nvCxnSpPr>
          <p:spPr>
            <a:xfrm>
              <a:off x="1244053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F9727224-5DB2-A16A-BA1B-E6DEFBD87B80}"/>
                </a:ext>
              </a:extLst>
            </p:cNvPr>
            <p:cNvCxnSpPr>
              <a:cxnSpLocks/>
            </p:cNvCxnSpPr>
            <p:nvPr/>
          </p:nvCxnSpPr>
          <p:spPr>
            <a:xfrm>
              <a:off x="1669793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AF592800-95E8-9628-B114-95721F7AF334}"/>
                </a:ext>
              </a:extLst>
            </p:cNvPr>
            <p:cNvCxnSpPr>
              <a:cxnSpLocks/>
            </p:cNvCxnSpPr>
            <p:nvPr/>
          </p:nvCxnSpPr>
          <p:spPr>
            <a:xfrm>
              <a:off x="1780265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45E40A24-9BC9-5B5B-517A-CEB38580D130}"/>
                </a:ext>
              </a:extLst>
            </p:cNvPr>
            <p:cNvCxnSpPr>
              <a:cxnSpLocks/>
            </p:cNvCxnSpPr>
            <p:nvPr/>
          </p:nvCxnSpPr>
          <p:spPr>
            <a:xfrm>
              <a:off x="1890737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3C644DC8-61D8-A2FB-4205-A7CFBCA00F96}"/>
                </a:ext>
              </a:extLst>
            </p:cNvPr>
            <p:cNvCxnSpPr>
              <a:cxnSpLocks/>
            </p:cNvCxnSpPr>
            <p:nvPr/>
          </p:nvCxnSpPr>
          <p:spPr>
            <a:xfrm>
              <a:off x="2001209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8FAB40DB-8BE5-9F76-DED7-F6997609FEEA}"/>
                </a:ext>
              </a:extLst>
            </p:cNvPr>
            <p:cNvCxnSpPr>
              <a:cxnSpLocks/>
            </p:cNvCxnSpPr>
            <p:nvPr/>
          </p:nvCxnSpPr>
          <p:spPr>
            <a:xfrm>
              <a:off x="2111681" y="5346060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5817FF57-3F05-A84B-B682-6B4667DA5B3C}"/>
                </a:ext>
              </a:extLst>
            </p:cNvPr>
            <p:cNvCxnSpPr>
              <a:cxnSpLocks/>
            </p:cNvCxnSpPr>
            <p:nvPr/>
          </p:nvCxnSpPr>
          <p:spPr>
            <a:xfrm>
              <a:off x="2222153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F6C88360-FAB7-F5D5-F35D-1302A020536B}"/>
                </a:ext>
              </a:extLst>
            </p:cNvPr>
            <p:cNvCxnSpPr>
              <a:cxnSpLocks/>
            </p:cNvCxnSpPr>
            <p:nvPr/>
          </p:nvCxnSpPr>
          <p:spPr>
            <a:xfrm>
              <a:off x="2443097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60BC6B18-51ED-7661-AF21-24EB43A4C89B}"/>
                </a:ext>
              </a:extLst>
            </p:cNvPr>
            <p:cNvCxnSpPr>
              <a:cxnSpLocks/>
            </p:cNvCxnSpPr>
            <p:nvPr/>
          </p:nvCxnSpPr>
          <p:spPr>
            <a:xfrm>
              <a:off x="2553569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937CDA0B-7785-06C4-4339-B1A13F2FE713}"/>
                </a:ext>
              </a:extLst>
            </p:cNvPr>
            <p:cNvCxnSpPr>
              <a:cxnSpLocks/>
            </p:cNvCxnSpPr>
            <p:nvPr/>
          </p:nvCxnSpPr>
          <p:spPr>
            <a:xfrm>
              <a:off x="2332625" y="53460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95C503A9-711E-C9F9-5CC0-64271EBA5ED3}"/>
                </a:ext>
              </a:extLst>
            </p:cNvPr>
            <p:cNvCxnSpPr>
              <a:cxnSpLocks/>
            </p:cNvCxnSpPr>
            <p:nvPr/>
          </p:nvCxnSpPr>
          <p:spPr>
            <a:xfrm>
              <a:off x="2791021" y="534243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4C2C2BEB-2247-59EF-1DDF-CB4B00955F8B}"/>
                </a:ext>
              </a:extLst>
            </p:cNvPr>
            <p:cNvCxnSpPr>
              <a:cxnSpLocks/>
            </p:cNvCxnSpPr>
            <p:nvPr/>
          </p:nvCxnSpPr>
          <p:spPr>
            <a:xfrm>
              <a:off x="2901493" y="534243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C0F27979-0D1C-FB86-7F0F-CBC61D66BFBD}"/>
                </a:ext>
              </a:extLst>
            </p:cNvPr>
            <p:cNvCxnSpPr>
              <a:cxnSpLocks/>
            </p:cNvCxnSpPr>
            <p:nvPr/>
          </p:nvCxnSpPr>
          <p:spPr>
            <a:xfrm>
              <a:off x="3011965" y="534243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3D37F367-B8AF-D1A6-22C7-8EEAFE59FF93}"/>
                </a:ext>
              </a:extLst>
            </p:cNvPr>
            <p:cNvCxnSpPr>
              <a:cxnSpLocks/>
            </p:cNvCxnSpPr>
            <p:nvPr/>
          </p:nvCxnSpPr>
          <p:spPr>
            <a:xfrm>
              <a:off x="3122437" y="534243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9B0635CB-A6CB-9767-993E-4B20D289B277}"/>
                </a:ext>
              </a:extLst>
            </p:cNvPr>
            <p:cNvCxnSpPr>
              <a:cxnSpLocks/>
            </p:cNvCxnSpPr>
            <p:nvPr/>
          </p:nvCxnSpPr>
          <p:spPr>
            <a:xfrm>
              <a:off x="3232909" y="5342432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3722D32F-5BA6-19DE-D2E8-C8E342C3EEDA}"/>
                </a:ext>
              </a:extLst>
            </p:cNvPr>
            <p:cNvCxnSpPr>
              <a:cxnSpLocks/>
            </p:cNvCxnSpPr>
            <p:nvPr/>
          </p:nvCxnSpPr>
          <p:spPr>
            <a:xfrm>
              <a:off x="3343381" y="534243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66B6A889-D6E3-C327-63B0-CCD5B6EC76BE}"/>
                </a:ext>
              </a:extLst>
            </p:cNvPr>
            <p:cNvCxnSpPr>
              <a:cxnSpLocks/>
            </p:cNvCxnSpPr>
            <p:nvPr/>
          </p:nvCxnSpPr>
          <p:spPr>
            <a:xfrm>
              <a:off x="3564325" y="534243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95601DA2-1112-3EAF-2033-7B9DD2237817}"/>
                </a:ext>
              </a:extLst>
            </p:cNvPr>
            <p:cNvCxnSpPr>
              <a:cxnSpLocks/>
            </p:cNvCxnSpPr>
            <p:nvPr/>
          </p:nvCxnSpPr>
          <p:spPr>
            <a:xfrm>
              <a:off x="3674797" y="534243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9D7B81E1-5976-7A9A-6129-59CA884D0C25}"/>
                </a:ext>
              </a:extLst>
            </p:cNvPr>
            <p:cNvCxnSpPr>
              <a:cxnSpLocks/>
            </p:cNvCxnSpPr>
            <p:nvPr/>
          </p:nvCxnSpPr>
          <p:spPr>
            <a:xfrm>
              <a:off x="3453853" y="534243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43D089B-333B-DD81-5EAD-7D69A94451DD}"/>
                </a:ext>
              </a:extLst>
            </p:cNvPr>
            <p:cNvCxnSpPr>
              <a:cxnSpLocks/>
            </p:cNvCxnSpPr>
            <p:nvPr/>
          </p:nvCxnSpPr>
          <p:spPr>
            <a:xfrm>
              <a:off x="3857821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32821FAB-3431-FD9C-B414-AD0C9DE26C4F}"/>
                </a:ext>
              </a:extLst>
            </p:cNvPr>
            <p:cNvCxnSpPr>
              <a:cxnSpLocks/>
            </p:cNvCxnSpPr>
            <p:nvPr/>
          </p:nvCxnSpPr>
          <p:spPr>
            <a:xfrm>
              <a:off x="3968293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D13E21BE-F033-E089-45BA-D45F4234220D}"/>
                </a:ext>
              </a:extLst>
            </p:cNvPr>
            <p:cNvCxnSpPr>
              <a:cxnSpLocks/>
            </p:cNvCxnSpPr>
            <p:nvPr/>
          </p:nvCxnSpPr>
          <p:spPr>
            <a:xfrm>
              <a:off x="4078765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776C4633-36ED-3673-43DB-8020C75008BD}"/>
                </a:ext>
              </a:extLst>
            </p:cNvPr>
            <p:cNvCxnSpPr>
              <a:cxnSpLocks/>
            </p:cNvCxnSpPr>
            <p:nvPr/>
          </p:nvCxnSpPr>
          <p:spPr>
            <a:xfrm>
              <a:off x="4189237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EC498A5-1AFE-1F23-2E6B-DF757CF408E1}"/>
                </a:ext>
              </a:extLst>
            </p:cNvPr>
            <p:cNvCxnSpPr>
              <a:cxnSpLocks/>
            </p:cNvCxnSpPr>
            <p:nvPr/>
          </p:nvCxnSpPr>
          <p:spPr>
            <a:xfrm>
              <a:off x="4299709" y="5364201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2F5BA169-C24F-9CE6-5E8C-B2698293D01F}"/>
                </a:ext>
              </a:extLst>
            </p:cNvPr>
            <p:cNvCxnSpPr>
              <a:cxnSpLocks/>
            </p:cNvCxnSpPr>
            <p:nvPr/>
          </p:nvCxnSpPr>
          <p:spPr>
            <a:xfrm>
              <a:off x="4410181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5AED894B-B87E-6631-FB55-F158CCABD827}"/>
                </a:ext>
              </a:extLst>
            </p:cNvPr>
            <p:cNvCxnSpPr>
              <a:cxnSpLocks/>
            </p:cNvCxnSpPr>
            <p:nvPr/>
          </p:nvCxnSpPr>
          <p:spPr>
            <a:xfrm>
              <a:off x="4631125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947E5631-93A5-7D7D-FF6E-1E84C7A19C7F}"/>
                </a:ext>
              </a:extLst>
            </p:cNvPr>
            <p:cNvCxnSpPr>
              <a:cxnSpLocks/>
            </p:cNvCxnSpPr>
            <p:nvPr/>
          </p:nvCxnSpPr>
          <p:spPr>
            <a:xfrm>
              <a:off x="4741597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41F56947-5754-5123-4DF1-64233595D15A}"/>
                </a:ext>
              </a:extLst>
            </p:cNvPr>
            <p:cNvCxnSpPr>
              <a:cxnSpLocks/>
            </p:cNvCxnSpPr>
            <p:nvPr/>
          </p:nvCxnSpPr>
          <p:spPr>
            <a:xfrm>
              <a:off x="4520653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3E5C30F-CEFD-F4E2-40D5-71F55F6BAD45}"/>
                </a:ext>
              </a:extLst>
            </p:cNvPr>
            <p:cNvCxnSpPr>
              <a:cxnSpLocks/>
            </p:cNvCxnSpPr>
            <p:nvPr/>
          </p:nvCxnSpPr>
          <p:spPr>
            <a:xfrm>
              <a:off x="4976327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077EE345-D2B4-991B-6481-47E9A9F74F5E}"/>
                </a:ext>
              </a:extLst>
            </p:cNvPr>
            <p:cNvCxnSpPr>
              <a:cxnSpLocks/>
            </p:cNvCxnSpPr>
            <p:nvPr/>
          </p:nvCxnSpPr>
          <p:spPr>
            <a:xfrm>
              <a:off x="5086799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D081D417-E830-C495-9ED2-8AC6231693DB}"/>
                </a:ext>
              </a:extLst>
            </p:cNvPr>
            <p:cNvCxnSpPr>
              <a:cxnSpLocks/>
            </p:cNvCxnSpPr>
            <p:nvPr/>
          </p:nvCxnSpPr>
          <p:spPr>
            <a:xfrm>
              <a:off x="5197271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8244127A-C645-3196-F068-6C382452E253}"/>
                </a:ext>
              </a:extLst>
            </p:cNvPr>
            <p:cNvCxnSpPr>
              <a:cxnSpLocks/>
            </p:cNvCxnSpPr>
            <p:nvPr/>
          </p:nvCxnSpPr>
          <p:spPr>
            <a:xfrm>
              <a:off x="5307743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92065FA4-0233-2614-0ED4-889AE7E3B1AD}"/>
                </a:ext>
              </a:extLst>
            </p:cNvPr>
            <p:cNvCxnSpPr>
              <a:cxnSpLocks/>
            </p:cNvCxnSpPr>
            <p:nvPr/>
          </p:nvCxnSpPr>
          <p:spPr>
            <a:xfrm>
              <a:off x="5418215" y="5364201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DB16FEE6-E43A-8F08-B814-BE69E6F88210}"/>
                </a:ext>
              </a:extLst>
            </p:cNvPr>
            <p:cNvCxnSpPr>
              <a:cxnSpLocks/>
            </p:cNvCxnSpPr>
            <p:nvPr/>
          </p:nvCxnSpPr>
          <p:spPr>
            <a:xfrm>
              <a:off x="5528687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2BB0D0BB-AF39-9D81-042B-10149356BE6F}"/>
                </a:ext>
              </a:extLst>
            </p:cNvPr>
            <p:cNvCxnSpPr>
              <a:cxnSpLocks/>
            </p:cNvCxnSpPr>
            <p:nvPr/>
          </p:nvCxnSpPr>
          <p:spPr>
            <a:xfrm>
              <a:off x="5749631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FE96E9C5-76DF-7882-E20E-C5CF906860D6}"/>
                </a:ext>
              </a:extLst>
            </p:cNvPr>
            <p:cNvCxnSpPr>
              <a:cxnSpLocks/>
            </p:cNvCxnSpPr>
            <p:nvPr/>
          </p:nvCxnSpPr>
          <p:spPr>
            <a:xfrm>
              <a:off x="5860103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10A76CA9-21BC-892F-92E5-3B8155A3B80F}"/>
                </a:ext>
              </a:extLst>
            </p:cNvPr>
            <p:cNvCxnSpPr>
              <a:cxnSpLocks/>
            </p:cNvCxnSpPr>
            <p:nvPr/>
          </p:nvCxnSpPr>
          <p:spPr>
            <a:xfrm>
              <a:off x="5639159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3F4F42F5-4A1A-1A91-D4E6-8073CAF5BF01}"/>
                </a:ext>
              </a:extLst>
            </p:cNvPr>
            <p:cNvCxnSpPr>
              <a:cxnSpLocks/>
            </p:cNvCxnSpPr>
            <p:nvPr/>
          </p:nvCxnSpPr>
          <p:spPr>
            <a:xfrm>
              <a:off x="6064898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85CF6C0-8CB9-9993-9129-DB1BE3153BA4}"/>
                </a:ext>
              </a:extLst>
            </p:cNvPr>
            <p:cNvCxnSpPr>
              <a:cxnSpLocks/>
            </p:cNvCxnSpPr>
            <p:nvPr/>
          </p:nvCxnSpPr>
          <p:spPr>
            <a:xfrm>
              <a:off x="6175370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69B60EA1-9E84-6B3A-5155-F2E503E26EEE}"/>
                </a:ext>
              </a:extLst>
            </p:cNvPr>
            <p:cNvCxnSpPr>
              <a:cxnSpLocks/>
            </p:cNvCxnSpPr>
            <p:nvPr/>
          </p:nvCxnSpPr>
          <p:spPr>
            <a:xfrm>
              <a:off x="6285842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7254ACCC-3504-07F2-E276-7C515F340269}"/>
                </a:ext>
              </a:extLst>
            </p:cNvPr>
            <p:cNvCxnSpPr>
              <a:cxnSpLocks/>
            </p:cNvCxnSpPr>
            <p:nvPr/>
          </p:nvCxnSpPr>
          <p:spPr>
            <a:xfrm>
              <a:off x="6396314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835CD47B-EA1D-1139-A703-63452F64E0E8}"/>
                </a:ext>
              </a:extLst>
            </p:cNvPr>
            <p:cNvCxnSpPr>
              <a:cxnSpLocks/>
            </p:cNvCxnSpPr>
            <p:nvPr/>
          </p:nvCxnSpPr>
          <p:spPr>
            <a:xfrm>
              <a:off x="6506786" y="5364201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DDBFF172-E8C4-B511-995D-16044B46ED25}"/>
                </a:ext>
              </a:extLst>
            </p:cNvPr>
            <p:cNvCxnSpPr>
              <a:cxnSpLocks/>
            </p:cNvCxnSpPr>
            <p:nvPr/>
          </p:nvCxnSpPr>
          <p:spPr>
            <a:xfrm>
              <a:off x="6617258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5445BFA0-78F7-3BA9-045A-FD7D4717C7B8}"/>
                </a:ext>
              </a:extLst>
            </p:cNvPr>
            <p:cNvCxnSpPr>
              <a:cxnSpLocks/>
            </p:cNvCxnSpPr>
            <p:nvPr/>
          </p:nvCxnSpPr>
          <p:spPr>
            <a:xfrm>
              <a:off x="6838202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93333AB7-4845-B43E-C76A-14C5AABF46C3}"/>
                </a:ext>
              </a:extLst>
            </p:cNvPr>
            <p:cNvCxnSpPr>
              <a:cxnSpLocks/>
            </p:cNvCxnSpPr>
            <p:nvPr/>
          </p:nvCxnSpPr>
          <p:spPr>
            <a:xfrm>
              <a:off x="6948674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9CE76654-4BEC-CD9F-EC36-8ADB6D493E1E}"/>
                </a:ext>
              </a:extLst>
            </p:cNvPr>
            <p:cNvCxnSpPr>
              <a:cxnSpLocks/>
            </p:cNvCxnSpPr>
            <p:nvPr/>
          </p:nvCxnSpPr>
          <p:spPr>
            <a:xfrm>
              <a:off x="6727730" y="536420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E834BDB0-B550-AC69-9113-240C2335F475}"/>
                </a:ext>
              </a:extLst>
            </p:cNvPr>
            <p:cNvCxnSpPr>
              <a:cxnSpLocks/>
            </p:cNvCxnSpPr>
            <p:nvPr/>
          </p:nvCxnSpPr>
          <p:spPr>
            <a:xfrm>
              <a:off x="7153471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DE345C3D-818C-20CD-8905-2DFC30B01249}"/>
                </a:ext>
              </a:extLst>
            </p:cNvPr>
            <p:cNvCxnSpPr>
              <a:cxnSpLocks/>
            </p:cNvCxnSpPr>
            <p:nvPr/>
          </p:nvCxnSpPr>
          <p:spPr>
            <a:xfrm>
              <a:off x="7263943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6D80FC22-051E-CBE0-94ED-274ADFF4BB1A}"/>
                </a:ext>
              </a:extLst>
            </p:cNvPr>
            <p:cNvCxnSpPr>
              <a:cxnSpLocks/>
            </p:cNvCxnSpPr>
            <p:nvPr/>
          </p:nvCxnSpPr>
          <p:spPr>
            <a:xfrm>
              <a:off x="7374415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0A6B04BA-5EFE-D02E-D75E-0D8CF1AEDE57}"/>
                </a:ext>
              </a:extLst>
            </p:cNvPr>
            <p:cNvCxnSpPr>
              <a:cxnSpLocks/>
            </p:cNvCxnSpPr>
            <p:nvPr/>
          </p:nvCxnSpPr>
          <p:spPr>
            <a:xfrm>
              <a:off x="7484887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DBFBCDFF-3509-26EC-0DDE-CE9DF4266B00}"/>
                </a:ext>
              </a:extLst>
            </p:cNvPr>
            <p:cNvCxnSpPr>
              <a:cxnSpLocks/>
            </p:cNvCxnSpPr>
            <p:nvPr/>
          </p:nvCxnSpPr>
          <p:spPr>
            <a:xfrm>
              <a:off x="7595359" y="5353317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2EFFB924-0B65-CD84-77C3-60F1240184EB}"/>
                </a:ext>
              </a:extLst>
            </p:cNvPr>
            <p:cNvCxnSpPr>
              <a:cxnSpLocks/>
            </p:cNvCxnSpPr>
            <p:nvPr/>
          </p:nvCxnSpPr>
          <p:spPr>
            <a:xfrm>
              <a:off x="7705831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4D258810-1AC0-1141-19BC-ECA291B8DE16}"/>
                </a:ext>
              </a:extLst>
            </p:cNvPr>
            <p:cNvCxnSpPr>
              <a:cxnSpLocks/>
            </p:cNvCxnSpPr>
            <p:nvPr/>
          </p:nvCxnSpPr>
          <p:spPr>
            <a:xfrm>
              <a:off x="7926775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8277793D-EF46-FBEC-9422-EF1D6DD7713E}"/>
                </a:ext>
              </a:extLst>
            </p:cNvPr>
            <p:cNvCxnSpPr>
              <a:cxnSpLocks/>
            </p:cNvCxnSpPr>
            <p:nvPr/>
          </p:nvCxnSpPr>
          <p:spPr>
            <a:xfrm>
              <a:off x="8037247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71892E61-A619-F02D-A4AE-3EF20C856F00}"/>
                </a:ext>
              </a:extLst>
            </p:cNvPr>
            <p:cNvCxnSpPr>
              <a:cxnSpLocks/>
            </p:cNvCxnSpPr>
            <p:nvPr/>
          </p:nvCxnSpPr>
          <p:spPr>
            <a:xfrm>
              <a:off x="7816303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66AC4A5C-FC32-6BDD-A503-1A1358620C89}"/>
                </a:ext>
              </a:extLst>
            </p:cNvPr>
            <p:cNvCxnSpPr>
              <a:cxnSpLocks/>
            </p:cNvCxnSpPr>
            <p:nvPr/>
          </p:nvCxnSpPr>
          <p:spPr>
            <a:xfrm>
              <a:off x="8242044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A8F581AA-D02C-BA24-C61A-6376F67E8907}"/>
                </a:ext>
              </a:extLst>
            </p:cNvPr>
            <p:cNvCxnSpPr>
              <a:cxnSpLocks/>
            </p:cNvCxnSpPr>
            <p:nvPr/>
          </p:nvCxnSpPr>
          <p:spPr>
            <a:xfrm>
              <a:off x="8352516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19F24C3E-B1DE-7669-FF12-7883A9536306}"/>
                </a:ext>
              </a:extLst>
            </p:cNvPr>
            <p:cNvCxnSpPr>
              <a:cxnSpLocks/>
            </p:cNvCxnSpPr>
            <p:nvPr/>
          </p:nvCxnSpPr>
          <p:spPr>
            <a:xfrm>
              <a:off x="8462988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C4859A97-6A94-3D7A-B527-F8A173984EBA}"/>
                </a:ext>
              </a:extLst>
            </p:cNvPr>
            <p:cNvCxnSpPr>
              <a:cxnSpLocks/>
            </p:cNvCxnSpPr>
            <p:nvPr/>
          </p:nvCxnSpPr>
          <p:spPr>
            <a:xfrm>
              <a:off x="8573460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BF5217EB-D513-6D3A-2E81-E8146182524E}"/>
                </a:ext>
              </a:extLst>
            </p:cNvPr>
            <p:cNvCxnSpPr>
              <a:cxnSpLocks/>
            </p:cNvCxnSpPr>
            <p:nvPr/>
          </p:nvCxnSpPr>
          <p:spPr>
            <a:xfrm>
              <a:off x="8683932" y="5353317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8F00EDBA-F4B9-3849-5DAF-96F5DBA9FD2E}"/>
                </a:ext>
              </a:extLst>
            </p:cNvPr>
            <p:cNvCxnSpPr>
              <a:cxnSpLocks/>
            </p:cNvCxnSpPr>
            <p:nvPr/>
          </p:nvCxnSpPr>
          <p:spPr>
            <a:xfrm>
              <a:off x="8794404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38249840-7526-0633-237A-612614B5477E}"/>
                </a:ext>
              </a:extLst>
            </p:cNvPr>
            <p:cNvCxnSpPr>
              <a:cxnSpLocks/>
            </p:cNvCxnSpPr>
            <p:nvPr/>
          </p:nvCxnSpPr>
          <p:spPr>
            <a:xfrm>
              <a:off x="9015348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914499E4-2BD4-AF87-1BEB-6E365D4DC8A2}"/>
                </a:ext>
              </a:extLst>
            </p:cNvPr>
            <p:cNvCxnSpPr>
              <a:cxnSpLocks/>
            </p:cNvCxnSpPr>
            <p:nvPr/>
          </p:nvCxnSpPr>
          <p:spPr>
            <a:xfrm>
              <a:off x="9125820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7110E8B-A231-7B69-8CCE-F336F510D220}"/>
                </a:ext>
              </a:extLst>
            </p:cNvPr>
            <p:cNvCxnSpPr>
              <a:cxnSpLocks/>
            </p:cNvCxnSpPr>
            <p:nvPr/>
          </p:nvCxnSpPr>
          <p:spPr>
            <a:xfrm>
              <a:off x="8904876" y="535331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D69F253-C09C-C01A-B868-99BC1AB8F8DF}"/>
                </a:ext>
              </a:extLst>
            </p:cNvPr>
            <p:cNvCxnSpPr>
              <a:cxnSpLocks/>
            </p:cNvCxnSpPr>
            <p:nvPr/>
          </p:nvCxnSpPr>
          <p:spPr>
            <a:xfrm>
              <a:off x="9374157" y="53714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6C25EB3B-5CC2-B568-7E4C-F8555F6FE57D}"/>
                </a:ext>
              </a:extLst>
            </p:cNvPr>
            <p:cNvCxnSpPr>
              <a:cxnSpLocks/>
            </p:cNvCxnSpPr>
            <p:nvPr/>
          </p:nvCxnSpPr>
          <p:spPr>
            <a:xfrm>
              <a:off x="9484629" y="53714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9059AC0F-0994-27D6-43F6-0507842C89A5}"/>
                </a:ext>
              </a:extLst>
            </p:cNvPr>
            <p:cNvCxnSpPr>
              <a:cxnSpLocks/>
            </p:cNvCxnSpPr>
            <p:nvPr/>
          </p:nvCxnSpPr>
          <p:spPr>
            <a:xfrm>
              <a:off x="9595101" y="53714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6512CF88-2478-C8B5-2C6E-E8C3FB2CD9B3}"/>
                </a:ext>
              </a:extLst>
            </p:cNvPr>
            <p:cNvCxnSpPr>
              <a:cxnSpLocks/>
            </p:cNvCxnSpPr>
            <p:nvPr/>
          </p:nvCxnSpPr>
          <p:spPr>
            <a:xfrm>
              <a:off x="9705573" y="53714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48" name="Straight Connector 2047">
              <a:extLst>
                <a:ext uri="{FF2B5EF4-FFF2-40B4-BE49-F238E27FC236}">
                  <a16:creationId xmlns:a16="http://schemas.microsoft.com/office/drawing/2014/main" id="{F8F8A188-0942-4A78-C146-4911024CE49A}"/>
                </a:ext>
              </a:extLst>
            </p:cNvPr>
            <p:cNvCxnSpPr>
              <a:cxnSpLocks/>
            </p:cNvCxnSpPr>
            <p:nvPr/>
          </p:nvCxnSpPr>
          <p:spPr>
            <a:xfrm>
              <a:off x="9816045" y="5371460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49" name="Straight Connector 2048">
              <a:extLst>
                <a:ext uri="{FF2B5EF4-FFF2-40B4-BE49-F238E27FC236}">
                  <a16:creationId xmlns:a16="http://schemas.microsoft.com/office/drawing/2014/main" id="{533F9931-1646-B371-BB35-7F3C9FFD35F4}"/>
                </a:ext>
              </a:extLst>
            </p:cNvPr>
            <p:cNvCxnSpPr>
              <a:cxnSpLocks/>
            </p:cNvCxnSpPr>
            <p:nvPr/>
          </p:nvCxnSpPr>
          <p:spPr>
            <a:xfrm>
              <a:off x="9926517" y="53714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50" name="Straight Connector 2049">
              <a:extLst>
                <a:ext uri="{FF2B5EF4-FFF2-40B4-BE49-F238E27FC236}">
                  <a16:creationId xmlns:a16="http://schemas.microsoft.com/office/drawing/2014/main" id="{7E96BD25-1A35-960D-DAFA-BC95CE719511}"/>
                </a:ext>
              </a:extLst>
            </p:cNvPr>
            <p:cNvCxnSpPr>
              <a:cxnSpLocks/>
            </p:cNvCxnSpPr>
            <p:nvPr/>
          </p:nvCxnSpPr>
          <p:spPr>
            <a:xfrm>
              <a:off x="10147461" y="53714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51" name="Straight Connector 2050">
              <a:extLst>
                <a:ext uri="{FF2B5EF4-FFF2-40B4-BE49-F238E27FC236}">
                  <a16:creationId xmlns:a16="http://schemas.microsoft.com/office/drawing/2014/main" id="{D993552A-0D83-4267-179E-0A85713BB816}"/>
                </a:ext>
              </a:extLst>
            </p:cNvPr>
            <p:cNvCxnSpPr>
              <a:cxnSpLocks/>
            </p:cNvCxnSpPr>
            <p:nvPr/>
          </p:nvCxnSpPr>
          <p:spPr>
            <a:xfrm>
              <a:off x="10257933" y="53714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52" name="Straight Connector 2051">
              <a:extLst>
                <a:ext uri="{FF2B5EF4-FFF2-40B4-BE49-F238E27FC236}">
                  <a16:creationId xmlns:a16="http://schemas.microsoft.com/office/drawing/2014/main" id="{E031835F-AB2A-E0A8-AC85-65C7E26510AE}"/>
                </a:ext>
              </a:extLst>
            </p:cNvPr>
            <p:cNvCxnSpPr>
              <a:cxnSpLocks/>
            </p:cNvCxnSpPr>
            <p:nvPr/>
          </p:nvCxnSpPr>
          <p:spPr>
            <a:xfrm>
              <a:off x="10036989" y="537146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53" name="Straight Connector 2052">
              <a:extLst>
                <a:ext uri="{FF2B5EF4-FFF2-40B4-BE49-F238E27FC236}">
                  <a16:creationId xmlns:a16="http://schemas.microsoft.com/office/drawing/2014/main" id="{9FB5A777-C944-F50A-108F-08177374263C}"/>
                </a:ext>
              </a:extLst>
            </p:cNvPr>
            <p:cNvCxnSpPr>
              <a:cxnSpLocks/>
            </p:cNvCxnSpPr>
            <p:nvPr/>
          </p:nvCxnSpPr>
          <p:spPr>
            <a:xfrm>
              <a:off x="10449246" y="536057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54" name="Straight Connector 2053">
              <a:extLst>
                <a:ext uri="{FF2B5EF4-FFF2-40B4-BE49-F238E27FC236}">
                  <a16:creationId xmlns:a16="http://schemas.microsoft.com/office/drawing/2014/main" id="{9EB4D9DE-B56B-E8C1-12BE-99C94EB9A999}"/>
                </a:ext>
              </a:extLst>
            </p:cNvPr>
            <p:cNvCxnSpPr>
              <a:cxnSpLocks/>
            </p:cNvCxnSpPr>
            <p:nvPr/>
          </p:nvCxnSpPr>
          <p:spPr>
            <a:xfrm>
              <a:off x="10559718" y="536057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55" name="Straight Connector 2054">
              <a:extLst>
                <a:ext uri="{FF2B5EF4-FFF2-40B4-BE49-F238E27FC236}">
                  <a16:creationId xmlns:a16="http://schemas.microsoft.com/office/drawing/2014/main" id="{94BBF8DA-CB3F-8148-7BB1-B352DB2F2F3C}"/>
                </a:ext>
              </a:extLst>
            </p:cNvPr>
            <p:cNvCxnSpPr>
              <a:cxnSpLocks/>
            </p:cNvCxnSpPr>
            <p:nvPr/>
          </p:nvCxnSpPr>
          <p:spPr>
            <a:xfrm>
              <a:off x="10670190" y="536057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57" name="Straight Connector 2056">
              <a:extLst>
                <a:ext uri="{FF2B5EF4-FFF2-40B4-BE49-F238E27FC236}">
                  <a16:creationId xmlns:a16="http://schemas.microsoft.com/office/drawing/2014/main" id="{350BAC4F-CE9F-A69A-5339-6ECC01E74AFD}"/>
                </a:ext>
              </a:extLst>
            </p:cNvPr>
            <p:cNvCxnSpPr>
              <a:cxnSpLocks/>
            </p:cNvCxnSpPr>
            <p:nvPr/>
          </p:nvCxnSpPr>
          <p:spPr>
            <a:xfrm>
              <a:off x="10780662" y="536057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59" name="Straight Connector 2058">
              <a:extLst>
                <a:ext uri="{FF2B5EF4-FFF2-40B4-BE49-F238E27FC236}">
                  <a16:creationId xmlns:a16="http://schemas.microsoft.com/office/drawing/2014/main" id="{8EE67AE3-D43C-2F90-8DDC-86DDB062AFE3}"/>
                </a:ext>
              </a:extLst>
            </p:cNvPr>
            <p:cNvCxnSpPr>
              <a:cxnSpLocks/>
            </p:cNvCxnSpPr>
            <p:nvPr/>
          </p:nvCxnSpPr>
          <p:spPr>
            <a:xfrm>
              <a:off x="10891134" y="5360574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61" name="Straight Connector 2060">
              <a:extLst>
                <a:ext uri="{FF2B5EF4-FFF2-40B4-BE49-F238E27FC236}">
                  <a16:creationId xmlns:a16="http://schemas.microsoft.com/office/drawing/2014/main" id="{DBE60758-1D12-AF53-B434-56EC8CAC6CCF}"/>
                </a:ext>
              </a:extLst>
            </p:cNvPr>
            <p:cNvCxnSpPr>
              <a:cxnSpLocks/>
            </p:cNvCxnSpPr>
            <p:nvPr/>
          </p:nvCxnSpPr>
          <p:spPr>
            <a:xfrm>
              <a:off x="11001606" y="536057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63" name="Straight Connector 2062">
              <a:extLst>
                <a:ext uri="{FF2B5EF4-FFF2-40B4-BE49-F238E27FC236}">
                  <a16:creationId xmlns:a16="http://schemas.microsoft.com/office/drawing/2014/main" id="{8A51697C-6A03-BA2B-7F92-2FA83A8C7B61}"/>
                </a:ext>
              </a:extLst>
            </p:cNvPr>
            <p:cNvCxnSpPr>
              <a:cxnSpLocks/>
            </p:cNvCxnSpPr>
            <p:nvPr/>
          </p:nvCxnSpPr>
          <p:spPr>
            <a:xfrm>
              <a:off x="11222550" y="536057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65" name="Straight Connector 2064">
              <a:extLst>
                <a:ext uri="{FF2B5EF4-FFF2-40B4-BE49-F238E27FC236}">
                  <a16:creationId xmlns:a16="http://schemas.microsoft.com/office/drawing/2014/main" id="{9AE9B1BF-9A95-C980-52DC-8B8572885E2F}"/>
                </a:ext>
              </a:extLst>
            </p:cNvPr>
            <p:cNvCxnSpPr>
              <a:cxnSpLocks/>
            </p:cNvCxnSpPr>
            <p:nvPr/>
          </p:nvCxnSpPr>
          <p:spPr>
            <a:xfrm>
              <a:off x="11333022" y="536057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67" name="Straight Connector 2066">
              <a:extLst>
                <a:ext uri="{FF2B5EF4-FFF2-40B4-BE49-F238E27FC236}">
                  <a16:creationId xmlns:a16="http://schemas.microsoft.com/office/drawing/2014/main" id="{42E3C38B-F94A-8009-D652-ACA0E628AE35}"/>
                </a:ext>
              </a:extLst>
            </p:cNvPr>
            <p:cNvCxnSpPr>
              <a:cxnSpLocks/>
            </p:cNvCxnSpPr>
            <p:nvPr/>
          </p:nvCxnSpPr>
          <p:spPr>
            <a:xfrm>
              <a:off x="11112078" y="536057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068" name="TextBox 2067">
              <a:extLst>
                <a:ext uri="{FF2B5EF4-FFF2-40B4-BE49-F238E27FC236}">
                  <a16:creationId xmlns:a16="http://schemas.microsoft.com/office/drawing/2014/main" id="{2BCA62DA-9983-8F0F-97AD-76D3D80B7230}"/>
                </a:ext>
              </a:extLst>
            </p:cNvPr>
            <p:cNvSpPr txBox="1"/>
            <p:nvPr/>
          </p:nvSpPr>
          <p:spPr>
            <a:xfrm>
              <a:off x="5649651" y="5703571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50</a:t>
              </a:r>
            </a:p>
          </p:txBody>
        </p:sp>
        <p:sp>
          <p:nvSpPr>
            <p:cNvPr id="2069" name="TextBox 2068">
              <a:extLst>
                <a:ext uri="{FF2B5EF4-FFF2-40B4-BE49-F238E27FC236}">
                  <a16:creationId xmlns:a16="http://schemas.microsoft.com/office/drawing/2014/main" id="{FBC5E342-5AE2-673B-6B6C-CFFBD60ADD29}"/>
                </a:ext>
              </a:extLst>
            </p:cNvPr>
            <p:cNvSpPr txBox="1"/>
            <p:nvPr/>
          </p:nvSpPr>
          <p:spPr>
            <a:xfrm>
              <a:off x="6741074" y="5717361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60</a:t>
              </a:r>
            </a:p>
          </p:txBody>
        </p:sp>
        <p:sp>
          <p:nvSpPr>
            <p:cNvPr id="2070" name="TextBox 2069">
              <a:extLst>
                <a:ext uri="{FF2B5EF4-FFF2-40B4-BE49-F238E27FC236}">
                  <a16:creationId xmlns:a16="http://schemas.microsoft.com/office/drawing/2014/main" id="{75459580-E66C-3B7F-43C9-63B062DD72A6}"/>
                </a:ext>
              </a:extLst>
            </p:cNvPr>
            <p:cNvSpPr txBox="1"/>
            <p:nvPr/>
          </p:nvSpPr>
          <p:spPr>
            <a:xfrm>
              <a:off x="7832499" y="5707707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70</a:t>
              </a:r>
            </a:p>
          </p:txBody>
        </p:sp>
        <p:sp>
          <p:nvSpPr>
            <p:cNvPr id="2071" name="TextBox 2070">
              <a:extLst>
                <a:ext uri="{FF2B5EF4-FFF2-40B4-BE49-F238E27FC236}">
                  <a16:creationId xmlns:a16="http://schemas.microsoft.com/office/drawing/2014/main" id="{48D03B74-087A-676B-9D8B-433B3E065393}"/>
                </a:ext>
              </a:extLst>
            </p:cNvPr>
            <p:cNvSpPr txBox="1"/>
            <p:nvPr/>
          </p:nvSpPr>
          <p:spPr>
            <a:xfrm>
              <a:off x="8923923" y="5709088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80</a:t>
              </a:r>
            </a:p>
          </p:txBody>
        </p:sp>
        <p:sp>
          <p:nvSpPr>
            <p:cNvPr id="2072" name="TextBox 2071">
              <a:extLst>
                <a:ext uri="{FF2B5EF4-FFF2-40B4-BE49-F238E27FC236}">
                  <a16:creationId xmlns:a16="http://schemas.microsoft.com/office/drawing/2014/main" id="{38951E53-AC51-B1E1-61B2-A1BBA2514678}"/>
                </a:ext>
              </a:extLst>
            </p:cNvPr>
            <p:cNvSpPr txBox="1"/>
            <p:nvPr/>
          </p:nvSpPr>
          <p:spPr>
            <a:xfrm>
              <a:off x="10015347" y="5720119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90</a:t>
              </a:r>
            </a:p>
          </p:txBody>
        </p:sp>
        <p:sp>
          <p:nvSpPr>
            <p:cNvPr id="2073" name="TextBox 2072">
              <a:extLst>
                <a:ext uri="{FF2B5EF4-FFF2-40B4-BE49-F238E27FC236}">
                  <a16:creationId xmlns:a16="http://schemas.microsoft.com/office/drawing/2014/main" id="{A72260D4-B624-9CDD-FC14-851AA46B56E8}"/>
                </a:ext>
              </a:extLst>
            </p:cNvPr>
            <p:cNvSpPr txBox="1"/>
            <p:nvPr/>
          </p:nvSpPr>
          <p:spPr>
            <a:xfrm>
              <a:off x="11106780" y="5713224"/>
              <a:ext cx="687466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100</a:t>
              </a:r>
            </a:p>
          </p:txBody>
        </p:sp>
        <p:sp>
          <p:nvSpPr>
            <p:cNvPr id="2075" name="Rectangle 2074">
              <a:extLst>
                <a:ext uri="{FF2B5EF4-FFF2-40B4-BE49-F238E27FC236}">
                  <a16:creationId xmlns:a16="http://schemas.microsoft.com/office/drawing/2014/main" id="{2B07079B-8930-27C0-115C-8C6F3D0234B4}"/>
                </a:ext>
              </a:extLst>
            </p:cNvPr>
            <p:cNvSpPr/>
            <p:nvPr/>
          </p:nvSpPr>
          <p:spPr>
            <a:xfrm>
              <a:off x="469909" y="5092897"/>
              <a:ext cx="2205070" cy="274065"/>
            </a:xfrm>
            <a:prstGeom prst="rect">
              <a:avLst/>
            </a:prstGeom>
            <a:solidFill>
              <a:schemeClr val="accent2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/>
            </a:p>
          </p:txBody>
        </p:sp>
        <p:sp>
          <p:nvSpPr>
            <p:cNvPr id="2090" name="Rectangle 2089">
              <a:extLst>
                <a:ext uri="{FF2B5EF4-FFF2-40B4-BE49-F238E27FC236}">
                  <a16:creationId xmlns:a16="http://schemas.microsoft.com/office/drawing/2014/main" id="{641714D6-B34A-20E8-D230-A4B05B5A575D}"/>
                </a:ext>
              </a:extLst>
            </p:cNvPr>
            <p:cNvSpPr/>
            <p:nvPr/>
          </p:nvSpPr>
          <p:spPr>
            <a:xfrm>
              <a:off x="7069696" y="5101764"/>
              <a:ext cx="2174788" cy="258269"/>
            </a:xfrm>
            <a:prstGeom prst="rect">
              <a:avLst/>
            </a:prstGeom>
            <a:solidFill>
              <a:schemeClr val="tx1">
                <a:lumMod val="75000"/>
                <a:lumOff val="2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D7A7E5A5-1B71-9D78-456D-DBCB89A1D83D}"/>
                </a:ext>
              </a:extLst>
            </p:cNvPr>
            <p:cNvSpPr txBox="1"/>
            <p:nvPr/>
          </p:nvSpPr>
          <p:spPr>
            <a:xfrm rot="18770092">
              <a:off x="1148519" y="6167792"/>
              <a:ext cx="592476" cy="3190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i="1" dirty="0"/>
                <a:t>1 ten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8814C40-FA06-8776-3DBB-AF4F8B7B4C0F}"/>
                </a:ext>
              </a:extLst>
            </p:cNvPr>
            <p:cNvSpPr txBox="1"/>
            <p:nvPr/>
          </p:nvSpPr>
          <p:spPr>
            <a:xfrm rot="18770092">
              <a:off x="2195536" y="6193193"/>
              <a:ext cx="673496" cy="3190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i="1" dirty="0"/>
                <a:t>2 tens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BADC89A-25E8-62E9-66D2-BB7513BBCA9B}"/>
                </a:ext>
              </a:extLst>
            </p:cNvPr>
            <p:cNvSpPr txBox="1"/>
            <p:nvPr/>
          </p:nvSpPr>
          <p:spPr>
            <a:xfrm rot="18770092">
              <a:off x="3270334" y="6182903"/>
              <a:ext cx="673496" cy="3190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i="1" dirty="0"/>
                <a:t>3 tens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8A73A87-3E59-4C40-0BE5-4DFD5416F695}"/>
                </a:ext>
              </a:extLst>
            </p:cNvPr>
            <p:cNvSpPr txBox="1"/>
            <p:nvPr/>
          </p:nvSpPr>
          <p:spPr>
            <a:xfrm rot="18770092">
              <a:off x="4357859" y="6208302"/>
              <a:ext cx="673496" cy="3190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i="1" dirty="0"/>
                <a:t>4 tens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B3B2EDA-FAEC-25C4-2BF3-6878C65B5757}"/>
                </a:ext>
              </a:extLst>
            </p:cNvPr>
            <p:cNvSpPr txBox="1"/>
            <p:nvPr/>
          </p:nvSpPr>
          <p:spPr>
            <a:xfrm rot="18770092">
              <a:off x="5466445" y="6193163"/>
              <a:ext cx="673496" cy="3190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i="1" dirty="0"/>
                <a:t>5 tens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083C332-D85C-52FE-ED66-E471F2DCE059}"/>
                </a:ext>
              </a:extLst>
            </p:cNvPr>
            <p:cNvSpPr txBox="1"/>
            <p:nvPr/>
          </p:nvSpPr>
          <p:spPr>
            <a:xfrm rot="18770092">
              <a:off x="6553972" y="6218564"/>
              <a:ext cx="673496" cy="3190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i="1" dirty="0"/>
                <a:t>6 tens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E86C2DD-C2F8-96D3-2402-428F91C83C31}"/>
                </a:ext>
              </a:extLst>
            </p:cNvPr>
            <p:cNvSpPr txBox="1"/>
            <p:nvPr/>
          </p:nvSpPr>
          <p:spPr>
            <a:xfrm rot="18770092">
              <a:off x="7628770" y="6208274"/>
              <a:ext cx="673496" cy="3190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i="1" dirty="0"/>
                <a:t>7 tens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3546105-D507-7F18-0CA2-4CBC7C6DAC5F}"/>
                </a:ext>
              </a:extLst>
            </p:cNvPr>
            <p:cNvSpPr txBox="1"/>
            <p:nvPr/>
          </p:nvSpPr>
          <p:spPr>
            <a:xfrm rot="18770092">
              <a:off x="8716295" y="6233673"/>
              <a:ext cx="673496" cy="3190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i="1" dirty="0"/>
                <a:t>8 tens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0878354-9DD0-8339-7470-92B4CD65E0E4}"/>
                </a:ext>
              </a:extLst>
            </p:cNvPr>
            <p:cNvSpPr txBox="1"/>
            <p:nvPr/>
          </p:nvSpPr>
          <p:spPr>
            <a:xfrm rot="18770092">
              <a:off x="9810711" y="6233674"/>
              <a:ext cx="673496" cy="3190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i="1" dirty="0"/>
                <a:t>9 tens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4A31406-8E8D-5581-30F2-956865B1A3B6}"/>
                </a:ext>
              </a:extLst>
            </p:cNvPr>
            <p:cNvSpPr txBox="1"/>
            <p:nvPr/>
          </p:nvSpPr>
          <p:spPr>
            <a:xfrm rot="18770092">
              <a:off x="10853574" y="6259075"/>
              <a:ext cx="762825" cy="3190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i="1" dirty="0"/>
                <a:t>10 tens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3E114F5-6EAE-CD1D-2FFF-B8A85FC0A3A3}"/>
                </a:ext>
              </a:extLst>
            </p:cNvPr>
            <p:cNvCxnSpPr/>
            <p:nvPr/>
          </p:nvCxnSpPr>
          <p:spPr>
            <a:xfrm>
              <a:off x="2672385" y="4134871"/>
              <a:ext cx="0" cy="1950665"/>
            </a:xfrm>
            <a:prstGeom prst="line">
              <a:avLst/>
            </a:prstGeom>
            <a:ln w="38100">
              <a:prstDash val="dash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39F3F3E5-3F1D-7937-BC84-A0B35A3D19AC}"/>
                </a:ext>
              </a:extLst>
            </p:cNvPr>
            <p:cNvSpPr/>
            <p:nvPr/>
          </p:nvSpPr>
          <p:spPr>
            <a:xfrm>
              <a:off x="4851523" y="5084475"/>
              <a:ext cx="2199125" cy="274065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 dirty="0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C485D43E-4E67-DDC1-32EF-C87C51C10BDA}"/>
                </a:ext>
              </a:extLst>
            </p:cNvPr>
            <p:cNvSpPr/>
            <p:nvPr/>
          </p:nvSpPr>
          <p:spPr>
            <a:xfrm>
              <a:off x="2672491" y="5105087"/>
              <a:ext cx="2189133" cy="251857"/>
            </a:xfrm>
            <a:prstGeom prst="rect">
              <a:avLst/>
            </a:prstGeom>
            <a:solidFill>
              <a:schemeClr val="accent4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/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DB7FCADE-C448-3E1C-DD57-DCF4C200A283}"/>
                </a:ext>
              </a:extLst>
            </p:cNvPr>
            <p:cNvCxnSpPr/>
            <p:nvPr/>
          </p:nvCxnSpPr>
          <p:spPr>
            <a:xfrm>
              <a:off x="4861624" y="4169564"/>
              <a:ext cx="0" cy="1950665"/>
            </a:xfrm>
            <a:prstGeom prst="line">
              <a:avLst/>
            </a:prstGeom>
            <a:ln w="38100">
              <a:prstDash val="dash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863AD69A-762C-D79F-0FF0-F58B515EE8C8}"/>
                </a:ext>
              </a:extLst>
            </p:cNvPr>
            <p:cNvCxnSpPr/>
            <p:nvPr/>
          </p:nvCxnSpPr>
          <p:spPr>
            <a:xfrm>
              <a:off x="7071851" y="4126431"/>
              <a:ext cx="0" cy="1950665"/>
            </a:xfrm>
            <a:prstGeom prst="line">
              <a:avLst/>
            </a:prstGeom>
            <a:ln w="38100">
              <a:prstDash val="dash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B531769-9D14-0531-7E94-49BD132FE440}"/>
                </a:ext>
              </a:extLst>
            </p:cNvPr>
            <p:cNvSpPr/>
            <p:nvPr/>
          </p:nvSpPr>
          <p:spPr>
            <a:xfrm>
              <a:off x="9263294" y="5101764"/>
              <a:ext cx="2174788" cy="258269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 dirty="0"/>
            </a:p>
          </p:txBody>
        </p: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91E8A9A7-D35B-7F94-A428-DD42242A7554}"/>
                </a:ext>
              </a:extLst>
            </p:cNvPr>
            <p:cNvCxnSpPr/>
            <p:nvPr/>
          </p:nvCxnSpPr>
          <p:spPr>
            <a:xfrm>
              <a:off x="9229256" y="4134871"/>
              <a:ext cx="0" cy="1950665"/>
            </a:xfrm>
            <a:prstGeom prst="line">
              <a:avLst/>
            </a:prstGeom>
            <a:ln w="38100">
              <a:prstDash val="dash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3580781-7533-36E1-C79A-ADFA5880EA55}"/>
                </a:ext>
              </a:extLst>
            </p:cNvPr>
            <p:cNvCxnSpPr>
              <a:cxnSpLocks/>
            </p:cNvCxnSpPr>
            <p:nvPr/>
          </p:nvCxnSpPr>
          <p:spPr>
            <a:xfrm>
              <a:off x="475035" y="3467949"/>
              <a:ext cx="10981872" cy="0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A7A93EC0-E328-F39C-134A-BDA9280C4849}"/>
                </a:ext>
              </a:extLst>
            </p:cNvPr>
            <p:cNvCxnSpPr>
              <a:cxnSpLocks/>
            </p:cNvCxnSpPr>
            <p:nvPr/>
          </p:nvCxnSpPr>
          <p:spPr>
            <a:xfrm>
              <a:off x="590404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87B18EC9-CB0E-E22A-EBED-0363C326BAAC}"/>
                </a:ext>
              </a:extLst>
            </p:cNvPr>
            <p:cNvCxnSpPr>
              <a:cxnSpLocks/>
            </p:cNvCxnSpPr>
            <p:nvPr/>
          </p:nvCxnSpPr>
          <p:spPr>
            <a:xfrm>
              <a:off x="1584652" y="3188551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C162D9AB-5DA5-0195-7D87-7CCC1E5CD5F0}"/>
                </a:ext>
              </a:extLst>
            </p:cNvPr>
            <p:cNvCxnSpPr>
              <a:cxnSpLocks/>
            </p:cNvCxnSpPr>
            <p:nvPr/>
          </p:nvCxnSpPr>
          <p:spPr>
            <a:xfrm>
              <a:off x="3778485" y="3206692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0DC23EFA-9294-28D8-0D4A-CEF3F32D599E}"/>
                </a:ext>
              </a:extLst>
            </p:cNvPr>
            <p:cNvCxnSpPr>
              <a:cxnSpLocks/>
            </p:cNvCxnSpPr>
            <p:nvPr/>
          </p:nvCxnSpPr>
          <p:spPr>
            <a:xfrm>
              <a:off x="4875402" y="3206692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503C0778-0F2B-33E0-0400-97A556913293}"/>
                </a:ext>
              </a:extLst>
            </p:cNvPr>
            <p:cNvCxnSpPr>
              <a:cxnSpLocks/>
            </p:cNvCxnSpPr>
            <p:nvPr/>
          </p:nvCxnSpPr>
          <p:spPr>
            <a:xfrm>
              <a:off x="5972319" y="3206692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965D86F1-FAC2-E59B-0267-C4567E50131B}"/>
                </a:ext>
              </a:extLst>
            </p:cNvPr>
            <p:cNvCxnSpPr>
              <a:cxnSpLocks/>
            </p:cNvCxnSpPr>
            <p:nvPr/>
          </p:nvCxnSpPr>
          <p:spPr>
            <a:xfrm>
              <a:off x="7069236" y="3206692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A6DC05D4-B5BE-CBD7-6D52-1F0CC5EA95E7}"/>
                </a:ext>
              </a:extLst>
            </p:cNvPr>
            <p:cNvCxnSpPr>
              <a:cxnSpLocks/>
            </p:cNvCxnSpPr>
            <p:nvPr/>
          </p:nvCxnSpPr>
          <p:spPr>
            <a:xfrm>
              <a:off x="8166153" y="3206692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9945594B-BE30-CC6C-6DF2-1D7606163FC8}"/>
                </a:ext>
              </a:extLst>
            </p:cNvPr>
            <p:cNvCxnSpPr>
              <a:cxnSpLocks/>
            </p:cNvCxnSpPr>
            <p:nvPr/>
          </p:nvCxnSpPr>
          <p:spPr>
            <a:xfrm>
              <a:off x="9263070" y="3206692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2DF10F0E-53D1-E9D8-416C-F4C120A88771}"/>
                </a:ext>
              </a:extLst>
            </p:cNvPr>
            <p:cNvCxnSpPr>
              <a:cxnSpLocks/>
            </p:cNvCxnSpPr>
            <p:nvPr/>
          </p:nvCxnSpPr>
          <p:spPr>
            <a:xfrm>
              <a:off x="10359987" y="3206692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7C37902C-59AA-4FD6-FF7F-6AA50CA515E6}"/>
                </a:ext>
              </a:extLst>
            </p:cNvPr>
            <p:cNvCxnSpPr>
              <a:cxnSpLocks/>
            </p:cNvCxnSpPr>
            <p:nvPr/>
          </p:nvCxnSpPr>
          <p:spPr>
            <a:xfrm>
              <a:off x="11456907" y="319943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A3FC03B7-487C-A692-E1CE-E45D32782715}"/>
                </a:ext>
              </a:extLst>
            </p:cNvPr>
            <p:cNvSpPr txBox="1"/>
            <p:nvPr/>
          </p:nvSpPr>
          <p:spPr>
            <a:xfrm>
              <a:off x="1293138" y="3797665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10</a:t>
              </a:r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1B05EF67-EB6A-0D8C-7E8E-DE7472A86514}"/>
                </a:ext>
              </a:extLst>
            </p:cNvPr>
            <p:cNvSpPr txBox="1"/>
            <p:nvPr/>
          </p:nvSpPr>
          <p:spPr>
            <a:xfrm>
              <a:off x="2384562" y="3799044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20</a:t>
              </a:r>
            </a:p>
          </p:txBody>
        </p:sp>
        <p:sp>
          <p:nvSpPr>
            <p:cNvPr id="2056" name="TextBox 2055">
              <a:extLst>
                <a:ext uri="{FF2B5EF4-FFF2-40B4-BE49-F238E27FC236}">
                  <a16:creationId xmlns:a16="http://schemas.microsoft.com/office/drawing/2014/main" id="{68407C52-CBFD-429C-4B1D-CA26C256B548}"/>
                </a:ext>
              </a:extLst>
            </p:cNvPr>
            <p:cNvSpPr txBox="1"/>
            <p:nvPr/>
          </p:nvSpPr>
          <p:spPr>
            <a:xfrm>
              <a:off x="3475985" y="3800423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30</a:t>
              </a:r>
            </a:p>
          </p:txBody>
        </p:sp>
        <p:sp>
          <p:nvSpPr>
            <p:cNvPr id="2058" name="TextBox 2057">
              <a:extLst>
                <a:ext uri="{FF2B5EF4-FFF2-40B4-BE49-F238E27FC236}">
                  <a16:creationId xmlns:a16="http://schemas.microsoft.com/office/drawing/2014/main" id="{C5FBBB05-7AEC-A6C5-FE78-0FFD6A811F6A}"/>
                </a:ext>
              </a:extLst>
            </p:cNvPr>
            <p:cNvSpPr txBox="1"/>
            <p:nvPr/>
          </p:nvSpPr>
          <p:spPr>
            <a:xfrm>
              <a:off x="4567410" y="3801801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40</a:t>
              </a:r>
            </a:p>
          </p:txBody>
        </p:sp>
        <p:cxnSp>
          <p:nvCxnSpPr>
            <p:cNvPr id="2060" name="Straight Connector 2059">
              <a:extLst>
                <a:ext uri="{FF2B5EF4-FFF2-40B4-BE49-F238E27FC236}">
                  <a16:creationId xmlns:a16="http://schemas.microsoft.com/office/drawing/2014/main" id="{C9023EAE-666E-3527-7778-09E302080A33}"/>
                </a:ext>
              </a:extLst>
            </p:cNvPr>
            <p:cNvCxnSpPr>
              <a:cxnSpLocks/>
            </p:cNvCxnSpPr>
            <p:nvPr/>
          </p:nvCxnSpPr>
          <p:spPr>
            <a:xfrm>
              <a:off x="2681568" y="3213951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62" name="Straight Connector 2061">
              <a:extLst>
                <a:ext uri="{FF2B5EF4-FFF2-40B4-BE49-F238E27FC236}">
                  <a16:creationId xmlns:a16="http://schemas.microsoft.com/office/drawing/2014/main" id="{38095CDE-A96E-72F4-4393-93613F44BD23}"/>
                </a:ext>
              </a:extLst>
            </p:cNvPr>
            <p:cNvCxnSpPr>
              <a:cxnSpLocks/>
            </p:cNvCxnSpPr>
            <p:nvPr/>
          </p:nvCxnSpPr>
          <p:spPr>
            <a:xfrm>
              <a:off x="479932" y="3188551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64" name="Straight Connector 2063">
              <a:extLst>
                <a:ext uri="{FF2B5EF4-FFF2-40B4-BE49-F238E27FC236}">
                  <a16:creationId xmlns:a16="http://schemas.microsoft.com/office/drawing/2014/main" id="{176D0473-B45B-B6B8-64C5-93CF78478504}"/>
                </a:ext>
              </a:extLst>
            </p:cNvPr>
            <p:cNvCxnSpPr>
              <a:cxnSpLocks/>
            </p:cNvCxnSpPr>
            <p:nvPr/>
          </p:nvCxnSpPr>
          <p:spPr>
            <a:xfrm>
              <a:off x="700876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66" name="Straight Connector 2065">
              <a:extLst>
                <a:ext uri="{FF2B5EF4-FFF2-40B4-BE49-F238E27FC236}">
                  <a16:creationId xmlns:a16="http://schemas.microsoft.com/office/drawing/2014/main" id="{7C5C36BC-377B-E65E-6ABF-2BA2FB6965C9}"/>
                </a:ext>
              </a:extLst>
            </p:cNvPr>
            <p:cNvCxnSpPr>
              <a:cxnSpLocks/>
            </p:cNvCxnSpPr>
            <p:nvPr/>
          </p:nvCxnSpPr>
          <p:spPr>
            <a:xfrm>
              <a:off x="811348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74" name="Straight Connector 2073">
              <a:extLst>
                <a:ext uri="{FF2B5EF4-FFF2-40B4-BE49-F238E27FC236}">
                  <a16:creationId xmlns:a16="http://schemas.microsoft.com/office/drawing/2014/main" id="{01557F58-EED4-26AC-AE4E-F0305315A239}"/>
                </a:ext>
              </a:extLst>
            </p:cNvPr>
            <p:cNvCxnSpPr>
              <a:cxnSpLocks/>
            </p:cNvCxnSpPr>
            <p:nvPr/>
          </p:nvCxnSpPr>
          <p:spPr>
            <a:xfrm>
              <a:off x="921820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76" name="Straight Connector 2075">
              <a:extLst>
                <a:ext uri="{FF2B5EF4-FFF2-40B4-BE49-F238E27FC236}">
                  <a16:creationId xmlns:a16="http://schemas.microsoft.com/office/drawing/2014/main" id="{558C0F6A-4612-0836-ADF0-B3CECCBC7D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2292" y="3449807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77" name="Straight Connector 2076">
              <a:extLst>
                <a:ext uri="{FF2B5EF4-FFF2-40B4-BE49-F238E27FC236}">
                  <a16:creationId xmlns:a16="http://schemas.microsoft.com/office/drawing/2014/main" id="{CC5ED3E6-4F17-285F-7A6C-221D711A2194}"/>
                </a:ext>
              </a:extLst>
            </p:cNvPr>
            <p:cNvCxnSpPr>
              <a:cxnSpLocks/>
            </p:cNvCxnSpPr>
            <p:nvPr/>
          </p:nvCxnSpPr>
          <p:spPr>
            <a:xfrm>
              <a:off x="1142764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78" name="Straight Connector 2077">
              <a:extLst>
                <a:ext uri="{FF2B5EF4-FFF2-40B4-BE49-F238E27FC236}">
                  <a16:creationId xmlns:a16="http://schemas.microsoft.com/office/drawing/2014/main" id="{BE46DA6F-E3EC-2F2E-3D50-EAC316AA2FC8}"/>
                </a:ext>
              </a:extLst>
            </p:cNvPr>
            <p:cNvCxnSpPr>
              <a:cxnSpLocks/>
            </p:cNvCxnSpPr>
            <p:nvPr/>
          </p:nvCxnSpPr>
          <p:spPr>
            <a:xfrm>
              <a:off x="1363708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79" name="Straight Connector 2078">
              <a:extLst>
                <a:ext uri="{FF2B5EF4-FFF2-40B4-BE49-F238E27FC236}">
                  <a16:creationId xmlns:a16="http://schemas.microsoft.com/office/drawing/2014/main" id="{00AC8959-210C-2E62-8900-D0E6FA2E3433}"/>
                </a:ext>
              </a:extLst>
            </p:cNvPr>
            <p:cNvCxnSpPr>
              <a:cxnSpLocks/>
            </p:cNvCxnSpPr>
            <p:nvPr/>
          </p:nvCxnSpPr>
          <p:spPr>
            <a:xfrm>
              <a:off x="1474180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80" name="Straight Connector 2079">
              <a:extLst>
                <a:ext uri="{FF2B5EF4-FFF2-40B4-BE49-F238E27FC236}">
                  <a16:creationId xmlns:a16="http://schemas.microsoft.com/office/drawing/2014/main" id="{74FFA397-1589-C43D-2648-61D570B28C4E}"/>
                </a:ext>
              </a:extLst>
            </p:cNvPr>
            <p:cNvCxnSpPr>
              <a:cxnSpLocks/>
            </p:cNvCxnSpPr>
            <p:nvPr/>
          </p:nvCxnSpPr>
          <p:spPr>
            <a:xfrm>
              <a:off x="1253236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81" name="Straight Connector 2080">
              <a:extLst>
                <a:ext uri="{FF2B5EF4-FFF2-40B4-BE49-F238E27FC236}">
                  <a16:creationId xmlns:a16="http://schemas.microsoft.com/office/drawing/2014/main" id="{A8E598D9-E1D3-9614-2B20-9AA60E899279}"/>
                </a:ext>
              </a:extLst>
            </p:cNvPr>
            <p:cNvCxnSpPr>
              <a:cxnSpLocks/>
            </p:cNvCxnSpPr>
            <p:nvPr/>
          </p:nvCxnSpPr>
          <p:spPr>
            <a:xfrm>
              <a:off x="1678976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82" name="Straight Connector 2081">
              <a:extLst>
                <a:ext uri="{FF2B5EF4-FFF2-40B4-BE49-F238E27FC236}">
                  <a16:creationId xmlns:a16="http://schemas.microsoft.com/office/drawing/2014/main" id="{216B1CA7-1680-E53E-356C-4A19CE1E0C2B}"/>
                </a:ext>
              </a:extLst>
            </p:cNvPr>
            <p:cNvCxnSpPr>
              <a:cxnSpLocks/>
            </p:cNvCxnSpPr>
            <p:nvPr/>
          </p:nvCxnSpPr>
          <p:spPr>
            <a:xfrm>
              <a:off x="1789448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83" name="Straight Connector 2082">
              <a:extLst>
                <a:ext uri="{FF2B5EF4-FFF2-40B4-BE49-F238E27FC236}">
                  <a16:creationId xmlns:a16="http://schemas.microsoft.com/office/drawing/2014/main" id="{5F075D30-FDA2-2AD8-AB31-3AC633612793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20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84" name="Straight Connector 2083">
              <a:extLst>
                <a:ext uri="{FF2B5EF4-FFF2-40B4-BE49-F238E27FC236}">
                  <a16:creationId xmlns:a16="http://schemas.microsoft.com/office/drawing/2014/main" id="{B31DEBA3-700A-4407-DAC2-3CA87164F670}"/>
                </a:ext>
              </a:extLst>
            </p:cNvPr>
            <p:cNvCxnSpPr>
              <a:cxnSpLocks/>
            </p:cNvCxnSpPr>
            <p:nvPr/>
          </p:nvCxnSpPr>
          <p:spPr>
            <a:xfrm>
              <a:off x="2010392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85" name="Straight Connector 2084">
              <a:extLst>
                <a:ext uri="{FF2B5EF4-FFF2-40B4-BE49-F238E27FC236}">
                  <a16:creationId xmlns:a16="http://schemas.microsoft.com/office/drawing/2014/main" id="{0B16C3C2-8100-7757-6AF3-93AEA3319DD0}"/>
                </a:ext>
              </a:extLst>
            </p:cNvPr>
            <p:cNvCxnSpPr>
              <a:cxnSpLocks/>
            </p:cNvCxnSpPr>
            <p:nvPr/>
          </p:nvCxnSpPr>
          <p:spPr>
            <a:xfrm>
              <a:off x="2120864" y="3449807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86" name="Straight Connector 2085">
              <a:extLst>
                <a:ext uri="{FF2B5EF4-FFF2-40B4-BE49-F238E27FC236}">
                  <a16:creationId xmlns:a16="http://schemas.microsoft.com/office/drawing/2014/main" id="{A769F155-883F-8BBB-8EFA-FA9A35741399}"/>
                </a:ext>
              </a:extLst>
            </p:cNvPr>
            <p:cNvCxnSpPr>
              <a:cxnSpLocks/>
            </p:cNvCxnSpPr>
            <p:nvPr/>
          </p:nvCxnSpPr>
          <p:spPr>
            <a:xfrm>
              <a:off x="2231336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87" name="Straight Connector 2086">
              <a:extLst>
                <a:ext uri="{FF2B5EF4-FFF2-40B4-BE49-F238E27FC236}">
                  <a16:creationId xmlns:a16="http://schemas.microsoft.com/office/drawing/2014/main" id="{7F50488D-64C7-CD8C-2914-AEB2EAC51FFF}"/>
                </a:ext>
              </a:extLst>
            </p:cNvPr>
            <p:cNvCxnSpPr>
              <a:cxnSpLocks/>
            </p:cNvCxnSpPr>
            <p:nvPr/>
          </p:nvCxnSpPr>
          <p:spPr>
            <a:xfrm>
              <a:off x="2452280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88" name="Straight Connector 2087">
              <a:extLst>
                <a:ext uri="{FF2B5EF4-FFF2-40B4-BE49-F238E27FC236}">
                  <a16:creationId xmlns:a16="http://schemas.microsoft.com/office/drawing/2014/main" id="{29AD5D02-08DE-E64C-C44F-2DA450FAD818}"/>
                </a:ext>
              </a:extLst>
            </p:cNvPr>
            <p:cNvCxnSpPr>
              <a:cxnSpLocks/>
            </p:cNvCxnSpPr>
            <p:nvPr/>
          </p:nvCxnSpPr>
          <p:spPr>
            <a:xfrm>
              <a:off x="2562752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89" name="Straight Connector 2088">
              <a:extLst>
                <a:ext uri="{FF2B5EF4-FFF2-40B4-BE49-F238E27FC236}">
                  <a16:creationId xmlns:a16="http://schemas.microsoft.com/office/drawing/2014/main" id="{B2ADD849-B07E-19EB-930A-16D30E6AA241}"/>
                </a:ext>
              </a:extLst>
            </p:cNvPr>
            <p:cNvCxnSpPr>
              <a:cxnSpLocks/>
            </p:cNvCxnSpPr>
            <p:nvPr/>
          </p:nvCxnSpPr>
          <p:spPr>
            <a:xfrm>
              <a:off x="2341808" y="34498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92" name="Straight Connector 2091">
              <a:extLst>
                <a:ext uri="{FF2B5EF4-FFF2-40B4-BE49-F238E27FC236}">
                  <a16:creationId xmlns:a16="http://schemas.microsoft.com/office/drawing/2014/main" id="{26E52387-D845-405F-D586-2D496648158D}"/>
                </a:ext>
              </a:extLst>
            </p:cNvPr>
            <p:cNvCxnSpPr>
              <a:cxnSpLocks/>
            </p:cNvCxnSpPr>
            <p:nvPr/>
          </p:nvCxnSpPr>
          <p:spPr>
            <a:xfrm>
              <a:off x="2800204" y="3446179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93" name="Straight Connector 2092">
              <a:extLst>
                <a:ext uri="{FF2B5EF4-FFF2-40B4-BE49-F238E27FC236}">
                  <a16:creationId xmlns:a16="http://schemas.microsoft.com/office/drawing/2014/main" id="{35837309-FD81-76CF-CD36-BF1D90C109DC}"/>
                </a:ext>
              </a:extLst>
            </p:cNvPr>
            <p:cNvCxnSpPr>
              <a:cxnSpLocks/>
            </p:cNvCxnSpPr>
            <p:nvPr/>
          </p:nvCxnSpPr>
          <p:spPr>
            <a:xfrm>
              <a:off x="2910676" y="3446179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94" name="Straight Connector 2093">
              <a:extLst>
                <a:ext uri="{FF2B5EF4-FFF2-40B4-BE49-F238E27FC236}">
                  <a16:creationId xmlns:a16="http://schemas.microsoft.com/office/drawing/2014/main" id="{7CA37E0F-9009-DFC1-CB63-B500FAFB29C8}"/>
                </a:ext>
              </a:extLst>
            </p:cNvPr>
            <p:cNvCxnSpPr>
              <a:cxnSpLocks/>
            </p:cNvCxnSpPr>
            <p:nvPr/>
          </p:nvCxnSpPr>
          <p:spPr>
            <a:xfrm>
              <a:off x="3021148" y="3446179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95" name="Straight Connector 2094">
              <a:extLst>
                <a:ext uri="{FF2B5EF4-FFF2-40B4-BE49-F238E27FC236}">
                  <a16:creationId xmlns:a16="http://schemas.microsoft.com/office/drawing/2014/main" id="{583ADA77-686C-3249-D4D6-9DAD068AD423}"/>
                </a:ext>
              </a:extLst>
            </p:cNvPr>
            <p:cNvCxnSpPr>
              <a:cxnSpLocks/>
            </p:cNvCxnSpPr>
            <p:nvPr/>
          </p:nvCxnSpPr>
          <p:spPr>
            <a:xfrm>
              <a:off x="3131620" y="3446179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96" name="Straight Connector 2095">
              <a:extLst>
                <a:ext uri="{FF2B5EF4-FFF2-40B4-BE49-F238E27FC236}">
                  <a16:creationId xmlns:a16="http://schemas.microsoft.com/office/drawing/2014/main" id="{9EF84854-13F4-C62B-4030-F9BA164686BC}"/>
                </a:ext>
              </a:extLst>
            </p:cNvPr>
            <p:cNvCxnSpPr>
              <a:cxnSpLocks/>
            </p:cNvCxnSpPr>
            <p:nvPr/>
          </p:nvCxnSpPr>
          <p:spPr>
            <a:xfrm>
              <a:off x="3242092" y="3446179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97" name="Straight Connector 2096">
              <a:extLst>
                <a:ext uri="{FF2B5EF4-FFF2-40B4-BE49-F238E27FC236}">
                  <a16:creationId xmlns:a16="http://schemas.microsoft.com/office/drawing/2014/main" id="{417E107E-552D-7B92-7DED-77E03F49440E}"/>
                </a:ext>
              </a:extLst>
            </p:cNvPr>
            <p:cNvCxnSpPr>
              <a:cxnSpLocks/>
            </p:cNvCxnSpPr>
            <p:nvPr/>
          </p:nvCxnSpPr>
          <p:spPr>
            <a:xfrm>
              <a:off x="3352564" y="3446179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98" name="Straight Connector 2097">
              <a:extLst>
                <a:ext uri="{FF2B5EF4-FFF2-40B4-BE49-F238E27FC236}">
                  <a16:creationId xmlns:a16="http://schemas.microsoft.com/office/drawing/2014/main" id="{B1BC05C2-D0A2-676B-1604-1D28D4646005}"/>
                </a:ext>
              </a:extLst>
            </p:cNvPr>
            <p:cNvCxnSpPr>
              <a:cxnSpLocks/>
            </p:cNvCxnSpPr>
            <p:nvPr/>
          </p:nvCxnSpPr>
          <p:spPr>
            <a:xfrm>
              <a:off x="3573508" y="3446179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099" name="Straight Connector 2098">
              <a:extLst>
                <a:ext uri="{FF2B5EF4-FFF2-40B4-BE49-F238E27FC236}">
                  <a16:creationId xmlns:a16="http://schemas.microsoft.com/office/drawing/2014/main" id="{92F76D08-DD66-4B22-0D0C-D8ECD7C96D90}"/>
                </a:ext>
              </a:extLst>
            </p:cNvPr>
            <p:cNvCxnSpPr>
              <a:cxnSpLocks/>
            </p:cNvCxnSpPr>
            <p:nvPr/>
          </p:nvCxnSpPr>
          <p:spPr>
            <a:xfrm>
              <a:off x="3683980" y="3446179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00" name="Straight Connector 2099">
              <a:extLst>
                <a:ext uri="{FF2B5EF4-FFF2-40B4-BE49-F238E27FC236}">
                  <a16:creationId xmlns:a16="http://schemas.microsoft.com/office/drawing/2014/main" id="{81D28575-EA7A-254F-7C26-FF882727F47B}"/>
                </a:ext>
              </a:extLst>
            </p:cNvPr>
            <p:cNvCxnSpPr>
              <a:cxnSpLocks/>
            </p:cNvCxnSpPr>
            <p:nvPr/>
          </p:nvCxnSpPr>
          <p:spPr>
            <a:xfrm>
              <a:off x="3463036" y="3446179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01" name="Straight Connector 2100">
              <a:extLst>
                <a:ext uri="{FF2B5EF4-FFF2-40B4-BE49-F238E27FC236}">
                  <a16:creationId xmlns:a16="http://schemas.microsoft.com/office/drawing/2014/main" id="{5D69E4D2-1D55-B1FC-D2D6-1910CCE31BAE}"/>
                </a:ext>
              </a:extLst>
            </p:cNvPr>
            <p:cNvCxnSpPr>
              <a:cxnSpLocks/>
            </p:cNvCxnSpPr>
            <p:nvPr/>
          </p:nvCxnSpPr>
          <p:spPr>
            <a:xfrm>
              <a:off x="3867004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02" name="Straight Connector 2101">
              <a:extLst>
                <a:ext uri="{FF2B5EF4-FFF2-40B4-BE49-F238E27FC236}">
                  <a16:creationId xmlns:a16="http://schemas.microsoft.com/office/drawing/2014/main" id="{8D2E6E83-AC37-105E-0800-46471391F6C1}"/>
                </a:ext>
              </a:extLst>
            </p:cNvPr>
            <p:cNvCxnSpPr>
              <a:cxnSpLocks/>
            </p:cNvCxnSpPr>
            <p:nvPr/>
          </p:nvCxnSpPr>
          <p:spPr>
            <a:xfrm>
              <a:off x="3977476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03" name="Straight Connector 2102">
              <a:extLst>
                <a:ext uri="{FF2B5EF4-FFF2-40B4-BE49-F238E27FC236}">
                  <a16:creationId xmlns:a16="http://schemas.microsoft.com/office/drawing/2014/main" id="{EFDE4D53-E1DB-78FA-F68B-EBF896187BBD}"/>
                </a:ext>
              </a:extLst>
            </p:cNvPr>
            <p:cNvCxnSpPr>
              <a:cxnSpLocks/>
            </p:cNvCxnSpPr>
            <p:nvPr/>
          </p:nvCxnSpPr>
          <p:spPr>
            <a:xfrm>
              <a:off x="4087948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04" name="Straight Connector 2103">
              <a:extLst>
                <a:ext uri="{FF2B5EF4-FFF2-40B4-BE49-F238E27FC236}">
                  <a16:creationId xmlns:a16="http://schemas.microsoft.com/office/drawing/2014/main" id="{8E7CE8D3-241E-77AF-CA68-374477EA9202}"/>
                </a:ext>
              </a:extLst>
            </p:cNvPr>
            <p:cNvCxnSpPr>
              <a:cxnSpLocks/>
            </p:cNvCxnSpPr>
            <p:nvPr/>
          </p:nvCxnSpPr>
          <p:spPr>
            <a:xfrm>
              <a:off x="4198420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05" name="Straight Connector 2104">
              <a:extLst>
                <a:ext uri="{FF2B5EF4-FFF2-40B4-BE49-F238E27FC236}">
                  <a16:creationId xmlns:a16="http://schemas.microsoft.com/office/drawing/2014/main" id="{D60001EA-9879-4C3C-2B20-41C5A85453FE}"/>
                </a:ext>
              </a:extLst>
            </p:cNvPr>
            <p:cNvCxnSpPr>
              <a:cxnSpLocks/>
            </p:cNvCxnSpPr>
            <p:nvPr/>
          </p:nvCxnSpPr>
          <p:spPr>
            <a:xfrm>
              <a:off x="4308892" y="3467948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06" name="Straight Connector 2105">
              <a:extLst>
                <a:ext uri="{FF2B5EF4-FFF2-40B4-BE49-F238E27FC236}">
                  <a16:creationId xmlns:a16="http://schemas.microsoft.com/office/drawing/2014/main" id="{3C6CCEE9-DA89-67A7-4374-D8D10BBC7A4B}"/>
                </a:ext>
              </a:extLst>
            </p:cNvPr>
            <p:cNvCxnSpPr>
              <a:cxnSpLocks/>
            </p:cNvCxnSpPr>
            <p:nvPr/>
          </p:nvCxnSpPr>
          <p:spPr>
            <a:xfrm>
              <a:off x="4419364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07" name="Straight Connector 2106">
              <a:extLst>
                <a:ext uri="{FF2B5EF4-FFF2-40B4-BE49-F238E27FC236}">
                  <a16:creationId xmlns:a16="http://schemas.microsoft.com/office/drawing/2014/main" id="{9197C2F1-9DAA-C685-51B1-8F4A8B1F5178}"/>
                </a:ext>
              </a:extLst>
            </p:cNvPr>
            <p:cNvCxnSpPr>
              <a:cxnSpLocks/>
            </p:cNvCxnSpPr>
            <p:nvPr/>
          </p:nvCxnSpPr>
          <p:spPr>
            <a:xfrm>
              <a:off x="4640308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08" name="Straight Connector 2107">
              <a:extLst>
                <a:ext uri="{FF2B5EF4-FFF2-40B4-BE49-F238E27FC236}">
                  <a16:creationId xmlns:a16="http://schemas.microsoft.com/office/drawing/2014/main" id="{D0D721DC-C7B3-5662-8915-15CBD20C5BCB}"/>
                </a:ext>
              </a:extLst>
            </p:cNvPr>
            <p:cNvCxnSpPr>
              <a:cxnSpLocks/>
            </p:cNvCxnSpPr>
            <p:nvPr/>
          </p:nvCxnSpPr>
          <p:spPr>
            <a:xfrm>
              <a:off x="4750780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09" name="Straight Connector 2108">
              <a:extLst>
                <a:ext uri="{FF2B5EF4-FFF2-40B4-BE49-F238E27FC236}">
                  <a16:creationId xmlns:a16="http://schemas.microsoft.com/office/drawing/2014/main" id="{122F8B5C-0A34-2244-0EC8-45F694F6E722}"/>
                </a:ext>
              </a:extLst>
            </p:cNvPr>
            <p:cNvCxnSpPr>
              <a:cxnSpLocks/>
            </p:cNvCxnSpPr>
            <p:nvPr/>
          </p:nvCxnSpPr>
          <p:spPr>
            <a:xfrm>
              <a:off x="4529836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10" name="Straight Connector 2109">
              <a:extLst>
                <a:ext uri="{FF2B5EF4-FFF2-40B4-BE49-F238E27FC236}">
                  <a16:creationId xmlns:a16="http://schemas.microsoft.com/office/drawing/2014/main" id="{2C26F46D-7042-58A3-9701-6E353FD102CA}"/>
                </a:ext>
              </a:extLst>
            </p:cNvPr>
            <p:cNvCxnSpPr>
              <a:cxnSpLocks/>
            </p:cNvCxnSpPr>
            <p:nvPr/>
          </p:nvCxnSpPr>
          <p:spPr>
            <a:xfrm>
              <a:off x="4985510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11" name="Straight Connector 2110">
              <a:extLst>
                <a:ext uri="{FF2B5EF4-FFF2-40B4-BE49-F238E27FC236}">
                  <a16:creationId xmlns:a16="http://schemas.microsoft.com/office/drawing/2014/main" id="{3E91CBF7-4F97-6E9C-D9EF-49DACDD98C7D}"/>
                </a:ext>
              </a:extLst>
            </p:cNvPr>
            <p:cNvCxnSpPr>
              <a:cxnSpLocks/>
            </p:cNvCxnSpPr>
            <p:nvPr/>
          </p:nvCxnSpPr>
          <p:spPr>
            <a:xfrm>
              <a:off x="5095982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12" name="Straight Connector 2111">
              <a:extLst>
                <a:ext uri="{FF2B5EF4-FFF2-40B4-BE49-F238E27FC236}">
                  <a16:creationId xmlns:a16="http://schemas.microsoft.com/office/drawing/2014/main" id="{3372D54B-3495-DCF4-0BDA-65445A2EC358}"/>
                </a:ext>
              </a:extLst>
            </p:cNvPr>
            <p:cNvCxnSpPr>
              <a:cxnSpLocks/>
            </p:cNvCxnSpPr>
            <p:nvPr/>
          </p:nvCxnSpPr>
          <p:spPr>
            <a:xfrm>
              <a:off x="5206454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13" name="Straight Connector 2112">
              <a:extLst>
                <a:ext uri="{FF2B5EF4-FFF2-40B4-BE49-F238E27FC236}">
                  <a16:creationId xmlns:a16="http://schemas.microsoft.com/office/drawing/2014/main" id="{CB4E3C45-0921-5A58-84D3-AF8634A34750}"/>
                </a:ext>
              </a:extLst>
            </p:cNvPr>
            <p:cNvCxnSpPr>
              <a:cxnSpLocks/>
            </p:cNvCxnSpPr>
            <p:nvPr/>
          </p:nvCxnSpPr>
          <p:spPr>
            <a:xfrm>
              <a:off x="5316926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14" name="Straight Connector 2113">
              <a:extLst>
                <a:ext uri="{FF2B5EF4-FFF2-40B4-BE49-F238E27FC236}">
                  <a16:creationId xmlns:a16="http://schemas.microsoft.com/office/drawing/2014/main" id="{D9CDB0A3-69BD-5000-A927-A1778D3EE3DE}"/>
                </a:ext>
              </a:extLst>
            </p:cNvPr>
            <p:cNvCxnSpPr>
              <a:cxnSpLocks/>
            </p:cNvCxnSpPr>
            <p:nvPr/>
          </p:nvCxnSpPr>
          <p:spPr>
            <a:xfrm>
              <a:off x="5427398" y="3467948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15" name="Straight Connector 2114">
              <a:extLst>
                <a:ext uri="{FF2B5EF4-FFF2-40B4-BE49-F238E27FC236}">
                  <a16:creationId xmlns:a16="http://schemas.microsoft.com/office/drawing/2014/main" id="{C451A4FC-AF7A-FB4E-998C-23E87FD551D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870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16" name="Straight Connector 2115">
              <a:extLst>
                <a:ext uri="{FF2B5EF4-FFF2-40B4-BE49-F238E27FC236}">
                  <a16:creationId xmlns:a16="http://schemas.microsoft.com/office/drawing/2014/main" id="{E6555CFB-3AE7-5B7B-2F7D-462C194C2FDF}"/>
                </a:ext>
              </a:extLst>
            </p:cNvPr>
            <p:cNvCxnSpPr>
              <a:cxnSpLocks/>
            </p:cNvCxnSpPr>
            <p:nvPr/>
          </p:nvCxnSpPr>
          <p:spPr>
            <a:xfrm>
              <a:off x="5758814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17" name="Straight Connector 2116">
              <a:extLst>
                <a:ext uri="{FF2B5EF4-FFF2-40B4-BE49-F238E27FC236}">
                  <a16:creationId xmlns:a16="http://schemas.microsoft.com/office/drawing/2014/main" id="{778393DD-9A73-7C9B-C3B5-222EBD416C65}"/>
                </a:ext>
              </a:extLst>
            </p:cNvPr>
            <p:cNvCxnSpPr>
              <a:cxnSpLocks/>
            </p:cNvCxnSpPr>
            <p:nvPr/>
          </p:nvCxnSpPr>
          <p:spPr>
            <a:xfrm>
              <a:off x="5869286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18" name="Straight Connector 2117">
              <a:extLst>
                <a:ext uri="{FF2B5EF4-FFF2-40B4-BE49-F238E27FC236}">
                  <a16:creationId xmlns:a16="http://schemas.microsoft.com/office/drawing/2014/main" id="{6C720643-3C08-6ACB-BAA3-71E8D4046342}"/>
                </a:ext>
              </a:extLst>
            </p:cNvPr>
            <p:cNvCxnSpPr>
              <a:cxnSpLocks/>
            </p:cNvCxnSpPr>
            <p:nvPr/>
          </p:nvCxnSpPr>
          <p:spPr>
            <a:xfrm>
              <a:off x="5648342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19" name="Straight Connector 2118">
              <a:extLst>
                <a:ext uri="{FF2B5EF4-FFF2-40B4-BE49-F238E27FC236}">
                  <a16:creationId xmlns:a16="http://schemas.microsoft.com/office/drawing/2014/main" id="{B915A9A9-C413-DE61-5946-6E1B0B08263F}"/>
                </a:ext>
              </a:extLst>
            </p:cNvPr>
            <p:cNvCxnSpPr>
              <a:cxnSpLocks/>
            </p:cNvCxnSpPr>
            <p:nvPr/>
          </p:nvCxnSpPr>
          <p:spPr>
            <a:xfrm>
              <a:off x="6074081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20" name="Straight Connector 2119">
              <a:extLst>
                <a:ext uri="{FF2B5EF4-FFF2-40B4-BE49-F238E27FC236}">
                  <a16:creationId xmlns:a16="http://schemas.microsoft.com/office/drawing/2014/main" id="{7D3539B3-21A8-A1D9-1326-56D3D8FA78DA}"/>
                </a:ext>
              </a:extLst>
            </p:cNvPr>
            <p:cNvCxnSpPr>
              <a:cxnSpLocks/>
            </p:cNvCxnSpPr>
            <p:nvPr/>
          </p:nvCxnSpPr>
          <p:spPr>
            <a:xfrm>
              <a:off x="6184553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21" name="Straight Connector 2120">
              <a:extLst>
                <a:ext uri="{FF2B5EF4-FFF2-40B4-BE49-F238E27FC236}">
                  <a16:creationId xmlns:a16="http://schemas.microsoft.com/office/drawing/2014/main" id="{EB97E6E1-BD63-0D54-3451-C2E5A33988A5}"/>
                </a:ext>
              </a:extLst>
            </p:cNvPr>
            <p:cNvCxnSpPr>
              <a:cxnSpLocks/>
            </p:cNvCxnSpPr>
            <p:nvPr/>
          </p:nvCxnSpPr>
          <p:spPr>
            <a:xfrm>
              <a:off x="6295025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22" name="Straight Connector 2121">
              <a:extLst>
                <a:ext uri="{FF2B5EF4-FFF2-40B4-BE49-F238E27FC236}">
                  <a16:creationId xmlns:a16="http://schemas.microsoft.com/office/drawing/2014/main" id="{5902F2DA-1AEB-381C-3357-90BFEDA19E82}"/>
                </a:ext>
              </a:extLst>
            </p:cNvPr>
            <p:cNvCxnSpPr>
              <a:cxnSpLocks/>
            </p:cNvCxnSpPr>
            <p:nvPr/>
          </p:nvCxnSpPr>
          <p:spPr>
            <a:xfrm>
              <a:off x="6405497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23" name="Straight Connector 2122">
              <a:extLst>
                <a:ext uri="{FF2B5EF4-FFF2-40B4-BE49-F238E27FC236}">
                  <a16:creationId xmlns:a16="http://schemas.microsoft.com/office/drawing/2014/main" id="{20CF63FC-ADEC-872B-4FE4-E182FA2B3807}"/>
                </a:ext>
              </a:extLst>
            </p:cNvPr>
            <p:cNvCxnSpPr>
              <a:cxnSpLocks/>
            </p:cNvCxnSpPr>
            <p:nvPr/>
          </p:nvCxnSpPr>
          <p:spPr>
            <a:xfrm>
              <a:off x="6515969" y="3467948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24" name="Straight Connector 2123">
              <a:extLst>
                <a:ext uri="{FF2B5EF4-FFF2-40B4-BE49-F238E27FC236}">
                  <a16:creationId xmlns:a16="http://schemas.microsoft.com/office/drawing/2014/main" id="{9C6303CF-0558-DD7F-744D-9CB89FFA1D7F}"/>
                </a:ext>
              </a:extLst>
            </p:cNvPr>
            <p:cNvCxnSpPr>
              <a:cxnSpLocks/>
            </p:cNvCxnSpPr>
            <p:nvPr/>
          </p:nvCxnSpPr>
          <p:spPr>
            <a:xfrm>
              <a:off x="6626441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25" name="Straight Connector 2124">
              <a:extLst>
                <a:ext uri="{FF2B5EF4-FFF2-40B4-BE49-F238E27FC236}">
                  <a16:creationId xmlns:a16="http://schemas.microsoft.com/office/drawing/2014/main" id="{8D7F769E-1596-C3EE-FD86-4B11A25FD1B0}"/>
                </a:ext>
              </a:extLst>
            </p:cNvPr>
            <p:cNvCxnSpPr>
              <a:cxnSpLocks/>
            </p:cNvCxnSpPr>
            <p:nvPr/>
          </p:nvCxnSpPr>
          <p:spPr>
            <a:xfrm>
              <a:off x="6847385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26" name="Straight Connector 2125">
              <a:extLst>
                <a:ext uri="{FF2B5EF4-FFF2-40B4-BE49-F238E27FC236}">
                  <a16:creationId xmlns:a16="http://schemas.microsoft.com/office/drawing/2014/main" id="{77FC4073-8416-42E7-7601-778A629121C5}"/>
                </a:ext>
              </a:extLst>
            </p:cNvPr>
            <p:cNvCxnSpPr>
              <a:cxnSpLocks/>
            </p:cNvCxnSpPr>
            <p:nvPr/>
          </p:nvCxnSpPr>
          <p:spPr>
            <a:xfrm>
              <a:off x="6957857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27" name="Straight Connector 2126">
              <a:extLst>
                <a:ext uri="{FF2B5EF4-FFF2-40B4-BE49-F238E27FC236}">
                  <a16:creationId xmlns:a16="http://schemas.microsoft.com/office/drawing/2014/main" id="{CB60AC0E-C252-8CC8-B405-595FABE22D8D}"/>
                </a:ext>
              </a:extLst>
            </p:cNvPr>
            <p:cNvCxnSpPr>
              <a:cxnSpLocks/>
            </p:cNvCxnSpPr>
            <p:nvPr/>
          </p:nvCxnSpPr>
          <p:spPr>
            <a:xfrm>
              <a:off x="6736913" y="3467948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28" name="Straight Connector 2127">
              <a:extLst>
                <a:ext uri="{FF2B5EF4-FFF2-40B4-BE49-F238E27FC236}">
                  <a16:creationId xmlns:a16="http://schemas.microsoft.com/office/drawing/2014/main" id="{4AE83FFD-4406-E58C-2094-E2BB9B3AC696}"/>
                </a:ext>
              </a:extLst>
            </p:cNvPr>
            <p:cNvCxnSpPr>
              <a:cxnSpLocks/>
            </p:cNvCxnSpPr>
            <p:nvPr/>
          </p:nvCxnSpPr>
          <p:spPr>
            <a:xfrm>
              <a:off x="7162654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29" name="Straight Connector 2128">
              <a:extLst>
                <a:ext uri="{FF2B5EF4-FFF2-40B4-BE49-F238E27FC236}">
                  <a16:creationId xmlns:a16="http://schemas.microsoft.com/office/drawing/2014/main" id="{ACB88AF7-51A8-EBDD-A90D-40484434D47F}"/>
                </a:ext>
              </a:extLst>
            </p:cNvPr>
            <p:cNvCxnSpPr>
              <a:cxnSpLocks/>
            </p:cNvCxnSpPr>
            <p:nvPr/>
          </p:nvCxnSpPr>
          <p:spPr>
            <a:xfrm>
              <a:off x="7273126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30" name="Straight Connector 2129">
              <a:extLst>
                <a:ext uri="{FF2B5EF4-FFF2-40B4-BE49-F238E27FC236}">
                  <a16:creationId xmlns:a16="http://schemas.microsoft.com/office/drawing/2014/main" id="{3F4A16A1-78CC-88A5-01B4-F41B00CD970B}"/>
                </a:ext>
              </a:extLst>
            </p:cNvPr>
            <p:cNvCxnSpPr>
              <a:cxnSpLocks/>
            </p:cNvCxnSpPr>
            <p:nvPr/>
          </p:nvCxnSpPr>
          <p:spPr>
            <a:xfrm>
              <a:off x="7383598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31" name="Straight Connector 2130">
              <a:extLst>
                <a:ext uri="{FF2B5EF4-FFF2-40B4-BE49-F238E27FC236}">
                  <a16:creationId xmlns:a16="http://schemas.microsoft.com/office/drawing/2014/main" id="{46DBFD54-2D77-23C5-DEE0-42CBA80EE329}"/>
                </a:ext>
              </a:extLst>
            </p:cNvPr>
            <p:cNvCxnSpPr>
              <a:cxnSpLocks/>
            </p:cNvCxnSpPr>
            <p:nvPr/>
          </p:nvCxnSpPr>
          <p:spPr>
            <a:xfrm>
              <a:off x="7494070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32" name="Straight Connector 2131">
              <a:extLst>
                <a:ext uri="{FF2B5EF4-FFF2-40B4-BE49-F238E27FC236}">
                  <a16:creationId xmlns:a16="http://schemas.microsoft.com/office/drawing/2014/main" id="{2C3751EA-AF61-634F-5B13-CCE089C0D5F9}"/>
                </a:ext>
              </a:extLst>
            </p:cNvPr>
            <p:cNvCxnSpPr>
              <a:cxnSpLocks/>
            </p:cNvCxnSpPr>
            <p:nvPr/>
          </p:nvCxnSpPr>
          <p:spPr>
            <a:xfrm>
              <a:off x="7604542" y="3457064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33" name="Straight Connector 2132">
              <a:extLst>
                <a:ext uri="{FF2B5EF4-FFF2-40B4-BE49-F238E27FC236}">
                  <a16:creationId xmlns:a16="http://schemas.microsoft.com/office/drawing/2014/main" id="{9C2D37BD-0DA1-2445-AAFE-EE90AD61F2B1}"/>
                </a:ext>
              </a:extLst>
            </p:cNvPr>
            <p:cNvCxnSpPr>
              <a:cxnSpLocks/>
            </p:cNvCxnSpPr>
            <p:nvPr/>
          </p:nvCxnSpPr>
          <p:spPr>
            <a:xfrm>
              <a:off x="7715014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34" name="Straight Connector 2133">
              <a:extLst>
                <a:ext uri="{FF2B5EF4-FFF2-40B4-BE49-F238E27FC236}">
                  <a16:creationId xmlns:a16="http://schemas.microsoft.com/office/drawing/2014/main" id="{EB0E988E-50DD-B0E9-F52E-9EF304E247BA}"/>
                </a:ext>
              </a:extLst>
            </p:cNvPr>
            <p:cNvCxnSpPr>
              <a:cxnSpLocks/>
            </p:cNvCxnSpPr>
            <p:nvPr/>
          </p:nvCxnSpPr>
          <p:spPr>
            <a:xfrm>
              <a:off x="7935958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35" name="Straight Connector 2134">
              <a:extLst>
                <a:ext uri="{FF2B5EF4-FFF2-40B4-BE49-F238E27FC236}">
                  <a16:creationId xmlns:a16="http://schemas.microsoft.com/office/drawing/2014/main" id="{9A6A0CB8-4583-7941-76FE-4A4B686D0814}"/>
                </a:ext>
              </a:extLst>
            </p:cNvPr>
            <p:cNvCxnSpPr>
              <a:cxnSpLocks/>
            </p:cNvCxnSpPr>
            <p:nvPr/>
          </p:nvCxnSpPr>
          <p:spPr>
            <a:xfrm>
              <a:off x="8046430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36" name="Straight Connector 2135">
              <a:extLst>
                <a:ext uri="{FF2B5EF4-FFF2-40B4-BE49-F238E27FC236}">
                  <a16:creationId xmlns:a16="http://schemas.microsoft.com/office/drawing/2014/main" id="{C4501104-DA8E-E7D8-C11E-6E64E8A19196}"/>
                </a:ext>
              </a:extLst>
            </p:cNvPr>
            <p:cNvCxnSpPr>
              <a:cxnSpLocks/>
            </p:cNvCxnSpPr>
            <p:nvPr/>
          </p:nvCxnSpPr>
          <p:spPr>
            <a:xfrm>
              <a:off x="7825486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37" name="Straight Connector 2136">
              <a:extLst>
                <a:ext uri="{FF2B5EF4-FFF2-40B4-BE49-F238E27FC236}">
                  <a16:creationId xmlns:a16="http://schemas.microsoft.com/office/drawing/2014/main" id="{7B3E23B1-BA2D-01E1-0A0A-76430B3B2A7B}"/>
                </a:ext>
              </a:extLst>
            </p:cNvPr>
            <p:cNvCxnSpPr>
              <a:cxnSpLocks/>
            </p:cNvCxnSpPr>
            <p:nvPr/>
          </p:nvCxnSpPr>
          <p:spPr>
            <a:xfrm>
              <a:off x="8251227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38" name="Straight Connector 2137">
              <a:extLst>
                <a:ext uri="{FF2B5EF4-FFF2-40B4-BE49-F238E27FC236}">
                  <a16:creationId xmlns:a16="http://schemas.microsoft.com/office/drawing/2014/main" id="{0660E2F2-EA13-7A7C-EFB8-EDE85A12FEFE}"/>
                </a:ext>
              </a:extLst>
            </p:cNvPr>
            <p:cNvCxnSpPr>
              <a:cxnSpLocks/>
            </p:cNvCxnSpPr>
            <p:nvPr/>
          </p:nvCxnSpPr>
          <p:spPr>
            <a:xfrm>
              <a:off x="8361699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39" name="Straight Connector 2138">
              <a:extLst>
                <a:ext uri="{FF2B5EF4-FFF2-40B4-BE49-F238E27FC236}">
                  <a16:creationId xmlns:a16="http://schemas.microsoft.com/office/drawing/2014/main" id="{7A11AA76-AE56-F871-6B75-595F335B31DF}"/>
                </a:ext>
              </a:extLst>
            </p:cNvPr>
            <p:cNvCxnSpPr>
              <a:cxnSpLocks/>
            </p:cNvCxnSpPr>
            <p:nvPr/>
          </p:nvCxnSpPr>
          <p:spPr>
            <a:xfrm>
              <a:off x="8472171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40" name="Straight Connector 2139">
              <a:extLst>
                <a:ext uri="{FF2B5EF4-FFF2-40B4-BE49-F238E27FC236}">
                  <a16:creationId xmlns:a16="http://schemas.microsoft.com/office/drawing/2014/main" id="{BCB036F1-B8ED-D8EA-2F79-0E3CBB3D4E95}"/>
                </a:ext>
              </a:extLst>
            </p:cNvPr>
            <p:cNvCxnSpPr>
              <a:cxnSpLocks/>
            </p:cNvCxnSpPr>
            <p:nvPr/>
          </p:nvCxnSpPr>
          <p:spPr>
            <a:xfrm>
              <a:off x="8582643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41" name="Straight Connector 2140">
              <a:extLst>
                <a:ext uri="{FF2B5EF4-FFF2-40B4-BE49-F238E27FC236}">
                  <a16:creationId xmlns:a16="http://schemas.microsoft.com/office/drawing/2014/main" id="{FB3CB25B-4923-FDA3-EF5A-FA1B97BCC6D1}"/>
                </a:ext>
              </a:extLst>
            </p:cNvPr>
            <p:cNvCxnSpPr>
              <a:cxnSpLocks/>
            </p:cNvCxnSpPr>
            <p:nvPr/>
          </p:nvCxnSpPr>
          <p:spPr>
            <a:xfrm>
              <a:off x="8693115" y="3457064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42" name="Straight Connector 2141">
              <a:extLst>
                <a:ext uri="{FF2B5EF4-FFF2-40B4-BE49-F238E27FC236}">
                  <a16:creationId xmlns:a16="http://schemas.microsoft.com/office/drawing/2014/main" id="{94E5AF31-62BF-8563-AB70-AAC896F58FAD}"/>
                </a:ext>
              </a:extLst>
            </p:cNvPr>
            <p:cNvCxnSpPr>
              <a:cxnSpLocks/>
            </p:cNvCxnSpPr>
            <p:nvPr/>
          </p:nvCxnSpPr>
          <p:spPr>
            <a:xfrm>
              <a:off x="8803587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43" name="Straight Connector 2142">
              <a:extLst>
                <a:ext uri="{FF2B5EF4-FFF2-40B4-BE49-F238E27FC236}">
                  <a16:creationId xmlns:a16="http://schemas.microsoft.com/office/drawing/2014/main" id="{F6EEDB9C-D01A-74EF-9B37-00194CFE5D28}"/>
                </a:ext>
              </a:extLst>
            </p:cNvPr>
            <p:cNvCxnSpPr>
              <a:cxnSpLocks/>
            </p:cNvCxnSpPr>
            <p:nvPr/>
          </p:nvCxnSpPr>
          <p:spPr>
            <a:xfrm>
              <a:off x="9024531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44" name="Straight Connector 2143">
              <a:extLst>
                <a:ext uri="{FF2B5EF4-FFF2-40B4-BE49-F238E27FC236}">
                  <a16:creationId xmlns:a16="http://schemas.microsoft.com/office/drawing/2014/main" id="{B085741E-D2A4-3B8B-E5FE-824674478D9A}"/>
                </a:ext>
              </a:extLst>
            </p:cNvPr>
            <p:cNvCxnSpPr>
              <a:cxnSpLocks/>
            </p:cNvCxnSpPr>
            <p:nvPr/>
          </p:nvCxnSpPr>
          <p:spPr>
            <a:xfrm>
              <a:off x="9135003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45" name="Straight Connector 2144">
              <a:extLst>
                <a:ext uri="{FF2B5EF4-FFF2-40B4-BE49-F238E27FC236}">
                  <a16:creationId xmlns:a16="http://schemas.microsoft.com/office/drawing/2014/main" id="{DA0FD5DD-9222-322A-B27F-488FE3AC7E37}"/>
                </a:ext>
              </a:extLst>
            </p:cNvPr>
            <p:cNvCxnSpPr>
              <a:cxnSpLocks/>
            </p:cNvCxnSpPr>
            <p:nvPr/>
          </p:nvCxnSpPr>
          <p:spPr>
            <a:xfrm>
              <a:off x="8914059" y="345706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46" name="Straight Connector 2145">
              <a:extLst>
                <a:ext uri="{FF2B5EF4-FFF2-40B4-BE49-F238E27FC236}">
                  <a16:creationId xmlns:a16="http://schemas.microsoft.com/office/drawing/2014/main" id="{83B51B15-0A39-9291-D311-CCF04D27C619}"/>
                </a:ext>
              </a:extLst>
            </p:cNvPr>
            <p:cNvCxnSpPr>
              <a:cxnSpLocks/>
            </p:cNvCxnSpPr>
            <p:nvPr/>
          </p:nvCxnSpPr>
          <p:spPr>
            <a:xfrm>
              <a:off x="9383340" y="34752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47" name="Straight Connector 2146">
              <a:extLst>
                <a:ext uri="{FF2B5EF4-FFF2-40B4-BE49-F238E27FC236}">
                  <a16:creationId xmlns:a16="http://schemas.microsoft.com/office/drawing/2014/main" id="{A600AE82-1BC7-38E7-34E2-F7286D10EBE5}"/>
                </a:ext>
              </a:extLst>
            </p:cNvPr>
            <p:cNvCxnSpPr>
              <a:cxnSpLocks/>
            </p:cNvCxnSpPr>
            <p:nvPr/>
          </p:nvCxnSpPr>
          <p:spPr>
            <a:xfrm>
              <a:off x="9493812" y="34752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48" name="Straight Connector 2147">
              <a:extLst>
                <a:ext uri="{FF2B5EF4-FFF2-40B4-BE49-F238E27FC236}">
                  <a16:creationId xmlns:a16="http://schemas.microsoft.com/office/drawing/2014/main" id="{EF3ABC7F-DED0-4EF1-0B16-44814F0B6EF6}"/>
                </a:ext>
              </a:extLst>
            </p:cNvPr>
            <p:cNvCxnSpPr>
              <a:cxnSpLocks/>
            </p:cNvCxnSpPr>
            <p:nvPr/>
          </p:nvCxnSpPr>
          <p:spPr>
            <a:xfrm>
              <a:off x="9604284" y="34752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49" name="Straight Connector 2148">
              <a:extLst>
                <a:ext uri="{FF2B5EF4-FFF2-40B4-BE49-F238E27FC236}">
                  <a16:creationId xmlns:a16="http://schemas.microsoft.com/office/drawing/2014/main" id="{478CFBA9-91F5-6DE4-009B-6BC29A7C30ED}"/>
                </a:ext>
              </a:extLst>
            </p:cNvPr>
            <p:cNvCxnSpPr>
              <a:cxnSpLocks/>
            </p:cNvCxnSpPr>
            <p:nvPr/>
          </p:nvCxnSpPr>
          <p:spPr>
            <a:xfrm>
              <a:off x="9714756" y="34752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50" name="Straight Connector 2149">
              <a:extLst>
                <a:ext uri="{FF2B5EF4-FFF2-40B4-BE49-F238E27FC236}">
                  <a16:creationId xmlns:a16="http://schemas.microsoft.com/office/drawing/2014/main" id="{CF706925-40A6-041D-D08F-BF91EC6AD6C6}"/>
                </a:ext>
              </a:extLst>
            </p:cNvPr>
            <p:cNvCxnSpPr>
              <a:cxnSpLocks/>
            </p:cNvCxnSpPr>
            <p:nvPr/>
          </p:nvCxnSpPr>
          <p:spPr>
            <a:xfrm>
              <a:off x="9825228" y="3475207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51" name="Straight Connector 2150">
              <a:extLst>
                <a:ext uri="{FF2B5EF4-FFF2-40B4-BE49-F238E27FC236}">
                  <a16:creationId xmlns:a16="http://schemas.microsoft.com/office/drawing/2014/main" id="{40830A2C-D0C5-47D2-C0AB-E28C6FDB5A83}"/>
                </a:ext>
              </a:extLst>
            </p:cNvPr>
            <p:cNvCxnSpPr>
              <a:cxnSpLocks/>
            </p:cNvCxnSpPr>
            <p:nvPr/>
          </p:nvCxnSpPr>
          <p:spPr>
            <a:xfrm>
              <a:off x="9935700" y="34752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52" name="Straight Connector 2151">
              <a:extLst>
                <a:ext uri="{FF2B5EF4-FFF2-40B4-BE49-F238E27FC236}">
                  <a16:creationId xmlns:a16="http://schemas.microsoft.com/office/drawing/2014/main" id="{37A57E0F-AF10-2366-493A-87EEEFCF25E7}"/>
                </a:ext>
              </a:extLst>
            </p:cNvPr>
            <p:cNvCxnSpPr>
              <a:cxnSpLocks/>
            </p:cNvCxnSpPr>
            <p:nvPr/>
          </p:nvCxnSpPr>
          <p:spPr>
            <a:xfrm>
              <a:off x="10156644" y="34752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53" name="Straight Connector 2152">
              <a:extLst>
                <a:ext uri="{FF2B5EF4-FFF2-40B4-BE49-F238E27FC236}">
                  <a16:creationId xmlns:a16="http://schemas.microsoft.com/office/drawing/2014/main" id="{1F644275-B6C8-EA71-EE6C-85D399711698}"/>
                </a:ext>
              </a:extLst>
            </p:cNvPr>
            <p:cNvCxnSpPr>
              <a:cxnSpLocks/>
            </p:cNvCxnSpPr>
            <p:nvPr/>
          </p:nvCxnSpPr>
          <p:spPr>
            <a:xfrm>
              <a:off x="10267116" y="34752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54" name="Straight Connector 2153">
              <a:extLst>
                <a:ext uri="{FF2B5EF4-FFF2-40B4-BE49-F238E27FC236}">
                  <a16:creationId xmlns:a16="http://schemas.microsoft.com/office/drawing/2014/main" id="{181318BA-4AA6-1753-DF39-9A51529FADED}"/>
                </a:ext>
              </a:extLst>
            </p:cNvPr>
            <p:cNvCxnSpPr>
              <a:cxnSpLocks/>
            </p:cNvCxnSpPr>
            <p:nvPr/>
          </p:nvCxnSpPr>
          <p:spPr>
            <a:xfrm>
              <a:off x="10046172" y="347520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55" name="Straight Connector 2154">
              <a:extLst>
                <a:ext uri="{FF2B5EF4-FFF2-40B4-BE49-F238E27FC236}">
                  <a16:creationId xmlns:a16="http://schemas.microsoft.com/office/drawing/2014/main" id="{20F225E0-0736-9E1D-E45A-9FA9B21A7823}"/>
                </a:ext>
              </a:extLst>
            </p:cNvPr>
            <p:cNvCxnSpPr>
              <a:cxnSpLocks/>
            </p:cNvCxnSpPr>
            <p:nvPr/>
          </p:nvCxnSpPr>
          <p:spPr>
            <a:xfrm>
              <a:off x="10458429" y="346432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56" name="Straight Connector 2155">
              <a:extLst>
                <a:ext uri="{FF2B5EF4-FFF2-40B4-BE49-F238E27FC236}">
                  <a16:creationId xmlns:a16="http://schemas.microsoft.com/office/drawing/2014/main" id="{AB95AE13-5FC0-9F3A-2F4C-46E0BD01FD1D}"/>
                </a:ext>
              </a:extLst>
            </p:cNvPr>
            <p:cNvCxnSpPr>
              <a:cxnSpLocks/>
            </p:cNvCxnSpPr>
            <p:nvPr/>
          </p:nvCxnSpPr>
          <p:spPr>
            <a:xfrm>
              <a:off x="10568901" y="346432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57" name="Straight Connector 2156">
              <a:extLst>
                <a:ext uri="{FF2B5EF4-FFF2-40B4-BE49-F238E27FC236}">
                  <a16:creationId xmlns:a16="http://schemas.microsoft.com/office/drawing/2014/main" id="{FB07E40A-0DB0-24FA-5C6B-FE8842D6631B}"/>
                </a:ext>
              </a:extLst>
            </p:cNvPr>
            <p:cNvCxnSpPr>
              <a:cxnSpLocks/>
            </p:cNvCxnSpPr>
            <p:nvPr/>
          </p:nvCxnSpPr>
          <p:spPr>
            <a:xfrm>
              <a:off x="10679373" y="346432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58" name="Straight Connector 2157">
              <a:extLst>
                <a:ext uri="{FF2B5EF4-FFF2-40B4-BE49-F238E27FC236}">
                  <a16:creationId xmlns:a16="http://schemas.microsoft.com/office/drawing/2014/main" id="{97CE2B48-575F-A617-FA31-87D6043E84F0}"/>
                </a:ext>
              </a:extLst>
            </p:cNvPr>
            <p:cNvCxnSpPr>
              <a:cxnSpLocks/>
            </p:cNvCxnSpPr>
            <p:nvPr/>
          </p:nvCxnSpPr>
          <p:spPr>
            <a:xfrm>
              <a:off x="10789845" y="346432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59" name="Straight Connector 2158">
              <a:extLst>
                <a:ext uri="{FF2B5EF4-FFF2-40B4-BE49-F238E27FC236}">
                  <a16:creationId xmlns:a16="http://schemas.microsoft.com/office/drawing/2014/main" id="{CFCFA0F9-EFDE-8273-9A99-642289A1B595}"/>
                </a:ext>
              </a:extLst>
            </p:cNvPr>
            <p:cNvCxnSpPr>
              <a:cxnSpLocks/>
            </p:cNvCxnSpPr>
            <p:nvPr/>
          </p:nvCxnSpPr>
          <p:spPr>
            <a:xfrm>
              <a:off x="10900317" y="3464321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60" name="Straight Connector 2159">
              <a:extLst>
                <a:ext uri="{FF2B5EF4-FFF2-40B4-BE49-F238E27FC236}">
                  <a16:creationId xmlns:a16="http://schemas.microsoft.com/office/drawing/2014/main" id="{1624CC70-BB08-B848-368E-4DA7C664F3CA}"/>
                </a:ext>
              </a:extLst>
            </p:cNvPr>
            <p:cNvCxnSpPr>
              <a:cxnSpLocks/>
            </p:cNvCxnSpPr>
            <p:nvPr/>
          </p:nvCxnSpPr>
          <p:spPr>
            <a:xfrm>
              <a:off x="11010789" y="346432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61" name="Straight Connector 2160">
              <a:extLst>
                <a:ext uri="{FF2B5EF4-FFF2-40B4-BE49-F238E27FC236}">
                  <a16:creationId xmlns:a16="http://schemas.microsoft.com/office/drawing/2014/main" id="{CE9793F2-5ED2-E198-4FBC-716661C30276}"/>
                </a:ext>
              </a:extLst>
            </p:cNvPr>
            <p:cNvCxnSpPr>
              <a:cxnSpLocks/>
            </p:cNvCxnSpPr>
            <p:nvPr/>
          </p:nvCxnSpPr>
          <p:spPr>
            <a:xfrm>
              <a:off x="11231733" y="346432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62" name="Straight Connector 2161">
              <a:extLst>
                <a:ext uri="{FF2B5EF4-FFF2-40B4-BE49-F238E27FC236}">
                  <a16:creationId xmlns:a16="http://schemas.microsoft.com/office/drawing/2014/main" id="{2BE632DD-DABF-755F-B1A8-1EEAFBEDDA86}"/>
                </a:ext>
              </a:extLst>
            </p:cNvPr>
            <p:cNvCxnSpPr>
              <a:cxnSpLocks/>
            </p:cNvCxnSpPr>
            <p:nvPr/>
          </p:nvCxnSpPr>
          <p:spPr>
            <a:xfrm>
              <a:off x="11342205" y="346432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63" name="Straight Connector 2162">
              <a:extLst>
                <a:ext uri="{FF2B5EF4-FFF2-40B4-BE49-F238E27FC236}">
                  <a16:creationId xmlns:a16="http://schemas.microsoft.com/office/drawing/2014/main" id="{3E6A1289-7F94-0994-4832-FDD1861B4763}"/>
                </a:ext>
              </a:extLst>
            </p:cNvPr>
            <p:cNvCxnSpPr>
              <a:cxnSpLocks/>
            </p:cNvCxnSpPr>
            <p:nvPr/>
          </p:nvCxnSpPr>
          <p:spPr>
            <a:xfrm>
              <a:off x="11121261" y="346432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164" name="TextBox 2163">
              <a:extLst>
                <a:ext uri="{FF2B5EF4-FFF2-40B4-BE49-F238E27FC236}">
                  <a16:creationId xmlns:a16="http://schemas.microsoft.com/office/drawing/2014/main" id="{319FF3A4-A39B-2180-D97D-12881D868C97}"/>
                </a:ext>
              </a:extLst>
            </p:cNvPr>
            <p:cNvSpPr txBox="1"/>
            <p:nvPr/>
          </p:nvSpPr>
          <p:spPr>
            <a:xfrm>
              <a:off x="5658834" y="3807318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50</a:t>
              </a:r>
            </a:p>
          </p:txBody>
        </p:sp>
        <p:sp>
          <p:nvSpPr>
            <p:cNvPr id="2165" name="TextBox 2164">
              <a:extLst>
                <a:ext uri="{FF2B5EF4-FFF2-40B4-BE49-F238E27FC236}">
                  <a16:creationId xmlns:a16="http://schemas.microsoft.com/office/drawing/2014/main" id="{B25C47B3-04CC-EE99-F34F-881870D54C54}"/>
                </a:ext>
              </a:extLst>
            </p:cNvPr>
            <p:cNvSpPr txBox="1"/>
            <p:nvPr/>
          </p:nvSpPr>
          <p:spPr>
            <a:xfrm>
              <a:off x="6750258" y="3821108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60</a:t>
              </a:r>
            </a:p>
          </p:txBody>
        </p:sp>
        <p:sp>
          <p:nvSpPr>
            <p:cNvPr id="2166" name="TextBox 2165">
              <a:extLst>
                <a:ext uri="{FF2B5EF4-FFF2-40B4-BE49-F238E27FC236}">
                  <a16:creationId xmlns:a16="http://schemas.microsoft.com/office/drawing/2014/main" id="{66470CB1-1BD9-754A-972E-71DBD82DF393}"/>
                </a:ext>
              </a:extLst>
            </p:cNvPr>
            <p:cNvSpPr txBox="1"/>
            <p:nvPr/>
          </p:nvSpPr>
          <p:spPr>
            <a:xfrm>
              <a:off x="7841682" y="3811455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70</a:t>
              </a:r>
            </a:p>
          </p:txBody>
        </p:sp>
        <p:sp>
          <p:nvSpPr>
            <p:cNvPr id="2167" name="TextBox 2166">
              <a:extLst>
                <a:ext uri="{FF2B5EF4-FFF2-40B4-BE49-F238E27FC236}">
                  <a16:creationId xmlns:a16="http://schemas.microsoft.com/office/drawing/2014/main" id="{021E13F2-3BAA-FB86-318E-2754C70C519F}"/>
                </a:ext>
              </a:extLst>
            </p:cNvPr>
            <p:cNvSpPr txBox="1"/>
            <p:nvPr/>
          </p:nvSpPr>
          <p:spPr>
            <a:xfrm>
              <a:off x="8933106" y="3812834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80</a:t>
              </a:r>
            </a:p>
          </p:txBody>
        </p:sp>
        <p:sp>
          <p:nvSpPr>
            <p:cNvPr id="2168" name="TextBox 2167">
              <a:extLst>
                <a:ext uri="{FF2B5EF4-FFF2-40B4-BE49-F238E27FC236}">
                  <a16:creationId xmlns:a16="http://schemas.microsoft.com/office/drawing/2014/main" id="{8EC0FF7B-F886-0B68-9218-395CE88BFCFD}"/>
                </a:ext>
              </a:extLst>
            </p:cNvPr>
            <p:cNvSpPr txBox="1"/>
            <p:nvPr/>
          </p:nvSpPr>
          <p:spPr>
            <a:xfrm>
              <a:off x="10024530" y="3823866"/>
              <a:ext cx="571500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90</a:t>
              </a:r>
            </a:p>
          </p:txBody>
        </p:sp>
        <p:sp>
          <p:nvSpPr>
            <p:cNvPr id="2169" name="TextBox 2168">
              <a:extLst>
                <a:ext uri="{FF2B5EF4-FFF2-40B4-BE49-F238E27FC236}">
                  <a16:creationId xmlns:a16="http://schemas.microsoft.com/office/drawing/2014/main" id="{0A65255E-A876-A310-7E96-14D29DCD39A6}"/>
                </a:ext>
              </a:extLst>
            </p:cNvPr>
            <p:cNvSpPr txBox="1"/>
            <p:nvPr/>
          </p:nvSpPr>
          <p:spPr>
            <a:xfrm>
              <a:off x="11115964" y="3816970"/>
              <a:ext cx="687466" cy="319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100</a:t>
              </a:r>
            </a:p>
          </p:txBody>
        </p:sp>
        <p:sp>
          <p:nvSpPr>
            <p:cNvPr id="2170" name="Rectangle 2169">
              <a:extLst>
                <a:ext uri="{FF2B5EF4-FFF2-40B4-BE49-F238E27FC236}">
                  <a16:creationId xmlns:a16="http://schemas.microsoft.com/office/drawing/2014/main" id="{244AD973-AC23-DC09-8B76-9A16467B1009}"/>
                </a:ext>
              </a:extLst>
            </p:cNvPr>
            <p:cNvSpPr/>
            <p:nvPr/>
          </p:nvSpPr>
          <p:spPr>
            <a:xfrm>
              <a:off x="479092" y="3196644"/>
              <a:ext cx="2747284" cy="274065"/>
            </a:xfrm>
            <a:prstGeom prst="rect">
              <a:avLst/>
            </a:prstGeom>
            <a:solidFill>
              <a:schemeClr val="accent2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/>
            </a:p>
          </p:txBody>
        </p:sp>
        <p:sp>
          <p:nvSpPr>
            <p:cNvPr id="2171" name="Rectangle 2170">
              <a:extLst>
                <a:ext uri="{FF2B5EF4-FFF2-40B4-BE49-F238E27FC236}">
                  <a16:creationId xmlns:a16="http://schemas.microsoft.com/office/drawing/2014/main" id="{02CCA92C-334C-AFF9-6CC0-CEC1BF336952}"/>
                </a:ext>
              </a:extLst>
            </p:cNvPr>
            <p:cNvSpPr/>
            <p:nvPr/>
          </p:nvSpPr>
          <p:spPr>
            <a:xfrm>
              <a:off x="8715759" y="3196036"/>
              <a:ext cx="2732030" cy="258269"/>
            </a:xfrm>
            <a:prstGeom prst="rect">
              <a:avLst/>
            </a:prstGeom>
            <a:solidFill>
              <a:schemeClr val="tx1">
                <a:lumMod val="75000"/>
                <a:lumOff val="2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 dirty="0"/>
            </a:p>
          </p:txBody>
        </p:sp>
        <p:cxnSp>
          <p:nvCxnSpPr>
            <p:cNvPr id="2172" name="Straight Connector 2171">
              <a:extLst>
                <a:ext uri="{FF2B5EF4-FFF2-40B4-BE49-F238E27FC236}">
                  <a16:creationId xmlns:a16="http://schemas.microsoft.com/office/drawing/2014/main" id="{65B49AD0-5668-EA24-3B90-00A64FC02334}"/>
                </a:ext>
              </a:extLst>
            </p:cNvPr>
            <p:cNvCxnSpPr/>
            <p:nvPr/>
          </p:nvCxnSpPr>
          <p:spPr>
            <a:xfrm>
              <a:off x="3242092" y="2266416"/>
              <a:ext cx="0" cy="1950665"/>
            </a:xfrm>
            <a:prstGeom prst="line">
              <a:avLst/>
            </a:prstGeom>
            <a:ln w="38100">
              <a:prstDash val="dash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173" name="Rectangle 2172">
              <a:extLst>
                <a:ext uri="{FF2B5EF4-FFF2-40B4-BE49-F238E27FC236}">
                  <a16:creationId xmlns:a16="http://schemas.microsoft.com/office/drawing/2014/main" id="{408F3192-AB73-4BDE-92FF-E89BB81E9C5D}"/>
                </a:ext>
              </a:extLst>
            </p:cNvPr>
            <p:cNvSpPr/>
            <p:nvPr/>
          </p:nvSpPr>
          <p:spPr>
            <a:xfrm>
              <a:off x="5946771" y="3188551"/>
              <a:ext cx="2768987" cy="274065"/>
            </a:xfrm>
            <a:prstGeom prst="rect">
              <a:avLst/>
            </a:prstGeom>
            <a:solidFill>
              <a:schemeClr val="accent6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 dirty="0"/>
            </a:p>
          </p:txBody>
        </p:sp>
        <p:sp>
          <p:nvSpPr>
            <p:cNvPr id="2174" name="Rectangle 2173">
              <a:extLst>
                <a:ext uri="{FF2B5EF4-FFF2-40B4-BE49-F238E27FC236}">
                  <a16:creationId xmlns:a16="http://schemas.microsoft.com/office/drawing/2014/main" id="{BF19E2AB-B99F-05FE-7F24-9336FDEBAF13}"/>
                </a:ext>
              </a:extLst>
            </p:cNvPr>
            <p:cNvSpPr/>
            <p:nvPr/>
          </p:nvSpPr>
          <p:spPr>
            <a:xfrm>
              <a:off x="3224491" y="3208679"/>
              <a:ext cx="2758752" cy="251857"/>
            </a:xfrm>
            <a:prstGeom prst="rect">
              <a:avLst/>
            </a:prstGeom>
            <a:solidFill>
              <a:schemeClr val="accent4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/>
            </a:p>
          </p:txBody>
        </p:sp>
        <p:cxnSp>
          <p:nvCxnSpPr>
            <p:cNvPr id="2175" name="Straight Connector 2174">
              <a:extLst>
                <a:ext uri="{FF2B5EF4-FFF2-40B4-BE49-F238E27FC236}">
                  <a16:creationId xmlns:a16="http://schemas.microsoft.com/office/drawing/2014/main" id="{2C7AFBB5-2E54-4307-718F-EE62B121194B}"/>
                </a:ext>
              </a:extLst>
            </p:cNvPr>
            <p:cNvCxnSpPr/>
            <p:nvPr/>
          </p:nvCxnSpPr>
          <p:spPr>
            <a:xfrm>
              <a:off x="5942175" y="2243167"/>
              <a:ext cx="0" cy="1950665"/>
            </a:xfrm>
            <a:prstGeom prst="line">
              <a:avLst/>
            </a:prstGeom>
            <a:ln w="38100">
              <a:prstDash val="dash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76" name="Straight Connector 2175">
              <a:extLst>
                <a:ext uri="{FF2B5EF4-FFF2-40B4-BE49-F238E27FC236}">
                  <a16:creationId xmlns:a16="http://schemas.microsoft.com/office/drawing/2014/main" id="{41201A70-4A26-94E4-9809-DE8EC9F73177}"/>
                </a:ext>
              </a:extLst>
            </p:cNvPr>
            <p:cNvCxnSpPr/>
            <p:nvPr/>
          </p:nvCxnSpPr>
          <p:spPr>
            <a:xfrm>
              <a:off x="8693114" y="2166979"/>
              <a:ext cx="0" cy="1950665"/>
            </a:xfrm>
            <a:prstGeom prst="line">
              <a:avLst/>
            </a:prstGeom>
            <a:ln w="38100">
              <a:prstDash val="dash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2293" name="Group 2292">
            <a:extLst>
              <a:ext uri="{FF2B5EF4-FFF2-40B4-BE49-F238E27FC236}">
                <a16:creationId xmlns:a16="http://schemas.microsoft.com/office/drawing/2014/main" id="{416B4BAD-F77D-6C47-A90C-EC7A0B4B4B2A}"/>
              </a:ext>
            </a:extLst>
          </p:cNvPr>
          <p:cNvGrpSpPr/>
          <p:nvPr/>
        </p:nvGrpSpPr>
        <p:grpSpPr>
          <a:xfrm>
            <a:off x="2201161" y="2091468"/>
            <a:ext cx="7559728" cy="1287997"/>
            <a:chOff x="526142" y="2230734"/>
            <a:chExt cx="11328395" cy="1979075"/>
          </a:xfrm>
        </p:grpSpPr>
        <p:cxnSp>
          <p:nvCxnSpPr>
            <p:cNvPr id="2178" name="Straight Connector 2177">
              <a:extLst>
                <a:ext uri="{FF2B5EF4-FFF2-40B4-BE49-F238E27FC236}">
                  <a16:creationId xmlns:a16="http://schemas.microsoft.com/office/drawing/2014/main" id="{A0F309A7-57FF-372E-68AA-FB12D4879D85}"/>
                </a:ext>
              </a:extLst>
            </p:cNvPr>
            <p:cNvCxnSpPr>
              <a:cxnSpLocks/>
            </p:cNvCxnSpPr>
            <p:nvPr/>
          </p:nvCxnSpPr>
          <p:spPr>
            <a:xfrm>
              <a:off x="526142" y="3425372"/>
              <a:ext cx="10981872" cy="0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79" name="Straight Connector 2178">
              <a:extLst>
                <a:ext uri="{FF2B5EF4-FFF2-40B4-BE49-F238E27FC236}">
                  <a16:creationId xmlns:a16="http://schemas.microsoft.com/office/drawing/2014/main" id="{2A248BC1-6D6A-298A-75C9-E67B40138E38}"/>
                </a:ext>
              </a:extLst>
            </p:cNvPr>
            <p:cNvCxnSpPr>
              <a:cxnSpLocks/>
            </p:cNvCxnSpPr>
            <p:nvPr/>
          </p:nvCxnSpPr>
          <p:spPr>
            <a:xfrm>
              <a:off x="641511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80" name="Straight Connector 2179">
              <a:extLst>
                <a:ext uri="{FF2B5EF4-FFF2-40B4-BE49-F238E27FC236}">
                  <a16:creationId xmlns:a16="http://schemas.microsoft.com/office/drawing/2014/main" id="{581BA4A7-A6D2-AC5F-A237-7D9B5539D1AD}"/>
                </a:ext>
              </a:extLst>
            </p:cNvPr>
            <p:cNvCxnSpPr>
              <a:cxnSpLocks/>
            </p:cNvCxnSpPr>
            <p:nvPr/>
          </p:nvCxnSpPr>
          <p:spPr>
            <a:xfrm>
              <a:off x="1635759" y="3145974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81" name="Straight Connector 2180">
              <a:extLst>
                <a:ext uri="{FF2B5EF4-FFF2-40B4-BE49-F238E27FC236}">
                  <a16:creationId xmlns:a16="http://schemas.microsoft.com/office/drawing/2014/main" id="{BD298327-7E4A-ED84-75BF-CA20510128D0}"/>
                </a:ext>
              </a:extLst>
            </p:cNvPr>
            <p:cNvCxnSpPr>
              <a:cxnSpLocks/>
            </p:cNvCxnSpPr>
            <p:nvPr/>
          </p:nvCxnSpPr>
          <p:spPr>
            <a:xfrm>
              <a:off x="3829592" y="316411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82" name="Straight Connector 2181">
              <a:extLst>
                <a:ext uri="{FF2B5EF4-FFF2-40B4-BE49-F238E27FC236}">
                  <a16:creationId xmlns:a16="http://schemas.microsoft.com/office/drawing/2014/main" id="{913B10F7-0781-134C-B8EE-A8EDFB90EDED}"/>
                </a:ext>
              </a:extLst>
            </p:cNvPr>
            <p:cNvCxnSpPr>
              <a:cxnSpLocks/>
            </p:cNvCxnSpPr>
            <p:nvPr/>
          </p:nvCxnSpPr>
          <p:spPr>
            <a:xfrm>
              <a:off x="4926509" y="316411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83" name="Straight Connector 2182">
              <a:extLst>
                <a:ext uri="{FF2B5EF4-FFF2-40B4-BE49-F238E27FC236}">
                  <a16:creationId xmlns:a16="http://schemas.microsoft.com/office/drawing/2014/main" id="{1E358BC9-3892-4E90-5D0E-04D9FCF19892}"/>
                </a:ext>
              </a:extLst>
            </p:cNvPr>
            <p:cNvCxnSpPr>
              <a:cxnSpLocks/>
            </p:cNvCxnSpPr>
            <p:nvPr/>
          </p:nvCxnSpPr>
          <p:spPr>
            <a:xfrm>
              <a:off x="6023426" y="316411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84" name="Straight Connector 2183">
              <a:extLst>
                <a:ext uri="{FF2B5EF4-FFF2-40B4-BE49-F238E27FC236}">
                  <a16:creationId xmlns:a16="http://schemas.microsoft.com/office/drawing/2014/main" id="{369B1A14-71DF-390B-62AE-2A43E107C775}"/>
                </a:ext>
              </a:extLst>
            </p:cNvPr>
            <p:cNvCxnSpPr>
              <a:cxnSpLocks/>
            </p:cNvCxnSpPr>
            <p:nvPr/>
          </p:nvCxnSpPr>
          <p:spPr>
            <a:xfrm>
              <a:off x="7120343" y="316411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85" name="Straight Connector 2184">
              <a:extLst>
                <a:ext uri="{FF2B5EF4-FFF2-40B4-BE49-F238E27FC236}">
                  <a16:creationId xmlns:a16="http://schemas.microsoft.com/office/drawing/2014/main" id="{5559AE35-114B-DAFC-9477-3E492B491FBE}"/>
                </a:ext>
              </a:extLst>
            </p:cNvPr>
            <p:cNvCxnSpPr>
              <a:cxnSpLocks/>
            </p:cNvCxnSpPr>
            <p:nvPr/>
          </p:nvCxnSpPr>
          <p:spPr>
            <a:xfrm>
              <a:off x="8217260" y="316411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86" name="Straight Connector 2185">
              <a:extLst>
                <a:ext uri="{FF2B5EF4-FFF2-40B4-BE49-F238E27FC236}">
                  <a16:creationId xmlns:a16="http://schemas.microsoft.com/office/drawing/2014/main" id="{F4330A74-1BED-D2DE-33DD-6FBE54B4F03B}"/>
                </a:ext>
              </a:extLst>
            </p:cNvPr>
            <p:cNvCxnSpPr>
              <a:cxnSpLocks/>
            </p:cNvCxnSpPr>
            <p:nvPr/>
          </p:nvCxnSpPr>
          <p:spPr>
            <a:xfrm>
              <a:off x="9314177" y="316411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87" name="Straight Connector 2186">
              <a:extLst>
                <a:ext uri="{FF2B5EF4-FFF2-40B4-BE49-F238E27FC236}">
                  <a16:creationId xmlns:a16="http://schemas.microsoft.com/office/drawing/2014/main" id="{75C3C897-4669-145C-F67A-B46B56960284}"/>
                </a:ext>
              </a:extLst>
            </p:cNvPr>
            <p:cNvCxnSpPr>
              <a:cxnSpLocks/>
            </p:cNvCxnSpPr>
            <p:nvPr/>
          </p:nvCxnSpPr>
          <p:spPr>
            <a:xfrm>
              <a:off x="10411094" y="3164115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88" name="Straight Connector 2187">
              <a:extLst>
                <a:ext uri="{FF2B5EF4-FFF2-40B4-BE49-F238E27FC236}">
                  <a16:creationId xmlns:a16="http://schemas.microsoft.com/office/drawing/2014/main" id="{3B1174EF-E738-E3BD-7BD5-F66A333E8075}"/>
                </a:ext>
              </a:extLst>
            </p:cNvPr>
            <p:cNvCxnSpPr>
              <a:cxnSpLocks/>
            </p:cNvCxnSpPr>
            <p:nvPr/>
          </p:nvCxnSpPr>
          <p:spPr>
            <a:xfrm>
              <a:off x="11508014" y="3156858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189" name="TextBox 2188">
              <a:extLst>
                <a:ext uri="{FF2B5EF4-FFF2-40B4-BE49-F238E27FC236}">
                  <a16:creationId xmlns:a16="http://schemas.microsoft.com/office/drawing/2014/main" id="{673AC690-0CB0-375D-3356-71DA6212BCE9}"/>
                </a:ext>
              </a:extLst>
            </p:cNvPr>
            <p:cNvSpPr txBox="1"/>
            <p:nvPr/>
          </p:nvSpPr>
          <p:spPr>
            <a:xfrm>
              <a:off x="1344245" y="3755088"/>
              <a:ext cx="571501" cy="428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10</a:t>
              </a:r>
            </a:p>
          </p:txBody>
        </p:sp>
        <p:sp>
          <p:nvSpPr>
            <p:cNvPr id="2190" name="TextBox 2189">
              <a:extLst>
                <a:ext uri="{FF2B5EF4-FFF2-40B4-BE49-F238E27FC236}">
                  <a16:creationId xmlns:a16="http://schemas.microsoft.com/office/drawing/2014/main" id="{C9575964-3832-3EC1-4F99-3EC743E20DD5}"/>
                </a:ext>
              </a:extLst>
            </p:cNvPr>
            <p:cNvSpPr txBox="1"/>
            <p:nvPr/>
          </p:nvSpPr>
          <p:spPr>
            <a:xfrm>
              <a:off x="2435669" y="3756467"/>
              <a:ext cx="571501" cy="428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20</a:t>
              </a:r>
            </a:p>
          </p:txBody>
        </p:sp>
        <p:sp>
          <p:nvSpPr>
            <p:cNvPr id="2191" name="TextBox 2190">
              <a:extLst>
                <a:ext uri="{FF2B5EF4-FFF2-40B4-BE49-F238E27FC236}">
                  <a16:creationId xmlns:a16="http://schemas.microsoft.com/office/drawing/2014/main" id="{FBB961F8-E56F-CB46-CBAE-0E5BE3475755}"/>
                </a:ext>
              </a:extLst>
            </p:cNvPr>
            <p:cNvSpPr txBox="1"/>
            <p:nvPr/>
          </p:nvSpPr>
          <p:spPr>
            <a:xfrm>
              <a:off x="3527093" y="3757845"/>
              <a:ext cx="571501" cy="428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30</a:t>
              </a:r>
            </a:p>
          </p:txBody>
        </p:sp>
        <p:sp>
          <p:nvSpPr>
            <p:cNvPr id="2192" name="TextBox 2191">
              <a:extLst>
                <a:ext uri="{FF2B5EF4-FFF2-40B4-BE49-F238E27FC236}">
                  <a16:creationId xmlns:a16="http://schemas.microsoft.com/office/drawing/2014/main" id="{740AF1F4-BFB8-1E4E-4B75-FB58E65633A5}"/>
                </a:ext>
              </a:extLst>
            </p:cNvPr>
            <p:cNvSpPr txBox="1"/>
            <p:nvPr/>
          </p:nvSpPr>
          <p:spPr>
            <a:xfrm>
              <a:off x="4618517" y="3759225"/>
              <a:ext cx="571501" cy="428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40</a:t>
              </a:r>
            </a:p>
          </p:txBody>
        </p:sp>
        <p:cxnSp>
          <p:nvCxnSpPr>
            <p:cNvPr id="2193" name="Straight Connector 2192">
              <a:extLst>
                <a:ext uri="{FF2B5EF4-FFF2-40B4-BE49-F238E27FC236}">
                  <a16:creationId xmlns:a16="http://schemas.microsoft.com/office/drawing/2014/main" id="{8E6E7B43-E924-9BFC-2CD2-E2B36F363569}"/>
                </a:ext>
              </a:extLst>
            </p:cNvPr>
            <p:cNvCxnSpPr>
              <a:cxnSpLocks/>
            </p:cNvCxnSpPr>
            <p:nvPr/>
          </p:nvCxnSpPr>
          <p:spPr>
            <a:xfrm>
              <a:off x="2732675" y="3171374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94" name="Straight Connector 2193">
              <a:extLst>
                <a:ext uri="{FF2B5EF4-FFF2-40B4-BE49-F238E27FC236}">
                  <a16:creationId xmlns:a16="http://schemas.microsoft.com/office/drawing/2014/main" id="{3375D8D7-9926-D8FC-1E26-6102E0E73775}"/>
                </a:ext>
              </a:extLst>
            </p:cNvPr>
            <p:cNvCxnSpPr>
              <a:cxnSpLocks/>
            </p:cNvCxnSpPr>
            <p:nvPr/>
          </p:nvCxnSpPr>
          <p:spPr>
            <a:xfrm>
              <a:off x="531039" y="3145974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95" name="Straight Connector 2194">
              <a:extLst>
                <a:ext uri="{FF2B5EF4-FFF2-40B4-BE49-F238E27FC236}">
                  <a16:creationId xmlns:a16="http://schemas.microsoft.com/office/drawing/2014/main" id="{904B4758-A8BA-CD89-A8CF-F8E20BC8A6E6}"/>
                </a:ext>
              </a:extLst>
            </p:cNvPr>
            <p:cNvCxnSpPr>
              <a:cxnSpLocks/>
            </p:cNvCxnSpPr>
            <p:nvPr/>
          </p:nvCxnSpPr>
          <p:spPr>
            <a:xfrm>
              <a:off x="751983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96" name="Straight Connector 2195">
              <a:extLst>
                <a:ext uri="{FF2B5EF4-FFF2-40B4-BE49-F238E27FC236}">
                  <a16:creationId xmlns:a16="http://schemas.microsoft.com/office/drawing/2014/main" id="{B9B8A562-B866-251C-B25A-3699A56C9C7F}"/>
                </a:ext>
              </a:extLst>
            </p:cNvPr>
            <p:cNvCxnSpPr>
              <a:cxnSpLocks/>
            </p:cNvCxnSpPr>
            <p:nvPr/>
          </p:nvCxnSpPr>
          <p:spPr>
            <a:xfrm>
              <a:off x="862455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97" name="Straight Connector 2196">
              <a:extLst>
                <a:ext uri="{FF2B5EF4-FFF2-40B4-BE49-F238E27FC236}">
                  <a16:creationId xmlns:a16="http://schemas.microsoft.com/office/drawing/2014/main" id="{5406FE58-4E3C-2F61-7B4B-B97BF8AB48AF}"/>
                </a:ext>
              </a:extLst>
            </p:cNvPr>
            <p:cNvCxnSpPr>
              <a:cxnSpLocks/>
            </p:cNvCxnSpPr>
            <p:nvPr/>
          </p:nvCxnSpPr>
          <p:spPr>
            <a:xfrm>
              <a:off x="972927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98" name="Straight Connector 2197">
              <a:extLst>
                <a:ext uri="{FF2B5EF4-FFF2-40B4-BE49-F238E27FC236}">
                  <a16:creationId xmlns:a16="http://schemas.microsoft.com/office/drawing/2014/main" id="{FF031373-685D-A2A2-93D0-DF62A98D74FF}"/>
                </a:ext>
              </a:extLst>
            </p:cNvPr>
            <p:cNvCxnSpPr>
              <a:cxnSpLocks/>
            </p:cNvCxnSpPr>
            <p:nvPr/>
          </p:nvCxnSpPr>
          <p:spPr>
            <a:xfrm>
              <a:off x="1083399" y="3407230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199" name="Straight Connector 2198">
              <a:extLst>
                <a:ext uri="{FF2B5EF4-FFF2-40B4-BE49-F238E27FC236}">
                  <a16:creationId xmlns:a16="http://schemas.microsoft.com/office/drawing/2014/main" id="{FDC66855-5CC6-1C50-9B09-DCD015057403}"/>
                </a:ext>
              </a:extLst>
            </p:cNvPr>
            <p:cNvCxnSpPr>
              <a:cxnSpLocks/>
            </p:cNvCxnSpPr>
            <p:nvPr/>
          </p:nvCxnSpPr>
          <p:spPr>
            <a:xfrm>
              <a:off x="1193871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00" name="Straight Connector 2199">
              <a:extLst>
                <a:ext uri="{FF2B5EF4-FFF2-40B4-BE49-F238E27FC236}">
                  <a16:creationId xmlns:a16="http://schemas.microsoft.com/office/drawing/2014/main" id="{5BFFAFC2-BAD9-5EFE-2AD6-1325B0AB1018}"/>
                </a:ext>
              </a:extLst>
            </p:cNvPr>
            <p:cNvCxnSpPr>
              <a:cxnSpLocks/>
            </p:cNvCxnSpPr>
            <p:nvPr/>
          </p:nvCxnSpPr>
          <p:spPr>
            <a:xfrm>
              <a:off x="1414815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01" name="Straight Connector 2200">
              <a:extLst>
                <a:ext uri="{FF2B5EF4-FFF2-40B4-BE49-F238E27FC236}">
                  <a16:creationId xmlns:a16="http://schemas.microsoft.com/office/drawing/2014/main" id="{9A6FE90E-1202-6D61-55B7-CC6E7A0372C0}"/>
                </a:ext>
              </a:extLst>
            </p:cNvPr>
            <p:cNvCxnSpPr>
              <a:cxnSpLocks/>
            </p:cNvCxnSpPr>
            <p:nvPr/>
          </p:nvCxnSpPr>
          <p:spPr>
            <a:xfrm>
              <a:off x="1525287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02" name="Straight Connector 2201">
              <a:extLst>
                <a:ext uri="{FF2B5EF4-FFF2-40B4-BE49-F238E27FC236}">
                  <a16:creationId xmlns:a16="http://schemas.microsoft.com/office/drawing/2014/main" id="{8F9795C4-4687-34A5-9AB8-D5EBE3F00860}"/>
                </a:ext>
              </a:extLst>
            </p:cNvPr>
            <p:cNvCxnSpPr>
              <a:cxnSpLocks/>
            </p:cNvCxnSpPr>
            <p:nvPr/>
          </p:nvCxnSpPr>
          <p:spPr>
            <a:xfrm>
              <a:off x="1304343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03" name="Straight Connector 2202">
              <a:extLst>
                <a:ext uri="{FF2B5EF4-FFF2-40B4-BE49-F238E27FC236}">
                  <a16:creationId xmlns:a16="http://schemas.microsoft.com/office/drawing/2014/main" id="{651FA09F-30A4-2B2C-49BC-8FF39C6E542A}"/>
                </a:ext>
              </a:extLst>
            </p:cNvPr>
            <p:cNvCxnSpPr>
              <a:cxnSpLocks/>
            </p:cNvCxnSpPr>
            <p:nvPr/>
          </p:nvCxnSpPr>
          <p:spPr>
            <a:xfrm>
              <a:off x="1730083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04" name="Straight Connector 2203">
              <a:extLst>
                <a:ext uri="{FF2B5EF4-FFF2-40B4-BE49-F238E27FC236}">
                  <a16:creationId xmlns:a16="http://schemas.microsoft.com/office/drawing/2014/main" id="{9F1D29EB-680F-C361-A9A5-7742F1F0E023}"/>
                </a:ext>
              </a:extLst>
            </p:cNvPr>
            <p:cNvCxnSpPr>
              <a:cxnSpLocks/>
            </p:cNvCxnSpPr>
            <p:nvPr/>
          </p:nvCxnSpPr>
          <p:spPr>
            <a:xfrm>
              <a:off x="1840555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05" name="Straight Connector 2204">
              <a:extLst>
                <a:ext uri="{FF2B5EF4-FFF2-40B4-BE49-F238E27FC236}">
                  <a16:creationId xmlns:a16="http://schemas.microsoft.com/office/drawing/2014/main" id="{775A77CF-52CC-49B5-616A-98E0F0269D3B}"/>
                </a:ext>
              </a:extLst>
            </p:cNvPr>
            <p:cNvCxnSpPr>
              <a:cxnSpLocks/>
            </p:cNvCxnSpPr>
            <p:nvPr/>
          </p:nvCxnSpPr>
          <p:spPr>
            <a:xfrm>
              <a:off x="1951027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06" name="Straight Connector 2205">
              <a:extLst>
                <a:ext uri="{FF2B5EF4-FFF2-40B4-BE49-F238E27FC236}">
                  <a16:creationId xmlns:a16="http://schemas.microsoft.com/office/drawing/2014/main" id="{02CB52F2-60C3-B673-0EA8-24491F251A03}"/>
                </a:ext>
              </a:extLst>
            </p:cNvPr>
            <p:cNvCxnSpPr>
              <a:cxnSpLocks/>
            </p:cNvCxnSpPr>
            <p:nvPr/>
          </p:nvCxnSpPr>
          <p:spPr>
            <a:xfrm>
              <a:off x="2061499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07" name="Straight Connector 2206">
              <a:extLst>
                <a:ext uri="{FF2B5EF4-FFF2-40B4-BE49-F238E27FC236}">
                  <a16:creationId xmlns:a16="http://schemas.microsoft.com/office/drawing/2014/main" id="{5F3FBECA-A773-D336-A2C9-70BA81B00982}"/>
                </a:ext>
              </a:extLst>
            </p:cNvPr>
            <p:cNvCxnSpPr>
              <a:cxnSpLocks/>
            </p:cNvCxnSpPr>
            <p:nvPr/>
          </p:nvCxnSpPr>
          <p:spPr>
            <a:xfrm>
              <a:off x="2171971" y="3407230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08" name="Straight Connector 2207">
              <a:extLst>
                <a:ext uri="{FF2B5EF4-FFF2-40B4-BE49-F238E27FC236}">
                  <a16:creationId xmlns:a16="http://schemas.microsoft.com/office/drawing/2014/main" id="{B40A5167-6BA7-B3EC-9DC0-A2C3FA2C758E}"/>
                </a:ext>
              </a:extLst>
            </p:cNvPr>
            <p:cNvCxnSpPr>
              <a:cxnSpLocks/>
            </p:cNvCxnSpPr>
            <p:nvPr/>
          </p:nvCxnSpPr>
          <p:spPr>
            <a:xfrm>
              <a:off x="2282443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09" name="Straight Connector 2208">
              <a:extLst>
                <a:ext uri="{FF2B5EF4-FFF2-40B4-BE49-F238E27FC236}">
                  <a16:creationId xmlns:a16="http://schemas.microsoft.com/office/drawing/2014/main" id="{08F26B92-0D7E-50DB-944A-8C922E69DEF3}"/>
                </a:ext>
              </a:extLst>
            </p:cNvPr>
            <p:cNvCxnSpPr>
              <a:cxnSpLocks/>
            </p:cNvCxnSpPr>
            <p:nvPr/>
          </p:nvCxnSpPr>
          <p:spPr>
            <a:xfrm>
              <a:off x="2503387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10" name="Straight Connector 2209">
              <a:extLst>
                <a:ext uri="{FF2B5EF4-FFF2-40B4-BE49-F238E27FC236}">
                  <a16:creationId xmlns:a16="http://schemas.microsoft.com/office/drawing/2014/main" id="{8A7929F9-822E-04B6-DBEB-A373F8A344F6}"/>
                </a:ext>
              </a:extLst>
            </p:cNvPr>
            <p:cNvCxnSpPr>
              <a:cxnSpLocks/>
            </p:cNvCxnSpPr>
            <p:nvPr/>
          </p:nvCxnSpPr>
          <p:spPr>
            <a:xfrm>
              <a:off x="2613859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11" name="Straight Connector 2210">
              <a:extLst>
                <a:ext uri="{FF2B5EF4-FFF2-40B4-BE49-F238E27FC236}">
                  <a16:creationId xmlns:a16="http://schemas.microsoft.com/office/drawing/2014/main" id="{1C887003-2E19-5DC7-D15B-D9BAF9A75F4E}"/>
                </a:ext>
              </a:extLst>
            </p:cNvPr>
            <p:cNvCxnSpPr>
              <a:cxnSpLocks/>
            </p:cNvCxnSpPr>
            <p:nvPr/>
          </p:nvCxnSpPr>
          <p:spPr>
            <a:xfrm>
              <a:off x="2392915" y="34072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12" name="Straight Connector 2211">
              <a:extLst>
                <a:ext uri="{FF2B5EF4-FFF2-40B4-BE49-F238E27FC236}">
                  <a16:creationId xmlns:a16="http://schemas.microsoft.com/office/drawing/2014/main" id="{566EF74E-AAFC-65FC-5577-6A191DFB7797}"/>
                </a:ext>
              </a:extLst>
            </p:cNvPr>
            <p:cNvCxnSpPr>
              <a:cxnSpLocks/>
            </p:cNvCxnSpPr>
            <p:nvPr/>
          </p:nvCxnSpPr>
          <p:spPr>
            <a:xfrm>
              <a:off x="2851311" y="340360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13" name="Straight Connector 2212">
              <a:extLst>
                <a:ext uri="{FF2B5EF4-FFF2-40B4-BE49-F238E27FC236}">
                  <a16:creationId xmlns:a16="http://schemas.microsoft.com/office/drawing/2014/main" id="{5934101B-18ED-82E9-3231-79DF56218A98}"/>
                </a:ext>
              </a:extLst>
            </p:cNvPr>
            <p:cNvCxnSpPr>
              <a:cxnSpLocks/>
            </p:cNvCxnSpPr>
            <p:nvPr/>
          </p:nvCxnSpPr>
          <p:spPr>
            <a:xfrm>
              <a:off x="2961783" y="340360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14" name="Straight Connector 2213">
              <a:extLst>
                <a:ext uri="{FF2B5EF4-FFF2-40B4-BE49-F238E27FC236}">
                  <a16:creationId xmlns:a16="http://schemas.microsoft.com/office/drawing/2014/main" id="{2B412E30-0BEF-3985-6660-44D9B1461024}"/>
                </a:ext>
              </a:extLst>
            </p:cNvPr>
            <p:cNvCxnSpPr>
              <a:cxnSpLocks/>
            </p:cNvCxnSpPr>
            <p:nvPr/>
          </p:nvCxnSpPr>
          <p:spPr>
            <a:xfrm>
              <a:off x="3072255" y="340360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15" name="Straight Connector 2214">
              <a:extLst>
                <a:ext uri="{FF2B5EF4-FFF2-40B4-BE49-F238E27FC236}">
                  <a16:creationId xmlns:a16="http://schemas.microsoft.com/office/drawing/2014/main" id="{A05700D6-40E3-88A3-6196-45F0C4E9237B}"/>
                </a:ext>
              </a:extLst>
            </p:cNvPr>
            <p:cNvCxnSpPr>
              <a:cxnSpLocks/>
            </p:cNvCxnSpPr>
            <p:nvPr/>
          </p:nvCxnSpPr>
          <p:spPr>
            <a:xfrm>
              <a:off x="3182727" y="340360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16" name="Straight Connector 2215">
              <a:extLst>
                <a:ext uri="{FF2B5EF4-FFF2-40B4-BE49-F238E27FC236}">
                  <a16:creationId xmlns:a16="http://schemas.microsoft.com/office/drawing/2014/main" id="{78C5D519-2E74-52FC-E750-C81ACD096A39}"/>
                </a:ext>
              </a:extLst>
            </p:cNvPr>
            <p:cNvCxnSpPr>
              <a:cxnSpLocks/>
            </p:cNvCxnSpPr>
            <p:nvPr/>
          </p:nvCxnSpPr>
          <p:spPr>
            <a:xfrm>
              <a:off x="3293199" y="3403602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17" name="Straight Connector 2216">
              <a:extLst>
                <a:ext uri="{FF2B5EF4-FFF2-40B4-BE49-F238E27FC236}">
                  <a16:creationId xmlns:a16="http://schemas.microsoft.com/office/drawing/2014/main" id="{E676C384-6A4F-306C-5C5B-EAAA8AB630E6}"/>
                </a:ext>
              </a:extLst>
            </p:cNvPr>
            <p:cNvCxnSpPr>
              <a:cxnSpLocks/>
            </p:cNvCxnSpPr>
            <p:nvPr/>
          </p:nvCxnSpPr>
          <p:spPr>
            <a:xfrm>
              <a:off x="3403671" y="340360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18" name="Straight Connector 2217">
              <a:extLst>
                <a:ext uri="{FF2B5EF4-FFF2-40B4-BE49-F238E27FC236}">
                  <a16:creationId xmlns:a16="http://schemas.microsoft.com/office/drawing/2014/main" id="{86D88353-F47F-3766-3639-FB3371E3235E}"/>
                </a:ext>
              </a:extLst>
            </p:cNvPr>
            <p:cNvCxnSpPr>
              <a:cxnSpLocks/>
            </p:cNvCxnSpPr>
            <p:nvPr/>
          </p:nvCxnSpPr>
          <p:spPr>
            <a:xfrm>
              <a:off x="3624615" y="340360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19" name="Straight Connector 2218">
              <a:extLst>
                <a:ext uri="{FF2B5EF4-FFF2-40B4-BE49-F238E27FC236}">
                  <a16:creationId xmlns:a16="http://schemas.microsoft.com/office/drawing/2014/main" id="{DB36C938-451E-ACC8-8583-C71F2684DD85}"/>
                </a:ext>
              </a:extLst>
            </p:cNvPr>
            <p:cNvCxnSpPr>
              <a:cxnSpLocks/>
            </p:cNvCxnSpPr>
            <p:nvPr/>
          </p:nvCxnSpPr>
          <p:spPr>
            <a:xfrm>
              <a:off x="3735087" y="340360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20" name="Straight Connector 2219">
              <a:extLst>
                <a:ext uri="{FF2B5EF4-FFF2-40B4-BE49-F238E27FC236}">
                  <a16:creationId xmlns:a16="http://schemas.microsoft.com/office/drawing/2014/main" id="{59225A76-DDDB-54B9-796F-F622DA3AB281}"/>
                </a:ext>
              </a:extLst>
            </p:cNvPr>
            <p:cNvCxnSpPr>
              <a:cxnSpLocks/>
            </p:cNvCxnSpPr>
            <p:nvPr/>
          </p:nvCxnSpPr>
          <p:spPr>
            <a:xfrm>
              <a:off x="3514143" y="3403602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21" name="Straight Connector 2220">
              <a:extLst>
                <a:ext uri="{FF2B5EF4-FFF2-40B4-BE49-F238E27FC236}">
                  <a16:creationId xmlns:a16="http://schemas.microsoft.com/office/drawing/2014/main" id="{244154AA-D65E-81D9-4A5A-06F54223015F}"/>
                </a:ext>
              </a:extLst>
            </p:cNvPr>
            <p:cNvCxnSpPr>
              <a:cxnSpLocks/>
            </p:cNvCxnSpPr>
            <p:nvPr/>
          </p:nvCxnSpPr>
          <p:spPr>
            <a:xfrm>
              <a:off x="3918111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22" name="Straight Connector 2221">
              <a:extLst>
                <a:ext uri="{FF2B5EF4-FFF2-40B4-BE49-F238E27FC236}">
                  <a16:creationId xmlns:a16="http://schemas.microsoft.com/office/drawing/2014/main" id="{96AD9245-D229-EF4D-9E90-BF6C29CC6BE9}"/>
                </a:ext>
              </a:extLst>
            </p:cNvPr>
            <p:cNvCxnSpPr>
              <a:cxnSpLocks/>
            </p:cNvCxnSpPr>
            <p:nvPr/>
          </p:nvCxnSpPr>
          <p:spPr>
            <a:xfrm>
              <a:off x="4028583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23" name="Straight Connector 2222">
              <a:extLst>
                <a:ext uri="{FF2B5EF4-FFF2-40B4-BE49-F238E27FC236}">
                  <a16:creationId xmlns:a16="http://schemas.microsoft.com/office/drawing/2014/main" id="{7FEBA658-C28D-0D39-E6DC-EB8710025B4E}"/>
                </a:ext>
              </a:extLst>
            </p:cNvPr>
            <p:cNvCxnSpPr>
              <a:cxnSpLocks/>
            </p:cNvCxnSpPr>
            <p:nvPr/>
          </p:nvCxnSpPr>
          <p:spPr>
            <a:xfrm>
              <a:off x="4139055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24" name="Straight Connector 2223">
              <a:extLst>
                <a:ext uri="{FF2B5EF4-FFF2-40B4-BE49-F238E27FC236}">
                  <a16:creationId xmlns:a16="http://schemas.microsoft.com/office/drawing/2014/main" id="{1D934735-5F14-3572-CC68-FFDF409233BD}"/>
                </a:ext>
              </a:extLst>
            </p:cNvPr>
            <p:cNvCxnSpPr>
              <a:cxnSpLocks/>
            </p:cNvCxnSpPr>
            <p:nvPr/>
          </p:nvCxnSpPr>
          <p:spPr>
            <a:xfrm>
              <a:off x="4249527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25" name="Straight Connector 2224">
              <a:extLst>
                <a:ext uri="{FF2B5EF4-FFF2-40B4-BE49-F238E27FC236}">
                  <a16:creationId xmlns:a16="http://schemas.microsoft.com/office/drawing/2014/main" id="{9AEF1570-F5BB-B435-C544-DF994AC2ABB4}"/>
                </a:ext>
              </a:extLst>
            </p:cNvPr>
            <p:cNvCxnSpPr>
              <a:cxnSpLocks/>
            </p:cNvCxnSpPr>
            <p:nvPr/>
          </p:nvCxnSpPr>
          <p:spPr>
            <a:xfrm>
              <a:off x="4359999" y="3425371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26" name="Straight Connector 2225">
              <a:extLst>
                <a:ext uri="{FF2B5EF4-FFF2-40B4-BE49-F238E27FC236}">
                  <a16:creationId xmlns:a16="http://schemas.microsoft.com/office/drawing/2014/main" id="{17DCFC7D-9F11-659D-3094-08507471A256}"/>
                </a:ext>
              </a:extLst>
            </p:cNvPr>
            <p:cNvCxnSpPr>
              <a:cxnSpLocks/>
            </p:cNvCxnSpPr>
            <p:nvPr/>
          </p:nvCxnSpPr>
          <p:spPr>
            <a:xfrm>
              <a:off x="4470471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27" name="Straight Connector 2226">
              <a:extLst>
                <a:ext uri="{FF2B5EF4-FFF2-40B4-BE49-F238E27FC236}">
                  <a16:creationId xmlns:a16="http://schemas.microsoft.com/office/drawing/2014/main" id="{28F1698D-8A0F-9789-818A-61CD4B4C4644}"/>
                </a:ext>
              </a:extLst>
            </p:cNvPr>
            <p:cNvCxnSpPr>
              <a:cxnSpLocks/>
            </p:cNvCxnSpPr>
            <p:nvPr/>
          </p:nvCxnSpPr>
          <p:spPr>
            <a:xfrm>
              <a:off x="4691415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28" name="Straight Connector 2227">
              <a:extLst>
                <a:ext uri="{FF2B5EF4-FFF2-40B4-BE49-F238E27FC236}">
                  <a16:creationId xmlns:a16="http://schemas.microsoft.com/office/drawing/2014/main" id="{71AB6294-3C5C-DB3A-1D9C-A669B9C9348D}"/>
                </a:ext>
              </a:extLst>
            </p:cNvPr>
            <p:cNvCxnSpPr>
              <a:cxnSpLocks/>
            </p:cNvCxnSpPr>
            <p:nvPr/>
          </p:nvCxnSpPr>
          <p:spPr>
            <a:xfrm>
              <a:off x="4801887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29" name="Straight Connector 2228">
              <a:extLst>
                <a:ext uri="{FF2B5EF4-FFF2-40B4-BE49-F238E27FC236}">
                  <a16:creationId xmlns:a16="http://schemas.microsoft.com/office/drawing/2014/main" id="{2C5B843C-0C84-D012-B98C-F5E9DC13001B}"/>
                </a:ext>
              </a:extLst>
            </p:cNvPr>
            <p:cNvCxnSpPr>
              <a:cxnSpLocks/>
            </p:cNvCxnSpPr>
            <p:nvPr/>
          </p:nvCxnSpPr>
          <p:spPr>
            <a:xfrm>
              <a:off x="4580943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30" name="Straight Connector 2229">
              <a:extLst>
                <a:ext uri="{FF2B5EF4-FFF2-40B4-BE49-F238E27FC236}">
                  <a16:creationId xmlns:a16="http://schemas.microsoft.com/office/drawing/2014/main" id="{B6FA580F-897B-D966-6E3F-4496F5E8484B}"/>
                </a:ext>
              </a:extLst>
            </p:cNvPr>
            <p:cNvCxnSpPr>
              <a:cxnSpLocks/>
            </p:cNvCxnSpPr>
            <p:nvPr/>
          </p:nvCxnSpPr>
          <p:spPr>
            <a:xfrm>
              <a:off x="5036617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31" name="Straight Connector 2230">
              <a:extLst>
                <a:ext uri="{FF2B5EF4-FFF2-40B4-BE49-F238E27FC236}">
                  <a16:creationId xmlns:a16="http://schemas.microsoft.com/office/drawing/2014/main" id="{5675D8E4-C6F3-D3A9-F94E-51371788392B}"/>
                </a:ext>
              </a:extLst>
            </p:cNvPr>
            <p:cNvCxnSpPr>
              <a:cxnSpLocks/>
            </p:cNvCxnSpPr>
            <p:nvPr/>
          </p:nvCxnSpPr>
          <p:spPr>
            <a:xfrm>
              <a:off x="5147089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32" name="Straight Connector 2231">
              <a:extLst>
                <a:ext uri="{FF2B5EF4-FFF2-40B4-BE49-F238E27FC236}">
                  <a16:creationId xmlns:a16="http://schemas.microsoft.com/office/drawing/2014/main" id="{9B640338-CF3C-A57E-657C-CEA9CEBF9F82}"/>
                </a:ext>
              </a:extLst>
            </p:cNvPr>
            <p:cNvCxnSpPr>
              <a:cxnSpLocks/>
            </p:cNvCxnSpPr>
            <p:nvPr/>
          </p:nvCxnSpPr>
          <p:spPr>
            <a:xfrm>
              <a:off x="5257561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33" name="Straight Connector 2232">
              <a:extLst>
                <a:ext uri="{FF2B5EF4-FFF2-40B4-BE49-F238E27FC236}">
                  <a16:creationId xmlns:a16="http://schemas.microsoft.com/office/drawing/2014/main" id="{3468E122-CF46-88F4-9432-7BACA5780966}"/>
                </a:ext>
              </a:extLst>
            </p:cNvPr>
            <p:cNvCxnSpPr>
              <a:cxnSpLocks/>
            </p:cNvCxnSpPr>
            <p:nvPr/>
          </p:nvCxnSpPr>
          <p:spPr>
            <a:xfrm>
              <a:off x="5368033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34" name="Straight Connector 2233">
              <a:extLst>
                <a:ext uri="{FF2B5EF4-FFF2-40B4-BE49-F238E27FC236}">
                  <a16:creationId xmlns:a16="http://schemas.microsoft.com/office/drawing/2014/main" id="{AACA8F00-7A86-6262-F8B8-518EBC76FA2E}"/>
                </a:ext>
              </a:extLst>
            </p:cNvPr>
            <p:cNvCxnSpPr>
              <a:cxnSpLocks/>
            </p:cNvCxnSpPr>
            <p:nvPr/>
          </p:nvCxnSpPr>
          <p:spPr>
            <a:xfrm>
              <a:off x="5478505" y="3425371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35" name="Straight Connector 2234">
              <a:extLst>
                <a:ext uri="{FF2B5EF4-FFF2-40B4-BE49-F238E27FC236}">
                  <a16:creationId xmlns:a16="http://schemas.microsoft.com/office/drawing/2014/main" id="{EB768383-09AB-2F2F-5C72-32CDFAAC8EEA}"/>
                </a:ext>
              </a:extLst>
            </p:cNvPr>
            <p:cNvCxnSpPr>
              <a:cxnSpLocks/>
            </p:cNvCxnSpPr>
            <p:nvPr/>
          </p:nvCxnSpPr>
          <p:spPr>
            <a:xfrm>
              <a:off x="5588977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36" name="Straight Connector 2235">
              <a:extLst>
                <a:ext uri="{FF2B5EF4-FFF2-40B4-BE49-F238E27FC236}">
                  <a16:creationId xmlns:a16="http://schemas.microsoft.com/office/drawing/2014/main" id="{F19C50B9-74FC-6176-21E5-E96F90755FC8}"/>
                </a:ext>
              </a:extLst>
            </p:cNvPr>
            <p:cNvCxnSpPr>
              <a:cxnSpLocks/>
            </p:cNvCxnSpPr>
            <p:nvPr/>
          </p:nvCxnSpPr>
          <p:spPr>
            <a:xfrm>
              <a:off x="5809921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37" name="Straight Connector 2236">
              <a:extLst>
                <a:ext uri="{FF2B5EF4-FFF2-40B4-BE49-F238E27FC236}">
                  <a16:creationId xmlns:a16="http://schemas.microsoft.com/office/drawing/2014/main" id="{31A4C68C-A902-EB48-4A89-6BFBB2908473}"/>
                </a:ext>
              </a:extLst>
            </p:cNvPr>
            <p:cNvCxnSpPr>
              <a:cxnSpLocks/>
            </p:cNvCxnSpPr>
            <p:nvPr/>
          </p:nvCxnSpPr>
          <p:spPr>
            <a:xfrm>
              <a:off x="5920393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38" name="Straight Connector 2237">
              <a:extLst>
                <a:ext uri="{FF2B5EF4-FFF2-40B4-BE49-F238E27FC236}">
                  <a16:creationId xmlns:a16="http://schemas.microsoft.com/office/drawing/2014/main" id="{416AFE9B-36F5-9B69-E97C-2835262B43A9}"/>
                </a:ext>
              </a:extLst>
            </p:cNvPr>
            <p:cNvCxnSpPr>
              <a:cxnSpLocks/>
            </p:cNvCxnSpPr>
            <p:nvPr/>
          </p:nvCxnSpPr>
          <p:spPr>
            <a:xfrm>
              <a:off x="5699449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39" name="Straight Connector 2238">
              <a:extLst>
                <a:ext uri="{FF2B5EF4-FFF2-40B4-BE49-F238E27FC236}">
                  <a16:creationId xmlns:a16="http://schemas.microsoft.com/office/drawing/2014/main" id="{2ED62AA0-D0F5-2885-D0C8-F6E55187D0DD}"/>
                </a:ext>
              </a:extLst>
            </p:cNvPr>
            <p:cNvCxnSpPr>
              <a:cxnSpLocks/>
            </p:cNvCxnSpPr>
            <p:nvPr/>
          </p:nvCxnSpPr>
          <p:spPr>
            <a:xfrm>
              <a:off x="6125188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40" name="Straight Connector 2239">
              <a:extLst>
                <a:ext uri="{FF2B5EF4-FFF2-40B4-BE49-F238E27FC236}">
                  <a16:creationId xmlns:a16="http://schemas.microsoft.com/office/drawing/2014/main" id="{9A087E42-4B55-326C-6747-94217D69D8A2}"/>
                </a:ext>
              </a:extLst>
            </p:cNvPr>
            <p:cNvCxnSpPr>
              <a:cxnSpLocks/>
            </p:cNvCxnSpPr>
            <p:nvPr/>
          </p:nvCxnSpPr>
          <p:spPr>
            <a:xfrm>
              <a:off x="6235660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41" name="Straight Connector 2240">
              <a:extLst>
                <a:ext uri="{FF2B5EF4-FFF2-40B4-BE49-F238E27FC236}">
                  <a16:creationId xmlns:a16="http://schemas.microsoft.com/office/drawing/2014/main" id="{B0AFCC9F-8429-4075-A0A4-B5BF0CC32DE2}"/>
                </a:ext>
              </a:extLst>
            </p:cNvPr>
            <p:cNvCxnSpPr>
              <a:cxnSpLocks/>
            </p:cNvCxnSpPr>
            <p:nvPr/>
          </p:nvCxnSpPr>
          <p:spPr>
            <a:xfrm>
              <a:off x="6346132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42" name="Straight Connector 2241">
              <a:extLst>
                <a:ext uri="{FF2B5EF4-FFF2-40B4-BE49-F238E27FC236}">
                  <a16:creationId xmlns:a16="http://schemas.microsoft.com/office/drawing/2014/main" id="{0FFE3776-E4C3-F7FF-F7C9-94BB198B0F2A}"/>
                </a:ext>
              </a:extLst>
            </p:cNvPr>
            <p:cNvCxnSpPr>
              <a:cxnSpLocks/>
            </p:cNvCxnSpPr>
            <p:nvPr/>
          </p:nvCxnSpPr>
          <p:spPr>
            <a:xfrm>
              <a:off x="6456604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43" name="Straight Connector 2242">
              <a:extLst>
                <a:ext uri="{FF2B5EF4-FFF2-40B4-BE49-F238E27FC236}">
                  <a16:creationId xmlns:a16="http://schemas.microsoft.com/office/drawing/2014/main" id="{9D4A7066-B86D-3B9C-DD4D-9BA17787017B}"/>
                </a:ext>
              </a:extLst>
            </p:cNvPr>
            <p:cNvCxnSpPr>
              <a:cxnSpLocks/>
            </p:cNvCxnSpPr>
            <p:nvPr/>
          </p:nvCxnSpPr>
          <p:spPr>
            <a:xfrm>
              <a:off x="6567076" y="3425371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44" name="Straight Connector 2243">
              <a:extLst>
                <a:ext uri="{FF2B5EF4-FFF2-40B4-BE49-F238E27FC236}">
                  <a16:creationId xmlns:a16="http://schemas.microsoft.com/office/drawing/2014/main" id="{449F3FD8-736B-03A1-F85C-C61C10EE612F}"/>
                </a:ext>
              </a:extLst>
            </p:cNvPr>
            <p:cNvCxnSpPr>
              <a:cxnSpLocks/>
            </p:cNvCxnSpPr>
            <p:nvPr/>
          </p:nvCxnSpPr>
          <p:spPr>
            <a:xfrm>
              <a:off x="6677548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45" name="Straight Connector 2244">
              <a:extLst>
                <a:ext uri="{FF2B5EF4-FFF2-40B4-BE49-F238E27FC236}">
                  <a16:creationId xmlns:a16="http://schemas.microsoft.com/office/drawing/2014/main" id="{3754E1ED-D106-CA00-C712-A1324E36E9A1}"/>
                </a:ext>
              </a:extLst>
            </p:cNvPr>
            <p:cNvCxnSpPr>
              <a:cxnSpLocks/>
            </p:cNvCxnSpPr>
            <p:nvPr/>
          </p:nvCxnSpPr>
          <p:spPr>
            <a:xfrm>
              <a:off x="6898492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46" name="Straight Connector 2245">
              <a:extLst>
                <a:ext uri="{FF2B5EF4-FFF2-40B4-BE49-F238E27FC236}">
                  <a16:creationId xmlns:a16="http://schemas.microsoft.com/office/drawing/2014/main" id="{B56049EC-8F35-CCDC-ADD7-12C16EB7BFB9}"/>
                </a:ext>
              </a:extLst>
            </p:cNvPr>
            <p:cNvCxnSpPr>
              <a:cxnSpLocks/>
            </p:cNvCxnSpPr>
            <p:nvPr/>
          </p:nvCxnSpPr>
          <p:spPr>
            <a:xfrm>
              <a:off x="7008964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47" name="Straight Connector 2246">
              <a:extLst>
                <a:ext uri="{FF2B5EF4-FFF2-40B4-BE49-F238E27FC236}">
                  <a16:creationId xmlns:a16="http://schemas.microsoft.com/office/drawing/2014/main" id="{A93A395C-5D0D-2FF0-3EDC-9F62E92F3386}"/>
                </a:ext>
              </a:extLst>
            </p:cNvPr>
            <p:cNvCxnSpPr>
              <a:cxnSpLocks/>
            </p:cNvCxnSpPr>
            <p:nvPr/>
          </p:nvCxnSpPr>
          <p:spPr>
            <a:xfrm>
              <a:off x="6788020" y="3425371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48" name="Straight Connector 2247">
              <a:extLst>
                <a:ext uri="{FF2B5EF4-FFF2-40B4-BE49-F238E27FC236}">
                  <a16:creationId xmlns:a16="http://schemas.microsoft.com/office/drawing/2014/main" id="{0592B5B8-AC85-1E0E-1DBF-E729BBB351D7}"/>
                </a:ext>
              </a:extLst>
            </p:cNvPr>
            <p:cNvCxnSpPr>
              <a:cxnSpLocks/>
            </p:cNvCxnSpPr>
            <p:nvPr/>
          </p:nvCxnSpPr>
          <p:spPr>
            <a:xfrm>
              <a:off x="7213761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49" name="Straight Connector 2248">
              <a:extLst>
                <a:ext uri="{FF2B5EF4-FFF2-40B4-BE49-F238E27FC236}">
                  <a16:creationId xmlns:a16="http://schemas.microsoft.com/office/drawing/2014/main" id="{6AA03AC9-6CF4-381F-6525-32E940D44738}"/>
                </a:ext>
              </a:extLst>
            </p:cNvPr>
            <p:cNvCxnSpPr>
              <a:cxnSpLocks/>
            </p:cNvCxnSpPr>
            <p:nvPr/>
          </p:nvCxnSpPr>
          <p:spPr>
            <a:xfrm>
              <a:off x="7324233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50" name="Straight Connector 2249">
              <a:extLst>
                <a:ext uri="{FF2B5EF4-FFF2-40B4-BE49-F238E27FC236}">
                  <a16:creationId xmlns:a16="http://schemas.microsoft.com/office/drawing/2014/main" id="{388539F9-C53A-8C9A-C592-0E546EB4CC93}"/>
                </a:ext>
              </a:extLst>
            </p:cNvPr>
            <p:cNvCxnSpPr>
              <a:cxnSpLocks/>
            </p:cNvCxnSpPr>
            <p:nvPr/>
          </p:nvCxnSpPr>
          <p:spPr>
            <a:xfrm>
              <a:off x="7434705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51" name="Straight Connector 2250">
              <a:extLst>
                <a:ext uri="{FF2B5EF4-FFF2-40B4-BE49-F238E27FC236}">
                  <a16:creationId xmlns:a16="http://schemas.microsoft.com/office/drawing/2014/main" id="{5362196C-D258-71E9-9958-7C40A980419E}"/>
                </a:ext>
              </a:extLst>
            </p:cNvPr>
            <p:cNvCxnSpPr>
              <a:cxnSpLocks/>
            </p:cNvCxnSpPr>
            <p:nvPr/>
          </p:nvCxnSpPr>
          <p:spPr>
            <a:xfrm>
              <a:off x="7545177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52" name="Straight Connector 2251">
              <a:extLst>
                <a:ext uri="{FF2B5EF4-FFF2-40B4-BE49-F238E27FC236}">
                  <a16:creationId xmlns:a16="http://schemas.microsoft.com/office/drawing/2014/main" id="{7F652CAE-D9C2-F581-ED4E-FD3A54506EBA}"/>
                </a:ext>
              </a:extLst>
            </p:cNvPr>
            <p:cNvCxnSpPr>
              <a:cxnSpLocks/>
            </p:cNvCxnSpPr>
            <p:nvPr/>
          </p:nvCxnSpPr>
          <p:spPr>
            <a:xfrm>
              <a:off x="7655649" y="3414487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53" name="Straight Connector 2252">
              <a:extLst>
                <a:ext uri="{FF2B5EF4-FFF2-40B4-BE49-F238E27FC236}">
                  <a16:creationId xmlns:a16="http://schemas.microsoft.com/office/drawing/2014/main" id="{921A8543-806F-6D74-2634-A687CBCE674B}"/>
                </a:ext>
              </a:extLst>
            </p:cNvPr>
            <p:cNvCxnSpPr>
              <a:cxnSpLocks/>
            </p:cNvCxnSpPr>
            <p:nvPr/>
          </p:nvCxnSpPr>
          <p:spPr>
            <a:xfrm>
              <a:off x="7766121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54" name="Straight Connector 2253">
              <a:extLst>
                <a:ext uri="{FF2B5EF4-FFF2-40B4-BE49-F238E27FC236}">
                  <a16:creationId xmlns:a16="http://schemas.microsoft.com/office/drawing/2014/main" id="{DB93EC86-D025-E57F-135F-A7C061341A34}"/>
                </a:ext>
              </a:extLst>
            </p:cNvPr>
            <p:cNvCxnSpPr>
              <a:cxnSpLocks/>
            </p:cNvCxnSpPr>
            <p:nvPr/>
          </p:nvCxnSpPr>
          <p:spPr>
            <a:xfrm>
              <a:off x="7987065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55" name="Straight Connector 2254">
              <a:extLst>
                <a:ext uri="{FF2B5EF4-FFF2-40B4-BE49-F238E27FC236}">
                  <a16:creationId xmlns:a16="http://schemas.microsoft.com/office/drawing/2014/main" id="{91C133CA-A2A0-CFE9-94CA-498B25426F8B}"/>
                </a:ext>
              </a:extLst>
            </p:cNvPr>
            <p:cNvCxnSpPr>
              <a:cxnSpLocks/>
            </p:cNvCxnSpPr>
            <p:nvPr/>
          </p:nvCxnSpPr>
          <p:spPr>
            <a:xfrm>
              <a:off x="8097537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56" name="Straight Connector 2255">
              <a:extLst>
                <a:ext uri="{FF2B5EF4-FFF2-40B4-BE49-F238E27FC236}">
                  <a16:creationId xmlns:a16="http://schemas.microsoft.com/office/drawing/2014/main" id="{77F5D1A5-20E8-8C00-A672-C51B0B6D6872}"/>
                </a:ext>
              </a:extLst>
            </p:cNvPr>
            <p:cNvCxnSpPr>
              <a:cxnSpLocks/>
            </p:cNvCxnSpPr>
            <p:nvPr/>
          </p:nvCxnSpPr>
          <p:spPr>
            <a:xfrm>
              <a:off x="7876593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57" name="Straight Connector 2256">
              <a:extLst>
                <a:ext uri="{FF2B5EF4-FFF2-40B4-BE49-F238E27FC236}">
                  <a16:creationId xmlns:a16="http://schemas.microsoft.com/office/drawing/2014/main" id="{4585CF8B-17B1-2E5C-95AA-142BC8E67B73}"/>
                </a:ext>
              </a:extLst>
            </p:cNvPr>
            <p:cNvCxnSpPr>
              <a:cxnSpLocks/>
            </p:cNvCxnSpPr>
            <p:nvPr/>
          </p:nvCxnSpPr>
          <p:spPr>
            <a:xfrm>
              <a:off x="8302334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58" name="Straight Connector 2257">
              <a:extLst>
                <a:ext uri="{FF2B5EF4-FFF2-40B4-BE49-F238E27FC236}">
                  <a16:creationId xmlns:a16="http://schemas.microsoft.com/office/drawing/2014/main" id="{E0F13A36-E911-0B48-80D2-BAFF7CCE3CFB}"/>
                </a:ext>
              </a:extLst>
            </p:cNvPr>
            <p:cNvCxnSpPr>
              <a:cxnSpLocks/>
            </p:cNvCxnSpPr>
            <p:nvPr/>
          </p:nvCxnSpPr>
          <p:spPr>
            <a:xfrm>
              <a:off x="8412806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59" name="Straight Connector 2258">
              <a:extLst>
                <a:ext uri="{FF2B5EF4-FFF2-40B4-BE49-F238E27FC236}">
                  <a16:creationId xmlns:a16="http://schemas.microsoft.com/office/drawing/2014/main" id="{316ACC79-BE38-F93F-0DBB-A678987B4C7E}"/>
                </a:ext>
              </a:extLst>
            </p:cNvPr>
            <p:cNvCxnSpPr>
              <a:cxnSpLocks/>
            </p:cNvCxnSpPr>
            <p:nvPr/>
          </p:nvCxnSpPr>
          <p:spPr>
            <a:xfrm>
              <a:off x="8523278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60" name="Straight Connector 2259">
              <a:extLst>
                <a:ext uri="{FF2B5EF4-FFF2-40B4-BE49-F238E27FC236}">
                  <a16:creationId xmlns:a16="http://schemas.microsoft.com/office/drawing/2014/main" id="{E3E55640-F953-CDBA-1826-CB943827AE59}"/>
                </a:ext>
              </a:extLst>
            </p:cNvPr>
            <p:cNvCxnSpPr>
              <a:cxnSpLocks/>
            </p:cNvCxnSpPr>
            <p:nvPr/>
          </p:nvCxnSpPr>
          <p:spPr>
            <a:xfrm>
              <a:off x="8633750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61" name="Straight Connector 2260">
              <a:extLst>
                <a:ext uri="{FF2B5EF4-FFF2-40B4-BE49-F238E27FC236}">
                  <a16:creationId xmlns:a16="http://schemas.microsoft.com/office/drawing/2014/main" id="{2C62B854-11C4-D80F-6E96-886EAF5C9DA9}"/>
                </a:ext>
              </a:extLst>
            </p:cNvPr>
            <p:cNvCxnSpPr>
              <a:cxnSpLocks/>
            </p:cNvCxnSpPr>
            <p:nvPr/>
          </p:nvCxnSpPr>
          <p:spPr>
            <a:xfrm>
              <a:off x="8744222" y="3414487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62" name="Straight Connector 2261">
              <a:extLst>
                <a:ext uri="{FF2B5EF4-FFF2-40B4-BE49-F238E27FC236}">
                  <a16:creationId xmlns:a16="http://schemas.microsoft.com/office/drawing/2014/main" id="{82571C4A-968E-B1D0-6012-0B94D601A307}"/>
                </a:ext>
              </a:extLst>
            </p:cNvPr>
            <p:cNvCxnSpPr>
              <a:cxnSpLocks/>
            </p:cNvCxnSpPr>
            <p:nvPr/>
          </p:nvCxnSpPr>
          <p:spPr>
            <a:xfrm>
              <a:off x="8854694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63" name="Straight Connector 2262">
              <a:extLst>
                <a:ext uri="{FF2B5EF4-FFF2-40B4-BE49-F238E27FC236}">
                  <a16:creationId xmlns:a16="http://schemas.microsoft.com/office/drawing/2014/main" id="{4AB61DCC-73F1-4C33-86B2-E708B82F2BFA}"/>
                </a:ext>
              </a:extLst>
            </p:cNvPr>
            <p:cNvCxnSpPr>
              <a:cxnSpLocks/>
            </p:cNvCxnSpPr>
            <p:nvPr/>
          </p:nvCxnSpPr>
          <p:spPr>
            <a:xfrm>
              <a:off x="9075638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64" name="Straight Connector 2263">
              <a:extLst>
                <a:ext uri="{FF2B5EF4-FFF2-40B4-BE49-F238E27FC236}">
                  <a16:creationId xmlns:a16="http://schemas.microsoft.com/office/drawing/2014/main" id="{D1F6E466-C88C-5CC3-65B6-C6E1300DF2D4}"/>
                </a:ext>
              </a:extLst>
            </p:cNvPr>
            <p:cNvCxnSpPr>
              <a:cxnSpLocks/>
            </p:cNvCxnSpPr>
            <p:nvPr/>
          </p:nvCxnSpPr>
          <p:spPr>
            <a:xfrm>
              <a:off x="9186110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65" name="Straight Connector 2264">
              <a:extLst>
                <a:ext uri="{FF2B5EF4-FFF2-40B4-BE49-F238E27FC236}">
                  <a16:creationId xmlns:a16="http://schemas.microsoft.com/office/drawing/2014/main" id="{8508240E-3D6D-48F2-01C8-4E3D5192436E}"/>
                </a:ext>
              </a:extLst>
            </p:cNvPr>
            <p:cNvCxnSpPr>
              <a:cxnSpLocks/>
            </p:cNvCxnSpPr>
            <p:nvPr/>
          </p:nvCxnSpPr>
          <p:spPr>
            <a:xfrm>
              <a:off x="8965166" y="3414487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66" name="Straight Connector 2265">
              <a:extLst>
                <a:ext uri="{FF2B5EF4-FFF2-40B4-BE49-F238E27FC236}">
                  <a16:creationId xmlns:a16="http://schemas.microsoft.com/office/drawing/2014/main" id="{9406FAD2-484B-10D8-AC11-45FDA92161F3}"/>
                </a:ext>
              </a:extLst>
            </p:cNvPr>
            <p:cNvCxnSpPr>
              <a:cxnSpLocks/>
            </p:cNvCxnSpPr>
            <p:nvPr/>
          </p:nvCxnSpPr>
          <p:spPr>
            <a:xfrm>
              <a:off x="9434447" y="34326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67" name="Straight Connector 2266">
              <a:extLst>
                <a:ext uri="{FF2B5EF4-FFF2-40B4-BE49-F238E27FC236}">
                  <a16:creationId xmlns:a16="http://schemas.microsoft.com/office/drawing/2014/main" id="{E79BF31A-EED2-E862-6131-363E0B660E35}"/>
                </a:ext>
              </a:extLst>
            </p:cNvPr>
            <p:cNvCxnSpPr>
              <a:cxnSpLocks/>
            </p:cNvCxnSpPr>
            <p:nvPr/>
          </p:nvCxnSpPr>
          <p:spPr>
            <a:xfrm>
              <a:off x="9544919" y="34326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68" name="Straight Connector 2267">
              <a:extLst>
                <a:ext uri="{FF2B5EF4-FFF2-40B4-BE49-F238E27FC236}">
                  <a16:creationId xmlns:a16="http://schemas.microsoft.com/office/drawing/2014/main" id="{2EC2FE17-4268-A84C-BB3C-86D16C525FA4}"/>
                </a:ext>
              </a:extLst>
            </p:cNvPr>
            <p:cNvCxnSpPr>
              <a:cxnSpLocks/>
            </p:cNvCxnSpPr>
            <p:nvPr/>
          </p:nvCxnSpPr>
          <p:spPr>
            <a:xfrm>
              <a:off x="9655391" y="34326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69" name="Straight Connector 2268">
              <a:extLst>
                <a:ext uri="{FF2B5EF4-FFF2-40B4-BE49-F238E27FC236}">
                  <a16:creationId xmlns:a16="http://schemas.microsoft.com/office/drawing/2014/main" id="{42304530-A0FD-E6CC-E45A-15D0D7305A7D}"/>
                </a:ext>
              </a:extLst>
            </p:cNvPr>
            <p:cNvCxnSpPr>
              <a:cxnSpLocks/>
            </p:cNvCxnSpPr>
            <p:nvPr/>
          </p:nvCxnSpPr>
          <p:spPr>
            <a:xfrm>
              <a:off x="9765863" y="34326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70" name="Straight Connector 2269">
              <a:extLst>
                <a:ext uri="{FF2B5EF4-FFF2-40B4-BE49-F238E27FC236}">
                  <a16:creationId xmlns:a16="http://schemas.microsoft.com/office/drawing/2014/main" id="{50769F66-EA2E-A425-6CBD-059DB1C2727C}"/>
                </a:ext>
              </a:extLst>
            </p:cNvPr>
            <p:cNvCxnSpPr>
              <a:cxnSpLocks/>
            </p:cNvCxnSpPr>
            <p:nvPr/>
          </p:nvCxnSpPr>
          <p:spPr>
            <a:xfrm>
              <a:off x="9876335" y="3432630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71" name="Straight Connector 2270">
              <a:extLst>
                <a:ext uri="{FF2B5EF4-FFF2-40B4-BE49-F238E27FC236}">
                  <a16:creationId xmlns:a16="http://schemas.microsoft.com/office/drawing/2014/main" id="{040BBAE0-CA08-37A5-5EA2-1E63D0FCB71C}"/>
                </a:ext>
              </a:extLst>
            </p:cNvPr>
            <p:cNvCxnSpPr>
              <a:cxnSpLocks/>
            </p:cNvCxnSpPr>
            <p:nvPr/>
          </p:nvCxnSpPr>
          <p:spPr>
            <a:xfrm>
              <a:off x="9986807" y="34326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72" name="Straight Connector 2271">
              <a:extLst>
                <a:ext uri="{FF2B5EF4-FFF2-40B4-BE49-F238E27FC236}">
                  <a16:creationId xmlns:a16="http://schemas.microsoft.com/office/drawing/2014/main" id="{E1B73799-54DD-2C76-FB34-A9069717AD73}"/>
                </a:ext>
              </a:extLst>
            </p:cNvPr>
            <p:cNvCxnSpPr>
              <a:cxnSpLocks/>
            </p:cNvCxnSpPr>
            <p:nvPr/>
          </p:nvCxnSpPr>
          <p:spPr>
            <a:xfrm>
              <a:off x="10207751" y="34326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73" name="Straight Connector 2272">
              <a:extLst>
                <a:ext uri="{FF2B5EF4-FFF2-40B4-BE49-F238E27FC236}">
                  <a16:creationId xmlns:a16="http://schemas.microsoft.com/office/drawing/2014/main" id="{C80639E1-BAF4-5EED-E105-D72B1F75AABD}"/>
                </a:ext>
              </a:extLst>
            </p:cNvPr>
            <p:cNvCxnSpPr>
              <a:cxnSpLocks/>
            </p:cNvCxnSpPr>
            <p:nvPr/>
          </p:nvCxnSpPr>
          <p:spPr>
            <a:xfrm>
              <a:off x="10318223" y="34326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74" name="Straight Connector 2273">
              <a:extLst>
                <a:ext uri="{FF2B5EF4-FFF2-40B4-BE49-F238E27FC236}">
                  <a16:creationId xmlns:a16="http://schemas.microsoft.com/office/drawing/2014/main" id="{FFCFBC2C-C394-2F35-F60B-CDA00AC4350B}"/>
                </a:ext>
              </a:extLst>
            </p:cNvPr>
            <p:cNvCxnSpPr>
              <a:cxnSpLocks/>
            </p:cNvCxnSpPr>
            <p:nvPr/>
          </p:nvCxnSpPr>
          <p:spPr>
            <a:xfrm>
              <a:off x="10097279" y="3432630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75" name="Straight Connector 2274">
              <a:extLst>
                <a:ext uri="{FF2B5EF4-FFF2-40B4-BE49-F238E27FC236}">
                  <a16:creationId xmlns:a16="http://schemas.microsoft.com/office/drawing/2014/main" id="{EE70B9E2-2E0E-9585-7546-A822C2B1EC57}"/>
                </a:ext>
              </a:extLst>
            </p:cNvPr>
            <p:cNvCxnSpPr>
              <a:cxnSpLocks/>
            </p:cNvCxnSpPr>
            <p:nvPr/>
          </p:nvCxnSpPr>
          <p:spPr>
            <a:xfrm>
              <a:off x="10509536" y="342174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76" name="Straight Connector 2275">
              <a:extLst>
                <a:ext uri="{FF2B5EF4-FFF2-40B4-BE49-F238E27FC236}">
                  <a16:creationId xmlns:a16="http://schemas.microsoft.com/office/drawing/2014/main" id="{9071B662-1F3C-63A3-AF77-ED979090C1D8}"/>
                </a:ext>
              </a:extLst>
            </p:cNvPr>
            <p:cNvCxnSpPr>
              <a:cxnSpLocks/>
            </p:cNvCxnSpPr>
            <p:nvPr/>
          </p:nvCxnSpPr>
          <p:spPr>
            <a:xfrm>
              <a:off x="10620008" y="342174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77" name="Straight Connector 2276">
              <a:extLst>
                <a:ext uri="{FF2B5EF4-FFF2-40B4-BE49-F238E27FC236}">
                  <a16:creationId xmlns:a16="http://schemas.microsoft.com/office/drawing/2014/main" id="{F5F379FB-FD3F-8627-90BF-44E606BB3F08}"/>
                </a:ext>
              </a:extLst>
            </p:cNvPr>
            <p:cNvCxnSpPr>
              <a:cxnSpLocks/>
            </p:cNvCxnSpPr>
            <p:nvPr/>
          </p:nvCxnSpPr>
          <p:spPr>
            <a:xfrm>
              <a:off x="10730480" y="342174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78" name="Straight Connector 2277">
              <a:extLst>
                <a:ext uri="{FF2B5EF4-FFF2-40B4-BE49-F238E27FC236}">
                  <a16:creationId xmlns:a16="http://schemas.microsoft.com/office/drawing/2014/main" id="{418CC789-7E89-60A4-2371-556DB3CF5B1C}"/>
                </a:ext>
              </a:extLst>
            </p:cNvPr>
            <p:cNvCxnSpPr>
              <a:cxnSpLocks/>
            </p:cNvCxnSpPr>
            <p:nvPr/>
          </p:nvCxnSpPr>
          <p:spPr>
            <a:xfrm>
              <a:off x="10840952" y="342174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79" name="Straight Connector 2278">
              <a:extLst>
                <a:ext uri="{FF2B5EF4-FFF2-40B4-BE49-F238E27FC236}">
                  <a16:creationId xmlns:a16="http://schemas.microsoft.com/office/drawing/2014/main" id="{8EBDC3A8-40AC-8D0F-A8CC-F386797539AA}"/>
                </a:ext>
              </a:extLst>
            </p:cNvPr>
            <p:cNvCxnSpPr>
              <a:cxnSpLocks/>
            </p:cNvCxnSpPr>
            <p:nvPr/>
          </p:nvCxnSpPr>
          <p:spPr>
            <a:xfrm>
              <a:off x="10951424" y="3421744"/>
              <a:ext cx="0" cy="261257"/>
            </a:xfrm>
            <a:prstGeom prst="line">
              <a:avLst/>
            </a:prstGeom>
            <a:ln w="19050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80" name="Straight Connector 2279">
              <a:extLst>
                <a:ext uri="{FF2B5EF4-FFF2-40B4-BE49-F238E27FC236}">
                  <a16:creationId xmlns:a16="http://schemas.microsoft.com/office/drawing/2014/main" id="{813053DA-1807-428F-0B92-E3A6721BA5CC}"/>
                </a:ext>
              </a:extLst>
            </p:cNvPr>
            <p:cNvCxnSpPr>
              <a:cxnSpLocks/>
            </p:cNvCxnSpPr>
            <p:nvPr/>
          </p:nvCxnSpPr>
          <p:spPr>
            <a:xfrm>
              <a:off x="11061896" y="342174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81" name="Straight Connector 2280">
              <a:extLst>
                <a:ext uri="{FF2B5EF4-FFF2-40B4-BE49-F238E27FC236}">
                  <a16:creationId xmlns:a16="http://schemas.microsoft.com/office/drawing/2014/main" id="{32D25E7E-7E6D-143B-15EB-18871029CEDE}"/>
                </a:ext>
              </a:extLst>
            </p:cNvPr>
            <p:cNvCxnSpPr>
              <a:cxnSpLocks/>
            </p:cNvCxnSpPr>
            <p:nvPr/>
          </p:nvCxnSpPr>
          <p:spPr>
            <a:xfrm>
              <a:off x="11282840" y="342174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82" name="Straight Connector 2281">
              <a:extLst>
                <a:ext uri="{FF2B5EF4-FFF2-40B4-BE49-F238E27FC236}">
                  <a16:creationId xmlns:a16="http://schemas.microsoft.com/office/drawing/2014/main" id="{BD95C96C-EE03-2009-0741-68FFC8D35DAE}"/>
                </a:ext>
              </a:extLst>
            </p:cNvPr>
            <p:cNvCxnSpPr>
              <a:cxnSpLocks/>
            </p:cNvCxnSpPr>
            <p:nvPr/>
          </p:nvCxnSpPr>
          <p:spPr>
            <a:xfrm>
              <a:off x="11393312" y="342174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2283" name="Straight Connector 2282">
              <a:extLst>
                <a:ext uri="{FF2B5EF4-FFF2-40B4-BE49-F238E27FC236}">
                  <a16:creationId xmlns:a16="http://schemas.microsoft.com/office/drawing/2014/main" id="{B1D111F4-9144-3035-D829-B25DCBEF84BB}"/>
                </a:ext>
              </a:extLst>
            </p:cNvPr>
            <p:cNvCxnSpPr>
              <a:cxnSpLocks/>
            </p:cNvCxnSpPr>
            <p:nvPr/>
          </p:nvCxnSpPr>
          <p:spPr>
            <a:xfrm>
              <a:off x="11172368" y="3421744"/>
              <a:ext cx="0" cy="261257"/>
            </a:xfrm>
            <a:prstGeom prst="line">
              <a:avLst/>
            </a:prstGeom>
            <a:ln w="3175"/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284" name="TextBox 2283">
              <a:extLst>
                <a:ext uri="{FF2B5EF4-FFF2-40B4-BE49-F238E27FC236}">
                  <a16:creationId xmlns:a16="http://schemas.microsoft.com/office/drawing/2014/main" id="{9237785C-E943-DBE0-25EC-6164CCA41EF7}"/>
                </a:ext>
              </a:extLst>
            </p:cNvPr>
            <p:cNvSpPr txBox="1"/>
            <p:nvPr/>
          </p:nvSpPr>
          <p:spPr>
            <a:xfrm>
              <a:off x="5709941" y="3764742"/>
              <a:ext cx="571501" cy="428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50</a:t>
              </a:r>
            </a:p>
          </p:txBody>
        </p:sp>
        <p:sp>
          <p:nvSpPr>
            <p:cNvPr id="2285" name="TextBox 2284">
              <a:extLst>
                <a:ext uri="{FF2B5EF4-FFF2-40B4-BE49-F238E27FC236}">
                  <a16:creationId xmlns:a16="http://schemas.microsoft.com/office/drawing/2014/main" id="{7AF1DBDF-C9A3-A032-CEA9-10FDCA0505E3}"/>
                </a:ext>
              </a:extLst>
            </p:cNvPr>
            <p:cNvSpPr txBox="1"/>
            <p:nvPr/>
          </p:nvSpPr>
          <p:spPr>
            <a:xfrm>
              <a:off x="6801365" y="3778531"/>
              <a:ext cx="571501" cy="428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60</a:t>
              </a:r>
            </a:p>
          </p:txBody>
        </p:sp>
        <p:sp>
          <p:nvSpPr>
            <p:cNvPr id="2286" name="TextBox 2285">
              <a:extLst>
                <a:ext uri="{FF2B5EF4-FFF2-40B4-BE49-F238E27FC236}">
                  <a16:creationId xmlns:a16="http://schemas.microsoft.com/office/drawing/2014/main" id="{BF5F3F52-ADA4-C4D8-0607-FFC26FFE45A6}"/>
                </a:ext>
              </a:extLst>
            </p:cNvPr>
            <p:cNvSpPr txBox="1"/>
            <p:nvPr/>
          </p:nvSpPr>
          <p:spPr>
            <a:xfrm>
              <a:off x="7892790" y="3768878"/>
              <a:ext cx="571501" cy="428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70</a:t>
              </a:r>
            </a:p>
          </p:txBody>
        </p:sp>
        <p:sp>
          <p:nvSpPr>
            <p:cNvPr id="2287" name="TextBox 2286">
              <a:extLst>
                <a:ext uri="{FF2B5EF4-FFF2-40B4-BE49-F238E27FC236}">
                  <a16:creationId xmlns:a16="http://schemas.microsoft.com/office/drawing/2014/main" id="{B5A56B44-968E-57B5-3599-D55C6AE3D49C}"/>
                </a:ext>
              </a:extLst>
            </p:cNvPr>
            <p:cNvSpPr txBox="1"/>
            <p:nvPr/>
          </p:nvSpPr>
          <p:spPr>
            <a:xfrm>
              <a:off x="8984214" y="3770258"/>
              <a:ext cx="571501" cy="428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80</a:t>
              </a:r>
            </a:p>
          </p:txBody>
        </p:sp>
        <p:sp>
          <p:nvSpPr>
            <p:cNvPr id="2288" name="TextBox 2287">
              <a:extLst>
                <a:ext uri="{FF2B5EF4-FFF2-40B4-BE49-F238E27FC236}">
                  <a16:creationId xmlns:a16="http://schemas.microsoft.com/office/drawing/2014/main" id="{25A36169-C400-641C-7BFE-1AC89FA36EE9}"/>
                </a:ext>
              </a:extLst>
            </p:cNvPr>
            <p:cNvSpPr txBox="1"/>
            <p:nvPr/>
          </p:nvSpPr>
          <p:spPr>
            <a:xfrm>
              <a:off x="10075638" y="3781289"/>
              <a:ext cx="571501" cy="428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90</a:t>
              </a:r>
            </a:p>
          </p:txBody>
        </p:sp>
        <p:sp>
          <p:nvSpPr>
            <p:cNvPr id="2289" name="TextBox 2288">
              <a:extLst>
                <a:ext uri="{FF2B5EF4-FFF2-40B4-BE49-F238E27FC236}">
                  <a16:creationId xmlns:a16="http://schemas.microsoft.com/office/drawing/2014/main" id="{B05E8B4E-AD99-7B0D-43D9-8647314E4B68}"/>
                </a:ext>
              </a:extLst>
            </p:cNvPr>
            <p:cNvSpPr txBox="1"/>
            <p:nvPr/>
          </p:nvSpPr>
          <p:spPr>
            <a:xfrm>
              <a:off x="11167069" y="3774394"/>
              <a:ext cx="687468" cy="4285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dirty="0"/>
                <a:t>100</a:t>
              </a:r>
            </a:p>
          </p:txBody>
        </p:sp>
        <p:sp>
          <p:nvSpPr>
            <p:cNvPr id="2290" name="Rectangle 2289">
              <a:extLst>
                <a:ext uri="{FF2B5EF4-FFF2-40B4-BE49-F238E27FC236}">
                  <a16:creationId xmlns:a16="http://schemas.microsoft.com/office/drawing/2014/main" id="{58223723-A7DB-8475-8090-598E9A6BBEDC}"/>
                </a:ext>
              </a:extLst>
            </p:cNvPr>
            <p:cNvSpPr/>
            <p:nvPr/>
          </p:nvSpPr>
          <p:spPr>
            <a:xfrm>
              <a:off x="530199" y="3164115"/>
              <a:ext cx="5474720" cy="274065"/>
            </a:xfrm>
            <a:prstGeom prst="rect">
              <a:avLst/>
            </a:prstGeom>
            <a:solidFill>
              <a:schemeClr val="accent2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2291" name="Rectangle 2290">
              <a:extLst>
                <a:ext uri="{FF2B5EF4-FFF2-40B4-BE49-F238E27FC236}">
                  <a16:creationId xmlns:a16="http://schemas.microsoft.com/office/drawing/2014/main" id="{E10D9E8F-AFB5-1143-73C3-7EBCBB9FEBD0}"/>
                </a:ext>
              </a:extLst>
            </p:cNvPr>
            <p:cNvSpPr/>
            <p:nvPr/>
          </p:nvSpPr>
          <p:spPr>
            <a:xfrm>
              <a:off x="6004919" y="3164115"/>
              <a:ext cx="5520259" cy="251857"/>
            </a:xfrm>
            <a:prstGeom prst="rect">
              <a:avLst/>
            </a:prstGeom>
            <a:solidFill>
              <a:schemeClr val="accent4">
                <a:lumMod val="60000"/>
                <a:lumOff val="4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cxnSp>
          <p:nvCxnSpPr>
            <p:cNvPr id="2292" name="Straight Connector 2291">
              <a:extLst>
                <a:ext uri="{FF2B5EF4-FFF2-40B4-BE49-F238E27FC236}">
                  <a16:creationId xmlns:a16="http://schemas.microsoft.com/office/drawing/2014/main" id="{2674A0DF-A11A-F745-FD8F-E1C8770D11F3}"/>
                </a:ext>
              </a:extLst>
            </p:cNvPr>
            <p:cNvCxnSpPr/>
            <p:nvPr/>
          </p:nvCxnSpPr>
          <p:spPr>
            <a:xfrm>
              <a:off x="6014967" y="2230734"/>
              <a:ext cx="0" cy="1950665"/>
            </a:xfrm>
            <a:prstGeom prst="line">
              <a:avLst/>
            </a:prstGeom>
            <a:ln w="38100">
              <a:prstDash val="dash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2294" name="TextBox 2293">
            <a:extLst>
              <a:ext uri="{FF2B5EF4-FFF2-40B4-BE49-F238E27FC236}">
                <a16:creationId xmlns:a16="http://schemas.microsoft.com/office/drawing/2014/main" id="{4C8C4218-6CC4-1117-4599-C4134B0EBB3B}"/>
              </a:ext>
            </a:extLst>
          </p:cNvPr>
          <p:cNvSpPr txBox="1"/>
          <p:nvPr/>
        </p:nvSpPr>
        <p:spPr>
          <a:xfrm>
            <a:off x="9990839" y="2661808"/>
            <a:ext cx="147668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2000" b="1" i="1" dirty="0"/>
              <a:t>2 x 50 = 100</a:t>
            </a:r>
          </a:p>
        </p:txBody>
      </p:sp>
      <p:sp>
        <p:nvSpPr>
          <p:cNvPr id="2295" name="TextBox 2294">
            <a:extLst>
              <a:ext uri="{FF2B5EF4-FFF2-40B4-BE49-F238E27FC236}">
                <a16:creationId xmlns:a16="http://schemas.microsoft.com/office/drawing/2014/main" id="{BE38C9B7-8E52-2388-45BB-799924D96F20}"/>
              </a:ext>
            </a:extLst>
          </p:cNvPr>
          <p:cNvSpPr txBox="1"/>
          <p:nvPr/>
        </p:nvSpPr>
        <p:spPr>
          <a:xfrm>
            <a:off x="10024793" y="3900279"/>
            <a:ext cx="147668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2000" b="1" i="1" dirty="0"/>
              <a:t>4 x 25 = 100</a:t>
            </a:r>
          </a:p>
        </p:txBody>
      </p:sp>
      <p:sp>
        <p:nvSpPr>
          <p:cNvPr id="2296" name="TextBox 2295">
            <a:extLst>
              <a:ext uri="{FF2B5EF4-FFF2-40B4-BE49-F238E27FC236}">
                <a16:creationId xmlns:a16="http://schemas.microsoft.com/office/drawing/2014/main" id="{F9092991-A7F2-8B69-D76E-F664CF6D7C51}"/>
              </a:ext>
            </a:extLst>
          </p:cNvPr>
          <p:cNvSpPr txBox="1"/>
          <p:nvPr/>
        </p:nvSpPr>
        <p:spPr>
          <a:xfrm>
            <a:off x="9984281" y="5138750"/>
            <a:ext cx="147668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2000" b="1" i="1" dirty="0"/>
              <a:t>5 x 20 = 100</a:t>
            </a:r>
          </a:p>
        </p:txBody>
      </p:sp>
      <p:sp>
        <p:nvSpPr>
          <p:cNvPr id="2297" name="TextBox 2296">
            <a:extLst>
              <a:ext uri="{FF2B5EF4-FFF2-40B4-BE49-F238E27FC236}">
                <a16:creationId xmlns:a16="http://schemas.microsoft.com/office/drawing/2014/main" id="{D609F4F0-D77A-1F22-1522-F55C9D670309}"/>
              </a:ext>
            </a:extLst>
          </p:cNvPr>
          <p:cNvSpPr txBox="1"/>
          <p:nvPr/>
        </p:nvSpPr>
        <p:spPr>
          <a:xfrm>
            <a:off x="323693" y="2654724"/>
            <a:ext cx="16225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2000" b="1" i="1" dirty="0"/>
              <a:t>50 + 50 = 100</a:t>
            </a:r>
          </a:p>
        </p:txBody>
      </p:sp>
      <p:sp>
        <p:nvSpPr>
          <p:cNvPr id="2298" name="TextBox 2297">
            <a:extLst>
              <a:ext uri="{FF2B5EF4-FFF2-40B4-BE49-F238E27FC236}">
                <a16:creationId xmlns:a16="http://schemas.microsoft.com/office/drawing/2014/main" id="{ABBED3FA-E261-A0F3-B443-91AC5FE6826E}"/>
              </a:ext>
            </a:extLst>
          </p:cNvPr>
          <p:cNvSpPr txBox="1"/>
          <p:nvPr/>
        </p:nvSpPr>
        <p:spPr>
          <a:xfrm>
            <a:off x="186093" y="3885533"/>
            <a:ext cx="18854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400" b="1" i="1" dirty="0"/>
              <a:t>25 + 25 + 25 + 25= 100</a:t>
            </a:r>
          </a:p>
        </p:txBody>
      </p:sp>
      <p:sp>
        <p:nvSpPr>
          <p:cNvPr id="2299" name="TextBox 2298">
            <a:extLst>
              <a:ext uri="{FF2B5EF4-FFF2-40B4-BE49-F238E27FC236}">
                <a16:creationId xmlns:a16="http://schemas.microsoft.com/office/drawing/2014/main" id="{913CD225-9D8A-7762-CF0A-735658A3A522}"/>
              </a:ext>
            </a:extLst>
          </p:cNvPr>
          <p:cNvSpPr txBox="1"/>
          <p:nvPr/>
        </p:nvSpPr>
        <p:spPr>
          <a:xfrm>
            <a:off x="110296" y="5099546"/>
            <a:ext cx="197682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200" b="1" i="1" dirty="0"/>
              <a:t>20 + 20 + 20 + 20 + 20 = 100</a:t>
            </a:r>
          </a:p>
        </p:txBody>
      </p:sp>
    </p:spTree>
    <p:extLst>
      <p:ext uri="{BB962C8B-B14F-4D97-AF65-F5344CB8AC3E}">
        <p14:creationId xmlns:p14="http://schemas.microsoft.com/office/powerpoint/2010/main" val="1058001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B5A611-F7F7-D142-BFA9-CAF1AB40A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A7BC81A-16A7-F21C-AD30-DF5C94CAC3B3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F483292-0005-0EB8-231F-9A6B26BE14B6}"/>
              </a:ext>
            </a:extLst>
          </p:cNvPr>
          <p:cNvSpPr txBox="1"/>
          <p:nvPr/>
        </p:nvSpPr>
        <p:spPr>
          <a:xfrm>
            <a:off x="9334550" y="1362177"/>
            <a:ext cx="18599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87F572D5-0E19-603E-1E77-670F9BF8C871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9382AC64-175F-F664-DE00-579FAF32F5E4}"/>
              </a:ext>
            </a:extLst>
          </p:cNvPr>
          <p:cNvSpPr txBox="1"/>
          <p:nvPr/>
        </p:nvSpPr>
        <p:spPr>
          <a:xfrm>
            <a:off x="671978" y="2130397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700 + 100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54630FA-5C65-369B-1C6C-06B9EA304189}"/>
              </a:ext>
            </a:extLst>
          </p:cNvPr>
          <p:cNvSpPr/>
          <p:nvPr/>
        </p:nvSpPr>
        <p:spPr>
          <a:xfrm>
            <a:off x="3396343" y="2120202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E91DE9-114A-404C-01E3-0F2D8BA57883}"/>
              </a:ext>
            </a:extLst>
          </p:cNvPr>
          <p:cNvSpPr txBox="1"/>
          <p:nvPr/>
        </p:nvSpPr>
        <p:spPr>
          <a:xfrm>
            <a:off x="671978" y="3075057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790 + 10 =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FF7F46B-35A9-D940-3336-AEEA33481B15}"/>
              </a:ext>
            </a:extLst>
          </p:cNvPr>
          <p:cNvSpPr/>
          <p:nvPr/>
        </p:nvSpPr>
        <p:spPr>
          <a:xfrm>
            <a:off x="3396343" y="3064862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C4761DA-CD13-6A6F-A2C9-8BED61729326}"/>
              </a:ext>
            </a:extLst>
          </p:cNvPr>
          <p:cNvSpPr txBox="1"/>
          <p:nvPr/>
        </p:nvSpPr>
        <p:spPr>
          <a:xfrm>
            <a:off x="671978" y="4010935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799 + 1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09FCC18-8A4B-7704-208D-FCD211AE1561}"/>
              </a:ext>
            </a:extLst>
          </p:cNvPr>
          <p:cNvSpPr/>
          <p:nvPr/>
        </p:nvSpPr>
        <p:spPr>
          <a:xfrm>
            <a:off x="3396343" y="400074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247523F-E1E5-3C80-5BB2-870758FBDC9E}"/>
              </a:ext>
            </a:extLst>
          </p:cNvPr>
          <p:cNvSpPr txBox="1"/>
          <p:nvPr/>
        </p:nvSpPr>
        <p:spPr>
          <a:xfrm>
            <a:off x="5317661" y="2031588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600 + 100 =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3A8EF6E-42F9-F4E1-8F09-3F0DE0C13A69}"/>
              </a:ext>
            </a:extLst>
          </p:cNvPr>
          <p:cNvSpPr/>
          <p:nvPr/>
        </p:nvSpPr>
        <p:spPr>
          <a:xfrm>
            <a:off x="8042026" y="202139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25E07DC-21C6-6A82-E609-9E539C233996}"/>
              </a:ext>
            </a:extLst>
          </p:cNvPr>
          <p:cNvSpPr txBox="1"/>
          <p:nvPr/>
        </p:nvSpPr>
        <p:spPr>
          <a:xfrm>
            <a:off x="5317661" y="2976248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690 + 10 =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CF92192-D56A-0D53-650B-E6D7609115E7}"/>
              </a:ext>
            </a:extLst>
          </p:cNvPr>
          <p:cNvSpPr/>
          <p:nvPr/>
        </p:nvSpPr>
        <p:spPr>
          <a:xfrm>
            <a:off x="8042026" y="296605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6194586-2C68-8946-0D17-103FB75AD2D7}"/>
              </a:ext>
            </a:extLst>
          </p:cNvPr>
          <p:cNvSpPr txBox="1"/>
          <p:nvPr/>
        </p:nvSpPr>
        <p:spPr>
          <a:xfrm>
            <a:off x="6223796" y="3979006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699 + 1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B500BA1-1067-E82E-BA21-3F179D4683F1}"/>
              </a:ext>
            </a:extLst>
          </p:cNvPr>
          <p:cNvSpPr/>
          <p:nvPr/>
        </p:nvSpPr>
        <p:spPr>
          <a:xfrm>
            <a:off x="5439502" y="3981257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655024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BCA415-86B3-9541-4310-A6982CF90B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6C54C9CA-31F3-7C17-4F27-607FFBBA323D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91FED91E-4334-405B-735D-C9973729738B}"/>
              </a:ext>
            </a:extLst>
          </p:cNvPr>
          <p:cNvSpPr txBox="1"/>
          <p:nvPr/>
        </p:nvSpPr>
        <p:spPr>
          <a:xfrm>
            <a:off x="9334550" y="1362177"/>
            <a:ext cx="18599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C337232C-AE49-CCA1-DAEE-AFD59453EBD3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5C14656E-DAFB-61CD-1568-CE56FB96107F}"/>
              </a:ext>
            </a:extLst>
          </p:cNvPr>
          <p:cNvSpPr txBox="1"/>
          <p:nvPr/>
        </p:nvSpPr>
        <p:spPr>
          <a:xfrm>
            <a:off x="671978" y="2130397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700 + 100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EFD775C-7A33-19C4-3C44-CD9EC71ACF45}"/>
              </a:ext>
            </a:extLst>
          </p:cNvPr>
          <p:cNvSpPr/>
          <p:nvPr/>
        </p:nvSpPr>
        <p:spPr>
          <a:xfrm>
            <a:off x="3396343" y="2120202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9746F64-E9C9-985E-119D-C0055452B090}"/>
              </a:ext>
            </a:extLst>
          </p:cNvPr>
          <p:cNvSpPr txBox="1"/>
          <p:nvPr/>
        </p:nvSpPr>
        <p:spPr>
          <a:xfrm>
            <a:off x="671978" y="3075057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700 + 10 =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9A1A8D0-8182-EA83-BFF2-55FA7F50950B}"/>
              </a:ext>
            </a:extLst>
          </p:cNvPr>
          <p:cNvSpPr/>
          <p:nvPr/>
        </p:nvSpPr>
        <p:spPr>
          <a:xfrm>
            <a:off x="3396343" y="3064862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A16C037-2636-C92D-A3A1-513DB7EE1FC9}"/>
              </a:ext>
            </a:extLst>
          </p:cNvPr>
          <p:cNvSpPr txBox="1"/>
          <p:nvPr/>
        </p:nvSpPr>
        <p:spPr>
          <a:xfrm>
            <a:off x="671978" y="4010935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700 + 1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F371D6C-DD03-D2DB-C195-34E4B8792B1A}"/>
              </a:ext>
            </a:extLst>
          </p:cNvPr>
          <p:cNvSpPr/>
          <p:nvPr/>
        </p:nvSpPr>
        <p:spPr>
          <a:xfrm>
            <a:off x="3396343" y="400074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6FABE95-6DAB-DEE9-2A0F-7A1EDB2B2E4F}"/>
              </a:ext>
            </a:extLst>
          </p:cNvPr>
          <p:cNvSpPr txBox="1"/>
          <p:nvPr/>
        </p:nvSpPr>
        <p:spPr>
          <a:xfrm>
            <a:off x="5317661" y="2031588"/>
            <a:ext cx="25907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600 - 100 =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D4FB81E-D036-6341-2C66-AD16A45DE98F}"/>
              </a:ext>
            </a:extLst>
          </p:cNvPr>
          <p:cNvSpPr/>
          <p:nvPr/>
        </p:nvSpPr>
        <p:spPr>
          <a:xfrm>
            <a:off x="8042026" y="202139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0B921B2-EE14-6EBA-980D-5E989EE907B3}"/>
              </a:ext>
            </a:extLst>
          </p:cNvPr>
          <p:cNvSpPr txBox="1"/>
          <p:nvPr/>
        </p:nvSpPr>
        <p:spPr>
          <a:xfrm>
            <a:off x="5317661" y="2976248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600 - 10 =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65FF3FB-C2FB-826C-8685-12A948FD88E9}"/>
              </a:ext>
            </a:extLst>
          </p:cNvPr>
          <p:cNvSpPr/>
          <p:nvPr/>
        </p:nvSpPr>
        <p:spPr>
          <a:xfrm>
            <a:off x="8042026" y="296605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95C6280-8E27-219F-B23D-6EBE4C17B60C}"/>
              </a:ext>
            </a:extLst>
          </p:cNvPr>
          <p:cNvSpPr txBox="1"/>
          <p:nvPr/>
        </p:nvSpPr>
        <p:spPr>
          <a:xfrm>
            <a:off x="6223796" y="3979006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600 - 1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0A00B2E9-BC09-77BC-2CA4-38CBB1F4E7AB}"/>
              </a:ext>
            </a:extLst>
          </p:cNvPr>
          <p:cNvSpPr/>
          <p:nvPr/>
        </p:nvSpPr>
        <p:spPr>
          <a:xfrm>
            <a:off x="5439502" y="3981257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887132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102377-E3DF-43AD-F07C-3091EEEB3F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Mental strategies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9CAACDB-6871-1E42-6468-4DE32F95FEF0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205891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E8F8ED-21C9-F3F6-1480-4A77235E23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E281335-0309-5861-9E0E-EFCD3E4DDA69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467129F-7C75-69C3-78BF-1D19A2506871}"/>
              </a:ext>
            </a:extLst>
          </p:cNvPr>
          <p:cNvSpPr txBox="1"/>
          <p:nvPr/>
        </p:nvSpPr>
        <p:spPr>
          <a:xfrm>
            <a:off x="7765363" y="1383582"/>
            <a:ext cx="33832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Mental strategies - partitioning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FFFB3943-CC01-4018-53D6-E45D60B47BAB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99DC3E5D-EDF2-EBD4-2C57-4164D00B92E5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3DBDFA7-D900-A95B-8089-DF2E403A4B69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47321ED2-17AB-6D01-B3D2-894A8E83F4B1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83888AD5-2188-0607-CD20-CF973E40B5FD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1EEEC444-4AA4-946D-1646-F944DA48CE9E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81B37C4A-7804-56C2-7544-01C4E4D2B607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86CDB3E2-EFFD-F047-36AA-1661A3D60BD5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E963D919-AE6A-A994-E851-8C3564F6EDCA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4A9C8C17-99F8-6490-7E2E-FF7510EBB88E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429FE2C5-0236-D0C0-8C7F-2FB8540DCEFF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DB9D50D1-A69E-6924-B39D-6EFEF682462B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D8CA5446-DEC5-2AAA-BDC8-3BD673148758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0AE7B762-2176-114A-C9C2-25AC488B5D1F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1B6EA922-75BB-C406-4785-536573AABB5A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4DE073D2-7E90-536E-7310-8AA5B2E5EA49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0C34304F-E07F-328B-9FA3-B43834EDE9BA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ACA6D874-9331-6A0E-7351-15EC55A78806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9C26902-93A7-4621-0AB7-44A9662A4A77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5C6DF2E2-E489-19D3-4710-2311900AC2F7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FAA02346-F5D6-3873-8CCB-8B58B31CC4F8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207B5E2A-48FB-7777-2DC4-EADC0B25AC0B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DCC88079-1CA8-F96C-D950-3BABBFBF4050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114B91A-6C51-01DC-A578-AF56B522A31C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A6490C22-0B77-CA05-AB18-FF5DCC135AF7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9586655C-C118-3AD8-AC2F-16469B649C46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4D3A3767-78C1-1E3E-3BC1-B938FC9CBDF4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BD712FBB-ECA6-D50E-4382-A7CCC9AFC35E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4824889D-F77A-A70C-5E74-B8C53515DC6F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D5A968D1-7292-A5CA-3009-9E9623F00287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7D484ABD-CD45-0408-8150-17C432ECCA4A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DBA9D0F9-8787-E237-AD90-5578E7C2E695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3ECA8B7A-0474-FF87-0874-90DBDA911B72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193AA6BD-ACD4-35D5-A113-F1CB2E4759F1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05944448-20CB-4253-B22A-F54CD3BA6D05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50F3C038-4657-D447-74A3-1A82E2FA91F8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984E905E-FA50-B88D-2509-3E7A2C71D028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A9583865-FEB5-0603-43D5-5DC25A11CC44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3F5FDA4F-F8F5-D897-99F8-A2440F77822B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0D6137E0-8D94-F241-2D7F-DE36B8729671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4125FADD-7269-9245-5263-53349C83F1EE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C04605CB-E9D8-48B3-9148-68D760D3537B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F2F5289B-5952-E057-F701-D020AC51FEE8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F930BF82-A497-2A0B-281D-7513EEDD47ED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5332B1E0-E12B-B2FA-2AC4-E7FB60E32EE0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86BCFFD8-021D-1387-46C9-018EB0D05C84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693AD5D0-7603-509D-27FA-6FD6F85D34B9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98582263-F12C-6761-E4A3-B53DB6972511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8DC2F548-775A-552C-8077-2E9C32EF94DE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7C9F5206-D3E7-EB3A-CA70-E9EDD0DB5E4D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6D126B03-BAA3-D204-F7A1-FC7B9B5E8BF8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76904A8B-0263-2ECE-0876-AB1C888AE902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0433FAF8-E948-571A-E605-27748A52FD76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DD005713-DF4B-60EC-ABC3-635F49348404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EEFB2DD1-5A89-AAAB-00E7-B2F7EED00046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8587C64A-05BD-65D4-027E-A21A66DE7E2E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2A729E5A-2CA4-D443-5FB2-31F453DF6C7A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697710C9-74EB-1BEC-26B9-176CBBE950FB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D955D7C3-477B-FBC6-BC55-C3D7FD2C672A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D9F7A215-2D03-7628-42A3-1F8E8D8B4D61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989F47F5-90DB-53F6-10E3-3DD68C3D06D1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702DFD48-92E9-54A7-72AE-DF38B7DEBE60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CFF96763-FF4C-1AAB-F4FF-E3E3FF71A514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0F36AC81-9AC5-53AF-40B4-E4393243EC1C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763416F8-41DD-1895-39C4-AAD00002C734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8C4FAEF6-1433-ECD5-5DE3-63CF16003094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6B0BF369-F46D-ADEA-C761-EECCB27C7BFA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31CF029B-92F7-2151-3089-A09AC009D4ED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62109944-DB55-08A2-2B61-8FF2B8EC613E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39DA5B6A-6126-06DF-8938-128A150F9897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066B9D64-7D0B-F153-3E8F-5EFBA14FA3A1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6E6B8734-4AF2-4A17-17F7-E79592533185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39514BF3-15C7-CD5D-23C4-D9E77095B616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9B1E9455-0383-612D-141C-3B1E94514E06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83BA807A-DB74-5E2F-A790-0FF65E2ABAE0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12A2FC0B-4376-D0CF-D7A1-C35EF3E5297C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AD28E4C4-A929-27F8-2D5F-167A7EE8B575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F2C758A5-1C93-CA36-8C55-278EB9EF8165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7C002079-C52B-FF7C-B737-68BC8F7E8EB0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6BD4C544-8235-8E52-3E4F-9B8AAB1A13CA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34DA87C-03CB-9D89-60E2-464663E2C43D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22A564E0-CB70-1C8B-EDB9-7D3EE84A871E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9DAAC085-ACD2-C8B6-BF1E-623D527EE938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4CA89909-9405-4373-B7DC-E3CD9B7D709C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6A8E3FA0-699F-7268-8D38-214ED033C1FA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F127ACF2-42CE-E550-4965-576E06375147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D8E00E8D-BC83-9D40-256B-9C1DE31C0A69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CBCD9C92-1F75-2DB9-223A-23C20105FB53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4737914D-093C-B750-BAE8-ADD743CF93CE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91CB9F29-A5F5-FFAA-5A79-421EA61EEC51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5FADF395-7275-9281-37BE-30799F7AD626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C222325C-4AE3-B6E7-75FD-BF2807D0835F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CC4F0798-7793-9C9E-7802-713DE98933A7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0836A516-07D4-B5F9-27A7-2624F46E5F83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6F7D9672-85A2-DA40-E65B-83444BF48745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F24C4EF6-3C96-97F1-159B-D734C44657CC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A77CD09C-AF25-3EB7-4D56-4FB463B0F7EF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1ABDEA89-19CB-6228-E288-EB6A62A8F6F8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397C5D83-3DD9-6A58-5C0A-1F5CBAD4822D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7E7E7143-5A44-BBC0-DDAB-FC96403E1BF4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2F8C26F8-01F0-3DC8-F7F1-C7596D46FAA7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C23E96D1-F116-88AD-A31F-19C1CA4496D4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5FCB2DA3-42A5-713A-3257-EB972F2046D8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DA37AF94-D716-33CA-A682-3AE33F7481F1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7BD600FA-1AF5-CD54-912B-F90D252C1CCD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A8C66728-064F-B381-D358-5F80DD80A91E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8B3156B0-A090-5FD1-E2A7-B5FC65B16BD3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476B0295-E1B6-AD2D-F62F-451632E74E90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5A713E2F-15D9-4E82-E475-62A70C762968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76647975-70E6-FC8F-2ADC-B8C3ECDFBC39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732F2C5B-16A3-DEFA-B5D3-288587542BD7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5A671CBF-4579-268D-97CB-33A65A0BD75F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E7C11F24-F023-2D49-1CFD-2EBCD3D194C8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0C91E232-3CC4-52DF-EA0E-381FABB8FB34}"/>
              </a:ext>
            </a:extLst>
          </p:cNvPr>
          <p:cNvSpPr/>
          <p:nvPr/>
        </p:nvSpPr>
        <p:spPr>
          <a:xfrm>
            <a:off x="4461851" y="60234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246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149B178-D293-8519-8D4D-06CC82F6B7EC}"/>
              </a:ext>
            </a:extLst>
          </p:cNvPr>
          <p:cNvSpPr/>
          <p:nvPr/>
        </p:nvSpPr>
        <p:spPr>
          <a:xfrm>
            <a:off x="2868799" y="631688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132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6EB5525-C59D-36CA-1267-B71498438A44}"/>
              </a:ext>
            </a:extLst>
          </p:cNvPr>
          <p:cNvSpPr/>
          <p:nvPr/>
        </p:nvSpPr>
        <p:spPr>
          <a:xfrm>
            <a:off x="538242" y="2124294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2B839E1-F9A6-876E-75E6-28119AA75546}"/>
              </a:ext>
            </a:extLst>
          </p:cNvPr>
          <p:cNvSpPr/>
          <p:nvPr/>
        </p:nvSpPr>
        <p:spPr>
          <a:xfrm>
            <a:off x="1671703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C919086-A27F-AE0C-97A1-70A29D4FEA6C}"/>
              </a:ext>
            </a:extLst>
          </p:cNvPr>
          <p:cNvSpPr/>
          <p:nvPr/>
        </p:nvSpPr>
        <p:spPr>
          <a:xfrm>
            <a:off x="2783146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0E15FBE-073A-5286-690F-F465A30FC724}"/>
              </a:ext>
            </a:extLst>
          </p:cNvPr>
          <p:cNvCxnSpPr>
            <a:cxnSpLocks/>
          </p:cNvCxnSpPr>
          <p:nvPr/>
        </p:nvCxnSpPr>
        <p:spPr>
          <a:xfrm flipV="1">
            <a:off x="1067567" y="1527753"/>
            <a:ext cx="735524" cy="590167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292C850-01EB-AA00-1761-22A6EB730315}"/>
              </a:ext>
            </a:extLst>
          </p:cNvPr>
          <p:cNvCxnSpPr>
            <a:cxnSpLocks/>
          </p:cNvCxnSpPr>
          <p:nvPr/>
        </p:nvCxnSpPr>
        <p:spPr>
          <a:xfrm flipH="1" flipV="1">
            <a:off x="2223078" y="1709215"/>
            <a:ext cx="1524" cy="41145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040D64F-04A0-146C-9B85-D0ADA87E0425}"/>
              </a:ext>
            </a:extLst>
          </p:cNvPr>
          <p:cNvCxnSpPr>
            <a:cxnSpLocks/>
          </p:cNvCxnSpPr>
          <p:nvPr/>
        </p:nvCxnSpPr>
        <p:spPr>
          <a:xfrm flipH="1" flipV="1">
            <a:off x="2631347" y="1532152"/>
            <a:ext cx="713389" cy="57565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4A59CBCB-D0B3-0D71-CAC4-F1DC14E94EE2}"/>
              </a:ext>
            </a:extLst>
          </p:cNvPr>
          <p:cNvSpPr/>
          <p:nvPr/>
        </p:nvSpPr>
        <p:spPr>
          <a:xfrm>
            <a:off x="4651895" y="2163198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56CD6B50-B11F-4413-AC7B-55B769A13975}"/>
              </a:ext>
            </a:extLst>
          </p:cNvPr>
          <p:cNvSpPr/>
          <p:nvPr/>
        </p:nvSpPr>
        <p:spPr>
          <a:xfrm>
            <a:off x="5764868" y="2166429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486311F0-9268-9B1F-BEAC-6DC740FA47E9}"/>
              </a:ext>
            </a:extLst>
          </p:cNvPr>
          <p:cNvSpPr/>
          <p:nvPr/>
        </p:nvSpPr>
        <p:spPr>
          <a:xfrm>
            <a:off x="6902796" y="216643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F622BF01-E873-DC00-CA71-C549747DDC49}"/>
              </a:ext>
            </a:extLst>
          </p:cNvPr>
          <p:cNvCxnSpPr>
            <a:cxnSpLocks/>
          </p:cNvCxnSpPr>
          <p:nvPr/>
        </p:nvCxnSpPr>
        <p:spPr>
          <a:xfrm flipV="1">
            <a:off x="5179171" y="1534189"/>
            <a:ext cx="648716" cy="632637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EC1FF0C6-2EBD-F6E1-8697-5F1F6A437C11}"/>
              </a:ext>
            </a:extLst>
          </p:cNvPr>
          <p:cNvCxnSpPr>
            <a:cxnSpLocks/>
          </p:cNvCxnSpPr>
          <p:nvPr/>
        </p:nvCxnSpPr>
        <p:spPr>
          <a:xfrm flipV="1">
            <a:off x="6312632" y="1759946"/>
            <a:ext cx="0" cy="392364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C4FC8B2C-C78E-5C78-1E17-6CBB5796B078}"/>
              </a:ext>
            </a:extLst>
          </p:cNvPr>
          <p:cNvCxnSpPr>
            <a:cxnSpLocks/>
          </p:cNvCxnSpPr>
          <p:nvPr/>
        </p:nvCxnSpPr>
        <p:spPr>
          <a:xfrm flipH="1" flipV="1">
            <a:off x="6711663" y="1534189"/>
            <a:ext cx="709247" cy="618121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2260DB07-AF57-BD2E-4363-194A53F088A7}"/>
              </a:ext>
            </a:extLst>
          </p:cNvPr>
          <p:cNvSpPr txBox="1"/>
          <p:nvPr/>
        </p:nvSpPr>
        <p:spPr>
          <a:xfrm>
            <a:off x="3974677" y="783771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E0362A5-B821-53DA-4928-CB9D51BA1126}"/>
              </a:ext>
            </a:extLst>
          </p:cNvPr>
          <p:cNvSpPr txBox="1"/>
          <p:nvPr/>
        </p:nvSpPr>
        <p:spPr>
          <a:xfrm>
            <a:off x="2750163" y="3456608"/>
            <a:ext cx="11705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300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3CE5EA0-77AA-7A2D-11A9-74A79FEF2311}"/>
              </a:ext>
            </a:extLst>
          </p:cNvPr>
          <p:cNvSpPr txBox="1"/>
          <p:nvPr/>
        </p:nvSpPr>
        <p:spPr>
          <a:xfrm>
            <a:off x="3923900" y="3490837"/>
            <a:ext cx="129554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+ 70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B82FB30-4CA1-5899-78FC-5C349D07515F}"/>
              </a:ext>
            </a:extLst>
          </p:cNvPr>
          <p:cNvSpPr txBox="1"/>
          <p:nvPr/>
        </p:nvSpPr>
        <p:spPr>
          <a:xfrm>
            <a:off x="5284737" y="3476593"/>
            <a:ext cx="966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+ 8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7F1946E-1F2C-B7F5-D057-5CDAC7EA284D}"/>
              </a:ext>
            </a:extLst>
          </p:cNvPr>
          <p:cNvSpPr txBox="1"/>
          <p:nvPr/>
        </p:nvSpPr>
        <p:spPr>
          <a:xfrm>
            <a:off x="6460975" y="3470987"/>
            <a:ext cx="16241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= 378</a:t>
            </a:r>
          </a:p>
        </p:txBody>
      </p:sp>
    </p:spTree>
    <p:extLst>
      <p:ext uri="{BB962C8B-B14F-4D97-AF65-F5344CB8AC3E}">
        <p14:creationId xmlns:p14="http://schemas.microsoft.com/office/powerpoint/2010/main" val="3667762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59259E-6 L -0.10169 -2.59259E-6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91" y="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44444E-6 L 0.10091 -4.44444E-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3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8" grpId="0" animBg="1"/>
      <p:bldP spid="10" grpId="0" animBg="1"/>
      <p:bldP spid="10" grpId="1" animBg="1"/>
      <p:bldP spid="11" grpId="0" animBg="1"/>
      <p:bldP spid="11" grpId="1" animBg="1"/>
      <p:bldP spid="15" grpId="0" animBg="1"/>
      <p:bldP spid="15" grpId="1" animBg="1"/>
      <p:bldP spid="30" grpId="0" animBg="1"/>
      <p:bldP spid="30" grpId="1" animBg="1"/>
      <p:bldP spid="32" grpId="0" animBg="1"/>
      <p:bldP spid="32" grpId="1" animBg="1"/>
      <p:bldP spid="33" grpId="0" animBg="1"/>
      <p:bldP spid="33" grpId="1" animBg="1"/>
      <p:bldP spid="6" grpId="0"/>
      <p:bldP spid="14" grpId="0"/>
      <p:bldP spid="16" grpId="0"/>
      <p:bldP spid="19" grpId="0"/>
      <p:bldP spid="20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4E0774-CFCC-FF6C-5247-0BA8A417B3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288499E-B706-05C7-C4F5-89B8C1CFBD90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14DFE85-436D-1F42-1069-3759C666E635}"/>
              </a:ext>
            </a:extLst>
          </p:cNvPr>
          <p:cNvSpPr txBox="1"/>
          <p:nvPr/>
        </p:nvSpPr>
        <p:spPr>
          <a:xfrm>
            <a:off x="7765363" y="1383582"/>
            <a:ext cx="33832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Mental strategies - partitioning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FB8495CC-0726-ACBF-B346-467D0962496C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CF5D717F-3077-9037-E26F-9955EC6AF724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4FFAAD26-02C5-0293-438D-301884ED1550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DA4809C3-3C95-5920-9938-D6DC56FF1248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2230E8E6-3054-418D-B453-F367F64467D9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3D8A6506-A616-96FF-7EF9-32EF814E0E9A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D2C9ABD2-B1CB-F82E-3DF0-49505C8E196C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7E0CA5FC-0602-11F5-1AE0-EEE3B0186394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2CD730DC-D864-D6B0-6C5D-FCAD274D7273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41368C9B-A042-C55A-BE39-110B9BBAD8F3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641482CB-45DD-9C5B-A740-E547C02D7D59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F52297DC-D74D-94BF-4B1C-22348C9E84D3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279C6141-D34B-4892-90EE-37DE61676570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14445301-BC1A-7399-5288-AA3FB7E66E5C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7CDA517-7736-164E-573A-2F6173EECB4A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E38163BE-273C-F56C-2FC6-83998E3E2649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B8694620-30D2-541D-9566-31F3D2244E8E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97122C1-12CB-9BAB-F46A-9EBD844A23C9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A7A595A-FDD7-20ED-D2CB-24CDADC7048B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3CFBE5E5-1405-457E-EAE2-4A95685EAA56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9D81A225-B8B2-55D8-B8CD-3ECBC0489DF0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976E9B05-13BA-FFCA-849B-A86F38AAB3A1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7FAFB072-2962-B86D-F7B2-DF82123FE5DF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10FBCC3B-1679-DF17-AB7E-03696DB03BE0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B513546-4271-E8DE-8265-ADE003E320DE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4E93F978-C1EC-61D2-1EDF-13CFBB9B12AB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79A4B22D-857A-22BD-8ABC-B0BDF8C43AB4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F0FCFE39-FB5E-0500-7719-6998FDCFC6EE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395047E9-8F00-083C-847F-4AF0CF0D0A4E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33573DFD-C8A9-95FA-D6E5-C97563840244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C505F4D4-47B6-5876-83B5-623A64711357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BE05D251-054E-97E8-3641-CB130626C347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3348DD80-EE85-F1DB-AC5C-F0B9167A072C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A4B98D5C-57A8-C248-3A0E-F96BDBD70783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D96FFAC7-9DFC-9556-795F-777ED91585B5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EAC5443F-E119-19A7-0D67-9F683FAEED9F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C11003B5-A6AB-1BCF-EF78-C585E079B194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41599446-0487-83A7-62C6-1D305E2A3DA5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2AFA14BA-ECE9-15C2-1125-14C8CB424B7D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C1F685A4-8B8C-BB8A-8365-A6C6D286C9FD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BEDAD32F-8C56-C89D-7ED4-AA3E71BD840A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B6FA049C-AAD5-A7AD-626B-418C97F07A64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D6C16E58-0628-0AA2-2C1B-CC64218F7951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EC056912-F461-009D-2267-601C578C5582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5D84F56F-EE64-66B4-E610-828F4FF88363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A5C3997E-EF46-3A16-17BC-B0C75D09E3AB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56C9C517-011E-201D-63A7-26752AFE1B4B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1633922E-C92D-3E22-BC10-436189E295EA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8C4F0C3E-030F-B338-A66B-E70AF04CEC26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2B770B6C-E6DC-DF64-D696-7985B7944B6B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85A7BEC8-68E1-59A1-DF6D-93083C10E493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8B5BD6F1-B0F3-33CA-7F3C-153008AA155E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1F9EF1C-D079-3970-8439-BE5426DBCC5A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CF2D96DD-DC9E-3548-9A72-8CA8CE6E80ED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304B4C13-970F-BB23-88C8-E3DB86CD9E85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71B5650D-5BEB-8CE6-36EC-69D2368B8D83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B7D6A5D9-15C9-3DE3-4DFB-B5EF2A45737A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C9A8F48F-5234-8FFD-4CFE-82BCF2E56104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A642008A-6410-821C-20C8-C833810671A4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5229CD31-CBE0-85C5-B53C-5F6936BB59E1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62D06C1A-8F40-BEA2-C8D4-C1E6A19D09CC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6EAE825F-9819-25CD-EC22-FF0217D79E5B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58FBC378-6211-184A-C78F-4A502045DEBD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9DBC022D-8EC2-51C3-653D-5126BAAC7F19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C9698A64-B0C5-8ECB-6123-8AC06485E4F9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D63837E3-5698-535B-8207-B9E23B375195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9ECB239C-4368-C4D9-4943-A343DD2AB5D2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EFDD9AB6-EE8B-6275-B720-3929B80D349B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9674830D-2698-0548-B6BF-8B9444E6415B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1F6C8C6D-E379-BAD9-642A-384C28657C7C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592B1836-2182-FF42-6800-4FBE0FDDBA3A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FB340C53-4B6B-E583-1CEA-9F13E50E62A9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904ABA0C-7163-9ACA-4E80-435E03B4E995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93288839-1E58-D5F4-7CEE-87658D7B4C8E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C1E1811C-FF28-4E0C-E9B9-3507AC432504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BBC1341C-71C8-7FCF-EF63-F893283CCEC7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3B16E934-707C-5275-B7DD-569031B5374F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FAD5F6BC-0997-218E-683E-67B61D7FEFE2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EA45CE74-DE89-5DC0-E638-BB535A97D6A6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43C2CA71-E003-9208-773B-853D338B8AD7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8E02443D-2B69-BF44-4472-D7BD68BCC165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728EBADF-35AE-081E-CD1A-457EF2313F38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E8F8A987-E8AC-995F-F31A-1390A07378C2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BD725AD8-F52D-835F-D49D-CB59764CB1FB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F38AE758-7BAD-D9CB-3A22-DBDC75D6F76E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CF701124-B08E-7D1B-88CE-91819A21A06F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D8C05DE4-2C0C-7483-B1AC-2F44B51D19D6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8B0ADA5A-07E1-A35E-D0F2-5A9E47E720DE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AB529EF7-0290-82ED-5280-D89D08DCBFFF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323C1675-7189-BDEE-A720-0D69BB41FC8E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849532F2-43C9-D755-741B-BD159BF5E5FD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806BD739-3D98-5F70-A615-CA0236032D80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F84436ED-58B9-4D99-0AC7-56712B0C8513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E9A01A63-09B3-4DC8-0F26-50862C4D5BA8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5A7E13D4-1BCB-98B6-E6F7-AADC06BC3E0C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AC98C0F2-B7C4-B6BD-006B-A108EF2FD46C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C46E992B-0D74-CB1E-BA10-314D377300F4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7B57D152-6BBA-1909-623C-BFC9E7935E64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0651561B-5406-FBDF-795C-801C36B763C5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C9917AB8-B6DA-9D1F-47B4-8C284BF18CE9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B0C38204-4E4D-E21B-FBEE-BD0B33F30CDC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4439CC59-5C45-A516-A31D-71A65DAB3943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A6C5A5E6-48A5-B0E4-02A7-13F634F15D8D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B516040E-3A90-4ACE-8095-AF6ADA6B75DA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938C7BAD-39B1-5EBE-277D-8158A201E70B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AA9FBAD9-BD6A-E973-0476-E300AE6BDE8F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C1891AF0-168C-2C54-8F4E-1DC151ECB973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174C7CA2-80B7-277A-F918-5D08ACD392B3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E1F3F6F4-6FBB-9A55-8AFA-4656688E161D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A0ED77EE-691E-496C-923B-F848AAC3B16C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304AB29E-1917-19D1-EDD8-BBBC211F8CD3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B9862EDF-A15F-CA80-8985-85C82442799A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E8F04BF4-97B5-C032-2741-A954FFB83F3D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10AD77B0-B2A5-64A2-ADA2-B18C18962F2B}"/>
              </a:ext>
            </a:extLst>
          </p:cNvPr>
          <p:cNvSpPr/>
          <p:nvPr/>
        </p:nvSpPr>
        <p:spPr>
          <a:xfrm>
            <a:off x="4461851" y="60234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246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1645C5E-0AF7-2822-C4E9-ADFFB3AE65B0}"/>
              </a:ext>
            </a:extLst>
          </p:cNvPr>
          <p:cNvSpPr/>
          <p:nvPr/>
        </p:nvSpPr>
        <p:spPr>
          <a:xfrm>
            <a:off x="2868799" y="631688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253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00755E9-97DB-5229-8490-B1098A50C3CB}"/>
              </a:ext>
            </a:extLst>
          </p:cNvPr>
          <p:cNvSpPr/>
          <p:nvPr/>
        </p:nvSpPr>
        <p:spPr>
          <a:xfrm>
            <a:off x="538242" y="2124294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16F071C-0987-AB68-0564-E7777DE7B5D5}"/>
              </a:ext>
            </a:extLst>
          </p:cNvPr>
          <p:cNvSpPr/>
          <p:nvPr/>
        </p:nvSpPr>
        <p:spPr>
          <a:xfrm>
            <a:off x="1671703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D4DB993-9847-311D-0D2E-D2BCE67F6B8A}"/>
              </a:ext>
            </a:extLst>
          </p:cNvPr>
          <p:cNvSpPr/>
          <p:nvPr/>
        </p:nvSpPr>
        <p:spPr>
          <a:xfrm>
            <a:off x="2783146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45C1B7E2-9802-7BEC-99B2-0586226F5126}"/>
              </a:ext>
            </a:extLst>
          </p:cNvPr>
          <p:cNvCxnSpPr>
            <a:cxnSpLocks/>
          </p:cNvCxnSpPr>
          <p:nvPr/>
        </p:nvCxnSpPr>
        <p:spPr>
          <a:xfrm flipV="1">
            <a:off x="1067567" y="1527753"/>
            <a:ext cx="735524" cy="590167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BDA9001-1884-76AC-B656-AFE8D8F813A7}"/>
              </a:ext>
            </a:extLst>
          </p:cNvPr>
          <p:cNvCxnSpPr>
            <a:cxnSpLocks/>
          </p:cNvCxnSpPr>
          <p:nvPr/>
        </p:nvCxnSpPr>
        <p:spPr>
          <a:xfrm flipH="1" flipV="1">
            <a:off x="2223078" y="1709215"/>
            <a:ext cx="1524" cy="41145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B2BC491-32EE-76E1-F688-3B25A85111A7}"/>
              </a:ext>
            </a:extLst>
          </p:cNvPr>
          <p:cNvCxnSpPr>
            <a:cxnSpLocks/>
          </p:cNvCxnSpPr>
          <p:nvPr/>
        </p:nvCxnSpPr>
        <p:spPr>
          <a:xfrm flipH="1" flipV="1">
            <a:off x="2631347" y="1532152"/>
            <a:ext cx="713389" cy="57565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BEDB6D57-FA3C-01CB-0BAE-DA92650AC080}"/>
              </a:ext>
            </a:extLst>
          </p:cNvPr>
          <p:cNvSpPr/>
          <p:nvPr/>
        </p:nvSpPr>
        <p:spPr>
          <a:xfrm>
            <a:off x="4651895" y="2163198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359077A5-124D-964D-642B-DC35D008F93E}"/>
              </a:ext>
            </a:extLst>
          </p:cNvPr>
          <p:cNvSpPr/>
          <p:nvPr/>
        </p:nvSpPr>
        <p:spPr>
          <a:xfrm>
            <a:off x="5764868" y="2166429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63C85FE4-BE2D-AF35-E42D-56F39C1685A9}"/>
              </a:ext>
            </a:extLst>
          </p:cNvPr>
          <p:cNvSpPr/>
          <p:nvPr/>
        </p:nvSpPr>
        <p:spPr>
          <a:xfrm>
            <a:off x="6902796" y="216643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E08117B-5372-1D85-E776-C7A2968ACC56}"/>
              </a:ext>
            </a:extLst>
          </p:cNvPr>
          <p:cNvCxnSpPr>
            <a:cxnSpLocks/>
          </p:cNvCxnSpPr>
          <p:nvPr/>
        </p:nvCxnSpPr>
        <p:spPr>
          <a:xfrm flipV="1">
            <a:off x="5179171" y="1534189"/>
            <a:ext cx="648716" cy="632637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79CC5DA-8F49-E50B-FD2C-C1F0D29D0224}"/>
              </a:ext>
            </a:extLst>
          </p:cNvPr>
          <p:cNvCxnSpPr>
            <a:cxnSpLocks/>
          </p:cNvCxnSpPr>
          <p:nvPr/>
        </p:nvCxnSpPr>
        <p:spPr>
          <a:xfrm flipV="1">
            <a:off x="6312632" y="1759946"/>
            <a:ext cx="0" cy="392364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9CF3FFC-80CD-3024-0033-2C733895C3FE}"/>
              </a:ext>
            </a:extLst>
          </p:cNvPr>
          <p:cNvCxnSpPr>
            <a:cxnSpLocks/>
          </p:cNvCxnSpPr>
          <p:nvPr/>
        </p:nvCxnSpPr>
        <p:spPr>
          <a:xfrm flipH="1" flipV="1">
            <a:off x="6711663" y="1534189"/>
            <a:ext cx="709247" cy="618121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036943E3-341C-AF9A-FF29-A38D2EE795C1}"/>
              </a:ext>
            </a:extLst>
          </p:cNvPr>
          <p:cNvSpPr txBox="1"/>
          <p:nvPr/>
        </p:nvSpPr>
        <p:spPr>
          <a:xfrm>
            <a:off x="3974677" y="783771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C83375A-443D-6E7B-C3CF-02CF7209BE3F}"/>
              </a:ext>
            </a:extLst>
          </p:cNvPr>
          <p:cNvSpPr txBox="1"/>
          <p:nvPr/>
        </p:nvSpPr>
        <p:spPr>
          <a:xfrm>
            <a:off x="2750163" y="3456608"/>
            <a:ext cx="11705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400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3B3E2AF-1042-3379-E925-26FDC5B12379}"/>
              </a:ext>
            </a:extLst>
          </p:cNvPr>
          <p:cNvSpPr txBox="1"/>
          <p:nvPr/>
        </p:nvSpPr>
        <p:spPr>
          <a:xfrm>
            <a:off x="3923900" y="3490837"/>
            <a:ext cx="129554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+ 90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8B46115-29D5-994C-E728-FEAA7BE74E47}"/>
              </a:ext>
            </a:extLst>
          </p:cNvPr>
          <p:cNvSpPr txBox="1"/>
          <p:nvPr/>
        </p:nvSpPr>
        <p:spPr>
          <a:xfrm>
            <a:off x="5284737" y="3476593"/>
            <a:ext cx="966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+ 9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C3E6FEB-6744-526F-CD9C-C684E1996C26}"/>
              </a:ext>
            </a:extLst>
          </p:cNvPr>
          <p:cNvSpPr txBox="1"/>
          <p:nvPr/>
        </p:nvSpPr>
        <p:spPr>
          <a:xfrm>
            <a:off x="6460975" y="3470987"/>
            <a:ext cx="16241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= 499</a:t>
            </a:r>
          </a:p>
        </p:txBody>
      </p:sp>
    </p:spTree>
    <p:extLst>
      <p:ext uri="{BB962C8B-B14F-4D97-AF65-F5344CB8AC3E}">
        <p14:creationId xmlns:p14="http://schemas.microsoft.com/office/powerpoint/2010/main" val="39527472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59259E-6 L -0.10169 -2.59259E-6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91" y="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44444E-6 L 0.10091 -4.44444E-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3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8" grpId="0" animBg="1"/>
      <p:bldP spid="10" grpId="0" animBg="1"/>
      <p:bldP spid="10" grpId="1" animBg="1"/>
      <p:bldP spid="11" grpId="0" animBg="1"/>
      <p:bldP spid="11" grpId="1" animBg="1"/>
      <p:bldP spid="15" grpId="0" animBg="1"/>
      <p:bldP spid="15" grpId="1" animBg="1"/>
      <p:bldP spid="30" grpId="0" animBg="1"/>
      <p:bldP spid="30" grpId="1" animBg="1"/>
      <p:bldP spid="32" grpId="0" animBg="1"/>
      <p:bldP spid="32" grpId="1" animBg="1"/>
      <p:bldP spid="33" grpId="0" animBg="1"/>
      <p:bldP spid="33" grpId="1" animBg="1"/>
      <p:bldP spid="6" grpId="0"/>
      <p:bldP spid="14" grpId="0"/>
      <p:bldP spid="16" grpId="0"/>
      <p:bldP spid="19" grpId="0"/>
      <p:bldP spid="20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28861E-280F-FA33-0071-F46392645D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AD3FC05-BD94-5E58-8A37-FA86CF7BFEEA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CC337F9-F26C-4B59-C7BA-4835BD5253B2}"/>
              </a:ext>
            </a:extLst>
          </p:cNvPr>
          <p:cNvSpPr txBox="1"/>
          <p:nvPr/>
        </p:nvSpPr>
        <p:spPr>
          <a:xfrm>
            <a:off x="7765363" y="1383582"/>
            <a:ext cx="33832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Mental strategies - partitioning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2BA1C219-43BF-6003-6F73-4A1A0F219979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B893964-4E6D-EA50-062A-735942F67F76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2D1E53D-94F3-1C75-1E63-FBD0676FA264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5CFF9F03-ACDC-1CC0-C230-2B6D7AEB2446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A621F236-0F27-3DF3-10CF-DDF628318756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155ADCCA-F7E2-3611-4CAC-ADCE991146C5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D2A9467D-C76E-EDA7-6ACD-16DB5770631F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32285E83-A476-BC54-1BCB-C87FCC2B8048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8DBDAF50-32DB-8785-471E-92ADD63CB9C9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19795991-015A-4EFB-059B-A053F33A942F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0D5EE33C-EED3-BE30-4C48-8CBFCA0FFC34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4C1B2E27-0D10-6B37-8CEA-91DDC4D72FFE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17C5AF49-0ADF-FFA2-B85C-B0A92FD0D729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CB6042A-9A57-64E8-A0C1-F5A55AD1F55E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6897E30-D5B6-6DAE-AC8A-F09A3274DF43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85C81742-25D8-2C7E-5538-143BA758F31B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AB8ED395-30C3-BED7-C7FC-DD6D29F06148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A4791229-8815-2682-A98C-631B9D36AAB2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98D7B47C-31FB-5567-7DCD-B37E828084FF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A4F4707-DA89-E14A-D371-C0905D21AF8F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54745997-7D26-DF60-2629-888CFD3196E3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2BBA5B6E-2948-F65C-D7BE-83E87739CC24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C6428DB1-A21F-260A-ABF1-A73BEBA7EAFF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27C9F9BF-88DE-DF24-045C-71932BA465A3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B59B730D-0E7E-0431-5792-CB21191B56AF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E1CB847F-F607-CD25-8FDF-CDB44F6EDD5B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7199A38B-0105-6075-CB7A-B8DC75BCA5DC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3839759E-2C15-A9D3-ED1B-3763B87AA5EA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94827203-E888-7576-D868-B2B713A45467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30EBD5CD-5B9F-96A8-702B-D9CF382DA326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8AEA4855-9BCC-4AFD-4EAD-2AAB6F6858D0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267CF16E-4F38-0B0C-B476-1B497DE4CA7C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EE0E9899-0B22-46DF-3611-E3731FD33A59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AE68FC58-518F-BBAF-68C2-603F84BA3E11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9A6411DE-44D6-2157-1593-3B9387D598EF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4D19B095-F188-05B0-C351-99EF3A9372F7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0C8057D6-0392-5CFC-973C-288115826E26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DA10377A-F62C-ECF6-A8FD-BD39C025A7D5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4325837B-B3BB-5C14-E939-086ED3B27AEC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C5D069D5-1521-9406-94EB-182DBF090F1F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78D7EBA1-BD4A-599B-0513-913FF9F22E29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F6487AB3-5F55-9C2A-8331-E7A93DC85A24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27288584-7F04-0481-21FB-A39DD86BE325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03FE976C-F834-F966-EEB0-EE2354B15090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E2C38C33-BE23-16F9-0715-BF4C7390991A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EB96E1D1-315B-FC8A-8812-E3D4FCA45F32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E640EA4D-C784-E7B1-005F-44715BFB74DD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9D6A986F-876B-467F-89FE-F64F34B8AF56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B4C78DCE-025A-4FF5-7653-9CE46A0397F7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2357686C-CA90-B5B1-D9FC-A09A73B69059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A989F8B3-EAA8-41EA-D695-62645EB3EC0F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4672D2FB-AD5A-9422-7627-353A3EB533A5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B1016E58-B279-9F27-A50F-662E1401C037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3B34F8A9-F685-27B9-CB4A-6FCD794AC5E4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C054CE08-2DDC-BE76-BB1A-E09742ED1DFF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EBE00958-BAFA-A124-0443-B3BA07FA3F87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3437B627-BFF2-27F6-7BF5-678E79909F2A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A59E062A-777D-AFBD-7A07-7DDE73661244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666F57C6-EDCD-3E53-9CB6-05E1196B5A9D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DD180D9F-B232-E4E8-0CC4-50D7AF38D552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24AD6D5C-6877-C0A5-7F8B-430533EAED70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056561DC-5ACA-8BC3-FCA4-7125B23A6885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FD874C46-8B33-3631-5F9E-4D8E72D2231B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061AD280-32AF-3A86-4CC3-6B03D93E3502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1E442760-0E6D-6177-5C0F-CBC2AE891AF7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B95974CC-CCC1-0991-4557-D0242C5592F1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CDE14D66-35E8-2D52-AECB-49A69E65858D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85054084-BCAC-0520-A930-996DA1E21412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EF4D297D-1614-FA2B-F0FB-B659AD2BDDEF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9F94A5E0-F411-D551-370A-591BB67BD445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6ADCE415-A4F1-9B3F-018B-EDE864442EAE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06CE602A-C460-C2E9-6D95-17BDC06A4048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972452B7-5FA5-0817-FBA4-8439661D74F4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B8CEDB80-9575-64E4-6588-D66D45A263A8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DF38FFE2-A219-925B-B858-550A98A1D8EB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E64D9425-229A-A6AA-19C0-58070E87E8AB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748BCED8-7040-4FE3-7C87-A47475ADC9A2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C66791AA-74DD-F661-C998-A0BA72FE1495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9998E458-CAF6-E970-BD96-5E8B3FF0BD03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88DCB2C3-CBAF-AA57-FBE1-3424958DBBBE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C33C639F-0804-8E95-9CA1-7F2930671882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B2E2F48B-A350-D06B-BDF3-BA2963597C92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FCAC00F4-BA3A-F090-DF65-25A45A28EAF3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58EA9B88-7FF7-94E3-DF65-C2BB3589A18C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6A4ED72F-B546-065D-375D-EB1C67AB7BA5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1DE1803B-3E96-B050-975F-A2AE0A0DB046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654E25A6-6C1E-9764-43A1-DBDB0B3D4E5D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27C38FF5-75D4-17AE-EDF6-85F72B0CF043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92260E8C-6242-A8B3-7B02-D56CE3B943DA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A9B8C172-B158-196F-35B2-C498D88A85BF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9F541CE1-D01F-0FC5-FE5E-B401A8BD5B57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E2C032DF-DCA6-7861-1D1F-12FDA4326712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4F7B6B7A-EAC1-B3A2-A655-0FD1C245899E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BEDB0F81-BED7-DE20-19A6-A2D98E39912C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8A8807C2-3022-9D6F-4B3F-17A0ADB97541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4E2AEE1B-D5D8-5C8B-0966-F0C490910578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8B5DBCC3-FBA5-89F1-5B0A-0A2F5BF3F9F9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B4C09323-61DD-372E-CF8A-776034521C38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4ADAA57C-2BCB-FF69-198A-D136C8EC6A72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2B16A160-10E6-6FEB-EC62-638C487A7D62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7951F955-DB9C-4247-9352-553AD09C1D1A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8BB9210F-517C-3B28-86F8-0B38378A5AA9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B8FA8BEC-4905-D665-6DF6-DF0F9E97CBC9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AB4BAD86-CFB7-747F-8FC6-F82AD3B4C472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2B726491-6290-62AA-5007-9C5D65C3F48F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1CB58F16-1924-B1BA-D099-2388E24217C7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B722E7DE-E97D-3BA6-8927-FF84B5596C1A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336776C1-C400-2412-FC75-0407333FC53D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6654D6DB-4EEF-AFE2-EA2C-8B9312DC8459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F0F1B517-80BE-95ED-1C6B-3CBD4225D095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A8DC54D2-148B-CED4-187F-EA1F7DEBCF8D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F60B3794-CBD5-8210-67CB-5F8D1D874D85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B663B9D2-0881-BC39-4776-BDEBCFE60217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8B458D3F-5DE8-8F1E-AC43-B43645E644AA}"/>
              </a:ext>
            </a:extLst>
          </p:cNvPr>
          <p:cNvSpPr/>
          <p:nvPr/>
        </p:nvSpPr>
        <p:spPr>
          <a:xfrm>
            <a:off x="4461851" y="60234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242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E8CCC69-73DA-FC2A-5455-5F591A745485}"/>
              </a:ext>
            </a:extLst>
          </p:cNvPr>
          <p:cNvSpPr/>
          <p:nvPr/>
        </p:nvSpPr>
        <p:spPr>
          <a:xfrm>
            <a:off x="2868799" y="631688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357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642FD7D-9011-8BFF-6B65-B94D8EC65255}"/>
              </a:ext>
            </a:extLst>
          </p:cNvPr>
          <p:cNvSpPr/>
          <p:nvPr/>
        </p:nvSpPr>
        <p:spPr>
          <a:xfrm>
            <a:off x="538242" y="2124294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58AB87A-303B-7CB4-CCAD-A4F1D5C56484}"/>
              </a:ext>
            </a:extLst>
          </p:cNvPr>
          <p:cNvSpPr/>
          <p:nvPr/>
        </p:nvSpPr>
        <p:spPr>
          <a:xfrm>
            <a:off x="1671703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7C4A7608-83A2-A4E7-9FDA-C0ACEF56DC75}"/>
              </a:ext>
            </a:extLst>
          </p:cNvPr>
          <p:cNvSpPr/>
          <p:nvPr/>
        </p:nvSpPr>
        <p:spPr>
          <a:xfrm>
            <a:off x="2783146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F2ACCB7-161C-380F-4FA1-A93F45E80016}"/>
              </a:ext>
            </a:extLst>
          </p:cNvPr>
          <p:cNvCxnSpPr>
            <a:cxnSpLocks/>
          </p:cNvCxnSpPr>
          <p:nvPr/>
        </p:nvCxnSpPr>
        <p:spPr>
          <a:xfrm flipV="1">
            <a:off x="1067567" y="1527753"/>
            <a:ext cx="735524" cy="590167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C52E94B-A229-2766-3B4A-177E8753E7FA}"/>
              </a:ext>
            </a:extLst>
          </p:cNvPr>
          <p:cNvCxnSpPr>
            <a:cxnSpLocks/>
          </p:cNvCxnSpPr>
          <p:nvPr/>
        </p:nvCxnSpPr>
        <p:spPr>
          <a:xfrm flipH="1" flipV="1">
            <a:off x="2223078" y="1709215"/>
            <a:ext cx="1524" cy="41145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6D482D1-6B0B-E8E4-D3FB-BDD5538C8375}"/>
              </a:ext>
            </a:extLst>
          </p:cNvPr>
          <p:cNvCxnSpPr>
            <a:cxnSpLocks/>
          </p:cNvCxnSpPr>
          <p:nvPr/>
        </p:nvCxnSpPr>
        <p:spPr>
          <a:xfrm flipH="1" flipV="1">
            <a:off x="2631347" y="1532152"/>
            <a:ext cx="713389" cy="57565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6F63A508-6CE1-41A5-680F-2EE56C8CD491}"/>
              </a:ext>
            </a:extLst>
          </p:cNvPr>
          <p:cNvSpPr/>
          <p:nvPr/>
        </p:nvSpPr>
        <p:spPr>
          <a:xfrm>
            <a:off x="4651895" y="2163198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55D6D72A-4CBD-47D6-62A0-3078959625B5}"/>
              </a:ext>
            </a:extLst>
          </p:cNvPr>
          <p:cNvSpPr/>
          <p:nvPr/>
        </p:nvSpPr>
        <p:spPr>
          <a:xfrm>
            <a:off x="5764868" y="2166429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5FEEA644-23BF-BEDA-42A7-9BC1389950EC}"/>
              </a:ext>
            </a:extLst>
          </p:cNvPr>
          <p:cNvSpPr/>
          <p:nvPr/>
        </p:nvSpPr>
        <p:spPr>
          <a:xfrm>
            <a:off x="6902796" y="216643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659D3EC3-F304-9121-8316-C7DF3384894F}"/>
              </a:ext>
            </a:extLst>
          </p:cNvPr>
          <p:cNvCxnSpPr>
            <a:cxnSpLocks/>
          </p:cNvCxnSpPr>
          <p:nvPr/>
        </p:nvCxnSpPr>
        <p:spPr>
          <a:xfrm flipV="1">
            <a:off x="5179171" y="1534189"/>
            <a:ext cx="648716" cy="632637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4BC9147-4000-23CF-9E3C-40E9F365B73A}"/>
              </a:ext>
            </a:extLst>
          </p:cNvPr>
          <p:cNvCxnSpPr>
            <a:cxnSpLocks/>
          </p:cNvCxnSpPr>
          <p:nvPr/>
        </p:nvCxnSpPr>
        <p:spPr>
          <a:xfrm flipV="1">
            <a:off x="6312632" y="1759946"/>
            <a:ext cx="0" cy="392364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3FE46CE2-DBDF-ABDC-17D0-C9DF18EC7F79}"/>
              </a:ext>
            </a:extLst>
          </p:cNvPr>
          <p:cNvCxnSpPr>
            <a:cxnSpLocks/>
          </p:cNvCxnSpPr>
          <p:nvPr/>
        </p:nvCxnSpPr>
        <p:spPr>
          <a:xfrm flipH="1" flipV="1">
            <a:off x="6711663" y="1534189"/>
            <a:ext cx="709247" cy="618121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EE0D3A13-67D1-8F4D-0B90-17D24988ECB9}"/>
              </a:ext>
            </a:extLst>
          </p:cNvPr>
          <p:cNvSpPr txBox="1"/>
          <p:nvPr/>
        </p:nvSpPr>
        <p:spPr>
          <a:xfrm>
            <a:off x="3974677" y="783771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3D7FBE1-940C-89E1-BC63-D849BEA5EAC4}"/>
              </a:ext>
            </a:extLst>
          </p:cNvPr>
          <p:cNvSpPr txBox="1"/>
          <p:nvPr/>
        </p:nvSpPr>
        <p:spPr>
          <a:xfrm>
            <a:off x="2750163" y="3456608"/>
            <a:ext cx="11705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500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99E97A9-47EE-9C39-CA09-F3134FF1FCC5}"/>
              </a:ext>
            </a:extLst>
          </p:cNvPr>
          <p:cNvSpPr txBox="1"/>
          <p:nvPr/>
        </p:nvSpPr>
        <p:spPr>
          <a:xfrm>
            <a:off x="3923900" y="3490837"/>
            <a:ext cx="129554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+ 90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6B8123B-44CB-BB46-01FA-0042545EDADD}"/>
              </a:ext>
            </a:extLst>
          </p:cNvPr>
          <p:cNvSpPr txBox="1"/>
          <p:nvPr/>
        </p:nvSpPr>
        <p:spPr>
          <a:xfrm>
            <a:off x="5284737" y="3476593"/>
            <a:ext cx="966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+ 9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51B19B0-C0BA-38F0-1EA2-CB31765B1458}"/>
              </a:ext>
            </a:extLst>
          </p:cNvPr>
          <p:cNvSpPr txBox="1"/>
          <p:nvPr/>
        </p:nvSpPr>
        <p:spPr>
          <a:xfrm>
            <a:off x="6460975" y="3470987"/>
            <a:ext cx="16241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= 499</a:t>
            </a:r>
          </a:p>
        </p:txBody>
      </p:sp>
    </p:spTree>
    <p:extLst>
      <p:ext uri="{BB962C8B-B14F-4D97-AF65-F5344CB8AC3E}">
        <p14:creationId xmlns:p14="http://schemas.microsoft.com/office/powerpoint/2010/main" val="29211624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59259E-6 L -0.10169 -2.59259E-6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91" y="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44444E-6 L 0.10091 -4.44444E-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3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8" grpId="0" animBg="1"/>
      <p:bldP spid="10" grpId="0" animBg="1"/>
      <p:bldP spid="10" grpId="1" animBg="1"/>
      <p:bldP spid="11" grpId="0" animBg="1"/>
      <p:bldP spid="11" grpId="1" animBg="1"/>
      <p:bldP spid="15" grpId="0" animBg="1"/>
      <p:bldP spid="15" grpId="1" animBg="1"/>
      <p:bldP spid="30" grpId="0" animBg="1"/>
      <p:bldP spid="30" grpId="1" animBg="1"/>
      <p:bldP spid="32" grpId="0" animBg="1"/>
      <p:bldP spid="32" grpId="1" animBg="1"/>
      <p:bldP spid="33" grpId="0" animBg="1"/>
      <p:bldP spid="33" grpId="1" animBg="1"/>
      <p:bldP spid="6" grpId="0"/>
      <p:bldP spid="14" grpId="0"/>
      <p:bldP spid="16" grpId="0"/>
      <p:bldP spid="19" grpId="0"/>
      <p:bldP spid="20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8FCE88-1933-0308-476D-5AD59EB7D7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C6D6284-F72B-7082-8EF5-F5835EED3089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C18440E-8867-1656-69C9-DF315E938BA7}"/>
              </a:ext>
            </a:extLst>
          </p:cNvPr>
          <p:cNvSpPr txBox="1"/>
          <p:nvPr/>
        </p:nvSpPr>
        <p:spPr>
          <a:xfrm>
            <a:off x="7765363" y="1383582"/>
            <a:ext cx="33832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Mental strategies - partitioning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3AF56C4C-3996-823A-86EE-97620ABBACAF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B87253B-A9C6-EB5C-6691-DFB1D53006BC}"/>
              </a:ext>
            </a:extLst>
          </p:cNvPr>
          <p:cNvCxnSpPr>
            <a:cxnSpLocks/>
          </p:cNvCxnSpPr>
          <p:nvPr/>
        </p:nvCxnSpPr>
        <p:spPr>
          <a:xfrm>
            <a:off x="65899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EEB98DC8-ACA0-086A-32D0-D44AC9EC5ADB}"/>
              </a:ext>
            </a:extLst>
          </p:cNvPr>
          <p:cNvCxnSpPr>
            <a:cxnSpLocks/>
          </p:cNvCxnSpPr>
          <p:nvPr/>
        </p:nvCxnSpPr>
        <p:spPr>
          <a:xfrm>
            <a:off x="165324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9B22BD21-7A98-1F13-A2B1-89F5D59592B1}"/>
              </a:ext>
            </a:extLst>
          </p:cNvPr>
          <p:cNvCxnSpPr>
            <a:cxnSpLocks/>
          </p:cNvCxnSpPr>
          <p:nvPr/>
        </p:nvCxnSpPr>
        <p:spPr>
          <a:xfrm>
            <a:off x="3847080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BCB25A45-307B-FFAA-DE4C-D61A64DBAD93}"/>
              </a:ext>
            </a:extLst>
          </p:cNvPr>
          <p:cNvCxnSpPr>
            <a:cxnSpLocks/>
          </p:cNvCxnSpPr>
          <p:nvPr/>
        </p:nvCxnSpPr>
        <p:spPr>
          <a:xfrm>
            <a:off x="4943997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E7A9B4EB-B33B-F342-C588-301BFEC82784}"/>
              </a:ext>
            </a:extLst>
          </p:cNvPr>
          <p:cNvCxnSpPr>
            <a:cxnSpLocks/>
          </p:cNvCxnSpPr>
          <p:nvPr/>
        </p:nvCxnSpPr>
        <p:spPr>
          <a:xfrm>
            <a:off x="6040914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E6477868-935D-F952-03C4-6CD9C3913F32}"/>
              </a:ext>
            </a:extLst>
          </p:cNvPr>
          <p:cNvCxnSpPr>
            <a:cxnSpLocks/>
          </p:cNvCxnSpPr>
          <p:nvPr/>
        </p:nvCxnSpPr>
        <p:spPr>
          <a:xfrm>
            <a:off x="7137831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234064E5-61AA-3575-8FEA-03E1AD3D4525}"/>
              </a:ext>
            </a:extLst>
          </p:cNvPr>
          <p:cNvCxnSpPr>
            <a:cxnSpLocks/>
          </p:cNvCxnSpPr>
          <p:nvPr/>
        </p:nvCxnSpPr>
        <p:spPr>
          <a:xfrm>
            <a:off x="8234748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AD9026C0-3B2C-836B-11AB-53D3A0F6FE33}"/>
              </a:ext>
            </a:extLst>
          </p:cNvPr>
          <p:cNvCxnSpPr>
            <a:cxnSpLocks/>
          </p:cNvCxnSpPr>
          <p:nvPr/>
        </p:nvCxnSpPr>
        <p:spPr>
          <a:xfrm>
            <a:off x="9331665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C4D7F0E0-4A0A-0A43-7522-88C778EE5310}"/>
              </a:ext>
            </a:extLst>
          </p:cNvPr>
          <p:cNvCxnSpPr>
            <a:cxnSpLocks/>
          </p:cNvCxnSpPr>
          <p:nvPr/>
        </p:nvCxnSpPr>
        <p:spPr>
          <a:xfrm>
            <a:off x="10428582" y="447607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A1576859-E8B9-D01F-1FA7-82E6A5B87899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B80FFF8C-CD9D-265B-7B30-BD94332E4DAC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BF968615-B5CF-5F1C-0B44-6F032E6D36DE}"/>
              </a:ext>
            </a:extLst>
          </p:cNvPr>
          <p:cNvSpPr txBox="1"/>
          <p:nvPr/>
        </p:nvSpPr>
        <p:spPr>
          <a:xfrm>
            <a:off x="1275399" y="5074308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F07D51C7-AC88-661A-B2A7-9EB21366B96C}"/>
              </a:ext>
            </a:extLst>
          </p:cNvPr>
          <p:cNvSpPr txBox="1"/>
          <p:nvPr/>
        </p:nvSpPr>
        <p:spPr>
          <a:xfrm>
            <a:off x="2463545" y="5059792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8C7DA9AB-22B5-0ED9-5A00-D590624B5533}"/>
              </a:ext>
            </a:extLst>
          </p:cNvPr>
          <p:cNvSpPr txBox="1"/>
          <p:nvPr/>
        </p:nvSpPr>
        <p:spPr>
          <a:xfrm>
            <a:off x="3505369" y="5067049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E3D588CB-BE55-D4A0-A6C2-84BDE5C01D01}"/>
              </a:ext>
            </a:extLst>
          </p:cNvPr>
          <p:cNvSpPr txBox="1"/>
          <p:nvPr/>
        </p:nvSpPr>
        <p:spPr>
          <a:xfrm>
            <a:off x="4579416" y="5074308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5C5C7AEE-D4D6-FDB2-1903-5D776A71BD5F}"/>
              </a:ext>
            </a:extLst>
          </p:cNvPr>
          <p:cNvSpPr txBox="1"/>
          <p:nvPr/>
        </p:nvSpPr>
        <p:spPr>
          <a:xfrm>
            <a:off x="5698456" y="5074308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7FAB27FA-2373-855C-AF07-E2BD20481A2E}"/>
              </a:ext>
            </a:extLst>
          </p:cNvPr>
          <p:cNvSpPr txBox="1"/>
          <p:nvPr/>
        </p:nvSpPr>
        <p:spPr>
          <a:xfrm>
            <a:off x="6784388" y="5074308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189BDF63-67CF-1FB1-C3F2-17DB5D148EC5}"/>
              </a:ext>
            </a:extLst>
          </p:cNvPr>
          <p:cNvSpPr txBox="1"/>
          <p:nvPr/>
        </p:nvSpPr>
        <p:spPr>
          <a:xfrm>
            <a:off x="7897396" y="5074308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4EDD2027-F798-61AD-62CE-37870058D265}"/>
              </a:ext>
            </a:extLst>
          </p:cNvPr>
          <p:cNvSpPr txBox="1"/>
          <p:nvPr/>
        </p:nvSpPr>
        <p:spPr>
          <a:xfrm>
            <a:off x="9009028" y="5074308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BF50B220-0A3D-7290-D9D6-497D2A8E6064}"/>
              </a:ext>
            </a:extLst>
          </p:cNvPr>
          <p:cNvSpPr txBox="1"/>
          <p:nvPr/>
        </p:nvSpPr>
        <p:spPr>
          <a:xfrm>
            <a:off x="10106585" y="5074308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6F80613E-850B-180A-19CA-1E5256D530FB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E911FA02-15D8-DA48-2F95-F928D83946E7}"/>
              </a:ext>
            </a:extLst>
          </p:cNvPr>
          <p:cNvCxnSpPr>
            <a:cxnSpLocks/>
          </p:cNvCxnSpPr>
          <p:nvPr/>
        </p:nvCxnSpPr>
        <p:spPr>
          <a:xfrm>
            <a:off x="2750163" y="44833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9D12FA19-7903-C84F-B4B0-ECF386E4CD23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942CF73B-5654-AE66-ADE9-64F4A4C25C79}"/>
              </a:ext>
            </a:extLst>
          </p:cNvPr>
          <p:cNvCxnSpPr>
            <a:cxnSpLocks/>
          </p:cNvCxnSpPr>
          <p:nvPr/>
        </p:nvCxnSpPr>
        <p:spPr>
          <a:xfrm>
            <a:off x="7694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BA3118BE-161F-C792-EF37-BE322807916A}"/>
              </a:ext>
            </a:extLst>
          </p:cNvPr>
          <p:cNvCxnSpPr>
            <a:cxnSpLocks/>
          </p:cNvCxnSpPr>
          <p:nvPr/>
        </p:nvCxnSpPr>
        <p:spPr>
          <a:xfrm>
            <a:off x="8799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238E4C55-A963-583B-5E5A-F6BEA4489716}"/>
              </a:ext>
            </a:extLst>
          </p:cNvPr>
          <p:cNvCxnSpPr>
            <a:cxnSpLocks/>
          </p:cNvCxnSpPr>
          <p:nvPr/>
        </p:nvCxnSpPr>
        <p:spPr>
          <a:xfrm>
            <a:off x="9904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0457F5DD-ECEE-199A-5669-83A19B2F4F2C}"/>
              </a:ext>
            </a:extLst>
          </p:cNvPr>
          <p:cNvCxnSpPr>
            <a:cxnSpLocks/>
          </p:cNvCxnSpPr>
          <p:nvPr/>
        </p:nvCxnSpPr>
        <p:spPr>
          <a:xfrm>
            <a:off x="1100887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D761B5A8-1F0F-8623-779E-522651E2B51F}"/>
              </a:ext>
            </a:extLst>
          </p:cNvPr>
          <p:cNvCxnSpPr>
            <a:cxnSpLocks/>
          </p:cNvCxnSpPr>
          <p:nvPr/>
        </p:nvCxnSpPr>
        <p:spPr>
          <a:xfrm>
            <a:off x="1211359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61028E04-F60F-C5F4-F5DE-7BEABDF3B3E3}"/>
              </a:ext>
            </a:extLst>
          </p:cNvPr>
          <p:cNvCxnSpPr>
            <a:cxnSpLocks/>
          </p:cNvCxnSpPr>
          <p:nvPr/>
        </p:nvCxnSpPr>
        <p:spPr>
          <a:xfrm>
            <a:off x="14323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C5BBE589-0221-B470-FF9E-BA624A8F6071}"/>
              </a:ext>
            </a:extLst>
          </p:cNvPr>
          <p:cNvCxnSpPr>
            <a:cxnSpLocks/>
          </p:cNvCxnSpPr>
          <p:nvPr/>
        </p:nvCxnSpPr>
        <p:spPr>
          <a:xfrm>
            <a:off x="15427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7CD1E6C4-A15A-79AF-7A3B-DEB9DFAAE8F7}"/>
              </a:ext>
            </a:extLst>
          </p:cNvPr>
          <p:cNvCxnSpPr>
            <a:cxnSpLocks/>
          </p:cNvCxnSpPr>
          <p:nvPr/>
        </p:nvCxnSpPr>
        <p:spPr>
          <a:xfrm>
            <a:off x="13218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602CAD43-7D5E-C0F5-92DC-F18E138ED001}"/>
              </a:ext>
            </a:extLst>
          </p:cNvPr>
          <p:cNvCxnSpPr>
            <a:cxnSpLocks/>
          </p:cNvCxnSpPr>
          <p:nvPr/>
        </p:nvCxnSpPr>
        <p:spPr>
          <a:xfrm>
            <a:off x="174757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12E1527A-EA2D-4136-5E7C-D9033532380A}"/>
              </a:ext>
            </a:extLst>
          </p:cNvPr>
          <p:cNvCxnSpPr>
            <a:cxnSpLocks/>
          </p:cNvCxnSpPr>
          <p:nvPr/>
        </p:nvCxnSpPr>
        <p:spPr>
          <a:xfrm>
            <a:off x="185804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B06DC252-EE9B-CF1A-6196-114A0D124C67}"/>
              </a:ext>
            </a:extLst>
          </p:cNvPr>
          <p:cNvCxnSpPr>
            <a:cxnSpLocks/>
          </p:cNvCxnSpPr>
          <p:nvPr/>
        </p:nvCxnSpPr>
        <p:spPr>
          <a:xfrm>
            <a:off x="196851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52E7FB6D-05EA-1C07-0460-7E718D5A4398}"/>
              </a:ext>
            </a:extLst>
          </p:cNvPr>
          <p:cNvCxnSpPr>
            <a:cxnSpLocks/>
          </p:cNvCxnSpPr>
          <p:nvPr/>
        </p:nvCxnSpPr>
        <p:spPr>
          <a:xfrm>
            <a:off x="207898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C9A6E514-D4E9-BFDA-4772-14E419561D65}"/>
              </a:ext>
            </a:extLst>
          </p:cNvPr>
          <p:cNvCxnSpPr>
            <a:cxnSpLocks/>
          </p:cNvCxnSpPr>
          <p:nvPr/>
        </p:nvCxnSpPr>
        <p:spPr>
          <a:xfrm>
            <a:off x="2189459" y="47191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F30CF765-A049-CA52-275A-34F92A0AFD66}"/>
              </a:ext>
            </a:extLst>
          </p:cNvPr>
          <p:cNvCxnSpPr>
            <a:cxnSpLocks/>
          </p:cNvCxnSpPr>
          <p:nvPr/>
        </p:nvCxnSpPr>
        <p:spPr>
          <a:xfrm>
            <a:off x="2299931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3B562913-AEAC-4D7D-78EF-7A2467BCBDF0}"/>
              </a:ext>
            </a:extLst>
          </p:cNvPr>
          <p:cNvCxnSpPr>
            <a:cxnSpLocks/>
          </p:cNvCxnSpPr>
          <p:nvPr/>
        </p:nvCxnSpPr>
        <p:spPr>
          <a:xfrm>
            <a:off x="2520875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1721A87F-E422-DD7A-F09D-8738A078F4F2}"/>
              </a:ext>
            </a:extLst>
          </p:cNvPr>
          <p:cNvCxnSpPr>
            <a:cxnSpLocks/>
          </p:cNvCxnSpPr>
          <p:nvPr/>
        </p:nvCxnSpPr>
        <p:spPr>
          <a:xfrm>
            <a:off x="2631347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602D7A2B-3818-F9CA-CABC-3B9A6AE89675}"/>
              </a:ext>
            </a:extLst>
          </p:cNvPr>
          <p:cNvCxnSpPr>
            <a:cxnSpLocks/>
          </p:cNvCxnSpPr>
          <p:nvPr/>
        </p:nvCxnSpPr>
        <p:spPr>
          <a:xfrm>
            <a:off x="2410403" y="47191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31D73641-AEE6-7529-30F1-7B8611244EAE}"/>
              </a:ext>
            </a:extLst>
          </p:cNvPr>
          <p:cNvCxnSpPr>
            <a:cxnSpLocks/>
          </p:cNvCxnSpPr>
          <p:nvPr/>
        </p:nvCxnSpPr>
        <p:spPr>
          <a:xfrm>
            <a:off x="286879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8BCD5888-B499-9FBC-D00B-2C183DB1590D}"/>
              </a:ext>
            </a:extLst>
          </p:cNvPr>
          <p:cNvCxnSpPr>
            <a:cxnSpLocks/>
          </p:cNvCxnSpPr>
          <p:nvPr/>
        </p:nvCxnSpPr>
        <p:spPr>
          <a:xfrm>
            <a:off x="297927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D69D97B8-3F4C-E5F9-30B6-A010CF7038F8}"/>
              </a:ext>
            </a:extLst>
          </p:cNvPr>
          <p:cNvCxnSpPr>
            <a:cxnSpLocks/>
          </p:cNvCxnSpPr>
          <p:nvPr/>
        </p:nvCxnSpPr>
        <p:spPr>
          <a:xfrm>
            <a:off x="308974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891A7208-A920-5FDF-F018-0E6D03AF9B02}"/>
              </a:ext>
            </a:extLst>
          </p:cNvPr>
          <p:cNvCxnSpPr>
            <a:cxnSpLocks/>
          </p:cNvCxnSpPr>
          <p:nvPr/>
        </p:nvCxnSpPr>
        <p:spPr>
          <a:xfrm>
            <a:off x="320021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FE456FE-1ED2-BA95-4E25-4A24D09F042F}"/>
              </a:ext>
            </a:extLst>
          </p:cNvPr>
          <p:cNvCxnSpPr>
            <a:cxnSpLocks/>
          </p:cNvCxnSpPr>
          <p:nvPr/>
        </p:nvCxnSpPr>
        <p:spPr>
          <a:xfrm>
            <a:off x="3310687" y="47155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7A2E939E-2528-F227-BD6B-456FAFD2EDE6}"/>
              </a:ext>
            </a:extLst>
          </p:cNvPr>
          <p:cNvCxnSpPr>
            <a:cxnSpLocks/>
          </p:cNvCxnSpPr>
          <p:nvPr/>
        </p:nvCxnSpPr>
        <p:spPr>
          <a:xfrm>
            <a:off x="3421159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ABC3348F-0A02-DF07-988B-285A2D2446DE}"/>
              </a:ext>
            </a:extLst>
          </p:cNvPr>
          <p:cNvCxnSpPr>
            <a:cxnSpLocks/>
          </p:cNvCxnSpPr>
          <p:nvPr/>
        </p:nvCxnSpPr>
        <p:spPr>
          <a:xfrm>
            <a:off x="3642103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9E07E7CC-7A2C-DF14-1DE5-37FDFD8D516C}"/>
              </a:ext>
            </a:extLst>
          </p:cNvPr>
          <p:cNvCxnSpPr>
            <a:cxnSpLocks/>
          </p:cNvCxnSpPr>
          <p:nvPr/>
        </p:nvCxnSpPr>
        <p:spPr>
          <a:xfrm>
            <a:off x="3752575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3B9DB374-A61F-E7FF-2F77-9839C5477B26}"/>
              </a:ext>
            </a:extLst>
          </p:cNvPr>
          <p:cNvCxnSpPr>
            <a:cxnSpLocks/>
          </p:cNvCxnSpPr>
          <p:nvPr/>
        </p:nvCxnSpPr>
        <p:spPr>
          <a:xfrm>
            <a:off x="3531631" y="47155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627B863F-FAE2-18A3-9E43-2E9858DD13A7}"/>
              </a:ext>
            </a:extLst>
          </p:cNvPr>
          <p:cNvCxnSpPr>
            <a:cxnSpLocks/>
          </p:cNvCxnSpPr>
          <p:nvPr/>
        </p:nvCxnSpPr>
        <p:spPr>
          <a:xfrm>
            <a:off x="393559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9BAA097A-10D3-CB62-42CD-8FF08148402E}"/>
              </a:ext>
            </a:extLst>
          </p:cNvPr>
          <p:cNvCxnSpPr>
            <a:cxnSpLocks/>
          </p:cNvCxnSpPr>
          <p:nvPr/>
        </p:nvCxnSpPr>
        <p:spPr>
          <a:xfrm>
            <a:off x="404607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D428649-D450-D994-2B24-8444EFC45E7E}"/>
              </a:ext>
            </a:extLst>
          </p:cNvPr>
          <p:cNvCxnSpPr>
            <a:cxnSpLocks/>
          </p:cNvCxnSpPr>
          <p:nvPr/>
        </p:nvCxnSpPr>
        <p:spPr>
          <a:xfrm>
            <a:off x="415654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A11DC2FF-7C55-70FD-E803-8F7C53E47D4C}"/>
              </a:ext>
            </a:extLst>
          </p:cNvPr>
          <p:cNvCxnSpPr>
            <a:cxnSpLocks/>
          </p:cNvCxnSpPr>
          <p:nvPr/>
        </p:nvCxnSpPr>
        <p:spPr>
          <a:xfrm>
            <a:off x="426701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708EAB09-836D-9FBC-5737-6BEC45F8E175}"/>
              </a:ext>
            </a:extLst>
          </p:cNvPr>
          <p:cNvCxnSpPr>
            <a:cxnSpLocks/>
          </p:cNvCxnSpPr>
          <p:nvPr/>
        </p:nvCxnSpPr>
        <p:spPr>
          <a:xfrm>
            <a:off x="4377487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C102ACB9-D417-DE95-09F6-3E160434D7EE}"/>
              </a:ext>
            </a:extLst>
          </p:cNvPr>
          <p:cNvCxnSpPr>
            <a:cxnSpLocks/>
          </p:cNvCxnSpPr>
          <p:nvPr/>
        </p:nvCxnSpPr>
        <p:spPr>
          <a:xfrm>
            <a:off x="448795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2A72D470-DF18-34F9-690B-7FFBB566EBD3}"/>
              </a:ext>
            </a:extLst>
          </p:cNvPr>
          <p:cNvCxnSpPr>
            <a:cxnSpLocks/>
          </p:cNvCxnSpPr>
          <p:nvPr/>
        </p:nvCxnSpPr>
        <p:spPr>
          <a:xfrm>
            <a:off x="4708903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0CF3A6BF-6B94-50B1-576C-A771688D5FB4}"/>
              </a:ext>
            </a:extLst>
          </p:cNvPr>
          <p:cNvCxnSpPr>
            <a:cxnSpLocks/>
          </p:cNvCxnSpPr>
          <p:nvPr/>
        </p:nvCxnSpPr>
        <p:spPr>
          <a:xfrm>
            <a:off x="481937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CC62D4FA-F743-DD79-ACE5-C7FE9048AC23}"/>
              </a:ext>
            </a:extLst>
          </p:cNvPr>
          <p:cNvCxnSpPr>
            <a:cxnSpLocks/>
          </p:cNvCxnSpPr>
          <p:nvPr/>
        </p:nvCxnSpPr>
        <p:spPr>
          <a:xfrm>
            <a:off x="459843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D22BB865-E83A-F983-3FE6-86A32E4FDAA3}"/>
              </a:ext>
            </a:extLst>
          </p:cNvPr>
          <p:cNvCxnSpPr>
            <a:cxnSpLocks/>
          </p:cNvCxnSpPr>
          <p:nvPr/>
        </p:nvCxnSpPr>
        <p:spPr>
          <a:xfrm>
            <a:off x="505410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84544184-3BB9-2545-7AA1-95ED80C1B0E6}"/>
              </a:ext>
            </a:extLst>
          </p:cNvPr>
          <p:cNvCxnSpPr>
            <a:cxnSpLocks/>
          </p:cNvCxnSpPr>
          <p:nvPr/>
        </p:nvCxnSpPr>
        <p:spPr>
          <a:xfrm>
            <a:off x="516457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78E53D61-DC9E-35BC-820F-EE12B4A2880D}"/>
              </a:ext>
            </a:extLst>
          </p:cNvPr>
          <p:cNvCxnSpPr>
            <a:cxnSpLocks/>
          </p:cNvCxnSpPr>
          <p:nvPr/>
        </p:nvCxnSpPr>
        <p:spPr>
          <a:xfrm>
            <a:off x="527504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D1207E4E-F5F8-9091-E306-1AE2066C2880}"/>
              </a:ext>
            </a:extLst>
          </p:cNvPr>
          <p:cNvCxnSpPr>
            <a:cxnSpLocks/>
          </p:cNvCxnSpPr>
          <p:nvPr/>
        </p:nvCxnSpPr>
        <p:spPr>
          <a:xfrm>
            <a:off x="538552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269F4526-8C84-DC77-9C64-5CAA359C0A35}"/>
              </a:ext>
            </a:extLst>
          </p:cNvPr>
          <p:cNvCxnSpPr>
            <a:cxnSpLocks/>
          </p:cNvCxnSpPr>
          <p:nvPr/>
        </p:nvCxnSpPr>
        <p:spPr>
          <a:xfrm>
            <a:off x="5495993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F4C93794-482B-A0DD-F452-EC96D660E63E}"/>
              </a:ext>
            </a:extLst>
          </p:cNvPr>
          <p:cNvCxnSpPr>
            <a:cxnSpLocks/>
          </p:cNvCxnSpPr>
          <p:nvPr/>
        </p:nvCxnSpPr>
        <p:spPr>
          <a:xfrm>
            <a:off x="5606465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62ABBAD7-DF46-B54E-2B81-5DF659F64E59}"/>
              </a:ext>
            </a:extLst>
          </p:cNvPr>
          <p:cNvCxnSpPr>
            <a:cxnSpLocks/>
          </p:cNvCxnSpPr>
          <p:nvPr/>
        </p:nvCxnSpPr>
        <p:spPr>
          <a:xfrm>
            <a:off x="5827409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BB581AED-D8DA-909C-C955-75A575FE9B4B}"/>
              </a:ext>
            </a:extLst>
          </p:cNvPr>
          <p:cNvCxnSpPr>
            <a:cxnSpLocks/>
          </p:cNvCxnSpPr>
          <p:nvPr/>
        </p:nvCxnSpPr>
        <p:spPr>
          <a:xfrm>
            <a:off x="5937881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E978FB87-C812-59E4-8480-DCEDE41AC726}"/>
              </a:ext>
            </a:extLst>
          </p:cNvPr>
          <p:cNvCxnSpPr>
            <a:cxnSpLocks/>
          </p:cNvCxnSpPr>
          <p:nvPr/>
        </p:nvCxnSpPr>
        <p:spPr>
          <a:xfrm>
            <a:off x="5716937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1D7D2A71-44AF-8BFA-0B67-C98A01CB0C97}"/>
              </a:ext>
            </a:extLst>
          </p:cNvPr>
          <p:cNvCxnSpPr>
            <a:cxnSpLocks/>
          </p:cNvCxnSpPr>
          <p:nvPr/>
        </p:nvCxnSpPr>
        <p:spPr>
          <a:xfrm>
            <a:off x="614267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E01C437E-91A7-C9A4-9894-962D0DD8A9D7}"/>
              </a:ext>
            </a:extLst>
          </p:cNvPr>
          <p:cNvCxnSpPr>
            <a:cxnSpLocks/>
          </p:cNvCxnSpPr>
          <p:nvPr/>
        </p:nvCxnSpPr>
        <p:spPr>
          <a:xfrm>
            <a:off x="625314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E5CEEEC4-C47F-74DD-BD2F-04FC43BB4D88}"/>
              </a:ext>
            </a:extLst>
          </p:cNvPr>
          <p:cNvCxnSpPr>
            <a:cxnSpLocks/>
          </p:cNvCxnSpPr>
          <p:nvPr/>
        </p:nvCxnSpPr>
        <p:spPr>
          <a:xfrm>
            <a:off x="636362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3A2392FB-F6A6-36FD-2ABD-FD3D462CC966}"/>
              </a:ext>
            </a:extLst>
          </p:cNvPr>
          <p:cNvCxnSpPr>
            <a:cxnSpLocks/>
          </p:cNvCxnSpPr>
          <p:nvPr/>
        </p:nvCxnSpPr>
        <p:spPr>
          <a:xfrm>
            <a:off x="647409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865B39D0-9F9A-4662-D19B-DDCD5A203993}"/>
              </a:ext>
            </a:extLst>
          </p:cNvPr>
          <p:cNvCxnSpPr>
            <a:cxnSpLocks/>
          </p:cNvCxnSpPr>
          <p:nvPr/>
        </p:nvCxnSpPr>
        <p:spPr>
          <a:xfrm>
            <a:off x="6584564" y="473733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D26AB7F9-6744-D268-A638-E49239267F23}"/>
              </a:ext>
            </a:extLst>
          </p:cNvPr>
          <p:cNvCxnSpPr>
            <a:cxnSpLocks/>
          </p:cNvCxnSpPr>
          <p:nvPr/>
        </p:nvCxnSpPr>
        <p:spPr>
          <a:xfrm>
            <a:off x="6695036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6166FBE6-9DE0-D4AB-FFD9-DEE630E97981}"/>
              </a:ext>
            </a:extLst>
          </p:cNvPr>
          <p:cNvCxnSpPr>
            <a:cxnSpLocks/>
          </p:cNvCxnSpPr>
          <p:nvPr/>
        </p:nvCxnSpPr>
        <p:spPr>
          <a:xfrm>
            <a:off x="6915980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C216256C-631E-69E3-71E5-85C5EF65F5D6}"/>
              </a:ext>
            </a:extLst>
          </p:cNvPr>
          <p:cNvCxnSpPr>
            <a:cxnSpLocks/>
          </p:cNvCxnSpPr>
          <p:nvPr/>
        </p:nvCxnSpPr>
        <p:spPr>
          <a:xfrm>
            <a:off x="7026452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EFF98645-AD69-F811-98D7-E86F213CBE0F}"/>
              </a:ext>
            </a:extLst>
          </p:cNvPr>
          <p:cNvCxnSpPr>
            <a:cxnSpLocks/>
          </p:cNvCxnSpPr>
          <p:nvPr/>
        </p:nvCxnSpPr>
        <p:spPr>
          <a:xfrm>
            <a:off x="6805508" y="473733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C7911614-86A4-344F-FA49-FE770A56D422}"/>
              </a:ext>
            </a:extLst>
          </p:cNvPr>
          <p:cNvCxnSpPr>
            <a:cxnSpLocks/>
          </p:cNvCxnSpPr>
          <p:nvPr/>
        </p:nvCxnSpPr>
        <p:spPr>
          <a:xfrm>
            <a:off x="723124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7A17726A-DDC1-1143-B1CE-04C3B08BC01F}"/>
              </a:ext>
            </a:extLst>
          </p:cNvPr>
          <p:cNvCxnSpPr>
            <a:cxnSpLocks/>
          </p:cNvCxnSpPr>
          <p:nvPr/>
        </p:nvCxnSpPr>
        <p:spPr>
          <a:xfrm>
            <a:off x="734172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C69D2BE1-813C-36D8-A2E7-5B5EDC671C45}"/>
              </a:ext>
            </a:extLst>
          </p:cNvPr>
          <p:cNvCxnSpPr>
            <a:cxnSpLocks/>
          </p:cNvCxnSpPr>
          <p:nvPr/>
        </p:nvCxnSpPr>
        <p:spPr>
          <a:xfrm>
            <a:off x="745219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EFDD4863-ABDF-33D0-F981-7CD3600AA5DF}"/>
              </a:ext>
            </a:extLst>
          </p:cNvPr>
          <p:cNvCxnSpPr>
            <a:cxnSpLocks/>
          </p:cNvCxnSpPr>
          <p:nvPr/>
        </p:nvCxnSpPr>
        <p:spPr>
          <a:xfrm>
            <a:off x="756266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9F6B1917-8FEA-A168-C4F8-F8D9A05078A3}"/>
              </a:ext>
            </a:extLst>
          </p:cNvPr>
          <p:cNvCxnSpPr>
            <a:cxnSpLocks/>
          </p:cNvCxnSpPr>
          <p:nvPr/>
        </p:nvCxnSpPr>
        <p:spPr>
          <a:xfrm>
            <a:off x="7673137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FDD43EEB-D035-AD44-523B-FFAE49D0AE42}"/>
              </a:ext>
            </a:extLst>
          </p:cNvPr>
          <p:cNvCxnSpPr>
            <a:cxnSpLocks/>
          </p:cNvCxnSpPr>
          <p:nvPr/>
        </p:nvCxnSpPr>
        <p:spPr>
          <a:xfrm>
            <a:off x="7783609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851B327A-8B44-2668-BC08-B9BA61D9D7F4}"/>
              </a:ext>
            </a:extLst>
          </p:cNvPr>
          <p:cNvCxnSpPr>
            <a:cxnSpLocks/>
          </p:cNvCxnSpPr>
          <p:nvPr/>
        </p:nvCxnSpPr>
        <p:spPr>
          <a:xfrm>
            <a:off x="8004553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94921488-DF4B-2036-B2B3-72DFC70040A9}"/>
              </a:ext>
            </a:extLst>
          </p:cNvPr>
          <p:cNvCxnSpPr>
            <a:cxnSpLocks/>
          </p:cNvCxnSpPr>
          <p:nvPr/>
        </p:nvCxnSpPr>
        <p:spPr>
          <a:xfrm>
            <a:off x="8115025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5400472E-76CC-C616-DE32-EF4C5213096D}"/>
              </a:ext>
            </a:extLst>
          </p:cNvPr>
          <p:cNvCxnSpPr>
            <a:cxnSpLocks/>
          </p:cNvCxnSpPr>
          <p:nvPr/>
        </p:nvCxnSpPr>
        <p:spPr>
          <a:xfrm>
            <a:off x="7894081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3369179F-FEB0-1A29-91FC-AD4D22983A7C}"/>
              </a:ext>
            </a:extLst>
          </p:cNvPr>
          <p:cNvCxnSpPr>
            <a:cxnSpLocks/>
          </p:cNvCxnSpPr>
          <p:nvPr/>
        </p:nvCxnSpPr>
        <p:spPr>
          <a:xfrm>
            <a:off x="831982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0CE52F5B-767D-1FD9-5931-1B1446538C54}"/>
              </a:ext>
            </a:extLst>
          </p:cNvPr>
          <p:cNvCxnSpPr>
            <a:cxnSpLocks/>
          </p:cNvCxnSpPr>
          <p:nvPr/>
        </p:nvCxnSpPr>
        <p:spPr>
          <a:xfrm>
            <a:off x="843029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58D0D3D3-A190-3D09-E788-5B17B50D2F93}"/>
              </a:ext>
            </a:extLst>
          </p:cNvPr>
          <p:cNvCxnSpPr>
            <a:cxnSpLocks/>
          </p:cNvCxnSpPr>
          <p:nvPr/>
        </p:nvCxnSpPr>
        <p:spPr>
          <a:xfrm>
            <a:off x="854076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1CD19BDD-3790-FCE9-42E0-C0D6C953962A}"/>
              </a:ext>
            </a:extLst>
          </p:cNvPr>
          <p:cNvCxnSpPr>
            <a:cxnSpLocks/>
          </p:cNvCxnSpPr>
          <p:nvPr/>
        </p:nvCxnSpPr>
        <p:spPr>
          <a:xfrm>
            <a:off x="865123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B4C84237-0C3F-292C-C45C-EEB25B76307D}"/>
              </a:ext>
            </a:extLst>
          </p:cNvPr>
          <p:cNvCxnSpPr>
            <a:cxnSpLocks/>
          </p:cNvCxnSpPr>
          <p:nvPr/>
        </p:nvCxnSpPr>
        <p:spPr>
          <a:xfrm>
            <a:off x="8761710" y="472644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9C917F1B-9281-C4D6-E95A-4F30BC09F07A}"/>
              </a:ext>
            </a:extLst>
          </p:cNvPr>
          <p:cNvCxnSpPr>
            <a:cxnSpLocks/>
          </p:cNvCxnSpPr>
          <p:nvPr/>
        </p:nvCxnSpPr>
        <p:spPr>
          <a:xfrm>
            <a:off x="8872182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C5C0EFDD-910B-EB7F-3A74-3962AF3592E3}"/>
              </a:ext>
            </a:extLst>
          </p:cNvPr>
          <p:cNvCxnSpPr>
            <a:cxnSpLocks/>
          </p:cNvCxnSpPr>
          <p:nvPr/>
        </p:nvCxnSpPr>
        <p:spPr>
          <a:xfrm>
            <a:off x="9093126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F95828C4-98F3-514E-8902-4AA485B893BC}"/>
              </a:ext>
            </a:extLst>
          </p:cNvPr>
          <p:cNvCxnSpPr>
            <a:cxnSpLocks/>
          </p:cNvCxnSpPr>
          <p:nvPr/>
        </p:nvCxnSpPr>
        <p:spPr>
          <a:xfrm>
            <a:off x="9203598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B7890C8D-0986-5308-538A-3904A0E169A0}"/>
              </a:ext>
            </a:extLst>
          </p:cNvPr>
          <p:cNvCxnSpPr>
            <a:cxnSpLocks/>
          </p:cNvCxnSpPr>
          <p:nvPr/>
        </p:nvCxnSpPr>
        <p:spPr>
          <a:xfrm>
            <a:off x="8982654" y="472644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D033B2F6-446E-E338-CB71-707A35FA4534}"/>
              </a:ext>
            </a:extLst>
          </p:cNvPr>
          <p:cNvCxnSpPr>
            <a:cxnSpLocks/>
          </p:cNvCxnSpPr>
          <p:nvPr/>
        </p:nvCxnSpPr>
        <p:spPr>
          <a:xfrm>
            <a:off x="945193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02EC4372-9F49-07C1-797A-589655D52BA9}"/>
              </a:ext>
            </a:extLst>
          </p:cNvPr>
          <p:cNvCxnSpPr>
            <a:cxnSpLocks/>
          </p:cNvCxnSpPr>
          <p:nvPr/>
        </p:nvCxnSpPr>
        <p:spPr>
          <a:xfrm>
            <a:off x="956240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CB57E318-BE93-6B50-1077-B8DFAFD92746}"/>
              </a:ext>
            </a:extLst>
          </p:cNvPr>
          <p:cNvCxnSpPr>
            <a:cxnSpLocks/>
          </p:cNvCxnSpPr>
          <p:nvPr/>
        </p:nvCxnSpPr>
        <p:spPr>
          <a:xfrm>
            <a:off x="967287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9819763C-F9B4-FBC9-B2A7-C3FCFBB5E249}"/>
              </a:ext>
            </a:extLst>
          </p:cNvPr>
          <p:cNvCxnSpPr>
            <a:cxnSpLocks/>
          </p:cNvCxnSpPr>
          <p:nvPr/>
        </p:nvCxnSpPr>
        <p:spPr>
          <a:xfrm>
            <a:off x="978335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23041818-E7C2-C8C4-4AF9-909391A40E0A}"/>
              </a:ext>
            </a:extLst>
          </p:cNvPr>
          <p:cNvCxnSpPr>
            <a:cxnSpLocks/>
          </p:cNvCxnSpPr>
          <p:nvPr/>
        </p:nvCxnSpPr>
        <p:spPr>
          <a:xfrm>
            <a:off x="9893823" y="474459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ED4154E1-EB56-8DDA-5D4F-FBB1164A51E6}"/>
              </a:ext>
            </a:extLst>
          </p:cNvPr>
          <p:cNvCxnSpPr>
            <a:cxnSpLocks/>
          </p:cNvCxnSpPr>
          <p:nvPr/>
        </p:nvCxnSpPr>
        <p:spPr>
          <a:xfrm>
            <a:off x="10004295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CB952300-6DD4-FA35-B68D-A6C4C4CA809D}"/>
              </a:ext>
            </a:extLst>
          </p:cNvPr>
          <p:cNvCxnSpPr>
            <a:cxnSpLocks/>
          </p:cNvCxnSpPr>
          <p:nvPr/>
        </p:nvCxnSpPr>
        <p:spPr>
          <a:xfrm>
            <a:off x="10225239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64163AFE-F637-7AA5-1EF4-100916755597}"/>
              </a:ext>
            </a:extLst>
          </p:cNvPr>
          <p:cNvCxnSpPr>
            <a:cxnSpLocks/>
          </p:cNvCxnSpPr>
          <p:nvPr/>
        </p:nvCxnSpPr>
        <p:spPr>
          <a:xfrm>
            <a:off x="10335711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ACB5B234-D51B-8155-AB4C-D62BBC6EDA67}"/>
              </a:ext>
            </a:extLst>
          </p:cNvPr>
          <p:cNvCxnSpPr>
            <a:cxnSpLocks/>
          </p:cNvCxnSpPr>
          <p:nvPr/>
        </p:nvCxnSpPr>
        <p:spPr>
          <a:xfrm>
            <a:off x="10114767" y="474459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AF89492F-B2A1-585E-9F52-3FA9D7258488}"/>
              </a:ext>
            </a:extLst>
          </p:cNvPr>
          <p:cNvCxnSpPr>
            <a:cxnSpLocks/>
          </p:cNvCxnSpPr>
          <p:nvPr/>
        </p:nvCxnSpPr>
        <p:spPr>
          <a:xfrm>
            <a:off x="1052702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E23981A3-E18F-213B-BAEA-A5EA2100A372}"/>
              </a:ext>
            </a:extLst>
          </p:cNvPr>
          <p:cNvCxnSpPr>
            <a:cxnSpLocks/>
          </p:cNvCxnSpPr>
          <p:nvPr/>
        </p:nvCxnSpPr>
        <p:spPr>
          <a:xfrm>
            <a:off x="1063749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CB37F570-281F-ACFB-D3A2-1742E43A13A3}"/>
              </a:ext>
            </a:extLst>
          </p:cNvPr>
          <p:cNvCxnSpPr>
            <a:cxnSpLocks/>
          </p:cNvCxnSpPr>
          <p:nvPr/>
        </p:nvCxnSpPr>
        <p:spPr>
          <a:xfrm>
            <a:off x="1074796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AF228020-DE2E-486D-C54B-F60A9D64765A}"/>
              </a:ext>
            </a:extLst>
          </p:cNvPr>
          <p:cNvCxnSpPr>
            <a:cxnSpLocks/>
          </p:cNvCxnSpPr>
          <p:nvPr/>
        </p:nvCxnSpPr>
        <p:spPr>
          <a:xfrm>
            <a:off x="1085844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B47AFA88-D803-5F44-A81B-782331C489B7}"/>
              </a:ext>
            </a:extLst>
          </p:cNvPr>
          <p:cNvCxnSpPr>
            <a:cxnSpLocks/>
          </p:cNvCxnSpPr>
          <p:nvPr/>
        </p:nvCxnSpPr>
        <p:spPr>
          <a:xfrm>
            <a:off x="10968912" y="473370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4D460709-309F-6BC1-9DAC-1E33A37048E8}"/>
              </a:ext>
            </a:extLst>
          </p:cNvPr>
          <p:cNvCxnSpPr>
            <a:cxnSpLocks/>
          </p:cNvCxnSpPr>
          <p:nvPr/>
        </p:nvCxnSpPr>
        <p:spPr>
          <a:xfrm>
            <a:off x="11079384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2F471B6D-71B6-6E93-AB80-9EE366724BEE}"/>
              </a:ext>
            </a:extLst>
          </p:cNvPr>
          <p:cNvCxnSpPr>
            <a:cxnSpLocks/>
          </p:cNvCxnSpPr>
          <p:nvPr/>
        </p:nvCxnSpPr>
        <p:spPr>
          <a:xfrm>
            <a:off x="11300328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4549C2E6-910A-76C7-A219-28D7D5F1E720}"/>
              </a:ext>
            </a:extLst>
          </p:cNvPr>
          <p:cNvCxnSpPr>
            <a:cxnSpLocks/>
          </p:cNvCxnSpPr>
          <p:nvPr/>
        </p:nvCxnSpPr>
        <p:spPr>
          <a:xfrm>
            <a:off x="11410800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8267719E-7466-0612-3670-D533656A18EE}"/>
              </a:ext>
            </a:extLst>
          </p:cNvPr>
          <p:cNvCxnSpPr>
            <a:cxnSpLocks/>
          </p:cNvCxnSpPr>
          <p:nvPr/>
        </p:nvCxnSpPr>
        <p:spPr>
          <a:xfrm>
            <a:off x="11189856" y="473370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8B865C18-661D-BB28-73D7-59366EC6923D}"/>
              </a:ext>
            </a:extLst>
          </p:cNvPr>
          <p:cNvSpPr/>
          <p:nvPr/>
        </p:nvSpPr>
        <p:spPr>
          <a:xfrm>
            <a:off x="4461851" y="60234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221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2F213CE3-D5D0-03B1-D761-1C6FC0639BEC}"/>
              </a:ext>
            </a:extLst>
          </p:cNvPr>
          <p:cNvSpPr/>
          <p:nvPr/>
        </p:nvSpPr>
        <p:spPr>
          <a:xfrm>
            <a:off x="2868799" y="631688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675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B434FAA-C2BD-8A48-A5DA-67A9D606E75E}"/>
              </a:ext>
            </a:extLst>
          </p:cNvPr>
          <p:cNvSpPr/>
          <p:nvPr/>
        </p:nvSpPr>
        <p:spPr>
          <a:xfrm>
            <a:off x="538242" y="2124294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600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49AF485-EBC7-B85E-C3DC-478FBC4C983A}"/>
              </a:ext>
            </a:extLst>
          </p:cNvPr>
          <p:cNvSpPr/>
          <p:nvPr/>
        </p:nvSpPr>
        <p:spPr>
          <a:xfrm>
            <a:off x="1671703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70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10D89AA-24A5-E0CD-5E73-F19AB1511705}"/>
              </a:ext>
            </a:extLst>
          </p:cNvPr>
          <p:cNvSpPr/>
          <p:nvPr/>
        </p:nvSpPr>
        <p:spPr>
          <a:xfrm>
            <a:off x="2783146" y="2120666"/>
            <a:ext cx="1121226" cy="1121226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56BAE68-054F-B433-1330-2165BF5706DB}"/>
              </a:ext>
            </a:extLst>
          </p:cNvPr>
          <p:cNvCxnSpPr>
            <a:cxnSpLocks/>
          </p:cNvCxnSpPr>
          <p:nvPr/>
        </p:nvCxnSpPr>
        <p:spPr>
          <a:xfrm flipV="1">
            <a:off x="1067567" y="1527753"/>
            <a:ext cx="735524" cy="590167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74EAA4F-82A1-D283-7265-44E17B7C0089}"/>
              </a:ext>
            </a:extLst>
          </p:cNvPr>
          <p:cNvCxnSpPr>
            <a:cxnSpLocks/>
          </p:cNvCxnSpPr>
          <p:nvPr/>
        </p:nvCxnSpPr>
        <p:spPr>
          <a:xfrm flipH="1" flipV="1">
            <a:off x="2223078" y="1709215"/>
            <a:ext cx="1524" cy="41145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78F6C1D-EEFA-111A-26AF-4C9E3F7A7121}"/>
              </a:ext>
            </a:extLst>
          </p:cNvPr>
          <p:cNvCxnSpPr>
            <a:cxnSpLocks/>
          </p:cNvCxnSpPr>
          <p:nvPr/>
        </p:nvCxnSpPr>
        <p:spPr>
          <a:xfrm flipH="1" flipV="1">
            <a:off x="2631347" y="1532152"/>
            <a:ext cx="713389" cy="575651"/>
          </a:xfrm>
          <a:prstGeom prst="line">
            <a:avLst/>
          </a:prstGeom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B95E83F9-9347-E89C-30B8-E62DF608BFBB}"/>
              </a:ext>
            </a:extLst>
          </p:cNvPr>
          <p:cNvSpPr/>
          <p:nvPr/>
        </p:nvSpPr>
        <p:spPr>
          <a:xfrm>
            <a:off x="4651895" y="2163198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C293C2C9-6A6E-DAEB-012E-51420D7BD243}"/>
              </a:ext>
            </a:extLst>
          </p:cNvPr>
          <p:cNvSpPr/>
          <p:nvPr/>
        </p:nvSpPr>
        <p:spPr>
          <a:xfrm>
            <a:off x="5764868" y="2166429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C9C988C5-5D69-A325-EA9F-D0A51934A6BD}"/>
              </a:ext>
            </a:extLst>
          </p:cNvPr>
          <p:cNvSpPr/>
          <p:nvPr/>
        </p:nvSpPr>
        <p:spPr>
          <a:xfrm>
            <a:off x="6902796" y="2166430"/>
            <a:ext cx="1121226" cy="1121226"/>
          </a:xfrm>
          <a:prstGeom prst="ellips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F2C4DAA-ABA1-8EE0-B89E-77C602EB40ED}"/>
              </a:ext>
            </a:extLst>
          </p:cNvPr>
          <p:cNvCxnSpPr>
            <a:cxnSpLocks/>
          </p:cNvCxnSpPr>
          <p:nvPr/>
        </p:nvCxnSpPr>
        <p:spPr>
          <a:xfrm flipV="1">
            <a:off x="5179171" y="1534189"/>
            <a:ext cx="648716" cy="632637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4922382-DA72-120B-07BF-49C572F59FDE}"/>
              </a:ext>
            </a:extLst>
          </p:cNvPr>
          <p:cNvCxnSpPr>
            <a:cxnSpLocks/>
          </p:cNvCxnSpPr>
          <p:nvPr/>
        </p:nvCxnSpPr>
        <p:spPr>
          <a:xfrm flipV="1">
            <a:off x="6312632" y="1759946"/>
            <a:ext cx="0" cy="392364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4341364E-E890-2D65-AFAB-E708E9D77A4B}"/>
              </a:ext>
            </a:extLst>
          </p:cNvPr>
          <p:cNvCxnSpPr>
            <a:cxnSpLocks/>
          </p:cNvCxnSpPr>
          <p:nvPr/>
        </p:nvCxnSpPr>
        <p:spPr>
          <a:xfrm flipH="1" flipV="1">
            <a:off x="6711663" y="1534189"/>
            <a:ext cx="709247" cy="618121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8C3359A1-71E9-7D74-27AD-AFCAEC437766}"/>
              </a:ext>
            </a:extLst>
          </p:cNvPr>
          <p:cNvSpPr txBox="1"/>
          <p:nvPr/>
        </p:nvSpPr>
        <p:spPr>
          <a:xfrm>
            <a:off x="3974677" y="783771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0B86A33-1485-4C83-5B6D-7F4D11409896}"/>
              </a:ext>
            </a:extLst>
          </p:cNvPr>
          <p:cNvSpPr txBox="1"/>
          <p:nvPr/>
        </p:nvSpPr>
        <p:spPr>
          <a:xfrm>
            <a:off x="2750163" y="3456608"/>
            <a:ext cx="11705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800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EB8B2B0-7A4E-9FB3-EEDC-188DFDBB5C71}"/>
              </a:ext>
            </a:extLst>
          </p:cNvPr>
          <p:cNvSpPr txBox="1"/>
          <p:nvPr/>
        </p:nvSpPr>
        <p:spPr>
          <a:xfrm>
            <a:off x="3923900" y="3490837"/>
            <a:ext cx="129554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+ 90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199C644-DD7E-C461-0CFD-D3B731405A79}"/>
              </a:ext>
            </a:extLst>
          </p:cNvPr>
          <p:cNvSpPr txBox="1"/>
          <p:nvPr/>
        </p:nvSpPr>
        <p:spPr>
          <a:xfrm>
            <a:off x="5284737" y="3476593"/>
            <a:ext cx="9669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+ 6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2961E4C-7307-B5C0-7AA1-60FA36EFBB3E}"/>
              </a:ext>
            </a:extLst>
          </p:cNvPr>
          <p:cNvSpPr txBox="1"/>
          <p:nvPr/>
        </p:nvSpPr>
        <p:spPr>
          <a:xfrm>
            <a:off x="6460975" y="3470987"/>
            <a:ext cx="16241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= 896</a:t>
            </a:r>
          </a:p>
        </p:txBody>
      </p:sp>
    </p:spTree>
    <p:extLst>
      <p:ext uri="{BB962C8B-B14F-4D97-AF65-F5344CB8AC3E}">
        <p14:creationId xmlns:p14="http://schemas.microsoft.com/office/powerpoint/2010/main" val="11261196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59259E-6 L -0.10169 -2.59259E-6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91" y="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44444E-6 L 0.10091 -4.44444E-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2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3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" dur="2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8" grpId="0" animBg="1"/>
      <p:bldP spid="10" grpId="0" animBg="1"/>
      <p:bldP spid="10" grpId="1" animBg="1"/>
      <p:bldP spid="11" grpId="0" animBg="1"/>
      <p:bldP spid="11" grpId="1" animBg="1"/>
      <p:bldP spid="15" grpId="0" animBg="1"/>
      <p:bldP spid="15" grpId="1" animBg="1"/>
      <p:bldP spid="30" grpId="0" animBg="1"/>
      <p:bldP spid="30" grpId="1" animBg="1"/>
      <p:bldP spid="32" grpId="0" animBg="1"/>
      <p:bldP spid="32" grpId="1" animBg="1"/>
      <p:bldP spid="33" grpId="0" animBg="1"/>
      <p:bldP spid="33" grpId="1" animBg="1"/>
      <p:bldP spid="6" grpId="0"/>
      <p:bldP spid="14" grpId="0"/>
      <p:bldP spid="16" grpId="0"/>
      <p:bldP spid="19" grpId="0"/>
      <p:bldP spid="20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FE60AB-DEDB-20ED-D55B-608E41950E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F01E578B-6FB6-190A-C166-6AD5DDB14A3A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E291C227-F7C2-7CF9-B281-67E52F902E2B}"/>
              </a:ext>
            </a:extLst>
          </p:cNvPr>
          <p:cNvSpPr txBox="1"/>
          <p:nvPr/>
        </p:nvSpPr>
        <p:spPr>
          <a:xfrm>
            <a:off x="9334550" y="1362177"/>
            <a:ext cx="18599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8097DAFE-47B6-F57B-B5D0-B959A4670EB0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713E73C6-C574-9A42-F596-5A733CB1E549}"/>
              </a:ext>
            </a:extLst>
          </p:cNvPr>
          <p:cNvSpPr txBox="1"/>
          <p:nvPr/>
        </p:nvSpPr>
        <p:spPr>
          <a:xfrm>
            <a:off x="671978" y="2130397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132 + 123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75951B5-BD1D-3470-1B40-FF9BE4FAFAA0}"/>
              </a:ext>
            </a:extLst>
          </p:cNvPr>
          <p:cNvSpPr/>
          <p:nvPr/>
        </p:nvSpPr>
        <p:spPr>
          <a:xfrm>
            <a:off x="3396343" y="2120202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EF038A1-BBE9-D4BB-D77C-892B52553785}"/>
              </a:ext>
            </a:extLst>
          </p:cNvPr>
          <p:cNvSpPr txBox="1"/>
          <p:nvPr/>
        </p:nvSpPr>
        <p:spPr>
          <a:xfrm>
            <a:off x="671978" y="3075057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132 + 132 =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AF37F88-7729-0F26-F9E4-07793C326F48}"/>
              </a:ext>
            </a:extLst>
          </p:cNvPr>
          <p:cNvSpPr/>
          <p:nvPr/>
        </p:nvSpPr>
        <p:spPr>
          <a:xfrm>
            <a:off x="3396343" y="3064862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B0664E1-CC31-E96E-B0C5-1EFBBCC6D969}"/>
              </a:ext>
            </a:extLst>
          </p:cNvPr>
          <p:cNvSpPr txBox="1"/>
          <p:nvPr/>
        </p:nvSpPr>
        <p:spPr>
          <a:xfrm>
            <a:off x="671978" y="4010935"/>
            <a:ext cx="23118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132 + 142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3C81E4-CBB3-606E-C643-008191B027D1}"/>
              </a:ext>
            </a:extLst>
          </p:cNvPr>
          <p:cNvSpPr/>
          <p:nvPr/>
        </p:nvSpPr>
        <p:spPr>
          <a:xfrm>
            <a:off x="3396343" y="400074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ECEDD33-659A-2F75-85AF-072A48A30F5D}"/>
              </a:ext>
            </a:extLst>
          </p:cNvPr>
          <p:cNvSpPr txBox="1"/>
          <p:nvPr/>
        </p:nvSpPr>
        <p:spPr>
          <a:xfrm>
            <a:off x="5317661" y="2031588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312 + 213 =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49452DE-32DF-4452-3792-96284AD962A7}"/>
              </a:ext>
            </a:extLst>
          </p:cNvPr>
          <p:cNvSpPr/>
          <p:nvPr/>
        </p:nvSpPr>
        <p:spPr>
          <a:xfrm>
            <a:off x="8042026" y="202139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2602A67-9756-1DC4-AF71-81F7D5C4A0B5}"/>
              </a:ext>
            </a:extLst>
          </p:cNvPr>
          <p:cNvSpPr txBox="1"/>
          <p:nvPr/>
        </p:nvSpPr>
        <p:spPr>
          <a:xfrm>
            <a:off x="5317661" y="2976248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312 + 223 =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5CA2E11-B30F-DCE1-86A5-67FE0CBE60CA}"/>
              </a:ext>
            </a:extLst>
          </p:cNvPr>
          <p:cNvSpPr/>
          <p:nvPr/>
        </p:nvSpPr>
        <p:spPr>
          <a:xfrm>
            <a:off x="8042026" y="296605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27EB026-6A25-ADDD-D391-11CEC72895F8}"/>
              </a:ext>
            </a:extLst>
          </p:cNvPr>
          <p:cNvSpPr txBox="1"/>
          <p:nvPr/>
        </p:nvSpPr>
        <p:spPr>
          <a:xfrm>
            <a:off x="6223796" y="3979006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412 + 233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85A986E4-469E-F282-FE12-706D003F1297}"/>
              </a:ext>
            </a:extLst>
          </p:cNvPr>
          <p:cNvSpPr/>
          <p:nvPr/>
        </p:nvSpPr>
        <p:spPr>
          <a:xfrm>
            <a:off x="5439502" y="3981257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597300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4EB705B7-4584-D9BB-F078-66210ED97AC2}"/>
              </a:ext>
            </a:extLst>
          </p:cNvPr>
          <p:cNvSpPr/>
          <p:nvPr/>
        </p:nvSpPr>
        <p:spPr>
          <a:xfrm>
            <a:off x="3894080" y="5628930"/>
            <a:ext cx="1986560" cy="937486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3898451-E12F-21D1-9C17-B8D6EE4F836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CED6AA6-31F6-FB7B-BAFB-DBB9CF5BF792}"/>
              </a:ext>
            </a:extLst>
          </p:cNvPr>
          <p:cNvSpPr txBox="1"/>
          <p:nvPr/>
        </p:nvSpPr>
        <p:spPr>
          <a:xfrm>
            <a:off x="9201590" y="1383582"/>
            <a:ext cx="194700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water</a:t>
            </a:r>
          </a:p>
          <a:p>
            <a:pPr algn="r"/>
            <a:r>
              <a:rPr lang="en-GB" b="1" i="1" dirty="0"/>
              <a:t>altogether?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BB39B2C-1309-A61B-A38F-91249319FF08}"/>
              </a:ext>
            </a:extLst>
          </p:cNvPr>
          <p:cNvGrpSpPr/>
          <p:nvPr/>
        </p:nvGrpSpPr>
        <p:grpSpPr>
          <a:xfrm>
            <a:off x="3852113" y="1491657"/>
            <a:ext cx="1986560" cy="5074759"/>
            <a:chOff x="2239824" y="393700"/>
            <a:chExt cx="2628900" cy="637643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DBAE42A-FDE1-665C-9FC6-B44AFB4105B5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7CAFCA5F-2752-50BA-132F-B78940CBD8E3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2478B7E-980C-993E-4C17-A3C551FE2B17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: Top Corners Rounded 17">
              <a:extLst>
                <a:ext uri="{FF2B5EF4-FFF2-40B4-BE49-F238E27FC236}">
                  <a16:creationId xmlns:a16="http://schemas.microsoft.com/office/drawing/2014/main" id="{4ADC100F-BFAF-5AEC-A5D4-C00D670DF1B2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1029B1B3-2E8B-F071-862B-4E079D2234ED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630DFBF6-E416-9D6D-CE17-6014B54F41E1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9F06FBFC-B4C6-6F3F-4E27-2847C6707B4E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2061F890-8633-67F6-1408-65F38A44BAF3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5CBE01BB-C693-D69D-142A-CE4A88F46E9C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23FFBAE0-D43C-3701-E538-6865AFA8CC37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1647A86C-D07A-3304-2D46-A7A41D905D2E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C32A7B75-6BDA-7820-F98E-99D3E60FA7BD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BFE3A327-1580-7195-A996-73F171675CB5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1ACEB9AA-9EA3-ACA6-0E5A-7C82469A1250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92490347-F7AD-A72B-0435-A844D7CDDB25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8ADAE8F4-D8E5-CDF6-41C9-DE98D4BA0468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CEBAFC37-9A7D-AC40-8728-A7C6C53D491D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Rectangle: Top Corners Rounded 34">
              <a:extLst>
                <a:ext uri="{FF2B5EF4-FFF2-40B4-BE49-F238E27FC236}">
                  <a16:creationId xmlns:a16="http://schemas.microsoft.com/office/drawing/2014/main" id="{D9ABFBCB-1BFC-CE1A-8016-32147AE281DC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pic>
        <p:nvPicPr>
          <p:cNvPr id="3" name="Picture 2" descr="A water bottle with a lid&#10;&#10;Description automatically generated">
            <a:extLst>
              <a:ext uri="{FF2B5EF4-FFF2-40B4-BE49-F238E27FC236}">
                <a16:creationId xmlns:a16="http://schemas.microsoft.com/office/drawing/2014/main" id="{9D2AB1EC-47D8-9F57-A52A-0FF3EC98866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08" t="20175" r="80520" b="11482"/>
          <a:stretch/>
        </p:blipFill>
        <p:spPr>
          <a:xfrm>
            <a:off x="1714338" y="2968939"/>
            <a:ext cx="407468" cy="399301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77F4994-624F-9643-B066-7714FCEEC28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2325" b="5091"/>
          <a:stretch/>
        </p:blipFill>
        <p:spPr>
          <a:xfrm>
            <a:off x="886335" y="2327948"/>
            <a:ext cx="1240129" cy="1281982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AD0C5F3-DDCD-F36F-E7C3-0D7BAB0764B7}"/>
              </a:ext>
            </a:extLst>
          </p:cNvPr>
          <p:cNvSpPr/>
          <p:nvPr/>
        </p:nvSpPr>
        <p:spPr>
          <a:xfrm>
            <a:off x="-25175" y="3116987"/>
            <a:ext cx="911510" cy="35333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302B03C-D030-41FE-C363-9268520F5C13}"/>
              </a:ext>
            </a:extLst>
          </p:cNvPr>
          <p:cNvSpPr txBox="1"/>
          <p:nvPr/>
        </p:nvSpPr>
        <p:spPr>
          <a:xfrm>
            <a:off x="2785373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CDA6FBB-D10D-8926-A910-4410930CC22A}"/>
              </a:ext>
            </a:extLst>
          </p:cNvPr>
          <p:cNvSpPr txBox="1"/>
          <p:nvPr/>
        </p:nvSpPr>
        <p:spPr>
          <a:xfrm>
            <a:off x="2648451" y="6032445"/>
            <a:ext cx="6552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3D73B38-F1E2-0BD7-9F79-1796E8A94AEC}"/>
              </a:ext>
            </a:extLst>
          </p:cNvPr>
          <p:cNvCxnSpPr>
            <a:cxnSpLocks/>
          </p:cNvCxnSpPr>
          <p:nvPr/>
        </p:nvCxnSpPr>
        <p:spPr>
          <a:xfrm>
            <a:off x="3463008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6629C01-E164-F67E-0A67-12B53992F047}"/>
              </a:ext>
            </a:extLst>
          </p:cNvPr>
          <p:cNvCxnSpPr>
            <a:cxnSpLocks/>
          </p:cNvCxnSpPr>
          <p:nvPr/>
        </p:nvCxnSpPr>
        <p:spPr>
          <a:xfrm flipH="1">
            <a:off x="3239850" y="459063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51B7051-A5CC-21DA-1E3D-CE7C3F9184FD}"/>
              </a:ext>
            </a:extLst>
          </p:cNvPr>
          <p:cNvCxnSpPr>
            <a:cxnSpLocks/>
          </p:cNvCxnSpPr>
          <p:nvPr/>
        </p:nvCxnSpPr>
        <p:spPr>
          <a:xfrm flipH="1">
            <a:off x="3242027" y="3779787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55CE207-E92C-BD5E-BCAE-0A22F7C66BB7}"/>
              </a:ext>
            </a:extLst>
          </p:cNvPr>
          <p:cNvCxnSpPr>
            <a:cxnSpLocks/>
          </p:cNvCxnSpPr>
          <p:nvPr/>
        </p:nvCxnSpPr>
        <p:spPr>
          <a:xfrm flipH="1">
            <a:off x="3244204" y="2968939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2FCD799A-6D76-3460-BB06-9F51F7B8E560}"/>
              </a:ext>
            </a:extLst>
          </p:cNvPr>
          <p:cNvCxnSpPr>
            <a:cxnSpLocks/>
          </p:cNvCxnSpPr>
          <p:nvPr/>
        </p:nvCxnSpPr>
        <p:spPr>
          <a:xfrm flipH="1">
            <a:off x="3250735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5457EEA-1DDE-37DD-0BB5-96A5E03C67A6}"/>
              </a:ext>
            </a:extLst>
          </p:cNvPr>
          <p:cNvCxnSpPr>
            <a:cxnSpLocks/>
          </p:cNvCxnSpPr>
          <p:nvPr/>
        </p:nvCxnSpPr>
        <p:spPr>
          <a:xfrm flipH="1">
            <a:off x="3252912" y="3374363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4086E43-3774-C98A-CE7F-1BD1311F3834}"/>
              </a:ext>
            </a:extLst>
          </p:cNvPr>
          <p:cNvCxnSpPr>
            <a:cxnSpLocks/>
          </p:cNvCxnSpPr>
          <p:nvPr/>
        </p:nvCxnSpPr>
        <p:spPr>
          <a:xfrm flipH="1">
            <a:off x="3255089" y="4996059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7EA9E4FE-B903-AA2B-AB75-F9C7E8065680}"/>
              </a:ext>
            </a:extLst>
          </p:cNvPr>
          <p:cNvCxnSpPr>
            <a:cxnSpLocks/>
          </p:cNvCxnSpPr>
          <p:nvPr/>
        </p:nvCxnSpPr>
        <p:spPr>
          <a:xfrm flipH="1">
            <a:off x="3257266" y="5806907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5C188412-078F-6FC0-ABBE-D10627B13D52}"/>
              </a:ext>
            </a:extLst>
          </p:cNvPr>
          <p:cNvCxnSpPr>
            <a:cxnSpLocks/>
          </p:cNvCxnSpPr>
          <p:nvPr/>
        </p:nvCxnSpPr>
        <p:spPr>
          <a:xfrm flipH="1">
            <a:off x="3259443" y="6212331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5E62B45C-C208-5F6F-D6F9-6FECB3E7E68D}"/>
              </a:ext>
            </a:extLst>
          </p:cNvPr>
          <p:cNvSpPr txBox="1"/>
          <p:nvPr/>
        </p:nvSpPr>
        <p:spPr>
          <a:xfrm>
            <a:off x="2666863" y="5628930"/>
            <a:ext cx="6368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8E568D4-3E5A-E74B-C39C-E7B33BC15422}"/>
              </a:ext>
            </a:extLst>
          </p:cNvPr>
          <p:cNvCxnSpPr>
            <a:cxnSpLocks/>
          </p:cNvCxnSpPr>
          <p:nvPr/>
        </p:nvCxnSpPr>
        <p:spPr>
          <a:xfrm flipH="1">
            <a:off x="3248558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BEEB31C9-55CF-559F-3D84-A96739ADB979}"/>
              </a:ext>
            </a:extLst>
          </p:cNvPr>
          <p:cNvSpPr txBox="1"/>
          <p:nvPr/>
        </p:nvSpPr>
        <p:spPr>
          <a:xfrm>
            <a:off x="2632122" y="5218383"/>
            <a:ext cx="6715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BB568D7-853D-1733-8964-194394A5FCF6}"/>
              </a:ext>
            </a:extLst>
          </p:cNvPr>
          <p:cNvSpPr txBox="1"/>
          <p:nvPr/>
        </p:nvSpPr>
        <p:spPr>
          <a:xfrm>
            <a:off x="2632122" y="4800237"/>
            <a:ext cx="6715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C56DD28-CF97-8CD9-778D-9AF7897C2298}"/>
              </a:ext>
            </a:extLst>
          </p:cNvPr>
          <p:cNvSpPr txBox="1"/>
          <p:nvPr/>
        </p:nvSpPr>
        <p:spPr>
          <a:xfrm>
            <a:off x="2632122" y="4405418"/>
            <a:ext cx="6715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47D2534-FB27-21DD-2437-FB1036DA1356}"/>
              </a:ext>
            </a:extLst>
          </p:cNvPr>
          <p:cNvSpPr txBox="1"/>
          <p:nvPr/>
        </p:nvSpPr>
        <p:spPr>
          <a:xfrm>
            <a:off x="2648451" y="3993743"/>
            <a:ext cx="6552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1A5C94C-513D-18AB-A260-887307441FFC}"/>
              </a:ext>
            </a:extLst>
          </p:cNvPr>
          <p:cNvSpPr txBox="1"/>
          <p:nvPr/>
        </p:nvSpPr>
        <p:spPr>
          <a:xfrm>
            <a:off x="2688634" y="3582068"/>
            <a:ext cx="615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FA3DE7C-AA80-3F58-4E42-DED0A2C5580C}"/>
              </a:ext>
            </a:extLst>
          </p:cNvPr>
          <p:cNvSpPr txBox="1"/>
          <p:nvPr/>
        </p:nvSpPr>
        <p:spPr>
          <a:xfrm>
            <a:off x="2688634" y="3160524"/>
            <a:ext cx="615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179C0DF-9373-A85F-5B60-AB9BC1E97FE4}"/>
              </a:ext>
            </a:extLst>
          </p:cNvPr>
          <p:cNvSpPr txBox="1"/>
          <p:nvPr/>
        </p:nvSpPr>
        <p:spPr>
          <a:xfrm>
            <a:off x="2688634" y="2760698"/>
            <a:ext cx="615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9ECF9F9-21D7-F34A-A78E-DE9D1E9900F2}"/>
              </a:ext>
            </a:extLst>
          </p:cNvPr>
          <p:cNvSpPr txBox="1"/>
          <p:nvPr/>
        </p:nvSpPr>
        <p:spPr>
          <a:xfrm>
            <a:off x="2514922" y="2342877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51D3C66-E09D-FEC5-1664-FC1AF53F290C}"/>
              </a:ext>
            </a:extLst>
          </p:cNvPr>
          <p:cNvCxnSpPr>
            <a:cxnSpLocks/>
          </p:cNvCxnSpPr>
          <p:nvPr/>
        </p:nvCxnSpPr>
        <p:spPr>
          <a:xfrm flipH="1">
            <a:off x="3261622" y="5401483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4BA5FE72-F6EA-842E-F910-8B361274217B}"/>
              </a:ext>
            </a:extLst>
          </p:cNvPr>
          <p:cNvCxnSpPr>
            <a:cxnSpLocks/>
          </p:cNvCxnSpPr>
          <p:nvPr/>
        </p:nvCxnSpPr>
        <p:spPr>
          <a:xfrm flipH="1">
            <a:off x="3246381" y="4185211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Rectangle 58">
            <a:extLst>
              <a:ext uri="{FF2B5EF4-FFF2-40B4-BE49-F238E27FC236}">
                <a16:creationId xmlns:a16="http://schemas.microsoft.com/office/drawing/2014/main" id="{0454D154-F8AC-2A2A-24C5-3C6E9096A413}"/>
              </a:ext>
            </a:extLst>
          </p:cNvPr>
          <p:cNvSpPr/>
          <p:nvPr/>
        </p:nvSpPr>
        <p:spPr>
          <a:xfrm>
            <a:off x="7407854" y="4914903"/>
            <a:ext cx="1986560" cy="1664214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BF468777-F1E5-3229-55D1-1EB0578942D3}"/>
              </a:ext>
            </a:extLst>
          </p:cNvPr>
          <p:cNvSpPr txBox="1"/>
          <p:nvPr/>
        </p:nvSpPr>
        <p:spPr>
          <a:xfrm>
            <a:off x="6336760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EAE3BB6-1544-8A4D-D83B-D4594365E24E}"/>
              </a:ext>
            </a:extLst>
          </p:cNvPr>
          <p:cNvSpPr txBox="1"/>
          <p:nvPr/>
        </p:nvSpPr>
        <p:spPr>
          <a:xfrm>
            <a:off x="6183509" y="4405418"/>
            <a:ext cx="6715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758FF594-6EDC-6453-48D9-09CCA051FCE6}"/>
              </a:ext>
            </a:extLst>
          </p:cNvPr>
          <p:cNvSpPr txBox="1"/>
          <p:nvPr/>
        </p:nvSpPr>
        <p:spPr>
          <a:xfrm>
            <a:off x="6050947" y="2342877"/>
            <a:ext cx="8041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750A5D33-8BFE-FF59-6F03-5E7AB96E97F1}"/>
              </a:ext>
            </a:extLst>
          </p:cNvPr>
          <p:cNvGrpSpPr/>
          <p:nvPr/>
        </p:nvGrpSpPr>
        <p:grpSpPr>
          <a:xfrm>
            <a:off x="6791237" y="1491657"/>
            <a:ext cx="2961195" cy="5137509"/>
            <a:chOff x="6791237" y="1491657"/>
            <a:chExt cx="2961195" cy="5137509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57982ED9-BDF8-4302-8ECF-93A3EFF9C2BA}"/>
                </a:ext>
              </a:extLst>
            </p:cNvPr>
            <p:cNvGrpSpPr/>
            <p:nvPr/>
          </p:nvGrpSpPr>
          <p:grpSpPr>
            <a:xfrm>
              <a:off x="7403500" y="1491657"/>
              <a:ext cx="1986560" cy="5074759"/>
              <a:chOff x="2239824" y="393700"/>
              <a:chExt cx="2628900" cy="6376432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A7C6432-CB72-B4E6-F0B4-135319B3FEFA}"/>
                  </a:ext>
                </a:extLst>
              </p:cNvPr>
              <p:cNvSpPr/>
              <p:nvPr/>
            </p:nvSpPr>
            <p:spPr>
              <a:xfrm>
                <a:off x="2239824" y="1752914"/>
                <a:ext cx="2628900" cy="5017218"/>
              </a:xfrm>
              <a:custGeom>
                <a:avLst/>
                <a:gdLst>
                  <a:gd name="connsiteX0" fmla="*/ 641346 w 2628900"/>
                  <a:gd name="connsiteY0" fmla="*/ 0 h 5017218"/>
                  <a:gd name="connsiteX1" fmla="*/ 1987554 w 2628900"/>
                  <a:gd name="connsiteY1" fmla="*/ 0 h 5017218"/>
                  <a:gd name="connsiteX2" fmla="*/ 2628900 w 2628900"/>
                  <a:gd name="connsiteY2" fmla="*/ 641346 h 5017218"/>
                  <a:gd name="connsiteX3" fmla="*/ 2628900 w 2628900"/>
                  <a:gd name="connsiteY3" fmla="*/ 1556468 h 5017218"/>
                  <a:gd name="connsiteX4" fmla="*/ 2557878 w 2628900"/>
                  <a:gd name="connsiteY4" fmla="*/ 1556468 h 5017218"/>
                  <a:gd name="connsiteX5" fmla="*/ 2234028 w 2628900"/>
                  <a:gd name="connsiteY5" fmla="*/ 1880318 h 5017218"/>
                  <a:gd name="connsiteX6" fmla="*/ 2557878 w 2628900"/>
                  <a:gd name="connsiteY6" fmla="*/ 2204168 h 5017218"/>
                  <a:gd name="connsiteX7" fmla="*/ 2628900 w 2628900"/>
                  <a:gd name="connsiteY7" fmla="*/ 2204168 h 5017218"/>
                  <a:gd name="connsiteX8" fmla="*/ 2628900 w 2628900"/>
                  <a:gd name="connsiteY8" fmla="*/ 5017218 h 5017218"/>
                  <a:gd name="connsiteX9" fmla="*/ 0 w 2628900"/>
                  <a:gd name="connsiteY9" fmla="*/ 5017218 h 5017218"/>
                  <a:gd name="connsiteX10" fmla="*/ 0 w 2628900"/>
                  <a:gd name="connsiteY10" fmla="*/ 2204168 h 5017218"/>
                  <a:gd name="connsiteX11" fmla="*/ 36374 w 2628900"/>
                  <a:gd name="connsiteY11" fmla="*/ 2204168 h 5017218"/>
                  <a:gd name="connsiteX12" fmla="*/ 360224 w 2628900"/>
                  <a:gd name="connsiteY12" fmla="*/ 1880318 h 5017218"/>
                  <a:gd name="connsiteX13" fmla="*/ 36374 w 2628900"/>
                  <a:gd name="connsiteY13" fmla="*/ 1556468 h 5017218"/>
                  <a:gd name="connsiteX14" fmla="*/ 0 w 2628900"/>
                  <a:gd name="connsiteY14" fmla="*/ 1556468 h 5017218"/>
                  <a:gd name="connsiteX15" fmla="*/ 0 w 2628900"/>
                  <a:gd name="connsiteY15" fmla="*/ 641346 h 5017218"/>
                  <a:gd name="connsiteX16" fmla="*/ 641346 w 2628900"/>
                  <a:gd name="connsiteY16" fmla="*/ 0 h 501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28900" h="5017218">
                    <a:moveTo>
                      <a:pt x="641346" y="0"/>
                    </a:moveTo>
                    <a:lnTo>
                      <a:pt x="1987554" y="0"/>
                    </a:lnTo>
                    <a:cubicBezTo>
                      <a:pt x="2341760" y="0"/>
                      <a:pt x="2628900" y="287140"/>
                      <a:pt x="2628900" y="641346"/>
                    </a:cubicBezTo>
                    <a:lnTo>
                      <a:pt x="2628900" y="1556468"/>
                    </a:lnTo>
                    <a:lnTo>
                      <a:pt x="2557878" y="1556468"/>
                    </a:lnTo>
                    <a:cubicBezTo>
                      <a:pt x="2379021" y="1556468"/>
                      <a:pt x="2234028" y="1701461"/>
                      <a:pt x="2234028" y="1880318"/>
                    </a:cubicBezTo>
                    <a:cubicBezTo>
                      <a:pt x="2234028" y="2059175"/>
                      <a:pt x="2379021" y="2204168"/>
                      <a:pt x="2557878" y="2204168"/>
                    </a:cubicBezTo>
                    <a:lnTo>
                      <a:pt x="2628900" y="2204168"/>
                    </a:lnTo>
                    <a:lnTo>
                      <a:pt x="2628900" y="5017218"/>
                    </a:lnTo>
                    <a:lnTo>
                      <a:pt x="0" y="5017218"/>
                    </a:lnTo>
                    <a:lnTo>
                      <a:pt x="0" y="2204168"/>
                    </a:lnTo>
                    <a:lnTo>
                      <a:pt x="36374" y="2204168"/>
                    </a:lnTo>
                    <a:cubicBezTo>
                      <a:pt x="215231" y="2204168"/>
                      <a:pt x="360224" y="2059175"/>
                      <a:pt x="360224" y="1880318"/>
                    </a:cubicBezTo>
                    <a:cubicBezTo>
                      <a:pt x="360224" y="1701461"/>
                      <a:pt x="215231" y="1556468"/>
                      <a:pt x="36374" y="1556468"/>
                    </a:cubicBezTo>
                    <a:lnTo>
                      <a:pt x="0" y="1556468"/>
                    </a:lnTo>
                    <a:lnTo>
                      <a:pt x="0" y="641346"/>
                    </a:lnTo>
                    <a:cubicBezTo>
                      <a:pt x="0" y="287140"/>
                      <a:pt x="287140" y="0"/>
                      <a:pt x="641346" y="0"/>
                    </a:cubicBezTo>
                    <a:close/>
                  </a:path>
                </a:pathLst>
              </a:custGeom>
              <a:noFill/>
              <a:ln w="5715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62" name="Rectangle: Rounded Corners 61">
                <a:extLst>
                  <a:ext uri="{FF2B5EF4-FFF2-40B4-BE49-F238E27FC236}">
                    <a16:creationId xmlns:a16="http://schemas.microsoft.com/office/drawing/2014/main" id="{C4CB9E84-6092-9738-CBFE-D42FF327BE40}"/>
                  </a:ext>
                </a:extLst>
              </p:cNvPr>
              <p:cNvSpPr/>
              <p:nvPr/>
            </p:nvSpPr>
            <p:spPr>
              <a:xfrm>
                <a:off x="2627174" y="2858532"/>
                <a:ext cx="1854200" cy="1397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3" name="Rectangle: Rounded Corners 62">
                <a:extLst>
                  <a:ext uri="{FF2B5EF4-FFF2-40B4-BE49-F238E27FC236}">
                    <a16:creationId xmlns:a16="http://schemas.microsoft.com/office/drawing/2014/main" id="{B007830E-0B19-07B9-C168-3F8F6857EFBA}"/>
                  </a:ext>
                </a:extLst>
              </p:cNvPr>
              <p:cNvSpPr/>
              <p:nvPr/>
            </p:nvSpPr>
            <p:spPr>
              <a:xfrm>
                <a:off x="2627174" y="3087132"/>
                <a:ext cx="1854200" cy="1397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4" name="Rectangle: Top Corners Rounded 63">
                <a:extLst>
                  <a:ext uri="{FF2B5EF4-FFF2-40B4-BE49-F238E27FC236}">
                    <a16:creationId xmlns:a16="http://schemas.microsoft.com/office/drawing/2014/main" id="{DC7C2E71-3AC5-07CA-2040-9C24DCA7F982}"/>
                  </a:ext>
                </a:extLst>
              </p:cNvPr>
              <p:cNvSpPr/>
              <p:nvPr/>
            </p:nvSpPr>
            <p:spPr>
              <a:xfrm>
                <a:off x="2627174" y="953532"/>
                <a:ext cx="1854200" cy="799382"/>
              </a:xfrm>
              <a:prstGeom prst="round2SameRect">
                <a:avLst>
                  <a:gd name="adj1" fmla="val 24893"/>
                  <a:gd name="adj2" fmla="val 9596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5" name="Rectangle: Rounded Corners 64">
                <a:extLst>
                  <a:ext uri="{FF2B5EF4-FFF2-40B4-BE49-F238E27FC236}">
                    <a16:creationId xmlns:a16="http://schemas.microsoft.com/office/drawing/2014/main" id="{263D682C-B4F0-3DD2-0EE9-9A67B50F9FDD}"/>
                  </a:ext>
                </a:extLst>
              </p:cNvPr>
              <p:cNvSpPr/>
              <p:nvPr/>
            </p:nvSpPr>
            <p:spPr>
              <a:xfrm>
                <a:off x="2677974" y="1261218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0A301748-B480-835F-2E82-5613C6BBEC0C}"/>
                  </a:ext>
                </a:extLst>
              </p:cNvPr>
              <p:cNvSpPr/>
              <p:nvPr/>
            </p:nvSpPr>
            <p:spPr>
              <a:xfrm>
                <a:off x="2837417" y="1261412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7" name="Rectangle: Rounded Corners 66">
                <a:extLst>
                  <a:ext uri="{FF2B5EF4-FFF2-40B4-BE49-F238E27FC236}">
                    <a16:creationId xmlns:a16="http://schemas.microsoft.com/office/drawing/2014/main" id="{AD29AF9B-16B8-4B67-20F7-C0603E9F7C7D}"/>
                  </a:ext>
                </a:extLst>
              </p:cNvPr>
              <p:cNvSpPr/>
              <p:nvPr/>
            </p:nvSpPr>
            <p:spPr>
              <a:xfrm>
                <a:off x="2984160" y="1260434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8" name="Rectangle: Rounded Corners 67">
                <a:extLst>
                  <a:ext uri="{FF2B5EF4-FFF2-40B4-BE49-F238E27FC236}">
                    <a16:creationId xmlns:a16="http://schemas.microsoft.com/office/drawing/2014/main" id="{FBC9FD78-15DE-046A-04BA-67914DC9384C}"/>
                  </a:ext>
                </a:extLst>
              </p:cNvPr>
              <p:cNvSpPr/>
              <p:nvPr/>
            </p:nvSpPr>
            <p:spPr>
              <a:xfrm>
                <a:off x="3130903" y="1260630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9" name="Rectangle: Rounded Corners 68">
                <a:extLst>
                  <a:ext uri="{FF2B5EF4-FFF2-40B4-BE49-F238E27FC236}">
                    <a16:creationId xmlns:a16="http://schemas.microsoft.com/office/drawing/2014/main" id="{767640C9-B33B-8147-4D0D-A819A091FD9D}"/>
                  </a:ext>
                </a:extLst>
              </p:cNvPr>
              <p:cNvSpPr/>
              <p:nvPr/>
            </p:nvSpPr>
            <p:spPr>
              <a:xfrm>
                <a:off x="3277646" y="1260826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0" name="Rectangle: Rounded Corners 69">
                <a:extLst>
                  <a:ext uri="{FF2B5EF4-FFF2-40B4-BE49-F238E27FC236}">
                    <a16:creationId xmlns:a16="http://schemas.microsoft.com/office/drawing/2014/main" id="{90EBB44F-A8E1-F8B9-395E-FBF9EEA55FF5}"/>
                  </a:ext>
                </a:extLst>
              </p:cNvPr>
              <p:cNvSpPr/>
              <p:nvPr/>
            </p:nvSpPr>
            <p:spPr>
              <a:xfrm>
                <a:off x="3424389" y="1261022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1" name="Rectangle: Rounded Corners 70">
                <a:extLst>
                  <a:ext uri="{FF2B5EF4-FFF2-40B4-BE49-F238E27FC236}">
                    <a16:creationId xmlns:a16="http://schemas.microsoft.com/office/drawing/2014/main" id="{80995055-954E-845E-4F14-367C416D2342}"/>
                  </a:ext>
                </a:extLst>
              </p:cNvPr>
              <p:cNvSpPr/>
              <p:nvPr/>
            </p:nvSpPr>
            <p:spPr>
              <a:xfrm>
                <a:off x="3571132" y="1259650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2" name="Rectangle: Rounded Corners 71">
                <a:extLst>
                  <a:ext uri="{FF2B5EF4-FFF2-40B4-BE49-F238E27FC236}">
                    <a16:creationId xmlns:a16="http://schemas.microsoft.com/office/drawing/2014/main" id="{55131245-4A64-3A8F-A074-8D1D77092C00}"/>
                  </a:ext>
                </a:extLst>
              </p:cNvPr>
              <p:cNvSpPr/>
              <p:nvPr/>
            </p:nvSpPr>
            <p:spPr>
              <a:xfrm>
                <a:off x="3717875" y="1259846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Rectangle: Rounded Corners 72">
                <a:extLst>
                  <a:ext uri="{FF2B5EF4-FFF2-40B4-BE49-F238E27FC236}">
                    <a16:creationId xmlns:a16="http://schemas.microsoft.com/office/drawing/2014/main" id="{968F2194-7A98-D92B-696F-5CDD1E4CC73F}"/>
                  </a:ext>
                </a:extLst>
              </p:cNvPr>
              <p:cNvSpPr/>
              <p:nvPr/>
            </p:nvSpPr>
            <p:spPr>
              <a:xfrm>
                <a:off x="3864618" y="1260042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4" name="Rectangle: Rounded Corners 73">
                <a:extLst>
                  <a:ext uri="{FF2B5EF4-FFF2-40B4-BE49-F238E27FC236}">
                    <a16:creationId xmlns:a16="http://schemas.microsoft.com/office/drawing/2014/main" id="{EDEF4F93-3B89-C636-74CC-C1855019C74F}"/>
                  </a:ext>
                </a:extLst>
              </p:cNvPr>
              <p:cNvSpPr/>
              <p:nvPr/>
            </p:nvSpPr>
            <p:spPr>
              <a:xfrm>
                <a:off x="4011361" y="1260238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5" name="Rectangle: Rounded Corners 74">
                <a:extLst>
                  <a:ext uri="{FF2B5EF4-FFF2-40B4-BE49-F238E27FC236}">
                    <a16:creationId xmlns:a16="http://schemas.microsoft.com/office/drawing/2014/main" id="{0F684DE8-BDA6-BC8A-B6A8-E674F6D1DFCD}"/>
                  </a:ext>
                </a:extLst>
              </p:cNvPr>
              <p:cNvSpPr/>
              <p:nvPr/>
            </p:nvSpPr>
            <p:spPr>
              <a:xfrm>
                <a:off x="4158104" y="1259258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6" name="Rectangle: Rounded Corners 75">
                <a:extLst>
                  <a:ext uri="{FF2B5EF4-FFF2-40B4-BE49-F238E27FC236}">
                    <a16:creationId xmlns:a16="http://schemas.microsoft.com/office/drawing/2014/main" id="{1193252A-8F77-E77D-1A97-0C0CF5AFAD5A}"/>
                  </a:ext>
                </a:extLst>
              </p:cNvPr>
              <p:cNvSpPr/>
              <p:nvPr/>
            </p:nvSpPr>
            <p:spPr>
              <a:xfrm>
                <a:off x="4304852" y="1259454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Rectangle: Rounded Corners 76">
                <a:extLst>
                  <a:ext uri="{FF2B5EF4-FFF2-40B4-BE49-F238E27FC236}">
                    <a16:creationId xmlns:a16="http://schemas.microsoft.com/office/drawing/2014/main" id="{052D9769-DB20-7928-A03C-DA54C85E4112}"/>
                  </a:ext>
                </a:extLst>
              </p:cNvPr>
              <p:cNvSpPr/>
              <p:nvPr/>
            </p:nvSpPr>
            <p:spPr>
              <a:xfrm>
                <a:off x="3258153" y="804519"/>
                <a:ext cx="517326" cy="272899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Rectangle: Top Corners Rounded 77">
                <a:extLst>
                  <a:ext uri="{FF2B5EF4-FFF2-40B4-BE49-F238E27FC236}">
                    <a16:creationId xmlns:a16="http://schemas.microsoft.com/office/drawing/2014/main" id="{F5E38446-5D79-8F8A-DCBA-0BFD2C399676}"/>
                  </a:ext>
                </a:extLst>
              </p:cNvPr>
              <p:cNvSpPr/>
              <p:nvPr/>
            </p:nvSpPr>
            <p:spPr>
              <a:xfrm>
                <a:off x="3169013" y="393700"/>
                <a:ext cx="695605" cy="410819"/>
              </a:xfrm>
              <a:prstGeom prst="round2SameRect">
                <a:avLst>
                  <a:gd name="adj1" fmla="val 41863"/>
                  <a:gd name="adj2" fmla="val 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FCA5E4CF-5986-E964-79AA-272D3DEBB809}"/>
                </a:ext>
              </a:extLst>
            </p:cNvPr>
            <p:cNvSpPr/>
            <p:nvPr/>
          </p:nvSpPr>
          <p:spPr>
            <a:xfrm>
              <a:off x="9137021" y="3808559"/>
              <a:ext cx="615411" cy="54616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576B612-9819-937B-BE82-DB4E42699383}"/>
                </a:ext>
              </a:extLst>
            </p:cNvPr>
            <p:cNvSpPr/>
            <p:nvPr/>
          </p:nvSpPr>
          <p:spPr>
            <a:xfrm>
              <a:off x="7027545" y="3792228"/>
              <a:ext cx="615411" cy="54616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713584F6-223E-8500-C54E-9E3D9F10DA3E}"/>
                </a:ext>
              </a:extLst>
            </p:cNvPr>
            <p:cNvCxnSpPr>
              <a:cxnSpLocks/>
            </p:cNvCxnSpPr>
            <p:nvPr/>
          </p:nvCxnSpPr>
          <p:spPr>
            <a:xfrm>
              <a:off x="7014395" y="2563515"/>
              <a:ext cx="0" cy="4065651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D05263A3-417A-A350-7163-EDF8DD3FEF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91237" y="4590635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C23C9894-E618-F435-1E61-0F53918482C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93414" y="3779787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C851418A-9626-91AF-E7DE-97A6FAD775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95591" y="296893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416843F3-E4B2-EC69-4138-DD70EFD973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02122" y="2563515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41C455AE-1D34-AE48-1300-57B079A94C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04299" y="3374363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183707F9-3B80-7B5C-F325-DE29E30A0E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06476" y="499605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76CE4CED-1428-48B8-A159-CC5482DA67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08653" y="5806907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1441AA75-C8D9-8F67-EA8D-21C1FC7F30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10830" y="621233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7058EE43-4B01-016E-79D8-6157E34891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99945" y="6617756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CDBCD40F-9FA2-F2A9-C1FE-7EFCA4FC59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13009" y="5401483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B3B380F3-7DA8-A8D6-3315-86286877A2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97768" y="418521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E6C82F57-D33F-4AA9-1068-B4C3C39BAC9D}"/>
              </a:ext>
            </a:extLst>
          </p:cNvPr>
          <p:cNvSpPr txBox="1"/>
          <p:nvPr/>
        </p:nvSpPr>
        <p:spPr>
          <a:xfrm rot="16200000">
            <a:off x="2057021" y="4417778"/>
            <a:ext cx="1092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Millilitres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AEBA0BB-B40A-C304-85F2-0EECA7B954FE}"/>
              </a:ext>
            </a:extLst>
          </p:cNvPr>
          <p:cNvCxnSpPr/>
          <p:nvPr/>
        </p:nvCxnSpPr>
        <p:spPr>
          <a:xfrm>
            <a:off x="3894080" y="5618493"/>
            <a:ext cx="2442680" cy="0"/>
          </a:xfrm>
          <a:prstGeom prst="line">
            <a:avLst/>
          </a:prstGeom>
          <a:ln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C6C184E3-2AC0-33B9-867A-4C897622967D}"/>
              </a:ext>
            </a:extLst>
          </p:cNvPr>
          <p:cNvSpPr txBox="1"/>
          <p:nvPr/>
        </p:nvSpPr>
        <p:spPr>
          <a:xfrm>
            <a:off x="4472610" y="5259598"/>
            <a:ext cx="8290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257ml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DE3530F-7B37-FC71-7378-5AB177C62820}"/>
              </a:ext>
            </a:extLst>
          </p:cNvPr>
          <p:cNvCxnSpPr/>
          <p:nvPr/>
        </p:nvCxnSpPr>
        <p:spPr>
          <a:xfrm>
            <a:off x="7432407" y="4914903"/>
            <a:ext cx="2442680" cy="0"/>
          </a:xfrm>
          <a:prstGeom prst="line">
            <a:avLst/>
          </a:prstGeom>
          <a:ln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DEC016C0-DD75-0B12-8B82-BCCC4ADE207D}"/>
              </a:ext>
            </a:extLst>
          </p:cNvPr>
          <p:cNvSpPr txBox="1"/>
          <p:nvPr/>
        </p:nvSpPr>
        <p:spPr>
          <a:xfrm>
            <a:off x="8010937" y="4556008"/>
            <a:ext cx="8290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422ml</a:t>
            </a:r>
          </a:p>
        </p:txBody>
      </p:sp>
    </p:spTree>
    <p:extLst>
      <p:ext uri="{BB962C8B-B14F-4D97-AF65-F5344CB8AC3E}">
        <p14:creationId xmlns:p14="http://schemas.microsoft.com/office/powerpoint/2010/main" val="27225410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3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59" grpId="0" animBg="1"/>
      <p:bldP spid="6" grpId="0"/>
      <p:bldP spid="10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E8C413-35A4-69A6-BE14-9C9C6CC014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17B1BB03-A0C2-580A-07A2-27D84440EDAD}"/>
              </a:ext>
            </a:extLst>
          </p:cNvPr>
          <p:cNvSpPr/>
          <p:nvPr/>
        </p:nvSpPr>
        <p:spPr>
          <a:xfrm>
            <a:off x="3894080" y="4741784"/>
            <a:ext cx="1986560" cy="1824632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B881726-609E-E4CF-045B-4912E667825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81A1CEE-8B88-FDD0-88DE-919218DFAC98}"/>
              </a:ext>
            </a:extLst>
          </p:cNvPr>
          <p:cNvSpPr txBox="1"/>
          <p:nvPr/>
        </p:nvSpPr>
        <p:spPr>
          <a:xfrm>
            <a:off x="9201590" y="1383582"/>
            <a:ext cx="194700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water</a:t>
            </a:r>
          </a:p>
          <a:p>
            <a:pPr algn="r"/>
            <a:r>
              <a:rPr lang="en-GB" b="1" i="1" dirty="0"/>
              <a:t>altogether?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0624F59E-6309-81C4-3DC9-3AE420B1664F}"/>
              </a:ext>
            </a:extLst>
          </p:cNvPr>
          <p:cNvGrpSpPr/>
          <p:nvPr/>
        </p:nvGrpSpPr>
        <p:grpSpPr>
          <a:xfrm>
            <a:off x="3852113" y="1491657"/>
            <a:ext cx="1986560" cy="5074759"/>
            <a:chOff x="2239824" y="393700"/>
            <a:chExt cx="2628900" cy="637643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A90B5B2-E521-2FA2-4309-35054D9EFA4C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A36A36FE-5306-8E8F-886D-22F0F36BDB53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D805F963-CD52-8934-A480-847B1CE32408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: Top Corners Rounded 17">
              <a:extLst>
                <a:ext uri="{FF2B5EF4-FFF2-40B4-BE49-F238E27FC236}">
                  <a16:creationId xmlns:a16="http://schemas.microsoft.com/office/drawing/2014/main" id="{057766BA-0462-F0DE-9A66-9CBB4B2833CB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CE9FD534-A3D3-6C8C-045C-719890CBD3A3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1CDC3161-6810-F6D9-B5E7-A8FB0CB3EF07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4613DDD4-6CE4-FE95-5538-74C3BD8EF8B5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8876A595-3E6F-280F-9425-143BF388D136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1E347C01-E0B7-C607-0E1B-22EC21D626CC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EF8BB2FD-D9E7-4BEF-F78C-BC8DC714BDB7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A74B72FB-2488-893A-0948-599A48A84CAF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EB88181-1BAB-DC1D-1EDB-033AC72DD3D8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94C7F3F3-F0EA-16EE-D855-0442ACC6DC1E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8444CBC2-A49A-B6DC-3AC5-093E1B764912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90650698-098D-29DF-18C1-32A19469503F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D6E559D2-7DAB-3140-B431-C3E7D1A8C5E0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D6A46EA6-D8FA-2D52-0CF8-C6292A554853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Rectangle: Top Corners Rounded 34">
              <a:extLst>
                <a:ext uri="{FF2B5EF4-FFF2-40B4-BE49-F238E27FC236}">
                  <a16:creationId xmlns:a16="http://schemas.microsoft.com/office/drawing/2014/main" id="{C4921506-97D4-FF70-ECA4-8D8559D472BE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pic>
        <p:nvPicPr>
          <p:cNvPr id="3" name="Picture 2" descr="A water bottle with a lid&#10;&#10;Description automatically generated">
            <a:extLst>
              <a:ext uri="{FF2B5EF4-FFF2-40B4-BE49-F238E27FC236}">
                <a16:creationId xmlns:a16="http://schemas.microsoft.com/office/drawing/2014/main" id="{BA68ADD0-46B4-3FBD-18C3-82576D74FF0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08" t="20175" r="80520" b="11482"/>
          <a:stretch/>
        </p:blipFill>
        <p:spPr>
          <a:xfrm>
            <a:off x="1714338" y="2968939"/>
            <a:ext cx="407468" cy="399301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4E50FEB-A535-0ADC-C220-D2393FB22DC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2325" b="5091"/>
          <a:stretch/>
        </p:blipFill>
        <p:spPr>
          <a:xfrm>
            <a:off x="886335" y="2327948"/>
            <a:ext cx="1240129" cy="1281982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2CB14431-C93A-1724-5B43-A608C5B3B3A1}"/>
              </a:ext>
            </a:extLst>
          </p:cNvPr>
          <p:cNvSpPr/>
          <p:nvPr/>
        </p:nvSpPr>
        <p:spPr>
          <a:xfrm>
            <a:off x="-25175" y="3116987"/>
            <a:ext cx="911510" cy="35333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01514C4-6142-49D8-3CA6-16712CDE6958}"/>
              </a:ext>
            </a:extLst>
          </p:cNvPr>
          <p:cNvSpPr txBox="1"/>
          <p:nvPr/>
        </p:nvSpPr>
        <p:spPr>
          <a:xfrm>
            <a:off x="2785373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CBAFA09-18F8-4C76-E150-88027B03AFF2}"/>
              </a:ext>
            </a:extLst>
          </p:cNvPr>
          <p:cNvSpPr txBox="1"/>
          <p:nvPr/>
        </p:nvSpPr>
        <p:spPr>
          <a:xfrm>
            <a:off x="2648451" y="6032445"/>
            <a:ext cx="6552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B80D554-FCB3-D6E6-E140-0CA37B6AD407}"/>
              </a:ext>
            </a:extLst>
          </p:cNvPr>
          <p:cNvCxnSpPr>
            <a:cxnSpLocks/>
          </p:cNvCxnSpPr>
          <p:nvPr/>
        </p:nvCxnSpPr>
        <p:spPr>
          <a:xfrm>
            <a:off x="3463008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F52D588-6D79-C5B2-6768-2A07A3A1747C}"/>
              </a:ext>
            </a:extLst>
          </p:cNvPr>
          <p:cNvCxnSpPr>
            <a:cxnSpLocks/>
          </p:cNvCxnSpPr>
          <p:nvPr/>
        </p:nvCxnSpPr>
        <p:spPr>
          <a:xfrm flipH="1">
            <a:off x="3239850" y="459063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F924F44-DAEE-D9A7-81EE-9A929EDE9546}"/>
              </a:ext>
            </a:extLst>
          </p:cNvPr>
          <p:cNvCxnSpPr>
            <a:cxnSpLocks/>
          </p:cNvCxnSpPr>
          <p:nvPr/>
        </p:nvCxnSpPr>
        <p:spPr>
          <a:xfrm flipH="1">
            <a:off x="3242027" y="3779787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FA84EE38-ABBA-F732-888E-DD799434C065}"/>
              </a:ext>
            </a:extLst>
          </p:cNvPr>
          <p:cNvCxnSpPr>
            <a:cxnSpLocks/>
          </p:cNvCxnSpPr>
          <p:nvPr/>
        </p:nvCxnSpPr>
        <p:spPr>
          <a:xfrm flipH="1">
            <a:off x="3244204" y="2968939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9C95E78E-4A73-884D-BBDF-3CCF6CED8F46}"/>
              </a:ext>
            </a:extLst>
          </p:cNvPr>
          <p:cNvCxnSpPr>
            <a:cxnSpLocks/>
          </p:cNvCxnSpPr>
          <p:nvPr/>
        </p:nvCxnSpPr>
        <p:spPr>
          <a:xfrm flipH="1">
            <a:off x="3250735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A3EB7F9-5B64-C2E7-EF8B-FD2919267E0A}"/>
              </a:ext>
            </a:extLst>
          </p:cNvPr>
          <p:cNvCxnSpPr>
            <a:cxnSpLocks/>
          </p:cNvCxnSpPr>
          <p:nvPr/>
        </p:nvCxnSpPr>
        <p:spPr>
          <a:xfrm flipH="1">
            <a:off x="3252912" y="3374363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83F0B35-9D3D-016A-7E30-B4607BF623B8}"/>
              </a:ext>
            </a:extLst>
          </p:cNvPr>
          <p:cNvCxnSpPr>
            <a:cxnSpLocks/>
          </p:cNvCxnSpPr>
          <p:nvPr/>
        </p:nvCxnSpPr>
        <p:spPr>
          <a:xfrm flipH="1">
            <a:off x="3255089" y="4996059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FC30D4C8-6F83-5F6F-D4BD-E7DEE08A229E}"/>
              </a:ext>
            </a:extLst>
          </p:cNvPr>
          <p:cNvCxnSpPr>
            <a:cxnSpLocks/>
          </p:cNvCxnSpPr>
          <p:nvPr/>
        </p:nvCxnSpPr>
        <p:spPr>
          <a:xfrm flipH="1">
            <a:off x="3257266" y="5806907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01CD988D-866E-50DA-558B-E8DD02C7CFCE}"/>
              </a:ext>
            </a:extLst>
          </p:cNvPr>
          <p:cNvCxnSpPr>
            <a:cxnSpLocks/>
          </p:cNvCxnSpPr>
          <p:nvPr/>
        </p:nvCxnSpPr>
        <p:spPr>
          <a:xfrm flipH="1">
            <a:off x="3259443" y="6212331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72A8C811-2957-92C7-8EE6-6B1CED66C63B}"/>
              </a:ext>
            </a:extLst>
          </p:cNvPr>
          <p:cNvSpPr txBox="1"/>
          <p:nvPr/>
        </p:nvSpPr>
        <p:spPr>
          <a:xfrm>
            <a:off x="2666863" y="5628930"/>
            <a:ext cx="6368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1C4CCD72-437C-7D7C-A20F-99EA4284C3BD}"/>
              </a:ext>
            </a:extLst>
          </p:cNvPr>
          <p:cNvCxnSpPr>
            <a:cxnSpLocks/>
          </p:cNvCxnSpPr>
          <p:nvPr/>
        </p:nvCxnSpPr>
        <p:spPr>
          <a:xfrm flipH="1">
            <a:off x="3248558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69286D23-9C28-9F5D-A7BA-2BA6032DF966}"/>
              </a:ext>
            </a:extLst>
          </p:cNvPr>
          <p:cNvSpPr txBox="1"/>
          <p:nvPr/>
        </p:nvSpPr>
        <p:spPr>
          <a:xfrm>
            <a:off x="2632122" y="5218383"/>
            <a:ext cx="6715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9568C6AE-9097-72F0-305E-CCB154715357}"/>
              </a:ext>
            </a:extLst>
          </p:cNvPr>
          <p:cNvSpPr txBox="1"/>
          <p:nvPr/>
        </p:nvSpPr>
        <p:spPr>
          <a:xfrm>
            <a:off x="2632122" y="4800237"/>
            <a:ext cx="6715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418C6FA-F94E-570E-ACE0-25F86AB1820F}"/>
              </a:ext>
            </a:extLst>
          </p:cNvPr>
          <p:cNvSpPr txBox="1"/>
          <p:nvPr/>
        </p:nvSpPr>
        <p:spPr>
          <a:xfrm>
            <a:off x="2632122" y="4405418"/>
            <a:ext cx="6715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53F0179-28C5-016A-2BD1-CE3AA996BF06}"/>
              </a:ext>
            </a:extLst>
          </p:cNvPr>
          <p:cNvSpPr txBox="1"/>
          <p:nvPr/>
        </p:nvSpPr>
        <p:spPr>
          <a:xfrm>
            <a:off x="2648451" y="3993743"/>
            <a:ext cx="6552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BBF9318-1E99-1C0B-F9E8-090220D7DD39}"/>
              </a:ext>
            </a:extLst>
          </p:cNvPr>
          <p:cNvSpPr txBox="1"/>
          <p:nvPr/>
        </p:nvSpPr>
        <p:spPr>
          <a:xfrm>
            <a:off x="2688634" y="3582068"/>
            <a:ext cx="615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F8D22CC-8856-5A07-0302-2B840BE88B23}"/>
              </a:ext>
            </a:extLst>
          </p:cNvPr>
          <p:cNvSpPr txBox="1"/>
          <p:nvPr/>
        </p:nvSpPr>
        <p:spPr>
          <a:xfrm>
            <a:off x="2688634" y="3160524"/>
            <a:ext cx="615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E40BA94-D7CC-C646-B755-AE8859A8C1D7}"/>
              </a:ext>
            </a:extLst>
          </p:cNvPr>
          <p:cNvSpPr txBox="1"/>
          <p:nvPr/>
        </p:nvSpPr>
        <p:spPr>
          <a:xfrm>
            <a:off x="2688634" y="2760698"/>
            <a:ext cx="615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0C3F2023-4156-859C-93F7-FF643EB03797}"/>
              </a:ext>
            </a:extLst>
          </p:cNvPr>
          <p:cNvSpPr txBox="1"/>
          <p:nvPr/>
        </p:nvSpPr>
        <p:spPr>
          <a:xfrm>
            <a:off x="2514922" y="2342877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350919D-8645-3A6C-3392-E5967A1E1D95}"/>
              </a:ext>
            </a:extLst>
          </p:cNvPr>
          <p:cNvCxnSpPr>
            <a:cxnSpLocks/>
          </p:cNvCxnSpPr>
          <p:nvPr/>
        </p:nvCxnSpPr>
        <p:spPr>
          <a:xfrm flipH="1">
            <a:off x="3261622" y="5401483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5305AC79-CE85-09BD-131C-4DF22032601D}"/>
              </a:ext>
            </a:extLst>
          </p:cNvPr>
          <p:cNvCxnSpPr>
            <a:cxnSpLocks/>
          </p:cNvCxnSpPr>
          <p:nvPr/>
        </p:nvCxnSpPr>
        <p:spPr>
          <a:xfrm flipH="1">
            <a:off x="3246381" y="4185211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Rectangle 58">
            <a:extLst>
              <a:ext uri="{FF2B5EF4-FFF2-40B4-BE49-F238E27FC236}">
                <a16:creationId xmlns:a16="http://schemas.microsoft.com/office/drawing/2014/main" id="{AFBB048C-778A-E73D-AA88-305A833C0ED3}"/>
              </a:ext>
            </a:extLst>
          </p:cNvPr>
          <p:cNvSpPr/>
          <p:nvPr/>
        </p:nvSpPr>
        <p:spPr>
          <a:xfrm>
            <a:off x="7407854" y="4914903"/>
            <a:ext cx="1986560" cy="1664214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C32EF3FC-5080-F4B1-F38B-A5A28601A385}"/>
              </a:ext>
            </a:extLst>
          </p:cNvPr>
          <p:cNvSpPr txBox="1"/>
          <p:nvPr/>
        </p:nvSpPr>
        <p:spPr>
          <a:xfrm>
            <a:off x="6336760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F7C7EBC5-7A69-1489-E6B4-C4509660AE46}"/>
              </a:ext>
            </a:extLst>
          </p:cNvPr>
          <p:cNvSpPr txBox="1"/>
          <p:nvPr/>
        </p:nvSpPr>
        <p:spPr>
          <a:xfrm>
            <a:off x="6183509" y="4405418"/>
            <a:ext cx="6715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01F3032E-495E-A694-C106-8ACDD81686A0}"/>
              </a:ext>
            </a:extLst>
          </p:cNvPr>
          <p:cNvSpPr txBox="1"/>
          <p:nvPr/>
        </p:nvSpPr>
        <p:spPr>
          <a:xfrm>
            <a:off x="6050947" y="2342877"/>
            <a:ext cx="8041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AF9C0D21-1881-09B3-5305-AC68C0360FC7}"/>
              </a:ext>
            </a:extLst>
          </p:cNvPr>
          <p:cNvGrpSpPr/>
          <p:nvPr/>
        </p:nvGrpSpPr>
        <p:grpSpPr>
          <a:xfrm>
            <a:off x="6791237" y="1491657"/>
            <a:ext cx="2961195" cy="5137509"/>
            <a:chOff x="6791237" y="1491657"/>
            <a:chExt cx="2961195" cy="5137509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EABEF9FE-17E7-3799-6751-AEEBD90ABD17}"/>
                </a:ext>
              </a:extLst>
            </p:cNvPr>
            <p:cNvGrpSpPr/>
            <p:nvPr/>
          </p:nvGrpSpPr>
          <p:grpSpPr>
            <a:xfrm>
              <a:off x="7403500" y="1491657"/>
              <a:ext cx="1986560" cy="5074759"/>
              <a:chOff x="2239824" y="393700"/>
              <a:chExt cx="2628900" cy="6376432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C0594DD-6E15-6739-EEA9-74AB3B467AC1}"/>
                  </a:ext>
                </a:extLst>
              </p:cNvPr>
              <p:cNvSpPr/>
              <p:nvPr/>
            </p:nvSpPr>
            <p:spPr>
              <a:xfrm>
                <a:off x="2239824" y="1752914"/>
                <a:ext cx="2628900" cy="5017218"/>
              </a:xfrm>
              <a:custGeom>
                <a:avLst/>
                <a:gdLst>
                  <a:gd name="connsiteX0" fmla="*/ 641346 w 2628900"/>
                  <a:gd name="connsiteY0" fmla="*/ 0 h 5017218"/>
                  <a:gd name="connsiteX1" fmla="*/ 1987554 w 2628900"/>
                  <a:gd name="connsiteY1" fmla="*/ 0 h 5017218"/>
                  <a:gd name="connsiteX2" fmla="*/ 2628900 w 2628900"/>
                  <a:gd name="connsiteY2" fmla="*/ 641346 h 5017218"/>
                  <a:gd name="connsiteX3" fmla="*/ 2628900 w 2628900"/>
                  <a:gd name="connsiteY3" fmla="*/ 1556468 h 5017218"/>
                  <a:gd name="connsiteX4" fmla="*/ 2557878 w 2628900"/>
                  <a:gd name="connsiteY4" fmla="*/ 1556468 h 5017218"/>
                  <a:gd name="connsiteX5" fmla="*/ 2234028 w 2628900"/>
                  <a:gd name="connsiteY5" fmla="*/ 1880318 h 5017218"/>
                  <a:gd name="connsiteX6" fmla="*/ 2557878 w 2628900"/>
                  <a:gd name="connsiteY6" fmla="*/ 2204168 h 5017218"/>
                  <a:gd name="connsiteX7" fmla="*/ 2628900 w 2628900"/>
                  <a:gd name="connsiteY7" fmla="*/ 2204168 h 5017218"/>
                  <a:gd name="connsiteX8" fmla="*/ 2628900 w 2628900"/>
                  <a:gd name="connsiteY8" fmla="*/ 5017218 h 5017218"/>
                  <a:gd name="connsiteX9" fmla="*/ 0 w 2628900"/>
                  <a:gd name="connsiteY9" fmla="*/ 5017218 h 5017218"/>
                  <a:gd name="connsiteX10" fmla="*/ 0 w 2628900"/>
                  <a:gd name="connsiteY10" fmla="*/ 2204168 h 5017218"/>
                  <a:gd name="connsiteX11" fmla="*/ 36374 w 2628900"/>
                  <a:gd name="connsiteY11" fmla="*/ 2204168 h 5017218"/>
                  <a:gd name="connsiteX12" fmla="*/ 360224 w 2628900"/>
                  <a:gd name="connsiteY12" fmla="*/ 1880318 h 5017218"/>
                  <a:gd name="connsiteX13" fmla="*/ 36374 w 2628900"/>
                  <a:gd name="connsiteY13" fmla="*/ 1556468 h 5017218"/>
                  <a:gd name="connsiteX14" fmla="*/ 0 w 2628900"/>
                  <a:gd name="connsiteY14" fmla="*/ 1556468 h 5017218"/>
                  <a:gd name="connsiteX15" fmla="*/ 0 w 2628900"/>
                  <a:gd name="connsiteY15" fmla="*/ 641346 h 5017218"/>
                  <a:gd name="connsiteX16" fmla="*/ 641346 w 2628900"/>
                  <a:gd name="connsiteY16" fmla="*/ 0 h 501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28900" h="5017218">
                    <a:moveTo>
                      <a:pt x="641346" y="0"/>
                    </a:moveTo>
                    <a:lnTo>
                      <a:pt x="1987554" y="0"/>
                    </a:lnTo>
                    <a:cubicBezTo>
                      <a:pt x="2341760" y="0"/>
                      <a:pt x="2628900" y="287140"/>
                      <a:pt x="2628900" y="641346"/>
                    </a:cubicBezTo>
                    <a:lnTo>
                      <a:pt x="2628900" y="1556468"/>
                    </a:lnTo>
                    <a:lnTo>
                      <a:pt x="2557878" y="1556468"/>
                    </a:lnTo>
                    <a:cubicBezTo>
                      <a:pt x="2379021" y="1556468"/>
                      <a:pt x="2234028" y="1701461"/>
                      <a:pt x="2234028" y="1880318"/>
                    </a:cubicBezTo>
                    <a:cubicBezTo>
                      <a:pt x="2234028" y="2059175"/>
                      <a:pt x="2379021" y="2204168"/>
                      <a:pt x="2557878" y="2204168"/>
                    </a:cubicBezTo>
                    <a:lnTo>
                      <a:pt x="2628900" y="2204168"/>
                    </a:lnTo>
                    <a:lnTo>
                      <a:pt x="2628900" y="5017218"/>
                    </a:lnTo>
                    <a:lnTo>
                      <a:pt x="0" y="5017218"/>
                    </a:lnTo>
                    <a:lnTo>
                      <a:pt x="0" y="2204168"/>
                    </a:lnTo>
                    <a:lnTo>
                      <a:pt x="36374" y="2204168"/>
                    </a:lnTo>
                    <a:cubicBezTo>
                      <a:pt x="215231" y="2204168"/>
                      <a:pt x="360224" y="2059175"/>
                      <a:pt x="360224" y="1880318"/>
                    </a:cubicBezTo>
                    <a:cubicBezTo>
                      <a:pt x="360224" y="1701461"/>
                      <a:pt x="215231" y="1556468"/>
                      <a:pt x="36374" y="1556468"/>
                    </a:cubicBezTo>
                    <a:lnTo>
                      <a:pt x="0" y="1556468"/>
                    </a:lnTo>
                    <a:lnTo>
                      <a:pt x="0" y="641346"/>
                    </a:lnTo>
                    <a:cubicBezTo>
                      <a:pt x="0" y="287140"/>
                      <a:pt x="287140" y="0"/>
                      <a:pt x="641346" y="0"/>
                    </a:cubicBezTo>
                    <a:close/>
                  </a:path>
                </a:pathLst>
              </a:custGeom>
              <a:noFill/>
              <a:ln w="57150" cap="rnd">
                <a:solidFill>
                  <a:schemeClr val="tx1"/>
                </a:solidFill>
                <a:round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GB"/>
              </a:p>
            </p:txBody>
          </p:sp>
          <p:sp>
            <p:nvSpPr>
              <p:cNvPr id="62" name="Rectangle: Rounded Corners 61">
                <a:extLst>
                  <a:ext uri="{FF2B5EF4-FFF2-40B4-BE49-F238E27FC236}">
                    <a16:creationId xmlns:a16="http://schemas.microsoft.com/office/drawing/2014/main" id="{DFB2627F-BC2F-C71F-E6D2-C31BEA15CBBD}"/>
                  </a:ext>
                </a:extLst>
              </p:cNvPr>
              <p:cNvSpPr/>
              <p:nvPr/>
            </p:nvSpPr>
            <p:spPr>
              <a:xfrm>
                <a:off x="2627174" y="2858532"/>
                <a:ext cx="1854200" cy="1397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3" name="Rectangle: Rounded Corners 62">
                <a:extLst>
                  <a:ext uri="{FF2B5EF4-FFF2-40B4-BE49-F238E27FC236}">
                    <a16:creationId xmlns:a16="http://schemas.microsoft.com/office/drawing/2014/main" id="{1A2CCEF5-AA52-21A9-29D4-2B9406AFF8B9}"/>
                  </a:ext>
                </a:extLst>
              </p:cNvPr>
              <p:cNvSpPr/>
              <p:nvPr/>
            </p:nvSpPr>
            <p:spPr>
              <a:xfrm>
                <a:off x="2627174" y="3087132"/>
                <a:ext cx="1854200" cy="1397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4" name="Rectangle: Top Corners Rounded 63">
                <a:extLst>
                  <a:ext uri="{FF2B5EF4-FFF2-40B4-BE49-F238E27FC236}">
                    <a16:creationId xmlns:a16="http://schemas.microsoft.com/office/drawing/2014/main" id="{14B9D730-8618-C703-C590-0DB1218C5F04}"/>
                  </a:ext>
                </a:extLst>
              </p:cNvPr>
              <p:cNvSpPr/>
              <p:nvPr/>
            </p:nvSpPr>
            <p:spPr>
              <a:xfrm>
                <a:off x="2627174" y="953532"/>
                <a:ext cx="1854200" cy="799382"/>
              </a:xfrm>
              <a:prstGeom prst="round2SameRect">
                <a:avLst>
                  <a:gd name="adj1" fmla="val 24893"/>
                  <a:gd name="adj2" fmla="val 9596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5" name="Rectangle: Rounded Corners 64">
                <a:extLst>
                  <a:ext uri="{FF2B5EF4-FFF2-40B4-BE49-F238E27FC236}">
                    <a16:creationId xmlns:a16="http://schemas.microsoft.com/office/drawing/2014/main" id="{DA0E7A1E-A3FB-3DFA-C8CA-84AD977622FE}"/>
                  </a:ext>
                </a:extLst>
              </p:cNvPr>
              <p:cNvSpPr/>
              <p:nvPr/>
            </p:nvSpPr>
            <p:spPr>
              <a:xfrm>
                <a:off x="2677974" y="1261218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BC5CD427-65CC-7505-CB32-1A66511B3146}"/>
                  </a:ext>
                </a:extLst>
              </p:cNvPr>
              <p:cNvSpPr/>
              <p:nvPr/>
            </p:nvSpPr>
            <p:spPr>
              <a:xfrm>
                <a:off x="2837417" y="1261412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7" name="Rectangle: Rounded Corners 66">
                <a:extLst>
                  <a:ext uri="{FF2B5EF4-FFF2-40B4-BE49-F238E27FC236}">
                    <a16:creationId xmlns:a16="http://schemas.microsoft.com/office/drawing/2014/main" id="{130260E9-FDE4-969F-EF01-AC4A82338D8B}"/>
                  </a:ext>
                </a:extLst>
              </p:cNvPr>
              <p:cNvSpPr/>
              <p:nvPr/>
            </p:nvSpPr>
            <p:spPr>
              <a:xfrm>
                <a:off x="2984160" y="1260434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8" name="Rectangle: Rounded Corners 67">
                <a:extLst>
                  <a:ext uri="{FF2B5EF4-FFF2-40B4-BE49-F238E27FC236}">
                    <a16:creationId xmlns:a16="http://schemas.microsoft.com/office/drawing/2014/main" id="{FCC7FB27-16FB-53E5-5382-F2B1D738E62A}"/>
                  </a:ext>
                </a:extLst>
              </p:cNvPr>
              <p:cNvSpPr/>
              <p:nvPr/>
            </p:nvSpPr>
            <p:spPr>
              <a:xfrm>
                <a:off x="3130903" y="1260630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9" name="Rectangle: Rounded Corners 68">
                <a:extLst>
                  <a:ext uri="{FF2B5EF4-FFF2-40B4-BE49-F238E27FC236}">
                    <a16:creationId xmlns:a16="http://schemas.microsoft.com/office/drawing/2014/main" id="{EA64A2AA-AE2B-79F5-168C-67D2B205CA2F}"/>
                  </a:ext>
                </a:extLst>
              </p:cNvPr>
              <p:cNvSpPr/>
              <p:nvPr/>
            </p:nvSpPr>
            <p:spPr>
              <a:xfrm>
                <a:off x="3277646" y="1260826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0" name="Rectangle: Rounded Corners 69">
                <a:extLst>
                  <a:ext uri="{FF2B5EF4-FFF2-40B4-BE49-F238E27FC236}">
                    <a16:creationId xmlns:a16="http://schemas.microsoft.com/office/drawing/2014/main" id="{D3C0F9FA-AB55-A9C7-E24C-6615D14BA928}"/>
                  </a:ext>
                </a:extLst>
              </p:cNvPr>
              <p:cNvSpPr/>
              <p:nvPr/>
            </p:nvSpPr>
            <p:spPr>
              <a:xfrm>
                <a:off x="3424389" y="1261022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1" name="Rectangle: Rounded Corners 70">
                <a:extLst>
                  <a:ext uri="{FF2B5EF4-FFF2-40B4-BE49-F238E27FC236}">
                    <a16:creationId xmlns:a16="http://schemas.microsoft.com/office/drawing/2014/main" id="{B69E9620-752A-2E3F-8E5B-F9CCFD868BB3}"/>
                  </a:ext>
                </a:extLst>
              </p:cNvPr>
              <p:cNvSpPr/>
              <p:nvPr/>
            </p:nvSpPr>
            <p:spPr>
              <a:xfrm>
                <a:off x="3571132" y="1259650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2" name="Rectangle: Rounded Corners 71">
                <a:extLst>
                  <a:ext uri="{FF2B5EF4-FFF2-40B4-BE49-F238E27FC236}">
                    <a16:creationId xmlns:a16="http://schemas.microsoft.com/office/drawing/2014/main" id="{121A4319-00B5-DD45-982A-CE1357C280C4}"/>
                  </a:ext>
                </a:extLst>
              </p:cNvPr>
              <p:cNvSpPr/>
              <p:nvPr/>
            </p:nvSpPr>
            <p:spPr>
              <a:xfrm>
                <a:off x="3717875" y="1259846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Rectangle: Rounded Corners 72">
                <a:extLst>
                  <a:ext uri="{FF2B5EF4-FFF2-40B4-BE49-F238E27FC236}">
                    <a16:creationId xmlns:a16="http://schemas.microsoft.com/office/drawing/2014/main" id="{0F020191-70C8-2D5E-2BCE-9310B934E74E}"/>
                  </a:ext>
                </a:extLst>
              </p:cNvPr>
              <p:cNvSpPr/>
              <p:nvPr/>
            </p:nvSpPr>
            <p:spPr>
              <a:xfrm>
                <a:off x="3864618" y="1260042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4" name="Rectangle: Rounded Corners 73">
                <a:extLst>
                  <a:ext uri="{FF2B5EF4-FFF2-40B4-BE49-F238E27FC236}">
                    <a16:creationId xmlns:a16="http://schemas.microsoft.com/office/drawing/2014/main" id="{C4E2865F-E96B-F48B-7A0A-095624E29C78}"/>
                  </a:ext>
                </a:extLst>
              </p:cNvPr>
              <p:cNvSpPr/>
              <p:nvPr/>
            </p:nvSpPr>
            <p:spPr>
              <a:xfrm>
                <a:off x="4011361" y="1260238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5" name="Rectangle: Rounded Corners 74">
                <a:extLst>
                  <a:ext uri="{FF2B5EF4-FFF2-40B4-BE49-F238E27FC236}">
                    <a16:creationId xmlns:a16="http://schemas.microsoft.com/office/drawing/2014/main" id="{67D98BD9-8327-6C08-5B96-BB343C0FBBB9}"/>
                  </a:ext>
                </a:extLst>
              </p:cNvPr>
              <p:cNvSpPr/>
              <p:nvPr/>
            </p:nvSpPr>
            <p:spPr>
              <a:xfrm>
                <a:off x="4158104" y="1259258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6" name="Rectangle: Rounded Corners 75">
                <a:extLst>
                  <a:ext uri="{FF2B5EF4-FFF2-40B4-BE49-F238E27FC236}">
                    <a16:creationId xmlns:a16="http://schemas.microsoft.com/office/drawing/2014/main" id="{B5A365F6-083D-1035-6325-417D0B1F2EAC}"/>
                  </a:ext>
                </a:extLst>
              </p:cNvPr>
              <p:cNvSpPr/>
              <p:nvPr/>
            </p:nvSpPr>
            <p:spPr>
              <a:xfrm>
                <a:off x="4304852" y="1259454"/>
                <a:ext cx="109676" cy="435429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Rectangle: Rounded Corners 76">
                <a:extLst>
                  <a:ext uri="{FF2B5EF4-FFF2-40B4-BE49-F238E27FC236}">
                    <a16:creationId xmlns:a16="http://schemas.microsoft.com/office/drawing/2014/main" id="{C61F94B0-4316-B276-2955-DEB1074BE033}"/>
                  </a:ext>
                </a:extLst>
              </p:cNvPr>
              <p:cNvSpPr/>
              <p:nvPr/>
            </p:nvSpPr>
            <p:spPr>
              <a:xfrm>
                <a:off x="3258153" y="804519"/>
                <a:ext cx="517326" cy="272899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Rectangle: Top Corners Rounded 77">
                <a:extLst>
                  <a:ext uri="{FF2B5EF4-FFF2-40B4-BE49-F238E27FC236}">
                    <a16:creationId xmlns:a16="http://schemas.microsoft.com/office/drawing/2014/main" id="{CB07707E-93EA-6263-D41C-4DC6011AA313}"/>
                  </a:ext>
                </a:extLst>
              </p:cNvPr>
              <p:cNvSpPr/>
              <p:nvPr/>
            </p:nvSpPr>
            <p:spPr>
              <a:xfrm>
                <a:off x="3169013" y="393700"/>
                <a:ext cx="695605" cy="410819"/>
              </a:xfrm>
              <a:prstGeom prst="round2SameRect">
                <a:avLst>
                  <a:gd name="adj1" fmla="val 41863"/>
                  <a:gd name="adj2" fmla="val 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535AB58E-E47C-DF4E-DDDA-5185AC874294}"/>
                </a:ext>
              </a:extLst>
            </p:cNvPr>
            <p:cNvSpPr/>
            <p:nvPr/>
          </p:nvSpPr>
          <p:spPr>
            <a:xfrm>
              <a:off x="9137021" y="3808559"/>
              <a:ext cx="615411" cy="54616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7A32DBE-2C0A-84E7-0348-FDDC137FB3BA}"/>
                </a:ext>
              </a:extLst>
            </p:cNvPr>
            <p:cNvSpPr/>
            <p:nvPr/>
          </p:nvSpPr>
          <p:spPr>
            <a:xfrm>
              <a:off x="7027545" y="3792228"/>
              <a:ext cx="615411" cy="54616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E7F18135-1284-98A3-DE51-2FE08FE00382}"/>
                </a:ext>
              </a:extLst>
            </p:cNvPr>
            <p:cNvCxnSpPr>
              <a:cxnSpLocks/>
            </p:cNvCxnSpPr>
            <p:nvPr/>
          </p:nvCxnSpPr>
          <p:spPr>
            <a:xfrm>
              <a:off x="7014395" y="2563515"/>
              <a:ext cx="0" cy="4065651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7E4B2AE7-B929-0D1A-9AC3-80836CED2B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91237" y="4590635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A588938E-AE8F-E48E-1691-0C330268E8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93414" y="3779787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4443DC7B-9AD6-E60B-E476-A3CED4EB53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95591" y="296893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12972508-0EC5-C9CB-8083-84D5D5EC03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02122" y="2563515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48F3F49-8482-DE29-12C2-2F38280A634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04299" y="3374363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6612F7E9-FB10-DF78-E328-0470484A4B3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06476" y="499605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2A78956C-30C4-7EF6-1ED8-D7E84DE313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08653" y="5806907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CAD3F127-1B5B-A0EA-94E4-7188CC7295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10830" y="621233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8816837B-E50F-876B-B022-DF68E5EAF26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99945" y="6617756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7FEF385A-8772-7DA6-384F-7B4D9792C2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13009" y="5401483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DBFB3774-2388-7E32-7CAF-11DBF28F84A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97768" y="418521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5053BD3E-5150-C4AF-4F48-05E790952B5A}"/>
              </a:ext>
            </a:extLst>
          </p:cNvPr>
          <p:cNvSpPr txBox="1"/>
          <p:nvPr/>
        </p:nvSpPr>
        <p:spPr>
          <a:xfrm rot="16200000">
            <a:off x="2057021" y="4417778"/>
            <a:ext cx="1092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Millilitres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1F2347E-6AB0-4594-CC55-2622E6C55185}"/>
              </a:ext>
            </a:extLst>
          </p:cNvPr>
          <p:cNvCxnSpPr/>
          <p:nvPr/>
        </p:nvCxnSpPr>
        <p:spPr>
          <a:xfrm>
            <a:off x="3894080" y="4740187"/>
            <a:ext cx="2442680" cy="0"/>
          </a:xfrm>
          <a:prstGeom prst="line">
            <a:avLst/>
          </a:prstGeom>
          <a:ln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F0EF14C3-4F26-4A2D-52CA-673051E174FD}"/>
              </a:ext>
            </a:extLst>
          </p:cNvPr>
          <p:cNvSpPr txBox="1"/>
          <p:nvPr/>
        </p:nvSpPr>
        <p:spPr>
          <a:xfrm>
            <a:off x="4472610" y="4393324"/>
            <a:ext cx="8290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453ml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12A30A2-ED5E-36F1-E54A-739AF1B33622}"/>
              </a:ext>
            </a:extLst>
          </p:cNvPr>
          <p:cNvCxnSpPr/>
          <p:nvPr/>
        </p:nvCxnSpPr>
        <p:spPr>
          <a:xfrm>
            <a:off x="7432407" y="4914903"/>
            <a:ext cx="2442680" cy="0"/>
          </a:xfrm>
          <a:prstGeom prst="line">
            <a:avLst/>
          </a:prstGeom>
          <a:ln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6C26178-4397-7224-5B17-3001EBEF10EB}"/>
              </a:ext>
            </a:extLst>
          </p:cNvPr>
          <p:cNvSpPr txBox="1"/>
          <p:nvPr/>
        </p:nvSpPr>
        <p:spPr>
          <a:xfrm>
            <a:off x="8010937" y="4556008"/>
            <a:ext cx="8290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422ml</a:t>
            </a:r>
          </a:p>
        </p:txBody>
      </p:sp>
    </p:spTree>
    <p:extLst>
      <p:ext uri="{BB962C8B-B14F-4D97-AF65-F5344CB8AC3E}">
        <p14:creationId xmlns:p14="http://schemas.microsoft.com/office/powerpoint/2010/main" val="12004844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3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59" grpId="0" animBg="1"/>
      <p:bldP spid="6" grpId="0"/>
      <p:bldP spid="1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6ED43B-3986-06C9-49B7-85761AC89C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BDF6DF0C-E099-C709-0F5F-9C137C860841}"/>
              </a:ext>
            </a:extLst>
          </p:cNvPr>
          <p:cNvCxnSpPr>
            <a:cxnSpLocks/>
          </p:cNvCxnSpPr>
          <p:nvPr/>
        </p:nvCxnSpPr>
        <p:spPr>
          <a:xfrm>
            <a:off x="546238" y="23034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D075EB48-38AB-09B3-F880-DB9C0736843A}"/>
              </a:ext>
            </a:extLst>
          </p:cNvPr>
          <p:cNvCxnSpPr>
            <a:cxnSpLocks/>
          </p:cNvCxnSpPr>
          <p:nvPr/>
        </p:nvCxnSpPr>
        <p:spPr>
          <a:xfrm>
            <a:off x="661607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096B65A-FFA5-B740-4F32-E4E58DBF1632}"/>
              </a:ext>
            </a:extLst>
          </p:cNvPr>
          <p:cNvCxnSpPr>
            <a:cxnSpLocks/>
          </p:cNvCxnSpPr>
          <p:nvPr/>
        </p:nvCxnSpPr>
        <p:spPr>
          <a:xfrm>
            <a:off x="1655855" y="20240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3E041253-AB2A-643F-B5AD-306307F1C074}"/>
              </a:ext>
            </a:extLst>
          </p:cNvPr>
          <p:cNvCxnSpPr>
            <a:cxnSpLocks/>
          </p:cNvCxnSpPr>
          <p:nvPr/>
        </p:nvCxnSpPr>
        <p:spPr>
          <a:xfrm>
            <a:off x="3849688" y="20422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86134CC-5AC8-F412-8CD9-15801B0FA15D}"/>
              </a:ext>
            </a:extLst>
          </p:cNvPr>
          <p:cNvCxnSpPr>
            <a:cxnSpLocks/>
          </p:cNvCxnSpPr>
          <p:nvPr/>
        </p:nvCxnSpPr>
        <p:spPr>
          <a:xfrm>
            <a:off x="4946605" y="20422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1D351D2D-8B46-82C8-038A-421FEC94A58F}"/>
              </a:ext>
            </a:extLst>
          </p:cNvPr>
          <p:cNvCxnSpPr>
            <a:cxnSpLocks/>
          </p:cNvCxnSpPr>
          <p:nvPr/>
        </p:nvCxnSpPr>
        <p:spPr>
          <a:xfrm>
            <a:off x="6043522" y="20422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3C7E33EB-4440-A21E-2F76-F6BC88C37929}"/>
              </a:ext>
            </a:extLst>
          </p:cNvPr>
          <p:cNvCxnSpPr>
            <a:cxnSpLocks/>
          </p:cNvCxnSpPr>
          <p:nvPr/>
        </p:nvCxnSpPr>
        <p:spPr>
          <a:xfrm>
            <a:off x="7140439" y="20422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CFB03E2C-ECC6-A950-A572-8244B4C2E4C3}"/>
              </a:ext>
            </a:extLst>
          </p:cNvPr>
          <p:cNvCxnSpPr>
            <a:cxnSpLocks/>
          </p:cNvCxnSpPr>
          <p:nvPr/>
        </p:nvCxnSpPr>
        <p:spPr>
          <a:xfrm>
            <a:off x="8237356" y="20422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D4591EF-B72E-0800-294C-A46B1D3F61E5}"/>
              </a:ext>
            </a:extLst>
          </p:cNvPr>
          <p:cNvCxnSpPr>
            <a:cxnSpLocks/>
          </p:cNvCxnSpPr>
          <p:nvPr/>
        </p:nvCxnSpPr>
        <p:spPr>
          <a:xfrm>
            <a:off x="9334273" y="20422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AEC33CE2-50E1-026C-003D-D1563CED1318}"/>
              </a:ext>
            </a:extLst>
          </p:cNvPr>
          <p:cNvCxnSpPr>
            <a:cxnSpLocks/>
          </p:cNvCxnSpPr>
          <p:nvPr/>
        </p:nvCxnSpPr>
        <p:spPr>
          <a:xfrm>
            <a:off x="10431190" y="20422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7B5CDBAF-C6A4-3BA8-36BC-A4C5EE01B97D}"/>
              </a:ext>
            </a:extLst>
          </p:cNvPr>
          <p:cNvCxnSpPr>
            <a:cxnSpLocks/>
          </p:cNvCxnSpPr>
          <p:nvPr/>
        </p:nvCxnSpPr>
        <p:spPr>
          <a:xfrm>
            <a:off x="11528110" y="20349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527C5472-2242-B4B0-1EE5-4466D8D299DD}"/>
              </a:ext>
            </a:extLst>
          </p:cNvPr>
          <p:cNvSpPr txBox="1"/>
          <p:nvPr/>
        </p:nvSpPr>
        <p:spPr>
          <a:xfrm>
            <a:off x="272917" y="26552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5477896-C95B-AEBE-3A59-054016E135D9}"/>
              </a:ext>
            </a:extLst>
          </p:cNvPr>
          <p:cNvSpPr txBox="1"/>
          <p:nvPr/>
        </p:nvSpPr>
        <p:spPr>
          <a:xfrm>
            <a:off x="1364341" y="26331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0762FA4-386F-76D7-4218-87AF6E329D88}"/>
              </a:ext>
            </a:extLst>
          </p:cNvPr>
          <p:cNvSpPr txBox="1"/>
          <p:nvPr/>
        </p:nvSpPr>
        <p:spPr>
          <a:xfrm>
            <a:off x="2455765" y="26345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9A31718-11F6-D3C4-DD07-345C9754EDFD}"/>
              </a:ext>
            </a:extLst>
          </p:cNvPr>
          <p:cNvSpPr txBox="1"/>
          <p:nvPr/>
        </p:nvSpPr>
        <p:spPr>
          <a:xfrm>
            <a:off x="3547189" y="26359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F0E56DB-4164-043D-7086-628AF2E6906D}"/>
              </a:ext>
            </a:extLst>
          </p:cNvPr>
          <p:cNvSpPr txBox="1"/>
          <p:nvPr/>
        </p:nvSpPr>
        <p:spPr>
          <a:xfrm>
            <a:off x="4638613" y="26373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71563FF-F920-B279-FAFA-1352297FC3B4}"/>
              </a:ext>
            </a:extLst>
          </p:cNvPr>
          <p:cNvCxnSpPr>
            <a:cxnSpLocks/>
          </p:cNvCxnSpPr>
          <p:nvPr/>
        </p:nvCxnSpPr>
        <p:spPr>
          <a:xfrm>
            <a:off x="2752771" y="20494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787591E-974B-0199-337A-E09632CE29EC}"/>
              </a:ext>
            </a:extLst>
          </p:cNvPr>
          <p:cNvCxnSpPr>
            <a:cxnSpLocks/>
          </p:cNvCxnSpPr>
          <p:nvPr/>
        </p:nvCxnSpPr>
        <p:spPr>
          <a:xfrm>
            <a:off x="551135" y="20240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9D13C38-B971-91BC-18A7-428A8EC6FEDB}"/>
              </a:ext>
            </a:extLst>
          </p:cNvPr>
          <p:cNvCxnSpPr>
            <a:cxnSpLocks/>
          </p:cNvCxnSpPr>
          <p:nvPr/>
        </p:nvCxnSpPr>
        <p:spPr>
          <a:xfrm>
            <a:off x="772079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DC91891-5E41-6202-9294-84F9D9FD9B4F}"/>
              </a:ext>
            </a:extLst>
          </p:cNvPr>
          <p:cNvCxnSpPr>
            <a:cxnSpLocks/>
          </p:cNvCxnSpPr>
          <p:nvPr/>
        </p:nvCxnSpPr>
        <p:spPr>
          <a:xfrm>
            <a:off x="882551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79E8EAF-9146-8A02-0CD3-AEA4537914BE}"/>
              </a:ext>
            </a:extLst>
          </p:cNvPr>
          <p:cNvCxnSpPr>
            <a:cxnSpLocks/>
          </p:cNvCxnSpPr>
          <p:nvPr/>
        </p:nvCxnSpPr>
        <p:spPr>
          <a:xfrm>
            <a:off x="993023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1F1F7AC-E38C-25B5-4BA6-16CB02524C47}"/>
              </a:ext>
            </a:extLst>
          </p:cNvPr>
          <p:cNvCxnSpPr>
            <a:cxnSpLocks/>
          </p:cNvCxnSpPr>
          <p:nvPr/>
        </p:nvCxnSpPr>
        <p:spPr>
          <a:xfrm>
            <a:off x="1103495" y="22853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DFB5F125-8830-5D24-A859-CEE2E555654C}"/>
              </a:ext>
            </a:extLst>
          </p:cNvPr>
          <p:cNvCxnSpPr>
            <a:cxnSpLocks/>
          </p:cNvCxnSpPr>
          <p:nvPr/>
        </p:nvCxnSpPr>
        <p:spPr>
          <a:xfrm>
            <a:off x="1213967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459D028-A69C-CEB7-675C-FD2282ACE401}"/>
              </a:ext>
            </a:extLst>
          </p:cNvPr>
          <p:cNvCxnSpPr>
            <a:cxnSpLocks/>
          </p:cNvCxnSpPr>
          <p:nvPr/>
        </p:nvCxnSpPr>
        <p:spPr>
          <a:xfrm>
            <a:off x="1434911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CC4C74E-CAE8-FB14-5935-82548189C5E9}"/>
              </a:ext>
            </a:extLst>
          </p:cNvPr>
          <p:cNvCxnSpPr>
            <a:cxnSpLocks/>
          </p:cNvCxnSpPr>
          <p:nvPr/>
        </p:nvCxnSpPr>
        <p:spPr>
          <a:xfrm>
            <a:off x="1545383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6F878B5C-62D1-0D91-B105-14F5591F7A9E}"/>
              </a:ext>
            </a:extLst>
          </p:cNvPr>
          <p:cNvCxnSpPr>
            <a:cxnSpLocks/>
          </p:cNvCxnSpPr>
          <p:nvPr/>
        </p:nvCxnSpPr>
        <p:spPr>
          <a:xfrm>
            <a:off x="1324439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18255C4-461A-2140-244C-1F86A3A8BCED}"/>
              </a:ext>
            </a:extLst>
          </p:cNvPr>
          <p:cNvCxnSpPr>
            <a:cxnSpLocks/>
          </p:cNvCxnSpPr>
          <p:nvPr/>
        </p:nvCxnSpPr>
        <p:spPr>
          <a:xfrm>
            <a:off x="1750179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93B9E267-04E1-7C9F-3537-43ECDE2B641B}"/>
              </a:ext>
            </a:extLst>
          </p:cNvPr>
          <p:cNvCxnSpPr>
            <a:cxnSpLocks/>
          </p:cNvCxnSpPr>
          <p:nvPr/>
        </p:nvCxnSpPr>
        <p:spPr>
          <a:xfrm>
            <a:off x="1860651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4B44BD41-C265-5E64-900D-E0D590CBFDC8}"/>
              </a:ext>
            </a:extLst>
          </p:cNvPr>
          <p:cNvCxnSpPr>
            <a:cxnSpLocks/>
          </p:cNvCxnSpPr>
          <p:nvPr/>
        </p:nvCxnSpPr>
        <p:spPr>
          <a:xfrm>
            <a:off x="1971123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BCA85C15-52D3-6ED7-1D90-146FE5FB0757}"/>
              </a:ext>
            </a:extLst>
          </p:cNvPr>
          <p:cNvCxnSpPr>
            <a:cxnSpLocks/>
          </p:cNvCxnSpPr>
          <p:nvPr/>
        </p:nvCxnSpPr>
        <p:spPr>
          <a:xfrm>
            <a:off x="2081595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1E4D3A80-7CDA-D44D-F62A-D85B1BC2281F}"/>
              </a:ext>
            </a:extLst>
          </p:cNvPr>
          <p:cNvCxnSpPr>
            <a:cxnSpLocks/>
          </p:cNvCxnSpPr>
          <p:nvPr/>
        </p:nvCxnSpPr>
        <p:spPr>
          <a:xfrm>
            <a:off x="2192067" y="22853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3022080C-67F6-60E6-DB04-BA31EC1DD02A}"/>
              </a:ext>
            </a:extLst>
          </p:cNvPr>
          <p:cNvCxnSpPr>
            <a:cxnSpLocks/>
          </p:cNvCxnSpPr>
          <p:nvPr/>
        </p:nvCxnSpPr>
        <p:spPr>
          <a:xfrm>
            <a:off x="2302539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1143F912-BA65-BC7A-3F52-33EF58B8ED1D}"/>
              </a:ext>
            </a:extLst>
          </p:cNvPr>
          <p:cNvCxnSpPr>
            <a:cxnSpLocks/>
          </p:cNvCxnSpPr>
          <p:nvPr/>
        </p:nvCxnSpPr>
        <p:spPr>
          <a:xfrm>
            <a:off x="2523483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2F8CF486-419B-FEC1-6747-E9A8407221A2}"/>
              </a:ext>
            </a:extLst>
          </p:cNvPr>
          <p:cNvCxnSpPr>
            <a:cxnSpLocks/>
          </p:cNvCxnSpPr>
          <p:nvPr/>
        </p:nvCxnSpPr>
        <p:spPr>
          <a:xfrm>
            <a:off x="2633955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555A4DF4-3531-C137-69F3-C9096D6CFC4F}"/>
              </a:ext>
            </a:extLst>
          </p:cNvPr>
          <p:cNvCxnSpPr>
            <a:cxnSpLocks/>
          </p:cNvCxnSpPr>
          <p:nvPr/>
        </p:nvCxnSpPr>
        <p:spPr>
          <a:xfrm>
            <a:off x="2413011" y="22853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EAC4C424-C2FC-C245-B752-090CE4F59244}"/>
              </a:ext>
            </a:extLst>
          </p:cNvPr>
          <p:cNvCxnSpPr>
            <a:cxnSpLocks/>
          </p:cNvCxnSpPr>
          <p:nvPr/>
        </p:nvCxnSpPr>
        <p:spPr>
          <a:xfrm>
            <a:off x="2871407" y="22817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FF00CF24-9E03-1D5A-E027-9F51B57862D8}"/>
              </a:ext>
            </a:extLst>
          </p:cNvPr>
          <p:cNvCxnSpPr>
            <a:cxnSpLocks/>
          </p:cNvCxnSpPr>
          <p:nvPr/>
        </p:nvCxnSpPr>
        <p:spPr>
          <a:xfrm>
            <a:off x="2981879" y="22817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47F6D1C4-36C4-FC7E-59FA-E9CB2C6B5458}"/>
              </a:ext>
            </a:extLst>
          </p:cNvPr>
          <p:cNvCxnSpPr>
            <a:cxnSpLocks/>
          </p:cNvCxnSpPr>
          <p:nvPr/>
        </p:nvCxnSpPr>
        <p:spPr>
          <a:xfrm>
            <a:off x="3092351" y="22817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8C5AD691-F250-FD39-1AE0-32BD69A14A3E}"/>
              </a:ext>
            </a:extLst>
          </p:cNvPr>
          <p:cNvCxnSpPr>
            <a:cxnSpLocks/>
          </p:cNvCxnSpPr>
          <p:nvPr/>
        </p:nvCxnSpPr>
        <p:spPr>
          <a:xfrm>
            <a:off x="3202823" y="22817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1822E8C1-E532-5261-F0BE-AD60F92F9BAD}"/>
              </a:ext>
            </a:extLst>
          </p:cNvPr>
          <p:cNvCxnSpPr>
            <a:cxnSpLocks/>
          </p:cNvCxnSpPr>
          <p:nvPr/>
        </p:nvCxnSpPr>
        <p:spPr>
          <a:xfrm>
            <a:off x="3313295" y="228170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322F18B3-0D6C-905B-385A-8ABE3C97DDD4}"/>
              </a:ext>
            </a:extLst>
          </p:cNvPr>
          <p:cNvCxnSpPr>
            <a:cxnSpLocks/>
          </p:cNvCxnSpPr>
          <p:nvPr/>
        </p:nvCxnSpPr>
        <p:spPr>
          <a:xfrm>
            <a:off x="3423767" y="22817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B11ECE3E-43E1-DA23-978A-8A6DAD78F481}"/>
              </a:ext>
            </a:extLst>
          </p:cNvPr>
          <p:cNvCxnSpPr>
            <a:cxnSpLocks/>
          </p:cNvCxnSpPr>
          <p:nvPr/>
        </p:nvCxnSpPr>
        <p:spPr>
          <a:xfrm>
            <a:off x="3644711" y="22817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A20209C-08A3-467F-5D36-6FA891A820D0}"/>
              </a:ext>
            </a:extLst>
          </p:cNvPr>
          <p:cNvCxnSpPr>
            <a:cxnSpLocks/>
          </p:cNvCxnSpPr>
          <p:nvPr/>
        </p:nvCxnSpPr>
        <p:spPr>
          <a:xfrm>
            <a:off x="3755183" y="22817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B107D0E8-FAC2-EAAC-A773-B9A28C78E2F9}"/>
              </a:ext>
            </a:extLst>
          </p:cNvPr>
          <p:cNvCxnSpPr>
            <a:cxnSpLocks/>
          </p:cNvCxnSpPr>
          <p:nvPr/>
        </p:nvCxnSpPr>
        <p:spPr>
          <a:xfrm>
            <a:off x="3534239" y="22817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030575AC-3D80-E955-FD62-A898111D2D0F}"/>
              </a:ext>
            </a:extLst>
          </p:cNvPr>
          <p:cNvCxnSpPr>
            <a:cxnSpLocks/>
          </p:cNvCxnSpPr>
          <p:nvPr/>
        </p:nvCxnSpPr>
        <p:spPr>
          <a:xfrm>
            <a:off x="3938207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118BA037-3126-6AD4-0089-CB84AE917B12}"/>
              </a:ext>
            </a:extLst>
          </p:cNvPr>
          <p:cNvCxnSpPr>
            <a:cxnSpLocks/>
          </p:cNvCxnSpPr>
          <p:nvPr/>
        </p:nvCxnSpPr>
        <p:spPr>
          <a:xfrm>
            <a:off x="4048679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B7CE3BA0-D11B-AFEA-658E-D0F88D8139BF}"/>
              </a:ext>
            </a:extLst>
          </p:cNvPr>
          <p:cNvCxnSpPr>
            <a:cxnSpLocks/>
          </p:cNvCxnSpPr>
          <p:nvPr/>
        </p:nvCxnSpPr>
        <p:spPr>
          <a:xfrm>
            <a:off x="4159151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9064A338-2715-92AC-4C29-518ECE2E630F}"/>
              </a:ext>
            </a:extLst>
          </p:cNvPr>
          <p:cNvCxnSpPr>
            <a:cxnSpLocks/>
          </p:cNvCxnSpPr>
          <p:nvPr/>
        </p:nvCxnSpPr>
        <p:spPr>
          <a:xfrm>
            <a:off x="4269623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55C77B1C-D3B4-F2E3-03A9-9B2C7DDF3138}"/>
              </a:ext>
            </a:extLst>
          </p:cNvPr>
          <p:cNvCxnSpPr>
            <a:cxnSpLocks/>
          </p:cNvCxnSpPr>
          <p:nvPr/>
        </p:nvCxnSpPr>
        <p:spPr>
          <a:xfrm>
            <a:off x="4380095" y="23034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62C16301-513F-E204-D873-35B7AE2BE8C0}"/>
              </a:ext>
            </a:extLst>
          </p:cNvPr>
          <p:cNvCxnSpPr>
            <a:cxnSpLocks/>
          </p:cNvCxnSpPr>
          <p:nvPr/>
        </p:nvCxnSpPr>
        <p:spPr>
          <a:xfrm>
            <a:off x="4490567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FE67E5BC-3B02-409F-5031-0AF9906E3A23}"/>
              </a:ext>
            </a:extLst>
          </p:cNvPr>
          <p:cNvCxnSpPr>
            <a:cxnSpLocks/>
          </p:cNvCxnSpPr>
          <p:nvPr/>
        </p:nvCxnSpPr>
        <p:spPr>
          <a:xfrm>
            <a:off x="4711511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43B69D01-EC4A-289C-DD4F-A69BD43FA821}"/>
              </a:ext>
            </a:extLst>
          </p:cNvPr>
          <p:cNvCxnSpPr>
            <a:cxnSpLocks/>
          </p:cNvCxnSpPr>
          <p:nvPr/>
        </p:nvCxnSpPr>
        <p:spPr>
          <a:xfrm>
            <a:off x="4821983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89EB1884-9B3B-1A51-154F-A3B6225D9879}"/>
              </a:ext>
            </a:extLst>
          </p:cNvPr>
          <p:cNvCxnSpPr>
            <a:cxnSpLocks/>
          </p:cNvCxnSpPr>
          <p:nvPr/>
        </p:nvCxnSpPr>
        <p:spPr>
          <a:xfrm>
            <a:off x="4601039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B3D71374-B3A0-7728-EDC7-D8D636E51DE6}"/>
              </a:ext>
            </a:extLst>
          </p:cNvPr>
          <p:cNvCxnSpPr>
            <a:cxnSpLocks/>
          </p:cNvCxnSpPr>
          <p:nvPr/>
        </p:nvCxnSpPr>
        <p:spPr>
          <a:xfrm>
            <a:off x="5056713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6BC3D20D-B0DD-FD13-0B35-6CE1E08A52FD}"/>
              </a:ext>
            </a:extLst>
          </p:cNvPr>
          <p:cNvCxnSpPr>
            <a:cxnSpLocks/>
          </p:cNvCxnSpPr>
          <p:nvPr/>
        </p:nvCxnSpPr>
        <p:spPr>
          <a:xfrm>
            <a:off x="5167185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E6F97A80-59B4-715D-3697-9599FC96F7E7}"/>
              </a:ext>
            </a:extLst>
          </p:cNvPr>
          <p:cNvCxnSpPr>
            <a:cxnSpLocks/>
          </p:cNvCxnSpPr>
          <p:nvPr/>
        </p:nvCxnSpPr>
        <p:spPr>
          <a:xfrm>
            <a:off x="5277657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55D41C75-6959-F861-CC6F-453629AA2AB3}"/>
              </a:ext>
            </a:extLst>
          </p:cNvPr>
          <p:cNvCxnSpPr>
            <a:cxnSpLocks/>
          </p:cNvCxnSpPr>
          <p:nvPr/>
        </p:nvCxnSpPr>
        <p:spPr>
          <a:xfrm>
            <a:off x="5388129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3058151E-F16F-BDC7-8701-1D8CD27695E1}"/>
              </a:ext>
            </a:extLst>
          </p:cNvPr>
          <p:cNvCxnSpPr>
            <a:cxnSpLocks/>
          </p:cNvCxnSpPr>
          <p:nvPr/>
        </p:nvCxnSpPr>
        <p:spPr>
          <a:xfrm>
            <a:off x="5498601" y="23034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21EC4956-7D23-FFAF-64E1-6514CDD2FE53}"/>
              </a:ext>
            </a:extLst>
          </p:cNvPr>
          <p:cNvCxnSpPr>
            <a:cxnSpLocks/>
          </p:cNvCxnSpPr>
          <p:nvPr/>
        </p:nvCxnSpPr>
        <p:spPr>
          <a:xfrm>
            <a:off x="5609073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84057D73-1636-4066-968F-6CF36EAEBA8F}"/>
              </a:ext>
            </a:extLst>
          </p:cNvPr>
          <p:cNvCxnSpPr>
            <a:cxnSpLocks/>
          </p:cNvCxnSpPr>
          <p:nvPr/>
        </p:nvCxnSpPr>
        <p:spPr>
          <a:xfrm>
            <a:off x="5830017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2C1287D5-DCE6-3884-59BD-6D5F69FB9160}"/>
              </a:ext>
            </a:extLst>
          </p:cNvPr>
          <p:cNvCxnSpPr>
            <a:cxnSpLocks/>
          </p:cNvCxnSpPr>
          <p:nvPr/>
        </p:nvCxnSpPr>
        <p:spPr>
          <a:xfrm>
            <a:off x="5940489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B146EAAD-A900-4899-FF84-33B964AA4975}"/>
              </a:ext>
            </a:extLst>
          </p:cNvPr>
          <p:cNvCxnSpPr>
            <a:cxnSpLocks/>
          </p:cNvCxnSpPr>
          <p:nvPr/>
        </p:nvCxnSpPr>
        <p:spPr>
          <a:xfrm>
            <a:off x="5719545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9904A40A-1767-1F14-0706-A1140357E638}"/>
              </a:ext>
            </a:extLst>
          </p:cNvPr>
          <p:cNvCxnSpPr>
            <a:cxnSpLocks/>
          </p:cNvCxnSpPr>
          <p:nvPr/>
        </p:nvCxnSpPr>
        <p:spPr>
          <a:xfrm>
            <a:off x="6145284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0127807D-5476-32D7-2A52-F9214695666B}"/>
              </a:ext>
            </a:extLst>
          </p:cNvPr>
          <p:cNvCxnSpPr>
            <a:cxnSpLocks/>
          </p:cNvCxnSpPr>
          <p:nvPr/>
        </p:nvCxnSpPr>
        <p:spPr>
          <a:xfrm>
            <a:off x="6255756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346D602C-0447-AEFD-4F29-1CF97BA2F5E1}"/>
              </a:ext>
            </a:extLst>
          </p:cNvPr>
          <p:cNvCxnSpPr>
            <a:cxnSpLocks/>
          </p:cNvCxnSpPr>
          <p:nvPr/>
        </p:nvCxnSpPr>
        <p:spPr>
          <a:xfrm>
            <a:off x="6366228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7073F335-E79A-B249-EF27-59BEEED2CA0C}"/>
              </a:ext>
            </a:extLst>
          </p:cNvPr>
          <p:cNvCxnSpPr>
            <a:cxnSpLocks/>
          </p:cNvCxnSpPr>
          <p:nvPr/>
        </p:nvCxnSpPr>
        <p:spPr>
          <a:xfrm>
            <a:off x="6476700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55F2A098-BC03-B4E3-6B4A-23E65648B129}"/>
              </a:ext>
            </a:extLst>
          </p:cNvPr>
          <p:cNvCxnSpPr>
            <a:cxnSpLocks/>
          </p:cNvCxnSpPr>
          <p:nvPr/>
        </p:nvCxnSpPr>
        <p:spPr>
          <a:xfrm>
            <a:off x="6587172" y="23034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702D7D6-AACC-8E5C-37F2-DDC9F180511D}"/>
              </a:ext>
            </a:extLst>
          </p:cNvPr>
          <p:cNvCxnSpPr>
            <a:cxnSpLocks/>
          </p:cNvCxnSpPr>
          <p:nvPr/>
        </p:nvCxnSpPr>
        <p:spPr>
          <a:xfrm>
            <a:off x="6697644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5D9572D4-8B89-EDE4-06B5-1F0CA6FCA948}"/>
              </a:ext>
            </a:extLst>
          </p:cNvPr>
          <p:cNvCxnSpPr>
            <a:cxnSpLocks/>
          </p:cNvCxnSpPr>
          <p:nvPr/>
        </p:nvCxnSpPr>
        <p:spPr>
          <a:xfrm>
            <a:off x="6918588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48E2970C-AF10-165F-8207-C2C4ACCEEAF0}"/>
              </a:ext>
            </a:extLst>
          </p:cNvPr>
          <p:cNvCxnSpPr>
            <a:cxnSpLocks/>
          </p:cNvCxnSpPr>
          <p:nvPr/>
        </p:nvCxnSpPr>
        <p:spPr>
          <a:xfrm>
            <a:off x="7029060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AA35B136-CD68-1C38-D931-E3231E738DC8}"/>
              </a:ext>
            </a:extLst>
          </p:cNvPr>
          <p:cNvCxnSpPr>
            <a:cxnSpLocks/>
          </p:cNvCxnSpPr>
          <p:nvPr/>
        </p:nvCxnSpPr>
        <p:spPr>
          <a:xfrm>
            <a:off x="6808116" y="23034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3F3E4E73-DB74-62AA-214A-08512D49EFA6}"/>
              </a:ext>
            </a:extLst>
          </p:cNvPr>
          <p:cNvCxnSpPr>
            <a:cxnSpLocks/>
          </p:cNvCxnSpPr>
          <p:nvPr/>
        </p:nvCxnSpPr>
        <p:spPr>
          <a:xfrm>
            <a:off x="7233857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CAF4D5F0-9CAF-64D4-F308-817F327C0EDF}"/>
              </a:ext>
            </a:extLst>
          </p:cNvPr>
          <p:cNvCxnSpPr>
            <a:cxnSpLocks/>
          </p:cNvCxnSpPr>
          <p:nvPr/>
        </p:nvCxnSpPr>
        <p:spPr>
          <a:xfrm>
            <a:off x="7344329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CF4A0B49-8213-6296-F2A1-DBFABD14EF90}"/>
              </a:ext>
            </a:extLst>
          </p:cNvPr>
          <p:cNvCxnSpPr>
            <a:cxnSpLocks/>
          </p:cNvCxnSpPr>
          <p:nvPr/>
        </p:nvCxnSpPr>
        <p:spPr>
          <a:xfrm>
            <a:off x="7454801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05F18D7E-81BD-3E70-CD33-7D4E9F269158}"/>
              </a:ext>
            </a:extLst>
          </p:cNvPr>
          <p:cNvCxnSpPr>
            <a:cxnSpLocks/>
          </p:cNvCxnSpPr>
          <p:nvPr/>
        </p:nvCxnSpPr>
        <p:spPr>
          <a:xfrm>
            <a:off x="7565273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CC97CF0E-CB83-29DC-5B98-87BD79059859}"/>
              </a:ext>
            </a:extLst>
          </p:cNvPr>
          <p:cNvCxnSpPr>
            <a:cxnSpLocks/>
          </p:cNvCxnSpPr>
          <p:nvPr/>
        </p:nvCxnSpPr>
        <p:spPr>
          <a:xfrm>
            <a:off x="7675745" y="22925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AD9DEE61-E08E-CCA8-3001-2A510535B151}"/>
              </a:ext>
            </a:extLst>
          </p:cNvPr>
          <p:cNvCxnSpPr>
            <a:cxnSpLocks/>
          </p:cNvCxnSpPr>
          <p:nvPr/>
        </p:nvCxnSpPr>
        <p:spPr>
          <a:xfrm>
            <a:off x="7786217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CB877A6-8449-E968-F42C-8DE8EB0DE811}"/>
              </a:ext>
            </a:extLst>
          </p:cNvPr>
          <p:cNvCxnSpPr>
            <a:cxnSpLocks/>
          </p:cNvCxnSpPr>
          <p:nvPr/>
        </p:nvCxnSpPr>
        <p:spPr>
          <a:xfrm>
            <a:off x="8007161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7C7A6FAE-9CFF-D094-F09C-690CA4CF2189}"/>
              </a:ext>
            </a:extLst>
          </p:cNvPr>
          <p:cNvCxnSpPr>
            <a:cxnSpLocks/>
          </p:cNvCxnSpPr>
          <p:nvPr/>
        </p:nvCxnSpPr>
        <p:spPr>
          <a:xfrm>
            <a:off x="8117633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DC60C52-DF40-E09E-DCDF-65DEE5631B07}"/>
              </a:ext>
            </a:extLst>
          </p:cNvPr>
          <p:cNvCxnSpPr>
            <a:cxnSpLocks/>
          </p:cNvCxnSpPr>
          <p:nvPr/>
        </p:nvCxnSpPr>
        <p:spPr>
          <a:xfrm>
            <a:off x="7896689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E04CA470-9435-5883-D044-466B472E7B40}"/>
              </a:ext>
            </a:extLst>
          </p:cNvPr>
          <p:cNvCxnSpPr>
            <a:cxnSpLocks/>
          </p:cNvCxnSpPr>
          <p:nvPr/>
        </p:nvCxnSpPr>
        <p:spPr>
          <a:xfrm>
            <a:off x="8322430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853BB8B4-C6EB-1BA0-2066-521CB4189518}"/>
              </a:ext>
            </a:extLst>
          </p:cNvPr>
          <p:cNvCxnSpPr>
            <a:cxnSpLocks/>
          </p:cNvCxnSpPr>
          <p:nvPr/>
        </p:nvCxnSpPr>
        <p:spPr>
          <a:xfrm>
            <a:off x="8432902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5F624CD3-E5FE-B76E-4F4D-2405DAE3A2EE}"/>
              </a:ext>
            </a:extLst>
          </p:cNvPr>
          <p:cNvCxnSpPr>
            <a:cxnSpLocks/>
          </p:cNvCxnSpPr>
          <p:nvPr/>
        </p:nvCxnSpPr>
        <p:spPr>
          <a:xfrm>
            <a:off x="8543374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62498E45-D129-57ED-CE01-874CBF7D9B4B}"/>
              </a:ext>
            </a:extLst>
          </p:cNvPr>
          <p:cNvCxnSpPr>
            <a:cxnSpLocks/>
          </p:cNvCxnSpPr>
          <p:nvPr/>
        </p:nvCxnSpPr>
        <p:spPr>
          <a:xfrm>
            <a:off x="8653846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583143FE-A8E3-FD9F-E4F8-15040619E05B}"/>
              </a:ext>
            </a:extLst>
          </p:cNvPr>
          <p:cNvCxnSpPr>
            <a:cxnSpLocks/>
          </p:cNvCxnSpPr>
          <p:nvPr/>
        </p:nvCxnSpPr>
        <p:spPr>
          <a:xfrm>
            <a:off x="8764318" y="22925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665E11D8-79FD-71BD-DA11-623C3BBC7A4F}"/>
              </a:ext>
            </a:extLst>
          </p:cNvPr>
          <p:cNvCxnSpPr>
            <a:cxnSpLocks/>
          </p:cNvCxnSpPr>
          <p:nvPr/>
        </p:nvCxnSpPr>
        <p:spPr>
          <a:xfrm>
            <a:off x="8874790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40754314-7119-BEE1-4CF6-53FCF8621CA4}"/>
              </a:ext>
            </a:extLst>
          </p:cNvPr>
          <p:cNvCxnSpPr>
            <a:cxnSpLocks/>
          </p:cNvCxnSpPr>
          <p:nvPr/>
        </p:nvCxnSpPr>
        <p:spPr>
          <a:xfrm>
            <a:off x="9095734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DAB86B42-37E7-DB4F-DB88-ACFEEC1263B7}"/>
              </a:ext>
            </a:extLst>
          </p:cNvPr>
          <p:cNvCxnSpPr>
            <a:cxnSpLocks/>
          </p:cNvCxnSpPr>
          <p:nvPr/>
        </p:nvCxnSpPr>
        <p:spPr>
          <a:xfrm>
            <a:off x="9206206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D1C4C55-1CF4-25C5-8169-A6FC89968DCF}"/>
              </a:ext>
            </a:extLst>
          </p:cNvPr>
          <p:cNvCxnSpPr>
            <a:cxnSpLocks/>
          </p:cNvCxnSpPr>
          <p:nvPr/>
        </p:nvCxnSpPr>
        <p:spPr>
          <a:xfrm>
            <a:off x="8985262" y="22925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175683F9-4CC9-C1A3-DC05-614A8337DFAF}"/>
              </a:ext>
            </a:extLst>
          </p:cNvPr>
          <p:cNvCxnSpPr>
            <a:cxnSpLocks/>
          </p:cNvCxnSpPr>
          <p:nvPr/>
        </p:nvCxnSpPr>
        <p:spPr>
          <a:xfrm>
            <a:off x="9454543" y="23107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3186F6AF-BC9C-2362-5AA5-DC728B59CCB7}"/>
              </a:ext>
            </a:extLst>
          </p:cNvPr>
          <p:cNvCxnSpPr>
            <a:cxnSpLocks/>
          </p:cNvCxnSpPr>
          <p:nvPr/>
        </p:nvCxnSpPr>
        <p:spPr>
          <a:xfrm>
            <a:off x="9565015" y="23107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91A53026-00B8-3CAD-C892-599DF37ED572}"/>
              </a:ext>
            </a:extLst>
          </p:cNvPr>
          <p:cNvCxnSpPr>
            <a:cxnSpLocks/>
          </p:cNvCxnSpPr>
          <p:nvPr/>
        </p:nvCxnSpPr>
        <p:spPr>
          <a:xfrm>
            <a:off x="9675487" y="23107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C793BB2B-35DF-E214-18EB-2A67F0C9BFDD}"/>
              </a:ext>
            </a:extLst>
          </p:cNvPr>
          <p:cNvCxnSpPr>
            <a:cxnSpLocks/>
          </p:cNvCxnSpPr>
          <p:nvPr/>
        </p:nvCxnSpPr>
        <p:spPr>
          <a:xfrm>
            <a:off x="9785959" y="23107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95FEBE31-7CDD-53EB-46FF-99BB8C1D9775}"/>
              </a:ext>
            </a:extLst>
          </p:cNvPr>
          <p:cNvCxnSpPr>
            <a:cxnSpLocks/>
          </p:cNvCxnSpPr>
          <p:nvPr/>
        </p:nvCxnSpPr>
        <p:spPr>
          <a:xfrm>
            <a:off x="9896431" y="23107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C802E762-DB30-339C-2F58-787542995857}"/>
              </a:ext>
            </a:extLst>
          </p:cNvPr>
          <p:cNvCxnSpPr>
            <a:cxnSpLocks/>
          </p:cNvCxnSpPr>
          <p:nvPr/>
        </p:nvCxnSpPr>
        <p:spPr>
          <a:xfrm>
            <a:off x="10006903" y="23107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BC09E489-8C9D-4291-4870-F8BF0F0BC843}"/>
              </a:ext>
            </a:extLst>
          </p:cNvPr>
          <p:cNvCxnSpPr>
            <a:cxnSpLocks/>
          </p:cNvCxnSpPr>
          <p:nvPr/>
        </p:nvCxnSpPr>
        <p:spPr>
          <a:xfrm>
            <a:off x="10227847" y="23107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30C3F6C4-C0F9-98BB-146C-1EE0524AC3E0}"/>
              </a:ext>
            </a:extLst>
          </p:cNvPr>
          <p:cNvCxnSpPr>
            <a:cxnSpLocks/>
          </p:cNvCxnSpPr>
          <p:nvPr/>
        </p:nvCxnSpPr>
        <p:spPr>
          <a:xfrm>
            <a:off x="10338319" y="23107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0B80AB6C-430F-D483-A034-06A8C0891D31}"/>
              </a:ext>
            </a:extLst>
          </p:cNvPr>
          <p:cNvCxnSpPr>
            <a:cxnSpLocks/>
          </p:cNvCxnSpPr>
          <p:nvPr/>
        </p:nvCxnSpPr>
        <p:spPr>
          <a:xfrm>
            <a:off x="10117375" y="23107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72374AE-B073-662A-9D64-76CC9D3794E8}"/>
              </a:ext>
            </a:extLst>
          </p:cNvPr>
          <p:cNvCxnSpPr>
            <a:cxnSpLocks/>
          </p:cNvCxnSpPr>
          <p:nvPr/>
        </p:nvCxnSpPr>
        <p:spPr>
          <a:xfrm>
            <a:off x="10529632" y="22998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0EB7B9DC-61C1-0D06-DC27-5D44060E69DC}"/>
              </a:ext>
            </a:extLst>
          </p:cNvPr>
          <p:cNvCxnSpPr>
            <a:cxnSpLocks/>
          </p:cNvCxnSpPr>
          <p:nvPr/>
        </p:nvCxnSpPr>
        <p:spPr>
          <a:xfrm>
            <a:off x="10640104" y="22998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FA3C6703-A4AF-3BCD-E6D9-4AFD5E9FE1AE}"/>
              </a:ext>
            </a:extLst>
          </p:cNvPr>
          <p:cNvCxnSpPr>
            <a:cxnSpLocks/>
          </p:cNvCxnSpPr>
          <p:nvPr/>
        </p:nvCxnSpPr>
        <p:spPr>
          <a:xfrm>
            <a:off x="10750576" y="22998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EE444310-C2D9-6179-0D72-C0B4AE4AA224}"/>
              </a:ext>
            </a:extLst>
          </p:cNvPr>
          <p:cNvCxnSpPr>
            <a:cxnSpLocks/>
          </p:cNvCxnSpPr>
          <p:nvPr/>
        </p:nvCxnSpPr>
        <p:spPr>
          <a:xfrm>
            <a:off x="10861048" y="22998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F40B8449-E272-B82C-AD93-DD6B6804E3AF}"/>
              </a:ext>
            </a:extLst>
          </p:cNvPr>
          <p:cNvCxnSpPr>
            <a:cxnSpLocks/>
          </p:cNvCxnSpPr>
          <p:nvPr/>
        </p:nvCxnSpPr>
        <p:spPr>
          <a:xfrm>
            <a:off x="10971520" y="229984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9F00C7E2-5FE9-349B-73E5-C483E5B7D3BE}"/>
              </a:ext>
            </a:extLst>
          </p:cNvPr>
          <p:cNvCxnSpPr>
            <a:cxnSpLocks/>
          </p:cNvCxnSpPr>
          <p:nvPr/>
        </p:nvCxnSpPr>
        <p:spPr>
          <a:xfrm>
            <a:off x="11081992" y="22998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F047C557-48D5-2485-2BFD-2547C978FA3C}"/>
              </a:ext>
            </a:extLst>
          </p:cNvPr>
          <p:cNvCxnSpPr>
            <a:cxnSpLocks/>
          </p:cNvCxnSpPr>
          <p:nvPr/>
        </p:nvCxnSpPr>
        <p:spPr>
          <a:xfrm>
            <a:off x="11302936" y="22998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04902BCF-9E1C-4CCA-09EC-E98539198E1B}"/>
              </a:ext>
            </a:extLst>
          </p:cNvPr>
          <p:cNvCxnSpPr>
            <a:cxnSpLocks/>
          </p:cNvCxnSpPr>
          <p:nvPr/>
        </p:nvCxnSpPr>
        <p:spPr>
          <a:xfrm>
            <a:off x="11413408" y="22998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09C3EE2F-E65B-46B9-DCAE-B291C282A39D}"/>
              </a:ext>
            </a:extLst>
          </p:cNvPr>
          <p:cNvCxnSpPr>
            <a:cxnSpLocks/>
          </p:cNvCxnSpPr>
          <p:nvPr/>
        </p:nvCxnSpPr>
        <p:spPr>
          <a:xfrm>
            <a:off x="11192464" y="22998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1E1C24D6-7FE4-B8B8-7694-AA4F91C1EDB0}"/>
              </a:ext>
            </a:extLst>
          </p:cNvPr>
          <p:cNvSpPr txBox="1"/>
          <p:nvPr/>
        </p:nvSpPr>
        <p:spPr>
          <a:xfrm>
            <a:off x="9966389" y="783771"/>
            <a:ext cx="12280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4355A20-3A53-E3E5-CF38-851360D07A6B}"/>
              </a:ext>
            </a:extLst>
          </p:cNvPr>
          <p:cNvSpPr txBox="1"/>
          <p:nvPr/>
        </p:nvSpPr>
        <p:spPr>
          <a:xfrm>
            <a:off x="7889309" y="1383582"/>
            <a:ext cx="325928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</a:t>
            </a:r>
          </a:p>
          <a:p>
            <a:pPr algn="r"/>
            <a:r>
              <a:rPr lang="en-GB" b="1" i="1" dirty="0"/>
              <a:t>Complete the number tracks.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E5D47F7E-F5BD-4CC0-02F3-E1FF8B2460B7}"/>
              </a:ext>
            </a:extLst>
          </p:cNvPr>
          <p:cNvSpPr txBox="1"/>
          <p:nvPr/>
        </p:nvSpPr>
        <p:spPr>
          <a:xfrm>
            <a:off x="5730037" y="26428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6B779F0-38D9-52BB-3A3C-5D0147589FCC}"/>
              </a:ext>
            </a:extLst>
          </p:cNvPr>
          <p:cNvSpPr txBox="1"/>
          <p:nvPr/>
        </p:nvSpPr>
        <p:spPr>
          <a:xfrm>
            <a:off x="6821461" y="26566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CAEEF29-A3DC-34DC-C877-1FB1F70C1C14}"/>
              </a:ext>
            </a:extLst>
          </p:cNvPr>
          <p:cNvSpPr txBox="1"/>
          <p:nvPr/>
        </p:nvSpPr>
        <p:spPr>
          <a:xfrm>
            <a:off x="7912885" y="26469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88F73034-B3F0-E713-EB93-7CA6B17B6547}"/>
              </a:ext>
            </a:extLst>
          </p:cNvPr>
          <p:cNvSpPr txBox="1"/>
          <p:nvPr/>
        </p:nvSpPr>
        <p:spPr>
          <a:xfrm>
            <a:off x="9004309" y="26483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8915DCFD-E2E1-5AF6-840C-9993E4352FDD}"/>
              </a:ext>
            </a:extLst>
          </p:cNvPr>
          <p:cNvSpPr txBox="1"/>
          <p:nvPr/>
        </p:nvSpPr>
        <p:spPr>
          <a:xfrm>
            <a:off x="10095733" y="2659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000BA9DB-0E35-1D01-4A6E-DADEE60ACB30}"/>
              </a:ext>
            </a:extLst>
          </p:cNvPr>
          <p:cNvSpPr txBox="1"/>
          <p:nvPr/>
        </p:nvSpPr>
        <p:spPr>
          <a:xfrm>
            <a:off x="11187166" y="26524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0F33AE5-FDA8-7D06-A8CB-2B3BF3772FB6}"/>
              </a:ext>
            </a:extLst>
          </p:cNvPr>
          <p:cNvSpPr txBox="1"/>
          <p:nvPr/>
        </p:nvSpPr>
        <p:spPr>
          <a:xfrm>
            <a:off x="4393421" y="6236931"/>
            <a:ext cx="34051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b="1" i="1" dirty="0"/>
              <a:t>There are ___ tens and ___ ones</a:t>
            </a:r>
          </a:p>
        </p:txBody>
      </p:sp>
      <p:sp>
        <p:nvSpPr>
          <p:cNvPr id="208" name="Rectangle 207">
            <a:extLst>
              <a:ext uri="{FF2B5EF4-FFF2-40B4-BE49-F238E27FC236}">
                <a16:creationId xmlns:a16="http://schemas.microsoft.com/office/drawing/2014/main" id="{86B4B17B-C09D-3475-2F41-F91D49DBA9FE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7B78FCDF-4899-FE88-C099-5F613BAE00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4991066"/>
              </p:ext>
            </p:extLst>
          </p:nvPr>
        </p:nvGraphicFramePr>
        <p:xfrm>
          <a:off x="1174767" y="3289250"/>
          <a:ext cx="4076024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9503">
                  <a:extLst>
                    <a:ext uri="{9D8B030D-6E8A-4147-A177-3AD203B41FA5}">
                      <a16:colId xmlns:a16="http://schemas.microsoft.com/office/drawing/2014/main" val="3506080323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71111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43097384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51944523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958964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43239315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3042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5539003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12605787"/>
                  </a:ext>
                </a:extLst>
              </a:tr>
            </a:tbl>
          </a:graphicData>
        </a:graphic>
      </p:graphicFrame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993A3D2F-A87A-96FD-64BE-B03FA6D7FF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4790942"/>
              </p:ext>
            </p:extLst>
          </p:nvPr>
        </p:nvGraphicFramePr>
        <p:xfrm>
          <a:off x="1174767" y="4037207"/>
          <a:ext cx="4076024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9503">
                  <a:extLst>
                    <a:ext uri="{9D8B030D-6E8A-4147-A177-3AD203B41FA5}">
                      <a16:colId xmlns:a16="http://schemas.microsoft.com/office/drawing/2014/main" val="3506080323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71111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43097384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51944523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958964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43239315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3042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5539003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12605787"/>
                  </a:ext>
                </a:extLst>
              </a:tr>
            </a:tbl>
          </a:graphicData>
        </a:graphic>
      </p:graphicFrame>
      <p:graphicFrame>
        <p:nvGraphicFramePr>
          <p:cNvPr id="55" name="Table 54">
            <a:extLst>
              <a:ext uri="{FF2B5EF4-FFF2-40B4-BE49-F238E27FC236}">
                <a16:creationId xmlns:a16="http://schemas.microsoft.com/office/drawing/2014/main" id="{0BAF92E1-AA47-36A5-BD13-416408A8D58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998608"/>
              </p:ext>
            </p:extLst>
          </p:nvPr>
        </p:nvGraphicFramePr>
        <p:xfrm>
          <a:off x="1174767" y="4785164"/>
          <a:ext cx="4076024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9503">
                  <a:extLst>
                    <a:ext uri="{9D8B030D-6E8A-4147-A177-3AD203B41FA5}">
                      <a16:colId xmlns:a16="http://schemas.microsoft.com/office/drawing/2014/main" val="3506080323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71111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43097384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51944523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958964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43239315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3042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5539003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100</a:t>
                      </a:r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90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12605787"/>
                  </a:ext>
                </a:extLst>
              </a:tr>
            </a:tbl>
          </a:graphicData>
        </a:graphic>
      </p:graphicFrame>
      <p:graphicFrame>
        <p:nvGraphicFramePr>
          <p:cNvPr id="56" name="Table 55">
            <a:extLst>
              <a:ext uri="{FF2B5EF4-FFF2-40B4-BE49-F238E27FC236}">
                <a16:creationId xmlns:a16="http://schemas.microsoft.com/office/drawing/2014/main" id="{D4483065-16D9-407B-E9AB-16E878CCEB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0595826"/>
              </p:ext>
            </p:extLst>
          </p:nvPr>
        </p:nvGraphicFramePr>
        <p:xfrm>
          <a:off x="6874473" y="3289250"/>
          <a:ext cx="4076024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9503">
                  <a:extLst>
                    <a:ext uri="{9D8B030D-6E8A-4147-A177-3AD203B41FA5}">
                      <a16:colId xmlns:a16="http://schemas.microsoft.com/office/drawing/2014/main" val="3506080323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71111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43097384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51944523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958964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43239315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3042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5539003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1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200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250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1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12605787"/>
                  </a:ext>
                </a:extLst>
              </a:tr>
            </a:tbl>
          </a:graphicData>
        </a:graphic>
      </p:graphicFrame>
      <p:graphicFrame>
        <p:nvGraphicFramePr>
          <p:cNvPr id="57" name="Table 56">
            <a:extLst>
              <a:ext uri="{FF2B5EF4-FFF2-40B4-BE49-F238E27FC236}">
                <a16:creationId xmlns:a16="http://schemas.microsoft.com/office/drawing/2014/main" id="{47465546-1683-8CD2-D18F-64D2BEA2F9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8551914"/>
              </p:ext>
            </p:extLst>
          </p:nvPr>
        </p:nvGraphicFramePr>
        <p:xfrm>
          <a:off x="6874473" y="4037207"/>
          <a:ext cx="4076024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9503">
                  <a:extLst>
                    <a:ext uri="{9D8B030D-6E8A-4147-A177-3AD203B41FA5}">
                      <a16:colId xmlns:a16="http://schemas.microsoft.com/office/drawing/2014/main" val="3506080323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71111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43097384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51944523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958964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43239315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3042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5539003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125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1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12605787"/>
                  </a:ext>
                </a:extLst>
              </a:tr>
            </a:tbl>
          </a:graphicData>
        </a:graphic>
      </p:graphicFrame>
      <p:graphicFrame>
        <p:nvGraphicFramePr>
          <p:cNvPr id="58" name="Table 57">
            <a:extLst>
              <a:ext uri="{FF2B5EF4-FFF2-40B4-BE49-F238E27FC236}">
                <a16:creationId xmlns:a16="http://schemas.microsoft.com/office/drawing/2014/main" id="{3C3C19B5-B63F-EE5D-EB8D-21465E6593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0251545"/>
              </p:ext>
            </p:extLst>
          </p:nvPr>
        </p:nvGraphicFramePr>
        <p:xfrm>
          <a:off x="6874473" y="4785164"/>
          <a:ext cx="4076024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9503">
                  <a:extLst>
                    <a:ext uri="{9D8B030D-6E8A-4147-A177-3AD203B41FA5}">
                      <a16:colId xmlns:a16="http://schemas.microsoft.com/office/drawing/2014/main" val="3506080323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71111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43097384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51944523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958964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43239315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3042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5539003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0</a:t>
                      </a:r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120</a:t>
                      </a:r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12605787"/>
                  </a:ext>
                </a:extLst>
              </a:tr>
            </a:tbl>
          </a:graphicData>
        </a:graphic>
      </p:graphicFrame>
      <p:graphicFrame>
        <p:nvGraphicFramePr>
          <p:cNvPr id="60" name="Table 59">
            <a:extLst>
              <a:ext uri="{FF2B5EF4-FFF2-40B4-BE49-F238E27FC236}">
                <a16:creationId xmlns:a16="http://schemas.microsoft.com/office/drawing/2014/main" id="{5DD3A737-0270-7C2D-16AC-DCE97ECCD0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7552662"/>
              </p:ext>
            </p:extLst>
          </p:nvPr>
        </p:nvGraphicFramePr>
        <p:xfrm>
          <a:off x="1164811" y="5533121"/>
          <a:ext cx="4076024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9503">
                  <a:extLst>
                    <a:ext uri="{9D8B030D-6E8A-4147-A177-3AD203B41FA5}">
                      <a16:colId xmlns:a16="http://schemas.microsoft.com/office/drawing/2014/main" val="3506080323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71111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43097384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51944523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958964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43239315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3042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5539003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12605787"/>
                  </a:ext>
                </a:extLst>
              </a:tr>
            </a:tbl>
          </a:graphicData>
        </a:graphic>
      </p:graphicFrame>
      <p:graphicFrame>
        <p:nvGraphicFramePr>
          <p:cNvPr id="61" name="Table 60">
            <a:extLst>
              <a:ext uri="{FF2B5EF4-FFF2-40B4-BE49-F238E27FC236}">
                <a16:creationId xmlns:a16="http://schemas.microsoft.com/office/drawing/2014/main" id="{C11ECEBD-D4A0-DADD-F063-AA969DAF6C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2090030"/>
              </p:ext>
            </p:extLst>
          </p:nvPr>
        </p:nvGraphicFramePr>
        <p:xfrm>
          <a:off x="6864517" y="5533121"/>
          <a:ext cx="4076024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9503">
                  <a:extLst>
                    <a:ext uri="{9D8B030D-6E8A-4147-A177-3AD203B41FA5}">
                      <a16:colId xmlns:a16="http://schemas.microsoft.com/office/drawing/2014/main" val="3506080323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71111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43097384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51944523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35958964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432393155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1012304211"/>
                    </a:ext>
                  </a:extLst>
                </a:gridCol>
                <a:gridCol w="509503">
                  <a:extLst>
                    <a:ext uri="{9D8B030D-6E8A-4147-A177-3AD203B41FA5}">
                      <a16:colId xmlns:a16="http://schemas.microsoft.com/office/drawing/2014/main" val="5539003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0</a:t>
                      </a:r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120</a:t>
                      </a:r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1260578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59071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3898451-E12F-21D1-9C17-B8D6EE4F836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CED6AA6-31F6-FB7B-BAFB-DBB9CF5BF792}"/>
              </a:ext>
            </a:extLst>
          </p:cNvPr>
          <p:cNvSpPr txBox="1"/>
          <p:nvPr/>
        </p:nvSpPr>
        <p:spPr>
          <a:xfrm>
            <a:off x="8271400" y="1383582"/>
            <a:ext cx="2877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many grams in total?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8B342D5-F462-1B5E-BC46-4C8281E1DD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65668029"/>
              </p:ext>
            </p:extLst>
          </p:nvPr>
        </p:nvGraphicFramePr>
        <p:xfrm>
          <a:off x="0" y="3284621"/>
          <a:ext cx="6647558" cy="27646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25CD40C2-2513-8F7D-8C18-343362B945EB}"/>
              </a:ext>
            </a:extLst>
          </p:cNvPr>
          <p:cNvGrpSpPr/>
          <p:nvPr/>
        </p:nvGrpSpPr>
        <p:grpSpPr>
          <a:xfrm rot="16200000">
            <a:off x="2966914" y="3345234"/>
            <a:ext cx="488207" cy="2643385"/>
            <a:chOff x="5847076" y="1063524"/>
            <a:chExt cx="873760" cy="473095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1CA7DEB-733C-47EC-B78B-5354920FD889}"/>
                </a:ext>
              </a:extLst>
            </p:cNvPr>
            <p:cNvGrpSpPr/>
            <p:nvPr/>
          </p:nvGrpSpPr>
          <p:grpSpPr>
            <a:xfrm>
              <a:off x="5953757" y="1063524"/>
              <a:ext cx="660401" cy="4730952"/>
              <a:chOff x="5943599" y="1219200"/>
              <a:chExt cx="680721" cy="5117032"/>
            </a:xfrm>
          </p:grpSpPr>
          <p:sp>
            <p:nvSpPr>
              <p:cNvPr id="6" name="Isosceles Triangle 5">
                <a:extLst>
                  <a:ext uri="{FF2B5EF4-FFF2-40B4-BE49-F238E27FC236}">
                    <a16:creationId xmlns:a16="http://schemas.microsoft.com/office/drawing/2014/main" id="{925D245A-FDD0-18A2-5401-4B3E4F5CFAE7}"/>
                  </a:ext>
                </a:extLst>
              </p:cNvPr>
              <p:cNvSpPr/>
              <p:nvPr/>
            </p:nvSpPr>
            <p:spPr>
              <a:xfrm>
                <a:off x="5943600" y="1219200"/>
                <a:ext cx="680720" cy="2558516"/>
              </a:xfrm>
              <a:prstGeom prst="triangle">
                <a:avLst/>
              </a:prstGeom>
              <a:solidFill>
                <a:schemeClr val="accent1">
                  <a:lumMod val="5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" name="Isosceles Triangle 8">
                <a:extLst>
                  <a:ext uri="{FF2B5EF4-FFF2-40B4-BE49-F238E27FC236}">
                    <a16:creationId xmlns:a16="http://schemas.microsoft.com/office/drawing/2014/main" id="{BCA07A09-0520-466B-4685-D8F995CB257F}"/>
                  </a:ext>
                </a:extLst>
              </p:cNvPr>
              <p:cNvSpPr/>
              <p:nvPr/>
            </p:nvSpPr>
            <p:spPr>
              <a:xfrm rot="10800000">
                <a:off x="5943599" y="3777716"/>
                <a:ext cx="680720" cy="2558516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CD23CF24-C892-0362-7DF6-FCD93D9C0B83}"/>
                </a:ext>
              </a:extLst>
            </p:cNvPr>
            <p:cNvSpPr/>
            <p:nvPr/>
          </p:nvSpPr>
          <p:spPr>
            <a:xfrm>
              <a:off x="5847076" y="2927884"/>
              <a:ext cx="873760" cy="873760"/>
            </a:xfrm>
            <a:prstGeom prst="ellipse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B18BBBBD-D563-9192-53E8-194AAF8FCDAC}"/>
              </a:ext>
            </a:extLst>
          </p:cNvPr>
          <p:cNvSpPr txBox="1"/>
          <p:nvPr/>
        </p:nvSpPr>
        <p:spPr>
          <a:xfrm>
            <a:off x="4460928" y="4422822"/>
            <a:ext cx="16350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i="1" dirty="0"/>
              <a:t>1000g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FC36BD-56DA-EA7C-B121-2B14E5D5CEDB}"/>
              </a:ext>
            </a:extLst>
          </p:cNvPr>
          <p:cNvSpPr txBox="1"/>
          <p:nvPr/>
        </p:nvSpPr>
        <p:spPr>
          <a:xfrm>
            <a:off x="1478419" y="4422822"/>
            <a:ext cx="2563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0</a:t>
            </a:r>
            <a:endParaRPr lang="en-GB" sz="4000" i="1" dirty="0"/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41F8DE-AD52-06F3-DA8C-85004EBC528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7975863"/>
              </p:ext>
            </p:extLst>
          </p:nvPr>
        </p:nvGraphicFramePr>
        <p:xfrm>
          <a:off x="5795210" y="3398275"/>
          <a:ext cx="6647558" cy="27646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" name="Group 2">
            <a:extLst>
              <a:ext uri="{FF2B5EF4-FFF2-40B4-BE49-F238E27FC236}">
                <a16:creationId xmlns:a16="http://schemas.microsoft.com/office/drawing/2014/main" id="{5C1D934E-70A0-97F7-A748-8349BC39D7A5}"/>
              </a:ext>
            </a:extLst>
          </p:cNvPr>
          <p:cNvGrpSpPr/>
          <p:nvPr/>
        </p:nvGrpSpPr>
        <p:grpSpPr>
          <a:xfrm rot="16200000">
            <a:off x="8762124" y="3458888"/>
            <a:ext cx="488207" cy="2643385"/>
            <a:chOff x="5847076" y="1063524"/>
            <a:chExt cx="873760" cy="473095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D98CFD2-DCCD-E222-9882-DA893A261645}"/>
                </a:ext>
              </a:extLst>
            </p:cNvPr>
            <p:cNvGrpSpPr/>
            <p:nvPr/>
          </p:nvGrpSpPr>
          <p:grpSpPr>
            <a:xfrm>
              <a:off x="5953757" y="1063524"/>
              <a:ext cx="660401" cy="4730952"/>
              <a:chOff x="5943599" y="1219200"/>
              <a:chExt cx="680721" cy="5117032"/>
            </a:xfrm>
          </p:grpSpPr>
          <p:sp>
            <p:nvSpPr>
              <p:cNvPr id="8" name="Isosceles Triangle 7">
                <a:extLst>
                  <a:ext uri="{FF2B5EF4-FFF2-40B4-BE49-F238E27FC236}">
                    <a16:creationId xmlns:a16="http://schemas.microsoft.com/office/drawing/2014/main" id="{34566A14-9C58-9BFB-5E73-447EC1C28D6B}"/>
                  </a:ext>
                </a:extLst>
              </p:cNvPr>
              <p:cNvSpPr/>
              <p:nvPr/>
            </p:nvSpPr>
            <p:spPr>
              <a:xfrm>
                <a:off x="5943600" y="1219200"/>
                <a:ext cx="680720" cy="2558516"/>
              </a:xfrm>
              <a:prstGeom prst="triangle">
                <a:avLst/>
              </a:prstGeom>
              <a:solidFill>
                <a:schemeClr val="accent1">
                  <a:lumMod val="5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" name="Isosceles Triangle 11">
                <a:extLst>
                  <a:ext uri="{FF2B5EF4-FFF2-40B4-BE49-F238E27FC236}">
                    <a16:creationId xmlns:a16="http://schemas.microsoft.com/office/drawing/2014/main" id="{688B1DFB-397B-07F8-9A43-57560DEAAAF3}"/>
                  </a:ext>
                </a:extLst>
              </p:cNvPr>
              <p:cNvSpPr/>
              <p:nvPr/>
            </p:nvSpPr>
            <p:spPr>
              <a:xfrm rot="10800000">
                <a:off x="5943599" y="3777716"/>
                <a:ext cx="680720" cy="2558516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473C10D8-4CAC-66CD-38E7-C9B9A5454050}"/>
                </a:ext>
              </a:extLst>
            </p:cNvPr>
            <p:cNvSpPr/>
            <p:nvPr/>
          </p:nvSpPr>
          <p:spPr>
            <a:xfrm>
              <a:off x="5847076" y="2927884"/>
              <a:ext cx="873760" cy="873760"/>
            </a:xfrm>
            <a:prstGeom prst="ellipse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2BDC228C-2FEF-01B6-6DEC-105C7E45E271}"/>
              </a:ext>
            </a:extLst>
          </p:cNvPr>
          <p:cNvSpPr txBox="1"/>
          <p:nvPr/>
        </p:nvSpPr>
        <p:spPr>
          <a:xfrm>
            <a:off x="10256138" y="4536476"/>
            <a:ext cx="16350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i="1" dirty="0"/>
              <a:t>1000g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55CABA-E6F6-DA74-9A8E-A22B9FBBBDF9}"/>
              </a:ext>
            </a:extLst>
          </p:cNvPr>
          <p:cNvSpPr txBox="1"/>
          <p:nvPr/>
        </p:nvSpPr>
        <p:spPr>
          <a:xfrm>
            <a:off x="7273629" y="4536476"/>
            <a:ext cx="2563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0</a:t>
            </a:r>
            <a:endParaRPr lang="en-GB" sz="4000" i="1" dirty="0"/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B82BECD-832B-C649-60A3-92DBAD0813B0}"/>
              </a:ext>
            </a:extLst>
          </p:cNvPr>
          <p:cNvCxnSpPr>
            <a:cxnSpLocks/>
          </p:cNvCxnSpPr>
          <p:nvPr/>
        </p:nvCxnSpPr>
        <p:spPr>
          <a:xfrm flipV="1">
            <a:off x="3307273" y="2683042"/>
            <a:ext cx="136021" cy="770022"/>
          </a:xfrm>
          <a:prstGeom prst="line">
            <a:avLst/>
          </a:prstGeom>
          <a:ln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1668449B-530B-A923-8EA7-9F57BB58A23E}"/>
              </a:ext>
            </a:extLst>
          </p:cNvPr>
          <p:cNvSpPr txBox="1"/>
          <p:nvPr/>
        </p:nvSpPr>
        <p:spPr>
          <a:xfrm>
            <a:off x="3211017" y="2263575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521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C0B2C4E-B376-EA4A-E7C3-7C35632DCDA0}"/>
              </a:ext>
            </a:extLst>
          </p:cNvPr>
          <p:cNvCxnSpPr>
            <a:cxnSpLocks/>
          </p:cNvCxnSpPr>
          <p:nvPr/>
        </p:nvCxnSpPr>
        <p:spPr>
          <a:xfrm flipH="1" flipV="1">
            <a:off x="7151799" y="4143176"/>
            <a:ext cx="708211" cy="220123"/>
          </a:xfrm>
          <a:prstGeom prst="line">
            <a:avLst/>
          </a:prstGeom>
          <a:ln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8A7DF911-BBA5-CC86-1830-07118AF32FB7}"/>
              </a:ext>
            </a:extLst>
          </p:cNvPr>
          <p:cNvSpPr txBox="1"/>
          <p:nvPr/>
        </p:nvSpPr>
        <p:spPr>
          <a:xfrm>
            <a:off x="6596839" y="3866128"/>
            <a:ext cx="5549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146</a:t>
            </a:r>
          </a:p>
        </p:txBody>
      </p:sp>
    </p:spTree>
    <p:extLst>
      <p:ext uri="{BB962C8B-B14F-4D97-AF65-F5344CB8AC3E}">
        <p14:creationId xmlns:p14="http://schemas.microsoft.com/office/powerpoint/2010/main" val="322747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820000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0">
                                      <p:cBhvr>
                                        <p:cTn id="1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5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D588B4-D8A7-1FCB-83C7-5ECD84EAE9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D81DADE-5A76-9E0E-1B63-53297833FC3F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48948CD1-7BCF-850E-3DFA-8922B3F1E2A2}"/>
              </a:ext>
            </a:extLst>
          </p:cNvPr>
          <p:cNvSpPr txBox="1"/>
          <p:nvPr/>
        </p:nvSpPr>
        <p:spPr>
          <a:xfrm>
            <a:off x="9334550" y="1362177"/>
            <a:ext cx="18599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9A18427F-B82B-61A7-44DA-1796EF1C0855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EEA55A57-81D5-0052-7238-7226D1E79626}"/>
              </a:ext>
            </a:extLst>
          </p:cNvPr>
          <p:cNvSpPr txBox="1"/>
          <p:nvPr/>
        </p:nvSpPr>
        <p:spPr>
          <a:xfrm>
            <a:off x="1935297" y="3485805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132 + 124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09484E2-ECDA-08CD-A00A-B6CF1CC8882B}"/>
              </a:ext>
            </a:extLst>
          </p:cNvPr>
          <p:cNvSpPr/>
          <p:nvPr/>
        </p:nvSpPr>
        <p:spPr>
          <a:xfrm>
            <a:off x="4659662" y="347561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5B4D746-CE02-A4DD-2F6E-A134DD97175B}"/>
              </a:ext>
            </a:extLst>
          </p:cNvPr>
          <p:cNvSpPr txBox="1"/>
          <p:nvPr/>
        </p:nvSpPr>
        <p:spPr>
          <a:xfrm>
            <a:off x="1935297" y="4430465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132 + 125 =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AEE57C6-1425-144D-8D39-1CC94E34086A}"/>
              </a:ext>
            </a:extLst>
          </p:cNvPr>
          <p:cNvSpPr/>
          <p:nvPr/>
        </p:nvSpPr>
        <p:spPr>
          <a:xfrm>
            <a:off x="4659662" y="442027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FB2E21A-BE2A-22FD-0960-6B34C28B89AE}"/>
              </a:ext>
            </a:extLst>
          </p:cNvPr>
          <p:cNvSpPr txBox="1"/>
          <p:nvPr/>
        </p:nvSpPr>
        <p:spPr>
          <a:xfrm>
            <a:off x="1935297" y="5366343"/>
            <a:ext cx="23118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132 + 135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C400608-137C-2F8F-ECBD-54A62369F24D}"/>
              </a:ext>
            </a:extLst>
          </p:cNvPr>
          <p:cNvSpPr/>
          <p:nvPr/>
        </p:nvSpPr>
        <p:spPr>
          <a:xfrm>
            <a:off x="4659662" y="5356148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DE1BFC7-242D-4CE6-7768-04B948CE3F4A}"/>
              </a:ext>
            </a:extLst>
          </p:cNvPr>
          <p:cNvSpPr txBox="1"/>
          <p:nvPr/>
        </p:nvSpPr>
        <p:spPr>
          <a:xfrm>
            <a:off x="6580980" y="3386996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232 + 135 =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8B01DA0-DD65-E7AC-AD65-843D9804C943}"/>
              </a:ext>
            </a:extLst>
          </p:cNvPr>
          <p:cNvSpPr/>
          <p:nvPr/>
        </p:nvSpPr>
        <p:spPr>
          <a:xfrm>
            <a:off x="9305345" y="3376801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D0FF4E8-0199-8496-B090-F57B3F6502CB}"/>
              </a:ext>
            </a:extLst>
          </p:cNvPr>
          <p:cNvSpPr txBox="1"/>
          <p:nvPr/>
        </p:nvSpPr>
        <p:spPr>
          <a:xfrm>
            <a:off x="6580980" y="4331656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232 + 136 =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F7A9B70-EFF9-A030-0625-5E315170DEAB}"/>
              </a:ext>
            </a:extLst>
          </p:cNvPr>
          <p:cNvSpPr/>
          <p:nvPr/>
        </p:nvSpPr>
        <p:spPr>
          <a:xfrm>
            <a:off x="9305345" y="4321461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6261A27-5236-25F7-1A14-CDAA4D2533A7}"/>
              </a:ext>
            </a:extLst>
          </p:cNvPr>
          <p:cNvSpPr txBox="1"/>
          <p:nvPr/>
        </p:nvSpPr>
        <p:spPr>
          <a:xfrm>
            <a:off x="7487115" y="5334414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332 + 136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ADC81AA-3B13-7C9C-2D12-4DA9151DFAA8}"/>
              </a:ext>
            </a:extLst>
          </p:cNvPr>
          <p:cNvSpPr/>
          <p:nvPr/>
        </p:nvSpPr>
        <p:spPr>
          <a:xfrm>
            <a:off x="6702821" y="5336665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C2631BF-2A83-7B50-0EBC-DDC8F8F9A673}"/>
              </a:ext>
            </a:extLst>
          </p:cNvPr>
          <p:cNvSpPr txBox="1"/>
          <p:nvPr/>
        </p:nvSpPr>
        <p:spPr>
          <a:xfrm>
            <a:off x="1935297" y="1377566"/>
            <a:ext cx="41537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If: 132 + 123 = 255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17983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92A3F9-142C-BC57-29F8-C790C8BFDE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Mental calculation [Efficient strategies]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BE593D43-08E5-ADBD-3262-25A324FF709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BDA0E28-D3DA-E7B1-8FE4-8FA1BA0ED7D4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530088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FD72A2-DC97-F637-875C-9D38359DAD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6B8B69C7-4C6E-8A97-CCEE-824225945E4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13DF347-2020-8CD7-B44D-FB32CF716B9F}"/>
              </a:ext>
            </a:extLst>
          </p:cNvPr>
          <p:cNvSpPr txBox="1"/>
          <p:nvPr/>
        </p:nvSpPr>
        <p:spPr>
          <a:xfrm>
            <a:off x="8933761" y="1383582"/>
            <a:ext cx="22148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strategies.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75EBCF4-C52D-0E5F-697C-0EB0A0AACDA3}"/>
              </a:ext>
            </a:extLst>
          </p:cNvPr>
          <p:cNvSpPr/>
          <p:nvPr/>
        </p:nvSpPr>
        <p:spPr>
          <a:xfrm>
            <a:off x="4773357" y="1416201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45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A14C24CD-A2B4-C4E8-66BE-9744C9FD68B3}"/>
              </a:ext>
            </a:extLst>
          </p:cNvPr>
          <p:cNvSpPr/>
          <p:nvPr/>
        </p:nvSpPr>
        <p:spPr>
          <a:xfrm>
            <a:off x="6496638" y="1416201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59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AC2C390E-A910-D259-EED6-71C739D8B0C0}"/>
              </a:ext>
            </a:extLst>
          </p:cNvPr>
          <p:cNvSpPr/>
          <p:nvPr/>
        </p:nvSpPr>
        <p:spPr>
          <a:xfrm>
            <a:off x="5596761" y="230555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104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B12FF263-4D11-CC8A-9D60-E4F661CCE02E}"/>
              </a:ext>
            </a:extLst>
          </p:cNvPr>
          <p:cNvCxnSpPr>
            <a:stCxn id="23" idx="4"/>
            <a:endCxn id="18" idx="0"/>
          </p:cNvCxnSpPr>
          <p:nvPr/>
        </p:nvCxnSpPr>
        <p:spPr>
          <a:xfrm flipH="1">
            <a:off x="5190036" y="1063913"/>
            <a:ext cx="823404" cy="352288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E7DF3A31-E81A-7389-FE24-5FD4F7161456}"/>
              </a:ext>
            </a:extLst>
          </p:cNvPr>
          <p:cNvCxnSpPr>
            <a:cxnSpLocks/>
            <a:stCxn id="23" idx="4"/>
            <a:endCxn id="20" idx="0"/>
          </p:cNvCxnSpPr>
          <p:nvPr/>
        </p:nvCxnSpPr>
        <p:spPr>
          <a:xfrm>
            <a:off x="6013440" y="1063913"/>
            <a:ext cx="899877" cy="352288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75B05037-ABD5-FB8D-C1B4-3E9CE0D4D19A}"/>
              </a:ext>
            </a:extLst>
          </p:cNvPr>
          <p:cNvSpPr/>
          <p:nvPr/>
        </p:nvSpPr>
        <p:spPr>
          <a:xfrm>
            <a:off x="4267615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587001C9-427C-5CA0-FCCC-124757E33E29}"/>
              </a:ext>
            </a:extLst>
          </p:cNvPr>
          <p:cNvSpPr/>
          <p:nvPr/>
        </p:nvSpPr>
        <p:spPr>
          <a:xfrm>
            <a:off x="5190036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AAE0338-A177-D98A-EDE6-DD712D83DC49}"/>
              </a:ext>
            </a:extLst>
          </p:cNvPr>
          <p:cNvCxnSpPr>
            <a:endCxn id="32" idx="0"/>
          </p:cNvCxnSpPr>
          <p:nvPr/>
        </p:nvCxnSpPr>
        <p:spPr>
          <a:xfrm flipH="1">
            <a:off x="4684294" y="2249559"/>
            <a:ext cx="459276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E3645021-84F9-81A6-C13B-A76117C42AAF}"/>
              </a:ext>
            </a:extLst>
          </p:cNvPr>
          <p:cNvCxnSpPr>
            <a:cxnSpLocks/>
            <a:endCxn id="33" idx="0"/>
          </p:cNvCxnSpPr>
          <p:nvPr/>
        </p:nvCxnSpPr>
        <p:spPr>
          <a:xfrm>
            <a:off x="5143570" y="2249559"/>
            <a:ext cx="463145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1A2FB82E-C4D0-F667-5D8A-3879C1DA797F}"/>
              </a:ext>
            </a:extLst>
          </p:cNvPr>
          <p:cNvSpPr/>
          <p:nvPr/>
        </p:nvSpPr>
        <p:spPr>
          <a:xfrm>
            <a:off x="6096000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1FD364AD-5FD1-8975-8BA4-27550A7D4EA2}"/>
              </a:ext>
            </a:extLst>
          </p:cNvPr>
          <p:cNvSpPr/>
          <p:nvPr/>
        </p:nvSpPr>
        <p:spPr>
          <a:xfrm>
            <a:off x="7018421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9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73555865-992C-F7C5-F950-E80B5543D1EF}"/>
              </a:ext>
            </a:extLst>
          </p:cNvPr>
          <p:cNvCxnSpPr>
            <a:endCxn id="36" idx="0"/>
          </p:cNvCxnSpPr>
          <p:nvPr/>
        </p:nvCxnSpPr>
        <p:spPr>
          <a:xfrm flipH="1">
            <a:off x="6512679" y="2249559"/>
            <a:ext cx="459276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C44ACC72-4C88-0D02-AF58-72B129A0F084}"/>
              </a:ext>
            </a:extLst>
          </p:cNvPr>
          <p:cNvCxnSpPr>
            <a:cxnSpLocks/>
            <a:endCxn id="37" idx="0"/>
          </p:cNvCxnSpPr>
          <p:nvPr/>
        </p:nvCxnSpPr>
        <p:spPr>
          <a:xfrm>
            <a:off x="6971955" y="2249559"/>
            <a:ext cx="463145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E1185686-5217-26BA-49EA-70875FA1AFEA}"/>
              </a:ext>
            </a:extLst>
          </p:cNvPr>
          <p:cNvSpPr txBox="1"/>
          <p:nvPr/>
        </p:nvSpPr>
        <p:spPr>
          <a:xfrm>
            <a:off x="5799396" y="1416201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B982511-4041-E492-C43A-C6D72EAFE841}"/>
              </a:ext>
            </a:extLst>
          </p:cNvPr>
          <p:cNvSpPr txBox="1"/>
          <p:nvPr/>
        </p:nvSpPr>
        <p:spPr>
          <a:xfrm>
            <a:off x="4457570" y="5440144"/>
            <a:ext cx="32768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50 + 40 + 9 + 5</a:t>
            </a:r>
          </a:p>
        </p:txBody>
      </p:sp>
    </p:spTree>
    <p:extLst>
      <p:ext uri="{BB962C8B-B14F-4D97-AF65-F5344CB8AC3E}">
        <p14:creationId xmlns:p14="http://schemas.microsoft.com/office/powerpoint/2010/main" val="3930203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7037E-7 L 0.07566 0.24491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76" y="12245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7 L 0.15 0.25023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00" y="12500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0185 L -0.15 0.24838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00" y="12315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7 L -0.07566 0.24653 " pathEditMode="relative" rAng="0" ptsTypes="AA">
                                      <p:cBhvr>
                                        <p:cTn id="47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9" y="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2" grpId="0" animBg="1"/>
      <p:bldP spid="32" grpId="1" animBg="1"/>
      <p:bldP spid="33" grpId="0" animBg="1"/>
      <p:bldP spid="33" grpId="1" animBg="1"/>
      <p:bldP spid="36" grpId="0" animBg="1"/>
      <p:bldP spid="36" grpId="1" animBg="1"/>
      <p:bldP spid="37" grpId="0" animBg="1"/>
      <p:bldP spid="37" grpId="1" animBg="1"/>
      <p:bldP spid="43" grpId="0"/>
      <p:bldP spid="44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BA8438-5F89-6BDF-27E0-C835A0FE20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6E58FC09-6966-176C-C634-C196DC1A25B4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96D9FA2-469E-4F13-34C6-17B327639A8C}"/>
              </a:ext>
            </a:extLst>
          </p:cNvPr>
          <p:cNvSpPr txBox="1"/>
          <p:nvPr/>
        </p:nvSpPr>
        <p:spPr>
          <a:xfrm>
            <a:off x="9000125" y="1383582"/>
            <a:ext cx="2148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359DD3C-EDDA-6D40-332C-D4277E280B89}"/>
              </a:ext>
            </a:extLst>
          </p:cNvPr>
          <p:cNvGrpSpPr/>
          <p:nvPr/>
        </p:nvGrpSpPr>
        <p:grpSpPr>
          <a:xfrm>
            <a:off x="336437" y="252605"/>
            <a:ext cx="2571538" cy="2278975"/>
            <a:chOff x="336437" y="252605"/>
            <a:chExt cx="3584164" cy="3176395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40F6B40-A06E-2826-540F-A588FB59C869}"/>
                </a:ext>
              </a:extLst>
            </p:cNvPr>
            <p:cNvSpPr/>
            <p:nvPr/>
          </p:nvSpPr>
          <p:spPr>
            <a:xfrm>
              <a:off x="842179" y="143825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45</a:t>
              </a: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27093E67-AC97-0A98-558D-7785594169D6}"/>
                </a:ext>
              </a:extLst>
            </p:cNvPr>
            <p:cNvSpPr/>
            <p:nvPr/>
          </p:nvSpPr>
          <p:spPr>
            <a:xfrm>
              <a:off x="2565460" y="143825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59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FB8C503C-E08A-769B-072E-2A518CCC7A38}"/>
                </a:ext>
              </a:extLst>
            </p:cNvPr>
            <p:cNvSpPr/>
            <p:nvPr/>
          </p:nvSpPr>
          <p:spPr>
            <a:xfrm>
              <a:off x="1665583" y="252605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104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FB222847-B60E-9662-8694-CE70467A66E2}"/>
                </a:ext>
              </a:extLst>
            </p:cNvPr>
            <p:cNvCxnSpPr>
              <a:stCxn id="23" idx="4"/>
              <a:endCxn id="18" idx="0"/>
            </p:cNvCxnSpPr>
            <p:nvPr/>
          </p:nvCxnSpPr>
          <p:spPr>
            <a:xfrm flipH="1">
              <a:off x="1258858" y="1085963"/>
              <a:ext cx="823404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C65947DA-2247-4B98-66DE-F9D8137292D8}"/>
                </a:ext>
              </a:extLst>
            </p:cNvPr>
            <p:cNvCxnSpPr>
              <a:cxnSpLocks/>
              <a:stCxn id="23" idx="4"/>
              <a:endCxn id="20" idx="0"/>
            </p:cNvCxnSpPr>
            <p:nvPr/>
          </p:nvCxnSpPr>
          <p:spPr>
            <a:xfrm>
              <a:off x="2082262" y="1085963"/>
              <a:ext cx="899877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4A1FA66-7156-F67A-98A4-293C2F97FFA3}"/>
                </a:ext>
              </a:extLst>
            </p:cNvPr>
            <p:cNvSpPr/>
            <p:nvPr/>
          </p:nvSpPr>
          <p:spPr>
            <a:xfrm>
              <a:off x="336437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40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28C461C-14D3-F580-CA45-023FDD3C6A98}"/>
                </a:ext>
              </a:extLst>
            </p:cNvPr>
            <p:cNvSpPr/>
            <p:nvPr/>
          </p:nvSpPr>
          <p:spPr>
            <a:xfrm>
              <a:off x="1258858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</a:t>
              </a:r>
            </a:p>
          </p:txBody>
        </p: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4EA770F2-0738-AEFC-4DE2-44BCF7C86DA2}"/>
                </a:ext>
              </a:extLst>
            </p:cNvPr>
            <p:cNvCxnSpPr>
              <a:endCxn id="32" idx="0"/>
            </p:cNvCxnSpPr>
            <p:nvPr/>
          </p:nvCxnSpPr>
          <p:spPr>
            <a:xfrm flipH="1">
              <a:off x="753116" y="227160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D0C9C150-38BB-7900-0A97-5A563E809C37}"/>
                </a:ext>
              </a:extLst>
            </p:cNvPr>
            <p:cNvCxnSpPr>
              <a:cxnSpLocks/>
              <a:endCxn id="33" idx="0"/>
            </p:cNvCxnSpPr>
            <p:nvPr/>
          </p:nvCxnSpPr>
          <p:spPr>
            <a:xfrm>
              <a:off x="1212392" y="227160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45484ADA-2511-963C-7111-12061391DFD0}"/>
                </a:ext>
              </a:extLst>
            </p:cNvPr>
            <p:cNvSpPr/>
            <p:nvPr/>
          </p:nvSpPr>
          <p:spPr>
            <a:xfrm>
              <a:off x="2164822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50</a:t>
              </a: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415573DB-914D-113E-D8EA-2741F08B6702}"/>
                </a:ext>
              </a:extLst>
            </p:cNvPr>
            <p:cNvSpPr/>
            <p:nvPr/>
          </p:nvSpPr>
          <p:spPr>
            <a:xfrm>
              <a:off x="3087243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9</a:t>
              </a:r>
            </a:p>
          </p:txBody>
        </p: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7F2373DD-572F-51D2-8C85-6EA3FCEB78BD}"/>
                </a:ext>
              </a:extLst>
            </p:cNvPr>
            <p:cNvCxnSpPr>
              <a:endCxn id="36" idx="0"/>
            </p:cNvCxnSpPr>
            <p:nvPr/>
          </p:nvCxnSpPr>
          <p:spPr>
            <a:xfrm flipH="1">
              <a:off x="2581501" y="227160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7EC9D364-18F1-8C09-64C8-5A2385D002A0}"/>
                </a:ext>
              </a:extLst>
            </p:cNvPr>
            <p:cNvCxnSpPr>
              <a:cxnSpLocks/>
              <a:endCxn id="37" idx="0"/>
            </p:cNvCxnSpPr>
            <p:nvPr/>
          </p:nvCxnSpPr>
          <p:spPr>
            <a:xfrm>
              <a:off x="3040777" y="227160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761515F-10D5-3B41-79E9-5F681D84ED02}"/>
                </a:ext>
              </a:extLst>
            </p:cNvPr>
            <p:cNvSpPr txBox="1"/>
            <p:nvPr/>
          </p:nvSpPr>
          <p:spPr>
            <a:xfrm>
              <a:off x="1868218" y="1438251"/>
              <a:ext cx="353458" cy="3431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+</a:t>
              </a:r>
            </a:p>
          </p:txBody>
        </p:sp>
      </p:grp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6A9115D0-28CF-FFCC-6FCA-C65C1CDE80AB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ABD9B3D5-EAB4-A8D5-80B3-E1A62F4F22DA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26A25D19-1687-4FED-4116-BAEFAE16A7F0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45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91806C9-120C-0662-8858-D09A462DF730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105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8EA6183E-FEE2-6DCC-BE2A-D5E472EDB857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F2AF59E-8978-3300-B5EC-FFD80E56E36E}"/>
              </a:ext>
            </a:extLst>
          </p:cNvPr>
          <p:cNvSpPr/>
          <p:nvPr/>
        </p:nvSpPr>
        <p:spPr>
          <a:xfrm>
            <a:off x="589547" y="3596362"/>
            <a:ext cx="10888579" cy="1071891"/>
          </a:xfrm>
          <a:custGeom>
            <a:avLst/>
            <a:gdLst>
              <a:gd name="connsiteX0" fmla="*/ 0 w 10888579"/>
              <a:gd name="connsiteY0" fmla="*/ 1071891 h 1071891"/>
              <a:gd name="connsiteX1" fmla="*/ 3453064 w 10888579"/>
              <a:gd name="connsiteY1" fmla="*/ 169522 h 1071891"/>
              <a:gd name="connsiteX2" fmla="*/ 6436895 w 10888579"/>
              <a:gd name="connsiteY2" fmla="*/ 13112 h 1071891"/>
              <a:gd name="connsiteX3" fmla="*/ 8626642 w 10888579"/>
              <a:gd name="connsiteY3" fmla="*/ 349996 h 1071891"/>
              <a:gd name="connsiteX4" fmla="*/ 10888579 w 10888579"/>
              <a:gd name="connsiteY4" fmla="*/ 759070 h 107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8579" h="1071891">
                <a:moveTo>
                  <a:pt x="0" y="1071891"/>
                </a:moveTo>
                <a:cubicBezTo>
                  <a:pt x="1190124" y="708938"/>
                  <a:pt x="2380248" y="345985"/>
                  <a:pt x="3453064" y="169522"/>
                </a:cubicBezTo>
                <a:cubicBezTo>
                  <a:pt x="4525880" y="-6941"/>
                  <a:pt x="5574632" y="-16967"/>
                  <a:pt x="6436895" y="13112"/>
                </a:cubicBezTo>
                <a:cubicBezTo>
                  <a:pt x="7299158" y="43191"/>
                  <a:pt x="7884695" y="225670"/>
                  <a:pt x="8626642" y="349996"/>
                </a:cubicBezTo>
                <a:cubicBezTo>
                  <a:pt x="9368589" y="474322"/>
                  <a:pt x="10128584" y="616696"/>
                  <a:pt x="10888579" y="759070"/>
                </a:cubicBezTo>
              </a:path>
            </a:pathLst>
          </a:custGeom>
          <a:ln w="3810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0E841B88-500F-D8F8-30C3-EDC7055A38CF}"/>
              </a:ext>
            </a:extLst>
          </p:cNvPr>
          <p:cNvSpPr txBox="1"/>
          <p:nvPr/>
        </p:nvSpPr>
        <p:spPr>
          <a:xfrm>
            <a:off x="5750508" y="2961657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+60</a:t>
            </a:r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AFD0890C-F08A-1E45-6337-8C2063321792}"/>
              </a:ext>
            </a:extLst>
          </p:cNvPr>
          <p:cNvSpPr/>
          <p:nvPr/>
        </p:nvSpPr>
        <p:spPr>
          <a:xfrm>
            <a:off x="10984832" y="5005137"/>
            <a:ext cx="493294" cy="168597"/>
          </a:xfrm>
          <a:custGeom>
            <a:avLst/>
            <a:gdLst>
              <a:gd name="connsiteX0" fmla="*/ 493294 w 493294"/>
              <a:gd name="connsiteY0" fmla="*/ 0 h 168597"/>
              <a:gd name="connsiteX1" fmla="*/ 240631 w 493294"/>
              <a:gd name="connsiteY1" fmla="*/ 168442 h 168597"/>
              <a:gd name="connsiteX2" fmla="*/ 0 w 493294"/>
              <a:gd name="connsiteY2" fmla="*/ 24063 h 16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3294" h="168597">
                <a:moveTo>
                  <a:pt x="493294" y="0"/>
                </a:moveTo>
                <a:cubicBezTo>
                  <a:pt x="408070" y="82216"/>
                  <a:pt x="322847" y="164432"/>
                  <a:pt x="240631" y="168442"/>
                </a:cubicBezTo>
                <a:cubicBezTo>
                  <a:pt x="158415" y="172453"/>
                  <a:pt x="79207" y="98258"/>
                  <a:pt x="0" y="24063"/>
                </a:cubicBezTo>
              </a:path>
            </a:pathLst>
          </a:custGeom>
          <a:noFill/>
          <a:ln w="38100"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127B554A-B967-BF47-2CFF-4D8D159240D9}"/>
              </a:ext>
            </a:extLst>
          </p:cNvPr>
          <p:cNvSpPr txBox="1"/>
          <p:nvPr/>
        </p:nvSpPr>
        <p:spPr>
          <a:xfrm>
            <a:off x="10297620" y="5084621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104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1A8262A-BB94-3142-B054-D9219EA33C78}"/>
              </a:ext>
            </a:extLst>
          </p:cNvPr>
          <p:cNvSpPr txBox="1"/>
          <p:nvPr/>
        </p:nvSpPr>
        <p:spPr>
          <a:xfrm>
            <a:off x="4907256" y="5005137"/>
            <a:ext cx="3068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45 + 60 = 105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F277D59A-0560-6102-EC31-72B42E9318E7}"/>
              </a:ext>
            </a:extLst>
          </p:cNvPr>
          <p:cNvSpPr txBox="1"/>
          <p:nvPr/>
        </p:nvSpPr>
        <p:spPr>
          <a:xfrm>
            <a:off x="4907256" y="5723339"/>
            <a:ext cx="30299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105 – 1 = 104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C9BB31A2-E6AD-40F4-97A0-00F816A6C42E}"/>
              </a:ext>
            </a:extLst>
          </p:cNvPr>
          <p:cNvSpPr txBox="1"/>
          <p:nvPr/>
        </p:nvSpPr>
        <p:spPr>
          <a:xfrm>
            <a:off x="10885987" y="4742149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>
                <a:solidFill>
                  <a:schemeClr val="bg1">
                    <a:lumMod val="85000"/>
                  </a:schemeClr>
                </a:solidFill>
              </a:rPr>
              <a:t>-1</a:t>
            </a:r>
          </a:p>
        </p:txBody>
      </p:sp>
    </p:spTree>
    <p:extLst>
      <p:ext uri="{BB962C8B-B14F-4D97-AF65-F5344CB8AC3E}">
        <p14:creationId xmlns:p14="http://schemas.microsoft.com/office/powerpoint/2010/main" val="11392323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 animBg="1"/>
      <p:bldP spid="134" grpId="0"/>
      <p:bldP spid="135" grpId="0" animBg="1"/>
      <p:bldP spid="136" grpId="0"/>
      <p:bldP spid="137" grpId="0"/>
      <p:bldP spid="138" grpId="0"/>
      <p:bldP spid="139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C13DF7-C5B1-89A1-A3D5-E7EBC7DED6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904D50A-B9C6-5A70-6AB1-37A69865927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215AD29-583A-54B4-EDB8-72F08A1C1B27}"/>
              </a:ext>
            </a:extLst>
          </p:cNvPr>
          <p:cNvSpPr txBox="1"/>
          <p:nvPr/>
        </p:nvSpPr>
        <p:spPr>
          <a:xfrm>
            <a:off x="7162763" y="1383582"/>
            <a:ext cx="3985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strategy is the most efficient?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33C943F-43CC-5375-271C-F04EEAA2EB27}"/>
              </a:ext>
            </a:extLst>
          </p:cNvPr>
          <p:cNvGrpSpPr/>
          <p:nvPr/>
        </p:nvGrpSpPr>
        <p:grpSpPr>
          <a:xfrm>
            <a:off x="849938" y="2115570"/>
            <a:ext cx="2571538" cy="2278975"/>
            <a:chOff x="336437" y="252605"/>
            <a:chExt cx="3584164" cy="3176395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A1976581-12DB-3BA1-772E-5FE241A817DA}"/>
                </a:ext>
              </a:extLst>
            </p:cNvPr>
            <p:cNvSpPr/>
            <p:nvPr/>
          </p:nvSpPr>
          <p:spPr>
            <a:xfrm>
              <a:off x="842179" y="143825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45</a:t>
              </a: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A163AB70-EB84-63D7-4AF3-E9A805917840}"/>
                </a:ext>
              </a:extLst>
            </p:cNvPr>
            <p:cNvSpPr/>
            <p:nvPr/>
          </p:nvSpPr>
          <p:spPr>
            <a:xfrm>
              <a:off x="2565460" y="143825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59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2CF6E608-9744-AD88-1321-0E915FE3ACA8}"/>
                </a:ext>
              </a:extLst>
            </p:cNvPr>
            <p:cNvSpPr/>
            <p:nvPr/>
          </p:nvSpPr>
          <p:spPr>
            <a:xfrm>
              <a:off x="1665583" y="252605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104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A703CC38-8C57-113A-C547-CEC507598141}"/>
                </a:ext>
              </a:extLst>
            </p:cNvPr>
            <p:cNvCxnSpPr>
              <a:stCxn id="23" idx="4"/>
              <a:endCxn id="18" idx="0"/>
            </p:cNvCxnSpPr>
            <p:nvPr/>
          </p:nvCxnSpPr>
          <p:spPr>
            <a:xfrm flipH="1">
              <a:off x="1258858" y="1085963"/>
              <a:ext cx="823404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0649AFD9-18C3-22A9-3996-30957EA0261B}"/>
                </a:ext>
              </a:extLst>
            </p:cNvPr>
            <p:cNvCxnSpPr>
              <a:cxnSpLocks/>
              <a:stCxn id="23" idx="4"/>
              <a:endCxn id="20" idx="0"/>
            </p:cNvCxnSpPr>
            <p:nvPr/>
          </p:nvCxnSpPr>
          <p:spPr>
            <a:xfrm>
              <a:off x="2082262" y="1085963"/>
              <a:ext cx="899877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FCCAEB7E-468B-5607-829D-AA65715CEA4D}"/>
                </a:ext>
              </a:extLst>
            </p:cNvPr>
            <p:cNvSpPr/>
            <p:nvPr/>
          </p:nvSpPr>
          <p:spPr>
            <a:xfrm>
              <a:off x="336437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40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BAF0EB0F-2907-6551-17AA-94EB7AE178BD}"/>
                </a:ext>
              </a:extLst>
            </p:cNvPr>
            <p:cNvSpPr/>
            <p:nvPr/>
          </p:nvSpPr>
          <p:spPr>
            <a:xfrm>
              <a:off x="1258858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</a:t>
              </a:r>
            </a:p>
          </p:txBody>
        </p: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E8829742-FB23-8DDF-27A0-48688F4244DE}"/>
                </a:ext>
              </a:extLst>
            </p:cNvPr>
            <p:cNvCxnSpPr>
              <a:endCxn id="32" idx="0"/>
            </p:cNvCxnSpPr>
            <p:nvPr/>
          </p:nvCxnSpPr>
          <p:spPr>
            <a:xfrm flipH="1">
              <a:off x="753116" y="227160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9780F764-2057-5131-6DF5-44FC30FE5F52}"/>
                </a:ext>
              </a:extLst>
            </p:cNvPr>
            <p:cNvCxnSpPr>
              <a:cxnSpLocks/>
              <a:endCxn id="33" idx="0"/>
            </p:cNvCxnSpPr>
            <p:nvPr/>
          </p:nvCxnSpPr>
          <p:spPr>
            <a:xfrm>
              <a:off x="1212392" y="227160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AEB20C5-C743-48B4-FD51-43BF4CA9FB44}"/>
                </a:ext>
              </a:extLst>
            </p:cNvPr>
            <p:cNvSpPr/>
            <p:nvPr/>
          </p:nvSpPr>
          <p:spPr>
            <a:xfrm>
              <a:off x="2164822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50</a:t>
              </a: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D18DB461-843D-20E6-5A5D-F1D77DB397B5}"/>
                </a:ext>
              </a:extLst>
            </p:cNvPr>
            <p:cNvSpPr/>
            <p:nvPr/>
          </p:nvSpPr>
          <p:spPr>
            <a:xfrm>
              <a:off x="3087243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9</a:t>
              </a:r>
            </a:p>
          </p:txBody>
        </p: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16EE0CB2-A2BE-73DA-3963-3E5F497BCCCB}"/>
                </a:ext>
              </a:extLst>
            </p:cNvPr>
            <p:cNvCxnSpPr>
              <a:endCxn id="36" idx="0"/>
            </p:cNvCxnSpPr>
            <p:nvPr/>
          </p:nvCxnSpPr>
          <p:spPr>
            <a:xfrm flipH="1">
              <a:off x="2581501" y="227160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B9EBB5F4-D1F3-CB83-4EF8-D0DDE9D34FB6}"/>
                </a:ext>
              </a:extLst>
            </p:cNvPr>
            <p:cNvCxnSpPr>
              <a:cxnSpLocks/>
              <a:endCxn id="37" idx="0"/>
            </p:cNvCxnSpPr>
            <p:nvPr/>
          </p:nvCxnSpPr>
          <p:spPr>
            <a:xfrm>
              <a:off x="3040777" y="227160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6F6FC6B-F634-55A0-164C-FD354D00A8EE}"/>
                </a:ext>
              </a:extLst>
            </p:cNvPr>
            <p:cNvSpPr txBox="1"/>
            <p:nvPr/>
          </p:nvSpPr>
          <p:spPr>
            <a:xfrm>
              <a:off x="1868218" y="1438251"/>
              <a:ext cx="353458" cy="3431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+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5767C7B-C0C8-5603-B8CC-F98532A9B326}"/>
              </a:ext>
            </a:extLst>
          </p:cNvPr>
          <p:cNvGrpSpPr/>
          <p:nvPr/>
        </p:nvGrpSpPr>
        <p:grpSpPr>
          <a:xfrm>
            <a:off x="4067360" y="2531580"/>
            <a:ext cx="8024789" cy="2109186"/>
            <a:chOff x="196104" y="2961657"/>
            <a:chExt cx="11896045" cy="3126683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2466964F-B5B2-0D71-1797-4E6F6B076109}"/>
                </a:ext>
              </a:extLst>
            </p:cNvPr>
            <p:cNvCxnSpPr>
              <a:cxnSpLocks/>
            </p:cNvCxnSpPr>
            <p:nvPr/>
          </p:nvCxnSpPr>
          <p:spPr>
            <a:xfrm>
              <a:off x="543630" y="4737334"/>
              <a:ext cx="10981872" cy="0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65DFE8B9-2654-11EC-260F-301B4847DA86}"/>
                </a:ext>
              </a:extLst>
            </p:cNvPr>
            <p:cNvCxnSpPr>
              <a:cxnSpLocks/>
            </p:cNvCxnSpPr>
            <p:nvPr/>
          </p:nvCxnSpPr>
          <p:spPr>
            <a:xfrm>
              <a:off x="11525502" y="4468820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B6F8990-ACDB-2D4F-7D2D-95E0B5E26354}"/>
                </a:ext>
              </a:extLst>
            </p:cNvPr>
            <p:cNvSpPr txBox="1"/>
            <p:nvPr/>
          </p:nvSpPr>
          <p:spPr>
            <a:xfrm>
              <a:off x="196104" y="5053975"/>
              <a:ext cx="690983" cy="365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45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C39EE68-440A-4883-AA0C-20BB767D81D9}"/>
                </a:ext>
              </a:extLst>
            </p:cNvPr>
            <p:cNvSpPr txBox="1"/>
            <p:nvPr/>
          </p:nvSpPr>
          <p:spPr>
            <a:xfrm>
              <a:off x="11129903" y="5074308"/>
              <a:ext cx="962246" cy="365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105</a:t>
              </a:r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858C66CE-E94B-FBFD-5399-4C97E5FF3A0B}"/>
                </a:ext>
              </a:extLst>
            </p:cNvPr>
            <p:cNvCxnSpPr>
              <a:cxnSpLocks/>
            </p:cNvCxnSpPr>
            <p:nvPr/>
          </p:nvCxnSpPr>
          <p:spPr>
            <a:xfrm>
              <a:off x="548527" y="4457936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AF006C-2D89-494C-686D-471960A70E94}"/>
                </a:ext>
              </a:extLst>
            </p:cNvPr>
            <p:cNvSpPr/>
            <p:nvPr/>
          </p:nvSpPr>
          <p:spPr>
            <a:xfrm>
              <a:off x="589547" y="3596362"/>
              <a:ext cx="10888579" cy="1071891"/>
            </a:xfrm>
            <a:custGeom>
              <a:avLst/>
              <a:gdLst>
                <a:gd name="connsiteX0" fmla="*/ 0 w 10888579"/>
                <a:gd name="connsiteY0" fmla="*/ 1071891 h 1071891"/>
                <a:gd name="connsiteX1" fmla="*/ 3453064 w 10888579"/>
                <a:gd name="connsiteY1" fmla="*/ 169522 h 1071891"/>
                <a:gd name="connsiteX2" fmla="*/ 6436895 w 10888579"/>
                <a:gd name="connsiteY2" fmla="*/ 13112 h 1071891"/>
                <a:gd name="connsiteX3" fmla="*/ 8626642 w 10888579"/>
                <a:gd name="connsiteY3" fmla="*/ 349996 h 1071891"/>
                <a:gd name="connsiteX4" fmla="*/ 10888579 w 10888579"/>
                <a:gd name="connsiteY4" fmla="*/ 759070 h 107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8579" h="1071891">
                  <a:moveTo>
                    <a:pt x="0" y="1071891"/>
                  </a:moveTo>
                  <a:cubicBezTo>
                    <a:pt x="1190124" y="708938"/>
                    <a:pt x="2380248" y="345985"/>
                    <a:pt x="3453064" y="169522"/>
                  </a:cubicBezTo>
                  <a:cubicBezTo>
                    <a:pt x="4525880" y="-6941"/>
                    <a:pt x="5574632" y="-16967"/>
                    <a:pt x="6436895" y="13112"/>
                  </a:cubicBezTo>
                  <a:cubicBezTo>
                    <a:pt x="7299158" y="43191"/>
                    <a:pt x="7884695" y="225670"/>
                    <a:pt x="8626642" y="349996"/>
                  </a:cubicBezTo>
                  <a:cubicBezTo>
                    <a:pt x="9368589" y="474322"/>
                    <a:pt x="10128584" y="616696"/>
                    <a:pt x="10888579" y="759070"/>
                  </a:cubicBezTo>
                </a:path>
              </a:pathLst>
            </a:custGeom>
            <a:ln w="38100">
              <a:headEnd type="none" w="med" len="med"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000"/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D9A6E055-0AAD-7BFE-A199-BF408B2C5D66}"/>
                </a:ext>
              </a:extLst>
            </p:cNvPr>
            <p:cNvSpPr txBox="1"/>
            <p:nvPr/>
          </p:nvSpPr>
          <p:spPr>
            <a:xfrm>
              <a:off x="5750508" y="2961657"/>
              <a:ext cx="690983" cy="365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+60</a:t>
              </a: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65038863-0220-5461-2680-409CDE768508}"/>
                </a:ext>
              </a:extLst>
            </p:cNvPr>
            <p:cNvSpPr/>
            <p:nvPr/>
          </p:nvSpPr>
          <p:spPr>
            <a:xfrm>
              <a:off x="10984832" y="5005137"/>
              <a:ext cx="493294" cy="168597"/>
            </a:xfrm>
            <a:custGeom>
              <a:avLst/>
              <a:gdLst>
                <a:gd name="connsiteX0" fmla="*/ 493294 w 493294"/>
                <a:gd name="connsiteY0" fmla="*/ 0 h 168597"/>
                <a:gd name="connsiteX1" fmla="*/ 240631 w 493294"/>
                <a:gd name="connsiteY1" fmla="*/ 168442 h 168597"/>
                <a:gd name="connsiteX2" fmla="*/ 0 w 493294"/>
                <a:gd name="connsiteY2" fmla="*/ 24063 h 16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3294" h="168597">
                  <a:moveTo>
                    <a:pt x="493294" y="0"/>
                  </a:moveTo>
                  <a:cubicBezTo>
                    <a:pt x="408070" y="82216"/>
                    <a:pt x="322847" y="164432"/>
                    <a:pt x="240631" y="168442"/>
                  </a:cubicBezTo>
                  <a:cubicBezTo>
                    <a:pt x="158415" y="172453"/>
                    <a:pt x="79207" y="98258"/>
                    <a:pt x="0" y="24063"/>
                  </a:cubicBezTo>
                </a:path>
              </a:pathLst>
            </a:custGeom>
            <a:noFill/>
            <a:ln w="38100"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/>
            </a:p>
          </p:txBody>
        </p: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D3068EC3-B2F0-1348-E472-EC10BC615C6F}"/>
                </a:ext>
              </a:extLst>
            </p:cNvPr>
            <p:cNvSpPr txBox="1"/>
            <p:nvPr/>
          </p:nvSpPr>
          <p:spPr>
            <a:xfrm>
              <a:off x="10297619" y="5084621"/>
              <a:ext cx="690983" cy="365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104</a:t>
              </a:r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E4A7285A-2AEF-B31A-3FB7-7EEEE462E759}"/>
                </a:ext>
              </a:extLst>
            </p:cNvPr>
            <p:cNvSpPr txBox="1"/>
            <p:nvPr/>
          </p:nvSpPr>
          <p:spPr>
            <a:xfrm>
              <a:off x="4907256" y="5005137"/>
              <a:ext cx="1345468" cy="365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45 + 60 = 105</a:t>
              </a:r>
            </a:p>
          </p:txBody>
        </p:sp>
        <p:sp>
          <p:nvSpPr>
            <p:cNvPr id="138" name="TextBox 137">
              <a:extLst>
                <a:ext uri="{FF2B5EF4-FFF2-40B4-BE49-F238E27FC236}">
                  <a16:creationId xmlns:a16="http://schemas.microsoft.com/office/drawing/2014/main" id="{F6378742-462E-1B97-AFC7-6C64D454F1DF}"/>
                </a:ext>
              </a:extLst>
            </p:cNvPr>
            <p:cNvSpPr txBox="1"/>
            <p:nvPr/>
          </p:nvSpPr>
          <p:spPr>
            <a:xfrm>
              <a:off x="4907256" y="5723339"/>
              <a:ext cx="1331211" cy="365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105 – 1 = 104</a:t>
              </a:r>
            </a:p>
          </p:txBody>
        </p: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EC7F4BFF-8F3C-96F7-7977-E66F0316E5C6}"/>
                </a:ext>
              </a:extLst>
            </p:cNvPr>
            <p:cNvSpPr txBox="1"/>
            <p:nvPr/>
          </p:nvSpPr>
          <p:spPr>
            <a:xfrm>
              <a:off x="10885987" y="4742150"/>
              <a:ext cx="690983" cy="365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bg1">
                      <a:lumMod val="85000"/>
                    </a:schemeClr>
                  </a:solidFill>
                </a:rPr>
                <a:t>-1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2604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725F24-B682-BBA7-FEF9-0EBCBA45E0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39AEDAE-DF41-AD31-D85B-E9298958B25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D088CC-2530-91CB-02DE-B0BEF152643C}"/>
              </a:ext>
            </a:extLst>
          </p:cNvPr>
          <p:cNvSpPr txBox="1"/>
          <p:nvPr/>
        </p:nvSpPr>
        <p:spPr>
          <a:xfrm>
            <a:off x="8933761" y="1383582"/>
            <a:ext cx="22148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strategies.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A739A6FE-22A4-6A6D-8235-0D576D028025}"/>
              </a:ext>
            </a:extLst>
          </p:cNvPr>
          <p:cNvSpPr/>
          <p:nvPr/>
        </p:nvSpPr>
        <p:spPr>
          <a:xfrm>
            <a:off x="4773357" y="1416201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35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79F5F459-2F44-2E41-8CEF-197E2FC08D88}"/>
              </a:ext>
            </a:extLst>
          </p:cNvPr>
          <p:cNvSpPr/>
          <p:nvPr/>
        </p:nvSpPr>
        <p:spPr>
          <a:xfrm>
            <a:off x="6496638" y="1416201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49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12D50BF0-3763-A561-F5DC-1B3AD3775295}"/>
              </a:ext>
            </a:extLst>
          </p:cNvPr>
          <p:cNvSpPr/>
          <p:nvPr/>
        </p:nvSpPr>
        <p:spPr>
          <a:xfrm>
            <a:off x="5596761" y="230555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84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E745BA1-6F5E-25A0-4049-DA589F35FCD7}"/>
              </a:ext>
            </a:extLst>
          </p:cNvPr>
          <p:cNvCxnSpPr>
            <a:stCxn id="23" idx="4"/>
            <a:endCxn id="18" idx="0"/>
          </p:cNvCxnSpPr>
          <p:nvPr/>
        </p:nvCxnSpPr>
        <p:spPr>
          <a:xfrm flipH="1">
            <a:off x="5190036" y="1063913"/>
            <a:ext cx="823404" cy="352288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48035AE-13CB-CA79-D15F-5CF33CDA6B84}"/>
              </a:ext>
            </a:extLst>
          </p:cNvPr>
          <p:cNvCxnSpPr>
            <a:cxnSpLocks/>
            <a:stCxn id="23" idx="4"/>
            <a:endCxn id="20" idx="0"/>
          </p:cNvCxnSpPr>
          <p:nvPr/>
        </p:nvCxnSpPr>
        <p:spPr>
          <a:xfrm>
            <a:off x="6013440" y="1063913"/>
            <a:ext cx="899877" cy="352288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2BDAC6C4-1A8C-0CD1-06D6-52308E2B7B9B}"/>
              </a:ext>
            </a:extLst>
          </p:cNvPr>
          <p:cNvSpPr/>
          <p:nvPr/>
        </p:nvSpPr>
        <p:spPr>
          <a:xfrm>
            <a:off x="4267615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4591C252-9BEE-60D7-AEB7-0B7C8E9F2105}"/>
              </a:ext>
            </a:extLst>
          </p:cNvPr>
          <p:cNvSpPr/>
          <p:nvPr/>
        </p:nvSpPr>
        <p:spPr>
          <a:xfrm>
            <a:off x="5190036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41768A9F-571D-A37E-1F8E-1C774D5BD434}"/>
              </a:ext>
            </a:extLst>
          </p:cNvPr>
          <p:cNvCxnSpPr>
            <a:endCxn id="32" idx="0"/>
          </p:cNvCxnSpPr>
          <p:nvPr/>
        </p:nvCxnSpPr>
        <p:spPr>
          <a:xfrm flipH="1">
            <a:off x="4684294" y="2249559"/>
            <a:ext cx="459276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82A56F8-9C54-98A1-20F1-82F60493392D}"/>
              </a:ext>
            </a:extLst>
          </p:cNvPr>
          <p:cNvCxnSpPr>
            <a:cxnSpLocks/>
            <a:endCxn id="33" idx="0"/>
          </p:cNvCxnSpPr>
          <p:nvPr/>
        </p:nvCxnSpPr>
        <p:spPr>
          <a:xfrm>
            <a:off x="5143570" y="2249559"/>
            <a:ext cx="463145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919E4345-2039-64B6-6815-EFFEF9748FC9}"/>
              </a:ext>
            </a:extLst>
          </p:cNvPr>
          <p:cNvSpPr/>
          <p:nvPr/>
        </p:nvSpPr>
        <p:spPr>
          <a:xfrm>
            <a:off x="6096000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6153F17C-2B46-16BB-28EA-7479845A557C}"/>
              </a:ext>
            </a:extLst>
          </p:cNvPr>
          <p:cNvSpPr/>
          <p:nvPr/>
        </p:nvSpPr>
        <p:spPr>
          <a:xfrm>
            <a:off x="7018421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9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8BB8023-8AE4-39F0-E1FB-E96388C05C4E}"/>
              </a:ext>
            </a:extLst>
          </p:cNvPr>
          <p:cNvCxnSpPr>
            <a:endCxn id="36" idx="0"/>
          </p:cNvCxnSpPr>
          <p:nvPr/>
        </p:nvCxnSpPr>
        <p:spPr>
          <a:xfrm flipH="1">
            <a:off x="6512679" y="2249559"/>
            <a:ext cx="459276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280CC607-71DD-A92F-E44D-FCAF516E3480}"/>
              </a:ext>
            </a:extLst>
          </p:cNvPr>
          <p:cNvCxnSpPr>
            <a:cxnSpLocks/>
            <a:endCxn id="37" idx="0"/>
          </p:cNvCxnSpPr>
          <p:nvPr/>
        </p:nvCxnSpPr>
        <p:spPr>
          <a:xfrm>
            <a:off x="6971955" y="2249559"/>
            <a:ext cx="463145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C9DC6103-A1FB-4A01-CC17-3C8BEA4A8BD3}"/>
              </a:ext>
            </a:extLst>
          </p:cNvPr>
          <p:cNvSpPr txBox="1"/>
          <p:nvPr/>
        </p:nvSpPr>
        <p:spPr>
          <a:xfrm>
            <a:off x="5799396" y="1416201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C93D118-81F9-AD7B-A8D4-0AEAB3511D26}"/>
              </a:ext>
            </a:extLst>
          </p:cNvPr>
          <p:cNvSpPr txBox="1"/>
          <p:nvPr/>
        </p:nvSpPr>
        <p:spPr>
          <a:xfrm>
            <a:off x="4457570" y="5440144"/>
            <a:ext cx="32768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40 + 30 + 9 + 5</a:t>
            </a:r>
          </a:p>
        </p:txBody>
      </p:sp>
    </p:spTree>
    <p:extLst>
      <p:ext uri="{BB962C8B-B14F-4D97-AF65-F5344CB8AC3E}">
        <p14:creationId xmlns:p14="http://schemas.microsoft.com/office/powerpoint/2010/main" val="2747179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7037E-7 L 0.07566 0.24491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76" y="12245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7 L 0.15 0.25023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00" y="12500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0185 L -0.15 0.24838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00" y="12315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7 L -0.07566 0.24653 " pathEditMode="relative" rAng="0" ptsTypes="AA">
                                      <p:cBhvr>
                                        <p:cTn id="47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9" y="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2" grpId="0" animBg="1"/>
      <p:bldP spid="32" grpId="1" animBg="1"/>
      <p:bldP spid="33" grpId="0" animBg="1"/>
      <p:bldP spid="33" grpId="1" animBg="1"/>
      <p:bldP spid="36" grpId="0" animBg="1"/>
      <p:bldP spid="36" grpId="1" animBg="1"/>
      <p:bldP spid="37" grpId="0" animBg="1"/>
      <p:bldP spid="37" grpId="1" animBg="1"/>
      <p:bldP spid="43" grpId="0"/>
      <p:bldP spid="44" grpId="0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27BBD7-DAB8-760D-B5E2-8B16548EEF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F79A4A3-EB8B-0286-4C81-2230C5A7AC83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19A2316-9966-E32A-61CE-7CF9828BA9A9}"/>
              </a:ext>
            </a:extLst>
          </p:cNvPr>
          <p:cNvSpPr txBox="1"/>
          <p:nvPr/>
        </p:nvSpPr>
        <p:spPr>
          <a:xfrm>
            <a:off x="9000125" y="1383582"/>
            <a:ext cx="2148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B4B23BC-E2E8-6BB6-E79E-F4F9DD818161}"/>
              </a:ext>
            </a:extLst>
          </p:cNvPr>
          <p:cNvGrpSpPr/>
          <p:nvPr/>
        </p:nvGrpSpPr>
        <p:grpSpPr>
          <a:xfrm>
            <a:off x="336437" y="252605"/>
            <a:ext cx="2571538" cy="2278975"/>
            <a:chOff x="336437" y="252605"/>
            <a:chExt cx="3584164" cy="3176395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9A7FD0D-09EC-C5FC-EEC5-B253899C24B0}"/>
                </a:ext>
              </a:extLst>
            </p:cNvPr>
            <p:cNvSpPr/>
            <p:nvPr/>
          </p:nvSpPr>
          <p:spPr>
            <a:xfrm>
              <a:off x="842179" y="143825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35</a:t>
              </a: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376F066A-8065-D48A-A969-0EBB3552D897}"/>
                </a:ext>
              </a:extLst>
            </p:cNvPr>
            <p:cNvSpPr/>
            <p:nvPr/>
          </p:nvSpPr>
          <p:spPr>
            <a:xfrm>
              <a:off x="2565460" y="143825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49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CE8085C8-DED7-8C52-5857-F4CC8542FB01}"/>
                </a:ext>
              </a:extLst>
            </p:cNvPr>
            <p:cNvSpPr/>
            <p:nvPr/>
          </p:nvSpPr>
          <p:spPr>
            <a:xfrm>
              <a:off x="1665583" y="252605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84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DBFAA866-DA76-67EE-BAD1-30DCA1442B8D}"/>
                </a:ext>
              </a:extLst>
            </p:cNvPr>
            <p:cNvCxnSpPr>
              <a:stCxn id="23" idx="4"/>
              <a:endCxn id="18" idx="0"/>
            </p:cNvCxnSpPr>
            <p:nvPr/>
          </p:nvCxnSpPr>
          <p:spPr>
            <a:xfrm flipH="1">
              <a:off x="1258858" y="1085963"/>
              <a:ext cx="823404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16D4AE2-0CA8-C9B9-D7DF-F1047BB9F0EB}"/>
                </a:ext>
              </a:extLst>
            </p:cNvPr>
            <p:cNvCxnSpPr>
              <a:cxnSpLocks/>
              <a:stCxn id="23" idx="4"/>
              <a:endCxn id="20" idx="0"/>
            </p:cNvCxnSpPr>
            <p:nvPr/>
          </p:nvCxnSpPr>
          <p:spPr>
            <a:xfrm>
              <a:off x="2082262" y="1085963"/>
              <a:ext cx="899877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3A3B177C-BC5D-B7E4-6427-B4B3E5F3D324}"/>
                </a:ext>
              </a:extLst>
            </p:cNvPr>
            <p:cNvSpPr/>
            <p:nvPr/>
          </p:nvSpPr>
          <p:spPr>
            <a:xfrm>
              <a:off x="336437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30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D774DCCB-DC2A-5741-90FC-06D24E174D5C}"/>
                </a:ext>
              </a:extLst>
            </p:cNvPr>
            <p:cNvSpPr/>
            <p:nvPr/>
          </p:nvSpPr>
          <p:spPr>
            <a:xfrm>
              <a:off x="1258858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</a:t>
              </a:r>
            </a:p>
          </p:txBody>
        </p: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6468D7D8-41D8-2543-003F-91FF2EB55307}"/>
                </a:ext>
              </a:extLst>
            </p:cNvPr>
            <p:cNvCxnSpPr>
              <a:endCxn id="32" idx="0"/>
            </p:cNvCxnSpPr>
            <p:nvPr/>
          </p:nvCxnSpPr>
          <p:spPr>
            <a:xfrm flipH="1">
              <a:off x="753116" y="227160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F4740F7E-5F0F-B2A9-8F30-2146121D6BE6}"/>
                </a:ext>
              </a:extLst>
            </p:cNvPr>
            <p:cNvCxnSpPr>
              <a:cxnSpLocks/>
              <a:endCxn id="33" idx="0"/>
            </p:cNvCxnSpPr>
            <p:nvPr/>
          </p:nvCxnSpPr>
          <p:spPr>
            <a:xfrm>
              <a:off x="1212392" y="227160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259B4CE9-C1C4-627A-9EDA-66000D7D5128}"/>
                </a:ext>
              </a:extLst>
            </p:cNvPr>
            <p:cNvSpPr/>
            <p:nvPr/>
          </p:nvSpPr>
          <p:spPr>
            <a:xfrm>
              <a:off x="2164822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40</a:t>
              </a: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67E1B143-DE33-34EE-7F15-5045F6073E93}"/>
                </a:ext>
              </a:extLst>
            </p:cNvPr>
            <p:cNvSpPr/>
            <p:nvPr/>
          </p:nvSpPr>
          <p:spPr>
            <a:xfrm>
              <a:off x="3087243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9</a:t>
              </a:r>
            </a:p>
          </p:txBody>
        </p: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0E13AD34-99AB-0E6F-CD2B-C91FAB17C0CD}"/>
                </a:ext>
              </a:extLst>
            </p:cNvPr>
            <p:cNvCxnSpPr>
              <a:endCxn id="36" idx="0"/>
            </p:cNvCxnSpPr>
            <p:nvPr/>
          </p:nvCxnSpPr>
          <p:spPr>
            <a:xfrm flipH="1">
              <a:off x="2581501" y="227160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87373FE-0AAA-9B66-3486-8EEBC45D8A16}"/>
                </a:ext>
              </a:extLst>
            </p:cNvPr>
            <p:cNvCxnSpPr>
              <a:cxnSpLocks/>
              <a:endCxn id="37" idx="0"/>
            </p:cNvCxnSpPr>
            <p:nvPr/>
          </p:nvCxnSpPr>
          <p:spPr>
            <a:xfrm>
              <a:off x="3040777" y="227160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D5910BA-3A53-79F8-712E-6FE6C1BD34D4}"/>
                </a:ext>
              </a:extLst>
            </p:cNvPr>
            <p:cNvSpPr txBox="1"/>
            <p:nvPr/>
          </p:nvSpPr>
          <p:spPr>
            <a:xfrm>
              <a:off x="1868218" y="1438251"/>
              <a:ext cx="353458" cy="3431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+</a:t>
              </a:r>
            </a:p>
          </p:txBody>
        </p:sp>
      </p:grp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427A6D6-EC81-9ED3-2E1C-5B7974F528E9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1999634-57AF-88C0-DF79-21CFF1237114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D7C5ED3C-19BB-42B1-560D-360DB136E30E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35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760E22C-CB9D-5BBF-8D63-662EE0183ADF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85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02E01629-49FB-27C2-F727-9B119CF3449D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3D1CD7A3-626E-BFB2-658C-554300F9981A}"/>
              </a:ext>
            </a:extLst>
          </p:cNvPr>
          <p:cNvSpPr/>
          <p:nvPr/>
        </p:nvSpPr>
        <p:spPr>
          <a:xfrm>
            <a:off x="589547" y="3596362"/>
            <a:ext cx="10888579" cy="1071891"/>
          </a:xfrm>
          <a:custGeom>
            <a:avLst/>
            <a:gdLst>
              <a:gd name="connsiteX0" fmla="*/ 0 w 10888579"/>
              <a:gd name="connsiteY0" fmla="*/ 1071891 h 1071891"/>
              <a:gd name="connsiteX1" fmla="*/ 3453064 w 10888579"/>
              <a:gd name="connsiteY1" fmla="*/ 169522 h 1071891"/>
              <a:gd name="connsiteX2" fmla="*/ 6436895 w 10888579"/>
              <a:gd name="connsiteY2" fmla="*/ 13112 h 1071891"/>
              <a:gd name="connsiteX3" fmla="*/ 8626642 w 10888579"/>
              <a:gd name="connsiteY3" fmla="*/ 349996 h 1071891"/>
              <a:gd name="connsiteX4" fmla="*/ 10888579 w 10888579"/>
              <a:gd name="connsiteY4" fmla="*/ 759070 h 107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8579" h="1071891">
                <a:moveTo>
                  <a:pt x="0" y="1071891"/>
                </a:moveTo>
                <a:cubicBezTo>
                  <a:pt x="1190124" y="708938"/>
                  <a:pt x="2380248" y="345985"/>
                  <a:pt x="3453064" y="169522"/>
                </a:cubicBezTo>
                <a:cubicBezTo>
                  <a:pt x="4525880" y="-6941"/>
                  <a:pt x="5574632" y="-16967"/>
                  <a:pt x="6436895" y="13112"/>
                </a:cubicBezTo>
                <a:cubicBezTo>
                  <a:pt x="7299158" y="43191"/>
                  <a:pt x="7884695" y="225670"/>
                  <a:pt x="8626642" y="349996"/>
                </a:cubicBezTo>
                <a:cubicBezTo>
                  <a:pt x="9368589" y="474322"/>
                  <a:pt x="10128584" y="616696"/>
                  <a:pt x="10888579" y="759070"/>
                </a:cubicBezTo>
              </a:path>
            </a:pathLst>
          </a:custGeom>
          <a:ln w="3810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E4183E8F-AFB4-AB8A-C9C6-9F4F3CD3B21F}"/>
              </a:ext>
            </a:extLst>
          </p:cNvPr>
          <p:cNvSpPr txBox="1"/>
          <p:nvPr/>
        </p:nvSpPr>
        <p:spPr>
          <a:xfrm>
            <a:off x="5750508" y="2961657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+50</a:t>
            </a:r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782B1436-8586-7B84-4A08-CF403F1C2448}"/>
              </a:ext>
            </a:extLst>
          </p:cNvPr>
          <p:cNvSpPr/>
          <p:nvPr/>
        </p:nvSpPr>
        <p:spPr>
          <a:xfrm>
            <a:off x="10984832" y="5005137"/>
            <a:ext cx="493294" cy="168597"/>
          </a:xfrm>
          <a:custGeom>
            <a:avLst/>
            <a:gdLst>
              <a:gd name="connsiteX0" fmla="*/ 493294 w 493294"/>
              <a:gd name="connsiteY0" fmla="*/ 0 h 168597"/>
              <a:gd name="connsiteX1" fmla="*/ 240631 w 493294"/>
              <a:gd name="connsiteY1" fmla="*/ 168442 h 168597"/>
              <a:gd name="connsiteX2" fmla="*/ 0 w 493294"/>
              <a:gd name="connsiteY2" fmla="*/ 24063 h 16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3294" h="168597">
                <a:moveTo>
                  <a:pt x="493294" y="0"/>
                </a:moveTo>
                <a:cubicBezTo>
                  <a:pt x="408070" y="82216"/>
                  <a:pt x="322847" y="164432"/>
                  <a:pt x="240631" y="168442"/>
                </a:cubicBezTo>
                <a:cubicBezTo>
                  <a:pt x="158415" y="172453"/>
                  <a:pt x="79207" y="98258"/>
                  <a:pt x="0" y="24063"/>
                </a:cubicBezTo>
              </a:path>
            </a:pathLst>
          </a:custGeom>
          <a:noFill/>
          <a:ln w="38100"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0C9BF244-1571-CE96-BCCF-4DC36655C253}"/>
              </a:ext>
            </a:extLst>
          </p:cNvPr>
          <p:cNvSpPr txBox="1"/>
          <p:nvPr/>
        </p:nvSpPr>
        <p:spPr>
          <a:xfrm>
            <a:off x="10297620" y="5084621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84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AB2705AF-91B0-18D3-1AF1-545C0862DB79}"/>
              </a:ext>
            </a:extLst>
          </p:cNvPr>
          <p:cNvSpPr txBox="1"/>
          <p:nvPr/>
        </p:nvSpPr>
        <p:spPr>
          <a:xfrm>
            <a:off x="4907256" y="5005137"/>
            <a:ext cx="27943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35 + 49 = 85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EA67E455-B717-8802-6D89-666F45D1B0E0}"/>
              </a:ext>
            </a:extLst>
          </p:cNvPr>
          <p:cNvSpPr txBox="1"/>
          <p:nvPr/>
        </p:nvSpPr>
        <p:spPr>
          <a:xfrm>
            <a:off x="4907256" y="5733035"/>
            <a:ext cx="24817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85 – 1 = 84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14BF1581-9AE1-F9BD-9EFF-1FA839EFE063}"/>
              </a:ext>
            </a:extLst>
          </p:cNvPr>
          <p:cNvSpPr txBox="1"/>
          <p:nvPr/>
        </p:nvSpPr>
        <p:spPr>
          <a:xfrm>
            <a:off x="10885987" y="4742149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>
                <a:solidFill>
                  <a:schemeClr val="bg1">
                    <a:lumMod val="85000"/>
                  </a:schemeClr>
                </a:solidFill>
              </a:rPr>
              <a:t>-1</a:t>
            </a:r>
          </a:p>
        </p:txBody>
      </p:sp>
    </p:spTree>
    <p:extLst>
      <p:ext uri="{BB962C8B-B14F-4D97-AF65-F5344CB8AC3E}">
        <p14:creationId xmlns:p14="http://schemas.microsoft.com/office/powerpoint/2010/main" val="2547357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 animBg="1"/>
      <p:bldP spid="134" grpId="0"/>
      <p:bldP spid="135" grpId="0" animBg="1"/>
      <p:bldP spid="136" grpId="0"/>
      <p:bldP spid="137" grpId="0"/>
      <p:bldP spid="138" grpId="0"/>
      <p:bldP spid="139" grpId="0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F9CC56-5956-B9C4-8341-10443EC2C0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8805C68-D25A-50E6-A1F8-D00CC48F019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C6FED45-7FA8-1B5F-86DC-00EB600C0242}"/>
              </a:ext>
            </a:extLst>
          </p:cNvPr>
          <p:cNvSpPr txBox="1"/>
          <p:nvPr/>
        </p:nvSpPr>
        <p:spPr>
          <a:xfrm>
            <a:off x="7552292" y="1383582"/>
            <a:ext cx="35963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strategy is most efficient?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0337EC15-CB8A-D88B-6D82-4BA2697DE04F}"/>
              </a:ext>
            </a:extLst>
          </p:cNvPr>
          <p:cNvSpPr/>
          <p:nvPr/>
        </p:nvSpPr>
        <p:spPr>
          <a:xfrm>
            <a:off x="1286392" y="3212523"/>
            <a:ext cx="597911" cy="597911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35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EED948DD-5D88-9732-D4D2-585FF7263BDF}"/>
              </a:ext>
            </a:extLst>
          </p:cNvPr>
          <p:cNvSpPr/>
          <p:nvPr/>
        </p:nvSpPr>
        <p:spPr>
          <a:xfrm>
            <a:off x="2522798" y="3212523"/>
            <a:ext cx="597911" cy="597911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49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340CE961-442F-2179-3925-38D9917E198F}"/>
              </a:ext>
            </a:extLst>
          </p:cNvPr>
          <p:cNvSpPr/>
          <p:nvPr/>
        </p:nvSpPr>
        <p:spPr>
          <a:xfrm>
            <a:off x="1877161" y="2361855"/>
            <a:ext cx="597911" cy="597911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84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D11CA693-36E2-E8CC-0BDF-BF7FE5ADC1C0}"/>
              </a:ext>
            </a:extLst>
          </p:cNvPr>
          <p:cNvCxnSpPr>
            <a:stCxn id="23" idx="4"/>
            <a:endCxn id="18" idx="0"/>
          </p:cNvCxnSpPr>
          <p:nvPr/>
        </p:nvCxnSpPr>
        <p:spPr>
          <a:xfrm flipH="1">
            <a:off x="1585347" y="2959766"/>
            <a:ext cx="590769" cy="252757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7600A102-8ABD-85AF-51D3-5FFAAA937A05}"/>
              </a:ext>
            </a:extLst>
          </p:cNvPr>
          <p:cNvCxnSpPr>
            <a:cxnSpLocks/>
            <a:stCxn id="23" idx="4"/>
            <a:endCxn id="20" idx="0"/>
          </p:cNvCxnSpPr>
          <p:nvPr/>
        </p:nvCxnSpPr>
        <p:spPr>
          <a:xfrm>
            <a:off x="2176117" y="2959766"/>
            <a:ext cx="645637" cy="252757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D1D17759-314C-1D5B-8914-30D3E60BB413}"/>
              </a:ext>
            </a:extLst>
          </p:cNvPr>
          <p:cNvSpPr/>
          <p:nvPr/>
        </p:nvSpPr>
        <p:spPr>
          <a:xfrm>
            <a:off x="923536" y="4042919"/>
            <a:ext cx="597911" cy="597911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30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1FFE38D-8316-94B3-DCA5-6B6A0C0DD409}"/>
              </a:ext>
            </a:extLst>
          </p:cNvPr>
          <p:cNvSpPr/>
          <p:nvPr/>
        </p:nvSpPr>
        <p:spPr>
          <a:xfrm>
            <a:off x="1585347" y="4042919"/>
            <a:ext cx="597911" cy="597911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5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D36ECCD-7D18-DE8B-BF7E-AF0F78CDE298}"/>
              </a:ext>
            </a:extLst>
          </p:cNvPr>
          <p:cNvCxnSpPr>
            <a:endCxn id="32" idx="0"/>
          </p:cNvCxnSpPr>
          <p:nvPr/>
        </p:nvCxnSpPr>
        <p:spPr>
          <a:xfrm flipH="1">
            <a:off x="1222492" y="3810434"/>
            <a:ext cx="329518" cy="232485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1967BCFF-FED8-8E08-93AE-CDC3774AC0E6}"/>
              </a:ext>
            </a:extLst>
          </p:cNvPr>
          <p:cNvCxnSpPr>
            <a:cxnSpLocks/>
            <a:endCxn id="33" idx="0"/>
          </p:cNvCxnSpPr>
          <p:nvPr/>
        </p:nvCxnSpPr>
        <p:spPr>
          <a:xfrm>
            <a:off x="1552009" y="3810434"/>
            <a:ext cx="332294" cy="232485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183584FA-DD3C-0A8B-8982-73F73464362A}"/>
              </a:ext>
            </a:extLst>
          </p:cNvPr>
          <p:cNvSpPr/>
          <p:nvPr/>
        </p:nvSpPr>
        <p:spPr>
          <a:xfrm>
            <a:off x="2235351" y="4042919"/>
            <a:ext cx="597911" cy="597911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40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273FDD2E-14DA-F8B0-C73C-616EF054B4FF}"/>
              </a:ext>
            </a:extLst>
          </p:cNvPr>
          <p:cNvSpPr/>
          <p:nvPr/>
        </p:nvSpPr>
        <p:spPr>
          <a:xfrm>
            <a:off x="2897163" y="4042919"/>
            <a:ext cx="597911" cy="597911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9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A94C7333-22E7-5600-0A79-3F8390A1B082}"/>
              </a:ext>
            </a:extLst>
          </p:cNvPr>
          <p:cNvCxnSpPr>
            <a:endCxn id="36" idx="0"/>
          </p:cNvCxnSpPr>
          <p:nvPr/>
        </p:nvCxnSpPr>
        <p:spPr>
          <a:xfrm flipH="1">
            <a:off x="2534307" y="3810434"/>
            <a:ext cx="329518" cy="232485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A3E0C20A-7740-2845-0E07-0A17A1C8DBE5}"/>
              </a:ext>
            </a:extLst>
          </p:cNvPr>
          <p:cNvCxnSpPr>
            <a:cxnSpLocks/>
            <a:endCxn id="37" idx="0"/>
          </p:cNvCxnSpPr>
          <p:nvPr/>
        </p:nvCxnSpPr>
        <p:spPr>
          <a:xfrm>
            <a:off x="2863825" y="3810434"/>
            <a:ext cx="332294" cy="232485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84925B6C-3F70-E4F9-F9BF-F4209D82D1A2}"/>
              </a:ext>
            </a:extLst>
          </p:cNvPr>
          <p:cNvSpPr txBox="1"/>
          <p:nvPr/>
        </p:nvSpPr>
        <p:spPr>
          <a:xfrm>
            <a:off x="2022546" y="3212523"/>
            <a:ext cx="25359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00" dirty="0"/>
              <a:t>+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DF7A27ED-B2B3-C0F3-ECCF-7E2F771ABD60}"/>
              </a:ext>
            </a:extLst>
          </p:cNvPr>
          <p:cNvCxnSpPr>
            <a:cxnSpLocks/>
          </p:cNvCxnSpPr>
          <p:nvPr/>
        </p:nvCxnSpPr>
        <p:spPr>
          <a:xfrm>
            <a:off x="4950270" y="3880738"/>
            <a:ext cx="6886403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CF6FA8C-8DCF-4AC2-65F6-E786A6C97285}"/>
              </a:ext>
            </a:extLst>
          </p:cNvPr>
          <p:cNvCxnSpPr>
            <a:cxnSpLocks/>
          </p:cNvCxnSpPr>
          <p:nvPr/>
        </p:nvCxnSpPr>
        <p:spPr>
          <a:xfrm>
            <a:off x="11836673" y="3712361"/>
            <a:ext cx="0" cy="32765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C1FC37F1-C47D-2DD8-69C9-0FEB9DEAB643}"/>
              </a:ext>
            </a:extLst>
          </p:cNvPr>
          <p:cNvSpPr txBox="1"/>
          <p:nvPr/>
        </p:nvSpPr>
        <p:spPr>
          <a:xfrm>
            <a:off x="4732347" y="4079294"/>
            <a:ext cx="433295" cy="250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00" dirty="0"/>
              <a:t>35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335A3FB-A498-97BD-8131-FA126761E97C}"/>
              </a:ext>
            </a:extLst>
          </p:cNvPr>
          <p:cNvSpPr txBox="1"/>
          <p:nvPr/>
        </p:nvSpPr>
        <p:spPr>
          <a:xfrm>
            <a:off x="11588604" y="4092044"/>
            <a:ext cx="603396" cy="250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00" dirty="0"/>
              <a:t>85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45707AC3-F8A6-E0DB-A897-76825CFBD9ED}"/>
              </a:ext>
            </a:extLst>
          </p:cNvPr>
          <p:cNvCxnSpPr>
            <a:cxnSpLocks/>
          </p:cNvCxnSpPr>
          <p:nvPr/>
        </p:nvCxnSpPr>
        <p:spPr>
          <a:xfrm>
            <a:off x="4953341" y="3705536"/>
            <a:ext cx="0" cy="32765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6BCB00C2-A9A7-E4BD-9D16-1330757CA8E6}"/>
              </a:ext>
            </a:extLst>
          </p:cNvPr>
          <p:cNvSpPr/>
          <p:nvPr/>
        </p:nvSpPr>
        <p:spPr>
          <a:xfrm>
            <a:off x="4979063" y="3165268"/>
            <a:ext cx="6827901" cy="672151"/>
          </a:xfrm>
          <a:custGeom>
            <a:avLst/>
            <a:gdLst>
              <a:gd name="connsiteX0" fmla="*/ 0 w 10888579"/>
              <a:gd name="connsiteY0" fmla="*/ 1071891 h 1071891"/>
              <a:gd name="connsiteX1" fmla="*/ 3453064 w 10888579"/>
              <a:gd name="connsiteY1" fmla="*/ 169522 h 1071891"/>
              <a:gd name="connsiteX2" fmla="*/ 6436895 w 10888579"/>
              <a:gd name="connsiteY2" fmla="*/ 13112 h 1071891"/>
              <a:gd name="connsiteX3" fmla="*/ 8626642 w 10888579"/>
              <a:gd name="connsiteY3" fmla="*/ 349996 h 1071891"/>
              <a:gd name="connsiteX4" fmla="*/ 10888579 w 10888579"/>
              <a:gd name="connsiteY4" fmla="*/ 759070 h 107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8579" h="1071891">
                <a:moveTo>
                  <a:pt x="0" y="1071891"/>
                </a:moveTo>
                <a:cubicBezTo>
                  <a:pt x="1190124" y="708938"/>
                  <a:pt x="2380248" y="345985"/>
                  <a:pt x="3453064" y="169522"/>
                </a:cubicBezTo>
                <a:cubicBezTo>
                  <a:pt x="4525880" y="-6941"/>
                  <a:pt x="5574632" y="-16967"/>
                  <a:pt x="6436895" y="13112"/>
                </a:cubicBezTo>
                <a:cubicBezTo>
                  <a:pt x="7299158" y="43191"/>
                  <a:pt x="7884695" y="225670"/>
                  <a:pt x="8626642" y="349996"/>
                </a:cubicBezTo>
                <a:cubicBezTo>
                  <a:pt x="9368589" y="474322"/>
                  <a:pt x="10128584" y="616696"/>
                  <a:pt x="10888579" y="759070"/>
                </a:cubicBezTo>
              </a:path>
            </a:pathLst>
          </a:custGeom>
          <a:ln w="3810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000"/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F056EE35-EC37-4E6B-4ACF-173674720B5E}"/>
              </a:ext>
            </a:extLst>
          </p:cNvPr>
          <p:cNvSpPr txBox="1"/>
          <p:nvPr/>
        </p:nvSpPr>
        <p:spPr>
          <a:xfrm>
            <a:off x="8215347" y="2767264"/>
            <a:ext cx="433295" cy="250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00" dirty="0"/>
              <a:t>+50</a:t>
            </a:r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CFB07D8E-AD91-4F7B-BE28-BA0BED6EAE67}"/>
              </a:ext>
            </a:extLst>
          </p:cNvPr>
          <p:cNvSpPr/>
          <p:nvPr/>
        </p:nvSpPr>
        <p:spPr>
          <a:xfrm>
            <a:off x="11497635" y="4048669"/>
            <a:ext cx="309330" cy="105722"/>
          </a:xfrm>
          <a:custGeom>
            <a:avLst/>
            <a:gdLst>
              <a:gd name="connsiteX0" fmla="*/ 493294 w 493294"/>
              <a:gd name="connsiteY0" fmla="*/ 0 h 168597"/>
              <a:gd name="connsiteX1" fmla="*/ 240631 w 493294"/>
              <a:gd name="connsiteY1" fmla="*/ 168442 h 168597"/>
              <a:gd name="connsiteX2" fmla="*/ 0 w 493294"/>
              <a:gd name="connsiteY2" fmla="*/ 24063 h 16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3294" h="168597">
                <a:moveTo>
                  <a:pt x="493294" y="0"/>
                </a:moveTo>
                <a:cubicBezTo>
                  <a:pt x="408070" y="82216"/>
                  <a:pt x="322847" y="164432"/>
                  <a:pt x="240631" y="168442"/>
                </a:cubicBezTo>
                <a:cubicBezTo>
                  <a:pt x="158415" y="172453"/>
                  <a:pt x="79207" y="98258"/>
                  <a:pt x="0" y="24063"/>
                </a:cubicBezTo>
              </a:path>
            </a:pathLst>
          </a:custGeom>
          <a:noFill/>
          <a:ln w="38100"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000"/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95955EB3-9974-F1DD-BE5C-88DDA0E43B24}"/>
              </a:ext>
            </a:extLst>
          </p:cNvPr>
          <p:cNvSpPr txBox="1"/>
          <p:nvPr/>
        </p:nvSpPr>
        <p:spPr>
          <a:xfrm>
            <a:off x="11066705" y="4098511"/>
            <a:ext cx="433295" cy="250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00" dirty="0"/>
              <a:t>84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9081E3E-1D05-4B82-C29E-E98A6349A1D7}"/>
              </a:ext>
            </a:extLst>
          </p:cNvPr>
          <p:cNvSpPr txBox="1"/>
          <p:nvPr/>
        </p:nvSpPr>
        <p:spPr>
          <a:xfrm>
            <a:off x="7686569" y="4048669"/>
            <a:ext cx="8386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00" dirty="0"/>
              <a:t>35 + 49 = 85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A74AF7AF-6CEE-9ADF-AC32-7DF6B3DA1B1F}"/>
              </a:ext>
            </a:extLst>
          </p:cNvPr>
          <p:cNvSpPr txBox="1"/>
          <p:nvPr/>
        </p:nvSpPr>
        <p:spPr>
          <a:xfrm>
            <a:off x="7686569" y="4505112"/>
            <a:ext cx="76014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000" dirty="0"/>
              <a:t>85 – 1 = 84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19D9B436-C1A0-CC75-1D26-A9D7A19A094A}"/>
              </a:ext>
            </a:extLst>
          </p:cNvPr>
          <p:cNvSpPr txBox="1"/>
          <p:nvPr/>
        </p:nvSpPr>
        <p:spPr>
          <a:xfrm>
            <a:off x="11435652" y="3883757"/>
            <a:ext cx="433295" cy="2508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00" dirty="0">
                <a:solidFill>
                  <a:schemeClr val="bg1">
                    <a:lumMod val="85000"/>
                  </a:schemeClr>
                </a:solidFill>
              </a:rPr>
              <a:t>-1</a:t>
            </a:r>
          </a:p>
        </p:txBody>
      </p:sp>
    </p:spTree>
    <p:extLst>
      <p:ext uri="{BB962C8B-B14F-4D97-AF65-F5344CB8AC3E}">
        <p14:creationId xmlns:p14="http://schemas.microsoft.com/office/powerpoint/2010/main" val="13590122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0EDF9A-26DA-4462-D12E-A204C24D40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CBD61D8-96B5-F49E-7E80-9D28AF9B37CF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B920DFE-F011-326F-508B-56FD6C6E6983}"/>
              </a:ext>
            </a:extLst>
          </p:cNvPr>
          <p:cNvSpPr txBox="1"/>
          <p:nvPr/>
        </p:nvSpPr>
        <p:spPr>
          <a:xfrm>
            <a:off x="8933761" y="1383582"/>
            <a:ext cx="22148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strategies.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6002E4A2-D56E-3BD3-4D4B-62F2F53DCDF8}"/>
              </a:ext>
            </a:extLst>
          </p:cNvPr>
          <p:cNvSpPr/>
          <p:nvPr/>
        </p:nvSpPr>
        <p:spPr>
          <a:xfrm>
            <a:off x="4773357" y="1416201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65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224E287C-8881-3454-D140-056B92783109}"/>
              </a:ext>
            </a:extLst>
          </p:cNvPr>
          <p:cNvSpPr/>
          <p:nvPr/>
        </p:nvSpPr>
        <p:spPr>
          <a:xfrm>
            <a:off x="6496638" y="1416201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59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7773F3A9-6D85-FE6D-A101-0B8ACFFE584D}"/>
              </a:ext>
            </a:extLst>
          </p:cNvPr>
          <p:cNvSpPr/>
          <p:nvPr/>
        </p:nvSpPr>
        <p:spPr>
          <a:xfrm>
            <a:off x="5596761" y="230555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124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526DDAA-EC9B-1BF3-E41A-6A45AEC9B410}"/>
              </a:ext>
            </a:extLst>
          </p:cNvPr>
          <p:cNvCxnSpPr>
            <a:stCxn id="23" idx="4"/>
            <a:endCxn id="18" idx="0"/>
          </p:cNvCxnSpPr>
          <p:nvPr/>
        </p:nvCxnSpPr>
        <p:spPr>
          <a:xfrm flipH="1">
            <a:off x="5190036" y="1063913"/>
            <a:ext cx="823404" cy="352288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446A3FC9-D1EE-DD0A-DB94-E7BF34AFD6B6}"/>
              </a:ext>
            </a:extLst>
          </p:cNvPr>
          <p:cNvCxnSpPr>
            <a:cxnSpLocks/>
            <a:stCxn id="23" idx="4"/>
            <a:endCxn id="20" idx="0"/>
          </p:cNvCxnSpPr>
          <p:nvPr/>
        </p:nvCxnSpPr>
        <p:spPr>
          <a:xfrm>
            <a:off x="6013440" y="1063913"/>
            <a:ext cx="899877" cy="352288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22611F87-92CA-CC5F-21CC-B759B759477E}"/>
              </a:ext>
            </a:extLst>
          </p:cNvPr>
          <p:cNvSpPr/>
          <p:nvPr/>
        </p:nvSpPr>
        <p:spPr>
          <a:xfrm>
            <a:off x="4267615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60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259E2ED9-83B6-CCBB-DAB2-3C778A13A102}"/>
              </a:ext>
            </a:extLst>
          </p:cNvPr>
          <p:cNvSpPr/>
          <p:nvPr/>
        </p:nvSpPr>
        <p:spPr>
          <a:xfrm>
            <a:off x="5190036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2651D03-FEE3-EBFF-87F3-99484CF5E801}"/>
              </a:ext>
            </a:extLst>
          </p:cNvPr>
          <p:cNvCxnSpPr>
            <a:endCxn id="32" idx="0"/>
          </p:cNvCxnSpPr>
          <p:nvPr/>
        </p:nvCxnSpPr>
        <p:spPr>
          <a:xfrm flipH="1">
            <a:off x="4684294" y="2249559"/>
            <a:ext cx="459276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ED808700-12DF-47F2-B8FE-6CA3822DF712}"/>
              </a:ext>
            </a:extLst>
          </p:cNvPr>
          <p:cNvCxnSpPr>
            <a:cxnSpLocks/>
            <a:endCxn id="33" idx="0"/>
          </p:cNvCxnSpPr>
          <p:nvPr/>
        </p:nvCxnSpPr>
        <p:spPr>
          <a:xfrm>
            <a:off x="5143570" y="2249559"/>
            <a:ext cx="463145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4050F7C7-470B-E35B-0EF2-6081E967EC21}"/>
              </a:ext>
            </a:extLst>
          </p:cNvPr>
          <p:cNvSpPr/>
          <p:nvPr/>
        </p:nvSpPr>
        <p:spPr>
          <a:xfrm>
            <a:off x="6096000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38313B2E-E4CB-C05A-1C80-D691989C52E3}"/>
              </a:ext>
            </a:extLst>
          </p:cNvPr>
          <p:cNvSpPr/>
          <p:nvPr/>
        </p:nvSpPr>
        <p:spPr>
          <a:xfrm>
            <a:off x="7018421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9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C53EF10-97A2-063A-E957-4F38C82FB20F}"/>
              </a:ext>
            </a:extLst>
          </p:cNvPr>
          <p:cNvCxnSpPr>
            <a:endCxn id="36" idx="0"/>
          </p:cNvCxnSpPr>
          <p:nvPr/>
        </p:nvCxnSpPr>
        <p:spPr>
          <a:xfrm flipH="1">
            <a:off x="6512679" y="2249559"/>
            <a:ext cx="459276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811E15DC-E6D8-5D72-4E10-064E81179C6F}"/>
              </a:ext>
            </a:extLst>
          </p:cNvPr>
          <p:cNvCxnSpPr>
            <a:cxnSpLocks/>
            <a:endCxn id="37" idx="0"/>
          </p:cNvCxnSpPr>
          <p:nvPr/>
        </p:nvCxnSpPr>
        <p:spPr>
          <a:xfrm>
            <a:off x="6971955" y="2249559"/>
            <a:ext cx="463145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D7EBCD60-EF09-F758-4F01-36AE0AAABCD4}"/>
              </a:ext>
            </a:extLst>
          </p:cNvPr>
          <p:cNvSpPr txBox="1"/>
          <p:nvPr/>
        </p:nvSpPr>
        <p:spPr>
          <a:xfrm>
            <a:off x="5799396" y="1416201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AAA817A-B091-8552-134D-32929A841BC8}"/>
              </a:ext>
            </a:extLst>
          </p:cNvPr>
          <p:cNvSpPr txBox="1"/>
          <p:nvPr/>
        </p:nvSpPr>
        <p:spPr>
          <a:xfrm>
            <a:off x="4457570" y="5440144"/>
            <a:ext cx="32768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60 + 50 + 9 + 5</a:t>
            </a:r>
          </a:p>
        </p:txBody>
      </p:sp>
    </p:spTree>
    <p:extLst>
      <p:ext uri="{BB962C8B-B14F-4D97-AF65-F5344CB8AC3E}">
        <p14:creationId xmlns:p14="http://schemas.microsoft.com/office/powerpoint/2010/main" val="6156724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7037E-7 L 0.07566 0.24491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76" y="12245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7 L 0.15 0.25023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00" y="12500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0185 L -0.15 0.24838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00" y="12315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7 L -0.07566 0.24653 " pathEditMode="relative" rAng="0" ptsTypes="AA">
                                      <p:cBhvr>
                                        <p:cTn id="47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89" y="1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2" grpId="0" animBg="1"/>
      <p:bldP spid="32" grpId="1" animBg="1"/>
      <p:bldP spid="33" grpId="0" animBg="1"/>
      <p:bldP spid="33" grpId="1" animBg="1"/>
      <p:bldP spid="36" grpId="0" animBg="1"/>
      <p:bldP spid="36" grpId="1" animBg="1"/>
      <p:bldP spid="37" grpId="0" animBg="1"/>
      <p:bldP spid="37" grpId="1" animBg="1"/>
      <p:bldP spid="43" grpId="0"/>
      <p:bldP spid="4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4EB705B7-4584-D9BB-F078-66210ED97AC2}"/>
              </a:ext>
            </a:extLst>
          </p:cNvPr>
          <p:cNvSpPr/>
          <p:nvPr/>
        </p:nvSpPr>
        <p:spPr>
          <a:xfrm>
            <a:off x="3894080" y="4590635"/>
            <a:ext cx="1986560" cy="1975781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3898451-E12F-21D1-9C17-B8D6EE4F836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CED6AA6-31F6-FB7B-BAFB-DBB9CF5BF792}"/>
              </a:ext>
            </a:extLst>
          </p:cNvPr>
          <p:cNvSpPr txBox="1"/>
          <p:nvPr/>
        </p:nvSpPr>
        <p:spPr>
          <a:xfrm>
            <a:off x="8412143" y="1383582"/>
            <a:ext cx="27364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full are the bottles?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BB39B2C-1309-A61B-A38F-91249319FF08}"/>
              </a:ext>
            </a:extLst>
          </p:cNvPr>
          <p:cNvGrpSpPr/>
          <p:nvPr/>
        </p:nvGrpSpPr>
        <p:grpSpPr>
          <a:xfrm>
            <a:off x="3852113" y="1491657"/>
            <a:ext cx="1986560" cy="5074759"/>
            <a:chOff x="2239824" y="393700"/>
            <a:chExt cx="2628900" cy="637643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DBAE42A-FDE1-665C-9FC6-B44AFB4105B5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7CAFCA5F-2752-50BA-132F-B78940CBD8E3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2478B7E-980C-993E-4C17-A3C551FE2B17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: Top Corners Rounded 17">
              <a:extLst>
                <a:ext uri="{FF2B5EF4-FFF2-40B4-BE49-F238E27FC236}">
                  <a16:creationId xmlns:a16="http://schemas.microsoft.com/office/drawing/2014/main" id="{4ADC100F-BFAF-5AEC-A5D4-C00D670DF1B2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1029B1B3-2E8B-F071-862B-4E079D2234ED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630DFBF6-E416-9D6D-CE17-6014B54F41E1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9F06FBFC-B4C6-6F3F-4E27-2847C6707B4E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2061F890-8633-67F6-1408-65F38A44BAF3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5CBE01BB-C693-D69D-142A-CE4A88F46E9C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23FFBAE0-D43C-3701-E538-6865AFA8CC37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1647A86C-D07A-3304-2D46-A7A41D905D2E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C32A7B75-6BDA-7820-F98E-99D3E60FA7BD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BFE3A327-1580-7195-A996-73F171675CB5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1ACEB9AA-9EA3-ACA6-0E5A-7C82469A1250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92490347-F7AD-A72B-0435-A844D7CDDB25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8ADAE8F4-D8E5-CDF6-41C9-DE98D4BA0468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CEBAFC37-9A7D-AC40-8728-A7C6C53D491D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Rectangle: Top Corners Rounded 34">
              <a:extLst>
                <a:ext uri="{FF2B5EF4-FFF2-40B4-BE49-F238E27FC236}">
                  <a16:creationId xmlns:a16="http://schemas.microsoft.com/office/drawing/2014/main" id="{D9ABFBCB-1BFC-CE1A-8016-32147AE281DC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pic>
        <p:nvPicPr>
          <p:cNvPr id="3" name="Picture 2" descr="A water bottle with a lid&#10;&#10;Description automatically generated">
            <a:extLst>
              <a:ext uri="{FF2B5EF4-FFF2-40B4-BE49-F238E27FC236}">
                <a16:creationId xmlns:a16="http://schemas.microsoft.com/office/drawing/2014/main" id="{9D2AB1EC-47D8-9F57-A52A-0FF3EC98866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08" t="20175" r="80520" b="11482"/>
          <a:stretch/>
        </p:blipFill>
        <p:spPr>
          <a:xfrm>
            <a:off x="1725248" y="2968939"/>
            <a:ext cx="407468" cy="399301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77F4994-624F-9643-B066-7714FCEEC28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2325" b="5091"/>
          <a:stretch/>
        </p:blipFill>
        <p:spPr>
          <a:xfrm>
            <a:off x="897245" y="2327948"/>
            <a:ext cx="1240129" cy="1281982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AD0C5F3-DDCD-F36F-E7C3-0D7BAB0764B7}"/>
              </a:ext>
            </a:extLst>
          </p:cNvPr>
          <p:cNvSpPr/>
          <p:nvPr/>
        </p:nvSpPr>
        <p:spPr>
          <a:xfrm>
            <a:off x="-14265" y="3116987"/>
            <a:ext cx="911510" cy="35333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302B03C-D030-41FE-C363-9268520F5C13}"/>
              </a:ext>
            </a:extLst>
          </p:cNvPr>
          <p:cNvSpPr txBox="1"/>
          <p:nvPr/>
        </p:nvSpPr>
        <p:spPr>
          <a:xfrm>
            <a:off x="2785373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3D73B38-F1E2-0BD7-9F79-1796E8A94AEC}"/>
              </a:ext>
            </a:extLst>
          </p:cNvPr>
          <p:cNvCxnSpPr>
            <a:cxnSpLocks/>
          </p:cNvCxnSpPr>
          <p:nvPr/>
        </p:nvCxnSpPr>
        <p:spPr>
          <a:xfrm>
            <a:off x="3463008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6629C01-E164-F67E-0A67-12B53992F047}"/>
              </a:ext>
            </a:extLst>
          </p:cNvPr>
          <p:cNvCxnSpPr>
            <a:cxnSpLocks/>
          </p:cNvCxnSpPr>
          <p:nvPr/>
        </p:nvCxnSpPr>
        <p:spPr>
          <a:xfrm flipH="1">
            <a:off x="3239850" y="459063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2FCD799A-6D76-3460-BB06-9F51F7B8E560}"/>
              </a:ext>
            </a:extLst>
          </p:cNvPr>
          <p:cNvCxnSpPr>
            <a:cxnSpLocks/>
          </p:cNvCxnSpPr>
          <p:nvPr/>
        </p:nvCxnSpPr>
        <p:spPr>
          <a:xfrm flipH="1">
            <a:off x="3250735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8E568D4-3E5A-E74B-C39C-E7B33BC15422}"/>
              </a:ext>
            </a:extLst>
          </p:cNvPr>
          <p:cNvCxnSpPr>
            <a:cxnSpLocks/>
          </p:cNvCxnSpPr>
          <p:nvPr/>
        </p:nvCxnSpPr>
        <p:spPr>
          <a:xfrm flipH="1">
            <a:off x="3248558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89ECF9F9-21D7-F34A-A78E-DE9D1E9900F2}"/>
              </a:ext>
            </a:extLst>
          </p:cNvPr>
          <p:cNvSpPr txBox="1"/>
          <p:nvPr/>
        </p:nvSpPr>
        <p:spPr>
          <a:xfrm>
            <a:off x="2514922" y="2342877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0454D154-F8AC-2A2A-24C5-3C6E9096A413}"/>
              </a:ext>
            </a:extLst>
          </p:cNvPr>
          <p:cNvSpPr/>
          <p:nvPr/>
        </p:nvSpPr>
        <p:spPr>
          <a:xfrm>
            <a:off x="7407854" y="5618493"/>
            <a:ext cx="1986560" cy="960623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BF468777-F1E5-3229-55D1-1EB0578942D3}"/>
              </a:ext>
            </a:extLst>
          </p:cNvPr>
          <p:cNvSpPr txBox="1"/>
          <p:nvPr/>
        </p:nvSpPr>
        <p:spPr>
          <a:xfrm>
            <a:off x="6336760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758FF594-6EDC-6453-48D9-09CCA051FCE6}"/>
              </a:ext>
            </a:extLst>
          </p:cNvPr>
          <p:cNvSpPr txBox="1"/>
          <p:nvPr/>
        </p:nvSpPr>
        <p:spPr>
          <a:xfrm>
            <a:off x="6050947" y="2342877"/>
            <a:ext cx="8041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57982ED9-BDF8-4302-8ECF-93A3EFF9C2BA}"/>
              </a:ext>
            </a:extLst>
          </p:cNvPr>
          <p:cNvGrpSpPr/>
          <p:nvPr/>
        </p:nvGrpSpPr>
        <p:grpSpPr>
          <a:xfrm>
            <a:off x="7403500" y="1491657"/>
            <a:ext cx="1986560" cy="5074759"/>
            <a:chOff x="2239824" y="393700"/>
            <a:chExt cx="2628900" cy="6376432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A7C6432-CB72-B4E6-F0B4-135319B3FEFA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62" name="Rectangle: Rounded Corners 61">
              <a:extLst>
                <a:ext uri="{FF2B5EF4-FFF2-40B4-BE49-F238E27FC236}">
                  <a16:creationId xmlns:a16="http://schemas.microsoft.com/office/drawing/2014/main" id="{C4CB9E84-6092-9738-CBFE-D42FF327BE40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B007830E-0B19-07B9-C168-3F8F6857EFBA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Rectangle: Top Corners Rounded 63">
              <a:extLst>
                <a:ext uri="{FF2B5EF4-FFF2-40B4-BE49-F238E27FC236}">
                  <a16:creationId xmlns:a16="http://schemas.microsoft.com/office/drawing/2014/main" id="{DC7C2E71-3AC5-07CA-2040-9C24DCA7F982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263D682C-B4F0-3DD2-0EE9-9A67B50F9FDD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6" name="Rectangle: Rounded Corners 65">
              <a:extLst>
                <a:ext uri="{FF2B5EF4-FFF2-40B4-BE49-F238E27FC236}">
                  <a16:creationId xmlns:a16="http://schemas.microsoft.com/office/drawing/2014/main" id="{0A301748-B480-835F-2E82-5613C6BBEC0C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Rectangle: Rounded Corners 66">
              <a:extLst>
                <a:ext uri="{FF2B5EF4-FFF2-40B4-BE49-F238E27FC236}">
                  <a16:creationId xmlns:a16="http://schemas.microsoft.com/office/drawing/2014/main" id="{AD29AF9B-16B8-4B67-20F7-C0603E9F7C7D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FBC9FD78-15DE-046A-04BA-67914DC9384C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767640C9-B33B-8147-4D0D-A819A091FD9D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90EBB44F-A8E1-F8B9-395E-FBF9EEA55FF5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Rectangle: Rounded Corners 70">
              <a:extLst>
                <a:ext uri="{FF2B5EF4-FFF2-40B4-BE49-F238E27FC236}">
                  <a16:creationId xmlns:a16="http://schemas.microsoft.com/office/drawing/2014/main" id="{80995055-954E-845E-4F14-367C416D2342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55131245-4A64-3A8F-A074-8D1D77092C00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Rectangle: Rounded Corners 72">
              <a:extLst>
                <a:ext uri="{FF2B5EF4-FFF2-40B4-BE49-F238E27FC236}">
                  <a16:creationId xmlns:a16="http://schemas.microsoft.com/office/drawing/2014/main" id="{968F2194-7A98-D92B-696F-5CDD1E4CC73F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Rectangle: Rounded Corners 73">
              <a:extLst>
                <a:ext uri="{FF2B5EF4-FFF2-40B4-BE49-F238E27FC236}">
                  <a16:creationId xmlns:a16="http://schemas.microsoft.com/office/drawing/2014/main" id="{EDEF4F93-3B89-C636-74CC-C1855019C74F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0F684DE8-BDA6-BC8A-B6A8-E674F6D1DFCD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1193252A-8F77-E77D-1A97-0C0CF5AFAD5A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Rectangle: Rounded Corners 76">
              <a:extLst>
                <a:ext uri="{FF2B5EF4-FFF2-40B4-BE49-F238E27FC236}">
                  <a16:creationId xmlns:a16="http://schemas.microsoft.com/office/drawing/2014/main" id="{052D9769-DB20-7928-A03C-DA54C85E4112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Rectangle: Top Corners Rounded 77">
              <a:extLst>
                <a:ext uri="{FF2B5EF4-FFF2-40B4-BE49-F238E27FC236}">
                  <a16:creationId xmlns:a16="http://schemas.microsoft.com/office/drawing/2014/main" id="{F5E38446-5D79-8F8A-DCBA-0BFD2C399676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02" name="Oval 101">
            <a:extLst>
              <a:ext uri="{FF2B5EF4-FFF2-40B4-BE49-F238E27FC236}">
                <a16:creationId xmlns:a16="http://schemas.microsoft.com/office/drawing/2014/main" id="{FCA5E4CF-5986-E964-79AA-272D3DEBB809}"/>
              </a:ext>
            </a:extLst>
          </p:cNvPr>
          <p:cNvSpPr/>
          <p:nvPr/>
        </p:nvSpPr>
        <p:spPr>
          <a:xfrm>
            <a:off x="9137021" y="3808559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2576B612-9819-937B-BE82-DB4E42699383}"/>
              </a:ext>
            </a:extLst>
          </p:cNvPr>
          <p:cNvSpPr/>
          <p:nvPr/>
        </p:nvSpPr>
        <p:spPr>
          <a:xfrm>
            <a:off x="7027545" y="3792228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713584F6-223E-8500-C54E-9E3D9F10DA3E}"/>
              </a:ext>
            </a:extLst>
          </p:cNvPr>
          <p:cNvCxnSpPr>
            <a:cxnSpLocks/>
          </p:cNvCxnSpPr>
          <p:nvPr/>
        </p:nvCxnSpPr>
        <p:spPr>
          <a:xfrm>
            <a:off x="7014395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416843F3-E4B2-EC69-4138-DD70EFD97348}"/>
              </a:ext>
            </a:extLst>
          </p:cNvPr>
          <p:cNvCxnSpPr>
            <a:cxnSpLocks/>
          </p:cNvCxnSpPr>
          <p:nvPr/>
        </p:nvCxnSpPr>
        <p:spPr>
          <a:xfrm flipH="1">
            <a:off x="6802122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7058EE43-4B01-016E-79D8-6157E34891E7}"/>
              </a:ext>
            </a:extLst>
          </p:cNvPr>
          <p:cNvCxnSpPr>
            <a:cxnSpLocks/>
          </p:cNvCxnSpPr>
          <p:nvPr/>
        </p:nvCxnSpPr>
        <p:spPr>
          <a:xfrm flipH="1">
            <a:off x="6799945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E6C82F57-D33F-4AA9-1068-B4C3C39BAC9D}"/>
              </a:ext>
            </a:extLst>
          </p:cNvPr>
          <p:cNvSpPr txBox="1"/>
          <p:nvPr/>
        </p:nvSpPr>
        <p:spPr>
          <a:xfrm rot="16200000">
            <a:off x="2057021" y="4417778"/>
            <a:ext cx="1092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Millilitres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637388F-0A9E-CC39-1DB7-688A1276FB62}"/>
              </a:ext>
            </a:extLst>
          </p:cNvPr>
          <p:cNvCxnSpPr>
            <a:cxnSpLocks/>
          </p:cNvCxnSpPr>
          <p:nvPr/>
        </p:nvCxnSpPr>
        <p:spPr>
          <a:xfrm flipH="1">
            <a:off x="3239850" y="560419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D6CE239-3E9E-5061-CF8C-8EA0DD4BF59D}"/>
              </a:ext>
            </a:extLst>
          </p:cNvPr>
          <p:cNvCxnSpPr>
            <a:cxnSpLocks/>
          </p:cNvCxnSpPr>
          <p:nvPr/>
        </p:nvCxnSpPr>
        <p:spPr>
          <a:xfrm flipH="1">
            <a:off x="3239850" y="357707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29592658-6A04-DC76-BA5E-77D1BDAC4E25}"/>
              </a:ext>
            </a:extLst>
          </p:cNvPr>
          <p:cNvCxnSpPr>
            <a:cxnSpLocks/>
          </p:cNvCxnSpPr>
          <p:nvPr/>
        </p:nvCxnSpPr>
        <p:spPr>
          <a:xfrm flipH="1">
            <a:off x="6799287" y="459063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B60BD4A-E5AE-CC9A-55BF-EED4F3BFCD00}"/>
              </a:ext>
            </a:extLst>
          </p:cNvPr>
          <p:cNvCxnSpPr>
            <a:cxnSpLocks/>
          </p:cNvCxnSpPr>
          <p:nvPr/>
        </p:nvCxnSpPr>
        <p:spPr>
          <a:xfrm flipH="1">
            <a:off x="6799287" y="560419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CB885279-1832-74CC-98F9-DE190D5C7C99}"/>
              </a:ext>
            </a:extLst>
          </p:cNvPr>
          <p:cNvCxnSpPr>
            <a:cxnSpLocks/>
          </p:cNvCxnSpPr>
          <p:nvPr/>
        </p:nvCxnSpPr>
        <p:spPr>
          <a:xfrm flipH="1">
            <a:off x="6799287" y="357707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196722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3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59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5A9DB2-A3DB-A85A-5080-7932B51DCF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DB39853-5CEF-BD0E-5B16-53F87D7E0A05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4834881-D6B7-B6BF-5C3E-BEBB373D9DB5}"/>
              </a:ext>
            </a:extLst>
          </p:cNvPr>
          <p:cNvSpPr txBox="1"/>
          <p:nvPr/>
        </p:nvSpPr>
        <p:spPr>
          <a:xfrm>
            <a:off x="7162763" y="1383582"/>
            <a:ext cx="3985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strategy is the most efficient?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3F77F1C-6C5F-45BE-90CD-2A5606F6B473}"/>
              </a:ext>
            </a:extLst>
          </p:cNvPr>
          <p:cNvGrpSpPr/>
          <p:nvPr/>
        </p:nvGrpSpPr>
        <p:grpSpPr>
          <a:xfrm>
            <a:off x="900346" y="2199856"/>
            <a:ext cx="2571538" cy="2278975"/>
            <a:chOff x="336437" y="252605"/>
            <a:chExt cx="3584164" cy="3176395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17BC6ED-D5B6-77EA-3161-109B7A33A7A5}"/>
                </a:ext>
              </a:extLst>
            </p:cNvPr>
            <p:cNvSpPr/>
            <p:nvPr/>
          </p:nvSpPr>
          <p:spPr>
            <a:xfrm>
              <a:off x="842179" y="143825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65</a:t>
              </a: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9A4C0928-D519-8C0E-AD1A-FBA09A9D4532}"/>
                </a:ext>
              </a:extLst>
            </p:cNvPr>
            <p:cNvSpPr/>
            <p:nvPr/>
          </p:nvSpPr>
          <p:spPr>
            <a:xfrm>
              <a:off x="2565460" y="143825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59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3C090109-95FF-52A1-A42C-C21FB7851D29}"/>
                </a:ext>
              </a:extLst>
            </p:cNvPr>
            <p:cNvSpPr/>
            <p:nvPr/>
          </p:nvSpPr>
          <p:spPr>
            <a:xfrm>
              <a:off x="1665583" y="252605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124</a:t>
              </a: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670C5D36-8C01-8B65-D4D0-B716B6158B43}"/>
                </a:ext>
              </a:extLst>
            </p:cNvPr>
            <p:cNvCxnSpPr>
              <a:stCxn id="23" idx="4"/>
              <a:endCxn id="18" idx="0"/>
            </p:cNvCxnSpPr>
            <p:nvPr/>
          </p:nvCxnSpPr>
          <p:spPr>
            <a:xfrm flipH="1">
              <a:off x="1258858" y="1085963"/>
              <a:ext cx="823404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D09FFB9A-9AD2-5E16-A00A-9F184E67FA5E}"/>
                </a:ext>
              </a:extLst>
            </p:cNvPr>
            <p:cNvCxnSpPr>
              <a:cxnSpLocks/>
              <a:stCxn id="23" idx="4"/>
              <a:endCxn id="20" idx="0"/>
            </p:cNvCxnSpPr>
            <p:nvPr/>
          </p:nvCxnSpPr>
          <p:spPr>
            <a:xfrm>
              <a:off x="2082262" y="1085963"/>
              <a:ext cx="899877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B676BF9F-F50D-D0DD-CF21-C713207CE37B}"/>
                </a:ext>
              </a:extLst>
            </p:cNvPr>
            <p:cNvSpPr/>
            <p:nvPr/>
          </p:nvSpPr>
          <p:spPr>
            <a:xfrm>
              <a:off x="336437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60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1B0A175-AED2-E96E-3659-B697DB108D37}"/>
                </a:ext>
              </a:extLst>
            </p:cNvPr>
            <p:cNvSpPr/>
            <p:nvPr/>
          </p:nvSpPr>
          <p:spPr>
            <a:xfrm>
              <a:off x="1258858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</a:t>
              </a:r>
            </a:p>
          </p:txBody>
        </p: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DA13F6D4-CCD6-F3DC-3713-E8DAA1E9B730}"/>
                </a:ext>
              </a:extLst>
            </p:cNvPr>
            <p:cNvCxnSpPr>
              <a:endCxn id="32" idx="0"/>
            </p:cNvCxnSpPr>
            <p:nvPr/>
          </p:nvCxnSpPr>
          <p:spPr>
            <a:xfrm flipH="1">
              <a:off x="753116" y="227160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FEED40BE-B930-81F1-ABD9-8FC7B21B0D22}"/>
                </a:ext>
              </a:extLst>
            </p:cNvPr>
            <p:cNvCxnSpPr>
              <a:cxnSpLocks/>
              <a:endCxn id="33" idx="0"/>
            </p:cNvCxnSpPr>
            <p:nvPr/>
          </p:nvCxnSpPr>
          <p:spPr>
            <a:xfrm>
              <a:off x="1212392" y="227160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D0E58F23-DA40-CAA9-7205-16B90CC164CA}"/>
                </a:ext>
              </a:extLst>
            </p:cNvPr>
            <p:cNvSpPr/>
            <p:nvPr/>
          </p:nvSpPr>
          <p:spPr>
            <a:xfrm>
              <a:off x="2164822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50</a:t>
              </a: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DBC0CECC-2024-8AB5-D4A8-25E56838F430}"/>
                </a:ext>
              </a:extLst>
            </p:cNvPr>
            <p:cNvSpPr/>
            <p:nvPr/>
          </p:nvSpPr>
          <p:spPr>
            <a:xfrm>
              <a:off x="3087243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9</a:t>
              </a:r>
            </a:p>
          </p:txBody>
        </p: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1B96782C-32D7-7F75-38DB-0A5B33ECED39}"/>
                </a:ext>
              </a:extLst>
            </p:cNvPr>
            <p:cNvCxnSpPr>
              <a:endCxn id="36" idx="0"/>
            </p:cNvCxnSpPr>
            <p:nvPr/>
          </p:nvCxnSpPr>
          <p:spPr>
            <a:xfrm flipH="1">
              <a:off x="2581501" y="227160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5B79137F-C338-32E1-43D9-CD84CA68C558}"/>
                </a:ext>
              </a:extLst>
            </p:cNvPr>
            <p:cNvCxnSpPr>
              <a:cxnSpLocks/>
              <a:endCxn id="37" idx="0"/>
            </p:cNvCxnSpPr>
            <p:nvPr/>
          </p:nvCxnSpPr>
          <p:spPr>
            <a:xfrm>
              <a:off x="3040777" y="227160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292B171-B637-90ED-787B-7D3B794EC740}"/>
                </a:ext>
              </a:extLst>
            </p:cNvPr>
            <p:cNvSpPr txBox="1"/>
            <p:nvPr/>
          </p:nvSpPr>
          <p:spPr>
            <a:xfrm>
              <a:off x="1868218" y="1438251"/>
              <a:ext cx="353458" cy="3431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+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6733803-8235-B1E8-8614-5532E9B1F1D3}"/>
              </a:ext>
            </a:extLst>
          </p:cNvPr>
          <p:cNvGrpSpPr/>
          <p:nvPr/>
        </p:nvGrpSpPr>
        <p:grpSpPr>
          <a:xfrm>
            <a:off x="4732347" y="2644442"/>
            <a:ext cx="7459653" cy="1984069"/>
            <a:chOff x="196104" y="2961657"/>
            <a:chExt cx="11896045" cy="3164031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7EA79E73-8555-3474-CC24-F4A176AA389A}"/>
                </a:ext>
              </a:extLst>
            </p:cNvPr>
            <p:cNvCxnSpPr>
              <a:cxnSpLocks/>
            </p:cNvCxnSpPr>
            <p:nvPr/>
          </p:nvCxnSpPr>
          <p:spPr>
            <a:xfrm>
              <a:off x="543630" y="4737334"/>
              <a:ext cx="10981872" cy="0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E34A5031-69A9-D82A-B8A2-137138B3C59D}"/>
                </a:ext>
              </a:extLst>
            </p:cNvPr>
            <p:cNvCxnSpPr>
              <a:cxnSpLocks/>
            </p:cNvCxnSpPr>
            <p:nvPr/>
          </p:nvCxnSpPr>
          <p:spPr>
            <a:xfrm>
              <a:off x="11525502" y="4468820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6EDB9CC-6AED-1170-A5FD-48D536B5CED2}"/>
                </a:ext>
              </a:extLst>
            </p:cNvPr>
            <p:cNvSpPr txBox="1"/>
            <p:nvPr/>
          </p:nvSpPr>
          <p:spPr>
            <a:xfrm>
              <a:off x="196104" y="5053975"/>
              <a:ext cx="69098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65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D4D9714-7939-CD3F-000F-88924761116D}"/>
                </a:ext>
              </a:extLst>
            </p:cNvPr>
            <p:cNvSpPr txBox="1"/>
            <p:nvPr/>
          </p:nvSpPr>
          <p:spPr>
            <a:xfrm>
              <a:off x="11129903" y="5074308"/>
              <a:ext cx="96224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125</a:t>
              </a:r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03CC2813-4CC5-C826-D9D0-40AECDEA86B1}"/>
                </a:ext>
              </a:extLst>
            </p:cNvPr>
            <p:cNvCxnSpPr>
              <a:cxnSpLocks/>
            </p:cNvCxnSpPr>
            <p:nvPr/>
          </p:nvCxnSpPr>
          <p:spPr>
            <a:xfrm>
              <a:off x="548527" y="4457936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28FF340-2BE4-2FE7-B5AF-9316822DDB90}"/>
                </a:ext>
              </a:extLst>
            </p:cNvPr>
            <p:cNvSpPr/>
            <p:nvPr/>
          </p:nvSpPr>
          <p:spPr>
            <a:xfrm>
              <a:off x="589547" y="3596362"/>
              <a:ext cx="10888579" cy="1071891"/>
            </a:xfrm>
            <a:custGeom>
              <a:avLst/>
              <a:gdLst>
                <a:gd name="connsiteX0" fmla="*/ 0 w 10888579"/>
                <a:gd name="connsiteY0" fmla="*/ 1071891 h 1071891"/>
                <a:gd name="connsiteX1" fmla="*/ 3453064 w 10888579"/>
                <a:gd name="connsiteY1" fmla="*/ 169522 h 1071891"/>
                <a:gd name="connsiteX2" fmla="*/ 6436895 w 10888579"/>
                <a:gd name="connsiteY2" fmla="*/ 13112 h 1071891"/>
                <a:gd name="connsiteX3" fmla="*/ 8626642 w 10888579"/>
                <a:gd name="connsiteY3" fmla="*/ 349996 h 1071891"/>
                <a:gd name="connsiteX4" fmla="*/ 10888579 w 10888579"/>
                <a:gd name="connsiteY4" fmla="*/ 759070 h 107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8579" h="1071891">
                  <a:moveTo>
                    <a:pt x="0" y="1071891"/>
                  </a:moveTo>
                  <a:cubicBezTo>
                    <a:pt x="1190124" y="708938"/>
                    <a:pt x="2380248" y="345985"/>
                    <a:pt x="3453064" y="169522"/>
                  </a:cubicBezTo>
                  <a:cubicBezTo>
                    <a:pt x="4525880" y="-6941"/>
                    <a:pt x="5574632" y="-16967"/>
                    <a:pt x="6436895" y="13112"/>
                  </a:cubicBezTo>
                  <a:cubicBezTo>
                    <a:pt x="7299158" y="43191"/>
                    <a:pt x="7884695" y="225670"/>
                    <a:pt x="8626642" y="349996"/>
                  </a:cubicBezTo>
                  <a:cubicBezTo>
                    <a:pt x="9368589" y="474322"/>
                    <a:pt x="10128584" y="616696"/>
                    <a:pt x="10888579" y="759070"/>
                  </a:cubicBezTo>
                </a:path>
              </a:pathLst>
            </a:custGeom>
            <a:ln w="38100">
              <a:headEnd type="none" w="med" len="med"/>
              <a:tailEnd type="triangle" w="med" len="med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000"/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A5BE156A-12E5-1327-CC60-9C4A4806B5DD}"/>
                </a:ext>
              </a:extLst>
            </p:cNvPr>
            <p:cNvSpPr txBox="1"/>
            <p:nvPr/>
          </p:nvSpPr>
          <p:spPr>
            <a:xfrm>
              <a:off x="5750508" y="2961657"/>
              <a:ext cx="69098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+60</a:t>
              </a: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964946C-FABB-6D66-11E2-AA4C489F4698}"/>
                </a:ext>
              </a:extLst>
            </p:cNvPr>
            <p:cNvSpPr/>
            <p:nvPr/>
          </p:nvSpPr>
          <p:spPr>
            <a:xfrm>
              <a:off x="10984832" y="5005137"/>
              <a:ext cx="493294" cy="168597"/>
            </a:xfrm>
            <a:custGeom>
              <a:avLst/>
              <a:gdLst>
                <a:gd name="connsiteX0" fmla="*/ 493294 w 493294"/>
                <a:gd name="connsiteY0" fmla="*/ 0 h 168597"/>
                <a:gd name="connsiteX1" fmla="*/ 240631 w 493294"/>
                <a:gd name="connsiteY1" fmla="*/ 168442 h 168597"/>
                <a:gd name="connsiteX2" fmla="*/ 0 w 493294"/>
                <a:gd name="connsiteY2" fmla="*/ 24063 h 16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3294" h="168597">
                  <a:moveTo>
                    <a:pt x="493294" y="0"/>
                  </a:moveTo>
                  <a:cubicBezTo>
                    <a:pt x="408070" y="82216"/>
                    <a:pt x="322847" y="164432"/>
                    <a:pt x="240631" y="168442"/>
                  </a:cubicBezTo>
                  <a:cubicBezTo>
                    <a:pt x="158415" y="172453"/>
                    <a:pt x="79207" y="98258"/>
                    <a:pt x="0" y="24063"/>
                  </a:cubicBezTo>
                </a:path>
              </a:pathLst>
            </a:custGeom>
            <a:noFill/>
            <a:ln w="38100"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/>
            </a:p>
          </p:txBody>
        </p: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C09427EF-D7D6-D90A-C5DD-F8834EECD2F3}"/>
                </a:ext>
              </a:extLst>
            </p:cNvPr>
            <p:cNvSpPr txBox="1"/>
            <p:nvPr/>
          </p:nvSpPr>
          <p:spPr>
            <a:xfrm>
              <a:off x="10297620" y="5084621"/>
              <a:ext cx="69098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/>
                <a:t>124</a:t>
              </a:r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1C456D58-39F9-1992-F5D3-B49999C23098}"/>
                </a:ext>
              </a:extLst>
            </p:cNvPr>
            <p:cNvSpPr txBox="1"/>
            <p:nvPr/>
          </p:nvSpPr>
          <p:spPr>
            <a:xfrm>
              <a:off x="4907256" y="5005137"/>
              <a:ext cx="1447400" cy="3926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65 + 60 = 125</a:t>
              </a:r>
            </a:p>
          </p:txBody>
        </p:sp>
        <p:sp>
          <p:nvSpPr>
            <p:cNvPr id="138" name="TextBox 137">
              <a:extLst>
                <a:ext uri="{FF2B5EF4-FFF2-40B4-BE49-F238E27FC236}">
                  <a16:creationId xmlns:a16="http://schemas.microsoft.com/office/drawing/2014/main" id="{4EBB869D-3D5E-42C6-3B35-405C191E1619}"/>
                </a:ext>
              </a:extLst>
            </p:cNvPr>
            <p:cNvSpPr txBox="1"/>
            <p:nvPr/>
          </p:nvSpPr>
          <p:spPr>
            <a:xfrm>
              <a:off x="4907256" y="5733035"/>
              <a:ext cx="1432062" cy="3926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125 – 1 = 124</a:t>
              </a:r>
            </a:p>
          </p:txBody>
        </p:sp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D42464DE-5267-DA6C-AC3A-30BCEE708B58}"/>
                </a:ext>
              </a:extLst>
            </p:cNvPr>
            <p:cNvSpPr txBox="1"/>
            <p:nvPr/>
          </p:nvSpPr>
          <p:spPr>
            <a:xfrm>
              <a:off x="10885987" y="4742149"/>
              <a:ext cx="690983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bg1">
                      <a:lumMod val="85000"/>
                    </a:schemeClr>
                  </a:solidFill>
                </a:rPr>
                <a:t>-1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73528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2B9FCE-2D09-A5F6-722C-DF7109FC91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145F82F-3C03-45A6-46FC-5D89FCB50A61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D3EC6A93-8434-189D-7777-CB6F34B98820}"/>
              </a:ext>
            </a:extLst>
          </p:cNvPr>
          <p:cNvSpPr txBox="1"/>
          <p:nvPr/>
        </p:nvSpPr>
        <p:spPr>
          <a:xfrm>
            <a:off x="8426928" y="1362177"/>
            <a:ext cx="27675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Use an efficient strategy.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871F119F-BC31-A0A0-1604-A26F485BF129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2871984-2F9D-84E8-0DBF-11629BE555F4}"/>
              </a:ext>
            </a:extLst>
          </p:cNvPr>
          <p:cNvSpPr txBox="1"/>
          <p:nvPr/>
        </p:nvSpPr>
        <p:spPr>
          <a:xfrm>
            <a:off x="2236931" y="3486125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25 + 39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20825AD-2F7B-0D26-36F7-8CDC3F33DC92}"/>
              </a:ext>
            </a:extLst>
          </p:cNvPr>
          <p:cNvSpPr/>
          <p:nvPr/>
        </p:nvSpPr>
        <p:spPr>
          <a:xfrm>
            <a:off x="4659662" y="347561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43413A5-B1BE-B527-46AE-C3156CD766DA}"/>
              </a:ext>
            </a:extLst>
          </p:cNvPr>
          <p:cNvSpPr txBox="1"/>
          <p:nvPr/>
        </p:nvSpPr>
        <p:spPr>
          <a:xfrm>
            <a:off x="2236931" y="4450445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25 + 49 =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BBEBA49-EE6C-04CF-D674-CBDF91FA562F}"/>
              </a:ext>
            </a:extLst>
          </p:cNvPr>
          <p:cNvSpPr/>
          <p:nvPr/>
        </p:nvSpPr>
        <p:spPr>
          <a:xfrm>
            <a:off x="4659662" y="443993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41314E2-E7AC-D294-B16D-F1A570638634}"/>
              </a:ext>
            </a:extLst>
          </p:cNvPr>
          <p:cNvSpPr txBox="1"/>
          <p:nvPr/>
        </p:nvSpPr>
        <p:spPr>
          <a:xfrm>
            <a:off x="2236931" y="5399749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35 + 49 =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FF6E865-E3EC-C855-26C4-E1C501ACB2BF}"/>
              </a:ext>
            </a:extLst>
          </p:cNvPr>
          <p:cNvSpPr/>
          <p:nvPr/>
        </p:nvSpPr>
        <p:spPr>
          <a:xfrm>
            <a:off x="4659662" y="5389234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CB56532-7776-E021-8409-472EEB8EC90D}"/>
              </a:ext>
            </a:extLst>
          </p:cNvPr>
          <p:cNvSpPr txBox="1"/>
          <p:nvPr/>
        </p:nvSpPr>
        <p:spPr>
          <a:xfrm>
            <a:off x="6742171" y="3439515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35 + 59 =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4D71BBE1-E2BE-CCD2-5D42-DA9CB3A6B532}"/>
              </a:ext>
            </a:extLst>
          </p:cNvPr>
          <p:cNvSpPr/>
          <p:nvPr/>
        </p:nvSpPr>
        <p:spPr>
          <a:xfrm>
            <a:off x="9164902" y="342900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4F484FE-1E0C-1D0B-FBAF-FE027AB1F860}"/>
              </a:ext>
            </a:extLst>
          </p:cNvPr>
          <p:cNvSpPr txBox="1"/>
          <p:nvPr/>
        </p:nvSpPr>
        <p:spPr>
          <a:xfrm>
            <a:off x="7729579" y="4403674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45 + 59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E538D0B4-037E-B081-E7E3-545D326B1EFE}"/>
              </a:ext>
            </a:extLst>
          </p:cNvPr>
          <p:cNvSpPr/>
          <p:nvPr/>
        </p:nvSpPr>
        <p:spPr>
          <a:xfrm>
            <a:off x="6877747" y="4405924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C531FCD-E637-F8E5-A66D-3090B3D3F628}"/>
              </a:ext>
            </a:extLst>
          </p:cNvPr>
          <p:cNvSpPr txBox="1"/>
          <p:nvPr/>
        </p:nvSpPr>
        <p:spPr>
          <a:xfrm>
            <a:off x="6742171" y="5353139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59 + 55 =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5B50C84-A910-6601-5F82-441FCCB5A997}"/>
              </a:ext>
            </a:extLst>
          </p:cNvPr>
          <p:cNvSpPr/>
          <p:nvPr/>
        </p:nvSpPr>
        <p:spPr>
          <a:xfrm>
            <a:off x="9164902" y="5342624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68991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6D6017-6129-6474-5354-6D10C56F4B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E6E5AD7-D26A-56BA-C9C2-9179E75A8CE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A8982AF-89E6-1AB2-CE3B-74083295DDB9}"/>
              </a:ext>
            </a:extLst>
          </p:cNvPr>
          <p:cNvSpPr txBox="1"/>
          <p:nvPr/>
        </p:nvSpPr>
        <p:spPr>
          <a:xfrm>
            <a:off x="8933761" y="1383582"/>
            <a:ext cx="22148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strategies.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080EC0C-D65E-E188-D9CF-DD905E901F8D}"/>
              </a:ext>
            </a:extLst>
          </p:cNvPr>
          <p:cNvSpPr/>
          <p:nvPr/>
        </p:nvSpPr>
        <p:spPr>
          <a:xfrm>
            <a:off x="4773357" y="1416201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145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F505E33-648C-B79E-FEBC-D4037DC8974E}"/>
              </a:ext>
            </a:extLst>
          </p:cNvPr>
          <p:cNvSpPr/>
          <p:nvPr/>
        </p:nvSpPr>
        <p:spPr>
          <a:xfrm>
            <a:off x="6496638" y="1416201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159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65FA9DB1-421E-74B9-98FF-910AD9FA9093}"/>
              </a:ext>
            </a:extLst>
          </p:cNvPr>
          <p:cNvSpPr/>
          <p:nvPr/>
        </p:nvSpPr>
        <p:spPr>
          <a:xfrm>
            <a:off x="5596761" y="230555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304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3B3B0698-6E16-2DFE-5BBF-5311DD079ADA}"/>
              </a:ext>
            </a:extLst>
          </p:cNvPr>
          <p:cNvCxnSpPr>
            <a:stCxn id="23" idx="4"/>
            <a:endCxn id="18" idx="0"/>
          </p:cNvCxnSpPr>
          <p:nvPr/>
        </p:nvCxnSpPr>
        <p:spPr>
          <a:xfrm flipH="1">
            <a:off x="5190036" y="1063913"/>
            <a:ext cx="823404" cy="352288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E52C6D54-68DF-CECC-E488-4DE1BDD40AFF}"/>
              </a:ext>
            </a:extLst>
          </p:cNvPr>
          <p:cNvCxnSpPr>
            <a:cxnSpLocks/>
            <a:stCxn id="23" idx="4"/>
            <a:endCxn id="20" idx="0"/>
          </p:cNvCxnSpPr>
          <p:nvPr/>
        </p:nvCxnSpPr>
        <p:spPr>
          <a:xfrm>
            <a:off x="6013440" y="1063913"/>
            <a:ext cx="899877" cy="352288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733D4FF7-382E-CCC7-2E54-2CFE22237622}"/>
              </a:ext>
            </a:extLst>
          </p:cNvPr>
          <p:cNvSpPr/>
          <p:nvPr/>
        </p:nvSpPr>
        <p:spPr>
          <a:xfrm>
            <a:off x="4267615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884AD776-7E77-14A5-48FD-EC689B90A547}"/>
              </a:ext>
            </a:extLst>
          </p:cNvPr>
          <p:cNvSpPr/>
          <p:nvPr/>
        </p:nvSpPr>
        <p:spPr>
          <a:xfrm>
            <a:off x="5100973" y="255154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57D10C04-C303-22D0-9A41-85F1F96BA33E}"/>
              </a:ext>
            </a:extLst>
          </p:cNvPr>
          <p:cNvCxnSpPr>
            <a:endCxn id="32" idx="0"/>
          </p:cNvCxnSpPr>
          <p:nvPr/>
        </p:nvCxnSpPr>
        <p:spPr>
          <a:xfrm flipH="1">
            <a:off x="4684294" y="2249559"/>
            <a:ext cx="459276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CBDDE6A-6E0B-76F4-F854-63AB93277222}"/>
              </a:ext>
            </a:extLst>
          </p:cNvPr>
          <p:cNvCxnSpPr>
            <a:cxnSpLocks/>
            <a:endCxn id="33" idx="0"/>
          </p:cNvCxnSpPr>
          <p:nvPr/>
        </p:nvCxnSpPr>
        <p:spPr>
          <a:xfrm>
            <a:off x="5054507" y="2227509"/>
            <a:ext cx="463145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AE5479C0-0851-B0CF-8026-C717EEFD7412}"/>
              </a:ext>
            </a:extLst>
          </p:cNvPr>
          <p:cNvSpPr/>
          <p:nvPr/>
        </p:nvSpPr>
        <p:spPr>
          <a:xfrm>
            <a:off x="6071939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13454B04-68CD-0EDF-FF63-7138E405CDF7}"/>
              </a:ext>
            </a:extLst>
          </p:cNvPr>
          <p:cNvSpPr/>
          <p:nvPr/>
        </p:nvSpPr>
        <p:spPr>
          <a:xfrm>
            <a:off x="6994360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C9F4B76-3F85-F4EA-CD92-75DDCC3E5629}"/>
              </a:ext>
            </a:extLst>
          </p:cNvPr>
          <p:cNvCxnSpPr>
            <a:endCxn id="36" idx="0"/>
          </p:cNvCxnSpPr>
          <p:nvPr/>
        </p:nvCxnSpPr>
        <p:spPr>
          <a:xfrm flipH="1">
            <a:off x="6488618" y="2249559"/>
            <a:ext cx="459276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D9E0D6D-C340-FA9F-7AD9-4A4F93786976}"/>
              </a:ext>
            </a:extLst>
          </p:cNvPr>
          <p:cNvCxnSpPr>
            <a:cxnSpLocks/>
            <a:endCxn id="37" idx="0"/>
          </p:cNvCxnSpPr>
          <p:nvPr/>
        </p:nvCxnSpPr>
        <p:spPr>
          <a:xfrm>
            <a:off x="6947894" y="2249559"/>
            <a:ext cx="463145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90DD91C7-66B4-624A-170E-61E5188044E7}"/>
              </a:ext>
            </a:extLst>
          </p:cNvPr>
          <p:cNvSpPr txBox="1"/>
          <p:nvPr/>
        </p:nvSpPr>
        <p:spPr>
          <a:xfrm>
            <a:off x="5799396" y="1416201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B84392E-CEC8-0683-94E1-FEA211BC6017}"/>
              </a:ext>
            </a:extLst>
          </p:cNvPr>
          <p:cNvSpPr txBox="1"/>
          <p:nvPr/>
        </p:nvSpPr>
        <p:spPr>
          <a:xfrm>
            <a:off x="2849787" y="5366343"/>
            <a:ext cx="71913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100 + 100 + 40 + 50 + 9 + 5 = 304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D9C5852-03E1-E34A-0F4F-78D9B3042A8D}"/>
              </a:ext>
            </a:extLst>
          </p:cNvPr>
          <p:cNvSpPr/>
          <p:nvPr/>
        </p:nvSpPr>
        <p:spPr>
          <a:xfrm>
            <a:off x="3434257" y="259564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4DEA42D-85CF-3523-D7A1-D63E77499B48}"/>
              </a:ext>
            </a:extLst>
          </p:cNvPr>
          <p:cNvSpPr/>
          <p:nvPr/>
        </p:nvSpPr>
        <p:spPr>
          <a:xfrm>
            <a:off x="7835324" y="255154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9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5A9DE64-ADCD-0BCF-4C2D-96840821B527}"/>
              </a:ext>
            </a:extLst>
          </p:cNvPr>
          <p:cNvCxnSpPr>
            <a:cxnSpLocks/>
            <a:stCxn id="18" idx="4"/>
            <a:endCxn id="3" idx="0"/>
          </p:cNvCxnSpPr>
          <p:nvPr/>
        </p:nvCxnSpPr>
        <p:spPr>
          <a:xfrm flipH="1">
            <a:off x="3850936" y="2249559"/>
            <a:ext cx="1339100" cy="34608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52D81E08-6CC7-A83F-8566-552EC3A4BF1E}"/>
              </a:ext>
            </a:extLst>
          </p:cNvPr>
          <p:cNvCxnSpPr>
            <a:cxnSpLocks/>
            <a:stCxn id="20" idx="4"/>
            <a:endCxn id="4" idx="0"/>
          </p:cNvCxnSpPr>
          <p:nvPr/>
        </p:nvCxnSpPr>
        <p:spPr>
          <a:xfrm>
            <a:off x="6913317" y="2249559"/>
            <a:ext cx="1338686" cy="30198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385054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7037E-7 L 0.06902 0.24491 " pathEditMode="relative" rAng="0" ptsTypes="AA">
                                      <p:cBhvr>
                                        <p:cTn id="50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1" y="1224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1.11111E-6 L 0.22435 0.22963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11" y="11481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3.7037E-7 L -0.14792 0.24606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96" y="12292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-0.075 0.23611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50" y="1180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3.7037E-7 L 4.79167E-6 0.25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1.11111E-6 L -0.06836 0.24097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24" y="1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2" grpId="0" animBg="1"/>
      <p:bldP spid="32" grpId="1" animBg="1"/>
      <p:bldP spid="33" grpId="0" animBg="1"/>
      <p:bldP spid="33" grpId="1" animBg="1"/>
      <p:bldP spid="36" grpId="0" animBg="1"/>
      <p:bldP spid="36" grpId="1" animBg="1"/>
      <p:bldP spid="37" grpId="0" animBg="1"/>
      <p:bldP spid="37" grpId="1" animBg="1"/>
      <p:bldP spid="43" grpId="0"/>
      <p:bldP spid="44" grpId="0"/>
      <p:bldP spid="3" grpId="0" animBg="1"/>
      <p:bldP spid="3" grpId="1" animBg="1"/>
      <p:bldP spid="4" grpId="0" animBg="1"/>
      <p:bldP spid="4" grpId="1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BDDF76-0272-E846-E032-8FC775C8E3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3DD7B89-9BB4-AA98-DFDF-EDE8163E230B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78057DD-A6D1-0C79-A86C-5553EB8573C8}"/>
              </a:ext>
            </a:extLst>
          </p:cNvPr>
          <p:cNvSpPr txBox="1"/>
          <p:nvPr/>
        </p:nvSpPr>
        <p:spPr>
          <a:xfrm>
            <a:off x="9000125" y="1383582"/>
            <a:ext cx="2148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62A2B69-26AC-4402-DBF8-F34C1F225AD0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9362A9F7-A787-1BD6-A51D-93D158162420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B2FCD17F-178C-5FEC-6F74-6461ADD741C2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145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420835E-A5C8-E2C5-2059-D0C7275029AE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305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19A86B4-A929-C41F-0358-FBBA62772D14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3A194E8A-30CD-1772-94CA-893CCAC7FFC8}"/>
              </a:ext>
            </a:extLst>
          </p:cNvPr>
          <p:cNvSpPr/>
          <p:nvPr/>
        </p:nvSpPr>
        <p:spPr>
          <a:xfrm>
            <a:off x="589547" y="3596362"/>
            <a:ext cx="10888579" cy="1071891"/>
          </a:xfrm>
          <a:custGeom>
            <a:avLst/>
            <a:gdLst>
              <a:gd name="connsiteX0" fmla="*/ 0 w 10888579"/>
              <a:gd name="connsiteY0" fmla="*/ 1071891 h 1071891"/>
              <a:gd name="connsiteX1" fmla="*/ 3453064 w 10888579"/>
              <a:gd name="connsiteY1" fmla="*/ 169522 h 1071891"/>
              <a:gd name="connsiteX2" fmla="*/ 6436895 w 10888579"/>
              <a:gd name="connsiteY2" fmla="*/ 13112 h 1071891"/>
              <a:gd name="connsiteX3" fmla="*/ 8626642 w 10888579"/>
              <a:gd name="connsiteY3" fmla="*/ 349996 h 1071891"/>
              <a:gd name="connsiteX4" fmla="*/ 10888579 w 10888579"/>
              <a:gd name="connsiteY4" fmla="*/ 759070 h 107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8579" h="1071891">
                <a:moveTo>
                  <a:pt x="0" y="1071891"/>
                </a:moveTo>
                <a:cubicBezTo>
                  <a:pt x="1190124" y="708938"/>
                  <a:pt x="2380248" y="345985"/>
                  <a:pt x="3453064" y="169522"/>
                </a:cubicBezTo>
                <a:cubicBezTo>
                  <a:pt x="4525880" y="-6941"/>
                  <a:pt x="5574632" y="-16967"/>
                  <a:pt x="6436895" y="13112"/>
                </a:cubicBezTo>
                <a:cubicBezTo>
                  <a:pt x="7299158" y="43191"/>
                  <a:pt x="7884695" y="225670"/>
                  <a:pt x="8626642" y="349996"/>
                </a:cubicBezTo>
                <a:cubicBezTo>
                  <a:pt x="9368589" y="474322"/>
                  <a:pt x="10128584" y="616696"/>
                  <a:pt x="10888579" y="759070"/>
                </a:cubicBezTo>
              </a:path>
            </a:pathLst>
          </a:custGeom>
          <a:ln w="3810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F2BF76FB-6974-1932-8544-43B2690619D9}"/>
              </a:ext>
            </a:extLst>
          </p:cNvPr>
          <p:cNvSpPr txBox="1"/>
          <p:nvPr/>
        </p:nvSpPr>
        <p:spPr>
          <a:xfrm>
            <a:off x="5750508" y="2961657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+160</a:t>
            </a:r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63DC2A1B-5BEF-3996-B26D-5D9F92DD5B04}"/>
              </a:ext>
            </a:extLst>
          </p:cNvPr>
          <p:cNvSpPr/>
          <p:nvPr/>
        </p:nvSpPr>
        <p:spPr>
          <a:xfrm>
            <a:off x="10984832" y="5005137"/>
            <a:ext cx="493294" cy="168597"/>
          </a:xfrm>
          <a:custGeom>
            <a:avLst/>
            <a:gdLst>
              <a:gd name="connsiteX0" fmla="*/ 493294 w 493294"/>
              <a:gd name="connsiteY0" fmla="*/ 0 h 168597"/>
              <a:gd name="connsiteX1" fmla="*/ 240631 w 493294"/>
              <a:gd name="connsiteY1" fmla="*/ 168442 h 168597"/>
              <a:gd name="connsiteX2" fmla="*/ 0 w 493294"/>
              <a:gd name="connsiteY2" fmla="*/ 24063 h 16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3294" h="168597">
                <a:moveTo>
                  <a:pt x="493294" y="0"/>
                </a:moveTo>
                <a:cubicBezTo>
                  <a:pt x="408070" y="82216"/>
                  <a:pt x="322847" y="164432"/>
                  <a:pt x="240631" y="168442"/>
                </a:cubicBezTo>
                <a:cubicBezTo>
                  <a:pt x="158415" y="172453"/>
                  <a:pt x="79207" y="98258"/>
                  <a:pt x="0" y="24063"/>
                </a:cubicBezTo>
              </a:path>
            </a:pathLst>
          </a:custGeom>
          <a:noFill/>
          <a:ln w="38100"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BF5D288F-9360-3816-3B6E-5921E2AD1657}"/>
              </a:ext>
            </a:extLst>
          </p:cNvPr>
          <p:cNvSpPr txBox="1"/>
          <p:nvPr/>
        </p:nvSpPr>
        <p:spPr>
          <a:xfrm>
            <a:off x="10297620" y="5084621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304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C7AC2378-60D6-90D0-C508-DA130D378816}"/>
              </a:ext>
            </a:extLst>
          </p:cNvPr>
          <p:cNvSpPr txBox="1"/>
          <p:nvPr/>
        </p:nvSpPr>
        <p:spPr>
          <a:xfrm>
            <a:off x="4907256" y="5005137"/>
            <a:ext cx="334258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145 + 60 = 305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0B1DF178-31E0-8515-8D8A-2CB9578CDC3A}"/>
              </a:ext>
            </a:extLst>
          </p:cNvPr>
          <p:cNvSpPr txBox="1"/>
          <p:nvPr/>
        </p:nvSpPr>
        <p:spPr>
          <a:xfrm>
            <a:off x="4907256" y="5734008"/>
            <a:ext cx="30299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305 – 1 = 304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72593C1F-7A31-3DED-6DEA-9C4B7C33EEE4}"/>
              </a:ext>
            </a:extLst>
          </p:cNvPr>
          <p:cNvSpPr txBox="1"/>
          <p:nvPr/>
        </p:nvSpPr>
        <p:spPr>
          <a:xfrm>
            <a:off x="10885987" y="4742149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>
                <a:solidFill>
                  <a:schemeClr val="bg1">
                    <a:lumMod val="85000"/>
                  </a:schemeClr>
                </a:solidFill>
              </a:rPr>
              <a:t>-1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CAADB74-123B-00CF-92DB-CCF9C6056F0C}"/>
              </a:ext>
            </a:extLst>
          </p:cNvPr>
          <p:cNvGrpSpPr/>
          <p:nvPr/>
        </p:nvGrpSpPr>
        <p:grpSpPr>
          <a:xfrm>
            <a:off x="196104" y="275069"/>
            <a:ext cx="3628280" cy="2217026"/>
            <a:chOff x="3434257" y="230555"/>
            <a:chExt cx="5234425" cy="3198445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9259CBFF-8193-EC25-B560-DFF2B47B93CD}"/>
                </a:ext>
              </a:extLst>
            </p:cNvPr>
            <p:cNvSpPr/>
            <p:nvPr/>
          </p:nvSpPr>
          <p:spPr>
            <a:xfrm>
              <a:off x="4773357" y="141620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145</a:t>
              </a: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28780A20-949D-EAB3-2C69-CF39475A12D6}"/>
                </a:ext>
              </a:extLst>
            </p:cNvPr>
            <p:cNvSpPr/>
            <p:nvPr/>
          </p:nvSpPr>
          <p:spPr>
            <a:xfrm>
              <a:off x="6496638" y="141620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159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A6C7E646-A52F-8751-026E-341BBE2020A1}"/>
                </a:ext>
              </a:extLst>
            </p:cNvPr>
            <p:cNvSpPr/>
            <p:nvPr/>
          </p:nvSpPr>
          <p:spPr>
            <a:xfrm>
              <a:off x="5596761" y="230555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304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FEF50E6A-ACEE-A038-CA36-6D5812DF7BB7}"/>
                </a:ext>
              </a:extLst>
            </p:cNvPr>
            <p:cNvCxnSpPr>
              <a:stCxn id="6" idx="4"/>
              <a:endCxn id="4" idx="0"/>
            </p:cNvCxnSpPr>
            <p:nvPr/>
          </p:nvCxnSpPr>
          <p:spPr>
            <a:xfrm flipH="1">
              <a:off x="5190036" y="1063913"/>
              <a:ext cx="823404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72D61B6E-8F65-220D-A084-B450A101E517}"/>
                </a:ext>
              </a:extLst>
            </p:cNvPr>
            <p:cNvCxnSpPr>
              <a:cxnSpLocks/>
              <a:stCxn id="6" idx="4"/>
              <a:endCxn id="5" idx="0"/>
            </p:cNvCxnSpPr>
            <p:nvPr/>
          </p:nvCxnSpPr>
          <p:spPr>
            <a:xfrm>
              <a:off x="6013440" y="1063913"/>
              <a:ext cx="899877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AB64584B-9FE8-46CE-20E9-EAFA71EF8B60}"/>
                </a:ext>
              </a:extLst>
            </p:cNvPr>
            <p:cNvSpPr/>
            <p:nvPr/>
          </p:nvSpPr>
          <p:spPr>
            <a:xfrm>
              <a:off x="4267615" y="257359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40</a:t>
              </a: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7A70CC3-BE27-1F6F-405A-D27FDA453D1E}"/>
                </a:ext>
              </a:extLst>
            </p:cNvPr>
            <p:cNvSpPr/>
            <p:nvPr/>
          </p:nvSpPr>
          <p:spPr>
            <a:xfrm>
              <a:off x="5100973" y="25515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BE40E344-630F-5203-92DF-81534586FE86}"/>
                </a:ext>
              </a:extLst>
            </p:cNvPr>
            <p:cNvCxnSpPr>
              <a:endCxn id="9" idx="0"/>
            </p:cNvCxnSpPr>
            <p:nvPr/>
          </p:nvCxnSpPr>
          <p:spPr>
            <a:xfrm flipH="1">
              <a:off x="4684294" y="224955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CE92FC1C-9110-5DEC-83EE-CFAE440E624A}"/>
                </a:ext>
              </a:extLst>
            </p:cNvPr>
            <p:cNvCxnSpPr>
              <a:cxnSpLocks/>
              <a:endCxn id="10" idx="0"/>
            </p:cNvCxnSpPr>
            <p:nvPr/>
          </p:nvCxnSpPr>
          <p:spPr>
            <a:xfrm>
              <a:off x="5054507" y="222750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26391C60-C272-3144-718E-5150FA64EED1}"/>
                </a:ext>
              </a:extLst>
            </p:cNvPr>
            <p:cNvSpPr/>
            <p:nvPr/>
          </p:nvSpPr>
          <p:spPr>
            <a:xfrm>
              <a:off x="6071939" y="257359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100</a:t>
              </a: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1852C32-0853-041A-C239-0FC638386DCB}"/>
                </a:ext>
              </a:extLst>
            </p:cNvPr>
            <p:cNvSpPr/>
            <p:nvPr/>
          </p:nvSpPr>
          <p:spPr>
            <a:xfrm>
              <a:off x="6994360" y="257359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50</a:t>
              </a: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79913A8B-C3F7-4255-5953-7B0B2F4E0E08}"/>
                </a:ext>
              </a:extLst>
            </p:cNvPr>
            <p:cNvCxnSpPr>
              <a:endCxn id="15" idx="0"/>
            </p:cNvCxnSpPr>
            <p:nvPr/>
          </p:nvCxnSpPr>
          <p:spPr>
            <a:xfrm flipH="1">
              <a:off x="6488618" y="224955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16ED6E0E-EF93-685F-7A49-52D590568355}"/>
                </a:ext>
              </a:extLst>
            </p:cNvPr>
            <p:cNvCxnSpPr>
              <a:cxnSpLocks/>
              <a:endCxn id="16" idx="0"/>
            </p:cNvCxnSpPr>
            <p:nvPr/>
          </p:nvCxnSpPr>
          <p:spPr>
            <a:xfrm>
              <a:off x="6947894" y="224955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7E3305C-D0A2-504D-F290-08A9630D4767}"/>
                </a:ext>
              </a:extLst>
            </p:cNvPr>
            <p:cNvSpPr txBox="1"/>
            <p:nvPr/>
          </p:nvSpPr>
          <p:spPr>
            <a:xfrm>
              <a:off x="5799395" y="1416200"/>
              <a:ext cx="365856" cy="35521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000" dirty="0"/>
                <a:t>+</a:t>
              </a: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0160DEE5-D920-A533-E0A1-7493CB234C2C}"/>
                </a:ext>
              </a:extLst>
            </p:cNvPr>
            <p:cNvSpPr/>
            <p:nvPr/>
          </p:nvSpPr>
          <p:spPr>
            <a:xfrm>
              <a:off x="3434257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100</a:t>
              </a: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2BE048F-34FF-5F81-728E-2493C0B9970A}"/>
                </a:ext>
              </a:extLst>
            </p:cNvPr>
            <p:cNvSpPr/>
            <p:nvPr/>
          </p:nvSpPr>
          <p:spPr>
            <a:xfrm>
              <a:off x="7835324" y="25515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1000" dirty="0"/>
                <a:t>9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E29CB604-F632-5EBA-1A4C-08092943C262}"/>
                </a:ext>
              </a:extLst>
            </p:cNvPr>
            <p:cNvCxnSpPr>
              <a:cxnSpLocks/>
              <a:stCxn id="4" idx="4"/>
              <a:endCxn id="22" idx="0"/>
            </p:cNvCxnSpPr>
            <p:nvPr/>
          </p:nvCxnSpPr>
          <p:spPr>
            <a:xfrm flipH="1">
              <a:off x="3850936" y="2249559"/>
              <a:ext cx="1339100" cy="34608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9EB1525-4F99-240B-5C4E-77E689B98A6C}"/>
                </a:ext>
              </a:extLst>
            </p:cNvPr>
            <p:cNvCxnSpPr>
              <a:cxnSpLocks/>
              <a:stCxn id="5" idx="4"/>
              <a:endCxn id="24" idx="0"/>
            </p:cNvCxnSpPr>
            <p:nvPr/>
          </p:nvCxnSpPr>
          <p:spPr>
            <a:xfrm>
              <a:off x="6913317" y="2249559"/>
              <a:ext cx="1338686" cy="30198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946100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 animBg="1"/>
      <p:bldP spid="134" grpId="0"/>
      <p:bldP spid="135" grpId="0" animBg="1"/>
      <p:bldP spid="136" grpId="0"/>
      <p:bldP spid="137" grpId="0"/>
      <p:bldP spid="138" grpId="0"/>
      <p:bldP spid="139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B9D795-88AB-CE4B-8396-E1C73BB95F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6BA10D3-5460-6598-174D-995E74090C8A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F0693C8-0625-2CDC-BD88-36C09C08EDF4}"/>
              </a:ext>
            </a:extLst>
          </p:cNvPr>
          <p:cNvSpPr txBox="1"/>
          <p:nvPr/>
        </p:nvSpPr>
        <p:spPr>
          <a:xfrm>
            <a:off x="8933761" y="1383582"/>
            <a:ext cx="22148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strategies.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A36461C0-7569-43FC-1A81-206843CEF5C1}"/>
              </a:ext>
            </a:extLst>
          </p:cNvPr>
          <p:cNvSpPr/>
          <p:nvPr/>
        </p:nvSpPr>
        <p:spPr>
          <a:xfrm>
            <a:off x="4773357" y="1416201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235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6B9A1CA4-E8D0-7303-AD4D-C7F1668024A3}"/>
              </a:ext>
            </a:extLst>
          </p:cNvPr>
          <p:cNvSpPr/>
          <p:nvPr/>
        </p:nvSpPr>
        <p:spPr>
          <a:xfrm>
            <a:off x="6496638" y="1416201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189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05B0E66-8AFC-4752-0765-53B03EE84EAB}"/>
              </a:ext>
            </a:extLst>
          </p:cNvPr>
          <p:cNvSpPr/>
          <p:nvPr/>
        </p:nvSpPr>
        <p:spPr>
          <a:xfrm>
            <a:off x="5596761" y="230555"/>
            <a:ext cx="833358" cy="833358"/>
          </a:xfrm>
          <a:prstGeom prst="ellips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424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F526588-D2A5-3BA8-358A-B285FFDB36B3}"/>
              </a:ext>
            </a:extLst>
          </p:cNvPr>
          <p:cNvCxnSpPr>
            <a:stCxn id="23" idx="4"/>
            <a:endCxn id="18" idx="0"/>
          </p:cNvCxnSpPr>
          <p:nvPr/>
        </p:nvCxnSpPr>
        <p:spPr>
          <a:xfrm flipH="1">
            <a:off x="5190036" y="1063913"/>
            <a:ext cx="823404" cy="352288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0CA3A97-4DAD-B706-6657-708B32EDC033}"/>
              </a:ext>
            </a:extLst>
          </p:cNvPr>
          <p:cNvCxnSpPr>
            <a:cxnSpLocks/>
            <a:stCxn id="23" idx="4"/>
            <a:endCxn id="20" idx="0"/>
          </p:cNvCxnSpPr>
          <p:nvPr/>
        </p:nvCxnSpPr>
        <p:spPr>
          <a:xfrm>
            <a:off x="6013440" y="1063913"/>
            <a:ext cx="899877" cy="352288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D94A7B03-4C52-8D6D-4349-7402516CF21E}"/>
              </a:ext>
            </a:extLst>
          </p:cNvPr>
          <p:cNvSpPr/>
          <p:nvPr/>
        </p:nvSpPr>
        <p:spPr>
          <a:xfrm>
            <a:off x="4267615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30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81A5A1A1-8578-8544-CFDA-8C246EA80675}"/>
              </a:ext>
            </a:extLst>
          </p:cNvPr>
          <p:cNvSpPr/>
          <p:nvPr/>
        </p:nvSpPr>
        <p:spPr>
          <a:xfrm>
            <a:off x="5100973" y="255154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5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C937FBAE-0965-DC76-E631-EEF3D1159326}"/>
              </a:ext>
            </a:extLst>
          </p:cNvPr>
          <p:cNvCxnSpPr>
            <a:endCxn id="32" idx="0"/>
          </p:cNvCxnSpPr>
          <p:nvPr/>
        </p:nvCxnSpPr>
        <p:spPr>
          <a:xfrm flipH="1">
            <a:off x="4684294" y="2249559"/>
            <a:ext cx="459276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D9155948-30AA-C576-83D1-EBF061B1DEB3}"/>
              </a:ext>
            </a:extLst>
          </p:cNvPr>
          <p:cNvCxnSpPr>
            <a:cxnSpLocks/>
            <a:endCxn id="33" idx="0"/>
          </p:cNvCxnSpPr>
          <p:nvPr/>
        </p:nvCxnSpPr>
        <p:spPr>
          <a:xfrm>
            <a:off x="5054507" y="2227509"/>
            <a:ext cx="463145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87D31494-BA12-439B-4D73-CA6E90261DAC}"/>
              </a:ext>
            </a:extLst>
          </p:cNvPr>
          <p:cNvSpPr/>
          <p:nvPr/>
        </p:nvSpPr>
        <p:spPr>
          <a:xfrm>
            <a:off x="6071939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2D16341D-1D04-057F-73FB-3A721D663C1B}"/>
              </a:ext>
            </a:extLst>
          </p:cNvPr>
          <p:cNvSpPr/>
          <p:nvPr/>
        </p:nvSpPr>
        <p:spPr>
          <a:xfrm>
            <a:off x="6994360" y="257359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80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4B6FF33F-8995-5EA8-3775-8CB32D0654DF}"/>
              </a:ext>
            </a:extLst>
          </p:cNvPr>
          <p:cNvCxnSpPr>
            <a:endCxn id="36" idx="0"/>
          </p:cNvCxnSpPr>
          <p:nvPr/>
        </p:nvCxnSpPr>
        <p:spPr>
          <a:xfrm flipH="1">
            <a:off x="6488618" y="2249559"/>
            <a:ext cx="459276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D56AAB5-7F84-F741-888A-B474FF6DDDC4}"/>
              </a:ext>
            </a:extLst>
          </p:cNvPr>
          <p:cNvCxnSpPr>
            <a:cxnSpLocks/>
            <a:endCxn id="37" idx="0"/>
          </p:cNvCxnSpPr>
          <p:nvPr/>
        </p:nvCxnSpPr>
        <p:spPr>
          <a:xfrm>
            <a:off x="6947894" y="2249559"/>
            <a:ext cx="463145" cy="32403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F0F975DD-5962-DBF3-D9A9-1CAC5DEE2E6E}"/>
              </a:ext>
            </a:extLst>
          </p:cNvPr>
          <p:cNvSpPr txBox="1"/>
          <p:nvPr/>
        </p:nvSpPr>
        <p:spPr>
          <a:xfrm>
            <a:off x="5799396" y="1416201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800" dirty="0"/>
              <a:t>+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E568A5E-E5DA-772C-3EF4-092E34CEEE83}"/>
              </a:ext>
            </a:extLst>
          </p:cNvPr>
          <p:cNvSpPr txBox="1"/>
          <p:nvPr/>
        </p:nvSpPr>
        <p:spPr>
          <a:xfrm>
            <a:off x="2849787" y="5366343"/>
            <a:ext cx="71913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200 + 100 + 30 + 80 + 9 + 5 = 424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E65F627-20F4-1DE5-8643-9A290B0B7EF2}"/>
              </a:ext>
            </a:extLst>
          </p:cNvPr>
          <p:cNvSpPr/>
          <p:nvPr/>
        </p:nvSpPr>
        <p:spPr>
          <a:xfrm>
            <a:off x="3434257" y="259564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04F0FFD-B34A-DFAE-1AE8-32A38694B5D6}"/>
              </a:ext>
            </a:extLst>
          </p:cNvPr>
          <p:cNvSpPr/>
          <p:nvPr/>
        </p:nvSpPr>
        <p:spPr>
          <a:xfrm>
            <a:off x="7835324" y="2551542"/>
            <a:ext cx="833358" cy="833358"/>
          </a:xfrm>
          <a:prstGeom prst="ellips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9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A1327D2-4A74-EFEB-07E2-C5CBA4CA7445}"/>
              </a:ext>
            </a:extLst>
          </p:cNvPr>
          <p:cNvCxnSpPr>
            <a:cxnSpLocks/>
            <a:stCxn id="18" idx="4"/>
            <a:endCxn id="3" idx="0"/>
          </p:cNvCxnSpPr>
          <p:nvPr/>
        </p:nvCxnSpPr>
        <p:spPr>
          <a:xfrm flipH="1">
            <a:off x="3850936" y="2249559"/>
            <a:ext cx="1339100" cy="34608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DE140AEE-1593-DCCB-8D37-FCE05D1874D1}"/>
              </a:ext>
            </a:extLst>
          </p:cNvPr>
          <p:cNvCxnSpPr>
            <a:cxnSpLocks/>
            <a:stCxn id="20" idx="4"/>
            <a:endCxn id="4" idx="0"/>
          </p:cNvCxnSpPr>
          <p:nvPr/>
        </p:nvCxnSpPr>
        <p:spPr>
          <a:xfrm>
            <a:off x="6913317" y="2249559"/>
            <a:ext cx="1338686" cy="301983"/>
          </a:xfrm>
          <a:prstGeom prst="line">
            <a:avLst/>
          </a:prstGeom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142451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7037E-7 L 0.06902 0.24491 " pathEditMode="relative" rAng="0" ptsTypes="AA">
                                      <p:cBhvr>
                                        <p:cTn id="50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1" y="12245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1.11111E-6 L 0.22435 0.22963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11" y="11481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3.7037E-7 L -0.14792 0.24606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96" y="12292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-0.075 0.23611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50" y="1180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3.7037E-7 L 4.79167E-6 0.25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1.11111E-6 L -0.06836 0.24097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24" y="1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2" grpId="0" animBg="1"/>
      <p:bldP spid="32" grpId="1" animBg="1"/>
      <p:bldP spid="33" grpId="0" animBg="1"/>
      <p:bldP spid="33" grpId="1" animBg="1"/>
      <p:bldP spid="36" grpId="0" animBg="1"/>
      <p:bldP spid="36" grpId="1" animBg="1"/>
      <p:bldP spid="37" grpId="0" animBg="1"/>
      <p:bldP spid="37" grpId="1" animBg="1"/>
      <p:bldP spid="43" grpId="0"/>
      <p:bldP spid="44" grpId="0"/>
      <p:bldP spid="3" grpId="0" animBg="1"/>
      <p:bldP spid="3" grpId="1" animBg="1"/>
      <p:bldP spid="4" grpId="0" animBg="1"/>
      <p:bldP spid="4" grpId="1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E56D3-A7C0-5D54-0C51-8AB18B3F9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73ECD7F-B1F3-D356-0A6A-4067313BE77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B9E04AB-DB19-816D-6A09-08B7DD95D603}"/>
              </a:ext>
            </a:extLst>
          </p:cNvPr>
          <p:cNvSpPr txBox="1"/>
          <p:nvPr/>
        </p:nvSpPr>
        <p:spPr>
          <a:xfrm>
            <a:off x="9000125" y="1383582"/>
            <a:ext cx="2148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97C4BEE6-7464-FBE3-9E5D-DE68AA90610A}"/>
              </a:ext>
            </a:extLst>
          </p:cNvPr>
          <p:cNvCxnSpPr>
            <a:cxnSpLocks/>
          </p:cNvCxnSpPr>
          <p:nvPr/>
        </p:nvCxnSpPr>
        <p:spPr>
          <a:xfrm>
            <a:off x="543630" y="473733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43B3984E-2438-009D-408C-F6A1DC11B4AE}"/>
              </a:ext>
            </a:extLst>
          </p:cNvPr>
          <p:cNvCxnSpPr>
            <a:cxnSpLocks/>
          </p:cNvCxnSpPr>
          <p:nvPr/>
        </p:nvCxnSpPr>
        <p:spPr>
          <a:xfrm>
            <a:off x="11525502" y="446882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66F1B4BD-6F6C-E200-C18C-D7E3988FF974}"/>
              </a:ext>
            </a:extLst>
          </p:cNvPr>
          <p:cNvSpPr txBox="1"/>
          <p:nvPr/>
        </p:nvSpPr>
        <p:spPr>
          <a:xfrm>
            <a:off x="196104" y="505397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235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258A02D-1AAE-AE0C-A7D5-45AB9D7C9800}"/>
              </a:ext>
            </a:extLst>
          </p:cNvPr>
          <p:cNvSpPr txBox="1"/>
          <p:nvPr/>
        </p:nvSpPr>
        <p:spPr>
          <a:xfrm>
            <a:off x="11129903" y="5074308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425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88A5CCB-CFFE-73A9-2693-89EFE623F7E7}"/>
              </a:ext>
            </a:extLst>
          </p:cNvPr>
          <p:cNvCxnSpPr>
            <a:cxnSpLocks/>
          </p:cNvCxnSpPr>
          <p:nvPr/>
        </p:nvCxnSpPr>
        <p:spPr>
          <a:xfrm>
            <a:off x="548527" y="445793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3221DE42-9CD3-7449-92C7-678F2099C8BF}"/>
              </a:ext>
            </a:extLst>
          </p:cNvPr>
          <p:cNvSpPr/>
          <p:nvPr/>
        </p:nvSpPr>
        <p:spPr>
          <a:xfrm>
            <a:off x="589547" y="3596362"/>
            <a:ext cx="10888579" cy="1071891"/>
          </a:xfrm>
          <a:custGeom>
            <a:avLst/>
            <a:gdLst>
              <a:gd name="connsiteX0" fmla="*/ 0 w 10888579"/>
              <a:gd name="connsiteY0" fmla="*/ 1071891 h 1071891"/>
              <a:gd name="connsiteX1" fmla="*/ 3453064 w 10888579"/>
              <a:gd name="connsiteY1" fmla="*/ 169522 h 1071891"/>
              <a:gd name="connsiteX2" fmla="*/ 6436895 w 10888579"/>
              <a:gd name="connsiteY2" fmla="*/ 13112 h 1071891"/>
              <a:gd name="connsiteX3" fmla="*/ 8626642 w 10888579"/>
              <a:gd name="connsiteY3" fmla="*/ 349996 h 1071891"/>
              <a:gd name="connsiteX4" fmla="*/ 10888579 w 10888579"/>
              <a:gd name="connsiteY4" fmla="*/ 759070 h 107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88579" h="1071891">
                <a:moveTo>
                  <a:pt x="0" y="1071891"/>
                </a:moveTo>
                <a:cubicBezTo>
                  <a:pt x="1190124" y="708938"/>
                  <a:pt x="2380248" y="345985"/>
                  <a:pt x="3453064" y="169522"/>
                </a:cubicBezTo>
                <a:cubicBezTo>
                  <a:pt x="4525880" y="-6941"/>
                  <a:pt x="5574632" y="-16967"/>
                  <a:pt x="6436895" y="13112"/>
                </a:cubicBezTo>
                <a:cubicBezTo>
                  <a:pt x="7299158" y="43191"/>
                  <a:pt x="7884695" y="225670"/>
                  <a:pt x="8626642" y="349996"/>
                </a:cubicBezTo>
                <a:cubicBezTo>
                  <a:pt x="9368589" y="474322"/>
                  <a:pt x="10128584" y="616696"/>
                  <a:pt x="10888579" y="759070"/>
                </a:cubicBezTo>
              </a:path>
            </a:pathLst>
          </a:custGeom>
          <a:ln w="3810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29611E2A-302D-751F-52B5-BCED82CE36E9}"/>
              </a:ext>
            </a:extLst>
          </p:cNvPr>
          <p:cNvSpPr txBox="1"/>
          <p:nvPr/>
        </p:nvSpPr>
        <p:spPr>
          <a:xfrm>
            <a:off x="5750508" y="2961657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+190</a:t>
            </a:r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ECE1587E-F7AE-0B54-FA06-ECA5083B8F89}"/>
              </a:ext>
            </a:extLst>
          </p:cNvPr>
          <p:cNvSpPr/>
          <p:nvPr/>
        </p:nvSpPr>
        <p:spPr>
          <a:xfrm>
            <a:off x="10984832" y="5005137"/>
            <a:ext cx="493294" cy="168597"/>
          </a:xfrm>
          <a:custGeom>
            <a:avLst/>
            <a:gdLst>
              <a:gd name="connsiteX0" fmla="*/ 493294 w 493294"/>
              <a:gd name="connsiteY0" fmla="*/ 0 h 168597"/>
              <a:gd name="connsiteX1" fmla="*/ 240631 w 493294"/>
              <a:gd name="connsiteY1" fmla="*/ 168442 h 168597"/>
              <a:gd name="connsiteX2" fmla="*/ 0 w 493294"/>
              <a:gd name="connsiteY2" fmla="*/ 24063 h 16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3294" h="168597">
                <a:moveTo>
                  <a:pt x="493294" y="0"/>
                </a:moveTo>
                <a:cubicBezTo>
                  <a:pt x="408070" y="82216"/>
                  <a:pt x="322847" y="164432"/>
                  <a:pt x="240631" y="168442"/>
                </a:cubicBezTo>
                <a:cubicBezTo>
                  <a:pt x="158415" y="172453"/>
                  <a:pt x="79207" y="98258"/>
                  <a:pt x="0" y="24063"/>
                </a:cubicBezTo>
              </a:path>
            </a:pathLst>
          </a:custGeom>
          <a:noFill/>
          <a:ln w="38100"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0C399289-6A73-756B-AF5D-7B2D27D9E2A4}"/>
              </a:ext>
            </a:extLst>
          </p:cNvPr>
          <p:cNvSpPr txBox="1"/>
          <p:nvPr/>
        </p:nvSpPr>
        <p:spPr>
          <a:xfrm>
            <a:off x="10297620" y="5084621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424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FA3EE6E2-8175-22FF-DB54-A776F1F86A64}"/>
              </a:ext>
            </a:extLst>
          </p:cNvPr>
          <p:cNvSpPr txBox="1"/>
          <p:nvPr/>
        </p:nvSpPr>
        <p:spPr>
          <a:xfrm>
            <a:off x="4907256" y="5005137"/>
            <a:ext cx="36166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235 + 190 = 425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973BAD83-467A-67A0-20B9-72045F1F0196}"/>
              </a:ext>
            </a:extLst>
          </p:cNvPr>
          <p:cNvSpPr txBox="1"/>
          <p:nvPr/>
        </p:nvSpPr>
        <p:spPr>
          <a:xfrm>
            <a:off x="4907256" y="5734008"/>
            <a:ext cx="30299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425 – 1 = 424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D360C3E2-9DAB-AC2F-6C7C-59C866EF1F0B}"/>
              </a:ext>
            </a:extLst>
          </p:cNvPr>
          <p:cNvSpPr txBox="1"/>
          <p:nvPr/>
        </p:nvSpPr>
        <p:spPr>
          <a:xfrm>
            <a:off x="10885987" y="4742149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>
                <a:solidFill>
                  <a:schemeClr val="bg1">
                    <a:lumMod val="85000"/>
                  </a:schemeClr>
                </a:solidFill>
              </a:rPr>
              <a:t>-1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62B8004-F775-1DD8-7A10-93021CFB7441}"/>
              </a:ext>
            </a:extLst>
          </p:cNvPr>
          <p:cNvGrpSpPr/>
          <p:nvPr/>
        </p:nvGrpSpPr>
        <p:grpSpPr>
          <a:xfrm>
            <a:off x="196104" y="254619"/>
            <a:ext cx="3226013" cy="1971224"/>
            <a:chOff x="3434257" y="230555"/>
            <a:chExt cx="5234425" cy="3198445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123CB808-E76B-88B8-066B-4111E23B56BE}"/>
                </a:ext>
              </a:extLst>
            </p:cNvPr>
            <p:cNvSpPr/>
            <p:nvPr/>
          </p:nvSpPr>
          <p:spPr>
            <a:xfrm>
              <a:off x="4773357" y="141620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800" dirty="0"/>
                <a:t>235</a:t>
              </a: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3570BE6-7505-D08A-BA9F-175918AE7AF8}"/>
                </a:ext>
              </a:extLst>
            </p:cNvPr>
            <p:cNvSpPr/>
            <p:nvPr/>
          </p:nvSpPr>
          <p:spPr>
            <a:xfrm>
              <a:off x="6496638" y="1416201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800" dirty="0"/>
                <a:t>189</a:t>
              </a: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EF799D60-5301-FF54-727C-FA0C32D1BFF6}"/>
                </a:ext>
              </a:extLst>
            </p:cNvPr>
            <p:cNvSpPr/>
            <p:nvPr/>
          </p:nvSpPr>
          <p:spPr>
            <a:xfrm>
              <a:off x="5596761" y="230555"/>
              <a:ext cx="833358" cy="833358"/>
            </a:xfrm>
            <a:prstGeom prst="ellips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800" dirty="0"/>
                <a:t>424</a:t>
              </a:r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F3D8A1D3-D963-C697-013D-31DDED4C9792}"/>
                </a:ext>
              </a:extLst>
            </p:cNvPr>
            <p:cNvCxnSpPr>
              <a:stCxn id="20" idx="4"/>
              <a:endCxn id="2" idx="0"/>
            </p:cNvCxnSpPr>
            <p:nvPr/>
          </p:nvCxnSpPr>
          <p:spPr>
            <a:xfrm flipH="1">
              <a:off x="5190036" y="1063913"/>
              <a:ext cx="823404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1A86E1BA-E84B-DD64-3E17-E52DC4322097}"/>
                </a:ext>
              </a:extLst>
            </p:cNvPr>
            <p:cNvCxnSpPr>
              <a:cxnSpLocks/>
              <a:stCxn id="20" idx="4"/>
              <a:endCxn id="18" idx="0"/>
            </p:cNvCxnSpPr>
            <p:nvPr/>
          </p:nvCxnSpPr>
          <p:spPr>
            <a:xfrm>
              <a:off x="6013440" y="1063913"/>
              <a:ext cx="899877" cy="352288"/>
            </a:xfrm>
            <a:prstGeom prst="line">
              <a:avLst/>
            </a:prstGeom>
            <a:ln/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0144705B-E308-19E2-B0F7-2FEAF107A903}"/>
                </a:ext>
              </a:extLst>
            </p:cNvPr>
            <p:cNvSpPr/>
            <p:nvPr/>
          </p:nvSpPr>
          <p:spPr>
            <a:xfrm>
              <a:off x="4267615" y="257359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800" dirty="0"/>
                <a:t>30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39B93486-5439-5893-73E4-2AB040D8FB9D}"/>
                </a:ext>
              </a:extLst>
            </p:cNvPr>
            <p:cNvSpPr/>
            <p:nvPr/>
          </p:nvSpPr>
          <p:spPr>
            <a:xfrm>
              <a:off x="5100973" y="25515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800" dirty="0"/>
                <a:t>5</a:t>
              </a: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6A306C8A-C843-AA8F-9947-D140896EC7B3}"/>
                </a:ext>
              </a:extLst>
            </p:cNvPr>
            <p:cNvCxnSpPr>
              <a:endCxn id="29" idx="0"/>
            </p:cNvCxnSpPr>
            <p:nvPr/>
          </p:nvCxnSpPr>
          <p:spPr>
            <a:xfrm flipH="1">
              <a:off x="4684294" y="224955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08E07674-40E9-9806-3610-70AEAA277D35}"/>
                </a:ext>
              </a:extLst>
            </p:cNvPr>
            <p:cNvCxnSpPr>
              <a:cxnSpLocks/>
              <a:endCxn id="32" idx="0"/>
            </p:cNvCxnSpPr>
            <p:nvPr/>
          </p:nvCxnSpPr>
          <p:spPr>
            <a:xfrm>
              <a:off x="5054507" y="222750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00AA3051-3B27-A25A-B4CD-AAFBD147A25B}"/>
                </a:ext>
              </a:extLst>
            </p:cNvPr>
            <p:cNvSpPr/>
            <p:nvPr/>
          </p:nvSpPr>
          <p:spPr>
            <a:xfrm>
              <a:off x="6071939" y="257359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800" dirty="0"/>
                <a:t>100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9DB334FA-1C9A-37C2-D929-FB8BB5B9609E}"/>
                </a:ext>
              </a:extLst>
            </p:cNvPr>
            <p:cNvSpPr/>
            <p:nvPr/>
          </p:nvSpPr>
          <p:spPr>
            <a:xfrm>
              <a:off x="6994360" y="257359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800" dirty="0"/>
                <a:t>80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CFC78A7E-7A0F-72F2-3AC1-F2840C7CC811}"/>
                </a:ext>
              </a:extLst>
            </p:cNvPr>
            <p:cNvCxnSpPr>
              <a:endCxn id="35" idx="0"/>
            </p:cNvCxnSpPr>
            <p:nvPr/>
          </p:nvCxnSpPr>
          <p:spPr>
            <a:xfrm flipH="1">
              <a:off x="6488618" y="2249559"/>
              <a:ext cx="459276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9271EE1B-4E50-DA43-F8DB-7F4D04BD15BA}"/>
                </a:ext>
              </a:extLst>
            </p:cNvPr>
            <p:cNvCxnSpPr>
              <a:cxnSpLocks/>
              <a:endCxn id="36" idx="0"/>
            </p:cNvCxnSpPr>
            <p:nvPr/>
          </p:nvCxnSpPr>
          <p:spPr>
            <a:xfrm>
              <a:off x="6947894" y="2249559"/>
              <a:ext cx="463145" cy="32403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93C92DC-C6B6-1E89-42EF-BDA70D8CA5E4}"/>
                </a:ext>
              </a:extLst>
            </p:cNvPr>
            <p:cNvSpPr txBox="1"/>
            <p:nvPr/>
          </p:nvSpPr>
          <p:spPr>
            <a:xfrm>
              <a:off x="5799396" y="1416201"/>
              <a:ext cx="388066" cy="3495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800" dirty="0"/>
                <a:t>+</a:t>
              </a: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ED83FB2D-ACD0-D44B-6764-0A9A061ECA1C}"/>
                </a:ext>
              </a:extLst>
            </p:cNvPr>
            <p:cNvSpPr/>
            <p:nvPr/>
          </p:nvSpPr>
          <p:spPr>
            <a:xfrm>
              <a:off x="3434257" y="25956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800" dirty="0"/>
                <a:t>200</a:t>
              </a: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7C96D916-B769-A6E4-A013-C21AD0497B8C}"/>
                </a:ext>
              </a:extLst>
            </p:cNvPr>
            <p:cNvSpPr/>
            <p:nvPr/>
          </p:nvSpPr>
          <p:spPr>
            <a:xfrm>
              <a:off x="7835324" y="2551542"/>
              <a:ext cx="833358" cy="833358"/>
            </a:xfrm>
            <a:prstGeom prst="ellips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GB" sz="800" dirty="0"/>
                <a:t>9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CBC5CD-6C37-56BA-6EC4-C1CA85D994B2}"/>
                </a:ext>
              </a:extLst>
            </p:cNvPr>
            <p:cNvCxnSpPr>
              <a:cxnSpLocks/>
              <a:stCxn id="2" idx="4"/>
              <a:endCxn id="42" idx="0"/>
            </p:cNvCxnSpPr>
            <p:nvPr/>
          </p:nvCxnSpPr>
          <p:spPr>
            <a:xfrm flipH="1">
              <a:off x="3850936" y="2249559"/>
              <a:ext cx="1339100" cy="34608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684AEBB1-BCB1-1C95-CCE9-6C8494313708}"/>
                </a:ext>
              </a:extLst>
            </p:cNvPr>
            <p:cNvCxnSpPr>
              <a:cxnSpLocks/>
              <a:stCxn id="18" idx="4"/>
              <a:endCxn id="43" idx="0"/>
            </p:cNvCxnSpPr>
            <p:nvPr/>
          </p:nvCxnSpPr>
          <p:spPr>
            <a:xfrm>
              <a:off x="6913317" y="2249559"/>
              <a:ext cx="1338686" cy="301983"/>
            </a:xfrm>
            <a:prstGeom prst="line">
              <a:avLst/>
            </a:prstGeom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123037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 animBg="1"/>
      <p:bldP spid="134" grpId="0"/>
      <p:bldP spid="135" grpId="0" animBg="1"/>
      <p:bldP spid="136" grpId="0"/>
      <p:bldP spid="137" grpId="0"/>
      <p:bldP spid="138" grpId="0"/>
      <p:bldP spid="139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A7B2EE-9F9A-E451-E707-A548A265FE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D0E6161-CD85-79BA-52A5-929010F2AAA5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C70A284B-C317-9794-CE48-15D5516E4779}"/>
              </a:ext>
            </a:extLst>
          </p:cNvPr>
          <p:cNvSpPr txBox="1"/>
          <p:nvPr/>
        </p:nvSpPr>
        <p:spPr>
          <a:xfrm>
            <a:off x="8426928" y="1362177"/>
            <a:ext cx="27675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Use an efficient strategy.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84B3FA0D-024F-61CE-B43C-4C35EE16D972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46EF0051-BE41-CAD2-3C5C-C41F9F7DCCA8}"/>
              </a:ext>
            </a:extLst>
          </p:cNvPr>
          <p:cNvSpPr txBox="1"/>
          <p:nvPr/>
        </p:nvSpPr>
        <p:spPr>
          <a:xfrm>
            <a:off x="1924107" y="3486125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125 + 139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8C974C2-E7C0-FBA5-C72C-34275FB609C8}"/>
              </a:ext>
            </a:extLst>
          </p:cNvPr>
          <p:cNvSpPr/>
          <p:nvPr/>
        </p:nvSpPr>
        <p:spPr>
          <a:xfrm>
            <a:off x="4659662" y="347561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59360B9-CE13-80FE-8707-F505E000E423}"/>
              </a:ext>
            </a:extLst>
          </p:cNvPr>
          <p:cNvSpPr txBox="1"/>
          <p:nvPr/>
        </p:nvSpPr>
        <p:spPr>
          <a:xfrm>
            <a:off x="1924107" y="4450445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125 + 149 =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3E739F3-8D27-5351-479A-A1D5A703262C}"/>
              </a:ext>
            </a:extLst>
          </p:cNvPr>
          <p:cNvSpPr/>
          <p:nvPr/>
        </p:nvSpPr>
        <p:spPr>
          <a:xfrm>
            <a:off x="4659662" y="443993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B75065F-80E0-BDDB-8C87-41F0010C1134}"/>
              </a:ext>
            </a:extLst>
          </p:cNvPr>
          <p:cNvSpPr txBox="1"/>
          <p:nvPr/>
        </p:nvSpPr>
        <p:spPr>
          <a:xfrm>
            <a:off x="1924107" y="5399749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135 + 149 =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9A30010-1837-1D7C-8C12-6163B396F1AF}"/>
              </a:ext>
            </a:extLst>
          </p:cNvPr>
          <p:cNvSpPr/>
          <p:nvPr/>
        </p:nvSpPr>
        <p:spPr>
          <a:xfrm>
            <a:off x="4659662" y="5389234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7F3F851-F586-7436-1E55-B5A24567E185}"/>
              </a:ext>
            </a:extLst>
          </p:cNvPr>
          <p:cNvSpPr txBox="1"/>
          <p:nvPr/>
        </p:nvSpPr>
        <p:spPr>
          <a:xfrm>
            <a:off x="6742171" y="3439515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135 + 159 =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4FEABE6-8211-9DE2-7474-21197DB5023F}"/>
              </a:ext>
            </a:extLst>
          </p:cNvPr>
          <p:cNvSpPr/>
          <p:nvPr/>
        </p:nvSpPr>
        <p:spPr>
          <a:xfrm>
            <a:off x="9459012" y="342900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7E90D03-30B8-7C0E-16CC-3E50C875E469}"/>
              </a:ext>
            </a:extLst>
          </p:cNvPr>
          <p:cNvSpPr txBox="1"/>
          <p:nvPr/>
        </p:nvSpPr>
        <p:spPr>
          <a:xfrm>
            <a:off x="7729579" y="4403674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245 + 259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8EC81A0-1DFA-D521-2EC2-FFCA2640C6D5}"/>
              </a:ext>
            </a:extLst>
          </p:cNvPr>
          <p:cNvSpPr/>
          <p:nvPr/>
        </p:nvSpPr>
        <p:spPr>
          <a:xfrm>
            <a:off x="6945942" y="4439929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7A15E09-4962-BA18-7A02-E6669AF7B6B9}"/>
              </a:ext>
            </a:extLst>
          </p:cNvPr>
          <p:cNvSpPr txBox="1"/>
          <p:nvPr/>
        </p:nvSpPr>
        <p:spPr>
          <a:xfrm>
            <a:off x="6742171" y="5353139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359 + 255 =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6C25254-9626-2F0C-B0D1-FFC755F2D1DE}"/>
              </a:ext>
            </a:extLst>
          </p:cNvPr>
          <p:cNvSpPr/>
          <p:nvPr/>
        </p:nvSpPr>
        <p:spPr>
          <a:xfrm>
            <a:off x="9432331" y="533812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494674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270D5A-48BA-5D91-812C-9A6E859507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AB7DC35-EA2B-70DB-9205-8635D65F1321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09464DDF-B71D-0106-1431-7A5C592654F0}"/>
              </a:ext>
            </a:extLst>
          </p:cNvPr>
          <p:cNvSpPr txBox="1"/>
          <p:nvPr/>
        </p:nvSpPr>
        <p:spPr>
          <a:xfrm>
            <a:off x="8426928" y="1362177"/>
            <a:ext cx="27675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Use an efficient strategy.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1E3C7B1D-747E-2481-A44F-229FFAD1257B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D237A2F-D4BA-5398-1ADF-55BEFBC4FF90}"/>
              </a:ext>
            </a:extLst>
          </p:cNvPr>
          <p:cNvSpPr/>
          <p:nvPr/>
        </p:nvSpPr>
        <p:spPr>
          <a:xfrm>
            <a:off x="2851484" y="783772"/>
            <a:ext cx="541421" cy="541421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A3F9638-1F0D-DAE5-185D-41468B496566}"/>
              </a:ext>
            </a:extLst>
          </p:cNvPr>
          <p:cNvSpPr txBox="1"/>
          <p:nvPr/>
        </p:nvSpPr>
        <p:spPr>
          <a:xfrm rot="19368971">
            <a:off x="1973177" y="1691743"/>
            <a:ext cx="1337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i="1" dirty="0"/>
              <a:t>Sunderland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C7E4AD9-AF51-F5E2-24B6-084EED69F6A2}"/>
              </a:ext>
            </a:extLst>
          </p:cNvPr>
          <p:cNvCxnSpPr>
            <a:cxnSpLocks/>
            <a:stCxn id="2" idx="2"/>
            <a:endCxn id="10" idx="6"/>
          </p:cNvCxnSpPr>
          <p:nvPr/>
        </p:nvCxnSpPr>
        <p:spPr>
          <a:xfrm flipH="1" flipV="1">
            <a:off x="1888957" y="801812"/>
            <a:ext cx="962527" cy="25267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21CCCA6-A1E0-9E39-051A-77DD8464A585}"/>
              </a:ext>
            </a:extLst>
          </p:cNvPr>
          <p:cNvSpPr/>
          <p:nvPr/>
        </p:nvSpPr>
        <p:spPr>
          <a:xfrm>
            <a:off x="1347536" y="531101"/>
            <a:ext cx="541421" cy="541421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E52590D-8ED2-E2EF-E936-32950DF7D772}"/>
              </a:ext>
            </a:extLst>
          </p:cNvPr>
          <p:cNvSpPr txBox="1"/>
          <p:nvPr/>
        </p:nvSpPr>
        <p:spPr>
          <a:xfrm rot="19368971">
            <a:off x="513654" y="1691741"/>
            <a:ext cx="12445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i="1" dirty="0"/>
              <a:t>Newcastle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CE7FDEB-C63C-355C-1D4D-080664857E7B}"/>
              </a:ext>
            </a:extLst>
          </p:cNvPr>
          <p:cNvSpPr/>
          <p:nvPr/>
        </p:nvSpPr>
        <p:spPr>
          <a:xfrm>
            <a:off x="3869357" y="783771"/>
            <a:ext cx="541421" cy="541421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A26907B-F0EB-9DBB-56CF-2F8A2F2E290A}"/>
              </a:ext>
            </a:extLst>
          </p:cNvPr>
          <p:cNvCxnSpPr>
            <a:cxnSpLocks/>
            <a:stCxn id="14" idx="2"/>
            <a:endCxn id="2" idx="6"/>
          </p:cNvCxnSpPr>
          <p:nvPr/>
        </p:nvCxnSpPr>
        <p:spPr>
          <a:xfrm flipH="1">
            <a:off x="3392905" y="1054482"/>
            <a:ext cx="476452" cy="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40774DFA-D123-7298-586F-383027AF289E}"/>
              </a:ext>
            </a:extLst>
          </p:cNvPr>
          <p:cNvSpPr/>
          <p:nvPr/>
        </p:nvSpPr>
        <p:spPr>
          <a:xfrm>
            <a:off x="5664226" y="1605696"/>
            <a:ext cx="541421" cy="541421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25D2172E-E27A-FF8D-3EFF-7B44057F7581}"/>
              </a:ext>
            </a:extLst>
          </p:cNvPr>
          <p:cNvCxnSpPr>
            <a:cxnSpLocks/>
            <a:stCxn id="23" idx="2"/>
            <a:endCxn id="14" idx="6"/>
          </p:cNvCxnSpPr>
          <p:nvPr/>
        </p:nvCxnSpPr>
        <p:spPr>
          <a:xfrm flipH="1" flipV="1">
            <a:off x="4410778" y="1054482"/>
            <a:ext cx="1253448" cy="82192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A0D8F77-E3D4-69D8-C53B-1908CE8A8BC3}"/>
              </a:ext>
            </a:extLst>
          </p:cNvPr>
          <p:cNvSpPr txBox="1"/>
          <p:nvPr/>
        </p:nvSpPr>
        <p:spPr>
          <a:xfrm rot="19368971">
            <a:off x="3265444" y="1663724"/>
            <a:ext cx="9941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i="1" dirty="0"/>
              <a:t>Durham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B9FBFBC-F837-B64A-363A-2FABEE584FB9}"/>
              </a:ext>
            </a:extLst>
          </p:cNvPr>
          <p:cNvSpPr txBox="1"/>
          <p:nvPr/>
        </p:nvSpPr>
        <p:spPr>
          <a:xfrm rot="19368971">
            <a:off x="5191063" y="2100840"/>
            <a:ext cx="6102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i="1" dirty="0"/>
              <a:t>York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3A43450-53F3-657C-7EB2-99F0BDC2C7D1}"/>
              </a:ext>
            </a:extLst>
          </p:cNvPr>
          <p:cNvSpPr/>
          <p:nvPr/>
        </p:nvSpPr>
        <p:spPr>
          <a:xfrm>
            <a:off x="5704969" y="3696969"/>
            <a:ext cx="541421" cy="541421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BD2989F-8665-85FF-C927-6393D38348D4}"/>
              </a:ext>
            </a:extLst>
          </p:cNvPr>
          <p:cNvSpPr txBox="1"/>
          <p:nvPr/>
        </p:nvSpPr>
        <p:spPr>
          <a:xfrm rot="19368971">
            <a:off x="4594037" y="4507004"/>
            <a:ext cx="13683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i="1" dirty="0"/>
              <a:t>Manchester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C6150142-6879-D3E3-E4F6-3FFB243F38B6}"/>
              </a:ext>
            </a:extLst>
          </p:cNvPr>
          <p:cNvCxnSpPr>
            <a:cxnSpLocks/>
            <a:stCxn id="23" idx="4"/>
            <a:endCxn id="29" idx="0"/>
          </p:cNvCxnSpPr>
          <p:nvPr/>
        </p:nvCxnSpPr>
        <p:spPr>
          <a:xfrm>
            <a:off x="5934937" y="2147117"/>
            <a:ext cx="40743" cy="154985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8" name="Oval 37">
            <a:extLst>
              <a:ext uri="{FF2B5EF4-FFF2-40B4-BE49-F238E27FC236}">
                <a16:creationId xmlns:a16="http://schemas.microsoft.com/office/drawing/2014/main" id="{9384EFDB-8D0E-21BF-09D2-7AFFF7F37AE6}"/>
              </a:ext>
            </a:extLst>
          </p:cNvPr>
          <p:cNvSpPr/>
          <p:nvPr/>
        </p:nvSpPr>
        <p:spPr>
          <a:xfrm>
            <a:off x="8552443" y="5560186"/>
            <a:ext cx="541421" cy="541421"/>
          </a:xfrm>
          <a:prstGeom prst="ellipse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20A8E345-3876-BF75-7DB4-AF50B98B4E28}"/>
              </a:ext>
            </a:extLst>
          </p:cNvPr>
          <p:cNvCxnSpPr>
            <a:cxnSpLocks/>
            <a:stCxn id="38" idx="1"/>
            <a:endCxn id="29" idx="5"/>
          </p:cNvCxnSpPr>
          <p:nvPr/>
        </p:nvCxnSpPr>
        <p:spPr>
          <a:xfrm flipH="1" flipV="1">
            <a:off x="6167101" y="4159101"/>
            <a:ext cx="2464631" cy="148037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90CF5519-9A17-D211-312D-191396476F65}"/>
              </a:ext>
            </a:extLst>
          </p:cNvPr>
          <p:cNvSpPr txBox="1"/>
          <p:nvPr/>
        </p:nvSpPr>
        <p:spPr>
          <a:xfrm rot="19368971">
            <a:off x="7599554" y="6057258"/>
            <a:ext cx="9364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i="1" dirty="0"/>
              <a:t>London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A42BF43-B09E-E6CE-6010-2A67AC6E2F6F}"/>
              </a:ext>
            </a:extLst>
          </p:cNvPr>
          <p:cNvSpPr txBox="1"/>
          <p:nvPr/>
        </p:nvSpPr>
        <p:spPr>
          <a:xfrm rot="976935">
            <a:off x="2074831" y="505730"/>
            <a:ext cx="7409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15km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D6D80C9-D2ED-0853-86AE-C9647505C40F}"/>
              </a:ext>
            </a:extLst>
          </p:cNvPr>
          <p:cNvSpPr txBox="1"/>
          <p:nvPr/>
        </p:nvSpPr>
        <p:spPr>
          <a:xfrm>
            <a:off x="3254895" y="563092"/>
            <a:ext cx="7409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12km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A3EAC96-B001-4B68-77E0-4421A5039550}"/>
              </a:ext>
            </a:extLst>
          </p:cNvPr>
          <p:cNvSpPr txBox="1"/>
          <p:nvPr/>
        </p:nvSpPr>
        <p:spPr>
          <a:xfrm rot="2270498">
            <a:off x="4742850" y="1151993"/>
            <a:ext cx="8643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119km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2B26CE1-8B1F-E274-9FC7-45123062D5EE}"/>
              </a:ext>
            </a:extLst>
          </p:cNvPr>
          <p:cNvSpPr txBox="1"/>
          <p:nvPr/>
        </p:nvSpPr>
        <p:spPr>
          <a:xfrm>
            <a:off x="5961214" y="2691654"/>
            <a:ext cx="8643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249km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145C42D-FFEA-6C5B-ABDB-1B734B2552D9}"/>
              </a:ext>
            </a:extLst>
          </p:cNvPr>
          <p:cNvSpPr txBox="1"/>
          <p:nvPr/>
        </p:nvSpPr>
        <p:spPr>
          <a:xfrm>
            <a:off x="7150969" y="4322338"/>
            <a:ext cx="8643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359km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1DA2931-1AD0-13F5-084E-C4ABD491ABB6}"/>
              </a:ext>
            </a:extLst>
          </p:cNvPr>
          <p:cNvSpPr txBox="1"/>
          <p:nvPr/>
        </p:nvSpPr>
        <p:spPr>
          <a:xfrm>
            <a:off x="259368" y="5286289"/>
            <a:ext cx="4657237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AutoNum type="arabicPeriod"/>
            </a:pPr>
            <a:r>
              <a:rPr lang="en-GB" dirty="0"/>
              <a:t>How far is it from York to London?</a:t>
            </a:r>
          </a:p>
          <a:p>
            <a:pPr marL="342900" indent="-342900">
              <a:buAutoNum type="arabicPeriod"/>
            </a:pPr>
            <a:r>
              <a:rPr lang="en-GB" dirty="0"/>
              <a:t>How far is it from Durham to Manchester?</a:t>
            </a:r>
          </a:p>
          <a:p>
            <a:pPr marL="342900" indent="-342900">
              <a:buAutoNum type="arabicPeriod"/>
            </a:pPr>
            <a:r>
              <a:rPr lang="en-GB" dirty="0"/>
              <a:t>How far is it from Sunderland to York?</a:t>
            </a:r>
          </a:p>
          <a:p>
            <a:pPr marL="342900" indent="-342900">
              <a:buAutoNum type="arabicPeriod"/>
            </a:pPr>
            <a:r>
              <a:rPr lang="en-GB" dirty="0"/>
              <a:t>How far is it from Newcastle to London?</a:t>
            </a:r>
          </a:p>
          <a:p>
            <a:pPr marL="342900" indent="-342900">
              <a:buAutoNum type="arabicPeriod"/>
            </a:pPr>
            <a:r>
              <a:rPr lang="en-GB" dirty="0"/>
              <a:t>How far is it from Manchester to Durham?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568716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C00F86-5F86-395C-3785-B176B3573F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Subtraction – finding the difference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EC2B678-4D5E-95A9-D955-B71E4F59F02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D4ADBF7-7E4B-AF02-3051-18E46D9B2623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509634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5E74A7-7E56-BCCE-D4B9-1FAB8C3536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62DE562-5635-65D9-E3A5-8A8B3284C4A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3AE6F0B-0BA3-87A4-29D2-B1A184856617}"/>
              </a:ext>
            </a:extLst>
          </p:cNvPr>
          <p:cNvSpPr txBox="1"/>
          <p:nvPr/>
        </p:nvSpPr>
        <p:spPr>
          <a:xfrm>
            <a:off x="9000125" y="1383582"/>
            <a:ext cx="2148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DEE45E2-C8AE-55A0-8C8F-7931FEE3F0E8}"/>
              </a:ext>
            </a:extLst>
          </p:cNvPr>
          <p:cNvCxnSpPr>
            <a:cxnSpLocks/>
          </p:cNvCxnSpPr>
          <p:nvPr/>
        </p:nvCxnSpPr>
        <p:spPr>
          <a:xfrm>
            <a:off x="543630" y="353418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0AE990E-F663-C720-B72A-75FD050568A7}"/>
              </a:ext>
            </a:extLst>
          </p:cNvPr>
          <p:cNvCxnSpPr>
            <a:cxnSpLocks/>
          </p:cNvCxnSpPr>
          <p:nvPr/>
        </p:nvCxnSpPr>
        <p:spPr>
          <a:xfrm>
            <a:off x="11525502" y="326566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675617D-DA21-B53A-E0DC-A7AB5FD89042}"/>
              </a:ext>
            </a:extLst>
          </p:cNvPr>
          <p:cNvCxnSpPr>
            <a:cxnSpLocks/>
          </p:cNvCxnSpPr>
          <p:nvPr/>
        </p:nvCxnSpPr>
        <p:spPr>
          <a:xfrm>
            <a:off x="548527" y="325478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EB7BE85D-7282-0ADA-88A1-52158312D574}"/>
              </a:ext>
            </a:extLst>
          </p:cNvPr>
          <p:cNvSpPr txBox="1"/>
          <p:nvPr/>
        </p:nvSpPr>
        <p:spPr>
          <a:xfrm>
            <a:off x="7357714" y="2051157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-20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F83BF68C-C33E-A38E-F8CC-137FD5C6DF0E}"/>
              </a:ext>
            </a:extLst>
          </p:cNvPr>
          <p:cNvSpPr txBox="1"/>
          <p:nvPr/>
        </p:nvSpPr>
        <p:spPr>
          <a:xfrm>
            <a:off x="9326611" y="3761409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68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E69FE4DE-9253-9A17-12C4-6E2846B8A51C}"/>
              </a:ext>
            </a:extLst>
          </p:cNvPr>
          <p:cNvSpPr txBox="1"/>
          <p:nvPr/>
        </p:nvSpPr>
        <p:spPr>
          <a:xfrm>
            <a:off x="4752511" y="5045398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68 – 23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767D13D-0879-E3D9-0FBD-D1FBCE07547F}"/>
              </a:ext>
            </a:extLst>
          </p:cNvPr>
          <p:cNvSpPr/>
          <p:nvPr/>
        </p:nvSpPr>
        <p:spPr>
          <a:xfrm>
            <a:off x="5908901" y="2557617"/>
            <a:ext cx="3704331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AB1FE014-CF9A-0F2C-698E-85E61A1555EB}"/>
              </a:ext>
            </a:extLst>
          </p:cNvPr>
          <p:cNvSpPr/>
          <p:nvPr/>
        </p:nvSpPr>
        <p:spPr>
          <a:xfrm>
            <a:off x="5005139" y="2522282"/>
            <a:ext cx="843657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75B69B0-3BF3-BC69-34BB-863DACFF70ED}"/>
              </a:ext>
            </a:extLst>
          </p:cNvPr>
          <p:cNvSpPr txBox="1"/>
          <p:nvPr/>
        </p:nvSpPr>
        <p:spPr>
          <a:xfrm>
            <a:off x="4997539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F314CC5-D55D-2E1B-81B6-E5943A165E18}"/>
              </a:ext>
            </a:extLst>
          </p:cNvPr>
          <p:cNvSpPr txBox="1"/>
          <p:nvPr/>
        </p:nvSpPr>
        <p:spPr>
          <a:xfrm>
            <a:off x="5505549" y="37614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48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E50321E-EB57-1DAB-6F27-2E9B5F4AAF1B}"/>
              </a:ext>
            </a:extLst>
          </p:cNvPr>
          <p:cNvSpPr txBox="1"/>
          <p:nvPr/>
        </p:nvSpPr>
        <p:spPr>
          <a:xfrm>
            <a:off x="4534218" y="37614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45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632B736-5911-D793-B06F-A1C65337143D}"/>
              </a:ext>
            </a:extLst>
          </p:cNvPr>
          <p:cNvSpPr txBox="1"/>
          <p:nvPr/>
        </p:nvSpPr>
        <p:spPr>
          <a:xfrm>
            <a:off x="6819571" y="5045398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45</a:t>
            </a:r>
          </a:p>
        </p:txBody>
      </p:sp>
    </p:spTree>
    <p:extLst>
      <p:ext uri="{BB962C8B-B14F-4D97-AF65-F5344CB8AC3E}">
        <p14:creationId xmlns:p14="http://schemas.microsoft.com/office/powerpoint/2010/main" val="6626123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  <p:bldP spid="136" grpId="0"/>
      <p:bldP spid="137" grpId="0"/>
      <p:bldP spid="4" grpId="0" animBg="1"/>
      <p:bldP spid="5" grpId="0" animBg="1"/>
      <p:bldP spid="6" grpId="0"/>
      <p:bldP spid="7" grpId="0"/>
      <p:bldP spid="8" grpId="0"/>
      <p:bldP spid="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4EB705B7-4584-D9BB-F078-66210ED97AC2}"/>
              </a:ext>
            </a:extLst>
          </p:cNvPr>
          <p:cNvSpPr/>
          <p:nvPr/>
        </p:nvSpPr>
        <p:spPr>
          <a:xfrm>
            <a:off x="3894080" y="5806907"/>
            <a:ext cx="1986560" cy="75950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3898451-E12F-21D1-9C17-B8D6EE4F836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CED6AA6-31F6-FB7B-BAFB-DBB9CF5BF792}"/>
              </a:ext>
            </a:extLst>
          </p:cNvPr>
          <p:cNvSpPr txBox="1"/>
          <p:nvPr/>
        </p:nvSpPr>
        <p:spPr>
          <a:xfrm>
            <a:off x="8412143" y="1383582"/>
            <a:ext cx="27364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full are the bottles?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BB39B2C-1309-A61B-A38F-91249319FF08}"/>
              </a:ext>
            </a:extLst>
          </p:cNvPr>
          <p:cNvGrpSpPr/>
          <p:nvPr/>
        </p:nvGrpSpPr>
        <p:grpSpPr>
          <a:xfrm>
            <a:off x="3852113" y="1491657"/>
            <a:ext cx="1986560" cy="5074759"/>
            <a:chOff x="2239824" y="393700"/>
            <a:chExt cx="2628900" cy="637643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DBAE42A-FDE1-665C-9FC6-B44AFB4105B5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7CAFCA5F-2752-50BA-132F-B78940CBD8E3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2478B7E-980C-993E-4C17-A3C551FE2B17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: Top Corners Rounded 17">
              <a:extLst>
                <a:ext uri="{FF2B5EF4-FFF2-40B4-BE49-F238E27FC236}">
                  <a16:creationId xmlns:a16="http://schemas.microsoft.com/office/drawing/2014/main" id="{4ADC100F-BFAF-5AEC-A5D4-C00D670DF1B2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1029B1B3-2E8B-F071-862B-4E079D2234ED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630DFBF6-E416-9D6D-CE17-6014B54F41E1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9F06FBFC-B4C6-6F3F-4E27-2847C6707B4E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2061F890-8633-67F6-1408-65F38A44BAF3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5CBE01BB-C693-D69D-142A-CE4A88F46E9C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23FFBAE0-D43C-3701-E538-6865AFA8CC37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1647A86C-D07A-3304-2D46-A7A41D905D2E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C32A7B75-6BDA-7820-F98E-99D3E60FA7BD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BFE3A327-1580-7195-A996-73F171675CB5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1ACEB9AA-9EA3-ACA6-0E5A-7C82469A1250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92490347-F7AD-A72B-0435-A844D7CDDB25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8ADAE8F4-D8E5-CDF6-41C9-DE98D4BA0468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CEBAFC37-9A7D-AC40-8728-A7C6C53D491D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Rectangle: Top Corners Rounded 34">
              <a:extLst>
                <a:ext uri="{FF2B5EF4-FFF2-40B4-BE49-F238E27FC236}">
                  <a16:creationId xmlns:a16="http://schemas.microsoft.com/office/drawing/2014/main" id="{D9ABFBCB-1BFC-CE1A-8016-32147AE281DC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pic>
        <p:nvPicPr>
          <p:cNvPr id="3" name="Picture 2" descr="A water bottle with a lid&#10;&#10;Description automatically generated">
            <a:extLst>
              <a:ext uri="{FF2B5EF4-FFF2-40B4-BE49-F238E27FC236}">
                <a16:creationId xmlns:a16="http://schemas.microsoft.com/office/drawing/2014/main" id="{9D2AB1EC-47D8-9F57-A52A-0FF3EC98866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08" t="20175" r="80520" b="11482"/>
          <a:stretch/>
        </p:blipFill>
        <p:spPr>
          <a:xfrm>
            <a:off x="1725248" y="2968939"/>
            <a:ext cx="407468" cy="399301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77F4994-624F-9643-B066-7714FCEEC28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2325" b="5091"/>
          <a:stretch/>
        </p:blipFill>
        <p:spPr>
          <a:xfrm>
            <a:off x="897245" y="2327948"/>
            <a:ext cx="1240129" cy="1281982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9AD0C5F3-DDCD-F36F-E7C3-0D7BAB0764B7}"/>
              </a:ext>
            </a:extLst>
          </p:cNvPr>
          <p:cNvSpPr/>
          <p:nvPr/>
        </p:nvSpPr>
        <p:spPr>
          <a:xfrm>
            <a:off x="-14265" y="3116987"/>
            <a:ext cx="911510" cy="35333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302B03C-D030-41FE-C363-9268520F5C13}"/>
              </a:ext>
            </a:extLst>
          </p:cNvPr>
          <p:cNvSpPr txBox="1"/>
          <p:nvPr/>
        </p:nvSpPr>
        <p:spPr>
          <a:xfrm>
            <a:off x="2785373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3D73B38-F1E2-0BD7-9F79-1796E8A94AEC}"/>
              </a:ext>
            </a:extLst>
          </p:cNvPr>
          <p:cNvCxnSpPr>
            <a:cxnSpLocks/>
          </p:cNvCxnSpPr>
          <p:nvPr/>
        </p:nvCxnSpPr>
        <p:spPr>
          <a:xfrm>
            <a:off x="3463008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2FCD799A-6D76-3460-BB06-9F51F7B8E560}"/>
              </a:ext>
            </a:extLst>
          </p:cNvPr>
          <p:cNvCxnSpPr>
            <a:cxnSpLocks/>
          </p:cNvCxnSpPr>
          <p:nvPr/>
        </p:nvCxnSpPr>
        <p:spPr>
          <a:xfrm flipH="1">
            <a:off x="3250735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5457EEA-1DDE-37DD-0BB5-96A5E03C67A6}"/>
              </a:ext>
            </a:extLst>
          </p:cNvPr>
          <p:cNvCxnSpPr>
            <a:cxnSpLocks/>
          </p:cNvCxnSpPr>
          <p:nvPr/>
        </p:nvCxnSpPr>
        <p:spPr>
          <a:xfrm flipH="1">
            <a:off x="3252912" y="3374363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4086E43-3774-C98A-CE7F-1BD1311F3834}"/>
              </a:ext>
            </a:extLst>
          </p:cNvPr>
          <p:cNvCxnSpPr>
            <a:cxnSpLocks/>
          </p:cNvCxnSpPr>
          <p:nvPr/>
        </p:nvCxnSpPr>
        <p:spPr>
          <a:xfrm flipH="1">
            <a:off x="3255089" y="4996059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7EA9E4FE-B903-AA2B-AB75-F9C7E8065680}"/>
              </a:ext>
            </a:extLst>
          </p:cNvPr>
          <p:cNvCxnSpPr>
            <a:cxnSpLocks/>
          </p:cNvCxnSpPr>
          <p:nvPr/>
        </p:nvCxnSpPr>
        <p:spPr>
          <a:xfrm flipH="1">
            <a:off x="3257266" y="5806907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8E568D4-3E5A-E74B-C39C-E7B33BC15422}"/>
              </a:ext>
            </a:extLst>
          </p:cNvPr>
          <p:cNvCxnSpPr>
            <a:cxnSpLocks/>
          </p:cNvCxnSpPr>
          <p:nvPr/>
        </p:nvCxnSpPr>
        <p:spPr>
          <a:xfrm flipH="1">
            <a:off x="3248558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89ECF9F9-21D7-F34A-A78E-DE9D1E9900F2}"/>
              </a:ext>
            </a:extLst>
          </p:cNvPr>
          <p:cNvSpPr txBox="1"/>
          <p:nvPr/>
        </p:nvSpPr>
        <p:spPr>
          <a:xfrm>
            <a:off x="2514922" y="2342877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4BA5FE72-F6EA-842E-F910-8B361274217B}"/>
              </a:ext>
            </a:extLst>
          </p:cNvPr>
          <p:cNvCxnSpPr>
            <a:cxnSpLocks/>
          </p:cNvCxnSpPr>
          <p:nvPr/>
        </p:nvCxnSpPr>
        <p:spPr>
          <a:xfrm flipH="1">
            <a:off x="3246381" y="4185211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Rectangle 58">
            <a:extLst>
              <a:ext uri="{FF2B5EF4-FFF2-40B4-BE49-F238E27FC236}">
                <a16:creationId xmlns:a16="http://schemas.microsoft.com/office/drawing/2014/main" id="{0454D154-F8AC-2A2A-24C5-3C6E9096A413}"/>
              </a:ext>
            </a:extLst>
          </p:cNvPr>
          <p:cNvSpPr/>
          <p:nvPr/>
        </p:nvSpPr>
        <p:spPr>
          <a:xfrm>
            <a:off x="7407854" y="6212331"/>
            <a:ext cx="1986560" cy="36678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BF468777-F1E5-3229-55D1-1EB0578942D3}"/>
              </a:ext>
            </a:extLst>
          </p:cNvPr>
          <p:cNvSpPr txBox="1"/>
          <p:nvPr/>
        </p:nvSpPr>
        <p:spPr>
          <a:xfrm>
            <a:off x="6336760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758FF594-6EDC-6453-48D9-09CCA051FCE6}"/>
              </a:ext>
            </a:extLst>
          </p:cNvPr>
          <p:cNvSpPr txBox="1"/>
          <p:nvPr/>
        </p:nvSpPr>
        <p:spPr>
          <a:xfrm>
            <a:off x="6050947" y="2342877"/>
            <a:ext cx="8041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57982ED9-BDF8-4302-8ECF-93A3EFF9C2BA}"/>
              </a:ext>
            </a:extLst>
          </p:cNvPr>
          <p:cNvGrpSpPr/>
          <p:nvPr/>
        </p:nvGrpSpPr>
        <p:grpSpPr>
          <a:xfrm>
            <a:off x="7403500" y="1491657"/>
            <a:ext cx="1986560" cy="5074759"/>
            <a:chOff x="2239824" y="393700"/>
            <a:chExt cx="2628900" cy="6376432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A7C6432-CB72-B4E6-F0B4-135319B3FEFA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62" name="Rectangle: Rounded Corners 61">
              <a:extLst>
                <a:ext uri="{FF2B5EF4-FFF2-40B4-BE49-F238E27FC236}">
                  <a16:creationId xmlns:a16="http://schemas.microsoft.com/office/drawing/2014/main" id="{C4CB9E84-6092-9738-CBFE-D42FF327BE40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B007830E-0B19-07B9-C168-3F8F6857EFBA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Rectangle: Top Corners Rounded 63">
              <a:extLst>
                <a:ext uri="{FF2B5EF4-FFF2-40B4-BE49-F238E27FC236}">
                  <a16:creationId xmlns:a16="http://schemas.microsoft.com/office/drawing/2014/main" id="{DC7C2E71-3AC5-07CA-2040-9C24DCA7F982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263D682C-B4F0-3DD2-0EE9-9A67B50F9FDD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6" name="Rectangle: Rounded Corners 65">
              <a:extLst>
                <a:ext uri="{FF2B5EF4-FFF2-40B4-BE49-F238E27FC236}">
                  <a16:creationId xmlns:a16="http://schemas.microsoft.com/office/drawing/2014/main" id="{0A301748-B480-835F-2E82-5613C6BBEC0C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Rectangle: Rounded Corners 66">
              <a:extLst>
                <a:ext uri="{FF2B5EF4-FFF2-40B4-BE49-F238E27FC236}">
                  <a16:creationId xmlns:a16="http://schemas.microsoft.com/office/drawing/2014/main" id="{AD29AF9B-16B8-4B67-20F7-C0603E9F7C7D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FBC9FD78-15DE-046A-04BA-67914DC9384C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767640C9-B33B-8147-4D0D-A819A091FD9D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90EBB44F-A8E1-F8B9-395E-FBF9EEA55FF5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Rectangle: Rounded Corners 70">
              <a:extLst>
                <a:ext uri="{FF2B5EF4-FFF2-40B4-BE49-F238E27FC236}">
                  <a16:creationId xmlns:a16="http://schemas.microsoft.com/office/drawing/2014/main" id="{80995055-954E-845E-4F14-367C416D2342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55131245-4A64-3A8F-A074-8D1D77092C00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Rectangle: Rounded Corners 72">
              <a:extLst>
                <a:ext uri="{FF2B5EF4-FFF2-40B4-BE49-F238E27FC236}">
                  <a16:creationId xmlns:a16="http://schemas.microsoft.com/office/drawing/2014/main" id="{968F2194-7A98-D92B-696F-5CDD1E4CC73F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Rectangle: Rounded Corners 73">
              <a:extLst>
                <a:ext uri="{FF2B5EF4-FFF2-40B4-BE49-F238E27FC236}">
                  <a16:creationId xmlns:a16="http://schemas.microsoft.com/office/drawing/2014/main" id="{EDEF4F93-3B89-C636-74CC-C1855019C74F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0F684DE8-BDA6-BC8A-B6A8-E674F6D1DFCD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1193252A-8F77-E77D-1A97-0C0CF5AFAD5A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Rectangle: Rounded Corners 76">
              <a:extLst>
                <a:ext uri="{FF2B5EF4-FFF2-40B4-BE49-F238E27FC236}">
                  <a16:creationId xmlns:a16="http://schemas.microsoft.com/office/drawing/2014/main" id="{052D9769-DB20-7928-A03C-DA54C85E4112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Rectangle: Top Corners Rounded 77">
              <a:extLst>
                <a:ext uri="{FF2B5EF4-FFF2-40B4-BE49-F238E27FC236}">
                  <a16:creationId xmlns:a16="http://schemas.microsoft.com/office/drawing/2014/main" id="{F5E38446-5D79-8F8A-DCBA-0BFD2C399676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02" name="Oval 101">
            <a:extLst>
              <a:ext uri="{FF2B5EF4-FFF2-40B4-BE49-F238E27FC236}">
                <a16:creationId xmlns:a16="http://schemas.microsoft.com/office/drawing/2014/main" id="{FCA5E4CF-5986-E964-79AA-272D3DEBB809}"/>
              </a:ext>
            </a:extLst>
          </p:cNvPr>
          <p:cNvSpPr/>
          <p:nvPr/>
        </p:nvSpPr>
        <p:spPr>
          <a:xfrm>
            <a:off x="9137021" y="3808559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2576B612-9819-937B-BE82-DB4E42699383}"/>
              </a:ext>
            </a:extLst>
          </p:cNvPr>
          <p:cNvSpPr/>
          <p:nvPr/>
        </p:nvSpPr>
        <p:spPr>
          <a:xfrm>
            <a:off x="7027545" y="3792228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713584F6-223E-8500-C54E-9E3D9F10DA3E}"/>
              </a:ext>
            </a:extLst>
          </p:cNvPr>
          <p:cNvCxnSpPr>
            <a:cxnSpLocks/>
          </p:cNvCxnSpPr>
          <p:nvPr/>
        </p:nvCxnSpPr>
        <p:spPr>
          <a:xfrm>
            <a:off x="7014395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416843F3-E4B2-EC69-4138-DD70EFD97348}"/>
              </a:ext>
            </a:extLst>
          </p:cNvPr>
          <p:cNvCxnSpPr>
            <a:cxnSpLocks/>
          </p:cNvCxnSpPr>
          <p:nvPr/>
        </p:nvCxnSpPr>
        <p:spPr>
          <a:xfrm flipH="1">
            <a:off x="6802122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41C455AE-1D34-AE48-1300-57B079A94CE6}"/>
              </a:ext>
            </a:extLst>
          </p:cNvPr>
          <p:cNvCxnSpPr>
            <a:cxnSpLocks/>
          </p:cNvCxnSpPr>
          <p:nvPr/>
        </p:nvCxnSpPr>
        <p:spPr>
          <a:xfrm flipH="1">
            <a:off x="6804299" y="3374363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183707F9-3B80-7B5C-F325-DE29E30A0E5C}"/>
              </a:ext>
            </a:extLst>
          </p:cNvPr>
          <p:cNvCxnSpPr>
            <a:cxnSpLocks/>
          </p:cNvCxnSpPr>
          <p:nvPr/>
        </p:nvCxnSpPr>
        <p:spPr>
          <a:xfrm flipH="1">
            <a:off x="6806476" y="4996059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76CE4CED-1428-48B8-A159-CC5482DA6740}"/>
              </a:ext>
            </a:extLst>
          </p:cNvPr>
          <p:cNvCxnSpPr>
            <a:cxnSpLocks/>
          </p:cNvCxnSpPr>
          <p:nvPr/>
        </p:nvCxnSpPr>
        <p:spPr>
          <a:xfrm flipH="1">
            <a:off x="6808653" y="5806907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7058EE43-4B01-016E-79D8-6157E34891E7}"/>
              </a:ext>
            </a:extLst>
          </p:cNvPr>
          <p:cNvCxnSpPr>
            <a:cxnSpLocks/>
          </p:cNvCxnSpPr>
          <p:nvPr/>
        </p:nvCxnSpPr>
        <p:spPr>
          <a:xfrm flipH="1">
            <a:off x="6799945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B3B380F3-7DA8-A8D6-3315-86286877A2AF}"/>
              </a:ext>
            </a:extLst>
          </p:cNvPr>
          <p:cNvCxnSpPr>
            <a:cxnSpLocks/>
          </p:cNvCxnSpPr>
          <p:nvPr/>
        </p:nvCxnSpPr>
        <p:spPr>
          <a:xfrm flipH="1">
            <a:off x="6797768" y="4185211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E6C82F57-D33F-4AA9-1068-B4C3C39BAC9D}"/>
              </a:ext>
            </a:extLst>
          </p:cNvPr>
          <p:cNvSpPr txBox="1"/>
          <p:nvPr/>
        </p:nvSpPr>
        <p:spPr>
          <a:xfrm rot="16200000">
            <a:off x="2057021" y="4417778"/>
            <a:ext cx="1092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Millilitres</a:t>
            </a:r>
          </a:p>
        </p:txBody>
      </p:sp>
    </p:spTree>
    <p:extLst>
      <p:ext uri="{BB962C8B-B14F-4D97-AF65-F5344CB8AC3E}">
        <p14:creationId xmlns:p14="http://schemas.microsoft.com/office/powerpoint/2010/main" val="31298073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3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59" grpId="0" animBg="1"/>
      <p:bldP spid="2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E3D941-45DA-0A67-AA26-9399B01833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70182F6-ACD8-310E-5B34-82814CD0A6E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91C679D-8156-C896-5BC5-212786E9670D}"/>
              </a:ext>
            </a:extLst>
          </p:cNvPr>
          <p:cNvSpPr txBox="1"/>
          <p:nvPr/>
        </p:nvSpPr>
        <p:spPr>
          <a:xfrm>
            <a:off x="9000125" y="1383582"/>
            <a:ext cx="2148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B05E88D-1D4C-21F0-12F0-8FF271FE2725}"/>
              </a:ext>
            </a:extLst>
          </p:cNvPr>
          <p:cNvCxnSpPr>
            <a:cxnSpLocks/>
          </p:cNvCxnSpPr>
          <p:nvPr/>
        </p:nvCxnSpPr>
        <p:spPr>
          <a:xfrm>
            <a:off x="543630" y="353418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FF616BA-0472-50DF-8380-B9099EF625E2}"/>
              </a:ext>
            </a:extLst>
          </p:cNvPr>
          <p:cNvCxnSpPr>
            <a:cxnSpLocks/>
          </p:cNvCxnSpPr>
          <p:nvPr/>
        </p:nvCxnSpPr>
        <p:spPr>
          <a:xfrm>
            <a:off x="11525502" y="326566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E87ED39-D2B5-9474-288A-74BAC998EDF0}"/>
              </a:ext>
            </a:extLst>
          </p:cNvPr>
          <p:cNvCxnSpPr>
            <a:cxnSpLocks/>
          </p:cNvCxnSpPr>
          <p:nvPr/>
        </p:nvCxnSpPr>
        <p:spPr>
          <a:xfrm>
            <a:off x="548527" y="325478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556F52FA-FB5F-A170-88D0-04BA93317D1D}"/>
              </a:ext>
            </a:extLst>
          </p:cNvPr>
          <p:cNvSpPr txBox="1"/>
          <p:nvPr/>
        </p:nvSpPr>
        <p:spPr>
          <a:xfrm>
            <a:off x="6819571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-30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36E401F8-ED96-A59B-8AAE-CD368BAA743F}"/>
              </a:ext>
            </a:extLst>
          </p:cNvPr>
          <p:cNvSpPr txBox="1"/>
          <p:nvPr/>
        </p:nvSpPr>
        <p:spPr>
          <a:xfrm>
            <a:off x="9326611" y="373420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78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FD184EB1-56C4-5675-EF16-1F66605FCE66}"/>
              </a:ext>
            </a:extLst>
          </p:cNvPr>
          <p:cNvSpPr txBox="1"/>
          <p:nvPr/>
        </p:nvSpPr>
        <p:spPr>
          <a:xfrm>
            <a:off x="4752511" y="5045398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78 – 33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220128EC-E6D5-4EFC-C46D-40A4FCFE0B7F}"/>
              </a:ext>
            </a:extLst>
          </p:cNvPr>
          <p:cNvSpPr/>
          <p:nvPr/>
        </p:nvSpPr>
        <p:spPr>
          <a:xfrm>
            <a:off x="4848731" y="2557617"/>
            <a:ext cx="4764502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187070D-87E7-A295-6372-5AE1BBE3E68E}"/>
              </a:ext>
            </a:extLst>
          </p:cNvPr>
          <p:cNvSpPr/>
          <p:nvPr/>
        </p:nvSpPr>
        <p:spPr>
          <a:xfrm>
            <a:off x="3889462" y="2524619"/>
            <a:ext cx="843657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7FBCABB-ED8C-7BBA-4932-E93ABEE58ECC}"/>
              </a:ext>
            </a:extLst>
          </p:cNvPr>
          <p:cNvSpPr txBox="1"/>
          <p:nvPr/>
        </p:nvSpPr>
        <p:spPr>
          <a:xfrm>
            <a:off x="3877399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2030C0-52B6-CB60-8F5C-12D0A185AEC3}"/>
              </a:ext>
            </a:extLst>
          </p:cNvPr>
          <p:cNvSpPr txBox="1"/>
          <p:nvPr/>
        </p:nvSpPr>
        <p:spPr>
          <a:xfrm>
            <a:off x="4445379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48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287849E-89E9-D2E0-339B-3CFEA5C1DE88}"/>
              </a:ext>
            </a:extLst>
          </p:cNvPr>
          <p:cNvSpPr txBox="1"/>
          <p:nvPr/>
        </p:nvSpPr>
        <p:spPr>
          <a:xfrm>
            <a:off x="3474048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45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42F66E8-BCFB-5957-2BD3-07F2AC8C9629}"/>
              </a:ext>
            </a:extLst>
          </p:cNvPr>
          <p:cNvSpPr txBox="1"/>
          <p:nvPr/>
        </p:nvSpPr>
        <p:spPr>
          <a:xfrm>
            <a:off x="6819571" y="5045398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45</a:t>
            </a:r>
          </a:p>
        </p:txBody>
      </p:sp>
    </p:spTree>
    <p:extLst>
      <p:ext uri="{BB962C8B-B14F-4D97-AF65-F5344CB8AC3E}">
        <p14:creationId xmlns:p14="http://schemas.microsoft.com/office/powerpoint/2010/main" val="41102880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  <p:bldP spid="136" grpId="0"/>
      <p:bldP spid="137" grpId="0"/>
      <p:bldP spid="4" grpId="0" animBg="1"/>
      <p:bldP spid="5" grpId="0" animBg="1"/>
      <p:bldP spid="6" grpId="0"/>
      <p:bldP spid="7" grpId="0"/>
      <p:bldP spid="8" grpId="0"/>
      <p:bldP spid="9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19F378-FFE7-1BC5-B97E-86237018B1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B73C6A3-5029-4E90-532C-354AAA907EF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A5A93DE-2086-6DED-5F6E-9ED60ADD006A}"/>
              </a:ext>
            </a:extLst>
          </p:cNvPr>
          <p:cNvSpPr txBox="1"/>
          <p:nvPr/>
        </p:nvSpPr>
        <p:spPr>
          <a:xfrm>
            <a:off x="9000125" y="1383582"/>
            <a:ext cx="2148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0C9A057-3101-4F43-8E3D-205F611C7161}"/>
              </a:ext>
            </a:extLst>
          </p:cNvPr>
          <p:cNvCxnSpPr>
            <a:cxnSpLocks/>
          </p:cNvCxnSpPr>
          <p:nvPr/>
        </p:nvCxnSpPr>
        <p:spPr>
          <a:xfrm>
            <a:off x="543630" y="353418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92F7DF8-6629-BAC2-D4AA-6BBE4096EE9F}"/>
              </a:ext>
            </a:extLst>
          </p:cNvPr>
          <p:cNvCxnSpPr>
            <a:cxnSpLocks/>
          </p:cNvCxnSpPr>
          <p:nvPr/>
        </p:nvCxnSpPr>
        <p:spPr>
          <a:xfrm>
            <a:off x="11525502" y="326566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C26A7D59-5ABA-8249-B61C-F392053F4CAF}"/>
              </a:ext>
            </a:extLst>
          </p:cNvPr>
          <p:cNvCxnSpPr>
            <a:cxnSpLocks/>
          </p:cNvCxnSpPr>
          <p:nvPr/>
        </p:nvCxnSpPr>
        <p:spPr>
          <a:xfrm>
            <a:off x="548527" y="325478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66C7915A-9E3E-0016-219A-9FA672CBB66E}"/>
              </a:ext>
            </a:extLst>
          </p:cNvPr>
          <p:cNvSpPr txBox="1"/>
          <p:nvPr/>
        </p:nvSpPr>
        <p:spPr>
          <a:xfrm>
            <a:off x="6819571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-40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2516ECE7-D672-AB9D-5D5E-D7E382F8D7A6}"/>
              </a:ext>
            </a:extLst>
          </p:cNvPr>
          <p:cNvSpPr txBox="1"/>
          <p:nvPr/>
        </p:nvSpPr>
        <p:spPr>
          <a:xfrm>
            <a:off x="9326611" y="373420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78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CF5259D0-81FC-D9D7-E67F-37DC0FDDC46A}"/>
              </a:ext>
            </a:extLst>
          </p:cNvPr>
          <p:cNvSpPr txBox="1"/>
          <p:nvPr/>
        </p:nvSpPr>
        <p:spPr>
          <a:xfrm>
            <a:off x="4752511" y="5045398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78 – 45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7026000-20F0-13D7-4066-8FAD7C2519A3}"/>
              </a:ext>
            </a:extLst>
          </p:cNvPr>
          <p:cNvSpPr/>
          <p:nvPr/>
        </p:nvSpPr>
        <p:spPr>
          <a:xfrm>
            <a:off x="4848731" y="2557617"/>
            <a:ext cx="4764502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FE2B343-9856-6B2F-E09E-40A3AFBBEC97}"/>
              </a:ext>
            </a:extLst>
          </p:cNvPr>
          <p:cNvSpPr/>
          <p:nvPr/>
        </p:nvSpPr>
        <p:spPr>
          <a:xfrm>
            <a:off x="3380876" y="2524619"/>
            <a:ext cx="1352244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A53F7DD-412C-87CF-FEDE-7AE850FA5381}"/>
              </a:ext>
            </a:extLst>
          </p:cNvPr>
          <p:cNvSpPr txBox="1"/>
          <p:nvPr/>
        </p:nvSpPr>
        <p:spPr>
          <a:xfrm>
            <a:off x="3877399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-5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9FC5838-E501-B982-F1E5-3173BD444379}"/>
              </a:ext>
            </a:extLst>
          </p:cNvPr>
          <p:cNvSpPr txBox="1"/>
          <p:nvPr/>
        </p:nvSpPr>
        <p:spPr>
          <a:xfrm>
            <a:off x="4445379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38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8E8A126-D07F-0AA3-E03D-AED37EB0BC40}"/>
              </a:ext>
            </a:extLst>
          </p:cNvPr>
          <p:cNvSpPr txBox="1"/>
          <p:nvPr/>
        </p:nvSpPr>
        <p:spPr>
          <a:xfrm>
            <a:off x="2977524" y="3765751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1C197FC-F5ED-BA63-D8F4-2ACEF2CE43C7}"/>
              </a:ext>
            </a:extLst>
          </p:cNvPr>
          <p:cNvSpPr txBox="1"/>
          <p:nvPr/>
        </p:nvSpPr>
        <p:spPr>
          <a:xfrm>
            <a:off x="6819571" y="5045398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33</a:t>
            </a:r>
          </a:p>
        </p:txBody>
      </p:sp>
    </p:spTree>
    <p:extLst>
      <p:ext uri="{BB962C8B-B14F-4D97-AF65-F5344CB8AC3E}">
        <p14:creationId xmlns:p14="http://schemas.microsoft.com/office/powerpoint/2010/main" val="17778066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  <p:bldP spid="136" grpId="0"/>
      <p:bldP spid="137" grpId="0"/>
      <p:bldP spid="4" grpId="0" animBg="1"/>
      <p:bldP spid="5" grpId="0" animBg="1"/>
      <p:bldP spid="6" grpId="0"/>
      <p:bldP spid="7" grpId="0"/>
      <p:bldP spid="8" grpId="0"/>
      <p:bldP spid="9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81B40E-9CD3-293E-0580-924A3F43E8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0984D3E-4098-AB60-C87F-959D0F53A72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3178B38-8CF0-9020-B5D2-0F2E744BF7DA}"/>
              </a:ext>
            </a:extLst>
          </p:cNvPr>
          <p:cNvSpPr txBox="1"/>
          <p:nvPr/>
        </p:nvSpPr>
        <p:spPr>
          <a:xfrm>
            <a:off x="9000125" y="1383582"/>
            <a:ext cx="2148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C02B0422-704F-EE79-F0F8-65F1852EB6D1}"/>
              </a:ext>
            </a:extLst>
          </p:cNvPr>
          <p:cNvCxnSpPr>
            <a:cxnSpLocks/>
          </p:cNvCxnSpPr>
          <p:nvPr/>
        </p:nvCxnSpPr>
        <p:spPr>
          <a:xfrm>
            <a:off x="543630" y="353418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110CB6C-2311-30BF-A23A-208435A56816}"/>
              </a:ext>
            </a:extLst>
          </p:cNvPr>
          <p:cNvCxnSpPr>
            <a:cxnSpLocks/>
          </p:cNvCxnSpPr>
          <p:nvPr/>
        </p:nvCxnSpPr>
        <p:spPr>
          <a:xfrm>
            <a:off x="11525502" y="326566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8860C6B1-2F96-EADF-DD21-6051B053DD22}"/>
              </a:ext>
            </a:extLst>
          </p:cNvPr>
          <p:cNvCxnSpPr>
            <a:cxnSpLocks/>
          </p:cNvCxnSpPr>
          <p:nvPr/>
        </p:nvCxnSpPr>
        <p:spPr>
          <a:xfrm>
            <a:off x="548527" y="325478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85FEC565-9F9E-63AB-CDA9-79513C3B1029}"/>
              </a:ext>
            </a:extLst>
          </p:cNvPr>
          <p:cNvSpPr txBox="1"/>
          <p:nvPr/>
        </p:nvSpPr>
        <p:spPr>
          <a:xfrm>
            <a:off x="6398463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-50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32CF1FA7-146D-0AED-167F-4BF70C6750E6}"/>
              </a:ext>
            </a:extLst>
          </p:cNvPr>
          <p:cNvSpPr txBox="1"/>
          <p:nvPr/>
        </p:nvSpPr>
        <p:spPr>
          <a:xfrm>
            <a:off x="9326611" y="373420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88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34401DFB-2EA6-8968-BE10-DF280CD9139C}"/>
              </a:ext>
            </a:extLst>
          </p:cNvPr>
          <p:cNvSpPr txBox="1"/>
          <p:nvPr/>
        </p:nvSpPr>
        <p:spPr>
          <a:xfrm>
            <a:off x="4752511" y="5045398"/>
            <a:ext cx="199926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88 – 57=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DDD14A6D-CA03-9A8D-E8B5-44DEF51F8E82}"/>
              </a:ext>
            </a:extLst>
          </p:cNvPr>
          <p:cNvSpPr/>
          <p:nvPr/>
        </p:nvSpPr>
        <p:spPr>
          <a:xfrm>
            <a:off x="4138864" y="2557617"/>
            <a:ext cx="547436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2E2AFCA4-12C6-11BF-AD2E-8CFD9F0C57DF}"/>
              </a:ext>
            </a:extLst>
          </p:cNvPr>
          <p:cNvSpPr/>
          <p:nvPr/>
        </p:nvSpPr>
        <p:spPr>
          <a:xfrm>
            <a:off x="3019931" y="2524619"/>
            <a:ext cx="943168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4A83692-EBDB-5A77-73FA-2AFE0F4AC56A}"/>
              </a:ext>
            </a:extLst>
          </p:cNvPr>
          <p:cNvSpPr txBox="1"/>
          <p:nvPr/>
        </p:nvSpPr>
        <p:spPr>
          <a:xfrm>
            <a:off x="3059250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-7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532404F-3B3B-BE51-337C-9317D6B9CE1A}"/>
              </a:ext>
            </a:extLst>
          </p:cNvPr>
          <p:cNvSpPr txBox="1"/>
          <p:nvPr/>
        </p:nvSpPr>
        <p:spPr>
          <a:xfrm>
            <a:off x="3735519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38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3EBC751-36D0-E35D-14C9-B089C7A482F0}"/>
              </a:ext>
            </a:extLst>
          </p:cNvPr>
          <p:cNvSpPr txBox="1"/>
          <p:nvPr/>
        </p:nvSpPr>
        <p:spPr>
          <a:xfrm>
            <a:off x="2704027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31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2AF9FF1-5BAA-E591-81D8-461CBDFDB176}"/>
              </a:ext>
            </a:extLst>
          </p:cNvPr>
          <p:cNvSpPr txBox="1"/>
          <p:nvPr/>
        </p:nvSpPr>
        <p:spPr>
          <a:xfrm>
            <a:off x="6819571" y="5045398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31</a:t>
            </a:r>
          </a:p>
        </p:txBody>
      </p:sp>
    </p:spTree>
    <p:extLst>
      <p:ext uri="{BB962C8B-B14F-4D97-AF65-F5344CB8AC3E}">
        <p14:creationId xmlns:p14="http://schemas.microsoft.com/office/powerpoint/2010/main" val="36978383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  <p:bldP spid="136" grpId="0"/>
      <p:bldP spid="137" grpId="0"/>
      <p:bldP spid="4" grpId="0" animBg="1"/>
      <p:bldP spid="5" grpId="0" animBg="1"/>
      <p:bldP spid="6" grpId="0"/>
      <p:bldP spid="7" grpId="0"/>
      <p:bldP spid="8" grpId="0"/>
      <p:bldP spid="9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EC684B-9C56-14C6-A691-B73DE0D52D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D5AF791-DF48-9E1B-04D3-88475E4E555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408FC9C-B90E-6275-BE05-9E2BD8CB14B9}"/>
              </a:ext>
            </a:extLst>
          </p:cNvPr>
          <p:cNvSpPr txBox="1"/>
          <p:nvPr/>
        </p:nvSpPr>
        <p:spPr>
          <a:xfrm>
            <a:off x="9000125" y="1383582"/>
            <a:ext cx="2148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Efficient strategies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8FC5A942-C616-1F47-7DC4-117ECD5B8643}"/>
              </a:ext>
            </a:extLst>
          </p:cNvPr>
          <p:cNvCxnSpPr>
            <a:cxnSpLocks/>
          </p:cNvCxnSpPr>
          <p:nvPr/>
        </p:nvCxnSpPr>
        <p:spPr>
          <a:xfrm>
            <a:off x="543630" y="353418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445419AA-FD1E-FE11-797F-137FC2F53DAB}"/>
              </a:ext>
            </a:extLst>
          </p:cNvPr>
          <p:cNvCxnSpPr>
            <a:cxnSpLocks/>
          </p:cNvCxnSpPr>
          <p:nvPr/>
        </p:nvCxnSpPr>
        <p:spPr>
          <a:xfrm>
            <a:off x="11525502" y="326566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8EC641C5-9AE8-D9E2-1C63-51EBAF439B43}"/>
              </a:ext>
            </a:extLst>
          </p:cNvPr>
          <p:cNvCxnSpPr>
            <a:cxnSpLocks/>
          </p:cNvCxnSpPr>
          <p:nvPr/>
        </p:nvCxnSpPr>
        <p:spPr>
          <a:xfrm>
            <a:off x="548527" y="325478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7DDE69DF-E84C-44E8-600C-FD9838CD62E4}"/>
              </a:ext>
            </a:extLst>
          </p:cNvPr>
          <p:cNvSpPr txBox="1"/>
          <p:nvPr/>
        </p:nvSpPr>
        <p:spPr>
          <a:xfrm>
            <a:off x="6398463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-50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322064F8-093C-BEB4-43EE-3CBBC7AA7E85}"/>
              </a:ext>
            </a:extLst>
          </p:cNvPr>
          <p:cNvSpPr txBox="1"/>
          <p:nvPr/>
        </p:nvSpPr>
        <p:spPr>
          <a:xfrm>
            <a:off x="9326611" y="373420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188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ACBF4372-0C73-DC20-0643-7D86D8A298E0}"/>
              </a:ext>
            </a:extLst>
          </p:cNvPr>
          <p:cNvSpPr txBox="1"/>
          <p:nvPr/>
        </p:nvSpPr>
        <p:spPr>
          <a:xfrm>
            <a:off x="4602669" y="5056052"/>
            <a:ext cx="22733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188 – 57=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FEB258D-A39F-5E21-90CC-DA3C15EA0602}"/>
              </a:ext>
            </a:extLst>
          </p:cNvPr>
          <p:cNvSpPr/>
          <p:nvPr/>
        </p:nvSpPr>
        <p:spPr>
          <a:xfrm>
            <a:off x="4138864" y="2557617"/>
            <a:ext cx="547436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26558ED2-2966-692D-4200-7B6567479EF7}"/>
              </a:ext>
            </a:extLst>
          </p:cNvPr>
          <p:cNvSpPr/>
          <p:nvPr/>
        </p:nvSpPr>
        <p:spPr>
          <a:xfrm>
            <a:off x="3019931" y="2524619"/>
            <a:ext cx="943168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24EB363-77AE-782A-037E-ECC47F276CF5}"/>
              </a:ext>
            </a:extLst>
          </p:cNvPr>
          <p:cNvSpPr txBox="1"/>
          <p:nvPr/>
        </p:nvSpPr>
        <p:spPr>
          <a:xfrm>
            <a:off x="3059250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-7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D55F64D-FBC3-62B5-B3C3-C7C21F517692}"/>
              </a:ext>
            </a:extLst>
          </p:cNvPr>
          <p:cNvSpPr txBox="1"/>
          <p:nvPr/>
        </p:nvSpPr>
        <p:spPr>
          <a:xfrm>
            <a:off x="3735519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138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6C3BBFC-916F-E6C0-095C-7470D87059BA}"/>
              </a:ext>
            </a:extLst>
          </p:cNvPr>
          <p:cNvSpPr txBox="1"/>
          <p:nvPr/>
        </p:nvSpPr>
        <p:spPr>
          <a:xfrm>
            <a:off x="2704027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131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9A851F8-2A01-DD59-5A87-3B193594FD1F}"/>
              </a:ext>
            </a:extLst>
          </p:cNvPr>
          <p:cNvSpPr txBox="1"/>
          <p:nvPr/>
        </p:nvSpPr>
        <p:spPr>
          <a:xfrm>
            <a:off x="6819571" y="504539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131</a:t>
            </a:r>
          </a:p>
        </p:txBody>
      </p:sp>
    </p:spTree>
    <p:extLst>
      <p:ext uri="{BB962C8B-B14F-4D97-AF65-F5344CB8AC3E}">
        <p14:creationId xmlns:p14="http://schemas.microsoft.com/office/powerpoint/2010/main" val="28385754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  <p:bldP spid="136" grpId="0"/>
      <p:bldP spid="137" grpId="0"/>
      <p:bldP spid="4" grpId="0" animBg="1"/>
      <p:bldP spid="5" grpId="0" animBg="1"/>
      <p:bldP spid="6" grpId="0"/>
      <p:bldP spid="7" grpId="0"/>
      <p:bldP spid="8" grpId="0"/>
      <p:bldP spid="9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EBF06B-A90B-4397-9EAA-D030939FEC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A84159E-4C1A-D392-53E7-D48C9A913725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F6D24845-3B6F-5014-82B6-9D7DD3A2B72D}"/>
              </a:ext>
            </a:extLst>
          </p:cNvPr>
          <p:cNvSpPr txBox="1"/>
          <p:nvPr/>
        </p:nvSpPr>
        <p:spPr>
          <a:xfrm>
            <a:off x="8426928" y="1362177"/>
            <a:ext cx="27675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Use an efficient strategy.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A1AF2E67-7678-30CC-0B5F-0ECCBAF94F63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A99464FA-B539-FEDA-7A65-425AAD20C37B}"/>
              </a:ext>
            </a:extLst>
          </p:cNvPr>
          <p:cNvSpPr txBox="1"/>
          <p:nvPr/>
        </p:nvSpPr>
        <p:spPr>
          <a:xfrm>
            <a:off x="1924107" y="3486125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78 - 23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6DC6CB0-B38A-045A-2E0C-B6859D514AB2}"/>
              </a:ext>
            </a:extLst>
          </p:cNvPr>
          <p:cNvSpPr/>
          <p:nvPr/>
        </p:nvSpPr>
        <p:spPr>
          <a:xfrm>
            <a:off x="4142300" y="347561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B5BE6B4-6D7B-9665-B512-2F1BA62371C2}"/>
              </a:ext>
            </a:extLst>
          </p:cNvPr>
          <p:cNvSpPr txBox="1"/>
          <p:nvPr/>
        </p:nvSpPr>
        <p:spPr>
          <a:xfrm>
            <a:off x="1924107" y="4450445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78 – 33 =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24D3AA1-4588-AFF1-D8D3-AD9A64A237C5}"/>
              </a:ext>
            </a:extLst>
          </p:cNvPr>
          <p:cNvSpPr/>
          <p:nvPr/>
        </p:nvSpPr>
        <p:spPr>
          <a:xfrm>
            <a:off x="4142300" y="443993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B0D4B44-FB15-3C47-475E-2522E0A43A0F}"/>
              </a:ext>
            </a:extLst>
          </p:cNvPr>
          <p:cNvSpPr txBox="1"/>
          <p:nvPr/>
        </p:nvSpPr>
        <p:spPr>
          <a:xfrm>
            <a:off x="1924107" y="5399749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88 – 33 =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6DEDAEB-5D08-009D-EDAB-A0BCF38D1081}"/>
              </a:ext>
            </a:extLst>
          </p:cNvPr>
          <p:cNvSpPr/>
          <p:nvPr/>
        </p:nvSpPr>
        <p:spPr>
          <a:xfrm>
            <a:off x="4142300" y="5389234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6764AC0-5D43-BF2D-5E66-76E9ECD102B8}"/>
              </a:ext>
            </a:extLst>
          </p:cNvPr>
          <p:cNvSpPr txBox="1"/>
          <p:nvPr/>
        </p:nvSpPr>
        <p:spPr>
          <a:xfrm>
            <a:off x="6742171" y="3439515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88 – 34 =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1317F95-C704-5EAF-489F-29FCDF66CF37}"/>
              </a:ext>
            </a:extLst>
          </p:cNvPr>
          <p:cNvSpPr/>
          <p:nvPr/>
        </p:nvSpPr>
        <p:spPr>
          <a:xfrm>
            <a:off x="9037904" y="342900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00612DA-1C32-FA60-522E-2EAEFA8E3B44}"/>
              </a:ext>
            </a:extLst>
          </p:cNvPr>
          <p:cNvSpPr txBox="1"/>
          <p:nvPr/>
        </p:nvSpPr>
        <p:spPr>
          <a:xfrm>
            <a:off x="7729579" y="4403674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88 - 35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B4D4E54-562B-63F4-D578-CF44A19787A4}"/>
              </a:ext>
            </a:extLst>
          </p:cNvPr>
          <p:cNvSpPr/>
          <p:nvPr/>
        </p:nvSpPr>
        <p:spPr>
          <a:xfrm>
            <a:off x="6945942" y="4439929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5EFEEEF-DFEB-63AB-7190-1259E4B2E1DF}"/>
              </a:ext>
            </a:extLst>
          </p:cNvPr>
          <p:cNvSpPr txBox="1"/>
          <p:nvPr/>
        </p:nvSpPr>
        <p:spPr>
          <a:xfrm>
            <a:off x="6635571" y="5354795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198 - 45 =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C3C1ACF-B544-14B3-4F2F-FE30A2F5B06A}"/>
              </a:ext>
            </a:extLst>
          </p:cNvPr>
          <p:cNvSpPr/>
          <p:nvPr/>
        </p:nvSpPr>
        <p:spPr>
          <a:xfrm>
            <a:off x="9011223" y="533812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38709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A949DE-5B64-C7A2-93F8-47E39F515D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D43DF42-FE8B-B2F7-41E3-00C357C2864B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5EEBA34-3955-B6F0-FE37-CA9DB2ECF2D7}"/>
              </a:ext>
            </a:extLst>
          </p:cNvPr>
          <p:cNvSpPr txBox="1"/>
          <p:nvPr/>
        </p:nvSpPr>
        <p:spPr>
          <a:xfrm>
            <a:off x="7492212" y="1383582"/>
            <a:ext cx="36563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ten – efficient strategies.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5E9B56B0-29B6-D0FB-ECAB-F1A3EDD27905}"/>
              </a:ext>
            </a:extLst>
          </p:cNvPr>
          <p:cNvCxnSpPr>
            <a:cxnSpLocks/>
          </p:cNvCxnSpPr>
          <p:nvPr/>
        </p:nvCxnSpPr>
        <p:spPr>
          <a:xfrm>
            <a:off x="543630" y="353418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456DDB3-4A5F-8A17-A276-E9244FEC2BD7}"/>
              </a:ext>
            </a:extLst>
          </p:cNvPr>
          <p:cNvCxnSpPr>
            <a:cxnSpLocks/>
          </p:cNvCxnSpPr>
          <p:nvPr/>
        </p:nvCxnSpPr>
        <p:spPr>
          <a:xfrm>
            <a:off x="11525502" y="326566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E84D053A-9E4C-5BE7-81C5-FF4AE27EA06F}"/>
              </a:ext>
            </a:extLst>
          </p:cNvPr>
          <p:cNvCxnSpPr>
            <a:cxnSpLocks/>
          </p:cNvCxnSpPr>
          <p:nvPr/>
        </p:nvCxnSpPr>
        <p:spPr>
          <a:xfrm>
            <a:off x="548527" y="325478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2CDED652-D0D9-108C-A07A-41B926C9F45F}"/>
              </a:ext>
            </a:extLst>
          </p:cNvPr>
          <p:cNvSpPr txBox="1"/>
          <p:nvPr/>
        </p:nvSpPr>
        <p:spPr>
          <a:xfrm>
            <a:off x="6398463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-50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592ADC00-B9F1-2346-B5FE-6EACA0D6CDC2}"/>
              </a:ext>
            </a:extLst>
          </p:cNvPr>
          <p:cNvSpPr txBox="1"/>
          <p:nvPr/>
        </p:nvSpPr>
        <p:spPr>
          <a:xfrm>
            <a:off x="9326611" y="373420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183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C6FE6B24-9A94-10AC-96FA-3272D3ECCFFF}"/>
              </a:ext>
            </a:extLst>
          </p:cNvPr>
          <p:cNvSpPr txBox="1"/>
          <p:nvPr/>
        </p:nvSpPr>
        <p:spPr>
          <a:xfrm>
            <a:off x="4500441" y="5059619"/>
            <a:ext cx="23775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183 – 57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73F2AFD-E327-9FB7-41A7-6DAC460F2B9F}"/>
              </a:ext>
            </a:extLst>
          </p:cNvPr>
          <p:cNvSpPr/>
          <p:nvPr/>
        </p:nvSpPr>
        <p:spPr>
          <a:xfrm>
            <a:off x="4138864" y="2557617"/>
            <a:ext cx="547436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6B7781C9-4683-4FB0-4FD5-213D1E327212}"/>
              </a:ext>
            </a:extLst>
          </p:cNvPr>
          <p:cNvSpPr/>
          <p:nvPr/>
        </p:nvSpPr>
        <p:spPr>
          <a:xfrm>
            <a:off x="3510729" y="2524619"/>
            <a:ext cx="45236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BB10D48-287F-8B16-FD32-A180BDE11666}"/>
              </a:ext>
            </a:extLst>
          </p:cNvPr>
          <p:cNvSpPr txBox="1"/>
          <p:nvPr/>
        </p:nvSpPr>
        <p:spPr>
          <a:xfrm>
            <a:off x="3263790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4929474-7176-6BB9-6015-BA901FA685C0}"/>
              </a:ext>
            </a:extLst>
          </p:cNvPr>
          <p:cNvSpPr txBox="1"/>
          <p:nvPr/>
        </p:nvSpPr>
        <p:spPr>
          <a:xfrm>
            <a:off x="3735519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019C0B8-8B32-D650-BDE0-A6F267A8F1DD}"/>
              </a:ext>
            </a:extLst>
          </p:cNvPr>
          <p:cNvSpPr txBox="1"/>
          <p:nvPr/>
        </p:nvSpPr>
        <p:spPr>
          <a:xfrm>
            <a:off x="2992789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53947BA-093A-9061-B925-03D446B309EE}"/>
              </a:ext>
            </a:extLst>
          </p:cNvPr>
          <p:cNvSpPr txBox="1"/>
          <p:nvPr/>
        </p:nvSpPr>
        <p:spPr>
          <a:xfrm>
            <a:off x="6819571" y="504539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126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E6D56CB0-343C-D79E-693E-B87560755629}"/>
              </a:ext>
            </a:extLst>
          </p:cNvPr>
          <p:cNvSpPr/>
          <p:nvPr/>
        </p:nvSpPr>
        <p:spPr>
          <a:xfrm>
            <a:off x="2729566" y="2524619"/>
            <a:ext cx="699308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F4A5C67-F7E9-B027-0D5F-BCC690B161EF}"/>
              </a:ext>
            </a:extLst>
          </p:cNvPr>
          <p:cNvSpPr txBox="1"/>
          <p:nvPr/>
        </p:nvSpPr>
        <p:spPr>
          <a:xfrm>
            <a:off x="2597216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-4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70695F7-3C91-9E61-4B8F-FCA4A19E7410}"/>
              </a:ext>
            </a:extLst>
          </p:cNvPr>
          <p:cNvSpPr txBox="1"/>
          <p:nvPr/>
        </p:nvSpPr>
        <p:spPr>
          <a:xfrm>
            <a:off x="2241992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126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1A0A098-2624-3416-5D03-726BB52FF01C}"/>
              </a:ext>
            </a:extLst>
          </p:cNvPr>
          <p:cNvSpPr/>
          <p:nvPr/>
        </p:nvSpPr>
        <p:spPr>
          <a:xfrm>
            <a:off x="2729566" y="1925054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962ED07-9677-BBA7-9AB1-839E81807497}"/>
              </a:ext>
            </a:extLst>
          </p:cNvPr>
          <p:cNvSpPr/>
          <p:nvPr/>
        </p:nvSpPr>
        <p:spPr>
          <a:xfrm>
            <a:off x="3398078" y="1921506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7F19CEF-13CB-57B2-AFCF-919E67BD3CF8}"/>
              </a:ext>
            </a:extLst>
          </p:cNvPr>
          <p:cNvSpPr/>
          <p:nvPr/>
        </p:nvSpPr>
        <p:spPr>
          <a:xfrm>
            <a:off x="3030370" y="943894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7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44B16BA5-52AC-E398-3248-14041907A26F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3025273" y="1535307"/>
            <a:ext cx="300804" cy="389747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DE8604F-3B3D-CC8D-F306-FAFE00CB6F1C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3326077" y="1535307"/>
            <a:ext cx="367708" cy="386199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8352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  <p:bldP spid="136" grpId="0"/>
      <p:bldP spid="137" grpId="0"/>
      <p:bldP spid="4" grpId="0" animBg="1"/>
      <p:bldP spid="5" grpId="0" animBg="1"/>
      <p:bldP spid="6" grpId="0"/>
      <p:bldP spid="7" grpId="0"/>
      <p:bldP spid="8" grpId="0"/>
      <p:bldP spid="9" grpId="0"/>
      <p:bldP spid="2" grpId="0" animBg="1"/>
      <p:bldP spid="10" grpId="0"/>
      <p:bldP spid="11" grpId="0"/>
      <p:bldP spid="12" grpId="0" animBg="1"/>
      <p:bldP spid="14" grpId="0" animBg="1"/>
      <p:bldP spid="15" grpId="0" animBg="1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93E4A6-EEE6-5898-5FB1-A989EDF9B4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CC63D16-DFD6-997D-25CE-27A1C069D8F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FE1104B-35A0-9534-44EE-F723512475C5}"/>
              </a:ext>
            </a:extLst>
          </p:cNvPr>
          <p:cNvSpPr txBox="1"/>
          <p:nvPr/>
        </p:nvSpPr>
        <p:spPr>
          <a:xfrm>
            <a:off x="7492212" y="1383582"/>
            <a:ext cx="36563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ten – efficient strategies.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D401E496-414E-9A5D-3341-348CB3687A66}"/>
              </a:ext>
            </a:extLst>
          </p:cNvPr>
          <p:cNvCxnSpPr>
            <a:cxnSpLocks/>
          </p:cNvCxnSpPr>
          <p:nvPr/>
        </p:nvCxnSpPr>
        <p:spPr>
          <a:xfrm>
            <a:off x="543630" y="353418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5C75259-E60C-FE51-2479-427F96237F66}"/>
              </a:ext>
            </a:extLst>
          </p:cNvPr>
          <p:cNvCxnSpPr>
            <a:cxnSpLocks/>
          </p:cNvCxnSpPr>
          <p:nvPr/>
        </p:nvCxnSpPr>
        <p:spPr>
          <a:xfrm>
            <a:off x="11525502" y="326566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0C0668BF-FAAB-59E6-8BB0-63914D11725A}"/>
              </a:ext>
            </a:extLst>
          </p:cNvPr>
          <p:cNvCxnSpPr>
            <a:cxnSpLocks/>
          </p:cNvCxnSpPr>
          <p:nvPr/>
        </p:nvCxnSpPr>
        <p:spPr>
          <a:xfrm>
            <a:off x="548527" y="325478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697A14AC-A4AA-8ED3-F1D8-9FDC2E33E760}"/>
              </a:ext>
            </a:extLst>
          </p:cNvPr>
          <p:cNvSpPr txBox="1"/>
          <p:nvPr/>
        </p:nvSpPr>
        <p:spPr>
          <a:xfrm>
            <a:off x="6336240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-60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45E26EF0-8A7E-A204-D50B-8C32D160D829}"/>
              </a:ext>
            </a:extLst>
          </p:cNvPr>
          <p:cNvSpPr txBox="1"/>
          <p:nvPr/>
        </p:nvSpPr>
        <p:spPr>
          <a:xfrm>
            <a:off x="9326611" y="373420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183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5B47C466-9B73-2A1A-CF15-487572A39F8D}"/>
              </a:ext>
            </a:extLst>
          </p:cNvPr>
          <p:cNvSpPr txBox="1"/>
          <p:nvPr/>
        </p:nvSpPr>
        <p:spPr>
          <a:xfrm>
            <a:off x="4441997" y="5045398"/>
            <a:ext cx="23775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183 – 67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50E76CA6-C313-AE68-8F7C-C05C7793A745}"/>
              </a:ext>
            </a:extLst>
          </p:cNvPr>
          <p:cNvSpPr/>
          <p:nvPr/>
        </p:nvSpPr>
        <p:spPr>
          <a:xfrm>
            <a:off x="3865952" y="2557617"/>
            <a:ext cx="5747281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AF50A11-2095-4808-85D4-FB742D65258E}"/>
              </a:ext>
            </a:extLst>
          </p:cNvPr>
          <p:cNvSpPr/>
          <p:nvPr/>
        </p:nvSpPr>
        <p:spPr>
          <a:xfrm>
            <a:off x="3306188" y="2524619"/>
            <a:ext cx="45236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B640407-317B-2E8B-9621-EADF885C5B78}"/>
              </a:ext>
            </a:extLst>
          </p:cNvPr>
          <p:cNvSpPr txBox="1"/>
          <p:nvPr/>
        </p:nvSpPr>
        <p:spPr>
          <a:xfrm>
            <a:off x="3059249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0FEB96D-1FAC-3BC4-0C9C-C48B3C954A34}"/>
              </a:ext>
            </a:extLst>
          </p:cNvPr>
          <p:cNvSpPr txBox="1"/>
          <p:nvPr/>
        </p:nvSpPr>
        <p:spPr>
          <a:xfrm>
            <a:off x="3470821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9581DB-835A-E781-CB6C-A56F88ECEB88}"/>
              </a:ext>
            </a:extLst>
          </p:cNvPr>
          <p:cNvSpPr txBox="1"/>
          <p:nvPr/>
        </p:nvSpPr>
        <p:spPr>
          <a:xfrm>
            <a:off x="2788248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E279862-4CC1-8608-777A-80ED5FB42644}"/>
              </a:ext>
            </a:extLst>
          </p:cNvPr>
          <p:cNvSpPr txBox="1"/>
          <p:nvPr/>
        </p:nvSpPr>
        <p:spPr>
          <a:xfrm>
            <a:off x="6819571" y="504539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116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2990C91-12E9-CA5B-E92D-28D4020FB944}"/>
              </a:ext>
            </a:extLst>
          </p:cNvPr>
          <p:cNvSpPr/>
          <p:nvPr/>
        </p:nvSpPr>
        <p:spPr>
          <a:xfrm>
            <a:off x="2525025" y="2524619"/>
            <a:ext cx="699308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DCA905B-BC46-1414-28ED-1655488A41EE}"/>
              </a:ext>
            </a:extLst>
          </p:cNvPr>
          <p:cNvSpPr txBox="1"/>
          <p:nvPr/>
        </p:nvSpPr>
        <p:spPr>
          <a:xfrm>
            <a:off x="2392675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-4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1601C20-4D5A-3880-E581-5B516EDAB017}"/>
              </a:ext>
            </a:extLst>
          </p:cNvPr>
          <p:cNvSpPr txBox="1"/>
          <p:nvPr/>
        </p:nvSpPr>
        <p:spPr>
          <a:xfrm>
            <a:off x="2037451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116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80A1E11-274F-8196-28EC-3DD2E223A7FC}"/>
              </a:ext>
            </a:extLst>
          </p:cNvPr>
          <p:cNvSpPr/>
          <p:nvPr/>
        </p:nvSpPr>
        <p:spPr>
          <a:xfrm>
            <a:off x="2476901" y="1925054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58FCB8C-E08F-D592-256E-D9343A893CFB}"/>
              </a:ext>
            </a:extLst>
          </p:cNvPr>
          <p:cNvSpPr/>
          <p:nvPr/>
        </p:nvSpPr>
        <p:spPr>
          <a:xfrm>
            <a:off x="3145413" y="1921506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6086BAE-157B-B16B-3497-A112D780A07B}"/>
              </a:ext>
            </a:extLst>
          </p:cNvPr>
          <p:cNvSpPr/>
          <p:nvPr/>
        </p:nvSpPr>
        <p:spPr>
          <a:xfrm>
            <a:off x="2777705" y="943894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7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7DA2C10-2589-88C4-4391-991006F3E790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2772608" y="1535307"/>
            <a:ext cx="300804" cy="389747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46AC7D0-6506-F072-5854-1F38AA7F4927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3073412" y="1535307"/>
            <a:ext cx="367708" cy="386199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494851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5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  <p:bldP spid="136" grpId="0"/>
      <p:bldP spid="137" grpId="0"/>
      <p:bldP spid="4" grpId="0" animBg="1"/>
      <p:bldP spid="5" grpId="0" animBg="1"/>
      <p:bldP spid="6" grpId="0"/>
      <p:bldP spid="7" grpId="0"/>
      <p:bldP spid="8" grpId="0"/>
      <p:bldP spid="9" grpId="0"/>
      <p:bldP spid="2" grpId="0" animBg="1"/>
      <p:bldP spid="10" grpId="0"/>
      <p:bldP spid="11" grpId="0"/>
      <p:bldP spid="12" grpId="0" animBg="1"/>
      <p:bldP spid="14" grpId="0" animBg="1"/>
      <p:bldP spid="15" grpId="0" animBg="1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FED152-78A3-F7BD-28E4-E055F1EEC3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F7BC6A4-0784-41B3-2EDA-DCAC20F1086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86C17A9-8B16-E939-7EC2-BA970A32BF00}"/>
              </a:ext>
            </a:extLst>
          </p:cNvPr>
          <p:cNvSpPr txBox="1"/>
          <p:nvPr/>
        </p:nvSpPr>
        <p:spPr>
          <a:xfrm>
            <a:off x="7492212" y="1383582"/>
            <a:ext cx="36563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ten – efficient strategies.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1216E53-0D6F-77D1-D924-68FE86693B36}"/>
              </a:ext>
            </a:extLst>
          </p:cNvPr>
          <p:cNvCxnSpPr>
            <a:cxnSpLocks/>
          </p:cNvCxnSpPr>
          <p:nvPr/>
        </p:nvCxnSpPr>
        <p:spPr>
          <a:xfrm>
            <a:off x="543630" y="353418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BC6496C-AE05-4685-44B5-97D593721C90}"/>
              </a:ext>
            </a:extLst>
          </p:cNvPr>
          <p:cNvCxnSpPr>
            <a:cxnSpLocks/>
          </p:cNvCxnSpPr>
          <p:nvPr/>
        </p:nvCxnSpPr>
        <p:spPr>
          <a:xfrm>
            <a:off x="11525502" y="326566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50020BE-7AF1-1073-CC63-3853B56A29CC}"/>
              </a:ext>
            </a:extLst>
          </p:cNvPr>
          <p:cNvCxnSpPr>
            <a:cxnSpLocks/>
          </p:cNvCxnSpPr>
          <p:nvPr/>
        </p:nvCxnSpPr>
        <p:spPr>
          <a:xfrm>
            <a:off x="548527" y="325478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4674E1E3-B760-89A2-8E3A-D6A63C418417}"/>
              </a:ext>
            </a:extLst>
          </p:cNvPr>
          <p:cNvSpPr txBox="1"/>
          <p:nvPr/>
        </p:nvSpPr>
        <p:spPr>
          <a:xfrm>
            <a:off x="6336240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-60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47E7CB30-10CB-EF9E-F1A3-64D02FE804AA}"/>
              </a:ext>
            </a:extLst>
          </p:cNvPr>
          <p:cNvSpPr txBox="1"/>
          <p:nvPr/>
        </p:nvSpPr>
        <p:spPr>
          <a:xfrm>
            <a:off x="9326611" y="373420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183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707DFEE-71A3-C644-7D1F-995DE971B517}"/>
              </a:ext>
            </a:extLst>
          </p:cNvPr>
          <p:cNvSpPr txBox="1"/>
          <p:nvPr/>
        </p:nvSpPr>
        <p:spPr>
          <a:xfrm>
            <a:off x="4441997" y="5059619"/>
            <a:ext cx="23775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183 – 68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5ADC1CC-CDAE-251F-00E5-AAEB8DAF0A86}"/>
              </a:ext>
            </a:extLst>
          </p:cNvPr>
          <p:cNvSpPr/>
          <p:nvPr/>
        </p:nvSpPr>
        <p:spPr>
          <a:xfrm>
            <a:off x="3865952" y="2557617"/>
            <a:ext cx="5747281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3F2838C-468A-29D3-6A17-C6537AA02DF7}"/>
              </a:ext>
            </a:extLst>
          </p:cNvPr>
          <p:cNvSpPr/>
          <p:nvPr/>
        </p:nvSpPr>
        <p:spPr>
          <a:xfrm>
            <a:off x="3059250" y="2524619"/>
            <a:ext cx="699308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F6188A8-35FE-CF64-6EEA-D3DD87DB6EAD}"/>
              </a:ext>
            </a:extLst>
          </p:cNvPr>
          <p:cNvSpPr txBox="1"/>
          <p:nvPr/>
        </p:nvSpPr>
        <p:spPr>
          <a:xfrm>
            <a:off x="3059249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9EFAD65-019C-3735-719B-843DA2D156A7}"/>
              </a:ext>
            </a:extLst>
          </p:cNvPr>
          <p:cNvSpPr txBox="1"/>
          <p:nvPr/>
        </p:nvSpPr>
        <p:spPr>
          <a:xfrm>
            <a:off x="3470821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41445F3-AC3B-324F-8F5A-B85D069F9456}"/>
              </a:ext>
            </a:extLst>
          </p:cNvPr>
          <p:cNvSpPr txBox="1"/>
          <p:nvPr/>
        </p:nvSpPr>
        <p:spPr>
          <a:xfrm>
            <a:off x="2788248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9AD1FA0-F001-5DF9-CF8A-9126CC80ABDC}"/>
              </a:ext>
            </a:extLst>
          </p:cNvPr>
          <p:cNvSpPr txBox="1"/>
          <p:nvPr/>
        </p:nvSpPr>
        <p:spPr>
          <a:xfrm>
            <a:off x="6819571" y="504539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115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04CFF45A-E5AA-3BA5-BB08-23ED9336D523}"/>
              </a:ext>
            </a:extLst>
          </p:cNvPr>
          <p:cNvSpPr/>
          <p:nvPr/>
        </p:nvSpPr>
        <p:spPr>
          <a:xfrm>
            <a:off x="2332518" y="2524619"/>
            <a:ext cx="699308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ABC6B2E-DEDA-A5ED-E1E2-98F8A3D57F2F}"/>
              </a:ext>
            </a:extLst>
          </p:cNvPr>
          <p:cNvSpPr txBox="1"/>
          <p:nvPr/>
        </p:nvSpPr>
        <p:spPr>
          <a:xfrm>
            <a:off x="2200168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-5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E41F531-8019-F636-E641-FFA7D4CA1E7D}"/>
              </a:ext>
            </a:extLst>
          </p:cNvPr>
          <p:cNvSpPr txBox="1"/>
          <p:nvPr/>
        </p:nvSpPr>
        <p:spPr>
          <a:xfrm>
            <a:off x="1844944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115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E7B2812A-7B66-2795-BFAB-0CBC07E3C699}"/>
              </a:ext>
            </a:extLst>
          </p:cNvPr>
          <p:cNvSpPr/>
          <p:nvPr/>
        </p:nvSpPr>
        <p:spPr>
          <a:xfrm>
            <a:off x="2404710" y="1925054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38F873-723E-878B-0FAE-71CE46E82501}"/>
              </a:ext>
            </a:extLst>
          </p:cNvPr>
          <p:cNvSpPr/>
          <p:nvPr/>
        </p:nvSpPr>
        <p:spPr>
          <a:xfrm>
            <a:off x="3073222" y="1921506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5934201-F07F-D79C-3BF1-9F9D4F7E9EC7}"/>
              </a:ext>
            </a:extLst>
          </p:cNvPr>
          <p:cNvSpPr/>
          <p:nvPr/>
        </p:nvSpPr>
        <p:spPr>
          <a:xfrm>
            <a:off x="2705514" y="943894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8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A67BFE2-4689-B89A-ECB8-FD00FB540EF3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2700417" y="1535307"/>
            <a:ext cx="300804" cy="389747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4DC5219A-E91F-044B-AC06-306A40D20716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3001221" y="1535307"/>
            <a:ext cx="367708" cy="386199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65012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5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  <p:bldP spid="136" grpId="0"/>
      <p:bldP spid="137" grpId="0"/>
      <p:bldP spid="4" grpId="0" animBg="1"/>
      <p:bldP spid="5" grpId="0" animBg="1"/>
      <p:bldP spid="6" grpId="0"/>
      <p:bldP spid="7" grpId="0"/>
      <p:bldP spid="8" grpId="0"/>
      <p:bldP spid="9" grpId="0"/>
      <p:bldP spid="2" grpId="0" animBg="1"/>
      <p:bldP spid="10" grpId="0"/>
      <p:bldP spid="11" grpId="0"/>
      <p:bldP spid="12" grpId="0" animBg="1"/>
      <p:bldP spid="14" grpId="0" animBg="1"/>
      <p:bldP spid="15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D2A9C3-30CA-0305-A7AA-BACD3E541F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E5C25EC-5A4C-602F-2EC5-B961BE85AC3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027F37-2C0C-6691-CA2E-35CADDA3F291}"/>
              </a:ext>
            </a:extLst>
          </p:cNvPr>
          <p:cNvSpPr txBox="1"/>
          <p:nvPr/>
        </p:nvSpPr>
        <p:spPr>
          <a:xfrm>
            <a:off x="7492212" y="1383582"/>
            <a:ext cx="36563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ten – efficient strategies.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6C75942F-7FF7-9600-718D-54AFA5B3202F}"/>
              </a:ext>
            </a:extLst>
          </p:cNvPr>
          <p:cNvCxnSpPr>
            <a:cxnSpLocks/>
          </p:cNvCxnSpPr>
          <p:nvPr/>
        </p:nvCxnSpPr>
        <p:spPr>
          <a:xfrm>
            <a:off x="543630" y="353418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7555FFE3-A0DA-E23A-B00E-A5F13FE10957}"/>
              </a:ext>
            </a:extLst>
          </p:cNvPr>
          <p:cNvCxnSpPr>
            <a:cxnSpLocks/>
          </p:cNvCxnSpPr>
          <p:nvPr/>
        </p:nvCxnSpPr>
        <p:spPr>
          <a:xfrm>
            <a:off x="11525502" y="326566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7ECE6807-895E-B928-2BDD-E76FEA4A714A}"/>
              </a:ext>
            </a:extLst>
          </p:cNvPr>
          <p:cNvCxnSpPr>
            <a:cxnSpLocks/>
          </p:cNvCxnSpPr>
          <p:nvPr/>
        </p:nvCxnSpPr>
        <p:spPr>
          <a:xfrm>
            <a:off x="548527" y="325478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ED07CAD5-D182-23CB-151D-A3C641FBD4D4}"/>
              </a:ext>
            </a:extLst>
          </p:cNvPr>
          <p:cNvSpPr txBox="1"/>
          <p:nvPr/>
        </p:nvSpPr>
        <p:spPr>
          <a:xfrm>
            <a:off x="6336240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-60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E253884B-7DC3-FC24-A6C4-7B5508571BD1}"/>
              </a:ext>
            </a:extLst>
          </p:cNvPr>
          <p:cNvSpPr txBox="1"/>
          <p:nvPr/>
        </p:nvSpPr>
        <p:spPr>
          <a:xfrm>
            <a:off x="9326611" y="373420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283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60D3B08D-5FCE-52E4-0B63-91B816731470}"/>
              </a:ext>
            </a:extLst>
          </p:cNvPr>
          <p:cNvSpPr txBox="1"/>
          <p:nvPr/>
        </p:nvSpPr>
        <p:spPr>
          <a:xfrm>
            <a:off x="4441997" y="5059619"/>
            <a:ext cx="23775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283 – 65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04AC8FF-EAB0-5AC1-33F0-D846901C1AB6}"/>
              </a:ext>
            </a:extLst>
          </p:cNvPr>
          <p:cNvSpPr/>
          <p:nvPr/>
        </p:nvSpPr>
        <p:spPr>
          <a:xfrm>
            <a:off x="3865952" y="2557617"/>
            <a:ext cx="5747281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181B80C9-3CA4-99F7-4BF4-2182F0B67562}"/>
              </a:ext>
            </a:extLst>
          </p:cNvPr>
          <p:cNvSpPr/>
          <p:nvPr/>
        </p:nvSpPr>
        <p:spPr>
          <a:xfrm>
            <a:off x="3059250" y="2524619"/>
            <a:ext cx="699308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6DC0960-4D95-1DE0-965E-4FD23F0A8D3A}"/>
              </a:ext>
            </a:extLst>
          </p:cNvPr>
          <p:cNvSpPr txBox="1"/>
          <p:nvPr/>
        </p:nvSpPr>
        <p:spPr>
          <a:xfrm>
            <a:off x="3059249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A1E8CC1-4DFA-FB5C-0360-2B5011D37E11}"/>
              </a:ext>
            </a:extLst>
          </p:cNvPr>
          <p:cNvSpPr txBox="1"/>
          <p:nvPr/>
        </p:nvSpPr>
        <p:spPr>
          <a:xfrm>
            <a:off x="3470821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223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AFF4619-A8BC-5258-8294-C5D9EE4B54EA}"/>
              </a:ext>
            </a:extLst>
          </p:cNvPr>
          <p:cNvSpPr txBox="1"/>
          <p:nvPr/>
        </p:nvSpPr>
        <p:spPr>
          <a:xfrm>
            <a:off x="2788248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BE1A5B5-237A-9747-957A-EC37B4C5364B}"/>
              </a:ext>
            </a:extLst>
          </p:cNvPr>
          <p:cNvSpPr txBox="1"/>
          <p:nvPr/>
        </p:nvSpPr>
        <p:spPr>
          <a:xfrm>
            <a:off x="6819571" y="504539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118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09F13FB0-2270-6692-5E67-BCDA8206320F}"/>
              </a:ext>
            </a:extLst>
          </p:cNvPr>
          <p:cNvSpPr/>
          <p:nvPr/>
        </p:nvSpPr>
        <p:spPr>
          <a:xfrm>
            <a:off x="2332518" y="2524619"/>
            <a:ext cx="699308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1E36119-AD46-BAAC-BB05-797910EAF3A4}"/>
              </a:ext>
            </a:extLst>
          </p:cNvPr>
          <p:cNvSpPr txBox="1"/>
          <p:nvPr/>
        </p:nvSpPr>
        <p:spPr>
          <a:xfrm>
            <a:off x="2200168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B5F941C-2F15-760E-B076-25A912BFCBB7}"/>
              </a:ext>
            </a:extLst>
          </p:cNvPr>
          <p:cNvSpPr txBox="1"/>
          <p:nvPr/>
        </p:nvSpPr>
        <p:spPr>
          <a:xfrm>
            <a:off x="1844944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118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3B190EF-15EB-8110-6557-2158F3826F53}"/>
              </a:ext>
            </a:extLst>
          </p:cNvPr>
          <p:cNvSpPr/>
          <p:nvPr/>
        </p:nvSpPr>
        <p:spPr>
          <a:xfrm>
            <a:off x="2404710" y="1925054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ABFA588-0DA9-F5DE-3172-BAF2448BBE45}"/>
              </a:ext>
            </a:extLst>
          </p:cNvPr>
          <p:cNvSpPr/>
          <p:nvPr/>
        </p:nvSpPr>
        <p:spPr>
          <a:xfrm>
            <a:off x="3073222" y="1921506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249BE83-3E3D-8F52-91DD-94646C76485F}"/>
              </a:ext>
            </a:extLst>
          </p:cNvPr>
          <p:cNvSpPr/>
          <p:nvPr/>
        </p:nvSpPr>
        <p:spPr>
          <a:xfrm>
            <a:off x="2705514" y="943894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EB16D08-7DAB-71D0-13EF-BC3D79D38E07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2700417" y="1535307"/>
            <a:ext cx="300804" cy="389747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93DAFC5-343E-05F1-2FCC-08C233212468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3001221" y="1535307"/>
            <a:ext cx="367708" cy="386199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511329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5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  <p:bldP spid="136" grpId="0"/>
      <p:bldP spid="137" grpId="0"/>
      <p:bldP spid="4" grpId="0" animBg="1"/>
      <p:bldP spid="5" grpId="0" animBg="1"/>
      <p:bldP spid="6" grpId="0"/>
      <p:bldP spid="7" grpId="0"/>
      <p:bldP spid="8" grpId="0"/>
      <p:bldP spid="9" grpId="0"/>
      <p:bldP spid="2" grpId="0" animBg="1"/>
      <p:bldP spid="10" grpId="0"/>
      <p:bldP spid="11" grpId="0"/>
      <p:bldP spid="12" grpId="0" animBg="1"/>
      <p:bldP spid="14" grpId="0" animBg="1"/>
      <p:bldP spid="15" grpId="0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3881FC-BD8F-F62D-455A-2756529B90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91363D0-EE31-0A2A-77CF-F0BAA88C672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B10FD0F-E3D1-E647-0902-8B526965E4B5}"/>
              </a:ext>
            </a:extLst>
          </p:cNvPr>
          <p:cNvSpPr txBox="1"/>
          <p:nvPr/>
        </p:nvSpPr>
        <p:spPr>
          <a:xfrm>
            <a:off x="7492212" y="1383582"/>
            <a:ext cx="36563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ten – efficient strategies.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DFB65708-0F08-F6B4-68ED-F7FE24D1325C}"/>
              </a:ext>
            </a:extLst>
          </p:cNvPr>
          <p:cNvCxnSpPr>
            <a:cxnSpLocks/>
          </p:cNvCxnSpPr>
          <p:nvPr/>
        </p:nvCxnSpPr>
        <p:spPr>
          <a:xfrm>
            <a:off x="543630" y="353418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F84BD82-D4BE-BB2C-05ED-768B730C23DE}"/>
              </a:ext>
            </a:extLst>
          </p:cNvPr>
          <p:cNvCxnSpPr>
            <a:cxnSpLocks/>
          </p:cNvCxnSpPr>
          <p:nvPr/>
        </p:nvCxnSpPr>
        <p:spPr>
          <a:xfrm>
            <a:off x="11525502" y="326566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0EA328D-57DC-5B96-C612-2799DC333699}"/>
              </a:ext>
            </a:extLst>
          </p:cNvPr>
          <p:cNvCxnSpPr>
            <a:cxnSpLocks/>
          </p:cNvCxnSpPr>
          <p:nvPr/>
        </p:nvCxnSpPr>
        <p:spPr>
          <a:xfrm>
            <a:off x="548527" y="325478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4" name="TextBox 133">
            <a:extLst>
              <a:ext uri="{FF2B5EF4-FFF2-40B4-BE49-F238E27FC236}">
                <a16:creationId xmlns:a16="http://schemas.microsoft.com/office/drawing/2014/main" id="{FEF457EE-3CCD-B4B3-00CE-36ACE8F06DAB}"/>
              </a:ext>
            </a:extLst>
          </p:cNvPr>
          <p:cNvSpPr txBox="1"/>
          <p:nvPr/>
        </p:nvSpPr>
        <p:spPr>
          <a:xfrm>
            <a:off x="6336240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-70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663DFFC7-012E-F9E1-E0F8-FAAD14548AC9}"/>
              </a:ext>
            </a:extLst>
          </p:cNvPr>
          <p:cNvSpPr txBox="1"/>
          <p:nvPr/>
        </p:nvSpPr>
        <p:spPr>
          <a:xfrm>
            <a:off x="9326611" y="3734205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283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3C126ED4-826B-2FB0-F551-A15C3FEBC158}"/>
              </a:ext>
            </a:extLst>
          </p:cNvPr>
          <p:cNvSpPr txBox="1"/>
          <p:nvPr/>
        </p:nvSpPr>
        <p:spPr>
          <a:xfrm>
            <a:off x="4441997" y="5059619"/>
            <a:ext cx="23775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293 – 75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D74FD2D-021A-C4FB-4BED-A490527309B7}"/>
              </a:ext>
            </a:extLst>
          </p:cNvPr>
          <p:cNvSpPr/>
          <p:nvPr/>
        </p:nvSpPr>
        <p:spPr>
          <a:xfrm>
            <a:off x="3865952" y="2557617"/>
            <a:ext cx="5747281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12411DE-864F-B0E0-5A32-F58E35E6727F}"/>
              </a:ext>
            </a:extLst>
          </p:cNvPr>
          <p:cNvSpPr/>
          <p:nvPr/>
        </p:nvSpPr>
        <p:spPr>
          <a:xfrm>
            <a:off x="3059250" y="2524619"/>
            <a:ext cx="699308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8CBF03E-0225-3AB1-DD9D-98A35CCF3976}"/>
              </a:ext>
            </a:extLst>
          </p:cNvPr>
          <p:cNvSpPr txBox="1"/>
          <p:nvPr/>
        </p:nvSpPr>
        <p:spPr>
          <a:xfrm>
            <a:off x="3059249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B174FD-EF03-6693-5CDC-970821C9FA5C}"/>
              </a:ext>
            </a:extLst>
          </p:cNvPr>
          <p:cNvSpPr txBox="1"/>
          <p:nvPr/>
        </p:nvSpPr>
        <p:spPr>
          <a:xfrm>
            <a:off x="3470821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213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F4E410-0370-3FB7-7F43-B61D1C0060BB}"/>
              </a:ext>
            </a:extLst>
          </p:cNvPr>
          <p:cNvSpPr txBox="1"/>
          <p:nvPr/>
        </p:nvSpPr>
        <p:spPr>
          <a:xfrm>
            <a:off x="2788248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210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D38B022-99C0-097C-B711-12E676CA768E}"/>
              </a:ext>
            </a:extLst>
          </p:cNvPr>
          <p:cNvSpPr txBox="1"/>
          <p:nvPr/>
        </p:nvSpPr>
        <p:spPr>
          <a:xfrm>
            <a:off x="6819571" y="504539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208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72485AC-D01E-B428-EB91-9C7CD472C8DA}"/>
              </a:ext>
            </a:extLst>
          </p:cNvPr>
          <p:cNvSpPr/>
          <p:nvPr/>
        </p:nvSpPr>
        <p:spPr>
          <a:xfrm>
            <a:off x="2332518" y="2524619"/>
            <a:ext cx="699308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DDAB3D1-CD14-4609-858C-0EFA545C9D53}"/>
              </a:ext>
            </a:extLst>
          </p:cNvPr>
          <p:cNvSpPr txBox="1"/>
          <p:nvPr/>
        </p:nvSpPr>
        <p:spPr>
          <a:xfrm>
            <a:off x="2200168" y="206822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-2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85C26B6-1A28-2B53-3416-10F06C81139C}"/>
              </a:ext>
            </a:extLst>
          </p:cNvPr>
          <p:cNvSpPr txBox="1"/>
          <p:nvPr/>
        </p:nvSpPr>
        <p:spPr>
          <a:xfrm>
            <a:off x="1844944" y="37342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208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D1CF9BF-3B89-DDC8-178C-23328BF07847}"/>
              </a:ext>
            </a:extLst>
          </p:cNvPr>
          <p:cNvSpPr/>
          <p:nvPr/>
        </p:nvSpPr>
        <p:spPr>
          <a:xfrm>
            <a:off x="2404710" y="1925054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320851A-3CD6-97E0-5F66-DBF2DA6E7968}"/>
              </a:ext>
            </a:extLst>
          </p:cNvPr>
          <p:cNvSpPr/>
          <p:nvPr/>
        </p:nvSpPr>
        <p:spPr>
          <a:xfrm>
            <a:off x="3073222" y="1921506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D672F1E-258D-23D3-0FB8-C7118115CAA4}"/>
              </a:ext>
            </a:extLst>
          </p:cNvPr>
          <p:cNvSpPr/>
          <p:nvPr/>
        </p:nvSpPr>
        <p:spPr>
          <a:xfrm>
            <a:off x="2705514" y="943894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69466485-771F-1752-DC63-80353161EEA4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2700417" y="1535307"/>
            <a:ext cx="300804" cy="389747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8762E52-733D-BB61-2D15-EE5F80E5B61A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3001221" y="1535307"/>
            <a:ext cx="367708" cy="386199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69506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5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  <p:bldP spid="136" grpId="0"/>
      <p:bldP spid="137" grpId="0"/>
      <p:bldP spid="4" grpId="0" animBg="1"/>
      <p:bldP spid="5" grpId="0" animBg="1"/>
      <p:bldP spid="6" grpId="0"/>
      <p:bldP spid="7" grpId="0"/>
      <p:bldP spid="8" grpId="0"/>
      <p:bldP spid="9" grpId="0"/>
      <p:bldP spid="2" grpId="0" animBg="1"/>
      <p:bldP spid="10" grpId="0"/>
      <p:bldP spid="11" grpId="0"/>
      <p:bldP spid="12" grpId="0" animBg="1"/>
      <p:bldP spid="14" grpId="0" animBg="1"/>
      <p:bldP spid="1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3898451-E12F-21D1-9C17-B8D6EE4F836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CED6AA6-31F6-FB7B-BAFB-DBB9CF5BF792}"/>
              </a:ext>
            </a:extLst>
          </p:cNvPr>
          <p:cNvSpPr txBox="1"/>
          <p:nvPr/>
        </p:nvSpPr>
        <p:spPr>
          <a:xfrm>
            <a:off x="9301875" y="1383582"/>
            <a:ext cx="18467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number?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8B342D5-F462-1B5E-BC46-4C8281E1DD93}"/>
              </a:ext>
            </a:extLst>
          </p:cNvPr>
          <p:cNvGraphicFramePr/>
          <p:nvPr/>
        </p:nvGraphicFramePr>
        <p:xfrm>
          <a:off x="294640" y="1426166"/>
          <a:ext cx="11897360" cy="4947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25CD40C2-2513-8F7D-8C18-343362B945EB}"/>
              </a:ext>
            </a:extLst>
          </p:cNvPr>
          <p:cNvGrpSpPr/>
          <p:nvPr/>
        </p:nvGrpSpPr>
        <p:grpSpPr>
          <a:xfrm rot="16200000">
            <a:off x="5592445" y="1534653"/>
            <a:ext cx="873760" cy="4730952"/>
            <a:chOff x="5847076" y="1063524"/>
            <a:chExt cx="873760" cy="473095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1CA7DEB-733C-47EC-B78B-5354920FD889}"/>
                </a:ext>
              </a:extLst>
            </p:cNvPr>
            <p:cNvGrpSpPr/>
            <p:nvPr/>
          </p:nvGrpSpPr>
          <p:grpSpPr>
            <a:xfrm>
              <a:off x="5953757" y="1063524"/>
              <a:ext cx="660401" cy="4730952"/>
              <a:chOff x="5943599" y="1219200"/>
              <a:chExt cx="680721" cy="5117032"/>
            </a:xfrm>
          </p:grpSpPr>
          <p:sp>
            <p:nvSpPr>
              <p:cNvPr id="6" name="Isosceles Triangle 5">
                <a:extLst>
                  <a:ext uri="{FF2B5EF4-FFF2-40B4-BE49-F238E27FC236}">
                    <a16:creationId xmlns:a16="http://schemas.microsoft.com/office/drawing/2014/main" id="{925D245A-FDD0-18A2-5401-4B3E4F5CFAE7}"/>
                  </a:ext>
                </a:extLst>
              </p:cNvPr>
              <p:cNvSpPr/>
              <p:nvPr/>
            </p:nvSpPr>
            <p:spPr>
              <a:xfrm>
                <a:off x="5943600" y="1219200"/>
                <a:ext cx="680720" cy="2558516"/>
              </a:xfrm>
              <a:prstGeom prst="triangle">
                <a:avLst/>
              </a:prstGeom>
              <a:solidFill>
                <a:schemeClr val="accent1">
                  <a:lumMod val="5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" name="Isosceles Triangle 8">
                <a:extLst>
                  <a:ext uri="{FF2B5EF4-FFF2-40B4-BE49-F238E27FC236}">
                    <a16:creationId xmlns:a16="http://schemas.microsoft.com/office/drawing/2014/main" id="{BCA07A09-0520-466B-4685-D8F995CB257F}"/>
                  </a:ext>
                </a:extLst>
              </p:cNvPr>
              <p:cNvSpPr/>
              <p:nvPr/>
            </p:nvSpPr>
            <p:spPr>
              <a:xfrm rot="10800000">
                <a:off x="5943599" y="3777716"/>
                <a:ext cx="680720" cy="2558516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CD23CF24-C892-0362-7DF6-FCD93D9C0B83}"/>
                </a:ext>
              </a:extLst>
            </p:cNvPr>
            <p:cNvSpPr/>
            <p:nvPr/>
          </p:nvSpPr>
          <p:spPr>
            <a:xfrm>
              <a:off x="5847076" y="2927884"/>
              <a:ext cx="873760" cy="873760"/>
            </a:xfrm>
            <a:prstGeom prst="ellipse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B18BBBBD-D563-9192-53E8-194AAF8FCDAC}"/>
              </a:ext>
            </a:extLst>
          </p:cNvPr>
          <p:cNvSpPr txBox="1"/>
          <p:nvPr/>
        </p:nvSpPr>
        <p:spPr>
          <a:xfrm>
            <a:off x="8394801" y="3629120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i="1" dirty="0"/>
              <a:t>100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FC36BD-56DA-EA7C-B121-2B14E5D5CEDB}"/>
              </a:ext>
            </a:extLst>
          </p:cNvPr>
          <p:cNvSpPr txBox="1"/>
          <p:nvPr/>
        </p:nvSpPr>
        <p:spPr>
          <a:xfrm>
            <a:off x="2930956" y="352244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i="1" dirty="0"/>
              <a:t>0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410708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1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DBD17F-2085-09C6-840A-7C39C7531E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63DBC63-CE73-F4EB-4DE8-62CF54761AEC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D29DCDCD-C7BE-685E-D021-D2C3E112F5CF}"/>
              </a:ext>
            </a:extLst>
          </p:cNvPr>
          <p:cNvSpPr txBox="1"/>
          <p:nvPr/>
        </p:nvSpPr>
        <p:spPr>
          <a:xfrm>
            <a:off x="8426928" y="1362177"/>
            <a:ext cx="27675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Use an efficient strategy.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62C9FD25-FC6E-55D0-BDC3-202875B63192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09D42694-8886-FFE5-D098-E711C56DE44C}"/>
              </a:ext>
            </a:extLst>
          </p:cNvPr>
          <p:cNvSpPr txBox="1"/>
          <p:nvPr/>
        </p:nvSpPr>
        <p:spPr>
          <a:xfrm>
            <a:off x="1924107" y="3486125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283 - 23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F7D617A-47B4-6943-4475-9952DD4E5BB7}"/>
              </a:ext>
            </a:extLst>
          </p:cNvPr>
          <p:cNvSpPr/>
          <p:nvPr/>
        </p:nvSpPr>
        <p:spPr>
          <a:xfrm>
            <a:off x="4298712" y="347561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D7B0050-DB60-C58F-6F2F-79145B4CC626}"/>
              </a:ext>
            </a:extLst>
          </p:cNvPr>
          <p:cNvSpPr txBox="1"/>
          <p:nvPr/>
        </p:nvSpPr>
        <p:spPr>
          <a:xfrm>
            <a:off x="1924107" y="4450445"/>
            <a:ext cx="23775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283 – 33 =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D01D126-7432-D59D-DA4D-C0E958F6DC41}"/>
              </a:ext>
            </a:extLst>
          </p:cNvPr>
          <p:cNvSpPr/>
          <p:nvPr/>
        </p:nvSpPr>
        <p:spPr>
          <a:xfrm>
            <a:off x="4298712" y="443993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FE88A3A-D3C6-9BF8-BEFA-4244D861A3DE}"/>
              </a:ext>
            </a:extLst>
          </p:cNvPr>
          <p:cNvSpPr txBox="1"/>
          <p:nvPr/>
        </p:nvSpPr>
        <p:spPr>
          <a:xfrm>
            <a:off x="1924107" y="5399749"/>
            <a:ext cx="23775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283 – 43 =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89E2BF6-9A0A-5ECA-FBA2-8D5C81D3FE2E}"/>
              </a:ext>
            </a:extLst>
          </p:cNvPr>
          <p:cNvSpPr/>
          <p:nvPr/>
        </p:nvSpPr>
        <p:spPr>
          <a:xfrm>
            <a:off x="4298712" y="5389234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BA4D0-EBC8-D1E1-2F16-A1C988F39174}"/>
              </a:ext>
            </a:extLst>
          </p:cNvPr>
          <p:cNvSpPr txBox="1"/>
          <p:nvPr/>
        </p:nvSpPr>
        <p:spPr>
          <a:xfrm>
            <a:off x="6742171" y="3439515"/>
            <a:ext cx="23775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283 – 44 =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D192177-3B40-941F-13FF-1443E082F70F}"/>
              </a:ext>
            </a:extLst>
          </p:cNvPr>
          <p:cNvSpPr/>
          <p:nvPr/>
        </p:nvSpPr>
        <p:spPr>
          <a:xfrm>
            <a:off x="9098064" y="342900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B5D65C6-5335-C234-0D87-0EB13149D4AB}"/>
              </a:ext>
            </a:extLst>
          </p:cNvPr>
          <p:cNvSpPr txBox="1"/>
          <p:nvPr/>
        </p:nvSpPr>
        <p:spPr>
          <a:xfrm>
            <a:off x="7729579" y="4403674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383 - 45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5013267-CD7E-1A15-FD36-61544FD6DEFB}"/>
              </a:ext>
            </a:extLst>
          </p:cNvPr>
          <p:cNvSpPr/>
          <p:nvPr/>
        </p:nvSpPr>
        <p:spPr>
          <a:xfrm>
            <a:off x="6945942" y="4439929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E54076E-3598-3504-BB21-BB3224286964}"/>
              </a:ext>
            </a:extLst>
          </p:cNvPr>
          <p:cNvSpPr txBox="1"/>
          <p:nvPr/>
        </p:nvSpPr>
        <p:spPr>
          <a:xfrm>
            <a:off x="6635571" y="5354795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483 - 55 =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1FDBC1D-4196-60DC-22DE-0EC232A21F1C}"/>
              </a:ext>
            </a:extLst>
          </p:cNvPr>
          <p:cNvSpPr/>
          <p:nvPr/>
        </p:nvSpPr>
        <p:spPr>
          <a:xfrm>
            <a:off x="9071383" y="533812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4533722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5D36D-10F7-A4E3-9B75-3B411C0A76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BC8F028-154E-24E0-8B30-6B987961F53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21537A8-FBD2-6E4F-3AA8-987789692998}"/>
              </a:ext>
            </a:extLst>
          </p:cNvPr>
          <p:cNvSpPr txBox="1"/>
          <p:nvPr/>
        </p:nvSpPr>
        <p:spPr>
          <a:xfrm>
            <a:off x="7235732" y="1383582"/>
            <a:ext cx="3912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Subtraction – finding the difference.</a:t>
            </a:r>
          </a:p>
          <a:p>
            <a:pPr algn="r"/>
            <a:r>
              <a:rPr lang="en-GB" b="1" i="1" dirty="0"/>
              <a:t>Counting on to find the difference.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968F2DD7-65CB-7176-77E4-58CE415E2AF9}"/>
              </a:ext>
            </a:extLst>
          </p:cNvPr>
          <p:cNvCxnSpPr>
            <a:cxnSpLocks/>
          </p:cNvCxnSpPr>
          <p:nvPr/>
        </p:nvCxnSpPr>
        <p:spPr>
          <a:xfrm>
            <a:off x="543630" y="441248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A8BACF4E-487A-03C0-7DAF-A459D453B381}"/>
              </a:ext>
            </a:extLst>
          </p:cNvPr>
          <p:cNvCxnSpPr>
            <a:cxnSpLocks/>
          </p:cNvCxnSpPr>
          <p:nvPr/>
        </p:nvCxnSpPr>
        <p:spPr>
          <a:xfrm>
            <a:off x="11525502" y="414397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76320775-66C0-D836-2E97-8D234DDF53EF}"/>
              </a:ext>
            </a:extLst>
          </p:cNvPr>
          <p:cNvCxnSpPr>
            <a:cxnSpLocks/>
          </p:cNvCxnSpPr>
          <p:nvPr/>
        </p:nvCxnSpPr>
        <p:spPr>
          <a:xfrm>
            <a:off x="548527" y="413308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83D896AC-3F53-7C81-4B53-54F593119E68}"/>
              </a:ext>
            </a:extLst>
          </p:cNvPr>
          <p:cNvSpPr txBox="1"/>
          <p:nvPr/>
        </p:nvSpPr>
        <p:spPr>
          <a:xfrm>
            <a:off x="4200929" y="4622851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52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57862570-9374-09E2-F199-572B36CC95C3}"/>
              </a:ext>
            </a:extLst>
          </p:cNvPr>
          <p:cNvSpPr txBox="1"/>
          <p:nvPr/>
        </p:nvSpPr>
        <p:spPr>
          <a:xfrm>
            <a:off x="5074739" y="5676666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52 – 47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FE06E97-D6C7-2760-D0E3-AB20204B720B}"/>
              </a:ext>
            </a:extLst>
          </p:cNvPr>
          <p:cNvSpPr/>
          <p:nvPr/>
        </p:nvSpPr>
        <p:spPr>
          <a:xfrm>
            <a:off x="3865953" y="3435921"/>
            <a:ext cx="669952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C787735-4479-05CC-4261-1F8AD7FA1C42}"/>
              </a:ext>
            </a:extLst>
          </p:cNvPr>
          <p:cNvSpPr txBox="1"/>
          <p:nvPr/>
        </p:nvSpPr>
        <p:spPr>
          <a:xfrm>
            <a:off x="3671669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7755AA7-300B-3BDE-CB70-C8F7C37FE282}"/>
              </a:ext>
            </a:extLst>
          </p:cNvPr>
          <p:cNvSpPr txBox="1"/>
          <p:nvPr/>
        </p:nvSpPr>
        <p:spPr>
          <a:xfrm>
            <a:off x="3470821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4DE3E2D-0AC5-8F6B-EAAB-A182CF1C3FAA}"/>
              </a:ext>
            </a:extLst>
          </p:cNvPr>
          <p:cNvSpPr txBox="1"/>
          <p:nvPr/>
        </p:nvSpPr>
        <p:spPr>
          <a:xfrm>
            <a:off x="7142943" y="5652272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06884B6D-13D2-6B2B-7C7B-38B63930CFE1}"/>
              </a:ext>
            </a:extLst>
          </p:cNvPr>
          <p:cNvSpPr/>
          <p:nvPr/>
        </p:nvSpPr>
        <p:spPr>
          <a:xfrm>
            <a:off x="2332517" y="3402923"/>
            <a:ext cx="1533425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9B75926-A9F9-FACB-E7EC-B9EA146A4409}"/>
              </a:ext>
            </a:extLst>
          </p:cNvPr>
          <p:cNvSpPr txBox="1"/>
          <p:nvPr/>
        </p:nvSpPr>
        <p:spPr>
          <a:xfrm>
            <a:off x="2621283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FC05279-BAFD-BB15-E489-8B2D21817D28}"/>
              </a:ext>
            </a:extLst>
          </p:cNvPr>
          <p:cNvSpPr txBox="1"/>
          <p:nvPr/>
        </p:nvSpPr>
        <p:spPr>
          <a:xfrm>
            <a:off x="1844944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47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6F8A923-5D21-ECB4-7195-EE54FC4592CF}"/>
              </a:ext>
            </a:extLst>
          </p:cNvPr>
          <p:cNvSpPr/>
          <p:nvPr/>
        </p:nvSpPr>
        <p:spPr>
          <a:xfrm>
            <a:off x="2753633" y="2803358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2469147-C408-DE8D-7CE1-A53EB6DF8D51}"/>
              </a:ext>
            </a:extLst>
          </p:cNvPr>
          <p:cNvSpPr/>
          <p:nvPr/>
        </p:nvSpPr>
        <p:spPr>
          <a:xfrm>
            <a:off x="3776801" y="2811510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44C59FD-2756-18AE-3F29-A425315E5265}"/>
              </a:ext>
            </a:extLst>
          </p:cNvPr>
          <p:cNvSpPr/>
          <p:nvPr/>
        </p:nvSpPr>
        <p:spPr>
          <a:xfrm>
            <a:off x="3224639" y="1777431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DCD2675-3676-E4AA-90A8-D6D2ADA0CED6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3049340" y="2368844"/>
            <a:ext cx="471006" cy="434514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DED590B-E632-28D0-3BBC-51830F6B6B98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3520346" y="2368844"/>
            <a:ext cx="552162" cy="442666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46173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37" grpId="0"/>
      <p:bldP spid="4" grpId="0" animBg="1"/>
      <p:bldP spid="6" grpId="0"/>
      <p:bldP spid="7" grpId="0"/>
      <p:bldP spid="9" grpId="0"/>
      <p:bldP spid="2" grpId="0" animBg="1"/>
      <p:bldP spid="10" grpId="0"/>
      <p:bldP spid="11" grpId="0"/>
      <p:bldP spid="12" grpId="0" animBg="1"/>
      <p:bldP spid="14" grpId="0" animBg="1"/>
      <p:bldP spid="15" grpId="0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53D0AC-0F86-34AF-E2BE-43D957F842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78E0D67-5A35-3579-0B9A-9DC712C010C0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110B2CA-5894-EEAA-AC75-B29BEE0930FE}"/>
              </a:ext>
            </a:extLst>
          </p:cNvPr>
          <p:cNvSpPr txBox="1"/>
          <p:nvPr/>
        </p:nvSpPr>
        <p:spPr>
          <a:xfrm>
            <a:off x="7235732" y="1383582"/>
            <a:ext cx="3912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Subtraction – finding the difference.</a:t>
            </a:r>
          </a:p>
          <a:p>
            <a:pPr algn="r"/>
            <a:r>
              <a:rPr lang="en-GB" b="1" i="1" dirty="0"/>
              <a:t>Counting on to find the difference.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8978FD3F-609E-2311-FEA9-DD5374FA720E}"/>
              </a:ext>
            </a:extLst>
          </p:cNvPr>
          <p:cNvCxnSpPr>
            <a:cxnSpLocks/>
          </p:cNvCxnSpPr>
          <p:nvPr/>
        </p:nvCxnSpPr>
        <p:spPr>
          <a:xfrm>
            <a:off x="543630" y="441248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631942A-A1DD-DA09-9427-18E0A0C4A8CA}"/>
              </a:ext>
            </a:extLst>
          </p:cNvPr>
          <p:cNvCxnSpPr>
            <a:cxnSpLocks/>
          </p:cNvCxnSpPr>
          <p:nvPr/>
        </p:nvCxnSpPr>
        <p:spPr>
          <a:xfrm>
            <a:off x="11525502" y="414397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0E27563A-7755-A44C-7910-52B19660ED4B}"/>
              </a:ext>
            </a:extLst>
          </p:cNvPr>
          <p:cNvCxnSpPr>
            <a:cxnSpLocks/>
          </p:cNvCxnSpPr>
          <p:nvPr/>
        </p:nvCxnSpPr>
        <p:spPr>
          <a:xfrm>
            <a:off x="548527" y="413308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794E5603-BB5A-B757-04B1-B8CA3C74102F}"/>
              </a:ext>
            </a:extLst>
          </p:cNvPr>
          <p:cNvSpPr txBox="1"/>
          <p:nvPr/>
        </p:nvSpPr>
        <p:spPr>
          <a:xfrm>
            <a:off x="4200929" y="4622851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62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5392EF68-2022-20C5-D463-FD4DEE8B5454}"/>
              </a:ext>
            </a:extLst>
          </p:cNvPr>
          <p:cNvSpPr txBox="1"/>
          <p:nvPr/>
        </p:nvSpPr>
        <p:spPr>
          <a:xfrm>
            <a:off x="5074739" y="5676666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62 – 57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9CE7343-D950-0E3B-17E6-E6B1B786BB1F}"/>
              </a:ext>
            </a:extLst>
          </p:cNvPr>
          <p:cNvSpPr/>
          <p:nvPr/>
        </p:nvSpPr>
        <p:spPr>
          <a:xfrm>
            <a:off x="3865953" y="3435921"/>
            <a:ext cx="669952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C04EB08-E31E-1C00-B31A-C5A5C2EE2F12}"/>
              </a:ext>
            </a:extLst>
          </p:cNvPr>
          <p:cNvSpPr txBox="1"/>
          <p:nvPr/>
        </p:nvSpPr>
        <p:spPr>
          <a:xfrm>
            <a:off x="3671669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F33AC8C-CCA1-A334-ED75-288F20BCD156}"/>
              </a:ext>
            </a:extLst>
          </p:cNvPr>
          <p:cNvSpPr txBox="1"/>
          <p:nvPr/>
        </p:nvSpPr>
        <p:spPr>
          <a:xfrm>
            <a:off x="3470821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6E11FA8-EDB5-9D63-E8D0-641D95CFCF62}"/>
              </a:ext>
            </a:extLst>
          </p:cNvPr>
          <p:cNvSpPr txBox="1"/>
          <p:nvPr/>
        </p:nvSpPr>
        <p:spPr>
          <a:xfrm>
            <a:off x="7142943" y="5652272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85435B76-C539-52BE-2C2C-158B01CC7334}"/>
              </a:ext>
            </a:extLst>
          </p:cNvPr>
          <p:cNvSpPr/>
          <p:nvPr/>
        </p:nvSpPr>
        <p:spPr>
          <a:xfrm>
            <a:off x="2332517" y="3402923"/>
            <a:ext cx="1533425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726F19B-FB03-FF85-FA8A-45FD334EF201}"/>
              </a:ext>
            </a:extLst>
          </p:cNvPr>
          <p:cNvSpPr txBox="1"/>
          <p:nvPr/>
        </p:nvSpPr>
        <p:spPr>
          <a:xfrm>
            <a:off x="2621283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13EDF96-1A9B-BF29-9166-4B4AC853B6AF}"/>
              </a:ext>
            </a:extLst>
          </p:cNvPr>
          <p:cNvSpPr txBox="1"/>
          <p:nvPr/>
        </p:nvSpPr>
        <p:spPr>
          <a:xfrm>
            <a:off x="1844944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57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7C1F5CF-9D11-8FF2-2E3A-4C182C9AAD2E}"/>
              </a:ext>
            </a:extLst>
          </p:cNvPr>
          <p:cNvSpPr/>
          <p:nvPr/>
        </p:nvSpPr>
        <p:spPr>
          <a:xfrm>
            <a:off x="2753633" y="2803358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0F45E0F-6380-684E-FC52-9E3327AADDE0}"/>
              </a:ext>
            </a:extLst>
          </p:cNvPr>
          <p:cNvSpPr/>
          <p:nvPr/>
        </p:nvSpPr>
        <p:spPr>
          <a:xfrm>
            <a:off x="3776801" y="2811510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E608D65-6481-2C89-8065-412A81F92393}"/>
              </a:ext>
            </a:extLst>
          </p:cNvPr>
          <p:cNvSpPr/>
          <p:nvPr/>
        </p:nvSpPr>
        <p:spPr>
          <a:xfrm>
            <a:off x="3224639" y="1777431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A4D5C53-3762-EC6E-AD08-840C10A2E69C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3049340" y="2368844"/>
            <a:ext cx="471006" cy="434514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5AE8A5A-BEF5-80AF-78E2-AD7808462ABB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3520346" y="2368844"/>
            <a:ext cx="552162" cy="442666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21522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37" grpId="0"/>
      <p:bldP spid="4" grpId="0" animBg="1"/>
      <p:bldP spid="6" grpId="0"/>
      <p:bldP spid="7" grpId="0"/>
      <p:bldP spid="9" grpId="0"/>
      <p:bldP spid="2" grpId="0" animBg="1"/>
      <p:bldP spid="10" grpId="0"/>
      <p:bldP spid="11" grpId="0"/>
      <p:bldP spid="12" grpId="0" animBg="1"/>
      <p:bldP spid="14" grpId="0" animBg="1"/>
      <p:bldP spid="15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C15546-E110-F967-C9AB-DF6B2E46D0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5F8716A-39E2-C0C7-DD17-FB3E4988C860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C21D197-C0B9-EA63-0C23-441E42A4C07C}"/>
              </a:ext>
            </a:extLst>
          </p:cNvPr>
          <p:cNvSpPr txBox="1"/>
          <p:nvPr/>
        </p:nvSpPr>
        <p:spPr>
          <a:xfrm>
            <a:off x="7235732" y="1383582"/>
            <a:ext cx="3912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Subtraction – finding the difference.</a:t>
            </a:r>
          </a:p>
          <a:p>
            <a:pPr algn="r"/>
            <a:r>
              <a:rPr lang="en-GB" b="1" i="1" dirty="0"/>
              <a:t>Counting on to find the difference.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7990264-B266-1B79-32FD-A31694A16CC3}"/>
              </a:ext>
            </a:extLst>
          </p:cNvPr>
          <p:cNvCxnSpPr>
            <a:cxnSpLocks/>
          </p:cNvCxnSpPr>
          <p:nvPr/>
        </p:nvCxnSpPr>
        <p:spPr>
          <a:xfrm>
            <a:off x="543630" y="441248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3DA4CFE-C579-0478-06E4-5507FD85CBCE}"/>
              </a:ext>
            </a:extLst>
          </p:cNvPr>
          <p:cNvCxnSpPr>
            <a:cxnSpLocks/>
          </p:cNvCxnSpPr>
          <p:nvPr/>
        </p:nvCxnSpPr>
        <p:spPr>
          <a:xfrm>
            <a:off x="11525502" y="414397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70B847CE-D0AE-FE7F-477F-AAE3193C3CD8}"/>
              </a:ext>
            </a:extLst>
          </p:cNvPr>
          <p:cNvCxnSpPr>
            <a:cxnSpLocks/>
          </p:cNvCxnSpPr>
          <p:nvPr/>
        </p:nvCxnSpPr>
        <p:spPr>
          <a:xfrm>
            <a:off x="548527" y="413308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717DFE4E-5918-03A9-144C-4EBAE7B79036}"/>
              </a:ext>
            </a:extLst>
          </p:cNvPr>
          <p:cNvSpPr txBox="1"/>
          <p:nvPr/>
        </p:nvSpPr>
        <p:spPr>
          <a:xfrm>
            <a:off x="4200929" y="4622851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62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817B397-70E4-2513-6A9C-DAA208B95F43}"/>
              </a:ext>
            </a:extLst>
          </p:cNvPr>
          <p:cNvSpPr txBox="1"/>
          <p:nvPr/>
        </p:nvSpPr>
        <p:spPr>
          <a:xfrm>
            <a:off x="5074739" y="5676666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62 – 58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FEEED719-9B04-2494-1344-68C23872AEA5}"/>
              </a:ext>
            </a:extLst>
          </p:cNvPr>
          <p:cNvSpPr/>
          <p:nvPr/>
        </p:nvSpPr>
        <p:spPr>
          <a:xfrm>
            <a:off x="3865953" y="3435921"/>
            <a:ext cx="669952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3E168AF-07DC-FD15-BC78-69CB56285D86}"/>
              </a:ext>
            </a:extLst>
          </p:cNvPr>
          <p:cNvSpPr txBox="1"/>
          <p:nvPr/>
        </p:nvSpPr>
        <p:spPr>
          <a:xfrm>
            <a:off x="3671669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E016894-C353-9C26-20A3-57F07DBB0DB6}"/>
              </a:ext>
            </a:extLst>
          </p:cNvPr>
          <p:cNvSpPr txBox="1"/>
          <p:nvPr/>
        </p:nvSpPr>
        <p:spPr>
          <a:xfrm>
            <a:off x="3470821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9DD2C49-3BF7-E14B-AF0E-60271B458832}"/>
              </a:ext>
            </a:extLst>
          </p:cNvPr>
          <p:cNvSpPr txBox="1"/>
          <p:nvPr/>
        </p:nvSpPr>
        <p:spPr>
          <a:xfrm>
            <a:off x="7142943" y="5652272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E687E7F-AA75-8CF5-8F4A-8094467550C3}"/>
              </a:ext>
            </a:extLst>
          </p:cNvPr>
          <p:cNvSpPr/>
          <p:nvPr/>
        </p:nvSpPr>
        <p:spPr>
          <a:xfrm>
            <a:off x="2332517" y="3402923"/>
            <a:ext cx="1533425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8FEB6F6-60E3-C4B3-AE9A-779E1B1D80DE}"/>
              </a:ext>
            </a:extLst>
          </p:cNvPr>
          <p:cNvSpPr txBox="1"/>
          <p:nvPr/>
        </p:nvSpPr>
        <p:spPr>
          <a:xfrm>
            <a:off x="2621283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9C3E3C2-06A0-85BC-8A36-3B0DEEB946D6}"/>
              </a:ext>
            </a:extLst>
          </p:cNvPr>
          <p:cNvSpPr txBox="1"/>
          <p:nvPr/>
        </p:nvSpPr>
        <p:spPr>
          <a:xfrm>
            <a:off x="1844944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58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8A9EC81-4E92-BE12-8B36-21B7AD2B0C6A}"/>
              </a:ext>
            </a:extLst>
          </p:cNvPr>
          <p:cNvSpPr/>
          <p:nvPr/>
        </p:nvSpPr>
        <p:spPr>
          <a:xfrm>
            <a:off x="2753633" y="2803358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10C2BF5-BDAB-6FCB-C93D-DBF7E484108A}"/>
              </a:ext>
            </a:extLst>
          </p:cNvPr>
          <p:cNvSpPr/>
          <p:nvPr/>
        </p:nvSpPr>
        <p:spPr>
          <a:xfrm>
            <a:off x="3776801" y="2811510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D91E5A89-D787-0CD0-E3AF-05ECF6E33103}"/>
              </a:ext>
            </a:extLst>
          </p:cNvPr>
          <p:cNvSpPr/>
          <p:nvPr/>
        </p:nvSpPr>
        <p:spPr>
          <a:xfrm>
            <a:off x="3224639" y="1777431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1746220-3FAC-BE4D-7729-3F409B15B5A8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3049340" y="2368844"/>
            <a:ext cx="471006" cy="434514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E5CD703-16BD-3E29-5C87-84889FA58B04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3520346" y="2368844"/>
            <a:ext cx="552162" cy="442666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68298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37" grpId="0"/>
      <p:bldP spid="4" grpId="0" animBg="1"/>
      <p:bldP spid="6" grpId="0"/>
      <p:bldP spid="7" grpId="0"/>
      <p:bldP spid="9" grpId="0"/>
      <p:bldP spid="2" grpId="0" animBg="1"/>
      <p:bldP spid="10" grpId="0"/>
      <p:bldP spid="11" grpId="0"/>
      <p:bldP spid="12" grpId="0" animBg="1"/>
      <p:bldP spid="14" grpId="0" animBg="1"/>
      <p:bldP spid="15" grpId="0" animBg="1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A87B30-F6DF-B858-6AE3-FDB43F0F20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BD917EC-2593-0027-8000-CB9D1DB26916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CB06202-A028-0CF5-A32A-2C91A2E10981}"/>
              </a:ext>
            </a:extLst>
          </p:cNvPr>
          <p:cNvSpPr txBox="1"/>
          <p:nvPr/>
        </p:nvSpPr>
        <p:spPr>
          <a:xfrm>
            <a:off x="7235732" y="1383582"/>
            <a:ext cx="3912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Subtraction – finding the difference.</a:t>
            </a:r>
          </a:p>
          <a:p>
            <a:pPr algn="r"/>
            <a:r>
              <a:rPr lang="en-GB" b="1" i="1" dirty="0"/>
              <a:t>Counting on to find the difference.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BA536884-3109-2FCE-22A4-B4DADB82262C}"/>
              </a:ext>
            </a:extLst>
          </p:cNvPr>
          <p:cNvCxnSpPr>
            <a:cxnSpLocks/>
          </p:cNvCxnSpPr>
          <p:nvPr/>
        </p:nvCxnSpPr>
        <p:spPr>
          <a:xfrm>
            <a:off x="543630" y="441248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423B4B3-46D2-B26F-B4A8-DF44B30F3DD8}"/>
              </a:ext>
            </a:extLst>
          </p:cNvPr>
          <p:cNvCxnSpPr>
            <a:cxnSpLocks/>
          </p:cNvCxnSpPr>
          <p:nvPr/>
        </p:nvCxnSpPr>
        <p:spPr>
          <a:xfrm>
            <a:off x="11525502" y="414397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4332D54F-1457-542A-8D79-7161FF319410}"/>
              </a:ext>
            </a:extLst>
          </p:cNvPr>
          <p:cNvCxnSpPr>
            <a:cxnSpLocks/>
          </p:cNvCxnSpPr>
          <p:nvPr/>
        </p:nvCxnSpPr>
        <p:spPr>
          <a:xfrm>
            <a:off x="548527" y="413308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7B9B63B5-EA10-1691-249F-C0009D5C67D6}"/>
              </a:ext>
            </a:extLst>
          </p:cNvPr>
          <p:cNvSpPr txBox="1"/>
          <p:nvPr/>
        </p:nvSpPr>
        <p:spPr>
          <a:xfrm>
            <a:off x="4200929" y="4622851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62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4EBDE853-1943-DCEB-B930-B8BD8B4E7869}"/>
              </a:ext>
            </a:extLst>
          </p:cNvPr>
          <p:cNvSpPr txBox="1"/>
          <p:nvPr/>
        </p:nvSpPr>
        <p:spPr>
          <a:xfrm>
            <a:off x="5074739" y="5676666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62 – 59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695E22F-DA28-5513-61CF-B086CC1A1149}"/>
              </a:ext>
            </a:extLst>
          </p:cNvPr>
          <p:cNvSpPr/>
          <p:nvPr/>
        </p:nvSpPr>
        <p:spPr>
          <a:xfrm>
            <a:off x="3140242" y="3435921"/>
            <a:ext cx="1395663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770A4E4-9161-62DF-4597-9F677D4E5152}"/>
              </a:ext>
            </a:extLst>
          </p:cNvPr>
          <p:cNvSpPr txBox="1"/>
          <p:nvPr/>
        </p:nvSpPr>
        <p:spPr>
          <a:xfrm>
            <a:off x="3443067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E2F0FC8-7FDE-665A-06F5-B2614EAE027A}"/>
              </a:ext>
            </a:extLst>
          </p:cNvPr>
          <p:cNvSpPr txBox="1"/>
          <p:nvPr/>
        </p:nvSpPr>
        <p:spPr>
          <a:xfrm>
            <a:off x="2753633" y="4644466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0FB014A-89BC-70B8-40AE-DE5F80293D81}"/>
              </a:ext>
            </a:extLst>
          </p:cNvPr>
          <p:cNvSpPr txBox="1"/>
          <p:nvPr/>
        </p:nvSpPr>
        <p:spPr>
          <a:xfrm>
            <a:off x="7142943" y="5652272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DDD0A38-4EE3-2543-9D70-F291DBBA8AC1}"/>
              </a:ext>
            </a:extLst>
          </p:cNvPr>
          <p:cNvSpPr/>
          <p:nvPr/>
        </p:nvSpPr>
        <p:spPr>
          <a:xfrm>
            <a:off x="2332518" y="3402923"/>
            <a:ext cx="716822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E62F947-3B2D-4C6E-6244-C1F9220C29CB}"/>
              </a:ext>
            </a:extLst>
          </p:cNvPr>
          <p:cNvSpPr txBox="1"/>
          <p:nvPr/>
        </p:nvSpPr>
        <p:spPr>
          <a:xfrm>
            <a:off x="2308458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99685AF-2707-562B-F25E-E533192AA11D}"/>
              </a:ext>
            </a:extLst>
          </p:cNvPr>
          <p:cNvSpPr txBox="1"/>
          <p:nvPr/>
        </p:nvSpPr>
        <p:spPr>
          <a:xfrm>
            <a:off x="1844944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59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8C92CF8-D335-EFC1-FB7E-EA91B4BC39F9}"/>
              </a:ext>
            </a:extLst>
          </p:cNvPr>
          <p:cNvSpPr/>
          <p:nvPr/>
        </p:nvSpPr>
        <p:spPr>
          <a:xfrm>
            <a:off x="2440808" y="2803358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E017C99-C97C-1F23-5B6D-197052B031FC}"/>
              </a:ext>
            </a:extLst>
          </p:cNvPr>
          <p:cNvSpPr/>
          <p:nvPr/>
        </p:nvSpPr>
        <p:spPr>
          <a:xfrm>
            <a:off x="3548199" y="2811510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FAA7E89-DCF4-8F29-F4FB-9A6183F0679B}"/>
              </a:ext>
            </a:extLst>
          </p:cNvPr>
          <p:cNvSpPr/>
          <p:nvPr/>
        </p:nvSpPr>
        <p:spPr>
          <a:xfrm>
            <a:off x="2996037" y="1777431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B2051AD-ECFD-2E55-E14A-CE2B83A10DC0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2736515" y="2368844"/>
            <a:ext cx="555229" cy="434514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F69D4E1-7480-2599-EA00-A085D637407D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3291744" y="2368844"/>
            <a:ext cx="552162" cy="442666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22347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37" grpId="0"/>
      <p:bldP spid="4" grpId="0" animBg="1"/>
      <p:bldP spid="6" grpId="0"/>
      <p:bldP spid="7" grpId="0"/>
      <p:bldP spid="9" grpId="0"/>
      <p:bldP spid="2" grpId="0" animBg="1"/>
      <p:bldP spid="10" grpId="0"/>
      <p:bldP spid="11" grpId="0"/>
      <p:bldP spid="12" grpId="0" animBg="1"/>
      <p:bldP spid="14" grpId="0" animBg="1"/>
      <p:bldP spid="15" grpId="0" animBg="1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56DF55-DCED-98CC-5651-2AAD5ACD7A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57B8F41-B028-4F77-E485-D3CBCACE6E6D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B65FB7B-C4B2-2CDA-09BF-89F2F32C25A1}"/>
              </a:ext>
            </a:extLst>
          </p:cNvPr>
          <p:cNvSpPr txBox="1"/>
          <p:nvPr/>
        </p:nvSpPr>
        <p:spPr>
          <a:xfrm>
            <a:off x="8426928" y="1362177"/>
            <a:ext cx="27675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Use an efficient strategy.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F0464079-8E57-2D38-4C0C-0E399D1DC6FF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5E7069A9-D94E-7FD9-7FFA-558C96598BE4}"/>
              </a:ext>
            </a:extLst>
          </p:cNvPr>
          <p:cNvSpPr txBox="1"/>
          <p:nvPr/>
        </p:nvSpPr>
        <p:spPr>
          <a:xfrm>
            <a:off x="1924107" y="3486125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83 - 78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677A4FF-DE49-885B-D33E-109BFD590413}"/>
              </a:ext>
            </a:extLst>
          </p:cNvPr>
          <p:cNvSpPr/>
          <p:nvPr/>
        </p:nvSpPr>
        <p:spPr>
          <a:xfrm>
            <a:off x="4298712" y="347561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064B11-FCC7-5CA0-95FD-CF6113931D61}"/>
              </a:ext>
            </a:extLst>
          </p:cNvPr>
          <p:cNvSpPr txBox="1"/>
          <p:nvPr/>
        </p:nvSpPr>
        <p:spPr>
          <a:xfrm>
            <a:off x="1924107" y="4450445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83 – 77 =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38CF7E-8745-7DD5-11E6-14CB288D6731}"/>
              </a:ext>
            </a:extLst>
          </p:cNvPr>
          <p:cNvSpPr/>
          <p:nvPr/>
        </p:nvSpPr>
        <p:spPr>
          <a:xfrm>
            <a:off x="4298712" y="443993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B884083-019A-7222-8B1B-AB4BFB53E2C2}"/>
              </a:ext>
            </a:extLst>
          </p:cNvPr>
          <p:cNvSpPr txBox="1"/>
          <p:nvPr/>
        </p:nvSpPr>
        <p:spPr>
          <a:xfrm>
            <a:off x="1924107" y="5399749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83 – 76 =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31EF904-1F8A-84CA-7DFE-DD1B6F3E9AFE}"/>
              </a:ext>
            </a:extLst>
          </p:cNvPr>
          <p:cNvSpPr/>
          <p:nvPr/>
        </p:nvSpPr>
        <p:spPr>
          <a:xfrm>
            <a:off x="4298712" y="5389234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FA5CC0A-3386-929C-8016-39373065E231}"/>
              </a:ext>
            </a:extLst>
          </p:cNvPr>
          <p:cNvSpPr txBox="1"/>
          <p:nvPr/>
        </p:nvSpPr>
        <p:spPr>
          <a:xfrm>
            <a:off x="6970779" y="3439515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93 – 85 =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6419AFD-431A-F965-A24F-FDFF28B598E0}"/>
              </a:ext>
            </a:extLst>
          </p:cNvPr>
          <p:cNvSpPr/>
          <p:nvPr/>
        </p:nvSpPr>
        <p:spPr>
          <a:xfrm>
            <a:off x="9098064" y="342900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1106694-5E43-CA8F-8594-0E69F9BE0B73}"/>
              </a:ext>
            </a:extLst>
          </p:cNvPr>
          <p:cNvSpPr txBox="1"/>
          <p:nvPr/>
        </p:nvSpPr>
        <p:spPr>
          <a:xfrm>
            <a:off x="7729579" y="4403674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93 - 86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2F5F6F3-5A4D-19E9-F677-4983A268E144}"/>
              </a:ext>
            </a:extLst>
          </p:cNvPr>
          <p:cNvSpPr/>
          <p:nvPr/>
        </p:nvSpPr>
        <p:spPr>
          <a:xfrm>
            <a:off x="6945942" y="4439929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98302C0-81A9-9FCC-375F-F793E3475C24}"/>
              </a:ext>
            </a:extLst>
          </p:cNvPr>
          <p:cNvSpPr txBox="1"/>
          <p:nvPr/>
        </p:nvSpPr>
        <p:spPr>
          <a:xfrm>
            <a:off x="6864179" y="5354795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93 - 87 =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FEA0C455-D69C-89CA-35E4-C31C90E28F61}"/>
              </a:ext>
            </a:extLst>
          </p:cNvPr>
          <p:cNvSpPr/>
          <p:nvPr/>
        </p:nvSpPr>
        <p:spPr>
          <a:xfrm>
            <a:off x="9071383" y="533812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016238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EEC8A9-B5D7-6415-20A4-2EB59C5241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D6648B1-DCD1-3EB4-EB86-DB0928BB9C3F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D019A0D-7BF5-1BF1-2560-33FC7E60D46D}"/>
              </a:ext>
            </a:extLst>
          </p:cNvPr>
          <p:cNvSpPr txBox="1"/>
          <p:nvPr/>
        </p:nvSpPr>
        <p:spPr>
          <a:xfrm>
            <a:off x="7235732" y="1383582"/>
            <a:ext cx="3912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Subtraction – finding the difference.</a:t>
            </a:r>
          </a:p>
          <a:p>
            <a:pPr algn="r"/>
            <a:r>
              <a:rPr lang="en-GB" b="1" i="1" dirty="0"/>
              <a:t>Counting on to find the difference.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78014B9-7BFE-5BAC-33C3-8AE6D2E51713}"/>
              </a:ext>
            </a:extLst>
          </p:cNvPr>
          <p:cNvCxnSpPr>
            <a:cxnSpLocks/>
          </p:cNvCxnSpPr>
          <p:nvPr/>
        </p:nvCxnSpPr>
        <p:spPr>
          <a:xfrm>
            <a:off x="543630" y="441248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E332A72-6B75-4714-E13A-E73BC88A63B2}"/>
              </a:ext>
            </a:extLst>
          </p:cNvPr>
          <p:cNvCxnSpPr>
            <a:cxnSpLocks/>
          </p:cNvCxnSpPr>
          <p:nvPr/>
        </p:nvCxnSpPr>
        <p:spPr>
          <a:xfrm>
            <a:off x="11525502" y="414397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FC0755C-E9A6-D230-398B-44A5DEACD190}"/>
              </a:ext>
            </a:extLst>
          </p:cNvPr>
          <p:cNvCxnSpPr>
            <a:cxnSpLocks/>
          </p:cNvCxnSpPr>
          <p:nvPr/>
        </p:nvCxnSpPr>
        <p:spPr>
          <a:xfrm>
            <a:off x="548527" y="413308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A28880EF-1B31-AAF4-D5FD-3B782A293DDE}"/>
              </a:ext>
            </a:extLst>
          </p:cNvPr>
          <p:cNvSpPr txBox="1"/>
          <p:nvPr/>
        </p:nvSpPr>
        <p:spPr>
          <a:xfrm>
            <a:off x="4200929" y="4622851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162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B780071E-5B28-6B47-BA4B-EE83ED998B55}"/>
              </a:ext>
            </a:extLst>
          </p:cNvPr>
          <p:cNvSpPr txBox="1"/>
          <p:nvPr/>
        </p:nvSpPr>
        <p:spPr>
          <a:xfrm>
            <a:off x="4491255" y="5667672"/>
            <a:ext cx="26516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162 – 159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69D959A8-26CE-DCD4-D7D3-6A5F0D26A8E1}"/>
              </a:ext>
            </a:extLst>
          </p:cNvPr>
          <p:cNvSpPr/>
          <p:nvPr/>
        </p:nvSpPr>
        <p:spPr>
          <a:xfrm>
            <a:off x="3140242" y="3435921"/>
            <a:ext cx="1395663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8208E4B-8767-6B1A-6DE8-2E6831218BFB}"/>
              </a:ext>
            </a:extLst>
          </p:cNvPr>
          <p:cNvSpPr txBox="1"/>
          <p:nvPr/>
        </p:nvSpPr>
        <p:spPr>
          <a:xfrm>
            <a:off x="3443067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AEDE519-C5B2-E68C-008F-B8D23DE77B3D}"/>
              </a:ext>
            </a:extLst>
          </p:cNvPr>
          <p:cNvSpPr txBox="1"/>
          <p:nvPr/>
        </p:nvSpPr>
        <p:spPr>
          <a:xfrm>
            <a:off x="2753633" y="4644466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507CADB-8655-3BFF-DEEE-C7901D00F459}"/>
              </a:ext>
            </a:extLst>
          </p:cNvPr>
          <p:cNvSpPr txBox="1"/>
          <p:nvPr/>
        </p:nvSpPr>
        <p:spPr>
          <a:xfrm>
            <a:off x="7142943" y="5652272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C9264F67-8C5D-133B-AC88-F75F24FC56A2}"/>
              </a:ext>
            </a:extLst>
          </p:cNvPr>
          <p:cNvSpPr/>
          <p:nvPr/>
        </p:nvSpPr>
        <p:spPr>
          <a:xfrm>
            <a:off x="2332518" y="3402923"/>
            <a:ext cx="716822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9A31CAE-7FBA-2AAD-F3FC-830115B5064A}"/>
              </a:ext>
            </a:extLst>
          </p:cNvPr>
          <p:cNvSpPr txBox="1"/>
          <p:nvPr/>
        </p:nvSpPr>
        <p:spPr>
          <a:xfrm>
            <a:off x="2308458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EB2E2E-14FA-52A7-A0C6-09653155A8FA}"/>
              </a:ext>
            </a:extLst>
          </p:cNvPr>
          <p:cNvSpPr txBox="1"/>
          <p:nvPr/>
        </p:nvSpPr>
        <p:spPr>
          <a:xfrm>
            <a:off x="1844944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159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9271712-7908-E7F4-AD4F-4B7A755C0D5A}"/>
              </a:ext>
            </a:extLst>
          </p:cNvPr>
          <p:cNvSpPr/>
          <p:nvPr/>
        </p:nvSpPr>
        <p:spPr>
          <a:xfrm>
            <a:off x="2440808" y="2803358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F0E3F77-D2D1-D079-8DD9-4AEF3307ED6E}"/>
              </a:ext>
            </a:extLst>
          </p:cNvPr>
          <p:cNvSpPr/>
          <p:nvPr/>
        </p:nvSpPr>
        <p:spPr>
          <a:xfrm>
            <a:off x="3548199" y="2811510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4D10CEE-50D5-922C-1CF7-AE97B225251C}"/>
              </a:ext>
            </a:extLst>
          </p:cNvPr>
          <p:cNvSpPr/>
          <p:nvPr/>
        </p:nvSpPr>
        <p:spPr>
          <a:xfrm>
            <a:off x="2996037" y="1777431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5042C0D6-D0E1-36F8-8615-1E35D197D6DB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2736515" y="2368844"/>
            <a:ext cx="555229" cy="434514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B9B5412E-4782-CC91-8963-110DB53FA1CE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3291744" y="2368844"/>
            <a:ext cx="552162" cy="442666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55522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37" grpId="0"/>
      <p:bldP spid="4" grpId="0" animBg="1"/>
      <p:bldP spid="6" grpId="0"/>
      <p:bldP spid="7" grpId="0"/>
      <p:bldP spid="9" grpId="0"/>
      <p:bldP spid="2" grpId="0" animBg="1"/>
      <p:bldP spid="10" grpId="0"/>
      <p:bldP spid="11" grpId="0"/>
      <p:bldP spid="12" grpId="0" animBg="1"/>
      <p:bldP spid="14" grpId="0" animBg="1"/>
      <p:bldP spid="15" grpId="0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F7015D-61B8-7D69-C5E3-061FA5A30E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62D2C6A-9AF4-4DA8-AD7F-ABD2941E9F0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E8E3A19-EAF7-1EC2-010E-FD9B18E33FC8}"/>
              </a:ext>
            </a:extLst>
          </p:cNvPr>
          <p:cNvSpPr txBox="1"/>
          <p:nvPr/>
        </p:nvSpPr>
        <p:spPr>
          <a:xfrm>
            <a:off x="7235732" y="1383582"/>
            <a:ext cx="3912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Subtraction – finding the difference.</a:t>
            </a:r>
          </a:p>
          <a:p>
            <a:pPr algn="r"/>
            <a:r>
              <a:rPr lang="en-GB" b="1" i="1" dirty="0"/>
              <a:t>Counting on to find the difference.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5730D90F-AD50-EA6C-20A2-1A5A1CF1D65D}"/>
              </a:ext>
            </a:extLst>
          </p:cNvPr>
          <p:cNvCxnSpPr>
            <a:cxnSpLocks/>
          </p:cNvCxnSpPr>
          <p:nvPr/>
        </p:nvCxnSpPr>
        <p:spPr>
          <a:xfrm>
            <a:off x="543630" y="441248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5EBD98D-765C-9BD5-FC99-DDF8437B5BB7}"/>
              </a:ext>
            </a:extLst>
          </p:cNvPr>
          <p:cNvCxnSpPr>
            <a:cxnSpLocks/>
          </p:cNvCxnSpPr>
          <p:nvPr/>
        </p:nvCxnSpPr>
        <p:spPr>
          <a:xfrm>
            <a:off x="11525502" y="414397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76DB08C6-0A38-F098-E59A-8158184327D1}"/>
              </a:ext>
            </a:extLst>
          </p:cNvPr>
          <p:cNvCxnSpPr>
            <a:cxnSpLocks/>
          </p:cNvCxnSpPr>
          <p:nvPr/>
        </p:nvCxnSpPr>
        <p:spPr>
          <a:xfrm>
            <a:off x="548527" y="413308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2A2D4C5F-BBF3-B8CB-C464-25A78067F4C4}"/>
              </a:ext>
            </a:extLst>
          </p:cNvPr>
          <p:cNvSpPr txBox="1"/>
          <p:nvPr/>
        </p:nvSpPr>
        <p:spPr>
          <a:xfrm>
            <a:off x="4200929" y="4622851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162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D491397-278D-5862-FADB-D8DA4F75AE9E}"/>
              </a:ext>
            </a:extLst>
          </p:cNvPr>
          <p:cNvSpPr txBox="1"/>
          <p:nvPr/>
        </p:nvSpPr>
        <p:spPr>
          <a:xfrm>
            <a:off x="4491255" y="5667672"/>
            <a:ext cx="26516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162 – 158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206C043-2B91-A43E-F37B-D3FFCC04210C}"/>
              </a:ext>
            </a:extLst>
          </p:cNvPr>
          <p:cNvSpPr/>
          <p:nvPr/>
        </p:nvSpPr>
        <p:spPr>
          <a:xfrm>
            <a:off x="3443067" y="3435921"/>
            <a:ext cx="1092838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518E27C-EE64-02F0-3D80-BD6DDACE7D24}"/>
              </a:ext>
            </a:extLst>
          </p:cNvPr>
          <p:cNvSpPr txBox="1"/>
          <p:nvPr/>
        </p:nvSpPr>
        <p:spPr>
          <a:xfrm>
            <a:off x="3443067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FAF611D-07B3-7D7B-1D7D-58E069435145}"/>
              </a:ext>
            </a:extLst>
          </p:cNvPr>
          <p:cNvSpPr txBox="1"/>
          <p:nvPr/>
        </p:nvSpPr>
        <p:spPr>
          <a:xfrm>
            <a:off x="2753633" y="4644466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5BC6F98-B8E8-9C50-B741-28516702A7FC}"/>
              </a:ext>
            </a:extLst>
          </p:cNvPr>
          <p:cNvSpPr txBox="1"/>
          <p:nvPr/>
        </p:nvSpPr>
        <p:spPr>
          <a:xfrm>
            <a:off x="7142943" y="5652272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C02FD439-765B-D769-2922-ACE0DC6958B1}"/>
              </a:ext>
            </a:extLst>
          </p:cNvPr>
          <p:cNvSpPr/>
          <p:nvPr/>
        </p:nvSpPr>
        <p:spPr>
          <a:xfrm>
            <a:off x="2332517" y="3402923"/>
            <a:ext cx="95921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E37D267-4011-DBE8-8138-063B9678F074}"/>
              </a:ext>
            </a:extLst>
          </p:cNvPr>
          <p:cNvSpPr txBox="1"/>
          <p:nvPr/>
        </p:nvSpPr>
        <p:spPr>
          <a:xfrm>
            <a:off x="2308458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380E182-324C-EFD3-ABBF-82726EA9CE03}"/>
              </a:ext>
            </a:extLst>
          </p:cNvPr>
          <p:cNvSpPr txBox="1"/>
          <p:nvPr/>
        </p:nvSpPr>
        <p:spPr>
          <a:xfrm>
            <a:off x="1844944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158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DE8B6FE-64AD-CA97-4593-ABC04C5D944B}"/>
              </a:ext>
            </a:extLst>
          </p:cNvPr>
          <p:cNvSpPr/>
          <p:nvPr/>
        </p:nvSpPr>
        <p:spPr>
          <a:xfrm>
            <a:off x="2440808" y="2803358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A55A398-D344-6B74-F119-1BC859C17F7A}"/>
              </a:ext>
            </a:extLst>
          </p:cNvPr>
          <p:cNvSpPr/>
          <p:nvPr/>
        </p:nvSpPr>
        <p:spPr>
          <a:xfrm>
            <a:off x="3548199" y="2811510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201D5E-50B5-B487-44FC-9D06E6139300}"/>
              </a:ext>
            </a:extLst>
          </p:cNvPr>
          <p:cNvSpPr/>
          <p:nvPr/>
        </p:nvSpPr>
        <p:spPr>
          <a:xfrm>
            <a:off x="2996037" y="1777431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2ACFF0E-1274-4F60-2258-DDA149357A8A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2736515" y="2368844"/>
            <a:ext cx="555229" cy="434514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7205D36-8227-59F8-B250-E42EF2565F98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3291744" y="2368844"/>
            <a:ext cx="552162" cy="442666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892885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37" grpId="0"/>
      <p:bldP spid="4" grpId="0" animBg="1"/>
      <p:bldP spid="6" grpId="0"/>
      <p:bldP spid="7" grpId="0"/>
      <p:bldP spid="9" grpId="0"/>
      <p:bldP spid="2" grpId="0" animBg="1"/>
      <p:bldP spid="10" grpId="0"/>
      <p:bldP spid="11" grpId="0"/>
      <p:bldP spid="12" grpId="0" animBg="1"/>
      <p:bldP spid="14" grpId="0" animBg="1"/>
      <p:bldP spid="15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BD1142-5645-DCCE-C30B-F5CF1568AC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F3B139D-2196-76CA-151E-64608D7BDAF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D25BCE8-1190-BE81-5B8B-8037D89F963B}"/>
              </a:ext>
            </a:extLst>
          </p:cNvPr>
          <p:cNvSpPr txBox="1"/>
          <p:nvPr/>
        </p:nvSpPr>
        <p:spPr>
          <a:xfrm>
            <a:off x="7235732" y="1383582"/>
            <a:ext cx="3912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Subtraction – finding the difference.</a:t>
            </a:r>
          </a:p>
          <a:p>
            <a:pPr algn="r"/>
            <a:r>
              <a:rPr lang="en-GB" b="1" i="1" dirty="0"/>
              <a:t>Counting on to find the difference.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C3D475F2-28C2-EFE8-D44A-95C9D2F96594}"/>
              </a:ext>
            </a:extLst>
          </p:cNvPr>
          <p:cNvCxnSpPr>
            <a:cxnSpLocks/>
          </p:cNvCxnSpPr>
          <p:nvPr/>
        </p:nvCxnSpPr>
        <p:spPr>
          <a:xfrm>
            <a:off x="543630" y="441248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A66F7A3-15F5-CD3F-38FA-1EDE2AB9311E}"/>
              </a:ext>
            </a:extLst>
          </p:cNvPr>
          <p:cNvCxnSpPr>
            <a:cxnSpLocks/>
          </p:cNvCxnSpPr>
          <p:nvPr/>
        </p:nvCxnSpPr>
        <p:spPr>
          <a:xfrm>
            <a:off x="11525502" y="414397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EF588A44-3DEE-9ED4-ED79-9A1BAA49C0FD}"/>
              </a:ext>
            </a:extLst>
          </p:cNvPr>
          <p:cNvCxnSpPr>
            <a:cxnSpLocks/>
          </p:cNvCxnSpPr>
          <p:nvPr/>
        </p:nvCxnSpPr>
        <p:spPr>
          <a:xfrm>
            <a:off x="548527" y="413308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6EAFF0DE-2485-147F-EEB3-FE9A0639C89D}"/>
              </a:ext>
            </a:extLst>
          </p:cNvPr>
          <p:cNvSpPr txBox="1"/>
          <p:nvPr/>
        </p:nvSpPr>
        <p:spPr>
          <a:xfrm>
            <a:off x="7601723" y="4659476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5627605-C1C2-D656-ACC6-B09B1F73A1AB}"/>
              </a:ext>
            </a:extLst>
          </p:cNvPr>
          <p:cNvSpPr txBox="1"/>
          <p:nvPr/>
        </p:nvSpPr>
        <p:spPr>
          <a:xfrm>
            <a:off x="4491255" y="5667672"/>
            <a:ext cx="26516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162 – 148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F4B9A83-BA53-7D46-5E4E-BF84FD3C6F97}"/>
              </a:ext>
            </a:extLst>
          </p:cNvPr>
          <p:cNvSpPr/>
          <p:nvPr/>
        </p:nvSpPr>
        <p:spPr>
          <a:xfrm>
            <a:off x="3443066" y="3435921"/>
            <a:ext cx="453386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C3F022-587E-6807-537A-CCC0B9B7852A}"/>
              </a:ext>
            </a:extLst>
          </p:cNvPr>
          <p:cNvSpPr txBox="1"/>
          <p:nvPr/>
        </p:nvSpPr>
        <p:spPr>
          <a:xfrm>
            <a:off x="8094438" y="2881064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8EE2D0E-03F4-0B3E-1502-0BC2C7DDD4DE}"/>
              </a:ext>
            </a:extLst>
          </p:cNvPr>
          <p:cNvSpPr txBox="1"/>
          <p:nvPr/>
        </p:nvSpPr>
        <p:spPr>
          <a:xfrm>
            <a:off x="2753633" y="4644466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6F1D581-8BED-940B-A046-B0217F1932E7}"/>
              </a:ext>
            </a:extLst>
          </p:cNvPr>
          <p:cNvSpPr txBox="1"/>
          <p:nvPr/>
        </p:nvSpPr>
        <p:spPr>
          <a:xfrm>
            <a:off x="7142943" y="5652272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14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50351965-9DF9-DFE0-B2E7-3FEDA87CACAA}"/>
              </a:ext>
            </a:extLst>
          </p:cNvPr>
          <p:cNvSpPr/>
          <p:nvPr/>
        </p:nvSpPr>
        <p:spPr>
          <a:xfrm>
            <a:off x="2332517" y="3402923"/>
            <a:ext cx="95921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6606CFA-AB02-B5B1-A458-7389985EA445}"/>
              </a:ext>
            </a:extLst>
          </p:cNvPr>
          <p:cNvSpPr txBox="1"/>
          <p:nvPr/>
        </p:nvSpPr>
        <p:spPr>
          <a:xfrm>
            <a:off x="2308458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60CF341-DD6C-E78D-39B8-6E0E6A4FA942}"/>
              </a:ext>
            </a:extLst>
          </p:cNvPr>
          <p:cNvSpPr txBox="1"/>
          <p:nvPr/>
        </p:nvSpPr>
        <p:spPr>
          <a:xfrm>
            <a:off x="1844944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148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74BFBF1-B380-B488-EE09-8524A66CE55A}"/>
              </a:ext>
            </a:extLst>
          </p:cNvPr>
          <p:cNvSpPr/>
          <p:nvPr/>
        </p:nvSpPr>
        <p:spPr>
          <a:xfrm>
            <a:off x="2440808" y="2803358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F4FD795-3DC9-A757-0739-57AB25C7DFD3}"/>
              </a:ext>
            </a:extLst>
          </p:cNvPr>
          <p:cNvSpPr/>
          <p:nvPr/>
        </p:nvSpPr>
        <p:spPr>
          <a:xfrm>
            <a:off x="8199570" y="2794169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74835B1-83F0-A11D-E1A8-F224004591CD}"/>
              </a:ext>
            </a:extLst>
          </p:cNvPr>
          <p:cNvSpPr/>
          <p:nvPr/>
        </p:nvSpPr>
        <p:spPr>
          <a:xfrm>
            <a:off x="5414293" y="1734206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14</a:t>
            </a:r>
            <a:endParaRPr lang="en-GB" dirty="0">
              <a:solidFill>
                <a:schemeClr val="tx1"/>
              </a:solidFill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7B27307-9534-BB45-83AA-D5C99D55B9EE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2736515" y="2325619"/>
            <a:ext cx="2973485" cy="477739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0BB1454-D338-5700-DD3A-215CAF026BA6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710000" y="2325619"/>
            <a:ext cx="2785277" cy="46855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C5702534-6E97-274C-1990-3691AD6E2D49}"/>
              </a:ext>
            </a:extLst>
          </p:cNvPr>
          <p:cNvSpPr txBox="1"/>
          <p:nvPr/>
        </p:nvSpPr>
        <p:spPr>
          <a:xfrm>
            <a:off x="8497790" y="467291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162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C2F1CF6-EFB4-356C-F19E-4E0663479926}"/>
              </a:ext>
            </a:extLst>
          </p:cNvPr>
          <p:cNvSpPr/>
          <p:nvPr/>
        </p:nvSpPr>
        <p:spPr>
          <a:xfrm>
            <a:off x="8076674" y="3431372"/>
            <a:ext cx="95921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2EA5824-A341-AA34-06E1-A3F5075A421F}"/>
              </a:ext>
            </a:extLst>
          </p:cNvPr>
          <p:cNvSpPr txBox="1"/>
          <p:nvPr/>
        </p:nvSpPr>
        <p:spPr>
          <a:xfrm>
            <a:off x="5266046" y="2897688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+10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573FD61-66BF-68DD-EE2E-39A938B56F16}"/>
              </a:ext>
            </a:extLst>
          </p:cNvPr>
          <p:cNvSpPr/>
          <p:nvPr/>
        </p:nvSpPr>
        <p:spPr>
          <a:xfrm>
            <a:off x="5421818" y="2787837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chemeClr val="tx1"/>
              </a:solidFill>
            </a:endParaRP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12E12304-A3E9-F036-CD6A-7F7A1C9F95C6}"/>
              </a:ext>
            </a:extLst>
          </p:cNvPr>
          <p:cNvCxnSpPr>
            <a:stCxn id="15" idx="4"/>
            <a:endCxn id="22" idx="0"/>
          </p:cNvCxnSpPr>
          <p:nvPr/>
        </p:nvCxnSpPr>
        <p:spPr>
          <a:xfrm>
            <a:off x="5710000" y="2325619"/>
            <a:ext cx="7525" cy="462218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2836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5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37" grpId="0"/>
      <p:bldP spid="4" grpId="0" animBg="1"/>
      <p:bldP spid="6" grpId="0"/>
      <p:bldP spid="7" grpId="0"/>
      <p:bldP spid="9" grpId="0"/>
      <p:bldP spid="2" grpId="0" animBg="1"/>
      <p:bldP spid="10" grpId="0"/>
      <p:bldP spid="12" grpId="0" animBg="1"/>
      <p:bldP spid="14" grpId="0" animBg="1"/>
      <p:bldP spid="15" grpId="0" animBg="1"/>
      <p:bldP spid="5" grpId="0"/>
      <p:bldP spid="8" grpId="0" animBg="1"/>
      <p:bldP spid="21" grpId="0"/>
      <p:bldP spid="22" grpId="0" animBg="1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77A14C-A345-2F10-6BC4-D21D233C8C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88BCBC3-0970-AA82-4787-5180684D11AA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6C91E59-C53D-6B5B-35BD-1253FD1CF342}"/>
              </a:ext>
            </a:extLst>
          </p:cNvPr>
          <p:cNvSpPr txBox="1"/>
          <p:nvPr/>
        </p:nvSpPr>
        <p:spPr>
          <a:xfrm>
            <a:off x="7235732" y="1383582"/>
            <a:ext cx="3912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Subtraction – finding the difference.</a:t>
            </a:r>
          </a:p>
          <a:p>
            <a:pPr algn="r"/>
            <a:r>
              <a:rPr lang="en-GB" b="1" i="1" dirty="0"/>
              <a:t>Counting on to find the difference.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BD8BC34-6858-B634-0E29-02F9A2ACDD5D}"/>
              </a:ext>
            </a:extLst>
          </p:cNvPr>
          <p:cNvCxnSpPr>
            <a:cxnSpLocks/>
          </p:cNvCxnSpPr>
          <p:nvPr/>
        </p:nvCxnSpPr>
        <p:spPr>
          <a:xfrm>
            <a:off x="543630" y="441248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12CAB12-4C99-5EB8-4A55-E4AFF9A3326D}"/>
              </a:ext>
            </a:extLst>
          </p:cNvPr>
          <p:cNvCxnSpPr>
            <a:cxnSpLocks/>
          </p:cNvCxnSpPr>
          <p:nvPr/>
        </p:nvCxnSpPr>
        <p:spPr>
          <a:xfrm>
            <a:off x="11525502" y="414397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FC621028-EEB7-5936-2398-02C9B4710951}"/>
              </a:ext>
            </a:extLst>
          </p:cNvPr>
          <p:cNvCxnSpPr>
            <a:cxnSpLocks/>
          </p:cNvCxnSpPr>
          <p:nvPr/>
        </p:nvCxnSpPr>
        <p:spPr>
          <a:xfrm>
            <a:off x="548527" y="413308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E5F7BDE4-A399-1666-583C-9A6C486AE305}"/>
              </a:ext>
            </a:extLst>
          </p:cNvPr>
          <p:cNvSpPr txBox="1"/>
          <p:nvPr/>
        </p:nvSpPr>
        <p:spPr>
          <a:xfrm>
            <a:off x="7601723" y="4659476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A1789843-1C56-DD64-6F75-F4C7B3717DC0}"/>
              </a:ext>
            </a:extLst>
          </p:cNvPr>
          <p:cNvSpPr txBox="1"/>
          <p:nvPr/>
        </p:nvSpPr>
        <p:spPr>
          <a:xfrm>
            <a:off x="4491255" y="5667672"/>
            <a:ext cx="26516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162 – 138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F12FCFB6-1512-8BE7-605C-39675F88044E}"/>
              </a:ext>
            </a:extLst>
          </p:cNvPr>
          <p:cNvSpPr/>
          <p:nvPr/>
        </p:nvSpPr>
        <p:spPr>
          <a:xfrm>
            <a:off x="3443066" y="3435921"/>
            <a:ext cx="453386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1BC7440-F77C-82D8-02A5-5C537B222D1B}"/>
              </a:ext>
            </a:extLst>
          </p:cNvPr>
          <p:cNvSpPr txBox="1"/>
          <p:nvPr/>
        </p:nvSpPr>
        <p:spPr>
          <a:xfrm>
            <a:off x="8094438" y="2881064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4ACE411-A053-51C9-4BAC-E9DC7167BB7C}"/>
              </a:ext>
            </a:extLst>
          </p:cNvPr>
          <p:cNvSpPr txBox="1"/>
          <p:nvPr/>
        </p:nvSpPr>
        <p:spPr>
          <a:xfrm>
            <a:off x="2753633" y="4644466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E62F606-EF7D-0BF2-9B63-B98C68AC95AE}"/>
              </a:ext>
            </a:extLst>
          </p:cNvPr>
          <p:cNvSpPr txBox="1"/>
          <p:nvPr/>
        </p:nvSpPr>
        <p:spPr>
          <a:xfrm>
            <a:off x="7142943" y="5652272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24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85FB2EEE-C345-7302-9567-93B0FB261D25}"/>
              </a:ext>
            </a:extLst>
          </p:cNvPr>
          <p:cNvSpPr/>
          <p:nvPr/>
        </p:nvSpPr>
        <p:spPr>
          <a:xfrm>
            <a:off x="2332517" y="3402923"/>
            <a:ext cx="95921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36FBB26-E69D-2B6F-3155-F02CF9FAD933}"/>
              </a:ext>
            </a:extLst>
          </p:cNvPr>
          <p:cNvSpPr txBox="1"/>
          <p:nvPr/>
        </p:nvSpPr>
        <p:spPr>
          <a:xfrm>
            <a:off x="2308458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3EC333B-33C0-BE6F-6747-137CCD6E7CD5}"/>
              </a:ext>
            </a:extLst>
          </p:cNvPr>
          <p:cNvSpPr txBox="1"/>
          <p:nvPr/>
        </p:nvSpPr>
        <p:spPr>
          <a:xfrm>
            <a:off x="1844944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138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E68BE263-85CE-6A05-15E3-627C0573924F}"/>
              </a:ext>
            </a:extLst>
          </p:cNvPr>
          <p:cNvSpPr/>
          <p:nvPr/>
        </p:nvSpPr>
        <p:spPr>
          <a:xfrm>
            <a:off x="2440808" y="2803358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2CD73E6-2A41-652A-B97E-B707332C59EA}"/>
              </a:ext>
            </a:extLst>
          </p:cNvPr>
          <p:cNvSpPr/>
          <p:nvPr/>
        </p:nvSpPr>
        <p:spPr>
          <a:xfrm>
            <a:off x="8199570" y="2794169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B67C48A-3EFC-8E0E-770B-3DFF57B5AFFD}"/>
              </a:ext>
            </a:extLst>
          </p:cNvPr>
          <p:cNvSpPr/>
          <p:nvPr/>
        </p:nvSpPr>
        <p:spPr>
          <a:xfrm>
            <a:off x="5414293" y="1734206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2BD2603-420D-E9C8-FC2D-BABE508397F7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2736515" y="2325619"/>
            <a:ext cx="2973485" cy="477739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8B84B4D-AADD-F088-5360-2E98F2272E01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710000" y="2325619"/>
            <a:ext cx="2785277" cy="46855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AD49CC76-5517-6A55-650D-0EBCAC1BA5C2}"/>
              </a:ext>
            </a:extLst>
          </p:cNvPr>
          <p:cNvSpPr txBox="1"/>
          <p:nvPr/>
        </p:nvSpPr>
        <p:spPr>
          <a:xfrm>
            <a:off x="8497790" y="467291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162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0138973-3741-7595-641D-CD291B980F61}"/>
              </a:ext>
            </a:extLst>
          </p:cNvPr>
          <p:cNvSpPr/>
          <p:nvPr/>
        </p:nvSpPr>
        <p:spPr>
          <a:xfrm>
            <a:off x="8076674" y="3431372"/>
            <a:ext cx="95921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6E09DFF-B0EA-6612-E5BD-5C05D67BA9C9}"/>
              </a:ext>
            </a:extLst>
          </p:cNvPr>
          <p:cNvSpPr txBox="1"/>
          <p:nvPr/>
        </p:nvSpPr>
        <p:spPr>
          <a:xfrm>
            <a:off x="5278078" y="289768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+20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A7F3A6D-07A9-1A64-8D2C-EFCD4EA26D23}"/>
              </a:ext>
            </a:extLst>
          </p:cNvPr>
          <p:cNvSpPr/>
          <p:nvPr/>
        </p:nvSpPr>
        <p:spPr>
          <a:xfrm>
            <a:off x="5421818" y="2787837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chemeClr val="tx1"/>
              </a:solidFill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10BD0212-273D-6295-4F72-BB03DB7ADB8C}"/>
              </a:ext>
            </a:extLst>
          </p:cNvPr>
          <p:cNvCxnSpPr>
            <a:cxnSpLocks/>
          </p:cNvCxnSpPr>
          <p:nvPr/>
        </p:nvCxnSpPr>
        <p:spPr>
          <a:xfrm>
            <a:off x="5710000" y="2313587"/>
            <a:ext cx="7525" cy="462218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3274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5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37" grpId="0"/>
      <p:bldP spid="4" grpId="0" animBg="1"/>
      <p:bldP spid="6" grpId="0"/>
      <p:bldP spid="7" grpId="0"/>
      <p:bldP spid="9" grpId="0"/>
      <p:bldP spid="2" grpId="0" animBg="1"/>
      <p:bldP spid="10" grpId="0"/>
      <p:bldP spid="12" grpId="0" animBg="1"/>
      <p:bldP spid="14" grpId="0" animBg="1"/>
      <p:bldP spid="15" grpId="0" animBg="1"/>
      <p:bldP spid="5" grpId="0"/>
      <p:bldP spid="8" grpId="0" animBg="1"/>
      <p:bldP spid="21" grpId="0"/>
      <p:bldP spid="1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E0C13681-5FCB-B16D-75D7-4A1828C28B0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1849174"/>
              </p:ext>
            </p:extLst>
          </p:nvPr>
        </p:nvGraphicFramePr>
        <p:xfrm>
          <a:off x="0" y="-21772"/>
          <a:ext cx="12192000" cy="352697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F4DF5751-1C10-8E8F-FF4F-DF02DC67C94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31916063"/>
              </p:ext>
            </p:extLst>
          </p:nvPr>
        </p:nvGraphicFramePr>
        <p:xfrm>
          <a:off x="0" y="2775857"/>
          <a:ext cx="12192000" cy="421277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  <p:extLst>
      <p:ext uri="{BB962C8B-B14F-4D97-AF65-F5344CB8AC3E}">
        <p14:creationId xmlns:p14="http://schemas.microsoft.com/office/powerpoint/2010/main" val="29765123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C4C749-79B8-FC43-17AF-6584697465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C00F964-7CCE-0496-D68D-A9D3E872DB86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7798A9E-8A6E-A506-A590-9F1803FD42F1}"/>
              </a:ext>
            </a:extLst>
          </p:cNvPr>
          <p:cNvSpPr txBox="1"/>
          <p:nvPr/>
        </p:nvSpPr>
        <p:spPr>
          <a:xfrm>
            <a:off x="9301875" y="1383582"/>
            <a:ext cx="18467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number?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DDEE287-FECD-8C9E-10AA-ABA1CE3B86F4}"/>
              </a:ext>
            </a:extLst>
          </p:cNvPr>
          <p:cNvGraphicFramePr/>
          <p:nvPr/>
        </p:nvGraphicFramePr>
        <p:xfrm>
          <a:off x="294640" y="1426166"/>
          <a:ext cx="11897360" cy="4947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1B877D1F-45A9-9D69-7780-5FCA1E1B352C}"/>
              </a:ext>
            </a:extLst>
          </p:cNvPr>
          <p:cNvGrpSpPr/>
          <p:nvPr/>
        </p:nvGrpSpPr>
        <p:grpSpPr>
          <a:xfrm rot="16200000">
            <a:off x="5592445" y="1534653"/>
            <a:ext cx="873760" cy="4730952"/>
            <a:chOff x="5847076" y="1063524"/>
            <a:chExt cx="873760" cy="473095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14A41A0-B44B-5529-7296-5A39576A3F6E}"/>
                </a:ext>
              </a:extLst>
            </p:cNvPr>
            <p:cNvGrpSpPr/>
            <p:nvPr/>
          </p:nvGrpSpPr>
          <p:grpSpPr>
            <a:xfrm>
              <a:off x="5953757" y="1063524"/>
              <a:ext cx="660401" cy="4730952"/>
              <a:chOff x="5943599" y="1219200"/>
              <a:chExt cx="680721" cy="5117032"/>
            </a:xfrm>
          </p:grpSpPr>
          <p:sp>
            <p:nvSpPr>
              <p:cNvPr id="6" name="Isosceles Triangle 5">
                <a:extLst>
                  <a:ext uri="{FF2B5EF4-FFF2-40B4-BE49-F238E27FC236}">
                    <a16:creationId xmlns:a16="http://schemas.microsoft.com/office/drawing/2014/main" id="{47DC462B-3452-38B0-F9A0-7DAECFD7F8E5}"/>
                  </a:ext>
                </a:extLst>
              </p:cNvPr>
              <p:cNvSpPr/>
              <p:nvPr/>
            </p:nvSpPr>
            <p:spPr>
              <a:xfrm>
                <a:off x="5943600" y="1219200"/>
                <a:ext cx="680720" cy="2558516"/>
              </a:xfrm>
              <a:prstGeom prst="triangle">
                <a:avLst/>
              </a:prstGeom>
              <a:solidFill>
                <a:schemeClr val="accent1">
                  <a:lumMod val="5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" name="Isosceles Triangle 8">
                <a:extLst>
                  <a:ext uri="{FF2B5EF4-FFF2-40B4-BE49-F238E27FC236}">
                    <a16:creationId xmlns:a16="http://schemas.microsoft.com/office/drawing/2014/main" id="{C27F4191-5990-5947-8402-25923166DA11}"/>
                  </a:ext>
                </a:extLst>
              </p:cNvPr>
              <p:cNvSpPr/>
              <p:nvPr/>
            </p:nvSpPr>
            <p:spPr>
              <a:xfrm rot="10800000">
                <a:off x="5943599" y="3777716"/>
                <a:ext cx="680720" cy="2558516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F0DB435E-7848-892B-33D2-065F0E2C70BE}"/>
                </a:ext>
              </a:extLst>
            </p:cNvPr>
            <p:cNvSpPr/>
            <p:nvPr/>
          </p:nvSpPr>
          <p:spPr>
            <a:xfrm>
              <a:off x="5847076" y="2927884"/>
              <a:ext cx="873760" cy="873760"/>
            </a:xfrm>
            <a:prstGeom prst="ellipse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CECCC370-4222-A744-6829-B1401B356B5D}"/>
              </a:ext>
            </a:extLst>
          </p:cNvPr>
          <p:cNvSpPr txBox="1"/>
          <p:nvPr/>
        </p:nvSpPr>
        <p:spPr>
          <a:xfrm>
            <a:off x="8394801" y="3629120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i="1" dirty="0"/>
              <a:t>100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1986525-393B-CCFE-6235-3C0F54D51F5F}"/>
              </a:ext>
            </a:extLst>
          </p:cNvPr>
          <p:cNvSpPr txBox="1"/>
          <p:nvPr/>
        </p:nvSpPr>
        <p:spPr>
          <a:xfrm>
            <a:off x="2930956" y="352244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i="1" dirty="0"/>
              <a:t>0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039606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">
                                      <p:cBhvr>
                                        <p:cTn id="1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">
                                      <p:cBhvr>
                                        <p:cTn id="1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">
                                      <p:cBhvr>
                                        <p:cTn id="1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">
                                      <p:cBhvr>
                                        <p:cTn id="2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FB2AB7-EC79-2F5F-BF70-F29909117F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81516B0-A714-C064-92E9-02B23ECA1BA4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D42A29A-80F6-F992-4CF9-6A3C3965B64E}"/>
              </a:ext>
            </a:extLst>
          </p:cNvPr>
          <p:cNvSpPr txBox="1"/>
          <p:nvPr/>
        </p:nvSpPr>
        <p:spPr>
          <a:xfrm>
            <a:off x="7235732" y="1383582"/>
            <a:ext cx="3912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Subtraction – finding the difference.</a:t>
            </a:r>
          </a:p>
          <a:p>
            <a:pPr algn="r"/>
            <a:r>
              <a:rPr lang="en-GB" b="1" i="1" dirty="0"/>
              <a:t>Counting on to find the difference.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658C209-11DE-5A83-A233-28780278459F}"/>
              </a:ext>
            </a:extLst>
          </p:cNvPr>
          <p:cNvCxnSpPr>
            <a:cxnSpLocks/>
          </p:cNvCxnSpPr>
          <p:nvPr/>
        </p:nvCxnSpPr>
        <p:spPr>
          <a:xfrm>
            <a:off x="543630" y="441248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23160A1-5C1D-AAA7-0E80-8EE5CF2C1EC4}"/>
              </a:ext>
            </a:extLst>
          </p:cNvPr>
          <p:cNvCxnSpPr>
            <a:cxnSpLocks/>
          </p:cNvCxnSpPr>
          <p:nvPr/>
        </p:nvCxnSpPr>
        <p:spPr>
          <a:xfrm>
            <a:off x="11525502" y="414397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F705E7D4-C68A-02D5-8803-A706455742F6}"/>
              </a:ext>
            </a:extLst>
          </p:cNvPr>
          <p:cNvCxnSpPr>
            <a:cxnSpLocks/>
          </p:cNvCxnSpPr>
          <p:nvPr/>
        </p:nvCxnSpPr>
        <p:spPr>
          <a:xfrm>
            <a:off x="548527" y="413308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BE5D2762-BAA4-5BEF-0735-8F93FE2A7DE9}"/>
              </a:ext>
            </a:extLst>
          </p:cNvPr>
          <p:cNvSpPr txBox="1"/>
          <p:nvPr/>
        </p:nvSpPr>
        <p:spPr>
          <a:xfrm>
            <a:off x="7601723" y="4659476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D6E56D2B-3D6E-B473-4B24-9674567134A5}"/>
              </a:ext>
            </a:extLst>
          </p:cNvPr>
          <p:cNvSpPr txBox="1"/>
          <p:nvPr/>
        </p:nvSpPr>
        <p:spPr>
          <a:xfrm>
            <a:off x="4491255" y="5667672"/>
            <a:ext cx="26516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162 – 137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A087DA58-222F-FB6D-4971-015603F29521}"/>
              </a:ext>
            </a:extLst>
          </p:cNvPr>
          <p:cNvSpPr/>
          <p:nvPr/>
        </p:nvSpPr>
        <p:spPr>
          <a:xfrm>
            <a:off x="3443066" y="3435921"/>
            <a:ext cx="453386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B46F60C-FACE-4A86-1672-761F80F24DC0}"/>
              </a:ext>
            </a:extLst>
          </p:cNvPr>
          <p:cNvSpPr txBox="1"/>
          <p:nvPr/>
        </p:nvSpPr>
        <p:spPr>
          <a:xfrm>
            <a:off x="8094438" y="2881064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6CFA4F3-42CE-59BA-29B4-FF32068CE680}"/>
              </a:ext>
            </a:extLst>
          </p:cNvPr>
          <p:cNvSpPr txBox="1"/>
          <p:nvPr/>
        </p:nvSpPr>
        <p:spPr>
          <a:xfrm>
            <a:off x="2753633" y="4644466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9AAA4C7-1BFD-9F43-3D35-CD2B4C000F13}"/>
              </a:ext>
            </a:extLst>
          </p:cNvPr>
          <p:cNvSpPr txBox="1"/>
          <p:nvPr/>
        </p:nvSpPr>
        <p:spPr>
          <a:xfrm>
            <a:off x="7142943" y="5652272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25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047737E-5BC2-5659-7E2D-5454A4A843F6}"/>
              </a:ext>
            </a:extLst>
          </p:cNvPr>
          <p:cNvSpPr/>
          <p:nvPr/>
        </p:nvSpPr>
        <p:spPr>
          <a:xfrm>
            <a:off x="2332517" y="3402923"/>
            <a:ext cx="95921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8BC881D-ACB5-FA66-26B3-AB95EE6150A8}"/>
              </a:ext>
            </a:extLst>
          </p:cNvPr>
          <p:cNvSpPr txBox="1"/>
          <p:nvPr/>
        </p:nvSpPr>
        <p:spPr>
          <a:xfrm>
            <a:off x="2308458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5415B94-FC6D-6258-AE1E-91E14F83AFFF}"/>
              </a:ext>
            </a:extLst>
          </p:cNvPr>
          <p:cNvSpPr txBox="1"/>
          <p:nvPr/>
        </p:nvSpPr>
        <p:spPr>
          <a:xfrm>
            <a:off x="1844944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137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A738ADB-0990-61B4-84D6-3F94993B209A}"/>
              </a:ext>
            </a:extLst>
          </p:cNvPr>
          <p:cNvSpPr/>
          <p:nvPr/>
        </p:nvSpPr>
        <p:spPr>
          <a:xfrm>
            <a:off x="2440808" y="2803358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44EB5A4-50AA-46A0-84B1-8CD9E330A8F8}"/>
              </a:ext>
            </a:extLst>
          </p:cNvPr>
          <p:cNvSpPr/>
          <p:nvPr/>
        </p:nvSpPr>
        <p:spPr>
          <a:xfrm>
            <a:off x="8199570" y="2794169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D8695DC-1973-A457-706D-A0E6DE15C307}"/>
              </a:ext>
            </a:extLst>
          </p:cNvPr>
          <p:cNvSpPr/>
          <p:nvPr/>
        </p:nvSpPr>
        <p:spPr>
          <a:xfrm>
            <a:off x="5414293" y="1734206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61D32D88-EA0C-0CCF-BFB7-BE8BF98C7C52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2736515" y="2325619"/>
            <a:ext cx="2973485" cy="477739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39E59ED-F05A-DE70-3FFE-BBFF159D555B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710000" y="2325619"/>
            <a:ext cx="2785277" cy="46855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7C94FF6B-909F-B3DB-8D7C-F81737AE9C0E}"/>
              </a:ext>
            </a:extLst>
          </p:cNvPr>
          <p:cNvSpPr txBox="1"/>
          <p:nvPr/>
        </p:nvSpPr>
        <p:spPr>
          <a:xfrm>
            <a:off x="8497790" y="467291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162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4020DB1-5E82-5419-9586-DBFED13C292B}"/>
              </a:ext>
            </a:extLst>
          </p:cNvPr>
          <p:cNvSpPr/>
          <p:nvPr/>
        </p:nvSpPr>
        <p:spPr>
          <a:xfrm>
            <a:off x="8076674" y="3431372"/>
            <a:ext cx="95921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EE3E3A2-3CFE-3CE3-146D-FB4559BB283F}"/>
              </a:ext>
            </a:extLst>
          </p:cNvPr>
          <p:cNvSpPr txBox="1"/>
          <p:nvPr/>
        </p:nvSpPr>
        <p:spPr>
          <a:xfrm>
            <a:off x="5278078" y="289768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+20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5ADDC02-6379-3575-F5BC-43B76B328E5F}"/>
              </a:ext>
            </a:extLst>
          </p:cNvPr>
          <p:cNvSpPr/>
          <p:nvPr/>
        </p:nvSpPr>
        <p:spPr>
          <a:xfrm>
            <a:off x="5421818" y="2787837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chemeClr val="tx1"/>
              </a:solidFill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6F290CDD-132F-23DA-4B06-C8F89D26097E}"/>
              </a:ext>
            </a:extLst>
          </p:cNvPr>
          <p:cNvCxnSpPr>
            <a:cxnSpLocks/>
          </p:cNvCxnSpPr>
          <p:nvPr/>
        </p:nvCxnSpPr>
        <p:spPr>
          <a:xfrm>
            <a:off x="5710000" y="2313587"/>
            <a:ext cx="7525" cy="462218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307548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5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37" grpId="0"/>
      <p:bldP spid="4" grpId="0" animBg="1"/>
      <p:bldP spid="6" grpId="0"/>
      <p:bldP spid="7" grpId="0"/>
      <p:bldP spid="9" grpId="0"/>
      <p:bldP spid="2" grpId="0" animBg="1"/>
      <p:bldP spid="10" grpId="0"/>
      <p:bldP spid="12" grpId="0" animBg="1"/>
      <p:bldP spid="14" grpId="0" animBg="1"/>
      <p:bldP spid="15" grpId="0" animBg="1"/>
      <p:bldP spid="5" grpId="0"/>
      <p:bldP spid="8" grpId="0" animBg="1"/>
      <p:bldP spid="21" grpId="0"/>
      <p:bldP spid="18" grpId="0" animBg="1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FA0167-2E3D-A6C8-5B37-C3F64B2C9C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B46D829-6DD4-6D37-4ED3-D11E68D564B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F7E5F81-AAA3-F92F-C6F7-08B308E3F843}"/>
              </a:ext>
            </a:extLst>
          </p:cNvPr>
          <p:cNvSpPr txBox="1"/>
          <p:nvPr/>
        </p:nvSpPr>
        <p:spPr>
          <a:xfrm>
            <a:off x="7235732" y="1383582"/>
            <a:ext cx="39128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Subtraction – finding the difference.</a:t>
            </a:r>
          </a:p>
          <a:p>
            <a:pPr algn="r"/>
            <a:r>
              <a:rPr lang="en-GB" b="1" i="1" dirty="0"/>
              <a:t>Counting on to find the difference.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BE794589-B539-342E-F63B-36B2EC3377A8}"/>
              </a:ext>
            </a:extLst>
          </p:cNvPr>
          <p:cNvCxnSpPr>
            <a:cxnSpLocks/>
          </p:cNvCxnSpPr>
          <p:nvPr/>
        </p:nvCxnSpPr>
        <p:spPr>
          <a:xfrm>
            <a:off x="543630" y="441248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9892ECE-08AF-9EBE-CA48-E4C22C1CC263}"/>
              </a:ext>
            </a:extLst>
          </p:cNvPr>
          <p:cNvCxnSpPr>
            <a:cxnSpLocks/>
          </p:cNvCxnSpPr>
          <p:nvPr/>
        </p:nvCxnSpPr>
        <p:spPr>
          <a:xfrm>
            <a:off x="11525502" y="414397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369BC8A-61AF-5BB9-B8B5-572C1341BF75}"/>
              </a:ext>
            </a:extLst>
          </p:cNvPr>
          <p:cNvCxnSpPr>
            <a:cxnSpLocks/>
          </p:cNvCxnSpPr>
          <p:nvPr/>
        </p:nvCxnSpPr>
        <p:spPr>
          <a:xfrm>
            <a:off x="548527" y="413308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F1E77574-BDC3-92E0-8F2F-8BA0D2728D84}"/>
              </a:ext>
            </a:extLst>
          </p:cNvPr>
          <p:cNvSpPr txBox="1"/>
          <p:nvPr/>
        </p:nvSpPr>
        <p:spPr>
          <a:xfrm>
            <a:off x="7601723" y="4659476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FDF5B981-7BA1-C679-74A7-29791982D05B}"/>
              </a:ext>
            </a:extLst>
          </p:cNvPr>
          <p:cNvSpPr txBox="1"/>
          <p:nvPr/>
        </p:nvSpPr>
        <p:spPr>
          <a:xfrm>
            <a:off x="4491255" y="5667672"/>
            <a:ext cx="26516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173 – 137 =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556FA991-CBFA-0982-3850-F84545C73D79}"/>
              </a:ext>
            </a:extLst>
          </p:cNvPr>
          <p:cNvSpPr/>
          <p:nvPr/>
        </p:nvSpPr>
        <p:spPr>
          <a:xfrm>
            <a:off x="3443066" y="3435921"/>
            <a:ext cx="453386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0474E33-6E09-A263-65E6-F1C92431C5AD}"/>
              </a:ext>
            </a:extLst>
          </p:cNvPr>
          <p:cNvSpPr txBox="1"/>
          <p:nvPr/>
        </p:nvSpPr>
        <p:spPr>
          <a:xfrm>
            <a:off x="8094438" y="2881064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46726CC-E38F-E4D4-86F6-0CD2DFBD8C82}"/>
              </a:ext>
            </a:extLst>
          </p:cNvPr>
          <p:cNvSpPr txBox="1"/>
          <p:nvPr/>
        </p:nvSpPr>
        <p:spPr>
          <a:xfrm>
            <a:off x="2753633" y="4644466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498DC40-64DE-55B3-B0DD-4F891D4ED628}"/>
              </a:ext>
            </a:extLst>
          </p:cNvPr>
          <p:cNvSpPr txBox="1"/>
          <p:nvPr/>
        </p:nvSpPr>
        <p:spPr>
          <a:xfrm>
            <a:off x="7142943" y="5652272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36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148F0D9C-EA3C-4C1E-1615-FD06743FB37B}"/>
              </a:ext>
            </a:extLst>
          </p:cNvPr>
          <p:cNvSpPr/>
          <p:nvPr/>
        </p:nvSpPr>
        <p:spPr>
          <a:xfrm>
            <a:off x="2332517" y="3402923"/>
            <a:ext cx="95921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1AFC31D-3BA9-E030-2C08-57B9CD6CC947}"/>
              </a:ext>
            </a:extLst>
          </p:cNvPr>
          <p:cNvSpPr txBox="1"/>
          <p:nvPr/>
        </p:nvSpPr>
        <p:spPr>
          <a:xfrm>
            <a:off x="2308458" y="289840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D7E5CA-B664-CDD6-4365-6E49652898CD}"/>
              </a:ext>
            </a:extLst>
          </p:cNvPr>
          <p:cNvSpPr txBox="1"/>
          <p:nvPr/>
        </p:nvSpPr>
        <p:spPr>
          <a:xfrm>
            <a:off x="1844944" y="461250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137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C13EC195-C63C-FE91-2674-71A2EBD8DA09}"/>
              </a:ext>
            </a:extLst>
          </p:cNvPr>
          <p:cNvSpPr/>
          <p:nvPr/>
        </p:nvSpPr>
        <p:spPr>
          <a:xfrm>
            <a:off x="2440808" y="2803358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A42FEB8-1755-E7B3-AE78-7E0FCC4157FC}"/>
              </a:ext>
            </a:extLst>
          </p:cNvPr>
          <p:cNvSpPr/>
          <p:nvPr/>
        </p:nvSpPr>
        <p:spPr>
          <a:xfrm>
            <a:off x="8199570" y="2794169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69491A9-FE04-72D5-1F5F-6F9ADE2FD1BC}"/>
              </a:ext>
            </a:extLst>
          </p:cNvPr>
          <p:cNvSpPr/>
          <p:nvPr/>
        </p:nvSpPr>
        <p:spPr>
          <a:xfrm>
            <a:off x="5414293" y="1734206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36</a:t>
            </a:r>
            <a:endParaRPr lang="en-GB" dirty="0">
              <a:solidFill>
                <a:schemeClr val="tx1"/>
              </a:solidFill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9F00400B-F326-BB5F-AC5D-37A243E78BCA}"/>
              </a:ext>
            </a:extLst>
          </p:cNvPr>
          <p:cNvCxnSpPr>
            <a:stCxn id="15" idx="4"/>
            <a:endCxn id="12" idx="0"/>
          </p:cNvCxnSpPr>
          <p:nvPr/>
        </p:nvCxnSpPr>
        <p:spPr>
          <a:xfrm flipH="1">
            <a:off x="2736515" y="2325619"/>
            <a:ext cx="2973485" cy="477739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5F44842-EC4C-C629-8805-F7C20956F50C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710000" y="2325619"/>
            <a:ext cx="2785277" cy="468550"/>
          </a:xfrm>
          <a:prstGeom prst="lin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3A7D6AE0-9DFB-502B-06FB-442C465E1DED}"/>
              </a:ext>
            </a:extLst>
          </p:cNvPr>
          <p:cNvSpPr txBox="1"/>
          <p:nvPr/>
        </p:nvSpPr>
        <p:spPr>
          <a:xfrm>
            <a:off x="8497790" y="4672915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173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249C9DE-8B4F-8C44-8F5C-F24CC6BAE139}"/>
              </a:ext>
            </a:extLst>
          </p:cNvPr>
          <p:cNvSpPr/>
          <p:nvPr/>
        </p:nvSpPr>
        <p:spPr>
          <a:xfrm>
            <a:off x="8076674" y="3431372"/>
            <a:ext cx="959219" cy="799199"/>
          </a:xfrm>
          <a:custGeom>
            <a:avLst/>
            <a:gdLst>
              <a:gd name="connsiteX0" fmla="*/ 6112043 w 6112043"/>
              <a:gd name="connsiteY0" fmla="*/ 799199 h 799199"/>
              <a:gd name="connsiteX1" fmla="*/ 4247148 w 6112043"/>
              <a:gd name="connsiteY1" fmla="*/ 137463 h 799199"/>
              <a:gd name="connsiteX2" fmla="*/ 2346158 w 6112043"/>
              <a:gd name="connsiteY2" fmla="*/ 29178 h 799199"/>
              <a:gd name="connsiteX3" fmla="*/ 673769 w 6112043"/>
              <a:gd name="connsiteY3" fmla="*/ 522473 h 799199"/>
              <a:gd name="connsiteX4" fmla="*/ 0 w 6112043"/>
              <a:gd name="connsiteY4" fmla="*/ 775136 h 799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2043" h="799199">
                <a:moveTo>
                  <a:pt x="6112043" y="799199"/>
                </a:moveTo>
                <a:cubicBezTo>
                  <a:pt x="5493419" y="532499"/>
                  <a:pt x="4874795" y="265800"/>
                  <a:pt x="4247148" y="137463"/>
                </a:cubicBezTo>
                <a:cubicBezTo>
                  <a:pt x="3619500" y="9126"/>
                  <a:pt x="2941721" y="-34990"/>
                  <a:pt x="2346158" y="29178"/>
                </a:cubicBezTo>
                <a:cubicBezTo>
                  <a:pt x="1750595" y="93346"/>
                  <a:pt x="1064795" y="398147"/>
                  <a:pt x="673769" y="522473"/>
                </a:cubicBezTo>
                <a:cubicBezTo>
                  <a:pt x="282743" y="646799"/>
                  <a:pt x="141371" y="710967"/>
                  <a:pt x="0" y="775136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C08A39E-3635-C1A9-3450-4C380E46020F}"/>
              </a:ext>
            </a:extLst>
          </p:cNvPr>
          <p:cNvSpPr txBox="1"/>
          <p:nvPr/>
        </p:nvSpPr>
        <p:spPr>
          <a:xfrm>
            <a:off x="5278078" y="2897689"/>
            <a:ext cx="8067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+30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18C4CA98-3871-1ADB-257D-CE7E66DB6CFD}"/>
              </a:ext>
            </a:extLst>
          </p:cNvPr>
          <p:cNvSpPr/>
          <p:nvPr/>
        </p:nvSpPr>
        <p:spPr>
          <a:xfrm>
            <a:off x="5421818" y="2787837"/>
            <a:ext cx="591413" cy="591413"/>
          </a:xfrm>
          <a:prstGeom prst="ellipse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chemeClr val="tx1"/>
              </a:solidFill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649C7981-439A-2DA4-B475-0DCDD84B5BCB}"/>
              </a:ext>
            </a:extLst>
          </p:cNvPr>
          <p:cNvCxnSpPr>
            <a:cxnSpLocks/>
          </p:cNvCxnSpPr>
          <p:nvPr/>
        </p:nvCxnSpPr>
        <p:spPr>
          <a:xfrm>
            <a:off x="5710000" y="2313587"/>
            <a:ext cx="7525" cy="462218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56448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5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137" grpId="0"/>
      <p:bldP spid="4" grpId="0" animBg="1"/>
      <p:bldP spid="6" grpId="0"/>
      <p:bldP spid="7" grpId="0"/>
      <p:bldP spid="9" grpId="0"/>
      <p:bldP spid="2" grpId="0" animBg="1"/>
      <p:bldP spid="10" grpId="0"/>
      <p:bldP spid="12" grpId="0" animBg="1"/>
      <p:bldP spid="14" grpId="0" animBg="1"/>
      <p:bldP spid="15" grpId="0" animBg="1"/>
      <p:bldP spid="5" grpId="0"/>
      <p:bldP spid="8" grpId="0" animBg="1"/>
      <p:bldP spid="21" grpId="0"/>
      <p:bldP spid="18" grpId="0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FBC3C9-2979-03EE-48D6-57BA7EF7F5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BE6C24C-677C-497A-9C9E-1FAB3F5D1FDD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CB2DDE66-E5A8-EB6F-1FC7-85D35714AA7B}"/>
              </a:ext>
            </a:extLst>
          </p:cNvPr>
          <p:cNvSpPr txBox="1"/>
          <p:nvPr/>
        </p:nvSpPr>
        <p:spPr>
          <a:xfrm>
            <a:off x="8426928" y="1362177"/>
            <a:ext cx="276755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Use an efficient strategy.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808EEE1A-56B3-3441-1D55-1CF0A9D0C748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E33F9929-E523-25DE-54E5-6E0030FC8FE3}"/>
              </a:ext>
            </a:extLst>
          </p:cNvPr>
          <p:cNvSpPr txBox="1"/>
          <p:nvPr/>
        </p:nvSpPr>
        <p:spPr>
          <a:xfrm>
            <a:off x="1924107" y="3486125"/>
            <a:ext cx="25907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173 - 137 =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7B153A8-E24F-4AF8-A3DB-5EE28A799241}"/>
              </a:ext>
            </a:extLst>
          </p:cNvPr>
          <p:cNvSpPr/>
          <p:nvPr/>
        </p:nvSpPr>
        <p:spPr>
          <a:xfrm>
            <a:off x="4551376" y="347561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12313B6-3B27-8EDF-B936-FFA341F1DA4A}"/>
              </a:ext>
            </a:extLst>
          </p:cNvPr>
          <p:cNvSpPr txBox="1"/>
          <p:nvPr/>
        </p:nvSpPr>
        <p:spPr>
          <a:xfrm>
            <a:off x="1924107" y="4450445"/>
            <a:ext cx="26516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173 – 147 =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1FCFE1E-FE8F-C3DF-14C8-F2F47500ED66}"/>
              </a:ext>
            </a:extLst>
          </p:cNvPr>
          <p:cNvSpPr/>
          <p:nvPr/>
        </p:nvSpPr>
        <p:spPr>
          <a:xfrm>
            <a:off x="4551376" y="443993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DCA4B99-1603-FC42-B926-3A635867214B}"/>
              </a:ext>
            </a:extLst>
          </p:cNvPr>
          <p:cNvSpPr txBox="1"/>
          <p:nvPr/>
        </p:nvSpPr>
        <p:spPr>
          <a:xfrm>
            <a:off x="1924107" y="5399749"/>
            <a:ext cx="26516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173 – 157 =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247B528-DB00-899D-7590-E54FA874C773}"/>
              </a:ext>
            </a:extLst>
          </p:cNvPr>
          <p:cNvSpPr/>
          <p:nvPr/>
        </p:nvSpPr>
        <p:spPr>
          <a:xfrm>
            <a:off x="4551376" y="5389234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0423A00-EA6A-E39B-4A7C-5C7D57DAF8AE}"/>
              </a:ext>
            </a:extLst>
          </p:cNvPr>
          <p:cNvSpPr txBox="1"/>
          <p:nvPr/>
        </p:nvSpPr>
        <p:spPr>
          <a:xfrm>
            <a:off x="6970779" y="3439515"/>
            <a:ext cx="26516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173 – 158 =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45220B8-13BE-0EBA-C4B2-EA4F6485CEAE}"/>
              </a:ext>
            </a:extLst>
          </p:cNvPr>
          <p:cNvSpPr/>
          <p:nvPr/>
        </p:nvSpPr>
        <p:spPr>
          <a:xfrm>
            <a:off x="9543235" y="3429000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454ACFE-5DC9-36D3-15F0-5029254CEC28}"/>
              </a:ext>
            </a:extLst>
          </p:cNvPr>
          <p:cNvSpPr txBox="1"/>
          <p:nvPr/>
        </p:nvSpPr>
        <p:spPr>
          <a:xfrm>
            <a:off x="7729579" y="4403674"/>
            <a:ext cx="25907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183 - 158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57CB23B-C47D-5CBA-4583-5B2B4D74C3AD}"/>
              </a:ext>
            </a:extLst>
          </p:cNvPr>
          <p:cNvSpPr/>
          <p:nvPr/>
        </p:nvSpPr>
        <p:spPr>
          <a:xfrm>
            <a:off x="6945942" y="4439929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E11A1-2DC1-F699-1AC3-63D86E8ACBA7}"/>
              </a:ext>
            </a:extLst>
          </p:cNvPr>
          <p:cNvSpPr txBox="1"/>
          <p:nvPr/>
        </p:nvSpPr>
        <p:spPr>
          <a:xfrm>
            <a:off x="6864179" y="5354795"/>
            <a:ext cx="25907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193 - 168 =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AC1C049-361B-E477-8A6F-901EF6308A04}"/>
              </a:ext>
            </a:extLst>
          </p:cNvPr>
          <p:cNvSpPr/>
          <p:nvPr/>
        </p:nvSpPr>
        <p:spPr>
          <a:xfrm>
            <a:off x="9516554" y="5338123"/>
            <a:ext cx="703385" cy="703385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26866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7650C5-9105-F2AD-8D75-839BAB606F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Column addition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B688C24-0DED-8516-5BA2-0D8E89FD89E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GB" dirty="0"/>
              <a:t>Introducing column addition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F20774E-C5E8-CAB7-B2C6-638DE5CCA98F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99961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0D1156-9BFF-D36D-93B3-7B30117C2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D236854-1B8F-B740-D799-B430D43C21C8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57B0D2D-E7E0-F219-2DF3-5008A971CF93}"/>
              </a:ext>
            </a:extLst>
          </p:cNvPr>
          <p:cNvSpPr txBox="1"/>
          <p:nvPr/>
        </p:nvSpPr>
        <p:spPr>
          <a:xfrm>
            <a:off x="9210246" y="1383582"/>
            <a:ext cx="19383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3E7C0C04-9F06-49BF-E71B-F2BE066B08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0892631"/>
              </p:ext>
            </p:extLst>
          </p:nvPr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47102438-122A-203C-6737-9443AE74499A}"/>
              </a:ext>
            </a:extLst>
          </p:cNvPr>
          <p:cNvSpPr txBox="1"/>
          <p:nvPr/>
        </p:nvSpPr>
        <p:spPr>
          <a:xfrm>
            <a:off x="4450756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26B03F0-CE2F-A99E-0744-B3C4A1FFE183}"/>
              </a:ext>
            </a:extLst>
          </p:cNvPr>
          <p:cNvSpPr txBox="1"/>
          <p:nvPr/>
        </p:nvSpPr>
        <p:spPr>
          <a:xfrm>
            <a:off x="4974944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04A2B88-D793-A895-FF46-6F0E4C4596EF}"/>
              </a:ext>
            </a:extLst>
          </p:cNvPr>
          <p:cNvSpPr txBox="1"/>
          <p:nvPr/>
        </p:nvSpPr>
        <p:spPr>
          <a:xfrm>
            <a:off x="5908767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222B49-0968-4093-283B-6A0BC0903016}"/>
              </a:ext>
            </a:extLst>
          </p:cNvPr>
          <p:cNvSpPr txBox="1"/>
          <p:nvPr/>
        </p:nvSpPr>
        <p:spPr>
          <a:xfrm>
            <a:off x="6432955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02F45792-F122-2746-48D0-951F84B7AB46}"/>
              </a:ext>
            </a:extLst>
          </p:cNvPr>
          <p:cNvCxnSpPr/>
          <p:nvPr/>
        </p:nvCxnSpPr>
        <p:spPr>
          <a:xfrm>
            <a:off x="4450756" y="4340889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3075B32-5843-51B6-0C6E-AFA581CEBD00}"/>
              </a:ext>
            </a:extLst>
          </p:cNvPr>
          <p:cNvCxnSpPr/>
          <p:nvPr/>
        </p:nvCxnSpPr>
        <p:spPr>
          <a:xfrm>
            <a:off x="4450756" y="5277060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572015C-5B3F-CA6C-6110-843983FD4099}"/>
              </a:ext>
            </a:extLst>
          </p:cNvPr>
          <p:cNvSpPr txBox="1"/>
          <p:nvPr/>
        </p:nvSpPr>
        <p:spPr>
          <a:xfrm>
            <a:off x="5464630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6B4BABF-C3A6-437B-2042-96C09BAD4412}"/>
              </a:ext>
            </a:extLst>
          </p:cNvPr>
          <p:cNvSpPr txBox="1"/>
          <p:nvPr/>
        </p:nvSpPr>
        <p:spPr>
          <a:xfrm>
            <a:off x="5476688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4D77D7B-5CCD-C00E-B98F-CF28018A7947}"/>
              </a:ext>
            </a:extLst>
          </p:cNvPr>
          <p:cNvSpPr txBox="1"/>
          <p:nvPr/>
        </p:nvSpPr>
        <p:spPr>
          <a:xfrm>
            <a:off x="6432955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6116F93-A1D7-B408-FC9D-EA207CF3563D}"/>
              </a:ext>
            </a:extLst>
          </p:cNvPr>
          <p:cNvSpPr txBox="1"/>
          <p:nvPr/>
        </p:nvSpPr>
        <p:spPr>
          <a:xfrm>
            <a:off x="2340464" y="2758727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DD52E9C-E8BD-7D2C-790F-90F115B3E62D}"/>
              </a:ext>
            </a:extLst>
          </p:cNvPr>
          <p:cNvSpPr txBox="1"/>
          <p:nvPr/>
        </p:nvSpPr>
        <p:spPr>
          <a:xfrm>
            <a:off x="2340464" y="3685333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90106C3-1869-4619-16AD-E81E3AA8C1C4}"/>
              </a:ext>
            </a:extLst>
          </p:cNvPr>
          <p:cNvSpPr txBox="1"/>
          <p:nvPr/>
        </p:nvSpPr>
        <p:spPr>
          <a:xfrm>
            <a:off x="2668063" y="4611939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D902006F-556A-409F-D767-A7A6ABAD65CB}"/>
              </a:ext>
            </a:extLst>
          </p:cNvPr>
          <p:cNvSpPr/>
          <p:nvPr/>
        </p:nvSpPr>
        <p:spPr>
          <a:xfrm>
            <a:off x="2340464" y="2615623"/>
            <a:ext cx="4861170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9A12A9F8-6102-A44B-A5DF-CA848D6F0527}"/>
              </a:ext>
            </a:extLst>
          </p:cNvPr>
          <p:cNvSpPr/>
          <p:nvPr/>
        </p:nvSpPr>
        <p:spPr>
          <a:xfrm>
            <a:off x="2348016" y="3527255"/>
            <a:ext cx="4861170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1961B63-F668-E859-E3F7-CFDCBD7ACFBA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E8B66B93-C307-C94C-3365-8F95C733EE84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AA83A4D4-438C-BB5A-6638-FD7601AED1F7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9A2C0C44-D779-3115-07DD-1F1740B26237}"/>
              </a:ext>
            </a:extLst>
          </p:cNvPr>
          <p:cNvSpPr/>
          <p:nvPr/>
        </p:nvSpPr>
        <p:spPr>
          <a:xfrm>
            <a:off x="2366520" y="4468836"/>
            <a:ext cx="4861170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D9DFDB1-DE74-9BED-FE9F-244431526951}"/>
              </a:ext>
            </a:extLst>
          </p:cNvPr>
          <p:cNvSpPr txBox="1"/>
          <p:nvPr/>
        </p:nvSpPr>
        <p:spPr>
          <a:xfrm>
            <a:off x="3727941" y="350108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7514316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12057 0.2981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9" y="1490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0104 0.43449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17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8412 0.28796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6" y="14398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7.40741E-7 L -0.03541 0.43681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218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9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2" grpId="1"/>
      <p:bldP spid="22" grpId="2"/>
      <p:bldP spid="23" grpId="0"/>
      <p:bldP spid="23" grpId="1"/>
      <p:bldP spid="23" grpId="2"/>
      <p:bldP spid="24" grpId="0"/>
      <p:bldP spid="24" grpId="1"/>
      <p:bldP spid="24" grpId="2"/>
      <p:bldP spid="25" grpId="0"/>
      <p:bldP spid="25" grpId="1"/>
      <p:bldP spid="25" grpId="2"/>
      <p:bldP spid="31" grpId="0"/>
      <p:bldP spid="31" grpId="1"/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E4AF0B-C9BF-CC07-7ECE-CFA6CAD1EE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8E096F3-95D6-ACFF-5EAD-00562D58C045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B673CB9-7DD9-00D8-DA73-9E6A3FDFD5EC}"/>
              </a:ext>
            </a:extLst>
          </p:cNvPr>
          <p:cNvSpPr txBox="1"/>
          <p:nvPr/>
        </p:nvSpPr>
        <p:spPr>
          <a:xfrm>
            <a:off x="8383738" y="1383582"/>
            <a:ext cx="27648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 - layout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3D1EBD74-100C-804D-1C9F-77304B032F80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F3BB7E19-7AC5-BB3D-6622-035E4A34AA98}"/>
              </a:ext>
            </a:extLst>
          </p:cNvPr>
          <p:cNvSpPr txBox="1"/>
          <p:nvPr/>
        </p:nvSpPr>
        <p:spPr>
          <a:xfrm>
            <a:off x="4450756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7F9613-AC4A-CC4D-FC76-A289EC1CAF2F}"/>
              </a:ext>
            </a:extLst>
          </p:cNvPr>
          <p:cNvSpPr txBox="1"/>
          <p:nvPr/>
        </p:nvSpPr>
        <p:spPr>
          <a:xfrm>
            <a:off x="4974944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E11FA56-45D6-3B54-BD10-01BED4B4E0F2}"/>
              </a:ext>
            </a:extLst>
          </p:cNvPr>
          <p:cNvSpPr txBox="1"/>
          <p:nvPr/>
        </p:nvSpPr>
        <p:spPr>
          <a:xfrm>
            <a:off x="5908767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1F7850D-F81E-6073-595B-8C516C6BCED9}"/>
              </a:ext>
            </a:extLst>
          </p:cNvPr>
          <p:cNvSpPr txBox="1"/>
          <p:nvPr/>
        </p:nvSpPr>
        <p:spPr>
          <a:xfrm>
            <a:off x="6432955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ADCDB35-3BC7-8997-9DA4-8675DEF7DBA8}"/>
              </a:ext>
            </a:extLst>
          </p:cNvPr>
          <p:cNvCxnSpPr/>
          <p:nvPr/>
        </p:nvCxnSpPr>
        <p:spPr>
          <a:xfrm>
            <a:off x="4450756" y="4340889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D734886-9EBC-A624-E7CF-A80886F4E3C9}"/>
              </a:ext>
            </a:extLst>
          </p:cNvPr>
          <p:cNvCxnSpPr/>
          <p:nvPr/>
        </p:nvCxnSpPr>
        <p:spPr>
          <a:xfrm>
            <a:off x="4450756" y="5277060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35C6D3B8-CED2-9DA1-84FB-BD31EE8D4123}"/>
              </a:ext>
            </a:extLst>
          </p:cNvPr>
          <p:cNvSpPr txBox="1"/>
          <p:nvPr/>
        </p:nvSpPr>
        <p:spPr>
          <a:xfrm>
            <a:off x="5464630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F4D1DE8-4B2F-0A53-B559-FA92D27A8573}"/>
              </a:ext>
            </a:extLst>
          </p:cNvPr>
          <p:cNvSpPr txBox="1"/>
          <p:nvPr/>
        </p:nvSpPr>
        <p:spPr>
          <a:xfrm>
            <a:off x="5476688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6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8BB31DC-89BC-A05A-070C-8BBD3AB14B1B}"/>
              </a:ext>
            </a:extLst>
          </p:cNvPr>
          <p:cNvSpPr txBox="1"/>
          <p:nvPr/>
        </p:nvSpPr>
        <p:spPr>
          <a:xfrm>
            <a:off x="6432955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0E0F1BB-6098-E93B-A6E6-16642F46492E}"/>
              </a:ext>
            </a:extLst>
          </p:cNvPr>
          <p:cNvSpPr txBox="1"/>
          <p:nvPr/>
        </p:nvSpPr>
        <p:spPr>
          <a:xfrm>
            <a:off x="2340464" y="2758727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CABA0AB-40EF-08AA-A30A-AE6AE62F65DA}"/>
              </a:ext>
            </a:extLst>
          </p:cNvPr>
          <p:cNvSpPr txBox="1"/>
          <p:nvPr/>
        </p:nvSpPr>
        <p:spPr>
          <a:xfrm>
            <a:off x="2340464" y="3685333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2D2AB1A-3999-517D-C46E-C585C2457DCE}"/>
              </a:ext>
            </a:extLst>
          </p:cNvPr>
          <p:cNvSpPr txBox="1"/>
          <p:nvPr/>
        </p:nvSpPr>
        <p:spPr>
          <a:xfrm>
            <a:off x="2668063" y="4611939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430D645D-AF0D-127F-0C40-FC310C0FDECC}"/>
              </a:ext>
            </a:extLst>
          </p:cNvPr>
          <p:cNvSpPr/>
          <p:nvPr/>
        </p:nvSpPr>
        <p:spPr>
          <a:xfrm>
            <a:off x="2340464" y="2615623"/>
            <a:ext cx="4861170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95C4EC9E-3852-1835-46BA-B5C8E050CFF8}"/>
              </a:ext>
            </a:extLst>
          </p:cNvPr>
          <p:cNvSpPr/>
          <p:nvPr/>
        </p:nvSpPr>
        <p:spPr>
          <a:xfrm>
            <a:off x="2348016" y="3527255"/>
            <a:ext cx="4861170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C616BED-BA03-69E6-B7A6-DFC91574C70D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6BFBCD34-ED5A-38BE-62E7-BD7296DA26E7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52587063-C830-F9DA-B052-6B7E8E7CB5FD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48A4C9F6-B898-444F-B741-E063BC2EE773}"/>
              </a:ext>
            </a:extLst>
          </p:cNvPr>
          <p:cNvSpPr/>
          <p:nvPr/>
        </p:nvSpPr>
        <p:spPr>
          <a:xfrm>
            <a:off x="2358968" y="4455999"/>
            <a:ext cx="4861170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AD49034-7ADB-EB76-CEDD-B0D7473897E0}"/>
              </a:ext>
            </a:extLst>
          </p:cNvPr>
          <p:cNvSpPr txBox="1"/>
          <p:nvPr/>
        </p:nvSpPr>
        <p:spPr>
          <a:xfrm>
            <a:off x="3727941" y="350108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37415881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12057 0.2981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9" y="1490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0104 0.43449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17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8412 0.28796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6" y="14398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7.40741E-7 L -0.03541 0.43681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218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9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2" grpId="1"/>
      <p:bldP spid="22" grpId="2"/>
      <p:bldP spid="23" grpId="0"/>
      <p:bldP spid="23" grpId="1"/>
      <p:bldP spid="23" grpId="2"/>
      <p:bldP spid="24" grpId="0"/>
      <p:bldP spid="24" grpId="1"/>
      <p:bldP spid="24" grpId="2"/>
      <p:bldP spid="25" grpId="0"/>
      <p:bldP spid="25" grpId="1"/>
      <p:bldP spid="25" grpId="2"/>
      <p:bldP spid="31" grpId="0"/>
      <p:bldP spid="31" grpId="1"/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5F5852-4CC2-00B6-32ED-E1228A0E5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5450F4D-8B1A-5A6A-DB59-1C00EE8324D1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2CAB531-E908-EDE3-7687-1CF806A906E2}"/>
              </a:ext>
            </a:extLst>
          </p:cNvPr>
          <p:cNvSpPr txBox="1"/>
          <p:nvPr/>
        </p:nvSpPr>
        <p:spPr>
          <a:xfrm>
            <a:off x="8383738" y="1383582"/>
            <a:ext cx="27648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 - layout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5B574EB9-9773-1F43-8242-19EB6967AD24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387AA9A7-9DE1-4F79-6B93-94BB1BDB5E4C}"/>
              </a:ext>
            </a:extLst>
          </p:cNvPr>
          <p:cNvSpPr txBox="1"/>
          <p:nvPr/>
        </p:nvSpPr>
        <p:spPr>
          <a:xfrm>
            <a:off x="4450756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81F97CF-3F24-1DC7-8602-FE98E088BCE0}"/>
              </a:ext>
            </a:extLst>
          </p:cNvPr>
          <p:cNvSpPr txBox="1"/>
          <p:nvPr/>
        </p:nvSpPr>
        <p:spPr>
          <a:xfrm>
            <a:off x="4974944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DA6A62A-805C-545C-D927-C181D8816E9B}"/>
              </a:ext>
            </a:extLst>
          </p:cNvPr>
          <p:cNvSpPr txBox="1"/>
          <p:nvPr/>
        </p:nvSpPr>
        <p:spPr>
          <a:xfrm>
            <a:off x="5908767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83C8E05-C19A-5CD2-7255-DCB4D744AC17}"/>
              </a:ext>
            </a:extLst>
          </p:cNvPr>
          <p:cNvSpPr txBox="1"/>
          <p:nvPr/>
        </p:nvSpPr>
        <p:spPr>
          <a:xfrm>
            <a:off x="6432955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BCA25BDC-7246-017C-891A-8BB1EF5BC733}"/>
              </a:ext>
            </a:extLst>
          </p:cNvPr>
          <p:cNvCxnSpPr/>
          <p:nvPr/>
        </p:nvCxnSpPr>
        <p:spPr>
          <a:xfrm>
            <a:off x="4450756" y="4340889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1DDAE0B7-05D4-CB15-6BD2-33AE958D21D9}"/>
              </a:ext>
            </a:extLst>
          </p:cNvPr>
          <p:cNvCxnSpPr/>
          <p:nvPr/>
        </p:nvCxnSpPr>
        <p:spPr>
          <a:xfrm>
            <a:off x="4450756" y="5277060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9835CBA8-1A62-88AB-84CF-006FFDA8E935}"/>
              </a:ext>
            </a:extLst>
          </p:cNvPr>
          <p:cNvSpPr txBox="1"/>
          <p:nvPr/>
        </p:nvSpPr>
        <p:spPr>
          <a:xfrm>
            <a:off x="5464630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CAAE3FF-B4C2-9D77-8229-AC9107CF2CB7}"/>
              </a:ext>
            </a:extLst>
          </p:cNvPr>
          <p:cNvSpPr txBox="1"/>
          <p:nvPr/>
        </p:nvSpPr>
        <p:spPr>
          <a:xfrm>
            <a:off x="5476688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D8C59A1-47AF-1612-6209-18BDA078F1AD}"/>
              </a:ext>
            </a:extLst>
          </p:cNvPr>
          <p:cNvSpPr txBox="1"/>
          <p:nvPr/>
        </p:nvSpPr>
        <p:spPr>
          <a:xfrm>
            <a:off x="6432955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486B802-7B7C-2CE9-B156-495E0FAF1ACE}"/>
              </a:ext>
            </a:extLst>
          </p:cNvPr>
          <p:cNvSpPr txBox="1"/>
          <p:nvPr/>
        </p:nvSpPr>
        <p:spPr>
          <a:xfrm>
            <a:off x="2340464" y="2758727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7CDB658-E6B8-033C-2DFB-5D48B2D6DBAB}"/>
              </a:ext>
            </a:extLst>
          </p:cNvPr>
          <p:cNvSpPr txBox="1"/>
          <p:nvPr/>
        </p:nvSpPr>
        <p:spPr>
          <a:xfrm>
            <a:off x="2340464" y="3685333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5938C2D-4F5D-60ED-51A2-6DC20EA32D9D}"/>
              </a:ext>
            </a:extLst>
          </p:cNvPr>
          <p:cNvSpPr txBox="1"/>
          <p:nvPr/>
        </p:nvSpPr>
        <p:spPr>
          <a:xfrm>
            <a:off x="2668063" y="4611939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CD729AE3-B658-7BF7-7F6F-EDA54BE94E07}"/>
              </a:ext>
            </a:extLst>
          </p:cNvPr>
          <p:cNvSpPr/>
          <p:nvPr/>
        </p:nvSpPr>
        <p:spPr>
          <a:xfrm>
            <a:off x="2340464" y="2615623"/>
            <a:ext cx="4861170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C22012E-518D-283F-C99E-D9D41CB5832B}"/>
              </a:ext>
            </a:extLst>
          </p:cNvPr>
          <p:cNvSpPr/>
          <p:nvPr/>
        </p:nvSpPr>
        <p:spPr>
          <a:xfrm>
            <a:off x="2348016" y="3527255"/>
            <a:ext cx="4861170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252DA47-098D-2375-7594-79D5163F4B96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A7F9414B-F603-D165-6117-B50CE5D66A75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8A4A973F-E164-DBB5-59C0-C6BE69F04135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5693CAB2-B69F-F57C-7E2A-73B612754CD9}"/>
              </a:ext>
            </a:extLst>
          </p:cNvPr>
          <p:cNvSpPr/>
          <p:nvPr/>
        </p:nvSpPr>
        <p:spPr>
          <a:xfrm>
            <a:off x="2338729" y="4492149"/>
            <a:ext cx="4861170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00B8B1D-1F11-F125-275D-77F053144088}"/>
              </a:ext>
            </a:extLst>
          </p:cNvPr>
          <p:cNvSpPr txBox="1"/>
          <p:nvPr/>
        </p:nvSpPr>
        <p:spPr>
          <a:xfrm>
            <a:off x="3727941" y="350108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19575736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12057 0.2981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9" y="1490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0104 0.43449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17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8412 0.28796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6" y="14398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7.40741E-7 L -0.03541 0.43681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218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9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2" grpId="1"/>
      <p:bldP spid="22" grpId="2"/>
      <p:bldP spid="23" grpId="0"/>
      <p:bldP spid="23" grpId="1"/>
      <p:bldP spid="23" grpId="2"/>
      <p:bldP spid="24" grpId="0"/>
      <p:bldP spid="24" grpId="1"/>
      <p:bldP spid="24" grpId="2"/>
      <p:bldP spid="25" grpId="0"/>
      <p:bldP spid="25" grpId="1"/>
      <p:bldP spid="25" grpId="2"/>
      <p:bldP spid="31" grpId="0"/>
      <p:bldP spid="31" grpId="1"/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0A17FE-63E8-FBBA-7A38-A31BEEA688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0694230-CD34-8B73-05B4-E16B2154FB35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5A6CE19-DE48-97BC-586F-94566036660C}"/>
              </a:ext>
            </a:extLst>
          </p:cNvPr>
          <p:cNvSpPr txBox="1"/>
          <p:nvPr/>
        </p:nvSpPr>
        <p:spPr>
          <a:xfrm>
            <a:off x="8383738" y="1383582"/>
            <a:ext cx="27648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 - layout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0B6AAC9B-A056-A0E4-039D-77710F1B4E5C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E81B7681-FFEE-954E-0740-2E9F995BC22F}"/>
              </a:ext>
            </a:extLst>
          </p:cNvPr>
          <p:cNvSpPr txBox="1"/>
          <p:nvPr/>
        </p:nvSpPr>
        <p:spPr>
          <a:xfrm>
            <a:off x="4450756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18C0A71-011D-2E6A-5166-EB329BC9DC8D}"/>
              </a:ext>
            </a:extLst>
          </p:cNvPr>
          <p:cNvSpPr txBox="1"/>
          <p:nvPr/>
        </p:nvSpPr>
        <p:spPr>
          <a:xfrm>
            <a:off x="4974944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6357A31-3A8B-3D1C-9CA7-946945BC064C}"/>
              </a:ext>
            </a:extLst>
          </p:cNvPr>
          <p:cNvSpPr txBox="1"/>
          <p:nvPr/>
        </p:nvSpPr>
        <p:spPr>
          <a:xfrm>
            <a:off x="5908767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F86E9-4FF4-705D-A288-62EE66946649}"/>
              </a:ext>
            </a:extLst>
          </p:cNvPr>
          <p:cNvSpPr txBox="1"/>
          <p:nvPr/>
        </p:nvSpPr>
        <p:spPr>
          <a:xfrm>
            <a:off x="6432955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0983B6A0-C06F-E711-48A0-C2B49F2A5705}"/>
              </a:ext>
            </a:extLst>
          </p:cNvPr>
          <p:cNvCxnSpPr/>
          <p:nvPr/>
        </p:nvCxnSpPr>
        <p:spPr>
          <a:xfrm>
            <a:off x="4450756" y="4340889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B80F20C-FFB4-9FD2-D27A-A590B240E133}"/>
              </a:ext>
            </a:extLst>
          </p:cNvPr>
          <p:cNvCxnSpPr/>
          <p:nvPr/>
        </p:nvCxnSpPr>
        <p:spPr>
          <a:xfrm>
            <a:off x="4450756" y="5277060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33391A90-D0AB-6112-3823-6C5F32DB8E4A}"/>
              </a:ext>
            </a:extLst>
          </p:cNvPr>
          <p:cNvSpPr txBox="1"/>
          <p:nvPr/>
        </p:nvSpPr>
        <p:spPr>
          <a:xfrm>
            <a:off x="5464630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C3343E3-C607-0F13-4E06-0EB43F2393F3}"/>
              </a:ext>
            </a:extLst>
          </p:cNvPr>
          <p:cNvSpPr txBox="1"/>
          <p:nvPr/>
        </p:nvSpPr>
        <p:spPr>
          <a:xfrm>
            <a:off x="5476688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0154B0C-008F-AAF1-6B3B-296DCFE9B88F}"/>
              </a:ext>
            </a:extLst>
          </p:cNvPr>
          <p:cNvSpPr txBox="1"/>
          <p:nvPr/>
        </p:nvSpPr>
        <p:spPr>
          <a:xfrm>
            <a:off x="6432955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6E50412-A504-56B2-C060-14DDBBF4ACC5}"/>
              </a:ext>
            </a:extLst>
          </p:cNvPr>
          <p:cNvSpPr txBox="1"/>
          <p:nvPr/>
        </p:nvSpPr>
        <p:spPr>
          <a:xfrm>
            <a:off x="2340464" y="2758727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799327D-FAB4-BE9E-6CA8-FED072DB11EA}"/>
              </a:ext>
            </a:extLst>
          </p:cNvPr>
          <p:cNvSpPr txBox="1"/>
          <p:nvPr/>
        </p:nvSpPr>
        <p:spPr>
          <a:xfrm>
            <a:off x="2340464" y="3685333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84413C-61BC-E6E2-D31E-3DA56C68EE4E}"/>
              </a:ext>
            </a:extLst>
          </p:cNvPr>
          <p:cNvSpPr txBox="1"/>
          <p:nvPr/>
        </p:nvSpPr>
        <p:spPr>
          <a:xfrm>
            <a:off x="2668063" y="4611939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A1E8A58D-9861-C38B-FBBE-9714C1E32402}"/>
              </a:ext>
            </a:extLst>
          </p:cNvPr>
          <p:cNvSpPr/>
          <p:nvPr/>
        </p:nvSpPr>
        <p:spPr>
          <a:xfrm>
            <a:off x="2340464" y="2615623"/>
            <a:ext cx="4861170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CEAD4453-5B8A-6263-4F64-6F1DAD540679}"/>
              </a:ext>
            </a:extLst>
          </p:cNvPr>
          <p:cNvSpPr/>
          <p:nvPr/>
        </p:nvSpPr>
        <p:spPr>
          <a:xfrm>
            <a:off x="2348016" y="3527255"/>
            <a:ext cx="4861170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C72FDB1-AAE4-9F73-1A08-98200192B37B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D7B84DA0-DA25-73C5-6DE2-C749F3421AE7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C2BD4E61-4969-D09A-627F-DE8A7CF6DB32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6CF9CEEF-14AB-4274-0823-BD8E0CF5389F}"/>
              </a:ext>
            </a:extLst>
          </p:cNvPr>
          <p:cNvSpPr/>
          <p:nvPr/>
        </p:nvSpPr>
        <p:spPr>
          <a:xfrm>
            <a:off x="2338729" y="4468836"/>
            <a:ext cx="4861170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E0B9EA-CDB3-2887-AB48-05C76FD14905}"/>
              </a:ext>
            </a:extLst>
          </p:cNvPr>
          <p:cNvSpPr txBox="1"/>
          <p:nvPr/>
        </p:nvSpPr>
        <p:spPr>
          <a:xfrm>
            <a:off x="3727941" y="350108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7665236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12057 0.2981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9" y="1490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0104 0.43449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17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8412 0.28796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6" y="14398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7.40741E-7 L -0.03541 0.43681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218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9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2" grpId="1"/>
      <p:bldP spid="22" grpId="2"/>
      <p:bldP spid="23" grpId="0"/>
      <p:bldP spid="23" grpId="1"/>
      <p:bldP spid="23" grpId="2"/>
      <p:bldP spid="24" grpId="0"/>
      <p:bldP spid="24" grpId="1"/>
      <p:bldP spid="24" grpId="2"/>
      <p:bldP spid="25" grpId="0"/>
      <p:bldP spid="25" grpId="1"/>
      <p:bldP spid="25" grpId="2"/>
      <p:bldP spid="31" grpId="0"/>
      <p:bldP spid="31" grpId="1"/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D9E53D-B773-D2D6-C42A-87521A46A1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DC21CA5-AC43-C30D-3679-AAA28CD474F6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04529026-55D3-A3A6-55A4-E65BB464CD6E}"/>
              </a:ext>
            </a:extLst>
          </p:cNvPr>
          <p:cNvSpPr txBox="1"/>
          <p:nvPr/>
        </p:nvSpPr>
        <p:spPr>
          <a:xfrm>
            <a:off x="7052578" y="1362177"/>
            <a:ext cx="414190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Write the column method accurately.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CFD9F8D2-A220-4EC9-E7E9-32BF4E147472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353A239D-03FD-D140-65B7-2D673FC1A47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4276" y="3955550"/>
            <a:ext cx="3087934" cy="2550683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37760B62-45EE-6898-957F-9418B35EFE90}"/>
              </a:ext>
            </a:extLst>
          </p:cNvPr>
          <p:cNvSpPr txBox="1"/>
          <p:nvPr/>
        </p:nvSpPr>
        <p:spPr>
          <a:xfrm>
            <a:off x="1873163" y="3586218"/>
            <a:ext cx="8947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52 + 24</a:t>
            </a:r>
          </a:p>
        </p:txBody>
      </p:sp>
      <p:pic>
        <p:nvPicPr>
          <p:cNvPr id="28" name="Picture 27">
            <a:extLst>
              <a:ext uri="{FF2B5EF4-FFF2-40B4-BE49-F238E27FC236}">
                <a16:creationId xmlns:a16="http://schemas.microsoft.com/office/drawing/2014/main" id="{09B3D97D-103C-37B4-5BDF-D8CC027726B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01469" y="4003931"/>
            <a:ext cx="3087934" cy="2550683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15D4097D-630A-FA4A-DCDF-3CA323324512}"/>
              </a:ext>
            </a:extLst>
          </p:cNvPr>
          <p:cNvSpPr txBox="1"/>
          <p:nvPr/>
        </p:nvSpPr>
        <p:spPr>
          <a:xfrm>
            <a:off x="5820356" y="3634599"/>
            <a:ext cx="8947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52 + 34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3FFC9F7E-290C-2AC3-5AE3-00D728FCE9D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48662" y="4003931"/>
            <a:ext cx="3087934" cy="2550683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568901BE-FDF0-9389-69D8-03DD615DC812}"/>
              </a:ext>
            </a:extLst>
          </p:cNvPr>
          <p:cNvSpPr txBox="1"/>
          <p:nvPr/>
        </p:nvSpPr>
        <p:spPr>
          <a:xfrm>
            <a:off x="9767549" y="3634599"/>
            <a:ext cx="8947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62 + 34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BC68F61-98C6-E711-CC62-19437A673E13}"/>
              </a:ext>
            </a:extLst>
          </p:cNvPr>
          <p:cNvSpPr txBox="1"/>
          <p:nvPr/>
        </p:nvSpPr>
        <p:spPr>
          <a:xfrm>
            <a:off x="1189678" y="5094606"/>
            <a:ext cx="3080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+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40308C0-F8C7-850B-4E4C-B9574629DB28}"/>
              </a:ext>
            </a:extLst>
          </p:cNvPr>
          <p:cNvSpPr txBox="1"/>
          <p:nvPr/>
        </p:nvSpPr>
        <p:spPr>
          <a:xfrm>
            <a:off x="5137901" y="5158404"/>
            <a:ext cx="3080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74A0654-1F11-EDC0-07AF-88E7868E0468}"/>
              </a:ext>
            </a:extLst>
          </p:cNvPr>
          <p:cNvSpPr txBox="1"/>
          <p:nvPr/>
        </p:nvSpPr>
        <p:spPr>
          <a:xfrm>
            <a:off x="9093761" y="5169037"/>
            <a:ext cx="3080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+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030139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1" grpId="0"/>
      <p:bldP spid="33" grpId="0"/>
      <p:bldP spid="34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BB928C-88DE-D886-F3A9-0935F43902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057ABE4B-4DAD-CF50-B913-D41A966214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4334144"/>
              </p:ext>
            </p:extLst>
          </p:nvPr>
        </p:nvGraphicFramePr>
        <p:xfrm>
          <a:off x="1377678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823B1B4A-178C-0A69-97EF-DB94E913D8E5}"/>
              </a:ext>
            </a:extLst>
          </p:cNvPr>
          <p:cNvSpPr txBox="1"/>
          <p:nvPr/>
        </p:nvSpPr>
        <p:spPr>
          <a:xfrm>
            <a:off x="2360311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FC09B25-37EA-375E-9313-EB57E6D56B48}"/>
              </a:ext>
            </a:extLst>
          </p:cNvPr>
          <p:cNvSpPr txBox="1"/>
          <p:nvPr/>
        </p:nvSpPr>
        <p:spPr>
          <a:xfrm>
            <a:off x="2884499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DE33FC3-EA54-E8BA-DA70-26AA73171315}"/>
              </a:ext>
            </a:extLst>
          </p:cNvPr>
          <p:cNvSpPr txBox="1"/>
          <p:nvPr/>
        </p:nvSpPr>
        <p:spPr>
          <a:xfrm>
            <a:off x="3818322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780221D-1D9F-5964-782C-256149ADBFFC}"/>
              </a:ext>
            </a:extLst>
          </p:cNvPr>
          <p:cNvSpPr txBox="1"/>
          <p:nvPr/>
        </p:nvSpPr>
        <p:spPr>
          <a:xfrm>
            <a:off x="4342510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C4F414A-8E34-CA65-6578-669E6E2EF931}"/>
              </a:ext>
            </a:extLst>
          </p:cNvPr>
          <p:cNvCxnSpPr/>
          <p:nvPr/>
        </p:nvCxnSpPr>
        <p:spPr>
          <a:xfrm>
            <a:off x="2360311" y="4340889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FABAB18C-EBF0-474D-4C75-0E285371EB06}"/>
              </a:ext>
            </a:extLst>
          </p:cNvPr>
          <p:cNvCxnSpPr/>
          <p:nvPr/>
        </p:nvCxnSpPr>
        <p:spPr>
          <a:xfrm>
            <a:off x="2360311" y="5277060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A60C65AE-31F3-3DE0-2BDB-BBF31C651625}"/>
              </a:ext>
            </a:extLst>
          </p:cNvPr>
          <p:cNvSpPr txBox="1"/>
          <p:nvPr/>
        </p:nvSpPr>
        <p:spPr>
          <a:xfrm>
            <a:off x="3374185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C61258B-B1B3-ABBF-518A-FAA23D54EFBC}"/>
              </a:ext>
            </a:extLst>
          </p:cNvPr>
          <p:cNvSpPr txBox="1"/>
          <p:nvPr/>
        </p:nvSpPr>
        <p:spPr>
          <a:xfrm>
            <a:off x="3386243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DF5AEA8-2726-1961-297F-61984D649820}"/>
              </a:ext>
            </a:extLst>
          </p:cNvPr>
          <p:cNvSpPr txBox="1"/>
          <p:nvPr/>
        </p:nvSpPr>
        <p:spPr>
          <a:xfrm>
            <a:off x="4342510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B9DFC72-74F2-4F26-CDD6-E2B07B16E276}"/>
              </a:ext>
            </a:extLst>
          </p:cNvPr>
          <p:cNvSpPr txBox="1"/>
          <p:nvPr/>
        </p:nvSpPr>
        <p:spPr>
          <a:xfrm>
            <a:off x="250019" y="2758727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675FEF6-0501-350B-AF47-E01A889B6D0B}"/>
              </a:ext>
            </a:extLst>
          </p:cNvPr>
          <p:cNvSpPr txBox="1"/>
          <p:nvPr/>
        </p:nvSpPr>
        <p:spPr>
          <a:xfrm>
            <a:off x="250019" y="3685333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B3F2447-5C40-54D1-ADDD-685F3F3D9C2F}"/>
              </a:ext>
            </a:extLst>
          </p:cNvPr>
          <p:cNvSpPr txBox="1"/>
          <p:nvPr/>
        </p:nvSpPr>
        <p:spPr>
          <a:xfrm>
            <a:off x="577618" y="4611939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9D15732E-4345-E16C-7B8E-425A58DFA92C}"/>
              </a:ext>
            </a:extLst>
          </p:cNvPr>
          <p:cNvSpPr/>
          <p:nvPr/>
        </p:nvSpPr>
        <p:spPr>
          <a:xfrm>
            <a:off x="250019" y="2615623"/>
            <a:ext cx="4861170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FEE2956C-524E-B654-2066-9647ED8D1002}"/>
              </a:ext>
            </a:extLst>
          </p:cNvPr>
          <p:cNvSpPr/>
          <p:nvPr/>
        </p:nvSpPr>
        <p:spPr>
          <a:xfrm>
            <a:off x="257571" y="3527255"/>
            <a:ext cx="4861170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7130EB7-5448-C69C-0C1A-1CC56DE772A4}"/>
              </a:ext>
            </a:extLst>
          </p:cNvPr>
          <p:cNvSpPr txBox="1"/>
          <p:nvPr/>
        </p:nvSpPr>
        <p:spPr>
          <a:xfrm>
            <a:off x="7079324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1C7E5D6B-9505-3066-53FD-50502D377EA4}"/>
              </a:ext>
            </a:extLst>
          </p:cNvPr>
          <p:cNvCxnSpPr>
            <a:cxnSpLocks/>
          </p:cNvCxnSpPr>
          <p:nvPr/>
        </p:nvCxnSpPr>
        <p:spPr>
          <a:xfrm>
            <a:off x="5294430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524039F5-0933-AC62-06B2-CF9FB1D7E15E}"/>
              </a:ext>
            </a:extLst>
          </p:cNvPr>
          <p:cNvCxnSpPr>
            <a:cxnSpLocks/>
          </p:cNvCxnSpPr>
          <p:nvPr/>
        </p:nvCxnSpPr>
        <p:spPr>
          <a:xfrm flipV="1">
            <a:off x="5294430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656A4C77-3812-121F-D3B2-AEDC8BF4A5D5}"/>
              </a:ext>
            </a:extLst>
          </p:cNvPr>
          <p:cNvSpPr/>
          <p:nvPr/>
        </p:nvSpPr>
        <p:spPr>
          <a:xfrm>
            <a:off x="248284" y="4468836"/>
            <a:ext cx="4861170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4EA4DB-EC95-51EB-9324-42203628CBEE}"/>
              </a:ext>
            </a:extLst>
          </p:cNvPr>
          <p:cNvSpPr txBox="1"/>
          <p:nvPr/>
        </p:nvSpPr>
        <p:spPr>
          <a:xfrm>
            <a:off x="1637496" y="350108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40123613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7.40741E-7 L 0.12057 0.2981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9" y="1490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7.40741E-7 L 0.00104 0.43449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17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7.40741E-7 L 0.08411 0.28796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6" y="14398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7.40741E-7 L -0.03542 0.43681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218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9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2" grpId="1"/>
      <p:bldP spid="22" grpId="2"/>
      <p:bldP spid="23" grpId="0"/>
      <p:bldP spid="23" grpId="1"/>
      <p:bldP spid="23" grpId="2"/>
      <p:bldP spid="24" grpId="0"/>
      <p:bldP spid="24" grpId="1"/>
      <p:bldP spid="24" grpId="2"/>
      <p:bldP spid="25" grpId="0"/>
      <p:bldP spid="25" grpId="1"/>
      <p:bldP spid="25" grpId="2"/>
      <p:bldP spid="31" grpId="0"/>
      <p:bldP spid="31" grpId="1"/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39" grpId="1"/>
      <p:bldP spid="4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2A8B5E-B56C-F8C8-E0EA-E1CF3AE165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E0968CD-BE24-3AF4-3503-9493164709F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DAE0E6B-840C-1EC9-45F6-736B776E1DE5}"/>
              </a:ext>
            </a:extLst>
          </p:cNvPr>
          <p:cNvSpPr txBox="1"/>
          <p:nvPr/>
        </p:nvSpPr>
        <p:spPr>
          <a:xfrm>
            <a:off x="9301875" y="1383582"/>
            <a:ext cx="18467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number?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1C7724AF-B700-2325-359B-22B1A54676BD}"/>
              </a:ext>
            </a:extLst>
          </p:cNvPr>
          <p:cNvGraphicFramePr/>
          <p:nvPr/>
        </p:nvGraphicFramePr>
        <p:xfrm>
          <a:off x="294640" y="1426166"/>
          <a:ext cx="11897360" cy="4947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832B95D5-81A1-F314-62B3-373F527EA6C6}"/>
              </a:ext>
            </a:extLst>
          </p:cNvPr>
          <p:cNvGrpSpPr/>
          <p:nvPr/>
        </p:nvGrpSpPr>
        <p:grpSpPr>
          <a:xfrm rot="16200000">
            <a:off x="5592445" y="1534653"/>
            <a:ext cx="873760" cy="4730952"/>
            <a:chOff x="5847076" y="1063524"/>
            <a:chExt cx="873760" cy="473095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E700891-517F-4355-38D6-0395A50A54A8}"/>
                </a:ext>
              </a:extLst>
            </p:cNvPr>
            <p:cNvGrpSpPr/>
            <p:nvPr/>
          </p:nvGrpSpPr>
          <p:grpSpPr>
            <a:xfrm>
              <a:off x="5953757" y="1063524"/>
              <a:ext cx="660401" cy="4730952"/>
              <a:chOff x="5943599" y="1219200"/>
              <a:chExt cx="680721" cy="5117032"/>
            </a:xfrm>
          </p:grpSpPr>
          <p:sp>
            <p:nvSpPr>
              <p:cNvPr id="6" name="Isosceles Triangle 5">
                <a:extLst>
                  <a:ext uri="{FF2B5EF4-FFF2-40B4-BE49-F238E27FC236}">
                    <a16:creationId xmlns:a16="http://schemas.microsoft.com/office/drawing/2014/main" id="{4F43F1C1-3589-9FE5-F5E1-89E3FF935A06}"/>
                  </a:ext>
                </a:extLst>
              </p:cNvPr>
              <p:cNvSpPr/>
              <p:nvPr/>
            </p:nvSpPr>
            <p:spPr>
              <a:xfrm>
                <a:off x="5943600" y="1219200"/>
                <a:ext cx="680720" cy="2558516"/>
              </a:xfrm>
              <a:prstGeom prst="triangle">
                <a:avLst/>
              </a:prstGeom>
              <a:solidFill>
                <a:schemeClr val="accent1">
                  <a:lumMod val="5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" name="Isosceles Triangle 8">
                <a:extLst>
                  <a:ext uri="{FF2B5EF4-FFF2-40B4-BE49-F238E27FC236}">
                    <a16:creationId xmlns:a16="http://schemas.microsoft.com/office/drawing/2014/main" id="{5E23BFDF-D10E-80CE-D42F-A1B76C93E4C1}"/>
                  </a:ext>
                </a:extLst>
              </p:cNvPr>
              <p:cNvSpPr/>
              <p:nvPr/>
            </p:nvSpPr>
            <p:spPr>
              <a:xfrm rot="10800000">
                <a:off x="5943599" y="3777716"/>
                <a:ext cx="680720" cy="2558516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2B70972-8616-E8AB-DDC4-7D8C4710DCCE}"/>
                </a:ext>
              </a:extLst>
            </p:cNvPr>
            <p:cNvSpPr/>
            <p:nvPr/>
          </p:nvSpPr>
          <p:spPr>
            <a:xfrm>
              <a:off x="5847076" y="2927884"/>
              <a:ext cx="873760" cy="873760"/>
            </a:xfrm>
            <a:prstGeom prst="ellipse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C06EAE4-16F8-F95E-19BD-279F00EA35F2}"/>
              </a:ext>
            </a:extLst>
          </p:cNvPr>
          <p:cNvSpPr txBox="1"/>
          <p:nvPr/>
        </p:nvSpPr>
        <p:spPr>
          <a:xfrm>
            <a:off x="8394801" y="3629120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i="1" dirty="0"/>
              <a:t>200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10B0462-8033-76AE-C45E-49FCF1087AEF}"/>
              </a:ext>
            </a:extLst>
          </p:cNvPr>
          <p:cNvSpPr txBox="1"/>
          <p:nvPr/>
        </p:nvSpPr>
        <p:spPr>
          <a:xfrm>
            <a:off x="2930956" y="352244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i="1" dirty="0"/>
              <a:t>0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70922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1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42BA4EDA-06FB-6DFE-C7E0-5DFEAF1184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4653799"/>
              </p:ext>
            </p:extLst>
          </p:nvPr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BBC89FA5-0EF7-3E8A-5457-FAB1DD8C36A8}"/>
              </a:ext>
            </a:extLst>
          </p:cNvPr>
          <p:cNvSpPr txBox="1"/>
          <p:nvPr/>
        </p:nvSpPr>
        <p:spPr>
          <a:xfrm>
            <a:off x="6640222" y="2252261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16DA578-229D-FBC1-D5C7-1D2588D7831E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DB80F8D0-E60C-818C-1FB3-F16448282F50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101C900-026B-CE92-C8C1-1D0F91BF59A9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BEEB61B-C0E2-70A3-C0E7-BEF916006951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2A7BEE23-C112-0B74-A022-DED662DA4A02}"/>
              </a:ext>
            </a:extLst>
          </p:cNvPr>
          <p:cNvSpPr/>
          <p:nvPr/>
        </p:nvSpPr>
        <p:spPr>
          <a:xfrm>
            <a:off x="5908377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55F7F43-8C61-4B1A-0B32-94EBF59C0F78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C54C6ED-6C33-9D75-EA80-B1E17E933EF5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5D73F60-1CD4-DB36-DD91-8E774AC02346}"/>
              </a:ext>
            </a:extLst>
          </p:cNvPr>
          <p:cNvSpPr/>
          <p:nvPr/>
        </p:nvSpPr>
        <p:spPr>
          <a:xfrm>
            <a:off x="5630715" y="3100734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62FA8E69-39BF-A64D-5423-D78CE453B51E}"/>
              </a:ext>
            </a:extLst>
          </p:cNvPr>
          <p:cNvSpPr/>
          <p:nvPr/>
        </p:nvSpPr>
        <p:spPr>
          <a:xfrm>
            <a:off x="6165175" y="3102883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ADBA9792-93A7-9921-0A55-E3EAD7617C04}"/>
              </a:ext>
            </a:extLst>
          </p:cNvPr>
          <p:cNvSpPr/>
          <p:nvPr/>
        </p:nvSpPr>
        <p:spPr>
          <a:xfrm>
            <a:off x="7107235" y="3100734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C773DB1F-4EDF-8ABF-4235-13EC7D881E34}"/>
              </a:ext>
            </a:extLst>
          </p:cNvPr>
          <p:cNvSpPr/>
          <p:nvPr/>
        </p:nvSpPr>
        <p:spPr>
          <a:xfrm>
            <a:off x="7124819" y="3680739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3562BCF-FA7C-E6B8-9465-71D4409DB4B5}"/>
              </a:ext>
            </a:extLst>
          </p:cNvPr>
          <p:cNvCxnSpPr>
            <a:cxnSpLocks/>
          </p:cNvCxnSpPr>
          <p:nvPr/>
        </p:nvCxnSpPr>
        <p:spPr>
          <a:xfrm>
            <a:off x="3626398" y="4079632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E46BC35D-34BF-8D37-E462-F1FF8D721B24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BD7D7A5D-4C4E-BFAB-3B72-504475012B35}"/>
              </a:ext>
            </a:extLst>
          </p:cNvPr>
          <p:cNvSpPr/>
          <p:nvPr/>
        </p:nvSpPr>
        <p:spPr>
          <a:xfrm>
            <a:off x="6880595" y="339073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31F9B25-DB08-F486-05A7-DA563480AF94}"/>
              </a:ext>
            </a:extLst>
          </p:cNvPr>
          <p:cNvSpPr txBox="1"/>
          <p:nvPr/>
        </p:nvSpPr>
        <p:spPr>
          <a:xfrm>
            <a:off x="6645955" y="321564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5950831-058A-94C0-2AA8-FDE18327C80E}"/>
              </a:ext>
            </a:extLst>
          </p:cNvPr>
          <p:cNvSpPr txBox="1"/>
          <p:nvPr/>
        </p:nvSpPr>
        <p:spPr>
          <a:xfrm>
            <a:off x="4584765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F951025-8B58-DA26-E44D-DD4156A67803}"/>
              </a:ext>
            </a:extLst>
          </p:cNvPr>
          <p:cNvSpPr txBox="1"/>
          <p:nvPr/>
        </p:nvSpPr>
        <p:spPr>
          <a:xfrm>
            <a:off x="5108953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F1394FB-C54E-CDE6-2F1C-BA3E7131EB75}"/>
              </a:ext>
            </a:extLst>
          </p:cNvPr>
          <p:cNvSpPr txBox="1"/>
          <p:nvPr/>
        </p:nvSpPr>
        <p:spPr>
          <a:xfrm>
            <a:off x="604277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0313632-77C4-8983-287A-6C880E069C5D}"/>
              </a:ext>
            </a:extLst>
          </p:cNvPr>
          <p:cNvSpPr txBox="1"/>
          <p:nvPr/>
        </p:nvSpPr>
        <p:spPr>
          <a:xfrm>
            <a:off x="6566964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6178142-883B-7F35-9D2C-F8A1CE3AE637}"/>
              </a:ext>
            </a:extLst>
          </p:cNvPr>
          <p:cNvSpPr txBox="1"/>
          <p:nvPr/>
        </p:nvSpPr>
        <p:spPr>
          <a:xfrm>
            <a:off x="5598639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B105507-1A2E-8592-AA7B-7757DD714A83}"/>
              </a:ext>
            </a:extLst>
          </p:cNvPr>
          <p:cNvSpPr txBox="1"/>
          <p:nvPr/>
        </p:nvSpPr>
        <p:spPr>
          <a:xfrm>
            <a:off x="5649720" y="22762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C7A26C9-B0EB-CF43-0B48-3039C0F79854}"/>
              </a:ext>
            </a:extLst>
          </p:cNvPr>
          <p:cNvSpPr txBox="1"/>
          <p:nvPr/>
        </p:nvSpPr>
        <p:spPr>
          <a:xfrm>
            <a:off x="5648636" y="321564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78EC123-EDE4-CC4C-A6C3-AD767D25F7B3}"/>
              </a:ext>
            </a:extLst>
          </p:cNvPr>
          <p:cNvSpPr txBox="1"/>
          <p:nvPr/>
        </p:nvSpPr>
        <p:spPr>
          <a:xfrm>
            <a:off x="7204624" y="413700"/>
            <a:ext cx="12058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75</a:t>
            </a:r>
          </a:p>
        </p:txBody>
      </p:sp>
    </p:spTree>
    <p:extLst>
      <p:ext uri="{BB962C8B-B14F-4D97-AF65-F5344CB8AC3E}">
        <p14:creationId xmlns:p14="http://schemas.microsoft.com/office/powerpoint/2010/main" val="11028045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44444E-6 L -0.00104 0.2981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14907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7037E-6 L -0.00221 0.31967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15972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4.07407E-6 L 2.70833E-6 0.15208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593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85185E-6 L 0.00312 0.17569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8773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2.96296E-6 L 0.00299 0.15856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" y="7917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44444E-6 L -0.0013 0.28981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14491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L -3.75E-6 0.28588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282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3.7037E-6 L 0.00118 0.26504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3241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222E-6 L -3.75E-6 0.27014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3495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 0.28333 " pathEditMode="relative" rAng="0" ptsTypes="AA">
                                      <p:cBhvr>
                                        <p:cTn id="8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167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07407E-6 L 0.00118 0.26365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3171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11111E-6 L 0.00235 0.26991 " pathEditMode="relative" rAng="0" ptsTypes="AA">
                                      <p:cBhvr>
                                        <p:cTn id="8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3495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4" grpId="0"/>
      <p:bldP spid="35" grpId="0"/>
      <p:bldP spid="36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AC3B45-C8FB-A4A2-4E80-AF4A68662D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536F340-BCDC-A76A-CEC8-7ECB7C32AC55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CD8A5389-ECB6-3A47-F6FF-52E3B2EE7AA0}"/>
              </a:ext>
            </a:extLst>
          </p:cNvPr>
          <p:cNvSpPr txBox="1"/>
          <p:nvPr/>
        </p:nvSpPr>
        <p:spPr>
          <a:xfrm>
            <a:off x="6640222" y="2252261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610C4A8-035A-ECA6-18D1-05D205AD1A39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77A5A34-BFA1-9721-9D8E-9501D737ADC6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6A99961-55F0-395A-F122-2830BF08C191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BD8ECA0-7FBE-62F1-167C-C8C4C093AAE1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F7E1658-48EF-1E5B-D842-779BFEBD4ADD}"/>
              </a:ext>
            </a:extLst>
          </p:cNvPr>
          <p:cNvSpPr/>
          <p:nvPr/>
        </p:nvSpPr>
        <p:spPr>
          <a:xfrm>
            <a:off x="5908377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6F96EAF-F5E4-3B5F-07CD-EF331FB016A7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AF36EC6-DE42-A3AE-4B5B-422C454EF9F7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CC277C8-D609-8E5B-F2F8-D9A9FB6F586F}"/>
              </a:ext>
            </a:extLst>
          </p:cNvPr>
          <p:cNvSpPr/>
          <p:nvPr/>
        </p:nvSpPr>
        <p:spPr>
          <a:xfrm>
            <a:off x="5630715" y="3100734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4091F62-DCAA-B9C5-AD97-6EE7590E911F}"/>
              </a:ext>
            </a:extLst>
          </p:cNvPr>
          <p:cNvSpPr/>
          <p:nvPr/>
        </p:nvSpPr>
        <p:spPr>
          <a:xfrm>
            <a:off x="6165175" y="3102883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05FBFB8C-D423-2566-75BB-F93798586774}"/>
              </a:ext>
            </a:extLst>
          </p:cNvPr>
          <p:cNvSpPr/>
          <p:nvPr/>
        </p:nvSpPr>
        <p:spPr>
          <a:xfrm>
            <a:off x="7107235" y="3100734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1240A8A0-768B-D434-6BA1-7F5D050E388D}"/>
              </a:ext>
            </a:extLst>
          </p:cNvPr>
          <p:cNvSpPr/>
          <p:nvPr/>
        </p:nvSpPr>
        <p:spPr>
          <a:xfrm>
            <a:off x="7124819" y="3680739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EAAE1A41-15D2-6067-8F68-22CD49E91DE0}"/>
              </a:ext>
            </a:extLst>
          </p:cNvPr>
          <p:cNvCxnSpPr>
            <a:cxnSpLocks/>
          </p:cNvCxnSpPr>
          <p:nvPr/>
        </p:nvCxnSpPr>
        <p:spPr>
          <a:xfrm>
            <a:off x="3626398" y="4079632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904B7A4-4BDB-EE25-8B08-7C17D217255C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223E4BC7-E27E-A609-7192-B051D9155F78}"/>
              </a:ext>
            </a:extLst>
          </p:cNvPr>
          <p:cNvSpPr/>
          <p:nvPr/>
        </p:nvSpPr>
        <p:spPr>
          <a:xfrm>
            <a:off x="6880595" y="339073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CBCCB24-3245-2056-517A-88C2BD8235EC}"/>
              </a:ext>
            </a:extLst>
          </p:cNvPr>
          <p:cNvSpPr txBox="1"/>
          <p:nvPr/>
        </p:nvSpPr>
        <p:spPr>
          <a:xfrm>
            <a:off x="6645955" y="321564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E798249-3BAC-4920-9DE3-82F6EC30A005}"/>
              </a:ext>
            </a:extLst>
          </p:cNvPr>
          <p:cNvSpPr txBox="1"/>
          <p:nvPr/>
        </p:nvSpPr>
        <p:spPr>
          <a:xfrm>
            <a:off x="4584765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C02742A-DC27-2C10-DEA5-A35B83904AAE}"/>
              </a:ext>
            </a:extLst>
          </p:cNvPr>
          <p:cNvSpPr txBox="1"/>
          <p:nvPr/>
        </p:nvSpPr>
        <p:spPr>
          <a:xfrm>
            <a:off x="5108953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18AFFD5-0393-4F9E-1C46-B230DE56A08E}"/>
              </a:ext>
            </a:extLst>
          </p:cNvPr>
          <p:cNvSpPr txBox="1"/>
          <p:nvPr/>
        </p:nvSpPr>
        <p:spPr>
          <a:xfrm>
            <a:off x="604277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7F32DDC-79FE-7B3E-3492-9F5043DD02E2}"/>
              </a:ext>
            </a:extLst>
          </p:cNvPr>
          <p:cNvSpPr txBox="1"/>
          <p:nvPr/>
        </p:nvSpPr>
        <p:spPr>
          <a:xfrm>
            <a:off x="6566964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1FB87D8-7D7A-1C52-E156-60BC10EA8B89}"/>
              </a:ext>
            </a:extLst>
          </p:cNvPr>
          <p:cNvSpPr txBox="1"/>
          <p:nvPr/>
        </p:nvSpPr>
        <p:spPr>
          <a:xfrm>
            <a:off x="5598639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27C1127-F611-096E-C8E6-2C5A65E81205}"/>
              </a:ext>
            </a:extLst>
          </p:cNvPr>
          <p:cNvSpPr txBox="1"/>
          <p:nvPr/>
        </p:nvSpPr>
        <p:spPr>
          <a:xfrm>
            <a:off x="5649720" y="22762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E7E072E-0314-2F66-9A7A-B6BF82690E87}"/>
              </a:ext>
            </a:extLst>
          </p:cNvPr>
          <p:cNvSpPr txBox="1"/>
          <p:nvPr/>
        </p:nvSpPr>
        <p:spPr>
          <a:xfrm>
            <a:off x="5648636" y="321564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0C61F20-25B4-3A9C-6786-CA291AF86823}"/>
              </a:ext>
            </a:extLst>
          </p:cNvPr>
          <p:cNvSpPr txBox="1"/>
          <p:nvPr/>
        </p:nvSpPr>
        <p:spPr>
          <a:xfrm>
            <a:off x="7204624" y="413700"/>
            <a:ext cx="12058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76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F02CFAD0-CAAE-05EB-9A5E-9D057020286F}"/>
              </a:ext>
            </a:extLst>
          </p:cNvPr>
          <p:cNvSpPr/>
          <p:nvPr/>
        </p:nvSpPr>
        <p:spPr>
          <a:xfrm>
            <a:off x="7116569" y="2418509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40442483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44444E-6 L -0.00104 0.29814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14907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7037E-6 L -0.00221 0.31967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15972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4.07407E-6 L 2.70833E-6 0.15208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593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85185E-6 L 0.00312 0.17569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8773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1.11111E-6 L -0.01784 0.40301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8" y="20139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2.96296E-6 L 0.00299 0.15856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" y="7917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44444E-6 L -0.0013 0.28981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14491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L -3.75E-6 0.28588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282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3.7037E-6 L 0.00118 0.26504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3241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222E-6 L -3.75E-6 0.27014 " pathEditMode="relative" rAng="0" ptsTypes="AA">
                                      <p:cBhvr>
                                        <p:cTn id="8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3495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 0.28333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167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07407E-6 L 0.00118 0.26365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3171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11111E-6 L 0.00235 0.26991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3495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4" grpId="0"/>
      <p:bldP spid="35" grpId="0"/>
      <p:bldP spid="36" grpId="0"/>
      <p:bldP spid="2" grpId="0" animBg="1"/>
      <p:bldP spid="2" grpId="1" animBg="1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80F720-8E7B-9DC6-017B-947CA1B871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BF1D3C3D-53D7-D379-C1D7-EB9E91A1264B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DFDFB0F6-D332-CD9E-B5E1-130F721A830A}"/>
              </a:ext>
            </a:extLst>
          </p:cNvPr>
          <p:cNvSpPr txBox="1"/>
          <p:nvPr/>
        </p:nvSpPr>
        <p:spPr>
          <a:xfrm>
            <a:off x="6640222" y="2252261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4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F91569B3-4B75-16B6-96D3-B5001E0FD66F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6ACD472-FD07-B604-AA37-9E41364A2788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3E5E338-F9DA-A538-E1F3-CAFAE1091B7E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AC53988-F17A-642E-79EB-3081451089A7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A2F2BA3-03C6-2CF1-7A47-CA618A28E124}"/>
              </a:ext>
            </a:extLst>
          </p:cNvPr>
          <p:cNvSpPr/>
          <p:nvPr/>
        </p:nvSpPr>
        <p:spPr>
          <a:xfrm>
            <a:off x="5908377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289A234-2AE5-C69C-8302-1DBD1A2339BB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515237E-4B22-7215-65B2-AD1899306C9A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E863572-66E7-D262-D1DE-AFB535A2E609}"/>
              </a:ext>
            </a:extLst>
          </p:cNvPr>
          <p:cNvSpPr/>
          <p:nvPr/>
        </p:nvSpPr>
        <p:spPr>
          <a:xfrm>
            <a:off x="5630715" y="3100734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8C9C4DD-6820-F27E-EBDB-A8D0F7D442B7}"/>
              </a:ext>
            </a:extLst>
          </p:cNvPr>
          <p:cNvSpPr/>
          <p:nvPr/>
        </p:nvSpPr>
        <p:spPr>
          <a:xfrm>
            <a:off x="6165175" y="3102883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63B61DE6-96EB-EF64-FBFE-D544F7CF5189}"/>
              </a:ext>
            </a:extLst>
          </p:cNvPr>
          <p:cNvSpPr/>
          <p:nvPr/>
        </p:nvSpPr>
        <p:spPr>
          <a:xfrm>
            <a:off x="7107235" y="3100734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F93D8CB3-77F0-04D4-48FD-332D3AA2DA7D}"/>
              </a:ext>
            </a:extLst>
          </p:cNvPr>
          <p:cNvSpPr/>
          <p:nvPr/>
        </p:nvSpPr>
        <p:spPr>
          <a:xfrm>
            <a:off x="7124819" y="3680739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2E322D1-88BF-ACA6-60D5-4F30DF9A1B50}"/>
              </a:ext>
            </a:extLst>
          </p:cNvPr>
          <p:cNvCxnSpPr>
            <a:cxnSpLocks/>
          </p:cNvCxnSpPr>
          <p:nvPr/>
        </p:nvCxnSpPr>
        <p:spPr>
          <a:xfrm>
            <a:off x="3626398" y="4079632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D84D5B0-0865-A7C7-042B-C099BB76FD5D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638C8E49-A81B-0EBF-9DD5-79257105D48D}"/>
              </a:ext>
            </a:extLst>
          </p:cNvPr>
          <p:cNvSpPr/>
          <p:nvPr/>
        </p:nvSpPr>
        <p:spPr>
          <a:xfrm>
            <a:off x="6880595" y="339073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FB8F7AB-5533-C532-B208-40F768F9C60C}"/>
              </a:ext>
            </a:extLst>
          </p:cNvPr>
          <p:cNvSpPr txBox="1"/>
          <p:nvPr/>
        </p:nvSpPr>
        <p:spPr>
          <a:xfrm>
            <a:off x="6645955" y="321564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E0DC3D4-49C3-905D-08A0-6043EEA4E95D}"/>
              </a:ext>
            </a:extLst>
          </p:cNvPr>
          <p:cNvSpPr txBox="1"/>
          <p:nvPr/>
        </p:nvSpPr>
        <p:spPr>
          <a:xfrm>
            <a:off x="4584765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CEBF300-98F6-B528-95E0-06F0526AC023}"/>
              </a:ext>
            </a:extLst>
          </p:cNvPr>
          <p:cNvSpPr txBox="1"/>
          <p:nvPr/>
        </p:nvSpPr>
        <p:spPr>
          <a:xfrm>
            <a:off x="5108953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F03B808-9B66-BF4B-EB46-334C479433DB}"/>
              </a:ext>
            </a:extLst>
          </p:cNvPr>
          <p:cNvSpPr txBox="1"/>
          <p:nvPr/>
        </p:nvSpPr>
        <p:spPr>
          <a:xfrm>
            <a:off x="604277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04BCA69-B028-DBF2-BE68-E182E573F627}"/>
              </a:ext>
            </a:extLst>
          </p:cNvPr>
          <p:cNvSpPr txBox="1"/>
          <p:nvPr/>
        </p:nvSpPr>
        <p:spPr>
          <a:xfrm>
            <a:off x="6566964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EE9CA98-B894-B6B4-F261-89C7BB48BD62}"/>
              </a:ext>
            </a:extLst>
          </p:cNvPr>
          <p:cNvSpPr txBox="1"/>
          <p:nvPr/>
        </p:nvSpPr>
        <p:spPr>
          <a:xfrm>
            <a:off x="5598639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5A73D8-F58C-BA9F-1A4E-7B41E8DF9586}"/>
              </a:ext>
            </a:extLst>
          </p:cNvPr>
          <p:cNvSpPr txBox="1"/>
          <p:nvPr/>
        </p:nvSpPr>
        <p:spPr>
          <a:xfrm>
            <a:off x="5649720" y="22762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4477146-FE6B-71B2-D953-B51476BBA0AC}"/>
              </a:ext>
            </a:extLst>
          </p:cNvPr>
          <p:cNvSpPr txBox="1"/>
          <p:nvPr/>
        </p:nvSpPr>
        <p:spPr>
          <a:xfrm>
            <a:off x="5648636" y="321564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592A233-BBEA-6F65-3782-1AAB8D4348C2}"/>
              </a:ext>
            </a:extLst>
          </p:cNvPr>
          <p:cNvSpPr txBox="1"/>
          <p:nvPr/>
        </p:nvSpPr>
        <p:spPr>
          <a:xfrm>
            <a:off x="7204624" y="413700"/>
            <a:ext cx="12058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77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A3C1255A-3343-3B7B-F886-B7B2F84D7417}"/>
              </a:ext>
            </a:extLst>
          </p:cNvPr>
          <p:cNvSpPr/>
          <p:nvPr/>
        </p:nvSpPr>
        <p:spPr>
          <a:xfrm>
            <a:off x="7130545" y="213380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8B9684A-D04F-18D9-93B7-19E26BEC4813}"/>
              </a:ext>
            </a:extLst>
          </p:cNvPr>
          <p:cNvSpPr/>
          <p:nvPr/>
        </p:nvSpPr>
        <p:spPr>
          <a:xfrm>
            <a:off x="7147967" y="272984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23939937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44444E-6 L -0.00104 0.29814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14907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7037E-6 L -0.00221 0.31967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15972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4.07407E-6 L 2.70833E-6 0.15208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593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7.40741E-7 L -0.01784 0.40301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8" y="20139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85185E-6 L 0.00312 0.17569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8773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7037E-6 L -0.01784 0.40301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8" y="20139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2.96296E-6 L 0.00299 0.15856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" y="7917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44444E-6 L -0.0013 0.28981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14491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L -3.75E-6 0.28588 " pathEditMode="relative" rAng="0" ptsTypes="AA">
                                      <p:cBhvr>
                                        <p:cTn id="8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282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3.7037E-6 L 0.00118 0.26504 " pathEditMode="relative" rAng="0" ptsTypes="AA">
                                      <p:cBhvr>
                                        <p:cTn id="9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3241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222E-6 L -3.75E-6 0.27014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3495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 0.28333 " pathEditMode="relative" rAng="0" ptsTypes="AA">
                                      <p:cBhvr>
                                        <p:cTn id="9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167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07407E-6 L 0.00118 0.26365 " pathEditMode="relative" rAng="0" ptsTypes="AA">
                                      <p:cBhvr>
                                        <p:cTn id="9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3171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11111E-6 L 0.00235 0.26991 " pathEditMode="relative" rAng="0" ptsTypes="AA">
                                      <p:cBhvr>
                                        <p:cTn id="9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3495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4" grpId="0"/>
      <p:bldP spid="35" grpId="0"/>
      <p:bldP spid="36" grpId="0"/>
      <p:bldP spid="2" grpId="0" animBg="1"/>
      <p:bldP spid="2" grpId="1" animBg="1"/>
      <p:bldP spid="3" grpId="0" animBg="1"/>
      <p:bldP spid="3" grpId="1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02BE4B-22E4-6220-05D6-F9DC612808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1ACA2146-D5EB-79B9-B9DB-8E3C4AA92DA5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63004933-A645-84AC-1EC4-0D8ED302D7B1}"/>
              </a:ext>
            </a:extLst>
          </p:cNvPr>
          <p:cNvSpPr txBox="1"/>
          <p:nvPr/>
        </p:nvSpPr>
        <p:spPr>
          <a:xfrm>
            <a:off x="6640222" y="2252261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4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7B52039C-79A4-05F1-61FA-E6EC9385D04C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3F74E2A-61C1-1517-4F58-BEE438BA69DA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11DEF19-DBF7-C6E5-DAF2-1CB67495A467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4F307C9-A179-9C9E-156E-B5F0E2E709B7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671B5AE0-1F53-C7F5-5E13-B1482B791D70}"/>
              </a:ext>
            </a:extLst>
          </p:cNvPr>
          <p:cNvSpPr/>
          <p:nvPr/>
        </p:nvSpPr>
        <p:spPr>
          <a:xfrm>
            <a:off x="5908377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36EB90A-B8BE-35BC-9F7D-B1AF6B2C313C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8D6C7A-B045-CBF5-B02E-9FFAFDAAD628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8AB039E-0634-4835-75DC-7D5AF7CE9412}"/>
              </a:ext>
            </a:extLst>
          </p:cNvPr>
          <p:cNvSpPr/>
          <p:nvPr/>
        </p:nvSpPr>
        <p:spPr>
          <a:xfrm>
            <a:off x="5630715" y="3100734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99822A3-A682-F37D-A4BB-62BA92FD5881}"/>
              </a:ext>
            </a:extLst>
          </p:cNvPr>
          <p:cNvSpPr/>
          <p:nvPr/>
        </p:nvSpPr>
        <p:spPr>
          <a:xfrm>
            <a:off x="6165175" y="3102883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EE4072DB-4ACD-051B-9801-C86C7DBCFB17}"/>
              </a:ext>
            </a:extLst>
          </p:cNvPr>
          <p:cNvSpPr/>
          <p:nvPr/>
        </p:nvSpPr>
        <p:spPr>
          <a:xfrm>
            <a:off x="7107235" y="3100734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3ACE828-E71E-51F6-8220-9F201F9BB8CE}"/>
              </a:ext>
            </a:extLst>
          </p:cNvPr>
          <p:cNvSpPr/>
          <p:nvPr/>
        </p:nvSpPr>
        <p:spPr>
          <a:xfrm>
            <a:off x="7124819" y="3680739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D493A06-58A2-96A1-291E-D3897FB19DF9}"/>
              </a:ext>
            </a:extLst>
          </p:cNvPr>
          <p:cNvCxnSpPr>
            <a:cxnSpLocks/>
          </p:cNvCxnSpPr>
          <p:nvPr/>
        </p:nvCxnSpPr>
        <p:spPr>
          <a:xfrm>
            <a:off x="3626398" y="4079632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9B47284-A0E4-AB7E-9932-56A40E66B555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C7F5069C-7A31-1012-3975-25D9A032F8F2}"/>
              </a:ext>
            </a:extLst>
          </p:cNvPr>
          <p:cNvSpPr/>
          <p:nvPr/>
        </p:nvSpPr>
        <p:spPr>
          <a:xfrm>
            <a:off x="6880595" y="339073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7B39F35-6F50-B4BD-9F8E-1D761C847A8E}"/>
              </a:ext>
            </a:extLst>
          </p:cNvPr>
          <p:cNvSpPr txBox="1"/>
          <p:nvPr/>
        </p:nvSpPr>
        <p:spPr>
          <a:xfrm>
            <a:off x="6645955" y="321564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81BFB61-98CF-FD1D-2F67-8A7B9AD84CA8}"/>
              </a:ext>
            </a:extLst>
          </p:cNvPr>
          <p:cNvSpPr txBox="1"/>
          <p:nvPr/>
        </p:nvSpPr>
        <p:spPr>
          <a:xfrm>
            <a:off x="4584765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65AD74A-DEC0-3119-12FE-25187941E86F}"/>
              </a:ext>
            </a:extLst>
          </p:cNvPr>
          <p:cNvSpPr txBox="1"/>
          <p:nvPr/>
        </p:nvSpPr>
        <p:spPr>
          <a:xfrm>
            <a:off x="5108953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1AFA4F3-AA58-6046-28B5-EA9D642D1C85}"/>
              </a:ext>
            </a:extLst>
          </p:cNvPr>
          <p:cNvSpPr txBox="1"/>
          <p:nvPr/>
        </p:nvSpPr>
        <p:spPr>
          <a:xfrm>
            <a:off x="604277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884DADA-EF70-7511-E802-30D653BE6DCE}"/>
              </a:ext>
            </a:extLst>
          </p:cNvPr>
          <p:cNvSpPr txBox="1"/>
          <p:nvPr/>
        </p:nvSpPr>
        <p:spPr>
          <a:xfrm>
            <a:off x="6566964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18DF398-657C-2270-C990-38E1281800F5}"/>
              </a:ext>
            </a:extLst>
          </p:cNvPr>
          <p:cNvSpPr txBox="1"/>
          <p:nvPr/>
        </p:nvSpPr>
        <p:spPr>
          <a:xfrm>
            <a:off x="5598639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0C0EB25-8387-E7B1-D880-7168FA3805F6}"/>
              </a:ext>
            </a:extLst>
          </p:cNvPr>
          <p:cNvSpPr txBox="1"/>
          <p:nvPr/>
        </p:nvSpPr>
        <p:spPr>
          <a:xfrm>
            <a:off x="5649720" y="22762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379F933-71A0-1743-09C0-3243676227AC}"/>
              </a:ext>
            </a:extLst>
          </p:cNvPr>
          <p:cNvSpPr txBox="1"/>
          <p:nvPr/>
        </p:nvSpPr>
        <p:spPr>
          <a:xfrm>
            <a:off x="5648636" y="321564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D5E141D-29D5-2914-A113-0D19503A28C4}"/>
              </a:ext>
            </a:extLst>
          </p:cNvPr>
          <p:cNvSpPr txBox="1"/>
          <p:nvPr/>
        </p:nvSpPr>
        <p:spPr>
          <a:xfrm>
            <a:off x="7204624" y="413700"/>
            <a:ext cx="12058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77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A5B29AC-0187-32DF-415C-FC19CF027769}"/>
              </a:ext>
            </a:extLst>
          </p:cNvPr>
          <p:cNvSpPr/>
          <p:nvPr/>
        </p:nvSpPr>
        <p:spPr>
          <a:xfrm>
            <a:off x="7130545" y="213380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02FBD01-E6B9-15FC-434B-C0AABCCFDB3C}"/>
              </a:ext>
            </a:extLst>
          </p:cNvPr>
          <p:cNvSpPr/>
          <p:nvPr/>
        </p:nvSpPr>
        <p:spPr>
          <a:xfrm>
            <a:off x="7147967" y="272984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154CC0D-82DE-8CE0-253F-67CBA3EEF6FA}"/>
              </a:ext>
            </a:extLst>
          </p:cNvPr>
          <p:cNvSpPr/>
          <p:nvPr/>
        </p:nvSpPr>
        <p:spPr>
          <a:xfrm>
            <a:off x="5908377" y="37025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18433837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44444E-6 L -0.00104 0.29814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14907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7037E-6 L -0.00221 0.31967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15972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4.07407E-6 L 2.70833E-6 0.15208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593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7.40741E-7 L -0.01784 0.4030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8" y="20139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85185E-6 L 0.00312 0.17569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8773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7037E-6 L -0.01784 0.40301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8" y="20139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2.96296E-6 L 0.00299 0.15856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" y="7917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44444E-6 L -0.0013 0.28981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14491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L -3.75E-6 0.28588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282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3.7037E-6 L 0.00118 0.26504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3241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222E-6 L -3.75E-6 0.27014 " pathEditMode="relative" rAng="0" ptsTypes="AA">
                                      <p:cBhvr>
                                        <p:cTn id="9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3495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 0.28333 " pathEditMode="relative" rAng="0" ptsTypes="AA">
                                      <p:cBhvr>
                                        <p:cTn id="9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167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07407E-6 L 0.00118 0.26365 " pathEditMode="relative" rAng="0" ptsTypes="AA">
                                      <p:cBhvr>
                                        <p:cTn id="10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3171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 0.22639 " pathEditMode="relative" rAng="0" ptsTypes="AA">
                                      <p:cBhvr>
                                        <p:cTn id="10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1319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11111E-6 L 0.00235 0.26991 " pathEditMode="relative" rAng="0" ptsTypes="AA">
                                      <p:cBhvr>
                                        <p:cTn id="10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3495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4" grpId="0"/>
      <p:bldP spid="35" grpId="0"/>
      <p:bldP spid="36" grpId="0"/>
      <p:bldP spid="2" grpId="0" animBg="1"/>
      <p:bldP spid="2" grpId="1" animBg="1"/>
      <p:bldP spid="3" grpId="0" animBg="1"/>
      <p:bldP spid="3" grpId="1" animBg="1"/>
      <p:bldP spid="4" grpId="0" animBg="1"/>
      <p:bldP spid="4" grpId="1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6E595E-B1E5-A0F3-59DA-723894046C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C431D30-58B5-6F41-7666-F30879D85AE2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820EEC-31A8-B01B-8D93-0EBEBAA9C040}"/>
              </a:ext>
            </a:extLst>
          </p:cNvPr>
          <p:cNvSpPr txBox="1"/>
          <p:nvPr/>
        </p:nvSpPr>
        <p:spPr>
          <a:xfrm>
            <a:off x="9355029" y="1395611"/>
            <a:ext cx="17935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BCF5706-4414-C58B-B303-00C3AA8430CB}"/>
              </a:ext>
            </a:extLst>
          </p:cNvPr>
          <p:cNvSpPr txBox="1"/>
          <p:nvPr/>
        </p:nvSpPr>
        <p:spPr>
          <a:xfrm>
            <a:off x="4450756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3BBCF02-BF23-14AB-B816-BA418AF8087E}"/>
              </a:ext>
            </a:extLst>
          </p:cNvPr>
          <p:cNvSpPr txBox="1"/>
          <p:nvPr/>
        </p:nvSpPr>
        <p:spPr>
          <a:xfrm>
            <a:off x="4974944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4362A91-C039-A338-CB69-D64297E78382}"/>
              </a:ext>
            </a:extLst>
          </p:cNvPr>
          <p:cNvSpPr txBox="1"/>
          <p:nvPr/>
        </p:nvSpPr>
        <p:spPr>
          <a:xfrm>
            <a:off x="5908767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4CB41C7-3B4B-6469-885C-379CB94600C7}"/>
              </a:ext>
            </a:extLst>
          </p:cNvPr>
          <p:cNvSpPr txBox="1"/>
          <p:nvPr/>
        </p:nvSpPr>
        <p:spPr>
          <a:xfrm>
            <a:off x="6432955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773B38C-FD94-8F57-0E84-3029A5BCEE5F}"/>
              </a:ext>
            </a:extLst>
          </p:cNvPr>
          <p:cNvSpPr txBox="1"/>
          <p:nvPr/>
        </p:nvSpPr>
        <p:spPr>
          <a:xfrm>
            <a:off x="5464630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pic>
        <p:nvPicPr>
          <p:cNvPr id="47" name="Picture 46">
            <a:extLst>
              <a:ext uri="{FF2B5EF4-FFF2-40B4-BE49-F238E27FC236}">
                <a16:creationId xmlns:a16="http://schemas.microsoft.com/office/drawing/2014/main" id="{86CCA387-C071-04D9-D0AB-6C0F05A83F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39268" y="2103497"/>
            <a:ext cx="7938997" cy="3290611"/>
          </a:xfrm>
          <a:prstGeom prst="rect">
            <a:avLst/>
          </a:prstGeom>
        </p:spPr>
      </p:pic>
      <p:sp>
        <p:nvSpPr>
          <p:cNvPr id="50" name="Speech Bubble: Rectangle with Corners Rounded 49">
            <a:extLst>
              <a:ext uri="{FF2B5EF4-FFF2-40B4-BE49-F238E27FC236}">
                <a16:creationId xmlns:a16="http://schemas.microsoft.com/office/drawing/2014/main" id="{70F59BB6-FED8-B1BD-61F4-204643F03BBC}"/>
              </a:ext>
            </a:extLst>
          </p:cNvPr>
          <p:cNvSpPr/>
          <p:nvPr/>
        </p:nvSpPr>
        <p:spPr>
          <a:xfrm>
            <a:off x="397042" y="5654842"/>
            <a:ext cx="2695074" cy="678131"/>
          </a:xfrm>
          <a:prstGeom prst="wedgeRoundRectCallout">
            <a:avLst>
              <a:gd name="adj1" fmla="val -50744"/>
              <a:gd name="adj2" fmla="val 87339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What is the same?</a:t>
            </a:r>
          </a:p>
          <a:p>
            <a:pPr algn="ctr"/>
            <a:r>
              <a:rPr lang="en-GB" dirty="0"/>
              <a:t>What is different?</a:t>
            </a:r>
          </a:p>
        </p:txBody>
      </p:sp>
      <p:sp>
        <p:nvSpPr>
          <p:cNvPr id="51" name="Speech Bubble: Rectangle with Corners Rounded 50">
            <a:extLst>
              <a:ext uri="{FF2B5EF4-FFF2-40B4-BE49-F238E27FC236}">
                <a16:creationId xmlns:a16="http://schemas.microsoft.com/office/drawing/2014/main" id="{869F9BA4-A03A-4EC9-C19D-DB9AD2B17F9F}"/>
              </a:ext>
            </a:extLst>
          </p:cNvPr>
          <p:cNvSpPr/>
          <p:nvPr/>
        </p:nvSpPr>
        <p:spPr>
          <a:xfrm>
            <a:off x="9099886" y="5654841"/>
            <a:ext cx="2695074" cy="678131"/>
          </a:xfrm>
          <a:prstGeom prst="wedgeRoundRectCallout">
            <a:avLst>
              <a:gd name="adj1" fmla="val 49256"/>
              <a:gd name="adj2" fmla="val 82016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What is the mistake?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750DE192-6545-D540-AF64-6C84D7F52B18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263207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E21D7A-5D83-B2AD-8DDD-7B9CFAA452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8E3EB28-89D7-98BB-2C22-08A0AAAB0C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7838286"/>
              </p:ext>
            </p:extLst>
          </p:nvPr>
        </p:nvGraphicFramePr>
        <p:xfrm>
          <a:off x="3665415" y="1190205"/>
          <a:ext cx="4852943" cy="49458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64007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818305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81011173"/>
                  </a:ext>
                </a:extLst>
              </a:tr>
              <a:tr h="1672675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1DF33C8E-D492-2A2D-F20F-65203669A589}"/>
              </a:ext>
            </a:extLst>
          </p:cNvPr>
          <p:cNvSpPr txBox="1"/>
          <p:nvPr/>
        </p:nvSpPr>
        <p:spPr>
          <a:xfrm>
            <a:off x="6647117" y="2082893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7D777107-40D7-7930-31B7-A29DC998D694}"/>
              </a:ext>
            </a:extLst>
          </p:cNvPr>
          <p:cNvSpPr/>
          <p:nvPr/>
        </p:nvSpPr>
        <p:spPr>
          <a:xfrm>
            <a:off x="5666311" y="2044022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2E6E52D-9BA3-F63F-7124-C7570880B051}"/>
              </a:ext>
            </a:extLst>
          </p:cNvPr>
          <p:cNvSpPr/>
          <p:nvPr/>
        </p:nvSpPr>
        <p:spPr>
          <a:xfrm>
            <a:off x="6200771" y="2046171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BAB81B4-6B3E-BFFC-297C-4B0C3B37727C}"/>
              </a:ext>
            </a:extLst>
          </p:cNvPr>
          <p:cNvSpPr/>
          <p:nvPr/>
        </p:nvSpPr>
        <p:spPr>
          <a:xfrm>
            <a:off x="5666311" y="2491675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703AAFA-7CD4-9F74-DA22-7ABEAA5CD7C2}"/>
              </a:ext>
            </a:extLst>
          </p:cNvPr>
          <p:cNvSpPr/>
          <p:nvPr/>
        </p:nvSpPr>
        <p:spPr>
          <a:xfrm>
            <a:off x="6200771" y="2517888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DE2848C0-D639-BC3C-22A2-87D689EB8A93}"/>
              </a:ext>
            </a:extLst>
          </p:cNvPr>
          <p:cNvSpPr/>
          <p:nvPr/>
        </p:nvSpPr>
        <p:spPr>
          <a:xfrm>
            <a:off x="5943973" y="2261833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0817732-66CB-2E29-8DE3-DA1F9AD4A79F}"/>
              </a:ext>
            </a:extLst>
          </p:cNvPr>
          <p:cNvSpPr/>
          <p:nvPr/>
        </p:nvSpPr>
        <p:spPr>
          <a:xfrm>
            <a:off x="7185562" y="2082893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EA94651D-8F94-FDA5-4554-7176E8277B98}"/>
              </a:ext>
            </a:extLst>
          </p:cNvPr>
          <p:cNvSpPr/>
          <p:nvPr/>
        </p:nvSpPr>
        <p:spPr>
          <a:xfrm>
            <a:off x="7185562" y="2518515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4D255C0-36EC-34BC-DC4D-0C9383171D01}"/>
              </a:ext>
            </a:extLst>
          </p:cNvPr>
          <p:cNvSpPr/>
          <p:nvPr/>
        </p:nvSpPr>
        <p:spPr>
          <a:xfrm>
            <a:off x="5666311" y="2890692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685994A5-C14A-C5B7-4666-4177C50399E1}"/>
              </a:ext>
            </a:extLst>
          </p:cNvPr>
          <p:cNvSpPr/>
          <p:nvPr/>
        </p:nvSpPr>
        <p:spPr>
          <a:xfrm>
            <a:off x="6200771" y="2892841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BA8A61C7-FA80-7345-F25C-5C3BB984877C}"/>
              </a:ext>
            </a:extLst>
          </p:cNvPr>
          <p:cNvSpPr/>
          <p:nvPr/>
        </p:nvSpPr>
        <p:spPr>
          <a:xfrm>
            <a:off x="6655036" y="2855751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C607762F-DE40-22A0-B195-E635FE061290}"/>
              </a:ext>
            </a:extLst>
          </p:cNvPr>
          <p:cNvSpPr/>
          <p:nvPr/>
        </p:nvSpPr>
        <p:spPr>
          <a:xfrm>
            <a:off x="6672624" y="3351532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825E047-74D2-E5B9-DD9F-2F57FFAA0E7F}"/>
              </a:ext>
            </a:extLst>
          </p:cNvPr>
          <p:cNvCxnSpPr>
            <a:cxnSpLocks/>
          </p:cNvCxnSpPr>
          <p:nvPr/>
        </p:nvCxnSpPr>
        <p:spPr>
          <a:xfrm>
            <a:off x="3665415" y="4500737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899B987-DAE7-912A-F57B-33E82725DB7A}"/>
              </a:ext>
            </a:extLst>
          </p:cNvPr>
          <p:cNvCxnSpPr>
            <a:cxnSpLocks/>
          </p:cNvCxnSpPr>
          <p:nvPr/>
        </p:nvCxnSpPr>
        <p:spPr>
          <a:xfrm>
            <a:off x="3665415" y="6107630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1320B1EA-574C-9460-5EAF-480DD5C48447}"/>
              </a:ext>
            </a:extLst>
          </p:cNvPr>
          <p:cNvSpPr/>
          <p:nvPr/>
        </p:nvSpPr>
        <p:spPr>
          <a:xfrm>
            <a:off x="6945760" y="3085594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1CF2263-F082-F4D0-3049-A8B9B8E50E07}"/>
              </a:ext>
            </a:extLst>
          </p:cNvPr>
          <p:cNvSpPr txBox="1"/>
          <p:nvPr/>
        </p:nvSpPr>
        <p:spPr>
          <a:xfrm>
            <a:off x="6652850" y="2937988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0CA549E-A8A7-641F-AE6C-3F4F285820DA}"/>
              </a:ext>
            </a:extLst>
          </p:cNvPr>
          <p:cNvSpPr txBox="1"/>
          <p:nvPr/>
        </p:nvSpPr>
        <p:spPr>
          <a:xfrm>
            <a:off x="3056762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AE97987-82A9-D58C-2BA9-6A313E593AC0}"/>
              </a:ext>
            </a:extLst>
          </p:cNvPr>
          <p:cNvSpPr txBox="1"/>
          <p:nvPr/>
        </p:nvSpPr>
        <p:spPr>
          <a:xfrm>
            <a:off x="3580950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EFE7BE4-6BFF-2E15-DD09-AC0CDA7D20A8}"/>
              </a:ext>
            </a:extLst>
          </p:cNvPr>
          <p:cNvSpPr txBox="1"/>
          <p:nvPr/>
        </p:nvSpPr>
        <p:spPr>
          <a:xfrm>
            <a:off x="4514773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29E936D-C7AF-6CE6-39B2-368621A809F6}"/>
              </a:ext>
            </a:extLst>
          </p:cNvPr>
          <p:cNvSpPr txBox="1"/>
          <p:nvPr/>
        </p:nvSpPr>
        <p:spPr>
          <a:xfrm>
            <a:off x="5038961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8786035-496C-5FAC-0286-92B778B061D7}"/>
              </a:ext>
            </a:extLst>
          </p:cNvPr>
          <p:cNvSpPr txBox="1"/>
          <p:nvPr/>
        </p:nvSpPr>
        <p:spPr>
          <a:xfrm>
            <a:off x="407063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FD01FDA-14F6-81A0-937F-1237C6015CDB}"/>
              </a:ext>
            </a:extLst>
          </p:cNvPr>
          <p:cNvSpPr txBox="1"/>
          <p:nvPr/>
        </p:nvSpPr>
        <p:spPr>
          <a:xfrm>
            <a:off x="5641118" y="20727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C1DA9BB-B372-F872-7EF2-C320D4B5903F}"/>
              </a:ext>
            </a:extLst>
          </p:cNvPr>
          <p:cNvSpPr txBox="1"/>
          <p:nvPr/>
        </p:nvSpPr>
        <p:spPr>
          <a:xfrm>
            <a:off x="5640034" y="292794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321F673-244C-FE86-BA26-AC946F6CAC9D}"/>
              </a:ext>
            </a:extLst>
          </p:cNvPr>
          <p:cNvSpPr txBox="1"/>
          <p:nvPr/>
        </p:nvSpPr>
        <p:spPr>
          <a:xfrm>
            <a:off x="5812636" y="411692"/>
            <a:ext cx="6038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+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347CD23-CAF2-5973-0B6B-D9BDE76EA51A}"/>
              </a:ext>
            </a:extLst>
          </p:cNvPr>
          <p:cNvSpPr txBox="1"/>
          <p:nvPr/>
        </p:nvSpPr>
        <p:spPr>
          <a:xfrm>
            <a:off x="6101428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31232B7-F024-3FE6-A72E-A9ECB7BFE9C9}"/>
              </a:ext>
            </a:extLst>
          </p:cNvPr>
          <p:cNvSpPr txBox="1"/>
          <p:nvPr/>
        </p:nvSpPr>
        <p:spPr>
          <a:xfrm>
            <a:off x="662561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F6EFD5D-974C-7EDE-CCF2-2566391FE961}"/>
              </a:ext>
            </a:extLst>
          </p:cNvPr>
          <p:cNvSpPr txBox="1"/>
          <p:nvPr/>
        </p:nvSpPr>
        <p:spPr>
          <a:xfrm>
            <a:off x="7137168" y="41105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E71AF01-BBF7-5C84-56D6-E308CAD8287B}"/>
              </a:ext>
            </a:extLst>
          </p:cNvPr>
          <p:cNvSpPr txBox="1"/>
          <p:nvPr/>
        </p:nvSpPr>
        <p:spPr>
          <a:xfrm>
            <a:off x="7635567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E830AF4-8EF2-4A99-7785-0D88EA0C5727}"/>
              </a:ext>
            </a:extLst>
          </p:cNvPr>
          <p:cNvSpPr txBox="1"/>
          <p:nvPr/>
        </p:nvSpPr>
        <p:spPr>
          <a:xfrm>
            <a:off x="8147119" y="41105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9CADC58-5432-6273-C78C-0227ED052931}"/>
              </a:ext>
            </a:extLst>
          </p:cNvPr>
          <p:cNvSpPr/>
          <p:nvPr/>
        </p:nvSpPr>
        <p:spPr>
          <a:xfrm>
            <a:off x="5644937" y="3734067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F63D36B-6BE0-4F07-DFEE-0C292E69C634}"/>
              </a:ext>
            </a:extLst>
          </p:cNvPr>
          <p:cNvSpPr/>
          <p:nvPr/>
        </p:nvSpPr>
        <p:spPr>
          <a:xfrm>
            <a:off x="6637448" y="3680288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BAC9AEFA-CFBD-BFEA-D5D9-EB291A438DDD}"/>
              </a:ext>
            </a:extLst>
          </p:cNvPr>
          <p:cNvSpPr/>
          <p:nvPr/>
        </p:nvSpPr>
        <p:spPr>
          <a:xfrm>
            <a:off x="6655036" y="4176069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9A88A845-D15A-9CE2-D090-41D61EE83CD7}"/>
              </a:ext>
            </a:extLst>
          </p:cNvPr>
          <p:cNvSpPr/>
          <p:nvPr/>
        </p:nvSpPr>
        <p:spPr>
          <a:xfrm>
            <a:off x="6928172" y="3910131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0C76DE8-A7D0-2841-DB63-030B85DA1E49}"/>
              </a:ext>
            </a:extLst>
          </p:cNvPr>
          <p:cNvSpPr txBox="1"/>
          <p:nvPr/>
        </p:nvSpPr>
        <p:spPr>
          <a:xfrm>
            <a:off x="6663979" y="3745081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794DB06-0F79-1274-26D2-5FA05D01514D}"/>
              </a:ext>
            </a:extLst>
          </p:cNvPr>
          <p:cNvSpPr txBox="1"/>
          <p:nvPr/>
        </p:nvSpPr>
        <p:spPr>
          <a:xfrm>
            <a:off x="5673757" y="3710975"/>
            <a:ext cx="84156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1664172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7037E-7 L 0.00339 0.53495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26736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L 0.00339 0.40092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20046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11111E-6 L -3.75E-6 0.25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3.95833E-6 0.25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07407E-6 L -1.875E-6 0.25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0 L -1.25E-6 0.25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3.7037E-6 L -3.75E-6 0.23611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1806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4.81481E-6 L 4.16667E-7 0.25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07407E-6 L -0.00182 0.36551 " pathEditMode="relative" rAng="0" ptsTypes="AA">
                                      <p:cBhvr>
                                        <p:cTn id="8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18264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-0.04661 0.48981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24491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85185E-6 L 0.00417 0.3882 " pathEditMode="relative" rAng="0" ptsTypes="AA">
                                      <p:cBhvr>
                                        <p:cTn id="8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" y="19398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0.00013 0.37986 " pathEditMode="relative" rAng="0" ptsTypes="AA">
                                      <p:cBhvr>
                                        <p:cTn id="91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981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2.96296E-6 L -4.16667E-7 0.3662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310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6 L 0.03659 0.36528 " pathEditMode="relative" rAng="0" ptsTypes="AA">
                                      <p:cBhvr>
                                        <p:cTn id="95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3" y="18264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81481E-6 L 0.00066 0.42337 " pathEditMode="relative" rAng="0" ptsTypes="AA">
                                      <p:cBhvr>
                                        <p:cTn id="97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21157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3.7037E-7 L -0.00195 0.30069 " pathEditMode="relative" rAng="0" ptsTypes="AA">
                                      <p:cBhvr>
                                        <p:cTn id="99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15023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4" grpId="0"/>
      <p:bldP spid="35" grpId="0"/>
      <p:bldP spid="4" grpId="0"/>
      <p:bldP spid="11" grpId="0"/>
      <p:bldP spid="12" grpId="0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4" grpId="0" animBg="1"/>
      <p:bldP spid="24" grpId="1" animBg="1"/>
      <p:bldP spid="25" grpId="0"/>
      <p:bldP spid="37" grpId="0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25D2CD-23AA-85B7-C22F-6A6608EF7B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362F947-6F44-7D64-4E2C-45A3C62C0B14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52943" cy="49458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64007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818305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81011173"/>
                  </a:ext>
                </a:extLst>
              </a:tr>
              <a:tr h="1672675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97D9CD98-2970-B856-BAAE-838F668C33DD}"/>
              </a:ext>
            </a:extLst>
          </p:cNvPr>
          <p:cNvSpPr txBox="1"/>
          <p:nvPr/>
        </p:nvSpPr>
        <p:spPr>
          <a:xfrm>
            <a:off x="6647117" y="2082893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FBC929E4-0CED-8100-5975-EAF69A00624C}"/>
              </a:ext>
            </a:extLst>
          </p:cNvPr>
          <p:cNvSpPr/>
          <p:nvPr/>
        </p:nvSpPr>
        <p:spPr>
          <a:xfrm>
            <a:off x="5666311" y="2044022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0B28118-0AD3-179D-C618-E423C53B8C71}"/>
              </a:ext>
            </a:extLst>
          </p:cNvPr>
          <p:cNvSpPr/>
          <p:nvPr/>
        </p:nvSpPr>
        <p:spPr>
          <a:xfrm>
            <a:off x="6200771" y="2046171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2B6DB58-EB60-4C4D-74C2-9A28A70FAF78}"/>
              </a:ext>
            </a:extLst>
          </p:cNvPr>
          <p:cNvSpPr/>
          <p:nvPr/>
        </p:nvSpPr>
        <p:spPr>
          <a:xfrm>
            <a:off x="5666311" y="2491675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1EA5DA7-FDDA-408C-02E2-0073ECDD58B7}"/>
              </a:ext>
            </a:extLst>
          </p:cNvPr>
          <p:cNvSpPr/>
          <p:nvPr/>
        </p:nvSpPr>
        <p:spPr>
          <a:xfrm>
            <a:off x="6200771" y="2517888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5996BDD-86F3-7D28-8724-D3D8A3161327}"/>
              </a:ext>
            </a:extLst>
          </p:cNvPr>
          <p:cNvSpPr/>
          <p:nvPr/>
        </p:nvSpPr>
        <p:spPr>
          <a:xfrm>
            <a:off x="7185562" y="2082893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0DDEFAB-82EB-7D1D-0644-A85DB8131018}"/>
              </a:ext>
            </a:extLst>
          </p:cNvPr>
          <p:cNvSpPr/>
          <p:nvPr/>
        </p:nvSpPr>
        <p:spPr>
          <a:xfrm>
            <a:off x="7185562" y="2518515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40260B0-ECA8-7A56-0163-9458C7B56110}"/>
              </a:ext>
            </a:extLst>
          </p:cNvPr>
          <p:cNvSpPr/>
          <p:nvPr/>
        </p:nvSpPr>
        <p:spPr>
          <a:xfrm>
            <a:off x="5666311" y="2890692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91A4D52-D569-CAAB-190C-E9EACF9157A3}"/>
              </a:ext>
            </a:extLst>
          </p:cNvPr>
          <p:cNvSpPr/>
          <p:nvPr/>
        </p:nvSpPr>
        <p:spPr>
          <a:xfrm>
            <a:off x="6200771" y="2892841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05A4C40-1DA2-B06E-0210-8B4E85F9BFF5}"/>
              </a:ext>
            </a:extLst>
          </p:cNvPr>
          <p:cNvSpPr/>
          <p:nvPr/>
        </p:nvSpPr>
        <p:spPr>
          <a:xfrm>
            <a:off x="6655036" y="2855751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42D9320D-502F-A5DB-801F-A753899F6363}"/>
              </a:ext>
            </a:extLst>
          </p:cNvPr>
          <p:cNvSpPr/>
          <p:nvPr/>
        </p:nvSpPr>
        <p:spPr>
          <a:xfrm>
            <a:off x="6672624" y="3351532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026BDB2-2697-A39E-9900-729A1F2C8F60}"/>
              </a:ext>
            </a:extLst>
          </p:cNvPr>
          <p:cNvCxnSpPr>
            <a:cxnSpLocks/>
          </p:cNvCxnSpPr>
          <p:nvPr/>
        </p:nvCxnSpPr>
        <p:spPr>
          <a:xfrm>
            <a:off x="3665415" y="4500737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E3AF85C4-AED8-19F1-B64B-A536C201310D}"/>
              </a:ext>
            </a:extLst>
          </p:cNvPr>
          <p:cNvCxnSpPr>
            <a:cxnSpLocks/>
          </p:cNvCxnSpPr>
          <p:nvPr/>
        </p:nvCxnSpPr>
        <p:spPr>
          <a:xfrm>
            <a:off x="3665415" y="6107630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E257191B-9E89-7D4A-6959-48224E1AC4A3}"/>
              </a:ext>
            </a:extLst>
          </p:cNvPr>
          <p:cNvSpPr/>
          <p:nvPr/>
        </p:nvSpPr>
        <p:spPr>
          <a:xfrm>
            <a:off x="6945760" y="3085594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63EE22D-6569-70F1-D929-659AC95756B7}"/>
              </a:ext>
            </a:extLst>
          </p:cNvPr>
          <p:cNvSpPr txBox="1"/>
          <p:nvPr/>
        </p:nvSpPr>
        <p:spPr>
          <a:xfrm>
            <a:off x="6652850" y="2937988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8613DF4-CC1D-F985-C648-BC0DE5305B3E}"/>
              </a:ext>
            </a:extLst>
          </p:cNvPr>
          <p:cNvSpPr txBox="1"/>
          <p:nvPr/>
        </p:nvSpPr>
        <p:spPr>
          <a:xfrm>
            <a:off x="3056762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923DA17-1E6C-5015-9DAF-0F5335022474}"/>
              </a:ext>
            </a:extLst>
          </p:cNvPr>
          <p:cNvSpPr txBox="1"/>
          <p:nvPr/>
        </p:nvSpPr>
        <p:spPr>
          <a:xfrm>
            <a:off x="3580950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0E6E9D8-D70A-F6DB-467E-1B0D627672E1}"/>
              </a:ext>
            </a:extLst>
          </p:cNvPr>
          <p:cNvSpPr txBox="1"/>
          <p:nvPr/>
        </p:nvSpPr>
        <p:spPr>
          <a:xfrm>
            <a:off x="4514773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0BC524-C872-398D-D25B-58B6C88C1306}"/>
              </a:ext>
            </a:extLst>
          </p:cNvPr>
          <p:cNvSpPr txBox="1"/>
          <p:nvPr/>
        </p:nvSpPr>
        <p:spPr>
          <a:xfrm>
            <a:off x="5038961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1F8EB87-B66E-62CD-EA22-FD32F9322F6C}"/>
              </a:ext>
            </a:extLst>
          </p:cNvPr>
          <p:cNvSpPr txBox="1"/>
          <p:nvPr/>
        </p:nvSpPr>
        <p:spPr>
          <a:xfrm>
            <a:off x="407063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E28F63A-1517-0FA9-8A20-E77F9FC05ADC}"/>
              </a:ext>
            </a:extLst>
          </p:cNvPr>
          <p:cNvSpPr txBox="1"/>
          <p:nvPr/>
        </p:nvSpPr>
        <p:spPr>
          <a:xfrm>
            <a:off x="5929875" y="2072727"/>
            <a:ext cx="3501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1694611-D13C-BC77-1AD9-890976471DF8}"/>
              </a:ext>
            </a:extLst>
          </p:cNvPr>
          <p:cNvSpPr txBox="1"/>
          <p:nvPr/>
        </p:nvSpPr>
        <p:spPr>
          <a:xfrm>
            <a:off x="5640034" y="292794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FBB269C-E2CF-6B8E-EC11-3BF4F6A4E7BD}"/>
              </a:ext>
            </a:extLst>
          </p:cNvPr>
          <p:cNvSpPr txBox="1"/>
          <p:nvPr/>
        </p:nvSpPr>
        <p:spPr>
          <a:xfrm>
            <a:off x="5812636" y="411692"/>
            <a:ext cx="6038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+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7126728-5032-EA3E-4C44-D276787811EE}"/>
              </a:ext>
            </a:extLst>
          </p:cNvPr>
          <p:cNvSpPr txBox="1"/>
          <p:nvPr/>
        </p:nvSpPr>
        <p:spPr>
          <a:xfrm>
            <a:off x="6101428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F9B8750-48E4-21FE-21E2-0C159446E338}"/>
              </a:ext>
            </a:extLst>
          </p:cNvPr>
          <p:cNvSpPr txBox="1"/>
          <p:nvPr/>
        </p:nvSpPr>
        <p:spPr>
          <a:xfrm>
            <a:off x="662561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1E389F3-C424-2ACB-BFD5-44EC83D85C84}"/>
              </a:ext>
            </a:extLst>
          </p:cNvPr>
          <p:cNvSpPr txBox="1"/>
          <p:nvPr/>
        </p:nvSpPr>
        <p:spPr>
          <a:xfrm>
            <a:off x="7137168" y="41105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E79F2A9-1F65-9B16-8240-704BAE85B2AF}"/>
              </a:ext>
            </a:extLst>
          </p:cNvPr>
          <p:cNvSpPr txBox="1"/>
          <p:nvPr/>
        </p:nvSpPr>
        <p:spPr>
          <a:xfrm>
            <a:off x="7635567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1727352-A9A0-718D-6218-F61A223E3F68}"/>
              </a:ext>
            </a:extLst>
          </p:cNvPr>
          <p:cNvSpPr txBox="1"/>
          <p:nvPr/>
        </p:nvSpPr>
        <p:spPr>
          <a:xfrm>
            <a:off x="8147119" y="41105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78EC1D9-62A5-30C7-6662-840E5088252D}"/>
              </a:ext>
            </a:extLst>
          </p:cNvPr>
          <p:cNvSpPr/>
          <p:nvPr/>
        </p:nvSpPr>
        <p:spPr>
          <a:xfrm>
            <a:off x="5644937" y="3734067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7F1D092-6610-4823-20EF-4CCFE5EE211B}"/>
              </a:ext>
            </a:extLst>
          </p:cNvPr>
          <p:cNvSpPr/>
          <p:nvPr/>
        </p:nvSpPr>
        <p:spPr>
          <a:xfrm>
            <a:off x="6637448" y="3680288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0998DCF-ABE7-1B2B-A840-3A039AC04109}"/>
              </a:ext>
            </a:extLst>
          </p:cNvPr>
          <p:cNvSpPr/>
          <p:nvPr/>
        </p:nvSpPr>
        <p:spPr>
          <a:xfrm>
            <a:off x="6655036" y="4176069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34DC4978-1C01-9F3A-B8ED-E38B6AE3E8B6}"/>
              </a:ext>
            </a:extLst>
          </p:cNvPr>
          <p:cNvSpPr/>
          <p:nvPr/>
        </p:nvSpPr>
        <p:spPr>
          <a:xfrm>
            <a:off x="6928172" y="3910131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A293C88-DE0B-B44C-D4A3-DFE7768BD777}"/>
              </a:ext>
            </a:extLst>
          </p:cNvPr>
          <p:cNvSpPr txBox="1"/>
          <p:nvPr/>
        </p:nvSpPr>
        <p:spPr>
          <a:xfrm>
            <a:off x="6663979" y="3745081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B293591-2E38-9DE9-D074-0D8763F0BB5E}"/>
              </a:ext>
            </a:extLst>
          </p:cNvPr>
          <p:cNvSpPr txBox="1"/>
          <p:nvPr/>
        </p:nvSpPr>
        <p:spPr>
          <a:xfrm>
            <a:off x="5651163" y="371097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799765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7037E-7 L 0.00339 0.53495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26736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L 0.00339 0.40092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20046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11111E-6 L -3.75E-6 0.25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3.95833E-6 0.25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07407E-6 L -1.875E-6 0.25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0 L -1.25E-6 0.2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3.7037E-6 L -3.75E-6 0.23611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1806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4.81481E-6 L 4.16667E-7 0.25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07407E-6 L -0.00182 0.36551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18264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-0.04661 0.48981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24491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85185E-6 L 0.00417 0.3882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" y="19398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0.00013 0.37986 " pathEditMode="relative" rAng="0" ptsTypes="AA">
                                      <p:cBhvr>
                                        <p:cTn id="8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981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6 L 0.03659 0.36528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3" y="18264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81481E-6 L 0.00066 0.42337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21157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3.7037E-7 L -0.00195 0.30069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15023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20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4" grpId="0"/>
      <p:bldP spid="35" grpId="0"/>
      <p:bldP spid="4" grpId="0"/>
      <p:bldP spid="11" grpId="0"/>
      <p:bldP spid="12" grpId="0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4" grpId="0" animBg="1"/>
      <p:bldP spid="24" grpId="1" animBg="1"/>
      <p:bldP spid="25" grpId="0"/>
      <p:bldP spid="37" grpId="0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2F663F-FC96-8170-CA53-AF390033C6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7BAD36B-D39D-42FF-6BB3-931994A4E8A8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52943" cy="49458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64007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818305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81011173"/>
                  </a:ext>
                </a:extLst>
              </a:tr>
              <a:tr h="1672675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1EB46453-2D48-B061-7869-1F14DDF4C330}"/>
              </a:ext>
            </a:extLst>
          </p:cNvPr>
          <p:cNvSpPr txBox="1"/>
          <p:nvPr/>
        </p:nvSpPr>
        <p:spPr>
          <a:xfrm>
            <a:off x="6647117" y="2082893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B3C7ED0-12BB-6526-A89D-D261681645CA}"/>
              </a:ext>
            </a:extLst>
          </p:cNvPr>
          <p:cNvSpPr/>
          <p:nvPr/>
        </p:nvSpPr>
        <p:spPr>
          <a:xfrm>
            <a:off x="5666311" y="2044022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467B183B-5EB1-27DD-1698-B2E581FAC19C}"/>
              </a:ext>
            </a:extLst>
          </p:cNvPr>
          <p:cNvSpPr/>
          <p:nvPr/>
        </p:nvSpPr>
        <p:spPr>
          <a:xfrm>
            <a:off x="6200771" y="2046171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8BB0939D-1FDD-7F33-95F7-0B30180AF203}"/>
              </a:ext>
            </a:extLst>
          </p:cNvPr>
          <p:cNvSpPr/>
          <p:nvPr/>
        </p:nvSpPr>
        <p:spPr>
          <a:xfrm>
            <a:off x="5666311" y="2491675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1DC74F6-D902-6678-B053-422BEAB4B21F}"/>
              </a:ext>
            </a:extLst>
          </p:cNvPr>
          <p:cNvSpPr/>
          <p:nvPr/>
        </p:nvSpPr>
        <p:spPr>
          <a:xfrm>
            <a:off x="6200771" y="2517888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AF6E27F-D208-98C8-7A91-61A2EBEA768D}"/>
              </a:ext>
            </a:extLst>
          </p:cNvPr>
          <p:cNvSpPr/>
          <p:nvPr/>
        </p:nvSpPr>
        <p:spPr>
          <a:xfrm>
            <a:off x="7185562" y="2082893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038309F-4932-3C2C-1E7F-F12827FB76D9}"/>
              </a:ext>
            </a:extLst>
          </p:cNvPr>
          <p:cNvSpPr/>
          <p:nvPr/>
        </p:nvSpPr>
        <p:spPr>
          <a:xfrm>
            <a:off x="7185562" y="2518515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A054FB5-6AF2-F7F8-C6AA-5489A8606500}"/>
              </a:ext>
            </a:extLst>
          </p:cNvPr>
          <p:cNvSpPr/>
          <p:nvPr/>
        </p:nvSpPr>
        <p:spPr>
          <a:xfrm>
            <a:off x="5666311" y="2890692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6AC65CE6-C013-CBBD-139D-897C3E7550B4}"/>
              </a:ext>
            </a:extLst>
          </p:cNvPr>
          <p:cNvSpPr/>
          <p:nvPr/>
        </p:nvSpPr>
        <p:spPr>
          <a:xfrm>
            <a:off x="6200771" y="2892841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B9D418F4-9126-4CAC-F969-D0E3187A6623}"/>
              </a:ext>
            </a:extLst>
          </p:cNvPr>
          <p:cNvSpPr/>
          <p:nvPr/>
        </p:nvSpPr>
        <p:spPr>
          <a:xfrm>
            <a:off x="6655036" y="2855751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67AFBF2-AE9F-242F-2E6F-D3BB6B772BBE}"/>
              </a:ext>
            </a:extLst>
          </p:cNvPr>
          <p:cNvSpPr/>
          <p:nvPr/>
        </p:nvSpPr>
        <p:spPr>
          <a:xfrm>
            <a:off x="6672624" y="3351532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FAAE481-B832-4AB8-C34F-A5909FCADE83}"/>
              </a:ext>
            </a:extLst>
          </p:cNvPr>
          <p:cNvCxnSpPr>
            <a:cxnSpLocks/>
          </p:cNvCxnSpPr>
          <p:nvPr/>
        </p:nvCxnSpPr>
        <p:spPr>
          <a:xfrm>
            <a:off x="3665415" y="4500737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8070674-C2EB-98AF-7964-332F0A3F31CF}"/>
              </a:ext>
            </a:extLst>
          </p:cNvPr>
          <p:cNvCxnSpPr>
            <a:cxnSpLocks/>
          </p:cNvCxnSpPr>
          <p:nvPr/>
        </p:nvCxnSpPr>
        <p:spPr>
          <a:xfrm>
            <a:off x="3665415" y="6107630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CB3A4F02-76DD-3518-56C8-5EEBAF771D80}"/>
              </a:ext>
            </a:extLst>
          </p:cNvPr>
          <p:cNvSpPr/>
          <p:nvPr/>
        </p:nvSpPr>
        <p:spPr>
          <a:xfrm>
            <a:off x="6945760" y="3085594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058EE5E-FF4B-28FF-1F32-ED9FBC5482CA}"/>
              </a:ext>
            </a:extLst>
          </p:cNvPr>
          <p:cNvSpPr txBox="1"/>
          <p:nvPr/>
        </p:nvSpPr>
        <p:spPr>
          <a:xfrm>
            <a:off x="6652850" y="2937988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BA2BC23-CA0D-4C63-4D94-FAFFFD6A6670}"/>
              </a:ext>
            </a:extLst>
          </p:cNvPr>
          <p:cNvSpPr txBox="1"/>
          <p:nvPr/>
        </p:nvSpPr>
        <p:spPr>
          <a:xfrm>
            <a:off x="3056762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4669BA0-315F-9FE8-35DC-A1744BEAFAAE}"/>
              </a:ext>
            </a:extLst>
          </p:cNvPr>
          <p:cNvSpPr txBox="1"/>
          <p:nvPr/>
        </p:nvSpPr>
        <p:spPr>
          <a:xfrm>
            <a:off x="3580950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537A738-B039-EC31-38CD-2B62041A76DB}"/>
              </a:ext>
            </a:extLst>
          </p:cNvPr>
          <p:cNvSpPr txBox="1"/>
          <p:nvPr/>
        </p:nvSpPr>
        <p:spPr>
          <a:xfrm>
            <a:off x="4514773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BA6AEE8-736C-933A-528A-7E1563AE6D87}"/>
              </a:ext>
            </a:extLst>
          </p:cNvPr>
          <p:cNvSpPr txBox="1"/>
          <p:nvPr/>
        </p:nvSpPr>
        <p:spPr>
          <a:xfrm>
            <a:off x="5038961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FB612A5-84C9-EFA3-B572-BA451BD7AD61}"/>
              </a:ext>
            </a:extLst>
          </p:cNvPr>
          <p:cNvSpPr txBox="1"/>
          <p:nvPr/>
        </p:nvSpPr>
        <p:spPr>
          <a:xfrm>
            <a:off x="407063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968F2FA-B524-0CCA-D2D7-4714B47943C1}"/>
              </a:ext>
            </a:extLst>
          </p:cNvPr>
          <p:cNvSpPr txBox="1"/>
          <p:nvPr/>
        </p:nvSpPr>
        <p:spPr>
          <a:xfrm>
            <a:off x="5929875" y="2072727"/>
            <a:ext cx="3501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DEDE380-A3DC-CDEE-201B-009CB09E6A15}"/>
              </a:ext>
            </a:extLst>
          </p:cNvPr>
          <p:cNvSpPr txBox="1"/>
          <p:nvPr/>
        </p:nvSpPr>
        <p:spPr>
          <a:xfrm>
            <a:off x="5640034" y="292794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0DB52F6-DA77-A0FE-81D7-CFB3E50521BA}"/>
              </a:ext>
            </a:extLst>
          </p:cNvPr>
          <p:cNvSpPr txBox="1"/>
          <p:nvPr/>
        </p:nvSpPr>
        <p:spPr>
          <a:xfrm>
            <a:off x="5812636" y="411692"/>
            <a:ext cx="6038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+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9E066DE-80B6-0883-9605-B9F1C4F54C7C}"/>
              </a:ext>
            </a:extLst>
          </p:cNvPr>
          <p:cNvSpPr txBox="1"/>
          <p:nvPr/>
        </p:nvSpPr>
        <p:spPr>
          <a:xfrm>
            <a:off x="6101428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A189F56-BDB6-18E2-A867-AA76C994DC42}"/>
              </a:ext>
            </a:extLst>
          </p:cNvPr>
          <p:cNvSpPr txBox="1"/>
          <p:nvPr/>
        </p:nvSpPr>
        <p:spPr>
          <a:xfrm>
            <a:off x="662561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778D308-6AC2-5808-1377-D4D7CCBBEE36}"/>
              </a:ext>
            </a:extLst>
          </p:cNvPr>
          <p:cNvSpPr txBox="1"/>
          <p:nvPr/>
        </p:nvSpPr>
        <p:spPr>
          <a:xfrm>
            <a:off x="7137168" y="41105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0FC478E-7AE6-2130-D960-7835D90CDE04}"/>
              </a:ext>
            </a:extLst>
          </p:cNvPr>
          <p:cNvSpPr txBox="1"/>
          <p:nvPr/>
        </p:nvSpPr>
        <p:spPr>
          <a:xfrm>
            <a:off x="7635567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704D01A-0E45-355D-1ABC-3C7163CE289E}"/>
              </a:ext>
            </a:extLst>
          </p:cNvPr>
          <p:cNvSpPr txBox="1"/>
          <p:nvPr/>
        </p:nvSpPr>
        <p:spPr>
          <a:xfrm>
            <a:off x="8147119" y="41105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90FDACAB-EA71-4E84-9D3B-DFBF6BBB33A2}"/>
              </a:ext>
            </a:extLst>
          </p:cNvPr>
          <p:cNvSpPr/>
          <p:nvPr/>
        </p:nvSpPr>
        <p:spPr>
          <a:xfrm>
            <a:off x="5644937" y="3734067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67464B28-C23E-B783-7FF4-0E7B458126B6}"/>
              </a:ext>
            </a:extLst>
          </p:cNvPr>
          <p:cNvSpPr/>
          <p:nvPr/>
        </p:nvSpPr>
        <p:spPr>
          <a:xfrm>
            <a:off x="6637448" y="3680288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F89EB482-E9A7-09C1-56E1-6E7EBC2C13A8}"/>
              </a:ext>
            </a:extLst>
          </p:cNvPr>
          <p:cNvSpPr/>
          <p:nvPr/>
        </p:nvSpPr>
        <p:spPr>
          <a:xfrm>
            <a:off x="6655036" y="4176069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0997AA7-6DD7-7EFE-FBF8-8332E27CCDA2}"/>
              </a:ext>
            </a:extLst>
          </p:cNvPr>
          <p:cNvSpPr txBox="1"/>
          <p:nvPr/>
        </p:nvSpPr>
        <p:spPr>
          <a:xfrm>
            <a:off x="6940707" y="3745081"/>
            <a:ext cx="2817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D9F3C73-9424-5E67-AE34-4276EFBA15CF}"/>
              </a:ext>
            </a:extLst>
          </p:cNvPr>
          <p:cNvSpPr txBox="1"/>
          <p:nvPr/>
        </p:nvSpPr>
        <p:spPr>
          <a:xfrm>
            <a:off x="5651163" y="371097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3634545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7037E-7 L 0.00339 0.53495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26736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L 0.00339 0.40092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20046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11111E-6 L -3.75E-6 0.25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3.95833E-6 0.25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07407E-6 L -1.875E-6 0.25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0 L -1.25E-6 0.25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3.7037E-6 L -3.75E-6 0.23611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1806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07407E-6 L -0.00182 0.36551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18264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-0.04661 0.48981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24491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1.85185E-6 L 0.00417 0.3882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" y="19398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0.00013 0.37986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981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6 L 0.03659 0.36528 " pathEditMode="relative" rAng="0" ptsTypes="AA">
                                      <p:cBhvr>
                                        <p:cTn id="85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3" y="18264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81481E-6 L 0.00066 0.42337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21157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3.7037E-7 L -0.00195 0.30069 " pathEditMode="relative" rAng="0" ptsTypes="AA">
                                      <p:cBhvr>
                                        <p:cTn id="89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15023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4" grpId="0"/>
      <p:bldP spid="35" grpId="0"/>
      <p:bldP spid="4" grpId="0"/>
      <p:bldP spid="11" grpId="0"/>
      <p:bldP spid="12" grpId="0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5" grpId="0"/>
      <p:bldP spid="37" grpId="0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5779CE-A410-D49D-415E-DFDCF7D571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B75253C-56E3-31A6-270A-FCA855EBB64F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52943" cy="49458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64007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818305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818305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81011173"/>
                  </a:ext>
                </a:extLst>
              </a:tr>
              <a:tr h="1672675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54A8A120-B09A-397F-24C4-322FBDE50FC5}"/>
              </a:ext>
            </a:extLst>
          </p:cNvPr>
          <p:cNvSpPr txBox="1"/>
          <p:nvPr/>
        </p:nvSpPr>
        <p:spPr>
          <a:xfrm>
            <a:off x="6647117" y="2082893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E02F9B3-6328-9F33-F4DB-2C15134A4D84}"/>
              </a:ext>
            </a:extLst>
          </p:cNvPr>
          <p:cNvSpPr/>
          <p:nvPr/>
        </p:nvSpPr>
        <p:spPr>
          <a:xfrm>
            <a:off x="5666311" y="2044022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CBB96BD-708D-14A9-2803-4F8F81DD794E}"/>
              </a:ext>
            </a:extLst>
          </p:cNvPr>
          <p:cNvSpPr/>
          <p:nvPr/>
        </p:nvSpPr>
        <p:spPr>
          <a:xfrm>
            <a:off x="6200771" y="2046171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12C0C02D-30EE-3071-117E-654E1746B2C9}"/>
              </a:ext>
            </a:extLst>
          </p:cNvPr>
          <p:cNvSpPr/>
          <p:nvPr/>
        </p:nvSpPr>
        <p:spPr>
          <a:xfrm>
            <a:off x="6200771" y="2517888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DD1C7ED-69D1-6E72-03EA-D22FE7710015}"/>
              </a:ext>
            </a:extLst>
          </p:cNvPr>
          <p:cNvSpPr/>
          <p:nvPr/>
        </p:nvSpPr>
        <p:spPr>
          <a:xfrm>
            <a:off x="7185562" y="2082893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68A6CB5-DDED-F81E-4409-BE232B1BAE03}"/>
              </a:ext>
            </a:extLst>
          </p:cNvPr>
          <p:cNvSpPr/>
          <p:nvPr/>
        </p:nvSpPr>
        <p:spPr>
          <a:xfrm>
            <a:off x="7185562" y="2518515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AA883DC-A6E3-DA9F-83DD-73CEB5DD409A}"/>
              </a:ext>
            </a:extLst>
          </p:cNvPr>
          <p:cNvSpPr/>
          <p:nvPr/>
        </p:nvSpPr>
        <p:spPr>
          <a:xfrm>
            <a:off x="5666311" y="2890692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1BEF7A2-7649-EDC1-7E42-795DFC056B3C}"/>
              </a:ext>
            </a:extLst>
          </p:cNvPr>
          <p:cNvSpPr/>
          <p:nvPr/>
        </p:nvSpPr>
        <p:spPr>
          <a:xfrm>
            <a:off x="6200771" y="2892841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30FD119-39E8-B026-D87C-E8627D167111}"/>
              </a:ext>
            </a:extLst>
          </p:cNvPr>
          <p:cNvSpPr/>
          <p:nvPr/>
        </p:nvSpPr>
        <p:spPr>
          <a:xfrm>
            <a:off x="6655036" y="2855751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E9B7588-7A7B-3165-D581-1CE56D79256D}"/>
              </a:ext>
            </a:extLst>
          </p:cNvPr>
          <p:cNvSpPr/>
          <p:nvPr/>
        </p:nvSpPr>
        <p:spPr>
          <a:xfrm>
            <a:off x="6672624" y="3351532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F6D4A91-051A-FD35-F978-176807AAC32D}"/>
              </a:ext>
            </a:extLst>
          </p:cNvPr>
          <p:cNvCxnSpPr>
            <a:cxnSpLocks/>
          </p:cNvCxnSpPr>
          <p:nvPr/>
        </p:nvCxnSpPr>
        <p:spPr>
          <a:xfrm>
            <a:off x="3665415" y="4500737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256EA5A-42D9-1383-AAC5-CFB3762C8531}"/>
              </a:ext>
            </a:extLst>
          </p:cNvPr>
          <p:cNvCxnSpPr>
            <a:cxnSpLocks/>
          </p:cNvCxnSpPr>
          <p:nvPr/>
        </p:nvCxnSpPr>
        <p:spPr>
          <a:xfrm>
            <a:off x="3665415" y="6107630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7BA6C8B4-D7A0-5F7B-9C78-0CC274F6E6CC}"/>
              </a:ext>
            </a:extLst>
          </p:cNvPr>
          <p:cNvSpPr/>
          <p:nvPr/>
        </p:nvSpPr>
        <p:spPr>
          <a:xfrm>
            <a:off x="6945760" y="3085594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2FAE7DC-9C51-6A5A-425E-BC137B82CBA9}"/>
              </a:ext>
            </a:extLst>
          </p:cNvPr>
          <p:cNvSpPr txBox="1"/>
          <p:nvPr/>
        </p:nvSpPr>
        <p:spPr>
          <a:xfrm>
            <a:off x="6652850" y="2937988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7A88018-645C-CE39-60EF-3E84096B26C0}"/>
              </a:ext>
            </a:extLst>
          </p:cNvPr>
          <p:cNvSpPr txBox="1"/>
          <p:nvPr/>
        </p:nvSpPr>
        <p:spPr>
          <a:xfrm>
            <a:off x="3056762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E8830DD-122B-9D7D-1C05-87254BEDFC3E}"/>
              </a:ext>
            </a:extLst>
          </p:cNvPr>
          <p:cNvSpPr txBox="1"/>
          <p:nvPr/>
        </p:nvSpPr>
        <p:spPr>
          <a:xfrm>
            <a:off x="3580950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93D8CAA-E154-C6F1-7333-56409B1BDCA3}"/>
              </a:ext>
            </a:extLst>
          </p:cNvPr>
          <p:cNvSpPr txBox="1"/>
          <p:nvPr/>
        </p:nvSpPr>
        <p:spPr>
          <a:xfrm>
            <a:off x="4514773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74B7FD8-EF0E-340A-BDF1-695BA9714302}"/>
              </a:ext>
            </a:extLst>
          </p:cNvPr>
          <p:cNvSpPr txBox="1"/>
          <p:nvPr/>
        </p:nvSpPr>
        <p:spPr>
          <a:xfrm>
            <a:off x="5038961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F512874-5054-F083-98A4-3F6216E029B8}"/>
              </a:ext>
            </a:extLst>
          </p:cNvPr>
          <p:cNvSpPr txBox="1"/>
          <p:nvPr/>
        </p:nvSpPr>
        <p:spPr>
          <a:xfrm>
            <a:off x="407063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8D76A81-BE81-1BB9-5BE9-34EE63C17659}"/>
              </a:ext>
            </a:extLst>
          </p:cNvPr>
          <p:cNvSpPr txBox="1"/>
          <p:nvPr/>
        </p:nvSpPr>
        <p:spPr>
          <a:xfrm>
            <a:off x="5929875" y="2072727"/>
            <a:ext cx="3501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7116400-C665-A6C5-39B7-06F1B3AF4070}"/>
              </a:ext>
            </a:extLst>
          </p:cNvPr>
          <p:cNvSpPr txBox="1"/>
          <p:nvPr/>
        </p:nvSpPr>
        <p:spPr>
          <a:xfrm>
            <a:off x="5640034" y="292794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7E7F203-6224-6FF6-6D61-BC613051684D}"/>
              </a:ext>
            </a:extLst>
          </p:cNvPr>
          <p:cNvSpPr txBox="1"/>
          <p:nvPr/>
        </p:nvSpPr>
        <p:spPr>
          <a:xfrm>
            <a:off x="5812636" y="411692"/>
            <a:ext cx="6038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dirty="0"/>
              <a:t>+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0CA505B-E090-6F3A-4DA5-F7EED0505EA5}"/>
              </a:ext>
            </a:extLst>
          </p:cNvPr>
          <p:cNvSpPr txBox="1"/>
          <p:nvPr/>
        </p:nvSpPr>
        <p:spPr>
          <a:xfrm>
            <a:off x="6101428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E21EB93-789B-61EB-206F-1FF4C9DAC605}"/>
              </a:ext>
            </a:extLst>
          </p:cNvPr>
          <p:cNvSpPr txBox="1"/>
          <p:nvPr/>
        </p:nvSpPr>
        <p:spPr>
          <a:xfrm>
            <a:off x="662561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F067FF-81E8-1498-780B-86641EC932B6}"/>
              </a:ext>
            </a:extLst>
          </p:cNvPr>
          <p:cNvSpPr txBox="1"/>
          <p:nvPr/>
        </p:nvSpPr>
        <p:spPr>
          <a:xfrm>
            <a:off x="7137168" y="41105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F221E14-5842-D223-E82B-E2B5798477E9}"/>
              </a:ext>
            </a:extLst>
          </p:cNvPr>
          <p:cNvSpPr txBox="1"/>
          <p:nvPr/>
        </p:nvSpPr>
        <p:spPr>
          <a:xfrm>
            <a:off x="7635567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6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508CB8-94F3-C3AC-E126-81FE8544D940}"/>
              </a:ext>
            </a:extLst>
          </p:cNvPr>
          <p:cNvSpPr txBox="1"/>
          <p:nvPr/>
        </p:nvSpPr>
        <p:spPr>
          <a:xfrm>
            <a:off x="8147119" y="41105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7242A62-1EC0-5A64-9343-92F0FFC850BF}"/>
              </a:ext>
            </a:extLst>
          </p:cNvPr>
          <p:cNvSpPr/>
          <p:nvPr/>
        </p:nvSpPr>
        <p:spPr>
          <a:xfrm>
            <a:off x="5644937" y="3734067"/>
            <a:ext cx="310154" cy="27132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D26D2A4-3A31-3F77-7EA1-2E9A42467F65}"/>
              </a:ext>
            </a:extLst>
          </p:cNvPr>
          <p:cNvSpPr/>
          <p:nvPr/>
        </p:nvSpPr>
        <p:spPr>
          <a:xfrm>
            <a:off x="6637448" y="3680288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936D2940-2F98-5B6E-63D8-0E31C79CBDBF}"/>
              </a:ext>
            </a:extLst>
          </p:cNvPr>
          <p:cNvSpPr/>
          <p:nvPr/>
        </p:nvSpPr>
        <p:spPr>
          <a:xfrm>
            <a:off x="6655036" y="4176069"/>
            <a:ext cx="310154" cy="271323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" dirty="0"/>
              <a:t>10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F5AD616-3EA2-D26E-5EB8-760769E56282}"/>
              </a:ext>
            </a:extLst>
          </p:cNvPr>
          <p:cNvSpPr txBox="1"/>
          <p:nvPr/>
        </p:nvSpPr>
        <p:spPr>
          <a:xfrm>
            <a:off x="6940707" y="3745081"/>
            <a:ext cx="2817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B8FC905-F519-4395-E85A-0DA3A2E6C1E3}"/>
              </a:ext>
            </a:extLst>
          </p:cNvPr>
          <p:cNvSpPr txBox="1"/>
          <p:nvPr/>
        </p:nvSpPr>
        <p:spPr>
          <a:xfrm>
            <a:off x="5651163" y="371097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0949239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7037E-7 L 0.00339 0.53495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26736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44444E-6 L 0.00339 0.40092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20046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11111E-6 L -3.75E-6 0.25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3.95833E-6 0.25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07407E-6 L -1.875E-6 0.25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0 L -1.25E-6 0.25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3.7037E-6 L -3.75E-6 0.23611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1806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07407E-6 L -0.00182 0.3655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" y="18264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-0.04661 0.48981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24491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44444E-6 L 0.00013 0.37986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981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6 L 0.03659 0.36528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3" y="18264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4.81481E-6 L 0.00066 0.42337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21157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3.7037E-7 L -0.00195 0.3006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15023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6" grpId="0" animBg="1"/>
      <p:bldP spid="6" grpId="1" animBg="1"/>
      <p:bldP spid="7" grpId="0" animBg="1"/>
      <p:bldP spid="7" grpId="1" animBg="1"/>
      <p:bldP spid="9" grpId="0" animBg="1"/>
      <p:bldP spid="9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4" grpId="0"/>
      <p:bldP spid="35" grpId="0"/>
      <p:bldP spid="4" grpId="0"/>
      <p:bldP spid="11" grpId="0"/>
      <p:bldP spid="12" grpId="0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5" grpId="0"/>
      <p:bldP spid="37" grpId="0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2BCCB8-5051-2C3F-235E-EDA0C940C6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31ADCBB-AAC1-7B3E-5154-2A20AD48D8B8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0582FA-5854-EAD5-3422-6B836408B272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0717A8E0-D12A-6943-E322-FB07997EBF06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B2CD85E-A9DC-5119-B50E-DEF96453FE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3430623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994DCCC-AE20-E0F6-5802-88905F32C756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C586C93-48DD-11D2-699B-8E6A34C14921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D996CD81-A4A2-927E-192D-CB85313503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6713097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25804F-0BDF-32F5-BFC2-BB72F9E9895A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2A23ED58-8520-570C-FEED-02BA48A3D186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4" name="Table 43">
            <a:extLst>
              <a:ext uri="{FF2B5EF4-FFF2-40B4-BE49-F238E27FC236}">
                <a16:creationId xmlns:a16="http://schemas.microsoft.com/office/drawing/2014/main" id="{D5512619-9148-0CFB-2137-1B633F5464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2707998"/>
              </p:ext>
            </p:extLst>
          </p:nvPr>
        </p:nvGraphicFramePr>
        <p:xfrm>
          <a:off x="8032461" y="2854995"/>
          <a:ext cx="2864025" cy="35783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81011173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1B88C88-ADF3-E86F-9D00-2F0222D3CDD3}"/>
              </a:ext>
            </a:extLst>
          </p:cNvPr>
          <p:cNvCxnSpPr>
            <a:cxnSpLocks/>
          </p:cNvCxnSpPr>
          <p:nvPr/>
        </p:nvCxnSpPr>
        <p:spPr>
          <a:xfrm>
            <a:off x="8032461" y="552220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8024502-51F5-D08C-14C3-701C73F82BA9}"/>
              </a:ext>
            </a:extLst>
          </p:cNvPr>
          <p:cNvCxnSpPr>
            <a:cxnSpLocks/>
          </p:cNvCxnSpPr>
          <p:nvPr/>
        </p:nvCxnSpPr>
        <p:spPr>
          <a:xfrm>
            <a:off x="8032461" y="640720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B92EA9CF-4DA7-31A0-A6C2-5DCE1C43DB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599013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49FEC3F-A494-ABBF-46A4-2B0A13D6E73D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9E5D88E-3CAF-9CA8-620D-BA4753106401}"/>
              </a:ext>
            </a:extLst>
          </p:cNvPr>
          <p:cNvCxnSpPr>
            <a:cxnSpLocks/>
          </p:cNvCxnSpPr>
          <p:nvPr/>
        </p:nvCxnSpPr>
        <p:spPr>
          <a:xfrm>
            <a:off x="635833" y="645889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8740FAB6-5596-A4F3-9EB7-88097D4994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7438725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15CA4FDA-3B32-DCE5-EDCF-DF3BFAD7246F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5995A850-E8E9-0ECA-5B9D-304153A71CDF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176718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4A4439-282D-EA77-A47D-8B03AC9C10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9CAC51D-2C76-CFDC-ED2E-19923D030A65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5E78AF3-0E01-2760-F83C-AECFC5BB4B61}"/>
              </a:ext>
            </a:extLst>
          </p:cNvPr>
          <p:cNvSpPr txBox="1"/>
          <p:nvPr/>
        </p:nvSpPr>
        <p:spPr>
          <a:xfrm>
            <a:off x="7611090" y="1383582"/>
            <a:ext cx="35375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long are the paint brushes?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8530172-2329-911E-EC16-1AE46387145C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AEDBBA0-1AB4-2A60-4671-77C00FAE8588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9266E4D0-7A29-B412-E840-02BD06E56F48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F696A3A-0313-6D42-F81A-947DC9CFC508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7EAEB6A-7DF4-8663-3EE3-F7CC307283EB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  <a:ln w="381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CCC331C-A315-CEAE-2E25-9A551FDD320C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E6209D7-A9C6-CEE8-6509-3FB01EDE5FE2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33B99E7C-7F7F-6C72-5A89-AB63449F8F10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CE730738-D55E-E565-0B87-7310878C756B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94F2A15-97F5-2216-87A6-F7E8F1FAE0E1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80C898BF-C2D5-530A-40E7-2B89B4FDFD37}"/>
              </a:ext>
            </a:extLst>
          </p:cNvPr>
          <p:cNvSpPr txBox="1"/>
          <p:nvPr/>
        </p:nvSpPr>
        <p:spPr>
          <a:xfrm>
            <a:off x="240042" y="366485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F7B38A1-AFC0-EF87-C5FE-5BCE8E66A028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BF87F8F-6A37-432E-FA96-1139AC60CF99}"/>
              </a:ext>
            </a:extLst>
          </p:cNvPr>
          <p:cNvCxnSpPr>
            <a:cxnSpLocks/>
          </p:cNvCxnSpPr>
          <p:nvPr/>
        </p:nvCxnSpPr>
        <p:spPr>
          <a:xfrm>
            <a:off x="53103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4973197C-E8C1-B81A-42FA-78155A8E489E}"/>
              </a:ext>
            </a:extLst>
          </p:cNvPr>
          <p:cNvCxnSpPr>
            <a:cxnSpLocks/>
          </p:cNvCxnSpPr>
          <p:nvPr/>
        </p:nvCxnSpPr>
        <p:spPr>
          <a:xfrm>
            <a:off x="1083399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364D6A27-0030-75D9-45FA-FFEF1D3941A5}"/>
              </a:ext>
            </a:extLst>
          </p:cNvPr>
          <p:cNvCxnSpPr>
            <a:cxnSpLocks/>
          </p:cNvCxnSpPr>
          <p:nvPr/>
        </p:nvCxnSpPr>
        <p:spPr>
          <a:xfrm>
            <a:off x="2171971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3F621B26-022B-CAD1-AD67-FA15F1290C0D}"/>
              </a:ext>
            </a:extLst>
          </p:cNvPr>
          <p:cNvCxnSpPr>
            <a:cxnSpLocks/>
          </p:cNvCxnSpPr>
          <p:nvPr/>
        </p:nvCxnSpPr>
        <p:spPr>
          <a:xfrm>
            <a:off x="3293199" y="340360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DBCE61A4-DC54-954D-FE0D-C655F71C4524}"/>
              </a:ext>
            </a:extLst>
          </p:cNvPr>
          <p:cNvCxnSpPr>
            <a:cxnSpLocks/>
          </p:cNvCxnSpPr>
          <p:nvPr/>
        </p:nvCxnSpPr>
        <p:spPr>
          <a:xfrm>
            <a:off x="4359999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DB3C12D7-3133-3FAA-48F0-D4687CF8B1CB}"/>
              </a:ext>
            </a:extLst>
          </p:cNvPr>
          <p:cNvCxnSpPr>
            <a:cxnSpLocks/>
          </p:cNvCxnSpPr>
          <p:nvPr/>
        </p:nvCxnSpPr>
        <p:spPr>
          <a:xfrm>
            <a:off x="5478505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E07D18FA-8A7E-7E11-02B4-0A52209C07BD}"/>
              </a:ext>
            </a:extLst>
          </p:cNvPr>
          <p:cNvCxnSpPr>
            <a:cxnSpLocks/>
          </p:cNvCxnSpPr>
          <p:nvPr/>
        </p:nvCxnSpPr>
        <p:spPr>
          <a:xfrm>
            <a:off x="6567076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908FDFD8-BFEF-CDD7-5592-CCB79CEAECEA}"/>
              </a:ext>
            </a:extLst>
          </p:cNvPr>
          <p:cNvCxnSpPr>
            <a:cxnSpLocks/>
          </p:cNvCxnSpPr>
          <p:nvPr/>
        </p:nvCxnSpPr>
        <p:spPr>
          <a:xfrm>
            <a:off x="7655649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C612A09C-3458-4501-C234-49D0F87DE811}"/>
              </a:ext>
            </a:extLst>
          </p:cNvPr>
          <p:cNvCxnSpPr>
            <a:cxnSpLocks/>
          </p:cNvCxnSpPr>
          <p:nvPr/>
        </p:nvCxnSpPr>
        <p:spPr>
          <a:xfrm>
            <a:off x="8744222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72DE7ADE-0D7C-80D6-9618-E06DC67BACBF}"/>
              </a:ext>
            </a:extLst>
          </p:cNvPr>
          <p:cNvCxnSpPr>
            <a:cxnSpLocks/>
          </p:cNvCxnSpPr>
          <p:nvPr/>
        </p:nvCxnSpPr>
        <p:spPr>
          <a:xfrm>
            <a:off x="9876335" y="34326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BDD27064-0AA6-FE02-A99E-C1E2F07ABFAE}"/>
              </a:ext>
            </a:extLst>
          </p:cNvPr>
          <p:cNvCxnSpPr>
            <a:cxnSpLocks/>
          </p:cNvCxnSpPr>
          <p:nvPr/>
        </p:nvCxnSpPr>
        <p:spPr>
          <a:xfrm>
            <a:off x="10951424" y="342174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73" name="TextBox 2072">
            <a:extLst>
              <a:ext uri="{FF2B5EF4-FFF2-40B4-BE49-F238E27FC236}">
                <a16:creationId xmlns:a16="http://schemas.microsoft.com/office/drawing/2014/main" id="{50BE6499-748E-8985-58C1-13F1584C3DD6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1m</a:t>
            </a:r>
          </a:p>
        </p:txBody>
      </p:sp>
      <p:pic>
        <p:nvPicPr>
          <p:cNvPr id="41" name="Graphic 40" descr="Three paintbrushes with paint on the tips">
            <a:extLst>
              <a:ext uri="{FF2B5EF4-FFF2-40B4-BE49-F238E27FC236}">
                <a16:creationId xmlns:a16="http://schemas.microsoft.com/office/drawing/2014/main" id="{CBB94032-2087-56EB-94F7-0B8D1803F4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995134" y="-1106046"/>
            <a:ext cx="4572000" cy="7287415"/>
          </a:xfrm>
          <a:prstGeom prst="rect">
            <a:avLst/>
          </a:prstGeom>
        </p:spPr>
      </p:pic>
      <p:pic>
        <p:nvPicPr>
          <p:cNvPr id="153" name="Graphic 152" descr="Three paintbrushes with paint on the tips">
            <a:extLst>
              <a:ext uri="{FF2B5EF4-FFF2-40B4-BE49-F238E27FC236}">
                <a16:creationId xmlns:a16="http://schemas.microsoft.com/office/drawing/2014/main" id="{0A01AFA6-8761-0C8E-F53A-E3FB9F6CA66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5400000">
            <a:off x="-377500" y="688076"/>
            <a:ext cx="4572000" cy="3699169"/>
          </a:xfrm>
          <a:prstGeom prst="rect">
            <a:avLst/>
          </a:prstGeom>
        </p:spPr>
      </p:pic>
      <p:pic>
        <p:nvPicPr>
          <p:cNvPr id="154" name="Graphic 153" descr="Three paintbrushes with paint on the tips">
            <a:extLst>
              <a:ext uri="{FF2B5EF4-FFF2-40B4-BE49-F238E27FC236}">
                <a16:creationId xmlns:a16="http://schemas.microsoft.com/office/drawing/2014/main" id="{A9CBDA2A-916F-5C18-9FFF-2D6E7002A98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 rot="5400000">
            <a:off x="2311063" y="-2839638"/>
            <a:ext cx="4572000" cy="10845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96567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06C283-96A8-1F07-9D9E-24F5CB9CD2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BDB2CF9-FC4D-62FE-FFE3-7DF52BECA503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374C88E-C7E8-9055-7D1C-830E442D1BFE}"/>
              </a:ext>
            </a:extLst>
          </p:cNvPr>
          <p:cNvSpPr txBox="1"/>
          <p:nvPr/>
        </p:nvSpPr>
        <p:spPr>
          <a:xfrm>
            <a:off x="9210183" y="1383582"/>
            <a:ext cx="19384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Missing number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D2F7B823-372D-9B64-3EEB-359E9969C1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7110066"/>
              </p:ext>
            </p:extLst>
          </p:nvPr>
        </p:nvGraphicFramePr>
        <p:xfrm>
          <a:off x="1428737" y="2622885"/>
          <a:ext cx="4303774" cy="373989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6221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54918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735413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899354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11201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9393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58FEAD7D-00F7-B854-C144-AA97DBBE0EBD}"/>
              </a:ext>
            </a:extLst>
          </p:cNvPr>
          <p:cNvCxnSpPr>
            <a:cxnSpLocks/>
          </p:cNvCxnSpPr>
          <p:nvPr/>
        </p:nvCxnSpPr>
        <p:spPr>
          <a:xfrm>
            <a:off x="1428737" y="5166078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ACE604D-85A7-7512-C060-778C9E5B5D94}"/>
              </a:ext>
            </a:extLst>
          </p:cNvPr>
          <p:cNvCxnSpPr>
            <a:cxnSpLocks/>
          </p:cNvCxnSpPr>
          <p:nvPr/>
        </p:nvCxnSpPr>
        <p:spPr>
          <a:xfrm>
            <a:off x="1428737" y="6362782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452F935F-9BDB-A232-DC5B-8FD61B1F3BF0}"/>
              </a:ext>
            </a:extLst>
          </p:cNvPr>
          <p:cNvSpPr txBox="1"/>
          <p:nvPr/>
        </p:nvSpPr>
        <p:spPr>
          <a:xfrm>
            <a:off x="4241683" y="4492834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/>
              <a:t>4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158166C-6AA4-5C52-7F48-A9500ED11FF3}"/>
              </a:ext>
            </a:extLst>
          </p:cNvPr>
          <p:cNvSpPr/>
          <p:nvPr/>
        </p:nvSpPr>
        <p:spPr>
          <a:xfrm>
            <a:off x="4020588" y="4259178"/>
            <a:ext cx="864158" cy="90689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D86EB622-FA86-4FA3-92DF-DC5DD94206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7608731"/>
              </p:ext>
            </p:extLst>
          </p:nvPr>
        </p:nvGraphicFramePr>
        <p:xfrm>
          <a:off x="7157321" y="2622886"/>
          <a:ext cx="4303774" cy="373989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6221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54918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735413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899354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11201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9393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44F2FA7D-08FE-15C9-46AC-119B8FC6ECEF}"/>
              </a:ext>
            </a:extLst>
          </p:cNvPr>
          <p:cNvCxnSpPr>
            <a:cxnSpLocks/>
          </p:cNvCxnSpPr>
          <p:nvPr/>
        </p:nvCxnSpPr>
        <p:spPr>
          <a:xfrm>
            <a:off x="7157321" y="5166079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49D1797-9E53-11A6-B39A-DFF0DEAE4E22}"/>
              </a:ext>
            </a:extLst>
          </p:cNvPr>
          <p:cNvCxnSpPr>
            <a:cxnSpLocks/>
          </p:cNvCxnSpPr>
          <p:nvPr/>
        </p:nvCxnSpPr>
        <p:spPr>
          <a:xfrm>
            <a:off x="7157321" y="6362783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6F655E7E-68A2-8C25-81CC-1FC6F85C2FDB}"/>
              </a:ext>
            </a:extLst>
          </p:cNvPr>
          <p:cNvSpPr txBox="1"/>
          <p:nvPr/>
        </p:nvSpPr>
        <p:spPr>
          <a:xfrm>
            <a:off x="10004502" y="3573185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/>
              <a:t>4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0268871-0C51-D296-845D-597FA221E9FB}"/>
              </a:ext>
            </a:extLst>
          </p:cNvPr>
          <p:cNvSpPr/>
          <p:nvPr/>
        </p:nvSpPr>
        <p:spPr>
          <a:xfrm>
            <a:off x="9747311" y="3372593"/>
            <a:ext cx="864158" cy="90689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47735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animBg="1"/>
      <p:bldP spid="11" grpId="1" animBg="1"/>
      <p:bldP spid="15" grpId="0"/>
      <p:bldP spid="16" grpId="0" animBg="1"/>
      <p:bldP spid="16" grpId="1" animBg="1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AEAC72-4BD9-4DEF-A45E-45AFA347AE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3CB0C6C-48F6-B8D0-EB45-54F27657E478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B0F7638-1C7C-5378-C510-9C621C4B581B}"/>
              </a:ext>
            </a:extLst>
          </p:cNvPr>
          <p:cNvSpPr txBox="1"/>
          <p:nvPr/>
        </p:nvSpPr>
        <p:spPr>
          <a:xfrm>
            <a:off x="9210183" y="1383582"/>
            <a:ext cx="19384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Missing number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78087A2-2EED-FEA0-8F85-C557458E90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986986"/>
              </p:ext>
            </p:extLst>
          </p:nvPr>
        </p:nvGraphicFramePr>
        <p:xfrm>
          <a:off x="1428737" y="2622885"/>
          <a:ext cx="4303774" cy="373989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6221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54918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735413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899354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11201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9393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C733D57-1705-6943-C2B8-255DA7090708}"/>
              </a:ext>
            </a:extLst>
          </p:cNvPr>
          <p:cNvCxnSpPr>
            <a:cxnSpLocks/>
          </p:cNvCxnSpPr>
          <p:nvPr/>
        </p:nvCxnSpPr>
        <p:spPr>
          <a:xfrm>
            <a:off x="1428737" y="5166078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7D20C1F-E233-52B5-F431-EC323962C585}"/>
              </a:ext>
            </a:extLst>
          </p:cNvPr>
          <p:cNvCxnSpPr>
            <a:cxnSpLocks/>
          </p:cNvCxnSpPr>
          <p:nvPr/>
        </p:nvCxnSpPr>
        <p:spPr>
          <a:xfrm>
            <a:off x="1428737" y="6362782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61B55F9B-7565-080F-71A0-5A375F122D6C}"/>
              </a:ext>
            </a:extLst>
          </p:cNvPr>
          <p:cNvSpPr txBox="1"/>
          <p:nvPr/>
        </p:nvSpPr>
        <p:spPr>
          <a:xfrm>
            <a:off x="3411506" y="4476749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/>
              <a:t>4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CF48470-30D8-D5B7-78FC-085EC8B8FA4C}"/>
              </a:ext>
            </a:extLst>
          </p:cNvPr>
          <p:cNvSpPr/>
          <p:nvPr/>
        </p:nvSpPr>
        <p:spPr>
          <a:xfrm>
            <a:off x="3154315" y="4254136"/>
            <a:ext cx="864158" cy="90689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D3F83F51-CB64-4836-631A-038D17C41E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2895892"/>
              </p:ext>
            </p:extLst>
          </p:nvPr>
        </p:nvGraphicFramePr>
        <p:xfrm>
          <a:off x="7157321" y="2622886"/>
          <a:ext cx="4303774" cy="373989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6221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54918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735413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899354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11201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9393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9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CD3B84D-0176-9018-EB07-3B0B94CBDAE0}"/>
              </a:ext>
            </a:extLst>
          </p:cNvPr>
          <p:cNvCxnSpPr>
            <a:cxnSpLocks/>
          </p:cNvCxnSpPr>
          <p:nvPr/>
        </p:nvCxnSpPr>
        <p:spPr>
          <a:xfrm>
            <a:off x="7157321" y="5166079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BAC7790-F8F7-EB43-E4A9-3196B3AA184F}"/>
              </a:ext>
            </a:extLst>
          </p:cNvPr>
          <p:cNvCxnSpPr>
            <a:cxnSpLocks/>
          </p:cNvCxnSpPr>
          <p:nvPr/>
        </p:nvCxnSpPr>
        <p:spPr>
          <a:xfrm>
            <a:off x="7157321" y="6362783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8AD863AE-C009-1CC9-A9E0-C3B629C300D1}"/>
              </a:ext>
            </a:extLst>
          </p:cNvPr>
          <p:cNvSpPr txBox="1"/>
          <p:nvPr/>
        </p:nvSpPr>
        <p:spPr>
          <a:xfrm>
            <a:off x="9140528" y="3559867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/>
              <a:t>5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8BDECE8-85A7-8510-1430-04A6D0E9F155}"/>
              </a:ext>
            </a:extLst>
          </p:cNvPr>
          <p:cNvSpPr/>
          <p:nvPr/>
        </p:nvSpPr>
        <p:spPr>
          <a:xfrm>
            <a:off x="8883337" y="3359275"/>
            <a:ext cx="864158" cy="90689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81978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animBg="1"/>
      <p:bldP spid="11" grpId="1" animBg="1"/>
      <p:bldP spid="15" grpId="0"/>
      <p:bldP spid="16" grpId="0" animBg="1"/>
      <p:bldP spid="16" grpId="1" animBg="1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0BD536-FC80-0E46-257B-E932234EDE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4FA992F-F6D3-025C-EEEC-56D01739EFD7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CC0A7C26-6A32-A3D0-19B7-4C5FE8B4A57B}"/>
              </a:ext>
            </a:extLst>
          </p:cNvPr>
          <p:cNvSpPr txBox="1"/>
          <p:nvPr/>
        </p:nvSpPr>
        <p:spPr>
          <a:xfrm>
            <a:off x="6834914" y="2169718"/>
            <a:ext cx="3752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4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7491E48C-BB1C-6265-1062-5A039259148E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A602E16-97D8-CA32-6AB6-11FCDD8EF14F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53C83A89-D1A4-EEB5-EE7B-7D2997E4935F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9F9E10B-27F4-D66A-A6C0-F192F7724838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6B28B3D-0E8A-ED2D-E722-5088449AF4E7}"/>
              </a:ext>
            </a:extLst>
          </p:cNvPr>
          <p:cNvSpPr/>
          <p:nvPr/>
        </p:nvSpPr>
        <p:spPr>
          <a:xfrm>
            <a:off x="5908377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4280316-A11F-F1FB-2313-7E16A47A2425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4F10F05-0C69-FAD6-65D8-898C21266AAC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2E081D5-246C-1CC5-89D7-F7CB712EA1FE}"/>
              </a:ext>
            </a:extLst>
          </p:cNvPr>
          <p:cNvSpPr/>
          <p:nvPr/>
        </p:nvSpPr>
        <p:spPr>
          <a:xfrm>
            <a:off x="5630715" y="3100734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C574640E-1361-94A9-CECD-3D066F7000BE}"/>
              </a:ext>
            </a:extLst>
          </p:cNvPr>
          <p:cNvSpPr/>
          <p:nvPr/>
        </p:nvSpPr>
        <p:spPr>
          <a:xfrm>
            <a:off x="6165175" y="3102883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04F9026D-F58D-F96B-9591-9D83DFE49426}"/>
              </a:ext>
            </a:extLst>
          </p:cNvPr>
          <p:cNvSpPr/>
          <p:nvPr/>
        </p:nvSpPr>
        <p:spPr>
          <a:xfrm>
            <a:off x="7107235" y="3100734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5A9F196-250B-F137-C40D-FB316500A1F1}"/>
              </a:ext>
            </a:extLst>
          </p:cNvPr>
          <p:cNvSpPr/>
          <p:nvPr/>
        </p:nvSpPr>
        <p:spPr>
          <a:xfrm>
            <a:off x="7124819" y="3680739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BAD4829-0D07-2878-708D-25FEA4082BC2}"/>
              </a:ext>
            </a:extLst>
          </p:cNvPr>
          <p:cNvCxnSpPr>
            <a:cxnSpLocks/>
          </p:cNvCxnSpPr>
          <p:nvPr/>
        </p:nvCxnSpPr>
        <p:spPr>
          <a:xfrm>
            <a:off x="3626398" y="4079632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8483791-6059-E41A-1DAE-5F62EB61204F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E839D0FA-08F1-EFE6-79F4-48B344CD0C67}"/>
              </a:ext>
            </a:extLst>
          </p:cNvPr>
          <p:cNvSpPr/>
          <p:nvPr/>
        </p:nvSpPr>
        <p:spPr>
          <a:xfrm>
            <a:off x="6880595" y="339073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7B56C6C-6DEA-2262-DF23-7470C82CCB27}"/>
              </a:ext>
            </a:extLst>
          </p:cNvPr>
          <p:cNvSpPr txBox="1"/>
          <p:nvPr/>
        </p:nvSpPr>
        <p:spPr>
          <a:xfrm>
            <a:off x="6876743" y="3133101"/>
            <a:ext cx="26097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FBB5F6C-6D98-F69A-0641-7C70E9E2F13C}"/>
              </a:ext>
            </a:extLst>
          </p:cNvPr>
          <p:cNvSpPr txBox="1"/>
          <p:nvPr/>
        </p:nvSpPr>
        <p:spPr>
          <a:xfrm>
            <a:off x="4095334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EEB7E03-A1B6-BC52-BFC7-B502C75FC344}"/>
              </a:ext>
            </a:extLst>
          </p:cNvPr>
          <p:cNvSpPr txBox="1"/>
          <p:nvPr/>
        </p:nvSpPr>
        <p:spPr>
          <a:xfrm>
            <a:off x="4619522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FB1AF10-C6FD-011F-6925-002BF4506150}"/>
              </a:ext>
            </a:extLst>
          </p:cNvPr>
          <p:cNvSpPr txBox="1"/>
          <p:nvPr/>
        </p:nvSpPr>
        <p:spPr>
          <a:xfrm>
            <a:off x="6299299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F13CEBC-5826-DADB-FAB4-EA99E7CE6633}"/>
              </a:ext>
            </a:extLst>
          </p:cNvPr>
          <p:cNvSpPr txBox="1"/>
          <p:nvPr/>
        </p:nvSpPr>
        <p:spPr>
          <a:xfrm>
            <a:off x="670317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E956018-23C0-7F02-0C03-28EF59D4EF94}"/>
              </a:ext>
            </a:extLst>
          </p:cNvPr>
          <p:cNvSpPr txBox="1"/>
          <p:nvPr/>
        </p:nvSpPr>
        <p:spPr>
          <a:xfrm>
            <a:off x="5109208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5045454-AABF-C885-B223-4656C9EFB61B}"/>
              </a:ext>
            </a:extLst>
          </p:cNvPr>
          <p:cNvSpPr txBox="1"/>
          <p:nvPr/>
        </p:nvSpPr>
        <p:spPr>
          <a:xfrm>
            <a:off x="5979960" y="2216027"/>
            <a:ext cx="32339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7BBC8B2-6E88-7C68-DDD8-3AD481E9C22E}"/>
              </a:ext>
            </a:extLst>
          </p:cNvPr>
          <p:cNvSpPr txBox="1"/>
          <p:nvPr/>
        </p:nvSpPr>
        <p:spPr>
          <a:xfrm>
            <a:off x="5942784" y="3155469"/>
            <a:ext cx="3573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67219AB-8024-E396-5A9B-F88774A311A3}"/>
              </a:ext>
            </a:extLst>
          </p:cNvPr>
          <p:cNvSpPr txBox="1"/>
          <p:nvPr/>
        </p:nvSpPr>
        <p:spPr>
          <a:xfrm>
            <a:off x="7340836" y="400337"/>
            <a:ext cx="16226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287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F8BD8B15-A255-A8DA-FD38-07E4BFB5FF1B}"/>
              </a:ext>
            </a:extLst>
          </p:cNvPr>
          <p:cNvSpPr/>
          <p:nvPr/>
        </p:nvSpPr>
        <p:spPr>
          <a:xfrm>
            <a:off x="7130545" y="213380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CEF13D50-DA65-959D-FB64-FC4BD61133C0}"/>
              </a:ext>
            </a:extLst>
          </p:cNvPr>
          <p:cNvSpPr/>
          <p:nvPr/>
        </p:nvSpPr>
        <p:spPr>
          <a:xfrm>
            <a:off x="7147967" y="272984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D5A85F2-17FB-C809-DEE2-0BCCD2B57828}"/>
              </a:ext>
            </a:extLst>
          </p:cNvPr>
          <p:cNvSpPr/>
          <p:nvPr/>
        </p:nvSpPr>
        <p:spPr>
          <a:xfrm>
            <a:off x="5908377" y="37025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928B359-AD5D-539B-E9CB-BFDAF9E9B116}"/>
              </a:ext>
            </a:extLst>
          </p:cNvPr>
          <p:cNvSpPr/>
          <p:nvPr/>
        </p:nvSpPr>
        <p:spPr>
          <a:xfrm>
            <a:off x="4637633" y="2145777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921B48A-5153-8A8B-CB3F-D360788DFF26}"/>
              </a:ext>
            </a:extLst>
          </p:cNvPr>
          <p:cNvSpPr/>
          <p:nvPr/>
        </p:nvSpPr>
        <p:spPr>
          <a:xfrm>
            <a:off x="5210357" y="2147926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E3F17F25-8365-EE4F-C446-C66669227AFA}"/>
              </a:ext>
            </a:extLst>
          </p:cNvPr>
          <p:cNvSpPr/>
          <p:nvPr/>
        </p:nvSpPr>
        <p:spPr>
          <a:xfrm>
            <a:off x="4921330" y="3331434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A6B4341-FC3D-334D-6CB7-8814D9AED672}"/>
              </a:ext>
            </a:extLst>
          </p:cNvPr>
          <p:cNvSpPr txBox="1"/>
          <p:nvPr/>
        </p:nvSpPr>
        <p:spPr>
          <a:xfrm>
            <a:off x="4936352" y="2292109"/>
            <a:ext cx="3289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7FE6FFC-7354-EAD1-0E24-95E6BE51020B}"/>
              </a:ext>
            </a:extLst>
          </p:cNvPr>
          <p:cNvSpPr txBox="1"/>
          <p:nvPr/>
        </p:nvSpPr>
        <p:spPr>
          <a:xfrm>
            <a:off x="4911206" y="3231551"/>
            <a:ext cx="3289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B437345-7938-AEDF-4032-4A4CB12AF462}"/>
              </a:ext>
            </a:extLst>
          </p:cNvPr>
          <p:cNvSpPr txBox="1"/>
          <p:nvPr/>
        </p:nvSpPr>
        <p:spPr>
          <a:xfrm>
            <a:off x="357114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07B7DDC-8C9F-CBEC-14D3-4F11D4EBAC54}"/>
              </a:ext>
            </a:extLst>
          </p:cNvPr>
          <p:cNvSpPr txBox="1"/>
          <p:nvPr/>
        </p:nvSpPr>
        <p:spPr>
          <a:xfrm>
            <a:off x="5813298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4274270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44444E-6 L 0.03659 0.31527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3" y="15764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7037E-6 L 0.003 0.29838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" y="14907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7037E-6 L -0.04518 0.32408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6" y="1620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7.40741E-7 L 0.00378 0.29815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14907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2.96296E-6 L -0.01563 0.2824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1" y="1414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85185E-6 L 0.00234 0.2657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3287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2.96296E-6 L -0.02214 0.30625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7" y="15301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44444E-6 L 0.0461 0.31805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5" y="15903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L -0.0444 0.3243 " pathEditMode="relative" rAng="0" ptsTypes="AA">
                                      <p:cBhvr>
                                        <p:cTn id="8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27" y="16204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3.7037E-6 L -3.54167E-6 0.29282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630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222E-6 L -3.75E-6 0.28889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444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 0.36319 " pathEditMode="relative" rAng="0" ptsTypes="AA">
                                      <p:cBhvr>
                                        <p:cTn id="9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148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07407E-6 L -3.54167E-6 0.30115 " pathEditMode="relative" rAng="0" ptsTypes="AA">
                                      <p:cBhvr>
                                        <p:cTn id="9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46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11111E-6 L -3.75E-6 0.2956 " pathEditMode="relative" rAng="0" ptsTypes="AA">
                                      <p:cBhvr>
                                        <p:cTn id="9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769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 0.27315 " pathEditMode="relative" rAng="0" ptsTypes="AA">
                                      <p:cBhvr>
                                        <p:cTn id="100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3657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44444E-6 L 0.00118 0.34328 " pathEditMode="relative" rAng="0" ptsTypes="AA">
                                      <p:cBhvr>
                                        <p:cTn id="110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7153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00195 0.34722 " pathEditMode="relative" rAng="0" ptsTypes="AA">
                                      <p:cBhvr>
                                        <p:cTn id="11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17361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22222E-6 L -4.16667E-7 0.25 " pathEditMode="relative" rAng="0" ptsTypes="AA">
                                      <p:cBhvr>
                                        <p:cTn id="11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4" grpId="0"/>
      <p:bldP spid="35" grpId="0"/>
      <p:bldP spid="36" grpId="0"/>
      <p:bldP spid="2" grpId="0" animBg="1"/>
      <p:bldP spid="2" grpId="1" animBg="1"/>
      <p:bldP spid="3" grpId="0" animBg="1"/>
      <p:bldP spid="3" grpId="1" animBg="1"/>
      <p:bldP spid="4" grpId="0" animBg="1"/>
      <p:bldP spid="4" grpId="1" animBg="1"/>
      <p:bldP spid="11" grpId="0" animBg="1"/>
      <p:bldP spid="11" grpId="1" animBg="1"/>
      <p:bldP spid="12" grpId="0" animBg="1"/>
      <p:bldP spid="12" grpId="1" animBg="1"/>
      <p:bldP spid="17" grpId="0" animBg="1"/>
      <p:bldP spid="17" grpId="1" animBg="1"/>
      <p:bldP spid="18" grpId="0"/>
      <p:bldP spid="19" grpId="0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A62E1F-4007-587A-338D-641477FD52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5EA1DA4-4808-CDBA-A39E-120DBD7FDB2E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070D882E-07FB-3BA2-AD69-7C5D48F7F4D4}"/>
              </a:ext>
            </a:extLst>
          </p:cNvPr>
          <p:cNvSpPr txBox="1"/>
          <p:nvPr/>
        </p:nvSpPr>
        <p:spPr>
          <a:xfrm>
            <a:off x="6834914" y="2169718"/>
            <a:ext cx="3752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4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6C153FF-6FAF-2A37-63BF-B6FA6800A995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4389D4B-BB94-6551-F835-934C8D3E586E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82EA0CD4-FE0C-3CF6-A1F5-9FE633DE1A24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0F13695-16A1-71CC-EFBF-FD539A9F6111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E26FD83-9E5B-1000-FB43-73402D8BD7E4}"/>
              </a:ext>
            </a:extLst>
          </p:cNvPr>
          <p:cNvSpPr/>
          <p:nvPr/>
        </p:nvSpPr>
        <p:spPr>
          <a:xfrm>
            <a:off x="5908377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8BD2A-756D-11A7-4C41-AB06984D0946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2DD4708-2344-4940-85ED-1BBEEBF095B1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8E9A5DE-C086-B541-68E3-E4D74D705911}"/>
              </a:ext>
            </a:extLst>
          </p:cNvPr>
          <p:cNvSpPr/>
          <p:nvPr/>
        </p:nvSpPr>
        <p:spPr>
          <a:xfrm>
            <a:off x="5630715" y="3100734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565C782-5C3E-655A-E639-EB06661C7277}"/>
              </a:ext>
            </a:extLst>
          </p:cNvPr>
          <p:cNvSpPr/>
          <p:nvPr/>
        </p:nvSpPr>
        <p:spPr>
          <a:xfrm>
            <a:off x="6165175" y="3102883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AF40321C-4B64-ADFE-216C-A15E0CACC0F6}"/>
              </a:ext>
            </a:extLst>
          </p:cNvPr>
          <p:cNvSpPr/>
          <p:nvPr/>
        </p:nvSpPr>
        <p:spPr>
          <a:xfrm>
            <a:off x="7107235" y="3100734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D8FC94B-E595-51B8-2243-538E2A975AC8}"/>
              </a:ext>
            </a:extLst>
          </p:cNvPr>
          <p:cNvSpPr/>
          <p:nvPr/>
        </p:nvSpPr>
        <p:spPr>
          <a:xfrm>
            <a:off x="7124819" y="3680739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D63560D-616F-632F-6766-06AFE22D83DA}"/>
              </a:ext>
            </a:extLst>
          </p:cNvPr>
          <p:cNvCxnSpPr>
            <a:cxnSpLocks/>
          </p:cNvCxnSpPr>
          <p:nvPr/>
        </p:nvCxnSpPr>
        <p:spPr>
          <a:xfrm>
            <a:off x="3626398" y="4079632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D5E0286-608C-C626-1B83-6E1865392379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BD616B3D-C333-BC7C-FE79-A6446CDB0542}"/>
              </a:ext>
            </a:extLst>
          </p:cNvPr>
          <p:cNvSpPr/>
          <p:nvPr/>
        </p:nvSpPr>
        <p:spPr>
          <a:xfrm>
            <a:off x="6880595" y="339073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568E35C-81C4-89FA-F571-DF343139EFEB}"/>
              </a:ext>
            </a:extLst>
          </p:cNvPr>
          <p:cNvSpPr txBox="1"/>
          <p:nvPr/>
        </p:nvSpPr>
        <p:spPr>
          <a:xfrm>
            <a:off x="6876743" y="3133101"/>
            <a:ext cx="26097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5864611-B422-B73C-9B48-F9E93C480566}"/>
              </a:ext>
            </a:extLst>
          </p:cNvPr>
          <p:cNvSpPr txBox="1"/>
          <p:nvPr/>
        </p:nvSpPr>
        <p:spPr>
          <a:xfrm>
            <a:off x="4095334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C204F74-F257-B328-E92A-7E2962F153C8}"/>
              </a:ext>
            </a:extLst>
          </p:cNvPr>
          <p:cNvSpPr txBox="1"/>
          <p:nvPr/>
        </p:nvSpPr>
        <p:spPr>
          <a:xfrm>
            <a:off x="4619522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692959E-C7CA-4AE0-7E86-9F01DA183173}"/>
              </a:ext>
            </a:extLst>
          </p:cNvPr>
          <p:cNvSpPr txBox="1"/>
          <p:nvPr/>
        </p:nvSpPr>
        <p:spPr>
          <a:xfrm>
            <a:off x="6299299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1C2B20F-96F9-7804-1E1D-A5A920EEE98B}"/>
              </a:ext>
            </a:extLst>
          </p:cNvPr>
          <p:cNvSpPr txBox="1"/>
          <p:nvPr/>
        </p:nvSpPr>
        <p:spPr>
          <a:xfrm>
            <a:off x="670317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F5F09F4-40C5-A78E-DDB7-247D27445ADF}"/>
              </a:ext>
            </a:extLst>
          </p:cNvPr>
          <p:cNvSpPr txBox="1"/>
          <p:nvPr/>
        </p:nvSpPr>
        <p:spPr>
          <a:xfrm>
            <a:off x="5109208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596D660-29DB-63A2-0236-D92A8B7CD721}"/>
              </a:ext>
            </a:extLst>
          </p:cNvPr>
          <p:cNvSpPr txBox="1"/>
          <p:nvPr/>
        </p:nvSpPr>
        <p:spPr>
          <a:xfrm>
            <a:off x="5979960" y="2216027"/>
            <a:ext cx="32339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645A9F0-D0BF-0BB4-3311-97A664ED3D0A}"/>
              </a:ext>
            </a:extLst>
          </p:cNvPr>
          <p:cNvSpPr txBox="1"/>
          <p:nvPr/>
        </p:nvSpPr>
        <p:spPr>
          <a:xfrm>
            <a:off x="5942784" y="3155469"/>
            <a:ext cx="3573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1A9A72C-7ADB-7957-F72D-057979264ADA}"/>
              </a:ext>
            </a:extLst>
          </p:cNvPr>
          <p:cNvSpPr txBox="1"/>
          <p:nvPr/>
        </p:nvSpPr>
        <p:spPr>
          <a:xfrm>
            <a:off x="7340836" y="400337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287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CB64F9A3-94C5-6531-B12C-498EA406694A}"/>
              </a:ext>
            </a:extLst>
          </p:cNvPr>
          <p:cNvSpPr/>
          <p:nvPr/>
        </p:nvSpPr>
        <p:spPr>
          <a:xfrm>
            <a:off x="7130545" y="213380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B21F15D8-8ECE-A4A3-2236-E6114E5163AF}"/>
              </a:ext>
            </a:extLst>
          </p:cNvPr>
          <p:cNvSpPr/>
          <p:nvPr/>
        </p:nvSpPr>
        <p:spPr>
          <a:xfrm>
            <a:off x="7147967" y="272984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900B42A-9AB8-D8A9-E778-03B2769B6B1A}"/>
              </a:ext>
            </a:extLst>
          </p:cNvPr>
          <p:cNvSpPr/>
          <p:nvPr/>
        </p:nvSpPr>
        <p:spPr>
          <a:xfrm>
            <a:off x="5908377" y="37025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38C5E9A-46FB-B853-3CA3-0E96B6147528}"/>
              </a:ext>
            </a:extLst>
          </p:cNvPr>
          <p:cNvSpPr/>
          <p:nvPr/>
        </p:nvSpPr>
        <p:spPr>
          <a:xfrm>
            <a:off x="5210357" y="2147926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92EDC3BB-EE0B-78A3-0DAC-AAEC73AE346B}"/>
              </a:ext>
            </a:extLst>
          </p:cNvPr>
          <p:cNvSpPr/>
          <p:nvPr/>
        </p:nvSpPr>
        <p:spPr>
          <a:xfrm>
            <a:off x="4921330" y="3331434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B3D138D-8002-C0AF-D5C4-3E6B41A1C49F}"/>
              </a:ext>
            </a:extLst>
          </p:cNvPr>
          <p:cNvSpPr txBox="1"/>
          <p:nvPr/>
        </p:nvSpPr>
        <p:spPr>
          <a:xfrm>
            <a:off x="4936352" y="2292109"/>
            <a:ext cx="3289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89A972-7D64-22D3-1FEA-85A5F021F194}"/>
              </a:ext>
            </a:extLst>
          </p:cNvPr>
          <p:cNvSpPr txBox="1"/>
          <p:nvPr/>
        </p:nvSpPr>
        <p:spPr>
          <a:xfrm>
            <a:off x="4911206" y="3231551"/>
            <a:ext cx="3289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5B95096-9033-3F18-1C7E-1E5C4B471480}"/>
              </a:ext>
            </a:extLst>
          </p:cNvPr>
          <p:cNvSpPr txBox="1"/>
          <p:nvPr/>
        </p:nvSpPr>
        <p:spPr>
          <a:xfrm>
            <a:off x="357114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7AF4749-C3E0-ADA1-C1E1-D5EF533B6A98}"/>
              </a:ext>
            </a:extLst>
          </p:cNvPr>
          <p:cNvSpPr txBox="1"/>
          <p:nvPr/>
        </p:nvSpPr>
        <p:spPr>
          <a:xfrm>
            <a:off x="5813298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0878979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44444E-6 L 0.03659 0.31527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3" y="15764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7037E-6 L 0.003 0.29838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" y="14907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7037E-6 L -0.04518 0.32408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6" y="16204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7.40741E-7 L 0.00378 0.29815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14907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2.96296E-6 L -0.01563 0.2824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1" y="14144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85185E-6 L 0.00234 0.26574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3287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2.96296E-6 L -0.02214 0.30625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7" y="15301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44444E-6 L 0.0461 0.31805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5" y="15903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L -0.0444 0.3243 " pathEditMode="relative" rAng="0" ptsTypes="AA">
                                      <p:cBhvr>
                                        <p:cTn id="85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27" y="16204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3.7037E-6 L -3.54167E-6 0.29282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630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222E-6 L -3.75E-6 0.28889 " pathEditMode="relative" rAng="0" ptsTypes="AA">
                                      <p:cBhvr>
                                        <p:cTn id="89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444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 0.36319 " pathEditMode="relative" rAng="0" ptsTypes="AA">
                                      <p:cBhvr>
                                        <p:cTn id="9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148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07407E-6 L -3.54167E-6 0.30115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46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11111E-6 L -3.75E-6 0.2956 " pathEditMode="relative" rAng="0" ptsTypes="AA">
                                      <p:cBhvr>
                                        <p:cTn id="95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769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 0.27315 " pathEditMode="relative" rAng="0" ptsTypes="AA">
                                      <p:cBhvr>
                                        <p:cTn id="9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3657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00195 0.34722 " pathEditMode="relative" rAng="0" ptsTypes="AA">
                                      <p:cBhvr>
                                        <p:cTn id="105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17361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22222E-6 L -4.16667E-7 0.25 " pathEditMode="relative" rAng="0" ptsTypes="AA">
                                      <p:cBhvr>
                                        <p:cTn id="10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4" grpId="0"/>
      <p:bldP spid="35" grpId="0"/>
      <p:bldP spid="2" grpId="0" animBg="1"/>
      <p:bldP spid="2" grpId="1" animBg="1"/>
      <p:bldP spid="3" grpId="0" animBg="1"/>
      <p:bldP spid="3" grpId="1" animBg="1"/>
      <p:bldP spid="4" grpId="0" animBg="1"/>
      <p:bldP spid="4" grpId="1" animBg="1"/>
      <p:bldP spid="12" grpId="0" animBg="1"/>
      <p:bldP spid="12" grpId="1" animBg="1"/>
      <p:bldP spid="17" grpId="0" animBg="1"/>
      <p:bldP spid="17" grpId="1" animBg="1"/>
      <p:bldP spid="18" grpId="0"/>
      <p:bldP spid="19" grpId="0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C15417-FD1A-7C65-9843-D58CAADCF6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1485C6D-3F4F-D953-E704-CEB4EB99DE8E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32" name="TextBox 31">
            <a:extLst>
              <a:ext uri="{FF2B5EF4-FFF2-40B4-BE49-F238E27FC236}">
                <a16:creationId xmlns:a16="http://schemas.microsoft.com/office/drawing/2014/main" id="{A7F14B11-0C7E-E87F-C1D1-8871454887E6}"/>
              </a:ext>
            </a:extLst>
          </p:cNvPr>
          <p:cNvSpPr txBox="1"/>
          <p:nvPr/>
        </p:nvSpPr>
        <p:spPr>
          <a:xfrm>
            <a:off x="6834914" y="2169718"/>
            <a:ext cx="3752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4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E5A7925-2ECA-6C9C-A9FE-0734F3850ADE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550DFCE-0BDB-153F-CC84-484F7D3F1E82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73A5443-1B79-DF43-7314-7CF479D8D3B6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139764FE-F16A-FFF5-7B29-8F1232C22DC1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F928768-E0E0-1F67-1216-3CB12A2D1A09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54B6310A-C83C-266B-C691-3E3B88679665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B6BC4A8-480D-9ADD-984E-9967B317974B}"/>
              </a:ext>
            </a:extLst>
          </p:cNvPr>
          <p:cNvSpPr/>
          <p:nvPr/>
        </p:nvSpPr>
        <p:spPr>
          <a:xfrm>
            <a:off x="5630715" y="3100734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E129CB4-9678-6710-D865-A8513524AD32}"/>
              </a:ext>
            </a:extLst>
          </p:cNvPr>
          <p:cNvSpPr/>
          <p:nvPr/>
        </p:nvSpPr>
        <p:spPr>
          <a:xfrm>
            <a:off x="6165175" y="3102883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83BE6948-072B-5483-C753-06B2CBACF72C}"/>
              </a:ext>
            </a:extLst>
          </p:cNvPr>
          <p:cNvSpPr/>
          <p:nvPr/>
        </p:nvSpPr>
        <p:spPr>
          <a:xfrm>
            <a:off x="7107235" y="3100734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6F78E555-5160-A8F5-9F79-AFE5B0D119E8}"/>
              </a:ext>
            </a:extLst>
          </p:cNvPr>
          <p:cNvSpPr/>
          <p:nvPr/>
        </p:nvSpPr>
        <p:spPr>
          <a:xfrm>
            <a:off x="7124819" y="3680739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B5C4A778-E480-15A4-8258-9F2E225F1A95}"/>
              </a:ext>
            </a:extLst>
          </p:cNvPr>
          <p:cNvCxnSpPr>
            <a:cxnSpLocks/>
          </p:cNvCxnSpPr>
          <p:nvPr/>
        </p:nvCxnSpPr>
        <p:spPr>
          <a:xfrm>
            <a:off x="3626398" y="4079632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FC14E19-2629-B866-853C-29E755041D7F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B8B2C894-9AF5-AEB1-AA87-ADCC515A18E5}"/>
              </a:ext>
            </a:extLst>
          </p:cNvPr>
          <p:cNvSpPr/>
          <p:nvPr/>
        </p:nvSpPr>
        <p:spPr>
          <a:xfrm>
            <a:off x="6880595" y="339073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41E0C99-6070-45D4-128C-7FB2E6BC84C9}"/>
              </a:ext>
            </a:extLst>
          </p:cNvPr>
          <p:cNvSpPr txBox="1"/>
          <p:nvPr/>
        </p:nvSpPr>
        <p:spPr>
          <a:xfrm>
            <a:off x="6876743" y="3133101"/>
            <a:ext cx="26097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D542DAB-D718-DEDD-DB4F-6AD0BC71FD8C}"/>
              </a:ext>
            </a:extLst>
          </p:cNvPr>
          <p:cNvSpPr txBox="1"/>
          <p:nvPr/>
        </p:nvSpPr>
        <p:spPr>
          <a:xfrm>
            <a:off x="4095334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9381141-5C12-EA60-98E0-A8ABA98E6A09}"/>
              </a:ext>
            </a:extLst>
          </p:cNvPr>
          <p:cNvSpPr txBox="1"/>
          <p:nvPr/>
        </p:nvSpPr>
        <p:spPr>
          <a:xfrm>
            <a:off x="4619522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3EEC92A-C50A-3FF3-849A-E928BBC09E6E}"/>
              </a:ext>
            </a:extLst>
          </p:cNvPr>
          <p:cNvSpPr txBox="1"/>
          <p:nvPr/>
        </p:nvSpPr>
        <p:spPr>
          <a:xfrm>
            <a:off x="6299299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D2FC46E-7705-1098-AF95-E7CFDF18347B}"/>
              </a:ext>
            </a:extLst>
          </p:cNvPr>
          <p:cNvSpPr txBox="1"/>
          <p:nvPr/>
        </p:nvSpPr>
        <p:spPr>
          <a:xfrm>
            <a:off x="670317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E0E9074-74A3-9E95-6F11-662D78DBAB79}"/>
              </a:ext>
            </a:extLst>
          </p:cNvPr>
          <p:cNvSpPr txBox="1"/>
          <p:nvPr/>
        </p:nvSpPr>
        <p:spPr>
          <a:xfrm>
            <a:off x="5109208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DED76E5-25E3-AF0F-C4B0-C5983A965EAB}"/>
              </a:ext>
            </a:extLst>
          </p:cNvPr>
          <p:cNvSpPr txBox="1"/>
          <p:nvPr/>
        </p:nvSpPr>
        <p:spPr>
          <a:xfrm>
            <a:off x="5979960" y="2216027"/>
            <a:ext cx="32339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9C68B26-F9E8-E784-4F77-F96DBE990CB2}"/>
              </a:ext>
            </a:extLst>
          </p:cNvPr>
          <p:cNvSpPr txBox="1"/>
          <p:nvPr/>
        </p:nvSpPr>
        <p:spPr>
          <a:xfrm>
            <a:off x="5942784" y="3155469"/>
            <a:ext cx="35732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BDBFEC5-0B3F-459B-CE5E-00A7AFFB8D0A}"/>
              </a:ext>
            </a:extLst>
          </p:cNvPr>
          <p:cNvSpPr txBox="1"/>
          <p:nvPr/>
        </p:nvSpPr>
        <p:spPr>
          <a:xfrm>
            <a:off x="7340836" y="400337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277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2D1DD57-E378-361E-29C9-10EB50411770}"/>
              </a:ext>
            </a:extLst>
          </p:cNvPr>
          <p:cNvSpPr/>
          <p:nvPr/>
        </p:nvSpPr>
        <p:spPr>
          <a:xfrm>
            <a:off x="7130545" y="213380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461BE27-4F36-D9C9-9040-557A8F5F2198}"/>
              </a:ext>
            </a:extLst>
          </p:cNvPr>
          <p:cNvSpPr/>
          <p:nvPr/>
        </p:nvSpPr>
        <p:spPr>
          <a:xfrm>
            <a:off x="7147967" y="272984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EB4CDE4-9128-42E8-D86E-6B97A10BEF3F}"/>
              </a:ext>
            </a:extLst>
          </p:cNvPr>
          <p:cNvSpPr/>
          <p:nvPr/>
        </p:nvSpPr>
        <p:spPr>
          <a:xfrm>
            <a:off x="5908377" y="37025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6EB0D63-8FDA-7A18-3A3A-98AD8E2B7656}"/>
              </a:ext>
            </a:extLst>
          </p:cNvPr>
          <p:cNvSpPr/>
          <p:nvPr/>
        </p:nvSpPr>
        <p:spPr>
          <a:xfrm>
            <a:off x="5210357" y="2147926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376375C-0871-B980-A6D5-5FB1184CBA99}"/>
              </a:ext>
            </a:extLst>
          </p:cNvPr>
          <p:cNvSpPr/>
          <p:nvPr/>
        </p:nvSpPr>
        <p:spPr>
          <a:xfrm>
            <a:off x="4921330" y="3331434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7ABD7A8-7C36-04EF-B8BA-A677F2F1AD0C}"/>
              </a:ext>
            </a:extLst>
          </p:cNvPr>
          <p:cNvSpPr txBox="1"/>
          <p:nvPr/>
        </p:nvSpPr>
        <p:spPr>
          <a:xfrm>
            <a:off x="4936352" y="2292109"/>
            <a:ext cx="3289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D4D9714-4901-59AA-C7B2-65D1DEAEEAFF}"/>
              </a:ext>
            </a:extLst>
          </p:cNvPr>
          <p:cNvSpPr txBox="1"/>
          <p:nvPr/>
        </p:nvSpPr>
        <p:spPr>
          <a:xfrm>
            <a:off x="4911206" y="3231551"/>
            <a:ext cx="3289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26F77A1-4C3C-DDC3-2EA5-A2A49857D419}"/>
              </a:ext>
            </a:extLst>
          </p:cNvPr>
          <p:cNvSpPr txBox="1"/>
          <p:nvPr/>
        </p:nvSpPr>
        <p:spPr>
          <a:xfrm>
            <a:off x="357114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9A7289E-C958-FC58-D9B0-EEC0EC6829CA}"/>
              </a:ext>
            </a:extLst>
          </p:cNvPr>
          <p:cNvSpPr txBox="1"/>
          <p:nvPr/>
        </p:nvSpPr>
        <p:spPr>
          <a:xfrm>
            <a:off x="5813298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833578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44444E-6 L 0.03659 0.31527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3" y="15764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3.7037E-6 L 0.003 0.29838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" y="14907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7037E-6 L -0.04518 0.32408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6" y="16204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7.40741E-7 L 0.00378 0.29815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14907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2.96296E-6 L -0.01563 0.2824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1" y="14144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85185E-6 L 0.00234 0.26574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3287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2.96296E-6 L -0.02214 0.30625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7" y="15301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44444E-6 L 0.0461 0.31805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5" y="15903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L -0.0444 0.3243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27" y="16204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3.7037E-6 L -3.54167E-6 0.29282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630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22222E-6 L -3.75E-6 0.28889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444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07407E-6 L -3.54167E-6 0.30115 " pathEditMode="relative" rAng="0" ptsTypes="AA">
                                      <p:cBhvr>
                                        <p:cTn id="8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46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11111E-6 L -3.75E-6 0.2956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769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 0.27315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3657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00195 0.34722 " pathEditMode="relative" rAng="0" ptsTypes="AA">
                                      <p:cBhvr>
                                        <p:cTn id="10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17361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22222E-6 L -4.16667E-7 0.25 " pathEditMode="relative" rAng="0" ptsTypes="AA">
                                      <p:cBhvr>
                                        <p:cTn id="10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4" grpId="0"/>
      <p:bldP spid="35" grpId="0"/>
      <p:bldP spid="2" grpId="0" animBg="1"/>
      <p:bldP spid="2" grpId="1" animBg="1"/>
      <p:bldP spid="3" grpId="0" animBg="1"/>
      <p:bldP spid="3" grpId="1" animBg="1"/>
      <p:bldP spid="4" grpId="0" animBg="1"/>
      <p:bldP spid="4" grpId="1" animBg="1"/>
      <p:bldP spid="12" grpId="0" animBg="1"/>
      <p:bldP spid="12" grpId="1" animBg="1"/>
      <p:bldP spid="17" grpId="0" animBg="1"/>
      <p:bldP spid="17" grpId="1" animBg="1"/>
      <p:bldP spid="18" grpId="0"/>
      <p:bldP spid="19" grpId="0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0627C3-FCA4-4BF6-F3E6-9CB185FD8B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5CD15CD-DA37-1794-1C2C-FE95D42ABCBB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0A0639-8A48-BD51-632A-C60521CD3C3B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E47332D-9B4B-352C-0A98-486CC401FD2A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31FD649-DACB-571A-B3BC-F0B6745F46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2771490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9DF5E4CE-98EE-BDFE-C8A1-FCB4DFFE7B8D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5194EF65-002C-D134-027C-170FC613429C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E3650266-410A-3A74-A1C4-480D38BA7B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1671427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0CFC4E7C-5B32-60AD-0EB6-2B9A836572C4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B100E6DC-EF4A-7DDF-37D1-F9D733B4F8DC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4" name="Table 43">
            <a:extLst>
              <a:ext uri="{FF2B5EF4-FFF2-40B4-BE49-F238E27FC236}">
                <a16:creationId xmlns:a16="http://schemas.microsoft.com/office/drawing/2014/main" id="{031B0B0C-A322-87C8-369C-84EB05EC97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8751867"/>
              </p:ext>
            </p:extLst>
          </p:nvPr>
        </p:nvGraphicFramePr>
        <p:xfrm>
          <a:off x="8032461" y="2854995"/>
          <a:ext cx="2864025" cy="35783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81011173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2882BB22-720D-1D35-EAA1-1D2A29A5C817}"/>
              </a:ext>
            </a:extLst>
          </p:cNvPr>
          <p:cNvCxnSpPr>
            <a:cxnSpLocks/>
          </p:cNvCxnSpPr>
          <p:nvPr/>
        </p:nvCxnSpPr>
        <p:spPr>
          <a:xfrm>
            <a:off x="8032461" y="552220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5395ED7-5828-E951-8F27-2CC26F0FC114}"/>
              </a:ext>
            </a:extLst>
          </p:cNvPr>
          <p:cNvCxnSpPr>
            <a:cxnSpLocks/>
          </p:cNvCxnSpPr>
          <p:nvPr/>
        </p:nvCxnSpPr>
        <p:spPr>
          <a:xfrm>
            <a:off x="8032461" y="640720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AAAFB596-732C-AEEF-6CE5-A1071D7356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4713924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6E596160-266C-256E-D7C7-B9821EF56575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9B0E61B2-FBE9-9F7C-69E7-887FE82E51B9}"/>
              </a:ext>
            </a:extLst>
          </p:cNvPr>
          <p:cNvCxnSpPr>
            <a:cxnSpLocks/>
          </p:cNvCxnSpPr>
          <p:nvPr/>
        </p:nvCxnSpPr>
        <p:spPr>
          <a:xfrm>
            <a:off x="635833" y="645889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710A8A4A-CD95-3842-2218-FF38947FBD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9874589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1FBEAF3C-7374-12D9-A44A-C53F078498F9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1A9EE944-37F4-F534-EDA0-55A1C6ECF4D6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639555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93E51E-686D-432C-B44E-C1512B717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Exchange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B9A6624-7EFD-203C-8598-325269C7D39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Across 10.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7550E6B-88F3-D65C-C4F2-A0BC070C2F78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964947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34BE3C9-F50F-42AD-586B-66597A39B8E1}"/>
              </a:ext>
            </a:extLst>
          </p:cNvPr>
          <p:cNvCxnSpPr>
            <a:cxnSpLocks/>
          </p:cNvCxnSpPr>
          <p:nvPr/>
        </p:nvCxnSpPr>
        <p:spPr>
          <a:xfrm>
            <a:off x="526142" y="315323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3F242DA6-DB9F-66AB-93C5-DC15CE3AB7F9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3343FB1B-A796-80EE-3CBD-F5A6ECCC458F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804D99D-3452-6C65-951A-86A47224A0B8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8A3C2B7-9359-5712-0EEC-D0AF81B85A2A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0C37889-CD12-1B3A-993F-CF16F674BF1C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7A4AE4A-06B2-D371-273E-BE890115EA1B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9E7A0FCE-3651-BCFF-5D38-8BE8D8117574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9E888E5-6A14-E2D8-704B-A369FEB8375E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8D650FDA-DEAD-C61A-775E-F1598867785F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A10B183-7FB7-571D-F50B-419EB5B2818C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E9031EAE-4F53-3243-BB17-5F3A8D72F7F9}"/>
              </a:ext>
            </a:extLst>
          </p:cNvPr>
          <p:cNvSpPr txBox="1"/>
          <p:nvPr/>
        </p:nvSpPr>
        <p:spPr>
          <a:xfrm>
            <a:off x="252821" y="37771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5BEE222-AD7E-C1A5-F6E1-815E06765105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AEAB134-57B5-9774-A8E7-BB8301CCAA45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051D6EC-3060-A10C-B3A8-2B60413F9DF0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B702C07-9BF3-59F6-5EE3-8608F2766F5F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3C53B3E-3FE7-12AF-D726-A87C71ECFCAC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E3898451-E12F-21D1-9C17-B8D6EE4F8369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0C4F2BF3-26D6-54B5-A0F3-087C2AF4067B}"/>
              </a:ext>
            </a:extLst>
          </p:cNvPr>
          <p:cNvCxnSpPr/>
          <p:nvPr/>
        </p:nvCxnSpPr>
        <p:spPr>
          <a:xfrm>
            <a:off x="526142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0BC97081-7C76-06A1-59B7-AB7394D3F5B9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E8BCAB7-F691-8182-CD3A-76462E70471C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31692698-3C73-7CD2-1CFC-5E681A4A6E00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4CF66EF9-B9C4-F367-49A9-6744CF52B4A7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DCA6C030-0921-7626-1EE9-C21976E06ECF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E855308E-28EA-2A85-737C-1512AF9DBA07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557918A5-4B47-B8A8-6C29-847166BF22F4}"/>
              </a:ext>
            </a:extLst>
          </p:cNvPr>
          <p:cNvCxnSpPr/>
          <p:nvPr/>
        </p:nvCxnSpPr>
        <p:spPr>
          <a:xfrm>
            <a:off x="1635759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03ADE2B7-B930-5BE8-4047-AFFA31C4B37B}"/>
              </a:ext>
            </a:extLst>
          </p:cNvPr>
          <p:cNvCxnSpPr/>
          <p:nvPr/>
        </p:nvCxnSpPr>
        <p:spPr>
          <a:xfrm>
            <a:off x="2732675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D3C6A751-8154-4787-F5E1-77BBDC334002}"/>
              </a:ext>
            </a:extLst>
          </p:cNvPr>
          <p:cNvCxnSpPr/>
          <p:nvPr/>
        </p:nvCxnSpPr>
        <p:spPr>
          <a:xfrm>
            <a:off x="3816893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C3FCE6AB-8D70-F7B4-3EFF-FF141371DDA5}"/>
              </a:ext>
            </a:extLst>
          </p:cNvPr>
          <p:cNvCxnSpPr/>
          <p:nvPr/>
        </p:nvCxnSpPr>
        <p:spPr>
          <a:xfrm>
            <a:off x="4926510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FBE11577-9172-9C0E-BF81-6918EEA9028B}"/>
              </a:ext>
            </a:extLst>
          </p:cNvPr>
          <p:cNvCxnSpPr/>
          <p:nvPr/>
        </p:nvCxnSpPr>
        <p:spPr>
          <a:xfrm>
            <a:off x="6023426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A4637F32-82C7-5479-6D16-5930FA069847}"/>
              </a:ext>
            </a:extLst>
          </p:cNvPr>
          <p:cNvCxnSpPr/>
          <p:nvPr/>
        </p:nvCxnSpPr>
        <p:spPr>
          <a:xfrm>
            <a:off x="7115437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1" name="Straight Arrow Connector 150">
            <a:extLst>
              <a:ext uri="{FF2B5EF4-FFF2-40B4-BE49-F238E27FC236}">
                <a16:creationId xmlns:a16="http://schemas.microsoft.com/office/drawing/2014/main" id="{5DDE6C29-8063-ECA9-717D-FA0409B3BB1D}"/>
              </a:ext>
            </a:extLst>
          </p:cNvPr>
          <p:cNvCxnSpPr/>
          <p:nvPr/>
        </p:nvCxnSpPr>
        <p:spPr>
          <a:xfrm>
            <a:off x="8225054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4" name="Straight Arrow Connector 153">
            <a:extLst>
              <a:ext uri="{FF2B5EF4-FFF2-40B4-BE49-F238E27FC236}">
                <a16:creationId xmlns:a16="http://schemas.microsoft.com/office/drawing/2014/main" id="{88BC6932-9B8A-7A45-30B9-812AA27EC8EA}"/>
              </a:ext>
            </a:extLst>
          </p:cNvPr>
          <p:cNvCxnSpPr/>
          <p:nvPr/>
        </p:nvCxnSpPr>
        <p:spPr>
          <a:xfrm>
            <a:off x="9321970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294912AF-38D3-1BDE-B7A2-D6507526BEBF}"/>
              </a:ext>
            </a:extLst>
          </p:cNvPr>
          <p:cNvCxnSpPr/>
          <p:nvPr/>
        </p:nvCxnSpPr>
        <p:spPr>
          <a:xfrm>
            <a:off x="10406188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8" name="Straight Arrow Connector 157">
            <a:extLst>
              <a:ext uri="{FF2B5EF4-FFF2-40B4-BE49-F238E27FC236}">
                <a16:creationId xmlns:a16="http://schemas.microsoft.com/office/drawing/2014/main" id="{C980948F-BB80-56EB-C12C-0F8E36BC84DD}"/>
              </a:ext>
            </a:extLst>
          </p:cNvPr>
          <p:cNvCxnSpPr/>
          <p:nvPr/>
        </p:nvCxnSpPr>
        <p:spPr>
          <a:xfrm>
            <a:off x="11515805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E45F4AED-0B84-CA0A-18E8-E3079904DD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9378764"/>
              </p:ext>
            </p:extLst>
          </p:nvPr>
        </p:nvGraphicFramePr>
        <p:xfrm>
          <a:off x="2032000" y="4270543"/>
          <a:ext cx="8128000" cy="23107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D05D6FFB-07A8-A6E7-BA55-19E9FFE9BA1F}"/>
              </a:ext>
            </a:extLst>
          </p:cNvPr>
          <p:cNvSpPr/>
          <p:nvPr/>
        </p:nvSpPr>
        <p:spPr>
          <a:xfrm>
            <a:off x="2435669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235DD630-5239-0263-458C-C558FE55E58D}"/>
              </a:ext>
            </a:extLst>
          </p:cNvPr>
          <p:cNvSpPr/>
          <p:nvPr/>
        </p:nvSpPr>
        <p:spPr>
          <a:xfrm>
            <a:off x="4043283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9EDA58EB-DB2F-DCF1-69F4-E884F9958B1C}"/>
              </a:ext>
            </a:extLst>
          </p:cNvPr>
          <p:cNvSpPr/>
          <p:nvPr/>
        </p:nvSpPr>
        <p:spPr>
          <a:xfrm>
            <a:off x="5680121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87ABDE9D-7296-73BB-13D8-E7FD870B2DC0}"/>
              </a:ext>
            </a:extLst>
          </p:cNvPr>
          <p:cNvSpPr/>
          <p:nvPr/>
        </p:nvSpPr>
        <p:spPr>
          <a:xfrm>
            <a:off x="7287735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964EECD3-4E94-F819-6557-CEBD8537B004}"/>
              </a:ext>
            </a:extLst>
          </p:cNvPr>
          <p:cNvSpPr/>
          <p:nvPr/>
        </p:nvSpPr>
        <p:spPr>
          <a:xfrm>
            <a:off x="2456082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D2174D6D-1E2C-95B6-1425-8F193FE4D6A8}"/>
              </a:ext>
            </a:extLst>
          </p:cNvPr>
          <p:cNvSpPr/>
          <p:nvPr/>
        </p:nvSpPr>
        <p:spPr>
          <a:xfrm>
            <a:off x="4063696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9C1E21F6-4149-A839-1D89-2C30F86821A9}"/>
              </a:ext>
            </a:extLst>
          </p:cNvPr>
          <p:cNvSpPr/>
          <p:nvPr/>
        </p:nvSpPr>
        <p:spPr>
          <a:xfrm>
            <a:off x="5700534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005C1A3D-A6B7-28A2-5FB6-7230959E1D17}"/>
              </a:ext>
            </a:extLst>
          </p:cNvPr>
          <p:cNvSpPr/>
          <p:nvPr/>
        </p:nvSpPr>
        <p:spPr>
          <a:xfrm>
            <a:off x="7308148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CBD1D79C-2956-5609-FD24-FAA3585B9830}"/>
              </a:ext>
            </a:extLst>
          </p:cNvPr>
          <p:cNvSpPr/>
          <p:nvPr/>
        </p:nvSpPr>
        <p:spPr>
          <a:xfrm>
            <a:off x="8866740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99BDFECA-0F6C-A46E-4AFB-97AE30D43813}"/>
              </a:ext>
            </a:extLst>
          </p:cNvPr>
          <p:cNvSpPr/>
          <p:nvPr/>
        </p:nvSpPr>
        <p:spPr>
          <a:xfrm>
            <a:off x="8887153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B8E8CF6D-D643-81C7-398D-CA839B794CAC}"/>
              </a:ext>
            </a:extLst>
          </p:cNvPr>
          <p:cNvSpPr txBox="1"/>
          <p:nvPr/>
        </p:nvSpPr>
        <p:spPr>
          <a:xfrm>
            <a:off x="3226437" y="1785061"/>
            <a:ext cx="6110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1s in one 10</a:t>
            </a:r>
            <a:r>
              <a:rPr lang="en-GB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085544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4" grpId="0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330949-A780-75B1-573F-E0E2949F29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F1A1135-9A38-6052-050C-DB4417BAC59C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F21999C5-DDBF-C5F8-82FB-BFBB59988096}"/>
              </a:ext>
            </a:extLst>
          </p:cNvPr>
          <p:cNvGraphicFramePr>
            <a:graphicFrameLocks noGrp="1"/>
          </p:cNvGraphicFramePr>
          <p:nvPr/>
        </p:nvGraphicFramePr>
        <p:xfrm>
          <a:off x="2032000" y="4270543"/>
          <a:ext cx="8128000" cy="23107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0132D449-D0D2-E6F5-29C2-847CBF9D0B9B}"/>
              </a:ext>
            </a:extLst>
          </p:cNvPr>
          <p:cNvSpPr/>
          <p:nvPr/>
        </p:nvSpPr>
        <p:spPr>
          <a:xfrm>
            <a:off x="2435669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064818BB-EBE2-5AAC-E709-0E6280A1336E}"/>
              </a:ext>
            </a:extLst>
          </p:cNvPr>
          <p:cNvSpPr/>
          <p:nvPr/>
        </p:nvSpPr>
        <p:spPr>
          <a:xfrm>
            <a:off x="4043283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5BFFA13D-A6F0-A7D7-8EC8-A7E036504CCA}"/>
              </a:ext>
            </a:extLst>
          </p:cNvPr>
          <p:cNvSpPr/>
          <p:nvPr/>
        </p:nvSpPr>
        <p:spPr>
          <a:xfrm>
            <a:off x="5680121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6428AD18-D71C-C757-10A5-71A0F1A411C4}"/>
              </a:ext>
            </a:extLst>
          </p:cNvPr>
          <p:cNvSpPr/>
          <p:nvPr/>
        </p:nvSpPr>
        <p:spPr>
          <a:xfrm>
            <a:off x="7287735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61B335F0-AF17-E396-A79D-104087F0962C}"/>
              </a:ext>
            </a:extLst>
          </p:cNvPr>
          <p:cNvSpPr/>
          <p:nvPr/>
        </p:nvSpPr>
        <p:spPr>
          <a:xfrm>
            <a:off x="2456082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013AF540-CC09-D895-22AC-7A2533F21FE3}"/>
              </a:ext>
            </a:extLst>
          </p:cNvPr>
          <p:cNvSpPr/>
          <p:nvPr/>
        </p:nvSpPr>
        <p:spPr>
          <a:xfrm>
            <a:off x="4063696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EDE6C739-1A59-7778-9740-C1FF2D9E1870}"/>
              </a:ext>
            </a:extLst>
          </p:cNvPr>
          <p:cNvSpPr/>
          <p:nvPr/>
        </p:nvSpPr>
        <p:spPr>
          <a:xfrm>
            <a:off x="5700534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F84B5824-D7A2-B1CE-7D8E-44176A7513F8}"/>
              </a:ext>
            </a:extLst>
          </p:cNvPr>
          <p:cNvSpPr/>
          <p:nvPr/>
        </p:nvSpPr>
        <p:spPr>
          <a:xfrm>
            <a:off x="7308148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589D128D-CCAB-D095-B03C-C2A5B9043182}"/>
              </a:ext>
            </a:extLst>
          </p:cNvPr>
          <p:cNvSpPr/>
          <p:nvPr/>
        </p:nvSpPr>
        <p:spPr>
          <a:xfrm>
            <a:off x="8866740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3326CD7E-04C9-C79B-438E-E9EFF9F2BBBA}"/>
              </a:ext>
            </a:extLst>
          </p:cNvPr>
          <p:cNvSpPr/>
          <p:nvPr/>
        </p:nvSpPr>
        <p:spPr>
          <a:xfrm>
            <a:off x="8887153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240A873-42E4-83BA-A1D1-9759E57E8F0D}"/>
              </a:ext>
            </a:extLst>
          </p:cNvPr>
          <p:cNvSpPr txBox="1"/>
          <p:nvPr/>
        </p:nvSpPr>
        <p:spPr>
          <a:xfrm>
            <a:off x="3226437" y="1785061"/>
            <a:ext cx="6110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1s in one 10</a:t>
            </a:r>
            <a:r>
              <a:rPr lang="en-GB" b="1" i="1" dirty="0"/>
              <a:t>.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6E9CBECE-5A84-623C-C504-86ED85ACDB48}"/>
              </a:ext>
            </a:extLst>
          </p:cNvPr>
          <p:cNvSpPr/>
          <p:nvPr/>
        </p:nvSpPr>
        <p:spPr>
          <a:xfrm>
            <a:off x="5665508" y="2862489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>
                <a:solidFill>
                  <a:schemeClr val="tx1"/>
                </a:solidFill>
              </a:rPr>
              <a:t>10</a:t>
            </a:r>
            <a:endParaRPr lang="en-GB" sz="4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85440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4.81481E-6 L 0.26497 -0.23473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42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4.81481E-6 L 0.13307 -0.23125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54" y="-1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81481E-6 L -0.00117 -0.23473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4.81481E-6 L -0.13307 -0.2294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54" y="-114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81481E-6 L -0.2625 -0.23473 " pathEditMode="relative" rAng="0" ptsTypes="AA">
                                      <p:cBhvr>
                                        <p:cTn id="1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25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3.7037E-7 L 0.26328 -0.39444 " pathEditMode="relative" rAng="0" ptsTypes="AA">
                                      <p:cBhvr>
                                        <p:cTn id="2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64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3.7037E-7 L 0.13138 -0.3963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62" y="-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7037E-7 L -0.00286 -0.39444 " pathEditMode="relative" rAng="0" ptsTypes="AA">
                                      <p:cBhvr>
                                        <p:cTn id="27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7 L -0.13477 -0.3963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45" y="-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3.7037E-7 L -0.26419 -0.39792 " pathEditMode="relative" rAng="0" ptsTypes="AA">
                                      <p:cBhvr>
                                        <p:cTn id="3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216" y="-19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3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8" grpId="0" animBg="1"/>
      <p:bldP spid="168" grpId="1" animBg="1"/>
      <p:bldP spid="169" grpId="0" animBg="1"/>
      <p:bldP spid="169" grpId="1" animBg="1"/>
      <p:bldP spid="170" grpId="0" animBg="1"/>
      <p:bldP spid="170" grpId="1" animBg="1"/>
      <p:bldP spid="171" grpId="0" animBg="1"/>
      <p:bldP spid="171" grpId="1" animBg="1"/>
      <p:bldP spid="172" grpId="0" animBg="1"/>
      <p:bldP spid="172" grpId="1" animBg="1"/>
      <p:bldP spid="4" grpId="0"/>
      <p:bldP spid="9" grpId="0" animBg="1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75ACE4-87CD-07A2-54D9-C222A63EE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794045A-60A9-4030-709D-F275F9A47B88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0CFAF870-1937-FDAA-70B5-BBC3742794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2593304"/>
              </p:ext>
            </p:extLst>
          </p:nvPr>
        </p:nvGraphicFramePr>
        <p:xfrm>
          <a:off x="375437" y="4534189"/>
          <a:ext cx="5417100" cy="1540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342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F1A48198-2012-9EC6-8EB4-B2BFDBBB71DF}"/>
              </a:ext>
            </a:extLst>
          </p:cNvPr>
          <p:cNvSpPr/>
          <p:nvPr/>
        </p:nvSpPr>
        <p:spPr>
          <a:xfrm>
            <a:off x="616918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718F88D4-BC4C-BBB1-0E66-2E6E3BB2AB17}"/>
              </a:ext>
            </a:extLst>
          </p:cNvPr>
          <p:cNvSpPr/>
          <p:nvPr/>
        </p:nvSpPr>
        <p:spPr>
          <a:xfrm>
            <a:off x="168581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D86ED98C-23B9-F71C-C3CC-A11F1710B4D9}"/>
              </a:ext>
            </a:extLst>
          </p:cNvPr>
          <p:cNvSpPr/>
          <p:nvPr/>
        </p:nvSpPr>
        <p:spPr>
          <a:xfrm>
            <a:off x="2790798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12B19B15-2394-29C7-4736-77DC443DF48B}"/>
              </a:ext>
            </a:extLst>
          </p:cNvPr>
          <p:cNvSpPr/>
          <p:nvPr/>
        </p:nvSpPr>
        <p:spPr>
          <a:xfrm>
            <a:off x="385969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8C085F94-655B-B870-2B7B-6B208F3A10B7}"/>
              </a:ext>
            </a:extLst>
          </p:cNvPr>
          <p:cNvSpPr/>
          <p:nvPr/>
        </p:nvSpPr>
        <p:spPr>
          <a:xfrm>
            <a:off x="634207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402FCFD8-9040-CD00-7640-795FEDE89A16}"/>
              </a:ext>
            </a:extLst>
          </p:cNvPr>
          <p:cNvSpPr/>
          <p:nvPr/>
        </p:nvSpPr>
        <p:spPr>
          <a:xfrm>
            <a:off x="1703629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CC8C7973-3C3E-3EF8-8464-4E4577E9460D}"/>
              </a:ext>
            </a:extLst>
          </p:cNvPr>
          <p:cNvSpPr/>
          <p:nvPr/>
        </p:nvSpPr>
        <p:spPr>
          <a:xfrm>
            <a:off x="2792485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DF79234C-C258-38B0-71C7-C08F91A14F7B}"/>
              </a:ext>
            </a:extLst>
          </p:cNvPr>
          <p:cNvSpPr/>
          <p:nvPr/>
        </p:nvSpPr>
        <p:spPr>
          <a:xfrm>
            <a:off x="494059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0B8D4C6D-50C5-1ADA-E760-E05D29C4AD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5614648"/>
              </p:ext>
            </p:extLst>
          </p:nvPr>
        </p:nvGraphicFramePr>
        <p:xfrm>
          <a:off x="6511539" y="4534189"/>
          <a:ext cx="5417100" cy="1540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342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5" name="Oval 4">
            <a:extLst>
              <a:ext uri="{FF2B5EF4-FFF2-40B4-BE49-F238E27FC236}">
                <a16:creationId xmlns:a16="http://schemas.microsoft.com/office/drawing/2014/main" id="{085BB121-4F81-70D5-43C7-7F231FB38144}"/>
              </a:ext>
            </a:extLst>
          </p:cNvPr>
          <p:cNvSpPr/>
          <p:nvPr/>
        </p:nvSpPr>
        <p:spPr>
          <a:xfrm>
            <a:off x="675302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8952841-A430-9C23-983F-606E1436D449}"/>
              </a:ext>
            </a:extLst>
          </p:cNvPr>
          <p:cNvSpPr/>
          <p:nvPr/>
        </p:nvSpPr>
        <p:spPr>
          <a:xfrm>
            <a:off x="7821912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2B7A9051-255A-2DC7-832E-846AC4449F19}"/>
              </a:ext>
            </a:extLst>
          </p:cNvPr>
          <p:cNvSpPr/>
          <p:nvPr/>
        </p:nvSpPr>
        <p:spPr>
          <a:xfrm>
            <a:off x="6770309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47C3D8C-B5A4-8B48-4BCE-405C25F20C18}"/>
              </a:ext>
            </a:extLst>
          </p:cNvPr>
          <p:cNvSpPr/>
          <p:nvPr/>
        </p:nvSpPr>
        <p:spPr>
          <a:xfrm>
            <a:off x="7839731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CB19307-4FFB-26A4-29CD-57AB9C05BD77}"/>
              </a:ext>
            </a:extLst>
          </p:cNvPr>
          <p:cNvCxnSpPr>
            <a:cxnSpLocks/>
          </p:cNvCxnSpPr>
          <p:nvPr/>
        </p:nvCxnSpPr>
        <p:spPr>
          <a:xfrm>
            <a:off x="52614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EB155FC-960E-1565-4B78-50B21EEE4307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13AD9F4-B5F0-990F-8D39-828BAB852644}"/>
              </a:ext>
            </a:extLst>
          </p:cNvPr>
          <p:cNvCxnSpPr>
            <a:cxnSpLocks/>
          </p:cNvCxnSpPr>
          <p:nvPr/>
        </p:nvCxnSpPr>
        <p:spPr>
          <a:xfrm>
            <a:off x="162433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62C60BC-7F60-BC12-AA79-DDFC91B057E6}"/>
              </a:ext>
            </a:extLst>
          </p:cNvPr>
          <p:cNvCxnSpPr>
            <a:cxnSpLocks/>
          </p:cNvCxnSpPr>
          <p:nvPr/>
        </p:nvCxnSpPr>
        <p:spPr>
          <a:xfrm>
            <a:off x="382070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FB103FD-869F-8E34-5A06-33212E1AC099}"/>
              </a:ext>
            </a:extLst>
          </p:cNvPr>
          <p:cNvCxnSpPr>
            <a:cxnSpLocks/>
          </p:cNvCxnSpPr>
          <p:nvPr/>
        </p:nvCxnSpPr>
        <p:spPr>
          <a:xfrm>
            <a:off x="491889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E6F8F8B6-2E8B-F05D-1D6B-853D50F53171}"/>
              </a:ext>
            </a:extLst>
          </p:cNvPr>
          <p:cNvCxnSpPr>
            <a:cxnSpLocks/>
          </p:cNvCxnSpPr>
          <p:nvPr/>
        </p:nvCxnSpPr>
        <p:spPr>
          <a:xfrm>
            <a:off x="601708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9DE5790-E139-1097-9E22-B2197A7DDFCD}"/>
              </a:ext>
            </a:extLst>
          </p:cNvPr>
          <p:cNvCxnSpPr>
            <a:cxnSpLocks/>
          </p:cNvCxnSpPr>
          <p:nvPr/>
        </p:nvCxnSpPr>
        <p:spPr>
          <a:xfrm>
            <a:off x="711527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A1E5291D-0B4E-48C9-0995-17056CC46216}"/>
              </a:ext>
            </a:extLst>
          </p:cNvPr>
          <p:cNvCxnSpPr>
            <a:cxnSpLocks/>
          </p:cNvCxnSpPr>
          <p:nvPr/>
        </p:nvCxnSpPr>
        <p:spPr>
          <a:xfrm>
            <a:off x="821345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CC87AB9E-0692-0ADE-C7F7-D7C1339A5D28}"/>
              </a:ext>
            </a:extLst>
          </p:cNvPr>
          <p:cNvCxnSpPr>
            <a:cxnSpLocks/>
          </p:cNvCxnSpPr>
          <p:nvPr/>
        </p:nvCxnSpPr>
        <p:spPr>
          <a:xfrm>
            <a:off x="931164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FF190DD0-7EC3-BC93-0D9D-C6ACB436C824}"/>
              </a:ext>
            </a:extLst>
          </p:cNvPr>
          <p:cNvCxnSpPr>
            <a:cxnSpLocks/>
          </p:cNvCxnSpPr>
          <p:nvPr/>
        </p:nvCxnSpPr>
        <p:spPr>
          <a:xfrm>
            <a:off x="1040983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AF1AA0E0-2975-FD0E-2B03-15E67371748B}"/>
              </a:ext>
            </a:extLst>
          </p:cNvPr>
          <p:cNvCxnSpPr>
            <a:cxnSpLocks/>
          </p:cNvCxnSpPr>
          <p:nvPr/>
        </p:nvCxnSpPr>
        <p:spPr>
          <a:xfrm>
            <a:off x="1150801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0B3D18C0-A635-9BAA-67B0-8B62B495A3EB}"/>
              </a:ext>
            </a:extLst>
          </p:cNvPr>
          <p:cNvSpPr txBox="1"/>
          <p:nvPr/>
        </p:nvSpPr>
        <p:spPr>
          <a:xfrm>
            <a:off x="252821" y="37771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AEA0E1C-298D-4316-A7AC-5AA3A8DE738F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E020654-91C6-3F37-C30E-41F29CA6BE25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B666B60-6088-26A7-A2DB-2032D540C020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F7C6F64-5D42-70D2-E3D9-50EE16152D31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FE4CCE3-1003-2ADF-440E-32D97D76F41D}"/>
              </a:ext>
            </a:extLst>
          </p:cNvPr>
          <p:cNvCxnSpPr>
            <a:cxnSpLocks/>
          </p:cNvCxnSpPr>
          <p:nvPr/>
        </p:nvCxnSpPr>
        <p:spPr>
          <a:xfrm>
            <a:off x="272251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62CF17A3-4DC1-AE69-3D84-B961773BB7A6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C800CB4-1E20-3C48-5AA0-83C9347FA34D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0A91973-4710-82E3-62E8-101357E53B52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628CCAB-C351-90EE-C3F8-681D3A7B26B0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0E9EBCB-99A2-2100-CA5D-D5A3AE12B08C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D37842F-9020-9F57-0086-301C0A15B201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14A06430-50A5-8D5E-A590-13BFDDBE2B75}"/>
              </a:ext>
            </a:extLst>
          </p:cNvPr>
          <p:cNvCxnSpPr>
            <a:cxnSpLocks/>
          </p:cNvCxnSpPr>
          <p:nvPr/>
        </p:nvCxnSpPr>
        <p:spPr>
          <a:xfrm>
            <a:off x="217342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B8ACCC0D-02FE-DA45-87A7-4D17D15AB792}"/>
              </a:ext>
            </a:extLst>
          </p:cNvPr>
          <p:cNvCxnSpPr>
            <a:cxnSpLocks/>
          </p:cNvCxnSpPr>
          <p:nvPr/>
        </p:nvCxnSpPr>
        <p:spPr>
          <a:xfrm>
            <a:off x="436980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6607F9B-7AA6-8BE0-7B67-63EE3625AF50}"/>
              </a:ext>
            </a:extLst>
          </p:cNvPr>
          <p:cNvCxnSpPr>
            <a:cxnSpLocks/>
          </p:cNvCxnSpPr>
          <p:nvPr/>
        </p:nvCxnSpPr>
        <p:spPr>
          <a:xfrm>
            <a:off x="546798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1BA4B45E-3589-0696-529A-D73915E4B331}"/>
              </a:ext>
            </a:extLst>
          </p:cNvPr>
          <p:cNvCxnSpPr>
            <a:cxnSpLocks/>
          </p:cNvCxnSpPr>
          <p:nvPr/>
        </p:nvCxnSpPr>
        <p:spPr>
          <a:xfrm>
            <a:off x="656617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861B5985-1BB3-FBBB-FC70-05CC1E18D0B4}"/>
              </a:ext>
            </a:extLst>
          </p:cNvPr>
          <p:cNvCxnSpPr>
            <a:cxnSpLocks/>
          </p:cNvCxnSpPr>
          <p:nvPr/>
        </p:nvCxnSpPr>
        <p:spPr>
          <a:xfrm>
            <a:off x="766436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B48EE6F5-7AF6-2AB7-3FD2-530746688134}"/>
              </a:ext>
            </a:extLst>
          </p:cNvPr>
          <p:cNvCxnSpPr>
            <a:cxnSpLocks/>
          </p:cNvCxnSpPr>
          <p:nvPr/>
        </p:nvCxnSpPr>
        <p:spPr>
          <a:xfrm>
            <a:off x="876255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EF51F11-99E6-EDD8-872F-0A4A94976070}"/>
              </a:ext>
            </a:extLst>
          </p:cNvPr>
          <p:cNvCxnSpPr>
            <a:cxnSpLocks/>
          </p:cNvCxnSpPr>
          <p:nvPr/>
        </p:nvCxnSpPr>
        <p:spPr>
          <a:xfrm>
            <a:off x="986074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2FA67BCB-6784-47C8-4653-FFFECE89BE35}"/>
              </a:ext>
            </a:extLst>
          </p:cNvPr>
          <p:cNvCxnSpPr>
            <a:cxnSpLocks/>
          </p:cNvCxnSpPr>
          <p:nvPr/>
        </p:nvCxnSpPr>
        <p:spPr>
          <a:xfrm>
            <a:off x="1095892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47FD9887-2E83-1F04-5E8D-CB5F6827D4BF}"/>
              </a:ext>
            </a:extLst>
          </p:cNvPr>
          <p:cNvSpPr txBox="1"/>
          <p:nvPr/>
        </p:nvSpPr>
        <p:spPr>
          <a:xfrm>
            <a:off x="1889957" y="373901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2C7359B-D6E0-7197-0C58-06D7CA575333}"/>
              </a:ext>
            </a:extLst>
          </p:cNvPr>
          <p:cNvSpPr txBox="1"/>
          <p:nvPr/>
        </p:nvSpPr>
        <p:spPr>
          <a:xfrm>
            <a:off x="2981381" y="374039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0605235-14D2-4FB3-2C04-2271900B0C1B}"/>
              </a:ext>
            </a:extLst>
          </p:cNvPr>
          <p:cNvSpPr txBox="1"/>
          <p:nvPr/>
        </p:nvSpPr>
        <p:spPr>
          <a:xfrm>
            <a:off x="4072805" y="374177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2B9545B-9500-D8C3-6286-5E46FCCD1064}"/>
              </a:ext>
            </a:extLst>
          </p:cNvPr>
          <p:cNvSpPr txBox="1"/>
          <p:nvPr/>
        </p:nvSpPr>
        <p:spPr>
          <a:xfrm>
            <a:off x="5164229" y="37431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03214F73-CDFE-FDDB-D12A-B34F14B6A7A2}"/>
              </a:ext>
            </a:extLst>
          </p:cNvPr>
          <p:cNvCxnSpPr>
            <a:cxnSpLocks/>
          </p:cNvCxnSpPr>
          <p:nvPr/>
        </p:nvCxnSpPr>
        <p:spPr>
          <a:xfrm>
            <a:off x="327161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6BA60775-3BB4-AD79-0504-CE7DD2A8D7E3}"/>
              </a:ext>
            </a:extLst>
          </p:cNvPr>
          <p:cNvSpPr txBox="1"/>
          <p:nvPr/>
        </p:nvSpPr>
        <p:spPr>
          <a:xfrm>
            <a:off x="6255653" y="37486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BD1B4D6-F9A6-1470-1E6A-ADE9E6AEF799}"/>
              </a:ext>
            </a:extLst>
          </p:cNvPr>
          <p:cNvSpPr txBox="1"/>
          <p:nvPr/>
        </p:nvSpPr>
        <p:spPr>
          <a:xfrm>
            <a:off x="7347077" y="376245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9BB342C-29CE-118E-4A38-CC03EE7E1519}"/>
              </a:ext>
            </a:extLst>
          </p:cNvPr>
          <p:cNvSpPr txBox="1"/>
          <p:nvPr/>
        </p:nvSpPr>
        <p:spPr>
          <a:xfrm>
            <a:off x="8438501" y="375280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609FE3A-8E3D-5F7B-8669-70EE1506B237}"/>
              </a:ext>
            </a:extLst>
          </p:cNvPr>
          <p:cNvSpPr txBox="1"/>
          <p:nvPr/>
        </p:nvSpPr>
        <p:spPr>
          <a:xfrm>
            <a:off x="9529925" y="375418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A4D61317-1F71-F430-FE9A-91F5389159DA}"/>
              </a:ext>
            </a:extLst>
          </p:cNvPr>
          <p:cNvSpPr txBox="1"/>
          <p:nvPr/>
        </p:nvSpPr>
        <p:spPr>
          <a:xfrm>
            <a:off x="10621349" y="3765214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C7680D5F-F00E-F1DB-BBEB-F600621556EC}"/>
              </a:ext>
            </a:extLst>
          </p:cNvPr>
          <p:cNvCxnSpPr>
            <a:cxnSpLocks/>
          </p:cNvCxnSpPr>
          <p:nvPr/>
        </p:nvCxnSpPr>
        <p:spPr>
          <a:xfrm>
            <a:off x="107523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49358806-73B9-46E2-030A-7423726AA577}"/>
              </a:ext>
            </a:extLst>
          </p:cNvPr>
          <p:cNvSpPr txBox="1"/>
          <p:nvPr/>
        </p:nvSpPr>
        <p:spPr>
          <a:xfrm>
            <a:off x="798533" y="376267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4F00C019-5081-3C81-14E0-68D8E81A51C0}"/>
              </a:ext>
            </a:extLst>
          </p:cNvPr>
          <p:cNvCxnSpPr/>
          <p:nvPr/>
        </p:nvCxnSpPr>
        <p:spPr>
          <a:xfrm>
            <a:off x="4915647" y="2869055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35CB4BD5-B0C7-EB2F-F62D-EE367F51AA5D}"/>
              </a:ext>
            </a:extLst>
          </p:cNvPr>
          <p:cNvSpPr txBox="1"/>
          <p:nvPr/>
        </p:nvSpPr>
        <p:spPr>
          <a:xfrm>
            <a:off x="4617832" y="1555645"/>
            <a:ext cx="12153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8 + 4</a:t>
            </a:r>
            <a:endParaRPr lang="en-GB" b="1" i="1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0E81DF5-AFE4-6D3A-2EF8-B1F018C5D0D6}"/>
              </a:ext>
            </a:extLst>
          </p:cNvPr>
          <p:cNvSpPr txBox="1"/>
          <p:nvPr/>
        </p:nvSpPr>
        <p:spPr>
          <a:xfrm>
            <a:off x="6312465" y="1555645"/>
            <a:ext cx="148951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 + 2</a:t>
            </a:r>
            <a:endParaRPr lang="en-GB" b="1" i="1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3D70F71-D90A-7C12-DF54-E38FED9AB87D}"/>
              </a:ext>
            </a:extLst>
          </p:cNvPr>
          <p:cNvSpPr txBox="1"/>
          <p:nvPr/>
        </p:nvSpPr>
        <p:spPr>
          <a:xfrm>
            <a:off x="5860836" y="1555645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=</a:t>
            </a:r>
            <a:endParaRPr lang="en-GB" b="1" i="1" dirty="0"/>
          </a:p>
        </p:txBody>
      </p:sp>
    </p:spTree>
    <p:extLst>
      <p:ext uri="{BB962C8B-B14F-4D97-AF65-F5344CB8AC3E}">
        <p14:creationId xmlns:p14="http://schemas.microsoft.com/office/powerpoint/2010/main" val="16890216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-0.24258 0.00973 " pathEditMode="relative" rAng="0" ptsTypes="AA">
                                      <p:cBhvr>
                                        <p:cTn id="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35" y="486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33333E-6 L -0.24089 0.00973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44" y="486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3.7037E-7 L 0.18047 0.00139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23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1" grpId="0" animBg="1"/>
      <p:bldP spid="5" grpId="0" animBg="1"/>
      <p:bldP spid="6" grpId="0" animBg="1"/>
      <p:bldP spid="10" grpId="0" animBg="1"/>
      <p:bldP spid="10" grpId="1" animBg="1"/>
      <p:bldP spid="11" grpId="0" animBg="1"/>
      <p:bldP spid="11" grpId="1" animBg="1"/>
      <p:bldP spid="61" grpId="0"/>
      <p:bldP spid="62" grpId="0"/>
      <p:bldP spid="6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D70882-9B9B-F32D-C217-CE7640E79E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2F7DDB4-D1D9-04C5-37AB-F9636C0B5831}"/>
              </a:ext>
            </a:extLst>
          </p:cNvPr>
          <p:cNvSpPr txBox="1"/>
          <p:nvPr/>
        </p:nvSpPr>
        <p:spPr>
          <a:xfrm>
            <a:off x="9966389" y="783771"/>
            <a:ext cx="12280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7D4E1AF-6B68-9D9F-9C98-405B5110A5B7}"/>
              </a:ext>
            </a:extLst>
          </p:cNvPr>
          <p:cNvSpPr txBox="1"/>
          <p:nvPr/>
        </p:nvSpPr>
        <p:spPr>
          <a:xfrm>
            <a:off x="8407270" y="1383582"/>
            <a:ext cx="27413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</a:t>
            </a:r>
          </a:p>
          <a:p>
            <a:pPr algn="r"/>
            <a:r>
              <a:rPr lang="en-GB" b="1" i="1" dirty="0"/>
              <a:t>Draw the paint brushes.</a:t>
            </a:r>
          </a:p>
        </p:txBody>
      </p:sp>
      <p:sp>
        <p:nvSpPr>
          <p:cNvPr id="208" name="Rectangle 207">
            <a:extLst>
              <a:ext uri="{FF2B5EF4-FFF2-40B4-BE49-F238E27FC236}">
                <a16:creationId xmlns:a16="http://schemas.microsoft.com/office/drawing/2014/main" id="{FBDCF53D-87C6-991B-F8B8-05929A1D73ED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415A401-4F2A-479C-B226-6472CDB0D6BC}"/>
              </a:ext>
            </a:extLst>
          </p:cNvPr>
          <p:cNvSpPr/>
          <p:nvPr/>
        </p:nvSpPr>
        <p:spPr>
          <a:xfrm>
            <a:off x="10901596" y="2574867"/>
            <a:ext cx="757331" cy="615484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50</a:t>
            </a:r>
            <a:r>
              <a:rPr lang="en-GB" sz="800" dirty="0"/>
              <a:t>cm</a:t>
            </a:r>
            <a:endParaRPr lang="en-GB" dirty="0"/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8FB8E50A-5CD3-E741-11A1-A4C0678688D7}"/>
              </a:ext>
            </a:extLst>
          </p:cNvPr>
          <p:cNvCxnSpPr>
            <a:cxnSpLocks/>
          </p:cNvCxnSpPr>
          <p:nvPr/>
        </p:nvCxnSpPr>
        <p:spPr>
          <a:xfrm>
            <a:off x="451809" y="2876206"/>
            <a:ext cx="9688108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74E6FF6-F0AA-3FC4-9B4A-071CDB12422C}"/>
              </a:ext>
            </a:extLst>
          </p:cNvPr>
          <p:cNvCxnSpPr>
            <a:cxnSpLocks/>
          </p:cNvCxnSpPr>
          <p:nvPr/>
        </p:nvCxnSpPr>
        <p:spPr>
          <a:xfrm>
            <a:off x="1430703" y="2629724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E2237FD2-7146-7C5B-1A63-040E4B73923A}"/>
              </a:ext>
            </a:extLst>
          </p:cNvPr>
          <p:cNvCxnSpPr>
            <a:cxnSpLocks/>
          </p:cNvCxnSpPr>
          <p:nvPr/>
        </p:nvCxnSpPr>
        <p:spPr>
          <a:xfrm>
            <a:off x="3366083" y="2645728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709BDD9-BBFD-71B2-1468-7EC8E1C48A6E}"/>
              </a:ext>
            </a:extLst>
          </p:cNvPr>
          <p:cNvCxnSpPr>
            <a:cxnSpLocks/>
          </p:cNvCxnSpPr>
          <p:nvPr/>
        </p:nvCxnSpPr>
        <p:spPr>
          <a:xfrm>
            <a:off x="4333773" y="2645728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3EE728E7-B7E2-8C1E-38B8-55104D952F81}"/>
              </a:ext>
            </a:extLst>
          </p:cNvPr>
          <p:cNvCxnSpPr>
            <a:cxnSpLocks/>
          </p:cNvCxnSpPr>
          <p:nvPr/>
        </p:nvCxnSpPr>
        <p:spPr>
          <a:xfrm>
            <a:off x="5301463" y="2645728"/>
            <a:ext cx="0" cy="460956"/>
          </a:xfrm>
          <a:prstGeom prst="line">
            <a:avLst/>
          </a:prstGeom>
          <a:ln w="381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9DD5A4CE-7AA6-7FFD-FF3E-74CCF04878B0}"/>
              </a:ext>
            </a:extLst>
          </p:cNvPr>
          <p:cNvCxnSpPr>
            <a:cxnSpLocks/>
          </p:cNvCxnSpPr>
          <p:nvPr/>
        </p:nvCxnSpPr>
        <p:spPr>
          <a:xfrm>
            <a:off x="6269154" y="2645728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47805954-AFF2-6606-73B4-097EE18700AD}"/>
              </a:ext>
            </a:extLst>
          </p:cNvPr>
          <p:cNvCxnSpPr>
            <a:cxnSpLocks/>
          </p:cNvCxnSpPr>
          <p:nvPr/>
        </p:nvCxnSpPr>
        <p:spPr>
          <a:xfrm>
            <a:off x="7236844" y="2645728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2A07DAF-2CC0-3305-CD87-E0402A4930A9}"/>
              </a:ext>
            </a:extLst>
          </p:cNvPr>
          <p:cNvCxnSpPr>
            <a:cxnSpLocks/>
          </p:cNvCxnSpPr>
          <p:nvPr/>
        </p:nvCxnSpPr>
        <p:spPr>
          <a:xfrm>
            <a:off x="8204534" y="2645728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D476004B-F1E1-D64F-88AC-C8695F56D20D}"/>
              </a:ext>
            </a:extLst>
          </p:cNvPr>
          <p:cNvCxnSpPr>
            <a:cxnSpLocks/>
          </p:cNvCxnSpPr>
          <p:nvPr/>
        </p:nvCxnSpPr>
        <p:spPr>
          <a:xfrm>
            <a:off x="9172224" y="2645728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4732D73-7551-89E1-356D-91EBD18D8AE8}"/>
              </a:ext>
            </a:extLst>
          </p:cNvPr>
          <p:cNvCxnSpPr>
            <a:cxnSpLocks/>
          </p:cNvCxnSpPr>
          <p:nvPr/>
        </p:nvCxnSpPr>
        <p:spPr>
          <a:xfrm>
            <a:off x="10139917" y="2639326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8617C850-E9A3-5C0D-DA38-EDD0BD7160F3}"/>
              </a:ext>
            </a:extLst>
          </p:cNvPr>
          <p:cNvSpPr txBox="1"/>
          <p:nvPr/>
        </p:nvSpPr>
        <p:spPr>
          <a:xfrm>
            <a:off x="199723" y="3149002"/>
            <a:ext cx="504172" cy="3529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729883F-8027-BE72-50D3-2191E37C06A2}"/>
              </a:ext>
            </a:extLst>
          </p:cNvPr>
          <p:cNvCxnSpPr>
            <a:cxnSpLocks/>
          </p:cNvCxnSpPr>
          <p:nvPr/>
        </p:nvCxnSpPr>
        <p:spPr>
          <a:xfrm>
            <a:off x="2398393" y="2652132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074ABD3-32CA-86E5-7E27-07B8DCC50EAF}"/>
              </a:ext>
            </a:extLst>
          </p:cNvPr>
          <p:cNvCxnSpPr>
            <a:cxnSpLocks/>
          </p:cNvCxnSpPr>
          <p:nvPr/>
        </p:nvCxnSpPr>
        <p:spPr>
          <a:xfrm>
            <a:off x="943416" y="2860202"/>
            <a:ext cx="0" cy="230478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7C0444C2-D464-5008-28FD-CF3D58D132BA}"/>
              </a:ext>
            </a:extLst>
          </p:cNvPr>
          <p:cNvCxnSpPr>
            <a:cxnSpLocks/>
          </p:cNvCxnSpPr>
          <p:nvPr/>
        </p:nvCxnSpPr>
        <p:spPr>
          <a:xfrm>
            <a:off x="1903745" y="2860202"/>
            <a:ext cx="0" cy="230478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13370414-8590-68E8-EF4B-8F3D1EA4D2B2}"/>
              </a:ext>
            </a:extLst>
          </p:cNvPr>
          <p:cNvCxnSpPr>
            <a:cxnSpLocks/>
          </p:cNvCxnSpPr>
          <p:nvPr/>
        </p:nvCxnSpPr>
        <p:spPr>
          <a:xfrm>
            <a:off x="2892882" y="2857001"/>
            <a:ext cx="0" cy="230478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D3186958-51BC-33B7-0CFE-0BA1225FBCDD}"/>
              </a:ext>
            </a:extLst>
          </p:cNvPr>
          <p:cNvCxnSpPr>
            <a:cxnSpLocks/>
          </p:cNvCxnSpPr>
          <p:nvPr/>
        </p:nvCxnSpPr>
        <p:spPr>
          <a:xfrm>
            <a:off x="3834003" y="2876205"/>
            <a:ext cx="0" cy="230478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6F06E74C-AADB-23B8-963A-561ADEF84A8F}"/>
              </a:ext>
            </a:extLst>
          </p:cNvPr>
          <p:cNvCxnSpPr>
            <a:cxnSpLocks/>
          </p:cNvCxnSpPr>
          <p:nvPr/>
        </p:nvCxnSpPr>
        <p:spPr>
          <a:xfrm>
            <a:off x="4820739" y="2876205"/>
            <a:ext cx="0" cy="230478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0F3D94E6-2A05-23F3-6AE0-FAA62629B46B}"/>
              </a:ext>
            </a:extLst>
          </p:cNvPr>
          <p:cNvCxnSpPr>
            <a:cxnSpLocks/>
          </p:cNvCxnSpPr>
          <p:nvPr/>
        </p:nvCxnSpPr>
        <p:spPr>
          <a:xfrm>
            <a:off x="5781066" y="2876205"/>
            <a:ext cx="0" cy="230478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88A5EFA3-8B1D-844D-E4C8-0E4C6A15AE33}"/>
              </a:ext>
            </a:extLst>
          </p:cNvPr>
          <p:cNvCxnSpPr>
            <a:cxnSpLocks/>
          </p:cNvCxnSpPr>
          <p:nvPr/>
        </p:nvCxnSpPr>
        <p:spPr>
          <a:xfrm>
            <a:off x="6741396" y="2866604"/>
            <a:ext cx="0" cy="230478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3E98D84A-1F40-FD77-987F-E3095F32A983}"/>
              </a:ext>
            </a:extLst>
          </p:cNvPr>
          <p:cNvCxnSpPr>
            <a:cxnSpLocks/>
          </p:cNvCxnSpPr>
          <p:nvPr/>
        </p:nvCxnSpPr>
        <p:spPr>
          <a:xfrm>
            <a:off x="7701725" y="2866604"/>
            <a:ext cx="0" cy="230478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D8CBA310-2001-2D42-5192-01A4520A16EC}"/>
              </a:ext>
            </a:extLst>
          </p:cNvPr>
          <p:cNvCxnSpPr>
            <a:cxnSpLocks/>
          </p:cNvCxnSpPr>
          <p:nvPr/>
        </p:nvCxnSpPr>
        <p:spPr>
          <a:xfrm>
            <a:off x="8700465" y="2882609"/>
            <a:ext cx="0" cy="230478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578FA525-BE32-7E23-33D4-E810E24107E3}"/>
              </a:ext>
            </a:extLst>
          </p:cNvPr>
          <p:cNvCxnSpPr>
            <a:cxnSpLocks/>
          </p:cNvCxnSpPr>
          <p:nvPr/>
        </p:nvCxnSpPr>
        <p:spPr>
          <a:xfrm>
            <a:off x="9648899" y="2873006"/>
            <a:ext cx="0" cy="230478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0" name="TextBox 159">
            <a:extLst>
              <a:ext uri="{FF2B5EF4-FFF2-40B4-BE49-F238E27FC236}">
                <a16:creationId xmlns:a16="http://schemas.microsoft.com/office/drawing/2014/main" id="{84B4CC2D-346E-C709-A607-324A4604DAE3}"/>
              </a:ext>
            </a:extLst>
          </p:cNvPr>
          <p:cNvSpPr txBox="1"/>
          <p:nvPr/>
        </p:nvSpPr>
        <p:spPr>
          <a:xfrm>
            <a:off x="9741882" y="3187760"/>
            <a:ext cx="838553" cy="3529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  <a:r>
              <a:rPr lang="en-GB" sz="800" dirty="0"/>
              <a:t>cm</a:t>
            </a:r>
            <a:endParaRPr lang="en-GB" sz="2000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F5B5C1B2-B464-7494-B147-D39D60128CDD}"/>
              </a:ext>
            </a:extLst>
          </p:cNvPr>
          <p:cNvCxnSpPr>
            <a:cxnSpLocks/>
          </p:cNvCxnSpPr>
          <p:nvPr/>
        </p:nvCxnSpPr>
        <p:spPr>
          <a:xfrm>
            <a:off x="451809" y="2652480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188E175B-BD61-76BA-361C-4C25FE9D85DD}"/>
              </a:ext>
            </a:extLst>
          </p:cNvPr>
          <p:cNvSpPr/>
          <p:nvPr/>
        </p:nvSpPr>
        <p:spPr>
          <a:xfrm>
            <a:off x="10946183" y="3785466"/>
            <a:ext cx="757331" cy="615484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25</a:t>
            </a:r>
            <a:r>
              <a:rPr lang="en-GB" sz="800" dirty="0"/>
              <a:t>cm</a:t>
            </a:r>
            <a:endParaRPr lang="en-GB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3FD35579-4B22-1E5A-6C77-B03825CF7E27}"/>
              </a:ext>
            </a:extLst>
          </p:cNvPr>
          <p:cNvCxnSpPr>
            <a:cxnSpLocks/>
          </p:cNvCxnSpPr>
          <p:nvPr/>
        </p:nvCxnSpPr>
        <p:spPr>
          <a:xfrm>
            <a:off x="496396" y="4086805"/>
            <a:ext cx="9688108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1000B904-A7CA-CADF-2F80-8A4F713A0F25}"/>
              </a:ext>
            </a:extLst>
          </p:cNvPr>
          <p:cNvCxnSpPr>
            <a:cxnSpLocks/>
          </p:cNvCxnSpPr>
          <p:nvPr/>
        </p:nvCxnSpPr>
        <p:spPr>
          <a:xfrm>
            <a:off x="1475290" y="3840323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88E4A4C-C7DD-7144-DC21-0A50555368BC}"/>
              </a:ext>
            </a:extLst>
          </p:cNvPr>
          <p:cNvCxnSpPr>
            <a:cxnSpLocks/>
          </p:cNvCxnSpPr>
          <p:nvPr/>
        </p:nvCxnSpPr>
        <p:spPr>
          <a:xfrm>
            <a:off x="3410670" y="3856327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F4C83A75-4377-A7D3-23B9-B631EC6E42DF}"/>
              </a:ext>
            </a:extLst>
          </p:cNvPr>
          <p:cNvCxnSpPr>
            <a:cxnSpLocks/>
          </p:cNvCxnSpPr>
          <p:nvPr/>
        </p:nvCxnSpPr>
        <p:spPr>
          <a:xfrm>
            <a:off x="4378360" y="3856327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1F0F739-5AA2-B954-1421-03987D988BBC}"/>
              </a:ext>
            </a:extLst>
          </p:cNvPr>
          <p:cNvCxnSpPr>
            <a:cxnSpLocks/>
          </p:cNvCxnSpPr>
          <p:nvPr/>
        </p:nvCxnSpPr>
        <p:spPr>
          <a:xfrm>
            <a:off x="5346050" y="3856327"/>
            <a:ext cx="0" cy="460956"/>
          </a:xfrm>
          <a:prstGeom prst="line">
            <a:avLst/>
          </a:prstGeom>
          <a:ln w="381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467AB9DB-2EF3-1047-761D-40045B1AD0E7}"/>
              </a:ext>
            </a:extLst>
          </p:cNvPr>
          <p:cNvCxnSpPr>
            <a:cxnSpLocks/>
          </p:cNvCxnSpPr>
          <p:nvPr/>
        </p:nvCxnSpPr>
        <p:spPr>
          <a:xfrm>
            <a:off x="6313741" y="3856327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EA5163D7-7223-5347-E00A-E61FDCFD7FC6}"/>
              </a:ext>
            </a:extLst>
          </p:cNvPr>
          <p:cNvCxnSpPr>
            <a:cxnSpLocks/>
          </p:cNvCxnSpPr>
          <p:nvPr/>
        </p:nvCxnSpPr>
        <p:spPr>
          <a:xfrm>
            <a:off x="7281431" y="3856327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DA38121-575B-41E4-A5E2-9F8AB9A6C6EE}"/>
              </a:ext>
            </a:extLst>
          </p:cNvPr>
          <p:cNvCxnSpPr>
            <a:cxnSpLocks/>
          </p:cNvCxnSpPr>
          <p:nvPr/>
        </p:nvCxnSpPr>
        <p:spPr>
          <a:xfrm>
            <a:off x="8249121" y="3856327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07EB370C-F7E4-01BE-36E6-A0BE133CB060}"/>
              </a:ext>
            </a:extLst>
          </p:cNvPr>
          <p:cNvCxnSpPr>
            <a:cxnSpLocks/>
          </p:cNvCxnSpPr>
          <p:nvPr/>
        </p:nvCxnSpPr>
        <p:spPr>
          <a:xfrm>
            <a:off x="9216811" y="3856327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EEBB43C8-28E2-3F42-9EBE-DB6B72E68F14}"/>
              </a:ext>
            </a:extLst>
          </p:cNvPr>
          <p:cNvCxnSpPr>
            <a:cxnSpLocks/>
          </p:cNvCxnSpPr>
          <p:nvPr/>
        </p:nvCxnSpPr>
        <p:spPr>
          <a:xfrm>
            <a:off x="10184504" y="3849925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8EE14982-1AE3-9F29-0F4D-BA004874BBC7}"/>
              </a:ext>
            </a:extLst>
          </p:cNvPr>
          <p:cNvSpPr txBox="1"/>
          <p:nvPr/>
        </p:nvSpPr>
        <p:spPr>
          <a:xfrm>
            <a:off x="244310" y="4359601"/>
            <a:ext cx="504172" cy="3529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4D899C4-DD67-3B9A-0766-1605F0A9F114}"/>
              </a:ext>
            </a:extLst>
          </p:cNvPr>
          <p:cNvCxnSpPr>
            <a:cxnSpLocks/>
          </p:cNvCxnSpPr>
          <p:nvPr/>
        </p:nvCxnSpPr>
        <p:spPr>
          <a:xfrm>
            <a:off x="2442980" y="3862731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527CE9A3-0F15-4E32-5C96-FAE351BB4384}"/>
              </a:ext>
            </a:extLst>
          </p:cNvPr>
          <p:cNvSpPr txBox="1"/>
          <p:nvPr/>
        </p:nvSpPr>
        <p:spPr>
          <a:xfrm>
            <a:off x="9786469" y="4398359"/>
            <a:ext cx="838553" cy="3529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  <a:r>
              <a:rPr lang="en-GB" sz="800" dirty="0"/>
              <a:t>cm</a:t>
            </a:r>
            <a:endParaRPr lang="en-GB" sz="2000" dirty="0"/>
          </a:p>
        </p:txBody>
      </p: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5528BDEE-9BA4-3882-1C99-2E1E4C3E760B}"/>
              </a:ext>
            </a:extLst>
          </p:cNvPr>
          <p:cNvCxnSpPr>
            <a:cxnSpLocks/>
          </p:cNvCxnSpPr>
          <p:nvPr/>
        </p:nvCxnSpPr>
        <p:spPr>
          <a:xfrm>
            <a:off x="496396" y="3863079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54" name="Oval 153">
            <a:extLst>
              <a:ext uri="{FF2B5EF4-FFF2-40B4-BE49-F238E27FC236}">
                <a16:creationId xmlns:a16="http://schemas.microsoft.com/office/drawing/2014/main" id="{69B03B2D-EA79-C9BC-D325-7D36E00DB0BD}"/>
              </a:ext>
            </a:extLst>
          </p:cNvPr>
          <p:cNvSpPr/>
          <p:nvPr/>
        </p:nvSpPr>
        <p:spPr>
          <a:xfrm>
            <a:off x="10946183" y="5050881"/>
            <a:ext cx="757331" cy="615484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20</a:t>
            </a:r>
            <a:r>
              <a:rPr lang="en-GB" sz="800" dirty="0"/>
              <a:t>cm</a:t>
            </a:r>
            <a:endParaRPr lang="en-GB" dirty="0"/>
          </a:p>
        </p:txBody>
      </p: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ADF26905-E08A-8B3B-44B8-1836EF738015}"/>
              </a:ext>
            </a:extLst>
          </p:cNvPr>
          <p:cNvCxnSpPr>
            <a:cxnSpLocks/>
          </p:cNvCxnSpPr>
          <p:nvPr/>
        </p:nvCxnSpPr>
        <p:spPr>
          <a:xfrm>
            <a:off x="496396" y="5352220"/>
            <a:ext cx="9688108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6CF29241-F28D-5939-44F5-91AB85F4F862}"/>
              </a:ext>
            </a:extLst>
          </p:cNvPr>
          <p:cNvCxnSpPr>
            <a:cxnSpLocks/>
          </p:cNvCxnSpPr>
          <p:nvPr/>
        </p:nvCxnSpPr>
        <p:spPr>
          <a:xfrm>
            <a:off x="1475290" y="5105738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45584FEA-CB9B-E093-E2F1-C9DCB88394B4}"/>
              </a:ext>
            </a:extLst>
          </p:cNvPr>
          <p:cNvCxnSpPr>
            <a:cxnSpLocks/>
          </p:cNvCxnSpPr>
          <p:nvPr/>
        </p:nvCxnSpPr>
        <p:spPr>
          <a:xfrm>
            <a:off x="3410670" y="5121742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4C2CA4D1-5B4E-E285-F630-BEF77C43A3AB}"/>
              </a:ext>
            </a:extLst>
          </p:cNvPr>
          <p:cNvCxnSpPr>
            <a:cxnSpLocks/>
          </p:cNvCxnSpPr>
          <p:nvPr/>
        </p:nvCxnSpPr>
        <p:spPr>
          <a:xfrm>
            <a:off x="4378360" y="5121742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19F32282-2191-8CEF-DBE5-239E72C1B56F}"/>
              </a:ext>
            </a:extLst>
          </p:cNvPr>
          <p:cNvCxnSpPr>
            <a:cxnSpLocks/>
          </p:cNvCxnSpPr>
          <p:nvPr/>
        </p:nvCxnSpPr>
        <p:spPr>
          <a:xfrm>
            <a:off x="5346050" y="5121742"/>
            <a:ext cx="0" cy="460956"/>
          </a:xfrm>
          <a:prstGeom prst="line">
            <a:avLst/>
          </a:prstGeom>
          <a:ln w="381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311AE0B3-F874-03C0-4545-2D38EA44FE3A}"/>
              </a:ext>
            </a:extLst>
          </p:cNvPr>
          <p:cNvCxnSpPr>
            <a:cxnSpLocks/>
          </p:cNvCxnSpPr>
          <p:nvPr/>
        </p:nvCxnSpPr>
        <p:spPr>
          <a:xfrm>
            <a:off x="6313741" y="5121742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8145D5AA-6558-B2C5-DEBE-8160BE823808}"/>
              </a:ext>
            </a:extLst>
          </p:cNvPr>
          <p:cNvCxnSpPr>
            <a:cxnSpLocks/>
          </p:cNvCxnSpPr>
          <p:nvPr/>
        </p:nvCxnSpPr>
        <p:spPr>
          <a:xfrm>
            <a:off x="7281431" y="5121742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E1145026-547A-BE1C-2D36-55DE4DC713F3}"/>
              </a:ext>
            </a:extLst>
          </p:cNvPr>
          <p:cNvCxnSpPr>
            <a:cxnSpLocks/>
          </p:cNvCxnSpPr>
          <p:nvPr/>
        </p:nvCxnSpPr>
        <p:spPr>
          <a:xfrm>
            <a:off x="8249121" y="5121742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7EB0804B-A6D2-6A14-3E2F-2FDD029534B8}"/>
              </a:ext>
            </a:extLst>
          </p:cNvPr>
          <p:cNvCxnSpPr>
            <a:cxnSpLocks/>
          </p:cNvCxnSpPr>
          <p:nvPr/>
        </p:nvCxnSpPr>
        <p:spPr>
          <a:xfrm>
            <a:off x="9216811" y="5121742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D9F5A934-ED86-00A1-A468-52441542BF1B}"/>
              </a:ext>
            </a:extLst>
          </p:cNvPr>
          <p:cNvCxnSpPr>
            <a:cxnSpLocks/>
          </p:cNvCxnSpPr>
          <p:nvPr/>
        </p:nvCxnSpPr>
        <p:spPr>
          <a:xfrm>
            <a:off x="10184504" y="5115340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8" name="TextBox 167">
            <a:extLst>
              <a:ext uri="{FF2B5EF4-FFF2-40B4-BE49-F238E27FC236}">
                <a16:creationId xmlns:a16="http://schemas.microsoft.com/office/drawing/2014/main" id="{29F0C3D8-E310-BBA4-2EDA-F3AA1BB26612}"/>
              </a:ext>
            </a:extLst>
          </p:cNvPr>
          <p:cNvSpPr txBox="1"/>
          <p:nvPr/>
        </p:nvSpPr>
        <p:spPr>
          <a:xfrm>
            <a:off x="244310" y="5625016"/>
            <a:ext cx="504172" cy="3529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FB2BFA3E-8B51-F514-C8D4-33969A930290}"/>
              </a:ext>
            </a:extLst>
          </p:cNvPr>
          <p:cNvCxnSpPr>
            <a:cxnSpLocks/>
          </p:cNvCxnSpPr>
          <p:nvPr/>
        </p:nvCxnSpPr>
        <p:spPr>
          <a:xfrm>
            <a:off x="2442980" y="5128146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0" name="TextBox 179">
            <a:extLst>
              <a:ext uri="{FF2B5EF4-FFF2-40B4-BE49-F238E27FC236}">
                <a16:creationId xmlns:a16="http://schemas.microsoft.com/office/drawing/2014/main" id="{ABECD0C0-47C6-B1E6-352B-3AA6D1A5466C}"/>
              </a:ext>
            </a:extLst>
          </p:cNvPr>
          <p:cNvSpPr txBox="1"/>
          <p:nvPr/>
        </p:nvSpPr>
        <p:spPr>
          <a:xfrm>
            <a:off x="9786469" y="5663774"/>
            <a:ext cx="838553" cy="3529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  <a:r>
              <a:rPr lang="en-GB" sz="800" dirty="0"/>
              <a:t>cm</a:t>
            </a:r>
            <a:endParaRPr lang="en-GB" sz="2000" dirty="0"/>
          </a:p>
        </p:txBody>
      </p:sp>
      <p:cxnSp>
        <p:nvCxnSpPr>
          <p:cNvPr id="181" name="Straight Connector 180">
            <a:extLst>
              <a:ext uri="{FF2B5EF4-FFF2-40B4-BE49-F238E27FC236}">
                <a16:creationId xmlns:a16="http://schemas.microsoft.com/office/drawing/2014/main" id="{0374BC3E-1A66-AC3B-BB41-49CEED984A67}"/>
              </a:ext>
            </a:extLst>
          </p:cNvPr>
          <p:cNvCxnSpPr>
            <a:cxnSpLocks/>
          </p:cNvCxnSpPr>
          <p:nvPr/>
        </p:nvCxnSpPr>
        <p:spPr>
          <a:xfrm>
            <a:off x="496396" y="5128494"/>
            <a:ext cx="0" cy="46095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25382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30662F-78BC-50AA-5A5C-C10DB03F32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12B6C60-557B-888E-17A2-7FB94B0289FA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F13EA561-DEE7-14BD-9BB4-9450FDE51A8A}"/>
              </a:ext>
            </a:extLst>
          </p:cNvPr>
          <p:cNvGraphicFramePr>
            <a:graphicFrameLocks noGrp="1"/>
          </p:cNvGraphicFramePr>
          <p:nvPr/>
        </p:nvGraphicFramePr>
        <p:xfrm>
          <a:off x="375437" y="4534189"/>
          <a:ext cx="5417100" cy="1540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342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1D079092-3A21-541E-0272-EF6548679E43}"/>
              </a:ext>
            </a:extLst>
          </p:cNvPr>
          <p:cNvSpPr/>
          <p:nvPr/>
        </p:nvSpPr>
        <p:spPr>
          <a:xfrm>
            <a:off x="616918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B379380E-7022-D1B1-914E-C8F590632D1E}"/>
              </a:ext>
            </a:extLst>
          </p:cNvPr>
          <p:cNvSpPr/>
          <p:nvPr/>
        </p:nvSpPr>
        <p:spPr>
          <a:xfrm>
            <a:off x="168581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9514E0B4-E583-3144-D22F-B73346F040EB}"/>
              </a:ext>
            </a:extLst>
          </p:cNvPr>
          <p:cNvSpPr/>
          <p:nvPr/>
        </p:nvSpPr>
        <p:spPr>
          <a:xfrm>
            <a:off x="2790798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D9D78196-DBCF-1750-7250-13BB72B529CC}"/>
              </a:ext>
            </a:extLst>
          </p:cNvPr>
          <p:cNvSpPr/>
          <p:nvPr/>
        </p:nvSpPr>
        <p:spPr>
          <a:xfrm>
            <a:off x="385969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1AC43E36-4FAE-370B-C43F-1FFE5F2B5198}"/>
              </a:ext>
            </a:extLst>
          </p:cNvPr>
          <p:cNvSpPr/>
          <p:nvPr/>
        </p:nvSpPr>
        <p:spPr>
          <a:xfrm>
            <a:off x="634207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BBFB4E94-5EB6-564E-05F0-CBB064EE5795}"/>
              </a:ext>
            </a:extLst>
          </p:cNvPr>
          <p:cNvSpPr/>
          <p:nvPr/>
        </p:nvSpPr>
        <p:spPr>
          <a:xfrm>
            <a:off x="1703629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BBEACAFF-A5F2-14DC-72AD-4843BB1B0A86}"/>
              </a:ext>
            </a:extLst>
          </p:cNvPr>
          <p:cNvSpPr/>
          <p:nvPr/>
        </p:nvSpPr>
        <p:spPr>
          <a:xfrm>
            <a:off x="2792485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67C94DAB-5CAE-8242-73AA-E4AD7F36C314}"/>
              </a:ext>
            </a:extLst>
          </p:cNvPr>
          <p:cNvSpPr/>
          <p:nvPr/>
        </p:nvSpPr>
        <p:spPr>
          <a:xfrm>
            <a:off x="494059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F2DDA4D-A8DE-CD27-34D3-9251D1A76A0D}"/>
              </a:ext>
            </a:extLst>
          </p:cNvPr>
          <p:cNvGraphicFramePr>
            <a:graphicFrameLocks noGrp="1"/>
          </p:cNvGraphicFramePr>
          <p:nvPr/>
        </p:nvGraphicFramePr>
        <p:xfrm>
          <a:off x="6511539" y="4534189"/>
          <a:ext cx="5417100" cy="1540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342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5" name="Oval 4">
            <a:extLst>
              <a:ext uri="{FF2B5EF4-FFF2-40B4-BE49-F238E27FC236}">
                <a16:creationId xmlns:a16="http://schemas.microsoft.com/office/drawing/2014/main" id="{544E9BC9-E37C-79AA-3A81-D6834787F42E}"/>
              </a:ext>
            </a:extLst>
          </p:cNvPr>
          <p:cNvSpPr/>
          <p:nvPr/>
        </p:nvSpPr>
        <p:spPr>
          <a:xfrm>
            <a:off x="675302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0E5C92EE-BB23-C87C-1AAA-D57F2C8408AE}"/>
              </a:ext>
            </a:extLst>
          </p:cNvPr>
          <p:cNvSpPr/>
          <p:nvPr/>
        </p:nvSpPr>
        <p:spPr>
          <a:xfrm>
            <a:off x="7821912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D870281-2C74-C397-A977-45B88311FD47}"/>
              </a:ext>
            </a:extLst>
          </p:cNvPr>
          <p:cNvSpPr/>
          <p:nvPr/>
        </p:nvSpPr>
        <p:spPr>
          <a:xfrm>
            <a:off x="6770309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6D5857D-4F51-9093-6660-3AD98862042A}"/>
              </a:ext>
            </a:extLst>
          </p:cNvPr>
          <p:cNvSpPr/>
          <p:nvPr/>
        </p:nvSpPr>
        <p:spPr>
          <a:xfrm>
            <a:off x="7839731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6F3A6D4F-8F42-6515-D7D8-52273ED3EBA1}"/>
              </a:ext>
            </a:extLst>
          </p:cNvPr>
          <p:cNvCxnSpPr>
            <a:cxnSpLocks/>
          </p:cNvCxnSpPr>
          <p:nvPr/>
        </p:nvCxnSpPr>
        <p:spPr>
          <a:xfrm>
            <a:off x="52614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B8A68600-7750-BC10-BCBC-CCE87CEC3536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82A1741-A679-1841-A789-E67A25AD3120}"/>
              </a:ext>
            </a:extLst>
          </p:cNvPr>
          <p:cNvCxnSpPr>
            <a:cxnSpLocks/>
          </p:cNvCxnSpPr>
          <p:nvPr/>
        </p:nvCxnSpPr>
        <p:spPr>
          <a:xfrm>
            <a:off x="162433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40B38FE-2868-4CA6-F455-8E9782C93943}"/>
              </a:ext>
            </a:extLst>
          </p:cNvPr>
          <p:cNvCxnSpPr>
            <a:cxnSpLocks/>
          </p:cNvCxnSpPr>
          <p:nvPr/>
        </p:nvCxnSpPr>
        <p:spPr>
          <a:xfrm>
            <a:off x="382070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2317372-8432-EC11-AB8A-752567BF7FEA}"/>
              </a:ext>
            </a:extLst>
          </p:cNvPr>
          <p:cNvCxnSpPr>
            <a:cxnSpLocks/>
          </p:cNvCxnSpPr>
          <p:nvPr/>
        </p:nvCxnSpPr>
        <p:spPr>
          <a:xfrm>
            <a:off x="491889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B357748-9273-E8B5-291A-E9D3785C9C9E}"/>
              </a:ext>
            </a:extLst>
          </p:cNvPr>
          <p:cNvCxnSpPr>
            <a:cxnSpLocks/>
          </p:cNvCxnSpPr>
          <p:nvPr/>
        </p:nvCxnSpPr>
        <p:spPr>
          <a:xfrm>
            <a:off x="601708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900D7B3-0F6A-363E-373A-B915303249EC}"/>
              </a:ext>
            </a:extLst>
          </p:cNvPr>
          <p:cNvCxnSpPr>
            <a:cxnSpLocks/>
          </p:cNvCxnSpPr>
          <p:nvPr/>
        </p:nvCxnSpPr>
        <p:spPr>
          <a:xfrm>
            <a:off x="711527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482DDC7-A634-8516-1D7B-AE40A57B04A1}"/>
              </a:ext>
            </a:extLst>
          </p:cNvPr>
          <p:cNvCxnSpPr>
            <a:cxnSpLocks/>
          </p:cNvCxnSpPr>
          <p:nvPr/>
        </p:nvCxnSpPr>
        <p:spPr>
          <a:xfrm>
            <a:off x="821345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D1144729-A85A-8EBA-9B6E-C3241376AF59}"/>
              </a:ext>
            </a:extLst>
          </p:cNvPr>
          <p:cNvCxnSpPr>
            <a:cxnSpLocks/>
          </p:cNvCxnSpPr>
          <p:nvPr/>
        </p:nvCxnSpPr>
        <p:spPr>
          <a:xfrm>
            <a:off x="931164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E5EB0C1-2098-950C-F3F0-1135A208158A}"/>
              </a:ext>
            </a:extLst>
          </p:cNvPr>
          <p:cNvCxnSpPr>
            <a:cxnSpLocks/>
          </p:cNvCxnSpPr>
          <p:nvPr/>
        </p:nvCxnSpPr>
        <p:spPr>
          <a:xfrm>
            <a:off x="1040983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C2A18E31-E93A-210D-9C6E-55732C294940}"/>
              </a:ext>
            </a:extLst>
          </p:cNvPr>
          <p:cNvCxnSpPr>
            <a:cxnSpLocks/>
          </p:cNvCxnSpPr>
          <p:nvPr/>
        </p:nvCxnSpPr>
        <p:spPr>
          <a:xfrm>
            <a:off x="1150801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5B4D8E66-443D-F19F-716E-27D9701ADEA5}"/>
              </a:ext>
            </a:extLst>
          </p:cNvPr>
          <p:cNvSpPr txBox="1"/>
          <p:nvPr/>
        </p:nvSpPr>
        <p:spPr>
          <a:xfrm>
            <a:off x="252821" y="37771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D3ED527-09A7-C1DC-B693-7AFB1977758D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7F313CF-5008-999A-E9B4-0D7A94DF1EA7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9EAA72E-73AE-591B-1F10-0A9C68A115EE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63680D3-DD8B-A5A9-0D44-7B5745CD9B23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CBA72D2-5BAF-C815-5B45-005C03521279}"/>
              </a:ext>
            </a:extLst>
          </p:cNvPr>
          <p:cNvCxnSpPr>
            <a:cxnSpLocks/>
          </p:cNvCxnSpPr>
          <p:nvPr/>
        </p:nvCxnSpPr>
        <p:spPr>
          <a:xfrm>
            <a:off x="272251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F6F6EA32-A07A-83BF-7F47-24F64DD263E3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2BD6575-B777-2779-6199-16B8F26CB6A0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9F07A98-CA27-2E30-C667-6E8DED24B69B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8498C6B-F50C-42B1-972B-344D2162598E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35761B5-1A45-2BA3-33D3-DC7A7713A499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9B413FB-59BD-C52C-0CDC-17EC5C3073E4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04CCC0BE-E1FB-7513-FB92-0CF4761F910A}"/>
              </a:ext>
            </a:extLst>
          </p:cNvPr>
          <p:cNvCxnSpPr>
            <a:cxnSpLocks/>
          </p:cNvCxnSpPr>
          <p:nvPr/>
        </p:nvCxnSpPr>
        <p:spPr>
          <a:xfrm>
            <a:off x="217342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2234AA-863B-B010-260A-DE99BF95996B}"/>
              </a:ext>
            </a:extLst>
          </p:cNvPr>
          <p:cNvCxnSpPr>
            <a:cxnSpLocks/>
          </p:cNvCxnSpPr>
          <p:nvPr/>
        </p:nvCxnSpPr>
        <p:spPr>
          <a:xfrm>
            <a:off x="436980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0CFA78D0-C850-92E6-5C09-E98017FC40CD}"/>
              </a:ext>
            </a:extLst>
          </p:cNvPr>
          <p:cNvCxnSpPr>
            <a:cxnSpLocks/>
          </p:cNvCxnSpPr>
          <p:nvPr/>
        </p:nvCxnSpPr>
        <p:spPr>
          <a:xfrm>
            <a:off x="546798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03AFCB7-5D5C-53EF-F1A5-1BDA908C93D2}"/>
              </a:ext>
            </a:extLst>
          </p:cNvPr>
          <p:cNvCxnSpPr>
            <a:cxnSpLocks/>
          </p:cNvCxnSpPr>
          <p:nvPr/>
        </p:nvCxnSpPr>
        <p:spPr>
          <a:xfrm>
            <a:off x="656617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83AC7866-2E82-10F9-E880-ECB8252208CA}"/>
              </a:ext>
            </a:extLst>
          </p:cNvPr>
          <p:cNvCxnSpPr>
            <a:cxnSpLocks/>
          </p:cNvCxnSpPr>
          <p:nvPr/>
        </p:nvCxnSpPr>
        <p:spPr>
          <a:xfrm>
            <a:off x="766436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3FAD886-432F-72A7-FA4B-4CFBF38FA770}"/>
              </a:ext>
            </a:extLst>
          </p:cNvPr>
          <p:cNvCxnSpPr>
            <a:cxnSpLocks/>
          </p:cNvCxnSpPr>
          <p:nvPr/>
        </p:nvCxnSpPr>
        <p:spPr>
          <a:xfrm>
            <a:off x="876255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52E152DD-D095-DDC7-57DF-F0F6CC24AF12}"/>
              </a:ext>
            </a:extLst>
          </p:cNvPr>
          <p:cNvCxnSpPr>
            <a:cxnSpLocks/>
          </p:cNvCxnSpPr>
          <p:nvPr/>
        </p:nvCxnSpPr>
        <p:spPr>
          <a:xfrm>
            <a:off x="986074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0069B2CF-7DCD-280C-202B-7FD2F082611A}"/>
              </a:ext>
            </a:extLst>
          </p:cNvPr>
          <p:cNvCxnSpPr>
            <a:cxnSpLocks/>
          </p:cNvCxnSpPr>
          <p:nvPr/>
        </p:nvCxnSpPr>
        <p:spPr>
          <a:xfrm>
            <a:off x="1095892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CECF5BE4-C967-098E-52CC-627C6E4DCAC9}"/>
              </a:ext>
            </a:extLst>
          </p:cNvPr>
          <p:cNvSpPr txBox="1"/>
          <p:nvPr/>
        </p:nvSpPr>
        <p:spPr>
          <a:xfrm>
            <a:off x="1889957" y="373901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9FB9CFC-D625-1FBD-7253-FE2CD05489B6}"/>
              </a:ext>
            </a:extLst>
          </p:cNvPr>
          <p:cNvSpPr txBox="1"/>
          <p:nvPr/>
        </p:nvSpPr>
        <p:spPr>
          <a:xfrm>
            <a:off x="2981381" y="374039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8A143B1-2D14-09B5-7EDB-E78DFFDC4F81}"/>
              </a:ext>
            </a:extLst>
          </p:cNvPr>
          <p:cNvSpPr txBox="1"/>
          <p:nvPr/>
        </p:nvSpPr>
        <p:spPr>
          <a:xfrm>
            <a:off x="4072805" y="374177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0F05F63-9219-A7DD-A1C9-0295652046DD}"/>
              </a:ext>
            </a:extLst>
          </p:cNvPr>
          <p:cNvSpPr txBox="1"/>
          <p:nvPr/>
        </p:nvSpPr>
        <p:spPr>
          <a:xfrm>
            <a:off x="5164229" y="37431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34ECB271-09B0-91C0-D8DF-C2A48CEAE764}"/>
              </a:ext>
            </a:extLst>
          </p:cNvPr>
          <p:cNvCxnSpPr>
            <a:cxnSpLocks/>
          </p:cNvCxnSpPr>
          <p:nvPr/>
        </p:nvCxnSpPr>
        <p:spPr>
          <a:xfrm>
            <a:off x="327161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215BDCE9-9609-C903-8663-490C4718ED1F}"/>
              </a:ext>
            </a:extLst>
          </p:cNvPr>
          <p:cNvSpPr txBox="1"/>
          <p:nvPr/>
        </p:nvSpPr>
        <p:spPr>
          <a:xfrm>
            <a:off x="6255653" y="37486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D98951B-C935-6825-BA7F-C5AF8C84824D}"/>
              </a:ext>
            </a:extLst>
          </p:cNvPr>
          <p:cNvSpPr txBox="1"/>
          <p:nvPr/>
        </p:nvSpPr>
        <p:spPr>
          <a:xfrm>
            <a:off x="7347077" y="376245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0CCBD8F-AD7F-97BC-15C3-6D36F6FFC4F3}"/>
              </a:ext>
            </a:extLst>
          </p:cNvPr>
          <p:cNvSpPr txBox="1"/>
          <p:nvPr/>
        </p:nvSpPr>
        <p:spPr>
          <a:xfrm>
            <a:off x="8438501" y="375280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9965918-CC11-8453-4B22-8960F084F532}"/>
              </a:ext>
            </a:extLst>
          </p:cNvPr>
          <p:cNvSpPr txBox="1"/>
          <p:nvPr/>
        </p:nvSpPr>
        <p:spPr>
          <a:xfrm>
            <a:off x="9529925" y="375418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5789484A-AC61-FEFE-D327-AF35145D682F}"/>
              </a:ext>
            </a:extLst>
          </p:cNvPr>
          <p:cNvSpPr txBox="1"/>
          <p:nvPr/>
        </p:nvSpPr>
        <p:spPr>
          <a:xfrm>
            <a:off x="10621349" y="3765214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9264341A-BC28-A43C-9713-F647A2FAECDE}"/>
              </a:ext>
            </a:extLst>
          </p:cNvPr>
          <p:cNvCxnSpPr>
            <a:cxnSpLocks/>
          </p:cNvCxnSpPr>
          <p:nvPr/>
        </p:nvCxnSpPr>
        <p:spPr>
          <a:xfrm>
            <a:off x="107523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9C9945F9-7D18-B8D1-352D-9B2324EBABF7}"/>
              </a:ext>
            </a:extLst>
          </p:cNvPr>
          <p:cNvSpPr txBox="1"/>
          <p:nvPr/>
        </p:nvSpPr>
        <p:spPr>
          <a:xfrm>
            <a:off x="798533" y="376267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74D7C0C9-9DA6-F2C9-834E-D9BDF3EE0A40}"/>
              </a:ext>
            </a:extLst>
          </p:cNvPr>
          <p:cNvCxnSpPr/>
          <p:nvPr/>
        </p:nvCxnSpPr>
        <p:spPr>
          <a:xfrm>
            <a:off x="4915647" y="2869055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628F0F2B-603B-62B5-72D7-3F6E87B0DC40}"/>
              </a:ext>
            </a:extLst>
          </p:cNvPr>
          <p:cNvSpPr txBox="1"/>
          <p:nvPr/>
        </p:nvSpPr>
        <p:spPr>
          <a:xfrm>
            <a:off x="4617832" y="1555645"/>
            <a:ext cx="12153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8 + 5</a:t>
            </a:r>
            <a:endParaRPr lang="en-GB" b="1" i="1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696ACFC-55A6-C105-0684-3B4A5BFC37C4}"/>
              </a:ext>
            </a:extLst>
          </p:cNvPr>
          <p:cNvSpPr txBox="1"/>
          <p:nvPr/>
        </p:nvSpPr>
        <p:spPr>
          <a:xfrm>
            <a:off x="6312465" y="1555645"/>
            <a:ext cx="148951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 + 3</a:t>
            </a:r>
            <a:endParaRPr lang="en-GB" b="1" i="1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07C381B4-7D72-1AAC-FD9F-1440A85A347B}"/>
              </a:ext>
            </a:extLst>
          </p:cNvPr>
          <p:cNvSpPr txBox="1"/>
          <p:nvPr/>
        </p:nvSpPr>
        <p:spPr>
          <a:xfrm>
            <a:off x="5860836" y="1555645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=</a:t>
            </a:r>
            <a:endParaRPr lang="en-GB" b="1" i="1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59F7754-841B-5FD1-524C-E2D1B69499BF}"/>
              </a:ext>
            </a:extLst>
          </p:cNvPr>
          <p:cNvSpPr/>
          <p:nvPr/>
        </p:nvSpPr>
        <p:spPr>
          <a:xfrm>
            <a:off x="8888497" y="467330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3712334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-0.24258 0.00973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35" y="486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33333E-6 L -0.24089 0.00973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44" y="486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3.7037E-7 L 0.22553 -0.00347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76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1" grpId="0" animBg="1"/>
      <p:bldP spid="5" grpId="0" animBg="1"/>
      <p:bldP spid="6" grpId="0" animBg="1"/>
      <p:bldP spid="10" grpId="0" animBg="1"/>
      <p:bldP spid="10" grpId="1" animBg="1"/>
      <p:bldP spid="11" grpId="0" animBg="1"/>
      <p:bldP spid="11" grpId="1" animBg="1"/>
      <p:bldP spid="61" grpId="0"/>
      <p:bldP spid="62" grpId="0"/>
      <p:bldP spid="63" grpId="0"/>
      <p:bldP spid="2" grpId="0" animBg="1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4F132F-C475-DC1F-BCD6-5DCE02BA5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40EB727B-8B30-ED3C-E078-2672B6FE5EFC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08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25177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EC12703-963A-01C1-675E-8873EA0A75A3}"/>
              </a:ext>
            </a:extLst>
          </p:cNvPr>
          <p:cNvCxnSpPr>
            <a:cxnSpLocks/>
          </p:cNvCxnSpPr>
          <p:nvPr/>
        </p:nvCxnSpPr>
        <p:spPr>
          <a:xfrm>
            <a:off x="4095334" y="5070405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45944568-5341-E322-997B-AD8113CDD664}"/>
              </a:ext>
            </a:extLst>
          </p:cNvPr>
          <p:cNvCxnSpPr>
            <a:cxnSpLocks/>
          </p:cNvCxnSpPr>
          <p:nvPr/>
        </p:nvCxnSpPr>
        <p:spPr>
          <a:xfrm>
            <a:off x="4095334" y="6207106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5F6C88D-EE49-6864-0F0E-4C04B0548CCC}"/>
              </a:ext>
            </a:extLst>
          </p:cNvPr>
          <p:cNvSpPr txBox="1"/>
          <p:nvPr/>
        </p:nvSpPr>
        <p:spPr>
          <a:xfrm>
            <a:off x="40953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A43BC7E-D2C6-1A9B-3FE6-2D2640AD2B4A}"/>
              </a:ext>
            </a:extLst>
          </p:cNvPr>
          <p:cNvSpPr txBox="1"/>
          <p:nvPr/>
        </p:nvSpPr>
        <p:spPr>
          <a:xfrm>
            <a:off x="45902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4CCB24E-6984-4526-DB06-3275BFC4716C}"/>
              </a:ext>
            </a:extLst>
          </p:cNvPr>
          <p:cNvSpPr txBox="1"/>
          <p:nvPr/>
        </p:nvSpPr>
        <p:spPr>
          <a:xfrm>
            <a:off x="55800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37318F4-F461-1AF5-354A-22B322DB4146}"/>
              </a:ext>
            </a:extLst>
          </p:cNvPr>
          <p:cNvSpPr txBox="1"/>
          <p:nvPr/>
        </p:nvSpPr>
        <p:spPr>
          <a:xfrm>
            <a:off x="60749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61699E3-9BAF-4DA9-0B89-AA114ADC599D}"/>
              </a:ext>
            </a:extLst>
          </p:cNvPr>
          <p:cNvSpPr txBox="1"/>
          <p:nvPr/>
        </p:nvSpPr>
        <p:spPr>
          <a:xfrm>
            <a:off x="50851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71C535A-30D6-0FBC-9CA7-7707ED305D18}"/>
              </a:ext>
            </a:extLst>
          </p:cNvPr>
          <p:cNvSpPr txBox="1"/>
          <p:nvPr/>
        </p:nvSpPr>
        <p:spPr>
          <a:xfrm>
            <a:off x="6569832" y="412222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82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17F0EC9-E784-C583-E3E8-7E3E2663FC33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BF422C2-5F86-9B12-46A0-62FC716D2871}"/>
              </a:ext>
            </a:extLst>
          </p:cNvPr>
          <p:cNvSpPr/>
          <p:nvPr/>
        </p:nvSpPr>
        <p:spPr>
          <a:xfrm>
            <a:off x="7811267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11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1B7027D-6BC4-4AD6-04CF-EB681E6C9FE1}"/>
              </a:ext>
            </a:extLst>
          </p:cNvPr>
          <p:cNvSpPr/>
          <p:nvPr/>
        </p:nvSpPr>
        <p:spPr>
          <a:xfrm>
            <a:off x="735128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1065A63-3160-666F-A90B-44DB4FD072D4}"/>
              </a:ext>
            </a:extLst>
          </p:cNvPr>
          <p:cNvSpPr/>
          <p:nvPr/>
        </p:nvSpPr>
        <p:spPr>
          <a:xfrm>
            <a:off x="6892532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C83C811-4C9C-FB0F-72BE-100A41DBAD34}"/>
              </a:ext>
            </a:extLst>
          </p:cNvPr>
          <p:cNvSpPr/>
          <p:nvPr/>
        </p:nvSpPr>
        <p:spPr>
          <a:xfrm>
            <a:off x="6441832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596B814-A448-9BA3-02EB-4A0637BEC3B7}"/>
              </a:ext>
            </a:extLst>
          </p:cNvPr>
          <p:cNvSpPr/>
          <p:nvPr/>
        </p:nvSpPr>
        <p:spPr>
          <a:xfrm>
            <a:off x="8289815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31DEC79-AFBE-52AA-1CE6-8F9E5885B6AD}"/>
              </a:ext>
            </a:extLst>
          </p:cNvPr>
          <p:cNvSpPr/>
          <p:nvPr/>
        </p:nvSpPr>
        <p:spPr>
          <a:xfrm>
            <a:off x="7811267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083E6550-50F7-4C35-F25E-149ECF1983B4}"/>
              </a:ext>
            </a:extLst>
          </p:cNvPr>
          <p:cNvSpPr/>
          <p:nvPr/>
        </p:nvSpPr>
        <p:spPr>
          <a:xfrm>
            <a:off x="735128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6D494ECD-78F9-AAD2-BCAB-70F83F3D9BBF}"/>
              </a:ext>
            </a:extLst>
          </p:cNvPr>
          <p:cNvSpPr/>
          <p:nvPr/>
        </p:nvSpPr>
        <p:spPr>
          <a:xfrm>
            <a:off x="6892532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9B782680-7620-EC9B-E9AE-C920F58D0E04}"/>
              </a:ext>
            </a:extLst>
          </p:cNvPr>
          <p:cNvSpPr/>
          <p:nvPr/>
        </p:nvSpPr>
        <p:spPr>
          <a:xfrm>
            <a:off x="6441832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2596A3B-2A88-D1B8-AE88-5E50310EA639}"/>
              </a:ext>
            </a:extLst>
          </p:cNvPr>
          <p:cNvSpPr/>
          <p:nvPr/>
        </p:nvSpPr>
        <p:spPr>
          <a:xfrm>
            <a:off x="6900865" y="444604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16A4D38F-C97B-E21A-669B-76F561BD9169}"/>
              </a:ext>
            </a:extLst>
          </p:cNvPr>
          <p:cNvSpPr/>
          <p:nvPr/>
        </p:nvSpPr>
        <p:spPr>
          <a:xfrm>
            <a:off x="6450165" y="444604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9D2E4A4-B279-DF13-0259-3312355E8E9D}"/>
              </a:ext>
            </a:extLst>
          </p:cNvPr>
          <p:cNvSpPr/>
          <p:nvPr/>
        </p:nvSpPr>
        <p:spPr>
          <a:xfrm>
            <a:off x="5472873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46C749AF-76EF-767C-0885-762994D50795}"/>
              </a:ext>
            </a:extLst>
          </p:cNvPr>
          <p:cNvSpPr/>
          <p:nvPr/>
        </p:nvSpPr>
        <p:spPr>
          <a:xfrm>
            <a:off x="5012890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9A99BAEE-9099-FA89-796A-3480717033AF}"/>
              </a:ext>
            </a:extLst>
          </p:cNvPr>
          <p:cNvSpPr/>
          <p:nvPr/>
        </p:nvSpPr>
        <p:spPr>
          <a:xfrm>
            <a:off x="4554138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32174E5A-3BE0-86D1-F087-98DBE2C59458}"/>
              </a:ext>
            </a:extLst>
          </p:cNvPr>
          <p:cNvSpPr/>
          <p:nvPr/>
        </p:nvSpPr>
        <p:spPr>
          <a:xfrm>
            <a:off x="4103438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63AC8EE6-77AE-8CE8-1CEC-D2981E9194C2}"/>
              </a:ext>
            </a:extLst>
          </p:cNvPr>
          <p:cNvSpPr/>
          <p:nvPr/>
        </p:nvSpPr>
        <p:spPr>
          <a:xfrm>
            <a:off x="5041888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15A67F8D-93A2-1822-1EAB-C0E2167B40EF}"/>
              </a:ext>
            </a:extLst>
          </p:cNvPr>
          <p:cNvSpPr/>
          <p:nvPr/>
        </p:nvSpPr>
        <p:spPr>
          <a:xfrm>
            <a:off x="4581905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01D70AF1-37EC-2DD0-9F58-490E4C6567B3}"/>
              </a:ext>
            </a:extLst>
          </p:cNvPr>
          <p:cNvSpPr/>
          <p:nvPr/>
        </p:nvSpPr>
        <p:spPr>
          <a:xfrm>
            <a:off x="4123153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8FB7CE9A-B6CD-DF34-87F4-58E7DA5D59BD}"/>
              </a:ext>
            </a:extLst>
          </p:cNvPr>
          <p:cNvSpPr/>
          <p:nvPr/>
        </p:nvSpPr>
        <p:spPr>
          <a:xfrm>
            <a:off x="4694102" y="628004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3C8C17C2-F70C-A6FA-E030-239B2EC77CE4}"/>
              </a:ext>
            </a:extLst>
          </p:cNvPr>
          <p:cNvSpPr/>
          <p:nvPr/>
        </p:nvSpPr>
        <p:spPr>
          <a:xfrm>
            <a:off x="7351284" y="4457463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385092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2.96296E-6 L -0.25833 0.51551 " pathEditMode="relative" rAng="0" ptsTypes="AA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17" y="25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22891 0.51551 " pathEditMode="relative" rAng="0" ptsTypes="AA">
                                      <p:cBhvr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445" y="25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-0.29765 0.33287 " pathEditMode="relative" rAng="0" ptsTypes="AA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883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"/>
                            </p:stCondLst>
                            <p:childTnLst>
                              <p:par>
                                <p:cTn id="6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4.44444E-6 L -0.25833 0.33287 " pathEditMode="relative" rAng="0" ptsTypes="AA">
                                      <p:cBhvr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17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44444E-6 L -0.2207 0.33287 " pathEditMode="relative" rAng="0" ptsTypes="AA">
                                      <p:cBhvr>
                                        <p:cTn id="6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42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4.44444E-6 L -0.18307 0.33287 " pathEditMode="relative" rAng="0" ptsTypes="AA">
                                      <p:cBhvr>
                                        <p:cTn id="7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54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000"/>
                            </p:stCondLst>
                            <p:childTnLst>
                              <p:par>
                                <p:cTn id="74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4.44444E-6 L -0.14609 0.33287 " pathEditMode="relative" rAng="0" ptsTypes="AA">
                                      <p:cBhvr>
                                        <p:cTn id="7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05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500"/>
                            </p:stCondLst>
                            <p:childTnLst>
                              <p:par>
                                <p:cTn id="77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2.96296E-6 L -0.18372 0.26527 " pathEditMode="relative" rAng="0" ptsTypes="AA">
                                      <p:cBhvr>
                                        <p:cTn id="7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93" y="1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000"/>
                            </p:stCondLst>
                            <p:childTnLst>
                              <p:par>
                                <p:cTn id="80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96296E-6 L -0.14674 0.26527 " pathEditMode="relative" rAng="0" ptsTypes="AA">
                                      <p:cBhvr>
                                        <p:cTn id="8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44" y="1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500"/>
                            </p:stCondLst>
                            <p:childTnLst>
                              <p:par>
                                <p:cTn id="8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59259E-6 L -0.2207 0.26365 " pathEditMode="relative" rAng="0" ptsTypes="AA">
                                      <p:cBhvr>
                                        <p:cTn id="8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42" y="131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0"/>
                            </p:stCondLst>
                            <p:childTnLst>
                              <p:par>
                                <p:cTn id="86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5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2.96296E-6 L 1.875E-6 0.34375 " pathEditMode="relative" rAng="0" ptsTypes="AA">
                                      <p:cBhvr>
                                        <p:cTn id="123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176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2.96296E-6 L 1.04167E-6 0.34537 " pathEditMode="relative" rAng="0" ptsTypes="AA">
                                      <p:cBhvr>
                                        <p:cTn id="12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-1.66667E-6 0.33449 " pathEditMode="relative" rAng="0" ptsTypes="AA">
                                      <p:cBhvr>
                                        <p:cTn id="12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713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3.7037E-7 L -1.45833E-6 0.33634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06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3.7037E-7 L -1.25E-6 0.33634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06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3.7037E-7 L -2.08333E-6 0.33796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98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4.44444E-6 L 4.79167E-6 0.25 " pathEditMode="relative" rAng="0" ptsTypes="AA">
                                      <p:cBhvr>
                                        <p:cTn id="137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3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44444E-6 L -4.79167E-6 0.25 " pathEditMode="relative" rAng="0" ptsTypes="AA">
                                      <p:cBhvr>
                                        <p:cTn id="139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4.44444E-6 L -4.58333E-6 0.25 " pathEditMode="relative" rAng="0" ptsTypes="AA">
                                      <p:cBhvr>
                                        <p:cTn id="141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000"/>
                            </p:stCondLst>
                            <p:childTnLst>
                              <p:par>
                                <p:cTn id="14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1.85185E-6 L 0.0651 -0.09653 " pathEditMode="relative" rAng="0" ptsTypes="AA">
                                      <p:cBhvr>
                                        <p:cTn id="144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55" y="-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9" grpId="0" animBg="1"/>
      <p:bldP spid="9" grpId="1" animBg="1"/>
      <p:bldP spid="9" grpId="2" animBg="1"/>
      <p:bldP spid="12" grpId="0" animBg="1"/>
      <p:bldP spid="12" grpId="1" animBg="1"/>
      <p:bldP spid="12" grpId="2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2" grpId="0" animBg="1"/>
      <p:bldP spid="2" grpId="1" animBg="1"/>
      <p:bldP spid="2" grpId="2" animBg="1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69898D-E841-DA00-68F4-9448E35DBA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73EC0C8-718A-A2B2-9632-A66D9DE62277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08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25177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858E4587-5386-9B04-D779-140416F23A17}"/>
              </a:ext>
            </a:extLst>
          </p:cNvPr>
          <p:cNvCxnSpPr>
            <a:cxnSpLocks/>
          </p:cNvCxnSpPr>
          <p:nvPr/>
        </p:nvCxnSpPr>
        <p:spPr>
          <a:xfrm>
            <a:off x="4095334" y="5070405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308BD3B6-8EA6-09CF-0CAD-ED4F0D54AB1F}"/>
              </a:ext>
            </a:extLst>
          </p:cNvPr>
          <p:cNvCxnSpPr>
            <a:cxnSpLocks/>
          </p:cNvCxnSpPr>
          <p:nvPr/>
        </p:nvCxnSpPr>
        <p:spPr>
          <a:xfrm>
            <a:off x="4095334" y="6207106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DA56738-1A7D-48D4-9CE0-648FC926A79D}"/>
              </a:ext>
            </a:extLst>
          </p:cNvPr>
          <p:cNvSpPr txBox="1"/>
          <p:nvPr/>
        </p:nvSpPr>
        <p:spPr>
          <a:xfrm>
            <a:off x="40953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12AA439-B867-1D1B-2133-4E490B0DA1B1}"/>
              </a:ext>
            </a:extLst>
          </p:cNvPr>
          <p:cNvSpPr txBox="1"/>
          <p:nvPr/>
        </p:nvSpPr>
        <p:spPr>
          <a:xfrm>
            <a:off x="45902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2C38C19-76AE-3FAD-B3DF-028ADBBBD3A5}"/>
              </a:ext>
            </a:extLst>
          </p:cNvPr>
          <p:cNvSpPr txBox="1"/>
          <p:nvPr/>
        </p:nvSpPr>
        <p:spPr>
          <a:xfrm>
            <a:off x="55800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B55681A-79AE-C049-1955-68C38359C81E}"/>
              </a:ext>
            </a:extLst>
          </p:cNvPr>
          <p:cNvSpPr txBox="1"/>
          <p:nvPr/>
        </p:nvSpPr>
        <p:spPr>
          <a:xfrm>
            <a:off x="60749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4678674-C566-3B57-7B5A-E5ADF1E98986}"/>
              </a:ext>
            </a:extLst>
          </p:cNvPr>
          <p:cNvSpPr txBox="1"/>
          <p:nvPr/>
        </p:nvSpPr>
        <p:spPr>
          <a:xfrm>
            <a:off x="50851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FEA6B21-E932-7CE8-9783-96A4C0072174}"/>
              </a:ext>
            </a:extLst>
          </p:cNvPr>
          <p:cNvSpPr txBox="1"/>
          <p:nvPr/>
        </p:nvSpPr>
        <p:spPr>
          <a:xfrm>
            <a:off x="6569832" y="412222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81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9AF2F3-5371-8B38-6829-6EB36C7F6830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F58BAE46-D705-E541-BA9A-170357F6BCAB}"/>
              </a:ext>
            </a:extLst>
          </p:cNvPr>
          <p:cNvSpPr/>
          <p:nvPr/>
        </p:nvSpPr>
        <p:spPr>
          <a:xfrm>
            <a:off x="7811267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11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C67F4709-6595-B353-5C2D-ADB2C3FF0AF5}"/>
              </a:ext>
            </a:extLst>
          </p:cNvPr>
          <p:cNvSpPr/>
          <p:nvPr/>
        </p:nvSpPr>
        <p:spPr>
          <a:xfrm>
            <a:off x="735128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A8064B6-4099-156C-7FB3-4AB068DB1250}"/>
              </a:ext>
            </a:extLst>
          </p:cNvPr>
          <p:cNvSpPr/>
          <p:nvPr/>
        </p:nvSpPr>
        <p:spPr>
          <a:xfrm>
            <a:off x="6892532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09EC2B5-879F-0B1E-EB7A-7CE26ED38721}"/>
              </a:ext>
            </a:extLst>
          </p:cNvPr>
          <p:cNvSpPr/>
          <p:nvPr/>
        </p:nvSpPr>
        <p:spPr>
          <a:xfrm>
            <a:off x="6441832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5320D921-5A91-5153-40ED-B54ACB82D2A4}"/>
              </a:ext>
            </a:extLst>
          </p:cNvPr>
          <p:cNvSpPr/>
          <p:nvPr/>
        </p:nvSpPr>
        <p:spPr>
          <a:xfrm>
            <a:off x="8289815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6618040C-46D3-A706-3C5E-39572BDA8724}"/>
              </a:ext>
            </a:extLst>
          </p:cNvPr>
          <p:cNvSpPr/>
          <p:nvPr/>
        </p:nvSpPr>
        <p:spPr>
          <a:xfrm>
            <a:off x="7811267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0F06AEA2-05D8-B8BD-F437-8537C9D8595C}"/>
              </a:ext>
            </a:extLst>
          </p:cNvPr>
          <p:cNvSpPr/>
          <p:nvPr/>
        </p:nvSpPr>
        <p:spPr>
          <a:xfrm>
            <a:off x="735128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A4BCCBF6-B1C8-FC90-C5B6-9C9F54250210}"/>
              </a:ext>
            </a:extLst>
          </p:cNvPr>
          <p:cNvSpPr/>
          <p:nvPr/>
        </p:nvSpPr>
        <p:spPr>
          <a:xfrm>
            <a:off x="6892532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B5A9045B-D71C-E286-7C21-3101AF22EE6B}"/>
              </a:ext>
            </a:extLst>
          </p:cNvPr>
          <p:cNvSpPr/>
          <p:nvPr/>
        </p:nvSpPr>
        <p:spPr>
          <a:xfrm>
            <a:off x="6441832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E9C94CEE-21AB-C1F9-07DE-A1467E5A28E6}"/>
              </a:ext>
            </a:extLst>
          </p:cNvPr>
          <p:cNvSpPr/>
          <p:nvPr/>
        </p:nvSpPr>
        <p:spPr>
          <a:xfrm>
            <a:off x="6900865" y="444604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04B0BFD-CC17-9516-DCA3-2176D316E479}"/>
              </a:ext>
            </a:extLst>
          </p:cNvPr>
          <p:cNvSpPr/>
          <p:nvPr/>
        </p:nvSpPr>
        <p:spPr>
          <a:xfrm>
            <a:off x="6450165" y="444604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0030492A-FD3A-9185-C1D7-BA64C8A9CE9E}"/>
              </a:ext>
            </a:extLst>
          </p:cNvPr>
          <p:cNvSpPr/>
          <p:nvPr/>
        </p:nvSpPr>
        <p:spPr>
          <a:xfrm>
            <a:off x="5472873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289DFD0E-6C2E-AC92-C7AF-75A2D9444389}"/>
              </a:ext>
            </a:extLst>
          </p:cNvPr>
          <p:cNvSpPr/>
          <p:nvPr/>
        </p:nvSpPr>
        <p:spPr>
          <a:xfrm>
            <a:off x="5012890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1AFC95B4-471F-13BE-5478-EFE31A9F6B1D}"/>
              </a:ext>
            </a:extLst>
          </p:cNvPr>
          <p:cNvSpPr/>
          <p:nvPr/>
        </p:nvSpPr>
        <p:spPr>
          <a:xfrm>
            <a:off x="4554138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F81B05B-7E12-0436-2C14-5181A3A703A8}"/>
              </a:ext>
            </a:extLst>
          </p:cNvPr>
          <p:cNvSpPr/>
          <p:nvPr/>
        </p:nvSpPr>
        <p:spPr>
          <a:xfrm>
            <a:off x="4103438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629D7494-80D8-4AEB-328D-6A4F358EDD17}"/>
              </a:ext>
            </a:extLst>
          </p:cNvPr>
          <p:cNvSpPr/>
          <p:nvPr/>
        </p:nvSpPr>
        <p:spPr>
          <a:xfrm>
            <a:off x="5041888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D8FAA729-FFFF-E6F9-FE4B-49CCCAFABA45}"/>
              </a:ext>
            </a:extLst>
          </p:cNvPr>
          <p:cNvSpPr/>
          <p:nvPr/>
        </p:nvSpPr>
        <p:spPr>
          <a:xfrm>
            <a:off x="4581905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1087C343-F1C4-C745-7553-6F84556857CD}"/>
              </a:ext>
            </a:extLst>
          </p:cNvPr>
          <p:cNvSpPr/>
          <p:nvPr/>
        </p:nvSpPr>
        <p:spPr>
          <a:xfrm>
            <a:off x="4123153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D977E09B-D02B-72B3-FDDB-9638CF0F8033}"/>
              </a:ext>
            </a:extLst>
          </p:cNvPr>
          <p:cNvSpPr/>
          <p:nvPr/>
        </p:nvSpPr>
        <p:spPr>
          <a:xfrm>
            <a:off x="4500287" y="626577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19932885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2.96296E-6 L -0.27787 0.50277 " pathEditMode="relative" rAng="0" ptsTypes="AA">
                                      <p:cBhvr>
                                        <p:cTn id="6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893" y="2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23229 0.50277 " pathEditMode="relative" rAng="0" ptsTypes="AA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15" y="2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2.96296E-6 L -0.20261 0.51551 " pathEditMode="relative" rAng="0" ptsTypes="AA">
                                      <p:cBhvr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30" y="25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-0.30768 0.33287 " pathEditMode="relative" rAng="0" ptsTypes="AA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91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4.44444E-6 L -0.26836 0.33287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4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44444E-6 L -0.23073 0.33287 " pathEditMode="relative" rAng="0" ptsTypes="AA">
                                      <p:cBhvr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536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000"/>
                            </p:stCondLst>
                            <p:childTnLst>
                              <p:par>
                                <p:cTn id="7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4.44444E-6 L -0.1931 0.33287 " pathEditMode="relative" rAng="0" ptsTypes="AA">
                                      <p:cBhvr>
                                        <p:cTn id="8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61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500"/>
                            </p:stCondLst>
                            <p:childTnLst>
                              <p:par>
                                <p:cTn id="82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4.44444E-6 L -0.15612 0.34561 " pathEditMode="relative" rAng="0" ptsTypes="AA">
                                      <p:cBhvr>
                                        <p:cTn id="8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13" y="1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000"/>
                            </p:stCondLst>
                            <p:childTnLst>
                              <p:par>
                                <p:cTn id="8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2.96296E-6 L -0.19388 0.26527 " pathEditMode="relative" rAng="0" ptsTypes="AA">
                                      <p:cBhvr>
                                        <p:cTn id="8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01" y="1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4500"/>
                            </p:stCondLst>
                            <p:childTnLst>
                              <p:par>
                                <p:cTn id="8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96296E-6 L -0.15885 0.26527 " pathEditMode="relative" rAng="0" ptsTypes="AA">
                                      <p:cBhvr>
                                        <p:cTn id="8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43" y="1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0"/>
                            </p:stCondLst>
                            <p:childTnLst>
                              <p:par>
                                <p:cTn id="91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2.96296E-6 L -0.0043 0.34884 " pathEditMode="relative" rAng="0" ptsTypes="AA">
                                      <p:cBhvr>
                                        <p:cTn id="12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" y="174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-1.66667E-6 0.33449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713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3.7037E-7 L -1.45833E-6 0.33982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991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3.7037E-7 L -1.25E-6 0.34167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083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3.7037E-7 L -2.08333E-6 0.34167 " pathEditMode="relative" rAng="0" ptsTypes="AA">
                                      <p:cBhvr>
                                        <p:cTn id="137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083"/>
                                    </p:animMotion>
                                  </p:childTnLst>
                                </p:cTn>
                              </p:par>
                              <p:par>
                                <p:cTn id="13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4.44444E-6 L 4.79167E-6 0.25 " pathEditMode="relative" rAng="0" ptsTypes="AA">
                                      <p:cBhvr>
                                        <p:cTn id="139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44444E-6 L -4.79167E-6 0.25 " pathEditMode="relative" rAng="0" ptsTypes="AA">
                                      <p:cBhvr>
                                        <p:cTn id="141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4.44444E-6 L -4.58333E-6 0.25 " pathEditMode="relative" rAng="0" ptsTypes="AA">
                                      <p:cBhvr>
                                        <p:cTn id="143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2000"/>
                            </p:stCondLst>
                            <p:childTnLst>
                              <p:par>
                                <p:cTn id="14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0.08594 -0.09444 " pathEditMode="relative" rAng="0" ptsTypes="AA">
                                      <p:cBhvr>
                                        <p:cTn id="146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97" y="-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9" grpId="0" animBg="1"/>
      <p:bldP spid="9" grpId="1" animBg="1"/>
      <p:bldP spid="9" grpId="2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ECD1B3-5713-B7E6-872F-B88A5BF9CD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2491D22-5F6F-51C8-48B0-D5F6899930E9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08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25177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D71F712-DFDC-06E9-B57D-20A987DC0ABB}"/>
              </a:ext>
            </a:extLst>
          </p:cNvPr>
          <p:cNvCxnSpPr>
            <a:cxnSpLocks/>
          </p:cNvCxnSpPr>
          <p:nvPr/>
        </p:nvCxnSpPr>
        <p:spPr>
          <a:xfrm>
            <a:off x="4095334" y="5070405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EFE6AEB-1C8E-B04B-7523-0A5F3508B33E}"/>
              </a:ext>
            </a:extLst>
          </p:cNvPr>
          <p:cNvCxnSpPr>
            <a:cxnSpLocks/>
          </p:cNvCxnSpPr>
          <p:nvPr/>
        </p:nvCxnSpPr>
        <p:spPr>
          <a:xfrm>
            <a:off x="4095334" y="6207106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5C98514D-E7F8-9602-F689-AEEE3426A5A9}"/>
              </a:ext>
            </a:extLst>
          </p:cNvPr>
          <p:cNvSpPr txBox="1"/>
          <p:nvPr/>
        </p:nvSpPr>
        <p:spPr>
          <a:xfrm>
            <a:off x="40953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3E2A477-EEAD-DAD0-C20C-BCEAB4980E51}"/>
              </a:ext>
            </a:extLst>
          </p:cNvPr>
          <p:cNvSpPr txBox="1"/>
          <p:nvPr/>
        </p:nvSpPr>
        <p:spPr>
          <a:xfrm>
            <a:off x="45902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A51A094-ADD8-40DA-FE13-551306A17473}"/>
              </a:ext>
            </a:extLst>
          </p:cNvPr>
          <p:cNvSpPr txBox="1"/>
          <p:nvPr/>
        </p:nvSpPr>
        <p:spPr>
          <a:xfrm>
            <a:off x="55800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6C2CBB6-224E-C20F-9F1E-AA27FB40CEDD}"/>
              </a:ext>
            </a:extLst>
          </p:cNvPr>
          <p:cNvSpPr txBox="1"/>
          <p:nvPr/>
        </p:nvSpPr>
        <p:spPr>
          <a:xfrm>
            <a:off x="60749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40F9554-8D28-E8BC-B8C0-B06290D7BD7A}"/>
              </a:ext>
            </a:extLst>
          </p:cNvPr>
          <p:cNvSpPr txBox="1"/>
          <p:nvPr/>
        </p:nvSpPr>
        <p:spPr>
          <a:xfrm>
            <a:off x="50851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72E6A67-A922-10EE-C080-34D6DE2771B0}"/>
              </a:ext>
            </a:extLst>
          </p:cNvPr>
          <p:cNvSpPr txBox="1"/>
          <p:nvPr/>
        </p:nvSpPr>
        <p:spPr>
          <a:xfrm>
            <a:off x="6569832" y="412222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80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55D4E47-59EE-36C6-4A56-51C689DDC66F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618EEFF-B293-FFEF-1371-5E7E92104C1A}"/>
              </a:ext>
            </a:extLst>
          </p:cNvPr>
          <p:cNvSpPr/>
          <p:nvPr/>
        </p:nvSpPr>
        <p:spPr>
          <a:xfrm>
            <a:off x="735128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34E849B-0729-CFE7-3491-684F95F5808F}"/>
              </a:ext>
            </a:extLst>
          </p:cNvPr>
          <p:cNvSpPr/>
          <p:nvPr/>
        </p:nvSpPr>
        <p:spPr>
          <a:xfrm>
            <a:off x="6892532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EC35B90-A33A-C694-C914-A0A9BEE2ADD6}"/>
              </a:ext>
            </a:extLst>
          </p:cNvPr>
          <p:cNvSpPr/>
          <p:nvPr/>
        </p:nvSpPr>
        <p:spPr>
          <a:xfrm>
            <a:off x="6441832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7ED0CBC-F82D-B616-96A1-30D5016689E6}"/>
              </a:ext>
            </a:extLst>
          </p:cNvPr>
          <p:cNvSpPr/>
          <p:nvPr/>
        </p:nvSpPr>
        <p:spPr>
          <a:xfrm>
            <a:off x="8289815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9A8C45D-3A2F-2B52-313C-B641A83626E1}"/>
              </a:ext>
            </a:extLst>
          </p:cNvPr>
          <p:cNvSpPr/>
          <p:nvPr/>
        </p:nvSpPr>
        <p:spPr>
          <a:xfrm>
            <a:off x="7811267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D9B8C62-DA45-2368-E0ED-591B5FE11DF3}"/>
              </a:ext>
            </a:extLst>
          </p:cNvPr>
          <p:cNvSpPr/>
          <p:nvPr/>
        </p:nvSpPr>
        <p:spPr>
          <a:xfrm>
            <a:off x="735128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0B7A81B4-65A9-28D4-D1DE-209C6D95ACEE}"/>
              </a:ext>
            </a:extLst>
          </p:cNvPr>
          <p:cNvSpPr/>
          <p:nvPr/>
        </p:nvSpPr>
        <p:spPr>
          <a:xfrm>
            <a:off x="6892532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36540A2F-4E7B-0B6E-AE91-C6BE7A2BAE53}"/>
              </a:ext>
            </a:extLst>
          </p:cNvPr>
          <p:cNvSpPr/>
          <p:nvPr/>
        </p:nvSpPr>
        <p:spPr>
          <a:xfrm>
            <a:off x="6441832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C2EBCAC-D855-73F5-6059-D5BD9E058008}"/>
              </a:ext>
            </a:extLst>
          </p:cNvPr>
          <p:cNvSpPr/>
          <p:nvPr/>
        </p:nvSpPr>
        <p:spPr>
          <a:xfrm>
            <a:off x="6900865" y="444604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70C5B7AA-64A1-2189-5C9F-56D595B9F13A}"/>
              </a:ext>
            </a:extLst>
          </p:cNvPr>
          <p:cNvSpPr/>
          <p:nvPr/>
        </p:nvSpPr>
        <p:spPr>
          <a:xfrm>
            <a:off x="6450165" y="444604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0F8D6EAF-28B7-99DE-2FB0-09E3D643C255}"/>
              </a:ext>
            </a:extLst>
          </p:cNvPr>
          <p:cNvSpPr/>
          <p:nvPr/>
        </p:nvSpPr>
        <p:spPr>
          <a:xfrm>
            <a:off x="5472873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3828946F-EF39-8209-3F2C-23101F2CC22F}"/>
              </a:ext>
            </a:extLst>
          </p:cNvPr>
          <p:cNvSpPr/>
          <p:nvPr/>
        </p:nvSpPr>
        <p:spPr>
          <a:xfrm>
            <a:off x="5012890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1122918C-3780-EFDB-9D49-FC58B3A4A4B7}"/>
              </a:ext>
            </a:extLst>
          </p:cNvPr>
          <p:cNvSpPr/>
          <p:nvPr/>
        </p:nvSpPr>
        <p:spPr>
          <a:xfrm>
            <a:off x="4554138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8622E054-BD74-9F90-B2F5-258B7F96AD7C}"/>
              </a:ext>
            </a:extLst>
          </p:cNvPr>
          <p:cNvSpPr/>
          <p:nvPr/>
        </p:nvSpPr>
        <p:spPr>
          <a:xfrm>
            <a:off x="4103438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2BA6A04F-EFBE-671D-C53E-7E7C1CFB50A9}"/>
              </a:ext>
            </a:extLst>
          </p:cNvPr>
          <p:cNvSpPr/>
          <p:nvPr/>
        </p:nvSpPr>
        <p:spPr>
          <a:xfrm>
            <a:off x="5041888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95C681FF-CC91-692B-BBA4-9137F844ABB3}"/>
              </a:ext>
            </a:extLst>
          </p:cNvPr>
          <p:cNvSpPr/>
          <p:nvPr/>
        </p:nvSpPr>
        <p:spPr>
          <a:xfrm>
            <a:off x="4581905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92A233CC-192C-BCBB-1100-1C42A86DADDC}"/>
              </a:ext>
            </a:extLst>
          </p:cNvPr>
          <p:cNvSpPr/>
          <p:nvPr/>
        </p:nvSpPr>
        <p:spPr>
          <a:xfrm>
            <a:off x="4123153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37992E76-0CF4-511E-7965-5D230EAB79D4}"/>
              </a:ext>
            </a:extLst>
          </p:cNvPr>
          <p:cNvSpPr/>
          <p:nvPr/>
        </p:nvSpPr>
        <p:spPr>
          <a:xfrm>
            <a:off x="4500287" y="626577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19998853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23229 0.50277 " pathEditMode="relative" rAng="0" ptsTypes="AA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15" y="2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2.96296E-6 L -0.20261 0.51551 " pathEditMode="relative" rAng="0" ptsTypes="AA">
                                      <p:cBhvr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30" y="25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2.96296E-6 L -0.15924 0.50277 " pathEditMode="relative" rAng="0" ptsTypes="AA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17" y="2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500"/>
                            </p:stCondLst>
                            <p:childTnLst>
                              <p:par>
                                <p:cTn id="67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-0.30768 0.33287 " pathEditMode="relative" rAng="0" ptsTypes="AA">
                                      <p:cBhvr>
                                        <p:cTn id="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91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000"/>
                            </p:stCondLst>
                            <p:childTnLst>
                              <p:par>
                                <p:cTn id="70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4.44444E-6 L -0.26836 0.33287 " pathEditMode="relative" rAng="0" ptsTypes="AA">
                                      <p:cBhvr>
                                        <p:cTn id="7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4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500"/>
                            </p:stCondLst>
                            <p:childTnLst>
                              <p:par>
                                <p:cTn id="7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44444E-6 L -0.23073 0.33287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536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3000"/>
                            </p:stCondLst>
                            <p:childTnLst>
                              <p:par>
                                <p:cTn id="7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4.44444E-6 L -0.1931 0.33287 " pathEditMode="relative" rAng="0" ptsTypes="AA">
                                      <p:cBhvr>
                                        <p:cTn id="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61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4.44444E-6 L -0.15612 0.34561 " pathEditMode="relative" rAng="0" ptsTypes="AA">
                                      <p:cBhvr>
                                        <p:cTn id="8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13" y="1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000"/>
                            </p:stCondLst>
                            <p:childTnLst>
                              <p:par>
                                <p:cTn id="82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2.96296E-6 L -0.19388 0.26527 " pathEditMode="relative" rAng="0" ptsTypes="AA">
                                      <p:cBhvr>
                                        <p:cTn id="8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01" y="1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96296E-6 L -0.15885 0.26527 " pathEditMode="relative" rAng="0" ptsTypes="AA">
                                      <p:cBhvr>
                                        <p:cTn id="8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43" y="1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-1.66667E-6 0.33449 " pathEditMode="relative" rAng="0" ptsTypes="AA">
                                      <p:cBhvr>
                                        <p:cTn id="125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713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3.7037E-7 L -1.45833E-6 0.33982 " pathEditMode="relative" rAng="0" ptsTypes="AA">
                                      <p:cBhvr>
                                        <p:cTn id="127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991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3.7037E-7 L -1.25E-6 0.34167 " pathEditMode="relative" rAng="0" ptsTypes="AA">
                                      <p:cBhvr>
                                        <p:cTn id="12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083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3.7037E-7 L -2.08333E-6 0.34167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083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4.44444E-6 L 4.79167E-6 0.25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44444E-6 L -4.79167E-6 0.25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4.44444E-6 L -4.58333E-6 0.25 " pathEditMode="relative" rAng="0" ptsTypes="AA">
                                      <p:cBhvr>
                                        <p:cTn id="137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2000"/>
                            </p:stCondLst>
                            <p:childTnLst>
                              <p:par>
                                <p:cTn id="13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0.08594 -0.09444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97" y="-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62C312-1E88-50D9-009F-3CE4A03B9F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068F2C1-EBCA-A9EB-7575-23222AE7C557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AD09945-791E-BE50-E5E9-2F937D4A8536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CAD67DB5-8E73-2094-48B6-D16B916B2EE6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1C86EE9-4B80-C240-EB0E-114F6A02AD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7237232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7C397E09-BE1F-D9CF-8E23-1EB8405CE9F1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B0BDB98-CD5C-3BD8-5265-51533A6EFE5F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7B00E037-D731-F137-B2CF-D4688B8F2A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0376843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97268A3-8047-4A49-D1BB-41DB1DB54D51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10E9627B-1206-C5CA-F4AF-DAE93F9D4834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4" name="Table 43">
            <a:extLst>
              <a:ext uri="{FF2B5EF4-FFF2-40B4-BE49-F238E27FC236}">
                <a16:creationId xmlns:a16="http://schemas.microsoft.com/office/drawing/2014/main" id="{6687534C-5ECE-99FC-64DC-304E84DA83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615364"/>
              </p:ext>
            </p:extLst>
          </p:nvPr>
        </p:nvGraphicFramePr>
        <p:xfrm>
          <a:off x="8032461" y="2854995"/>
          <a:ext cx="2864025" cy="35783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81011173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C77877B-D722-1257-0668-E048AD29A834}"/>
              </a:ext>
            </a:extLst>
          </p:cNvPr>
          <p:cNvCxnSpPr>
            <a:cxnSpLocks/>
          </p:cNvCxnSpPr>
          <p:nvPr/>
        </p:nvCxnSpPr>
        <p:spPr>
          <a:xfrm>
            <a:off x="8032461" y="552220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BF2C8B9E-81CA-2AD9-0B25-CED73F4AAE26}"/>
              </a:ext>
            </a:extLst>
          </p:cNvPr>
          <p:cNvCxnSpPr>
            <a:cxnSpLocks/>
          </p:cNvCxnSpPr>
          <p:nvPr/>
        </p:nvCxnSpPr>
        <p:spPr>
          <a:xfrm>
            <a:off x="8032461" y="640720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DDB88576-EEB2-6C26-842F-4B4AD2B700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591900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846876B5-0B7B-8085-C465-A818BB18B150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82A47C35-9ACB-BCCD-6D65-7414AD5987DB}"/>
              </a:ext>
            </a:extLst>
          </p:cNvPr>
          <p:cNvCxnSpPr>
            <a:cxnSpLocks/>
          </p:cNvCxnSpPr>
          <p:nvPr/>
        </p:nvCxnSpPr>
        <p:spPr>
          <a:xfrm>
            <a:off x="635833" y="645889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B9097D38-E5BC-13A9-4B91-902E871B26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1759436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979FD058-6418-690D-E9A5-AF5856B0D0E7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F8C67BB-20A9-1BAE-D0FC-E56ED4A6BA00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59907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E0A7E8-E89E-677E-4730-7A8315698F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B09D853-9D9E-35EB-2789-25AE7C85EF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3164760"/>
              </p:ext>
            </p:extLst>
          </p:nvPr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0936A69-03A7-665E-B796-9D082FB3E91A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4BBC2F2-79EB-AD83-F12E-11AD35D17552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C0127083-9DEF-ABB6-1BED-887C2AC71708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7BE7FFD-FDF4-2C17-6E96-776A84FCB00E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7DF929D-50B1-719B-B040-94637EC035D8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9831D02-1188-862B-1859-DE1E3A157DED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A0F7281-C470-3924-B3DF-279A4B980279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E844137-9E93-89D4-FA01-B45A7BD05312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281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4402020-A637-0B7E-673E-38D209056ED0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0F0CFB67-A54A-ADBC-619E-10760C0FEA62}"/>
              </a:ext>
            </a:extLst>
          </p:cNvPr>
          <p:cNvSpPr/>
          <p:nvPr/>
        </p:nvSpPr>
        <p:spPr>
          <a:xfrm>
            <a:off x="8265676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DFE0212-DEFA-DB94-B9F9-5BC5C00BD3AD}"/>
              </a:ext>
            </a:extLst>
          </p:cNvPr>
          <p:cNvSpPr/>
          <p:nvPr/>
        </p:nvSpPr>
        <p:spPr>
          <a:xfrm>
            <a:off x="780692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AD13498-B8B7-E9DA-BB30-2FF34E5D4CD0}"/>
              </a:ext>
            </a:extLst>
          </p:cNvPr>
          <p:cNvSpPr/>
          <p:nvPr/>
        </p:nvSpPr>
        <p:spPr>
          <a:xfrm>
            <a:off x="735622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511DFE4-0565-DEBA-E126-2879F818CDFA}"/>
              </a:ext>
            </a:extLst>
          </p:cNvPr>
          <p:cNvSpPr/>
          <p:nvPr/>
        </p:nvSpPr>
        <p:spPr>
          <a:xfrm>
            <a:off x="8807151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8DBE2BD-1EB8-19A9-CE92-68B1F7F81729}"/>
              </a:ext>
            </a:extLst>
          </p:cNvPr>
          <p:cNvSpPr/>
          <p:nvPr/>
        </p:nvSpPr>
        <p:spPr>
          <a:xfrm>
            <a:off x="8436891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5A1098F1-B778-4C14-ACB5-2046DDD8F01B}"/>
              </a:ext>
            </a:extLst>
          </p:cNvPr>
          <p:cNvSpPr/>
          <p:nvPr/>
        </p:nvSpPr>
        <p:spPr>
          <a:xfrm>
            <a:off x="807316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D61EB86-BFF3-0E9E-B6DF-72732820C09B}"/>
              </a:ext>
            </a:extLst>
          </p:cNvPr>
          <p:cNvSpPr/>
          <p:nvPr/>
        </p:nvSpPr>
        <p:spPr>
          <a:xfrm>
            <a:off x="7710668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976BD38-A8CC-1C99-CA6C-E0DD695D58DB}"/>
              </a:ext>
            </a:extLst>
          </p:cNvPr>
          <p:cNvSpPr/>
          <p:nvPr/>
        </p:nvSpPr>
        <p:spPr>
          <a:xfrm>
            <a:off x="735622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A891A650-2510-C21B-2387-34B4D62770FF}"/>
              </a:ext>
            </a:extLst>
          </p:cNvPr>
          <p:cNvSpPr/>
          <p:nvPr/>
        </p:nvSpPr>
        <p:spPr>
          <a:xfrm>
            <a:off x="7719001" y="4434012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B0F2175C-2F94-A343-E3EB-594357F70FD1}"/>
              </a:ext>
            </a:extLst>
          </p:cNvPr>
          <p:cNvSpPr/>
          <p:nvPr/>
        </p:nvSpPr>
        <p:spPr>
          <a:xfrm>
            <a:off x="7364557" y="444604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8A9D5367-959C-FA9B-CBD7-7C8C5FA99D51}"/>
              </a:ext>
            </a:extLst>
          </p:cNvPr>
          <p:cNvSpPr/>
          <p:nvPr/>
        </p:nvSpPr>
        <p:spPr>
          <a:xfrm>
            <a:off x="6880560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2392CAC3-73A6-8185-EF70-28B0446C211B}"/>
              </a:ext>
            </a:extLst>
          </p:cNvPr>
          <p:cNvSpPr/>
          <p:nvPr/>
        </p:nvSpPr>
        <p:spPr>
          <a:xfrm>
            <a:off x="6420577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BA28DAA0-C21A-E5AE-E2AF-F3F70810BE06}"/>
              </a:ext>
            </a:extLst>
          </p:cNvPr>
          <p:cNvSpPr/>
          <p:nvPr/>
        </p:nvSpPr>
        <p:spPr>
          <a:xfrm>
            <a:off x="596182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E55EA6EC-E497-C194-632E-F18E1BC6FA2E}"/>
              </a:ext>
            </a:extLst>
          </p:cNvPr>
          <p:cNvSpPr/>
          <p:nvPr/>
        </p:nvSpPr>
        <p:spPr>
          <a:xfrm>
            <a:off x="551112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F3776E20-F626-EE4E-19FD-2331CA3B78C0}"/>
              </a:ext>
            </a:extLst>
          </p:cNvPr>
          <p:cNvSpPr/>
          <p:nvPr/>
        </p:nvSpPr>
        <p:spPr>
          <a:xfrm>
            <a:off x="6449575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2D692C96-EE19-4088-822B-29AE137237D8}"/>
              </a:ext>
            </a:extLst>
          </p:cNvPr>
          <p:cNvSpPr/>
          <p:nvPr/>
        </p:nvSpPr>
        <p:spPr>
          <a:xfrm>
            <a:off x="5989592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7EF458C-6462-F9E1-7B16-902FFF9B5583}"/>
              </a:ext>
            </a:extLst>
          </p:cNvPr>
          <p:cNvSpPr/>
          <p:nvPr/>
        </p:nvSpPr>
        <p:spPr>
          <a:xfrm>
            <a:off x="5530840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5FB8B70-5D6F-D021-7F5E-60E9D7628615}"/>
              </a:ext>
            </a:extLst>
          </p:cNvPr>
          <p:cNvSpPr/>
          <p:nvPr/>
        </p:nvSpPr>
        <p:spPr>
          <a:xfrm>
            <a:off x="5775140" y="629146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34888BF-D824-53CF-A134-181A8A32AD4B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2992A58-2BE9-F5D3-6FC4-388E51A83E2C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20AF50B-D2CE-FA5C-1F5A-1271FC9BD0C7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0C658FE-D528-5B87-8638-5AAE1C655751}"/>
              </a:ext>
            </a:extLst>
          </p:cNvPr>
          <p:cNvSpPr/>
          <p:nvPr/>
        </p:nvSpPr>
        <p:spPr>
          <a:xfrm>
            <a:off x="3758837" y="3987083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4885115-7EE3-1ED6-5BD4-73047ED549EE}"/>
              </a:ext>
            </a:extLst>
          </p:cNvPr>
          <p:cNvSpPr/>
          <p:nvPr/>
        </p:nvSpPr>
        <p:spPr>
          <a:xfrm>
            <a:off x="8073164" y="4414635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3400918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19974 0.50856 " pathEditMode="relative" rAng="0" ptsTypes="AA">
                                      <p:cBhvr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7" y="2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2.96296E-6 L -0.16406 0.51551 " pathEditMode="relative" rAng="0" ptsTypes="AA">
                                      <p:cBhvr>
                                        <p:cTn id="7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03" y="25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44444E-6 L -0.24818 0.34399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409" y="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44444E-6 L -0.21549 0.34561 " pathEditMode="relative" rAng="0" ptsTypes="AA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81" y="1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4.44444E-6 L -0.18789 0.34399 " pathEditMode="relative" rAng="0" ptsTypes="AA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01" y="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500"/>
                            </p:stCondLst>
                            <p:childTnLst>
                              <p:par>
                                <p:cTn id="82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-0.15586 0.34051 " pathEditMode="relative" rAng="0" ptsTypes="AA">
                                      <p:cBhvr>
                                        <p:cTn id="8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799" y="170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4.44444E-6 L -0.12513 0.34561 " pathEditMode="relative" rAng="0" ptsTypes="AA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63" y="1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4.81481E-6 L -0.15886 0.27476 " pathEditMode="relative" rAng="0" ptsTypes="AA">
                                      <p:cBhvr>
                                        <p:cTn id="8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43" y="137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96296E-6 L -0.12982 0.27639 " pathEditMode="relative" rAng="0" ptsTypes="AA">
                                      <p:cBhvr>
                                        <p:cTn id="9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7" y="138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500"/>
                            </p:stCondLst>
                            <p:childTnLst>
                              <p:par>
                                <p:cTn id="94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2.59259E-6 L -0.18789 0.27569 " pathEditMode="relative" rAng="0" ptsTypes="AA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01" y="137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2.96296E-6 L 1.04167E-6 0.34884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4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7037E-7 L 3.54167E-6 0.33634 " pathEditMode="relative" rAng="0" ptsTypes="AA">
                                      <p:cBhvr>
                                        <p:cTn id="13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06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7037E-7 L 3.95833E-6 0.33796 " pathEditMode="relative" rAng="0" ptsTypes="AA">
                                      <p:cBhvr>
                                        <p:cTn id="141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98"/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3.7037E-7 L 4.16667E-6 0.33982 " pathEditMode="relative" rAng="0" ptsTypes="AA">
                                      <p:cBhvr>
                                        <p:cTn id="143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991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3.7037E-7 L 3.125E-6 0.33982 " pathEditMode="relative" rAng="0" ptsTypes="AA">
                                      <p:cBhvr>
                                        <p:cTn id="145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991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4.44444E-6 L 1.11022E-16 0.25 " pathEditMode="relative" rAng="0" ptsTypes="AA">
                                      <p:cBhvr>
                                        <p:cTn id="147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4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4.44444E-6 L 4.16667E-7 0.25 " pathEditMode="relative" rAng="0" ptsTypes="AA">
                                      <p:cBhvr>
                                        <p:cTn id="149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44444E-6 L 6.25E-7 0.25 " pathEditMode="relative" rAng="0" ptsTypes="AA">
                                      <p:cBhvr>
                                        <p:cTn id="151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000"/>
                            </p:stCondLst>
                            <p:childTnLst>
                              <p:par>
                                <p:cTn id="15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1.48148E-6 L 0.0918 -0.08218 " pathEditMode="relative" rAng="0" ptsTypes="AA">
                                      <p:cBhvr>
                                        <p:cTn id="154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83" y="-41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-4.16667E-6 0.33218 " pathEditMode="relative" rAng="0" ptsTypes="AA">
                                      <p:cBhvr>
                                        <p:cTn id="158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597"/>
                                    </p:animMotion>
                                  </p:childTnLst>
                                </p:cTn>
                              </p:par>
                              <p:par>
                                <p:cTn id="15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1.11111E-6 L 3.125E-6 0.25 " pathEditMode="relative" rAng="0" ptsTypes="AA">
                                      <p:cBhvr>
                                        <p:cTn id="16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21" grpId="0" animBg="1"/>
      <p:bldP spid="21" grpId="1" animBg="1"/>
      <p:bldP spid="24" grpId="0" animBg="1"/>
      <p:bldP spid="24" grpId="1" animBg="1"/>
      <p:bldP spid="32" grpId="0" animBg="1"/>
      <p:bldP spid="32" grpId="1" animBg="1"/>
      <p:bldP spid="32" grpId="2" animBg="1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B88047-A3B4-4FD2-A34B-CD41F8404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D7805AB-D707-E974-52B5-C28997BDEC9B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D7D2EAD-4D37-128E-1D6D-8729AA0516D7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F1C7A910-150D-11FD-974B-E46ED9C8D577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730DD497-56E8-EF6F-3AFF-C72401E4D8A5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CDAEF15-6124-B9C4-514A-14CFE2709099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53D6CD9-9476-15E8-9862-DBCE739B4DAA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E9D8E51-184A-F616-D009-D5238082C3CB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9A77AC1-0324-3BCC-5571-FEDA8A88E0F2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E3A6E68-F0BE-1737-F377-B9FEB47D2CBF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381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9E069BE-A473-C800-42BF-CCF705F15DE5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78414B2-934B-EC49-76F2-5DDF39F1C997}"/>
              </a:ext>
            </a:extLst>
          </p:cNvPr>
          <p:cNvSpPr/>
          <p:nvPr/>
        </p:nvSpPr>
        <p:spPr>
          <a:xfrm>
            <a:off x="8265676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0299027-C4DA-A0E4-0F60-5209209C997C}"/>
              </a:ext>
            </a:extLst>
          </p:cNvPr>
          <p:cNvSpPr/>
          <p:nvPr/>
        </p:nvSpPr>
        <p:spPr>
          <a:xfrm>
            <a:off x="780692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C942A06-FDE4-9416-085A-01B488F67D3F}"/>
              </a:ext>
            </a:extLst>
          </p:cNvPr>
          <p:cNvSpPr/>
          <p:nvPr/>
        </p:nvSpPr>
        <p:spPr>
          <a:xfrm>
            <a:off x="735622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E73B01F-B942-D2BA-9E31-353C20852183}"/>
              </a:ext>
            </a:extLst>
          </p:cNvPr>
          <p:cNvSpPr/>
          <p:nvPr/>
        </p:nvSpPr>
        <p:spPr>
          <a:xfrm>
            <a:off x="8807151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8E67D5D-110E-C66E-0BFF-742F343920A1}"/>
              </a:ext>
            </a:extLst>
          </p:cNvPr>
          <p:cNvSpPr/>
          <p:nvPr/>
        </p:nvSpPr>
        <p:spPr>
          <a:xfrm>
            <a:off x="8436891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E3AD832-348E-B0FD-F79D-525ADC1FBEBD}"/>
              </a:ext>
            </a:extLst>
          </p:cNvPr>
          <p:cNvSpPr/>
          <p:nvPr/>
        </p:nvSpPr>
        <p:spPr>
          <a:xfrm>
            <a:off x="807316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C27A4CA-D343-DC24-684D-992BE49D0914}"/>
              </a:ext>
            </a:extLst>
          </p:cNvPr>
          <p:cNvSpPr/>
          <p:nvPr/>
        </p:nvSpPr>
        <p:spPr>
          <a:xfrm>
            <a:off x="7710668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8F70D8D7-B409-C33A-35A6-33262C0ABA6D}"/>
              </a:ext>
            </a:extLst>
          </p:cNvPr>
          <p:cNvSpPr/>
          <p:nvPr/>
        </p:nvSpPr>
        <p:spPr>
          <a:xfrm>
            <a:off x="735622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1C30D97B-7D26-6ECA-FCA2-A0D70E673B43}"/>
              </a:ext>
            </a:extLst>
          </p:cNvPr>
          <p:cNvSpPr/>
          <p:nvPr/>
        </p:nvSpPr>
        <p:spPr>
          <a:xfrm>
            <a:off x="7719001" y="4434012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E8A2FA68-EB74-E35F-B7A2-63F2B9654695}"/>
              </a:ext>
            </a:extLst>
          </p:cNvPr>
          <p:cNvSpPr/>
          <p:nvPr/>
        </p:nvSpPr>
        <p:spPr>
          <a:xfrm>
            <a:off x="7364557" y="444604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CD9381F8-5CB2-811A-CEA7-0F50FA285214}"/>
              </a:ext>
            </a:extLst>
          </p:cNvPr>
          <p:cNvSpPr/>
          <p:nvPr/>
        </p:nvSpPr>
        <p:spPr>
          <a:xfrm>
            <a:off x="6880560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8962580B-B779-3F8C-AA39-714FD706A644}"/>
              </a:ext>
            </a:extLst>
          </p:cNvPr>
          <p:cNvSpPr/>
          <p:nvPr/>
        </p:nvSpPr>
        <p:spPr>
          <a:xfrm>
            <a:off x="6420577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D42E25C6-D6D3-09D9-CB41-68BCAB4F5591}"/>
              </a:ext>
            </a:extLst>
          </p:cNvPr>
          <p:cNvSpPr/>
          <p:nvPr/>
        </p:nvSpPr>
        <p:spPr>
          <a:xfrm>
            <a:off x="596182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BD6A76EF-79CE-CE81-DD74-6599699FCA50}"/>
              </a:ext>
            </a:extLst>
          </p:cNvPr>
          <p:cNvSpPr/>
          <p:nvPr/>
        </p:nvSpPr>
        <p:spPr>
          <a:xfrm>
            <a:off x="551112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714B6492-3609-700E-661A-62715261C851}"/>
              </a:ext>
            </a:extLst>
          </p:cNvPr>
          <p:cNvSpPr/>
          <p:nvPr/>
        </p:nvSpPr>
        <p:spPr>
          <a:xfrm>
            <a:off x="6449575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A13A17E-FC6B-E98E-B8C4-55BE08FEADD7}"/>
              </a:ext>
            </a:extLst>
          </p:cNvPr>
          <p:cNvSpPr/>
          <p:nvPr/>
        </p:nvSpPr>
        <p:spPr>
          <a:xfrm>
            <a:off x="5989592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E779014C-F930-D40E-B725-4A16912F5D5B}"/>
              </a:ext>
            </a:extLst>
          </p:cNvPr>
          <p:cNvSpPr/>
          <p:nvPr/>
        </p:nvSpPr>
        <p:spPr>
          <a:xfrm>
            <a:off x="5530840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FDC9974B-E7C0-C832-5164-0C655F8C59F3}"/>
              </a:ext>
            </a:extLst>
          </p:cNvPr>
          <p:cNvSpPr/>
          <p:nvPr/>
        </p:nvSpPr>
        <p:spPr>
          <a:xfrm>
            <a:off x="5775140" y="629146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14EFB93-562A-36D8-C5B2-480287663080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A526514-8141-41CD-0059-5CE11BABB6E6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2D99FB6-71C3-20AD-930D-D10A25540961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2C7FBD0-000E-772F-E05A-868C54A54CBE}"/>
              </a:ext>
            </a:extLst>
          </p:cNvPr>
          <p:cNvSpPr/>
          <p:nvPr/>
        </p:nvSpPr>
        <p:spPr>
          <a:xfrm>
            <a:off x="3758837" y="3987083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3B11BDA-0074-994E-3833-298C6A15142D}"/>
              </a:ext>
            </a:extLst>
          </p:cNvPr>
          <p:cNvSpPr/>
          <p:nvPr/>
        </p:nvSpPr>
        <p:spPr>
          <a:xfrm>
            <a:off x="8073164" y="4414635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C8BA2845-0381-BA1E-FBA6-9B6A2F23B96B}"/>
              </a:ext>
            </a:extLst>
          </p:cNvPr>
          <p:cNvSpPr/>
          <p:nvPr/>
        </p:nvSpPr>
        <p:spPr>
          <a:xfrm>
            <a:off x="4163834" y="2832524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</p:spTree>
    <p:extLst>
      <p:ext uri="{BB962C8B-B14F-4D97-AF65-F5344CB8AC3E}">
        <p14:creationId xmlns:p14="http://schemas.microsoft.com/office/powerpoint/2010/main" val="25317401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19974 0.50856 " pathEditMode="relative" rAng="0" ptsTypes="AA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7" y="2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2.96296E-6 L -0.16406 0.51551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03" y="25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000"/>
                            </p:stCondLst>
                            <p:childTnLst>
                              <p:par>
                                <p:cTn id="7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44444E-6 L -0.24818 0.34399 " pathEditMode="relative" rAng="0" ptsTypes="AA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409" y="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500"/>
                            </p:stCondLst>
                            <p:childTnLst>
                              <p:par>
                                <p:cTn id="7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44444E-6 L -0.21549 0.34561 " pathEditMode="relative" rAng="0" ptsTypes="AA">
                                      <p:cBhvr>
                                        <p:cTn id="8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81" y="1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4.44444E-6 L -0.18789 0.34399 " pathEditMode="relative" rAng="0" ptsTypes="AA">
                                      <p:cBhvr>
                                        <p:cTn id="8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01" y="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500"/>
                            </p:stCondLst>
                            <p:childTnLst>
                              <p:par>
                                <p:cTn id="8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-0.15586 0.34051 " pathEditMode="relative" rAng="0" ptsTypes="AA">
                                      <p:cBhvr>
                                        <p:cTn id="8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799" y="170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000"/>
                            </p:stCondLst>
                            <p:childTnLst>
                              <p:par>
                                <p:cTn id="8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4.44444E-6 L -0.12513 0.34561 " pathEditMode="relative" rAng="0" ptsTypes="AA">
                                      <p:cBhvr>
                                        <p:cTn id="8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63" y="1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3500"/>
                            </p:stCondLst>
                            <p:childTnLst>
                              <p:par>
                                <p:cTn id="9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4.81481E-6 L -0.15886 0.27476 " pathEditMode="relative" rAng="0" ptsTypes="AA">
                                      <p:cBhvr>
                                        <p:cTn id="9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43" y="137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000"/>
                            </p:stCondLst>
                            <p:childTnLst>
                              <p:par>
                                <p:cTn id="94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96296E-6 L -0.12982 0.27639 " pathEditMode="relative" rAng="0" ptsTypes="AA">
                                      <p:cBhvr>
                                        <p:cTn id="9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7" y="138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4500"/>
                            </p:stCondLst>
                            <p:childTnLst>
                              <p:par>
                                <p:cTn id="97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2.59259E-6 L -0.18789 0.27569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01" y="137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500"/>
                            </p:stCondLst>
                            <p:childTnLst>
                              <p:par>
                                <p:cTn id="1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2.96296E-6 L 1.04167E-6 0.34884 " pathEditMode="relative" rAng="0" ptsTypes="AA">
                                      <p:cBhvr>
                                        <p:cTn id="13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4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7037E-7 L 3.54167E-6 0.33634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06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7037E-7 L 3.95833E-6 0.33796 " pathEditMode="relative" rAng="0" ptsTypes="AA">
                                      <p:cBhvr>
                                        <p:cTn id="144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98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3.7037E-7 L 4.16667E-6 0.33982 " pathEditMode="relative" rAng="0" ptsTypes="AA">
                                      <p:cBhvr>
                                        <p:cTn id="146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991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3.7037E-7 L 3.125E-6 0.33982 " pathEditMode="relative" rAng="0" ptsTypes="AA">
                                      <p:cBhvr>
                                        <p:cTn id="148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991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4.44444E-6 L 1.11022E-16 0.25 " pathEditMode="relative" rAng="0" ptsTypes="AA">
                                      <p:cBhvr>
                                        <p:cTn id="150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4.44444E-6 L 4.16667E-7 0.25 " pathEditMode="relative" rAng="0" ptsTypes="AA">
                                      <p:cBhvr>
                                        <p:cTn id="152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44444E-6 L 6.25E-7 0.25 " pathEditMode="relative" rAng="0" ptsTypes="AA">
                                      <p:cBhvr>
                                        <p:cTn id="154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2000"/>
                            </p:stCondLst>
                            <p:childTnLst>
                              <p:par>
                                <p:cTn id="15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1.48148E-6 L 0.0918 -0.08218 " pathEditMode="relative" rAng="0" ptsTypes="AA">
                                      <p:cBhvr>
                                        <p:cTn id="157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83" y="-41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-4.16667E-6 0.33218 " pathEditMode="relative" rAng="0" ptsTypes="AA">
                                      <p:cBhvr>
                                        <p:cTn id="161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597"/>
                                    </p:animMotion>
                                  </p:childTnLst>
                                </p:cTn>
                              </p:par>
                              <p:par>
                                <p:cTn id="16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1.11111E-6 L 3.125E-6 0.25 " pathEditMode="relative" rAng="0" ptsTypes="AA">
                                      <p:cBhvr>
                                        <p:cTn id="163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6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0 0.33287 " pathEditMode="relative" rAng="0" ptsTypes="AA">
                                      <p:cBhvr>
                                        <p:cTn id="165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21" grpId="0" animBg="1"/>
      <p:bldP spid="21" grpId="1" animBg="1"/>
      <p:bldP spid="24" grpId="0" animBg="1"/>
      <p:bldP spid="24" grpId="1" animBg="1"/>
      <p:bldP spid="32" grpId="0" animBg="1"/>
      <p:bldP spid="32" grpId="1" animBg="1"/>
      <p:bldP spid="32" grpId="2" animBg="1"/>
      <p:bldP spid="2" grpId="0" animBg="1"/>
      <p:bldP spid="2" grpId="1" animBg="1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25ACE9-626C-0F2E-C11D-AF5B7AA674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6B636EF-6FE2-D3C4-EABA-A6A7EC5B93BF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8FD4EE6-19C5-D098-4588-D3109B00933E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3D1A187-F86C-798F-09CB-1E33ED929DA1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8925B45B-9F6D-82E7-92C5-A5BF8D3288DD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349C87E-2CA4-8BBB-CF27-FEDE876CA308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0A7F229-F9BC-E33E-07D1-E298F6BACFFC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F2CBFB0-21C2-0BB3-7246-B3399EAF8B30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352FB87-216E-D3D7-0991-2DDF382C9F95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829068E-21F2-726D-2A7F-4692C4AB7498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371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3D41E71-EA13-EE14-CFAE-0FC2E882FC7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3237761B-C451-FCA4-B6C7-D19C91B9C34D}"/>
              </a:ext>
            </a:extLst>
          </p:cNvPr>
          <p:cNvSpPr/>
          <p:nvPr/>
        </p:nvSpPr>
        <p:spPr>
          <a:xfrm>
            <a:off x="8265676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A4DB3E9-06F1-F550-BB60-0FC1FE823115}"/>
              </a:ext>
            </a:extLst>
          </p:cNvPr>
          <p:cNvSpPr/>
          <p:nvPr/>
        </p:nvSpPr>
        <p:spPr>
          <a:xfrm>
            <a:off x="780692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004F6EE-8EB0-C476-C563-A5A2B5907457}"/>
              </a:ext>
            </a:extLst>
          </p:cNvPr>
          <p:cNvSpPr/>
          <p:nvPr/>
        </p:nvSpPr>
        <p:spPr>
          <a:xfrm>
            <a:off x="735622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D26E48E-C76E-C21F-DA29-2AC9B7B57746}"/>
              </a:ext>
            </a:extLst>
          </p:cNvPr>
          <p:cNvSpPr/>
          <p:nvPr/>
        </p:nvSpPr>
        <p:spPr>
          <a:xfrm>
            <a:off x="8807151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C2F351C-6AE2-6C26-ABF7-BAF3A73A12F2}"/>
              </a:ext>
            </a:extLst>
          </p:cNvPr>
          <p:cNvSpPr/>
          <p:nvPr/>
        </p:nvSpPr>
        <p:spPr>
          <a:xfrm>
            <a:off x="8436891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7097B75-4120-61B9-EBC2-71DD356AAB13}"/>
              </a:ext>
            </a:extLst>
          </p:cNvPr>
          <p:cNvSpPr/>
          <p:nvPr/>
        </p:nvSpPr>
        <p:spPr>
          <a:xfrm>
            <a:off x="807316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536ED8F-4BD9-E3D3-6F9A-4418F8CD675D}"/>
              </a:ext>
            </a:extLst>
          </p:cNvPr>
          <p:cNvSpPr/>
          <p:nvPr/>
        </p:nvSpPr>
        <p:spPr>
          <a:xfrm>
            <a:off x="7710668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6BA38051-5EAA-F318-5DD5-AF012AA767B9}"/>
              </a:ext>
            </a:extLst>
          </p:cNvPr>
          <p:cNvSpPr/>
          <p:nvPr/>
        </p:nvSpPr>
        <p:spPr>
          <a:xfrm>
            <a:off x="735622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CCFF4FF-5291-34F0-30D9-BB2C437498FC}"/>
              </a:ext>
            </a:extLst>
          </p:cNvPr>
          <p:cNvSpPr/>
          <p:nvPr/>
        </p:nvSpPr>
        <p:spPr>
          <a:xfrm>
            <a:off x="7719001" y="4434012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D7273A95-E28C-37FF-1DA0-2558557B7CC3}"/>
              </a:ext>
            </a:extLst>
          </p:cNvPr>
          <p:cNvSpPr/>
          <p:nvPr/>
        </p:nvSpPr>
        <p:spPr>
          <a:xfrm>
            <a:off x="7364557" y="444604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9881FFF4-C497-8815-C1FC-E94E133C2ED8}"/>
              </a:ext>
            </a:extLst>
          </p:cNvPr>
          <p:cNvSpPr/>
          <p:nvPr/>
        </p:nvSpPr>
        <p:spPr>
          <a:xfrm>
            <a:off x="6880560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31C4B512-B98E-9EB7-C916-3DE30F24DA02}"/>
              </a:ext>
            </a:extLst>
          </p:cNvPr>
          <p:cNvSpPr/>
          <p:nvPr/>
        </p:nvSpPr>
        <p:spPr>
          <a:xfrm>
            <a:off x="6420577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8C927E5A-9EA2-FE40-3E78-502074E6C661}"/>
              </a:ext>
            </a:extLst>
          </p:cNvPr>
          <p:cNvSpPr/>
          <p:nvPr/>
        </p:nvSpPr>
        <p:spPr>
          <a:xfrm>
            <a:off x="596182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DFA4D102-C198-614B-C661-8814F5F8417E}"/>
              </a:ext>
            </a:extLst>
          </p:cNvPr>
          <p:cNvSpPr/>
          <p:nvPr/>
        </p:nvSpPr>
        <p:spPr>
          <a:xfrm>
            <a:off x="551112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BB00A5D5-A0D9-6EEF-9902-D3EAB0C55CC1}"/>
              </a:ext>
            </a:extLst>
          </p:cNvPr>
          <p:cNvSpPr/>
          <p:nvPr/>
        </p:nvSpPr>
        <p:spPr>
          <a:xfrm>
            <a:off x="5989592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ECDDE774-7331-1565-3EE6-DA5350CD9384}"/>
              </a:ext>
            </a:extLst>
          </p:cNvPr>
          <p:cNvSpPr/>
          <p:nvPr/>
        </p:nvSpPr>
        <p:spPr>
          <a:xfrm>
            <a:off x="5530840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D7EFB09B-BB24-FAB4-1679-4B0872AD0666}"/>
              </a:ext>
            </a:extLst>
          </p:cNvPr>
          <p:cNvSpPr/>
          <p:nvPr/>
        </p:nvSpPr>
        <p:spPr>
          <a:xfrm>
            <a:off x="5775140" y="629146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B28DBCD-3A3B-95BF-DAF1-0480660287EB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F12591D-5575-A23E-0C6C-42FE4A51EEB8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1B623E82-D34F-F6FD-6394-F4A789B31EED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65CF2784-B8C5-AD7A-A2C0-91A2C036A4E1}"/>
              </a:ext>
            </a:extLst>
          </p:cNvPr>
          <p:cNvSpPr/>
          <p:nvPr/>
        </p:nvSpPr>
        <p:spPr>
          <a:xfrm>
            <a:off x="3758837" y="3987083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F3618E6-3C72-F573-343F-9357A41F69FA}"/>
              </a:ext>
            </a:extLst>
          </p:cNvPr>
          <p:cNvSpPr/>
          <p:nvPr/>
        </p:nvSpPr>
        <p:spPr>
          <a:xfrm>
            <a:off x="8073164" y="4414635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CCB32BB-1FB0-EADA-8C07-D412BEF6B8CE}"/>
              </a:ext>
            </a:extLst>
          </p:cNvPr>
          <p:cNvSpPr/>
          <p:nvPr/>
        </p:nvSpPr>
        <p:spPr>
          <a:xfrm>
            <a:off x="4163834" y="2832524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</p:spTree>
    <p:extLst>
      <p:ext uri="{BB962C8B-B14F-4D97-AF65-F5344CB8AC3E}">
        <p14:creationId xmlns:p14="http://schemas.microsoft.com/office/powerpoint/2010/main" val="2270027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19974 0.50856 " pathEditMode="relative" rAng="0" ptsTypes="AA">
                                      <p:cBhvr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7" y="2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2.96296E-6 L -0.16406 0.51551 " pathEditMode="relative" rAng="0" ptsTypes="AA">
                                      <p:cBhvr>
                                        <p:cTn id="7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03" y="25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44444E-6 L -0.24818 0.34399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409" y="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44444E-6 L -0.21549 0.34561 " pathEditMode="relative" rAng="0" ptsTypes="AA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81" y="1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4.44444E-6 L -0.18789 0.34399 " pathEditMode="relative" rAng="0" ptsTypes="AA">
                                      <p:cBhvr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01" y="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500"/>
                            </p:stCondLst>
                            <p:childTnLst>
                              <p:par>
                                <p:cTn id="82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-0.15586 0.34051 " pathEditMode="relative" rAng="0" ptsTypes="AA">
                                      <p:cBhvr>
                                        <p:cTn id="8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799" y="170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000"/>
                            </p:stCondLst>
                            <p:childTnLst>
                              <p:par>
                                <p:cTn id="8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4.44444E-6 L -0.12513 0.34561 " pathEditMode="relative" rAng="0" ptsTypes="AA">
                                      <p:cBhvr>
                                        <p:cTn id="8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63" y="1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4.81481E-6 L -0.15886 0.27476 " pathEditMode="relative" rAng="0" ptsTypes="AA">
                                      <p:cBhvr>
                                        <p:cTn id="8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43" y="137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96296E-6 L -0.12982 0.27639 " pathEditMode="relative" rAng="0" ptsTypes="AA">
                                      <p:cBhvr>
                                        <p:cTn id="9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7" y="138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4500"/>
                            </p:stCondLst>
                            <p:childTnLst>
                              <p:par>
                                <p:cTn id="94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2.59259E-6 L -0.18789 0.27569 " pathEditMode="relative" rAng="0" ptsTypes="AA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01" y="137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2.96296E-6 L 1.04167E-6 0.34884 " pathEditMode="relative" rAng="0" ptsTypes="AA">
                                      <p:cBhvr>
                                        <p:cTn id="13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4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7037E-7 L 3.54167E-6 0.33634 " pathEditMode="relative" rAng="0" ptsTypes="AA">
                                      <p:cBhvr>
                                        <p:cTn id="13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06"/>
                                    </p:animMotion>
                                  </p:childTnLst>
                                </p:cTn>
                              </p:par>
                              <p:par>
                                <p:cTn id="14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7037E-7 L 3.95833E-6 0.33796 " pathEditMode="relative" rAng="0" ptsTypes="AA">
                                      <p:cBhvr>
                                        <p:cTn id="141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98"/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3.7037E-7 L 4.16667E-6 0.33982 " pathEditMode="relative" rAng="0" ptsTypes="AA">
                                      <p:cBhvr>
                                        <p:cTn id="143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991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3.7037E-7 L 3.125E-6 0.33982 " pathEditMode="relative" rAng="0" ptsTypes="AA">
                                      <p:cBhvr>
                                        <p:cTn id="145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991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4.44444E-6 L 4.16667E-7 0.25 " pathEditMode="relative" rAng="0" ptsTypes="AA">
                                      <p:cBhvr>
                                        <p:cTn id="147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4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44444E-6 L 6.25E-7 0.25 " pathEditMode="relative" rAng="0" ptsTypes="AA">
                                      <p:cBhvr>
                                        <p:cTn id="149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2000"/>
                            </p:stCondLst>
                            <p:childTnLst>
                              <p:par>
                                <p:cTn id="15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1.48148E-6 L 0.05039 -0.09861 " pathEditMode="relative" rAng="0" ptsTypes="AA">
                                      <p:cBhvr>
                                        <p:cTn id="152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13" y="-49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-4.16667E-6 0.33218 " pathEditMode="relative" rAng="0" ptsTypes="AA">
                                      <p:cBhvr>
                                        <p:cTn id="15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597"/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1.11111E-6 L 3.125E-6 0.25 " pathEditMode="relative" rAng="0" ptsTypes="AA">
                                      <p:cBhvr>
                                        <p:cTn id="158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5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0 0.33287 " pathEditMode="relative" rAng="0" ptsTypes="AA">
                                      <p:cBhvr>
                                        <p:cTn id="16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21" grpId="0" animBg="1"/>
      <p:bldP spid="21" grpId="1" animBg="1"/>
      <p:bldP spid="24" grpId="0" animBg="1"/>
      <p:bldP spid="24" grpId="1" animBg="1"/>
      <p:bldP spid="32" grpId="0" animBg="1"/>
      <p:bldP spid="32" grpId="1" animBg="1"/>
      <p:bldP spid="32" grpId="2" animBg="1"/>
      <p:bldP spid="2" grpId="0" animBg="1"/>
      <p:bldP spid="2" grpId="1" animBg="1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A09C97-65E4-E175-F45B-FD429CD475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A4AEC44-E5A3-3362-2C02-886D828EF94A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8DEAB4F-4747-8877-A9D1-71482E652EFF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6625B89-9B82-8BAB-7060-C89F9D21DF65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05393909-A0F7-97F2-5C67-0D16EA4F0A45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D52F1AC-8D65-57D4-BC8D-5AB88637B2E4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FCF6F59-E98E-CD3A-A416-1EB8105168FD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144A1B8-88F6-AB1B-D972-EB69C2CA7A7A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26B650E-880E-45ED-2A05-88E0ED1F5AEB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75A7A0F-299B-E13E-7EF6-DBB60D878BD9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370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6C99305-408E-FA02-A0A8-9ADB145ACFCB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BBA6633-3CE1-2DBF-3526-F9F2A08CBAE4}"/>
              </a:ext>
            </a:extLst>
          </p:cNvPr>
          <p:cNvSpPr/>
          <p:nvPr/>
        </p:nvSpPr>
        <p:spPr>
          <a:xfrm>
            <a:off x="8265676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97D6ECD-1FA2-2A07-2B62-AC1202EA00BC}"/>
              </a:ext>
            </a:extLst>
          </p:cNvPr>
          <p:cNvSpPr/>
          <p:nvPr/>
        </p:nvSpPr>
        <p:spPr>
          <a:xfrm>
            <a:off x="780692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70D5B97-E7BD-4E6F-993B-C5E634A93B4F}"/>
              </a:ext>
            </a:extLst>
          </p:cNvPr>
          <p:cNvSpPr/>
          <p:nvPr/>
        </p:nvSpPr>
        <p:spPr>
          <a:xfrm>
            <a:off x="8807151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6CE65F8-3F9F-88F5-CAC3-545C9C7E7FE8}"/>
              </a:ext>
            </a:extLst>
          </p:cNvPr>
          <p:cNvSpPr/>
          <p:nvPr/>
        </p:nvSpPr>
        <p:spPr>
          <a:xfrm>
            <a:off x="8436891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2CB9F7AF-6C3A-4803-167A-95CB6B7FDFC0}"/>
              </a:ext>
            </a:extLst>
          </p:cNvPr>
          <p:cNvSpPr/>
          <p:nvPr/>
        </p:nvSpPr>
        <p:spPr>
          <a:xfrm>
            <a:off x="807316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F24A69EB-FFF7-71DA-8F1A-2B13FAB31769}"/>
              </a:ext>
            </a:extLst>
          </p:cNvPr>
          <p:cNvSpPr/>
          <p:nvPr/>
        </p:nvSpPr>
        <p:spPr>
          <a:xfrm>
            <a:off x="7710668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6304280A-F832-59B0-201A-99D55C8A71B6}"/>
              </a:ext>
            </a:extLst>
          </p:cNvPr>
          <p:cNvSpPr/>
          <p:nvPr/>
        </p:nvSpPr>
        <p:spPr>
          <a:xfrm>
            <a:off x="735622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ECA91AA-BE87-281C-1551-5F1AC14C6BA6}"/>
              </a:ext>
            </a:extLst>
          </p:cNvPr>
          <p:cNvSpPr/>
          <p:nvPr/>
        </p:nvSpPr>
        <p:spPr>
          <a:xfrm>
            <a:off x="7719001" y="4434012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D5C26AC1-19DD-5602-4C77-9E78987B1520}"/>
              </a:ext>
            </a:extLst>
          </p:cNvPr>
          <p:cNvSpPr/>
          <p:nvPr/>
        </p:nvSpPr>
        <p:spPr>
          <a:xfrm>
            <a:off x="7364557" y="444604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B3695887-5F71-E46A-9A79-8D37D1CE46D9}"/>
              </a:ext>
            </a:extLst>
          </p:cNvPr>
          <p:cNvSpPr/>
          <p:nvPr/>
        </p:nvSpPr>
        <p:spPr>
          <a:xfrm>
            <a:off x="6880560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3EC63FF5-806B-4B4A-BDCE-85F871F67F37}"/>
              </a:ext>
            </a:extLst>
          </p:cNvPr>
          <p:cNvSpPr/>
          <p:nvPr/>
        </p:nvSpPr>
        <p:spPr>
          <a:xfrm>
            <a:off x="6420577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E2FA8A22-BD71-AC91-F66F-5A9D6869C209}"/>
              </a:ext>
            </a:extLst>
          </p:cNvPr>
          <p:cNvSpPr/>
          <p:nvPr/>
        </p:nvSpPr>
        <p:spPr>
          <a:xfrm>
            <a:off x="596182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2C4D9420-16EB-0FAC-6EF2-FA7FCEF0CC12}"/>
              </a:ext>
            </a:extLst>
          </p:cNvPr>
          <p:cNvSpPr/>
          <p:nvPr/>
        </p:nvSpPr>
        <p:spPr>
          <a:xfrm>
            <a:off x="551112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944BC72-3D76-5EEB-D3F3-237EE388486B}"/>
              </a:ext>
            </a:extLst>
          </p:cNvPr>
          <p:cNvSpPr/>
          <p:nvPr/>
        </p:nvSpPr>
        <p:spPr>
          <a:xfrm>
            <a:off x="5989592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FB58D770-6911-6031-CE88-4AB09016D6C6}"/>
              </a:ext>
            </a:extLst>
          </p:cNvPr>
          <p:cNvSpPr/>
          <p:nvPr/>
        </p:nvSpPr>
        <p:spPr>
          <a:xfrm>
            <a:off x="5530840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1CD511D1-87C4-5DEE-A165-1C74D8CBF3EC}"/>
              </a:ext>
            </a:extLst>
          </p:cNvPr>
          <p:cNvSpPr/>
          <p:nvPr/>
        </p:nvSpPr>
        <p:spPr>
          <a:xfrm>
            <a:off x="5775140" y="629146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C5C6A04-F8B1-9B50-968A-D731A411FDDE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CB360DD-319E-2A60-CDDB-3B04B79708DD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0F83AEC-503E-DA69-DD52-5038DF26938D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1BBC8721-5EF7-0390-CAE3-E6B0A6567484}"/>
              </a:ext>
            </a:extLst>
          </p:cNvPr>
          <p:cNvSpPr/>
          <p:nvPr/>
        </p:nvSpPr>
        <p:spPr>
          <a:xfrm>
            <a:off x="3758837" y="3987083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7DA8E46D-8DD6-A5BC-A878-D37E048492E2}"/>
              </a:ext>
            </a:extLst>
          </p:cNvPr>
          <p:cNvSpPr/>
          <p:nvPr/>
        </p:nvSpPr>
        <p:spPr>
          <a:xfrm>
            <a:off x="8073164" y="4414635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81CAB7D-04C2-7A75-ABCF-F1F689383B8E}"/>
              </a:ext>
            </a:extLst>
          </p:cNvPr>
          <p:cNvSpPr/>
          <p:nvPr/>
        </p:nvSpPr>
        <p:spPr>
          <a:xfrm>
            <a:off x="4163834" y="2832524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</p:spTree>
    <p:extLst>
      <p:ext uri="{BB962C8B-B14F-4D97-AF65-F5344CB8AC3E}">
        <p14:creationId xmlns:p14="http://schemas.microsoft.com/office/powerpoint/2010/main" val="20939645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19974 0.50856 " pathEditMode="relative" rAng="0" ptsTypes="AA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87" y="2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2.96296E-6 L -0.16406 0.51551 " pathEditMode="relative" rAng="0" ptsTypes="AA">
                                      <p:cBhvr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03" y="25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44444E-6 L -0.24818 0.34399 " pathEditMode="relative" rAng="0" ptsTypes="AA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409" y="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500"/>
                            </p:stCondLst>
                            <p:childTnLst>
                              <p:par>
                                <p:cTn id="7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44444E-6 L -0.21549 0.34561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81" y="1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4.44444E-6 L -0.18789 0.34399 " pathEditMode="relative" rAng="0" ptsTypes="AA">
                                      <p:cBhvr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01" y="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-0.15586 0.34051 " pathEditMode="relative" rAng="0" ptsTypes="AA">
                                      <p:cBhvr>
                                        <p:cTn id="8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799" y="170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000"/>
                            </p:stCondLst>
                            <p:childTnLst>
                              <p:par>
                                <p:cTn id="82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4.44444E-6 L -0.12513 0.34561 " pathEditMode="relative" rAng="0" ptsTypes="AA">
                                      <p:cBhvr>
                                        <p:cTn id="8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63" y="1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4.81481E-6 L -0.15886 0.27476 " pathEditMode="relative" rAng="0" ptsTypes="AA">
                                      <p:cBhvr>
                                        <p:cTn id="8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43" y="137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4000"/>
                            </p:stCondLst>
                            <p:childTnLst>
                              <p:par>
                                <p:cTn id="8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2.96296E-6 L -0.12982 0.27639 " pathEditMode="relative" rAng="0" ptsTypes="AA">
                                      <p:cBhvr>
                                        <p:cTn id="8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7" y="138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500"/>
                            </p:stCondLst>
                            <p:childTnLst>
                              <p:par>
                                <p:cTn id="9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2.59259E-6 L -0.18789 0.27569 " pathEditMode="relative" rAng="0" ptsTypes="AA">
                                      <p:cBhvr>
                                        <p:cTn id="9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01" y="137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500"/>
                            </p:stCondLst>
                            <p:childTnLst>
                              <p:par>
                                <p:cTn id="1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7037E-7 L 3.54167E-6 0.33634 " pathEditMode="relative" rAng="0" ptsTypes="AA">
                                      <p:cBhvr>
                                        <p:cTn id="13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06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7037E-7 L 3.95833E-6 0.33796 " pathEditMode="relative" rAng="0" ptsTypes="AA">
                                      <p:cBhvr>
                                        <p:cTn id="134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98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3.7037E-7 L 4.16667E-6 0.33982 " pathEditMode="relative" rAng="0" ptsTypes="AA">
                                      <p:cBhvr>
                                        <p:cTn id="136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991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3.7037E-7 L 3.125E-6 0.33982 " pathEditMode="relative" rAng="0" ptsTypes="AA">
                                      <p:cBhvr>
                                        <p:cTn id="138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991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4.44444E-6 L 4.16667E-7 0.25 " pathEditMode="relative" rAng="0" ptsTypes="AA">
                                      <p:cBhvr>
                                        <p:cTn id="140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44444E-6 L 6.25E-7 0.25 " pathEditMode="relative" rAng="0" ptsTypes="AA">
                                      <p:cBhvr>
                                        <p:cTn id="142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4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1.48148E-6 L 0.05039 -0.09861 " pathEditMode="relative" rAng="0" ptsTypes="AA">
                                      <p:cBhvr>
                                        <p:cTn id="145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13" y="-49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-4.16667E-6 0.33218 " pathEditMode="relative" rAng="0" ptsTypes="AA">
                                      <p:cBhvr>
                                        <p:cTn id="149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597"/>
                                    </p:animMotion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1.11111E-6 L 3.125E-6 0.25 " pathEditMode="relative" rAng="0" ptsTypes="AA">
                                      <p:cBhvr>
                                        <p:cTn id="15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15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0 0.33287 " pathEditMode="relative" rAng="0" ptsTypes="AA">
                                      <p:cBhvr>
                                        <p:cTn id="15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5" grpId="0" animBg="1"/>
      <p:bldP spid="25" grpId="1" animBg="1"/>
      <p:bldP spid="25" grpId="2" animBg="1"/>
      <p:bldP spid="26" grpId="0" animBg="1"/>
      <p:bldP spid="26" grpId="1" animBg="1"/>
      <p:bldP spid="26" grpId="2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21" grpId="0" animBg="1"/>
      <p:bldP spid="21" grpId="1" animBg="1"/>
      <p:bldP spid="24" grpId="0" animBg="1"/>
      <p:bldP spid="24" grpId="1" animBg="1"/>
      <p:bldP spid="32" grpId="0" animBg="1"/>
      <p:bldP spid="32" grpId="1" animBg="1"/>
      <p:bldP spid="32" grpId="2" animBg="1"/>
      <p:bldP spid="2" grpId="0" animBg="1"/>
      <p:bldP spid="2" grpId="1" animBg="1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C802C6-7D8A-C627-54A0-9D02266757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6AAB691-8BF9-20EE-896A-805A0D0CCE06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41F591E-B64C-6147-A1AD-78A299D52E96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8C02FA1E-F7A7-73A9-8922-452BE956214A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4C2B63B9-E007-9024-2F0F-CBE9948935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2042842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4DA6A94-4BB7-BD3E-47FD-E35131782747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87817D17-1AF7-4058-F820-DF7B919F8E1C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5D05670E-2ED3-2C02-D50B-71A81365F4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6680075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630DA04-7644-1710-3ED1-ACE9727B52C9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5EC7D81-016C-ADA3-A703-5008C92D39FB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4" name="Table 43">
            <a:extLst>
              <a:ext uri="{FF2B5EF4-FFF2-40B4-BE49-F238E27FC236}">
                <a16:creationId xmlns:a16="http://schemas.microsoft.com/office/drawing/2014/main" id="{3FF72FA4-4BAE-F8FB-E330-3705239E75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9225411"/>
              </p:ext>
            </p:extLst>
          </p:nvPr>
        </p:nvGraphicFramePr>
        <p:xfrm>
          <a:off x="8032461" y="2854995"/>
          <a:ext cx="2864025" cy="35783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81011173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C4B4EEB-6E08-85BD-A7AC-4442241351F8}"/>
              </a:ext>
            </a:extLst>
          </p:cNvPr>
          <p:cNvCxnSpPr>
            <a:cxnSpLocks/>
          </p:cNvCxnSpPr>
          <p:nvPr/>
        </p:nvCxnSpPr>
        <p:spPr>
          <a:xfrm>
            <a:off x="8032461" y="552220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6B3EA765-CCC5-AAB0-FF40-EEC349F59285}"/>
              </a:ext>
            </a:extLst>
          </p:cNvPr>
          <p:cNvCxnSpPr>
            <a:cxnSpLocks/>
          </p:cNvCxnSpPr>
          <p:nvPr/>
        </p:nvCxnSpPr>
        <p:spPr>
          <a:xfrm>
            <a:off x="8032461" y="640720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061BA011-6C05-021A-FA26-B18B994681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8539635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1E8549D6-A870-A5A0-147F-E7EA2A08CFCF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7453886C-EB86-D583-C4EF-DB229E9641EA}"/>
              </a:ext>
            </a:extLst>
          </p:cNvPr>
          <p:cNvCxnSpPr>
            <a:cxnSpLocks/>
          </p:cNvCxnSpPr>
          <p:nvPr/>
        </p:nvCxnSpPr>
        <p:spPr>
          <a:xfrm>
            <a:off x="635833" y="645889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412EEB2F-0541-E2FD-BCDA-6CE8B31F48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5424330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4B9E6261-ED9C-4CD4-2BAF-A6B6C49C1ECC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24A5717-B8F4-5806-AAA1-4368274A17D2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783748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D92991-7F4E-DCFB-48A2-26670AA0C5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DDBD42F-6F51-FBFE-4A27-7CCEC8C87FCE}"/>
              </a:ext>
            </a:extLst>
          </p:cNvPr>
          <p:cNvSpPr txBox="1"/>
          <p:nvPr/>
        </p:nvSpPr>
        <p:spPr>
          <a:xfrm>
            <a:off x="9966389" y="783771"/>
            <a:ext cx="12280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9175624-68E6-482B-6F2E-D4FAB562DCA7}"/>
              </a:ext>
            </a:extLst>
          </p:cNvPr>
          <p:cNvSpPr txBox="1"/>
          <p:nvPr/>
        </p:nvSpPr>
        <p:spPr>
          <a:xfrm>
            <a:off x="8580266" y="1383582"/>
            <a:ext cx="256833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What were the scores?</a:t>
            </a:r>
          </a:p>
        </p:txBody>
      </p:sp>
      <p:sp>
        <p:nvSpPr>
          <p:cNvPr id="208" name="Rectangle 207">
            <a:extLst>
              <a:ext uri="{FF2B5EF4-FFF2-40B4-BE49-F238E27FC236}">
                <a16:creationId xmlns:a16="http://schemas.microsoft.com/office/drawing/2014/main" id="{6DD14AF9-8241-B9CF-133E-FEA374438761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6B94FC9E-57C0-D89C-7094-0C1CDA1772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17147305"/>
              </p:ext>
            </p:extLst>
          </p:nvPr>
        </p:nvGraphicFramePr>
        <p:xfrm>
          <a:off x="433537" y="783771"/>
          <a:ext cx="8128000" cy="5418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6261224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33FDE4-1806-EB95-0400-F17148CD2D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6AF608BA-087A-F065-6DA4-4407E12568AE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557FD66-CACD-0384-F49F-78A141BCB862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36DD28C-8675-3F19-2572-D3794783B405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30F461B-45F6-2A92-E82D-876B5EA983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3494131"/>
              </p:ext>
            </p:extLst>
          </p:nvPr>
        </p:nvGraphicFramePr>
        <p:xfrm>
          <a:off x="2877757" y="1899268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44BFA28-6EA5-BBE9-4C26-FBA28D097AEC}"/>
              </a:ext>
            </a:extLst>
          </p:cNvPr>
          <p:cNvCxnSpPr>
            <a:cxnSpLocks/>
          </p:cNvCxnSpPr>
          <p:nvPr/>
        </p:nvCxnSpPr>
        <p:spPr>
          <a:xfrm>
            <a:off x="2877757" y="3880680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E3A17A01-9168-12FB-9EFE-5ABD62DDE5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4029212"/>
              </p:ext>
            </p:extLst>
          </p:nvPr>
        </p:nvGraphicFramePr>
        <p:xfrm>
          <a:off x="6096000" y="1899268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C11FE36-DF6D-0E89-4512-CD2993AF349B}"/>
              </a:ext>
            </a:extLst>
          </p:cNvPr>
          <p:cNvCxnSpPr>
            <a:cxnSpLocks/>
          </p:cNvCxnSpPr>
          <p:nvPr/>
        </p:nvCxnSpPr>
        <p:spPr>
          <a:xfrm>
            <a:off x="6096000" y="3880680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EDE0B120-3FB5-14D3-8699-E7E00EEEE199}"/>
              </a:ext>
            </a:extLst>
          </p:cNvPr>
          <p:cNvCxnSpPr>
            <a:cxnSpLocks/>
          </p:cNvCxnSpPr>
          <p:nvPr/>
        </p:nvCxnSpPr>
        <p:spPr>
          <a:xfrm>
            <a:off x="2877757" y="4776589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478CE151-CE5D-7D29-9D26-3ED8F93F7CCE}"/>
              </a:ext>
            </a:extLst>
          </p:cNvPr>
          <p:cNvCxnSpPr>
            <a:cxnSpLocks/>
          </p:cNvCxnSpPr>
          <p:nvPr/>
        </p:nvCxnSpPr>
        <p:spPr>
          <a:xfrm>
            <a:off x="6096000" y="4776589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CEEB0D82-5AE5-3067-7093-7C5E740871D6}"/>
              </a:ext>
            </a:extLst>
          </p:cNvPr>
          <p:cNvSpPr txBox="1"/>
          <p:nvPr/>
        </p:nvSpPr>
        <p:spPr>
          <a:xfrm>
            <a:off x="734755" y="2630465"/>
            <a:ext cx="10715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7CD24E1-9889-1572-737E-7BCB79FF7994}"/>
              </a:ext>
            </a:extLst>
          </p:cNvPr>
          <p:cNvSpPr txBox="1"/>
          <p:nvPr/>
        </p:nvSpPr>
        <p:spPr>
          <a:xfrm>
            <a:off x="663430" y="4118498"/>
            <a:ext cx="7717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778F942-9B63-C7E9-4F0C-C0F11FC3DD3E}"/>
              </a:ext>
            </a:extLst>
          </p:cNvPr>
          <p:cNvSpPr/>
          <p:nvPr/>
        </p:nvSpPr>
        <p:spPr>
          <a:xfrm>
            <a:off x="734755" y="2582337"/>
            <a:ext cx="4341168" cy="467803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51A2EA11-D553-2F35-5E7D-7D9B64B61036}"/>
              </a:ext>
            </a:extLst>
          </p:cNvPr>
          <p:cNvSpPr/>
          <p:nvPr/>
        </p:nvSpPr>
        <p:spPr>
          <a:xfrm>
            <a:off x="783416" y="4057361"/>
            <a:ext cx="4341168" cy="467803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663A6C6-FED0-2E92-00AF-624A79FF1070}"/>
              </a:ext>
            </a:extLst>
          </p:cNvPr>
          <p:cNvSpPr txBox="1"/>
          <p:nvPr/>
        </p:nvSpPr>
        <p:spPr>
          <a:xfrm>
            <a:off x="734755" y="3337324"/>
            <a:ext cx="10715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A2C2BFCC-5612-72E0-98A2-1AEA6234C71B}"/>
              </a:ext>
            </a:extLst>
          </p:cNvPr>
          <p:cNvSpPr/>
          <p:nvPr/>
        </p:nvSpPr>
        <p:spPr>
          <a:xfrm>
            <a:off x="734755" y="3289196"/>
            <a:ext cx="4341168" cy="467803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6E21941-085E-5407-81BA-78C8C82F1561}"/>
              </a:ext>
            </a:extLst>
          </p:cNvPr>
          <p:cNvSpPr txBox="1"/>
          <p:nvPr/>
        </p:nvSpPr>
        <p:spPr>
          <a:xfrm>
            <a:off x="10002464" y="2642548"/>
            <a:ext cx="10715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9D3A283-4988-A493-6DC3-0284382E0981}"/>
              </a:ext>
            </a:extLst>
          </p:cNvPr>
          <p:cNvSpPr txBox="1"/>
          <p:nvPr/>
        </p:nvSpPr>
        <p:spPr>
          <a:xfrm>
            <a:off x="10280057" y="4106517"/>
            <a:ext cx="7717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9EF433A7-598F-4335-16F0-D4C97B779068}"/>
              </a:ext>
            </a:extLst>
          </p:cNvPr>
          <p:cNvSpPr/>
          <p:nvPr/>
        </p:nvSpPr>
        <p:spPr>
          <a:xfrm>
            <a:off x="6758769" y="2582337"/>
            <a:ext cx="4341168" cy="467803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450D11A2-1009-03C6-C697-71F07A3823AF}"/>
              </a:ext>
            </a:extLst>
          </p:cNvPr>
          <p:cNvSpPr/>
          <p:nvPr/>
        </p:nvSpPr>
        <p:spPr>
          <a:xfrm>
            <a:off x="6807430" y="4057361"/>
            <a:ext cx="4341168" cy="467803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8ADA1D8-38F4-3A41-4404-1094A444E0E4}"/>
              </a:ext>
            </a:extLst>
          </p:cNvPr>
          <p:cNvSpPr txBox="1"/>
          <p:nvPr/>
        </p:nvSpPr>
        <p:spPr>
          <a:xfrm>
            <a:off x="10002464" y="3349407"/>
            <a:ext cx="10715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394C43FB-7C1E-BF75-AB25-291338F82A7F}"/>
              </a:ext>
            </a:extLst>
          </p:cNvPr>
          <p:cNvSpPr/>
          <p:nvPr/>
        </p:nvSpPr>
        <p:spPr>
          <a:xfrm>
            <a:off x="6758769" y="3289196"/>
            <a:ext cx="4341168" cy="467803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Speech Bubble: Rectangle with Corners Rounded 29">
            <a:extLst>
              <a:ext uri="{FF2B5EF4-FFF2-40B4-BE49-F238E27FC236}">
                <a16:creationId xmlns:a16="http://schemas.microsoft.com/office/drawing/2014/main" id="{52989FDE-9643-10D4-4E1A-FC41017EC943}"/>
              </a:ext>
            </a:extLst>
          </p:cNvPr>
          <p:cNvSpPr/>
          <p:nvPr/>
        </p:nvSpPr>
        <p:spPr>
          <a:xfrm>
            <a:off x="663430" y="5188431"/>
            <a:ext cx="3379181" cy="1080022"/>
          </a:xfrm>
          <a:prstGeom prst="wedgeRoundRectCallout">
            <a:avLst>
              <a:gd name="adj1" fmla="val -48249"/>
              <a:gd name="adj2" fmla="val 78096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How do you know which calculation needs an exchange?</a:t>
            </a:r>
          </a:p>
        </p:txBody>
      </p:sp>
    </p:spTree>
    <p:extLst>
      <p:ext uri="{BB962C8B-B14F-4D97-AF65-F5344CB8AC3E}">
        <p14:creationId xmlns:p14="http://schemas.microsoft.com/office/powerpoint/2010/main" val="3698694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03DCC6-92E9-E482-E394-2F3278DB9F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8ED93F-F246-B256-419B-EDE138BAD6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Exchange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69B8F7-4459-7302-0968-02902008194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Across 100.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A311492-3546-7337-265D-E7EFB86AA56F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044849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2DB76C-C14F-DF8C-1A0F-32DC31BD19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AD25A68-1D95-6A35-DA8E-1F49D7C5BE82}"/>
              </a:ext>
            </a:extLst>
          </p:cNvPr>
          <p:cNvCxnSpPr>
            <a:cxnSpLocks/>
          </p:cNvCxnSpPr>
          <p:nvPr/>
        </p:nvCxnSpPr>
        <p:spPr>
          <a:xfrm>
            <a:off x="526142" y="315323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74C675CE-6294-2390-FB1B-04D98E8DD7C8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0F0E34E-6A5C-D2AA-02A6-CA2019A1E565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4D3860A4-C507-677F-45F7-83F07853094E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979A58F-63FB-722B-E0CC-DFB146F2E976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2D3E36D4-2B5B-D602-0318-4B8F34F4B6B8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B4BDD05-EA92-1C32-281A-A7EE2B5A47AB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EF8DF86F-90D5-7A44-8414-2D917FA167B9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C3C9C8D0-3833-BFDC-1995-96FCBCE8351B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E952338D-3F3C-992A-1124-74BA2155DF6F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18B55B40-982D-3528-E357-D4A1D9A404EA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D45A9F83-C1E7-CDF4-BB31-A88DA39ABE53}"/>
              </a:ext>
            </a:extLst>
          </p:cNvPr>
          <p:cNvSpPr txBox="1"/>
          <p:nvPr/>
        </p:nvSpPr>
        <p:spPr>
          <a:xfrm>
            <a:off x="252821" y="37771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258C8E-79E0-5B05-51A3-5A84B5EAFB3B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C5B2CB0-08A4-DBA3-89C7-7D75CC0413A6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646A189-CBBF-7661-047E-FCB13AA93667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7405D58-AEC4-D82F-820C-3226D52959E9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010DADF-0061-72B4-B4BA-B86F9ADB22F5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74744891-51C8-E03E-8EBB-538D444A7527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82E2725F-2E86-F72A-3B7E-70B2E70994E7}"/>
              </a:ext>
            </a:extLst>
          </p:cNvPr>
          <p:cNvCxnSpPr/>
          <p:nvPr/>
        </p:nvCxnSpPr>
        <p:spPr>
          <a:xfrm>
            <a:off x="526142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CD1EC52C-3D1E-740D-8517-3C7E96D22261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383312E-5A91-FDF6-0683-6C7906636B6F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1B2A1D6-B1E4-034C-53E6-6635A0F5A90F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58032D16-6AC8-B699-84F9-A0E298A5E878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862161A4-DCF1-B2CA-DE12-0E336294A419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09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B003F2FF-F181-AF8D-9F3F-E307680E6CEB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352A25AF-56E3-9B32-38C2-409D7D78F415}"/>
              </a:ext>
            </a:extLst>
          </p:cNvPr>
          <p:cNvCxnSpPr/>
          <p:nvPr/>
        </p:nvCxnSpPr>
        <p:spPr>
          <a:xfrm>
            <a:off x="1635759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212D87D3-5950-82B2-69D1-8F5ABA0E4025}"/>
              </a:ext>
            </a:extLst>
          </p:cNvPr>
          <p:cNvCxnSpPr/>
          <p:nvPr/>
        </p:nvCxnSpPr>
        <p:spPr>
          <a:xfrm>
            <a:off x="2732675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8DEA9D55-6481-5EDC-6A4F-D8C8BC89B84C}"/>
              </a:ext>
            </a:extLst>
          </p:cNvPr>
          <p:cNvCxnSpPr/>
          <p:nvPr/>
        </p:nvCxnSpPr>
        <p:spPr>
          <a:xfrm>
            <a:off x="3816893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EE1FB102-8C87-EB74-E817-D6315862CE74}"/>
              </a:ext>
            </a:extLst>
          </p:cNvPr>
          <p:cNvCxnSpPr/>
          <p:nvPr/>
        </p:nvCxnSpPr>
        <p:spPr>
          <a:xfrm>
            <a:off x="4926510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F27F8BD2-64FB-A75E-F296-2240A6B5B1C5}"/>
              </a:ext>
            </a:extLst>
          </p:cNvPr>
          <p:cNvCxnSpPr/>
          <p:nvPr/>
        </p:nvCxnSpPr>
        <p:spPr>
          <a:xfrm>
            <a:off x="6023426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5D6DE746-B6E0-E5B2-7A53-D44601113B13}"/>
              </a:ext>
            </a:extLst>
          </p:cNvPr>
          <p:cNvCxnSpPr/>
          <p:nvPr/>
        </p:nvCxnSpPr>
        <p:spPr>
          <a:xfrm>
            <a:off x="7115437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1" name="Straight Arrow Connector 150">
            <a:extLst>
              <a:ext uri="{FF2B5EF4-FFF2-40B4-BE49-F238E27FC236}">
                <a16:creationId xmlns:a16="http://schemas.microsoft.com/office/drawing/2014/main" id="{E9B1E72E-4EF0-943D-9EEB-FEE952A56081}"/>
              </a:ext>
            </a:extLst>
          </p:cNvPr>
          <p:cNvCxnSpPr/>
          <p:nvPr/>
        </p:nvCxnSpPr>
        <p:spPr>
          <a:xfrm>
            <a:off x="8225054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4" name="Straight Arrow Connector 153">
            <a:extLst>
              <a:ext uri="{FF2B5EF4-FFF2-40B4-BE49-F238E27FC236}">
                <a16:creationId xmlns:a16="http://schemas.microsoft.com/office/drawing/2014/main" id="{FC25363D-6891-E183-409C-2ADDD8B27D34}"/>
              </a:ext>
            </a:extLst>
          </p:cNvPr>
          <p:cNvCxnSpPr/>
          <p:nvPr/>
        </p:nvCxnSpPr>
        <p:spPr>
          <a:xfrm>
            <a:off x="9321970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A1FD5CA9-3FC6-299E-0EF0-846757D49EAA}"/>
              </a:ext>
            </a:extLst>
          </p:cNvPr>
          <p:cNvCxnSpPr/>
          <p:nvPr/>
        </p:nvCxnSpPr>
        <p:spPr>
          <a:xfrm>
            <a:off x="10406188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8" name="Straight Arrow Connector 157">
            <a:extLst>
              <a:ext uri="{FF2B5EF4-FFF2-40B4-BE49-F238E27FC236}">
                <a16:creationId xmlns:a16="http://schemas.microsoft.com/office/drawing/2014/main" id="{F91F28BB-5FB8-3350-C8BB-2131768E3A72}"/>
              </a:ext>
            </a:extLst>
          </p:cNvPr>
          <p:cNvCxnSpPr/>
          <p:nvPr/>
        </p:nvCxnSpPr>
        <p:spPr>
          <a:xfrm>
            <a:off x="11515805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E1BD8E6E-0C92-D584-9759-4C9CF8FC96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0691478"/>
              </p:ext>
            </p:extLst>
          </p:nvPr>
        </p:nvGraphicFramePr>
        <p:xfrm>
          <a:off x="2032000" y="4270543"/>
          <a:ext cx="8128000" cy="23107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2D4328D4-5B2D-3852-E058-1898EE5A524D}"/>
              </a:ext>
            </a:extLst>
          </p:cNvPr>
          <p:cNvSpPr/>
          <p:nvPr/>
        </p:nvSpPr>
        <p:spPr>
          <a:xfrm>
            <a:off x="2435669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D4673078-4BE1-0077-6C91-326ADAAE599A}"/>
              </a:ext>
            </a:extLst>
          </p:cNvPr>
          <p:cNvSpPr/>
          <p:nvPr/>
        </p:nvSpPr>
        <p:spPr>
          <a:xfrm>
            <a:off x="4043283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64F0A949-30E8-02E6-5671-9714A01A458F}"/>
              </a:ext>
            </a:extLst>
          </p:cNvPr>
          <p:cNvSpPr/>
          <p:nvPr/>
        </p:nvSpPr>
        <p:spPr>
          <a:xfrm>
            <a:off x="5680121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5B14A622-3E34-63E8-E4CC-ACB3F3915F33}"/>
              </a:ext>
            </a:extLst>
          </p:cNvPr>
          <p:cNvSpPr/>
          <p:nvPr/>
        </p:nvSpPr>
        <p:spPr>
          <a:xfrm>
            <a:off x="7287735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5692C0BA-D432-ECFD-87F6-CD2C18CC0FD8}"/>
              </a:ext>
            </a:extLst>
          </p:cNvPr>
          <p:cNvSpPr/>
          <p:nvPr/>
        </p:nvSpPr>
        <p:spPr>
          <a:xfrm>
            <a:off x="2456082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81945EE6-7B5F-0725-A67E-6C7F0C2876B6}"/>
              </a:ext>
            </a:extLst>
          </p:cNvPr>
          <p:cNvSpPr/>
          <p:nvPr/>
        </p:nvSpPr>
        <p:spPr>
          <a:xfrm>
            <a:off x="4063696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309CFC99-5D5E-DA6F-FF4A-73B4744E2074}"/>
              </a:ext>
            </a:extLst>
          </p:cNvPr>
          <p:cNvSpPr/>
          <p:nvPr/>
        </p:nvSpPr>
        <p:spPr>
          <a:xfrm>
            <a:off x="5700534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14EA1217-64CC-AB7D-D85A-E278D1301C4E}"/>
              </a:ext>
            </a:extLst>
          </p:cNvPr>
          <p:cNvSpPr/>
          <p:nvPr/>
        </p:nvSpPr>
        <p:spPr>
          <a:xfrm>
            <a:off x="7308148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4EE7D746-6DC7-A0D9-1C71-390B94AB522B}"/>
              </a:ext>
            </a:extLst>
          </p:cNvPr>
          <p:cNvSpPr/>
          <p:nvPr/>
        </p:nvSpPr>
        <p:spPr>
          <a:xfrm>
            <a:off x="8866740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570D6B65-D496-FB4D-FDEF-F72C65C0080E}"/>
              </a:ext>
            </a:extLst>
          </p:cNvPr>
          <p:cNvSpPr/>
          <p:nvPr/>
        </p:nvSpPr>
        <p:spPr>
          <a:xfrm>
            <a:off x="8887153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0B9F8BDF-7AF2-D195-F8BB-97FD2C652A9D}"/>
              </a:ext>
            </a:extLst>
          </p:cNvPr>
          <p:cNvSpPr txBox="1"/>
          <p:nvPr/>
        </p:nvSpPr>
        <p:spPr>
          <a:xfrm>
            <a:off x="2678211" y="1785061"/>
            <a:ext cx="66582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10s in one 100</a:t>
            </a:r>
            <a:r>
              <a:rPr lang="en-GB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315146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4" grpId="0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D2C01F-6C9D-1EFE-5A7F-A42470005C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54C44E6-0E4E-66F0-DC6C-B109E798DF98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64BDD965-65A2-8F57-D964-81CF6FD37E6F}"/>
              </a:ext>
            </a:extLst>
          </p:cNvPr>
          <p:cNvGraphicFramePr>
            <a:graphicFrameLocks noGrp="1"/>
          </p:cNvGraphicFramePr>
          <p:nvPr/>
        </p:nvGraphicFramePr>
        <p:xfrm>
          <a:off x="2032000" y="4270543"/>
          <a:ext cx="8128000" cy="23107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EB596560-3325-FB32-FB5B-2503F990D7B5}"/>
              </a:ext>
            </a:extLst>
          </p:cNvPr>
          <p:cNvSpPr/>
          <p:nvPr/>
        </p:nvSpPr>
        <p:spPr>
          <a:xfrm>
            <a:off x="2435669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616E4D4F-35F8-A850-AA22-6CFAC871E15E}"/>
              </a:ext>
            </a:extLst>
          </p:cNvPr>
          <p:cNvSpPr/>
          <p:nvPr/>
        </p:nvSpPr>
        <p:spPr>
          <a:xfrm>
            <a:off x="4043283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D7A7B03B-FBCA-EF7C-3BBA-01F45F74020A}"/>
              </a:ext>
            </a:extLst>
          </p:cNvPr>
          <p:cNvSpPr/>
          <p:nvPr/>
        </p:nvSpPr>
        <p:spPr>
          <a:xfrm>
            <a:off x="5680121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7AB0CBD9-93D3-AB68-9FFA-EB65D349BDCA}"/>
              </a:ext>
            </a:extLst>
          </p:cNvPr>
          <p:cNvSpPr/>
          <p:nvPr/>
        </p:nvSpPr>
        <p:spPr>
          <a:xfrm>
            <a:off x="7287735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14DBFB93-FA4C-F83D-35F0-5E454F22AB3D}"/>
              </a:ext>
            </a:extLst>
          </p:cNvPr>
          <p:cNvSpPr/>
          <p:nvPr/>
        </p:nvSpPr>
        <p:spPr>
          <a:xfrm>
            <a:off x="2456082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59B8814C-76A1-5B30-5D8F-4E8D8C24E677}"/>
              </a:ext>
            </a:extLst>
          </p:cNvPr>
          <p:cNvSpPr/>
          <p:nvPr/>
        </p:nvSpPr>
        <p:spPr>
          <a:xfrm>
            <a:off x="4063696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D90118E5-2F85-A47F-D2F6-24F3A685956A}"/>
              </a:ext>
            </a:extLst>
          </p:cNvPr>
          <p:cNvSpPr/>
          <p:nvPr/>
        </p:nvSpPr>
        <p:spPr>
          <a:xfrm>
            <a:off x="5700534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60BBA1C7-037E-730A-677F-D4535F69DF1A}"/>
              </a:ext>
            </a:extLst>
          </p:cNvPr>
          <p:cNvSpPr/>
          <p:nvPr/>
        </p:nvSpPr>
        <p:spPr>
          <a:xfrm>
            <a:off x="7308148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85E8F4FC-0E02-9CF6-E9AA-A62C7237F13D}"/>
              </a:ext>
            </a:extLst>
          </p:cNvPr>
          <p:cNvSpPr/>
          <p:nvPr/>
        </p:nvSpPr>
        <p:spPr>
          <a:xfrm>
            <a:off x="8866740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CEB7E338-3EC2-DACF-0DAC-F4ED43427A93}"/>
              </a:ext>
            </a:extLst>
          </p:cNvPr>
          <p:cNvSpPr/>
          <p:nvPr/>
        </p:nvSpPr>
        <p:spPr>
          <a:xfrm>
            <a:off x="8887153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48CC644-3EEC-246A-6ABB-BAE77B7BD6D0}"/>
              </a:ext>
            </a:extLst>
          </p:cNvPr>
          <p:cNvSpPr txBox="1"/>
          <p:nvPr/>
        </p:nvSpPr>
        <p:spPr>
          <a:xfrm>
            <a:off x="2678211" y="1785061"/>
            <a:ext cx="66582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10s in one 100</a:t>
            </a:r>
            <a:r>
              <a:rPr lang="en-GB" b="1" i="1" dirty="0"/>
              <a:t>.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99120D5-5563-B8CE-F6FE-DA2996BFE05B}"/>
              </a:ext>
            </a:extLst>
          </p:cNvPr>
          <p:cNvSpPr/>
          <p:nvPr/>
        </p:nvSpPr>
        <p:spPr>
          <a:xfrm>
            <a:off x="5665508" y="2862489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  <a:endParaRPr lang="en-GB" sz="4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62853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4.81481E-6 L 0.26497 -0.23473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42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4.81481E-6 L 0.13307 -0.23125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54" y="-1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81481E-6 L -0.00117 -0.23473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4.81481E-6 L -0.13307 -0.2294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54" y="-114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81481E-6 L -0.2625 -0.23473 " pathEditMode="relative" rAng="0" ptsTypes="AA">
                                      <p:cBhvr>
                                        <p:cTn id="1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25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3.7037E-7 L 0.26328 -0.39444 " pathEditMode="relative" rAng="0" ptsTypes="AA">
                                      <p:cBhvr>
                                        <p:cTn id="2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64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3.7037E-7 L 0.13138 -0.3963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62" y="-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7037E-7 L -0.00286 -0.39444 " pathEditMode="relative" rAng="0" ptsTypes="AA">
                                      <p:cBhvr>
                                        <p:cTn id="27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7 L -0.13477 -0.3963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45" y="-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3.7037E-7 L -0.26419 -0.39792 " pathEditMode="relative" rAng="0" ptsTypes="AA">
                                      <p:cBhvr>
                                        <p:cTn id="3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216" y="-19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3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8" grpId="0" animBg="1"/>
      <p:bldP spid="168" grpId="1" animBg="1"/>
      <p:bldP spid="169" grpId="0" animBg="1"/>
      <p:bldP spid="169" grpId="1" animBg="1"/>
      <p:bldP spid="170" grpId="0" animBg="1"/>
      <p:bldP spid="170" grpId="1" animBg="1"/>
      <p:bldP spid="171" grpId="0" animBg="1"/>
      <p:bldP spid="171" grpId="1" animBg="1"/>
      <p:bldP spid="172" grpId="0" animBg="1"/>
      <p:bldP spid="172" grpId="1" animBg="1"/>
      <p:bldP spid="4" grpId="0"/>
      <p:bldP spid="9" grpId="0" animBg="1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B05950-9F7E-68DA-B865-E6C9871962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34A63A6-4E16-2FA5-CF6F-55CE34C40FCB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89B9B72-5860-A62C-DD1F-F260E2B5CBE6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E98643BD-D98E-734A-50FD-A8CC61969F81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706F0AE9-0554-419A-B452-A064730DF09C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3BCF34B-9405-A604-1F2D-D2CF1C7E086D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8A65D11-7DB0-4398-587F-0D65F39C0C8B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1D4C143-132F-3D90-0A6C-A8B75190B785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F091746-C8D6-9BA9-D861-4B2D7AE75737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5A4D89A-6397-9AEE-2B17-E2C72002E9AC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435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EF31D3C-94F2-B7FE-BD07-B23B10593626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DBEEC32-6EAD-C5A9-759D-4F626B8D4661}"/>
              </a:ext>
            </a:extLst>
          </p:cNvPr>
          <p:cNvSpPr/>
          <p:nvPr/>
        </p:nvSpPr>
        <p:spPr>
          <a:xfrm>
            <a:off x="7844568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106FBB4-998F-50C1-72E0-5244CC60D738}"/>
              </a:ext>
            </a:extLst>
          </p:cNvPr>
          <p:cNvSpPr/>
          <p:nvPr/>
        </p:nvSpPr>
        <p:spPr>
          <a:xfrm>
            <a:off x="7385816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56F4ED72-946C-3C1C-B847-BF5F6E132CA2}"/>
              </a:ext>
            </a:extLst>
          </p:cNvPr>
          <p:cNvSpPr/>
          <p:nvPr/>
        </p:nvSpPr>
        <p:spPr>
          <a:xfrm>
            <a:off x="807316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AAAB6307-D48C-C19C-19A2-AC6F041FC072}"/>
              </a:ext>
            </a:extLst>
          </p:cNvPr>
          <p:cNvSpPr/>
          <p:nvPr/>
        </p:nvSpPr>
        <p:spPr>
          <a:xfrm>
            <a:off x="7710668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88F3F56F-E973-F2F3-0F5E-300367957125}"/>
              </a:ext>
            </a:extLst>
          </p:cNvPr>
          <p:cNvSpPr/>
          <p:nvPr/>
        </p:nvSpPr>
        <p:spPr>
          <a:xfrm>
            <a:off x="735622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B2558D5C-7935-BCB5-96CA-A6C2DD5F1B78}"/>
              </a:ext>
            </a:extLst>
          </p:cNvPr>
          <p:cNvSpPr/>
          <p:nvPr/>
        </p:nvSpPr>
        <p:spPr>
          <a:xfrm>
            <a:off x="6543666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D50CE30A-9B1D-7F3E-B817-8B7B6F198171}"/>
              </a:ext>
            </a:extLst>
          </p:cNvPr>
          <p:cNvSpPr/>
          <p:nvPr/>
        </p:nvSpPr>
        <p:spPr>
          <a:xfrm>
            <a:off x="6179939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1FF283ED-0FC5-8120-361E-F2639D9CD11D}"/>
              </a:ext>
            </a:extLst>
          </p:cNvPr>
          <p:cNvSpPr/>
          <p:nvPr/>
        </p:nvSpPr>
        <p:spPr>
          <a:xfrm>
            <a:off x="584150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3EE8EE81-984B-917B-F070-9E7D63BA1C92}"/>
              </a:ext>
            </a:extLst>
          </p:cNvPr>
          <p:cNvSpPr/>
          <p:nvPr/>
        </p:nvSpPr>
        <p:spPr>
          <a:xfrm>
            <a:off x="5475029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E6DBE565-0C2E-AD74-2F57-C37C2E4B4254}"/>
              </a:ext>
            </a:extLst>
          </p:cNvPr>
          <p:cNvSpPr/>
          <p:nvPr/>
        </p:nvSpPr>
        <p:spPr>
          <a:xfrm>
            <a:off x="5869272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3C88886-62C0-BE28-D932-757CA1B97A93}"/>
              </a:ext>
            </a:extLst>
          </p:cNvPr>
          <p:cNvSpPr/>
          <p:nvPr/>
        </p:nvSpPr>
        <p:spPr>
          <a:xfrm>
            <a:off x="5494744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8A5D994-C314-B617-9988-80D819419724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76A1700-E381-D207-7968-BDD153D47630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B7F09745-B0E7-A1B1-DB04-05B686040E8D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F62884A7-119C-86AF-1897-D12643D986EE}"/>
              </a:ext>
            </a:extLst>
          </p:cNvPr>
          <p:cNvSpPr/>
          <p:nvPr/>
        </p:nvSpPr>
        <p:spPr>
          <a:xfrm>
            <a:off x="3758837" y="3987083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DB8D83A8-34D2-1677-53A6-B2C365501D06}"/>
              </a:ext>
            </a:extLst>
          </p:cNvPr>
          <p:cNvSpPr/>
          <p:nvPr/>
        </p:nvSpPr>
        <p:spPr>
          <a:xfrm>
            <a:off x="4163834" y="2832524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F587E84-9016-7C18-5FA6-A66DFA660412}"/>
              </a:ext>
            </a:extLst>
          </p:cNvPr>
          <p:cNvSpPr/>
          <p:nvPr/>
        </p:nvSpPr>
        <p:spPr>
          <a:xfrm>
            <a:off x="6203618" y="398230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B225A5D-11B2-790E-5DB1-03186FB510A9}"/>
              </a:ext>
            </a:extLst>
          </p:cNvPr>
          <p:cNvSpPr/>
          <p:nvPr/>
        </p:nvSpPr>
        <p:spPr>
          <a:xfrm>
            <a:off x="6561364" y="3964773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DFF6BEF9-1949-F154-BB10-598CEF1F0AE8}"/>
              </a:ext>
            </a:extLst>
          </p:cNvPr>
          <p:cNvSpPr/>
          <p:nvPr/>
        </p:nvSpPr>
        <p:spPr>
          <a:xfrm>
            <a:off x="6918112" y="398230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692E250-C74A-81B9-4FD0-B983FC2FD2A8}"/>
              </a:ext>
            </a:extLst>
          </p:cNvPr>
          <p:cNvSpPr/>
          <p:nvPr/>
        </p:nvSpPr>
        <p:spPr>
          <a:xfrm>
            <a:off x="5903968" y="440129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C8EF9B1-74F4-CF4E-270E-D3A06529F201}"/>
              </a:ext>
            </a:extLst>
          </p:cNvPr>
          <p:cNvSpPr/>
          <p:nvPr/>
        </p:nvSpPr>
        <p:spPr>
          <a:xfrm>
            <a:off x="5529440" y="440129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9547C29-87B9-7B7F-4296-1AE2947F11CD}"/>
              </a:ext>
            </a:extLst>
          </p:cNvPr>
          <p:cNvSpPr/>
          <p:nvPr/>
        </p:nvSpPr>
        <p:spPr>
          <a:xfrm>
            <a:off x="3803834" y="6384828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A33FEB3-C863-C6B5-3128-8EFD508CBE2A}"/>
              </a:ext>
            </a:extLst>
          </p:cNvPr>
          <p:cNvSpPr/>
          <p:nvPr/>
        </p:nvSpPr>
        <p:spPr>
          <a:xfrm>
            <a:off x="6878936" y="2814991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C3868BEA-EFE1-80F9-B90A-3974DD265BD7}"/>
              </a:ext>
            </a:extLst>
          </p:cNvPr>
          <p:cNvSpPr/>
          <p:nvPr/>
        </p:nvSpPr>
        <p:spPr>
          <a:xfrm>
            <a:off x="5509272" y="322087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40761403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2.96296E-6 L -2.91667E-6 0.35486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731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-2.70833E-6 0.35486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731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4.44444E-6 L -2.91667E-6 0.25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4.58333E-6 0.25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4.44444E-6 L 1.04167E-6 0.25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3.7037E-7 L -0.2263 0.50833 " pathEditMode="relative" rAng="0" ptsTypes="AA">
                                      <p:cBhvr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15" y="2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4.07407E-6 L -0.25196 0.51436 " pathEditMode="relative" rAng="0" ptsTypes="AA">
                                      <p:cBhvr>
                                        <p:cTn id="8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604" y="2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33333E-6 L -0.13737 0.45672 " pathEditMode="relative" rAng="0" ptsTypes="AA">
                                      <p:cBhvr>
                                        <p:cTn id="9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875" y="228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44444E-6 L -0.17096 0.34213 " pathEditMode="relative" rAng="0" ptsTypes="AA">
                                      <p:cBhvr>
                                        <p:cTn id="9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55" y="17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000"/>
                            </p:stCondLst>
                            <p:childTnLst>
                              <p:par>
                                <p:cTn id="9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4.44444E-6 L -0.14023 0.34213 " pathEditMode="relative" rAng="0" ptsTypes="AA">
                                      <p:cBhvr>
                                        <p:cTn id="9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018" y="17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2500"/>
                            </p:stCondLst>
                            <p:childTnLst>
                              <p:par>
                                <p:cTn id="9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19844 0.34051 " pathEditMode="relative" rAng="0" ptsTypes="AA">
                                      <p:cBhvr>
                                        <p:cTn id="10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22" y="170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3000"/>
                            </p:stCondLst>
                            <p:childTnLst>
                              <p:par>
                                <p:cTn id="102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33333E-6 L -0.22773 0.35949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93" y="179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500"/>
                            </p:stCondLst>
                            <p:childTnLst>
                              <p:par>
                                <p:cTn id="10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-0.26133 0.35672 " pathEditMode="relative" rAng="0" ptsTypes="AA">
                                      <p:cBhvr>
                                        <p:cTn id="10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73" y="178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4000"/>
                            </p:stCondLst>
                            <p:childTnLst>
                              <p:par>
                                <p:cTn id="10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07407E-6 L -0.17813 0.29584 " pathEditMode="relative" rAng="0" ptsTypes="AA">
                                      <p:cBhvr>
                                        <p:cTn id="10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06" y="147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4500"/>
                            </p:stCondLst>
                            <p:childTnLst>
                              <p:par>
                                <p:cTn id="11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07407E-6 L -0.1474 0.29584 " pathEditMode="relative" rAng="0" ptsTypes="AA">
                                      <p:cBhvr>
                                        <p:cTn id="1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70" y="147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500"/>
                            </p:stCondLst>
                            <p:childTnLst>
                              <p:par>
                                <p:cTn id="1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3.7037E-7 L -4.58333E-6 0.34676 " pathEditMode="relative" rAng="0" ptsTypes="AA">
                                      <p:cBhvr>
                                        <p:cTn id="152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38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3.7037E-7 L -2.08333E-7 0.34676 " pathEditMode="relative" rAng="0" ptsTypes="AA">
                                      <p:cBhvr>
                                        <p:cTn id="15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38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3.7037E-7 L -2.08333E-6 0.35046 " pathEditMode="relative" rAng="0" ptsTypes="AA">
                                      <p:cBhvr>
                                        <p:cTn id="1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5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-4.16667E-6 0.33727 " pathEditMode="relative" rAng="0" ptsTypes="AA">
                                      <p:cBhvr>
                                        <p:cTn id="16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52"/>
                                    </p:animMotion>
                                  </p:childTnLst>
                                </p:cTn>
                              </p:par>
                              <p:par>
                                <p:cTn id="16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0 0.33796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98"/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1.11111E-6 L 3.125E-6 0.25 " pathEditMode="relative" rAng="0" ptsTypes="AA">
                                      <p:cBhvr>
                                        <p:cTn id="16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07407E-6 L 0.02956 -0.10903 " pathEditMode="relative" rAng="0" ptsTypes="AA">
                                      <p:cBhvr>
                                        <p:cTn id="16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71" y="-5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2" grpId="0" animBg="1"/>
      <p:bldP spid="12" grpId="1" animBg="1"/>
      <p:bldP spid="13" grpId="0" animBg="1"/>
      <p:bldP spid="13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45" grpId="0" animBg="1"/>
      <p:bldP spid="45" grpId="1" animBg="1"/>
      <p:bldP spid="45" grpId="2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1" grpId="0" animBg="1"/>
      <p:bldP spid="51" grpId="1" animBg="1"/>
      <p:bldP spid="51" grpId="2" animBg="1"/>
      <p:bldP spid="52" grpId="0" animBg="1"/>
      <p:bldP spid="52" grpId="1" animBg="1"/>
      <p:bldP spid="52" grpId="2" animBg="1"/>
      <p:bldP spid="21" grpId="0" animBg="1"/>
      <p:bldP spid="21" grpId="1" animBg="1"/>
      <p:bldP spid="24" grpId="0" animBg="1"/>
      <p:bldP spid="24" grpId="1" animBg="1"/>
      <p:bldP spid="2" grpId="0" animBg="1"/>
      <p:bldP spid="2" grpId="1" animBg="1"/>
      <p:bldP spid="3" grpId="0" animBg="1"/>
      <p:bldP spid="3" grpId="1" animBg="1"/>
      <p:bldP spid="3" grpId="2" animBg="1"/>
      <p:bldP spid="4" grpId="0" animBg="1"/>
      <p:bldP spid="4" grpId="1" animBg="1"/>
      <p:bldP spid="4" grpId="2" animBg="1"/>
      <p:bldP spid="6" grpId="0" animBg="1"/>
      <p:bldP spid="6" grpId="1" animBg="1"/>
      <p:bldP spid="6" grpId="2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9" grpId="0" animBg="1"/>
      <p:bldP spid="9" grpId="1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C5D191-C641-3DAD-A27B-620E4CCC11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43581A54-59D5-6CB1-43C1-321666C26AF8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8846C146-8EE2-3620-CE1B-C6E09FA27D90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EC17AAE6-5DAF-DB5D-A516-578E48CF47BD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3B3E6C24-4AAB-102F-FE92-D518143C971A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08EB10A-3DF6-4B8B-FA05-1AF9E046DE87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3D8EB57-B385-80EA-C2BE-AE212980D2E9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92A1010-A7EA-2D78-0DA4-28D001D6451A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C8AEF27-2D59-CBA9-5A0F-83656FC725B1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EB4277C-54E6-D3E4-631E-A86926AE99A7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425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1C30B42-B3C5-0DC8-0BAE-42AB02E6D8E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B085EA3-5493-2CDF-6F48-68375C3041C9}"/>
              </a:ext>
            </a:extLst>
          </p:cNvPr>
          <p:cNvSpPr/>
          <p:nvPr/>
        </p:nvSpPr>
        <p:spPr>
          <a:xfrm>
            <a:off x="7844568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2C2F5D6-5EAC-4B2C-D20E-F5867D1B2923}"/>
              </a:ext>
            </a:extLst>
          </p:cNvPr>
          <p:cNvSpPr/>
          <p:nvPr/>
        </p:nvSpPr>
        <p:spPr>
          <a:xfrm>
            <a:off x="7385816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BEA92FF-9664-877E-7E11-247177C19D8B}"/>
              </a:ext>
            </a:extLst>
          </p:cNvPr>
          <p:cNvSpPr/>
          <p:nvPr/>
        </p:nvSpPr>
        <p:spPr>
          <a:xfrm>
            <a:off x="807316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BC5101ED-CDB8-84B4-A6BC-22020CBF8B1F}"/>
              </a:ext>
            </a:extLst>
          </p:cNvPr>
          <p:cNvSpPr/>
          <p:nvPr/>
        </p:nvSpPr>
        <p:spPr>
          <a:xfrm>
            <a:off x="7710668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81440FA0-B2EC-59B3-EBE7-5C351B134213}"/>
              </a:ext>
            </a:extLst>
          </p:cNvPr>
          <p:cNvSpPr/>
          <p:nvPr/>
        </p:nvSpPr>
        <p:spPr>
          <a:xfrm>
            <a:off x="735622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6BF6DC12-DD89-252F-A65A-17C34A708935}"/>
              </a:ext>
            </a:extLst>
          </p:cNvPr>
          <p:cNvSpPr/>
          <p:nvPr/>
        </p:nvSpPr>
        <p:spPr>
          <a:xfrm>
            <a:off x="6543666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AECCD176-AB33-8F85-6F56-BFAD9780B4C6}"/>
              </a:ext>
            </a:extLst>
          </p:cNvPr>
          <p:cNvSpPr/>
          <p:nvPr/>
        </p:nvSpPr>
        <p:spPr>
          <a:xfrm>
            <a:off x="5915243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8ECC4953-B0BD-191C-E839-ACF63E674F6D}"/>
              </a:ext>
            </a:extLst>
          </p:cNvPr>
          <p:cNvSpPr/>
          <p:nvPr/>
        </p:nvSpPr>
        <p:spPr>
          <a:xfrm>
            <a:off x="5516649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C6AF4103-0872-2BFC-D607-C540AD92313A}"/>
              </a:ext>
            </a:extLst>
          </p:cNvPr>
          <p:cNvSpPr/>
          <p:nvPr/>
        </p:nvSpPr>
        <p:spPr>
          <a:xfrm>
            <a:off x="5869272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6E3DDE0E-CD85-760A-6FDC-C76742914563}"/>
              </a:ext>
            </a:extLst>
          </p:cNvPr>
          <p:cNvSpPr/>
          <p:nvPr/>
        </p:nvSpPr>
        <p:spPr>
          <a:xfrm>
            <a:off x="5494744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4990947-C479-1AAC-0CF4-B0B65DDE3B72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69A8FB3-95DF-3E4C-809F-ED0A02738AD6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4BAD3F32-53C9-8560-62AD-8DF10569901A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2F717D3-39DD-5A8B-907F-F84CD9E44FD5}"/>
              </a:ext>
            </a:extLst>
          </p:cNvPr>
          <p:cNvSpPr/>
          <p:nvPr/>
        </p:nvSpPr>
        <p:spPr>
          <a:xfrm>
            <a:off x="3758837" y="3987083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552A800-7BB2-C68B-D828-256B103DC67D}"/>
              </a:ext>
            </a:extLst>
          </p:cNvPr>
          <p:cNvSpPr/>
          <p:nvPr/>
        </p:nvSpPr>
        <p:spPr>
          <a:xfrm>
            <a:off x="4163834" y="2832524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3205AF9A-1A88-CBF4-B07E-CF46F4C1513B}"/>
              </a:ext>
            </a:extLst>
          </p:cNvPr>
          <p:cNvSpPr/>
          <p:nvPr/>
        </p:nvSpPr>
        <p:spPr>
          <a:xfrm>
            <a:off x="6203618" y="398230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3A86369-B728-E915-84CE-1DF196DD4F67}"/>
              </a:ext>
            </a:extLst>
          </p:cNvPr>
          <p:cNvSpPr/>
          <p:nvPr/>
        </p:nvSpPr>
        <p:spPr>
          <a:xfrm>
            <a:off x="6561364" y="3964773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86A7E41-758F-5EE0-B5D9-DABB5B1FE4C8}"/>
              </a:ext>
            </a:extLst>
          </p:cNvPr>
          <p:cNvSpPr/>
          <p:nvPr/>
        </p:nvSpPr>
        <p:spPr>
          <a:xfrm>
            <a:off x="6918112" y="398230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273C5C2-68F8-4687-B307-236D714E7E3A}"/>
              </a:ext>
            </a:extLst>
          </p:cNvPr>
          <p:cNvSpPr/>
          <p:nvPr/>
        </p:nvSpPr>
        <p:spPr>
          <a:xfrm>
            <a:off x="5903968" y="440129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891C120A-5029-F83D-D4F9-ADE0381EFFAA}"/>
              </a:ext>
            </a:extLst>
          </p:cNvPr>
          <p:cNvSpPr/>
          <p:nvPr/>
        </p:nvSpPr>
        <p:spPr>
          <a:xfrm>
            <a:off x="5529440" y="440129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CA3BED7-54C0-4846-7B65-5CEAC12DB967}"/>
              </a:ext>
            </a:extLst>
          </p:cNvPr>
          <p:cNvSpPr/>
          <p:nvPr/>
        </p:nvSpPr>
        <p:spPr>
          <a:xfrm>
            <a:off x="3803834" y="6384828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A3CD29B-136E-5D5B-F21F-621A227DBB19}"/>
              </a:ext>
            </a:extLst>
          </p:cNvPr>
          <p:cNvSpPr/>
          <p:nvPr/>
        </p:nvSpPr>
        <p:spPr>
          <a:xfrm>
            <a:off x="6878936" y="2814991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EE5999A-4DF5-A362-5897-34BACE1D5DD3}"/>
              </a:ext>
            </a:extLst>
          </p:cNvPr>
          <p:cNvSpPr/>
          <p:nvPr/>
        </p:nvSpPr>
        <p:spPr>
          <a:xfrm>
            <a:off x="5509272" y="322087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5675041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2.96296E-6 L -2.91667E-6 0.35486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731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-2.70833E-6 0.35486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731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4.44444E-6 L -2.91667E-6 0.25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4.58333E-6 0.25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4.44444E-6 L 1.04167E-6 0.25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3.7037E-7 L -0.2263 0.50833 " pathEditMode="relative" rAng="0" ptsTypes="AA">
                                      <p:cBhvr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15" y="2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4.07407E-6 L -0.25196 0.51436 " pathEditMode="relative" rAng="0" ptsTypes="AA">
                                      <p:cBhvr>
                                        <p:cTn id="8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604" y="2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00"/>
                            </p:stCondLst>
                            <p:childTnLst>
                              <p:par>
                                <p:cTn id="87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33333E-6 L -0.13737 0.45672 " pathEditMode="relative" rAng="0" ptsTypes="AA">
                                      <p:cBhvr>
                                        <p:cTn id="8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875" y="228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500"/>
                            </p:stCondLst>
                            <p:childTnLst>
                              <p:par>
                                <p:cTn id="90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44444E-6 L -0.17096 0.34213 " pathEditMode="relative" rAng="0" ptsTypes="AA">
                                      <p:cBhvr>
                                        <p:cTn id="9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555" y="17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000"/>
                            </p:stCondLst>
                            <p:childTnLst>
                              <p:par>
                                <p:cTn id="9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4.44444E-6 L -0.14023 0.34213 " pathEditMode="relative" rAng="0" ptsTypes="AA">
                                      <p:cBhvr>
                                        <p:cTn id="9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018" y="17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2500"/>
                            </p:stCondLst>
                            <p:childTnLst>
                              <p:par>
                                <p:cTn id="9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19844 0.34051 " pathEditMode="relative" rAng="0" ptsTypes="AA">
                                      <p:cBhvr>
                                        <p:cTn id="9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22" y="170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3000"/>
                            </p:stCondLst>
                            <p:childTnLst>
                              <p:par>
                                <p:cTn id="9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33333E-6 L -0.22773 0.35949 " pathEditMode="relative" rAng="0" ptsTypes="AA">
                                      <p:cBhvr>
                                        <p:cTn id="10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93" y="179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3500"/>
                            </p:stCondLst>
                            <p:childTnLst>
                              <p:par>
                                <p:cTn id="102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-0.26133 0.35672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73" y="178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000"/>
                            </p:stCondLst>
                            <p:childTnLst>
                              <p:par>
                                <p:cTn id="10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07407E-6 L -0.17813 0.29584 " pathEditMode="relative" rAng="0" ptsTypes="AA">
                                      <p:cBhvr>
                                        <p:cTn id="10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06" y="147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4500"/>
                            </p:stCondLst>
                            <p:childTnLst>
                              <p:par>
                                <p:cTn id="10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07407E-6 L -0.1474 0.29584 " pathEditMode="relative" rAng="0" ptsTypes="AA">
                                      <p:cBhvr>
                                        <p:cTn id="1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70" y="147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50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7 L 2.08333E-7 0.34676 " pathEditMode="relative" rAng="0" ptsTypes="AA">
                                      <p:cBhvr>
                                        <p:cTn id="149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38"/>
                                    </p:animMotion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7 L 2.5E-6 0.34676 " pathEditMode="relative" rAng="0" ptsTypes="AA">
                                      <p:cBhvr>
                                        <p:cTn id="151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-4.16667E-6 0.33727 " pathEditMode="relative" rAng="0" ptsTypes="AA">
                                      <p:cBhvr>
                                        <p:cTn id="15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52"/>
                                    </p:animMotion>
                                  </p:childTnLst>
                                </p:cTn>
                              </p:par>
                              <p:par>
                                <p:cTn id="15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0 0.33796 " pathEditMode="relative" rAng="0" ptsTypes="AA">
                                      <p:cBhvr>
                                        <p:cTn id="15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898"/>
                                    </p:animMotion>
                                  </p:childTnLst>
                                </p:cTn>
                              </p:par>
                              <p:par>
                                <p:cTn id="15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1.11111E-6 L 3.125E-6 0.25 " pathEditMode="relative" rAng="0" ptsTypes="AA">
                                      <p:cBhvr>
                                        <p:cTn id="159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2000"/>
                            </p:stCondLst>
                            <p:childTnLst>
                              <p:par>
                                <p:cTn id="16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07407E-6 L 0.02956 -0.10903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71" y="-5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2" grpId="0" animBg="1"/>
      <p:bldP spid="12" grpId="1" animBg="1"/>
      <p:bldP spid="13" grpId="0" animBg="1"/>
      <p:bldP spid="13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45" grpId="0" animBg="1"/>
      <p:bldP spid="45" grpId="1" animBg="1"/>
      <p:bldP spid="45" grpId="2" animBg="1"/>
      <p:bldP spid="46" grpId="0" animBg="1"/>
      <p:bldP spid="46" grpId="1" animBg="1"/>
      <p:bldP spid="47" grpId="0" animBg="1"/>
      <p:bldP spid="47" grpId="1" animBg="1"/>
      <p:bldP spid="51" grpId="0" animBg="1"/>
      <p:bldP spid="51" grpId="1" animBg="1"/>
      <p:bldP spid="51" grpId="2" animBg="1"/>
      <p:bldP spid="52" grpId="0" animBg="1"/>
      <p:bldP spid="52" grpId="1" animBg="1"/>
      <p:bldP spid="52" grpId="2" animBg="1"/>
      <p:bldP spid="21" grpId="0" animBg="1"/>
      <p:bldP spid="21" grpId="1" animBg="1"/>
      <p:bldP spid="24" grpId="0" animBg="1"/>
      <p:bldP spid="24" grpId="1" animBg="1"/>
      <p:bldP spid="2" grpId="0" animBg="1"/>
      <p:bldP spid="2" grpId="1" animBg="1"/>
      <p:bldP spid="3" grpId="0" animBg="1"/>
      <p:bldP spid="3" grpId="1" animBg="1"/>
      <p:bldP spid="3" grpId="2" animBg="1"/>
      <p:bldP spid="4" grpId="0" animBg="1"/>
      <p:bldP spid="4" grpId="1" animBg="1"/>
      <p:bldP spid="4" grpId="2" animBg="1"/>
      <p:bldP spid="6" grpId="0" animBg="1"/>
      <p:bldP spid="6" grpId="1" animBg="1"/>
      <p:bldP spid="6" grpId="2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9" grpId="0" animBg="1"/>
      <p:bldP spid="9" grpId="1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F79D68-66DA-8A27-AB0D-DEA701D90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223A7DE4-3303-C1ED-1395-00DFE5467646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5C22253-4658-14E5-C4A8-0F0C62EC66FC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B54C73D-AC4F-2D15-B23E-31569BD01D5B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F46114B9-3AB3-C559-0120-4BAEF2102624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2B8241F-ECE6-F489-44C2-AAF0B6E894DC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22B2554-3921-E01F-9200-5E94133125AC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CE9693C-6B54-F5CC-5437-7710ADF67EDB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B3C3653-5B97-01A2-F272-8879B58E7919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AB17743-C596-A4A3-063D-416ECCA42015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415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A624760-6FFA-4884-8633-E5B15013D3EA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7244D20-D919-5FA0-2F76-C95BCCE87E00}"/>
              </a:ext>
            </a:extLst>
          </p:cNvPr>
          <p:cNvSpPr/>
          <p:nvPr/>
        </p:nvSpPr>
        <p:spPr>
          <a:xfrm>
            <a:off x="7844568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457240A-0C05-AC21-4E5F-EF52FE8B4C12}"/>
              </a:ext>
            </a:extLst>
          </p:cNvPr>
          <p:cNvSpPr/>
          <p:nvPr/>
        </p:nvSpPr>
        <p:spPr>
          <a:xfrm>
            <a:off x="7385816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57CFCC5F-9B78-4612-00D4-258B38FC9691}"/>
              </a:ext>
            </a:extLst>
          </p:cNvPr>
          <p:cNvSpPr/>
          <p:nvPr/>
        </p:nvSpPr>
        <p:spPr>
          <a:xfrm>
            <a:off x="807316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6E7418C7-FDD9-2C95-5A98-5ED4470B55F8}"/>
              </a:ext>
            </a:extLst>
          </p:cNvPr>
          <p:cNvSpPr/>
          <p:nvPr/>
        </p:nvSpPr>
        <p:spPr>
          <a:xfrm>
            <a:off x="7710668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3DA9CB17-2C68-3A42-BF50-4D10AC79955B}"/>
              </a:ext>
            </a:extLst>
          </p:cNvPr>
          <p:cNvSpPr/>
          <p:nvPr/>
        </p:nvSpPr>
        <p:spPr>
          <a:xfrm>
            <a:off x="7356224" y="39823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1500224E-1907-F6AA-C7A1-3B548CCD4AA7}"/>
              </a:ext>
            </a:extLst>
          </p:cNvPr>
          <p:cNvSpPr/>
          <p:nvPr/>
        </p:nvSpPr>
        <p:spPr>
          <a:xfrm>
            <a:off x="6591794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FFCE15D-2681-7D71-C635-59CFE3D97C02}"/>
              </a:ext>
            </a:extLst>
          </p:cNvPr>
          <p:cNvSpPr/>
          <p:nvPr/>
        </p:nvSpPr>
        <p:spPr>
          <a:xfrm>
            <a:off x="6179939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8D37A5C5-D45C-978E-3E78-110C26FCFFCB}"/>
              </a:ext>
            </a:extLst>
          </p:cNvPr>
          <p:cNvSpPr/>
          <p:nvPr/>
        </p:nvSpPr>
        <p:spPr>
          <a:xfrm>
            <a:off x="584150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1C54E9C5-E4A0-29AB-1B34-A13B7BCF5198}"/>
              </a:ext>
            </a:extLst>
          </p:cNvPr>
          <p:cNvSpPr/>
          <p:nvPr/>
        </p:nvSpPr>
        <p:spPr>
          <a:xfrm>
            <a:off x="5475029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C8A6707C-F03C-2BD1-F10C-F318A92DF6CB}"/>
              </a:ext>
            </a:extLst>
          </p:cNvPr>
          <p:cNvSpPr/>
          <p:nvPr/>
        </p:nvSpPr>
        <p:spPr>
          <a:xfrm>
            <a:off x="5869272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16BDDC7-66B3-DD36-09C9-537B4799473A}"/>
              </a:ext>
            </a:extLst>
          </p:cNvPr>
          <p:cNvSpPr/>
          <p:nvPr/>
        </p:nvSpPr>
        <p:spPr>
          <a:xfrm>
            <a:off x="5494744" y="398315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88B5E90-514D-2651-6BA1-5194E70FF49C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067B7E6-9B01-EBDB-5E71-BC8F39720CFF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9DCAC6E-1081-C35D-D107-2290A1791488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E26AC57A-DE05-84C6-A8A2-E10EFDECF63F}"/>
              </a:ext>
            </a:extLst>
          </p:cNvPr>
          <p:cNvSpPr/>
          <p:nvPr/>
        </p:nvSpPr>
        <p:spPr>
          <a:xfrm>
            <a:off x="3758837" y="3987083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B34A7C3F-D5A9-AB39-5955-E3B791FD2E15}"/>
              </a:ext>
            </a:extLst>
          </p:cNvPr>
          <p:cNvSpPr/>
          <p:nvPr/>
        </p:nvSpPr>
        <p:spPr>
          <a:xfrm>
            <a:off x="4163834" y="2832524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EC1000F-4EBA-2842-6A8A-BA77D83F433E}"/>
              </a:ext>
            </a:extLst>
          </p:cNvPr>
          <p:cNvSpPr/>
          <p:nvPr/>
        </p:nvSpPr>
        <p:spPr>
          <a:xfrm>
            <a:off x="6203618" y="398230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1E36473-6826-5977-434A-89CCDD61948E}"/>
              </a:ext>
            </a:extLst>
          </p:cNvPr>
          <p:cNvSpPr/>
          <p:nvPr/>
        </p:nvSpPr>
        <p:spPr>
          <a:xfrm>
            <a:off x="6561364" y="3964773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C26E84B-E67E-321D-5D52-3C9B82092F00}"/>
              </a:ext>
            </a:extLst>
          </p:cNvPr>
          <p:cNvSpPr/>
          <p:nvPr/>
        </p:nvSpPr>
        <p:spPr>
          <a:xfrm>
            <a:off x="6918112" y="398230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B20FBFD-3070-1824-810F-7785290E4AB1}"/>
              </a:ext>
            </a:extLst>
          </p:cNvPr>
          <p:cNvSpPr/>
          <p:nvPr/>
        </p:nvSpPr>
        <p:spPr>
          <a:xfrm>
            <a:off x="5903968" y="440129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D1AE5E7-45ED-BF25-803D-8E701228C929}"/>
              </a:ext>
            </a:extLst>
          </p:cNvPr>
          <p:cNvSpPr/>
          <p:nvPr/>
        </p:nvSpPr>
        <p:spPr>
          <a:xfrm>
            <a:off x="5529440" y="440129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4195C5C-D444-8010-0E74-5DBBF3D8C383}"/>
              </a:ext>
            </a:extLst>
          </p:cNvPr>
          <p:cNvSpPr/>
          <p:nvPr/>
        </p:nvSpPr>
        <p:spPr>
          <a:xfrm>
            <a:off x="3814958" y="6266239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</p:spTree>
    <p:extLst>
      <p:ext uri="{BB962C8B-B14F-4D97-AF65-F5344CB8AC3E}">
        <p14:creationId xmlns:p14="http://schemas.microsoft.com/office/powerpoint/2010/main" val="9015367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2.96296E-6 L -2.91667E-6 0.3349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736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-2.70833E-6 0.33842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6921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4.44444E-6 L -2.91667E-6 0.25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4.58333E-6 0.2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4.44444E-6 L 1.04167E-6 0.25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3.7037E-7 L -0.22774 0.50833 " pathEditMode="relative" rAng="0" ptsTypes="AA">
                                      <p:cBhvr>
                                        <p:cTn id="7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93" y="25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3.7037E-7 L -0.19648 0.50648 " pathEditMode="relative" rAng="0" ptsTypes="AA">
                                      <p:cBhvr>
                                        <p:cTn id="8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831" y="25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3.7037E-7 L -0.16602 0.49352 " pathEditMode="relative" rAng="0" ptsTypes="AA">
                                      <p:cBhvr>
                                        <p:cTn id="8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07" y="2467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44444E-6 L -0.16653 0.3257 " pathEditMode="relative" rAng="0" ptsTypes="AA">
                                      <p:cBhvr>
                                        <p:cTn id="8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33" y="162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000"/>
                            </p:stCondLst>
                            <p:childTnLst>
                              <p:par>
                                <p:cTn id="88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4.44444E-6 L -0.13619 0.3257 " pathEditMode="relative" rAng="0" ptsTypes="AA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810" y="162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500"/>
                            </p:stCondLst>
                            <p:childTnLst>
                              <p:par>
                                <p:cTn id="9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44444E-6 L -0.19844 0.33866 " pathEditMode="relative" rAng="0" ptsTypes="AA">
                                      <p:cBhvr>
                                        <p:cTn id="9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922" y="169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3000"/>
                            </p:stCondLst>
                            <p:childTnLst>
                              <p:par>
                                <p:cTn id="94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33333E-6 L -0.22773 0.32847 " pathEditMode="relative" rAng="0" ptsTypes="AA">
                                      <p:cBhvr>
                                        <p:cTn id="9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93" y="164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42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-0.25547 0.3294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73" y="162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000"/>
                            </p:stCondLst>
                            <p:childTnLst>
                              <p:par>
                                <p:cTn id="100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07407E-6 L -0.17813 0.27963 " pathEditMode="relative" rAng="0" ptsTypes="AA">
                                      <p:cBhvr>
                                        <p:cTn id="10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06" y="139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4500"/>
                            </p:stCondLst>
                            <p:childTnLst>
                              <p:par>
                                <p:cTn id="10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07407E-6 L -0.1474 0.28473 " pathEditMode="relative" rAng="0" ptsTypes="AA">
                                      <p:cBhvr>
                                        <p:cTn id="10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70" y="142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3.7037E-7 L 0.00625 0.34329 " pathEditMode="relative" rAng="0" ptsTypes="AA">
                                      <p:cBhvr>
                                        <p:cTn id="145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3" y="171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-4.16667E-6 0.34445 " pathEditMode="relative" rAng="0" ptsTypes="AA">
                                      <p:cBhvr>
                                        <p:cTn id="149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222"/>
                                    </p:animMotion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0 0.34329 " pathEditMode="relative" rAng="0" ptsTypes="AA">
                                      <p:cBhvr>
                                        <p:cTn id="151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153"/>
                                    </p:animMotion>
                                  </p:childTnLst>
                                </p:cTn>
                              </p:par>
                              <p:par>
                                <p:cTn id="15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1.11111E-6 L 3.125E-6 0.25 " pathEditMode="relative" rAng="0" ptsTypes="AA">
                                      <p:cBhvr>
                                        <p:cTn id="153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81481E-6 L 0.02956 -0.09166 " pathEditMode="relative" rAng="0" ptsTypes="AA">
                                      <p:cBhvr>
                                        <p:cTn id="15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71" y="-45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2" grpId="0" animBg="1"/>
      <p:bldP spid="12" grpId="1" animBg="1"/>
      <p:bldP spid="13" grpId="0" animBg="1"/>
      <p:bldP spid="13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45" grpId="0" animBg="1"/>
      <p:bldP spid="45" grpId="1" animBg="1"/>
      <p:bldP spid="45" grpId="2" animBg="1"/>
      <p:bldP spid="46" grpId="0" animBg="1"/>
      <p:bldP spid="46" grpId="1" animBg="1"/>
      <p:bldP spid="46" grpId="2" animBg="1"/>
      <p:bldP spid="47" grpId="0" animBg="1"/>
      <p:bldP spid="47" grpId="1" animBg="1"/>
      <p:bldP spid="47" grpId="2" animBg="1"/>
      <p:bldP spid="48" grpId="0" animBg="1"/>
      <p:bldP spid="48" grpId="1" animBg="1"/>
      <p:bldP spid="51" grpId="0" animBg="1"/>
      <p:bldP spid="51" grpId="1" animBg="1"/>
      <p:bldP spid="51" grpId="2" animBg="1"/>
      <p:bldP spid="52" grpId="0" animBg="1"/>
      <p:bldP spid="52" grpId="1" animBg="1"/>
      <p:bldP spid="52" grpId="2" animBg="1"/>
      <p:bldP spid="21" grpId="0" animBg="1"/>
      <p:bldP spid="21" grpId="1" animBg="1"/>
      <p:bldP spid="24" grpId="0" animBg="1"/>
      <p:bldP spid="24" grpId="1" animBg="1"/>
      <p:bldP spid="2" grpId="0" animBg="1"/>
      <p:bldP spid="2" grpId="1" animBg="1"/>
      <p:bldP spid="3" grpId="0" animBg="1"/>
      <p:bldP spid="3" grpId="1" animBg="1"/>
      <p:bldP spid="3" grpId="2" animBg="1"/>
      <p:bldP spid="4" grpId="0" animBg="1"/>
      <p:bldP spid="4" grpId="1" animBg="1"/>
      <p:bldP spid="4" grpId="2" animBg="1"/>
      <p:bldP spid="6" grpId="0" animBg="1"/>
      <p:bldP spid="6" grpId="1" animBg="1"/>
      <p:bldP spid="6" grpId="2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9" grpId="0" animBg="1"/>
      <p:bldP spid="9" grpId="1" animBg="1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7CB81B-3757-2508-DADE-B8037598AD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BF2DDF4-DFD2-3ED8-4FAD-FAFA86E4AD69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CE09E13-E8DA-30B7-1913-D420AE61AB40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FE09E927-C6CD-C7D6-851E-8AD7B68F7A62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E9D4A466-DB83-C647-70A9-574A3CE7CB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4734658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9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070C3BA-5CB3-0C32-3C29-34A108839129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1160AFC-4D7E-6552-9F99-F486BD0F0EFD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3077DBB1-A994-BDC4-63C7-48640165FD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4948334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16A999F-DC5F-F11D-BA07-7A5AE004DCA3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99DF9E8-8491-012D-16C2-3222C2596F52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4" name="Table 43">
            <a:extLst>
              <a:ext uri="{FF2B5EF4-FFF2-40B4-BE49-F238E27FC236}">
                <a16:creationId xmlns:a16="http://schemas.microsoft.com/office/drawing/2014/main" id="{14D9ECEE-9F70-5697-9500-45D7C16732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4215237"/>
              </p:ext>
            </p:extLst>
          </p:nvPr>
        </p:nvGraphicFramePr>
        <p:xfrm>
          <a:off x="8032461" y="2854995"/>
          <a:ext cx="2864025" cy="35783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81011173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3CC39FF3-8DC8-2E0D-B9D9-B639A32CFE32}"/>
              </a:ext>
            </a:extLst>
          </p:cNvPr>
          <p:cNvCxnSpPr>
            <a:cxnSpLocks/>
          </p:cNvCxnSpPr>
          <p:nvPr/>
        </p:nvCxnSpPr>
        <p:spPr>
          <a:xfrm>
            <a:off x="8032461" y="552220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F90A535-C0D7-05A0-B4C2-B928AF06E598}"/>
              </a:ext>
            </a:extLst>
          </p:cNvPr>
          <p:cNvCxnSpPr>
            <a:cxnSpLocks/>
          </p:cNvCxnSpPr>
          <p:nvPr/>
        </p:nvCxnSpPr>
        <p:spPr>
          <a:xfrm>
            <a:off x="8032461" y="640720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169FFDDD-9B19-E55E-3885-5CC5489AD4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4861008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81FFE887-8E94-C358-9DBC-89AE54B6777A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A8D5779-0456-B16B-05B3-2F46DDBC90C6}"/>
              </a:ext>
            </a:extLst>
          </p:cNvPr>
          <p:cNvCxnSpPr>
            <a:cxnSpLocks/>
          </p:cNvCxnSpPr>
          <p:nvPr/>
        </p:nvCxnSpPr>
        <p:spPr>
          <a:xfrm>
            <a:off x="635833" y="645889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26B8D30C-2222-3153-2CC5-91CA81035D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2620334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8440561-BE24-4330-FEDA-DDC58281C176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7B3EE015-B2E2-CB46-8526-1F4A4704A4E1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27594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695A60-5888-DF17-3C88-7683E2F26B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235C5786-3377-2451-8AE9-7F3A24519C0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5740721"/>
              </p:ext>
            </p:extLst>
          </p:nvPr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4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1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992898A-942E-05A6-37AE-17C61FFB7BC4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A24539B0-7268-F81F-122F-50D0CF071A8A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45D0AB66-2995-36B0-A489-018B7C5C05EB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AF407F-F1BB-79E0-CED3-7F4BC7D6FF5D}"/>
              </a:ext>
            </a:extLst>
          </p:cNvPr>
          <p:cNvSpPr txBox="1"/>
          <p:nvPr/>
        </p:nvSpPr>
        <p:spPr>
          <a:xfrm>
            <a:off x="4331369" y="6207106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AC4679B-87A2-E763-510B-29246D58BDE0}"/>
              </a:ext>
            </a:extLst>
          </p:cNvPr>
          <p:cNvSpPr txBox="1"/>
          <p:nvPr/>
        </p:nvSpPr>
        <p:spPr>
          <a:xfrm>
            <a:off x="6150921" y="2975928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523DAD1-CAAD-4ED0-6F34-025FA5C178DE}"/>
              </a:ext>
            </a:extLst>
          </p:cNvPr>
          <p:cNvSpPr/>
          <p:nvPr/>
        </p:nvSpPr>
        <p:spPr>
          <a:xfrm>
            <a:off x="5462337" y="2719137"/>
            <a:ext cx="1864895" cy="121456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E665F7D3-E821-8AF9-5ECD-3661B13F018C}"/>
              </a:ext>
            </a:extLst>
          </p:cNvPr>
          <p:cNvSpPr/>
          <p:nvPr/>
        </p:nvSpPr>
        <p:spPr>
          <a:xfrm rot="20292575">
            <a:off x="3896913" y="5612573"/>
            <a:ext cx="3108568" cy="974126"/>
          </a:xfrm>
          <a:prstGeom prst="roundRect">
            <a:avLst/>
          </a:prstGeom>
          <a:noFill/>
          <a:ln w="762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FAB21D2-2831-A2A9-BE1B-42CFCEE27FED}"/>
              </a:ext>
            </a:extLst>
          </p:cNvPr>
          <p:cNvSpPr txBox="1"/>
          <p:nvPr/>
        </p:nvSpPr>
        <p:spPr>
          <a:xfrm>
            <a:off x="8308242" y="1291601"/>
            <a:ext cx="2840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missing digit?</a:t>
            </a:r>
          </a:p>
        </p:txBody>
      </p:sp>
    </p:spTree>
    <p:extLst>
      <p:ext uri="{BB962C8B-B14F-4D97-AF65-F5344CB8AC3E}">
        <p14:creationId xmlns:p14="http://schemas.microsoft.com/office/powerpoint/2010/main" val="14108251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 animBg="1"/>
      <p:bldP spid="16" grpId="1" animBg="1"/>
      <p:bldP spid="25" grpId="0" animBg="1"/>
      <p:bldP spid="25" grpId="1" animBg="1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729CF6-F7DD-61E7-ADDD-B715CA531C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C166FF4-53FE-A9DF-DE40-F9B7873D97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2335356"/>
              </p:ext>
            </p:extLst>
          </p:nvPr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4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EA07EF6A-2B7F-4977-1CE1-94BE902F8073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3D309EB-94CB-8C72-E77A-5818FBC7D669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74BFCAA4-4F22-FE3A-5627-9C795C1CE115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B16AF39-3681-3754-B933-0E1FE2F44B92}"/>
              </a:ext>
            </a:extLst>
          </p:cNvPr>
          <p:cNvSpPr txBox="1"/>
          <p:nvPr/>
        </p:nvSpPr>
        <p:spPr>
          <a:xfrm>
            <a:off x="4331369" y="6207106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45B127F-B070-3686-20FE-59BC317C1333}"/>
              </a:ext>
            </a:extLst>
          </p:cNvPr>
          <p:cNvSpPr txBox="1"/>
          <p:nvPr/>
        </p:nvSpPr>
        <p:spPr>
          <a:xfrm>
            <a:off x="6150921" y="2975928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88A59EB-D4F5-D168-40F8-76D3E4092A7B}"/>
              </a:ext>
            </a:extLst>
          </p:cNvPr>
          <p:cNvSpPr/>
          <p:nvPr/>
        </p:nvSpPr>
        <p:spPr>
          <a:xfrm>
            <a:off x="5462337" y="2719137"/>
            <a:ext cx="1864895" cy="121456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3D37D651-5D33-09C3-4C40-14BFD925B3F2}"/>
              </a:ext>
            </a:extLst>
          </p:cNvPr>
          <p:cNvSpPr/>
          <p:nvPr/>
        </p:nvSpPr>
        <p:spPr>
          <a:xfrm rot="20292575">
            <a:off x="3896913" y="5612573"/>
            <a:ext cx="3108568" cy="974126"/>
          </a:xfrm>
          <a:prstGeom prst="roundRect">
            <a:avLst/>
          </a:prstGeom>
          <a:noFill/>
          <a:ln w="762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04440AD-925C-9795-C18A-B3EE9EC1B28E}"/>
              </a:ext>
            </a:extLst>
          </p:cNvPr>
          <p:cNvSpPr txBox="1"/>
          <p:nvPr/>
        </p:nvSpPr>
        <p:spPr>
          <a:xfrm>
            <a:off x="8308242" y="1291601"/>
            <a:ext cx="2840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missing digit?</a:t>
            </a:r>
          </a:p>
        </p:txBody>
      </p:sp>
    </p:spTree>
    <p:extLst>
      <p:ext uri="{BB962C8B-B14F-4D97-AF65-F5344CB8AC3E}">
        <p14:creationId xmlns:p14="http://schemas.microsoft.com/office/powerpoint/2010/main" val="34833884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 animBg="1"/>
      <p:bldP spid="16" grpId="1" animBg="1"/>
      <p:bldP spid="25" grpId="0" animBg="1"/>
      <p:bldP spid="25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E7EBCE-CB97-F5A5-5BAB-EAED3D4AB0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ABD16F-606B-3526-146A-1905A4A055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Related facts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93C0AAF-B99A-E046-4911-D07F50A28270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8760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587A62-407E-E372-505D-86C8DABB38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8FC3254-2EF9-DC44-BABE-0472726C22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0329020"/>
              </p:ext>
            </p:extLst>
          </p:nvPr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4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4A340AD-BCBE-C343-4330-25F8132FFF92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393DA9B-DCBF-2A17-5C0D-5084BEB51794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2C59531A-0E68-55E3-23B4-49A7E1BE4D5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95888B9-55B9-707F-D8CA-E8F4E6953A63}"/>
              </a:ext>
            </a:extLst>
          </p:cNvPr>
          <p:cNvSpPr txBox="1"/>
          <p:nvPr/>
        </p:nvSpPr>
        <p:spPr>
          <a:xfrm>
            <a:off x="4331369" y="6207106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2AFCEA0-4655-16E7-10F3-E7FFC3190D7F}"/>
              </a:ext>
            </a:extLst>
          </p:cNvPr>
          <p:cNvSpPr txBox="1"/>
          <p:nvPr/>
        </p:nvSpPr>
        <p:spPr>
          <a:xfrm>
            <a:off x="6150921" y="2975928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1F49653-7EF3-A0A3-D5A6-F1FF7FF08974}"/>
              </a:ext>
            </a:extLst>
          </p:cNvPr>
          <p:cNvSpPr/>
          <p:nvPr/>
        </p:nvSpPr>
        <p:spPr>
          <a:xfrm>
            <a:off x="5462337" y="2719137"/>
            <a:ext cx="1864895" cy="121456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9AC6D4D3-3C78-A443-CC3A-122C7EA0908C}"/>
              </a:ext>
            </a:extLst>
          </p:cNvPr>
          <p:cNvSpPr/>
          <p:nvPr/>
        </p:nvSpPr>
        <p:spPr>
          <a:xfrm rot="20292575">
            <a:off x="3896913" y="5612573"/>
            <a:ext cx="3108568" cy="974126"/>
          </a:xfrm>
          <a:prstGeom prst="roundRect">
            <a:avLst/>
          </a:prstGeom>
          <a:noFill/>
          <a:ln w="762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D3F1E1D-2EEB-3B19-3072-756A8E95454A}"/>
              </a:ext>
            </a:extLst>
          </p:cNvPr>
          <p:cNvSpPr txBox="1"/>
          <p:nvPr/>
        </p:nvSpPr>
        <p:spPr>
          <a:xfrm>
            <a:off x="8308242" y="1291601"/>
            <a:ext cx="2840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missing digit?</a:t>
            </a:r>
          </a:p>
        </p:txBody>
      </p:sp>
    </p:spTree>
    <p:extLst>
      <p:ext uri="{BB962C8B-B14F-4D97-AF65-F5344CB8AC3E}">
        <p14:creationId xmlns:p14="http://schemas.microsoft.com/office/powerpoint/2010/main" val="1203380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 animBg="1"/>
      <p:bldP spid="16" grpId="1" animBg="1"/>
      <p:bldP spid="25" grpId="0" animBg="1"/>
      <p:bldP spid="25" grpId="1" animBg="1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5B1086-32FA-24BC-0886-4E6AE69150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C80DED4-FA1F-517B-4036-4C37AA4890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8160357"/>
              </p:ext>
            </p:extLst>
          </p:nvPr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4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8F74A25-746F-5B2A-2DDB-C5DC83AC7575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8B7184B7-4994-34C8-3F03-046ED3AE4F6F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3E33811-5BCA-0B4E-0EAC-4DAD0E4D0A80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E3B4370-AD1B-C79F-BE6F-17BC76BF96A8}"/>
              </a:ext>
            </a:extLst>
          </p:cNvPr>
          <p:cNvSpPr txBox="1"/>
          <p:nvPr/>
        </p:nvSpPr>
        <p:spPr>
          <a:xfrm>
            <a:off x="4331369" y="6207106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9E7DE2B-995D-7F97-6D25-467BCCEDB5ED}"/>
              </a:ext>
            </a:extLst>
          </p:cNvPr>
          <p:cNvSpPr txBox="1"/>
          <p:nvPr/>
        </p:nvSpPr>
        <p:spPr>
          <a:xfrm>
            <a:off x="6150921" y="2975928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0D42A67-25E1-38BA-1983-CC8E4825805C}"/>
              </a:ext>
            </a:extLst>
          </p:cNvPr>
          <p:cNvSpPr/>
          <p:nvPr/>
        </p:nvSpPr>
        <p:spPr>
          <a:xfrm>
            <a:off x="5462337" y="2719137"/>
            <a:ext cx="1864895" cy="121456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134CD7D4-1EB4-B80D-3D0D-D5C4B32E6BC0}"/>
              </a:ext>
            </a:extLst>
          </p:cNvPr>
          <p:cNvSpPr/>
          <p:nvPr/>
        </p:nvSpPr>
        <p:spPr>
          <a:xfrm rot="20292575">
            <a:off x="3896913" y="5612573"/>
            <a:ext cx="3108568" cy="974126"/>
          </a:xfrm>
          <a:prstGeom prst="roundRect">
            <a:avLst/>
          </a:prstGeom>
          <a:noFill/>
          <a:ln w="762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AE9180B-D54B-37ED-7B2E-B5CD9E91AF74}"/>
              </a:ext>
            </a:extLst>
          </p:cNvPr>
          <p:cNvSpPr txBox="1"/>
          <p:nvPr/>
        </p:nvSpPr>
        <p:spPr>
          <a:xfrm>
            <a:off x="8308242" y="1291601"/>
            <a:ext cx="2840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missing digit?</a:t>
            </a:r>
          </a:p>
        </p:txBody>
      </p:sp>
    </p:spTree>
    <p:extLst>
      <p:ext uri="{BB962C8B-B14F-4D97-AF65-F5344CB8AC3E}">
        <p14:creationId xmlns:p14="http://schemas.microsoft.com/office/powerpoint/2010/main" val="10267544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 animBg="1"/>
      <p:bldP spid="16" grpId="1" animBg="1"/>
      <p:bldP spid="25" grpId="0" animBg="1"/>
      <p:bldP spid="25" grpId="1" animBg="1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EBFCC3-968C-2CAE-D60C-CB428E1701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1019F54-2227-2B8E-0DD7-4DE2A2E429B6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51144BF-E135-F24D-1694-CBB7211766BC}"/>
              </a:ext>
            </a:extLst>
          </p:cNvPr>
          <p:cNvSpPr txBox="1"/>
          <p:nvPr/>
        </p:nvSpPr>
        <p:spPr>
          <a:xfrm>
            <a:off x="8032167" y="1395611"/>
            <a:ext cx="3116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What are the missing digits?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74CB7BB-533B-F416-7D19-4019557C4ED3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CCD70CD-09AD-E779-8619-661BBDB898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3774511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9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05E2584-B9DF-9A63-8BB9-1DB467A76041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A8E1367-17D1-BB80-50D1-0489847D92FA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D53DA1EE-3FF8-2EBC-AF4A-D505C11AF5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4793644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A3528E5-016E-248F-013A-3F8D1F50AD80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BF86082-A0E8-6F40-22FD-F2599D46188A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4" name="Table 43">
            <a:extLst>
              <a:ext uri="{FF2B5EF4-FFF2-40B4-BE49-F238E27FC236}">
                <a16:creationId xmlns:a16="http://schemas.microsoft.com/office/drawing/2014/main" id="{8D425BBF-1D79-3752-F1CC-FF73CE2783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4853328"/>
              </p:ext>
            </p:extLst>
          </p:nvPr>
        </p:nvGraphicFramePr>
        <p:xfrm>
          <a:off x="8032461" y="2854995"/>
          <a:ext cx="2864025" cy="35783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81011173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66FBD4A-EE9C-0579-4163-2FB1C6E46B7C}"/>
              </a:ext>
            </a:extLst>
          </p:cNvPr>
          <p:cNvCxnSpPr>
            <a:cxnSpLocks/>
          </p:cNvCxnSpPr>
          <p:nvPr/>
        </p:nvCxnSpPr>
        <p:spPr>
          <a:xfrm>
            <a:off x="8032461" y="552220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B7D89F7-2459-159B-6DD4-A399601441CD}"/>
              </a:ext>
            </a:extLst>
          </p:cNvPr>
          <p:cNvCxnSpPr>
            <a:cxnSpLocks/>
          </p:cNvCxnSpPr>
          <p:nvPr/>
        </p:nvCxnSpPr>
        <p:spPr>
          <a:xfrm>
            <a:off x="8032461" y="640720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2ED4AAD7-9716-3C40-F25C-8AB49C43E0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5817172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EC49F653-0AC7-88C2-C19C-AE6E74E96863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3489EB57-3DDF-648B-C32D-4A941D90F7BE}"/>
              </a:ext>
            </a:extLst>
          </p:cNvPr>
          <p:cNvCxnSpPr>
            <a:cxnSpLocks/>
          </p:cNvCxnSpPr>
          <p:nvPr/>
        </p:nvCxnSpPr>
        <p:spPr>
          <a:xfrm>
            <a:off x="635833" y="645889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12B8BB3F-5D2D-8D03-A35F-7FC70EBE7B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527535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073D56F-8CFA-E236-5C0D-DFC4CD017C7F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326CA3A-A431-2ECC-9DA3-DEA7D6AFCDF1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A2B04334-6A7A-BCC9-769D-7F7F40800A0E}"/>
              </a:ext>
            </a:extLst>
          </p:cNvPr>
          <p:cNvSpPr/>
          <p:nvPr/>
        </p:nvSpPr>
        <p:spPr>
          <a:xfrm>
            <a:off x="1773940" y="1008920"/>
            <a:ext cx="587810" cy="685798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FA64980-F405-2EE2-D4C6-FA6F436DCD90}"/>
              </a:ext>
            </a:extLst>
          </p:cNvPr>
          <p:cNvSpPr/>
          <p:nvPr/>
        </p:nvSpPr>
        <p:spPr>
          <a:xfrm>
            <a:off x="4992183" y="1694718"/>
            <a:ext cx="587810" cy="685798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917552C-2D32-C774-C1AF-6B6EC9A49AFE}"/>
              </a:ext>
            </a:extLst>
          </p:cNvPr>
          <p:cNvSpPr/>
          <p:nvPr/>
        </p:nvSpPr>
        <p:spPr>
          <a:xfrm>
            <a:off x="1773940" y="4153237"/>
            <a:ext cx="587810" cy="685798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7A14FAF-42A9-DDE8-BF98-150A30414772}"/>
              </a:ext>
            </a:extLst>
          </p:cNvPr>
          <p:cNvSpPr/>
          <p:nvPr/>
        </p:nvSpPr>
        <p:spPr>
          <a:xfrm>
            <a:off x="4992183" y="4839035"/>
            <a:ext cx="587810" cy="685798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094F21-6557-C189-91BF-9E162405100E}"/>
              </a:ext>
            </a:extLst>
          </p:cNvPr>
          <p:cNvSpPr/>
          <p:nvPr/>
        </p:nvSpPr>
        <p:spPr>
          <a:xfrm>
            <a:off x="9200213" y="4828499"/>
            <a:ext cx="587810" cy="685798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E10D49E-D548-6816-D327-9CBD1532B806}"/>
              </a:ext>
            </a:extLst>
          </p:cNvPr>
          <p:cNvSpPr txBox="1"/>
          <p:nvPr/>
        </p:nvSpPr>
        <p:spPr>
          <a:xfrm>
            <a:off x="1367706" y="3257087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A665C0A-ED8C-281B-50A0-32A6E533BE5D}"/>
              </a:ext>
            </a:extLst>
          </p:cNvPr>
          <p:cNvSpPr txBox="1"/>
          <p:nvPr/>
        </p:nvSpPr>
        <p:spPr>
          <a:xfrm>
            <a:off x="4546034" y="3236308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1441464-E48F-5BE3-65D1-F1339D3EFC06}"/>
              </a:ext>
            </a:extLst>
          </p:cNvPr>
          <p:cNvSpPr txBox="1"/>
          <p:nvPr/>
        </p:nvSpPr>
        <p:spPr>
          <a:xfrm>
            <a:off x="1379333" y="6441152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14B9064-EA2E-567D-EE69-D280FC246110}"/>
              </a:ext>
            </a:extLst>
          </p:cNvPr>
          <p:cNvSpPr txBox="1"/>
          <p:nvPr/>
        </p:nvSpPr>
        <p:spPr>
          <a:xfrm>
            <a:off x="4557661" y="6420373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35244E3-E6D4-D3DF-075E-83CB1492FCBC}"/>
              </a:ext>
            </a:extLst>
          </p:cNvPr>
          <p:cNvSpPr txBox="1"/>
          <p:nvPr/>
        </p:nvSpPr>
        <p:spPr>
          <a:xfrm>
            <a:off x="8720637" y="6407205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8079571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F7ACA4-438C-7F36-E8BB-F6FAA9404E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C6436A1-68A2-86A8-9C30-785C17AAEDD2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603306-1D3B-1D5F-07CD-BC1CF5EB5916}"/>
              </a:ext>
            </a:extLst>
          </p:cNvPr>
          <p:cNvSpPr txBox="1"/>
          <p:nvPr/>
        </p:nvSpPr>
        <p:spPr>
          <a:xfrm>
            <a:off x="8622330" y="1395611"/>
            <a:ext cx="25262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00E1BBAD-F7B2-DFED-8575-84BE327C7401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E4E68236-C546-40DF-38E5-8F94092D0F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5384658"/>
              </p:ext>
            </p:extLst>
          </p:nvPr>
        </p:nvGraphicFramePr>
        <p:xfrm>
          <a:off x="491454" y="1184694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79712213-3733-AD34-AEE7-E60C3B755FF5}"/>
              </a:ext>
            </a:extLst>
          </p:cNvPr>
          <p:cNvCxnSpPr>
            <a:cxnSpLocks/>
          </p:cNvCxnSpPr>
          <p:nvPr/>
        </p:nvCxnSpPr>
        <p:spPr>
          <a:xfrm>
            <a:off x="491454" y="3166106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CDBD815-970E-1F6C-DF8B-B6127BAE58B4}"/>
              </a:ext>
            </a:extLst>
          </p:cNvPr>
          <p:cNvCxnSpPr>
            <a:cxnSpLocks/>
          </p:cNvCxnSpPr>
          <p:nvPr/>
        </p:nvCxnSpPr>
        <p:spPr>
          <a:xfrm>
            <a:off x="491454" y="406201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C06FD4A9-6A79-437E-FFAC-537643E6B5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3632356"/>
              </p:ext>
            </p:extLst>
          </p:nvPr>
        </p:nvGraphicFramePr>
        <p:xfrm>
          <a:off x="3885655" y="1184694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0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DFE63886-0F16-7CBF-6AA8-FD457094C80C}"/>
              </a:ext>
            </a:extLst>
          </p:cNvPr>
          <p:cNvCxnSpPr>
            <a:cxnSpLocks/>
          </p:cNvCxnSpPr>
          <p:nvPr/>
        </p:nvCxnSpPr>
        <p:spPr>
          <a:xfrm>
            <a:off x="3885655" y="3166106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FD7181B3-4965-A832-4EC4-485C4730CF54}"/>
              </a:ext>
            </a:extLst>
          </p:cNvPr>
          <p:cNvCxnSpPr>
            <a:cxnSpLocks/>
          </p:cNvCxnSpPr>
          <p:nvPr/>
        </p:nvCxnSpPr>
        <p:spPr>
          <a:xfrm>
            <a:off x="3885655" y="406201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16B8BABD-A221-37C1-671C-843AAF05424D}"/>
              </a:ext>
            </a:extLst>
          </p:cNvPr>
          <p:cNvSpPr txBox="1"/>
          <p:nvPr/>
        </p:nvSpPr>
        <p:spPr>
          <a:xfrm>
            <a:off x="1805513" y="4118467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2F993C5-1AD9-0F37-552E-97A43AFB81C5}"/>
              </a:ext>
            </a:extLst>
          </p:cNvPr>
          <p:cNvSpPr txBox="1"/>
          <p:nvPr/>
        </p:nvSpPr>
        <p:spPr>
          <a:xfrm>
            <a:off x="4654303" y="4118467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1</a:t>
            </a:r>
          </a:p>
        </p:txBody>
      </p:sp>
      <p:pic>
        <p:nvPicPr>
          <p:cNvPr id="11" name="Graphic 10" descr="Man with prosthetic arm">
            <a:extLst>
              <a:ext uri="{FF2B5EF4-FFF2-40B4-BE49-F238E27FC236}">
                <a16:creationId xmlns:a16="http://schemas.microsoft.com/office/drawing/2014/main" id="{F34F80B2-83ED-11D2-36B0-6BE26C8DFE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10386487" y="2462255"/>
            <a:ext cx="1269768" cy="424715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5D91CF45-D874-5C40-DAC3-FB532928EBD6}"/>
              </a:ext>
            </a:extLst>
          </p:cNvPr>
          <p:cNvSpPr/>
          <p:nvPr/>
        </p:nvSpPr>
        <p:spPr>
          <a:xfrm>
            <a:off x="7522462" y="2505670"/>
            <a:ext cx="2864025" cy="923330"/>
          </a:xfrm>
          <a:prstGeom prst="wedgeRoundRectCallout">
            <a:avLst>
              <a:gd name="adj1" fmla="val 56044"/>
              <a:gd name="adj2" fmla="val 33833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What is the same?</a:t>
            </a:r>
          </a:p>
          <a:p>
            <a:pPr algn="ctr"/>
            <a:r>
              <a:rPr lang="en-GB" dirty="0">
                <a:solidFill>
                  <a:schemeClr val="tx1"/>
                </a:solidFill>
              </a:rPr>
              <a:t>What is different?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EE3B410C-018D-347D-EE8A-81DE02B262AD}"/>
              </a:ext>
            </a:extLst>
          </p:cNvPr>
          <p:cNvSpPr/>
          <p:nvPr/>
        </p:nvSpPr>
        <p:spPr>
          <a:xfrm>
            <a:off x="7522462" y="3548615"/>
            <a:ext cx="2864025" cy="923330"/>
          </a:xfrm>
          <a:prstGeom prst="wedgeRoundRectCallout">
            <a:avLst>
              <a:gd name="adj1" fmla="val 56884"/>
              <a:gd name="adj2" fmla="val -53472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Tell me using the word </a:t>
            </a:r>
            <a:r>
              <a:rPr lang="en-GB" b="1" dirty="0">
                <a:solidFill>
                  <a:schemeClr val="tx1"/>
                </a:solidFill>
              </a:rPr>
              <a:t>exchange</a:t>
            </a:r>
            <a:r>
              <a:rPr lang="en-GB" dirty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C3CD759-1056-8A21-B875-0FDFEA50D042}"/>
              </a:ext>
            </a:extLst>
          </p:cNvPr>
          <p:cNvSpPr txBox="1"/>
          <p:nvPr/>
        </p:nvSpPr>
        <p:spPr>
          <a:xfrm>
            <a:off x="2724403" y="5009624"/>
            <a:ext cx="674319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1s in one 10.</a:t>
            </a:r>
          </a:p>
          <a:p>
            <a:pPr algn="r"/>
            <a:r>
              <a:rPr lang="en-GB" sz="4000" b="1" i="1" dirty="0"/>
              <a:t>There are ten 10s in one 100.</a:t>
            </a:r>
          </a:p>
        </p:txBody>
      </p:sp>
    </p:spTree>
    <p:extLst>
      <p:ext uri="{BB962C8B-B14F-4D97-AF65-F5344CB8AC3E}">
        <p14:creationId xmlns:p14="http://schemas.microsoft.com/office/powerpoint/2010/main" val="18497569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384644-AE70-1E2E-8B82-4649C8AD26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Column subtraction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F1710E-62AD-42E0-9AAB-587F26ADB95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00D4FE72-DAB6-D8F8-D047-D74569DBBF58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119091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05B1CA-B683-1A36-E856-80F31FC6AF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592DF1D-3C7B-9550-AC4A-36FB362D0B0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67A6DE8E-9F9C-632F-05D6-D7D4B66C4469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01D0931C-195E-4691-5953-E3219C11D342}"/>
              </a:ext>
            </a:extLst>
          </p:cNvPr>
          <p:cNvSpPr txBox="1"/>
          <p:nvPr/>
        </p:nvSpPr>
        <p:spPr>
          <a:xfrm>
            <a:off x="4450756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DE832AB-602B-3C5C-87FF-4881BB4AE077}"/>
              </a:ext>
            </a:extLst>
          </p:cNvPr>
          <p:cNvSpPr txBox="1"/>
          <p:nvPr/>
        </p:nvSpPr>
        <p:spPr>
          <a:xfrm>
            <a:off x="4974944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83C24B1-1E34-8A6E-17C8-BB8779BAE7FD}"/>
              </a:ext>
            </a:extLst>
          </p:cNvPr>
          <p:cNvSpPr txBox="1"/>
          <p:nvPr/>
        </p:nvSpPr>
        <p:spPr>
          <a:xfrm>
            <a:off x="5908767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6B8EA05-956B-F256-2623-BEBA42F378FE}"/>
              </a:ext>
            </a:extLst>
          </p:cNvPr>
          <p:cNvSpPr txBox="1"/>
          <p:nvPr/>
        </p:nvSpPr>
        <p:spPr>
          <a:xfrm>
            <a:off x="6432955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D663647-7724-B831-1A35-765E98A3EA97}"/>
              </a:ext>
            </a:extLst>
          </p:cNvPr>
          <p:cNvCxnSpPr/>
          <p:nvPr/>
        </p:nvCxnSpPr>
        <p:spPr>
          <a:xfrm>
            <a:off x="4450756" y="4340889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2030004C-D540-B017-2062-650A27CF44A6}"/>
              </a:ext>
            </a:extLst>
          </p:cNvPr>
          <p:cNvCxnSpPr/>
          <p:nvPr/>
        </p:nvCxnSpPr>
        <p:spPr>
          <a:xfrm>
            <a:off x="4450756" y="5277060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DB5A848D-A35E-67E1-5C29-C9EEA445ECCE}"/>
              </a:ext>
            </a:extLst>
          </p:cNvPr>
          <p:cNvSpPr txBox="1"/>
          <p:nvPr/>
        </p:nvSpPr>
        <p:spPr>
          <a:xfrm>
            <a:off x="5464630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F828DCD-9896-314B-E52D-02DC6A219369}"/>
              </a:ext>
            </a:extLst>
          </p:cNvPr>
          <p:cNvSpPr txBox="1"/>
          <p:nvPr/>
        </p:nvSpPr>
        <p:spPr>
          <a:xfrm>
            <a:off x="5476688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305AB81-54DB-2E9B-CFD0-DB57BBC65F28}"/>
              </a:ext>
            </a:extLst>
          </p:cNvPr>
          <p:cNvSpPr txBox="1"/>
          <p:nvPr/>
        </p:nvSpPr>
        <p:spPr>
          <a:xfrm>
            <a:off x="6432955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5EE31C3-3FD3-3448-D098-B074985669AA}"/>
              </a:ext>
            </a:extLst>
          </p:cNvPr>
          <p:cNvSpPr txBox="1"/>
          <p:nvPr/>
        </p:nvSpPr>
        <p:spPr>
          <a:xfrm>
            <a:off x="2237231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4138C4D-41A9-6FF5-8C60-83DDF09B8A3D}"/>
              </a:ext>
            </a:extLst>
          </p:cNvPr>
          <p:cNvSpPr txBox="1"/>
          <p:nvPr/>
        </p:nvSpPr>
        <p:spPr>
          <a:xfrm>
            <a:off x="1924774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C8566D3-4CB5-99FB-696C-F18FFD02E193}"/>
              </a:ext>
            </a:extLst>
          </p:cNvPr>
          <p:cNvSpPr txBox="1"/>
          <p:nvPr/>
        </p:nvSpPr>
        <p:spPr>
          <a:xfrm>
            <a:off x="2036864" y="4611939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5DE7B52B-A5FA-123B-D78C-884872E43C72}"/>
              </a:ext>
            </a:extLst>
          </p:cNvPr>
          <p:cNvSpPr/>
          <p:nvPr/>
        </p:nvSpPr>
        <p:spPr>
          <a:xfrm>
            <a:off x="1924774" y="2609848"/>
            <a:ext cx="5239029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FD31E10-7FD3-51A5-A3CC-87A5CA64808C}"/>
              </a:ext>
            </a:extLst>
          </p:cNvPr>
          <p:cNvSpPr/>
          <p:nvPr/>
        </p:nvSpPr>
        <p:spPr>
          <a:xfrm>
            <a:off x="1924774" y="3527254"/>
            <a:ext cx="5275125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B76A0D1-DF8E-B0A3-8583-6D0FBBD44DFD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0C46AC66-E7A1-B63E-F3A9-FCA931D10E10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B2CC28BE-9426-108A-6C83-8C891580E2DC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8B31B807-4C4A-CDED-F041-2695F27E1324}"/>
              </a:ext>
            </a:extLst>
          </p:cNvPr>
          <p:cNvSpPr/>
          <p:nvPr/>
        </p:nvSpPr>
        <p:spPr>
          <a:xfrm>
            <a:off x="1900216" y="4473589"/>
            <a:ext cx="5288144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E4C44C6-AC97-AA63-742B-0BD25E4A822C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3672F47-86C6-2ECD-0B85-FFA24BB1C770}"/>
              </a:ext>
            </a:extLst>
          </p:cNvPr>
          <p:cNvSpPr txBox="1"/>
          <p:nvPr/>
        </p:nvSpPr>
        <p:spPr>
          <a:xfrm>
            <a:off x="8867332" y="1383582"/>
            <a:ext cx="22812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subtraction</a:t>
            </a:r>
          </a:p>
          <a:p>
            <a:pPr algn="r"/>
            <a:r>
              <a:rPr lang="en-GB" b="1" i="1" dirty="0"/>
              <a:t>layout</a:t>
            </a:r>
          </a:p>
        </p:txBody>
      </p:sp>
    </p:spTree>
    <p:extLst>
      <p:ext uri="{BB962C8B-B14F-4D97-AF65-F5344CB8AC3E}">
        <p14:creationId xmlns:p14="http://schemas.microsoft.com/office/powerpoint/2010/main" val="33436776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12057 0.2981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9" y="14907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0104 0.43449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17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8412 0.28796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6" y="14398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7.40741E-7 L -0.03541 0.43681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218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9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2" grpId="1"/>
      <p:bldP spid="22" grpId="2"/>
      <p:bldP spid="23" grpId="0"/>
      <p:bldP spid="23" grpId="1"/>
      <p:bldP spid="23" grpId="2"/>
      <p:bldP spid="24" grpId="0"/>
      <p:bldP spid="24" grpId="1"/>
      <p:bldP spid="24" grpId="2"/>
      <p:bldP spid="25" grpId="0"/>
      <p:bldP spid="25" grpId="1"/>
      <p:bldP spid="25" grpId="2"/>
      <p:bldP spid="31" grpId="0"/>
      <p:bldP spid="31" grpId="1"/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57B986-7709-CCD2-517A-43C3787A92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62598CA-4FC2-B547-EF41-31D690E9D054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5EE6ABFD-4E46-CCE2-6BF1-0CA2F89EE903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9D102C29-F661-CF00-BA71-0742B423F8E9}"/>
              </a:ext>
            </a:extLst>
          </p:cNvPr>
          <p:cNvSpPr txBox="1"/>
          <p:nvPr/>
        </p:nvSpPr>
        <p:spPr>
          <a:xfrm>
            <a:off x="4450756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EFAADB7-1860-2AFF-CF1D-0C40D7F304E7}"/>
              </a:ext>
            </a:extLst>
          </p:cNvPr>
          <p:cNvSpPr txBox="1"/>
          <p:nvPr/>
        </p:nvSpPr>
        <p:spPr>
          <a:xfrm>
            <a:off x="4974944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94C9D38-5CEC-089F-8011-08D6CB2878CB}"/>
              </a:ext>
            </a:extLst>
          </p:cNvPr>
          <p:cNvSpPr txBox="1"/>
          <p:nvPr/>
        </p:nvSpPr>
        <p:spPr>
          <a:xfrm>
            <a:off x="5908767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02584E1-0B92-E2F6-98AC-F5A19A290603}"/>
              </a:ext>
            </a:extLst>
          </p:cNvPr>
          <p:cNvSpPr txBox="1"/>
          <p:nvPr/>
        </p:nvSpPr>
        <p:spPr>
          <a:xfrm>
            <a:off x="6432955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665FD6AD-AFA0-CB59-69ED-4235092B5EF7}"/>
              </a:ext>
            </a:extLst>
          </p:cNvPr>
          <p:cNvCxnSpPr/>
          <p:nvPr/>
        </p:nvCxnSpPr>
        <p:spPr>
          <a:xfrm>
            <a:off x="4450756" y="4340889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12E8480E-00CB-46D4-B5E4-F21997F8F807}"/>
              </a:ext>
            </a:extLst>
          </p:cNvPr>
          <p:cNvCxnSpPr/>
          <p:nvPr/>
        </p:nvCxnSpPr>
        <p:spPr>
          <a:xfrm>
            <a:off x="4450756" y="5277060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647474A-5C8B-F63C-E48A-101CF15E744D}"/>
              </a:ext>
            </a:extLst>
          </p:cNvPr>
          <p:cNvSpPr txBox="1"/>
          <p:nvPr/>
        </p:nvSpPr>
        <p:spPr>
          <a:xfrm>
            <a:off x="5464630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DAAFB9B-8B19-8349-DAA6-DD85251990B7}"/>
              </a:ext>
            </a:extLst>
          </p:cNvPr>
          <p:cNvSpPr txBox="1"/>
          <p:nvPr/>
        </p:nvSpPr>
        <p:spPr>
          <a:xfrm>
            <a:off x="5476688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F59349B-81E2-0FA9-E96F-A18F39E8A24B}"/>
              </a:ext>
            </a:extLst>
          </p:cNvPr>
          <p:cNvSpPr txBox="1"/>
          <p:nvPr/>
        </p:nvSpPr>
        <p:spPr>
          <a:xfrm>
            <a:off x="6432955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EBADC88-75B1-8B43-FBAD-6F8DEB2EEB85}"/>
              </a:ext>
            </a:extLst>
          </p:cNvPr>
          <p:cNvSpPr txBox="1"/>
          <p:nvPr/>
        </p:nvSpPr>
        <p:spPr>
          <a:xfrm>
            <a:off x="2237231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E0F013A-D4FF-10DA-648E-4B70D1B01BEF}"/>
              </a:ext>
            </a:extLst>
          </p:cNvPr>
          <p:cNvSpPr txBox="1"/>
          <p:nvPr/>
        </p:nvSpPr>
        <p:spPr>
          <a:xfrm>
            <a:off x="1924774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F21F7D5-FCD6-C3BE-64DB-07348B950513}"/>
              </a:ext>
            </a:extLst>
          </p:cNvPr>
          <p:cNvSpPr txBox="1"/>
          <p:nvPr/>
        </p:nvSpPr>
        <p:spPr>
          <a:xfrm>
            <a:off x="2036864" y="4611939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B325D5FA-5310-D520-3494-ADA4C5E9E4E4}"/>
              </a:ext>
            </a:extLst>
          </p:cNvPr>
          <p:cNvSpPr/>
          <p:nvPr/>
        </p:nvSpPr>
        <p:spPr>
          <a:xfrm>
            <a:off x="1924774" y="2628730"/>
            <a:ext cx="523535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8AE28C2-26C0-1CDB-2EAB-CCA1C5ECA90B}"/>
              </a:ext>
            </a:extLst>
          </p:cNvPr>
          <p:cNvSpPr/>
          <p:nvPr/>
        </p:nvSpPr>
        <p:spPr>
          <a:xfrm>
            <a:off x="1924774" y="3516910"/>
            <a:ext cx="523535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7208892-E74C-103C-F305-DAE193AEBB36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BC08D1ED-AE9A-9F82-A0F4-AB9CACB16097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F3FAF434-49F2-D154-47EE-8C4C5C780892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9A1F1EA8-1C47-41E2-2F6F-1D07E10FAED7}"/>
              </a:ext>
            </a:extLst>
          </p:cNvPr>
          <p:cNvSpPr/>
          <p:nvPr/>
        </p:nvSpPr>
        <p:spPr>
          <a:xfrm>
            <a:off x="1911755" y="4476414"/>
            <a:ext cx="5248376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EBC45DE-A34C-1F44-8868-4587E2F9CA96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5308B86-9755-8580-A85E-8D455843BCC3}"/>
              </a:ext>
            </a:extLst>
          </p:cNvPr>
          <p:cNvSpPr txBox="1"/>
          <p:nvPr/>
        </p:nvSpPr>
        <p:spPr>
          <a:xfrm>
            <a:off x="8867332" y="1383582"/>
            <a:ext cx="22812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subtraction</a:t>
            </a:r>
          </a:p>
          <a:p>
            <a:pPr algn="r"/>
            <a:r>
              <a:rPr lang="en-GB" b="1" i="1" dirty="0"/>
              <a:t>layout</a:t>
            </a:r>
          </a:p>
        </p:txBody>
      </p:sp>
    </p:spTree>
    <p:extLst>
      <p:ext uri="{BB962C8B-B14F-4D97-AF65-F5344CB8AC3E}">
        <p14:creationId xmlns:p14="http://schemas.microsoft.com/office/powerpoint/2010/main" val="42377699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12057 0.29815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9" y="14907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0104 0.43449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17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8412 0.2879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6" y="14398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7.40741E-7 L -0.03541 0.43681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218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1"/>
      <p:bldP spid="22" grpId="2"/>
      <p:bldP spid="23" grpId="1"/>
      <p:bldP spid="23" grpId="2"/>
      <p:bldP spid="24" grpId="1"/>
      <p:bldP spid="24" grpId="2"/>
      <p:bldP spid="25" grpId="1"/>
      <p:bldP spid="25" grpId="2"/>
      <p:bldP spid="31" grpId="0"/>
      <p:bldP spid="31" grpId="1"/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</p:bld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8ABE4F-4ABF-079A-71E9-5AB1369942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EB8EDF8-5C7D-9994-530F-B14CC2568BC8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EAF57B99-6BFB-3E21-7DFC-06A2852DB550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0B828D92-AF66-977E-4BDA-B2E63AE3ADC9}"/>
              </a:ext>
            </a:extLst>
          </p:cNvPr>
          <p:cNvSpPr txBox="1"/>
          <p:nvPr/>
        </p:nvSpPr>
        <p:spPr>
          <a:xfrm>
            <a:off x="4450756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C5F41C2-C2B4-7600-4229-03972980781E}"/>
              </a:ext>
            </a:extLst>
          </p:cNvPr>
          <p:cNvSpPr txBox="1"/>
          <p:nvPr/>
        </p:nvSpPr>
        <p:spPr>
          <a:xfrm>
            <a:off x="4974944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598C5D2-9F78-DC42-45D5-7CDC9D2FB96B}"/>
              </a:ext>
            </a:extLst>
          </p:cNvPr>
          <p:cNvSpPr txBox="1"/>
          <p:nvPr/>
        </p:nvSpPr>
        <p:spPr>
          <a:xfrm>
            <a:off x="5908767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4BCB348-8A2A-A4B1-DBB2-B8719D89B864}"/>
              </a:ext>
            </a:extLst>
          </p:cNvPr>
          <p:cNvSpPr txBox="1"/>
          <p:nvPr/>
        </p:nvSpPr>
        <p:spPr>
          <a:xfrm>
            <a:off x="6432955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AA76177-88CF-11DA-84C9-53F5B48FE4C1}"/>
              </a:ext>
            </a:extLst>
          </p:cNvPr>
          <p:cNvCxnSpPr/>
          <p:nvPr/>
        </p:nvCxnSpPr>
        <p:spPr>
          <a:xfrm>
            <a:off x="4450756" y="4340889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577EE3A-7459-4B57-6C97-5481703B5038}"/>
              </a:ext>
            </a:extLst>
          </p:cNvPr>
          <p:cNvCxnSpPr/>
          <p:nvPr/>
        </p:nvCxnSpPr>
        <p:spPr>
          <a:xfrm>
            <a:off x="4450756" y="5277060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6E3F6EAE-B80A-B3B3-194F-C133917B6BA4}"/>
              </a:ext>
            </a:extLst>
          </p:cNvPr>
          <p:cNvSpPr txBox="1"/>
          <p:nvPr/>
        </p:nvSpPr>
        <p:spPr>
          <a:xfrm>
            <a:off x="5464630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761DCE6-30E7-8011-5999-8746FC75B75F}"/>
              </a:ext>
            </a:extLst>
          </p:cNvPr>
          <p:cNvSpPr txBox="1"/>
          <p:nvPr/>
        </p:nvSpPr>
        <p:spPr>
          <a:xfrm>
            <a:off x="5476688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235F2D2-EA6D-B599-4D0F-B6DAF66B863B}"/>
              </a:ext>
            </a:extLst>
          </p:cNvPr>
          <p:cNvSpPr txBox="1"/>
          <p:nvPr/>
        </p:nvSpPr>
        <p:spPr>
          <a:xfrm>
            <a:off x="6432955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A41E5CF-7FDD-A03D-0B9A-6BACA83B162A}"/>
              </a:ext>
            </a:extLst>
          </p:cNvPr>
          <p:cNvSpPr txBox="1"/>
          <p:nvPr/>
        </p:nvSpPr>
        <p:spPr>
          <a:xfrm>
            <a:off x="2237231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D69E02E-C833-E111-7662-EABFA6F83262}"/>
              </a:ext>
            </a:extLst>
          </p:cNvPr>
          <p:cNvSpPr txBox="1"/>
          <p:nvPr/>
        </p:nvSpPr>
        <p:spPr>
          <a:xfrm>
            <a:off x="1924774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5540223-5491-33C1-CDA4-DAF5BC63C09D}"/>
              </a:ext>
            </a:extLst>
          </p:cNvPr>
          <p:cNvSpPr txBox="1"/>
          <p:nvPr/>
        </p:nvSpPr>
        <p:spPr>
          <a:xfrm>
            <a:off x="2036864" y="4611939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702ABF68-A753-13D0-4F46-4A1AF7F5F211}"/>
              </a:ext>
            </a:extLst>
          </p:cNvPr>
          <p:cNvSpPr/>
          <p:nvPr/>
        </p:nvSpPr>
        <p:spPr>
          <a:xfrm>
            <a:off x="1924774" y="2628730"/>
            <a:ext cx="523535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D85A8AAC-A612-193E-AD17-4E45F825EF9A}"/>
              </a:ext>
            </a:extLst>
          </p:cNvPr>
          <p:cNvSpPr/>
          <p:nvPr/>
        </p:nvSpPr>
        <p:spPr>
          <a:xfrm>
            <a:off x="1924774" y="3516910"/>
            <a:ext cx="523535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630D5E9-7FDA-2A12-67E6-030E17BA8DB4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3014190F-8A65-E671-4264-66B73A7951A4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1E2D5F5C-FD10-9B8E-CE89-3383D8640BE0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03653D1-F6F8-68F3-4DEF-EB40457BA1CA}"/>
              </a:ext>
            </a:extLst>
          </p:cNvPr>
          <p:cNvSpPr/>
          <p:nvPr/>
        </p:nvSpPr>
        <p:spPr>
          <a:xfrm>
            <a:off x="1924774" y="4465975"/>
            <a:ext cx="5248376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14FB5F4-BC46-C337-2142-1E3C63D4A6A9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83E965D-434D-2741-978C-FA3B6AB46701}"/>
              </a:ext>
            </a:extLst>
          </p:cNvPr>
          <p:cNvSpPr txBox="1"/>
          <p:nvPr/>
        </p:nvSpPr>
        <p:spPr>
          <a:xfrm>
            <a:off x="8867332" y="1383582"/>
            <a:ext cx="22812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subtraction</a:t>
            </a:r>
          </a:p>
          <a:p>
            <a:pPr algn="r"/>
            <a:r>
              <a:rPr lang="en-GB" b="1" i="1" dirty="0"/>
              <a:t>layout</a:t>
            </a:r>
          </a:p>
        </p:txBody>
      </p:sp>
    </p:spTree>
    <p:extLst>
      <p:ext uri="{BB962C8B-B14F-4D97-AF65-F5344CB8AC3E}">
        <p14:creationId xmlns:p14="http://schemas.microsoft.com/office/powerpoint/2010/main" val="18321284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12057 0.29815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9" y="14907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0104 0.43449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17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8412 0.2879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6" y="14398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7.40741E-7 L -0.03541 0.43681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218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2" grpId="1"/>
      <p:bldP spid="23" grpId="0"/>
      <p:bldP spid="23" grpId="1"/>
      <p:bldP spid="24" grpId="0"/>
      <p:bldP spid="24" grpId="1"/>
      <p:bldP spid="25" grpId="0"/>
      <p:bldP spid="25" grpId="1"/>
      <p:bldP spid="31" grpId="0"/>
      <p:bldP spid="31" grpId="1"/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</p:bld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29E279-7337-AEB0-88FC-7A049ABCCA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6AA5A8A4-7F9C-583D-71A4-EF2B737C73CC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5D81DA10-C17E-E883-3E68-5DA6AA2DE648}"/>
              </a:ext>
            </a:extLst>
          </p:cNvPr>
          <p:cNvSpPr txBox="1"/>
          <p:nvPr/>
        </p:nvSpPr>
        <p:spPr>
          <a:xfrm>
            <a:off x="7052578" y="1362177"/>
            <a:ext cx="414190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Write the column method accurately.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818CA85C-4563-71AB-A5C9-83992F5414DE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DC558EA-A74D-CA72-448C-14D3D61107FA}"/>
              </a:ext>
            </a:extLst>
          </p:cNvPr>
          <p:cNvSpPr txBox="1"/>
          <p:nvPr/>
        </p:nvSpPr>
        <p:spPr>
          <a:xfrm>
            <a:off x="1918047" y="3586218"/>
            <a:ext cx="8499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55 - 33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0F2D667-BAF5-9118-46D2-ECF0A30DE63F}"/>
              </a:ext>
            </a:extLst>
          </p:cNvPr>
          <p:cNvSpPr txBox="1"/>
          <p:nvPr/>
        </p:nvSpPr>
        <p:spPr>
          <a:xfrm>
            <a:off x="5865240" y="3634599"/>
            <a:ext cx="8499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65 - 33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3C5EF17-837F-A168-0002-F4CF8407A94D}"/>
              </a:ext>
            </a:extLst>
          </p:cNvPr>
          <p:cNvSpPr txBox="1"/>
          <p:nvPr/>
        </p:nvSpPr>
        <p:spPr>
          <a:xfrm>
            <a:off x="9812433" y="3634599"/>
            <a:ext cx="8499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75 - 33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7892DB8-A1E1-A23E-579F-E01250F27F2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5901" y="4003931"/>
            <a:ext cx="3267951" cy="241619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A6FD141-FD95-3C76-F856-CD94537999C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31264" y="4003931"/>
            <a:ext cx="3267951" cy="241619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AC74F64-8F58-1623-27CB-91CF6BD87F9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26531" y="4003931"/>
            <a:ext cx="3267951" cy="241619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53076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1" grpId="0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5117C0-0614-2DB6-9201-B01D59E47C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0FE39BC-F5A7-382F-265A-81F160C4DC2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A1EFFE1A-A8D0-35D0-5C4B-4A74C7533C7A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D53C3AA0-A761-3948-FE24-B545E709EF6A}"/>
              </a:ext>
            </a:extLst>
          </p:cNvPr>
          <p:cNvSpPr txBox="1"/>
          <p:nvPr/>
        </p:nvSpPr>
        <p:spPr>
          <a:xfrm>
            <a:off x="4450756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6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73209DD-AFD2-D44C-2E63-5D367844703B}"/>
              </a:ext>
            </a:extLst>
          </p:cNvPr>
          <p:cNvSpPr txBox="1"/>
          <p:nvPr/>
        </p:nvSpPr>
        <p:spPr>
          <a:xfrm>
            <a:off x="4974944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5C9A082-79F3-539B-7834-8F3169A2B4F9}"/>
              </a:ext>
            </a:extLst>
          </p:cNvPr>
          <p:cNvSpPr txBox="1"/>
          <p:nvPr/>
        </p:nvSpPr>
        <p:spPr>
          <a:xfrm>
            <a:off x="5908767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6C81B7B-71C2-6FB2-7814-F0AA5EE3A4B4}"/>
              </a:ext>
            </a:extLst>
          </p:cNvPr>
          <p:cNvSpPr txBox="1"/>
          <p:nvPr/>
        </p:nvSpPr>
        <p:spPr>
          <a:xfrm>
            <a:off x="6432955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534A1E2-F538-9FF2-A659-F771A6C76D06}"/>
              </a:ext>
            </a:extLst>
          </p:cNvPr>
          <p:cNvCxnSpPr/>
          <p:nvPr/>
        </p:nvCxnSpPr>
        <p:spPr>
          <a:xfrm>
            <a:off x="4450756" y="4340889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E37F880-2018-430C-BB37-C33D523A331F}"/>
              </a:ext>
            </a:extLst>
          </p:cNvPr>
          <p:cNvCxnSpPr/>
          <p:nvPr/>
        </p:nvCxnSpPr>
        <p:spPr>
          <a:xfrm>
            <a:off x="4450756" y="5277060"/>
            <a:ext cx="2934119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7412F56D-17D3-0039-223B-236E7C539C5A}"/>
              </a:ext>
            </a:extLst>
          </p:cNvPr>
          <p:cNvSpPr txBox="1"/>
          <p:nvPr/>
        </p:nvSpPr>
        <p:spPr>
          <a:xfrm>
            <a:off x="5464630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C1CA1D0-F1BC-D6FB-F582-876CC73B2342}"/>
              </a:ext>
            </a:extLst>
          </p:cNvPr>
          <p:cNvSpPr txBox="1"/>
          <p:nvPr/>
        </p:nvSpPr>
        <p:spPr>
          <a:xfrm>
            <a:off x="5476688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6C47E37-2789-530C-AA42-FEB331A0773A}"/>
              </a:ext>
            </a:extLst>
          </p:cNvPr>
          <p:cNvSpPr txBox="1"/>
          <p:nvPr/>
        </p:nvSpPr>
        <p:spPr>
          <a:xfrm>
            <a:off x="6432955" y="443980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45916A8-FEA2-0928-CD21-070084743819}"/>
              </a:ext>
            </a:extLst>
          </p:cNvPr>
          <p:cNvSpPr txBox="1"/>
          <p:nvPr/>
        </p:nvSpPr>
        <p:spPr>
          <a:xfrm>
            <a:off x="2237231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8EBE2B7-97FF-B397-1CE3-75D0C4A07533}"/>
              </a:ext>
            </a:extLst>
          </p:cNvPr>
          <p:cNvSpPr txBox="1"/>
          <p:nvPr/>
        </p:nvSpPr>
        <p:spPr>
          <a:xfrm>
            <a:off x="1924774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09246B6-A748-A0DE-09FF-B47617A09FEB}"/>
              </a:ext>
            </a:extLst>
          </p:cNvPr>
          <p:cNvSpPr txBox="1"/>
          <p:nvPr/>
        </p:nvSpPr>
        <p:spPr>
          <a:xfrm>
            <a:off x="2036864" y="4611939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1AF2F59B-0129-E1E1-ABE1-56A548EC7655}"/>
              </a:ext>
            </a:extLst>
          </p:cNvPr>
          <p:cNvSpPr/>
          <p:nvPr/>
        </p:nvSpPr>
        <p:spPr>
          <a:xfrm>
            <a:off x="1924774" y="2628730"/>
            <a:ext cx="523535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16D10833-09F0-88CF-3F1C-BDD277224FB3}"/>
              </a:ext>
            </a:extLst>
          </p:cNvPr>
          <p:cNvSpPr/>
          <p:nvPr/>
        </p:nvSpPr>
        <p:spPr>
          <a:xfrm>
            <a:off x="1924774" y="3516910"/>
            <a:ext cx="523535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F8DBA93-AD18-69D0-35F7-9A442C409180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39DED84C-06EF-78A2-5D2E-EFD078F4BE02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98AA0AFE-AAC2-98C2-37CC-25D9007CF024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CEF320A6-B638-D728-B264-EB98BDFC1C9A}"/>
              </a:ext>
            </a:extLst>
          </p:cNvPr>
          <p:cNvSpPr/>
          <p:nvPr/>
        </p:nvSpPr>
        <p:spPr>
          <a:xfrm>
            <a:off x="1911755" y="4465975"/>
            <a:ext cx="5248376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ED8570A-928E-32E3-AA47-CBE261D65EB4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DFED632-7357-A21B-C933-721D260E71C9}"/>
              </a:ext>
            </a:extLst>
          </p:cNvPr>
          <p:cNvSpPr txBox="1"/>
          <p:nvPr/>
        </p:nvSpPr>
        <p:spPr>
          <a:xfrm>
            <a:off x="8867332" y="1383582"/>
            <a:ext cx="228126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subtraction</a:t>
            </a:r>
          </a:p>
          <a:p>
            <a:pPr algn="r"/>
            <a:r>
              <a:rPr lang="en-GB" b="1" i="1" dirty="0"/>
              <a:t>layout</a:t>
            </a:r>
          </a:p>
        </p:txBody>
      </p:sp>
    </p:spTree>
    <p:extLst>
      <p:ext uri="{BB962C8B-B14F-4D97-AF65-F5344CB8AC3E}">
        <p14:creationId xmlns:p14="http://schemas.microsoft.com/office/powerpoint/2010/main" val="34725745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12057 0.29815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29" y="14907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0104 0.43449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2171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7.40741E-7 L 0.08412 0.2879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6" y="14398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7.40741E-7 L -0.03541 0.43681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1" y="218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2" grpId="1"/>
      <p:bldP spid="23" grpId="0"/>
      <p:bldP spid="23" grpId="1"/>
      <p:bldP spid="24" grpId="0"/>
      <p:bldP spid="24" grpId="1"/>
      <p:bldP spid="25" grpId="0"/>
      <p:bldP spid="25" grpId="1"/>
      <p:bldP spid="31" grpId="0"/>
      <p:bldP spid="31" grpId="1"/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982E0D-AAE0-921E-2D34-0A372A8037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D8EA813-74C5-ACBE-BEE2-4BCFEBCBF684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71E6DD7-39DC-A8CC-7B19-1A01BF9B8780}"/>
              </a:ext>
            </a:extLst>
          </p:cNvPr>
          <p:cNvSpPr txBox="1"/>
          <p:nvPr/>
        </p:nvSpPr>
        <p:spPr>
          <a:xfrm>
            <a:off x="6834725" y="1383582"/>
            <a:ext cx="43138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92A8C85-400A-DEAC-5A2D-22A9D88F807F}"/>
              </a:ext>
            </a:extLst>
          </p:cNvPr>
          <p:cNvCxnSpPr>
            <a:cxnSpLocks/>
          </p:cNvCxnSpPr>
          <p:nvPr/>
        </p:nvCxnSpPr>
        <p:spPr>
          <a:xfrm>
            <a:off x="504882" y="2746031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856A2D9-B1C5-43D1-D325-F40799CE6054}"/>
              </a:ext>
            </a:extLst>
          </p:cNvPr>
          <p:cNvCxnSpPr>
            <a:cxnSpLocks/>
          </p:cNvCxnSpPr>
          <p:nvPr/>
        </p:nvCxnSpPr>
        <p:spPr>
          <a:xfrm>
            <a:off x="620251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CC22AD8-6FD7-C0FD-9BEC-84AAE895EE9B}"/>
              </a:ext>
            </a:extLst>
          </p:cNvPr>
          <p:cNvCxnSpPr>
            <a:cxnSpLocks/>
          </p:cNvCxnSpPr>
          <p:nvPr/>
        </p:nvCxnSpPr>
        <p:spPr>
          <a:xfrm>
            <a:off x="1614499" y="24666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77F9E1E-F146-CE07-0501-F4845E838559}"/>
              </a:ext>
            </a:extLst>
          </p:cNvPr>
          <p:cNvCxnSpPr>
            <a:cxnSpLocks/>
          </p:cNvCxnSpPr>
          <p:nvPr/>
        </p:nvCxnSpPr>
        <p:spPr>
          <a:xfrm>
            <a:off x="3808332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AABCEE9-A96C-8EEA-4D0F-34C0384B61E1}"/>
              </a:ext>
            </a:extLst>
          </p:cNvPr>
          <p:cNvCxnSpPr>
            <a:cxnSpLocks/>
          </p:cNvCxnSpPr>
          <p:nvPr/>
        </p:nvCxnSpPr>
        <p:spPr>
          <a:xfrm>
            <a:off x="4905249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9EF07418-95CD-22D1-160A-2D4E3467B2B1}"/>
              </a:ext>
            </a:extLst>
          </p:cNvPr>
          <p:cNvCxnSpPr>
            <a:cxnSpLocks/>
          </p:cNvCxnSpPr>
          <p:nvPr/>
        </p:nvCxnSpPr>
        <p:spPr>
          <a:xfrm>
            <a:off x="6002166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A54A45D-4486-3448-1B53-E4BAC7D61B57}"/>
              </a:ext>
            </a:extLst>
          </p:cNvPr>
          <p:cNvCxnSpPr>
            <a:cxnSpLocks/>
          </p:cNvCxnSpPr>
          <p:nvPr/>
        </p:nvCxnSpPr>
        <p:spPr>
          <a:xfrm>
            <a:off x="7099083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2EDCBA7-DED5-8558-D902-FA81BEABC370}"/>
              </a:ext>
            </a:extLst>
          </p:cNvPr>
          <p:cNvCxnSpPr>
            <a:cxnSpLocks/>
          </p:cNvCxnSpPr>
          <p:nvPr/>
        </p:nvCxnSpPr>
        <p:spPr>
          <a:xfrm>
            <a:off x="8196000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0DE7EC-94F6-4BBB-8CE6-53A16D3A469E}"/>
              </a:ext>
            </a:extLst>
          </p:cNvPr>
          <p:cNvCxnSpPr>
            <a:cxnSpLocks/>
          </p:cNvCxnSpPr>
          <p:nvPr/>
        </p:nvCxnSpPr>
        <p:spPr>
          <a:xfrm>
            <a:off x="9292917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59743673-9616-3A46-8076-FDE246B683E6}"/>
              </a:ext>
            </a:extLst>
          </p:cNvPr>
          <p:cNvCxnSpPr>
            <a:cxnSpLocks/>
          </p:cNvCxnSpPr>
          <p:nvPr/>
        </p:nvCxnSpPr>
        <p:spPr>
          <a:xfrm>
            <a:off x="10389834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D6EF252-D83E-9545-2FC2-1DD11D1A052E}"/>
              </a:ext>
            </a:extLst>
          </p:cNvPr>
          <p:cNvCxnSpPr>
            <a:cxnSpLocks/>
          </p:cNvCxnSpPr>
          <p:nvPr/>
        </p:nvCxnSpPr>
        <p:spPr>
          <a:xfrm>
            <a:off x="11486754" y="247751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040E5904-8493-A661-82F9-00FECD0E480B}"/>
              </a:ext>
            </a:extLst>
          </p:cNvPr>
          <p:cNvSpPr txBox="1"/>
          <p:nvPr/>
        </p:nvSpPr>
        <p:spPr>
          <a:xfrm>
            <a:off x="1322985" y="307574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A487CB3-C597-4A10-0096-1AC7D783E4A4}"/>
              </a:ext>
            </a:extLst>
          </p:cNvPr>
          <p:cNvSpPr txBox="1"/>
          <p:nvPr/>
        </p:nvSpPr>
        <p:spPr>
          <a:xfrm>
            <a:off x="2414409" y="307712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9CC12F-61A4-E478-A102-70516A2B6F15}"/>
              </a:ext>
            </a:extLst>
          </p:cNvPr>
          <p:cNvSpPr txBox="1"/>
          <p:nvPr/>
        </p:nvSpPr>
        <p:spPr>
          <a:xfrm>
            <a:off x="3505833" y="307850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7D517E0-70C6-16BE-EEC8-F7AEA3C6347F}"/>
              </a:ext>
            </a:extLst>
          </p:cNvPr>
          <p:cNvSpPr txBox="1"/>
          <p:nvPr/>
        </p:nvSpPr>
        <p:spPr>
          <a:xfrm>
            <a:off x="4597257" y="3079884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A36A7E6-EC55-2BBE-D592-1C0BA0649DF5}"/>
              </a:ext>
            </a:extLst>
          </p:cNvPr>
          <p:cNvCxnSpPr>
            <a:cxnSpLocks/>
          </p:cNvCxnSpPr>
          <p:nvPr/>
        </p:nvCxnSpPr>
        <p:spPr>
          <a:xfrm>
            <a:off x="2711415" y="24920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7149551B-B917-90A2-7DB3-476E98CB1E88}"/>
              </a:ext>
            </a:extLst>
          </p:cNvPr>
          <p:cNvCxnSpPr>
            <a:cxnSpLocks/>
          </p:cNvCxnSpPr>
          <p:nvPr/>
        </p:nvCxnSpPr>
        <p:spPr>
          <a:xfrm>
            <a:off x="509779" y="24666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6478293-36F2-08BB-7715-342F0A322072}"/>
              </a:ext>
            </a:extLst>
          </p:cNvPr>
          <p:cNvCxnSpPr>
            <a:cxnSpLocks/>
          </p:cNvCxnSpPr>
          <p:nvPr/>
        </p:nvCxnSpPr>
        <p:spPr>
          <a:xfrm>
            <a:off x="73072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5462123-6C30-EA4F-09CE-370D18EEA019}"/>
              </a:ext>
            </a:extLst>
          </p:cNvPr>
          <p:cNvCxnSpPr>
            <a:cxnSpLocks/>
          </p:cNvCxnSpPr>
          <p:nvPr/>
        </p:nvCxnSpPr>
        <p:spPr>
          <a:xfrm>
            <a:off x="84119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414569B6-D812-58B4-B4D8-A5E49CB40852}"/>
              </a:ext>
            </a:extLst>
          </p:cNvPr>
          <p:cNvCxnSpPr>
            <a:cxnSpLocks/>
          </p:cNvCxnSpPr>
          <p:nvPr/>
        </p:nvCxnSpPr>
        <p:spPr>
          <a:xfrm>
            <a:off x="95166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04EFC36-7FC8-3E0C-0BAC-99C2668C36B6}"/>
              </a:ext>
            </a:extLst>
          </p:cNvPr>
          <p:cNvCxnSpPr>
            <a:cxnSpLocks/>
          </p:cNvCxnSpPr>
          <p:nvPr/>
        </p:nvCxnSpPr>
        <p:spPr>
          <a:xfrm>
            <a:off x="1062139" y="27278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26A669F-E10E-B38D-5A07-D2B24C476F67}"/>
              </a:ext>
            </a:extLst>
          </p:cNvPr>
          <p:cNvCxnSpPr>
            <a:cxnSpLocks/>
          </p:cNvCxnSpPr>
          <p:nvPr/>
        </p:nvCxnSpPr>
        <p:spPr>
          <a:xfrm>
            <a:off x="1172611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CE9953A-99B2-982E-9EB9-40FA8A06E825}"/>
              </a:ext>
            </a:extLst>
          </p:cNvPr>
          <p:cNvCxnSpPr>
            <a:cxnSpLocks/>
          </p:cNvCxnSpPr>
          <p:nvPr/>
        </p:nvCxnSpPr>
        <p:spPr>
          <a:xfrm>
            <a:off x="139355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0AE2EA5-3CA0-F681-C55B-89B0EC0B2FFB}"/>
              </a:ext>
            </a:extLst>
          </p:cNvPr>
          <p:cNvCxnSpPr>
            <a:cxnSpLocks/>
          </p:cNvCxnSpPr>
          <p:nvPr/>
        </p:nvCxnSpPr>
        <p:spPr>
          <a:xfrm>
            <a:off x="150402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3317FCA1-EBDB-1A9B-C1E8-0232A356BD5C}"/>
              </a:ext>
            </a:extLst>
          </p:cNvPr>
          <p:cNvCxnSpPr>
            <a:cxnSpLocks/>
          </p:cNvCxnSpPr>
          <p:nvPr/>
        </p:nvCxnSpPr>
        <p:spPr>
          <a:xfrm>
            <a:off x="128308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959E1640-56F1-9CD6-9EB4-37923B682C5D}"/>
              </a:ext>
            </a:extLst>
          </p:cNvPr>
          <p:cNvCxnSpPr>
            <a:cxnSpLocks/>
          </p:cNvCxnSpPr>
          <p:nvPr/>
        </p:nvCxnSpPr>
        <p:spPr>
          <a:xfrm>
            <a:off x="170882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D7D27725-9339-DCE2-C8E9-08CB83C32D21}"/>
              </a:ext>
            </a:extLst>
          </p:cNvPr>
          <p:cNvCxnSpPr>
            <a:cxnSpLocks/>
          </p:cNvCxnSpPr>
          <p:nvPr/>
        </p:nvCxnSpPr>
        <p:spPr>
          <a:xfrm>
            <a:off x="181929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3E577F32-7412-FDC7-7565-F0772E1E9E14}"/>
              </a:ext>
            </a:extLst>
          </p:cNvPr>
          <p:cNvCxnSpPr>
            <a:cxnSpLocks/>
          </p:cNvCxnSpPr>
          <p:nvPr/>
        </p:nvCxnSpPr>
        <p:spPr>
          <a:xfrm>
            <a:off x="192976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33DCB572-4EC6-A5E7-99FA-7E332DB8E897}"/>
              </a:ext>
            </a:extLst>
          </p:cNvPr>
          <p:cNvCxnSpPr>
            <a:cxnSpLocks/>
          </p:cNvCxnSpPr>
          <p:nvPr/>
        </p:nvCxnSpPr>
        <p:spPr>
          <a:xfrm>
            <a:off x="2040239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9C4D7703-4939-6092-A89D-5D74B44A692B}"/>
              </a:ext>
            </a:extLst>
          </p:cNvPr>
          <p:cNvCxnSpPr>
            <a:cxnSpLocks/>
          </p:cNvCxnSpPr>
          <p:nvPr/>
        </p:nvCxnSpPr>
        <p:spPr>
          <a:xfrm>
            <a:off x="2150711" y="27278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B065B1AB-9414-9424-4D2F-D6EFECD4227B}"/>
              </a:ext>
            </a:extLst>
          </p:cNvPr>
          <p:cNvCxnSpPr>
            <a:cxnSpLocks/>
          </p:cNvCxnSpPr>
          <p:nvPr/>
        </p:nvCxnSpPr>
        <p:spPr>
          <a:xfrm>
            <a:off x="226118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2223555D-EBC0-2A91-CBD4-A91ADA16AA5E}"/>
              </a:ext>
            </a:extLst>
          </p:cNvPr>
          <p:cNvCxnSpPr>
            <a:cxnSpLocks/>
          </p:cNvCxnSpPr>
          <p:nvPr/>
        </p:nvCxnSpPr>
        <p:spPr>
          <a:xfrm>
            <a:off x="248212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78B8F135-399A-E520-5253-9C36918ADA5D}"/>
              </a:ext>
            </a:extLst>
          </p:cNvPr>
          <p:cNvCxnSpPr>
            <a:cxnSpLocks/>
          </p:cNvCxnSpPr>
          <p:nvPr/>
        </p:nvCxnSpPr>
        <p:spPr>
          <a:xfrm>
            <a:off x="2592599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93C8667C-0719-B1CA-64D5-B7011D1CD075}"/>
              </a:ext>
            </a:extLst>
          </p:cNvPr>
          <p:cNvCxnSpPr>
            <a:cxnSpLocks/>
          </p:cNvCxnSpPr>
          <p:nvPr/>
        </p:nvCxnSpPr>
        <p:spPr>
          <a:xfrm>
            <a:off x="237165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5156BAA5-AC45-2C9F-1E4B-0ED036951059}"/>
              </a:ext>
            </a:extLst>
          </p:cNvPr>
          <p:cNvCxnSpPr>
            <a:cxnSpLocks/>
          </p:cNvCxnSpPr>
          <p:nvPr/>
        </p:nvCxnSpPr>
        <p:spPr>
          <a:xfrm>
            <a:off x="2830051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EFADB5A5-2757-6738-4B4A-8E2C6ABD21D2}"/>
              </a:ext>
            </a:extLst>
          </p:cNvPr>
          <p:cNvCxnSpPr>
            <a:cxnSpLocks/>
          </p:cNvCxnSpPr>
          <p:nvPr/>
        </p:nvCxnSpPr>
        <p:spPr>
          <a:xfrm>
            <a:off x="2940523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77B5460-650C-9D89-F2CC-BA643C468990}"/>
              </a:ext>
            </a:extLst>
          </p:cNvPr>
          <p:cNvCxnSpPr>
            <a:cxnSpLocks/>
          </p:cNvCxnSpPr>
          <p:nvPr/>
        </p:nvCxnSpPr>
        <p:spPr>
          <a:xfrm>
            <a:off x="3050995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75D62E65-3602-BF70-996B-374417314DCD}"/>
              </a:ext>
            </a:extLst>
          </p:cNvPr>
          <p:cNvCxnSpPr>
            <a:cxnSpLocks/>
          </p:cNvCxnSpPr>
          <p:nvPr/>
        </p:nvCxnSpPr>
        <p:spPr>
          <a:xfrm>
            <a:off x="3161467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51F9F644-8AD0-F3DF-690E-259BA6EB5730}"/>
              </a:ext>
            </a:extLst>
          </p:cNvPr>
          <p:cNvCxnSpPr>
            <a:cxnSpLocks/>
          </p:cNvCxnSpPr>
          <p:nvPr/>
        </p:nvCxnSpPr>
        <p:spPr>
          <a:xfrm>
            <a:off x="3271939" y="27242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87DEF226-621E-1468-A9C8-048CB460F977}"/>
              </a:ext>
            </a:extLst>
          </p:cNvPr>
          <p:cNvCxnSpPr>
            <a:cxnSpLocks/>
          </p:cNvCxnSpPr>
          <p:nvPr/>
        </p:nvCxnSpPr>
        <p:spPr>
          <a:xfrm>
            <a:off x="3382411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9BCCC9C4-35CA-37DB-BF87-43D2AC3F84C9}"/>
              </a:ext>
            </a:extLst>
          </p:cNvPr>
          <p:cNvCxnSpPr>
            <a:cxnSpLocks/>
          </p:cNvCxnSpPr>
          <p:nvPr/>
        </p:nvCxnSpPr>
        <p:spPr>
          <a:xfrm>
            <a:off x="3603355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830993F4-1883-FC0B-24B4-B80BD91EF9C2}"/>
              </a:ext>
            </a:extLst>
          </p:cNvPr>
          <p:cNvCxnSpPr>
            <a:cxnSpLocks/>
          </p:cNvCxnSpPr>
          <p:nvPr/>
        </p:nvCxnSpPr>
        <p:spPr>
          <a:xfrm>
            <a:off x="3713827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8203F362-16C2-C465-3277-4872FF9382AC}"/>
              </a:ext>
            </a:extLst>
          </p:cNvPr>
          <p:cNvCxnSpPr>
            <a:cxnSpLocks/>
          </p:cNvCxnSpPr>
          <p:nvPr/>
        </p:nvCxnSpPr>
        <p:spPr>
          <a:xfrm>
            <a:off x="3492883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6E0798D7-E180-CB34-7E8F-6919A416B6D1}"/>
              </a:ext>
            </a:extLst>
          </p:cNvPr>
          <p:cNvCxnSpPr>
            <a:cxnSpLocks/>
          </p:cNvCxnSpPr>
          <p:nvPr/>
        </p:nvCxnSpPr>
        <p:spPr>
          <a:xfrm>
            <a:off x="389685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2156FF61-4545-75D4-33D0-F5F1CE28E76A}"/>
              </a:ext>
            </a:extLst>
          </p:cNvPr>
          <p:cNvCxnSpPr>
            <a:cxnSpLocks/>
          </p:cNvCxnSpPr>
          <p:nvPr/>
        </p:nvCxnSpPr>
        <p:spPr>
          <a:xfrm>
            <a:off x="400732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EBB64B27-71C1-5485-2DCE-C9B10CAA12BA}"/>
              </a:ext>
            </a:extLst>
          </p:cNvPr>
          <p:cNvCxnSpPr>
            <a:cxnSpLocks/>
          </p:cNvCxnSpPr>
          <p:nvPr/>
        </p:nvCxnSpPr>
        <p:spPr>
          <a:xfrm>
            <a:off x="4117795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9AB51E5-DDB5-E4E6-AFF9-F15D0397140B}"/>
              </a:ext>
            </a:extLst>
          </p:cNvPr>
          <p:cNvCxnSpPr>
            <a:cxnSpLocks/>
          </p:cNvCxnSpPr>
          <p:nvPr/>
        </p:nvCxnSpPr>
        <p:spPr>
          <a:xfrm>
            <a:off x="422826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AD6AFBE9-864C-348F-F304-851C7534F8C5}"/>
              </a:ext>
            </a:extLst>
          </p:cNvPr>
          <p:cNvCxnSpPr>
            <a:cxnSpLocks/>
          </p:cNvCxnSpPr>
          <p:nvPr/>
        </p:nvCxnSpPr>
        <p:spPr>
          <a:xfrm>
            <a:off x="4338739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27D59001-DA26-47B6-01B4-D04AE1EA6DE8}"/>
              </a:ext>
            </a:extLst>
          </p:cNvPr>
          <p:cNvCxnSpPr>
            <a:cxnSpLocks/>
          </p:cNvCxnSpPr>
          <p:nvPr/>
        </p:nvCxnSpPr>
        <p:spPr>
          <a:xfrm>
            <a:off x="444921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C31C6B6-8715-2CF1-FB62-7928B0CFAB5E}"/>
              </a:ext>
            </a:extLst>
          </p:cNvPr>
          <p:cNvCxnSpPr>
            <a:cxnSpLocks/>
          </p:cNvCxnSpPr>
          <p:nvPr/>
        </p:nvCxnSpPr>
        <p:spPr>
          <a:xfrm>
            <a:off x="4670155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6154E53B-266E-0F23-9DF8-FA42168C7C3D}"/>
              </a:ext>
            </a:extLst>
          </p:cNvPr>
          <p:cNvCxnSpPr>
            <a:cxnSpLocks/>
          </p:cNvCxnSpPr>
          <p:nvPr/>
        </p:nvCxnSpPr>
        <p:spPr>
          <a:xfrm>
            <a:off x="478062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0E2DCB45-F3C1-7721-349A-74D9A6928EB8}"/>
              </a:ext>
            </a:extLst>
          </p:cNvPr>
          <p:cNvCxnSpPr>
            <a:cxnSpLocks/>
          </p:cNvCxnSpPr>
          <p:nvPr/>
        </p:nvCxnSpPr>
        <p:spPr>
          <a:xfrm>
            <a:off x="455968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68780063-1DCE-C9CF-2800-C5D9D775A9AB}"/>
              </a:ext>
            </a:extLst>
          </p:cNvPr>
          <p:cNvCxnSpPr>
            <a:cxnSpLocks/>
          </p:cNvCxnSpPr>
          <p:nvPr/>
        </p:nvCxnSpPr>
        <p:spPr>
          <a:xfrm>
            <a:off x="501535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3F708FEE-2A9B-9C44-0572-E6781D6204EC}"/>
              </a:ext>
            </a:extLst>
          </p:cNvPr>
          <p:cNvCxnSpPr>
            <a:cxnSpLocks/>
          </p:cNvCxnSpPr>
          <p:nvPr/>
        </p:nvCxnSpPr>
        <p:spPr>
          <a:xfrm>
            <a:off x="5125829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DD831A23-C511-BC3D-B502-2A0DDC64D47D}"/>
              </a:ext>
            </a:extLst>
          </p:cNvPr>
          <p:cNvCxnSpPr>
            <a:cxnSpLocks/>
          </p:cNvCxnSpPr>
          <p:nvPr/>
        </p:nvCxnSpPr>
        <p:spPr>
          <a:xfrm>
            <a:off x="523630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631052FE-F922-23AA-2500-16B7CBEA3900}"/>
              </a:ext>
            </a:extLst>
          </p:cNvPr>
          <p:cNvCxnSpPr>
            <a:cxnSpLocks/>
          </p:cNvCxnSpPr>
          <p:nvPr/>
        </p:nvCxnSpPr>
        <p:spPr>
          <a:xfrm>
            <a:off x="534677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7EC7D704-0748-A3F0-42D6-BC525E22ACE1}"/>
              </a:ext>
            </a:extLst>
          </p:cNvPr>
          <p:cNvCxnSpPr>
            <a:cxnSpLocks/>
          </p:cNvCxnSpPr>
          <p:nvPr/>
        </p:nvCxnSpPr>
        <p:spPr>
          <a:xfrm>
            <a:off x="5457245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96DB2506-0FEC-B468-4F17-BC06D1A8677B}"/>
              </a:ext>
            </a:extLst>
          </p:cNvPr>
          <p:cNvCxnSpPr>
            <a:cxnSpLocks/>
          </p:cNvCxnSpPr>
          <p:nvPr/>
        </p:nvCxnSpPr>
        <p:spPr>
          <a:xfrm>
            <a:off x="556771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D6AB922D-53B1-B82C-5430-86FD2C65FC1A}"/>
              </a:ext>
            </a:extLst>
          </p:cNvPr>
          <p:cNvCxnSpPr>
            <a:cxnSpLocks/>
          </p:cNvCxnSpPr>
          <p:nvPr/>
        </p:nvCxnSpPr>
        <p:spPr>
          <a:xfrm>
            <a:off x="578866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06138885-6FC5-4D70-4CE9-A25BB79A88CD}"/>
              </a:ext>
            </a:extLst>
          </p:cNvPr>
          <p:cNvCxnSpPr>
            <a:cxnSpLocks/>
          </p:cNvCxnSpPr>
          <p:nvPr/>
        </p:nvCxnSpPr>
        <p:spPr>
          <a:xfrm>
            <a:off x="589913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C9B9EF99-11B8-30D0-ECBD-C63E2C61DA87}"/>
              </a:ext>
            </a:extLst>
          </p:cNvPr>
          <p:cNvCxnSpPr>
            <a:cxnSpLocks/>
          </p:cNvCxnSpPr>
          <p:nvPr/>
        </p:nvCxnSpPr>
        <p:spPr>
          <a:xfrm>
            <a:off x="5678189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ADE684A9-7612-A1B2-015E-BA0464D900A3}"/>
              </a:ext>
            </a:extLst>
          </p:cNvPr>
          <p:cNvCxnSpPr>
            <a:cxnSpLocks/>
          </p:cNvCxnSpPr>
          <p:nvPr/>
        </p:nvCxnSpPr>
        <p:spPr>
          <a:xfrm>
            <a:off x="6103928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C7F2866-4045-4982-9C7B-6CA0AD849A9C}"/>
              </a:ext>
            </a:extLst>
          </p:cNvPr>
          <p:cNvCxnSpPr>
            <a:cxnSpLocks/>
          </p:cNvCxnSpPr>
          <p:nvPr/>
        </p:nvCxnSpPr>
        <p:spPr>
          <a:xfrm>
            <a:off x="6214400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991739E8-99F6-9061-681F-F2C02A5BBAAA}"/>
              </a:ext>
            </a:extLst>
          </p:cNvPr>
          <p:cNvCxnSpPr>
            <a:cxnSpLocks/>
          </p:cNvCxnSpPr>
          <p:nvPr/>
        </p:nvCxnSpPr>
        <p:spPr>
          <a:xfrm>
            <a:off x="6324872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4C21C924-8D4B-22B9-C87C-7D7A120C0B56}"/>
              </a:ext>
            </a:extLst>
          </p:cNvPr>
          <p:cNvCxnSpPr>
            <a:cxnSpLocks/>
          </p:cNvCxnSpPr>
          <p:nvPr/>
        </p:nvCxnSpPr>
        <p:spPr>
          <a:xfrm>
            <a:off x="6435344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9765B359-BA53-AAB3-F5D9-D384171DB2B5}"/>
              </a:ext>
            </a:extLst>
          </p:cNvPr>
          <p:cNvCxnSpPr>
            <a:cxnSpLocks/>
          </p:cNvCxnSpPr>
          <p:nvPr/>
        </p:nvCxnSpPr>
        <p:spPr>
          <a:xfrm>
            <a:off x="6545816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F0D760EF-14E1-8418-46C1-6A318B6AD0DF}"/>
              </a:ext>
            </a:extLst>
          </p:cNvPr>
          <p:cNvCxnSpPr>
            <a:cxnSpLocks/>
          </p:cNvCxnSpPr>
          <p:nvPr/>
        </p:nvCxnSpPr>
        <p:spPr>
          <a:xfrm>
            <a:off x="6656288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6190ABB3-C927-D4B6-5A23-7954BA9FF10C}"/>
              </a:ext>
            </a:extLst>
          </p:cNvPr>
          <p:cNvCxnSpPr>
            <a:cxnSpLocks/>
          </p:cNvCxnSpPr>
          <p:nvPr/>
        </p:nvCxnSpPr>
        <p:spPr>
          <a:xfrm>
            <a:off x="6877232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70EA2199-3251-CD78-DCAA-7AB34F30991B}"/>
              </a:ext>
            </a:extLst>
          </p:cNvPr>
          <p:cNvCxnSpPr>
            <a:cxnSpLocks/>
          </p:cNvCxnSpPr>
          <p:nvPr/>
        </p:nvCxnSpPr>
        <p:spPr>
          <a:xfrm>
            <a:off x="6987704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7DDED23D-1B27-BB32-690F-C576E41C4473}"/>
              </a:ext>
            </a:extLst>
          </p:cNvPr>
          <p:cNvCxnSpPr>
            <a:cxnSpLocks/>
          </p:cNvCxnSpPr>
          <p:nvPr/>
        </p:nvCxnSpPr>
        <p:spPr>
          <a:xfrm>
            <a:off x="6766760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04D796D9-78DA-124F-EC84-E6F72D8C4A33}"/>
              </a:ext>
            </a:extLst>
          </p:cNvPr>
          <p:cNvCxnSpPr>
            <a:cxnSpLocks/>
          </p:cNvCxnSpPr>
          <p:nvPr/>
        </p:nvCxnSpPr>
        <p:spPr>
          <a:xfrm>
            <a:off x="7192501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F30C5D3F-6768-0972-430F-E1F94BF3D090}"/>
              </a:ext>
            </a:extLst>
          </p:cNvPr>
          <p:cNvCxnSpPr>
            <a:cxnSpLocks/>
          </p:cNvCxnSpPr>
          <p:nvPr/>
        </p:nvCxnSpPr>
        <p:spPr>
          <a:xfrm>
            <a:off x="7302973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37510D4B-5EA2-F3B2-CEB5-F2C441DB313F}"/>
              </a:ext>
            </a:extLst>
          </p:cNvPr>
          <p:cNvCxnSpPr>
            <a:cxnSpLocks/>
          </p:cNvCxnSpPr>
          <p:nvPr/>
        </p:nvCxnSpPr>
        <p:spPr>
          <a:xfrm>
            <a:off x="7413445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F69AAAA-232A-C9A0-C897-719AF65BB69B}"/>
              </a:ext>
            </a:extLst>
          </p:cNvPr>
          <p:cNvCxnSpPr>
            <a:cxnSpLocks/>
          </p:cNvCxnSpPr>
          <p:nvPr/>
        </p:nvCxnSpPr>
        <p:spPr>
          <a:xfrm>
            <a:off x="7523917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943ADE97-098C-982B-0207-84973AF922BF}"/>
              </a:ext>
            </a:extLst>
          </p:cNvPr>
          <p:cNvCxnSpPr>
            <a:cxnSpLocks/>
          </p:cNvCxnSpPr>
          <p:nvPr/>
        </p:nvCxnSpPr>
        <p:spPr>
          <a:xfrm>
            <a:off x="7634389" y="273514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9DB97604-7314-BEF0-579F-2313AFC104F8}"/>
              </a:ext>
            </a:extLst>
          </p:cNvPr>
          <p:cNvCxnSpPr>
            <a:cxnSpLocks/>
          </p:cNvCxnSpPr>
          <p:nvPr/>
        </p:nvCxnSpPr>
        <p:spPr>
          <a:xfrm>
            <a:off x="7744861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8D8FFB10-E432-B3E4-E0FA-ECA7AA5EFDB0}"/>
              </a:ext>
            </a:extLst>
          </p:cNvPr>
          <p:cNvCxnSpPr>
            <a:cxnSpLocks/>
          </p:cNvCxnSpPr>
          <p:nvPr/>
        </p:nvCxnSpPr>
        <p:spPr>
          <a:xfrm>
            <a:off x="7965805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A4A259D5-D8CE-E90D-5C2A-EC26CDB67478}"/>
              </a:ext>
            </a:extLst>
          </p:cNvPr>
          <p:cNvCxnSpPr>
            <a:cxnSpLocks/>
          </p:cNvCxnSpPr>
          <p:nvPr/>
        </p:nvCxnSpPr>
        <p:spPr>
          <a:xfrm>
            <a:off x="8076277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70097E55-3327-578E-6291-D2CD18CC4A16}"/>
              </a:ext>
            </a:extLst>
          </p:cNvPr>
          <p:cNvCxnSpPr>
            <a:cxnSpLocks/>
          </p:cNvCxnSpPr>
          <p:nvPr/>
        </p:nvCxnSpPr>
        <p:spPr>
          <a:xfrm>
            <a:off x="7855333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0C091B76-9196-7BDE-6AB3-6E41E8F749F9}"/>
              </a:ext>
            </a:extLst>
          </p:cNvPr>
          <p:cNvCxnSpPr>
            <a:cxnSpLocks/>
          </p:cNvCxnSpPr>
          <p:nvPr/>
        </p:nvCxnSpPr>
        <p:spPr>
          <a:xfrm>
            <a:off x="8281074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C0E91420-8595-F3B5-8C4D-1EE0AF0D91DC}"/>
              </a:ext>
            </a:extLst>
          </p:cNvPr>
          <p:cNvCxnSpPr>
            <a:cxnSpLocks/>
          </p:cNvCxnSpPr>
          <p:nvPr/>
        </p:nvCxnSpPr>
        <p:spPr>
          <a:xfrm>
            <a:off x="8391546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A5C0EE96-C5EF-0C75-1898-EC563BFF3EB3}"/>
              </a:ext>
            </a:extLst>
          </p:cNvPr>
          <p:cNvCxnSpPr>
            <a:cxnSpLocks/>
          </p:cNvCxnSpPr>
          <p:nvPr/>
        </p:nvCxnSpPr>
        <p:spPr>
          <a:xfrm>
            <a:off x="8502018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B78B6158-5D98-4D30-8CE3-D41EA5CE2172}"/>
              </a:ext>
            </a:extLst>
          </p:cNvPr>
          <p:cNvCxnSpPr>
            <a:cxnSpLocks/>
          </p:cNvCxnSpPr>
          <p:nvPr/>
        </p:nvCxnSpPr>
        <p:spPr>
          <a:xfrm>
            <a:off x="8612490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924998C8-2DC6-46D6-F64D-04590AF2CFF9}"/>
              </a:ext>
            </a:extLst>
          </p:cNvPr>
          <p:cNvCxnSpPr>
            <a:cxnSpLocks/>
          </p:cNvCxnSpPr>
          <p:nvPr/>
        </p:nvCxnSpPr>
        <p:spPr>
          <a:xfrm>
            <a:off x="8722962" y="273514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45B66F57-91A4-45FF-8866-26A68A632DDA}"/>
              </a:ext>
            </a:extLst>
          </p:cNvPr>
          <p:cNvCxnSpPr>
            <a:cxnSpLocks/>
          </p:cNvCxnSpPr>
          <p:nvPr/>
        </p:nvCxnSpPr>
        <p:spPr>
          <a:xfrm>
            <a:off x="8833434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A81A8DF5-7590-FC62-75B4-1CED270C9B98}"/>
              </a:ext>
            </a:extLst>
          </p:cNvPr>
          <p:cNvCxnSpPr>
            <a:cxnSpLocks/>
          </p:cNvCxnSpPr>
          <p:nvPr/>
        </p:nvCxnSpPr>
        <p:spPr>
          <a:xfrm>
            <a:off x="9054378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93C0696F-50D7-95F5-FCB3-AC29AADBEB87}"/>
              </a:ext>
            </a:extLst>
          </p:cNvPr>
          <p:cNvCxnSpPr>
            <a:cxnSpLocks/>
          </p:cNvCxnSpPr>
          <p:nvPr/>
        </p:nvCxnSpPr>
        <p:spPr>
          <a:xfrm>
            <a:off x="9164850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F4EE3ED7-9AD3-5AEE-20AF-564BCEF1002A}"/>
              </a:ext>
            </a:extLst>
          </p:cNvPr>
          <p:cNvCxnSpPr>
            <a:cxnSpLocks/>
          </p:cNvCxnSpPr>
          <p:nvPr/>
        </p:nvCxnSpPr>
        <p:spPr>
          <a:xfrm>
            <a:off x="8943906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4B1413AC-D377-B26A-ECA3-0634130296B0}"/>
              </a:ext>
            </a:extLst>
          </p:cNvPr>
          <p:cNvCxnSpPr>
            <a:cxnSpLocks/>
          </p:cNvCxnSpPr>
          <p:nvPr/>
        </p:nvCxnSpPr>
        <p:spPr>
          <a:xfrm>
            <a:off x="9413187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3465703B-0DB4-E8B1-9DFF-98A2A1059CF3}"/>
              </a:ext>
            </a:extLst>
          </p:cNvPr>
          <p:cNvCxnSpPr>
            <a:cxnSpLocks/>
          </p:cNvCxnSpPr>
          <p:nvPr/>
        </p:nvCxnSpPr>
        <p:spPr>
          <a:xfrm>
            <a:off x="9523659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72ECCAEA-0153-5AD4-3B79-162409A890E7}"/>
              </a:ext>
            </a:extLst>
          </p:cNvPr>
          <p:cNvCxnSpPr>
            <a:cxnSpLocks/>
          </p:cNvCxnSpPr>
          <p:nvPr/>
        </p:nvCxnSpPr>
        <p:spPr>
          <a:xfrm>
            <a:off x="9634131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4CDF0274-8752-BEFA-51D2-49FCD51E32AA}"/>
              </a:ext>
            </a:extLst>
          </p:cNvPr>
          <p:cNvCxnSpPr>
            <a:cxnSpLocks/>
          </p:cNvCxnSpPr>
          <p:nvPr/>
        </p:nvCxnSpPr>
        <p:spPr>
          <a:xfrm>
            <a:off x="9744603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53F66388-8303-3E9E-16C1-FAD12C8080A3}"/>
              </a:ext>
            </a:extLst>
          </p:cNvPr>
          <p:cNvCxnSpPr>
            <a:cxnSpLocks/>
          </p:cNvCxnSpPr>
          <p:nvPr/>
        </p:nvCxnSpPr>
        <p:spPr>
          <a:xfrm>
            <a:off x="9855075" y="27532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9" name="Straight Connector 2048">
            <a:extLst>
              <a:ext uri="{FF2B5EF4-FFF2-40B4-BE49-F238E27FC236}">
                <a16:creationId xmlns:a16="http://schemas.microsoft.com/office/drawing/2014/main" id="{64C48035-35D1-9F0A-588E-01980C0A2C1D}"/>
              </a:ext>
            </a:extLst>
          </p:cNvPr>
          <p:cNvCxnSpPr>
            <a:cxnSpLocks/>
          </p:cNvCxnSpPr>
          <p:nvPr/>
        </p:nvCxnSpPr>
        <p:spPr>
          <a:xfrm>
            <a:off x="9965547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0" name="Straight Connector 2049">
            <a:extLst>
              <a:ext uri="{FF2B5EF4-FFF2-40B4-BE49-F238E27FC236}">
                <a16:creationId xmlns:a16="http://schemas.microsoft.com/office/drawing/2014/main" id="{4351411D-1222-DF5B-8BA1-773EAA68B36B}"/>
              </a:ext>
            </a:extLst>
          </p:cNvPr>
          <p:cNvCxnSpPr>
            <a:cxnSpLocks/>
          </p:cNvCxnSpPr>
          <p:nvPr/>
        </p:nvCxnSpPr>
        <p:spPr>
          <a:xfrm>
            <a:off x="10186491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1" name="Straight Connector 2050">
            <a:extLst>
              <a:ext uri="{FF2B5EF4-FFF2-40B4-BE49-F238E27FC236}">
                <a16:creationId xmlns:a16="http://schemas.microsoft.com/office/drawing/2014/main" id="{05F99473-FF25-818C-364C-052EF631EBC6}"/>
              </a:ext>
            </a:extLst>
          </p:cNvPr>
          <p:cNvCxnSpPr>
            <a:cxnSpLocks/>
          </p:cNvCxnSpPr>
          <p:nvPr/>
        </p:nvCxnSpPr>
        <p:spPr>
          <a:xfrm>
            <a:off x="10296963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2" name="Straight Connector 2051">
            <a:extLst>
              <a:ext uri="{FF2B5EF4-FFF2-40B4-BE49-F238E27FC236}">
                <a16:creationId xmlns:a16="http://schemas.microsoft.com/office/drawing/2014/main" id="{B2D090FE-3909-BE8C-C6D3-E31D8BF0E6DA}"/>
              </a:ext>
            </a:extLst>
          </p:cNvPr>
          <p:cNvCxnSpPr>
            <a:cxnSpLocks/>
          </p:cNvCxnSpPr>
          <p:nvPr/>
        </p:nvCxnSpPr>
        <p:spPr>
          <a:xfrm>
            <a:off x="10076019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3" name="Straight Connector 2052">
            <a:extLst>
              <a:ext uri="{FF2B5EF4-FFF2-40B4-BE49-F238E27FC236}">
                <a16:creationId xmlns:a16="http://schemas.microsoft.com/office/drawing/2014/main" id="{0A2126ED-4334-4BC6-A2BA-A5C703B1320B}"/>
              </a:ext>
            </a:extLst>
          </p:cNvPr>
          <p:cNvCxnSpPr>
            <a:cxnSpLocks/>
          </p:cNvCxnSpPr>
          <p:nvPr/>
        </p:nvCxnSpPr>
        <p:spPr>
          <a:xfrm>
            <a:off x="10488276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4" name="Straight Connector 2053">
            <a:extLst>
              <a:ext uri="{FF2B5EF4-FFF2-40B4-BE49-F238E27FC236}">
                <a16:creationId xmlns:a16="http://schemas.microsoft.com/office/drawing/2014/main" id="{608E5D8F-82FC-CCD7-CC7A-06CB2D8DE764}"/>
              </a:ext>
            </a:extLst>
          </p:cNvPr>
          <p:cNvCxnSpPr>
            <a:cxnSpLocks/>
          </p:cNvCxnSpPr>
          <p:nvPr/>
        </p:nvCxnSpPr>
        <p:spPr>
          <a:xfrm>
            <a:off x="10598748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5" name="Straight Connector 2054">
            <a:extLst>
              <a:ext uri="{FF2B5EF4-FFF2-40B4-BE49-F238E27FC236}">
                <a16:creationId xmlns:a16="http://schemas.microsoft.com/office/drawing/2014/main" id="{747C5565-B48D-212D-9722-CD5B116FB389}"/>
              </a:ext>
            </a:extLst>
          </p:cNvPr>
          <p:cNvCxnSpPr>
            <a:cxnSpLocks/>
          </p:cNvCxnSpPr>
          <p:nvPr/>
        </p:nvCxnSpPr>
        <p:spPr>
          <a:xfrm>
            <a:off x="10709220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7" name="Straight Connector 2056">
            <a:extLst>
              <a:ext uri="{FF2B5EF4-FFF2-40B4-BE49-F238E27FC236}">
                <a16:creationId xmlns:a16="http://schemas.microsoft.com/office/drawing/2014/main" id="{EE3C1175-78A5-394D-67C1-7D0E976A94C0}"/>
              </a:ext>
            </a:extLst>
          </p:cNvPr>
          <p:cNvCxnSpPr>
            <a:cxnSpLocks/>
          </p:cNvCxnSpPr>
          <p:nvPr/>
        </p:nvCxnSpPr>
        <p:spPr>
          <a:xfrm>
            <a:off x="10819692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2F07F150-3B16-8FA4-CAA3-F9EF422B4D29}"/>
              </a:ext>
            </a:extLst>
          </p:cNvPr>
          <p:cNvCxnSpPr>
            <a:cxnSpLocks/>
          </p:cNvCxnSpPr>
          <p:nvPr/>
        </p:nvCxnSpPr>
        <p:spPr>
          <a:xfrm>
            <a:off x="10930164" y="274240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1" name="Straight Connector 2060">
            <a:extLst>
              <a:ext uri="{FF2B5EF4-FFF2-40B4-BE49-F238E27FC236}">
                <a16:creationId xmlns:a16="http://schemas.microsoft.com/office/drawing/2014/main" id="{39DC93A6-A135-3A2B-2C1C-B28C7111ADFB}"/>
              </a:ext>
            </a:extLst>
          </p:cNvPr>
          <p:cNvCxnSpPr>
            <a:cxnSpLocks/>
          </p:cNvCxnSpPr>
          <p:nvPr/>
        </p:nvCxnSpPr>
        <p:spPr>
          <a:xfrm>
            <a:off x="11040636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3" name="Straight Connector 2062">
            <a:extLst>
              <a:ext uri="{FF2B5EF4-FFF2-40B4-BE49-F238E27FC236}">
                <a16:creationId xmlns:a16="http://schemas.microsoft.com/office/drawing/2014/main" id="{4B0A732C-EB34-E655-5288-746CC6D524CC}"/>
              </a:ext>
            </a:extLst>
          </p:cNvPr>
          <p:cNvCxnSpPr>
            <a:cxnSpLocks/>
          </p:cNvCxnSpPr>
          <p:nvPr/>
        </p:nvCxnSpPr>
        <p:spPr>
          <a:xfrm>
            <a:off x="11261580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5" name="Straight Connector 2064">
            <a:extLst>
              <a:ext uri="{FF2B5EF4-FFF2-40B4-BE49-F238E27FC236}">
                <a16:creationId xmlns:a16="http://schemas.microsoft.com/office/drawing/2014/main" id="{F9296019-1CBC-7428-2573-C6C1DD88F3C7}"/>
              </a:ext>
            </a:extLst>
          </p:cNvPr>
          <p:cNvCxnSpPr>
            <a:cxnSpLocks/>
          </p:cNvCxnSpPr>
          <p:nvPr/>
        </p:nvCxnSpPr>
        <p:spPr>
          <a:xfrm>
            <a:off x="11372052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7" name="Straight Connector 2066">
            <a:extLst>
              <a:ext uri="{FF2B5EF4-FFF2-40B4-BE49-F238E27FC236}">
                <a16:creationId xmlns:a16="http://schemas.microsoft.com/office/drawing/2014/main" id="{528E56F7-A9A5-28F3-D9F0-EC3E77E42A7B}"/>
              </a:ext>
            </a:extLst>
          </p:cNvPr>
          <p:cNvCxnSpPr>
            <a:cxnSpLocks/>
          </p:cNvCxnSpPr>
          <p:nvPr/>
        </p:nvCxnSpPr>
        <p:spPr>
          <a:xfrm>
            <a:off x="11151108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68" name="TextBox 2067">
            <a:extLst>
              <a:ext uri="{FF2B5EF4-FFF2-40B4-BE49-F238E27FC236}">
                <a16:creationId xmlns:a16="http://schemas.microsoft.com/office/drawing/2014/main" id="{4BE2F5BC-D5F8-B799-4213-80E5EE30E2A3}"/>
              </a:ext>
            </a:extLst>
          </p:cNvPr>
          <p:cNvSpPr txBox="1"/>
          <p:nvPr/>
        </p:nvSpPr>
        <p:spPr>
          <a:xfrm>
            <a:off x="5688681" y="30854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2069" name="TextBox 2068">
            <a:extLst>
              <a:ext uri="{FF2B5EF4-FFF2-40B4-BE49-F238E27FC236}">
                <a16:creationId xmlns:a16="http://schemas.microsoft.com/office/drawing/2014/main" id="{C1B60E45-5BD2-AC22-D5F1-B411AE28D00E}"/>
              </a:ext>
            </a:extLst>
          </p:cNvPr>
          <p:cNvSpPr txBox="1"/>
          <p:nvPr/>
        </p:nvSpPr>
        <p:spPr>
          <a:xfrm>
            <a:off x="6780105" y="309919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2070" name="TextBox 2069">
            <a:extLst>
              <a:ext uri="{FF2B5EF4-FFF2-40B4-BE49-F238E27FC236}">
                <a16:creationId xmlns:a16="http://schemas.microsoft.com/office/drawing/2014/main" id="{F635C696-4669-D25D-A71C-876ACFA0CAC5}"/>
              </a:ext>
            </a:extLst>
          </p:cNvPr>
          <p:cNvSpPr txBox="1"/>
          <p:nvPr/>
        </p:nvSpPr>
        <p:spPr>
          <a:xfrm>
            <a:off x="7871529" y="308953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2071" name="TextBox 2070">
            <a:extLst>
              <a:ext uri="{FF2B5EF4-FFF2-40B4-BE49-F238E27FC236}">
                <a16:creationId xmlns:a16="http://schemas.microsoft.com/office/drawing/2014/main" id="{FD0F064B-5E95-8844-A285-63247DD7BFB1}"/>
              </a:ext>
            </a:extLst>
          </p:cNvPr>
          <p:cNvSpPr txBox="1"/>
          <p:nvPr/>
        </p:nvSpPr>
        <p:spPr>
          <a:xfrm>
            <a:off x="8962953" y="309091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2072" name="TextBox 2071">
            <a:extLst>
              <a:ext uri="{FF2B5EF4-FFF2-40B4-BE49-F238E27FC236}">
                <a16:creationId xmlns:a16="http://schemas.microsoft.com/office/drawing/2014/main" id="{493CA6E3-4322-27D4-0AC4-7EAEE3EF6DCC}"/>
              </a:ext>
            </a:extLst>
          </p:cNvPr>
          <p:cNvSpPr txBox="1"/>
          <p:nvPr/>
        </p:nvSpPr>
        <p:spPr>
          <a:xfrm>
            <a:off x="10054377" y="310194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2073" name="TextBox 2072">
            <a:extLst>
              <a:ext uri="{FF2B5EF4-FFF2-40B4-BE49-F238E27FC236}">
                <a16:creationId xmlns:a16="http://schemas.microsoft.com/office/drawing/2014/main" id="{B7231270-BF1D-543D-6DD9-522DBF038566}"/>
              </a:ext>
            </a:extLst>
          </p:cNvPr>
          <p:cNvSpPr txBox="1"/>
          <p:nvPr/>
        </p:nvSpPr>
        <p:spPr>
          <a:xfrm>
            <a:off x="11145810" y="3095053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740034D1-4984-1810-1A06-A63C3AFA87A0}"/>
              </a:ext>
            </a:extLst>
          </p:cNvPr>
          <p:cNvSpPr/>
          <p:nvPr/>
        </p:nvSpPr>
        <p:spPr>
          <a:xfrm>
            <a:off x="508938" y="2404053"/>
            <a:ext cx="9880892" cy="344739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4AF634AB-72D0-EE83-93BF-61508109E3E7}"/>
              </a:ext>
            </a:extLst>
          </p:cNvPr>
          <p:cNvCxnSpPr>
            <a:cxnSpLocks/>
          </p:cNvCxnSpPr>
          <p:nvPr/>
        </p:nvCxnSpPr>
        <p:spPr>
          <a:xfrm>
            <a:off x="507670" y="416596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2CD5A287-BCCE-BAF5-9A5F-E235AFF4EA7B}"/>
              </a:ext>
            </a:extLst>
          </p:cNvPr>
          <p:cNvCxnSpPr>
            <a:cxnSpLocks/>
          </p:cNvCxnSpPr>
          <p:nvPr/>
        </p:nvCxnSpPr>
        <p:spPr>
          <a:xfrm>
            <a:off x="623039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562F901C-946F-835A-8C2C-5FB7C41B8864}"/>
              </a:ext>
            </a:extLst>
          </p:cNvPr>
          <p:cNvCxnSpPr>
            <a:cxnSpLocks/>
          </p:cNvCxnSpPr>
          <p:nvPr/>
        </p:nvCxnSpPr>
        <p:spPr>
          <a:xfrm>
            <a:off x="1617287" y="38865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0F19F34B-0889-CF64-03FE-A003ED95546E}"/>
              </a:ext>
            </a:extLst>
          </p:cNvPr>
          <p:cNvCxnSpPr>
            <a:cxnSpLocks/>
          </p:cNvCxnSpPr>
          <p:nvPr/>
        </p:nvCxnSpPr>
        <p:spPr>
          <a:xfrm>
            <a:off x="3811120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10094254-5D3A-E272-B8B9-255CB6119A07}"/>
              </a:ext>
            </a:extLst>
          </p:cNvPr>
          <p:cNvCxnSpPr>
            <a:cxnSpLocks/>
          </p:cNvCxnSpPr>
          <p:nvPr/>
        </p:nvCxnSpPr>
        <p:spPr>
          <a:xfrm>
            <a:off x="4908037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551FD2A4-10DF-CD5E-22A4-2F8B5F174AC7}"/>
              </a:ext>
            </a:extLst>
          </p:cNvPr>
          <p:cNvCxnSpPr>
            <a:cxnSpLocks/>
          </p:cNvCxnSpPr>
          <p:nvPr/>
        </p:nvCxnSpPr>
        <p:spPr>
          <a:xfrm>
            <a:off x="6004954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C15765D2-0274-F27B-2A7D-D0A2B6C62C39}"/>
              </a:ext>
            </a:extLst>
          </p:cNvPr>
          <p:cNvCxnSpPr>
            <a:cxnSpLocks/>
          </p:cNvCxnSpPr>
          <p:nvPr/>
        </p:nvCxnSpPr>
        <p:spPr>
          <a:xfrm>
            <a:off x="7101871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421555A0-B5F1-8E7F-0A38-66EACC2E6CA9}"/>
              </a:ext>
            </a:extLst>
          </p:cNvPr>
          <p:cNvCxnSpPr>
            <a:cxnSpLocks/>
          </p:cNvCxnSpPr>
          <p:nvPr/>
        </p:nvCxnSpPr>
        <p:spPr>
          <a:xfrm>
            <a:off x="8198788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A0CAA8BD-DAB4-8448-0E1D-170C3CA806F4}"/>
              </a:ext>
            </a:extLst>
          </p:cNvPr>
          <p:cNvCxnSpPr>
            <a:cxnSpLocks/>
          </p:cNvCxnSpPr>
          <p:nvPr/>
        </p:nvCxnSpPr>
        <p:spPr>
          <a:xfrm>
            <a:off x="9295705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7760995E-1A44-DD4F-6D4A-B2CE613C9A79}"/>
              </a:ext>
            </a:extLst>
          </p:cNvPr>
          <p:cNvCxnSpPr>
            <a:cxnSpLocks/>
          </p:cNvCxnSpPr>
          <p:nvPr/>
        </p:nvCxnSpPr>
        <p:spPr>
          <a:xfrm>
            <a:off x="10392622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184E30D-F617-D43E-1FEA-AAC2BDCE25EC}"/>
              </a:ext>
            </a:extLst>
          </p:cNvPr>
          <p:cNvCxnSpPr>
            <a:cxnSpLocks/>
          </p:cNvCxnSpPr>
          <p:nvPr/>
        </p:nvCxnSpPr>
        <p:spPr>
          <a:xfrm>
            <a:off x="11489542" y="389745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8B6C9A9C-9C05-D9DB-BB41-902C9D5F5913}"/>
              </a:ext>
            </a:extLst>
          </p:cNvPr>
          <p:cNvSpPr txBox="1"/>
          <p:nvPr/>
        </p:nvSpPr>
        <p:spPr>
          <a:xfrm>
            <a:off x="1325773" y="449568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BF3BCDEB-AA8F-1700-821C-6A95D3E86258}"/>
              </a:ext>
            </a:extLst>
          </p:cNvPr>
          <p:cNvSpPr txBox="1"/>
          <p:nvPr/>
        </p:nvSpPr>
        <p:spPr>
          <a:xfrm>
            <a:off x="2417197" y="449705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D5766CD7-FA26-5FF1-CECD-E2BA4AEF1297}"/>
              </a:ext>
            </a:extLst>
          </p:cNvPr>
          <p:cNvSpPr txBox="1"/>
          <p:nvPr/>
        </p:nvSpPr>
        <p:spPr>
          <a:xfrm>
            <a:off x="3508621" y="449843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4ADD5C39-33B8-1AFF-2E6C-F565047EC8B5}"/>
              </a:ext>
            </a:extLst>
          </p:cNvPr>
          <p:cNvSpPr txBox="1"/>
          <p:nvPr/>
        </p:nvSpPr>
        <p:spPr>
          <a:xfrm>
            <a:off x="4600045" y="449981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17DD4730-DF09-980D-4C6C-1763C7A89EB9}"/>
              </a:ext>
            </a:extLst>
          </p:cNvPr>
          <p:cNvCxnSpPr>
            <a:cxnSpLocks/>
          </p:cNvCxnSpPr>
          <p:nvPr/>
        </p:nvCxnSpPr>
        <p:spPr>
          <a:xfrm>
            <a:off x="2714203" y="39119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D8B99774-48D8-0A5D-229C-CF836F467397}"/>
              </a:ext>
            </a:extLst>
          </p:cNvPr>
          <p:cNvCxnSpPr>
            <a:cxnSpLocks/>
          </p:cNvCxnSpPr>
          <p:nvPr/>
        </p:nvCxnSpPr>
        <p:spPr>
          <a:xfrm>
            <a:off x="512567" y="38865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FC6CD667-F4D5-375F-96D9-5E711373B181}"/>
              </a:ext>
            </a:extLst>
          </p:cNvPr>
          <p:cNvCxnSpPr>
            <a:cxnSpLocks/>
          </p:cNvCxnSpPr>
          <p:nvPr/>
        </p:nvCxnSpPr>
        <p:spPr>
          <a:xfrm>
            <a:off x="73351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BD9F952E-43C3-721A-E4F2-D2A1549958AB}"/>
              </a:ext>
            </a:extLst>
          </p:cNvPr>
          <p:cNvCxnSpPr>
            <a:cxnSpLocks/>
          </p:cNvCxnSpPr>
          <p:nvPr/>
        </p:nvCxnSpPr>
        <p:spPr>
          <a:xfrm>
            <a:off x="84398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2531947B-A09B-D9BF-D4EB-EC3C8FDCE08E}"/>
              </a:ext>
            </a:extLst>
          </p:cNvPr>
          <p:cNvCxnSpPr>
            <a:cxnSpLocks/>
          </p:cNvCxnSpPr>
          <p:nvPr/>
        </p:nvCxnSpPr>
        <p:spPr>
          <a:xfrm>
            <a:off x="95445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C3193095-57DE-4693-5332-B05F7859D88C}"/>
              </a:ext>
            </a:extLst>
          </p:cNvPr>
          <p:cNvCxnSpPr>
            <a:cxnSpLocks/>
          </p:cNvCxnSpPr>
          <p:nvPr/>
        </p:nvCxnSpPr>
        <p:spPr>
          <a:xfrm>
            <a:off x="1064927" y="41478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40EBE20E-1745-34A8-6AA9-5B5385C6AB8B}"/>
              </a:ext>
            </a:extLst>
          </p:cNvPr>
          <p:cNvCxnSpPr>
            <a:cxnSpLocks/>
          </p:cNvCxnSpPr>
          <p:nvPr/>
        </p:nvCxnSpPr>
        <p:spPr>
          <a:xfrm>
            <a:off x="1175399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5C94036A-2DC4-D15E-4F32-1F0C9221BCB6}"/>
              </a:ext>
            </a:extLst>
          </p:cNvPr>
          <p:cNvCxnSpPr>
            <a:cxnSpLocks/>
          </p:cNvCxnSpPr>
          <p:nvPr/>
        </p:nvCxnSpPr>
        <p:spPr>
          <a:xfrm>
            <a:off x="139634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8859185D-0B5A-5EBC-F083-2BDE78FA62C3}"/>
              </a:ext>
            </a:extLst>
          </p:cNvPr>
          <p:cNvCxnSpPr>
            <a:cxnSpLocks/>
          </p:cNvCxnSpPr>
          <p:nvPr/>
        </p:nvCxnSpPr>
        <p:spPr>
          <a:xfrm>
            <a:off x="150681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8585E259-4482-A351-3EEB-A9D7C1E238F6}"/>
              </a:ext>
            </a:extLst>
          </p:cNvPr>
          <p:cNvCxnSpPr>
            <a:cxnSpLocks/>
          </p:cNvCxnSpPr>
          <p:nvPr/>
        </p:nvCxnSpPr>
        <p:spPr>
          <a:xfrm>
            <a:off x="128587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A8C3DECF-F6E0-F16C-8590-D52500F8A692}"/>
              </a:ext>
            </a:extLst>
          </p:cNvPr>
          <p:cNvCxnSpPr>
            <a:cxnSpLocks/>
          </p:cNvCxnSpPr>
          <p:nvPr/>
        </p:nvCxnSpPr>
        <p:spPr>
          <a:xfrm>
            <a:off x="171161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B0ABA1BE-FEBA-3368-16AD-0009E1F3B8A9}"/>
              </a:ext>
            </a:extLst>
          </p:cNvPr>
          <p:cNvCxnSpPr>
            <a:cxnSpLocks/>
          </p:cNvCxnSpPr>
          <p:nvPr/>
        </p:nvCxnSpPr>
        <p:spPr>
          <a:xfrm>
            <a:off x="182208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A6B68F89-8871-29C1-F40A-C9653FABDD7C}"/>
              </a:ext>
            </a:extLst>
          </p:cNvPr>
          <p:cNvCxnSpPr>
            <a:cxnSpLocks/>
          </p:cNvCxnSpPr>
          <p:nvPr/>
        </p:nvCxnSpPr>
        <p:spPr>
          <a:xfrm>
            <a:off x="193255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E3242861-224A-F79B-BA5F-849B07623A85}"/>
              </a:ext>
            </a:extLst>
          </p:cNvPr>
          <p:cNvCxnSpPr>
            <a:cxnSpLocks/>
          </p:cNvCxnSpPr>
          <p:nvPr/>
        </p:nvCxnSpPr>
        <p:spPr>
          <a:xfrm>
            <a:off x="2043027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ED190804-EFC0-E1B6-8F45-7BC306129463}"/>
              </a:ext>
            </a:extLst>
          </p:cNvPr>
          <p:cNvCxnSpPr>
            <a:cxnSpLocks/>
          </p:cNvCxnSpPr>
          <p:nvPr/>
        </p:nvCxnSpPr>
        <p:spPr>
          <a:xfrm>
            <a:off x="2153499" y="41478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C155D685-C964-0F8A-3C83-7047A03F23B1}"/>
              </a:ext>
            </a:extLst>
          </p:cNvPr>
          <p:cNvCxnSpPr>
            <a:cxnSpLocks/>
          </p:cNvCxnSpPr>
          <p:nvPr/>
        </p:nvCxnSpPr>
        <p:spPr>
          <a:xfrm>
            <a:off x="226397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BC4A248C-FFE7-E354-3F2C-2DDD7C96ED8B}"/>
              </a:ext>
            </a:extLst>
          </p:cNvPr>
          <p:cNvCxnSpPr>
            <a:cxnSpLocks/>
          </p:cNvCxnSpPr>
          <p:nvPr/>
        </p:nvCxnSpPr>
        <p:spPr>
          <a:xfrm>
            <a:off x="248491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E5B13297-8D91-232A-F443-7621B702600D}"/>
              </a:ext>
            </a:extLst>
          </p:cNvPr>
          <p:cNvCxnSpPr>
            <a:cxnSpLocks/>
          </p:cNvCxnSpPr>
          <p:nvPr/>
        </p:nvCxnSpPr>
        <p:spPr>
          <a:xfrm>
            <a:off x="2595387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39C5F57E-0969-392C-4889-30C76753EF05}"/>
              </a:ext>
            </a:extLst>
          </p:cNvPr>
          <p:cNvCxnSpPr>
            <a:cxnSpLocks/>
          </p:cNvCxnSpPr>
          <p:nvPr/>
        </p:nvCxnSpPr>
        <p:spPr>
          <a:xfrm>
            <a:off x="237444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89D7ECA8-1853-4902-D812-E78912851CE8}"/>
              </a:ext>
            </a:extLst>
          </p:cNvPr>
          <p:cNvCxnSpPr>
            <a:cxnSpLocks/>
          </p:cNvCxnSpPr>
          <p:nvPr/>
        </p:nvCxnSpPr>
        <p:spPr>
          <a:xfrm>
            <a:off x="2832839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E1581862-41B7-5344-6B81-D1801177DE62}"/>
              </a:ext>
            </a:extLst>
          </p:cNvPr>
          <p:cNvCxnSpPr>
            <a:cxnSpLocks/>
          </p:cNvCxnSpPr>
          <p:nvPr/>
        </p:nvCxnSpPr>
        <p:spPr>
          <a:xfrm>
            <a:off x="2943311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B3941EDB-13A2-281B-080C-57BCE1134976}"/>
              </a:ext>
            </a:extLst>
          </p:cNvPr>
          <p:cNvCxnSpPr>
            <a:cxnSpLocks/>
          </p:cNvCxnSpPr>
          <p:nvPr/>
        </p:nvCxnSpPr>
        <p:spPr>
          <a:xfrm>
            <a:off x="3053783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0399F699-8FD3-E509-FA24-3F47BCA97696}"/>
              </a:ext>
            </a:extLst>
          </p:cNvPr>
          <p:cNvCxnSpPr>
            <a:cxnSpLocks/>
          </p:cNvCxnSpPr>
          <p:nvPr/>
        </p:nvCxnSpPr>
        <p:spPr>
          <a:xfrm>
            <a:off x="3164255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E374C85A-498E-2D91-9ABE-B3FD243D64C6}"/>
              </a:ext>
            </a:extLst>
          </p:cNvPr>
          <p:cNvCxnSpPr>
            <a:cxnSpLocks/>
          </p:cNvCxnSpPr>
          <p:nvPr/>
        </p:nvCxnSpPr>
        <p:spPr>
          <a:xfrm>
            <a:off x="3274727" y="414419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8622A757-1CD6-FF81-BF1E-E089934C5A62}"/>
              </a:ext>
            </a:extLst>
          </p:cNvPr>
          <p:cNvCxnSpPr>
            <a:cxnSpLocks/>
          </p:cNvCxnSpPr>
          <p:nvPr/>
        </p:nvCxnSpPr>
        <p:spPr>
          <a:xfrm>
            <a:off x="3385199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657E1DCA-C506-F039-AB80-5E7C77E48D5D}"/>
              </a:ext>
            </a:extLst>
          </p:cNvPr>
          <p:cNvCxnSpPr>
            <a:cxnSpLocks/>
          </p:cNvCxnSpPr>
          <p:nvPr/>
        </p:nvCxnSpPr>
        <p:spPr>
          <a:xfrm>
            <a:off x="3606143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4B9B4E92-8F88-2969-F75E-4C5A6CADE3A6}"/>
              </a:ext>
            </a:extLst>
          </p:cNvPr>
          <p:cNvCxnSpPr>
            <a:cxnSpLocks/>
          </p:cNvCxnSpPr>
          <p:nvPr/>
        </p:nvCxnSpPr>
        <p:spPr>
          <a:xfrm>
            <a:off x="3716615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77FDAEDE-88CA-2AEB-7BF9-B6D48A8C3D87}"/>
              </a:ext>
            </a:extLst>
          </p:cNvPr>
          <p:cNvCxnSpPr>
            <a:cxnSpLocks/>
          </p:cNvCxnSpPr>
          <p:nvPr/>
        </p:nvCxnSpPr>
        <p:spPr>
          <a:xfrm>
            <a:off x="3495671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6B336474-20C7-49D8-4994-19718E0B08DF}"/>
              </a:ext>
            </a:extLst>
          </p:cNvPr>
          <p:cNvCxnSpPr>
            <a:cxnSpLocks/>
          </p:cNvCxnSpPr>
          <p:nvPr/>
        </p:nvCxnSpPr>
        <p:spPr>
          <a:xfrm>
            <a:off x="389963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32C3E065-C52F-3DAA-F7B9-4AA08BFCF6DE}"/>
              </a:ext>
            </a:extLst>
          </p:cNvPr>
          <p:cNvCxnSpPr>
            <a:cxnSpLocks/>
          </p:cNvCxnSpPr>
          <p:nvPr/>
        </p:nvCxnSpPr>
        <p:spPr>
          <a:xfrm>
            <a:off x="401011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61E64677-2C7C-ED40-C931-6A905322C5C4}"/>
              </a:ext>
            </a:extLst>
          </p:cNvPr>
          <p:cNvCxnSpPr>
            <a:cxnSpLocks/>
          </p:cNvCxnSpPr>
          <p:nvPr/>
        </p:nvCxnSpPr>
        <p:spPr>
          <a:xfrm>
            <a:off x="4120583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521BDE20-4FCF-28AB-0792-37A0A280F1EB}"/>
              </a:ext>
            </a:extLst>
          </p:cNvPr>
          <p:cNvCxnSpPr>
            <a:cxnSpLocks/>
          </p:cNvCxnSpPr>
          <p:nvPr/>
        </p:nvCxnSpPr>
        <p:spPr>
          <a:xfrm>
            <a:off x="423105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00D02092-AED3-3A70-4503-8B26DFD276C0}"/>
              </a:ext>
            </a:extLst>
          </p:cNvPr>
          <p:cNvCxnSpPr>
            <a:cxnSpLocks/>
          </p:cNvCxnSpPr>
          <p:nvPr/>
        </p:nvCxnSpPr>
        <p:spPr>
          <a:xfrm>
            <a:off x="4341527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ED85BBA2-3A98-AC50-2E8A-41777F646131}"/>
              </a:ext>
            </a:extLst>
          </p:cNvPr>
          <p:cNvCxnSpPr>
            <a:cxnSpLocks/>
          </p:cNvCxnSpPr>
          <p:nvPr/>
        </p:nvCxnSpPr>
        <p:spPr>
          <a:xfrm>
            <a:off x="445199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48FD87EA-8BD2-3F80-0933-E5336E7D96C3}"/>
              </a:ext>
            </a:extLst>
          </p:cNvPr>
          <p:cNvCxnSpPr>
            <a:cxnSpLocks/>
          </p:cNvCxnSpPr>
          <p:nvPr/>
        </p:nvCxnSpPr>
        <p:spPr>
          <a:xfrm>
            <a:off x="4672943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74A42BAB-520D-D775-9057-044A63FC7DA4}"/>
              </a:ext>
            </a:extLst>
          </p:cNvPr>
          <p:cNvCxnSpPr>
            <a:cxnSpLocks/>
          </p:cNvCxnSpPr>
          <p:nvPr/>
        </p:nvCxnSpPr>
        <p:spPr>
          <a:xfrm>
            <a:off x="478341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97262D66-5059-F074-897B-D32915AA8122}"/>
              </a:ext>
            </a:extLst>
          </p:cNvPr>
          <p:cNvCxnSpPr>
            <a:cxnSpLocks/>
          </p:cNvCxnSpPr>
          <p:nvPr/>
        </p:nvCxnSpPr>
        <p:spPr>
          <a:xfrm>
            <a:off x="456247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9CFBC9BE-170A-4168-840F-43D44C2607D4}"/>
              </a:ext>
            </a:extLst>
          </p:cNvPr>
          <p:cNvCxnSpPr>
            <a:cxnSpLocks/>
          </p:cNvCxnSpPr>
          <p:nvPr/>
        </p:nvCxnSpPr>
        <p:spPr>
          <a:xfrm>
            <a:off x="501814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8A8E58A6-6234-573D-DF48-625B09F394E9}"/>
              </a:ext>
            </a:extLst>
          </p:cNvPr>
          <p:cNvCxnSpPr>
            <a:cxnSpLocks/>
          </p:cNvCxnSpPr>
          <p:nvPr/>
        </p:nvCxnSpPr>
        <p:spPr>
          <a:xfrm>
            <a:off x="5128617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CC2D0509-57FE-B7A7-D87A-CB5E9F6C5F63}"/>
              </a:ext>
            </a:extLst>
          </p:cNvPr>
          <p:cNvCxnSpPr>
            <a:cxnSpLocks/>
          </p:cNvCxnSpPr>
          <p:nvPr/>
        </p:nvCxnSpPr>
        <p:spPr>
          <a:xfrm>
            <a:off x="523908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9D7EEDEA-6838-CFDC-96EE-BE10218ED4B1}"/>
              </a:ext>
            </a:extLst>
          </p:cNvPr>
          <p:cNvCxnSpPr>
            <a:cxnSpLocks/>
          </p:cNvCxnSpPr>
          <p:nvPr/>
        </p:nvCxnSpPr>
        <p:spPr>
          <a:xfrm>
            <a:off x="534956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761AFE65-7D8D-853A-231D-EC282114F8EF}"/>
              </a:ext>
            </a:extLst>
          </p:cNvPr>
          <p:cNvCxnSpPr>
            <a:cxnSpLocks/>
          </p:cNvCxnSpPr>
          <p:nvPr/>
        </p:nvCxnSpPr>
        <p:spPr>
          <a:xfrm>
            <a:off x="5460033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A913851A-D98D-9196-8998-D5C1351C8631}"/>
              </a:ext>
            </a:extLst>
          </p:cNvPr>
          <p:cNvCxnSpPr>
            <a:cxnSpLocks/>
          </p:cNvCxnSpPr>
          <p:nvPr/>
        </p:nvCxnSpPr>
        <p:spPr>
          <a:xfrm>
            <a:off x="557050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5A1CC6C3-5C44-426F-16B2-94EF82E80A2D}"/>
              </a:ext>
            </a:extLst>
          </p:cNvPr>
          <p:cNvCxnSpPr>
            <a:cxnSpLocks/>
          </p:cNvCxnSpPr>
          <p:nvPr/>
        </p:nvCxnSpPr>
        <p:spPr>
          <a:xfrm>
            <a:off x="579144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4FC7745B-D682-D6EA-7528-B3385755B39D}"/>
              </a:ext>
            </a:extLst>
          </p:cNvPr>
          <p:cNvCxnSpPr>
            <a:cxnSpLocks/>
          </p:cNvCxnSpPr>
          <p:nvPr/>
        </p:nvCxnSpPr>
        <p:spPr>
          <a:xfrm>
            <a:off x="590192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05E7EAE3-16D8-0A71-B7F4-6403D5F1281E}"/>
              </a:ext>
            </a:extLst>
          </p:cNvPr>
          <p:cNvCxnSpPr>
            <a:cxnSpLocks/>
          </p:cNvCxnSpPr>
          <p:nvPr/>
        </p:nvCxnSpPr>
        <p:spPr>
          <a:xfrm>
            <a:off x="5680977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3EB46861-3A5C-AAA2-21C6-EA5CCF20E32A}"/>
              </a:ext>
            </a:extLst>
          </p:cNvPr>
          <p:cNvCxnSpPr>
            <a:cxnSpLocks/>
          </p:cNvCxnSpPr>
          <p:nvPr/>
        </p:nvCxnSpPr>
        <p:spPr>
          <a:xfrm>
            <a:off x="6106716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6A1D60CA-B898-6AFD-A69E-39DF3C395713}"/>
              </a:ext>
            </a:extLst>
          </p:cNvPr>
          <p:cNvCxnSpPr>
            <a:cxnSpLocks/>
          </p:cNvCxnSpPr>
          <p:nvPr/>
        </p:nvCxnSpPr>
        <p:spPr>
          <a:xfrm>
            <a:off x="6217188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6E5F2C94-0680-4B3C-7256-83004051BEBC}"/>
              </a:ext>
            </a:extLst>
          </p:cNvPr>
          <p:cNvCxnSpPr>
            <a:cxnSpLocks/>
          </p:cNvCxnSpPr>
          <p:nvPr/>
        </p:nvCxnSpPr>
        <p:spPr>
          <a:xfrm>
            <a:off x="6327660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B1ED286D-22DB-8175-5A62-8BDC61078580}"/>
              </a:ext>
            </a:extLst>
          </p:cNvPr>
          <p:cNvCxnSpPr>
            <a:cxnSpLocks/>
          </p:cNvCxnSpPr>
          <p:nvPr/>
        </p:nvCxnSpPr>
        <p:spPr>
          <a:xfrm>
            <a:off x="6438132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6679ECAA-4A4F-0C40-BA15-9E7A44F37675}"/>
              </a:ext>
            </a:extLst>
          </p:cNvPr>
          <p:cNvCxnSpPr>
            <a:cxnSpLocks/>
          </p:cNvCxnSpPr>
          <p:nvPr/>
        </p:nvCxnSpPr>
        <p:spPr>
          <a:xfrm>
            <a:off x="6548604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A1E9DE91-50DE-CCA0-25E7-FE7EB1D96CC1}"/>
              </a:ext>
            </a:extLst>
          </p:cNvPr>
          <p:cNvCxnSpPr>
            <a:cxnSpLocks/>
          </p:cNvCxnSpPr>
          <p:nvPr/>
        </p:nvCxnSpPr>
        <p:spPr>
          <a:xfrm>
            <a:off x="6659076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D34F1739-0CE2-E67C-886F-67CE84F9F3C3}"/>
              </a:ext>
            </a:extLst>
          </p:cNvPr>
          <p:cNvCxnSpPr>
            <a:cxnSpLocks/>
          </p:cNvCxnSpPr>
          <p:nvPr/>
        </p:nvCxnSpPr>
        <p:spPr>
          <a:xfrm>
            <a:off x="6880020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5E9CB363-8994-AE9D-6260-A39B655127D5}"/>
              </a:ext>
            </a:extLst>
          </p:cNvPr>
          <p:cNvCxnSpPr>
            <a:cxnSpLocks/>
          </p:cNvCxnSpPr>
          <p:nvPr/>
        </p:nvCxnSpPr>
        <p:spPr>
          <a:xfrm>
            <a:off x="6990492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99516D3F-6136-08CA-5C44-66FD578C0613}"/>
              </a:ext>
            </a:extLst>
          </p:cNvPr>
          <p:cNvCxnSpPr>
            <a:cxnSpLocks/>
          </p:cNvCxnSpPr>
          <p:nvPr/>
        </p:nvCxnSpPr>
        <p:spPr>
          <a:xfrm>
            <a:off x="6769548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24EDF0D8-850F-FA9E-500F-FC5B41027102}"/>
              </a:ext>
            </a:extLst>
          </p:cNvPr>
          <p:cNvCxnSpPr>
            <a:cxnSpLocks/>
          </p:cNvCxnSpPr>
          <p:nvPr/>
        </p:nvCxnSpPr>
        <p:spPr>
          <a:xfrm>
            <a:off x="7195289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E6533047-3D15-357E-D4C4-15D54EC61A19}"/>
              </a:ext>
            </a:extLst>
          </p:cNvPr>
          <p:cNvCxnSpPr>
            <a:cxnSpLocks/>
          </p:cNvCxnSpPr>
          <p:nvPr/>
        </p:nvCxnSpPr>
        <p:spPr>
          <a:xfrm>
            <a:off x="7305761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42291863-EEEA-F064-E136-C78380B7F028}"/>
              </a:ext>
            </a:extLst>
          </p:cNvPr>
          <p:cNvCxnSpPr>
            <a:cxnSpLocks/>
          </p:cNvCxnSpPr>
          <p:nvPr/>
        </p:nvCxnSpPr>
        <p:spPr>
          <a:xfrm>
            <a:off x="7416233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C0F72F7E-563D-044B-8C1D-304B2E1FF5E4}"/>
              </a:ext>
            </a:extLst>
          </p:cNvPr>
          <p:cNvCxnSpPr>
            <a:cxnSpLocks/>
          </p:cNvCxnSpPr>
          <p:nvPr/>
        </p:nvCxnSpPr>
        <p:spPr>
          <a:xfrm>
            <a:off x="7526705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72516D69-ECBF-D47C-ED96-946A8E67C669}"/>
              </a:ext>
            </a:extLst>
          </p:cNvPr>
          <p:cNvCxnSpPr>
            <a:cxnSpLocks/>
          </p:cNvCxnSpPr>
          <p:nvPr/>
        </p:nvCxnSpPr>
        <p:spPr>
          <a:xfrm>
            <a:off x="7637177" y="415507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76093E2B-B82C-BDAA-9A4C-C632735E0391}"/>
              </a:ext>
            </a:extLst>
          </p:cNvPr>
          <p:cNvCxnSpPr>
            <a:cxnSpLocks/>
          </p:cNvCxnSpPr>
          <p:nvPr/>
        </p:nvCxnSpPr>
        <p:spPr>
          <a:xfrm>
            <a:off x="7747649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C42F3205-9A83-1F09-C564-B2A6ED718444}"/>
              </a:ext>
            </a:extLst>
          </p:cNvPr>
          <p:cNvCxnSpPr>
            <a:cxnSpLocks/>
          </p:cNvCxnSpPr>
          <p:nvPr/>
        </p:nvCxnSpPr>
        <p:spPr>
          <a:xfrm>
            <a:off x="7968593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2FDE3BC6-544A-3261-06AB-62EBC6DA3953}"/>
              </a:ext>
            </a:extLst>
          </p:cNvPr>
          <p:cNvCxnSpPr>
            <a:cxnSpLocks/>
          </p:cNvCxnSpPr>
          <p:nvPr/>
        </p:nvCxnSpPr>
        <p:spPr>
          <a:xfrm>
            <a:off x="8079065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D9F21B2C-E545-F402-86DB-C1DFB2A69E7B}"/>
              </a:ext>
            </a:extLst>
          </p:cNvPr>
          <p:cNvCxnSpPr>
            <a:cxnSpLocks/>
          </p:cNvCxnSpPr>
          <p:nvPr/>
        </p:nvCxnSpPr>
        <p:spPr>
          <a:xfrm>
            <a:off x="7858121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F2DEA2A9-0F59-7057-DF77-4C9549A60253}"/>
              </a:ext>
            </a:extLst>
          </p:cNvPr>
          <p:cNvCxnSpPr>
            <a:cxnSpLocks/>
          </p:cNvCxnSpPr>
          <p:nvPr/>
        </p:nvCxnSpPr>
        <p:spPr>
          <a:xfrm>
            <a:off x="8283862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040FC8E2-F199-35C5-4CD3-646B6B17E769}"/>
              </a:ext>
            </a:extLst>
          </p:cNvPr>
          <p:cNvCxnSpPr>
            <a:cxnSpLocks/>
          </p:cNvCxnSpPr>
          <p:nvPr/>
        </p:nvCxnSpPr>
        <p:spPr>
          <a:xfrm>
            <a:off x="8394334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A1E66946-6FE1-0DBA-FB14-5D81366770A3}"/>
              </a:ext>
            </a:extLst>
          </p:cNvPr>
          <p:cNvCxnSpPr>
            <a:cxnSpLocks/>
          </p:cNvCxnSpPr>
          <p:nvPr/>
        </p:nvCxnSpPr>
        <p:spPr>
          <a:xfrm>
            <a:off x="8504806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7D6855E3-4A9B-59FF-4CCF-38C1ABDE0B34}"/>
              </a:ext>
            </a:extLst>
          </p:cNvPr>
          <p:cNvCxnSpPr>
            <a:cxnSpLocks/>
          </p:cNvCxnSpPr>
          <p:nvPr/>
        </p:nvCxnSpPr>
        <p:spPr>
          <a:xfrm>
            <a:off x="8615278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6E13581F-A97E-5A7C-45F7-345BB8B38516}"/>
              </a:ext>
            </a:extLst>
          </p:cNvPr>
          <p:cNvCxnSpPr>
            <a:cxnSpLocks/>
          </p:cNvCxnSpPr>
          <p:nvPr/>
        </p:nvCxnSpPr>
        <p:spPr>
          <a:xfrm>
            <a:off x="8725750" y="415507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BFF3601E-E1B7-0263-AA8D-1E46A54C8BE9}"/>
              </a:ext>
            </a:extLst>
          </p:cNvPr>
          <p:cNvCxnSpPr>
            <a:cxnSpLocks/>
          </p:cNvCxnSpPr>
          <p:nvPr/>
        </p:nvCxnSpPr>
        <p:spPr>
          <a:xfrm>
            <a:off x="8836222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F1DBA084-079E-563E-CFCC-83FC2E0D18C9}"/>
              </a:ext>
            </a:extLst>
          </p:cNvPr>
          <p:cNvCxnSpPr>
            <a:cxnSpLocks/>
          </p:cNvCxnSpPr>
          <p:nvPr/>
        </p:nvCxnSpPr>
        <p:spPr>
          <a:xfrm>
            <a:off x="9057166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4159C243-8C24-4AB7-20E8-2F14A5078A73}"/>
              </a:ext>
            </a:extLst>
          </p:cNvPr>
          <p:cNvCxnSpPr>
            <a:cxnSpLocks/>
          </p:cNvCxnSpPr>
          <p:nvPr/>
        </p:nvCxnSpPr>
        <p:spPr>
          <a:xfrm>
            <a:off x="9167638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F65EBB76-3B61-317D-F8E3-0B9068BCB2E9}"/>
              </a:ext>
            </a:extLst>
          </p:cNvPr>
          <p:cNvCxnSpPr>
            <a:cxnSpLocks/>
          </p:cNvCxnSpPr>
          <p:nvPr/>
        </p:nvCxnSpPr>
        <p:spPr>
          <a:xfrm>
            <a:off x="8946694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2BF898E5-A9EB-0BE5-E95F-9975B4778CDB}"/>
              </a:ext>
            </a:extLst>
          </p:cNvPr>
          <p:cNvCxnSpPr>
            <a:cxnSpLocks/>
          </p:cNvCxnSpPr>
          <p:nvPr/>
        </p:nvCxnSpPr>
        <p:spPr>
          <a:xfrm>
            <a:off x="9415975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9CD735F3-3301-E845-6034-90DE5E1C38FC}"/>
              </a:ext>
            </a:extLst>
          </p:cNvPr>
          <p:cNvCxnSpPr>
            <a:cxnSpLocks/>
          </p:cNvCxnSpPr>
          <p:nvPr/>
        </p:nvCxnSpPr>
        <p:spPr>
          <a:xfrm>
            <a:off x="9526447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44F68E74-DE28-3A65-28D3-00D2AED447EE}"/>
              </a:ext>
            </a:extLst>
          </p:cNvPr>
          <p:cNvCxnSpPr>
            <a:cxnSpLocks/>
          </p:cNvCxnSpPr>
          <p:nvPr/>
        </p:nvCxnSpPr>
        <p:spPr>
          <a:xfrm>
            <a:off x="9636919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5D9671FC-CFB2-C339-204C-645BC836897A}"/>
              </a:ext>
            </a:extLst>
          </p:cNvPr>
          <p:cNvCxnSpPr>
            <a:cxnSpLocks/>
          </p:cNvCxnSpPr>
          <p:nvPr/>
        </p:nvCxnSpPr>
        <p:spPr>
          <a:xfrm>
            <a:off x="9747391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94B5C75E-162B-42A4-87F8-1FDE65A5A451}"/>
              </a:ext>
            </a:extLst>
          </p:cNvPr>
          <p:cNvCxnSpPr>
            <a:cxnSpLocks/>
          </p:cNvCxnSpPr>
          <p:nvPr/>
        </p:nvCxnSpPr>
        <p:spPr>
          <a:xfrm>
            <a:off x="9857863" y="4173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CA1F33EB-4220-8343-C230-68E70FA1E489}"/>
              </a:ext>
            </a:extLst>
          </p:cNvPr>
          <p:cNvCxnSpPr>
            <a:cxnSpLocks/>
          </p:cNvCxnSpPr>
          <p:nvPr/>
        </p:nvCxnSpPr>
        <p:spPr>
          <a:xfrm>
            <a:off x="9968335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CC96AF0B-8BC2-A58C-1B6C-CC0FAE136DB8}"/>
              </a:ext>
            </a:extLst>
          </p:cNvPr>
          <p:cNvCxnSpPr>
            <a:cxnSpLocks/>
          </p:cNvCxnSpPr>
          <p:nvPr/>
        </p:nvCxnSpPr>
        <p:spPr>
          <a:xfrm>
            <a:off x="10189279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2506F94B-1E2F-CD36-27B2-0B01AB85D8FD}"/>
              </a:ext>
            </a:extLst>
          </p:cNvPr>
          <p:cNvCxnSpPr>
            <a:cxnSpLocks/>
          </p:cNvCxnSpPr>
          <p:nvPr/>
        </p:nvCxnSpPr>
        <p:spPr>
          <a:xfrm>
            <a:off x="10299751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5706F87B-ED32-8372-67D9-07CBC861F63A}"/>
              </a:ext>
            </a:extLst>
          </p:cNvPr>
          <p:cNvCxnSpPr>
            <a:cxnSpLocks/>
          </p:cNvCxnSpPr>
          <p:nvPr/>
        </p:nvCxnSpPr>
        <p:spPr>
          <a:xfrm>
            <a:off x="10078807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14A40FE5-B7B3-2FDB-AB64-CBC7C3D0F661}"/>
              </a:ext>
            </a:extLst>
          </p:cNvPr>
          <p:cNvCxnSpPr>
            <a:cxnSpLocks/>
          </p:cNvCxnSpPr>
          <p:nvPr/>
        </p:nvCxnSpPr>
        <p:spPr>
          <a:xfrm>
            <a:off x="10491064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79BF1B0B-6C90-A85A-84DC-FC626A51952F}"/>
              </a:ext>
            </a:extLst>
          </p:cNvPr>
          <p:cNvCxnSpPr>
            <a:cxnSpLocks/>
          </p:cNvCxnSpPr>
          <p:nvPr/>
        </p:nvCxnSpPr>
        <p:spPr>
          <a:xfrm>
            <a:off x="10601536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6B7CD98D-FCDA-1E04-732D-007384EECEC7}"/>
              </a:ext>
            </a:extLst>
          </p:cNvPr>
          <p:cNvCxnSpPr>
            <a:cxnSpLocks/>
          </p:cNvCxnSpPr>
          <p:nvPr/>
        </p:nvCxnSpPr>
        <p:spPr>
          <a:xfrm>
            <a:off x="10712008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ECF6A75E-1DC4-3D52-6B7A-90FA985578C0}"/>
              </a:ext>
            </a:extLst>
          </p:cNvPr>
          <p:cNvCxnSpPr>
            <a:cxnSpLocks/>
          </p:cNvCxnSpPr>
          <p:nvPr/>
        </p:nvCxnSpPr>
        <p:spPr>
          <a:xfrm>
            <a:off x="10822480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4177AD8E-807B-723C-4DC5-21BBE5EE8FB9}"/>
              </a:ext>
            </a:extLst>
          </p:cNvPr>
          <p:cNvCxnSpPr>
            <a:cxnSpLocks/>
          </p:cNvCxnSpPr>
          <p:nvPr/>
        </p:nvCxnSpPr>
        <p:spPr>
          <a:xfrm>
            <a:off x="10932952" y="416233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898432BE-CD4D-31EC-192F-B26E52C039FA}"/>
              </a:ext>
            </a:extLst>
          </p:cNvPr>
          <p:cNvCxnSpPr>
            <a:cxnSpLocks/>
          </p:cNvCxnSpPr>
          <p:nvPr/>
        </p:nvCxnSpPr>
        <p:spPr>
          <a:xfrm>
            <a:off x="11043424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A02FD455-4873-0A87-F64B-EA0FF87B77D8}"/>
              </a:ext>
            </a:extLst>
          </p:cNvPr>
          <p:cNvCxnSpPr>
            <a:cxnSpLocks/>
          </p:cNvCxnSpPr>
          <p:nvPr/>
        </p:nvCxnSpPr>
        <p:spPr>
          <a:xfrm>
            <a:off x="11264368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0408EBCD-6251-4FB7-DA2B-91F9E46A9331}"/>
              </a:ext>
            </a:extLst>
          </p:cNvPr>
          <p:cNvCxnSpPr>
            <a:cxnSpLocks/>
          </p:cNvCxnSpPr>
          <p:nvPr/>
        </p:nvCxnSpPr>
        <p:spPr>
          <a:xfrm>
            <a:off x="11374840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F312710C-EBFC-C817-D59A-8B47D6DA982A}"/>
              </a:ext>
            </a:extLst>
          </p:cNvPr>
          <p:cNvCxnSpPr>
            <a:cxnSpLocks/>
          </p:cNvCxnSpPr>
          <p:nvPr/>
        </p:nvCxnSpPr>
        <p:spPr>
          <a:xfrm>
            <a:off x="11153896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88B3DB10-3841-C195-15C1-636407EC8C25}"/>
              </a:ext>
            </a:extLst>
          </p:cNvPr>
          <p:cNvSpPr txBox="1"/>
          <p:nvPr/>
        </p:nvSpPr>
        <p:spPr>
          <a:xfrm>
            <a:off x="5691469" y="450533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90431EDE-F645-E374-2787-5C31DBE74F72}"/>
              </a:ext>
            </a:extLst>
          </p:cNvPr>
          <p:cNvSpPr txBox="1"/>
          <p:nvPr/>
        </p:nvSpPr>
        <p:spPr>
          <a:xfrm>
            <a:off x="6813333" y="453672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D2277F50-2DA8-5E56-40D9-1262E599EAF8}"/>
              </a:ext>
            </a:extLst>
          </p:cNvPr>
          <p:cNvSpPr txBox="1"/>
          <p:nvPr/>
        </p:nvSpPr>
        <p:spPr>
          <a:xfrm>
            <a:off x="7874317" y="450947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D68C5292-C707-B685-2E21-257BF6710CB3}"/>
              </a:ext>
            </a:extLst>
          </p:cNvPr>
          <p:cNvSpPr txBox="1"/>
          <p:nvPr/>
        </p:nvSpPr>
        <p:spPr>
          <a:xfrm>
            <a:off x="8965741" y="451084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37DBCCE3-3B91-D385-CC01-0D6C84000C3E}"/>
              </a:ext>
            </a:extLst>
          </p:cNvPr>
          <p:cNvSpPr txBox="1"/>
          <p:nvPr/>
        </p:nvSpPr>
        <p:spPr>
          <a:xfrm>
            <a:off x="10057165" y="452188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9A1C8D6F-FB39-D845-5491-48BDE56FD9E9}"/>
              </a:ext>
            </a:extLst>
          </p:cNvPr>
          <p:cNvSpPr txBox="1"/>
          <p:nvPr/>
        </p:nvSpPr>
        <p:spPr>
          <a:xfrm>
            <a:off x="11148598" y="4514986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170" name="Rectangle 2169">
            <a:extLst>
              <a:ext uri="{FF2B5EF4-FFF2-40B4-BE49-F238E27FC236}">
                <a16:creationId xmlns:a16="http://schemas.microsoft.com/office/drawing/2014/main" id="{65E14652-783B-417C-5608-9EB99DC6B4CF}"/>
              </a:ext>
            </a:extLst>
          </p:cNvPr>
          <p:cNvSpPr/>
          <p:nvPr/>
        </p:nvSpPr>
        <p:spPr>
          <a:xfrm>
            <a:off x="10372705" y="2412179"/>
            <a:ext cx="1109840" cy="322096"/>
          </a:xfrm>
          <a:prstGeom prst="rect">
            <a:avLst/>
          </a:prstGeom>
          <a:solidFill>
            <a:schemeClr val="accent6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1" name="TextBox 2170">
            <a:extLst>
              <a:ext uri="{FF2B5EF4-FFF2-40B4-BE49-F238E27FC236}">
                <a16:creationId xmlns:a16="http://schemas.microsoft.com/office/drawing/2014/main" id="{CC9AD2E0-F032-C727-26EF-4CC4E85FE48D}"/>
              </a:ext>
            </a:extLst>
          </p:cNvPr>
          <p:cNvSpPr txBox="1"/>
          <p:nvPr/>
        </p:nvSpPr>
        <p:spPr>
          <a:xfrm>
            <a:off x="1391523" y="5156569"/>
            <a:ext cx="28216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If: 9 + 1 = 10</a:t>
            </a:r>
          </a:p>
        </p:txBody>
      </p:sp>
      <p:sp>
        <p:nvSpPr>
          <p:cNvPr id="2172" name="TextBox 2171">
            <a:extLst>
              <a:ext uri="{FF2B5EF4-FFF2-40B4-BE49-F238E27FC236}">
                <a16:creationId xmlns:a16="http://schemas.microsoft.com/office/drawing/2014/main" id="{91F24457-AE88-5883-9800-F9A11495EA4B}"/>
              </a:ext>
            </a:extLst>
          </p:cNvPr>
          <p:cNvSpPr txBox="1"/>
          <p:nvPr/>
        </p:nvSpPr>
        <p:spPr>
          <a:xfrm>
            <a:off x="511820" y="5794598"/>
            <a:ext cx="44678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Then: 90 + 10 = 100</a:t>
            </a:r>
          </a:p>
        </p:txBody>
      </p:sp>
      <p:sp>
        <p:nvSpPr>
          <p:cNvPr id="2173" name="Rectangle 2172">
            <a:extLst>
              <a:ext uri="{FF2B5EF4-FFF2-40B4-BE49-F238E27FC236}">
                <a16:creationId xmlns:a16="http://schemas.microsoft.com/office/drawing/2014/main" id="{0B98BEF4-AD9F-F167-AEC8-4411832B3CCD}"/>
              </a:ext>
            </a:extLst>
          </p:cNvPr>
          <p:cNvSpPr/>
          <p:nvPr/>
        </p:nvSpPr>
        <p:spPr>
          <a:xfrm>
            <a:off x="516736" y="3764975"/>
            <a:ext cx="9873089" cy="400109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4" name="Rectangle 2173">
            <a:extLst>
              <a:ext uri="{FF2B5EF4-FFF2-40B4-BE49-F238E27FC236}">
                <a16:creationId xmlns:a16="http://schemas.microsoft.com/office/drawing/2014/main" id="{11535FA8-8F45-AB3A-4F5A-D3D8BF483E0B}"/>
              </a:ext>
            </a:extLst>
          </p:cNvPr>
          <p:cNvSpPr/>
          <p:nvPr/>
        </p:nvSpPr>
        <p:spPr>
          <a:xfrm>
            <a:off x="10389834" y="3731891"/>
            <a:ext cx="1100509" cy="418678"/>
          </a:xfrm>
          <a:prstGeom prst="rect">
            <a:avLst/>
          </a:prstGeom>
          <a:solidFill>
            <a:schemeClr val="accent6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5" name="TextBox 2174">
            <a:extLst>
              <a:ext uri="{FF2B5EF4-FFF2-40B4-BE49-F238E27FC236}">
                <a16:creationId xmlns:a16="http://schemas.microsoft.com/office/drawing/2014/main" id="{442587BB-ADB8-A6D8-2421-575A26C3CE8A}"/>
              </a:ext>
            </a:extLst>
          </p:cNvPr>
          <p:cNvSpPr txBox="1"/>
          <p:nvPr/>
        </p:nvSpPr>
        <p:spPr>
          <a:xfrm>
            <a:off x="6719931" y="5082257"/>
            <a:ext cx="306526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So: 10 – 9 = 1</a:t>
            </a:r>
          </a:p>
        </p:txBody>
      </p:sp>
      <p:sp>
        <p:nvSpPr>
          <p:cNvPr id="2176" name="TextBox 2175">
            <a:extLst>
              <a:ext uri="{FF2B5EF4-FFF2-40B4-BE49-F238E27FC236}">
                <a16:creationId xmlns:a16="http://schemas.microsoft.com/office/drawing/2014/main" id="{7043AB0F-83A1-4B30-4DEE-19598D52AEF4}"/>
              </a:ext>
            </a:extLst>
          </p:cNvPr>
          <p:cNvSpPr txBox="1"/>
          <p:nvPr/>
        </p:nvSpPr>
        <p:spPr>
          <a:xfrm>
            <a:off x="6124761" y="5720286"/>
            <a:ext cx="414248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And: 100 - 90 = 10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2DBED43-FA2B-EFDE-82E3-A7DEF35278CF}"/>
              </a:ext>
            </a:extLst>
          </p:cNvPr>
          <p:cNvSpPr txBox="1"/>
          <p:nvPr/>
        </p:nvSpPr>
        <p:spPr>
          <a:xfrm>
            <a:off x="228773" y="307574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D5197D3-F0F0-7957-650B-F84CBAF5B35B}"/>
              </a:ext>
            </a:extLst>
          </p:cNvPr>
          <p:cNvSpPr txBox="1"/>
          <p:nvPr/>
        </p:nvSpPr>
        <p:spPr>
          <a:xfrm>
            <a:off x="231561" y="449568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3799069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5" grpId="0" animBg="1"/>
      <p:bldP spid="2170" grpId="0" animBg="1"/>
      <p:bldP spid="2171" grpId="0"/>
      <p:bldP spid="2172" grpId="0"/>
      <p:bldP spid="2173" grpId="0" animBg="1"/>
      <p:bldP spid="2174" grpId="0" animBg="1"/>
      <p:bldP spid="2175" grpId="0"/>
      <p:bldP spid="2176" grpId="0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AE8608-5DA5-68FB-D38D-2D8E16C092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CDDEB18-A9F7-CDCB-F068-A6AB588D04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3680958"/>
              </p:ext>
            </p:extLst>
          </p:nvPr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5F88E1C4-F06D-AAAE-5983-85519540BD29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BB08F39-A4F6-D37E-0C82-513DB922B16A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8E52DC77-20B4-B3CF-BAA8-CE31F90ABAF4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5F0E222-9834-793B-383C-F562C83F9052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E8FE789-337E-41BB-FE29-F8C57DC6560D}"/>
              </a:ext>
            </a:extLst>
          </p:cNvPr>
          <p:cNvSpPr/>
          <p:nvPr/>
        </p:nvSpPr>
        <p:spPr>
          <a:xfrm>
            <a:off x="5643678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503B5736-7572-DC06-915F-E5EC70BFCA6C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E5663ED-B2E6-B706-9152-9F98B576F2CC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738B40CD-F87F-946C-D790-BA178244B8DE}"/>
              </a:ext>
            </a:extLst>
          </p:cNvPr>
          <p:cNvSpPr/>
          <p:nvPr/>
        </p:nvSpPr>
        <p:spPr>
          <a:xfrm>
            <a:off x="7107235" y="218633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206EF698-8890-59B5-C3B1-7ABB64578208}"/>
              </a:ext>
            </a:extLst>
          </p:cNvPr>
          <p:cNvSpPr/>
          <p:nvPr/>
        </p:nvSpPr>
        <p:spPr>
          <a:xfrm>
            <a:off x="7124819" y="276633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4056446-18A3-874C-14D5-CA01FC548F68}"/>
              </a:ext>
            </a:extLst>
          </p:cNvPr>
          <p:cNvCxnSpPr>
            <a:cxnSpLocks/>
          </p:cNvCxnSpPr>
          <p:nvPr/>
        </p:nvCxnSpPr>
        <p:spPr>
          <a:xfrm>
            <a:off x="3626398" y="4079632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4336E00B-3E8C-F4F6-E689-D0B6CC2D6FC3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6CF7A8F6-1CAD-DB50-7EE9-889AE3C78B9E}"/>
              </a:ext>
            </a:extLst>
          </p:cNvPr>
          <p:cNvSpPr/>
          <p:nvPr/>
        </p:nvSpPr>
        <p:spPr>
          <a:xfrm>
            <a:off x="6880595" y="2476335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CF59339-35AD-457A-51D7-5E21B87EBFD2}"/>
              </a:ext>
            </a:extLst>
          </p:cNvPr>
          <p:cNvSpPr txBox="1"/>
          <p:nvPr/>
        </p:nvSpPr>
        <p:spPr>
          <a:xfrm>
            <a:off x="6636139" y="4759286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731EEA0-FFAD-F853-26D1-E22A3CC7E0A2}"/>
              </a:ext>
            </a:extLst>
          </p:cNvPr>
          <p:cNvSpPr txBox="1"/>
          <p:nvPr/>
        </p:nvSpPr>
        <p:spPr>
          <a:xfrm>
            <a:off x="4584765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86C00CE-5EA7-B42D-102B-CF8B6693471D}"/>
              </a:ext>
            </a:extLst>
          </p:cNvPr>
          <p:cNvSpPr txBox="1"/>
          <p:nvPr/>
        </p:nvSpPr>
        <p:spPr>
          <a:xfrm>
            <a:off x="5108953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1543668-3FBE-E57B-66A1-F1ADBBFF1308}"/>
              </a:ext>
            </a:extLst>
          </p:cNvPr>
          <p:cNvSpPr txBox="1"/>
          <p:nvPr/>
        </p:nvSpPr>
        <p:spPr>
          <a:xfrm>
            <a:off x="604277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FB07413-027C-EB0C-D059-968009A13C9E}"/>
              </a:ext>
            </a:extLst>
          </p:cNvPr>
          <p:cNvSpPr txBox="1"/>
          <p:nvPr/>
        </p:nvSpPr>
        <p:spPr>
          <a:xfrm>
            <a:off x="6566964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000D6E3-7521-4654-914F-6D61CE55556A}"/>
              </a:ext>
            </a:extLst>
          </p:cNvPr>
          <p:cNvSpPr txBox="1"/>
          <p:nvPr/>
        </p:nvSpPr>
        <p:spPr>
          <a:xfrm>
            <a:off x="5598639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9B8F58B-C97A-34EC-7B09-D423EBE155E6}"/>
              </a:ext>
            </a:extLst>
          </p:cNvPr>
          <p:cNvSpPr txBox="1"/>
          <p:nvPr/>
        </p:nvSpPr>
        <p:spPr>
          <a:xfrm>
            <a:off x="5621004" y="474912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8BC4D6D-EE92-C6C3-C5BE-7ECAB00CC78F}"/>
              </a:ext>
            </a:extLst>
          </p:cNvPr>
          <p:cNvSpPr txBox="1"/>
          <p:nvPr/>
        </p:nvSpPr>
        <p:spPr>
          <a:xfrm>
            <a:off x="7204624" y="413700"/>
            <a:ext cx="12058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32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355A9E3-E8BC-D44F-F9D4-A677D3152FD6}"/>
              </a:ext>
            </a:extLst>
          </p:cNvPr>
          <p:cNvSpPr/>
          <p:nvPr/>
        </p:nvSpPr>
        <p:spPr>
          <a:xfrm>
            <a:off x="6157536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8A3749-9DC8-310C-36A4-7DFEB2BAFA7E}"/>
              </a:ext>
            </a:extLst>
          </p:cNvPr>
          <p:cNvSpPr txBox="1"/>
          <p:nvPr/>
        </p:nvSpPr>
        <p:spPr>
          <a:xfrm>
            <a:off x="1876278" y="2409805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7DC42D6-C3B1-F9D4-4A74-85BCBDFD5542}"/>
              </a:ext>
            </a:extLst>
          </p:cNvPr>
          <p:cNvSpPr txBox="1"/>
          <p:nvPr/>
        </p:nvSpPr>
        <p:spPr>
          <a:xfrm>
            <a:off x="2036864" y="4888670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6B5546AD-BBBE-5AE0-427F-EE0FF3F4107A}"/>
              </a:ext>
            </a:extLst>
          </p:cNvPr>
          <p:cNvSpPr/>
          <p:nvPr/>
        </p:nvSpPr>
        <p:spPr>
          <a:xfrm>
            <a:off x="1639022" y="2207616"/>
            <a:ext cx="5861043" cy="808473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8676FDA9-60BA-C2AB-3911-69A286FB0743}"/>
              </a:ext>
            </a:extLst>
          </p:cNvPr>
          <p:cNvSpPr/>
          <p:nvPr/>
        </p:nvSpPr>
        <p:spPr>
          <a:xfrm>
            <a:off x="1639022" y="4771689"/>
            <a:ext cx="5806859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41B5DA6-EF15-C8EE-0572-13D004F5D875}"/>
              </a:ext>
            </a:extLst>
          </p:cNvPr>
          <p:cNvSpPr txBox="1"/>
          <p:nvPr/>
        </p:nvSpPr>
        <p:spPr>
          <a:xfrm>
            <a:off x="3968572" y="3193917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10131872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1" dur="2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2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9" dur="2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9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7" dur="2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  <p:bldP spid="9" grpId="1" animBg="1"/>
      <p:bldP spid="10" grpId="0" animBg="1"/>
      <p:bldP spid="13" grpId="0" animBg="1"/>
      <p:bldP spid="14" grpId="0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5" grpId="0"/>
      <p:bldP spid="36" grpId="0"/>
      <p:bldP spid="2" grpId="0" animBg="1"/>
      <p:bldP spid="2" grpId="1" animBg="1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BBE217-042E-CEDB-56F6-63AB4C2755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2ADA2C1B-5CA1-18AE-1D33-E29E72FB51D3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358FE83F-24AA-7F2F-BD60-49D14F45CD73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B51C5FD-A645-2FC7-50B5-8D9CA4CE6262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794945A0-2909-1CBD-8E0D-58A53F0DC8D0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18B50CF-8504-E7C8-5A31-71308D7E835F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2064202E-2A89-C0A4-DE2E-A57DED90C75F}"/>
              </a:ext>
            </a:extLst>
          </p:cNvPr>
          <p:cNvSpPr/>
          <p:nvPr/>
        </p:nvSpPr>
        <p:spPr>
          <a:xfrm>
            <a:off x="5643678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6991B22-6F9D-053F-7F7F-EEAE2FEF4CC7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5CC4082-3920-25FB-7795-03B8F91C7A23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0F0A86D-01EF-8D56-FD1D-FAD685C04D95}"/>
              </a:ext>
            </a:extLst>
          </p:cNvPr>
          <p:cNvSpPr/>
          <p:nvPr/>
        </p:nvSpPr>
        <p:spPr>
          <a:xfrm>
            <a:off x="7107235" y="218633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ECADAB9-9055-D09A-9314-8569BD61AA62}"/>
              </a:ext>
            </a:extLst>
          </p:cNvPr>
          <p:cNvSpPr/>
          <p:nvPr/>
        </p:nvSpPr>
        <p:spPr>
          <a:xfrm>
            <a:off x="7124819" y="276633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4B78E46-ABEA-8E4F-1D2A-2F19563BE725}"/>
              </a:ext>
            </a:extLst>
          </p:cNvPr>
          <p:cNvCxnSpPr>
            <a:cxnSpLocks/>
          </p:cNvCxnSpPr>
          <p:nvPr/>
        </p:nvCxnSpPr>
        <p:spPr>
          <a:xfrm>
            <a:off x="3626398" y="4079632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D7C45A2-A4D3-5EBE-0612-839EA4695824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396ACA21-4C2C-8AE5-51CE-AD0BED582A8A}"/>
              </a:ext>
            </a:extLst>
          </p:cNvPr>
          <p:cNvSpPr/>
          <p:nvPr/>
        </p:nvSpPr>
        <p:spPr>
          <a:xfrm>
            <a:off x="6880595" y="2476335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3A8D595-8126-9255-9D16-C7137B2CAFC3}"/>
              </a:ext>
            </a:extLst>
          </p:cNvPr>
          <p:cNvSpPr txBox="1"/>
          <p:nvPr/>
        </p:nvSpPr>
        <p:spPr>
          <a:xfrm>
            <a:off x="6618323" y="474912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5C0BEFF-EF8C-6C04-BB62-B1628E54D3BD}"/>
              </a:ext>
            </a:extLst>
          </p:cNvPr>
          <p:cNvSpPr txBox="1"/>
          <p:nvPr/>
        </p:nvSpPr>
        <p:spPr>
          <a:xfrm>
            <a:off x="4584765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86D1298-024C-3D90-37E8-772CDDBB59C6}"/>
              </a:ext>
            </a:extLst>
          </p:cNvPr>
          <p:cNvSpPr txBox="1"/>
          <p:nvPr/>
        </p:nvSpPr>
        <p:spPr>
          <a:xfrm>
            <a:off x="5108953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DBC6E03-7D8F-6583-BB10-16F273311AFC}"/>
              </a:ext>
            </a:extLst>
          </p:cNvPr>
          <p:cNvSpPr txBox="1"/>
          <p:nvPr/>
        </p:nvSpPr>
        <p:spPr>
          <a:xfrm>
            <a:off x="604277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D8BFCC2-4535-A53A-72BD-111E120FF475}"/>
              </a:ext>
            </a:extLst>
          </p:cNvPr>
          <p:cNvSpPr txBox="1"/>
          <p:nvPr/>
        </p:nvSpPr>
        <p:spPr>
          <a:xfrm>
            <a:off x="6566964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6C788E6-70DD-EFC5-DB0D-7BCF5351893E}"/>
              </a:ext>
            </a:extLst>
          </p:cNvPr>
          <p:cNvSpPr txBox="1"/>
          <p:nvPr/>
        </p:nvSpPr>
        <p:spPr>
          <a:xfrm>
            <a:off x="5598639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077FA6B-FB4E-E424-F397-3EB29C490745}"/>
              </a:ext>
            </a:extLst>
          </p:cNvPr>
          <p:cNvSpPr txBox="1"/>
          <p:nvPr/>
        </p:nvSpPr>
        <p:spPr>
          <a:xfrm>
            <a:off x="5621004" y="474912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D736D18-42EB-369A-196A-0671E3065DC8}"/>
              </a:ext>
            </a:extLst>
          </p:cNvPr>
          <p:cNvSpPr txBox="1"/>
          <p:nvPr/>
        </p:nvSpPr>
        <p:spPr>
          <a:xfrm>
            <a:off x="7204624" y="413700"/>
            <a:ext cx="12058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32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A01CB6D2-571B-46D1-388B-BC432F743703}"/>
              </a:ext>
            </a:extLst>
          </p:cNvPr>
          <p:cNvSpPr/>
          <p:nvPr/>
        </p:nvSpPr>
        <p:spPr>
          <a:xfrm>
            <a:off x="6157536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3F19A46-0D44-E261-B4AF-E10B4D84013D}"/>
              </a:ext>
            </a:extLst>
          </p:cNvPr>
          <p:cNvSpPr txBox="1"/>
          <p:nvPr/>
        </p:nvSpPr>
        <p:spPr>
          <a:xfrm>
            <a:off x="3968572" y="3193917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133E75B-0D1A-80BD-B61C-A25E0FA135A2}"/>
              </a:ext>
            </a:extLst>
          </p:cNvPr>
          <p:cNvSpPr/>
          <p:nvPr/>
        </p:nvSpPr>
        <p:spPr>
          <a:xfrm>
            <a:off x="5856593" y="245491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4216601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2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2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2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0" dur="2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2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4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0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  <p:bldP spid="9" grpId="1" animBg="1"/>
      <p:bldP spid="10" grpId="0" animBg="1"/>
      <p:bldP spid="13" grpId="0" animBg="1"/>
      <p:bldP spid="14" grpId="0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5" grpId="0"/>
      <p:bldP spid="2" grpId="0" animBg="1"/>
      <p:bldP spid="2" grpId="1" animBg="1"/>
      <p:bldP spid="3" grpId="0" animBg="1"/>
      <p:bldP spid="3" grpId="1" animBg="1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811A53-CAA6-BAD8-C030-18A09AD15E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1BD33B0-2189-AC37-F9B2-2FECBF32621D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A8107931-A47B-1672-E4B4-64CD5E381D50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B4A4D02-8B34-BD4A-AC6C-2A28F6B4FB90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277ED28C-C845-55D3-8B65-8AA0A4B564FB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D21359B-EECD-063E-13B0-A810D9E28A60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33ECF59-2B67-246F-8DE8-7FA51F3ABB05}"/>
              </a:ext>
            </a:extLst>
          </p:cNvPr>
          <p:cNvSpPr/>
          <p:nvPr/>
        </p:nvSpPr>
        <p:spPr>
          <a:xfrm>
            <a:off x="5643678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1F6158F-9859-A592-DAE8-7FD9714FEC77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365825B-B69D-0D44-F1CA-12561AC102E2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B0668B3D-1EF5-583A-73D7-9D4DA31DE31B}"/>
              </a:ext>
            </a:extLst>
          </p:cNvPr>
          <p:cNvSpPr/>
          <p:nvPr/>
        </p:nvSpPr>
        <p:spPr>
          <a:xfrm>
            <a:off x="7107235" y="218633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DAFDBC93-7302-0513-8F50-A56E681235BA}"/>
              </a:ext>
            </a:extLst>
          </p:cNvPr>
          <p:cNvSpPr/>
          <p:nvPr/>
        </p:nvSpPr>
        <p:spPr>
          <a:xfrm>
            <a:off x="7124819" y="276633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752D1165-DDD0-E793-F7E4-8E86CD1BE8B6}"/>
              </a:ext>
            </a:extLst>
          </p:cNvPr>
          <p:cNvCxnSpPr>
            <a:cxnSpLocks/>
          </p:cNvCxnSpPr>
          <p:nvPr/>
        </p:nvCxnSpPr>
        <p:spPr>
          <a:xfrm>
            <a:off x="3626398" y="4079632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5CCFABB-C59C-DAAC-B559-0BB6DEF18C76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E979EE06-4371-F4AA-3A75-9DE21B3FF5A2}"/>
              </a:ext>
            </a:extLst>
          </p:cNvPr>
          <p:cNvSpPr/>
          <p:nvPr/>
        </p:nvSpPr>
        <p:spPr>
          <a:xfrm>
            <a:off x="6880595" y="2476335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D8D700E-92C2-E86D-A4BA-7423CA8C1647}"/>
              </a:ext>
            </a:extLst>
          </p:cNvPr>
          <p:cNvSpPr txBox="1"/>
          <p:nvPr/>
        </p:nvSpPr>
        <p:spPr>
          <a:xfrm>
            <a:off x="6618323" y="474912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59FDD5-E81B-1D1D-2953-EDC28DA6D5B1}"/>
              </a:ext>
            </a:extLst>
          </p:cNvPr>
          <p:cNvSpPr txBox="1"/>
          <p:nvPr/>
        </p:nvSpPr>
        <p:spPr>
          <a:xfrm>
            <a:off x="4584765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7562757-A261-B761-8174-2C33060900A5}"/>
              </a:ext>
            </a:extLst>
          </p:cNvPr>
          <p:cNvSpPr txBox="1"/>
          <p:nvPr/>
        </p:nvSpPr>
        <p:spPr>
          <a:xfrm>
            <a:off x="5108953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125CAA7-6D05-CA8F-271A-E9C8336B38E6}"/>
              </a:ext>
            </a:extLst>
          </p:cNvPr>
          <p:cNvSpPr txBox="1"/>
          <p:nvPr/>
        </p:nvSpPr>
        <p:spPr>
          <a:xfrm>
            <a:off x="6042776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D3054CC-6DE2-C814-3961-164934D75ABB}"/>
              </a:ext>
            </a:extLst>
          </p:cNvPr>
          <p:cNvSpPr txBox="1"/>
          <p:nvPr/>
        </p:nvSpPr>
        <p:spPr>
          <a:xfrm>
            <a:off x="6566964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563FB01-74CB-501D-D623-73B866DDAD0D}"/>
              </a:ext>
            </a:extLst>
          </p:cNvPr>
          <p:cNvSpPr txBox="1"/>
          <p:nvPr/>
        </p:nvSpPr>
        <p:spPr>
          <a:xfrm>
            <a:off x="5598639" y="41169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9A8651B-701A-9603-61B7-F03E66136E7D}"/>
              </a:ext>
            </a:extLst>
          </p:cNvPr>
          <p:cNvSpPr txBox="1"/>
          <p:nvPr/>
        </p:nvSpPr>
        <p:spPr>
          <a:xfrm>
            <a:off x="5621004" y="4749125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828B4B3-D4F2-49A6-3667-8A0BAB76A253}"/>
              </a:ext>
            </a:extLst>
          </p:cNvPr>
          <p:cNvSpPr txBox="1"/>
          <p:nvPr/>
        </p:nvSpPr>
        <p:spPr>
          <a:xfrm>
            <a:off x="7204624" y="413700"/>
            <a:ext cx="12058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31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F6332B7C-9A0A-8D62-EBB6-CE325EBD6D18}"/>
              </a:ext>
            </a:extLst>
          </p:cNvPr>
          <p:cNvSpPr/>
          <p:nvPr/>
        </p:nvSpPr>
        <p:spPr>
          <a:xfrm>
            <a:off x="6157536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079BAD0-9C3E-385D-77F4-853F7F9A5717}"/>
              </a:ext>
            </a:extLst>
          </p:cNvPr>
          <p:cNvSpPr txBox="1"/>
          <p:nvPr/>
        </p:nvSpPr>
        <p:spPr>
          <a:xfrm>
            <a:off x="3968572" y="3193917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BF426FD6-D7C6-C0CF-6A90-ED5C6F42F8E1}"/>
              </a:ext>
            </a:extLst>
          </p:cNvPr>
          <p:cNvSpPr/>
          <p:nvPr/>
        </p:nvSpPr>
        <p:spPr>
          <a:xfrm>
            <a:off x="5856593" y="245491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5283086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2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0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2" dur="2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0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6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0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4" dur="2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2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8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20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  <p:bldP spid="9" grpId="1" animBg="1"/>
      <p:bldP spid="10" grpId="0" animBg="1"/>
      <p:bldP spid="13" grpId="0" animBg="1"/>
      <p:bldP spid="14" grpId="0" animBg="1"/>
      <p:bldP spid="14" grpId="1" animBg="1"/>
      <p:bldP spid="20" grpId="0" animBg="1"/>
      <p:bldP spid="20" grpId="1" animBg="1"/>
      <p:bldP spid="21" grpId="0" animBg="1"/>
      <p:bldP spid="21" grpId="1" animBg="1"/>
      <p:bldP spid="26" grpId="0" animBg="1"/>
      <p:bldP spid="26" grpId="1" animBg="1"/>
      <p:bldP spid="33" grpId="0"/>
      <p:bldP spid="35" grpId="0"/>
      <p:bldP spid="2" grpId="0" animBg="1"/>
      <p:bldP spid="2" grpId="1" animBg="1"/>
      <p:bldP spid="3" grpId="0" animBg="1"/>
      <p:bldP spid="3" grpId="1" animBg="1"/>
    </p:bld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172B69-0F27-A5F8-EDBE-B607A92A3A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820AEB8-FD8E-39A0-94B6-72254927B05C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A0475EF-AB3E-FC21-E797-8B73EB1E5E5D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1D001AFE-5CF6-FA6F-8DEA-1392A58621E4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EF5EBF7C-BD67-1774-1948-D3151894B5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217975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2094AE6-1F55-A527-B0D5-F6032AE30295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95A2465F-7537-D2DA-6526-A03E8310A481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B7312BC0-724C-9542-8CD3-4AD8D0D5A1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9414504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829F1B78-B3C1-9964-3CE7-8C9F6C3A7392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B950143-C949-3AFE-9961-7B621B757530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6CCDEC96-21CA-E832-9ACA-C92D4FF725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5115603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BF96F8C0-274B-71C8-67B5-46E5A35C5206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15CA9786-F3DC-F571-F48F-84F0F6650BC7}"/>
              </a:ext>
            </a:extLst>
          </p:cNvPr>
          <p:cNvCxnSpPr>
            <a:cxnSpLocks/>
          </p:cNvCxnSpPr>
          <p:nvPr/>
        </p:nvCxnSpPr>
        <p:spPr>
          <a:xfrm>
            <a:off x="635833" y="645889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9E555FB7-DF66-995F-A275-3D911DE00A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7196934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1CE3EBA4-CC17-F050-6FB5-ABD46444097D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632BBD60-BDC6-2A0A-9CDC-71ECC49A6989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960431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F0D7C-FA67-0A4F-F9B2-03F1D414AA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F61A580-60E8-8C16-3374-216A2F88AEE3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36722A6-77F8-2E76-F941-CD9A3F405FBA}"/>
              </a:ext>
            </a:extLst>
          </p:cNvPr>
          <p:cNvSpPr txBox="1"/>
          <p:nvPr/>
        </p:nvSpPr>
        <p:spPr>
          <a:xfrm>
            <a:off x="9355029" y="1395611"/>
            <a:ext cx="17935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834B378-E08A-2EF3-5463-C49DE8558381}"/>
              </a:ext>
            </a:extLst>
          </p:cNvPr>
          <p:cNvSpPr txBox="1"/>
          <p:nvPr/>
        </p:nvSpPr>
        <p:spPr>
          <a:xfrm>
            <a:off x="4450756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D312BF9-3B3F-2DEE-79B9-420CF8EC1034}"/>
              </a:ext>
            </a:extLst>
          </p:cNvPr>
          <p:cNvSpPr txBox="1"/>
          <p:nvPr/>
        </p:nvSpPr>
        <p:spPr>
          <a:xfrm>
            <a:off x="4974944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2A63A4F-ABB1-D3CB-63AE-741BC1DF2E54}"/>
              </a:ext>
            </a:extLst>
          </p:cNvPr>
          <p:cNvSpPr txBox="1"/>
          <p:nvPr/>
        </p:nvSpPr>
        <p:spPr>
          <a:xfrm>
            <a:off x="5908767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6183E7D-7325-1344-92EB-23D17F960236}"/>
              </a:ext>
            </a:extLst>
          </p:cNvPr>
          <p:cNvSpPr txBox="1"/>
          <p:nvPr/>
        </p:nvSpPr>
        <p:spPr>
          <a:xfrm>
            <a:off x="6432955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5ED0E1-E51A-9BFF-DDEE-F550F87E6556}"/>
              </a:ext>
            </a:extLst>
          </p:cNvPr>
          <p:cNvSpPr txBox="1"/>
          <p:nvPr/>
        </p:nvSpPr>
        <p:spPr>
          <a:xfrm>
            <a:off x="5464630" y="52502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50" name="Speech Bubble: Rectangle with Corners Rounded 49">
            <a:extLst>
              <a:ext uri="{FF2B5EF4-FFF2-40B4-BE49-F238E27FC236}">
                <a16:creationId xmlns:a16="http://schemas.microsoft.com/office/drawing/2014/main" id="{4B88F071-337B-ADA8-7D49-39563AE1B295}"/>
              </a:ext>
            </a:extLst>
          </p:cNvPr>
          <p:cNvSpPr/>
          <p:nvPr/>
        </p:nvSpPr>
        <p:spPr>
          <a:xfrm>
            <a:off x="397042" y="5654842"/>
            <a:ext cx="2695074" cy="678131"/>
          </a:xfrm>
          <a:prstGeom prst="wedgeRoundRectCallout">
            <a:avLst>
              <a:gd name="adj1" fmla="val -50744"/>
              <a:gd name="adj2" fmla="val 87339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What is the same?</a:t>
            </a:r>
          </a:p>
          <a:p>
            <a:pPr algn="ctr"/>
            <a:r>
              <a:rPr lang="en-GB" dirty="0"/>
              <a:t>What is different?</a:t>
            </a:r>
          </a:p>
        </p:txBody>
      </p:sp>
      <p:sp>
        <p:nvSpPr>
          <p:cNvPr id="51" name="Speech Bubble: Rectangle with Corners Rounded 50">
            <a:extLst>
              <a:ext uri="{FF2B5EF4-FFF2-40B4-BE49-F238E27FC236}">
                <a16:creationId xmlns:a16="http://schemas.microsoft.com/office/drawing/2014/main" id="{686352A3-ED76-9716-DFF2-200D462DE82A}"/>
              </a:ext>
            </a:extLst>
          </p:cNvPr>
          <p:cNvSpPr/>
          <p:nvPr/>
        </p:nvSpPr>
        <p:spPr>
          <a:xfrm>
            <a:off x="9099886" y="5654841"/>
            <a:ext cx="2695074" cy="678131"/>
          </a:xfrm>
          <a:prstGeom prst="wedgeRoundRectCallout">
            <a:avLst>
              <a:gd name="adj1" fmla="val 49256"/>
              <a:gd name="adj2" fmla="val 82016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What is the mistake?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CC56A3D3-45D8-F023-7182-71D81467BF17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A9EEDF7-5AD0-7C44-CE00-709CD6AE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6942627"/>
              </p:ext>
            </p:extLst>
          </p:nvPr>
        </p:nvGraphicFramePr>
        <p:xfrm>
          <a:off x="2934587" y="1764943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C45A0888-386A-9231-5CE0-8DECEE1C1D59}"/>
              </a:ext>
            </a:extLst>
          </p:cNvPr>
          <p:cNvCxnSpPr>
            <a:cxnSpLocks/>
          </p:cNvCxnSpPr>
          <p:nvPr/>
        </p:nvCxnSpPr>
        <p:spPr>
          <a:xfrm>
            <a:off x="2934587" y="374635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6C26BC51-B387-C929-6642-5C0364FABBC6}"/>
              </a:ext>
            </a:extLst>
          </p:cNvPr>
          <p:cNvCxnSpPr>
            <a:cxnSpLocks/>
          </p:cNvCxnSpPr>
          <p:nvPr/>
        </p:nvCxnSpPr>
        <p:spPr>
          <a:xfrm>
            <a:off x="2934587" y="4642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910DE67-66AA-AFA6-9321-6E518BE604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8213240"/>
              </p:ext>
            </p:extLst>
          </p:nvPr>
        </p:nvGraphicFramePr>
        <p:xfrm>
          <a:off x="6328788" y="1764943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3312D17-2393-9612-A91B-4054250A6B15}"/>
              </a:ext>
            </a:extLst>
          </p:cNvPr>
          <p:cNvCxnSpPr>
            <a:cxnSpLocks/>
          </p:cNvCxnSpPr>
          <p:nvPr/>
        </p:nvCxnSpPr>
        <p:spPr>
          <a:xfrm>
            <a:off x="6328788" y="374635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386C9E-F34C-E388-AAB2-0C9EDB3BA55E}"/>
              </a:ext>
            </a:extLst>
          </p:cNvPr>
          <p:cNvCxnSpPr>
            <a:cxnSpLocks/>
          </p:cNvCxnSpPr>
          <p:nvPr/>
        </p:nvCxnSpPr>
        <p:spPr>
          <a:xfrm>
            <a:off x="6328788" y="4642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345782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075503-C8DE-6871-6EB8-556EFD4A59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2841E37-9188-3203-609A-0C8BEA3BFE11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E800414-3FCA-A168-2277-921FEC475CCA}"/>
              </a:ext>
            </a:extLst>
          </p:cNvPr>
          <p:cNvSpPr txBox="1"/>
          <p:nvPr/>
        </p:nvSpPr>
        <p:spPr>
          <a:xfrm>
            <a:off x="8848032" y="1383582"/>
            <a:ext cx="23005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Subtraction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Missing number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B83CEFF-4324-C42D-473A-028026D9C9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5757180"/>
              </p:ext>
            </p:extLst>
          </p:nvPr>
        </p:nvGraphicFramePr>
        <p:xfrm>
          <a:off x="1428737" y="2622885"/>
          <a:ext cx="4303774" cy="373989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6221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54918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735413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899354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11201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9393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90CACD6-4005-C6EB-8E79-8626C8FD3B2B}"/>
              </a:ext>
            </a:extLst>
          </p:cNvPr>
          <p:cNvCxnSpPr>
            <a:cxnSpLocks/>
          </p:cNvCxnSpPr>
          <p:nvPr/>
        </p:nvCxnSpPr>
        <p:spPr>
          <a:xfrm>
            <a:off x="1428737" y="5166078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E464F53-1307-6152-9312-5ED15D678A68}"/>
              </a:ext>
            </a:extLst>
          </p:cNvPr>
          <p:cNvCxnSpPr>
            <a:cxnSpLocks/>
          </p:cNvCxnSpPr>
          <p:nvPr/>
        </p:nvCxnSpPr>
        <p:spPr>
          <a:xfrm>
            <a:off x="1428737" y="6362782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6401A508-676A-5B0B-4672-696A0063A8ED}"/>
              </a:ext>
            </a:extLst>
          </p:cNvPr>
          <p:cNvSpPr txBox="1"/>
          <p:nvPr/>
        </p:nvSpPr>
        <p:spPr>
          <a:xfrm>
            <a:off x="4241683" y="4492834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/>
              <a:t>3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0437CAF-D0D8-9CF8-C784-04590C4F83B4}"/>
              </a:ext>
            </a:extLst>
          </p:cNvPr>
          <p:cNvSpPr/>
          <p:nvPr/>
        </p:nvSpPr>
        <p:spPr>
          <a:xfrm>
            <a:off x="4020588" y="4259178"/>
            <a:ext cx="864158" cy="90689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46A69531-4EE2-3C4B-697E-0FA8D09E0C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3506223"/>
              </p:ext>
            </p:extLst>
          </p:nvPr>
        </p:nvGraphicFramePr>
        <p:xfrm>
          <a:off x="7157321" y="2622886"/>
          <a:ext cx="4303774" cy="373989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6221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6221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54918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735413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899354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11201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400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9393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CED2FF0-5E0A-9CE6-A548-313ED0D68E61}"/>
              </a:ext>
            </a:extLst>
          </p:cNvPr>
          <p:cNvCxnSpPr>
            <a:cxnSpLocks/>
          </p:cNvCxnSpPr>
          <p:nvPr/>
        </p:nvCxnSpPr>
        <p:spPr>
          <a:xfrm>
            <a:off x="7157321" y="5166079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20DA53A9-77E1-93D2-2116-E29EAA0FD55A}"/>
              </a:ext>
            </a:extLst>
          </p:cNvPr>
          <p:cNvCxnSpPr>
            <a:cxnSpLocks/>
          </p:cNvCxnSpPr>
          <p:nvPr/>
        </p:nvCxnSpPr>
        <p:spPr>
          <a:xfrm>
            <a:off x="7157321" y="6362783"/>
            <a:ext cx="4303774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2AB17C48-907B-D0C6-4550-49E5D070FF5D}"/>
              </a:ext>
            </a:extLst>
          </p:cNvPr>
          <p:cNvSpPr txBox="1"/>
          <p:nvPr/>
        </p:nvSpPr>
        <p:spPr>
          <a:xfrm>
            <a:off x="10004502" y="3573185"/>
            <a:ext cx="3497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/>
              <a:t>6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59CEE33A-95C4-EA62-AC14-B048045FEF4B}"/>
              </a:ext>
            </a:extLst>
          </p:cNvPr>
          <p:cNvSpPr/>
          <p:nvPr/>
        </p:nvSpPr>
        <p:spPr>
          <a:xfrm>
            <a:off x="9747311" y="3372593"/>
            <a:ext cx="864158" cy="90689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819648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 animBg="1"/>
      <p:bldP spid="11" grpId="1" animBg="1"/>
      <p:bldP spid="15" grpId="0"/>
      <p:bldP spid="16" grpId="0" animBg="1"/>
      <p:bldP spid="16" grpId="1" animBg="1"/>
    </p:bld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934630-5808-3DF2-89CC-B551EA8E76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959EE70-FB0E-F217-2D6A-118DE82BC4D3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1FB3046E-4F5B-031F-4445-FAD907103A7B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D6C1C66-3DEA-450B-7248-63C75317A086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16A1451-7F45-AB7D-B781-AD9255E0D433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025669D-EF1D-BE5A-55A7-168ECFB0A867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6397092-F8FF-4F25-1345-7FFC2A250DF2}"/>
              </a:ext>
            </a:extLst>
          </p:cNvPr>
          <p:cNvSpPr/>
          <p:nvPr/>
        </p:nvSpPr>
        <p:spPr>
          <a:xfrm>
            <a:off x="5908377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E7AC6E3-32F3-5F1B-BF8F-7449A009CB01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569BEDF-7CB5-5D72-BCEB-F8C0F09400CE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9010253-13E7-11DC-7703-F2505F3AD350}"/>
              </a:ext>
            </a:extLst>
          </p:cNvPr>
          <p:cNvCxnSpPr>
            <a:cxnSpLocks/>
          </p:cNvCxnSpPr>
          <p:nvPr/>
        </p:nvCxnSpPr>
        <p:spPr>
          <a:xfrm>
            <a:off x="3626398" y="4086805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63421A9-5A78-0692-1298-E4A7C1A61E42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1159F715-D29B-7DA2-B656-AD4BE9A08840}"/>
              </a:ext>
            </a:extLst>
          </p:cNvPr>
          <p:cNvSpPr txBox="1"/>
          <p:nvPr/>
        </p:nvSpPr>
        <p:spPr>
          <a:xfrm>
            <a:off x="4095334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E189EB8-9A56-3E81-F6EE-2BC3527A99C6}"/>
              </a:ext>
            </a:extLst>
          </p:cNvPr>
          <p:cNvSpPr txBox="1"/>
          <p:nvPr/>
        </p:nvSpPr>
        <p:spPr>
          <a:xfrm>
            <a:off x="4619522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AAED8B7-4424-ED5A-2F13-EDCFAB284D65}"/>
              </a:ext>
            </a:extLst>
          </p:cNvPr>
          <p:cNvSpPr txBox="1"/>
          <p:nvPr/>
        </p:nvSpPr>
        <p:spPr>
          <a:xfrm>
            <a:off x="6299299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CDB53EE-2DDC-D5E6-D572-39B2C51A2282}"/>
              </a:ext>
            </a:extLst>
          </p:cNvPr>
          <p:cNvSpPr txBox="1"/>
          <p:nvPr/>
        </p:nvSpPr>
        <p:spPr>
          <a:xfrm>
            <a:off x="670317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D90C0C8-894F-CA10-08B8-DCDAA4EFE157}"/>
              </a:ext>
            </a:extLst>
          </p:cNvPr>
          <p:cNvSpPr txBox="1"/>
          <p:nvPr/>
        </p:nvSpPr>
        <p:spPr>
          <a:xfrm>
            <a:off x="5192141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A235778-C5F5-4A3B-B192-3D721E436288}"/>
              </a:ext>
            </a:extLst>
          </p:cNvPr>
          <p:cNvSpPr txBox="1"/>
          <p:nvPr/>
        </p:nvSpPr>
        <p:spPr>
          <a:xfrm>
            <a:off x="7340836" y="400337"/>
            <a:ext cx="16226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121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A940B8E3-FF1C-C80C-6DC1-64F320BDCEB8}"/>
              </a:ext>
            </a:extLst>
          </p:cNvPr>
          <p:cNvSpPr/>
          <p:nvPr/>
        </p:nvSpPr>
        <p:spPr>
          <a:xfrm>
            <a:off x="7130545" y="213380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3D21214-8C7C-33EF-A2C9-43CA55ECC8CD}"/>
              </a:ext>
            </a:extLst>
          </p:cNvPr>
          <p:cNvSpPr/>
          <p:nvPr/>
        </p:nvSpPr>
        <p:spPr>
          <a:xfrm>
            <a:off x="7147967" y="272984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6591974-49FE-0AD6-B9F1-7671D3D2FFE3}"/>
              </a:ext>
            </a:extLst>
          </p:cNvPr>
          <p:cNvSpPr/>
          <p:nvPr/>
        </p:nvSpPr>
        <p:spPr>
          <a:xfrm>
            <a:off x="4637633" y="2145777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B62D665-C3E6-38CF-B5A4-3AFA41EFCB27}"/>
              </a:ext>
            </a:extLst>
          </p:cNvPr>
          <p:cNvSpPr/>
          <p:nvPr/>
        </p:nvSpPr>
        <p:spPr>
          <a:xfrm>
            <a:off x="5210357" y="2147926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97E25C9-7F3A-AF2C-8501-A00D811FCEBA}"/>
              </a:ext>
            </a:extLst>
          </p:cNvPr>
          <p:cNvSpPr txBox="1"/>
          <p:nvPr/>
        </p:nvSpPr>
        <p:spPr>
          <a:xfrm>
            <a:off x="357114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BC93877-888A-2A0A-C041-8EA535DB7781}"/>
              </a:ext>
            </a:extLst>
          </p:cNvPr>
          <p:cNvSpPr txBox="1"/>
          <p:nvPr/>
        </p:nvSpPr>
        <p:spPr>
          <a:xfrm>
            <a:off x="5813298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C10207B-408C-FBD8-9855-C3FF1AEB164A}"/>
              </a:ext>
            </a:extLst>
          </p:cNvPr>
          <p:cNvSpPr txBox="1"/>
          <p:nvPr/>
        </p:nvSpPr>
        <p:spPr>
          <a:xfrm>
            <a:off x="6618323" y="478661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4A225EA-6296-5ED8-0D1D-1D66A44D3C8C}"/>
              </a:ext>
            </a:extLst>
          </p:cNvPr>
          <p:cNvSpPr txBox="1"/>
          <p:nvPr/>
        </p:nvSpPr>
        <p:spPr>
          <a:xfrm>
            <a:off x="5677680" y="478661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7FD708C-EE55-0BB4-FE93-13F29E8277AF}"/>
              </a:ext>
            </a:extLst>
          </p:cNvPr>
          <p:cNvSpPr txBox="1"/>
          <p:nvPr/>
        </p:nvSpPr>
        <p:spPr>
          <a:xfrm>
            <a:off x="4709687" y="478661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41317654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1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2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2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9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9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7" dur="2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0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 animBg="1"/>
      <p:bldP spid="14" grpId="0" animBg="1"/>
      <p:bldP spid="14" grpId="1" animBg="1"/>
      <p:bldP spid="36" grpId="0"/>
      <p:bldP spid="2" grpId="0" animBg="1"/>
      <p:bldP spid="2" grpId="1" animBg="1"/>
      <p:bldP spid="3" grpId="0" animBg="1"/>
      <p:bldP spid="3" grpId="1" animBg="1"/>
      <p:bldP spid="11" grpId="0" animBg="1"/>
      <p:bldP spid="12" grpId="0" animBg="1"/>
      <p:bldP spid="12" grpId="1" animBg="1"/>
      <p:bldP spid="37" grpId="0"/>
      <p:bldP spid="38" grpId="0"/>
      <p:bldP spid="39" grpId="0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0F374D-1D30-3D18-E42F-14001A11F6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53E43710-9F8D-93DB-E1ED-95E065986F98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89060FF5-C94F-AAA1-2DB0-39D5C70C3E15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4A8B044D-EFFC-589C-97BF-629445C3C5D7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9F682A4-AF53-67FC-4FF3-0EFC1998884D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FA456C3-F221-C537-F7D0-496F20C22EC3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77F9679-96D2-1C7D-1502-AFF11ABDF64A}"/>
              </a:ext>
            </a:extLst>
          </p:cNvPr>
          <p:cNvSpPr/>
          <p:nvPr/>
        </p:nvSpPr>
        <p:spPr>
          <a:xfrm>
            <a:off x="5908377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907C155-8AF4-DE70-49D0-87A508A0687F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417FE04-4043-ECF6-99B1-0FB547CADFEE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DDD788D-AD4A-8B3C-25EF-ACAF814A1F34}"/>
              </a:ext>
            </a:extLst>
          </p:cNvPr>
          <p:cNvCxnSpPr>
            <a:cxnSpLocks/>
          </p:cNvCxnSpPr>
          <p:nvPr/>
        </p:nvCxnSpPr>
        <p:spPr>
          <a:xfrm>
            <a:off x="3626398" y="4086805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763F1B6-FD58-D074-D78A-93671E6D99A4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501ADC4C-B7EB-8683-DA24-328B1A6DBA35}"/>
              </a:ext>
            </a:extLst>
          </p:cNvPr>
          <p:cNvSpPr txBox="1"/>
          <p:nvPr/>
        </p:nvSpPr>
        <p:spPr>
          <a:xfrm>
            <a:off x="4095334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E8999E6-ED45-7EEB-0973-2E523410241A}"/>
              </a:ext>
            </a:extLst>
          </p:cNvPr>
          <p:cNvSpPr txBox="1"/>
          <p:nvPr/>
        </p:nvSpPr>
        <p:spPr>
          <a:xfrm>
            <a:off x="4619522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D0A4BDC-976E-B253-9BB6-3D56AD79A193}"/>
              </a:ext>
            </a:extLst>
          </p:cNvPr>
          <p:cNvSpPr txBox="1"/>
          <p:nvPr/>
        </p:nvSpPr>
        <p:spPr>
          <a:xfrm>
            <a:off x="6299299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C2FF9FE-9EBD-2994-824A-39B936B1DE8F}"/>
              </a:ext>
            </a:extLst>
          </p:cNvPr>
          <p:cNvSpPr txBox="1"/>
          <p:nvPr/>
        </p:nvSpPr>
        <p:spPr>
          <a:xfrm>
            <a:off x="670317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48C5AF-A404-3C3E-4D47-CD9B965A9CB7}"/>
              </a:ext>
            </a:extLst>
          </p:cNvPr>
          <p:cNvSpPr txBox="1"/>
          <p:nvPr/>
        </p:nvSpPr>
        <p:spPr>
          <a:xfrm>
            <a:off x="5192141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13C3ED4-31C0-9154-01F4-1CF33B2B03B1}"/>
              </a:ext>
            </a:extLst>
          </p:cNvPr>
          <p:cNvSpPr txBox="1"/>
          <p:nvPr/>
        </p:nvSpPr>
        <p:spPr>
          <a:xfrm>
            <a:off x="7340836" y="400337"/>
            <a:ext cx="16226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122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DC744E1E-C1AC-1E52-A11D-C888E795877E}"/>
              </a:ext>
            </a:extLst>
          </p:cNvPr>
          <p:cNvSpPr/>
          <p:nvPr/>
        </p:nvSpPr>
        <p:spPr>
          <a:xfrm>
            <a:off x="7130545" y="213380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E247AD4-4B9F-02E2-F4F4-71278675E5C4}"/>
              </a:ext>
            </a:extLst>
          </p:cNvPr>
          <p:cNvSpPr/>
          <p:nvPr/>
        </p:nvSpPr>
        <p:spPr>
          <a:xfrm>
            <a:off x="7147967" y="272984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5EC9F17-FF60-B4E0-2844-8B70D3EBE712}"/>
              </a:ext>
            </a:extLst>
          </p:cNvPr>
          <p:cNvSpPr/>
          <p:nvPr/>
        </p:nvSpPr>
        <p:spPr>
          <a:xfrm>
            <a:off x="4637633" y="2145777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C9FE6AD6-18AE-436B-106E-1FA0D7FF8D38}"/>
              </a:ext>
            </a:extLst>
          </p:cNvPr>
          <p:cNvSpPr/>
          <p:nvPr/>
        </p:nvSpPr>
        <p:spPr>
          <a:xfrm>
            <a:off x="5210357" y="2147926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8D98362-8BE6-F70C-8235-0089C9116402}"/>
              </a:ext>
            </a:extLst>
          </p:cNvPr>
          <p:cNvSpPr txBox="1"/>
          <p:nvPr/>
        </p:nvSpPr>
        <p:spPr>
          <a:xfrm>
            <a:off x="357114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EE930D4-EA44-B602-E6BA-5FA10C138C57}"/>
              </a:ext>
            </a:extLst>
          </p:cNvPr>
          <p:cNvSpPr txBox="1"/>
          <p:nvPr/>
        </p:nvSpPr>
        <p:spPr>
          <a:xfrm>
            <a:off x="5813298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F91BA53-C0B8-BE02-5463-B1335A721DA0}"/>
              </a:ext>
            </a:extLst>
          </p:cNvPr>
          <p:cNvSpPr txBox="1"/>
          <p:nvPr/>
        </p:nvSpPr>
        <p:spPr>
          <a:xfrm>
            <a:off x="6618323" y="478661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5DDDF8B-1E6D-7C17-CF59-1253D7C1C04E}"/>
              </a:ext>
            </a:extLst>
          </p:cNvPr>
          <p:cNvSpPr txBox="1"/>
          <p:nvPr/>
        </p:nvSpPr>
        <p:spPr>
          <a:xfrm>
            <a:off x="5677680" y="478661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5A7B0BC-BA60-B5D1-6817-93006FEEEE3D}"/>
              </a:ext>
            </a:extLst>
          </p:cNvPr>
          <p:cNvSpPr txBox="1"/>
          <p:nvPr/>
        </p:nvSpPr>
        <p:spPr>
          <a:xfrm>
            <a:off x="4709687" y="478661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9753346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1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5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9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2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 animBg="1"/>
      <p:bldP spid="14" grpId="0" animBg="1"/>
      <p:bldP spid="14" grpId="1" animBg="1"/>
      <p:bldP spid="36" grpId="0"/>
      <p:bldP spid="2" grpId="0" animBg="1"/>
      <p:bldP spid="3" grpId="0" animBg="1"/>
      <p:bldP spid="3" grpId="1" animBg="1"/>
      <p:bldP spid="11" grpId="0" animBg="1"/>
      <p:bldP spid="12" grpId="0" animBg="1"/>
      <p:bldP spid="12" grpId="1" animBg="1"/>
      <p:bldP spid="37" grpId="0"/>
      <p:bldP spid="38" grpId="0"/>
      <p:bldP spid="39" grpId="0"/>
    </p:bld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18370B-AEC6-4492-60DA-87F28C323B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154D319D-6292-82E1-772D-D2D013E96C24}"/>
              </a:ext>
            </a:extLst>
          </p:cNvPr>
          <p:cNvGraphicFramePr>
            <a:graphicFrameLocks noGrp="1"/>
          </p:cNvGraphicFramePr>
          <p:nvPr/>
        </p:nvGraphicFramePr>
        <p:xfrm>
          <a:off x="3665415" y="1190205"/>
          <a:ext cx="4861170" cy="47986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2234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972234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94460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343140FB-9843-57C2-4880-D97F75FA67BE}"/>
              </a:ext>
            </a:extLst>
          </p:cNvPr>
          <p:cNvSpPr/>
          <p:nvPr/>
        </p:nvSpPr>
        <p:spPr>
          <a:xfrm>
            <a:off x="5630715" y="2145777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81272C6-7FC7-E10D-E503-0B902D182CE5}"/>
              </a:ext>
            </a:extLst>
          </p:cNvPr>
          <p:cNvSpPr/>
          <p:nvPr/>
        </p:nvSpPr>
        <p:spPr>
          <a:xfrm>
            <a:off x="6165175" y="2147926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FD1EEDD-6F98-2804-FE15-6484C1495838}"/>
              </a:ext>
            </a:extLst>
          </p:cNvPr>
          <p:cNvSpPr/>
          <p:nvPr/>
        </p:nvSpPr>
        <p:spPr>
          <a:xfrm>
            <a:off x="5630715" y="2725782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3EE0F0B-6B88-9D5C-8B6C-F596045F1887}"/>
              </a:ext>
            </a:extLst>
          </p:cNvPr>
          <p:cNvSpPr/>
          <p:nvPr/>
        </p:nvSpPr>
        <p:spPr>
          <a:xfrm>
            <a:off x="6165175" y="2727931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3A60A3B-5652-3B82-B4A8-67ADA491F08C}"/>
              </a:ext>
            </a:extLst>
          </p:cNvPr>
          <p:cNvSpPr/>
          <p:nvPr/>
        </p:nvSpPr>
        <p:spPr>
          <a:xfrm>
            <a:off x="5908377" y="2435780"/>
            <a:ext cx="375246" cy="32826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256CCF6-F9BD-34B3-D863-4ABD82663243}"/>
              </a:ext>
            </a:extLst>
          </p:cNvPr>
          <p:cNvSpPr/>
          <p:nvPr/>
        </p:nvSpPr>
        <p:spPr>
          <a:xfrm>
            <a:off x="6623797" y="214577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FE36BFF-9220-5885-2B16-1EB84518E826}"/>
              </a:ext>
            </a:extLst>
          </p:cNvPr>
          <p:cNvSpPr/>
          <p:nvPr/>
        </p:nvSpPr>
        <p:spPr>
          <a:xfrm>
            <a:off x="6623797" y="272578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BDA9F3F-0887-D326-745E-A8B1E885AAC5}"/>
              </a:ext>
            </a:extLst>
          </p:cNvPr>
          <p:cNvCxnSpPr>
            <a:cxnSpLocks/>
          </p:cNvCxnSpPr>
          <p:nvPr/>
        </p:nvCxnSpPr>
        <p:spPr>
          <a:xfrm>
            <a:off x="3626398" y="4086805"/>
            <a:ext cx="4920283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2CD8FCD-2EC7-E21D-1105-57D5F7833271}"/>
              </a:ext>
            </a:extLst>
          </p:cNvPr>
          <p:cNvCxnSpPr>
            <a:cxnSpLocks/>
          </p:cNvCxnSpPr>
          <p:nvPr/>
        </p:nvCxnSpPr>
        <p:spPr>
          <a:xfrm>
            <a:off x="3626398" y="5960348"/>
            <a:ext cx="4920283" cy="2847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C9621A37-6ECF-3041-FAB2-A67D785FAB21}"/>
              </a:ext>
            </a:extLst>
          </p:cNvPr>
          <p:cNvSpPr txBox="1"/>
          <p:nvPr/>
        </p:nvSpPr>
        <p:spPr>
          <a:xfrm>
            <a:off x="4095334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80AFD3B-D5F3-2336-86C2-885909D32898}"/>
              </a:ext>
            </a:extLst>
          </p:cNvPr>
          <p:cNvSpPr txBox="1"/>
          <p:nvPr/>
        </p:nvSpPr>
        <p:spPr>
          <a:xfrm>
            <a:off x="4619522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CA0EB02-4EDC-883F-03CA-FF4333C2D6BC}"/>
              </a:ext>
            </a:extLst>
          </p:cNvPr>
          <p:cNvSpPr txBox="1"/>
          <p:nvPr/>
        </p:nvSpPr>
        <p:spPr>
          <a:xfrm>
            <a:off x="6299299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CB55913-FF28-1485-9862-F6516DCEDA81}"/>
              </a:ext>
            </a:extLst>
          </p:cNvPr>
          <p:cNvSpPr txBox="1"/>
          <p:nvPr/>
        </p:nvSpPr>
        <p:spPr>
          <a:xfrm>
            <a:off x="670317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5D9171B-7183-3ED5-CCF0-B448266CB7C4}"/>
              </a:ext>
            </a:extLst>
          </p:cNvPr>
          <p:cNvSpPr txBox="1"/>
          <p:nvPr/>
        </p:nvSpPr>
        <p:spPr>
          <a:xfrm>
            <a:off x="5192141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DCDE56F-E0BC-8999-26B4-8A408F67E5EA}"/>
              </a:ext>
            </a:extLst>
          </p:cNvPr>
          <p:cNvSpPr txBox="1"/>
          <p:nvPr/>
        </p:nvSpPr>
        <p:spPr>
          <a:xfrm>
            <a:off x="7340836" y="400337"/>
            <a:ext cx="162269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132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85624819-2AAA-AC2B-07A7-1C26EE9B6291}"/>
              </a:ext>
            </a:extLst>
          </p:cNvPr>
          <p:cNvSpPr/>
          <p:nvPr/>
        </p:nvSpPr>
        <p:spPr>
          <a:xfrm>
            <a:off x="7130545" y="2133807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39CF845-763F-732A-2717-4256505B263C}"/>
              </a:ext>
            </a:extLst>
          </p:cNvPr>
          <p:cNvSpPr/>
          <p:nvPr/>
        </p:nvSpPr>
        <p:spPr>
          <a:xfrm>
            <a:off x="7147967" y="2729842"/>
            <a:ext cx="375246" cy="328266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70E832E-68EB-F909-FBA0-36B82BC1FBFC}"/>
              </a:ext>
            </a:extLst>
          </p:cNvPr>
          <p:cNvSpPr/>
          <p:nvPr/>
        </p:nvSpPr>
        <p:spPr>
          <a:xfrm>
            <a:off x="4637633" y="2145777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20790B9-7AB1-A948-1179-88C16300552D}"/>
              </a:ext>
            </a:extLst>
          </p:cNvPr>
          <p:cNvSpPr/>
          <p:nvPr/>
        </p:nvSpPr>
        <p:spPr>
          <a:xfrm>
            <a:off x="5210357" y="2147926"/>
            <a:ext cx="375246" cy="32826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9C69270-C5B2-F719-8D07-861F3226AC7D}"/>
              </a:ext>
            </a:extLst>
          </p:cNvPr>
          <p:cNvSpPr txBox="1"/>
          <p:nvPr/>
        </p:nvSpPr>
        <p:spPr>
          <a:xfrm>
            <a:off x="3571146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97A74AB-089A-D274-A33C-878D61601CBC}"/>
              </a:ext>
            </a:extLst>
          </p:cNvPr>
          <p:cNvSpPr txBox="1"/>
          <p:nvPr/>
        </p:nvSpPr>
        <p:spPr>
          <a:xfrm>
            <a:off x="5813298" y="400337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F3D6906-E14C-57DD-F7C6-FB397B1D33B5}"/>
              </a:ext>
            </a:extLst>
          </p:cNvPr>
          <p:cNvSpPr txBox="1"/>
          <p:nvPr/>
        </p:nvSpPr>
        <p:spPr>
          <a:xfrm>
            <a:off x="6618323" y="478661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3C74B94-0A02-E9B9-6E35-DCAD0BF49254}"/>
              </a:ext>
            </a:extLst>
          </p:cNvPr>
          <p:cNvSpPr txBox="1"/>
          <p:nvPr/>
        </p:nvSpPr>
        <p:spPr>
          <a:xfrm>
            <a:off x="5677680" y="478661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3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1B651F7-55AB-38FC-CC10-7D9C0259A78F}"/>
              </a:ext>
            </a:extLst>
          </p:cNvPr>
          <p:cNvSpPr txBox="1"/>
          <p:nvPr/>
        </p:nvSpPr>
        <p:spPr>
          <a:xfrm>
            <a:off x="4709687" y="478661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4871033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1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2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5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9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9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8" grpId="1" animBg="1"/>
      <p:bldP spid="9" grpId="0" animBg="1"/>
      <p:bldP spid="9" grpId="1" animBg="1"/>
      <p:bldP spid="10" grpId="0" animBg="1"/>
      <p:bldP spid="13" grpId="0" animBg="1"/>
      <p:bldP spid="14" grpId="0" animBg="1"/>
      <p:bldP spid="14" grpId="1" animBg="1"/>
      <p:bldP spid="36" grpId="0"/>
      <p:bldP spid="2" grpId="0" animBg="1"/>
      <p:bldP spid="3" grpId="0" animBg="1"/>
      <p:bldP spid="3" grpId="1" animBg="1"/>
      <p:bldP spid="11" grpId="0" animBg="1"/>
      <p:bldP spid="12" grpId="0" animBg="1"/>
      <p:bldP spid="12" grpId="1" animBg="1"/>
      <p:bldP spid="37" grpId="0"/>
      <p:bldP spid="38" grpId="0"/>
      <p:bldP spid="39" grpId="0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910AC4-0F74-C24E-3D39-E29F5D044E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5F9A481-BAB9-05AD-1AE2-24DA518E0966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C0DC9F5-656F-2057-97D3-A62AA21EFC51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294175FA-3F2A-BF2C-7DB1-B02743383727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A0FDAD9-2B2F-4625-5EFB-3750E08155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870345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B0F4748-2AD9-AF0D-75CC-1D7FB2717E36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86FB801D-06B4-CEB1-DC4F-92A21E5E2111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5FC7DA18-A157-28B3-51AA-D61F400252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5750768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E606A5C1-9DEF-9544-CDF4-04B7C2184CDB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712A190-C395-CC84-2244-43433E86D359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1FF22CBE-D7BB-EB74-D3A5-9E4C36EE6D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1344991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CE3299CA-8F93-7EC9-B55F-0A793E589D98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110C904-6929-180D-760D-24E2FEDEF57A}"/>
              </a:ext>
            </a:extLst>
          </p:cNvPr>
          <p:cNvCxnSpPr>
            <a:cxnSpLocks/>
          </p:cNvCxnSpPr>
          <p:nvPr/>
        </p:nvCxnSpPr>
        <p:spPr>
          <a:xfrm>
            <a:off x="635833" y="645889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F2082C3F-E621-2BAD-217D-3982453C0B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3011709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48AE51AA-8EE8-7032-92DA-0F321319F9B9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03A90A9-07AC-CFC3-AF99-BD2D252F7605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65978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F31473-F61C-D1A7-7379-E58573833D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1BF7CDD-E3EC-93EF-8844-53499BDFC3D1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94026F2-825B-EB4D-C56B-4662641050A2}"/>
              </a:ext>
            </a:extLst>
          </p:cNvPr>
          <p:cNvSpPr txBox="1"/>
          <p:nvPr/>
        </p:nvSpPr>
        <p:spPr>
          <a:xfrm>
            <a:off x="6834725" y="1383582"/>
            <a:ext cx="43138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312F2E7-6151-DA6B-AEA2-99BC33A32117}"/>
              </a:ext>
            </a:extLst>
          </p:cNvPr>
          <p:cNvCxnSpPr>
            <a:cxnSpLocks/>
          </p:cNvCxnSpPr>
          <p:nvPr/>
        </p:nvCxnSpPr>
        <p:spPr>
          <a:xfrm>
            <a:off x="504882" y="2746031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BEDC568-353C-24AD-AC0E-0E8F20E8F2EE}"/>
              </a:ext>
            </a:extLst>
          </p:cNvPr>
          <p:cNvCxnSpPr>
            <a:cxnSpLocks/>
          </p:cNvCxnSpPr>
          <p:nvPr/>
        </p:nvCxnSpPr>
        <p:spPr>
          <a:xfrm>
            <a:off x="620251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127C040-B50D-6DE5-65C7-244F718B24AF}"/>
              </a:ext>
            </a:extLst>
          </p:cNvPr>
          <p:cNvCxnSpPr>
            <a:cxnSpLocks/>
          </p:cNvCxnSpPr>
          <p:nvPr/>
        </p:nvCxnSpPr>
        <p:spPr>
          <a:xfrm>
            <a:off x="1614499" y="24666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F178A4D-4895-BAD6-45BE-1A38FC3C70F6}"/>
              </a:ext>
            </a:extLst>
          </p:cNvPr>
          <p:cNvCxnSpPr>
            <a:cxnSpLocks/>
          </p:cNvCxnSpPr>
          <p:nvPr/>
        </p:nvCxnSpPr>
        <p:spPr>
          <a:xfrm>
            <a:off x="3808332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23630337-8CD4-DBD1-7B9A-20ACC1BA610A}"/>
              </a:ext>
            </a:extLst>
          </p:cNvPr>
          <p:cNvCxnSpPr>
            <a:cxnSpLocks/>
          </p:cNvCxnSpPr>
          <p:nvPr/>
        </p:nvCxnSpPr>
        <p:spPr>
          <a:xfrm>
            <a:off x="4905249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3D3B281-F1A6-DCA5-2242-9239F4FD4A7A}"/>
              </a:ext>
            </a:extLst>
          </p:cNvPr>
          <p:cNvCxnSpPr>
            <a:cxnSpLocks/>
          </p:cNvCxnSpPr>
          <p:nvPr/>
        </p:nvCxnSpPr>
        <p:spPr>
          <a:xfrm>
            <a:off x="6002166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847DEF1-0024-D271-1FE4-15BF0E889FDA}"/>
              </a:ext>
            </a:extLst>
          </p:cNvPr>
          <p:cNvCxnSpPr>
            <a:cxnSpLocks/>
          </p:cNvCxnSpPr>
          <p:nvPr/>
        </p:nvCxnSpPr>
        <p:spPr>
          <a:xfrm>
            <a:off x="7099083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8E245D9-528F-8527-EEDC-3718AF378442}"/>
              </a:ext>
            </a:extLst>
          </p:cNvPr>
          <p:cNvCxnSpPr>
            <a:cxnSpLocks/>
          </p:cNvCxnSpPr>
          <p:nvPr/>
        </p:nvCxnSpPr>
        <p:spPr>
          <a:xfrm>
            <a:off x="8196000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2D498462-904C-413B-630B-D30087E17736}"/>
              </a:ext>
            </a:extLst>
          </p:cNvPr>
          <p:cNvCxnSpPr>
            <a:cxnSpLocks/>
          </p:cNvCxnSpPr>
          <p:nvPr/>
        </p:nvCxnSpPr>
        <p:spPr>
          <a:xfrm>
            <a:off x="9292917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F729AF7-27D5-D181-8AA1-6290EAA878E1}"/>
              </a:ext>
            </a:extLst>
          </p:cNvPr>
          <p:cNvCxnSpPr>
            <a:cxnSpLocks/>
          </p:cNvCxnSpPr>
          <p:nvPr/>
        </p:nvCxnSpPr>
        <p:spPr>
          <a:xfrm>
            <a:off x="10389834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3AA07686-280E-72AB-821F-8A79B781859D}"/>
              </a:ext>
            </a:extLst>
          </p:cNvPr>
          <p:cNvCxnSpPr>
            <a:cxnSpLocks/>
          </p:cNvCxnSpPr>
          <p:nvPr/>
        </p:nvCxnSpPr>
        <p:spPr>
          <a:xfrm>
            <a:off x="11486754" y="247751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59708C5F-FDDF-9D2D-BB84-4A9F75CB6EB7}"/>
              </a:ext>
            </a:extLst>
          </p:cNvPr>
          <p:cNvSpPr txBox="1"/>
          <p:nvPr/>
        </p:nvSpPr>
        <p:spPr>
          <a:xfrm>
            <a:off x="1322985" y="307574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9D24333-F574-1F93-CCCA-C459E582DE23}"/>
              </a:ext>
            </a:extLst>
          </p:cNvPr>
          <p:cNvSpPr txBox="1"/>
          <p:nvPr/>
        </p:nvSpPr>
        <p:spPr>
          <a:xfrm>
            <a:off x="2414409" y="307712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BE6E932-A679-A030-D66E-7C72FE7F9251}"/>
              </a:ext>
            </a:extLst>
          </p:cNvPr>
          <p:cNvSpPr txBox="1"/>
          <p:nvPr/>
        </p:nvSpPr>
        <p:spPr>
          <a:xfrm>
            <a:off x="3505833" y="307850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9506E34-7A7E-1DAC-91CC-704846D1D6CA}"/>
              </a:ext>
            </a:extLst>
          </p:cNvPr>
          <p:cNvSpPr txBox="1"/>
          <p:nvPr/>
        </p:nvSpPr>
        <p:spPr>
          <a:xfrm>
            <a:off x="4597257" y="3079884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E656987-8099-EC00-EAE5-3F1AF15E566D}"/>
              </a:ext>
            </a:extLst>
          </p:cNvPr>
          <p:cNvCxnSpPr>
            <a:cxnSpLocks/>
          </p:cNvCxnSpPr>
          <p:nvPr/>
        </p:nvCxnSpPr>
        <p:spPr>
          <a:xfrm>
            <a:off x="2711415" y="24920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9F33D33-6E2B-6FA7-658A-C98274C17FD7}"/>
              </a:ext>
            </a:extLst>
          </p:cNvPr>
          <p:cNvCxnSpPr>
            <a:cxnSpLocks/>
          </p:cNvCxnSpPr>
          <p:nvPr/>
        </p:nvCxnSpPr>
        <p:spPr>
          <a:xfrm>
            <a:off x="509779" y="24666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1DFAEFF5-571A-D5FF-8CE9-B21CA30B81EA}"/>
              </a:ext>
            </a:extLst>
          </p:cNvPr>
          <p:cNvCxnSpPr>
            <a:cxnSpLocks/>
          </p:cNvCxnSpPr>
          <p:nvPr/>
        </p:nvCxnSpPr>
        <p:spPr>
          <a:xfrm>
            <a:off x="73072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805AE74-AE25-98E4-C4F1-9271182EE6E5}"/>
              </a:ext>
            </a:extLst>
          </p:cNvPr>
          <p:cNvCxnSpPr>
            <a:cxnSpLocks/>
          </p:cNvCxnSpPr>
          <p:nvPr/>
        </p:nvCxnSpPr>
        <p:spPr>
          <a:xfrm>
            <a:off x="84119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A3223B9D-3BEE-D6D3-F83E-CADC5D226B6B}"/>
              </a:ext>
            </a:extLst>
          </p:cNvPr>
          <p:cNvCxnSpPr>
            <a:cxnSpLocks/>
          </p:cNvCxnSpPr>
          <p:nvPr/>
        </p:nvCxnSpPr>
        <p:spPr>
          <a:xfrm>
            <a:off x="95166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643677B7-0484-1381-4D9C-4769E344452A}"/>
              </a:ext>
            </a:extLst>
          </p:cNvPr>
          <p:cNvCxnSpPr>
            <a:cxnSpLocks/>
          </p:cNvCxnSpPr>
          <p:nvPr/>
        </p:nvCxnSpPr>
        <p:spPr>
          <a:xfrm>
            <a:off x="1062139" y="27278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9A75144F-6BA1-6BA0-B484-86D913DC626C}"/>
              </a:ext>
            </a:extLst>
          </p:cNvPr>
          <p:cNvCxnSpPr>
            <a:cxnSpLocks/>
          </p:cNvCxnSpPr>
          <p:nvPr/>
        </p:nvCxnSpPr>
        <p:spPr>
          <a:xfrm>
            <a:off x="1172611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F0DFBC4-DFF2-A479-F5F9-D979E47FD175}"/>
              </a:ext>
            </a:extLst>
          </p:cNvPr>
          <p:cNvCxnSpPr>
            <a:cxnSpLocks/>
          </p:cNvCxnSpPr>
          <p:nvPr/>
        </p:nvCxnSpPr>
        <p:spPr>
          <a:xfrm>
            <a:off x="139355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68B1846-8786-B11C-6F02-996143EEF68B}"/>
              </a:ext>
            </a:extLst>
          </p:cNvPr>
          <p:cNvCxnSpPr>
            <a:cxnSpLocks/>
          </p:cNvCxnSpPr>
          <p:nvPr/>
        </p:nvCxnSpPr>
        <p:spPr>
          <a:xfrm>
            <a:off x="150402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9EA2722-F865-118C-7363-7EB594D0347F}"/>
              </a:ext>
            </a:extLst>
          </p:cNvPr>
          <p:cNvCxnSpPr>
            <a:cxnSpLocks/>
          </p:cNvCxnSpPr>
          <p:nvPr/>
        </p:nvCxnSpPr>
        <p:spPr>
          <a:xfrm>
            <a:off x="128308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E00C8429-E620-84C6-74B4-33F1A9A744C2}"/>
              </a:ext>
            </a:extLst>
          </p:cNvPr>
          <p:cNvCxnSpPr>
            <a:cxnSpLocks/>
          </p:cNvCxnSpPr>
          <p:nvPr/>
        </p:nvCxnSpPr>
        <p:spPr>
          <a:xfrm>
            <a:off x="170882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0F188B55-926D-B2D6-3228-D6DDD6F4A676}"/>
              </a:ext>
            </a:extLst>
          </p:cNvPr>
          <p:cNvCxnSpPr>
            <a:cxnSpLocks/>
          </p:cNvCxnSpPr>
          <p:nvPr/>
        </p:nvCxnSpPr>
        <p:spPr>
          <a:xfrm>
            <a:off x="181929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12A6EF1A-4784-2D41-CB10-EB30231103FA}"/>
              </a:ext>
            </a:extLst>
          </p:cNvPr>
          <p:cNvCxnSpPr>
            <a:cxnSpLocks/>
          </p:cNvCxnSpPr>
          <p:nvPr/>
        </p:nvCxnSpPr>
        <p:spPr>
          <a:xfrm>
            <a:off x="192976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7218646A-7E5F-A9DF-8D8D-DFFC5F3CEC2B}"/>
              </a:ext>
            </a:extLst>
          </p:cNvPr>
          <p:cNvCxnSpPr>
            <a:cxnSpLocks/>
          </p:cNvCxnSpPr>
          <p:nvPr/>
        </p:nvCxnSpPr>
        <p:spPr>
          <a:xfrm>
            <a:off x="2040239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EFBA13DA-9959-1236-55CA-82A909E7376B}"/>
              </a:ext>
            </a:extLst>
          </p:cNvPr>
          <p:cNvCxnSpPr>
            <a:cxnSpLocks/>
          </p:cNvCxnSpPr>
          <p:nvPr/>
        </p:nvCxnSpPr>
        <p:spPr>
          <a:xfrm>
            <a:off x="2150711" y="27278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DEBF0DCC-6012-E874-2068-17C0E779761F}"/>
              </a:ext>
            </a:extLst>
          </p:cNvPr>
          <p:cNvCxnSpPr>
            <a:cxnSpLocks/>
          </p:cNvCxnSpPr>
          <p:nvPr/>
        </p:nvCxnSpPr>
        <p:spPr>
          <a:xfrm>
            <a:off x="226118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C06003CF-CADF-09CF-0DB9-50AB59206AC4}"/>
              </a:ext>
            </a:extLst>
          </p:cNvPr>
          <p:cNvCxnSpPr>
            <a:cxnSpLocks/>
          </p:cNvCxnSpPr>
          <p:nvPr/>
        </p:nvCxnSpPr>
        <p:spPr>
          <a:xfrm>
            <a:off x="248212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F853F114-D0B2-3643-CE8B-FC2A82CDC4EA}"/>
              </a:ext>
            </a:extLst>
          </p:cNvPr>
          <p:cNvCxnSpPr>
            <a:cxnSpLocks/>
          </p:cNvCxnSpPr>
          <p:nvPr/>
        </p:nvCxnSpPr>
        <p:spPr>
          <a:xfrm>
            <a:off x="2592599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086DEA6-2EC1-E88A-57CA-8F0EA4604919}"/>
              </a:ext>
            </a:extLst>
          </p:cNvPr>
          <p:cNvCxnSpPr>
            <a:cxnSpLocks/>
          </p:cNvCxnSpPr>
          <p:nvPr/>
        </p:nvCxnSpPr>
        <p:spPr>
          <a:xfrm>
            <a:off x="237165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7F9ED42A-151B-25AD-EE13-89BF0185DE84}"/>
              </a:ext>
            </a:extLst>
          </p:cNvPr>
          <p:cNvCxnSpPr>
            <a:cxnSpLocks/>
          </p:cNvCxnSpPr>
          <p:nvPr/>
        </p:nvCxnSpPr>
        <p:spPr>
          <a:xfrm>
            <a:off x="2830051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6C084EFC-79FA-9E29-2610-09F1305598AD}"/>
              </a:ext>
            </a:extLst>
          </p:cNvPr>
          <p:cNvCxnSpPr>
            <a:cxnSpLocks/>
          </p:cNvCxnSpPr>
          <p:nvPr/>
        </p:nvCxnSpPr>
        <p:spPr>
          <a:xfrm>
            <a:off x="2940523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0F0736C-0748-F6B7-5AD1-6ABAAC77D3AE}"/>
              </a:ext>
            </a:extLst>
          </p:cNvPr>
          <p:cNvCxnSpPr>
            <a:cxnSpLocks/>
          </p:cNvCxnSpPr>
          <p:nvPr/>
        </p:nvCxnSpPr>
        <p:spPr>
          <a:xfrm>
            <a:off x="3050995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95DA7497-9526-1540-2ECE-0C83C6A50EC1}"/>
              </a:ext>
            </a:extLst>
          </p:cNvPr>
          <p:cNvCxnSpPr>
            <a:cxnSpLocks/>
          </p:cNvCxnSpPr>
          <p:nvPr/>
        </p:nvCxnSpPr>
        <p:spPr>
          <a:xfrm>
            <a:off x="3161467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1224BD9B-D48E-5D41-9A5F-11360F5C72B6}"/>
              </a:ext>
            </a:extLst>
          </p:cNvPr>
          <p:cNvCxnSpPr>
            <a:cxnSpLocks/>
          </p:cNvCxnSpPr>
          <p:nvPr/>
        </p:nvCxnSpPr>
        <p:spPr>
          <a:xfrm>
            <a:off x="3271939" y="27242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D63942F2-FDAB-7607-0CC8-20771CAE43D7}"/>
              </a:ext>
            </a:extLst>
          </p:cNvPr>
          <p:cNvCxnSpPr>
            <a:cxnSpLocks/>
          </p:cNvCxnSpPr>
          <p:nvPr/>
        </p:nvCxnSpPr>
        <p:spPr>
          <a:xfrm>
            <a:off x="3382411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C4DD83FF-0592-BB50-A10E-A42F47430269}"/>
              </a:ext>
            </a:extLst>
          </p:cNvPr>
          <p:cNvCxnSpPr>
            <a:cxnSpLocks/>
          </p:cNvCxnSpPr>
          <p:nvPr/>
        </p:nvCxnSpPr>
        <p:spPr>
          <a:xfrm>
            <a:off x="3603355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1DBDED23-BBD2-3B11-3487-D4E17B87BF44}"/>
              </a:ext>
            </a:extLst>
          </p:cNvPr>
          <p:cNvCxnSpPr>
            <a:cxnSpLocks/>
          </p:cNvCxnSpPr>
          <p:nvPr/>
        </p:nvCxnSpPr>
        <p:spPr>
          <a:xfrm>
            <a:off x="3713827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828514F6-5082-A871-2512-378CBED27766}"/>
              </a:ext>
            </a:extLst>
          </p:cNvPr>
          <p:cNvCxnSpPr>
            <a:cxnSpLocks/>
          </p:cNvCxnSpPr>
          <p:nvPr/>
        </p:nvCxnSpPr>
        <p:spPr>
          <a:xfrm>
            <a:off x="3492883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A72A9FBF-578F-95FE-42C4-D9F7C48468FD}"/>
              </a:ext>
            </a:extLst>
          </p:cNvPr>
          <p:cNvCxnSpPr>
            <a:cxnSpLocks/>
          </p:cNvCxnSpPr>
          <p:nvPr/>
        </p:nvCxnSpPr>
        <p:spPr>
          <a:xfrm>
            <a:off x="389685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775ACB54-1FD4-EFE1-0C13-BD3DA588E0B9}"/>
              </a:ext>
            </a:extLst>
          </p:cNvPr>
          <p:cNvCxnSpPr>
            <a:cxnSpLocks/>
          </p:cNvCxnSpPr>
          <p:nvPr/>
        </p:nvCxnSpPr>
        <p:spPr>
          <a:xfrm>
            <a:off x="400732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31C626EA-4113-665F-F54E-517253C86E02}"/>
              </a:ext>
            </a:extLst>
          </p:cNvPr>
          <p:cNvCxnSpPr>
            <a:cxnSpLocks/>
          </p:cNvCxnSpPr>
          <p:nvPr/>
        </p:nvCxnSpPr>
        <p:spPr>
          <a:xfrm>
            <a:off x="4117795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0E3793F7-0FB3-17D7-8F31-A731881CC643}"/>
              </a:ext>
            </a:extLst>
          </p:cNvPr>
          <p:cNvCxnSpPr>
            <a:cxnSpLocks/>
          </p:cNvCxnSpPr>
          <p:nvPr/>
        </p:nvCxnSpPr>
        <p:spPr>
          <a:xfrm>
            <a:off x="422826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79BBA4F7-1215-5285-1EEB-84DD6BAE4D31}"/>
              </a:ext>
            </a:extLst>
          </p:cNvPr>
          <p:cNvCxnSpPr>
            <a:cxnSpLocks/>
          </p:cNvCxnSpPr>
          <p:nvPr/>
        </p:nvCxnSpPr>
        <p:spPr>
          <a:xfrm>
            <a:off x="4338739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275D6764-D04C-0F36-B52C-EDC1AD695B2B}"/>
              </a:ext>
            </a:extLst>
          </p:cNvPr>
          <p:cNvCxnSpPr>
            <a:cxnSpLocks/>
          </p:cNvCxnSpPr>
          <p:nvPr/>
        </p:nvCxnSpPr>
        <p:spPr>
          <a:xfrm>
            <a:off x="444921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637B4593-CC27-BF95-DD2E-509E496ADFD8}"/>
              </a:ext>
            </a:extLst>
          </p:cNvPr>
          <p:cNvCxnSpPr>
            <a:cxnSpLocks/>
          </p:cNvCxnSpPr>
          <p:nvPr/>
        </p:nvCxnSpPr>
        <p:spPr>
          <a:xfrm>
            <a:off x="4670155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AD879AA2-7046-A6B0-73D7-CD585BAAAEC9}"/>
              </a:ext>
            </a:extLst>
          </p:cNvPr>
          <p:cNvCxnSpPr>
            <a:cxnSpLocks/>
          </p:cNvCxnSpPr>
          <p:nvPr/>
        </p:nvCxnSpPr>
        <p:spPr>
          <a:xfrm>
            <a:off x="478062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92D10F4-7D74-7C4F-C958-5D23F6002A6F}"/>
              </a:ext>
            </a:extLst>
          </p:cNvPr>
          <p:cNvCxnSpPr>
            <a:cxnSpLocks/>
          </p:cNvCxnSpPr>
          <p:nvPr/>
        </p:nvCxnSpPr>
        <p:spPr>
          <a:xfrm>
            <a:off x="455968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7852E688-8B42-6EC3-6B20-09648156E015}"/>
              </a:ext>
            </a:extLst>
          </p:cNvPr>
          <p:cNvCxnSpPr>
            <a:cxnSpLocks/>
          </p:cNvCxnSpPr>
          <p:nvPr/>
        </p:nvCxnSpPr>
        <p:spPr>
          <a:xfrm>
            <a:off x="501535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9465BF01-2EF7-B2FF-83C8-A97DB80BB7E3}"/>
              </a:ext>
            </a:extLst>
          </p:cNvPr>
          <p:cNvCxnSpPr>
            <a:cxnSpLocks/>
          </p:cNvCxnSpPr>
          <p:nvPr/>
        </p:nvCxnSpPr>
        <p:spPr>
          <a:xfrm>
            <a:off x="5125829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E8BBF7E6-F0BC-0AFE-26A0-8582B5B15E19}"/>
              </a:ext>
            </a:extLst>
          </p:cNvPr>
          <p:cNvCxnSpPr>
            <a:cxnSpLocks/>
          </p:cNvCxnSpPr>
          <p:nvPr/>
        </p:nvCxnSpPr>
        <p:spPr>
          <a:xfrm>
            <a:off x="523630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97EE598F-CAC3-8E49-CF70-6623D03CC76E}"/>
              </a:ext>
            </a:extLst>
          </p:cNvPr>
          <p:cNvCxnSpPr>
            <a:cxnSpLocks/>
          </p:cNvCxnSpPr>
          <p:nvPr/>
        </p:nvCxnSpPr>
        <p:spPr>
          <a:xfrm>
            <a:off x="534677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2D6BED6E-1EBE-D318-FEE1-B900C5583CE5}"/>
              </a:ext>
            </a:extLst>
          </p:cNvPr>
          <p:cNvCxnSpPr>
            <a:cxnSpLocks/>
          </p:cNvCxnSpPr>
          <p:nvPr/>
        </p:nvCxnSpPr>
        <p:spPr>
          <a:xfrm>
            <a:off x="5457245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EE1B9313-2535-01DB-1A9D-9DCD7B7786C8}"/>
              </a:ext>
            </a:extLst>
          </p:cNvPr>
          <p:cNvCxnSpPr>
            <a:cxnSpLocks/>
          </p:cNvCxnSpPr>
          <p:nvPr/>
        </p:nvCxnSpPr>
        <p:spPr>
          <a:xfrm>
            <a:off x="556771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053C68A5-D71C-3A18-3226-827CF5397312}"/>
              </a:ext>
            </a:extLst>
          </p:cNvPr>
          <p:cNvCxnSpPr>
            <a:cxnSpLocks/>
          </p:cNvCxnSpPr>
          <p:nvPr/>
        </p:nvCxnSpPr>
        <p:spPr>
          <a:xfrm>
            <a:off x="578866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1125B5B0-9B9D-277B-77A9-9F87921E81F4}"/>
              </a:ext>
            </a:extLst>
          </p:cNvPr>
          <p:cNvCxnSpPr>
            <a:cxnSpLocks/>
          </p:cNvCxnSpPr>
          <p:nvPr/>
        </p:nvCxnSpPr>
        <p:spPr>
          <a:xfrm>
            <a:off x="589913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10242C00-4B7E-30EE-2550-FDAFA5BF145E}"/>
              </a:ext>
            </a:extLst>
          </p:cNvPr>
          <p:cNvCxnSpPr>
            <a:cxnSpLocks/>
          </p:cNvCxnSpPr>
          <p:nvPr/>
        </p:nvCxnSpPr>
        <p:spPr>
          <a:xfrm>
            <a:off x="5678189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194E2377-A719-5D43-18D1-4F2124C525C0}"/>
              </a:ext>
            </a:extLst>
          </p:cNvPr>
          <p:cNvCxnSpPr>
            <a:cxnSpLocks/>
          </p:cNvCxnSpPr>
          <p:nvPr/>
        </p:nvCxnSpPr>
        <p:spPr>
          <a:xfrm>
            <a:off x="6103928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88D1346C-59AC-80FC-940D-5F54720DBB51}"/>
              </a:ext>
            </a:extLst>
          </p:cNvPr>
          <p:cNvCxnSpPr>
            <a:cxnSpLocks/>
          </p:cNvCxnSpPr>
          <p:nvPr/>
        </p:nvCxnSpPr>
        <p:spPr>
          <a:xfrm>
            <a:off x="6214400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F20AA8FF-F565-58D6-3AF5-DF101BE08035}"/>
              </a:ext>
            </a:extLst>
          </p:cNvPr>
          <p:cNvCxnSpPr>
            <a:cxnSpLocks/>
          </p:cNvCxnSpPr>
          <p:nvPr/>
        </p:nvCxnSpPr>
        <p:spPr>
          <a:xfrm>
            <a:off x="6324872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94282A17-AA78-B152-87B0-10FFF4C95A93}"/>
              </a:ext>
            </a:extLst>
          </p:cNvPr>
          <p:cNvCxnSpPr>
            <a:cxnSpLocks/>
          </p:cNvCxnSpPr>
          <p:nvPr/>
        </p:nvCxnSpPr>
        <p:spPr>
          <a:xfrm>
            <a:off x="6435344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98FF4268-F8FD-C33F-9EF4-90769729026A}"/>
              </a:ext>
            </a:extLst>
          </p:cNvPr>
          <p:cNvCxnSpPr>
            <a:cxnSpLocks/>
          </p:cNvCxnSpPr>
          <p:nvPr/>
        </p:nvCxnSpPr>
        <p:spPr>
          <a:xfrm>
            <a:off x="6545816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0F4E9ACA-B6C0-BD82-4AA4-7FEAB8EC4B0F}"/>
              </a:ext>
            </a:extLst>
          </p:cNvPr>
          <p:cNvCxnSpPr>
            <a:cxnSpLocks/>
          </p:cNvCxnSpPr>
          <p:nvPr/>
        </p:nvCxnSpPr>
        <p:spPr>
          <a:xfrm>
            <a:off x="6656288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D4B949D9-41B4-0B76-42A8-5D36670C6ACD}"/>
              </a:ext>
            </a:extLst>
          </p:cNvPr>
          <p:cNvCxnSpPr>
            <a:cxnSpLocks/>
          </p:cNvCxnSpPr>
          <p:nvPr/>
        </p:nvCxnSpPr>
        <p:spPr>
          <a:xfrm>
            <a:off x="6877232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285FE34C-AC2B-6D1F-3747-248AAEE53525}"/>
              </a:ext>
            </a:extLst>
          </p:cNvPr>
          <p:cNvCxnSpPr>
            <a:cxnSpLocks/>
          </p:cNvCxnSpPr>
          <p:nvPr/>
        </p:nvCxnSpPr>
        <p:spPr>
          <a:xfrm>
            <a:off x="6987704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4D92E662-C096-B585-7F64-87131F1D6DE0}"/>
              </a:ext>
            </a:extLst>
          </p:cNvPr>
          <p:cNvCxnSpPr>
            <a:cxnSpLocks/>
          </p:cNvCxnSpPr>
          <p:nvPr/>
        </p:nvCxnSpPr>
        <p:spPr>
          <a:xfrm>
            <a:off x="6766760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A5AAE95B-1991-7799-0A2A-E613E46C6341}"/>
              </a:ext>
            </a:extLst>
          </p:cNvPr>
          <p:cNvCxnSpPr>
            <a:cxnSpLocks/>
          </p:cNvCxnSpPr>
          <p:nvPr/>
        </p:nvCxnSpPr>
        <p:spPr>
          <a:xfrm>
            <a:off x="7192501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E3668F33-324B-0E7A-3572-1CDA3524979D}"/>
              </a:ext>
            </a:extLst>
          </p:cNvPr>
          <p:cNvCxnSpPr>
            <a:cxnSpLocks/>
          </p:cNvCxnSpPr>
          <p:nvPr/>
        </p:nvCxnSpPr>
        <p:spPr>
          <a:xfrm>
            <a:off x="7302973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09760F50-A655-3650-D825-14CF947BD5C1}"/>
              </a:ext>
            </a:extLst>
          </p:cNvPr>
          <p:cNvCxnSpPr>
            <a:cxnSpLocks/>
          </p:cNvCxnSpPr>
          <p:nvPr/>
        </p:nvCxnSpPr>
        <p:spPr>
          <a:xfrm>
            <a:off x="7413445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ECC1F0C6-5CA4-FD07-4F1F-C8CF3926A6F7}"/>
              </a:ext>
            </a:extLst>
          </p:cNvPr>
          <p:cNvCxnSpPr>
            <a:cxnSpLocks/>
          </p:cNvCxnSpPr>
          <p:nvPr/>
        </p:nvCxnSpPr>
        <p:spPr>
          <a:xfrm>
            <a:off x="7523917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7645BF5B-D9C7-14A9-1F49-4660A06D6102}"/>
              </a:ext>
            </a:extLst>
          </p:cNvPr>
          <p:cNvCxnSpPr>
            <a:cxnSpLocks/>
          </p:cNvCxnSpPr>
          <p:nvPr/>
        </p:nvCxnSpPr>
        <p:spPr>
          <a:xfrm>
            <a:off x="7634389" y="273514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20949699-F6AC-5AEC-1FF2-B857DD65D9E8}"/>
              </a:ext>
            </a:extLst>
          </p:cNvPr>
          <p:cNvCxnSpPr>
            <a:cxnSpLocks/>
          </p:cNvCxnSpPr>
          <p:nvPr/>
        </p:nvCxnSpPr>
        <p:spPr>
          <a:xfrm>
            <a:off x="7744861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6D983142-991F-FFC9-C5EB-AE625B0F5F32}"/>
              </a:ext>
            </a:extLst>
          </p:cNvPr>
          <p:cNvCxnSpPr>
            <a:cxnSpLocks/>
          </p:cNvCxnSpPr>
          <p:nvPr/>
        </p:nvCxnSpPr>
        <p:spPr>
          <a:xfrm>
            <a:off x="7965805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07C90F04-5ECA-915C-F459-F7C379E31F1A}"/>
              </a:ext>
            </a:extLst>
          </p:cNvPr>
          <p:cNvCxnSpPr>
            <a:cxnSpLocks/>
          </p:cNvCxnSpPr>
          <p:nvPr/>
        </p:nvCxnSpPr>
        <p:spPr>
          <a:xfrm>
            <a:off x="8076277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6C302A8E-ECFB-3896-78D6-8328061326F7}"/>
              </a:ext>
            </a:extLst>
          </p:cNvPr>
          <p:cNvCxnSpPr>
            <a:cxnSpLocks/>
          </p:cNvCxnSpPr>
          <p:nvPr/>
        </p:nvCxnSpPr>
        <p:spPr>
          <a:xfrm>
            <a:off x="7855333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1F046C9F-25D1-9599-2F55-EAA65BCA80B7}"/>
              </a:ext>
            </a:extLst>
          </p:cNvPr>
          <p:cNvCxnSpPr>
            <a:cxnSpLocks/>
          </p:cNvCxnSpPr>
          <p:nvPr/>
        </p:nvCxnSpPr>
        <p:spPr>
          <a:xfrm>
            <a:off x="8281074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FAE48AB3-471C-FD96-B9E2-D11AA6642FBC}"/>
              </a:ext>
            </a:extLst>
          </p:cNvPr>
          <p:cNvCxnSpPr>
            <a:cxnSpLocks/>
          </p:cNvCxnSpPr>
          <p:nvPr/>
        </p:nvCxnSpPr>
        <p:spPr>
          <a:xfrm>
            <a:off x="8391546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EBAD55E-3188-4845-4313-652965F016A4}"/>
              </a:ext>
            </a:extLst>
          </p:cNvPr>
          <p:cNvCxnSpPr>
            <a:cxnSpLocks/>
          </p:cNvCxnSpPr>
          <p:nvPr/>
        </p:nvCxnSpPr>
        <p:spPr>
          <a:xfrm>
            <a:off x="8502018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FE3AE34F-54BC-A6D1-A34B-E62871D155E2}"/>
              </a:ext>
            </a:extLst>
          </p:cNvPr>
          <p:cNvCxnSpPr>
            <a:cxnSpLocks/>
          </p:cNvCxnSpPr>
          <p:nvPr/>
        </p:nvCxnSpPr>
        <p:spPr>
          <a:xfrm>
            <a:off x="8612490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82621398-4663-2051-BFD4-7A8C309ABBE0}"/>
              </a:ext>
            </a:extLst>
          </p:cNvPr>
          <p:cNvCxnSpPr>
            <a:cxnSpLocks/>
          </p:cNvCxnSpPr>
          <p:nvPr/>
        </p:nvCxnSpPr>
        <p:spPr>
          <a:xfrm>
            <a:off x="8722962" y="273514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17D6D190-EB03-233E-1613-656DAA60F1FA}"/>
              </a:ext>
            </a:extLst>
          </p:cNvPr>
          <p:cNvCxnSpPr>
            <a:cxnSpLocks/>
          </p:cNvCxnSpPr>
          <p:nvPr/>
        </p:nvCxnSpPr>
        <p:spPr>
          <a:xfrm>
            <a:off x="8833434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333EF30E-2F0D-FE80-0068-4AB347F622DD}"/>
              </a:ext>
            </a:extLst>
          </p:cNvPr>
          <p:cNvCxnSpPr>
            <a:cxnSpLocks/>
          </p:cNvCxnSpPr>
          <p:nvPr/>
        </p:nvCxnSpPr>
        <p:spPr>
          <a:xfrm>
            <a:off x="9054378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C9741912-2EEF-D58D-D254-1838703B87A1}"/>
              </a:ext>
            </a:extLst>
          </p:cNvPr>
          <p:cNvCxnSpPr>
            <a:cxnSpLocks/>
          </p:cNvCxnSpPr>
          <p:nvPr/>
        </p:nvCxnSpPr>
        <p:spPr>
          <a:xfrm>
            <a:off x="9164850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5E521A17-6893-E62D-E3D6-6AE60AD20986}"/>
              </a:ext>
            </a:extLst>
          </p:cNvPr>
          <p:cNvCxnSpPr>
            <a:cxnSpLocks/>
          </p:cNvCxnSpPr>
          <p:nvPr/>
        </p:nvCxnSpPr>
        <p:spPr>
          <a:xfrm>
            <a:off x="8943906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1311A2C0-33E8-386F-9C68-1A3975975ADB}"/>
              </a:ext>
            </a:extLst>
          </p:cNvPr>
          <p:cNvCxnSpPr>
            <a:cxnSpLocks/>
          </p:cNvCxnSpPr>
          <p:nvPr/>
        </p:nvCxnSpPr>
        <p:spPr>
          <a:xfrm>
            <a:off x="9413187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F2CC82B3-4094-2828-05C9-5894DEFCB0D5}"/>
              </a:ext>
            </a:extLst>
          </p:cNvPr>
          <p:cNvCxnSpPr>
            <a:cxnSpLocks/>
          </p:cNvCxnSpPr>
          <p:nvPr/>
        </p:nvCxnSpPr>
        <p:spPr>
          <a:xfrm>
            <a:off x="9523659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463A47A9-5D5B-C3E8-EA43-B421153FAEC4}"/>
              </a:ext>
            </a:extLst>
          </p:cNvPr>
          <p:cNvCxnSpPr>
            <a:cxnSpLocks/>
          </p:cNvCxnSpPr>
          <p:nvPr/>
        </p:nvCxnSpPr>
        <p:spPr>
          <a:xfrm>
            <a:off x="9634131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FCC6CA87-F908-B32D-EB3B-D43CA51DD095}"/>
              </a:ext>
            </a:extLst>
          </p:cNvPr>
          <p:cNvCxnSpPr>
            <a:cxnSpLocks/>
          </p:cNvCxnSpPr>
          <p:nvPr/>
        </p:nvCxnSpPr>
        <p:spPr>
          <a:xfrm>
            <a:off x="9744603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7B927528-CC0C-FF0F-B0BC-7423E53700CB}"/>
              </a:ext>
            </a:extLst>
          </p:cNvPr>
          <p:cNvCxnSpPr>
            <a:cxnSpLocks/>
          </p:cNvCxnSpPr>
          <p:nvPr/>
        </p:nvCxnSpPr>
        <p:spPr>
          <a:xfrm>
            <a:off x="9855075" y="27532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9" name="Straight Connector 2048">
            <a:extLst>
              <a:ext uri="{FF2B5EF4-FFF2-40B4-BE49-F238E27FC236}">
                <a16:creationId xmlns:a16="http://schemas.microsoft.com/office/drawing/2014/main" id="{4D724C66-631F-F2B9-0A46-08EFDA074823}"/>
              </a:ext>
            </a:extLst>
          </p:cNvPr>
          <p:cNvCxnSpPr>
            <a:cxnSpLocks/>
          </p:cNvCxnSpPr>
          <p:nvPr/>
        </p:nvCxnSpPr>
        <p:spPr>
          <a:xfrm>
            <a:off x="9965547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0" name="Straight Connector 2049">
            <a:extLst>
              <a:ext uri="{FF2B5EF4-FFF2-40B4-BE49-F238E27FC236}">
                <a16:creationId xmlns:a16="http://schemas.microsoft.com/office/drawing/2014/main" id="{2967E570-94C5-9582-63CD-08FF08D2A8E9}"/>
              </a:ext>
            </a:extLst>
          </p:cNvPr>
          <p:cNvCxnSpPr>
            <a:cxnSpLocks/>
          </p:cNvCxnSpPr>
          <p:nvPr/>
        </p:nvCxnSpPr>
        <p:spPr>
          <a:xfrm>
            <a:off x="10186491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1" name="Straight Connector 2050">
            <a:extLst>
              <a:ext uri="{FF2B5EF4-FFF2-40B4-BE49-F238E27FC236}">
                <a16:creationId xmlns:a16="http://schemas.microsoft.com/office/drawing/2014/main" id="{4A96F3F9-9FD3-B085-BC29-090400F0A564}"/>
              </a:ext>
            </a:extLst>
          </p:cNvPr>
          <p:cNvCxnSpPr>
            <a:cxnSpLocks/>
          </p:cNvCxnSpPr>
          <p:nvPr/>
        </p:nvCxnSpPr>
        <p:spPr>
          <a:xfrm>
            <a:off x="10296963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2" name="Straight Connector 2051">
            <a:extLst>
              <a:ext uri="{FF2B5EF4-FFF2-40B4-BE49-F238E27FC236}">
                <a16:creationId xmlns:a16="http://schemas.microsoft.com/office/drawing/2014/main" id="{9F97D547-DFC0-F21B-A8B3-0BAF7C845C27}"/>
              </a:ext>
            </a:extLst>
          </p:cNvPr>
          <p:cNvCxnSpPr>
            <a:cxnSpLocks/>
          </p:cNvCxnSpPr>
          <p:nvPr/>
        </p:nvCxnSpPr>
        <p:spPr>
          <a:xfrm>
            <a:off x="10076019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3" name="Straight Connector 2052">
            <a:extLst>
              <a:ext uri="{FF2B5EF4-FFF2-40B4-BE49-F238E27FC236}">
                <a16:creationId xmlns:a16="http://schemas.microsoft.com/office/drawing/2014/main" id="{5D39A76E-4531-127E-61EF-E6FFDB143DA7}"/>
              </a:ext>
            </a:extLst>
          </p:cNvPr>
          <p:cNvCxnSpPr>
            <a:cxnSpLocks/>
          </p:cNvCxnSpPr>
          <p:nvPr/>
        </p:nvCxnSpPr>
        <p:spPr>
          <a:xfrm>
            <a:off x="10488276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4" name="Straight Connector 2053">
            <a:extLst>
              <a:ext uri="{FF2B5EF4-FFF2-40B4-BE49-F238E27FC236}">
                <a16:creationId xmlns:a16="http://schemas.microsoft.com/office/drawing/2014/main" id="{A5418C90-C425-7103-4AEC-B63C6C38714C}"/>
              </a:ext>
            </a:extLst>
          </p:cNvPr>
          <p:cNvCxnSpPr>
            <a:cxnSpLocks/>
          </p:cNvCxnSpPr>
          <p:nvPr/>
        </p:nvCxnSpPr>
        <p:spPr>
          <a:xfrm>
            <a:off x="10598748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5" name="Straight Connector 2054">
            <a:extLst>
              <a:ext uri="{FF2B5EF4-FFF2-40B4-BE49-F238E27FC236}">
                <a16:creationId xmlns:a16="http://schemas.microsoft.com/office/drawing/2014/main" id="{E2192DB0-3A97-3537-0AE2-0AF08AAE3354}"/>
              </a:ext>
            </a:extLst>
          </p:cNvPr>
          <p:cNvCxnSpPr>
            <a:cxnSpLocks/>
          </p:cNvCxnSpPr>
          <p:nvPr/>
        </p:nvCxnSpPr>
        <p:spPr>
          <a:xfrm>
            <a:off x="10709220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7" name="Straight Connector 2056">
            <a:extLst>
              <a:ext uri="{FF2B5EF4-FFF2-40B4-BE49-F238E27FC236}">
                <a16:creationId xmlns:a16="http://schemas.microsoft.com/office/drawing/2014/main" id="{1A9EF75C-FA4E-5E0E-35C9-4024B612F9A2}"/>
              </a:ext>
            </a:extLst>
          </p:cNvPr>
          <p:cNvCxnSpPr>
            <a:cxnSpLocks/>
          </p:cNvCxnSpPr>
          <p:nvPr/>
        </p:nvCxnSpPr>
        <p:spPr>
          <a:xfrm>
            <a:off x="10819692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B0962207-BAA3-E3B2-2826-EC02F167D098}"/>
              </a:ext>
            </a:extLst>
          </p:cNvPr>
          <p:cNvCxnSpPr>
            <a:cxnSpLocks/>
          </p:cNvCxnSpPr>
          <p:nvPr/>
        </p:nvCxnSpPr>
        <p:spPr>
          <a:xfrm>
            <a:off x="10930164" y="274240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1" name="Straight Connector 2060">
            <a:extLst>
              <a:ext uri="{FF2B5EF4-FFF2-40B4-BE49-F238E27FC236}">
                <a16:creationId xmlns:a16="http://schemas.microsoft.com/office/drawing/2014/main" id="{F681BC84-23CC-3DF3-3F02-74BC39CE6C59}"/>
              </a:ext>
            </a:extLst>
          </p:cNvPr>
          <p:cNvCxnSpPr>
            <a:cxnSpLocks/>
          </p:cNvCxnSpPr>
          <p:nvPr/>
        </p:nvCxnSpPr>
        <p:spPr>
          <a:xfrm>
            <a:off x="11040636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3" name="Straight Connector 2062">
            <a:extLst>
              <a:ext uri="{FF2B5EF4-FFF2-40B4-BE49-F238E27FC236}">
                <a16:creationId xmlns:a16="http://schemas.microsoft.com/office/drawing/2014/main" id="{133F2D09-573D-C98D-CA62-F5D904C1246C}"/>
              </a:ext>
            </a:extLst>
          </p:cNvPr>
          <p:cNvCxnSpPr>
            <a:cxnSpLocks/>
          </p:cNvCxnSpPr>
          <p:nvPr/>
        </p:nvCxnSpPr>
        <p:spPr>
          <a:xfrm>
            <a:off x="11261580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5" name="Straight Connector 2064">
            <a:extLst>
              <a:ext uri="{FF2B5EF4-FFF2-40B4-BE49-F238E27FC236}">
                <a16:creationId xmlns:a16="http://schemas.microsoft.com/office/drawing/2014/main" id="{462F4C28-77F5-0B65-F6D4-1093A4916574}"/>
              </a:ext>
            </a:extLst>
          </p:cNvPr>
          <p:cNvCxnSpPr>
            <a:cxnSpLocks/>
          </p:cNvCxnSpPr>
          <p:nvPr/>
        </p:nvCxnSpPr>
        <p:spPr>
          <a:xfrm>
            <a:off x="11372052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7" name="Straight Connector 2066">
            <a:extLst>
              <a:ext uri="{FF2B5EF4-FFF2-40B4-BE49-F238E27FC236}">
                <a16:creationId xmlns:a16="http://schemas.microsoft.com/office/drawing/2014/main" id="{ADC03114-8713-B23E-CDC1-483BAEBF0999}"/>
              </a:ext>
            </a:extLst>
          </p:cNvPr>
          <p:cNvCxnSpPr>
            <a:cxnSpLocks/>
          </p:cNvCxnSpPr>
          <p:nvPr/>
        </p:nvCxnSpPr>
        <p:spPr>
          <a:xfrm>
            <a:off x="11151108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68" name="TextBox 2067">
            <a:extLst>
              <a:ext uri="{FF2B5EF4-FFF2-40B4-BE49-F238E27FC236}">
                <a16:creationId xmlns:a16="http://schemas.microsoft.com/office/drawing/2014/main" id="{C5CDA235-1696-0479-7AD1-1515CAA2A1EA}"/>
              </a:ext>
            </a:extLst>
          </p:cNvPr>
          <p:cNvSpPr txBox="1"/>
          <p:nvPr/>
        </p:nvSpPr>
        <p:spPr>
          <a:xfrm>
            <a:off x="5688681" y="30854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2069" name="TextBox 2068">
            <a:extLst>
              <a:ext uri="{FF2B5EF4-FFF2-40B4-BE49-F238E27FC236}">
                <a16:creationId xmlns:a16="http://schemas.microsoft.com/office/drawing/2014/main" id="{E782E7D2-B49A-DA79-2C0B-A90DA6D8092A}"/>
              </a:ext>
            </a:extLst>
          </p:cNvPr>
          <p:cNvSpPr txBox="1"/>
          <p:nvPr/>
        </p:nvSpPr>
        <p:spPr>
          <a:xfrm>
            <a:off x="6780105" y="309919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2070" name="TextBox 2069">
            <a:extLst>
              <a:ext uri="{FF2B5EF4-FFF2-40B4-BE49-F238E27FC236}">
                <a16:creationId xmlns:a16="http://schemas.microsoft.com/office/drawing/2014/main" id="{388A1BF1-AF51-FA61-AFA9-4E13852C5DD7}"/>
              </a:ext>
            </a:extLst>
          </p:cNvPr>
          <p:cNvSpPr txBox="1"/>
          <p:nvPr/>
        </p:nvSpPr>
        <p:spPr>
          <a:xfrm>
            <a:off x="7871529" y="308953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2071" name="TextBox 2070">
            <a:extLst>
              <a:ext uri="{FF2B5EF4-FFF2-40B4-BE49-F238E27FC236}">
                <a16:creationId xmlns:a16="http://schemas.microsoft.com/office/drawing/2014/main" id="{5DB5219A-070A-B299-20FB-ED41F1A3B05D}"/>
              </a:ext>
            </a:extLst>
          </p:cNvPr>
          <p:cNvSpPr txBox="1"/>
          <p:nvPr/>
        </p:nvSpPr>
        <p:spPr>
          <a:xfrm>
            <a:off x="8962953" y="309091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2072" name="TextBox 2071">
            <a:extLst>
              <a:ext uri="{FF2B5EF4-FFF2-40B4-BE49-F238E27FC236}">
                <a16:creationId xmlns:a16="http://schemas.microsoft.com/office/drawing/2014/main" id="{74622957-9DD7-1B0E-34CE-59F7EC2B06E4}"/>
              </a:ext>
            </a:extLst>
          </p:cNvPr>
          <p:cNvSpPr txBox="1"/>
          <p:nvPr/>
        </p:nvSpPr>
        <p:spPr>
          <a:xfrm>
            <a:off x="10054377" y="310194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2073" name="TextBox 2072">
            <a:extLst>
              <a:ext uri="{FF2B5EF4-FFF2-40B4-BE49-F238E27FC236}">
                <a16:creationId xmlns:a16="http://schemas.microsoft.com/office/drawing/2014/main" id="{A8121E54-EA1C-D38F-E699-DB16155A2DD2}"/>
              </a:ext>
            </a:extLst>
          </p:cNvPr>
          <p:cNvSpPr txBox="1"/>
          <p:nvPr/>
        </p:nvSpPr>
        <p:spPr>
          <a:xfrm>
            <a:off x="11145810" y="3095053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2083BF37-89DF-E39C-A0B5-5908F45BCB03}"/>
              </a:ext>
            </a:extLst>
          </p:cNvPr>
          <p:cNvSpPr/>
          <p:nvPr/>
        </p:nvSpPr>
        <p:spPr>
          <a:xfrm>
            <a:off x="508938" y="2378653"/>
            <a:ext cx="8742537" cy="370139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1BAC33F-F2B3-5CE9-7550-5FB4EC77F6B5}"/>
              </a:ext>
            </a:extLst>
          </p:cNvPr>
          <p:cNvCxnSpPr>
            <a:cxnSpLocks/>
          </p:cNvCxnSpPr>
          <p:nvPr/>
        </p:nvCxnSpPr>
        <p:spPr>
          <a:xfrm>
            <a:off x="507670" y="416596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5AC8C422-3508-F415-37B7-266B57B40FAB}"/>
              </a:ext>
            </a:extLst>
          </p:cNvPr>
          <p:cNvCxnSpPr>
            <a:cxnSpLocks/>
          </p:cNvCxnSpPr>
          <p:nvPr/>
        </p:nvCxnSpPr>
        <p:spPr>
          <a:xfrm>
            <a:off x="623039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A895EDD0-FA0F-DA34-381B-17161C4F328E}"/>
              </a:ext>
            </a:extLst>
          </p:cNvPr>
          <p:cNvCxnSpPr>
            <a:cxnSpLocks/>
          </p:cNvCxnSpPr>
          <p:nvPr/>
        </p:nvCxnSpPr>
        <p:spPr>
          <a:xfrm>
            <a:off x="1617287" y="38865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44FDFDF9-54E7-FC81-3F51-521149E0B235}"/>
              </a:ext>
            </a:extLst>
          </p:cNvPr>
          <p:cNvCxnSpPr>
            <a:cxnSpLocks/>
          </p:cNvCxnSpPr>
          <p:nvPr/>
        </p:nvCxnSpPr>
        <p:spPr>
          <a:xfrm>
            <a:off x="3811120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05444BE3-90DA-D029-3C36-30D1C19829E3}"/>
              </a:ext>
            </a:extLst>
          </p:cNvPr>
          <p:cNvCxnSpPr>
            <a:cxnSpLocks/>
          </p:cNvCxnSpPr>
          <p:nvPr/>
        </p:nvCxnSpPr>
        <p:spPr>
          <a:xfrm>
            <a:off x="4908037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13902F76-C130-CC26-19CD-326C21149868}"/>
              </a:ext>
            </a:extLst>
          </p:cNvPr>
          <p:cNvCxnSpPr>
            <a:cxnSpLocks/>
          </p:cNvCxnSpPr>
          <p:nvPr/>
        </p:nvCxnSpPr>
        <p:spPr>
          <a:xfrm>
            <a:off x="6004954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73FB6A2F-0208-8C6E-8563-BE0117C80FB6}"/>
              </a:ext>
            </a:extLst>
          </p:cNvPr>
          <p:cNvCxnSpPr>
            <a:cxnSpLocks/>
          </p:cNvCxnSpPr>
          <p:nvPr/>
        </p:nvCxnSpPr>
        <p:spPr>
          <a:xfrm>
            <a:off x="7101871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7F18D7FF-E26D-DA9A-8432-A637305F30EC}"/>
              </a:ext>
            </a:extLst>
          </p:cNvPr>
          <p:cNvCxnSpPr>
            <a:cxnSpLocks/>
          </p:cNvCxnSpPr>
          <p:nvPr/>
        </p:nvCxnSpPr>
        <p:spPr>
          <a:xfrm>
            <a:off x="8198788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F0DE3A80-F535-3BEC-0FB7-F8AA58B55E14}"/>
              </a:ext>
            </a:extLst>
          </p:cNvPr>
          <p:cNvCxnSpPr>
            <a:cxnSpLocks/>
          </p:cNvCxnSpPr>
          <p:nvPr/>
        </p:nvCxnSpPr>
        <p:spPr>
          <a:xfrm>
            <a:off x="9295705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DF7E4194-3608-F802-40E4-BFF992D5C5CF}"/>
              </a:ext>
            </a:extLst>
          </p:cNvPr>
          <p:cNvCxnSpPr>
            <a:cxnSpLocks/>
          </p:cNvCxnSpPr>
          <p:nvPr/>
        </p:nvCxnSpPr>
        <p:spPr>
          <a:xfrm>
            <a:off x="10392622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62ECDD5-F5C8-668E-8DA3-B910633D01EB}"/>
              </a:ext>
            </a:extLst>
          </p:cNvPr>
          <p:cNvCxnSpPr>
            <a:cxnSpLocks/>
          </p:cNvCxnSpPr>
          <p:nvPr/>
        </p:nvCxnSpPr>
        <p:spPr>
          <a:xfrm>
            <a:off x="11489542" y="389745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5BD2A00A-DE52-2166-56CA-D125C1C3A53E}"/>
              </a:ext>
            </a:extLst>
          </p:cNvPr>
          <p:cNvSpPr txBox="1"/>
          <p:nvPr/>
        </p:nvSpPr>
        <p:spPr>
          <a:xfrm>
            <a:off x="1325773" y="449568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AD572C05-6854-0660-D037-0B654D9A88CC}"/>
              </a:ext>
            </a:extLst>
          </p:cNvPr>
          <p:cNvSpPr txBox="1"/>
          <p:nvPr/>
        </p:nvSpPr>
        <p:spPr>
          <a:xfrm>
            <a:off x="2417197" y="449705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313C2107-23BC-C02F-BB6C-0C4EC50EE438}"/>
              </a:ext>
            </a:extLst>
          </p:cNvPr>
          <p:cNvSpPr txBox="1"/>
          <p:nvPr/>
        </p:nvSpPr>
        <p:spPr>
          <a:xfrm>
            <a:off x="3508621" y="449843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16AA2BD0-644C-5AB9-277C-B87C9B7FE746}"/>
              </a:ext>
            </a:extLst>
          </p:cNvPr>
          <p:cNvSpPr txBox="1"/>
          <p:nvPr/>
        </p:nvSpPr>
        <p:spPr>
          <a:xfrm>
            <a:off x="4600045" y="449981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4CF82E2D-63CB-2DF4-F06F-30FB54AB5E60}"/>
              </a:ext>
            </a:extLst>
          </p:cNvPr>
          <p:cNvCxnSpPr>
            <a:cxnSpLocks/>
          </p:cNvCxnSpPr>
          <p:nvPr/>
        </p:nvCxnSpPr>
        <p:spPr>
          <a:xfrm>
            <a:off x="2714203" y="39119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96251D8A-9FF1-64BB-AB1B-02D31FF67D5A}"/>
              </a:ext>
            </a:extLst>
          </p:cNvPr>
          <p:cNvCxnSpPr>
            <a:cxnSpLocks/>
          </p:cNvCxnSpPr>
          <p:nvPr/>
        </p:nvCxnSpPr>
        <p:spPr>
          <a:xfrm>
            <a:off x="512567" y="38865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62C16C45-996F-27A4-D3EB-F3F4C3EEA3D2}"/>
              </a:ext>
            </a:extLst>
          </p:cNvPr>
          <p:cNvCxnSpPr>
            <a:cxnSpLocks/>
          </p:cNvCxnSpPr>
          <p:nvPr/>
        </p:nvCxnSpPr>
        <p:spPr>
          <a:xfrm>
            <a:off x="73351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9095F1D0-AE12-FBA0-BEA5-D36D9DAB0D89}"/>
              </a:ext>
            </a:extLst>
          </p:cNvPr>
          <p:cNvCxnSpPr>
            <a:cxnSpLocks/>
          </p:cNvCxnSpPr>
          <p:nvPr/>
        </p:nvCxnSpPr>
        <p:spPr>
          <a:xfrm>
            <a:off x="84398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DBF0DC49-0641-004D-7580-634F846CEF11}"/>
              </a:ext>
            </a:extLst>
          </p:cNvPr>
          <p:cNvCxnSpPr>
            <a:cxnSpLocks/>
          </p:cNvCxnSpPr>
          <p:nvPr/>
        </p:nvCxnSpPr>
        <p:spPr>
          <a:xfrm>
            <a:off x="95445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FD450262-0444-E58D-B604-49F1FE61622D}"/>
              </a:ext>
            </a:extLst>
          </p:cNvPr>
          <p:cNvCxnSpPr>
            <a:cxnSpLocks/>
          </p:cNvCxnSpPr>
          <p:nvPr/>
        </p:nvCxnSpPr>
        <p:spPr>
          <a:xfrm>
            <a:off x="1064927" y="41478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4938D2B1-AFD1-BF6D-ED71-8936A97F0417}"/>
              </a:ext>
            </a:extLst>
          </p:cNvPr>
          <p:cNvCxnSpPr>
            <a:cxnSpLocks/>
          </p:cNvCxnSpPr>
          <p:nvPr/>
        </p:nvCxnSpPr>
        <p:spPr>
          <a:xfrm>
            <a:off x="1175399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3F42A6A0-41DA-F307-E08F-82BE4EF1B1B6}"/>
              </a:ext>
            </a:extLst>
          </p:cNvPr>
          <p:cNvCxnSpPr>
            <a:cxnSpLocks/>
          </p:cNvCxnSpPr>
          <p:nvPr/>
        </p:nvCxnSpPr>
        <p:spPr>
          <a:xfrm>
            <a:off x="139634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515BBFD7-815E-151E-EC35-5E824E676948}"/>
              </a:ext>
            </a:extLst>
          </p:cNvPr>
          <p:cNvCxnSpPr>
            <a:cxnSpLocks/>
          </p:cNvCxnSpPr>
          <p:nvPr/>
        </p:nvCxnSpPr>
        <p:spPr>
          <a:xfrm>
            <a:off x="150681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F3E7FFDC-7403-F66B-48DF-69ACDB780976}"/>
              </a:ext>
            </a:extLst>
          </p:cNvPr>
          <p:cNvCxnSpPr>
            <a:cxnSpLocks/>
          </p:cNvCxnSpPr>
          <p:nvPr/>
        </p:nvCxnSpPr>
        <p:spPr>
          <a:xfrm>
            <a:off x="128587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46699F0E-CAC1-3697-2236-FF245AEF3557}"/>
              </a:ext>
            </a:extLst>
          </p:cNvPr>
          <p:cNvCxnSpPr>
            <a:cxnSpLocks/>
          </p:cNvCxnSpPr>
          <p:nvPr/>
        </p:nvCxnSpPr>
        <p:spPr>
          <a:xfrm>
            <a:off x="171161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7870812A-F880-B7E0-CDC9-1D256E8FC878}"/>
              </a:ext>
            </a:extLst>
          </p:cNvPr>
          <p:cNvCxnSpPr>
            <a:cxnSpLocks/>
          </p:cNvCxnSpPr>
          <p:nvPr/>
        </p:nvCxnSpPr>
        <p:spPr>
          <a:xfrm>
            <a:off x="182208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ABE9F966-479D-E6E9-E575-3866CB5DE73C}"/>
              </a:ext>
            </a:extLst>
          </p:cNvPr>
          <p:cNvCxnSpPr>
            <a:cxnSpLocks/>
          </p:cNvCxnSpPr>
          <p:nvPr/>
        </p:nvCxnSpPr>
        <p:spPr>
          <a:xfrm>
            <a:off x="193255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29D91348-1943-743F-05C3-A99FA2CDD93C}"/>
              </a:ext>
            </a:extLst>
          </p:cNvPr>
          <p:cNvCxnSpPr>
            <a:cxnSpLocks/>
          </p:cNvCxnSpPr>
          <p:nvPr/>
        </p:nvCxnSpPr>
        <p:spPr>
          <a:xfrm>
            <a:off x="2043027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93BF02B2-3062-8E75-B6A7-A35C62EDF259}"/>
              </a:ext>
            </a:extLst>
          </p:cNvPr>
          <p:cNvCxnSpPr>
            <a:cxnSpLocks/>
          </p:cNvCxnSpPr>
          <p:nvPr/>
        </p:nvCxnSpPr>
        <p:spPr>
          <a:xfrm>
            <a:off x="2153499" y="41478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D3B769FB-3552-B6CC-D7A3-C88C9142635C}"/>
              </a:ext>
            </a:extLst>
          </p:cNvPr>
          <p:cNvCxnSpPr>
            <a:cxnSpLocks/>
          </p:cNvCxnSpPr>
          <p:nvPr/>
        </p:nvCxnSpPr>
        <p:spPr>
          <a:xfrm>
            <a:off x="226397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069ED504-E949-9229-F006-90EE3DDBB7FF}"/>
              </a:ext>
            </a:extLst>
          </p:cNvPr>
          <p:cNvCxnSpPr>
            <a:cxnSpLocks/>
          </p:cNvCxnSpPr>
          <p:nvPr/>
        </p:nvCxnSpPr>
        <p:spPr>
          <a:xfrm>
            <a:off x="248491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FA464589-33C1-DD39-D59C-F3F23A3A53D1}"/>
              </a:ext>
            </a:extLst>
          </p:cNvPr>
          <p:cNvCxnSpPr>
            <a:cxnSpLocks/>
          </p:cNvCxnSpPr>
          <p:nvPr/>
        </p:nvCxnSpPr>
        <p:spPr>
          <a:xfrm>
            <a:off x="2595387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68321422-364D-DDEB-133C-FE0C212E7188}"/>
              </a:ext>
            </a:extLst>
          </p:cNvPr>
          <p:cNvCxnSpPr>
            <a:cxnSpLocks/>
          </p:cNvCxnSpPr>
          <p:nvPr/>
        </p:nvCxnSpPr>
        <p:spPr>
          <a:xfrm>
            <a:off x="237444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22C9765A-644A-06B8-AA45-4170CCDFD3AC}"/>
              </a:ext>
            </a:extLst>
          </p:cNvPr>
          <p:cNvCxnSpPr>
            <a:cxnSpLocks/>
          </p:cNvCxnSpPr>
          <p:nvPr/>
        </p:nvCxnSpPr>
        <p:spPr>
          <a:xfrm>
            <a:off x="2832839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936B5F66-BB8E-B8F2-33C5-32077844A27E}"/>
              </a:ext>
            </a:extLst>
          </p:cNvPr>
          <p:cNvCxnSpPr>
            <a:cxnSpLocks/>
          </p:cNvCxnSpPr>
          <p:nvPr/>
        </p:nvCxnSpPr>
        <p:spPr>
          <a:xfrm>
            <a:off x="2943311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93A606F7-5BB3-60A8-8680-E84F0A182650}"/>
              </a:ext>
            </a:extLst>
          </p:cNvPr>
          <p:cNvCxnSpPr>
            <a:cxnSpLocks/>
          </p:cNvCxnSpPr>
          <p:nvPr/>
        </p:nvCxnSpPr>
        <p:spPr>
          <a:xfrm>
            <a:off x="3053783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E9D98E39-DF47-6310-DC48-3389E1FF0741}"/>
              </a:ext>
            </a:extLst>
          </p:cNvPr>
          <p:cNvCxnSpPr>
            <a:cxnSpLocks/>
          </p:cNvCxnSpPr>
          <p:nvPr/>
        </p:nvCxnSpPr>
        <p:spPr>
          <a:xfrm>
            <a:off x="3164255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51F74DC7-86CF-BE86-3058-099BFEB15BDF}"/>
              </a:ext>
            </a:extLst>
          </p:cNvPr>
          <p:cNvCxnSpPr>
            <a:cxnSpLocks/>
          </p:cNvCxnSpPr>
          <p:nvPr/>
        </p:nvCxnSpPr>
        <p:spPr>
          <a:xfrm>
            <a:off x="3274727" y="414419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3731F934-3469-F0DD-FFFC-69BABDA7C846}"/>
              </a:ext>
            </a:extLst>
          </p:cNvPr>
          <p:cNvCxnSpPr>
            <a:cxnSpLocks/>
          </p:cNvCxnSpPr>
          <p:nvPr/>
        </p:nvCxnSpPr>
        <p:spPr>
          <a:xfrm>
            <a:off x="3385199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3D1EA27C-FC89-642F-E7BD-F3E1A8377923}"/>
              </a:ext>
            </a:extLst>
          </p:cNvPr>
          <p:cNvCxnSpPr>
            <a:cxnSpLocks/>
          </p:cNvCxnSpPr>
          <p:nvPr/>
        </p:nvCxnSpPr>
        <p:spPr>
          <a:xfrm>
            <a:off x="3606143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D284C612-3EA0-1714-ADFC-72D1C998F110}"/>
              </a:ext>
            </a:extLst>
          </p:cNvPr>
          <p:cNvCxnSpPr>
            <a:cxnSpLocks/>
          </p:cNvCxnSpPr>
          <p:nvPr/>
        </p:nvCxnSpPr>
        <p:spPr>
          <a:xfrm>
            <a:off x="3716615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56F46E40-0AAF-AA6D-71D6-7E6790D00BF5}"/>
              </a:ext>
            </a:extLst>
          </p:cNvPr>
          <p:cNvCxnSpPr>
            <a:cxnSpLocks/>
          </p:cNvCxnSpPr>
          <p:nvPr/>
        </p:nvCxnSpPr>
        <p:spPr>
          <a:xfrm>
            <a:off x="3495671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46EE2FCE-8F20-FAD9-2777-460149D118A1}"/>
              </a:ext>
            </a:extLst>
          </p:cNvPr>
          <p:cNvCxnSpPr>
            <a:cxnSpLocks/>
          </p:cNvCxnSpPr>
          <p:nvPr/>
        </p:nvCxnSpPr>
        <p:spPr>
          <a:xfrm>
            <a:off x="389963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360C9066-4B62-C5D3-5338-BD0B5FDAFC6C}"/>
              </a:ext>
            </a:extLst>
          </p:cNvPr>
          <p:cNvCxnSpPr>
            <a:cxnSpLocks/>
          </p:cNvCxnSpPr>
          <p:nvPr/>
        </p:nvCxnSpPr>
        <p:spPr>
          <a:xfrm>
            <a:off x="401011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6BB35175-9779-ED03-0060-795482AA57D5}"/>
              </a:ext>
            </a:extLst>
          </p:cNvPr>
          <p:cNvCxnSpPr>
            <a:cxnSpLocks/>
          </p:cNvCxnSpPr>
          <p:nvPr/>
        </p:nvCxnSpPr>
        <p:spPr>
          <a:xfrm>
            <a:off x="4120583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63483CF4-ADEA-4C63-8957-BDD6F518932D}"/>
              </a:ext>
            </a:extLst>
          </p:cNvPr>
          <p:cNvCxnSpPr>
            <a:cxnSpLocks/>
          </p:cNvCxnSpPr>
          <p:nvPr/>
        </p:nvCxnSpPr>
        <p:spPr>
          <a:xfrm>
            <a:off x="423105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1143B30C-6364-8D96-EA69-F2836B471A7D}"/>
              </a:ext>
            </a:extLst>
          </p:cNvPr>
          <p:cNvCxnSpPr>
            <a:cxnSpLocks/>
          </p:cNvCxnSpPr>
          <p:nvPr/>
        </p:nvCxnSpPr>
        <p:spPr>
          <a:xfrm>
            <a:off x="4341527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F51D5CE3-FE28-D07F-0D90-2CD13387F8D1}"/>
              </a:ext>
            </a:extLst>
          </p:cNvPr>
          <p:cNvCxnSpPr>
            <a:cxnSpLocks/>
          </p:cNvCxnSpPr>
          <p:nvPr/>
        </p:nvCxnSpPr>
        <p:spPr>
          <a:xfrm>
            <a:off x="445199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700ABB57-3C29-2032-C4F1-55C34507CF8C}"/>
              </a:ext>
            </a:extLst>
          </p:cNvPr>
          <p:cNvCxnSpPr>
            <a:cxnSpLocks/>
          </p:cNvCxnSpPr>
          <p:nvPr/>
        </p:nvCxnSpPr>
        <p:spPr>
          <a:xfrm>
            <a:off x="4672943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3D365D0D-220C-40C7-4C42-056AC6E87F19}"/>
              </a:ext>
            </a:extLst>
          </p:cNvPr>
          <p:cNvCxnSpPr>
            <a:cxnSpLocks/>
          </p:cNvCxnSpPr>
          <p:nvPr/>
        </p:nvCxnSpPr>
        <p:spPr>
          <a:xfrm>
            <a:off x="478341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D7D755BB-F400-615A-0BE9-173BCAF35B42}"/>
              </a:ext>
            </a:extLst>
          </p:cNvPr>
          <p:cNvCxnSpPr>
            <a:cxnSpLocks/>
          </p:cNvCxnSpPr>
          <p:nvPr/>
        </p:nvCxnSpPr>
        <p:spPr>
          <a:xfrm>
            <a:off x="456247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48ECECF7-4F46-F9C3-F1E3-EAAE2E400EDD}"/>
              </a:ext>
            </a:extLst>
          </p:cNvPr>
          <p:cNvCxnSpPr>
            <a:cxnSpLocks/>
          </p:cNvCxnSpPr>
          <p:nvPr/>
        </p:nvCxnSpPr>
        <p:spPr>
          <a:xfrm>
            <a:off x="501814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85532AAD-94ED-621E-C1EB-2A82262BBB35}"/>
              </a:ext>
            </a:extLst>
          </p:cNvPr>
          <p:cNvCxnSpPr>
            <a:cxnSpLocks/>
          </p:cNvCxnSpPr>
          <p:nvPr/>
        </p:nvCxnSpPr>
        <p:spPr>
          <a:xfrm>
            <a:off x="5128617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17F6543A-997E-3840-0285-4B3224A8B285}"/>
              </a:ext>
            </a:extLst>
          </p:cNvPr>
          <p:cNvCxnSpPr>
            <a:cxnSpLocks/>
          </p:cNvCxnSpPr>
          <p:nvPr/>
        </p:nvCxnSpPr>
        <p:spPr>
          <a:xfrm>
            <a:off x="523908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4E1BA998-BCD1-6A5E-A857-B6D0330951CB}"/>
              </a:ext>
            </a:extLst>
          </p:cNvPr>
          <p:cNvCxnSpPr>
            <a:cxnSpLocks/>
          </p:cNvCxnSpPr>
          <p:nvPr/>
        </p:nvCxnSpPr>
        <p:spPr>
          <a:xfrm>
            <a:off x="534956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1E7F9883-EBCD-159A-9740-6E63A519890A}"/>
              </a:ext>
            </a:extLst>
          </p:cNvPr>
          <p:cNvCxnSpPr>
            <a:cxnSpLocks/>
          </p:cNvCxnSpPr>
          <p:nvPr/>
        </p:nvCxnSpPr>
        <p:spPr>
          <a:xfrm>
            <a:off x="5460033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EBF60372-70E2-3383-306B-C5A485A44089}"/>
              </a:ext>
            </a:extLst>
          </p:cNvPr>
          <p:cNvCxnSpPr>
            <a:cxnSpLocks/>
          </p:cNvCxnSpPr>
          <p:nvPr/>
        </p:nvCxnSpPr>
        <p:spPr>
          <a:xfrm>
            <a:off x="557050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B4B44D91-52E2-968E-28D3-40AF5E3CBA59}"/>
              </a:ext>
            </a:extLst>
          </p:cNvPr>
          <p:cNvCxnSpPr>
            <a:cxnSpLocks/>
          </p:cNvCxnSpPr>
          <p:nvPr/>
        </p:nvCxnSpPr>
        <p:spPr>
          <a:xfrm>
            <a:off x="579144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43BB685A-0925-F7AA-2CFF-BA4E49987130}"/>
              </a:ext>
            </a:extLst>
          </p:cNvPr>
          <p:cNvCxnSpPr>
            <a:cxnSpLocks/>
          </p:cNvCxnSpPr>
          <p:nvPr/>
        </p:nvCxnSpPr>
        <p:spPr>
          <a:xfrm>
            <a:off x="590192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412C2963-5B39-1070-3E8A-6B64DFB6588B}"/>
              </a:ext>
            </a:extLst>
          </p:cNvPr>
          <p:cNvCxnSpPr>
            <a:cxnSpLocks/>
          </p:cNvCxnSpPr>
          <p:nvPr/>
        </p:nvCxnSpPr>
        <p:spPr>
          <a:xfrm>
            <a:off x="5680977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14D27432-2063-1A49-4E38-DC021F631867}"/>
              </a:ext>
            </a:extLst>
          </p:cNvPr>
          <p:cNvCxnSpPr>
            <a:cxnSpLocks/>
          </p:cNvCxnSpPr>
          <p:nvPr/>
        </p:nvCxnSpPr>
        <p:spPr>
          <a:xfrm>
            <a:off x="6106716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203FCDC6-44BF-49E8-635A-BF20592FF2BF}"/>
              </a:ext>
            </a:extLst>
          </p:cNvPr>
          <p:cNvCxnSpPr>
            <a:cxnSpLocks/>
          </p:cNvCxnSpPr>
          <p:nvPr/>
        </p:nvCxnSpPr>
        <p:spPr>
          <a:xfrm>
            <a:off x="6217188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BFFA2189-F321-6DC2-026A-CC3D2CD2B6E1}"/>
              </a:ext>
            </a:extLst>
          </p:cNvPr>
          <p:cNvCxnSpPr>
            <a:cxnSpLocks/>
          </p:cNvCxnSpPr>
          <p:nvPr/>
        </p:nvCxnSpPr>
        <p:spPr>
          <a:xfrm>
            <a:off x="6327660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B8CEECAE-EC7D-6483-1BB2-C72D54DF332B}"/>
              </a:ext>
            </a:extLst>
          </p:cNvPr>
          <p:cNvCxnSpPr>
            <a:cxnSpLocks/>
          </p:cNvCxnSpPr>
          <p:nvPr/>
        </p:nvCxnSpPr>
        <p:spPr>
          <a:xfrm>
            <a:off x="6438132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DD852F08-AB10-ED6E-C68E-ACE757BB3804}"/>
              </a:ext>
            </a:extLst>
          </p:cNvPr>
          <p:cNvCxnSpPr>
            <a:cxnSpLocks/>
          </p:cNvCxnSpPr>
          <p:nvPr/>
        </p:nvCxnSpPr>
        <p:spPr>
          <a:xfrm>
            <a:off x="6548604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839CAB3D-3AD3-882D-24E1-79D0F8608692}"/>
              </a:ext>
            </a:extLst>
          </p:cNvPr>
          <p:cNvCxnSpPr>
            <a:cxnSpLocks/>
          </p:cNvCxnSpPr>
          <p:nvPr/>
        </p:nvCxnSpPr>
        <p:spPr>
          <a:xfrm>
            <a:off x="6659076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7609A417-EFD2-BE45-C568-B0D384BE9C83}"/>
              </a:ext>
            </a:extLst>
          </p:cNvPr>
          <p:cNvCxnSpPr>
            <a:cxnSpLocks/>
          </p:cNvCxnSpPr>
          <p:nvPr/>
        </p:nvCxnSpPr>
        <p:spPr>
          <a:xfrm>
            <a:off x="6880020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EA7A1486-8677-6275-8E24-7D121175D678}"/>
              </a:ext>
            </a:extLst>
          </p:cNvPr>
          <p:cNvCxnSpPr>
            <a:cxnSpLocks/>
          </p:cNvCxnSpPr>
          <p:nvPr/>
        </p:nvCxnSpPr>
        <p:spPr>
          <a:xfrm>
            <a:off x="6990492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E3CC2201-8782-406C-A67F-6479EE04CFA0}"/>
              </a:ext>
            </a:extLst>
          </p:cNvPr>
          <p:cNvCxnSpPr>
            <a:cxnSpLocks/>
          </p:cNvCxnSpPr>
          <p:nvPr/>
        </p:nvCxnSpPr>
        <p:spPr>
          <a:xfrm>
            <a:off x="6769548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D2BB3653-F0F0-2434-F7D1-2A12E106A491}"/>
              </a:ext>
            </a:extLst>
          </p:cNvPr>
          <p:cNvCxnSpPr>
            <a:cxnSpLocks/>
          </p:cNvCxnSpPr>
          <p:nvPr/>
        </p:nvCxnSpPr>
        <p:spPr>
          <a:xfrm>
            <a:off x="7195289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724D6D35-6E3A-E477-94A8-58220419AA7E}"/>
              </a:ext>
            </a:extLst>
          </p:cNvPr>
          <p:cNvCxnSpPr>
            <a:cxnSpLocks/>
          </p:cNvCxnSpPr>
          <p:nvPr/>
        </p:nvCxnSpPr>
        <p:spPr>
          <a:xfrm>
            <a:off x="7305761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14DFF3B4-BA71-E69E-76CE-F3553FC1F4F7}"/>
              </a:ext>
            </a:extLst>
          </p:cNvPr>
          <p:cNvCxnSpPr>
            <a:cxnSpLocks/>
          </p:cNvCxnSpPr>
          <p:nvPr/>
        </p:nvCxnSpPr>
        <p:spPr>
          <a:xfrm>
            <a:off x="7416233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3C0E879A-0975-4279-9EE1-7C2E36B69557}"/>
              </a:ext>
            </a:extLst>
          </p:cNvPr>
          <p:cNvCxnSpPr>
            <a:cxnSpLocks/>
          </p:cNvCxnSpPr>
          <p:nvPr/>
        </p:nvCxnSpPr>
        <p:spPr>
          <a:xfrm>
            <a:off x="7526705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E01B6702-9F95-5F1E-AA27-94485DE6178E}"/>
              </a:ext>
            </a:extLst>
          </p:cNvPr>
          <p:cNvCxnSpPr>
            <a:cxnSpLocks/>
          </p:cNvCxnSpPr>
          <p:nvPr/>
        </p:nvCxnSpPr>
        <p:spPr>
          <a:xfrm>
            <a:off x="7637177" y="415507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7D513254-BBF6-DDBE-7112-68CB6F8DFBC9}"/>
              </a:ext>
            </a:extLst>
          </p:cNvPr>
          <p:cNvCxnSpPr>
            <a:cxnSpLocks/>
          </p:cNvCxnSpPr>
          <p:nvPr/>
        </p:nvCxnSpPr>
        <p:spPr>
          <a:xfrm>
            <a:off x="7747649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B1819178-8245-9D2D-DC9A-214FB460ACA3}"/>
              </a:ext>
            </a:extLst>
          </p:cNvPr>
          <p:cNvCxnSpPr>
            <a:cxnSpLocks/>
          </p:cNvCxnSpPr>
          <p:nvPr/>
        </p:nvCxnSpPr>
        <p:spPr>
          <a:xfrm>
            <a:off x="7968593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FE7FD1AC-D951-A042-E931-2BFDD77F7D35}"/>
              </a:ext>
            </a:extLst>
          </p:cNvPr>
          <p:cNvCxnSpPr>
            <a:cxnSpLocks/>
          </p:cNvCxnSpPr>
          <p:nvPr/>
        </p:nvCxnSpPr>
        <p:spPr>
          <a:xfrm>
            <a:off x="8079065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726F63B0-E0E7-B7AF-0186-72083ACB34D4}"/>
              </a:ext>
            </a:extLst>
          </p:cNvPr>
          <p:cNvCxnSpPr>
            <a:cxnSpLocks/>
          </p:cNvCxnSpPr>
          <p:nvPr/>
        </p:nvCxnSpPr>
        <p:spPr>
          <a:xfrm>
            <a:off x="7858121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9EED20AE-F86F-DD32-A332-F4B993DC7E6D}"/>
              </a:ext>
            </a:extLst>
          </p:cNvPr>
          <p:cNvCxnSpPr>
            <a:cxnSpLocks/>
          </p:cNvCxnSpPr>
          <p:nvPr/>
        </p:nvCxnSpPr>
        <p:spPr>
          <a:xfrm>
            <a:off x="8283862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496BCA43-0170-0472-4908-B1F38BDBC23F}"/>
              </a:ext>
            </a:extLst>
          </p:cNvPr>
          <p:cNvCxnSpPr>
            <a:cxnSpLocks/>
          </p:cNvCxnSpPr>
          <p:nvPr/>
        </p:nvCxnSpPr>
        <p:spPr>
          <a:xfrm>
            <a:off x="8394334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FD7024EC-217C-604C-9B84-E7E9FF6A063B}"/>
              </a:ext>
            </a:extLst>
          </p:cNvPr>
          <p:cNvCxnSpPr>
            <a:cxnSpLocks/>
          </p:cNvCxnSpPr>
          <p:nvPr/>
        </p:nvCxnSpPr>
        <p:spPr>
          <a:xfrm>
            <a:off x="8504806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7F1EC840-AA2B-EC9C-070A-CBE99D3FEC8F}"/>
              </a:ext>
            </a:extLst>
          </p:cNvPr>
          <p:cNvCxnSpPr>
            <a:cxnSpLocks/>
          </p:cNvCxnSpPr>
          <p:nvPr/>
        </p:nvCxnSpPr>
        <p:spPr>
          <a:xfrm>
            <a:off x="8615278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9F0492BE-BB45-0B46-09EE-8469615E293B}"/>
              </a:ext>
            </a:extLst>
          </p:cNvPr>
          <p:cNvCxnSpPr>
            <a:cxnSpLocks/>
          </p:cNvCxnSpPr>
          <p:nvPr/>
        </p:nvCxnSpPr>
        <p:spPr>
          <a:xfrm>
            <a:off x="8725750" y="415507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0A827DFE-41B2-44F6-EF52-DCCDA3D3471E}"/>
              </a:ext>
            </a:extLst>
          </p:cNvPr>
          <p:cNvCxnSpPr>
            <a:cxnSpLocks/>
          </p:cNvCxnSpPr>
          <p:nvPr/>
        </p:nvCxnSpPr>
        <p:spPr>
          <a:xfrm>
            <a:off x="8836222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82D657EA-3AB0-EE82-3983-EAC339632112}"/>
              </a:ext>
            </a:extLst>
          </p:cNvPr>
          <p:cNvCxnSpPr>
            <a:cxnSpLocks/>
          </p:cNvCxnSpPr>
          <p:nvPr/>
        </p:nvCxnSpPr>
        <p:spPr>
          <a:xfrm>
            <a:off x="9057166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0E25434A-D1D4-937D-5808-FCD6B46684F7}"/>
              </a:ext>
            </a:extLst>
          </p:cNvPr>
          <p:cNvCxnSpPr>
            <a:cxnSpLocks/>
          </p:cNvCxnSpPr>
          <p:nvPr/>
        </p:nvCxnSpPr>
        <p:spPr>
          <a:xfrm>
            <a:off x="9167638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19987E9A-8BAB-C439-12B7-FC7CD240C135}"/>
              </a:ext>
            </a:extLst>
          </p:cNvPr>
          <p:cNvCxnSpPr>
            <a:cxnSpLocks/>
          </p:cNvCxnSpPr>
          <p:nvPr/>
        </p:nvCxnSpPr>
        <p:spPr>
          <a:xfrm>
            <a:off x="8946694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C9D8419F-FD26-17C0-4B55-49730573B8CF}"/>
              </a:ext>
            </a:extLst>
          </p:cNvPr>
          <p:cNvCxnSpPr>
            <a:cxnSpLocks/>
          </p:cNvCxnSpPr>
          <p:nvPr/>
        </p:nvCxnSpPr>
        <p:spPr>
          <a:xfrm>
            <a:off x="9415975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A5E57FFE-B4A5-F685-17E1-65195EED4D71}"/>
              </a:ext>
            </a:extLst>
          </p:cNvPr>
          <p:cNvCxnSpPr>
            <a:cxnSpLocks/>
          </p:cNvCxnSpPr>
          <p:nvPr/>
        </p:nvCxnSpPr>
        <p:spPr>
          <a:xfrm>
            <a:off x="9526447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5A32E2C0-95C8-853F-5937-AE046349159B}"/>
              </a:ext>
            </a:extLst>
          </p:cNvPr>
          <p:cNvCxnSpPr>
            <a:cxnSpLocks/>
          </p:cNvCxnSpPr>
          <p:nvPr/>
        </p:nvCxnSpPr>
        <p:spPr>
          <a:xfrm>
            <a:off x="9636919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B433D97A-222F-E3DF-8DD9-5DF0BDEEF8B5}"/>
              </a:ext>
            </a:extLst>
          </p:cNvPr>
          <p:cNvCxnSpPr>
            <a:cxnSpLocks/>
          </p:cNvCxnSpPr>
          <p:nvPr/>
        </p:nvCxnSpPr>
        <p:spPr>
          <a:xfrm>
            <a:off x="9747391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C8C6E52A-2D45-F721-29E7-B6501E1BB9D5}"/>
              </a:ext>
            </a:extLst>
          </p:cNvPr>
          <p:cNvCxnSpPr>
            <a:cxnSpLocks/>
          </p:cNvCxnSpPr>
          <p:nvPr/>
        </p:nvCxnSpPr>
        <p:spPr>
          <a:xfrm>
            <a:off x="9857863" y="4173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1CBEF5A7-B4FE-CF7F-56B8-0F0A204DEF88}"/>
              </a:ext>
            </a:extLst>
          </p:cNvPr>
          <p:cNvCxnSpPr>
            <a:cxnSpLocks/>
          </p:cNvCxnSpPr>
          <p:nvPr/>
        </p:nvCxnSpPr>
        <p:spPr>
          <a:xfrm>
            <a:off x="9968335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C1F2F214-07C7-0975-C946-3BA6A23E5CBE}"/>
              </a:ext>
            </a:extLst>
          </p:cNvPr>
          <p:cNvCxnSpPr>
            <a:cxnSpLocks/>
          </p:cNvCxnSpPr>
          <p:nvPr/>
        </p:nvCxnSpPr>
        <p:spPr>
          <a:xfrm>
            <a:off x="10189279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FBFDFF31-26A7-08CD-AC67-A08FEAEF7EA1}"/>
              </a:ext>
            </a:extLst>
          </p:cNvPr>
          <p:cNvCxnSpPr>
            <a:cxnSpLocks/>
          </p:cNvCxnSpPr>
          <p:nvPr/>
        </p:nvCxnSpPr>
        <p:spPr>
          <a:xfrm>
            <a:off x="10299751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3C89E04B-DFA1-7B93-8DC4-EB69B1CEDC05}"/>
              </a:ext>
            </a:extLst>
          </p:cNvPr>
          <p:cNvCxnSpPr>
            <a:cxnSpLocks/>
          </p:cNvCxnSpPr>
          <p:nvPr/>
        </p:nvCxnSpPr>
        <p:spPr>
          <a:xfrm>
            <a:off x="10078807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5327D7D1-3F89-A9F3-13CF-6FD631BF08CE}"/>
              </a:ext>
            </a:extLst>
          </p:cNvPr>
          <p:cNvCxnSpPr>
            <a:cxnSpLocks/>
          </p:cNvCxnSpPr>
          <p:nvPr/>
        </p:nvCxnSpPr>
        <p:spPr>
          <a:xfrm>
            <a:off x="10491064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26B421BE-B13F-6D97-2EDF-EB60F72320DD}"/>
              </a:ext>
            </a:extLst>
          </p:cNvPr>
          <p:cNvCxnSpPr>
            <a:cxnSpLocks/>
          </p:cNvCxnSpPr>
          <p:nvPr/>
        </p:nvCxnSpPr>
        <p:spPr>
          <a:xfrm>
            <a:off x="10601536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B01E65F6-3543-98E8-4EFE-1BC621CCE018}"/>
              </a:ext>
            </a:extLst>
          </p:cNvPr>
          <p:cNvCxnSpPr>
            <a:cxnSpLocks/>
          </p:cNvCxnSpPr>
          <p:nvPr/>
        </p:nvCxnSpPr>
        <p:spPr>
          <a:xfrm>
            <a:off x="10712008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ED2F548C-0EA6-D977-39EA-4E6DE5D1C56B}"/>
              </a:ext>
            </a:extLst>
          </p:cNvPr>
          <p:cNvCxnSpPr>
            <a:cxnSpLocks/>
          </p:cNvCxnSpPr>
          <p:nvPr/>
        </p:nvCxnSpPr>
        <p:spPr>
          <a:xfrm>
            <a:off x="10822480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F21A2ADF-7704-4517-B1A5-B0FB4DFF111A}"/>
              </a:ext>
            </a:extLst>
          </p:cNvPr>
          <p:cNvCxnSpPr>
            <a:cxnSpLocks/>
          </p:cNvCxnSpPr>
          <p:nvPr/>
        </p:nvCxnSpPr>
        <p:spPr>
          <a:xfrm>
            <a:off x="10932952" y="416233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D69BD8E8-81EB-81BE-82A6-23B7E90822C5}"/>
              </a:ext>
            </a:extLst>
          </p:cNvPr>
          <p:cNvCxnSpPr>
            <a:cxnSpLocks/>
          </p:cNvCxnSpPr>
          <p:nvPr/>
        </p:nvCxnSpPr>
        <p:spPr>
          <a:xfrm>
            <a:off x="11043424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557CDBDC-1A17-8B67-746B-B6C7C1BF0F09}"/>
              </a:ext>
            </a:extLst>
          </p:cNvPr>
          <p:cNvCxnSpPr>
            <a:cxnSpLocks/>
          </p:cNvCxnSpPr>
          <p:nvPr/>
        </p:nvCxnSpPr>
        <p:spPr>
          <a:xfrm>
            <a:off x="11264368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21589BFB-1237-EB73-3226-8A3C4A154394}"/>
              </a:ext>
            </a:extLst>
          </p:cNvPr>
          <p:cNvCxnSpPr>
            <a:cxnSpLocks/>
          </p:cNvCxnSpPr>
          <p:nvPr/>
        </p:nvCxnSpPr>
        <p:spPr>
          <a:xfrm>
            <a:off x="11374840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18221133-B802-94C3-1198-21C2C1B5FB6C}"/>
              </a:ext>
            </a:extLst>
          </p:cNvPr>
          <p:cNvCxnSpPr>
            <a:cxnSpLocks/>
          </p:cNvCxnSpPr>
          <p:nvPr/>
        </p:nvCxnSpPr>
        <p:spPr>
          <a:xfrm>
            <a:off x="11153896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94BC80A0-B9CA-AB2E-62D5-ECFFC1290421}"/>
              </a:ext>
            </a:extLst>
          </p:cNvPr>
          <p:cNvSpPr txBox="1"/>
          <p:nvPr/>
        </p:nvSpPr>
        <p:spPr>
          <a:xfrm>
            <a:off x="5691469" y="450533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AB610AEF-5E29-E864-0BB6-548FE855C9D6}"/>
              </a:ext>
            </a:extLst>
          </p:cNvPr>
          <p:cNvSpPr txBox="1"/>
          <p:nvPr/>
        </p:nvSpPr>
        <p:spPr>
          <a:xfrm>
            <a:off x="6813333" y="453672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099215C1-623A-16B7-068F-57E78FC7783B}"/>
              </a:ext>
            </a:extLst>
          </p:cNvPr>
          <p:cNvSpPr txBox="1"/>
          <p:nvPr/>
        </p:nvSpPr>
        <p:spPr>
          <a:xfrm>
            <a:off x="7874317" y="450947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222A2181-60AB-1DAA-3C40-04BDDEE49C88}"/>
              </a:ext>
            </a:extLst>
          </p:cNvPr>
          <p:cNvSpPr txBox="1"/>
          <p:nvPr/>
        </p:nvSpPr>
        <p:spPr>
          <a:xfrm>
            <a:off x="8965741" y="451084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58BDB13A-9207-50B8-9521-A0DCFC99D8FF}"/>
              </a:ext>
            </a:extLst>
          </p:cNvPr>
          <p:cNvSpPr txBox="1"/>
          <p:nvPr/>
        </p:nvSpPr>
        <p:spPr>
          <a:xfrm>
            <a:off x="10057165" y="452188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5C374C10-5C11-8D63-70DD-82DE83862B70}"/>
              </a:ext>
            </a:extLst>
          </p:cNvPr>
          <p:cNvSpPr txBox="1"/>
          <p:nvPr/>
        </p:nvSpPr>
        <p:spPr>
          <a:xfrm>
            <a:off x="11148598" y="4514986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170" name="Rectangle 2169">
            <a:extLst>
              <a:ext uri="{FF2B5EF4-FFF2-40B4-BE49-F238E27FC236}">
                <a16:creationId xmlns:a16="http://schemas.microsoft.com/office/drawing/2014/main" id="{1E5CD143-E12D-9C3C-3772-4E554030077F}"/>
              </a:ext>
            </a:extLst>
          </p:cNvPr>
          <p:cNvSpPr/>
          <p:nvPr/>
        </p:nvSpPr>
        <p:spPr>
          <a:xfrm>
            <a:off x="9251477" y="2352725"/>
            <a:ext cx="2231068" cy="381550"/>
          </a:xfrm>
          <a:prstGeom prst="rect">
            <a:avLst/>
          </a:prstGeom>
          <a:solidFill>
            <a:schemeClr val="accent6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1" name="TextBox 2170">
            <a:extLst>
              <a:ext uri="{FF2B5EF4-FFF2-40B4-BE49-F238E27FC236}">
                <a16:creationId xmlns:a16="http://schemas.microsoft.com/office/drawing/2014/main" id="{1A018D8B-B669-1CB9-5B7F-34966A8F2FCE}"/>
              </a:ext>
            </a:extLst>
          </p:cNvPr>
          <p:cNvSpPr txBox="1"/>
          <p:nvPr/>
        </p:nvSpPr>
        <p:spPr>
          <a:xfrm>
            <a:off x="1391523" y="5156569"/>
            <a:ext cx="28216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If: 7 + 3 = 10</a:t>
            </a:r>
          </a:p>
        </p:txBody>
      </p:sp>
      <p:sp>
        <p:nvSpPr>
          <p:cNvPr id="2172" name="TextBox 2171">
            <a:extLst>
              <a:ext uri="{FF2B5EF4-FFF2-40B4-BE49-F238E27FC236}">
                <a16:creationId xmlns:a16="http://schemas.microsoft.com/office/drawing/2014/main" id="{782E6680-DB0C-829B-B657-E7796D135BD2}"/>
              </a:ext>
            </a:extLst>
          </p:cNvPr>
          <p:cNvSpPr txBox="1"/>
          <p:nvPr/>
        </p:nvSpPr>
        <p:spPr>
          <a:xfrm>
            <a:off x="511821" y="5794598"/>
            <a:ext cx="44678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Then: 70 + 30 = 100</a:t>
            </a:r>
          </a:p>
        </p:txBody>
      </p:sp>
      <p:sp>
        <p:nvSpPr>
          <p:cNvPr id="2173" name="Rectangle 2172">
            <a:extLst>
              <a:ext uri="{FF2B5EF4-FFF2-40B4-BE49-F238E27FC236}">
                <a16:creationId xmlns:a16="http://schemas.microsoft.com/office/drawing/2014/main" id="{D2B4A672-4587-50EF-84E0-8CB784FE60A0}"/>
              </a:ext>
            </a:extLst>
          </p:cNvPr>
          <p:cNvSpPr/>
          <p:nvPr/>
        </p:nvSpPr>
        <p:spPr>
          <a:xfrm>
            <a:off x="516737" y="3764975"/>
            <a:ext cx="8776174" cy="400109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4" name="Rectangle 2173">
            <a:extLst>
              <a:ext uri="{FF2B5EF4-FFF2-40B4-BE49-F238E27FC236}">
                <a16:creationId xmlns:a16="http://schemas.microsoft.com/office/drawing/2014/main" id="{E53C6DAB-908B-79DC-39F7-DFFBE172FC65}"/>
              </a:ext>
            </a:extLst>
          </p:cNvPr>
          <p:cNvSpPr/>
          <p:nvPr/>
        </p:nvSpPr>
        <p:spPr>
          <a:xfrm>
            <a:off x="9292916" y="3739147"/>
            <a:ext cx="2197427" cy="411421"/>
          </a:xfrm>
          <a:prstGeom prst="rect">
            <a:avLst/>
          </a:prstGeom>
          <a:solidFill>
            <a:schemeClr val="accent6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5" name="TextBox 2174">
            <a:extLst>
              <a:ext uri="{FF2B5EF4-FFF2-40B4-BE49-F238E27FC236}">
                <a16:creationId xmlns:a16="http://schemas.microsoft.com/office/drawing/2014/main" id="{5E91156F-A799-DB95-251D-CBDC0D531BFD}"/>
              </a:ext>
            </a:extLst>
          </p:cNvPr>
          <p:cNvSpPr txBox="1"/>
          <p:nvPr/>
        </p:nvSpPr>
        <p:spPr>
          <a:xfrm>
            <a:off x="6719930" y="5082257"/>
            <a:ext cx="30652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So: 10 – 3 = 7</a:t>
            </a:r>
          </a:p>
        </p:txBody>
      </p:sp>
      <p:sp>
        <p:nvSpPr>
          <p:cNvPr id="2176" name="TextBox 2175">
            <a:extLst>
              <a:ext uri="{FF2B5EF4-FFF2-40B4-BE49-F238E27FC236}">
                <a16:creationId xmlns:a16="http://schemas.microsoft.com/office/drawing/2014/main" id="{A0CC2500-9574-D85B-1299-ECB6B0AA4739}"/>
              </a:ext>
            </a:extLst>
          </p:cNvPr>
          <p:cNvSpPr txBox="1"/>
          <p:nvPr/>
        </p:nvSpPr>
        <p:spPr>
          <a:xfrm>
            <a:off x="6124760" y="5720286"/>
            <a:ext cx="414248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And: 100 - 30 = 70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52F274E-ABD3-462A-16CB-2704AB804DE9}"/>
              </a:ext>
            </a:extLst>
          </p:cNvPr>
          <p:cNvSpPr txBox="1"/>
          <p:nvPr/>
        </p:nvSpPr>
        <p:spPr>
          <a:xfrm>
            <a:off x="228773" y="307574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CCAC9CD-4DB7-E2C3-6E4B-84D9E234982C}"/>
              </a:ext>
            </a:extLst>
          </p:cNvPr>
          <p:cNvSpPr txBox="1"/>
          <p:nvPr/>
        </p:nvSpPr>
        <p:spPr>
          <a:xfrm>
            <a:off x="231561" y="449568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691300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5" grpId="0" animBg="1"/>
      <p:bldP spid="2170" grpId="0" animBg="1"/>
      <p:bldP spid="2171" grpId="0"/>
      <p:bldP spid="2172" grpId="0"/>
      <p:bldP spid="2173" grpId="0" animBg="1"/>
      <p:bldP spid="2174" grpId="0" animBg="1"/>
      <p:bldP spid="2175" grpId="0"/>
      <p:bldP spid="2176" grpId="0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DF2CF8-BF35-CF68-D186-ACE6F9A4F8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E99149-EF76-1086-027B-A9E554A247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Exchange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B35B439-7167-1696-902C-901350D6D7C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Across 10.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88A29C46-CED0-EEBC-30FC-134D4B4914C5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249308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C9C27A-0D87-784E-E930-9BB6188C2B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CA3BBE3-0A9A-43CA-E029-B3FCEFF86582}"/>
              </a:ext>
            </a:extLst>
          </p:cNvPr>
          <p:cNvCxnSpPr>
            <a:cxnSpLocks/>
          </p:cNvCxnSpPr>
          <p:nvPr/>
        </p:nvCxnSpPr>
        <p:spPr>
          <a:xfrm>
            <a:off x="526142" y="315323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00DCF31E-0367-1A75-8672-BB05B7879C32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6FEFB75D-2EBD-EBCD-F4B3-23E37F1D2B2C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469BABDD-8F22-2846-D35B-326F9BA99883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47DDAB50-AEFD-B94B-6CF8-B2EC23E8DCC9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286C928-22AF-595C-FE48-312F0D11D918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509FD29-E111-D891-A1EA-0D48FCBF2B6B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DF48B0D-5E8A-706D-B9D1-DBBB904EECBC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099B8F8A-B7B3-1101-7302-CE28AE74D251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0EFA0EE7-A94F-D80B-B29A-1CEBD697EFE2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B0498BF7-22B6-E7B4-E064-86699E528062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A2250F18-7ED1-B43E-C9A2-583ED0045CDE}"/>
              </a:ext>
            </a:extLst>
          </p:cNvPr>
          <p:cNvSpPr txBox="1"/>
          <p:nvPr/>
        </p:nvSpPr>
        <p:spPr>
          <a:xfrm>
            <a:off x="252821" y="37771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226794-BE71-E4C7-C3FF-F1038DE4AD6D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863635E-C5C5-4B91-BB5F-CADD7680EDBF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B584E8E-8213-21BA-60BC-814EBD36914E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2E9A00C-8BB0-783E-770A-27F8EC2771AE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6378D76-69F6-F1DF-B17A-BDA65F26D12F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45414A4C-2895-85F2-C017-1431B4C1851B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DDB4F6BD-7166-F6F5-0BA5-A9CFA48C9637}"/>
              </a:ext>
            </a:extLst>
          </p:cNvPr>
          <p:cNvCxnSpPr/>
          <p:nvPr/>
        </p:nvCxnSpPr>
        <p:spPr>
          <a:xfrm>
            <a:off x="526142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548E0C75-A94C-4EF9-6FAE-BC489CD800B4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6533E31-F5A3-E5D0-B493-E540038918E0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A7B69A0-3654-389C-07E9-F7CF4D11B2F9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0A3A38CA-26D0-BDD7-599B-E8FABA12F847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32285EB4-1C8B-2248-9D96-69D27EE3F9DB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16E48E0F-8B8F-540F-0041-1D3611735266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98B23620-1BE7-F017-5DF8-E3E2BFA93F8C}"/>
              </a:ext>
            </a:extLst>
          </p:cNvPr>
          <p:cNvCxnSpPr/>
          <p:nvPr/>
        </p:nvCxnSpPr>
        <p:spPr>
          <a:xfrm>
            <a:off x="1635759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EA2BE34B-A9E1-9C9A-A055-E92BCEE2A3EF}"/>
              </a:ext>
            </a:extLst>
          </p:cNvPr>
          <p:cNvCxnSpPr/>
          <p:nvPr/>
        </p:nvCxnSpPr>
        <p:spPr>
          <a:xfrm>
            <a:off x="2732675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96E39E6B-3535-EFF1-659E-3622E371838E}"/>
              </a:ext>
            </a:extLst>
          </p:cNvPr>
          <p:cNvCxnSpPr/>
          <p:nvPr/>
        </p:nvCxnSpPr>
        <p:spPr>
          <a:xfrm>
            <a:off x="3816893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68CA6875-9ABB-3535-701E-AF70E2AB2FA3}"/>
              </a:ext>
            </a:extLst>
          </p:cNvPr>
          <p:cNvCxnSpPr/>
          <p:nvPr/>
        </p:nvCxnSpPr>
        <p:spPr>
          <a:xfrm>
            <a:off x="4926510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1BCDB482-5B7D-521E-C92E-5388FBA2221D}"/>
              </a:ext>
            </a:extLst>
          </p:cNvPr>
          <p:cNvCxnSpPr/>
          <p:nvPr/>
        </p:nvCxnSpPr>
        <p:spPr>
          <a:xfrm>
            <a:off x="6023426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1DA36CB5-13F8-F302-3B02-A40D919EA762}"/>
              </a:ext>
            </a:extLst>
          </p:cNvPr>
          <p:cNvCxnSpPr/>
          <p:nvPr/>
        </p:nvCxnSpPr>
        <p:spPr>
          <a:xfrm>
            <a:off x="7115437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1" name="Straight Arrow Connector 150">
            <a:extLst>
              <a:ext uri="{FF2B5EF4-FFF2-40B4-BE49-F238E27FC236}">
                <a16:creationId xmlns:a16="http://schemas.microsoft.com/office/drawing/2014/main" id="{CEFFFB28-BA9D-D081-0BD5-7BFA96B3ED58}"/>
              </a:ext>
            </a:extLst>
          </p:cNvPr>
          <p:cNvCxnSpPr/>
          <p:nvPr/>
        </p:nvCxnSpPr>
        <p:spPr>
          <a:xfrm>
            <a:off x="8225054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4" name="Straight Arrow Connector 153">
            <a:extLst>
              <a:ext uri="{FF2B5EF4-FFF2-40B4-BE49-F238E27FC236}">
                <a16:creationId xmlns:a16="http://schemas.microsoft.com/office/drawing/2014/main" id="{05BF5FBD-9275-16EC-AF61-CFD8E56676FA}"/>
              </a:ext>
            </a:extLst>
          </p:cNvPr>
          <p:cNvCxnSpPr/>
          <p:nvPr/>
        </p:nvCxnSpPr>
        <p:spPr>
          <a:xfrm>
            <a:off x="9321970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13271699-4D10-C701-666E-C9BED1A5EFFE}"/>
              </a:ext>
            </a:extLst>
          </p:cNvPr>
          <p:cNvCxnSpPr/>
          <p:nvPr/>
        </p:nvCxnSpPr>
        <p:spPr>
          <a:xfrm>
            <a:off x="10406188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8" name="Straight Arrow Connector 157">
            <a:extLst>
              <a:ext uri="{FF2B5EF4-FFF2-40B4-BE49-F238E27FC236}">
                <a16:creationId xmlns:a16="http://schemas.microsoft.com/office/drawing/2014/main" id="{3766D366-DEE2-7BF7-C4E8-ACFE455E433C}"/>
              </a:ext>
            </a:extLst>
          </p:cNvPr>
          <p:cNvCxnSpPr/>
          <p:nvPr/>
        </p:nvCxnSpPr>
        <p:spPr>
          <a:xfrm>
            <a:off x="11515805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B4340520-0A39-C702-6E60-A5F8E1BA5D54}"/>
              </a:ext>
            </a:extLst>
          </p:cNvPr>
          <p:cNvGraphicFramePr>
            <a:graphicFrameLocks noGrp="1"/>
          </p:cNvGraphicFramePr>
          <p:nvPr/>
        </p:nvGraphicFramePr>
        <p:xfrm>
          <a:off x="2032000" y="4270543"/>
          <a:ext cx="8128000" cy="23107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D6687666-E66C-6452-8CE1-E8C7AB457A87}"/>
              </a:ext>
            </a:extLst>
          </p:cNvPr>
          <p:cNvSpPr/>
          <p:nvPr/>
        </p:nvSpPr>
        <p:spPr>
          <a:xfrm>
            <a:off x="2435669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5E884AFD-4247-C75B-D7D9-03B51678E424}"/>
              </a:ext>
            </a:extLst>
          </p:cNvPr>
          <p:cNvSpPr/>
          <p:nvPr/>
        </p:nvSpPr>
        <p:spPr>
          <a:xfrm>
            <a:off x="4043283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5A68CEDA-543B-D8CE-54E9-8489F93B0DC5}"/>
              </a:ext>
            </a:extLst>
          </p:cNvPr>
          <p:cNvSpPr/>
          <p:nvPr/>
        </p:nvSpPr>
        <p:spPr>
          <a:xfrm>
            <a:off x="5680121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3FE4E469-78B4-70E6-5753-DC813A81C531}"/>
              </a:ext>
            </a:extLst>
          </p:cNvPr>
          <p:cNvSpPr/>
          <p:nvPr/>
        </p:nvSpPr>
        <p:spPr>
          <a:xfrm>
            <a:off x="7287735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E8D763FC-23B4-94E6-25B8-33C74E2CA3E8}"/>
              </a:ext>
            </a:extLst>
          </p:cNvPr>
          <p:cNvSpPr/>
          <p:nvPr/>
        </p:nvSpPr>
        <p:spPr>
          <a:xfrm>
            <a:off x="2456082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B914150E-EDBD-CABD-88F1-FE6E517AB3DB}"/>
              </a:ext>
            </a:extLst>
          </p:cNvPr>
          <p:cNvSpPr/>
          <p:nvPr/>
        </p:nvSpPr>
        <p:spPr>
          <a:xfrm>
            <a:off x="4063696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B96FBD9F-A252-9E71-17C1-27419D4214AB}"/>
              </a:ext>
            </a:extLst>
          </p:cNvPr>
          <p:cNvSpPr/>
          <p:nvPr/>
        </p:nvSpPr>
        <p:spPr>
          <a:xfrm>
            <a:off x="5700534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D5643BDB-56FA-FC39-DE7D-0D336CF006BC}"/>
              </a:ext>
            </a:extLst>
          </p:cNvPr>
          <p:cNvSpPr/>
          <p:nvPr/>
        </p:nvSpPr>
        <p:spPr>
          <a:xfrm>
            <a:off x="7308148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190A42DD-5A74-B849-CE84-B5D8AE68DAC1}"/>
              </a:ext>
            </a:extLst>
          </p:cNvPr>
          <p:cNvSpPr/>
          <p:nvPr/>
        </p:nvSpPr>
        <p:spPr>
          <a:xfrm>
            <a:off x="8866740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2DDC4EA9-E794-78F9-5844-85F89435F36F}"/>
              </a:ext>
            </a:extLst>
          </p:cNvPr>
          <p:cNvSpPr/>
          <p:nvPr/>
        </p:nvSpPr>
        <p:spPr>
          <a:xfrm>
            <a:off x="8887153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444FF07A-0C86-6592-81C4-B7F6DD642F75}"/>
              </a:ext>
            </a:extLst>
          </p:cNvPr>
          <p:cNvSpPr txBox="1"/>
          <p:nvPr/>
        </p:nvSpPr>
        <p:spPr>
          <a:xfrm>
            <a:off x="3226437" y="1785061"/>
            <a:ext cx="6110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1s in one 10</a:t>
            </a:r>
            <a:r>
              <a:rPr lang="en-GB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790365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4" grpId="0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EE8517-B38E-C22E-379C-B4C44FA4BE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41F2834-C8C7-2FC2-30F4-E88F83D760F3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C4453A28-84ED-E68A-D583-674EA1DCC501}"/>
              </a:ext>
            </a:extLst>
          </p:cNvPr>
          <p:cNvGraphicFramePr>
            <a:graphicFrameLocks noGrp="1"/>
          </p:cNvGraphicFramePr>
          <p:nvPr/>
        </p:nvGraphicFramePr>
        <p:xfrm>
          <a:off x="2032000" y="4270543"/>
          <a:ext cx="8128000" cy="23107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AD09014E-823E-C4B8-D58E-A4BC8A507933}"/>
              </a:ext>
            </a:extLst>
          </p:cNvPr>
          <p:cNvSpPr/>
          <p:nvPr/>
        </p:nvSpPr>
        <p:spPr>
          <a:xfrm>
            <a:off x="2435669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EEF1AED1-1E61-C461-D88D-FCB38DC18B77}"/>
              </a:ext>
            </a:extLst>
          </p:cNvPr>
          <p:cNvSpPr/>
          <p:nvPr/>
        </p:nvSpPr>
        <p:spPr>
          <a:xfrm>
            <a:off x="4043283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CD9DEC83-9E98-C98A-26F7-76673363A6FE}"/>
              </a:ext>
            </a:extLst>
          </p:cNvPr>
          <p:cNvSpPr/>
          <p:nvPr/>
        </p:nvSpPr>
        <p:spPr>
          <a:xfrm>
            <a:off x="5680121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2C32DB85-C98E-5C71-C842-5414CF767E19}"/>
              </a:ext>
            </a:extLst>
          </p:cNvPr>
          <p:cNvSpPr/>
          <p:nvPr/>
        </p:nvSpPr>
        <p:spPr>
          <a:xfrm>
            <a:off x="7287735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C30150E6-A326-A777-FFEC-C64C41B06025}"/>
              </a:ext>
            </a:extLst>
          </p:cNvPr>
          <p:cNvSpPr/>
          <p:nvPr/>
        </p:nvSpPr>
        <p:spPr>
          <a:xfrm>
            <a:off x="2456082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0422D634-272D-31A3-8C1D-E9434A470044}"/>
              </a:ext>
            </a:extLst>
          </p:cNvPr>
          <p:cNvSpPr/>
          <p:nvPr/>
        </p:nvSpPr>
        <p:spPr>
          <a:xfrm>
            <a:off x="4063696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754CFD4E-58B6-D527-27A7-D9C51F8CA51B}"/>
              </a:ext>
            </a:extLst>
          </p:cNvPr>
          <p:cNvSpPr/>
          <p:nvPr/>
        </p:nvSpPr>
        <p:spPr>
          <a:xfrm>
            <a:off x="5700534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96879EC4-EE9A-DD2C-3DE2-C6DF6D4E688A}"/>
              </a:ext>
            </a:extLst>
          </p:cNvPr>
          <p:cNvSpPr/>
          <p:nvPr/>
        </p:nvSpPr>
        <p:spPr>
          <a:xfrm>
            <a:off x="7308148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1165AB62-2A61-3E82-1342-E9CE5F481AC9}"/>
              </a:ext>
            </a:extLst>
          </p:cNvPr>
          <p:cNvSpPr/>
          <p:nvPr/>
        </p:nvSpPr>
        <p:spPr>
          <a:xfrm>
            <a:off x="8866740" y="4446513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DD86CAC1-394B-A860-9DB2-0E2AEF256E03}"/>
              </a:ext>
            </a:extLst>
          </p:cNvPr>
          <p:cNvSpPr/>
          <p:nvPr/>
        </p:nvSpPr>
        <p:spPr>
          <a:xfrm>
            <a:off x="8887153" y="5565838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F6F3F0D-F59E-7346-9A45-61B6C3998BD5}"/>
              </a:ext>
            </a:extLst>
          </p:cNvPr>
          <p:cNvSpPr txBox="1"/>
          <p:nvPr/>
        </p:nvSpPr>
        <p:spPr>
          <a:xfrm>
            <a:off x="3226437" y="1785061"/>
            <a:ext cx="6110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1s in one 10</a:t>
            </a:r>
            <a:r>
              <a:rPr lang="en-GB" b="1" i="1" dirty="0"/>
              <a:t>.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281EAC4B-ED47-226E-DCB9-8248CF67B94D}"/>
              </a:ext>
            </a:extLst>
          </p:cNvPr>
          <p:cNvSpPr/>
          <p:nvPr/>
        </p:nvSpPr>
        <p:spPr>
          <a:xfrm>
            <a:off x="5665508" y="2862489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>
                <a:solidFill>
                  <a:schemeClr val="tx1"/>
                </a:solidFill>
              </a:rPr>
              <a:t>10</a:t>
            </a:r>
            <a:endParaRPr lang="en-GB" sz="4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67049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4.81481E-6 L 0.26497 -0.23473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42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4.81481E-6 L 0.13307 -0.23125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54" y="-1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81481E-6 L -0.00117 -0.23473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4.81481E-6 L -0.13307 -0.2294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54" y="-114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81481E-6 L -0.2625 -0.23473 " pathEditMode="relative" rAng="0" ptsTypes="AA">
                                      <p:cBhvr>
                                        <p:cTn id="1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25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3.7037E-7 L 0.26328 -0.39444 " pathEditMode="relative" rAng="0" ptsTypes="AA">
                                      <p:cBhvr>
                                        <p:cTn id="2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64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3.7037E-7 L 0.13138 -0.3963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62" y="-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7037E-7 L -0.00286 -0.39444 " pathEditMode="relative" rAng="0" ptsTypes="AA">
                                      <p:cBhvr>
                                        <p:cTn id="27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7 L -0.13477 -0.3963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45" y="-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3.7037E-7 L -0.26419 -0.39792 " pathEditMode="relative" rAng="0" ptsTypes="AA">
                                      <p:cBhvr>
                                        <p:cTn id="3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216" y="-19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3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8" grpId="0" animBg="1"/>
      <p:bldP spid="168" grpId="1" animBg="1"/>
      <p:bldP spid="169" grpId="0" animBg="1"/>
      <p:bldP spid="169" grpId="1" animBg="1"/>
      <p:bldP spid="170" grpId="0" animBg="1"/>
      <p:bldP spid="170" grpId="1" animBg="1"/>
      <p:bldP spid="171" grpId="0" animBg="1"/>
      <p:bldP spid="171" grpId="1" animBg="1"/>
      <p:bldP spid="172" grpId="0" animBg="1"/>
      <p:bldP spid="172" grpId="1" animBg="1"/>
      <p:bldP spid="4" grpId="0"/>
      <p:bldP spid="9" grpId="0" animBg="1"/>
    </p:bld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B7DAEA-C069-1349-A625-947F6521DB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8C93CE8-A795-6899-17EA-FCB75D73B375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3B3E8AA7-CBB2-96E9-551A-1C3B90A1D490}"/>
              </a:ext>
            </a:extLst>
          </p:cNvPr>
          <p:cNvGraphicFramePr>
            <a:graphicFrameLocks noGrp="1"/>
          </p:cNvGraphicFramePr>
          <p:nvPr/>
        </p:nvGraphicFramePr>
        <p:xfrm>
          <a:off x="375437" y="4534189"/>
          <a:ext cx="5417100" cy="1540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342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2220F22C-4F22-A168-6680-7DA35741F412}"/>
              </a:ext>
            </a:extLst>
          </p:cNvPr>
          <p:cNvSpPr/>
          <p:nvPr/>
        </p:nvSpPr>
        <p:spPr>
          <a:xfrm>
            <a:off x="616918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97F62EF7-EB94-6997-5E83-0B91881860FD}"/>
              </a:ext>
            </a:extLst>
          </p:cNvPr>
          <p:cNvSpPr/>
          <p:nvPr/>
        </p:nvSpPr>
        <p:spPr>
          <a:xfrm>
            <a:off x="168581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8A2EC3F4-7566-8AB9-E3DF-802478C7ACB7}"/>
              </a:ext>
            </a:extLst>
          </p:cNvPr>
          <p:cNvSpPr/>
          <p:nvPr/>
        </p:nvSpPr>
        <p:spPr>
          <a:xfrm>
            <a:off x="2790798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F06C820C-65FB-FA87-54B4-7594BBDD3CE3}"/>
              </a:ext>
            </a:extLst>
          </p:cNvPr>
          <p:cNvSpPr/>
          <p:nvPr/>
        </p:nvSpPr>
        <p:spPr>
          <a:xfrm>
            <a:off x="385969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66FE865A-C590-511A-5197-EE5772107C62}"/>
              </a:ext>
            </a:extLst>
          </p:cNvPr>
          <p:cNvSpPr/>
          <p:nvPr/>
        </p:nvSpPr>
        <p:spPr>
          <a:xfrm>
            <a:off x="634207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5C2F72B8-6E0C-AA56-9658-036091D99F73}"/>
              </a:ext>
            </a:extLst>
          </p:cNvPr>
          <p:cNvSpPr/>
          <p:nvPr/>
        </p:nvSpPr>
        <p:spPr>
          <a:xfrm>
            <a:off x="1703629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1EF7CAF4-C3AD-83E0-7858-3F0A2891315A}"/>
              </a:ext>
            </a:extLst>
          </p:cNvPr>
          <p:cNvSpPr/>
          <p:nvPr/>
        </p:nvSpPr>
        <p:spPr>
          <a:xfrm>
            <a:off x="2792485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C32BF774-D14E-8D17-5C0F-E9A314E09EBE}"/>
              </a:ext>
            </a:extLst>
          </p:cNvPr>
          <p:cNvSpPr/>
          <p:nvPr/>
        </p:nvSpPr>
        <p:spPr>
          <a:xfrm>
            <a:off x="494059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6F3B0F0-8956-32BB-99FE-B3D90DCE8A63}"/>
              </a:ext>
            </a:extLst>
          </p:cNvPr>
          <p:cNvGraphicFramePr>
            <a:graphicFrameLocks noGrp="1"/>
          </p:cNvGraphicFramePr>
          <p:nvPr/>
        </p:nvGraphicFramePr>
        <p:xfrm>
          <a:off x="6511539" y="4534189"/>
          <a:ext cx="5417100" cy="1540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8342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08342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70020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0942" marR="60942" marT="30471" marB="30471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0942" marR="60942" marT="30471" marB="30471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5" name="Oval 4">
            <a:extLst>
              <a:ext uri="{FF2B5EF4-FFF2-40B4-BE49-F238E27FC236}">
                <a16:creationId xmlns:a16="http://schemas.microsoft.com/office/drawing/2014/main" id="{9997DEA4-07FD-8C29-B506-17BE9A0957F5}"/>
              </a:ext>
            </a:extLst>
          </p:cNvPr>
          <p:cNvSpPr/>
          <p:nvPr/>
        </p:nvSpPr>
        <p:spPr>
          <a:xfrm>
            <a:off x="6753020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D7DECAA2-4BE7-015E-85F6-E5D78AE0964C}"/>
              </a:ext>
            </a:extLst>
          </p:cNvPr>
          <p:cNvSpPr/>
          <p:nvPr/>
        </p:nvSpPr>
        <p:spPr>
          <a:xfrm>
            <a:off x="7821912" y="4673305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5D646E0-D94D-FB90-8581-8BCE60C4AA75}"/>
              </a:ext>
            </a:extLst>
          </p:cNvPr>
          <p:cNvSpPr/>
          <p:nvPr/>
        </p:nvSpPr>
        <p:spPr>
          <a:xfrm>
            <a:off x="3845245" y="5401916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43F1FCB-5CE2-2C63-A1B4-E2998CB8A24D}"/>
              </a:ext>
            </a:extLst>
          </p:cNvPr>
          <p:cNvSpPr/>
          <p:nvPr/>
        </p:nvSpPr>
        <p:spPr>
          <a:xfrm>
            <a:off x="4914667" y="5389884"/>
            <a:ext cx="573823" cy="565431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dirty="0">
                <a:solidFill>
                  <a:schemeClr val="tx1"/>
                </a:solidFill>
              </a:rPr>
              <a:t>1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691DDB8-178A-ADAB-A9A2-9FF254F40AC6}"/>
              </a:ext>
            </a:extLst>
          </p:cNvPr>
          <p:cNvCxnSpPr>
            <a:cxnSpLocks/>
          </p:cNvCxnSpPr>
          <p:nvPr/>
        </p:nvCxnSpPr>
        <p:spPr>
          <a:xfrm>
            <a:off x="52614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2DD38C4-00B5-DD7F-733E-74B86D9311C6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3AD167C7-EC8E-4AF6-69DC-44ED8DBCDA67}"/>
              </a:ext>
            </a:extLst>
          </p:cNvPr>
          <p:cNvCxnSpPr>
            <a:cxnSpLocks/>
          </p:cNvCxnSpPr>
          <p:nvPr/>
        </p:nvCxnSpPr>
        <p:spPr>
          <a:xfrm>
            <a:off x="162433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97E2EF1-B5F6-E18D-94EE-825AABD2FEBE}"/>
              </a:ext>
            </a:extLst>
          </p:cNvPr>
          <p:cNvCxnSpPr>
            <a:cxnSpLocks/>
          </p:cNvCxnSpPr>
          <p:nvPr/>
        </p:nvCxnSpPr>
        <p:spPr>
          <a:xfrm>
            <a:off x="382070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1E8E5368-FF9E-722B-0EE4-6DEE85199EC3}"/>
              </a:ext>
            </a:extLst>
          </p:cNvPr>
          <p:cNvCxnSpPr>
            <a:cxnSpLocks/>
          </p:cNvCxnSpPr>
          <p:nvPr/>
        </p:nvCxnSpPr>
        <p:spPr>
          <a:xfrm>
            <a:off x="491889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23DD807-BE7A-ED76-6827-0C7DC081E475}"/>
              </a:ext>
            </a:extLst>
          </p:cNvPr>
          <p:cNvCxnSpPr>
            <a:cxnSpLocks/>
          </p:cNvCxnSpPr>
          <p:nvPr/>
        </p:nvCxnSpPr>
        <p:spPr>
          <a:xfrm>
            <a:off x="601708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AF0B5E0-86B3-1BF1-5FA8-04E6A5B0C8F9}"/>
              </a:ext>
            </a:extLst>
          </p:cNvPr>
          <p:cNvCxnSpPr>
            <a:cxnSpLocks/>
          </p:cNvCxnSpPr>
          <p:nvPr/>
        </p:nvCxnSpPr>
        <p:spPr>
          <a:xfrm>
            <a:off x="711527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407387F7-952C-0AF2-6A39-7418F4BA7E20}"/>
              </a:ext>
            </a:extLst>
          </p:cNvPr>
          <p:cNvCxnSpPr>
            <a:cxnSpLocks/>
          </p:cNvCxnSpPr>
          <p:nvPr/>
        </p:nvCxnSpPr>
        <p:spPr>
          <a:xfrm>
            <a:off x="821345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660F8246-6D85-A4B5-7799-69902A8F5F8E}"/>
              </a:ext>
            </a:extLst>
          </p:cNvPr>
          <p:cNvCxnSpPr>
            <a:cxnSpLocks/>
          </p:cNvCxnSpPr>
          <p:nvPr/>
        </p:nvCxnSpPr>
        <p:spPr>
          <a:xfrm>
            <a:off x="931164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C1FBA97-6047-4191-2217-42702EA6610D}"/>
              </a:ext>
            </a:extLst>
          </p:cNvPr>
          <p:cNvCxnSpPr>
            <a:cxnSpLocks/>
          </p:cNvCxnSpPr>
          <p:nvPr/>
        </p:nvCxnSpPr>
        <p:spPr>
          <a:xfrm>
            <a:off x="1040983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213BA86-EC75-D7B9-BF38-224EBB227087}"/>
              </a:ext>
            </a:extLst>
          </p:cNvPr>
          <p:cNvCxnSpPr>
            <a:cxnSpLocks/>
          </p:cNvCxnSpPr>
          <p:nvPr/>
        </p:nvCxnSpPr>
        <p:spPr>
          <a:xfrm>
            <a:off x="1150801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B3FD0F31-6D18-6394-EA63-BD74DB2344B9}"/>
              </a:ext>
            </a:extLst>
          </p:cNvPr>
          <p:cNvSpPr txBox="1"/>
          <p:nvPr/>
        </p:nvSpPr>
        <p:spPr>
          <a:xfrm>
            <a:off x="252821" y="37771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5A7D10A-8145-72C8-14BF-6C0B3AD8860B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3E2842E-074F-9873-CBC1-BD6CB6878400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9C271C3-AF5C-D029-5233-78E8603BCD46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07CB5B4-52D8-7BAC-10F1-F4B5633D45EB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21FE43C-B87A-4F2A-1755-3B19EAD28CB6}"/>
              </a:ext>
            </a:extLst>
          </p:cNvPr>
          <p:cNvCxnSpPr>
            <a:cxnSpLocks/>
          </p:cNvCxnSpPr>
          <p:nvPr/>
        </p:nvCxnSpPr>
        <p:spPr>
          <a:xfrm>
            <a:off x="272251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CC8DA4CB-55BE-D8DF-3822-24FB8924E219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7FA6037-25B4-186F-A40B-DAD18094CC55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7E0AE0E-05EC-5537-37BB-AAFB9D3FD847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03A23EE-2E97-CD9C-9012-FD1A5B5DE467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B5EECDD-B9EB-B59E-7687-D76A2EC65720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83877A3-1175-1FB0-AA37-B68EAAC01C29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3852B090-7D64-A55B-44A9-EFFF095D1892}"/>
              </a:ext>
            </a:extLst>
          </p:cNvPr>
          <p:cNvCxnSpPr>
            <a:cxnSpLocks/>
          </p:cNvCxnSpPr>
          <p:nvPr/>
        </p:nvCxnSpPr>
        <p:spPr>
          <a:xfrm>
            <a:off x="217342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8D3A9338-B068-7E29-51AF-1105A5BCA121}"/>
              </a:ext>
            </a:extLst>
          </p:cNvPr>
          <p:cNvCxnSpPr>
            <a:cxnSpLocks/>
          </p:cNvCxnSpPr>
          <p:nvPr/>
        </p:nvCxnSpPr>
        <p:spPr>
          <a:xfrm>
            <a:off x="436980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6FDA5AC-4E2A-2A4D-1A08-1A3EBE66FE95}"/>
              </a:ext>
            </a:extLst>
          </p:cNvPr>
          <p:cNvCxnSpPr>
            <a:cxnSpLocks/>
          </p:cNvCxnSpPr>
          <p:nvPr/>
        </p:nvCxnSpPr>
        <p:spPr>
          <a:xfrm>
            <a:off x="546798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AD1D0EB-1059-2754-5760-65CCCB63AEE1}"/>
              </a:ext>
            </a:extLst>
          </p:cNvPr>
          <p:cNvCxnSpPr>
            <a:cxnSpLocks/>
          </p:cNvCxnSpPr>
          <p:nvPr/>
        </p:nvCxnSpPr>
        <p:spPr>
          <a:xfrm>
            <a:off x="656617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AD21F671-7676-2B2B-FAFB-6906ACB22897}"/>
              </a:ext>
            </a:extLst>
          </p:cNvPr>
          <p:cNvCxnSpPr>
            <a:cxnSpLocks/>
          </p:cNvCxnSpPr>
          <p:nvPr/>
        </p:nvCxnSpPr>
        <p:spPr>
          <a:xfrm>
            <a:off x="7664364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C87659D-A1E4-E8ED-08C0-F76B5F14A4D8}"/>
              </a:ext>
            </a:extLst>
          </p:cNvPr>
          <p:cNvCxnSpPr>
            <a:cxnSpLocks/>
          </p:cNvCxnSpPr>
          <p:nvPr/>
        </p:nvCxnSpPr>
        <p:spPr>
          <a:xfrm>
            <a:off x="876255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63ADBCE-C5F8-E396-E0D8-0BD1C685B7DE}"/>
              </a:ext>
            </a:extLst>
          </p:cNvPr>
          <p:cNvCxnSpPr>
            <a:cxnSpLocks/>
          </p:cNvCxnSpPr>
          <p:nvPr/>
        </p:nvCxnSpPr>
        <p:spPr>
          <a:xfrm>
            <a:off x="9860740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10AB81B-A1D8-7DF4-D055-870E9A32E7DF}"/>
              </a:ext>
            </a:extLst>
          </p:cNvPr>
          <p:cNvCxnSpPr>
            <a:cxnSpLocks/>
          </p:cNvCxnSpPr>
          <p:nvPr/>
        </p:nvCxnSpPr>
        <p:spPr>
          <a:xfrm>
            <a:off x="10958928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311F7A36-DB7D-966D-D457-11371AAA0C4F}"/>
              </a:ext>
            </a:extLst>
          </p:cNvPr>
          <p:cNvSpPr txBox="1"/>
          <p:nvPr/>
        </p:nvSpPr>
        <p:spPr>
          <a:xfrm>
            <a:off x="1889957" y="373901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09BE2FC-4BE3-C4AD-7C89-63C5843903E9}"/>
              </a:ext>
            </a:extLst>
          </p:cNvPr>
          <p:cNvSpPr txBox="1"/>
          <p:nvPr/>
        </p:nvSpPr>
        <p:spPr>
          <a:xfrm>
            <a:off x="2981381" y="374039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83B19A3-D42B-EE49-9DAA-F22119E21223}"/>
              </a:ext>
            </a:extLst>
          </p:cNvPr>
          <p:cNvSpPr txBox="1"/>
          <p:nvPr/>
        </p:nvSpPr>
        <p:spPr>
          <a:xfrm>
            <a:off x="4072805" y="374177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F9EFFE2-56A6-F624-1BB3-C4F19B56EB63}"/>
              </a:ext>
            </a:extLst>
          </p:cNvPr>
          <p:cNvSpPr txBox="1"/>
          <p:nvPr/>
        </p:nvSpPr>
        <p:spPr>
          <a:xfrm>
            <a:off x="5164229" y="37431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0037A454-52A2-C4A7-18E9-CF8A20259254}"/>
              </a:ext>
            </a:extLst>
          </p:cNvPr>
          <p:cNvCxnSpPr>
            <a:cxnSpLocks/>
          </p:cNvCxnSpPr>
          <p:nvPr/>
        </p:nvCxnSpPr>
        <p:spPr>
          <a:xfrm>
            <a:off x="3271612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E9BF6B68-BC19-E15E-A90E-BDE6C1042188}"/>
              </a:ext>
            </a:extLst>
          </p:cNvPr>
          <p:cNvSpPr txBox="1"/>
          <p:nvPr/>
        </p:nvSpPr>
        <p:spPr>
          <a:xfrm>
            <a:off x="6255653" y="37486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3245FA9-F15A-AB95-CC66-5601876A9262}"/>
              </a:ext>
            </a:extLst>
          </p:cNvPr>
          <p:cNvSpPr txBox="1"/>
          <p:nvPr/>
        </p:nvSpPr>
        <p:spPr>
          <a:xfrm>
            <a:off x="7347077" y="376245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772CE38-A019-ACA9-3611-B24078AB05E2}"/>
              </a:ext>
            </a:extLst>
          </p:cNvPr>
          <p:cNvSpPr txBox="1"/>
          <p:nvPr/>
        </p:nvSpPr>
        <p:spPr>
          <a:xfrm>
            <a:off x="8438501" y="375280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1B67B77-0308-F986-458D-7361246EC2EB}"/>
              </a:ext>
            </a:extLst>
          </p:cNvPr>
          <p:cNvSpPr txBox="1"/>
          <p:nvPr/>
        </p:nvSpPr>
        <p:spPr>
          <a:xfrm>
            <a:off x="9529925" y="375418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ABE7302-0987-69A6-70B8-01D72B565C71}"/>
              </a:ext>
            </a:extLst>
          </p:cNvPr>
          <p:cNvSpPr txBox="1"/>
          <p:nvPr/>
        </p:nvSpPr>
        <p:spPr>
          <a:xfrm>
            <a:off x="10621349" y="3765214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E18CBC5C-A97A-6246-405A-848309E9709D}"/>
              </a:ext>
            </a:extLst>
          </p:cNvPr>
          <p:cNvCxnSpPr>
            <a:cxnSpLocks/>
          </p:cNvCxnSpPr>
          <p:nvPr/>
        </p:nvCxnSpPr>
        <p:spPr>
          <a:xfrm>
            <a:off x="1075236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8C4CDA2F-FE8F-ADFD-F37E-58EC0ADB4187}"/>
              </a:ext>
            </a:extLst>
          </p:cNvPr>
          <p:cNvSpPr txBox="1"/>
          <p:nvPr/>
        </p:nvSpPr>
        <p:spPr>
          <a:xfrm>
            <a:off x="798533" y="376267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8F749EAE-4EE8-5185-3021-CF1D91B6DDAA}"/>
              </a:ext>
            </a:extLst>
          </p:cNvPr>
          <p:cNvCxnSpPr/>
          <p:nvPr/>
        </p:nvCxnSpPr>
        <p:spPr>
          <a:xfrm>
            <a:off x="7115270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F9DEDA04-50FF-055A-8549-AE8DC2E15726}"/>
              </a:ext>
            </a:extLst>
          </p:cNvPr>
          <p:cNvSpPr txBox="1"/>
          <p:nvPr/>
        </p:nvSpPr>
        <p:spPr>
          <a:xfrm>
            <a:off x="4286690" y="1555645"/>
            <a:ext cx="1390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12 - 4</a:t>
            </a:r>
            <a:endParaRPr lang="en-GB" b="1" i="1" dirty="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3FCBF31-C104-74F0-5D08-D94A54230D1A}"/>
              </a:ext>
            </a:extLst>
          </p:cNvPr>
          <p:cNvSpPr txBox="1"/>
          <p:nvPr/>
        </p:nvSpPr>
        <p:spPr>
          <a:xfrm>
            <a:off x="6194523" y="1555645"/>
            <a:ext cx="14510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 – 2</a:t>
            </a:r>
            <a:endParaRPr lang="en-GB" b="1" i="1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2B90F00-CB23-3F59-7D91-43FB7C7132C1}"/>
              </a:ext>
            </a:extLst>
          </p:cNvPr>
          <p:cNvSpPr txBox="1"/>
          <p:nvPr/>
        </p:nvSpPr>
        <p:spPr>
          <a:xfrm>
            <a:off x="5704422" y="1555645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=</a:t>
            </a:r>
            <a:endParaRPr lang="en-GB" b="1" i="1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731E3AA-1191-568D-AC67-D79E6A215E72}"/>
              </a:ext>
            </a:extLst>
          </p:cNvPr>
          <p:cNvSpPr txBox="1"/>
          <p:nvPr/>
        </p:nvSpPr>
        <p:spPr>
          <a:xfrm>
            <a:off x="7544385" y="1555645"/>
            <a:ext cx="73770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- 2</a:t>
            </a:r>
            <a:endParaRPr lang="en-GB" b="1" i="1" dirty="0"/>
          </a:p>
        </p:txBody>
      </p:sp>
    </p:spTree>
    <p:extLst>
      <p:ext uri="{BB962C8B-B14F-4D97-AF65-F5344CB8AC3E}">
        <p14:creationId xmlns:p14="http://schemas.microsoft.com/office/powerpoint/2010/main" val="1504778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xit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xit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2.22222E-6 L -0.0901 -0.00532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05" y="-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xit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0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" presetClass="exit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901 -0.00533 L -0.18046 -0.00162 " pathEditMode="relative" rAng="0" ptsTypes="AA">
                                      <p:cBhvr>
                                        <p:cTn id="93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1" grpId="0" animBg="1"/>
      <p:bldP spid="5" grpId="0" animBg="1"/>
      <p:bldP spid="5" grpId="2" animBg="1"/>
      <p:bldP spid="6" grpId="0" animBg="1"/>
      <p:bldP spid="6" grpId="2" animBg="1"/>
      <p:bldP spid="10" grpId="0" animBg="1"/>
      <p:bldP spid="10" grpId="2" animBg="1"/>
      <p:bldP spid="11" grpId="0" animBg="1"/>
      <p:bldP spid="11" grpId="2" animBg="1"/>
      <p:bldP spid="61" grpId="0"/>
      <p:bldP spid="62" grpId="0"/>
      <p:bldP spid="63" grpId="0"/>
      <p:bldP spid="2" grpId="0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744498-50AE-028E-BCB3-94DB7D4BDE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3EA87EB-BCA6-DB01-EAC3-E7BCD0DDD1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7127871"/>
              </p:ext>
            </p:extLst>
          </p:nvPr>
        </p:nvGraphicFramePr>
        <p:xfrm>
          <a:off x="1729956" y="1589338"/>
          <a:ext cx="9300708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25177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51EA94B-B2FC-1FCB-852D-DAB2BDF97405}"/>
              </a:ext>
            </a:extLst>
          </p:cNvPr>
          <p:cNvCxnSpPr>
            <a:cxnSpLocks/>
          </p:cNvCxnSpPr>
          <p:nvPr/>
        </p:nvCxnSpPr>
        <p:spPr>
          <a:xfrm>
            <a:off x="4095334" y="5070405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A7F69668-7701-DFFA-D0C5-09C4722B8406}"/>
              </a:ext>
            </a:extLst>
          </p:cNvPr>
          <p:cNvCxnSpPr>
            <a:cxnSpLocks/>
          </p:cNvCxnSpPr>
          <p:nvPr/>
        </p:nvCxnSpPr>
        <p:spPr>
          <a:xfrm>
            <a:off x="4095334" y="6207106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2A2D4F0D-90F6-5C23-1138-826AE692A779}"/>
              </a:ext>
            </a:extLst>
          </p:cNvPr>
          <p:cNvSpPr txBox="1"/>
          <p:nvPr/>
        </p:nvSpPr>
        <p:spPr>
          <a:xfrm>
            <a:off x="40953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3BA7271-729F-6474-3727-7CBBB0B87874}"/>
              </a:ext>
            </a:extLst>
          </p:cNvPr>
          <p:cNvSpPr txBox="1"/>
          <p:nvPr/>
        </p:nvSpPr>
        <p:spPr>
          <a:xfrm>
            <a:off x="45902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B478221-A231-6A40-C3AC-A0A2742B535F}"/>
              </a:ext>
            </a:extLst>
          </p:cNvPr>
          <p:cNvSpPr txBox="1"/>
          <p:nvPr/>
        </p:nvSpPr>
        <p:spPr>
          <a:xfrm>
            <a:off x="55800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3062014-7CC4-40EE-1380-78922A8B78DF}"/>
              </a:ext>
            </a:extLst>
          </p:cNvPr>
          <p:cNvSpPr txBox="1"/>
          <p:nvPr/>
        </p:nvSpPr>
        <p:spPr>
          <a:xfrm>
            <a:off x="60749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28FF266-42FA-086C-9366-8F5123D8E18D}"/>
              </a:ext>
            </a:extLst>
          </p:cNvPr>
          <p:cNvSpPr txBox="1"/>
          <p:nvPr/>
        </p:nvSpPr>
        <p:spPr>
          <a:xfrm>
            <a:off x="50851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AC5891-DFAC-7998-D570-B775B9079944}"/>
              </a:ext>
            </a:extLst>
          </p:cNvPr>
          <p:cNvSpPr txBox="1"/>
          <p:nvPr/>
        </p:nvSpPr>
        <p:spPr>
          <a:xfrm>
            <a:off x="6569832" y="412222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19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0DA4FA3-1D2B-4015-3997-899FED862E75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8E1D035-D176-CA36-7301-2684ABF649DE}"/>
              </a:ext>
            </a:extLst>
          </p:cNvPr>
          <p:cNvSpPr/>
          <p:nvPr/>
        </p:nvSpPr>
        <p:spPr>
          <a:xfrm>
            <a:off x="6441832" y="2781893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E402497E-ED0A-B0D5-9562-4B499D8C23EE}"/>
              </a:ext>
            </a:extLst>
          </p:cNvPr>
          <p:cNvSpPr/>
          <p:nvPr/>
        </p:nvSpPr>
        <p:spPr>
          <a:xfrm>
            <a:off x="5472873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4E57374D-3291-57E5-12BC-8BE9DDE4DFDD}"/>
              </a:ext>
            </a:extLst>
          </p:cNvPr>
          <p:cNvSpPr/>
          <p:nvPr/>
        </p:nvSpPr>
        <p:spPr>
          <a:xfrm>
            <a:off x="5012890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5505596C-66BB-4914-7157-E9568E29ED1F}"/>
              </a:ext>
            </a:extLst>
          </p:cNvPr>
          <p:cNvSpPr/>
          <p:nvPr/>
        </p:nvSpPr>
        <p:spPr>
          <a:xfrm>
            <a:off x="4554138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2AADFA7A-B426-B23C-41AD-28EF4EC23EC1}"/>
              </a:ext>
            </a:extLst>
          </p:cNvPr>
          <p:cNvSpPr/>
          <p:nvPr/>
        </p:nvSpPr>
        <p:spPr>
          <a:xfrm>
            <a:off x="4103438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BE6339F-56FF-9AE2-60D9-CA13738DF8CC}"/>
              </a:ext>
            </a:extLst>
          </p:cNvPr>
          <p:cNvSpPr/>
          <p:nvPr/>
        </p:nvSpPr>
        <p:spPr>
          <a:xfrm>
            <a:off x="6464944" y="31493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3C61865-F832-0C18-4298-8C6D1566C2D7}"/>
              </a:ext>
            </a:extLst>
          </p:cNvPr>
          <p:cNvSpPr/>
          <p:nvPr/>
        </p:nvSpPr>
        <p:spPr>
          <a:xfrm>
            <a:off x="6824944" y="31493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D24C84E-1F5C-A877-40FD-3BEAF4FE333E}"/>
              </a:ext>
            </a:extLst>
          </p:cNvPr>
          <p:cNvSpPr/>
          <p:nvPr/>
        </p:nvSpPr>
        <p:spPr>
          <a:xfrm>
            <a:off x="7184944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6F9D94C-22F7-BF81-49A8-7BC87155C5D9}"/>
              </a:ext>
            </a:extLst>
          </p:cNvPr>
          <p:cNvSpPr/>
          <p:nvPr/>
        </p:nvSpPr>
        <p:spPr>
          <a:xfrm>
            <a:off x="7544944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1A41346-D9D2-BD63-B263-94A6F7F7692E}"/>
              </a:ext>
            </a:extLst>
          </p:cNvPr>
          <p:cNvSpPr/>
          <p:nvPr/>
        </p:nvSpPr>
        <p:spPr>
          <a:xfrm>
            <a:off x="7926056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795D826F-10C9-28EF-422D-67A28584C1B5}"/>
              </a:ext>
            </a:extLst>
          </p:cNvPr>
          <p:cNvSpPr/>
          <p:nvPr/>
        </p:nvSpPr>
        <p:spPr>
          <a:xfrm>
            <a:off x="6443832" y="35377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45DD709E-2869-79FE-823F-5F4061D5A644}"/>
              </a:ext>
            </a:extLst>
          </p:cNvPr>
          <p:cNvSpPr/>
          <p:nvPr/>
        </p:nvSpPr>
        <p:spPr>
          <a:xfrm>
            <a:off x="6824944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8E09A5DE-A2CA-64BE-0871-852D053D3F4E}"/>
              </a:ext>
            </a:extLst>
          </p:cNvPr>
          <p:cNvSpPr/>
          <p:nvPr/>
        </p:nvSpPr>
        <p:spPr>
          <a:xfrm>
            <a:off x="7184944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70071A-09D6-AD48-A3BC-CDDFC8A7B217}"/>
              </a:ext>
            </a:extLst>
          </p:cNvPr>
          <p:cNvSpPr/>
          <p:nvPr/>
        </p:nvSpPr>
        <p:spPr>
          <a:xfrm>
            <a:off x="7566056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E585D9BB-C9F7-D17D-50BB-162A8C80005B}"/>
              </a:ext>
            </a:extLst>
          </p:cNvPr>
          <p:cNvSpPr/>
          <p:nvPr/>
        </p:nvSpPr>
        <p:spPr>
          <a:xfrm>
            <a:off x="7926056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CD36837-1F71-ABA8-A048-BC1C54E72469}"/>
              </a:ext>
            </a:extLst>
          </p:cNvPr>
          <p:cNvSpPr txBox="1"/>
          <p:nvPr/>
        </p:nvSpPr>
        <p:spPr>
          <a:xfrm>
            <a:off x="7061973" y="526866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9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855F3A1-356B-B2B6-2A6C-C741E633E2FA}"/>
              </a:ext>
            </a:extLst>
          </p:cNvPr>
          <p:cNvSpPr txBox="1"/>
          <p:nvPr/>
        </p:nvSpPr>
        <p:spPr>
          <a:xfrm>
            <a:off x="4788715" y="5284813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767404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22222E-6 L 0.15417 0.0608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08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3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7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7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1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45" grpId="0" animBg="1"/>
      <p:bldP spid="45" grpId="1" animBg="1"/>
      <p:bldP spid="46" grpId="0" animBg="1"/>
      <p:bldP spid="47" grpId="0" animBg="1"/>
      <p:bldP spid="3" grpId="0" animBg="1"/>
      <p:bldP spid="6" grpId="0" animBg="1"/>
      <p:bldP spid="7" grpId="0" animBg="1"/>
      <p:bldP spid="8" grpId="0" animBg="1"/>
      <p:bldP spid="11" grpId="0" animBg="1"/>
      <p:bldP spid="20" grpId="0" animBg="1"/>
      <p:bldP spid="21" grpId="0" animBg="1"/>
      <p:bldP spid="24" grpId="0" animBg="1"/>
      <p:bldP spid="32" grpId="0" animBg="1"/>
      <p:bldP spid="32" grpId="1" animBg="1"/>
      <p:bldP spid="33" grpId="0" animBg="1"/>
      <p:bldP spid="33" grpId="1" animBg="1"/>
      <p:bldP spid="34" grpId="0"/>
      <p:bldP spid="35" grpId="0"/>
    </p:bld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2E392E-BB66-0D98-9A86-596E38A503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634F0DB-FC15-1E94-50B1-B3AD14EBDF50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08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25177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8008561-07AC-8556-1816-D3D40F1C5E02}"/>
              </a:ext>
            </a:extLst>
          </p:cNvPr>
          <p:cNvCxnSpPr>
            <a:cxnSpLocks/>
          </p:cNvCxnSpPr>
          <p:nvPr/>
        </p:nvCxnSpPr>
        <p:spPr>
          <a:xfrm>
            <a:off x="4095334" y="5070405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E13FF52-D27B-5673-E3CF-C8132F7D3EE9}"/>
              </a:ext>
            </a:extLst>
          </p:cNvPr>
          <p:cNvCxnSpPr>
            <a:cxnSpLocks/>
          </p:cNvCxnSpPr>
          <p:nvPr/>
        </p:nvCxnSpPr>
        <p:spPr>
          <a:xfrm>
            <a:off x="4095334" y="6207106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738BCF30-0120-5001-AB8A-97B9F148ADF6}"/>
              </a:ext>
            </a:extLst>
          </p:cNvPr>
          <p:cNvSpPr txBox="1"/>
          <p:nvPr/>
        </p:nvSpPr>
        <p:spPr>
          <a:xfrm>
            <a:off x="40953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F49A506-218E-4C6C-A340-2C1E2742E8D9}"/>
              </a:ext>
            </a:extLst>
          </p:cNvPr>
          <p:cNvSpPr txBox="1"/>
          <p:nvPr/>
        </p:nvSpPr>
        <p:spPr>
          <a:xfrm>
            <a:off x="45902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C18FBE3-4B45-2416-C22E-221DDDC46B1A}"/>
              </a:ext>
            </a:extLst>
          </p:cNvPr>
          <p:cNvSpPr txBox="1"/>
          <p:nvPr/>
        </p:nvSpPr>
        <p:spPr>
          <a:xfrm>
            <a:off x="55800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3E450C1-19AB-CE0A-5A0A-7BE149859A94}"/>
              </a:ext>
            </a:extLst>
          </p:cNvPr>
          <p:cNvSpPr txBox="1"/>
          <p:nvPr/>
        </p:nvSpPr>
        <p:spPr>
          <a:xfrm>
            <a:off x="60749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0A01A49-A514-0382-D1DC-3537034E8A9A}"/>
              </a:ext>
            </a:extLst>
          </p:cNvPr>
          <p:cNvSpPr txBox="1"/>
          <p:nvPr/>
        </p:nvSpPr>
        <p:spPr>
          <a:xfrm>
            <a:off x="50851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A1B66CD-89BC-0D60-56DE-34FB34F815D7}"/>
              </a:ext>
            </a:extLst>
          </p:cNvPr>
          <p:cNvSpPr txBox="1"/>
          <p:nvPr/>
        </p:nvSpPr>
        <p:spPr>
          <a:xfrm>
            <a:off x="6569832" y="412222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18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D90EC38-EF14-E538-CBC8-8C648AEC4D76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1C9AB50-6767-1679-E5C2-C982D7238996}"/>
              </a:ext>
            </a:extLst>
          </p:cNvPr>
          <p:cNvSpPr/>
          <p:nvPr/>
        </p:nvSpPr>
        <p:spPr>
          <a:xfrm>
            <a:off x="6441832" y="2781893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CAB2C3AE-2C4A-452E-9D78-1B0B8C571DD4}"/>
              </a:ext>
            </a:extLst>
          </p:cNvPr>
          <p:cNvSpPr/>
          <p:nvPr/>
        </p:nvSpPr>
        <p:spPr>
          <a:xfrm>
            <a:off x="5472873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67519468-5518-B3B6-4CED-B1AD265DCA1F}"/>
              </a:ext>
            </a:extLst>
          </p:cNvPr>
          <p:cNvSpPr/>
          <p:nvPr/>
        </p:nvSpPr>
        <p:spPr>
          <a:xfrm>
            <a:off x="5012890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6FE403F-FF1B-B8C3-DFC2-4990E2627CAF}"/>
              </a:ext>
            </a:extLst>
          </p:cNvPr>
          <p:cNvSpPr/>
          <p:nvPr/>
        </p:nvSpPr>
        <p:spPr>
          <a:xfrm>
            <a:off x="4554138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4CC6B050-105E-FCE7-62E2-56C3D583DBEF}"/>
              </a:ext>
            </a:extLst>
          </p:cNvPr>
          <p:cNvSpPr/>
          <p:nvPr/>
        </p:nvSpPr>
        <p:spPr>
          <a:xfrm>
            <a:off x="4103438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70A476A-077B-3842-B9E7-C4AAF8E9D49A}"/>
              </a:ext>
            </a:extLst>
          </p:cNvPr>
          <p:cNvSpPr/>
          <p:nvPr/>
        </p:nvSpPr>
        <p:spPr>
          <a:xfrm>
            <a:off x="6464944" y="31493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967D221-3DAE-4328-3363-D69F15C12452}"/>
              </a:ext>
            </a:extLst>
          </p:cNvPr>
          <p:cNvSpPr/>
          <p:nvPr/>
        </p:nvSpPr>
        <p:spPr>
          <a:xfrm>
            <a:off x="6824944" y="31493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FC119327-7F4D-93AE-F714-20448200B60A}"/>
              </a:ext>
            </a:extLst>
          </p:cNvPr>
          <p:cNvSpPr/>
          <p:nvPr/>
        </p:nvSpPr>
        <p:spPr>
          <a:xfrm>
            <a:off x="7184944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BA262F1-DE45-2C01-F79F-4B3B985F9CEC}"/>
              </a:ext>
            </a:extLst>
          </p:cNvPr>
          <p:cNvSpPr/>
          <p:nvPr/>
        </p:nvSpPr>
        <p:spPr>
          <a:xfrm>
            <a:off x="7544944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D9225E2-F440-14B1-15C0-13BFA1533BA9}"/>
              </a:ext>
            </a:extLst>
          </p:cNvPr>
          <p:cNvSpPr/>
          <p:nvPr/>
        </p:nvSpPr>
        <p:spPr>
          <a:xfrm>
            <a:off x="7926056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E810CC55-DEA7-496E-3094-790C8ECA4740}"/>
              </a:ext>
            </a:extLst>
          </p:cNvPr>
          <p:cNvSpPr/>
          <p:nvPr/>
        </p:nvSpPr>
        <p:spPr>
          <a:xfrm>
            <a:off x="6443832" y="35377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9702C138-EF69-AE93-3101-91D8D8C9C641}"/>
              </a:ext>
            </a:extLst>
          </p:cNvPr>
          <p:cNvSpPr/>
          <p:nvPr/>
        </p:nvSpPr>
        <p:spPr>
          <a:xfrm>
            <a:off x="6824944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16289D3-2CC6-E104-3EBF-FD21E0BEA8D7}"/>
              </a:ext>
            </a:extLst>
          </p:cNvPr>
          <p:cNvSpPr/>
          <p:nvPr/>
        </p:nvSpPr>
        <p:spPr>
          <a:xfrm>
            <a:off x="7184944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ADEF1107-4A44-2CE3-222E-E4A80427EE47}"/>
              </a:ext>
            </a:extLst>
          </p:cNvPr>
          <p:cNvSpPr/>
          <p:nvPr/>
        </p:nvSpPr>
        <p:spPr>
          <a:xfrm>
            <a:off x="7566056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0B4A86AE-DCD3-AC92-7C70-506C0BA9F796}"/>
              </a:ext>
            </a:extLst>
          </p:cNvPr>
          <p:cNvSpPr/>
          <p:nvPr/>
        </p:nvSpPr>
        <p:spPr>
          <a:xfrm>
            <a:off x="7926056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184EBF7-0714-3634-F2C7-1A2F79173B58}"/>
              </a:ext>
            </a:extLst>
          </p:cNvPr>
          <p:cNvSpPr txBox="1"/>
          <p:nvPr/>
        </p:nvSpPr>
        <p:spPr>
          <a:xfrm>
            <a:off x="7061973" y="526866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8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9898ADC-5B14-4F30-156D-FD9CAD7E0C75}"/>
              </a:ext>
            </a:extLst>
          </p:cNvPr>
          <p:cNvSpPr txBox="1"/>
          <p:nvPr/>
        </p:nvSpPr>
        <p:spPr>
          <a:xfrm>
            <a:off x="4788715" y="5284813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7491083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22222E-6 L 0.15417 0.0608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08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3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7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1" dur="2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2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1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5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45" grpId="0" animBg="1"/>
      <p:bldP spid="45" grpId="1" animBg="1"/>
      <p:bldP spid="46" grpId="0" animBg="1"/>
      <p:bldP spid="47" grpId="0" animBg="1"/>
      <p:bldP spid="3" grpId="0" animBg="1"/>
      <p:bldP spid="6" grpId="0" animBg="1"/>
      <p:bldP spid="7" grpId="0" animBg="1"/>
      <p:bldP spid="8" grpId="0" animBg="1"/>
      <p:bldP spid="11" grpId="0" animBg="1"/>
      <p:bldP spid="20" grpId="0" animBg="1"/>
      <p:bldP spid="21" grpId="0" animBg="1"/>
      <p:bldP spid="24" grpId="0" animBg="1"/>
      <p:bldP spid="24" grpId="1" animBg="1"/>
      <p:bldP spid="32" grpId="0" animBg="1"/>
      <p:bldP spid="32" grpId="1" animBg="1"/>
      <p:bldP spid="33" grpId="0" animBg="1"/>
      <p:bldP spid="33" grpId="1" animBg="1"/>
      <p:bldP spid="34" grpId="0"/>
      <p:bldP spid="35" grpId="0"/>
    </p:bld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3CCC8E-A2DB-1068-4752-1A46F8EBE4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24905957-D007-AA1E-08CB-07B0BA0E0AA8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08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25177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07BBF6B-C83B-0810-A208-5E14B9075A74}"/>
              </a:ext>
            </a:extLst>
          </p:cNvPr>
          <p:cNvCxnSpPr>
            <a:cxnSpLocks/>
          </p:cNvCxnSpPr>
          <p:nvPr/>
        </p:nvCxnSpPr>
        <p:spPr>
          <a:xfrm>
            <a:off x="4095334" y="5070405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EED92F02-B8EF-63F2-F3DD-C2B3272865D1}"/>
              </a:ext>
            </a:extLst>
          </p:cNvPr>
          <p:cNvCxnSpPr>
            <a:cxnSpLocks/>
          </p:cNvCxnSpPr>
          <p:nvPr/>
        </p:nvCxnSpPr>
        <p:spPr>
          <a:xfrm>
            <a:off x="4095334" y="6207106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7C1F42B-5419-8488-CAF7-C0FA372C06B7}"/>
              </a:ext>
            </a:extLst>
          </p:cNvPr>
          <p:cNvSpPr txBox="1"/>
          <p:nvPr/>
        </p:nvSpPr>
        <p:spPr>
          <a:xfrm>
            <a:off x="40953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386F633-5EC5-21AE-BBA5-5B02453EE0E6}"/>
              </a:ext>
            </a:extLst>
          </p:cNvPr>
          <p:cNvSpPr txBox="1"/>
          <p:nvPr/>
        </p:nvSpPr>
        <p:spPr>
          <a:xfrm>
            <a:off x="45902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B52C48C-8746-AAA8-3AAF-FC9B98436E7F}"/>
              </a:ext>
            </a:extLst>
          </p:cNvPr>
          <p:cNvSpPr txBox="1"/>
          <p:nvPr/>
        </p:nvSpPr>
        <p:spPr>
          <a:xfrm>
            <a:off x="55800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C29F7CB-8B57-92DF-5039-839610DE552E}"/>
              </a:ext>
            </a:extLst>
          </p:cNvPr>
          <p:cNvSpPr txBox="1"/>
          <p:nvPr/>
        </p:nvSpPr>
        <p:spPr>
          <a:xfrm>
            <a:off x="60749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0F003BE-FE4A-8EBC-E150-D66A20E4BE90}"/>
              </a:ext>
            </a:extLst>
          </p:cNvPr>
          <p:cNvSpPr txBox="1"/>
          <p:nvPr/>
        </p:nvSpPr>
        <p:spPr>
          <a:xfrm>
            <a:off x="50851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E49A91C-2197-92E2-2634-55B0EECA95D2}"/>
              </a:ext>
            </a:extLst>
          </p:cNvPr>
          <p:cNvSpPr txBox="1"/>
          <p:nvPr/>
        </p:nvSpPr>
        <p:spPr>
          <a:xfrm>
            <a:off x="6569832" y="412222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17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BBF856E-C15F-713B-EDC8-13B28DB41D2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25BA21E-7058-158F-860A-F25AD1C2380B}"/>
              </a:ext>
            </a:extLst>
          </p:cNvPr>
          <p:cNvSpPr/>
          <p:nvPr/>
        </p:nvSpPr>
        <p:spPr>
          <a:xfrm>
            <a:off x="6441832" y="2781893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B50CA26C-0F2A-22E2-D6CE-1678529DF6A6}"/>
              </a:ext>
            </a:extLst>
          </p:cNvPr>
          <p:cNvSpPr/>
          <p:nvPr/>
        </p:nvSpPr>
        <p:spPr>
          <a:xfrm>
            <a:off x="5472873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1319556C-CCC5-C156-B849-DB6924AE0410}"/>
              </a:ext>
            </a:extLst>
          </p:cNvPr>
          <p:cNvSpPr/>
          <p:nvPr/>
        </p:nvSpPr>
        <p:spPr>
          <a:xfrm>
            <a:off x="5012890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CB7F6D7-D483-2305-AB65-DF22CBD07417}"/>
              </a:ext>
            </a:extLst>
          </p:cNvPr>
          <p:cNvSpPr/>
          <p:nvPr/>
        </p:nvSpPr>
        <p:spPr>
          <a:xfrm>
            <a:off x="4554138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2AE1B54-C191-F5BE-2E29-FA9E2F262A2F}"/>
              </a:ext>
            </a:extLst>
          </p:cNvPr>
          <p:cNvSpPr/>
          <p:nvPr/>
        </p:nvSpPr>
        <p:spPr>
          <a:xfrm>
            <a:off x="4103438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ADD0B279-7C91-4FD0-2A9D-39CFB38EB5EF}"/>
              </a:ext>
            </a:extLst>
          </p:cNvPr>
          <p:cNvSpPr/>
          <p:nvPr/>
        </p:nvSpPr>
        <p:spPr>
          <a:xfrm>
            <a:off x="6464944" y="31493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D80D5E33-3D71-06A9-1C7B-829B988945EE}"/>
              </a:ext>
            </a:extLst>
          </p:cNvPr>
          <p:cNvSpPr/>
          <p:nvPr/>
        </p:nvSpPr>
        <p:spPr>
          <a:xfrm>
            <a:off x="6824944" y="31493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F8AF9F5-6068-BB33-498C-D23990ADB093}"/>
              </a:ext>
            </a:extLst>
          </p:cNvPr>
          <p:cNvSpPr/>
          <p:nvPr/>
        </p:nvSpPr>
        <p:spPr>
          <a:xfrm>
            <a:off x="7184944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BA4BFA7-643B-F803-30E6-4C87C05CD480}"/>
              </a:ext>
            </a:extLst>
          </p:cNvPr>
          <p:cNvSpPr/>
          <p:nvPr/>
        </p:nvSpPr>
        <p:spPr>
          <a:xfrm>
            <a:off x="7544944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083587F-D3EE-9F81-1F6A-79DD9C220A40}"/>
              </a:ext>
            </a:extLst>
          </p:cNvPr>
          <p:cNvSpPr/>
          <p:nvPr/>
        </p:nvSpPr>
        <p:spPr>
          <a:xfrm>
            <a:off x="7926056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D6B8B54-4467-C128-D655-89FB752E1431}"/>
              </a:ext>
            </a:extLst>
          </p:cNvPr>
          <p:cNvSpPr/>
          <p:nvPr/>
        </p:nvSpPr>
        <p:spPr>
          <a:xfrm>
            <a:off x="6443832" y="35377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13D55A2-48FF-3618-5E9D-E92C925B3AD1}"/>
              </a:ext>
            </a:extLst>
          </p:cNvPr>
          <p:cNvSpPr/>
          <p:nvPr/>
        </p:nvSpPr>
        <p:spPr>
          <a:xfrm>
            <a:off x="6824944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001706E-5831-98D0-645E-76B71C3E8AA9}"/>
              </a:ext>
            </a:extLst>
          </p:cNvPr>
          <p:cNvSpPr/>
          <p:nvPr/>
        </p:nvSpPr>
        <p:spPr>
          <a:xfrm>
            <a:off x="7184944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C527A052-5593-4DBA-73DF-3FCA759E75AE}"/>
              </a:ext>
            </a:extLst>
          </p:cNvPr>
          <p:cNvSpPr/>
          <p:nvPr/>
        </p:nvSpPr>
        <p:spPr>
          <a:xfrm>
            <a:off x="7566056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E4B6308E-1B49-9382-4EE5-61353CBDE39B}"/>
              </a:ext>
            </a:extLst>
          </p:cNvPr>
          <p:cNvSpPr/>
          <p:nvPr/>
        </p:nvSpPr>
        <p:spPr>
          <a:xfrm>
            <a:off x="7926056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0B1C4C5-6787-E425-000A-2432151CA918}"/>
              </a:ext>
            </a:extLst>
          </p:cNvPr>
          <p:cNvSpPr txBox="1"/>
          <p:nvPr/>
        </p:nvSpPr>
        <p:spPr>
          <a:xfrm>
            <a:off x="7061973" y="526866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7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D8F5694-16DB-543E-E454-AA2811788487}"/>
              </a:ext>
            </a:extLst>
          </p:cNvPr>
          <p:cNvSpPr txBox="1"/>
          <p:nvPr/>
        </p:nvSpPr>
        <p:spPr>
          <a:xfrm>
            <a:off x="4788715" y="5284813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169385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2.22222E-6 L 0.15417 0.0608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08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3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7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1" dur="2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2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5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5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9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45" grpId="0" animBg="1"/>
      <p:bldP spid="45" grpId="1" animBg="1"/>
      <p:bldP spid="46" grpId="0" animBg="1"/>
      <p:bldP spid="47" grpId="0" animBg="1"/>
      <p:bldP spid="3" grpId="0" animBg="1"/>
      <p:bldP spid="6" grpId="0" animBg="1"/>
      <p:bldP spid="7" grpId="0" animBg="1"/>
      <p:bldP spid="8" grpId="0" animBg="1"/>
      <p:bldP spid="11" grpId="0" animBg="1"/>
      <p:bldP spid="20" grpId="0" animBg="1"/>
      <p:bldP spid="21" grpId="0" animBg="1"/>
      <p:bldP spid="21" grpId="1" animBg="1"/>
      <p:bldP spid="24" grpId="0" animBg="1"/>
      <p:bldP spid="24" grpId="1" animBg="1"/>
      <p:bldP spid="32" grpId="0" animBg="1"/>
      <p:bldP spid="32" grpId="1" animBg="1"/>
      <p:bldP spid="33" grpId="0" animBg="1"/>
      <p:bldP spid="33" grpId="1" animBg="1"/>
      <p:bldP spid="34" grpId="0"/>
      <p:bldP spid="35" grpId="0"/>
    </p:bld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3C4A9E-646E-12D5-B6F0-E76202CD46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48B5533-45A7-50B6-FCD5-E46176F8E454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08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25177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2325177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47EA68B-767A-649D-3E6F-8F8EA20901A3}"/>
              </a:ext>
            </a:extLst>
          </p:cNvPr>
          <p:cNvCxnSpPr>
            <a:cxnSpLocks/>
          </p:cNvCxnSpPr>
          <p:nvPr/>
        </p:nvCxnSpPr>
        <p:spPr>
          <a:xfrm>
            <a:off x="4095334" y="5070405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6E892ED-72EC-4FDB-52C3-C944FE24276A}"/>
              </a:ext>
            </a:extLst>
          </p:cNvPr>
          <p:cNvCxnSpPr>
            <a:cxnSpLocks/>
          </p:cNvCxnSpPr>
          <p:nvPr/>
        </p:nvCxnSpPr>
        <p:spPr>
          <a:xfrm>
            <a:off x="4095334" y="6207106"/>
            <a:ext cx="455448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3D038927-B5A9-0289-E670-A29AB83011DE}"/>
              </a:ext>
            </a:extLst>
          </p:cNvPr>
          <p:cNvSpPr txBox="1"/>
          <p:nvPr/>
        </p:nvSpPr>
        <p:spPr>
          <a:xfrm>
            <a:off x="40953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94D1EA3-9D97-F214-DC0A-43C325EF3B2F}"/>
              </a:ext>
            </a:extLst>
          </p:cNvPr>
          <p:cNvSpPr txBox="1"/>
          <p:nvPr/>
        </p:nvSpPr>
        <p:spPr>
          <a:xfrm>
            <a:off x="45902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08B7361-838D-2CB4-D56A-DDA1A2815760}"/>
              </a:ext>
            </a:extLst>
          </p:cNvPr>
          <p:cNvSpPr txBox="1"/>
          <p:nvPr/>
        </p:nvSpPr>
        <p:spPr>
          <a:xfrm>
            <a:off x="55800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2C4D4BE-B439-351B-F480-C635127E6481}"/>
              </a:ext>
            </a:extLst>
          </p:cNvPr>
          <p:cNvSpPr txBox="1"/>
          <p:nvPr/>
        </p:nvSpPr>
        <p:spPr>
          <a:xfrm>
            <a:off x="60749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D424C55-8CED-7328-B008-EA4E99A28EC9}"/>
              </a:ext>
            </a:extLst>
          </p:cNvPr>
          <p:cNvSpPr txBox="1"/>
          <p:nvPr/>
        </p:nvSpPr>
        <p:spPr>
          <a:xfrm>
            <a:off x="5085134" y="41222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B6F05E3-C551-6CC6-5CA4-0C75F564DE08}"/>
              </a:ext>
            </a:extLst>
          </p:cNvPr>
          <p:cNvSpPr txBox="1"/>
          <p:nvPr/>
        </p:nvSpPr>
        <p:spPr>
          <a:xfrm>
            <a:off x="6569832" y="412222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27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73C738E-CD4F-7717-0A07-6BD1CD71662F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3869AFC-7575-980B-80CD-7B0C3668E1D6}"/>
              </a:ext>
            </a:extLst>
          </p:cNvPr>
          <p:cNvSpPr/>
          <p:nvPr/>
        </p:nvSpPr>
        <p:spPr>
          <a:xfrm>
            <a:off x="6441832" y="2781893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7F4D122B-C3A4-DA00-E6BA-453E20E5EA04}"/>
              </a:ext>
            </a:extLst>
          </p:cNvPr>
          <p:cNvSpPr/>
          <p:nvPr/>
        </p:nvSpPr>
        <p:spPr>
          <a:xfrm>
            <a:off x="6002263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34AEB9BD-AA7F-ADA2-D1EB-526E42D5393C}"/>
              </a:ext>
            </a:extLst>
          </p:cNvPr>
          <p:cNvSpPr/>
          <p:nvPr/>
        </p:nvSpPr>
        <p:spPr>
          <a:xfrm>
            <a:off x="5542280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59DF84CE-305E-6096-7908-DD425BC5BFD3}"/>
              </a:ext>
            </a:extLst>
          </p:cNvPr>
          <p:cNvSpPr/>
          <p:nvPr/>
        </p:nvSpPr>
        <p:spPr>
          <a:xfrm>
            <a:off x="5083528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D6C9A0B-38AA-E234-1F8A-465A23B3B01D}"/>
              </a:ext>
            </a:extLst>
          </p:cNvPr>
          <p:cNvSpPr/>
          <p:nvPr/>
        </p:nvSpPr>
        <p:spPr>
          <a:xfrm>
            <a:off x="4632828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7F71F66-B404-80B7-072E-6E2435ADB5DC}"/>
              </a:ext>
            </a:extLst>
          </p:cNvPr>
          <p:cNvSpPr/>
          <p:nvPr/>
        </p:nvSpPr>
        <p:spPr>
          <a:xfrm>
            <a:off x="6464944" y="31493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F205CE9-21AA-3E33-C270-784B9DD215A1}"/>
              </a:ext>
            </a:extLst>
          </p:cNvPr>
          <p:cNvSpPr/>
          <p:nvPr/>
        </p:nvSpPr>
        <p:spPr>
          <a:xfrm>
            <a:off x="6824944" y="31493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14CE6DA-969C-6ACD-3D45-0FA3558708B3}"/>
              </a:ext>
            </a:extLst>
          </p:cNvPr>
          <p:cNvSpPr/>
          <p:nvPr/>
        </p:nvSpPr>
        <p:spPr>
          <a:xfrm>
            <a:off x="7184944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3B2FFC4-B732-D900-4AB7-604B9488DEF1}"/>
              </a:ext>
            </a:extLst>
          </p:cNvPr>
          <p:cNvSpPr/>
          <p:nvPr/>
        </p:nvSpPr>
        <p:spPr>
          <a:xfrm>
            <a:off x="7544944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AA7950A-00EB-F123-45AB-F06AFA97EEAE}"/>
              </a:ext>
            </a:extLst>
          </p:cNvPr>
          <p:cNvSpPr/>
          <p:nvPr/>
        </p:nvSpPr>
        <p:spPr>
          <a:xfrm>
            <a:off x="7926056" y="31578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2D32DEBB-074F-4C0D-ACE2-94B4A0E28D75}"/>
              </a:ext>
            </a:extLst>
          </p:cNvPr>
          <p:cNvSpPr/>
          <p:nvPr/>
        </p:nvSpPr>
        <p:spPr>
          <a:xfrm>
            <a:off x="6443832" y="353773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8A02F93-B23B-147C-CEA9-01653F44C231}"/>
              </a:ext>
            </a:extLst>
          </p:cNvPr>
          <p:cNvSpPr/>
          <p:nvPr/>
        </p:nvSpPr>
        <p:spPr>
          <a:xfrm>
            <a:off x="6824944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3EDC4512-EC96-2247-798E-6FA41A8383DD}"/>
              </a:ext>
            </a:extLst>
          </p:cNvPr>
          <p:cNvSpPr/>
          <p:nvPr/>
        </p:nvSpPr>
        <p:spPr>
          <a:xfrm>
            <a:off x="7184944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47B0DAFE-8434-3506-6589-BBF1D3210569}"/>
              </a:ext>
            </a:extLst>
          </p:cNvPr>
          <p:cNvSpPr/>
          <p:nvPr/>
        </p:nvSpPr>
        <p:spPr>
          <a:xfrm>
            <a:off x="7566056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0A9A28DE-27C8-B0A2-B31D-3F47E8349721}"/>
              </a:ext>
            </a:extLst>
          </p:cNvPr>
          <p:cNvSpPr/>
          <p:nvPr/>
        </p:nvSpPr>
        <p:spPr>
          <a:xfrm>
            <a:off x="7926056" y="3526284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7EBDDDC-1B5A-D24D-C4F5-DA84BAD33790}"/>
              </a:ext>
            </a:extLst>
          </p:cNvPr>
          <p:cNvSpPr txBox="1"/>
          <p:nvPr/>
        </p:nvSpPr>
        <p:spPr>
          <a:xfrm>
            <a:off x="7061973" y="526866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7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7BD40D2-C165-1458-DCD8-81FA085E1340}"/>
              </a:ext>
            </a:extLst>
          </p:cNvPr>
          <p:cNvSpPr txBox="1"/>
          <p:nvPr/>
        </p:nvSpPr>
        <p:spPr>
          <a:xfrm>
            <a:off x="4788715" y="5284813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075C5AE-E2F8-ED4D-724D-0945E7BECD6C}"/>
              </a:ext>
            </a:extLst>
          </p:cNvPr>
          <p:cNvSpPr/>
          <p:nvPr/>
        </p:nvSpPr>
        <p:spPr>
          <a:xfrm>
            <a:off x="4162416" y="27964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6676107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22222E-6 L 0.09883 0.0659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35" y="32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3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7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1" dur="2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20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5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5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9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45" grpId="0" animBg="1"/>
      <p:bldP spid="45" grpId="1" animBg="1"/>
      <p:bldP spid="46" grpId="0" animBg="1"/>
      <p:bldP spid="47" grpId="0" animBg="1"/>
      <p:bldP spid="3" grpId="0" animBg="1"/>
      <p:bldP spid="6" grpId="0" animBg="1"/>
      <p:bldP spid="7" grpId="0" animBg="1"/>
      <p:bldP spid="8" grpId="0" animBg="1"/>
      <p:bldP spid="11" grpId="0" animBg="1"/>
      <p:bldP spid="20" grpId="0" animBg="1"/>
      <p:bldP spid="21" grpId="0" animBg="1"/>
      <p:bldP spid="21" grpId="1" animBg="1"/>
      <p:bldP spid="24" grpId="0" animBg="1"/>
      <p:bldP spid="24" grpId="1" animBg="1"/>
      <p:bldP spid="32" grpId="0" animBg="1"/>
      <p:bldP spid="32" grpId="1" animBg="1"/>
      <p:bldP spid="33" grpId="0" animBg="1"/>
      <p:bldP spid="33" grpId="1" animBg="1"/>
      <p:bldP spid="34" grpId="0"/>
      <p:bldP spid="35" grpId="0"/>
    </p:bld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65010-9112-C9EB-E6F8-CB70E47188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67A8B9C8-8EE5-6CB6-6247-133D063D6A06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463C01A-CB5B-29FF-EF32-98651A1531C4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85A83A5F-B75B-52F2-3FA6-0391F3EBCB5C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337B10E9-497F-18C0-4658-BABFA4DCEB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0226946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912559CB-3FFF-3BDD-327F-DF5B9B4A59D4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27E2D53-6F3E-D728-A50B-AF08D10BE2F7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5435E663-DCA1-B351-703F-97B388142F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8787931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15C0D6D7-3A40-0FD7-D75E-E0576502B38E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3D5FC8A4-9C6D-571D-73A3-9865E417A6F7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CD94C1D6-DC4A-F24C-7393-016B6A2293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7630498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668854DA-2298-59B8-9665-8A2C606A64EB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AF965B5C-8DB1-DDE4-62B1-B95BE8783FD7}"/>
              </a:ext>
            </a:extLst>
          </p:cNvPr>
          <p:cNvCxnSpPr>
            <a:cxnSpLocks/>
          </p:cNvCxnSpPr>
          <p:nvPr/>
        </p:nvCxnSpPr>
        <p:spPr>
          <a:xfrm>
            <a:off x="635833" y="645889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47B3FE62-ED5F-C7C8-6DD5-BD5E59CA19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8306398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AB5DAB94-DA03-D26A-6458-7C0060D5CC13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52386537-BE5B-C3E4-CC80-D8E94871AF46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126987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8C41B4-ED88-F2B5-B3AD-80D1392F17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2BC7FA87-C04C-D0B5-DA98-78ADCDDDFC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0755796"/>
              </p:ext>
            </p:extLst>
          </p:nvPr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E3266F1-649E-505F-D069-9C7FBAC378BE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59DD580-A918-210F-AC57-68B36EE7970B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F6E2645B-AF4A-9696-B34A-4D50FC5F8E27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3BDC7BC-47B1-B391-06A1-9467485DE1E0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7DFD205-9269-FC98-3931-A63832DA81F3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43FA623-9771-724F-AB4C-E360DAFABB02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3499ECC-0E63-9A86-648D-A572371B5768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4853607-020F-DA5F-70CC-5C60D6508755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205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AC8A1A1-212A-2DD3-462E-A6639551E411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6DD003E-6C5E-BB12-429E-601E3158A32F}"/>
              </a:ext>
            </a:extLst>
          </p:cNvPr>
          <p:cNvSpPr/>
          <p:nvPr/>
        </p:nvSpPr>
        <p:spPr>
          <a:xfrm>
            <a:off x="8085190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9E2A735-8328-90A7-D396-CFB471321CBB}"/>
              </a:ext>
            </a:extLst>
          </p:cNvPr>
          <p:cNvSpPr/>
          <p:nvPr/>
        </p:nvSpPr>
        <p:spPr>
          <a:xfrm>
            <a:off x="772269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A45B41B-702C-ACED-66F9-1CB43CD43583}"/>
              </a:ext>
            </a:extLst>
          </p:cNvPr>
          <p:cNvSpPr/>
          <p:nvPr/>
        </p:nvSpPr>
        <p:spPr>
          <a:xfrm>
            <a:off x="7356218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4F2A34CC-FCEE-8D5C-DC1F-59BAE7816283}"/>
              </a:ext>
            </a:extLst>
          </p:cNvPr>
          <p:cNvSpPr/>
          <p:nvPr/>
        </p:nvSpPr>
        <p:spPr>
          <a:xfrm>
            <a:off x="6615856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D9B9ACC7-01CD-1F38-CB3F-4FEA01B61D9C}"/>
              </a:ext>
            </a:extLst>
          </p:cNvPr>
          <p:cNvSpPr/>
          <p:nvPr/>
        </p:nvSpPr>
        <p:spPr>
          <a:xfrm>
            <a:off x="6252129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5625FE53-10F1-CB25-5A78-7040AE4DC200}"/>
              </a:ext>
            </a:extLst>
          </p:cNvPr>
          <p:cNvSpPr/>
          <p:nvPr/>
        </p:nvSpPr>
        <p:spPr>
          <a:xfrm>
            <a:off x="5889633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3E71673-258D-1BB1-BE7A-6694EB018AF7}"/>
              </a:ext>
            </a:extLst>
          </p:cNvPr>
          <p:cNvSpPr/>
          <p:nvPr/>
        </p:nvSpPr>
        <p:spPr>
          <a:xfrm>
            <a:off x="551112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06188BC-EB6A-0AE3-42A2-AA5BC8EBD4CF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85D1FCF-EE9D-3102-64B9-DAA569A191DE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67E1D9D-4156-230F-D510-E4C9E1D64586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E0908811-DC44-44B6-73CB-79E3E2863943}"/>
              </a:ext>
            </a:extLst>
          </p:cNvPr>
          <p:cNvSpPr/>
          <p:nvPr/>
        </p:nvSpPr>
        <p:spPr>
          <a:xfrm>
            <a:off x="4172761" y="2852128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F8B395D-BDAA-D725-A1F6-F881B3FFCA34}"/>
              </a:ext>
            </a:extLst>
          </p:cNvPr>
          <p:cNvSpPr/>
          <p:nvPr/>
        </p:nvSpPr>
        <p:spPr>
          <a:xfrm>
            <a:off x="4611509" y="286416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9D09944F-93D6-7E5E-24CB-6863197F58D0}"/>
              </a:ext>
            </a:extLst>
          </p:cNvPr>
          <p:cNvSpPr/>
          <p:nvPr/>
        </p:nvSpPr>
        <p:spPr>
          <a:xfrm>
            <a:off x="7356218" y="3170278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E8F109B-5E74-D65E-E230-7683266024AC}"/>
              </a:ext>
            </a:extLst>
          </p:cNvPr>
          <p:cNvSpPr/>
          <p:nvPr/>
        </p:nvSpPr>
        <p:spPr>
          <a:xfrm>
            <a:off x="7697978" y="317027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9C55CF6-7D68-C84A-0A17-B665416ABFAD}"/>
              </a:ext>
            </a:extLst>
          </p:cNvPr>
          <p:cNvSpPr/>
          <p:nvPr/>
        </p:nvSpPr>
        <p:spPr>
          <a:xfrm>
            <a:off x="8039738" y="316910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799EE39-672F-8630-6C5A-7872751257E4}"/>
              </a:ext>
            </a:extLst>
          </p:cNvPr>
          <p:cNvSpPr/>
          <p:nvPr/>
        </p:nvSpPr>
        <p:spPr>
          <a:xfrm>
            <a:off x="8381498" y="31691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2A49DD3-F365-5352-E975-716E1A27CAFD}"/>
              </a:ext>
            </a:extLst>
          </p:cNvPr>
          <p:cNvSpPr/>
          <p:nvPr/>
        </p:nvSpPr>
        <p:spPr>
          <a:xfrm>
            <a:off x="8741498" y="315664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F57AE8E8-198E-08BE-0BC3-170CF379AF23}"/>
              </a:ext>
            </a:extLst>
          </p:cNvPr>
          <p:cNvSpPr/>
          <p:nvPr/>
        </p:nvSpPr>
        <p:spPr>
          <a:xfrm>
            <a:off x="7356218" y="3530278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A8DD02EB-53E4-E1D4-1859-B484494E9784}"/>
              </a:ext>
            </a:extLst>
          </p:cNvPr>
          <p:cNvSpPr/>
          <p:nvPr/>
        </p:nvSpPr>
        <p:spPr>
          <a:xfrm>
            <a:off x="7697978" y="353027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97B639F1-BCFD-82D8-30A9-BB1EF1F3C000}"/>
              </a:ext>
            </a:extLst>
          </p:cNvPr>
          <p:cNvSpPr/>
          <p:nvPr/>
        </p:nvSpPr>
        <p:spPr>
          <a:xfrm>
            <a:off x="8039738" y="352910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076929E4-1F6C-E9D8-54EB-E0441AE687AC}"/>
              </a:ext>
            </a:extLst>
          </p:cNvPr>
          <p:cNvSpPr/>
          <p:nvPr/>
        </p:nvSpPr>
        <p:spPr>
          <a:xfrm>
            <a:off x="8381498" y="35291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743B82C-FD84-A713-88B6-38DDEE3ABAF2}"/>
              </a:ext>
            </a:extLst>
          </p:cNvPr>
          <p:cNvSpPr/>
          <p:nvPr/>
        </p:nvSpPr>
        <p:spPr>
          <a:xfrm>
            <a:off x="8741498" y="351664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D99B377-06A9-3597-E551-FAF7DF1FAD0C}"/>
              </a:ext>
            </a:extLst>
          </p:cNvPr>
          <p:cNvSpPr txBox="1"/>
          <p:nvPr/>
        </p:nvSpPr>
        <p:spPr>
          <a:xfrm>
            <a:off x="7787659" y="526866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DC55A59-942C-888F-8427-C68D19A290F5}"/>
              </a:ext>
            </a:extLst>
          </p:cNvPr>
          <p:cNvSpPr txBox="1"/>
          <p:nvPr/>
        </p:nvSpPr>
        <p:spPr>
          <a:xfrm>
            <a:off x="5943730" y="5304758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0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8300F02-B4DC-398B-D359-F84E9B2FC2F1}"/>
              </a:ext>
            </a:extLst>
          </p:cNvPr>
          <p:cNvSpPr txBox="1"/>
          <p:nvPr/>
        </p:nvSpPr>
        <p:spPr>
          <a:xfrm>
            <a:off x="4047468" y="5304758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2688369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0.11667 0.0608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33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6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3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7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1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5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9" dur="2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2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2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2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2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1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1" dur="2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2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5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9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000"/>
                            </p:stCondLst>
                            <p:childTnLst>
                              <p:par>
                                <p:cTn id="1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9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45" grpId="0" animBg="1"/>
      <p:bldP spid="45" grpId="1" animBg="1"/>
      <p:bldP spid="46" grpId="0" animBg="1"/>
      <p:bldP spid="47" grpId="0" animBg="1"/>
      <p:bldP spid="48" grpId="0" animBg="1"/>
      <p:bldP spid="3" grpId="0" animBg="1"/>
      <p:bldP spid="4" grpId="0" animBg="1"/>
      <p:bldP spid="6" grpId="0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7" grpId="0" animBg="1"/>
      <p:bldP spid="37" grpId="1" animBg="1"/>
      <p:bldP spid="38" grpId="0" animBg="1"/>
      <p:bldP spid="38" grpId="1" animBg="1"/>
      <p:bldP spid="39" grpId="0"/>
      <p:bldP spid="40" grpId="0"/>
      <p:bldP spid="4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47880D-F71F-6275-2FC5-9526C532BC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B8D58E8-FACE-0B1D-BAEC-A007A99FF78B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EADD4B4-1ED3-6DEB-9FBD-EF4ADD50F152}"/>
              </a:ext>
            </a:extLst>
          </p:cNvPr>
          <p:cNvSpPr txBox="1"/>
          <p:nvPr/>
        </p:nvSpPr>
        <p:spPr>
          <a:xfrm>
            <a:off x="6834725" y="1383582"/>
            <a:ext cx="43138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A3523CC-9A28-1FCE-EC80-FB513E710F97}"/>
              </a:ext>
            </a:extLst>
          </p:cNvPr>
          <p:cNvCxnSpPr>
            <a:cxnSpLocks/>
          </p:cNvCxnSpPr>
          <p:nvPr/>
        </p:nvCxnSpPr>
        <p:spPr>
          <a:xfrm>
            <a:off x="504882" y="2746031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A0C479E-337D-EBB4-93C2-5BC161DFF180}"/>
              </a:ext>
            </a:extLst>
          </p:cNvPr>
          <p:cNvCxnSpPr>
            <a:cxnSpLocks/>
          </p:cNvCxnSpPr>
          <p:nvPr/>
        </p:nvCxnSpPr>
        <p:spPr>
          <a:xfrm>
            <a:off x="620251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92114630-3000-C74F-16A9-4BD618DD76C4}"/>
              </a:ext>
            </a:extLst>
          </p:cNvPr>
          <p:cNvCxnSpPr>
            <a:cxnSpLocks/>
          </p:cNvCxnSpPr>
          <p:nvPr/>
        </p:nvCxnSpPr>
        <p:spPr>
          <a:xfrm>
            <a:off x="1614499" y="24666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5C0410C-E1A4-ED5D-7E02-D0AD091708D8}"/>
              </a:ext>
            </a:extLst>
          </p:cNvPr>
          <p:cNvCxnSpPr>
            <a:cxnSpLocks/>
          </p:cNvCxnSpPr>
          <p:nvPr/>
        </p:nvCxnSpPr>
        <p:spPr>
          <a:xfrm>
            <a:off x="3808332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A11B6A4B-5DD4-822E-54E5-BDA71796EEC5}"/>
              </a:ext>
            </a:extLst>
          </p:cNvPr>
          <p:cNvCxnSpPr>
            <a:cxnSpLocks/>
          </p:cNvCxnSpPr>
          <p:nvPr/>
        </p:nvCxnSpPr>
        <p:spPr>
          <a:xfrm>
            <a:off x="4905249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34E25EB-3F20-670B-67FA-14411BDF907F}"/>
              </a:ext>
            </a:extLst>
          </p:cNvPr>
          <p:cNvCxnSpPr>
            <a:cxnSpLocks/>
          </p:cNvCxnSpPr>
          <p:nvPr/>
        </p:nvCxnSpPr>
        <p:spPr>
          <a:xfrm>
            <a:off x="6002166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4204F47-F58E-7BB3-A60D-F7F9DAA2ACAC}"/>
              </a:ext>
            </a:extLst>
          </p:cNvPr>
          <p:cNvCxnSpPr>
            <a:cxnSpLocks/>
          </p:cNvCxnSpPr>
          <p:nvPr/>
        </p:nvCxnSpPr>
        <p:spPr>
          <a:xfrm>
            <a:off x="7099083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BEBF810F-8D86-9644-6DB9-44AF81E3F216}"/>
              </a:ext>
            </a:extLst>
          </p:cNvPr>
          <p:cNvCxnSpPr>
            <a:cxnSpLocks/>
          </p:cNvCxnSpPr>
          <p:nvPr/>
        </p:nvCxnSpPr>
        <p:spPr>
          <a:xfrm>
            <a:off x="8196000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436C40C2-542B-3C1B-F232-EAEFEC9AD8C9}"/>
              </a:ext>
            </a:extLst>
          </p:cNvPr>
          <p:cNvCxnSpPr>
            <a:cxnSpLocks/>
          </p:cNvCxnSpPr>
          <p:nvPr/>
        </p:nvCxnSpPr>
        <p:spPr>
          <a:xfrm>
            <a:off x="9292917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ED7F2EDC-7FA5-4761-8DBC-A88BDEA71D38}"/>
              </a:ext>
            </a:extLst>
          </p:cNvPr>
          <p:cNvCxnSpPr>
            <a:cxnSpLocks/>
          </p:cNvCxnSpPr>
          <p:nvPr/>
        </p:nvCxnSpPr>
        <p:spPr>
          <a:xfrm>
            <a:off x="10389834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1F86756-591B-F55C-5CCC-4DCAD7B83B9C}"/>
              </a:ext>
            </a:extLst>
          </p:cNvPr>
          <p:cNvCxnSpPr>
            <a:cxnSpLocks/>
          </p:cNvCxnSpPr>
          <p:nvPr/>
        </p:nvCxnSpPr>
        <p:spPr>
          <a:xfrm>
            <a:off x="11486754" y="247751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315096DC-7DDB-CFDB-6604-C46B06D70BFA}"/>
              </a:ext>
            </a:extLst>
          </p:cNvPr>
          <p:cNvSpPr txBox="1"/>
          <p:nvPr/>
        </p:nvSpPr>
        <p:spPr>
          <a:xfrm>
            <a:off x="1322985" y="307574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51EACAE-5207-02AF-C20E-7C63C99C451E}"/>
              </a:ext>
            </a:extLst>
          </p:cNvPr>
          <p:cNvSpPr txBox="1"/>
          <p:nvPr/>
        </p:nvSpPr>
        <p:spPr>
          <a:xfrm>
            <a:off x="2414409" y="307712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D211A40-7ACD-F59E-1207-BB58F733EE3C}"/>
              </a:ext>
            </a:extLst>
          </p:cNvPr>
          <p:cNvSpPr txBox="1"/>
          <p:nvPr/>
        </p:nvSpPr>
        <p:spPr>
          <a:xfrm>
            <a:off x="3505833" y="307850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817537E-A076-1E3E-3D89-FF1BA50C5A25}"/>
              </a:ext>
            </a:extLst>
          </p:cNvPr>
          <p:cNvSpPr txBox="1"/>
          <p:nvPr/>
        </p:nvSpPr>
        <p:spPr>
          <a:xfrm>
            <a:off x="4597257" y="3079884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35F3AD6-AD01-9B9E-7E7D-04601D591067}"/>
              </a:ext>
            </a:extLst>
          </p:cNvPr>
          <p:cNvCxnSpPr>
            <a:cxnSpLocks/>
          </p:cNvCxnSpPr>
          <p:nvPr/>
        </p:nvCxnSpPr>
        <p:spPr>
          <a:xfrm>
            <a:off x="2711415" y="24920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E7FECC03-0A84-CEF0-62ED-59334BDDBD42}"/>
              </a:ext>
            </a:extLst>
          </p:cNvPr>
          <p:cNvCxnSpPr>
            <a:cxnSpLocks/>
          </p:cNvCxnSpPr>
          <p:nvPr/>
        </p:nvCxnSpPr>
        <p:spPr>
          <a:xfrm>
            <a:off x="509779" y="24666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30EC4CD-8121-D35D-6221-7D03804F0DA3}"/>
              </a:ext>
            </a:extLst>
          </p:cNvPr>
          <p:cNvCxnSpPr>
            <a:cxnSpLocks/>
          </p:cNvCxnSpPr>
          <p:nvPr/>
        </p:nvCxnSpPr>
        <p:spPr>
          <a:xfrm>
            <a:off x="73072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5E0847C-8CF3-B4A2-3F58-7D141EAB0AE8}"/>
              </a:ext>
            </a:extLst>
          </p:cNvPr>
          <p:cNvCxnSpPr>
            <a:cxnSpLocks/>
          </p:cNvCxnSpPr>
          <p:nvPr/>
        </p:nvCxnSpPr>
        <p:spPr>
          <a:xfrm>
            <a:off x="84119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A23C016A-97B4-9CF9-CE29-F180B0540356}"/>
              </a:ext>
            </a:extLst>
          </p:cNvPr>
          <p:cNvCxnSpPr>
            <a:cxnSpLocks/>
          </p:cNvCxnSpPr>
          <p:nvPr/>
        </p:nvCxnSpPr>
        <p:spPr>
          <a:xfrm>
            <a:off x="95166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DC2A054-BF21-A08B-C5D0-48C3499BBF2C}"/>
              </a:ext>
            </a:extLst>
          </p:cNvPr>
          <p:cNvCxnSpPr>
            <a:cxnSpLocks/>
          </p:cNvCxnSpPr>
          <p:nvPr/>
        </p:nvCxnSpPr>
        <p:spPr>
          <a:xfrm>
            <a:off x="1062139" y="27278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C7150D5-F563-1B72-BEDA-C8706F9689F8}"/>
              </a:ext>
            </a:extLst>
          </p:cNvPr>
          <p:cNvCxnSpPr>
            <a:cxnSpLocks/>
          </p:cNvCxnSpPr>
          <p:nvPr/>
        </p:nvCxnSpPr>
        <p:spPr>
          <a:xfrm>
            <a:off x="1172611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34A6C4A-0792-9CBE-A61D-0E03A95E054B}"/>
              </a:ext>
            </a:extLst>
          </p:cNvPr>
          <p:cNvCxnSpPr>
            <a:cxnSpLocks/>
          </p:cNvCxnSpPr>
          <p:nvPr/>
        </p:nvCxnSpPr>
        <p:spPr>
          <a:xfrm>
            <a:off x="139355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B0819C9-B432-212B-A38D-3EA207159C85}"/>
              </a:ext>
            </a:extLst>
          </p:cNvPr>
          <p:cNvCxnSpPr>
            <a:cxnSpLocks/>
          </p:cNvCxnSpPr>
          <p:nvPr/>
        </p:nvCxnSpPr>
        <p:spPr>
          <a:xfrm>
            <a:off x="150402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00694D0-BED0-1622-A687-C1C0B54C1E96}"/>
              </a:ext>
            </a:extLst>
          </p:cNvPr>
          <p:cNvCxnSpPr>
            <a:cxnSpLocks/>
          </p:cNvCxnSpPr>
          <p:nvPr/>
        </p:nvCxnSpPr>
        <p:spPr>
          <a:xfrm>
            <a:off x="128308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462EAE8B-ADBA-0F16-6B01-E4637DAB672A}"/>
              </a:ext>
            </a:extLst>
          </p:cNvPr>
          <p:cNvCxnSpPr>
            <a:cxnSpLocks/>
          </p:cNvCxnSpPr>
          <p:nvPr/>
        </p:nvCxnSpPr>
        <p:spPr>
          <a:xfrm>
            <a:off x="170882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AE6A6C50-7E95-F239-C758-E22E531F73E9}"/>
              </a:ext>
            </a:extLst>
          </p:cNvPr>
          <p:cNvCxnSpPr>
            <a:cxnSpLocks/>
          </p:cNvCxnSpPr>
          <p:nvPr/>
        </p:nvCxnSpPr>
        <p:spPr>
          <a:xfrm>
            <a:off x="181929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5FB8762-33A0-BFDE-5741-848CBB447B16}"/>
              </a:ext>
            </a:extLst>
          </p:cNvPr>
          <p:cNvCxnSpPr>
            <a:cxnSpLocks/>
          </p:cNvCxnSpPr>
          <p:nvPr/>
        </p:nvCxnSpPr>
        <p:spPr>
          <a:xfrm>
            <a:off x="192976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74BBF38C-FE7E-55BD-CF1B-9987FDD7A5E7}"/>
              </a:ext>
            </a:extLst>
          </p:cNvPr>
          <p:cNvCxnSpPr>
            <a:cxnSpLocks/>
          </p:cNvCxnSpPr>
          <p:nvPr/>
        </p:nvCxnSpPr>
        <p:spPr>
          <a:xfrm>
            <a:off x="2040239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727EE03B-57ED-27D8-FF71-3DBF8DAA83FE}"/>
              </a:ext>
            </a:extLst>
          </p:cNvPr>
          <p:cNvCxnSpPr>
            <a:cxnSpLocks/>
          </p:cNvCxnSpPr>
          <p:nvPr/>
        </p:nvCxnSpPr>
        <p:spPr>
          <a:xfrm>
            <a:off x="2150711" y="27278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98AF058E-B46F-451E-841F-DB167CA86243}"/>
              </a:ext>
            </a:extLst>
          </p:cNvPr>
          <p:cNvCxnSpPr>
            <a:cxnSpLocks/>
          </p:cNvCxnSpPr>
          <p:nvPr/>
        </p:nvCxnSpPr>
        <p:spPr>
          <a:xfrm>
            <a:off x="226118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FE313FC-B095-C491-7D36-BA087F93D1C9}"/>
              </a:ext>
            </a:extLst>
          </p:cNvPr>
          <p:cNvCxnSpPr>
            <a:cxnSpLocks/>
          </p:cNvCxnSpPr>
          <p:nvPr/>
        </p:nvCxnSpPr>
        <p:spPr>
          <a:xfrm>
            <a:off x="248212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07D4355B-3BD2-E6EF-1DB5-D67B0AFDE0A1}"/>
              </a:ext>
            </a:extLst>
          </p:cNvPr>
          <p:cNvCxnSpPr>
            <a:cxnSpLocks/>
          </p:cNvCxnSpPr>
          <p:nvPr/>
        </p:nvCxnSpPr>
        <p:spPr>
          <a:xfrm>
            <a:off x="2592599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05467305-D335-EAD7-F341-7103D71D11F0}"/>
              </a:ext>
            </a:extLst>
          </p:cNvPr>
          <p:cNvCxnSpPr>
            <a:cxnSpLocks/>
          </p:cNvCxnSpPr>
          <p:nvPr/>
        </p:nvCxnSpPr>
        <p:spPr>
          <a:xfrm>
            <a:off x="237165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1A72D663-A1A1-1D5A-5E09-F670B043EFE7}"/>
              </a:ext>
            </a:extLst>
          </p:cNvPr>
          <p:cNvCxnSpPr>
            <a:cxnSpLocks/>
          </p:cNvCxnSpPr>
          <p:nvPr/>
        </p:nvCxnSpPr>
        <p:spPr>
          <a:xfrm>
            <a:off x="2830051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2365CCD-D2AB-9F9B-875D-37245D2FCF97}"/>
              </a:ext>
            </a:extLst>
          </p:cNvPr>
          <p:cNvCxnSpPr>
            <a:cxnSpLocks/>
          </p:cNvCxnSpPr>
          <p:nvPr/>
        </p:nvCxnSpPr>
        <p:spPr>
          <a:xfrm>
            <a:off x="2940523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C3E61B51-4211-32F3-1FAD-3180EAD88701}"/>
              </a:ext>
            </a:extLst>
          </p:cNvPr>
          <p:cNvCxnSpPr>
            <a:cxnSpLocks/>
          </p:cNvCxnSpPr>
          <p:nvPr/>
        </p:nvCxnSpPr>
        <p:spPr>
          <a:xfrm>
            <a:off x="3050995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E9B9EBEA-A9C9-6C7E-1B3E-85A0A77C7F17}"/>
              </a:ext>
            </a:extLst>
          </p:cNvPr>
          <p:cNvCxnSpPr>
            <a:cxnSpLocks/>
          </p:cNvCxnSpPr>
          <p:nvPr/>
        </p:nvCxnSpPr>
        <p:spPr>
          <a:xfrm>
            <a:off x="3161467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F79FE738-D71E-FE71-6534-CB65FF5DE0AA}"/>
              </a:ext>
            </a:extLst>
          </p:cNvPr>
          <p:cNvCxnSpPr>
            <a:cxnSpLocks/>
          </p:cNvCxnSpPr>
          <p:nvPr/>
        </p:nvCxnSpPr>
        <p:spPr>
          <a:xfrm>
            <a:off x="3271939" y="27242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7C23E00A-1BCF-04DA-8B70-752B8861F390}"/>
              </a:ext>
            </a:extLst>
          </p:cNvPr>
          <p:cNvCxnSpPr>
            <a:cxnSpLocks/>
          </p:cNvCxnSpPr>
          <p:nvPr/>
        </p:nvCxnSpPr>
        <p:spPr>
          <a:xfrm>
            <a:off x="3382411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AF399DE3-2737-71C1-8A35-503F2A15746E}"/>
              </a:ext>
            </a:extLst>
          </p:cNvPr>
          <p:cNvCxnSpPr>
            <a:cxnSpLocks/>
          </p:cNvCxnSpPr>
          <p:nvPr/>
        </p:nvCxnSpPr>
        <p:spPr>
          <a:xfrm>
            <a:off x="3603355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37143284-E45E-D688-ABF7-C1CF59048CD7}"/>
              </a:ext>
            </a:extLst>
          </p:cNvPr>
          <p:cNvCxnSpPr>
            <a:cxnSpLocks/>
          </p:cNvCxnSpPr>
          <p:nvPr/>
        </p:nvCxnSpPr>
        <p:spPr>
          <a:xfrm>
            <a:off x="3713827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59D67FBB-4697-C8FF-FAED-C2715DCF7716}"/>
              </a:ext>
            </a:extLst>
          </p:cNvPr>
          <p:cNvCxnSpPr>
            <a:cxnSpLocks/>
          </p:cNvCxnSpPr>
          <p:nvPr/>
        </p:nvCxnSpPr>
        <p:spPr>
          <a:xfrm>
            <a:off x="3492883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F653416D-7FE3-3F30-54C2-79A71A8ED4B2}"/>
              </a:ext>
            </a:extLst>
          </p:cNvPr>
          <p:cNvCxnSpPr>
            <a:cxnSpLocks/>
          </p:cNvCxnSpPr>
          <p:nvPr/>
        </p:nvCxnSpPr>
        <p:spPr>
          <a:xfrm>
            <a:off x="389685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D4381AD3-6FE1-C765-56A6-F4D81D21BEEC}"/>
              </a:ext>
            </a:extLst>
          </p:cNvPr>
          <p:cNvCxnSpPr>
            <a:cxnSpLocks/>
          </p:cNvCxnSpPr>
          <p:nvPr/>
        </p:nvCxnSpPr>
        <p:spPr>
          <a:xfrm>
            <a:off x="400732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5BAFFB40-8FE4-DA5A-69B2-1F1ED1019F3F}"/>
              </a:ext>
            </a:extLst>
          </p:cNvPr>
          <p:cNvCxnSpPr>
            <a:cxnSpLocks/>
          </p:cNvCxnSpPr>
          <p:nvPr/>
        </p:nvCxnSpPr>
        <p:spPr>
          <a:xfrm>
            <a:off x="4117795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68E337F6-B7B3-53B4-BFD4-6E6290DF0E5B}"/>
              </a:ext>
            </a:extLst>
          </p:cNvPr>
          <p:cNvCxnSpPr>
            <a:cxnSpLocks/>
          </p:cNvCxnSpPr>
          <p:nvPr/>
        </p:nvCxnSpPr>
        <p:spPr>
          <a:xfrm>
            <a:off x="422826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C82D3061-7E89-D977-93E4-8E5DE449117E}"/>
              </a:ext>
            </a:extLst>
          </p:cNvPr>
          <p:cNvCxnSpPr>
            <a:cxnSpLocks/>
          </p:cNvCxnSpPr>
          <p:nvPr/>
        </p:nvCxnSpPr>
        <p:spPr>
          <a:xfrm>
            <a:off x="4338739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8FEBB88E-5142-CF61-EFE1-E92A184C3475}"/>
              </a:ext>
            </a:extLst>
          </p:cNvPr>
          <p:cNvCxnSpPr>
            <a:cxnSpLocks/>
          </p:cNvCxnSpPr>
          <p:nvPr/>
        </p:nvCxnSpPr>
        <p:spPr>
          <a:xfrm>
            <a:off x="444921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1F9C4457-9505-ABDD-1A58-8BDD1BDF3718}"/>
              </a:ext>
            </a:extLst>
          </p:cNvPr>
          <p:cNvCxnSpPr>
            <a:cxnSpLocks/>
          </p:cNvCxnSpPr>
          <p:nvPr/>
        </p:nvCxnSpPr>
        <p:spPr>
          <a:xfrm>
            <a:off x="4670155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45296413-97A0-7C66-A6CD-AA7695E3EA5B}"/>
              </a:ext>
            </a:extLst>
          </p:cNvPr>
          <p:cNvCxnSpPr>
            <a:cxnSpLocks/>
          </p:cNvCxnSpPr>
          <p:nvPr/>
        </p:nvCxnSpPr>
        <p:spPr>
          <a:xfrm>
            <a:off x="478062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9D53CA45-D46D-5A55-01D1-48B4607C4E13}"/>
              </a:ext>
            </a:extLst>
          </p:cNvPr>
          <p:cNvCxnSpPr>
            <a:cxnSpLocks/>
          </p:cNvCxnSpPr>
          <p:nvPr/>
        </p:nvCxnSpPr>
        <p:spPr>
          <a:xfrm>
            <a:off x="455968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CC062086-47CE-4433-9A53-25EBDE47D6B0}"/>
              </a:ext>
            </a:extLst>
          </p:cNvPr>
          <p:cNvCxnSpPr>
            <a:cxnSpLocks/>
          </p:cNvCxnSpPr>
          <p:nvPr/>
        </p:nvCxnSpPr>
        <p:spPr>
          <a:xfrm>
            <a:off x="501535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A03FEE99-BAD4-332C-1F4A-EBF2DCE4D3E9}"/>
              </a:ext>
            </a:extLst>
          </p:cNvPr>
          <p:cNvCxnSpPr>
            <a:cxnSpLocks/>
          </p:cNvCxnSpPr>
          <p:nvPr/>
        </p:nvCxnSpPr>
        <p:spPr>
          <a:xfrm>
            <a:off x="5125829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48BF60E2-A5CC-F0B5-BF69-8D14DB64968A}"/>
              </a:ext>
            </a:extLst>
          </p:cNvPr>
          <p:cNvCxnSpPr>
            <a:cxnSpLocks/>
          </p:cNvCxnSpPr>
          <p:nvPr/>
        </p:nvCxnSpPr>
        <p:spPr>
          <a:xfrm>
            <a:off x="523630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E3F3252E-8A1B-64BF-4096-6E459B5FE896}"/>
              </a:ext>
            </a:extLst>
          </p:cNvPr>
          <p:cNvCxnSpPr>
            <a:cxnSpLocks/>
          </p:cNvCxnSpPr>
          <p:nvPr/>
        </p:nvCxnSpPr>
        <p:spPr>
          <a:xfrm>
            <a:off x="534677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62DEE134-12CE-1A03-BE3C-5ADB681CA059}"/>
              </a:ext>
            </a:extLst>
          </p:cNvPr>
          <p:cNvCxnSpPr>
            <a:cxnSpLocks/>
          </p:cNvCxnSpPr>
          <p:nvPr/>
        </p:nvCxnSpPr>
        <p:spPr>
          <a:xfrm>
            <a:off x="5457245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938BC4FF-FC05-3A4F-4714-0FE9288B04AF}"/>
              </a:ext>
            </a:extLst>
          </p:cNvPr>
          <p:cNvCxnSpPr>
            <a:cxnSpLocks/>
          </p:cNvCxnSpPr>
          <p:nvPr/>
        </p:nvCxnSpPr>
        <p:spPr>
          <a:xfrm>
            <a:off x="556771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B23CDBC6-3006-0C93-8986-8D1D8C3C5C3A}"/>
              </a:ext>
            </a:extLst>
          </p:cNvPr>
          <p:cNvCxnSpPr>
            <a:cxnSpLocks/>
          </p:cNvCxnSpPr>
          <p:nvPr/>
        </p:nvCxnSpPr>
        <p:spPr>
          <a:xfrm>
            <a:off x="578866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158C4B04-5037-E9F4-DB2C-2DEE3D0238D0}"/>
              </a:ext>
            </a:extLst>
          </p:cNvPr>
          <p:cNvCxnSpPr>
            <a:cxnSpLocks/>
          </p:cNvCxnSpPr>
          <p:nvPr/>
        </p:nvCxnSpPr>
        <p:spPr>
          <a:xfrm>
            <a:off x="589913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4A0EE41E-762B-92B1-97D3-492A47BAC404}"/>
              </a:ext>
            </a:extLst>
          </p:cNvPr>
          <p:cNvCxnSpPr>
            <a:cxnSpLocks/>
          </p:cNvCxnSpPr>
          <p:nvPr/>
        </p:nvCxnSpPr>
        <p:spPr>
          <a:xfrm>
            <a:off x="5678189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5065711E-89A2-C5C1-BD20-1C274300C6A6}"/>
              </a:ext>
            </a:extLst>
          </p:cNvPr>
          <p:cNvCxnSpPr>
            <a:cxnSpLocks/>
          </p:cNvCxnSpPr>
          <p:nvPr/>
        </p:nvCxnSpPr>
        <p:spPr>
          <a:xfrm>
            <a:off x="6103928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DF51EC88-3998-D8A5-D481-FFCE0252841A}"/>
              </a:ext>
            </a:extLst>
          </p:cNvPr>
          <p:cNvCxnSpPr>
            <a:cxnSpLocks/>
          </p:cNvCxnSpPr>
          <p:nvPr/>
        </p:nvCxnSpPr>
        <p:spPr>
          <a:xfrm>
            <a:off x="6214400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BF13855F-3117-624D-B640-7CB63A5D38B4}"/>
              </a:ext>
            </a:extLst>
          </p:cNvPr>
          <p:cNvCxnSpPr>
            <a:cxnSpLocks/>
          </p:cNvCxnSpPr>
          <p:nvPr/>
        </p:nvCxnSpPr>
        <p:spPr>
          <a:xfrm>
            <a:off x="6324872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1A0D6DBC-9609-F16A-41DC-B4A6F78AD1B2}"/>
              </a:ext>
            </a:extLst>
          </p:cNvPr>
          <p:cNvCxnSpPr>
            <a:cxnSpLocks/>
          </p:cNvCxnSpPr>
          <p:nvPr/>
        </p:nvCxnSpPr>
        <p:spPr>
          <a:xfrm>
            <a:off x="6435344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791465FA-59E5-521F-CF92-1AF09DF3D7A4}"/>
              </a:ext>
            </a:extLst>
          </p:cNvPr>
          <p:cNvCxnSpPr>
            <a:cxnSpLocks/>
          </p:cNvCxnSpPr>
          <p:nvPr/>
        </p:nvCxnSpPr>
        <p:spPr>
          <a:xfrm>
            <a:off x="6545816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AEBB64DD-C1F4-B55C-4B16-6AA01E183B3E}"/>
              </a:ext>
            </a:extLst>
          </p:cNvPr>
          <p:cNvCxnSpPr>
            <a:cxnSpLocks/>
          </p:cNvCxnSpPr>
          <p:nvPr/>
        </p:nvCxnSpPr>
        <p:spPr>
          <a:xfrm>
            <a:off x="6656288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C4AD96D2-AF71-A1EC-AC89-6C60D9E9D630}"/>
              </a:ext>
            </a:extLst>
          </p:cNvPr>
          <p:cNvCxnSpPr>
            <a:cxnSpLocks/>
          </p:cNvCxnSpPr>
          <p:nvPr/>
        </p:nvCxnSpPr>
        <p:spPr>
          <a:xfrm>
            <a:off x="6877232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F4D2AE88-8E6A-3687-C3DB-187A8FA0DCE3}"/>
              </a:ext>
            </a:extLst>
          </p:cNvPr>
          <p:cNvCxnSpPr>
            <a:cxnSpLocks/>
          </p:cNvCxnSpPr>
          <p:nvPr/>
        </p:nvCxnSpPr>
        <p:spPr>
          <a:xfrm>
            <a:off x="6987704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97AC86CA-DE58-12EA-2F69-7B5068CBA5E0}"/>
              </a:ext>
            </a:extLst>
          </p:cNvPr>
          <p:cNvCxnSpPr>
            <a:cxnSpLocks/>
          </p:cNvCxnSpPr>
          <p:nvPr/>
        </p:nvCxnSpPr>
        <p:spPr>
          <a:xfrm>
            <a:off x="6766760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82E3EC6A-B072-8B98-D4E6-379A127A941C}"/>
              </a:ext>
            </a:extLst>
          </p:cNvPr>
          <p:cNvCxnSpPr>
            <a:cxnSpLocks/>
          </p:cNvCxnSpPr>
          <p:nvPr/>
        </p:nvCxnSpPr>
        <p:spPr>
          <a:xfrm>
            <a:off x="7192501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633B833F-F374-243F-D9AC-7AFA939D80E2}"/>
              </a:ext>
            </a:extLst>
          </p:cNvPr>
          <p:cNvCxnSpPr>
            <a:cxnSpLocks/>
          </p:cNvCxnSpPr>
          <p:nvPr/>
        </p:nvCxnSpPr>
        <p:spPr>
          <a:xfrm>
            <a:off x="7302973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1292E5CB-50EA-E80F-3722-89DBA59A4851}"/>
              </a:ext>
            </a:extLst>
          </p:cNvPr>
          <p:cNvCxnSpPr>
            <a:cxnSpLocks/>
          </p:cNvCxnSpPr>
          <p:nvPr/>
        </p:nvCxnSpPr>
        <p:spPr>
          <a:xfrm>
            <a:off x="7413445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45DC454-74F6-156F-FF9E-324B47397FD2}"/>
              </a:ext>
            </a:extLst>
          </p:cNvPr>
          <p:cNvCxnSpPr>
            <a:cxnSpLocks/>
          </p:cNvCxnSpPr>
          <p:nvPr/>
        </p:nvCxnSpPr>
        <p:spPr>
          <a:xfrm>
            <a:off x="7523917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4D7F7A32-F9E0-95EF-E54A-BD1BAF061737}"/>
              </a:ext>
            </a:extLst>
          </p:cNvPr>
          <p:cNvCxnSpPr>
            <a:cxnSpLocks/>
          </p:cNvCxnSpPr>
          <p:nvPr/>
        </p:nvCxnSpPr>
        <p:spPr>
          <a:xfrm>
            <a:off x="7634389" y="273514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82417E54-10D1-8C04-5649-E13919DC5EF1}"/>
              </a:ext>
            </a:extLst>
          </p:cNvPr>
          <p:cNvCxnSpPr>
            <a:cxnSpLocks/>
          </p:cNvCxnSpPr>
          <p:nvPr/>
        </p:nvCxnSpPr>
        <p:spPr>
          <a:xfrm>
            <a:off x="7744861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58515C75-33AF-1198-FD95-92F66324B2D0}"/>
              </a:ext>
            </a:extLst>
          </p:cNvPr>
          <p:cNvCxnSpPr>
            <a:cxnSpLocks/>
          </p:cNvCxnSpPr>
          <p:nvPr/>
        </p:nvCxnSpPr>
        <p:spPr>
          <a:xfrm>
            <a:off x="7965805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EFCD2423-4603-7EE4-E08C-14D0DF152FA2}"/>
              </a:ext>
            </a:extLst>
          </p:cNvPr>
          <p:cNvCxnSpPr>
            <a:cxnSpLocks/>
          </p:cNvCxnSpPr>
          <p:nvPr/>
        </p:nvCxnSpPr>
        <p:spPr>
          <a:xfrm>
            <a:off x="8076277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C91B2643-FBEB-465D-0286-461E478B04BE}"/>
              </a:ext>
            </a:extLst>
          </p:cNvPr>
          <p:cNvCxnSpPr>
            <a:cxnSpLocks/>
          </p:cNvCxnSpPr>
          <p:nvPr/>
        </p:nvCxnSpPr>
        <p:spPr>
          <a:xfrm>
            <a:off x="7855333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2185D394-2A05-AC98-8BB4-E2F1AE9037D0}"/>
              </a:ext>
            </a:extLst>
          </p:cNvPr>
          <p:cNvCxnSpPr>
            <a:cxnSpLocks/>
          </p:cNvCxnSpPr>
          <p:nvPr/>
        </p:nvCxnSpPr>
        <p:spPr>
          <a:xfrm>
            <a:off x="8281074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59143094-FB7C-0137-E815-049F219D306C}"/>
              </a:ext>
            </a:extLst>
          </p:cNvPr>
          <p:cNvCxnSpPr>
            <a:cxnSpLocks/>
          </p:cNvCxnSpPr>
          <p:nvPr/>
        </p:nvCxnSpPr>
        <p:spPr>
          <a:xfrm>
            <a:off x="8391546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07DDB0FA-1C7E-5720-21BC-A61C29D02176}"/>
              </a:ext>
            </a:extLst>
          </p:cNvPr>
          <p:cNvCxnSpPr>
            <a:cxnSpLocks/>
          </p:cNvCxnSpPr>
          <p:nvPr/>
        </p:nvCxnSpPr>
        <p:spPr>
          <a:xfrm>
            <a:off x="8502018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2E90A063-FCD9-4971-9233-651A0E3AEDFA}"/>
              </a:ext>
            </a:extLst>
          </p:cNvPr>
          <p:cNvCxnSpPr>
            <a:cxnSpLocks/>
          </p:cNvCxnSpPr>
          <p:nvPr/>
        </p:nvCxnSpPr>
        <p:spPr>
          <a:xfrm>
            <a:off x="8612490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28375A7E-910B-2361-3858-73EDBFA403D9}"/>
              </a:ext>
            </a:extLst>
          </p:cNvPr>
          <p:cNvCxnSpPr>
            <a:cxnSpLocks/>
          </p:cNvCxnSpPr>
          <p:nvPr/>
        </p:nvCxnSpPr>
        <p:spPr>
          <a:xfrm>
            <a:off x="8722962" y="273514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946BF3C5-79F5-349D-BDB6-EE8862F79841}"/>
              </a:ext>
            </a:extLst>
          </p:cNvPr>
          <p:cNvCxnSpPr>
            <a:cxnSpLocks/>
          </p:cNvCxnSpPr>
          <p:nvPr/>
        </p:nvCxnSpPr>
        <p:spPr>
          <a:xfrm>
            <a:off x="8833434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72D42DBB-637D-D999-AE59-4A829D34FEEB}"/>
              </a:ext>
            </a:extLst>
          </p:cNvPr>
          <p:cNvCxnSpPr>
            <a:cxnSpLocks/>
          </p:cNvCxnSpPr>
          <p:nvPr/>
        </p:nvCxnSpPr>
        <p:spPr>
          <a:xfrm>
            <a:off x="9054378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EE2EE8C4-29BE-BFD0-CB65-57CD2319BC0E}"/>
              </a:ext>
            </a:extLst>
          </p:cNvPr>
          <p:cNvCxnSpPr>
            <a:cxnSpLocks/>
          </p:cNvCxnSpPr>
          <p:nvPr/>
        </p:nvCxnSpPr>
        <p:spPr>
          <a:xfrm>
            <a:off x="9164850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45C8504D-6763-909F-B61E-D5EA910897EE}"/>
              </a:ext>
            </a:extLst>
          </p:cNvPr>
          <p:cNvCxnSpPr>
            <a:cxnSpLocks/>
          </p:cNvCxnSpPr>
          <p:nvPr/>
        </p:nvCxnSpPr>
        <p:spPr>
          <a:xfrm>
            <a:off x="8943906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4F8010B6-6C3D-8A60-D5CD-F93DD663DDBC}"/>
              </a:ext>
            </a:extLst>
          </p:cNvPr>
          <p:cNvCxnSpPr>
            <a:cxnSpLocks/>
          </p:cNvCxnSpPr>
          <p:nvPr/>
        </p:nvCxnSpPr>
        <p:spPr>
          <a:xfrm>
            <a:off x="9413187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861E6F78-8D5F-DA96-59F3-075D0307CB33}"/>
              </a:ext>
            </a:extLst>
          </p:cNvPr>
          <p:cNvCxnSpPr>
            <a:cxnSpLocks/>
          </p:cNvCxnSpPr>
          <p:nvPr/>
        </p:nvCxnSpPr>
        <p:spPr>
          <a:xfrm>
            <a:off x="9523659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5F79B86C-8E59-4204-9303-015C0672909A}"/>
              </a:ext>
            </a:extLst>
          </p:cNvPr>
          <p:cNvCxnSpPr>
            <a:cxnSpLocks/>
          </p:cNvCxnSpPr>
          <p:nvPr/>
        </p:nvCxnSpPr>
        <p:spPr>
          <a:xfrm>
            <a:off x="9634131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41F7E5DB-272E-DBCD-B76C-79753ABC77F6}"/>
              </a:ext>
            </a:extLst>
          </p:cNvPr>
          <p:cNvCxnSpPr>
            <a:cxnSpLocks/>
          </p:cNvCxnSpPr>
          <p:nvPr/>
        </p:nvCxnSpPr>
        <p:spPr>
          <a:xfrm>
            <a:off x="9744603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E84D1C28-0F1A-A177-80AF-9C90CCB8981F}"/>
              </a:ext>
            </a:extLst>
          </p:cNvPr>
          <p:cNvCxnSpPr>
            <a:cxnSpLocks/>
          </p:cNvCxnSpPr>
          <p:nvPr/>
        </p:nvCxnSpPr>
        <p:spPr>
          <a:xfrm>
            <a:off x="9855075" y="27532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9" name="Straight Connector 2048">
            <a:extLst>
              <a:ext uri="{FF2B5EF4-FFF2-40B4-BE49-F238E27FC236}">
                <a16:creationId xmlns:a16="http://schemas.microsoft.com/office/drawing/2014/main" id="{4773452F-97D9-1B7F-782B-3FF9007A4C3F}"/>
              </a:ext>
            </a:extLst>
          </p:cNvPr>
          <p:cNvCxnSpPr>
            <a:cxnSpLocks/>
          </p:cNvCxnSpPr>
          <p:nvPr/>
        </p:nvCxnSpPr>
        <p:spPr>
          <a:xfrm>
            <a:off x="9965547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0" name="Straight Connector 2049">
            <a:extLst>
              <a:ext uri="{FF2B5EF4-FFF2-40B4-BE49-F238E27FC236}">
                <a16:creationId xmlns:a16="http://schemas.microsoft.com/office/drawing/2014/main" id="{6F9282CA-FCCC-3998-11E4-B50E305D0416}"/>
              </a:ext>
            </a:extLst>
          </p:cNvPr>
          <p:cNvCxnSpPr>
            <a:cxnSpLocks/>
          </p:cNvCxnSpPr>
          <p:nvPr/>
        </p:nvCxnSpPr>
        <p:spPr>
          <a:xfrm>
            <a:off x="10186491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1" name="Straight Connector 2050">
            <a:extLst>
              <a:ext uri="{FF2B5EF4-FFF2-40B4-BE49-F238E27FC236}">
                <a16:creationId xmlns:a16="http://schemas.microsoft.com/office/drawing/2014/main" id="{E0A3F667-B9A1-1888-259B-FE111D5E6B6F}"/>
              </a:ext>
            </a:extLst>
          </p:cNvPr>
          <p:cNvCxnSpPr>
            <a:cxnSpLocks/>
          </p:cNvCxnSpPr>
          <p:nvPr/>
        </p:nvCxnSpPr>
        <p:spPr>
          <a:xfrm>
            <a:off x="10296963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2" name="Straight Connector 2051">
            <a:extLst>
              <a:ext uri="{FF2B5EF4-FFF2-40B4-BE49-F238E27FC236}">
                <a16:creationId xmlns:a16="http://schemas.microsoft.com/office/drawing/2014/main" id="{7F86E764-3AE6-AE8F-533F-0B2294F5F1D2}"/>
              </a:ext>
            </a:extLst>
          </p:cNvPr>
          <p:cNvCxnSpPr>
            <a:cxnSpLocks/>
          </p:cNvCxnSpPr>
          <p:nvPr/>
        </p:nvCxnSpPr>
        <p:spPr>
          <a:xfrm>
            <a:off x="10076019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3" name="Straight Connector 2052">
            <a:extLst>
              <a:ext uri="{FF2B5EF4-FFF2-40B4-BE49-F238E27FC236}">
                <a16:creationId xmlns:a16="http://schemas.microsoft.com/office/drawing/2014/main" id="{F18099F9-54D0-FCF0-C2E3-0E6B5C887491}"/>
              </a:ext>
            </a:extLst>
          </p:cNvPr>
          <p:cNvCxnSpPr>
            <a:cxnSpLocks/>
          </p:cNvCxnSpPr>
          <p:nvPr/>
        </p:nvCxnSpPr>
        <p:spPr>
          <a:xfrm>
            <a:off x="10488276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4" name="Straight Connector 2053">
            <a:extLst>
              <a:ext uri="{FF2B5EF4-FFF2-40B4-BE49-F238E27FC236}">
                <a16:creationId xmlns:a16="http://schemas.microsoft.com/office/drawing/2014/main" id="{2367445E-63CC-0B73-794C-3C1144DCC623}"/>
              </a:ext>
            </a:extLst>
          </p:cNvPr>
          <p:cNvCxnSpPr>
            <a:cxnSpLocks/>
          </p:cNvCxnSpPr>
          <p:nvPr/>
        </p:nvCxnSpPr>
        <p:spPr>
          <a:xfrm>
            <a:off x="10598748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5" name="Straight Connector 2054">
            <a:extLst>
              <a:ext uri="{FF2B5EF4-FFF2-40B4-BE49-F238E27FC236}">
                <a16:creationId xmlns:a16="http://schemas.microsoft.com/office/drawing/2014/main" id="{4AB13A76-B283-1B1A-6FBE-1DD4607BFE0F}"/>
              </a:ext>
            </a:extLst>
          </p:cNvPr>
          <p:cNvCxnSpPr>
            <a:cxnSpLocks/>
          </p:cNvCxnSpPr>
          <p:nvPr/>
        </p:nvCxnSpPr>
        <p:spPr>
          <a:xfrm>
            <a:off x="10709220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7" name="Straight Connector 2056">
            <a:extLst>
              <a:ext uri="{FF2B5EF4-FFF2-40B4-BE49-F238E27FC236}">
                <a16:creationId xmlns:a16="http://schemas.microsoft.com/office/drawing/2014/main" id="{86945675-94E0-4C05-8236-A01D005FA77C}"/>
              </a:ext>
            </a:extLst>
          </p:cNvPr>
          <p:cNvCxnSpPr>
            <a:cxnSpLocks/>
          </p:cNvCxnSpPr>
          <p:nvPr/>
        </p:nvCxnSpPr>
        <p:spPr>
          <a:xfrm>
            <a:off x="10819692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2DFBA3A2-B00B-B207-B3A2-3EEE05658A84}"/>
              </a:ext>
            </a:extLst>
          </p:cNvPr>
          <p:cNvCxnSpPr>
            <a:cxnSpLocks/>
          </p:cNvCxnSpPr>
          <p:nvPr/>
        </p:nvCxnSpPr>
        <p:spPr>
          <a:xfrm>
            <a:off x="10930164" y="274240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1" name="Straight Connector 2060">
            <a:extLst>
              <a:ext uri="{FF2B5EF4-FFF2-40B4-BE49-F238E27FC236}">
                <a16:creationId xmlns:a16="http://schemas.microsoft.com/office/drawing/2014/main" id="{A351DE08-0276-BD1B-2F52-765089FC0681}"/>
              </a:ext>
            </a:extLst>
          </p:cNvPr>
          <p:cNvCxnSpPr>
            <a:cxnSpLocks/>
          </p:cNvCxnSpPr>
          <p:nvPr/>
        </p:nvCxnSpPr>
        <p:spPr>
          <a:xfrm>
            <a:off x="11040636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3" name="Straight Connector 2062">
            <a:extLst>
              <a:ext uri="{FF2B5EF4-FFF2-40B4-BE49-F238E27FC236}">
                <a16:creationId xmlns:a16="http://schemas.microsoft.com/office/drawing/2014/main" id="{A155C0CA-5D0A-3985-C9C5-31813887C8E2}"/>
              </a:ext>
            </a:extLst>
          </p:cNvPr>
          <p:cNvCxnSpPr>
            <a:cxnSpLocks/>
          </p:cNvCxnSpPr>
          <p:nvPr/>
        </p:nvCxnSpPr>
        <p:spPr>
          <a:xfrm>
            <a:off x="11261580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5" name="Straight Connector 2064">
            <a:extLst>
              <a:ext uri="{FF2B5EF4-FFF2-40B4-BE49-F238E27FC236}">
                <a16:creationId xmlns:a16="http://schemas.microsoft.com/office/drawing/2014/main" id="{ECE8C59F-EAFF-3F82-5F90-881B5636D36A}"/>
              </a:ext>
            </a:extLst>
          </p:cNvPr>
          <p:cNvCxnSpPr>
            <a:cxnSpLocks/>
          </p:cNvCxnSpPr>
          <p:nvPr/>
        </p:nvCxnSpPr>
        <p:spPr>
          <a:xfrm>
            <a:off x="11372052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7" name="Straight Connector 2066">
            <a:extLst>
              <a:ext uri="{FF2B5EF4-FFF2-40B4-BE49-F238E27FC236}">
                <a16:creationId xmlns:a16="http://schemas.microsoft.com/office/drawing/2014/main" id="{8408ED54-31C8-2FF5-387F-6F3DF94241E5}"/>
              </a:ext>
            </a:extLst>
          </p:cNvPr>
          <p:cNvCxnSpPr>
            <a:cxnSpLocks/>
          </p:cNvCxnSpPr>
          <p:nvPr/>
        </p:nvCxnSpPr>
        <p:spPr>
          <a:xfrm>
            <a:off x="11151108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68" name="TextBox 2067">
            <a:extLst>
              <a:ext uri="{FF2B5EF4-FFF2-40B4-BE49-F238E27FC236}">
                <a16:creationId xmlns:a16="http://schemas.microsoft.com/office/drawing/2014/main" id="{591A2699-5295-F799-A9CD-B859A91AC73A}"/>
              </a:ext>
            </a:extLst>
          </p:cNvPr>
          <p:cNvSpPr txBox="1"/>
          <p:nvPr/>
        </p:nvSpPr>
        <p:spPr>
          <a:xfrm>
            <a:off x="5688681" y="30854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2069" name="TextBox 2068">
            <a:extLst>
              <a:ext uri="{FF2B5EF4-FFF2-40B4-BE49-F238E27FC236}">
                <a16:creationId xmlns:a16="http://schemas.microsoft.com/office/drawing/2014/main" id="{ECADBA2F-CB40-B0B8-8572-DDFEFD087FD4}"/>
              </a:ext>
            </a:extLst>
          </p:cNvPr>
          <p:cNvSpPr txBox="1"/>
          <p:nvPr/>
        </p:nvSpPr>
        <p:spPr>
          <a:xfrm>
            <a:off x="6780105" y="309919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2070" name="TextBox 2069">
            <a:extLst>
              <a:ext uri="{FF2B5EF4-FFF2-40B4-BE49-F238E27FC236}">
                <a16:creationId xmlns:a16="http://schemas.microsoft.com/office/drawing/2014/main" id="{C68ACE29-A4F8-9749-828A-389FEF1C166E}"/>
              </a:ext>
            </a:extLst>
          </p:cNvPr>
          <p:cNvSpPr txBox="1"/>
          <p:nvPr/>
        </p:nvSpPr>
        <p:spPr>
          <a:xfrm>
            <a:off x="7871529" y="308953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2071" name="TextBox 2070">
            <a:extLst>
              <a:ext uri="{FF2B5EF4-FFF2-40B4-BE49-F238E27FC236}">
                <a16:creationId xmlns:a16="http://schemas.microsoft.com/office/drawing/2014/main" id="{38104DA1-EE1E-903B-11AF-7F92DD661DCF}"/>
              </a:ext>
            </a:extLst>
          </p:cNvPr>
          <p:cNvSpPr txBox="1"/>
          <p:nvPr/>
        </p:nvSpPr>
        <p:spPr>
          <a:xfrm>
            <a:off x="8962953" y="309091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2072" name="TextBox 2071">
            <a:extLst>
              <a:ext uri="{FF2B5EF4-FFF2-40B4-BE49-F238E27FC236}">
                <a16:creationId xmlns:a16="http://schemas.microsoft.com/office/drawing/2014/main" id="{58A64897-CE3C-661B-FB84-E5148420273D}"/>
              </a:ext>
            </a:extLst>
          </p:cNvPr>
          <p:cNvSpPr txBox="1"/>
          <p:nvPr/>
        </p:nvSpPr>
        <p:spPr>
          <a:xfrm>
            <a:off x="10054377" y="310194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2073" name="TextBox 2072">
            <a:extLst>
              <a:ext uri="{FF2B5EF4-FFF2-40B4-BE49-F238E27FC236}">
                <a16:creationId xmlns:a16="http://schemas.microsoft.com/office/drawing/2014/main" id="{8F4413F7-9E23-0CF3-04AD-56C8C68CAFDB}"/>
              </a:ext>
            </a:extLst>
          </p:cNvPr>
          <p:cNvSpPr txBox="1"/>
          <p:nvPr/>
        </p:nvSpPr>
        <p:spPr>
          <a:xfrm>
            <a:off x="11145810" y="3095053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CC1D052C-0F40-F863-91D8-AF6CED9BB893}"/>
              </a:ext>
            </a:extLst>
          </p:cNvPr>
          <p:cNvSpPr/>
          <p:nvPr/>
        </p:nvSpPr>
        <p:spPr>
          <a:xfrm>
            <a:off x="508938" y="2429453"/>
            <a:ext cx="7675737" cy="319339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99CC364-A418-3C65-5CAA-144789C381F5}"/>
              </a:ext>
            </a:extLst>
          </p:cNvPr>
          <p:cNvCxnSpPr>
            <a:cxnSpLocks/>
          </p:cNvCxnSpPr>
          <p:nvPr/>
        </p:nvCxnSpPr>
        <p:spPr>
          <a:xfrm>
            <a:off x="507670" y="416596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955F9E4-1C54-6CFC-CD82-9BBCA87F2167}"/>
              </a:ext>
            </a:extLst>
          </p:cNvPr>
          <p:cNvCxnSpPr>
            <a:cxnSpLocks/>
          </p:cNvCxnSpPr>
          <p:nvPr/>
        </p:nvCxnSpPr>
        <p:spPr>
          <a:xfrm>
            <a:off x="623039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3D4DDEA9-D898-82C3-F64B-5098D280AFAF}"/>
              </a:ext>
            </a:extLst>
          </p:cNvPr>
          <p:cNvCxnSpPr>
            <a:cxnSpLocks/>
          </p:cNvCxnSpPr>
          <p:nvPr/>
        </p:nvCxnSpPr>
        <p:spPr>
          <a:xfrm>
            <a:off x="1617287" y="38865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7F2DBDB2-891D-5FD9-A005-D75019587A32}"/>
              </a:ext>
            </a:extLst>
          </p:cNvPr>
          <p:cNvCxnSpPr>
            <a:cxnSpLocks/>
          </p:cNvCxnSpPr>
          <p:nvPr/>
        </p:nvCxnSpPr>
        <p:spPr>
          <a:xfrm>
            <a:off x="3811120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887D99FD-6A09-3377-BBE7-6B6AA3A9478B}"/>
              </a:ext>
            </a:extLst>
          </p:cNvPr>
          <p:cNvCxnSpPr>
            <a:cxnSpLocks/>
          </p:cNvCxnSpPr>
          <p:nvPr/>
        </p:nvCxnSpPr>
        <p:spPr>
          <a:xfrm>
            <a:off x="4908037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83938182-2C7F-75BD-C740-58F43F2ACF59}"/>
              </a:ext>
            </a:extLst>
          </p:cNvPr>
          <p:cNvCxnSpPr>
            <a:cxnSpLocks/>
          </p:cNvCxnSpPr>
          <p:nvPr/>
        </p:nvCxnSpPr>
        <p:spPr>
          <a:xfrm>
            <a:off x="6004954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E4395B5C-9DB0-384C-DA2D-2F1631D9A382}"/>
              </a:ext>
            </a:extLst>
          </p:cNvPr>
          <p:cNvCxnSpPr>
            <a:cxnSpLocks/>
          </p:cNvCxnSpPr>
          <p:nvPr/>
        </p:nvCxnSpPr>
        <p:spPr>
          <a:xfrm>
            <a:off x="7101871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60ABEB45-95DF-217A-F1BC-FE9006A3A270}"/>
              </a:ext>
            </a:extLst>
          </p:cNvPr>
          <p:cNvCxnSpPr>
            <a:cxnSpLocks/>
          </p:cNvCxnSpPr>
          <p:nvPr/>
        </p:nvCxnSpPr>
        <p:spPr>
          <a:xfrm>
            <a:off x="8198788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94915129-2845-6BC7-1396-43DA2AD50D2E}"/>
              </a:ext>
            </a:extLst>
          </p:cNvPr>
          <p:cNvCxnSpPr>
            <a:cxnSpLocks/>
          </p:cNvCxnSpPr>
          <p:nvPr/>
        </p:nvCxnSpPr>
        <p:spPr>
          <a:xfrm>
            <a:off x="9295705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CCC5AEAB-BDAD-0120-F6AE-D2C88F175213}"/>
              </a:ext>
            </a:extLst>
          </p:cNvPr>
          <p:cNvCxnSpPr>
            <a:cxnSpLocks/>
          </p:cNvCxnSpPr>
          <p:nvPr/>
        </p:nvCxnSpPr>
        <p:spPr>
          <a:xfrm>
            <a:off x="10392622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C4E6FC3F-DC9B-D8EE-88C1-A3A0A7458BAB}"/>
              </a:ext>
            </a:extLst>
          </p:cNvPr>
          <p:cNvCxnSpPr>
            <a:cxnSpLocks/>
          </p:cNvCxnSpPr>
          <p:nvPr/>
        </p:nvCxnSpPr>
        <p:spPr>
          <a:xfrm>
            <a:off x="11489542" y="389745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F6D1CF9F-83C3-82E7-8B33-087EDF203A5B}"/>
              </a:ext>
            </a:extLst>
          </p:cNvPr>
          <p:cNvSpPr txBox="1"/>
          <p:nvPr/>
        </p:nvSpPr>
        <p:spPr>
          <a:xfrm>
            <a:off x="1325773" y="449568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046D0DE4-8260-AEBD-704F-B4EED9F03187}"/>
              </a:ext>
            </a:extLst>
          </p:cNvPr>
          <p:cNvSpPr txBox="1"/>
          <p:nvPr/>
        </p:nvSpPr>
        <p:spPr>
          <a:xfrm>
            <a:off x="2417197" y="449705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0E035492-08CA-BC71-5C7D-A73F5BAB1321}"/>
              </a:ext>
            </a:extLst>
          </p:cNvPr>
          <p:cNvSpPr txBox="1"/>
          <p:nvPr/>
        </p:nvSpPr>
        <p:spPr>
          <a:xfrm>
            <a:off x="3508621" y="449843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68EB437F-DA7E-C378-91D0-2885DD07479F}"/>
              </a:ext>
            </a:extLst>
          </p:cNvPr>
          <p:cNvSpPr txBox="1"/>
          <p:nvPr/>
        </p:nvSpPr>
        <p:spPr>
          <a:xfrm>
            <a:off x="4600045" y="449981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C6C5752A-9059-D0D7-B584-3CA3215E95AF}"/>
              </a:ext>
            </a:extLst>
          </p:cNvPr>
          <p:cNvCxnSpPr>
            <a:cxnSpLocks/>
          </p:cNvCxnSpPr>
          <p:nvPr/>
        </p:nvCxnSpPr>
        <p:spPr>
          <a:xfrm>
            <a:off x="2714203" y="39119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8C41EA31-4C9B-6BF1-DDC8-F0075B5BB5C9}"/>
              </a:ext>
            </a:extLst>
          </p:cNvPr>
          <p:cNvCxnSpPr>
            <a:cxnSpLocks/>
          </p:cNvCxnSpPr>
          <p:nvPr/>
        </p:nvCxnSpPr>
        <p:spPr>
          <a:xfrm>
            <a:off x="512567" y="38865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86E9721E-ED4D-862F-F8EB-E0C5DC044B68}"/>
              </a:ext>
            </a:extLst>
          </p:cNvPr>
          <p:cNvCxnSpPr>
            <a:cxnSpLocks/>
          </p:cNvCxnSpPr>
          <p:nvPr/>
        </p:nvCxnSpPr>
        <p:spPr>
          <a:xfrm>
            <a:off x="73351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87A6B5E9-31CF-CA8F-3735-46E5A9D46E42}"/>
              </a:ext>
            </a:extLst>
          </p:cNvPr>
          <p:cNvCxnSpPr>
            <a:cxnSpLocks/>
          </p:cNvCxnSpPr>
          <p:nvPr/>
        </p:nvCxnSpPr>
        <p:spPr>
          <a:xfrm>
            <a:off x="84398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B9969AA6-BA27-2B52-FCD6-733410C69176}"/>
              </a:ext>
            </a:extLst>
          </p:cNvPr>
          <p:cNvCxnSpPr>
            <a:cxnSpLocks/>
          </p:cNvCxnSpPr>
          <p:nvPr/>
        </p:nvCxnSpPr>
        <p:spPr>
          <a:xfrm>
            <a:off x="95445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D63993D0-3D66-107C-8D9A-53EEB3DAA13B}"/>
              </a:ext>
            </a:extLst>
          </p:cNvPr>
          <p:cNvCxnSpPr>
            <a:cxnSpLocks/>
          </p:cNvCxnSpPr>
          <p:nvPr/>
        </p:nvCxnSpPr>
        <p:spPr>
          <a:xfrm>
            <a:off x="1064927" y="41478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CCE094F5-B3B8-1938-A82C-BF2F358CC92E}"/>
              </a:ext>
            </a:extLst>
          </p:cNvPr>
          <p:cNvCxnSpPr>
            <a:cxnSpLocks/>
          </p:cNvCxnSpPr>
          <p:nvPr/>
        </p:nvCxnSpPr>
        <p:spPr>
          <a:xfrm>
            <a:off x="1175399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17EA39EF-6C86-5A58-CF54-99FEE389A389}"/>
              </a:ext>
            </a:extLst>
          </p:cNvPr>
          <p:cNvCxnSpPr>
            <a:cxnSpLocks/>
          </p:cNvCxnSpPr>
          <p:nvPr/>
        </p:nvCxnSpPr>
        <p:spPr>
          <a:xfrm>
            <a:off x="139634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357E3605-9E8E-D8EF-20CE-74DE3EDDC8F1}"/>
              </a:ext>
            </a:extLst>
          </p:cNvPr>
          <p:cNvCxnSpPr>
            <a:cxnSpLocks/>
          </p:cNvCxnSpPr>
          <p:nvPr/>
        </p:nvCxnSpPr>
        <p:spPr>
          <a:xfrm>
            <a:off x="150681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1E16F4DA-86F1-A6C5-F76B-027CD035AA7B}"/>
              </a:ext>
            </a:extLst>
          </p:cNvPr>
          <p:cNvCxnSpPr>
            <a:cxnSpLocks/>
          </p:cNvCxnSpPr>
          <p:nvPr/>
        </p:nvCxnSpPr>
        <p:spPr>
          <a:xfrm>
            <a:off x="128587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4468747D-E7FA-30FD-878E-2786D7ED8550}"/>
              </a:ext>
            </a:extLst>
          </p:cNvPr>
          <p:cNvCxnSpPr>
            <a:cxnSpLocks/>
          </p:cNvCxnSpPr>
          <p:nvPr/>
        </p:nvCxnSpPr>
        <p:spPr>
          <a:xfrm>
            <a:off x="171161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EF71E55E-B45C-8E0B-DB06-99AC00789235}"/>
              </a:ext>
            </a:extLst>
          </p:cNvPr>
          <p:cNvCxnSpPr>
            <a:cxnSpLocks/>
          </p:cNvCxnSpPr>
          <p:nvPr/>
        </p:nvCxnSpPr>
        <p:spPr>
          <a:xfrm>
            <a:off x="182208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3BD71884-20D8-C629-0198-31ABCDFBF71A}"/>
              </a:ext>
            </a:extLst>
          </p:cNvPr>
          <p:cNvCxnSpPr>
            <a:cxnSpLocks/>
          </p:cNvCxnSpPr>
          <p:nvPr/>
        </p:nvCxnSpPr>
        <p:spPr>
          <a:xfrm>
            <a:off x="193255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135C4882-4331-15EE-5D5A-205C71496DF8}"/>
              </a:ext>
            </a:extLst>
          </p:cNvPr>
          <p:cNvCxnSpPr>
            <a:cxnSpLocks/>
          </p:cNvCxnSpPr>
          <p:nvPr/>
        </p:nvCxnSpPr>
        <p:spPr>
          <a:xfrm>
            <a:off x="2043027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61559BD8-2E11-1C05-6B7E-00976CE59B51}"/>
              </a:ext>
            </a:extLst>
          </p:cNvPr>
          <p:cNvCxnSpPr>
            <a:cxnSpLocks/>
          </p:cNvCxnSpPr>
          <p:nvPr/>
        </p:nvCxnSpPr>
        <p:spPr>
          <a:xfrm>
            <a:off x="2153499" y="41478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AC43DCFD-C1E4-9919-06E8-52F1BBCC53D8}"/>
              </a:ext>
            </a:extLst>
          </p:cNvPr>
          <p:cNvCxnSpPr>
            <a:cxnSpLocks/>
          </p:cNvCxnSpPr>
          <p:nvPr/>
        </p:nvCxnSpPr>
        <p:spPr>
          <a:xfrm>
            <a:off x="226397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69A8D5B0-6822-F605-A07C-5A2DC63469B8}"/>
              </a:ext>
            </a:extLst>
          </p:cNvPr>
          <p:cNvCxnSpPr>
            <a:cxnSpLocks/>
          </p:cNvCxnSpPr>
          <p:nvPr/>
        </p:nvCxnSpPr>
        <p:spPr>
          <a:xfrm>
            <a:off x="248491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D664C099-057B-637D-1A6E-149C06ACB9DD}"/>
              </a:ext>
            </a:extLst>
          </p:cNvPr>
          <p:cNvCxnSpPr>
            <a:cxnSpLocks/>
          </p:cNvCxnSpPr>
          <p:nvPr/>
        </p:nvCxnSpPr>
        <p:spPr>
          <a:xfrm>
            <a:off x="2595387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A766C470-002E-1918-5A0F-2D8A74F91944}"/>
              </a:ext>
            </a:extLst>
          </p:cNvPr>
          <p:cNvCxnSpPr>
            <a:cxnSpLocks/>
          </p:cNvCxnSpPr>
          <p:nvPr/>
        </p:nvCxnSpPr>
        <p:spPr>
          <a:xfrm>
            <a:off x="237444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2D67CC34-EFD7-94F0-22D4-AF56BE9E40ED}"/>
              </a:ext>
            </a:extLst>
          </p:cNvPr>
          <p:cNvCxnSpPr>
            <a:cxnSpLocks/>
          </p:cNvCxnSpPr>
          <p:nvPr/>
        </p:nvCxnSpPr>
        <p:spPr>
          <a:xfrm>
            <a:off x="2832839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B82DC9C1-3D71-78E5-C984-87B45B488F39}"/>
              </a:ext>
            </a:extLst>
          </p:cNvPr>
          <p:cNvCxnSpPr>
            <a:cxnSpLocks/>
          </p:cNvCxnSpPr>
          <p:nvPr/>
        </p:nvCxnSpPr>
        <p:spPr>
          <a:xfrm>
            <a:off x="2943311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1DFB17AF-D710-C526-793C-6C9739F610E7}"/>
              </a:ext>
            </a:extLst>
          </p:cNvPr>
          <p:cNvCxnSpPr>
            <a:cxnSpLocks/>
          </p:cNvCxnSpPr>
          <p:nvPr/>
        </p:nvCxnSpPr>
        <p:spPr>
          <a:xfrm>
            <a:off x="3053783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18F04A74-22C0-0822-EE35-E050C26BF3C8}"/>
              </a:ext>
            </a:extLst>
          </p:cNvPr>
          <p:cNvCxnSpPr>
            <a:cxnSpLocks/>
          </p:cNvCxnSpPr>
          <p:nvPr/>
        </p:nvCxnSpPr>
        <p:spPr>
          <a:xfrm>
            <a:off x="3164255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4BF93BE9-C8A9-6E21-F11C-DCBF692C8A5C}"/>
              </a:ext>
            </a:extLst>
          </p:cNvPr>
          <p:cNvCxnSpPr>
            <a:cxnSpLocks/>
          </p:cNvCxnSpPr>
          <p:nvPr/>
        </p:nvCxnSpPr>
        <p:spPr>
          <a:xfrm>
            <a:off x="3274727" y="414419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99217F0F-8EE6-C722-78B9-371FE08991EA}"/>
              </a:ext>
            </a:extLst>
          </p:cNvPr>
          <p:cNvCxnSpPr>
            <a:cxnSpLocks/>
          </p:cNvCxnSpPr>
          <p:nvPr/>
        </p:nvCxnSpPr>
        <p:spPr>
          <a:xfrm>
            <a:off x="3385199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EC6BC75B-E192-F35B-45C2-8C4C1946B960}"/>
              </a:ext>
            </a:extLst>
          </p:cNvPr>
          <p:cNvCxnSpPr>
            <a:cxnSpLocks/>
          </p:cNvCxnSpPr>
          <p:nvPr/>
        </p:nvCxnSpPr>
        <p:spPr>
          <a:xfrm>
            <a:off x="3606143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19E8EBB2-07BF-8CBD-C5D6-91108A69DF58}"/>
              </a:ext>
            </a:extLst>
          </p:cNvPr>
          <p:cNvCxnSpPr>
            <a:cxnSpLocks/>
          </p:cNvCxnSpPr>
          <p:nvPr/>
        </p:nvCxnSpPr>
        <p:spPr>
          <a:xfrm>
            <a:off x="3716615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E1F54846-8A1D-56B4-C6D7-48FED41A92AA}"/>
              </a:ext>
            </a:extLst>
          </p:cNvPr>
          <p:cNvCxnSpPr>
            <a:cxnSpLocks/>
          </p:cNvCxnSpPr>
          <p:nvPr/>
        </p:nvCxnSpPr>
        <p:spPr>
          <a:xfrm>
            <a:off x="3495671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56EC567C-E8A6-13C2-A312-E0D3355F0327}"/>
              </a:ext>
            </a:extLst>
          </p:cNvPr>
          <p:cNvCxnSpPr>
            <a:cxnSpLocks/>
          </p:cNvCxnSpPr>
          <p:nvPr/>
        </p:nvCxnSpPr>
        <p:spPr>
          <a:xfrm>
            <a:off x="389963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6D55E30C-5FFA-3DDD-5FDD-C87FA79BD91D}"/>
              </a:ext>
            </a:extLst>
          </p:cNvPr>
          <p:cNvCxnSpPr>
            <a:cxnSpLocks/>
          </p:cNvCxnSpPr>
          <p:nvPr/>
        </p:nvCxnSpPr>
        <p:spPr>
          <a:xfrm>
            <a:off x="401011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41A692DD-F744-18E7-67EF-9C6D8DB44482}"/>
              </a:ext>
            </a:extLst>
          </p:cNvPr>
          <p:cNvCxnSpPr>
            <a:cxnSpLocks/>
          </p:cNvCxnSpPr>
          <p:nvPr/>
        </p:nvCxnSpPr>
        <p:spPr>
          <a:xfrm>
            <a:off x="4120583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102B352F-8250-6A5A-DDD1-E403391C2DF8}"/>
              </a:ext>
            </a:extLst>
          </p:cNvPr>
          <p:cNvCxnSpPr>
            <a:cxnSpLocks/>
          </p:cNvCxnSpPr>
          <p:nvPr/>
        </p:nvCxnSpPr>
        <p:spPr>
          <a:xfrm>
            <a:off x="423105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919BF7C0-6FCC-2B24-23C1-97A242909307}"/>
              </a:ext>
            </a:extLst>
          </p:cNvPr>
          <p:cNvCxnSpPr>
            <a:cxnSpLocks/>
          </p:cNvCxnSpPr>
          <p:nvPr/>
        </p:nvCxnSpPr>
        <p:spPr>
          <a:xfrm>
            <a:off x="4341527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CC201E12-B597-4A39-8346-F32D7729F383}"/>
              </a:ext>
            </a:extLst>
          </p:cNvPr>
          <p:cNvCxnSpPr>
            <a:cxnSpLocks/>
          </p:cNvCxnSpPr>
          <p:nvPr/>
        </p:nvCxnSpPr>
        <p:spPr>
          <a:xfrm>
            <a:off x="445199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BD189E2A-C1EB-D7BD-8772-37B61EA2C624}"/>
              </a:ext>
            </a:extLst>
          </p:cNvPr>
          <p:cNvCxnSpPr>
            <a:cxnSpLocks/>
          </p:cNvCxnSpPr>
          <p:nvPr/>
        </p:nvCxnSpPr>
        <p:spPr>
          <a:xfrm>
            <a:off x="4672943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E77D1D0E-99AE-9D66-7BA7-6F9FED0F8E8B}"/>
              </a:ext>
            </a:extLst>
          </p:cNvPr>
          <p:cNvCxnSpPr>
            <a:cxnSpLocks/>
          </p:cNvCxnSpPr>
          <p:nvPr/>
        </p:nvCxnSpPr>
        <p:spPr>
          <a:xfrm>
            <a:off x="478341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4ADB81FC-EDB9-276E-3AE1-22907A0F5FA6}"/>
              </a:ext>
            </a:extLst>
          </p:cNvPr>
          <p:cNvCxnSpPr>
            <a:cxnSpLocks/>
          </p:cNvCxnSpPr>
          <p:nvPr/>
        </p:nvCxnSpPr>
        <p:spPr>
          <a:xfrm>
            <a:off x="456247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FE4D28FA-3529-027C-D0F4-BF4DCC3C774A}"/>
              </a:ext>
            </a:extLst>
          </p:cNvPr>
          <p:cNvCxnSpPr>
            <a:cxnSpLocks/>
          </p:cNvCxnSpPr>
          <p:nvPr/>
        </p:nvCxnSpPr>
        <p:spPr>
          <a:xfrm>
            <a:off x="501814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0D5C04AC-4411-DDCE-C409-C2E0FFC15969}"/>
              </a:ext>
            </a:extLst>
          </p:cNvPr>
          <p:cNvCxnSpPr>
            <a:cxnSpLocks/>
          </p:cNvCxnSpPr>
          <p:nvPr/>
        </p:nvCxnSpPr>
        <p:spPr>
          <a:xfrm>
            <a:off x="5128617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A52FCB20-E2D1-249F-DE24-2582F50C165E}"/>
              </a:ext>
            </a:extLst>
          </p:cNvPr>
          <p:cNvCxnSpPr>
            <a:cxnSpLocks/>
          </p:cNvCxnSpPr>
          <p:nvPr/>
        </p:nvCxnSpPr>
        <p:spPr>
          <a:xfrm>
            <a:off x="523908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7AA33491-F514-981E-61B3-37002BEA38A2}"/>
              </a:ext>
            </a:extLst>
          </p:cNvPr>
          <p:cNvCxnSpPr>
            <a:cxnSpLocks/>
          </p:cNvCxnSpPr>
          <p:nvPr/>
        </p:nvCxnSpPr>
        <p:spPr>
          <a:xfrm>
            <a:off x="534956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5BD01FC8-9E44-D62A-0290-835357507706}"/>
              </a:ext>
            </a:extLst>
          </p:cNvPr>
          <p:cNvCxnSpPr>
            <a:cxnSpLocks/>
          </p:cNvCxnSpPr>
          <p:nvPr/>
        </p:nvCxnSpPr>
        <p:spPr>
          <a:xfrm>
            <a:off x="5460033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734198F6-E23D-564C-4F59-77886187CEDF}"/>
              </a:ext>
            </a:extLst>
          </p:cNvPr>
          <p:cNvCxnSpPr>
            <a:cxnSpLocks/>
          </p:cNvCxnSpPr>
          <p:nvPr/>
        </p:nvCxnSpPr>
        <p:spPr>
          <a:xfrm>
            <a:off x="557050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CF82FE7F-08A7-3627-CF31-768ED288C76C}"/>
              </a:ext>
            </a:extLst>
          </p:cNvPr>
          <p:cNvCxnSpPr>
            <a:cxnSpLocks/>
          </p:cNvCxnSpPr>
          <p:nvPr/>
        </p:nvCxnSpPr>
        <p:spPr>
          <a:xfrm>
            <a:off x="579144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C525C6DE-4BB4-E4FE-63DA-379E869767CD}"/>
              </a:ext>
            </a:extLst>
          </p:cNvPr>
          <p:cNvCxnSpPr>
            <a:cxnSpLocks/>
          </p:cNvCxnSpPr>
          <p:nvPr/>
        </p:nvCxnSpPr>
        <p:spPr>
          <a:xfrm>
            <a:off x="590192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D3BB7706-430E-6DF8-56FF-E19ED884D427}"/>
              </a:ext>
            </a:extLst>
          </p:cNvPr>
          <p:cNvCxnSpPr>
            <a:cxnSpLocks/>
          </p:cNvCxnSpPr>
          <p:nvPr/>
        </p:nvCxnSpPr>
        <p:spPr>
          <a:xfrm>
            <a:off x="5680977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B66ECA03-0DF0-0D3F-D3C1-F44852AA2C7A}"/>
              </a:ext>
            </a:extLst>
          </p:cNvPr>
          <p:cNvCxnSpPr>
            <a:cxnSpLocks/>
          </p:cNvCxnSpPr>
          <p:nvPr/>
        </p:nvCxnSpPr>
        <p:spPr>
          <a:xfrm>
            <a:off x="6106716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DDC5919F-FCC2-AA60-AC94-C882492CF970}"/>
              </a:ext>
            </a:extLst>
          </p:cNvPr>
          <p:cNvCxnSpPr>
            <a:cxnSpLocks/>
          </p:cNvCxnSpPr>
          <p:nvPr/>
        </p:nvCxnSpPr>
        <p:spPr>
          <a:xfrm>
            <a:off x="6217188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7D0BF9AD-62AE-BA6E-B1CE-76F7395DE674}"/>
              </a:ext>
            </a:extLst>
          </p:cNvPr>
          <p:cNvCxnSpPr>
            <a:cxnSpLocks/>
          </p:cNvCxnSpPr>
          <p:nvPr/>
        </p:nvCxnSpPr>
        <p:spPr>
          <a:xfrm>
            <a:off x="6327660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7FCC9647-9E35-87EE-EFFD-7090E448629E}"/>
              </a:ext>
            </a:extLst>
          </p:cNvPr>
          <p:cNvCxnSpPr>
            <a:cxnSpLocks/>
          </p:cNvCxnSpPr>
          <p:nvPr/>
        </p:nvCxnSpPr>
        <p:spPr>
          <a:xfrm>
            <a:off x="6438132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F6FF2BA4-E53B-D640-68DC-BA040822AFB0}"/>
              </a:ext>
            </a:extLst>
          </p:cNvPr>
          <p:cNvCxnSpPr>
            <a:cxnSpLocks/>
          </p:cNvCxnSpPr>
          <p:nvPr/>
        </p:nvCxnSpPr>
        <p:spPr>
          <a:xfrm>
            <a:off x="6548604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93255481-F109-6549-9924-0B1C35D4E03F}"/>
              </a:ext>
            </a:extLst>
          </p:cNvPr>
          <p:cNvCxnSpPr>
            <a:cxnSpLocks/>
          </p:cNvCxnSpPr>
          <p:nvPr/>
        </p:nvCxnSpPr>
        <p:spPr>
          <a:xfrm>
            <a:off x="6659076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6D270E3B-2870-71F5-2A15-03703E2B6382}"/>
              </a:ext>
            </a:extLst>
          </p:cNvPr>
          <p:cNvCxnSpPr>
            <a:cxnSpLocks/>
          </p:cNvCxnSpPr>
          <p:nvPr/>
        </p:nvCxnSpPr>
        <p:spPr>
          <a:xfrm>
            <a:off x="6880020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0F591387-9394-B62C-8673-459623242BE1}"/>
              </a:ext>
            </a:extLst>
          </p:cNvPr>
          <p:cNvCxnSpPr>
            <a:cxnSpLocks/>
          </p:cNvCxnSpPr>
          <p:nvPr/>
        </p:nvCxnSpPr>
        <p:spPr>
          <a:xfrm>
            <a:off x="6990492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E4ECD7DA-AE65-D256-787A-C2D5B815C4F0}"/>
              </a:ext>
            </a:extLst>
          </p:cNvPr>
          <p:cNvCxnSpPr>
            <a:cxnSpLocks/>
          </p:cNvCxnSpPr>
          <p:nvPr/>
        </p:nvCxnSpPr>
        <p:spPr>
          <a:xfrm>
            <a:off x="6769548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CDBE2E39-0D78-B398-9FAE-FC099341D5AD}"/>
              </a:ext>
            </a:extLst>
          </p:cNvPr>
          <p:cNvCxnSpPr>
            <a:cxnSpLocks/>
          </p:cNvCxnSpPr>
          <p:nvPr/>
        </p:nvCxnSpPr>
        <p:spPr>
          <a:xfrm>
            <a:off x="7195289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A79D2A5E-335A-B5CA-320F-E77430457BA6}"/>
              </a:ext>
            </a:extLst>
          </p:cNvPr>
          <p:cNvCxnSpPr>
            <a:cxnSpLocks/>
          </p:cNvCxnSpPr>
          <p:nvPr/>
        </p:nvCxnSpPr>
        <p:spPr>
          <a:xfrm>
            <a:off x="7305761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BE9B380B-60C5-DA96-8467-3C5C7B784C5E}"/>
              </a:ext>
            </a:extLst>
          </p:cNvPr>
          <p:cNvCxnSpPr>
            <a:cxnSpLocks/>
          </p:cNvCxnSpPr>
          <p:nvPr/>
        </p:nvCxnSpPr>
        <p:spPr>
          <a:xfrm>
            <a:off x="7416233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BEE98EDD-39FC-5E76-7F37-62903D98D979}"/>
              </a:ext>
            </a:extLst>
          </p:cNvPr>
          <p:cNvCxnSpPr>
            <a:cxnSpLocks/>
          </p:cNvCxnSpPr>
          <p:nvPr/>
        </p:nvCxnSpPr>
        <p:spPr>
          <a:xfrm>
            <a:off x="7526705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8DD356EB-91BD-C174-9939-DB301A23BECA}"/>
              </a:ext>
            </a:extLst>
          </p:cNvPr>
          <p:cNvCxnSpPr>
            <a:cxnSpLocks/>
          </p:cNvCxnSpPr>
          <p:nvPr/>
        </p:nvCxnSpPr>
        <p:spPr>
          <a:xfrm>
            <a:off x="7637177" y="415507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490CC42F-1D40-579A-33FB-36077541F2A0}"/>
              </a:ext>
            </a:extLst>
          </p:cNvPr>
          <p:cNvCxnSpPr>
            <a:cxnSpLocks/>
          </p:cNvCxnSpPr>
          <p:nvPr/>
        </p:nvCxnSpPr>
        <p:spPr>
          <a:xfrm>
            <a:off x="7747649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2D68B7D9-8B7F-79BB-27FF-6115FE902ECF}"/>
              </a:ext>
            </a:extLst>
          </p:cNvPr>
          <p:cNvCxnSpPr>
            <a:cxnSpLocks/>
          </p:cNvCxnSpPr>
          <p:nvPr/>
        </p:nvCxnSpPr>
        <p:spPr>
          <a:xfrm>
            <a:off x="7968593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5E02FF19-F42D-361C-7C13-918BE0DAC207}"/>
              </a:ext>
            </a:extLst>
          </p:cNvPr>
          <p:cNvCxnSpPr>
            <a:cxnSpLocks/>
          </p:cNvCxnSpPr>
          <p:nvPr/>
        </p:nvCxnSpPr>
        <p:spPr>
          <a:xfrm>
            <a:off x="8079065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4834695C-47BC-1532-F6A8-267A86B816BE}"/>
              </a:ext>
            </a:extLst>
          </p:cNvPr>
          <p:cNvCxnSpPr>
            <a:cxnSpLocks/>
          </p:cNvCxnSpPr>
          <p:nvPr/>
        </p:nvCxnSpPr>
        <p:spPr>
          <a:xfrm>
            <a:off x="7858121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94DE8DCB-668C-39D1-F8C4-09E48879D410}"/>
              </a:ext>
            </a:extLst>
          </p:cNvPr>
          <p:cNvCxnSpPr>
            <a:cxnSpLocks/>
          </p:cNvCxnSpPr>
          <p:nvPr/>
        </p:nvCxnSpPr>
        <p:spPr>
          <a:xfrm>
            <a:off x="8283862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6F2EBD2B-0F31-0C22-0B5A-921934E4CC6E}"/>
              </a:ext>
            </a:extLst>
          </p:cNvPr>
          <p:cNvCxnSpPr>
            <a:cxnSpLocks/>
          </p:cNvCxnSpPr>
          <p:nvPr/>
        </p:nvCxnSpPr>
        <p:spPr>
          <a:xfrm>
            <a:off x="8394334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838448B9-FAE7-A695-47FD-817A9F48628E}"/>
              </a:ext>
            </a:extLst>
          </p:cNvPr>
          <p:cNvCxnSpPr>
            <a:cxnSpLocks/>
          </p:cNvCxnSpPr>
          <p:nvPr/>
        </p:nvCxnSpPr>
        <p:spPr>
          <a:xfrm>
            <a:off x="8504806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3F1B1A41-6DB1-D1B5-1C93-C3CEE53EF37B}"/>
              </a:ext>
            </a:extLst>
          </p:cNvPr>
          <p:cNvCxnSpPr>
            <a:cxnSpLocks/>
          </p:cNvCxnSpPr>
          <p:nvPr/>
        </p:nvCxnSpPr>
        <p:spPr>
          <a:xfrm>
            <a:off x="8615278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A6A3FC29-B7EC-5440-5D80-248A8D0277B4}"/>
              </a:ext>
            </a:extLst>
          </p:cNvPr>
          <p:cNvCxnSpPr>
            <a:cxnSpLocks/>
          </p:cNvCxnSpPr>
          <p:nvPr/>
        </p:nvCxnSpPr>
        <p:spPr>
          <a:xfrm>
            <a:off x="8725750" y="415507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0E4088C4-44C9-A009-DB15-02E90B7F8687}"/>
              </a:ext>
            </a:extLst>
          </p:cNvPr>
          <p:cNvCxnSpPr>
            <a:cxnSpLocks/>
          </p:cNvCxnSpPr>
          <p:nvPr/>
        </p:nvCxnSpPr>
        <p:spPr>
          <a:xfrm>
            <a:off x="8836222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50027A12-6F85-CF4C-52CD-E695A96056E1}"/>
              </a:ext>
            </a:extLst>
          </p:cNvPr>
          <p:cNvCxnSpPr>
            <a:cxnSpLocks/>
          </p:cNvCxnSpPr>
          <p:nvPr/>
        </p:nvCxnSpPr>
        <p:spPr>
          <a:xfrm>
            <a:off x="9057166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D4008C66-9F9C-9C15-CD20-1FC2969D5167}"/>
              </a:ext>
            </a:extLst>
          </p:cNvPr>
          <p:cNvCxnSpPr>
            <a:cxnSpLocks/>
          </p:cNvCxnSpPr>
          <p:nvPr/>
        </p:nvCxnSpPr>
        <p:spPr>
          <a:xfrm>
            <a:off x="9167638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4A7CD540-6879-4DE5-18D8-9BD2B170D4E6}"/>
              </a:ext>
            </a:extLst>
          </p:cNvPr>
          <p:cNvCxnSpPr>
            <a:cxnSpLocks/>
          </p:cNvCxnSpPr>
          <p:nvPr/>
        </p:nvCxnSpPr>
        <p:spPr>
          <a:xfrm>
            <a:off x="8946694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15551785-8147-AFE3-68C5-560D27E5D31B}"/>
              </a:ext>
            </a:extLst>
          </p:cNvPr>
          <p:cNvCxnSpPr>
            <a:cxnSpLocks/>
          </p:cNvCxnSpPr>
          <p:nvPr/>
        </p:nvCxnSpPr>
        <p:spPr>
          <a:xfrm>
            <a:off x="9415975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53565D12-2DDF-BE9B-6169-452BB5BAF14F}"/>
              </a:ext>
            </a:extLst>
          </p:cNvPr>
          <p:cNvCxnSpPr>
            <a:cxnSpLocks/>
          </p:cNvCxnSpPr>
          <p:nvPr/>
        </p:nvCxnSpPr>
        <p:spPr>
          <a:xfrm>
            <a:off x="9526447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4EBFE0B8-40E2-120F-DC19-31F8284E882B}"/>
              </a:ext>
            </a:extLst>
          </p:cNvPr>
          <p:cNvCxnSpPr>
            <a:cxnSpLocks/>
          </p:cNvCxnSpPr>
          <p:nvPr/>
        </p:nvCxnSpPr>
        <p:spPr>
          <a:xfrm>
            <a:off x="9636919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ECA88557-81AA-6243-7075-7A5AD2CD6D1A}"/>
              </a:ext>
            </a:extLst>
          </p:cNvPr>
          <p:cNvCxnSpPr>
            <a:cxnSpLocks/>
          </p:cNvCxnSpPr>
          <p:nvPr/>
        </p:nvCxnSpPr>
        <p:spPr>
          <a:xfrm>
            <a:off x="9747391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983831F2-57FC-093A-30E1-0756E8DBB8D9}"/>
              </a:ext>
            </a:extLst>
          </p:cNvPr>
          <p:cNvCxnSpPr>
            <a:cxnSpLocks/>
          </p:cNvCxnSpPr>
          <p:nvPr/>
        </p:nvCxnSpPr>
        <p:spPr>
          <a:xfrm>
            <a:off x="9857863" y="4173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A8CCB533-87BA-44BF-7881-EAD4D6D9B5D1}"/>
              </a:ext>
            </a:extLst>
          </p:cNvPr>
          <p:cNvCxnSpPr>
            <a:cxnSpLocks/>
          </p:cNvCxnSpPr>
          <p:nvPr/>
        </p:nvCxnSpPr>
        <p:spPr>
          <a:xfrm>
            <a:off x="9968335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85327FA2-BD29-126D-C46F-FC54D1676494}"/>
              </a:ext>
            </a:extLst>
          </p:cNvPr>
          <p:cNvCxnSpPr>
            <a:cxnSpLocks/>
          </p:cNvCxnSpPr>
          <p:nvPr/>
        </p:nvCxnSpPr>
        <p:spPr>
          <a:xfrm>
            <a:off x="10189279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C8C90C9A-F374-EE94-5E16-EAE92E835320}"/>
              </a:ext>
            </a:extLst>
          </p:cNvPr>
          <p:cNvCxnSpPr>
            <a:cxnSpLocks/>
          </p:cNvCxnSpPr>
          <p:nvPr/>
        </p:nvCxnSpPr>
        <p:spPr>
          <a:xfrm>
            <a:off x="10299751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153D5295-F772-9657-4D17-2370C89BB8F3}"/>
              </a:ext>
            </a:extLst>
          </p:cNvPr>
          <p:cNvCxnSpPr>
            <a:cxnSpLocks/>
          </p:cNvCxnSpPr>
          <p:nvPr/>
        </p:nvCxnSpPr>
        <p:spPr>
          <a:xfrm>
            <a:off x="10078807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E52C4C18-2B6D-D5E7-D1B4-A1C506D64AB8}"/>
              </a:ext>
            </a:extLst>
          </p:cNvPr>
          <p:cNvCxnSpPr>
            <a:cxnSpLocks/>
          </p:cNvCxnSpPr>
          <p:nvPr/>
        </p:nvCxnSpPr>
        <p:spPr>
          <a:xfrm>
            <a:off x="10491064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56617D4C-9468-F999-621B-BE652E27C89B}"/>
              </a:ext>
            </a:extLst>
          </p:cNvPr>
          <p:cNvCxnSpPr>
            <a:cxnSpLocks/>
          </p:cNvCxnSpPr>
          <p:nvPr/>
        </p:nvCxnSpPr>
        <p:spPr>
          <a:xfrm>
            <a:off x="10601536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1507702F-83FA-9B7F-1BBE-709CBF18B155}"/>
              </a:ext>
            </a:extLst>
          </p:cNvPr>
          <p:cNvCxnSpPr>
            <a:cxnSpLocks/>
          </p:cNvCxnSpPr>
          <p:nvPr/>
        </p:nvCxnSpPr>
        <p:spPr>
          <a:xfrm>
            <a:off x="10712008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E9931EBF-9E53-8FA2-259F-91D6802443C0}"/>
              </a:ext>
            </a:extLst>
          </p:cNvPr>
          <p:cNvCxnSpPr>
            <a:cxnSpLocks/>
          </p:cNvCxnSpPr>
          <p:nvPr/>
        </p:nvCxnSpPr>
        <p:spPr>
          <a:xfrm>
            <a:off x="10822480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DB60950E-3B06-D88E-1EF3-29284646A6F3}"/>
              </a:ext>
            </a:extLst>
          </p:cNvPr>
          <p:cNvCxnSpPr>
            <a:cxnSpLocks/>
          </p:cNvCxnSpPr>
          <p:nvPr/>
        </p:nvCxnSpPr>
        <p:spPr>
          <a:xfrm>
            <a:off x="10932952" y="416233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8E9189C1-5308-25C3-B62D-92E5A083A93F}"/>
              </a:ext>
            </a:extLst>
          </p:cNvPr>
          <p:cNvCxnSpPr>
            <a:cxnSpLocks/>
          </p:cNvCxnSpPr>
          <p:nvPr/>
        </p:nvCxnSpPr>
        <p:spPr>
          <a:xfrm>
            <a:off x="11043424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FB5F3468-6CA5-A617-5186-AD9AE031357B}"/>
              </a:ext>
            </a:extLst>
          </p:cNvPr>
          <p:cNvCxnSpPr>
            <a:cxnSpLocks/>
          </p:cNvCxnSpPr>
          <p:nvPr/>
        </p:nvCxnSpPr>
        <p:spPr>
          <a:xfrm>
            <a:off x="11264368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89868A51-AC8B-10C1-684C-401F5A56937B}"/>
              </a:ext>
            </a:extLst>
          </p:cNvPr>
          <p:cNvCxnSpPr>
            <a:cxnSpLocks/>
          </p:cNvCxnSpPr>
          <p:nvPr/>
        </p:nvCxnSpPr>
        <p:spPr>
          <a:xfrm>
            <a:off x="11374840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F2ECE522-703D-AED8-15D6-F2BE6C2F919E}"/>
              </a:ext>
            </a:extLst>
          </p:cNvPr>
          <p:cNvCxnSpPr>
            <a:cxnSpLocks/>
          </p:cNvCxnSpPr>
          <p:nvPr/>
        </p:nvCxnSpPr>
        <p:spPr>
          <a:xfrm>
            <a:off x="11153896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5F1D50F0-4D8E-1C67-B19F-EE08617D8D75}"/>
              </a:ext>
            </a:extLst>
          </p:cNvPr>
          <p:cNvSpPr txBox="1"/>
          <p:nvPr/>
        </p:nvSpPr>
        <p:spPr>
          <a:xfrm>
            <a:off x="5691469" y="450533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A94DB9A8-8F9D-92DC-0D9E-9E481CBB49D2}"/>
              </a:ext>
            </a:extLst>
          </p:cNvPr>
          <p:cNvSpPr txBox="1"/>
          <p:nvPr/>
        </p:nvSpPr>
        <p:spPr>
          <a:xfrm>
            <a:off x="6813333" y="453672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6B872280-C4B9-9623-FA85-69E00274690A}"/>
              </a:ext>
            </a:extLst>
          </p:cNvPr>
          <p:cNvSpPr txBox="1"/>
          <p:nvPr/>
        </p:nvSpPr>
        <p:spPr>
          <a:xfrm>
            <a:off x="7874317" y="450947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FFE80E64-1CD4-3AAE-8328-714AE7733C24}"/>
              </a:ext>
            </a:extLst>
          </p:cNvPr>
          <p:cNvSpPr txBox="1"/>
          <p:nvPr/>
        </p:nvSpPr>
        <p:spPr>
          <a:xfrm>
            <a:off x="8965741" y="451084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DC4487BE-B4BD-98C6-6D8D-1BD974B3FC37}"/>
              </a:ext>
            </a:extLst>
          </p:cNvPr>
          <p:cNvSpPr txBox="1"/>
          <p:nvPr/>
        </p:nvSpPr>
        <p:spPr>
          <a:xfrm>
            <a:off x="10057165" y="452188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C761EF0C-370C-ACAE-BFC9-F713B8E5C52B}"/>
              </a:ext>
            </a:extLst>
          </p:cNvPr>
          <p:cNvSpPr txBox="1"/>
          <p:nvPr/>
        </p:nvSpPr>
        <p:spPr>
          <a:xfrm>
            <a:off x="11148598" y="4514986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170" name="Rectangle 2169">
            <a:extLst>
              <a:ext uri="{FF2B5EF4-FFF2-40B4-BE49-F238E27FC236}">
                <a16:creationId xmlns:a16="http://schemas.microsoft.com/office/drawing/2014/main" id="{E75DBC21-E353-EB48-45FB-43849730861C}"/>
              </a:ext>
            </a:extLst>
          </p:cNvPr>
          <p:cNvSpPr/>
          <p:nvPr/>
        </p:nvSpPr>
        <p:spPr>
          <a:xfrm>
            <a:off x="8188201" y="2412179"/>
            <a:ext cx="3294344" cy="322096"/>
          </a:xfrm>
          <a:prstGeom prst="rect">
            <a:avLst/>
          </a:prstGeom>
          <a:solidFill>
            <a:schemeClr val="accent6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1" name="TextBox 2170">
            <a:extLst>
              <a:ext uri="{FF2B5EF4-FFF2-40B4-BE49-F238E27FC236}">
                <a16:creationId xmlns:a16="http://schemas.microsoft.com/office/drawing/2014/main" id="{DF809D47-FDB1-CE13-ABA5-5DFD1B2C0C1D}"/>
              </a:ext>
            </a:extLst>
          </p:cNvPr>
          <p:cNvSpPr txBox="1"/>
          <p:nvPr/>
        </p:nvSpPr>
        <p:spPr>
          <a:xfrm>
            <a:off x="1391523" y="5156569"/>
            <a:ext cx="28216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If: 7 + 3 = 10</a:t>
            </a:r>
          </a:p>
        </p:txBody>
      </p:sp>
      <p:sp>
        <p:nvSpPr>
          <p:cNvPr id="2172" name="TextBox 2171">
            <a:extLst>
              <a:ext uri="{FF2B5EF4-FFF2-40B4-BE49-F238E27FC236}">
                <a16:creationId xmlns:a16="http://schemas.microsoft.com/office/drawing/2014/main" id="{081E6C73-73BA-191B-2871-ADAFAC828732}"/>
              </a:ext>
            </a:extLst>
          </p:cNvPr>
          <p:cNvSpPr txBox="1"/>
          <p:nvPr/>
        </p:nvSpPr>
        <p:spPr>
          <a:xfrm>
            <a:off x="511821" y="5794598"/>
            <a:ext cx="44678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Then: 70 + 30 = 100</a:t>
            </a:r>
          </a:p>
        </p:txBody>
      </p:sp>
      <p:sp>
        <p:nvSpPr>
          <p:cNvPr id="2173" name="Rectangle 2172">
            <a:extLst>
              <a:ext uri="{FF2B5EF4-FFF2-40B4-BE49-F238E27FC236}">
                <a16:creationId xmlns:a16="http://schemas.microsoft.com/office/drawing/2014/main" id="{A18B3A1D-7671-D62D-B923-A948D5F08FF1}"/>
              </a:ext>
            </a:extLst>
          </p:cNvPr>
          <p:cNvSpPr/>
          <p:nvPr/>
        </p:nvSpPr>
        <p:spPr>
          <a:xfrm>
            <a:off x="516737" y="3764975"/>
            <a:ext cx="7679251" cy="400109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4" name="Rectangle 2173">
            <a:extLst>
              <a:ext uri="{FF2B5EF4-FFF2-40B4-BE49-F238E27FC236}">
                <a16:creationId xmlns:a16="http://schemas.microsoft.com/office/drawing/2014/main" id="{FCFC6F9A-3028-4B87-6BE1-5906F65E2AD3}"/>
              </a:ext>
            </a:extLst>
          </p:cNvPr>
          <p:cNvSpPr/>
          <p:nvPr/>
        </p:nvSpPr>
        <p:spPr>
          <a:xfrm>
            <a:off x="8196000" y="3739148"/>
            <a:ext cx="3294344" cy="411420"/>
          </a:xfrm>
          <a:prstGeom prst="rect">
            <a:avLst/>
          </a:prstGeom>
          <a:solidFill>
            <a:schemeClr val="accent6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5" name="TextBox 2174">
            <a:extLst>
              <a:ext uri="{FF2B5EF4-FFF2-40B4-BE49-F238E27FC236}">
                <a16:creationId xmlns:a16="http://schemas.microsoft.com/office/drawing/2014/main" id="{C031B7CC-010C-AF15-9D4F-E6C06E09E9E3}"/>
              </a:ext>
            </a:extLst>
          </p:cNvPr>
          <p:cNvSpPr txBox="1"/>
          <p:nvPr/>
        </p:nvSpPr>
        <p:spPr>
          <a:xfrm>
            <a:off x="6719930" y="5082257"/>
            <a:ext cx="30652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So: 10 – 3 = 7</a:t>
            </a:r>
          </a:p>
        </p:txBody>
      </p:sp>
      <p:sp>
        <p:nvSpPr>
          <p:cNvPr id="2176" name="TextBox 2175">
            <a:extLst>
              <a:ext uri="{FF2B5EF4-FFF2-40B4-BE49-F238E27FC236}">
                <a16:creationId xmlns:a16="http://schemas.microsoft.com/office/drawing/2014/main" id="{81B810F7-9F6C-E834-9680-4612B128E2AE}"/>
              </a:ext>
            </a:extLst>
          </p:cNvPr>
          <p:cNvSpPr txBox="1"/>
          <p:nvPr/>
        </p:nvSpPr>
        <p:spPr>
          <a:xfrm>
            <a:off x="6124760" y="5720286"/>
            <a:ext cx="414248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And: 100 - 30 = 70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FE30C53-C74A-3F73-E9A4-A453E1B06001}"/>
              </a:ext>
            </a:extLst>
          </p:cNvPr>
          <p:cNvSpPr txBox="1"/>
          <p:nvPr/>
        </p:nvSpPr>
        <p:spPr>
          <a:xfrm>
            <a:off x="228773" y="307574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4F8BAFF-CBAE-E13B-BCCD-66A4AA8028A2}"/>
              </a:ext>
            </a:extLst>
          </p:cNvPr>
          <p:cNvSpPr txBox="1"/>
          <p:nvPr/>
        </p:nvSpPr>
        <p:spPr>
          <a:xfrm>
            <a:off x="231561" y="449568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5680983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5" grpId="0" animBg="1"/>
      <p:bldP spid="2170" grpId="0" animBg="1"/>
      <p:bldP spid="2171" grpId="0"/>
      <p:bldP spid="2172" grpId="0"/>
      <p:bldP spid="2173" grpId="0" animBg="1"/>
      <p:bldP spid="2174" grpId="0" animBg="1"/>
      <p:bldP spid="2175" grpId="0"/>
      <p:bldP spid="2176" grpId="0"/>
    </p:bld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D567F1-4896-A07A-2624-8370B4368B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EAD3F89-A9B3-D89E-5E85-10934AAC10F3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38D051F-7FCE-36B8-DF89-009721599ECD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445737E-909D-DE0D-3D8E-466719D8C578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AAAEFCE3-BAA5-41C2-934D-517F8A7D2F54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64FD478-A738-322D-3094-70426194DBF7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3AEBAF7-E3D7-F124-2EF1-3283532D93D7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D193B4B-69DA-2625-1AC3-B3ADF64776F4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26001F1-D624-8204-2875-1C6EE4C5508F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13C6D5E-55AE-E581-4753-E331974528FB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205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F411393-3CC4-82C9-F6B6-1B652A73FB7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6C0BB94-BCD9-7E70-320C-57D0DC32FC49}"/>
              </a:ext>
            </a:extLst>
          </p:cNvPr>
          <p:cNvSpPr/>
          <p:nvPr/>
        </p:nvSpPr>
        <p:spPr>
          <a:xfrm>
            <a:off x="8085190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973F873-C088-A4BC-DCFC-DDEF7A9141E6}"/>
              </a:ext>
            </a:extLst>
          </p:cNvPr>
          <p:cNvSpPr/>
          <p:nvPr/>
        </p:nvSpPr>
        <p:spPr>
          <a:xfrm>
            <a:off x="7722694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DBE72A6-CB83-6921-C00A-0BED888EFE3E}"/>
              </a:ext>
            </a:extLst>
          </p:cNvPr>
          <p:cNvSpPr/>
          <p:nvPr/>
        </p:nvSpPr>
        <p:spPr>
          <a:xfrm>
            <a:off x="7356218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64812A3-1B1B-D591-C181-801EEF9991C2}"/>
              </a:ext>
            </a:extLst>
          </p:cNvPr>
          <p:cNvSpPr/>
          <p:nvPr/>
        </p:nvSpPr>
        <p:spPr>
          <a:xfrm>
            <a:off x="6916648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05A23D6F-2935-54B9-7855-62E5F090E5C0}"/>
              </a:ext>
            </a:extLst>
          </p:cNvPr>
          <p:cNvSpPr/>
          <p:nvPr/>
        </p:nvSpPr>
        <p:spPr>
          <a:xfrm>
            <a:off x="6552921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B33AA308-AF7B-FF1B-9EF1-8D820A931453}"/>
              </a:ext>
            </a:extLst>
          </p:cNvPr>
          <p:cNvSpPr/>
          <p:nvPr/>
        </p:nvSpPr>
        <p:spPr>
          <a:xfrm>
            <a:off x="6190425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D1D7B21C-B199-7ECB-0E69-94005AB8FAA0}"/>
              </a:ext>
            </a:extLst>
          </p:cNvPr>
          <p:cNvSpPr/>
          <p:nvPr/>
        </p:nvSpPr>
        <p:spPr>
          <a:xfrm>
            <a:off x="5811917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CA616F7-4F90-A9E2-A855-430B80149DF5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DB4BEF4-5CD8-7884-A26A-448688058673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D098A40E-E824-4814-8810-751F6626DEDB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A3C6B4C9-62C9-303D-AB44-F612CEEA7624}"/>
              </a:ext>
            </a:extLst>
          </p:cNvPr>
          <p:cNvSpPr/>
          <p:nvPr/>
        </p:nvSpPr>
        <p:spPr>
          <a:xfrm>
            <a:off x="4172761" y="2852128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72EE98D-8B9A-B4D4-7916-6EA0F18B403D}"/>
              </a:ext>
            </a:extLst>
          </p:cNvPr>
          <p:cNvSpPr/>
          <p:nvPr/>
        </p:nvSpPr>
        <p:spPr>
          <a:xfrm>
            <a:off x="4611509" y="286416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5AAABAE0-7C75-1486-6EC8-6503F89C577A}"/>
              </a:ext>
            </a:extLst>
          </p:cNvPr>
          <p:cNvSpPr/>
          <p:nvPr/>
        </p:nvSpPr>
        <p:spPr>
          <a:xfrm>
            <a:off x="7356218" y="3170278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CD65ADD4-DA36-A15E-D21C-87E826F62C26}"/>
              </a:ext>
            </a:extLst>
          </p:cNvPr>
          <p:cNvSpPr/>
          <p:nvPr/>
        </p:nvSpPr>
        <p:spPr>
          <a:xfrm>
            <a:off x="7697978" y="317027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94FD0F7-5C2F-07CE-3511-9820277635B3}"/>
              </a:ext>
            </a:extLst>
          </p:cNvPr>
          <p:cNvSpPr/>
          <p:nvPr/>
        </p:nvSpPr>
        <p:spPr>
          <a:xfrm>
            <a:off x="8039738" y="316910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6C5C674-8DD0-3F3E-139F-54AEDF0BCFF7}"/>
              </a:ext>
            </a:extLst>
          </p:cNvPr>
          <p:cNvSpPr/>
          <p:nvPr/>
        </p:nvSpPr>
        <p:spPr>
          <a:xfrm>
            <a:off x="8381498" y="31691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B7B061E-2585-7B54-4381-9A04D485642A}"/>
              </a:ext>
            </a:extLst>
          </p:cNvPr>
          <p:cNvSpPr/>
          <p:nvPr/>
        </p:nvSpPr>
        <p:spPr>
          <a:xfrm>
            <a:off x="8741498" y="315664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46FF25AF-304F-1DC4-0222-47BC87855BEC}"/>
              </a:ext>
            </a:extLst>
          </p:cNvPr>
          <p:cNvSpPr/>
          <p:nvPr/>
        </p:nvSpPr>
        <p:spPr>
          <a:xfrm>
            <a:off x="7356218" y="3530278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9CBCB0CC-8911-9ED9-CC6D-83CCDC167E4B}"/>
              </a:ext>
            </a:extLst>
          </p:cNvPr>
          <p:cNvSpPr/>
          <p:nvPr/>
        </p:nvSpPr>
        <p:spPr>
          <a:xfrm>
            <a:off x="7697978" y="353027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7A0B0B5-6C60-E895-7658-C1143D1293E4}"/>
              </a:ext>
            </a:extLst>
          </p:cNvPr>
          <p:cNvSpPr/>
          <p:nvPr/>
        </p:nvSpPr>
        <p:spPr>
          <a:xfrm>
            <a:off x="8039738" y="352910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3294BB9D-1956-F919-F8D6-14DFE19F7A37}"/>
              </a:ext>
            </a:extLst>
          </p:cNvPr>
          <p:cNvSpPr/>
          <p:nvPr/>
        </p:nvSpPr>
        <p:spPr>
          <a:xfrm>
            <a:off x="8381498" y="352910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1E8A729C-1013-7CAE-AC67-5E6B8AB4A676}"/>
              </a:ext>
            </a:extLst>
          </p:cNvPr>
          <p:cNvSpPr/>
          <p:nvPr/>
        </p:nvSpPr>
        <p:spPr>
          <a:xfrm>
            <a:off x="8741498" y="3516647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A1BCF12-9866-4F00-C3D5-5C1FD1BB1C67}"/>
              </a:ext>
            </a:extLst>
          </p:cNvPr>
          <p:cNvSpPr txBox="1"/>
          <p:nvPr/>
        </p:nvSpPr>
        <p:spPr>
          <a:xfrm>
            <a:off x="7787659" y="5268662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123EF29-E156-7B4F-D783-7DDC50230D64}"/>
              </a:ext>
            </a:extLst>
          </p:cNvPr>
          <p:cNvSpPr txBox="1"/>
          <p:nvPr/>
        </p:nvSpPr>
        <p:spPr>
          <a:xfrm>
            <a:off x="5943730" y="5304758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1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79E232E-EC27-6BE5-D3D6-2CDDE8A7B410}"/>
              </a:ext>
            </a:extLst>
          </p:cNvPr>
          <p:cNvSpPr txBox="1"/>
          <p:nvPr/>
        </p:nvSpPr>
        <p:spPr>
          <a:xfrm>
            <a:off x="4047468" y="5304758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2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D6CB736-2D90-5442-9D5E-F64F081BB86F}"/>
              </a:ext>
            </a:extLst>
          </p:cNvPr>
          <p:cNvSpPr/>
          <p:nvPr/>
        </p:nvSpPr>
        <p:spPr>
          <a:xfrm>
            <a:off x="5435875" y="285212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25331287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3.7037E-7 L 0.08893 0.0599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40" y="29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6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8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3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7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2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1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5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9" dur="2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2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2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2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2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2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1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1" dur="2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2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5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2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9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2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000"/>
                            </p:stCondLst>
                            <p:childTnLst>
                              <p:par>
                                <p:cTn id="1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9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45" grpId="0" animBg="1"/>
      <p:bldP spid="45" grpId="1" animBg="1"/>
      <p:bldP spid="46" grpId="0" animBg="1"/>
      <p:bldP spid="47" grpId="0" animBg="1"/>
      <p:bldP spid="48" grpId="0" animBg="1"/>
      <p:bldP spid="3" grpId="0" animBg="1"/>
      <p:bldP spid="4" grpId="0" animBg="1"/>
      <p:bldP spid="6" grpId="0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7" grpId="0" animBg="1"/>
      <p:bldP spid="37" grpId="1" animBg="1"/>
      <p:bldP spid="38" grpId="0" animBg="1"/>
      <p:bldP spid="38" grpId="1" animBg="1"/>
      <p:bldP spid="39" grpId="0"/>
      <p:bldP spid="40" grpId="0"/>
      <p:bldP spid="41" grpId="0"/>
    </p:bld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C7D0C7-C7FC-DF3E-917A-EE33E003C2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4F225A6-4357-524C-DECC-FCFBEBD7090B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6B2A1DB-BC8F-399C-0073-3D8F1EC43AE4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5B3C697A-6EF7-A8CA-3FD5-70D3F10DB246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4EC59AC-451B-CF9E-24EC-AF893234E8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8575861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B1E86C7-24E4-AA2D-7598-C4DC93D9B8EC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615AE300-7916-5536-3FA3-526788D1AE60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10E96726-AC3D-0096-EB23-E3BBBC832A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8659459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D7239076-D0D3-6E3B-4578-0660B4B6AEB8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043EC274-ABBC-915F-72FC-FD38BC88E245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3FF09BFC-ECAE-6DE8-C596-EA21DB5687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0851622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C8F863B-F0FD-57F6-7F8F-689D16B8C76D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FE6653B3-3CCC-FEA3-297E-58C54613E1C7}"/>
              </a:ext>
            </a:extLst>
          </p:cNvPr>
          <p:cNvCxnSpPr>
            <a:cxnSpLocks/>
          </p:cNvCxnSpPr>
          <p:nvPr/>
        </p:nvCxnSpPr>
        <p:spPr>
          <a:xfrm>
            <a:off x="635833" y="645889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5472CF51-4293-48A6-19A9-2ED697AF75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9036139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9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F4DBDA2-6627-1AE9-B5DD-5A277FF55B82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605CD429-D6F5-F0C8-D77E-4324171DBC86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652855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73CA78-479B-6A79-0F9D-315C15C6F3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6D99D54-DF3F-E7C7-BA8A-0955D297333B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FF9AB5B-0C7A-C238-D2E6-4679D1A9E125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669DEB12-E65D-5054-190A-B4C6AAA99267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6E153BB-461F-2EFE-5B65-1E0775C46C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566395"/>
              </p:ext>
            </p:extLst>
          </p:nvPr>
        </p:nvGraphicFramePr>
        <p:xfrm>
          <a:off x="2877757" y="1899268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94983E4-B7B0-2D52-80F0-68A9828FF9C2}"/>
              </a:ext>
            </a:extLst>
          </p:cNvPr>
          <p:cNvCxnSpPr>
            <a:cxnSpLocks/>
          </p:cNvCxnSpPr>
          <p:nvPr/>
        </p:nvCxnSpPr>
        <p:spPr>
          <a:xfrm>
            <a:off x="2877757" y="3880680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FFADE528-0C47-8BCC-5AB8-F8D109BD89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2726180"/>
              </p:ext>
            </p:extLst>
          </p:nvPr>
        </p:nvGraphicFramePr>
        <p:xfrm>
          <a:off x="6096000" y="1899268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10C7601-312C-CB7F-1320-C2E7745964FD}"/>
              </a:ext>
            </a:extLst>
          </p:cNvPr>
          <p:cNvCxnSpPr>
            <a:cxnSpLocks/>
          </p:cNvCxnSpPr>
          <p:nvPr/>
        </p:nvCxnSpPr>
        <p:spPr>
          <a:xfrm>
            <a:off x="6096000" y="3880680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6A0E2FC5-06F5-CCF1-F172-0F256ABC2D1A}"/>
              </a:ext>
            </a:extLst>
          </p:cNvPr>
          <p:cNvCxnSpPr>
            <a:cxnSpLocks/>
          </p:cNvCxnSpPr>
          <p:nvPr/>
        </p:nvCxnSpPr>
        <p:spPr>
          <a:xfrm>
            <a:off x="2877757" y="4776589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AE7AD0E-B709-DF89-1826-E7F98E48C38C}"/>
              </a:ext>
            </a:extLst>
          </p:cNvPr>
          <p:cNvCxnSpPr>
            <a:cxnSpLocks/>
          </p:cNvCxnSpPr>
          <p:nvPr/>
        </p:nvCxnSpPr>
        <p:spPr>
          <a:xfrm>
            <a:off x="6096000" y="4776589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90766829-1AC8-1BF7-54B5-ADE4A885594F}"/>
              </a:ext>
            </a:extLst>
          </p:cNvPr>
          <p:cNvSpPr txBox="1"/>
          <p:nvPr/>
        </p:nvSpPr>
        <p:spPr>
          <a:xfrm>
            <a:off x="734755" y="2630465"/>
            <a:ext cx="12023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7A1FE66-D169-0F1B-F13A-352FC230B587}"/>
              </a:ext>
            </a:extLst>
          </p:cNvPr>
          <p:cNvSpPr txBox="1"/>
          <p:nvPr/>
        </p:nvSpPr>
        <p:spPr>
          <a:xfrm>
            <a:off x="663429" y="4118498"/>
            <a:ext cx="14167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17A5F03-024F-0CF5-6625-A21D1C28FCEE}"/>
              </a:ext>
            </a:extLst>
          </p:cNvPr>
          <p:cNvSpPr/>
          <p:nvPr/>
        </p:nvSpPr>
        <p:spPr>
          <a:xfrm>
            <a:off x="689184" y="2596206"/>
            <a:ext cx="4341168" cy="467803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1D01E4D5-88FF-25DF-52DD-B5D4721A83C1}"/>
              </a:ext>
            </a:extLst>
          </p:cNvPr>
          <p:cNvSpPr/>
          <p:nvPr/>
        </p:nvSpPr>
        <p:spPr>
          <a:xfrm>
            <a:off x="689184" y="4099000"/>
            <a:ext cx="4341168" cy="467803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9860E47-404E-325C-E8A4-30782B2331B4}"/>
              </a:ext>
            </a:extLst>
          </p:cNvPr>
          <p:cNvSpPr txBox="1"/>
          <p:nvPr/>
        </p:nvSpPr>
        <p:spPr>
          <a:xfrm>
            <a:off x="734755" y="3337324"/>
            <a:ext cx="14670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B9EDF411-9D51-205E-465E-0623CDDA7AAE}"/>
              </a:ext>
            </a:extLst>
          </p:cNvPr>
          <p:cNvSpPr/>
          <p:nvPr/>
        </p:nvSpPr>
        <p:spPr>
          <a:xfrm>
            <a:off x="707173" y="3278048"/>
            <a:ext cx="4341168" cy="467803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A10CDF9-19BD-225D-E31D-89ECDF092765}"/>
              </a:ext>
            </a:extLst>
          </p:cNvPr>
          <p:cNvSpPr txBox="1"/>
          <p:nvPr/>
        </p:nvSpPr>
        <p:spPr>
          <a:xfrm>
            <a:off x="9889958" y="2642548"/>
            <a:ext cx="11840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52DB90-D827-D9CE-72C1-8FE06D097BF5}"/>
              </a:ext>
            </a:extLst>
          </p:cNvPr>
          <p:cNvSpPr txBox="1"/>
          <p:nvPr/>
        </p:nvSpPr>
        <p:spPr>
          <a:xfrm>
            <a:off x="9757611" y="4106517"/>
            <a:ext cx="12941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02FC136A-0A79-F7B8-289A-7B0CF65BE731}"/>
              </a:ext>
            </a:extLst>
          </p:cNvPr>
          <p:cNvSpPr/>
          <p:nvPr/>
        </p:nvSpPr>
        <p:spPr>
          <a:xfrm>
            <a:off x="6740780" y="2599912"/>
            <a:ext cx="4341168" cy="467803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C8DE92BA-C941-A441-97BC-B20982CA7513}"/>
              </a:ext>
            </a:extLst>
          </p:cNvPr>
          <p:cNvSpPr/>
          <p:nvPr/>
        </p:nvSpPr>
        <p:spPr>
          <a:xfrm>
            <a:off x="6789441" y="4074936"/>
            <a:ext cx="4341168" cy="467803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8ADF8F3-75FA-2CAA-248B-9E37C2625EDC}"/>
              </a:ext>
            </a:extLst>
          </p:cNvPr>
          <p:cNvSpPr txBox="1"/>
          <p:nvPr/>
        </p:nvSpPr>
        <p:spPr>
          <a:xfrm>
            <a:off x="9625264" y="3349407"/>
            <a:ext cx="144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AF2CE9A3-39D1-CBD1-5DDD-33F83C7A0451}"/>
              </a:ext>
            </a:extLst>
          </p:cNvPr>
          <p:cNvSpPr/>
          <p:nvPr/>
        </p:nvSpPr>
        <p:spPr>
          <a:xfrm>
            <a:off x="6740780" y="3306771"/>
            <a:ext cx="4341168" cy="467803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Speech Bubble: Rectangle with Corners Rounded 29">
            <a:extLst>
              <a:ext uri="{FF2B5EF4-FFF2-40B4-BE49-F238E27FC236}">
                <a16:creationId xmlns:a16="http://schemas.microsoft.com/office/drawing/2014/main" id="{9AA0E8F9-C80E-65CD-0C85-D00D3DAF74F0}"/>
              </a:ext>
            </a:extLst>
          </p:cNvPr>
          <p:cNvSpPr/>
          <p:nvPr/>
        </p:nvSpPr>
        <p:spPr>
          <a:xfrm>
            <a:off x="663430" y="5188431"/>
            <a:ext cx="3379181" cy="1080022"/>
          </a:xfrm>
          <a:prstGeom prst="wedgeRoundRectCallout">
            <a:avLst>
              <a:gd name="adj1" fmla="val -48249"/>
              <a:gd name="adj2" fmla="val 78096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How do you know which calculation needs an exchange?</a:t>
            </a:r>
          </a:p>
        </p:txBody>
      </p:sp>
    </p:spTree>
    <p:extLst>
      <p:ext uri="{BB962C8B-B14F-4D97-AF65-F5344CB8AC3E}">
        <p14:creationId xmlns:p14="http://schemas.microsoft.com/office/powerpoint/2010/main" val="9960766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462689-9EEB-0343-1813-AB9C9C2CA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B84F01-19BF-D261-E2E3-9739150981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Exchange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DF193BE-E6BB-9642-650E-E6BBA79F1EF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Across 10.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6608C661-FC1B-815C-BEC8-07F4B8217E50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86506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44FC00-41DA-F25F-9569-04F8100F61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13F845F4-82DD-B7CB-D2A0-9A54EBC51341}"/>
              </a:ext>
            </a:extLst>
          </p:cNvPr>
          <p:cNvCxnSpPr>
            <a:cxnSpLocks/>
          </p:cNvCxnSpPr>
          <p:nvPr/>
        </p:nvCxnSpPr>
        <p:spPr>
          <a:xfrm>
            <a:off x="526142" y="315323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552D1E5E-47ED-23DD-8040-047AE0B444FE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BE7BB0E-32A6-438D-A151-63AB387A413D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736E9D9-2F5F-F8DA-5E50-5C1292984CD1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08EDC68-59CC-B1A4-8469-82EB80C036C7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1AD17EA-4967-4CDE-A62C-BE6F85088280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37C87CD4-2467-DA99-57B3-955EEE8A9CEE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872DD094-E960-285F-7E61-963D948D380A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2A3E443E-9651-0027-3957-BC5E1204B783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4E5C6CDC-EB7A-985D-0080-5881D4A203E0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BD1E0A38-2417-B630-CA90-97F68466E206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603389F6-23E7-59E7-29E5-1DD92D08D3D4}"/>
              </a:ext>
            </a:extLst>
          </p:cNvPr>
          <p:cNvSpPr txBox="1"/>
          <p:nvPr/>
        </p:nvSpPr>
        <p:spPr>
          <a:xfrm>
            <a:off x="252821" y="37771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7AF70CC-70F9-2BC8-3F6F-594D3321F605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66619A2-A5C1-8B8F-B253-825FDE7E8098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5C45DA7-8AC9-F2A0-4CEB-B500C3B1FC6F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F2E5672-3160-4AB8-F1D6-42F9E6C74619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26E34982-34B7-76C9-A5A2-CC7F9AA20BFD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92FA164F-A044-332B-4374-3A33C50013E0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8F3C0FA1-801D-065F-6F85-CB7EE65D11CA}"/>
              </a:ext>
            </a:extLst>
          </p:cNvPr>
          <p:cNvCxnSpPr/>
          <p:nvPr/>
        </p:nvCxnSpPr>
        <p:spPr>
          <a:xfrm>
            <a:off x="526142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43692513-1B22-99AF-4727-EAF6199CA76A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F1AA17E-9D7A-4C40-63E3-85C4775E80CD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2C9EC97-F970-2AB8-34DA-47AB04FD86AC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371352B3-7058-072E-2C08-6061CBBA0178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330020A5-8F22-869D-626C-C92EA8AFE56D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94BB5818-B28B-FBB9-9FDF-445C34AE16BB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F0F2BE35-4B86-40F4-61DB-101E1C59B8F0}"/>
              </a:ext>
            </a:extLst>
          </p:cNvPr>
          <p:cNvCxnSpPr/>
          <p:nvPr/>
        </p:nvCxnSpPr>
        <p:spPr>
          <a:xfrm>
            <a:off x="1635759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8C622C35-77A5-8BE4-1751-D256E7B92E18}"/>
              </a:ext>
            </a:extLst>
          </p:cNvPr>
          <p:cNvCxnSpPr/>
          <p:nvPr/>
        </p:nvCxnSpPr>
        <p:spPr>
          <a:xfrm>
            <a:off x="2732675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48FC5D54-FD32-709D-0940-59813E113E08}"/>
              </a:ext>
            </a:extLst>
          </p:cNvPr>
          <p:cNvCxnSpPr/>
          <p:nvPr/>
        </p:nvCxnSpPr>
        <p:spPr>
          <a:xfrm>
            <a:off x="3816893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F36864CE-FFCB-E877-4EFA-A5B0341FC9B5}"/>
              </a:ext>
            </a:extLst>
          </p:cNvPr>
          <p:cNvCxnSpPr/>
          <p:nvPr/>
        </p:nvCxnSpPr>
        <p:spPr>
          <a:xfrm>
            <a:off x="4926510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FD684299-2076-97FB-E1A9-03D0BF29395C}"/>
              </a:ext>
            </a:extLst>
          </p:cNvPr>
          <p:cNvCxnSpPr/>
          <p:nvPr/>
        </p:nvCxnSpPr>
        <p:spPr>
          <a:xfrm>
            <a:off x="6023426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D87459C4-1E6D-5F44-4948-4190C60949F2}"/>
              </a:ext>
            </a:extLst>
          </p:cNvPr>
          <p:cNvCxnSpPr/>
          <p:nvPr/>
        </p:nvCxnSpPr>
        <p:spPr>
          <a:xfrm>
            <a:off x="7115437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1" name="Straight Arrow Connector 150">
            <a:extLst>
              <a:ext uri="{FF2B5EF4-FFF2-40B4-BE49-F238E27FC236}">
                <a16:creationId xmlns:a16="http://schemas.microsoft.com/office/drawing/2014/main" id="{F62D363B-5A7E-BFBA-C03C-E8277920CDAF}"/>
              </a:ext>
            </a:extLst>
          </p:cNvPr>
          <p:cNvCxnSpPr/>
          <p:nvPr/>
        </p:nvCxnSpPr>
        <p:spPr>
          <a:xfrm>
            <a:off x="8225054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4" name="Straight Arrow Connector 153">
            <a:extLst>
              <a:ext uri="{FF2B5EF4-FFF2-40B4-BE49-F238E27FC236}">
                <a16:creationId xmlns:a16="http://schemas.microsoft.com/office/drawing/2014/main" id="{8E60E133-B1DF-D35F-5D73-F592094F4C7B}"/>
              </a:ext>
            </a:extLst>
          </p:cNvPr>
          <p:cNvCxnSpPr/>
          <p:nvPr/>
        </p:nvCxnSpPr>
        <p:spPr>
          <a:xfrm>
            <a:off x="9321970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8FDDD275-F5E7-C6E0-46CB-DE5A0318E510}"/>
              </a:ext>
            </a:extLst>
          </p:cNvPr>
          <p:cNvCxnSpPr/>
          <p:nvPr/>
        </p:nvCxnSpPr>
        <p:spPr>
          <a:xfrm>
            <a:off x="10406188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8" name="Straight Arrow Connector 157">
            <a:extLst>
              <a:ext uri="{FF2B5EF4-FFF2-40B4-BE49-F238E27FC236}">
                <a16:creationId xmlns:a16="http://schemas.microsoft.com/office/drawing/2014/main" id="{AB6B5D21-5689-8660-44C8-A31333AF44C0}"/>
              </a:ext>
            </a:extLst>
          </p:cNvPr>
          <p:cNvCxnSpPr/>
          <p:nvPr/>
        </p:nvCxnSpPr>
        <p:spPr>
          <a:xfrm>
            <a:off x="11515805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115ABEDE-FDC0-40CE-64D3-EF22ABBCFBB9}"/>
              </a:ext>
            </a:extLst>
          </p:cNvPr>
          <p:cNvGraphicFramePr>
            <a:graphicFrameLocks noGrp="1"/>
          </p:cNvGraphicFramePr>
          <p:nvPr/>
        </p:nvGraphicFramePr>
        <p:xfrm>
          <a:off x="2032000" y="4270543"/>
          <a:ext cx="8128000" cy="23107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A11BBE7C-B0C8-F187-01E7-DF834E12FC70}"/>
              </a:ext>
            </a:extLst>
          </p:cNvPr>
          <p:cNvSpPr/>
          <p:nvPr/>
        </p:nvSpPr>
        <p:spPr>
          <a:xfrm>
            <a:off x="2435669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F57FEB76-11DB-74E8-A5FA-24F088A54A86}"/>
              </a:ext>
            </a:extLst>
          </p:cNvPr>
          <p:cNvSpPr/>
          <p:nvPr/>
        </p:nvSpPr>
        <p:spPr>
          <a:xfrm>
            <a:off x="4043283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ECA8E89B-DA16-F415-3886-204FA7992401}"/>
              </a:ext>
            </a:extLst>
          </p:cNvPr>
          <p:cNvSpPr/>
          <p:nvPr/>
        </p:nvSpPr>
        <p:spPr>
          <a:xfrm>
            <a:off x="5680121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722C9E6E-48CB-75C0-9199-AE97558E8E8E}"/>
              </a:ext>
            </a:extLst>
          </p:cNvPr>
          <p:cNvSpPr/>
          <p:nvPr/>
        </p:nvSpPr>
        <p:spPr>
          <a:xfrm>
            <a:off x="7287735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2CA4294B-29C3-BF3F-C948-BF7505786ECE}"/>
              </a:ext>
            </a:extLst>
          </p:cNvPr>
          <p:cNvSpPr/>
          <p:nvPr/>
        </p:nvSpPr>
        <p:spPr>
          <a:xfrm>
            <a:off x="2456082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8A882C35-B0DF-44FA-0F04-F857CD42CE8F}"/>
              </a:ext>
            </a:extLst>
          </p:cNvPr>
          <p:cNvSpPr/>
          <p:nvPr/>
        </p:nvSpPr>
        <p:spPr>
          <a:xfrm>
            <a:off x="4063696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C12ACCDE-BAAE-85D1-FAC2-0BBCF008AD6B}"/>
              </a:ext>
            </a:extLst>
          </p:cNvPr>
          <p:cNvSpPr/>
          <p:nvPr/>
        </p:nvSpPr>
        <p:spPr>
          <a:xfrm>
            <a:off x="5700534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DACC699D-D0FC-43C1-CC79-D61557DAA266}"/>
              </a:ext>
            </a:extLst>
          </p:cNvPr>
          <p:cNvSpPr/>
          <p:nvPr/>
        </p:nvSpPr>
        <p:spPr>
          <a:xfrm>
            <a:off x="7308148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A609ADE3-7DAE-E0EB-9BAC-0DC173583C36}"/>
              </a:ext>
            </a:extLst>
          </p:cNvPr>
          <p:cNvSpPr/>
          <p:nvPr/>
        </p:nvSpPr>
        <p:spPr>
          <a:xfrm>
            <a:off x="8866740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F4B7E38B-F052-3046-3CBA-9A651324660B}"/>
              </a:ext>
            </a:extLst>
          </p:cNvPr>
          <p:cNvSpPr/>
          <p:nvPr/>
        </p:nvSpPr>
        <p:spPr>
          <a:xfrm>
            <a:off x="8887153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E6E4D069-53B3-95DA-D7B6-39B9887488E3}"/>
              </a:ext>
            </a:extLst>
          </p:cNvPr>
          <p:cNvSpPr txBox="1"/>
          <p:nvPr/>
        </p:nvSpPr>
        <p:spPr>
          <a:xfrm>
            <a:off x="2678211" y="1785061"/>
            <a:ext cx="66582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10s in one 100</a:t>
            </a:r>
            <a:r>
              <a:rPr lang="en-GB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700746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4" grpId="0"/>
    </p:bld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41C24B-1C72-125F-9A59-0ADCC3BCD9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20B876B-CE29-77C2-CB1E-A26003C59DD6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65D12082-BCB1-1EF7-3CBA-6A6E96826CE6}"/>
              </a:ext>
            </a:extLst>
          </p:cNvPr>
          <p:cNvGraphicFramePr>
            <a:graphicFrameLocks noGrp="1"/>
          </p:cNvGraphicFramePr>
          <p:nvPr/>
        </p:nvGraphicFramePr>
        <p:xfrm>
          <a:off x="2032000" y="4270543"/>
          <a:ext cx="8128000" cy="23107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FB50F575-4DE7-B4CD-50AA-6812787C476A}"/>
              </a:ext>
            </a:extLst>
          </p:cNvPr>
          <p:cNvSpPr/>
          <p:nvPr/>
        </p:nvSpPr>
        <p:spPr>
          <a:xfrm>
            <a:off x="2435669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210EF066-A80B-05DC-1AA5-4B3D8AC7AB3C}"/>
              </a:ext>
            </a:extLst>
          </p:cNvPr>
          <p:cNvSpPr/>
          <p:nvPr/>
        </p:nvSpPr>
        <p:spPr>
          <a:xfrm>
            <a:off x="4043283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E4A0DDD6-57FD-B4B8-57C1-26A6A1F4F0D9}"/>
              </a:ext>
            </a:extLst>
          </p:cNvPr>
          <p:cNvSpPr/>
          <p:nvPr/>
        </p:nvSpPr>
        <p:spPr>
          <a:xfrm>
            <a:off x="5680121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29FDFA2D-DE0C-DC3D-39E4-8B56231D54E1}"/>
              </a:ext>
            </a:extLst>
          </p:cNvPr>
          <p:cNvSpPr/>
          <p:nvPr/>
        </p:nvSpPr>
        <p:spPr>
          <a:xfrm>
            <a:off x="7287735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B7AC1798-3AD3-515F-9979-952F7F0BF0D9}"/>
              </a:ext>
            </a:extLst>
          </p:cNvPr>
          <p:cNvSpPr/>
          <p:nvPr/>
        </p:nvSpPr>
        <p:spPr>
          <a:xfrm>
            <a:off x="2456082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C165145D-FD77-734E-4BE7-6449F6CAE201}"/>
              </a:ext>
            </a:extLst>
          </p:cNvPr>
          <p:cNvSpPr/>
          <p:nvPr/>
        </p:nvSpPr>
        <p:spPr>
          <a:xfrm>
            <a:off x="4063696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940A3C53-39F5-BBC7-5005-57DF987291D3}"/>
              </a:ext>
            </a:extLst>
          </p:cNvPr>
          <p:cNvSpPr/>
          <p:nvPr/>
        </p:nvSpPr>
        <p:spPr>
          <a:xfrm>
            <a:off x="5700534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7721D5E5-6223-6F25-B26D-324CCA9C2498}"/>
              </a:ext>
            </a:extLst>
          </p:cNvPr>
          <p:cNvSpPr/>
          <p:nvPr/>
        </p:nvSpPr>
        <p:spPr>
          <a:xfrm>
            <a:off x="7308148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CA5BC605-2D7B-BAFB-6DE2-1707BA905003}"/>
              </a:ext>
            </a:extLst>
          </p:cNvPr>
          <p:cNvSpPr/>
          <p:nvPr/>
        </p:nvSpPr>
        <p:spPr>
          <a:xfrm>
            <a:off x="8866740" y="4446513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1AED1418-0E27-1F16-C2C6-08D8F1F3CE6C}"/>
              </a:ext>
            </a:extLst>
          </p:cNvPr>
          <p:cNvSpPr/>
          <p:nvPr/>
        </p:nvSpPr>
        <p:spPr>
          <a:xfrm>
            <a:off x="8887153" y="5565838"/>
            <a:ext cx="860984" cy="848392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F4981FA-70BE-9AB6-0B8F-ED6DF840D51B}"/>
              </a:ext>
            </a:extLst>
          </p:cNvPr>
          <p:cNvSpPr txBox="1"/>
          <p:nvPr/>
        </p:nvSpPr>
        <p:spPr>
          <a:xfrm>
            <a:off x="2678211" y="1785061"/>
            <a:ext cx="66582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10s in one 100</a:t>
            </a:r>
            <a:r>
              <a:rPr lang="en-GB" b="1" i="1" dirty="0"/>
              <a:t>.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6781469-8296-90B1-B3E0-3D4AC3CEAEBC}"/>
              </a:ext>
            </a:extLst>
          </p:cNvPr>
          <p:cNvSpPr/>
          <p:nvPr/>
        </p:nvSpPr>
        <p:spPr>
          <a:xfrm>
            <a:off x="5665508" y="2862489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  <a:endParaRPr lang="en-GB" sz="4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2308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4.81481E-6 L 0.26497 -0.23473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42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4.81481E-6 L 0.13307 -0.23125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54" y="-1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81481E-6 L -0.00117 -0.23473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4.81481E-6 L -0.13307 -0.2294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54" y="-114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81481E-6 L -0.2625 -0.23473 " pathEditMode="relative" rAng="0" ptsTypes="AA">
                                      <p:cBhvr>
                                        <p:cTn id="1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25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3.7037E-7 L 0.26328 -0.39444 " pathEditMode="relative" rAng="0" ptsTypes="AA">
                                      <p:cBhvr>
                                        <p:cTn id="2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64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3.7037E-7 L 0.13138 -0.3963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62" y="-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7037E-7 L -0.00286 -0.39444 " pathEditMode="relative" rAng="0" ptsTypes="AA">
                                      <p:cBhvr>
                                        <p:cTn id="27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7 L -0.13477 -0.3963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45" y="-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3.7037E-7 L -0.26419 -0.39792 " pathEditMode="relative" rAng="0" ptsTypes="AA">
                                      <p:cBhvr>
                                        <p:cTn id="3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216" y="-19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3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8" grpId="0" animBg="1"/>
      <p:bldP spid="168" grpId="1" animBg="1"/>
      <p:bldP spid="169" grpId="0" animBg="1"/>
      <p:bldP spid="169" grpId="1" animBg="1"/>
      <p:bldP spid="170" grpId="0" animBg="1"/>
      <p:bldP spid="170" grpId="1" animBg="1"/>
      <p:bldP spid="171" grpId="0" animBg="1"/>
      <p:bldP spid="171" grpId="1" animBg="1"/>
      <p:bldP spid="172" grpId="0" animBg="1"/>
      <p:bldP spid="172" grpId="1" animBg="1"/>
      <p:bldP spid="4" grpId="0"/>
      <p:bldP spid="9" grpId="0" animBg="1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E0B371-E975-93B9-2F14-C2B7898FE5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12F9AF17-B68D-AA23-434C-CDF462EDE72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7241403"/>
              </p:ext>
            </p:extLst>
          </p:nvPr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369C8A9-B0A2-4865-6922-1D3008E6322C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5475D02-A94D-2C8A-96E8-CD54990DC020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7630C44F-D919-C79D-52C0-8A1367BC26D6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FF32F18-BA8F-136F-2AB8-1DD713700F9C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17B86FC-4067-9EB7-DE48-1D71B8A006C0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B69634E-3207-BD90-533B-6838D039C384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1E6C9A3-2D47-05F0-3DF5-DF5987941BBD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75F065A-2D40-BA2B-B4D1-6F329F2B6F4B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95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BA44A10-DE97-F20D-46FC-D9BD5FCCFA86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FBF74B6-B08F-3C09-0891-D5F3D884CF9D}"/>
              </a:ext>
            </a:extLst>
          </p:cNvPr>
          <p:cNvSpPr/>
          <p:nvPr/>
        </p:nvSpPr>
        <p:spPr>
          <a:xfrm>
            <a:off x="7844568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2557CAA-6711-97E7-0418-5131B5D99674}"/>
              </a:ext>
            </a:extLst>
          </p:cNvPr>
          <p:cNvSpPr/>
          <p:nvPr/>
        </p:nvSpPr>
        <p:spPr>
          <a:xfrm>
            <a:off x="7385816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5A32C5F6-238F-4C03-82D1-6F1C719B5805}"/>
              </a:ext>
            </a:extLst>
          </p:cNvPr>
          <p:cNvSpPr/>
          <p:nvPr/>
        </p:nvSpPr>
        <p:spPr>
          <a:xfrm>
            <a:off x="8265188" y="281393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A1B8B4F-18CF-D499-B2D7-1936606BBD62}"/>
              </a:ext>
            </a:extLst>
          </p:cNvPr>
          <p:cNvSpPr/>
          <p:nvPr/>
        </p:nvSpPr>
        <p:spPr>
          <a:xfrm>
            <a:off x="5652666" y="3242079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9CD5C8A4-4EED-4DDA-32CD-E817D544A7CE}"/>
              </a:ext>
            </a:extLst>
          </p:cNvPr>
          <p:cNvSpPr/>
          <p:nvPr/>
        </p:nvSpPr>
        <p:spPr>
          <a:xfrm>
            <a:off x="6372442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AD9ABF01-156B-2B1C-E135-2DF8D2A43F0D}"/>
              </a:ext>
            </a:extLst>
          </p:cNvPr>
          <p:cNvSpPr/>
          <p:nvPr/>
        </p:nvSpPr>
        <p:spPr>
          <a:xfrm>
            <a:off x="6034008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EBE55E21-8E24-E215-08FC-9F9AFD130358}"/>
              </a:ext>
            </a:extLst>
          </p:cNvPr>
          <p:cNvSpPr/>
          <p:nvPr/>
        </p:nvSpPr>
        <p:spPr>
          <a:xfrm>
            <a:off x="5667532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CD5DE4B-87AC-642E-15D2-74D0376B218F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C86B08D-8C34-352E-0603-9635A0FF2541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271B2EB8-B50E-20DA-DD63-0C9E14B8186C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55776FD8-8C75-3517-343D-0756200AD244}"/>
              </a:ext>
            </a:extLst>
          </p:cNvPr>
          <p:cNvSpPr/>
          <p:nvPr/>
        </p:nvSpPr>
        <p:spPr>
          <a:xfrm>
            <a:off x="4163834" y="2832524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E87988A-1EF9-6960-1DA4-0CA584BA2C6A}"/>
              </a:ext>
            </a:extLst>
          </p:cNvPr>
          <p:cNvSpPr/>
          <p:nvPr/>
        </p:nvSpPr>
        <p:spPr>
          <a:xfrm>
            <a:off x="6012666" y="323664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544D616-1D17-D58D-EF2D-D5BB120185BA}"/>
              </a:ext>
            </a:extLst>
          </p:cNvPr>
          <p:cNvSpPr/>
          <p:nvPr/>
        </p:nvSpPr>
        <p:spPr>
          <a:xfrm>
            <a:off x="6392343" y="3242079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87F09D25-7BFF-5831-E01B-574BE12C95B5}"/>
              </a:ext>
            </a:extLst>
          </p:cNvPr>
          <p:cNvSpPr/>
          <p:nvPr/>
        </p:nvSpPr>
        <p:spPr>
          <a:xfrm>
            <a:off x="5447838" y="397040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032E86F-DFAB-0F09-877C-D6A7A1057849}"/>
              </a:ext>
            </a:extLst>
          </p:cNvPr>
          <p:cNvSpPr/>
          <p:nvPr/>
        </p:nvSpPr>
        <p:spPr>
          <a:xfrm>
            <a:off x="5844114" y="396491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2F0220D4-55F8-371C-6164-716F53975619}"/>
              </a:ext>
            </a:extLst>
          </p:cNvPr>
          <p:cNvSpPr/>
          <p:nvPr/>
        </p:nvSpPr>
        <p:spPr>
          <a:xfrm>
            <a:off x="6211967" y="397260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59C42759-6517-6DAE-A311-AF08772EFFDE}"/>
              </a:ext>
            </a:extLst>
          </p:cNvPr>
          <p:cNvSpPr/>
          <p:nvPr/>
        </p:nvSpPr>
        <p:spPr>
          <a:xfrm>
            <a:off x="6608243" y="3967115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EF5D3551-6C05-12DC-A3C6-A854286F3087}"/>
              </a:ext>
            </a:extLst>
          </p:cNvPr>
          <p:cNvSpPr/>
          <p:nvPr/>
        </p:nvSpPr>
        <p:spPr>
          <a:xfrm>
            <a:off x="6968243" y="39594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460CA9C2-FF80-294D-2BB9-3E8E7984D825}"/>
              </a:ext>
            </a:extLst>
          </p:cNvPr>
          <p:cNvSpPr/>
          <p:nvPr/>
        </p:nvSpPr>
        <p:spPr>
          <a:xfrm>
            <a:off x="5447838" y="4375400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E67AAA3-DCF8-7C3A-12D6-6DE9BB9545DB}"/>
              </a:ext>
            </a:extLst>
          </p:cNvPr>
          <p:cNvSpPr/>
          <p:nvPr/>
        </p:nvSpPr>
        <p:spPr>
          <a:xfrm>
            <a:off x="5844114" y="436990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E6F2B212-8DD2-4AEC-D8D0-A83B57C1F81F}"/>
              </a:ext>
            </a:extLst>
          </p:cNvPr>
          <p:cNvSpPr/>
          <p:nvPr/>
        </p:nvSpPr>
        <p:spPr>
          <a:xfrm>
            <a:off x="6211967" y="4377599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6489E82-516D-7918-177C-391C010E0FBF}"/>
              </a:ext>
            </a:extLst>
          </p:cNvPr>
          <p:cNvSpPr/>
          <p:nvPr/>
        </p:nvSpPr>
        <p:spPr>
          <a:xfrm>
            <a:off x="6608243" y="437210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DE6BF211-3A2C-0341-4A6E-17BE2B781DEB}"/>
              </a:ext>
            </a:extLst>
          </p:cNvPr>
          <p:cNvSpPr/>
          <p:nvPr/>
        </p:nvSpPr>
        <p:spPr>
          <a:xfrm>
            <a:off x="6968243" y="436441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A3B1686-DF24-51B3-66CE-7B8D0B43A91D}"/>
              </a:ext>
            </a:extLst>
          </p:cNvPr>
          <p:cNvSpPr txBox="1"/>
          <p:nvPr/>
        </p:nvSpPr>
        <p:spPr>
          <a:xfrm>
            <a:off x="7787659" y="530096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625D582-0EF2-CC87-61EB-5287190B6B88}"/>
              </a:ext>
            </a:extLst>
          </p:cNvPr>
          <p:cNvSpPr txBox="1"/>
          <p:nvPr/>
        </p:nvSpPr>
        <p:spPr>
          <a:xfrm>
            <a:off x="6012666" y="530096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7631527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1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0.16875 0.03357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38" y="1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2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2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2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2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2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2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2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2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6" dur="2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2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6000"/>
                            </p:stCondLst>
                            <p:childTnLst>
                              <p:par>
                                <p:cTn id="1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6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2" grpId="0" animBg="1"/>
      <p:bldP spid="12" grpId="1" animBg="1"/>
      <p:bldP spid="13" grpId="0" animBg="1"/>
      <p:bldP spid="17" grpId="0" animBg="1"/>
      <p:bldP spid="17" grpId="1" animBg="1"/>
      <p:bldP spid="45" grpId="0" animBg="1"/>
      <p:bldP spid="46" grpId="0" animBg="1"/>
      <p:bldP spid="47" grpId="0" animBg="1"/>
      <p:bldP spid="48" grpId="0" animBg="1"/>
      <p:bldP spid="21" grpId="0" animBg="1"/>
      <p:bldP spid="21" grpId="1" animBg="1"/>
      <p:bldP spid="2" grpId="0" animBg="1"/>
      <p:bldP spid="2" grpId="1" animBg="1"/>
      <p:bldP spid="2" grpId="2" animBg="1"/>
      <p:bldP spid="14" grpId="0" animBg="1"/>
      <p:bldP spid="15" grpId="0" animBg="1"/>
      <p:bldP spid="16" grpId="0" animBg="1"/>
      <p:bldP spid="25" grpId="0" animBg="1"/>
      <p:bldP spid="26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/>
      <p:bldP spid="41" grpId="0"/>
    </p:bld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991001-534D-15E0-3747-CDF2D91397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145A9AFC-FCD1-D7F6-4287-C8BB1565AE32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8A089CD-8379-AF7D-C7C0-34A26A6D7CB4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1C8E35E-4C6A-7BB0-F43B-A24D48FE1000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99AA540E-5884-3778-1D97-F3E423FE18E3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07B3E1D-EFF9-7734-AA8F-2FF689902BDA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135DCF7-FC85-FB53-0777-2BDE40064124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4FEBB0E-3F3B-22F4-F394-31BF5725DEEA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DA809A0-9198-1067-C2B4-DF5F41120085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A54DEF5-C1F2-4337-EAFA-9FCA15051B8B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435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90CD96A-32FD-A742-63E7-1F853D1244EF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9494DA9-C0C5-88F4-13FE-B257D3A60016}"/>
              </a:ext>
            </a:extLst>
          </p:cNvPr>
          <p:cNvSpPr/>
          <p:nvPr/>
        </p:nvSpPr>
        <p:spPr>
          <a:xfrm>
            <a:off x="7844568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B674C9D-A955-30CA-3DDA-3A652D0ACD61}"/>
              </a:ext>
            </a:extLst>
          </p:cNvPr>
          <p:cNvSpPr/>
          <p:nvPr/>
        </p:nvSpPr>
        <p:spPr>
          <a:xfrm>
            <a:off x="7385816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267E3E26-62F8-65CB-5125-DD3C01A4C6BF}"/>
              </a:ext>
            </a:extLst>
          </p:cNvPr>
          <p:cNvSpPr/>
          <p:nvPr/>
        </p:nvSpPr>
        <p:spPr>
          <a:xfrm>
            <a:off x="8265188" y="281393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67816B22-8998-DFF3-B0E8-D465679245CE}"/>
              </a:ext>
            </a:extLst>
          </p:cNvPr>
          <p:cNvSpPr/>
          <p:nvPr/>
        </p:nvSpPr>
        <p:spPr>
          <a:xfrm>
            <a:off x="5652666" y="3242079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66ED5D36-2C4F-35C4-5DDC-99CA35E48663}"/>
              </a:ext>
            </a:extLst>
          </p:cNvPr>
          <p:cNvSpPr/>
          <p:nvPr/>
        </p:nvSpPr>
        <p:spPr>
          <a:xfrm>
            <a:off x="6372442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93EE214B-1F98-9A68-998D-BBEE044A00DF}"/>
              </a:ext>
            </a:extLst>
          </p:cNvPr>
          <p:cNvSpPr/>
          <p:nvPr/>
        </p:nvSpPr>
        <p:spPr>
          <a:xfrm>
            <a:off x="6034008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46BF9E07-D34D-9375-1434-7AAD7AF49608}"/>
              </a:ext>
            </a:extLst>
          </p:cNvPr>
          <p:cNvSpPr/>
          <p:nvPr/>
        </p:nvSpPr>
        <p:spPr>
          <a:xfrm>
            <a:off x="5667532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4E61725-247B-8B18-666E-2B4C0CB71612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05A7E8E-3076-DF3C-B291-2AA7483688E7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3483E64-49B3-1EDB-9C18-C15C8BF5C22F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73CE4DA-D2F2-99B0-2CBF-686C03A6C83C}"/>
              </a:ext>
            </a:extLst>
          </p:cNvPr>
          <p:cNvSpPr/>
          <p:nvPr/>
        </p:nvSpPr>
        <p:spPr>
          <a:xfrm>
            <a:off x="4163834" y="2832524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D6D5CAB-49B8-268C-3523-78E3B7F49B80}"/>
              </a:ext>
            </a:extLst>
          </p:cNvPr>
          <p:cNvSpPr/>
          <p:nvPr/>
        </p:nvSpPr>
        <p:spPr>
          <a:xfrm>
            <a:off x="6012666" y="323664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3BE0C9F-200F-EEE8-D3BB-72C5BAB0742E}"/>
              </a:ext>
            </a:extLst>
          </p:cNvPr>
          <p:cNvSpPr/>
          <p:nvPr/>
        </p:nvSpPr>
        <p:spPr>
          <a:xfrm>
            <a:off x="5447838" y="397040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8B607CA2-24EF-EAB1-1C0E-493F575C7ADB}"/>
              </a:ext>
            </a:extLst>
          </p:cNvPr>
          <p:cNvSpPr/>
          <p:nvPr/>
        </p:nvSpPr>
        <p:spPr>
          <a:xfrm>
            <a:off x="5844114" y="396491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14DCED72-47CE-91C3-2A74-80544D8AEF95}"/>
              </a:ext>
            </a:extLst>
          </p:cNvPr>
          <p:cNvSpPr/>
          <p:nvPr/>
        </p:nvSpPr>
        <p:spPr>
          <a:xfrm>
            <a:off x="6211967" y="397260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2460D3B-6576-4276-621E-F313A13B56D5}"/>
              </a:ext>
            </a:extLst>
          </p:cNvPr>
          <p:cNvSpPr/>
          <p:nvPr/>
        </p:nvSpPr>
        <p:spPr>
          <a:xfrm>
            <a:off x="6608243" y="3967115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A4157845-02C0-21EF-3187-B77D6D130535}"/>
              </a:ext>
            </a:extLst>
          </p:cNvPr>
          <p:cNvSpPr/>
          <p:nvPr/>
        </p:nvSpPr>
        <p:spPr>
          <a:xfrm>
            <a:off x="6968243" y="39594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A7424503-A94B-E999-9049-FB97AC033B4F}"/>
              </a:ext>
            </a:extLst>
          </p:cNvPr>
          <p:cNvSpPr/>
          <p:nvPr/>
        </p:nvSpPr>
        <p:spPr>
          <a:xfrm>
            <a:off x="5447838" y="4375400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70CAFE85-5C23-F068-F093-B5F0B4F15A36}"/>
              </a:ext>
            </a:extLst>
          </p:cNvPr>
          <p:cNvSpPr/>
          <p:nvPr/>
        </p:nvSpPr>
        <p:spPr>
          <a:xfrm>
            <a:off x="5844114" y="436990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F8D1B435-F655-9464-AFED-FA1834925509}"/>
              </a:ext>
            </a:extLst>
          </p:cNvPr>
          <p:cNvSpPr/>
          <p:nvPr/>
        </p:nvSpPr>
        <p:spPr>
          <a:xfrm>
            <a:off x="6211967" y="4377599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7D3D381-155A-C4E7-57EE-6712471E33A1}"/>
              </a:ext>
            </a:extLst>
          </p:cNvPr>
          <p:cNvSpPr/>
          <p:nvPr/>
        </p:nvSpPr>
        <p:spPr>
          <a:xfrm>
            <a:off x="6608243" y="437210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CB5423C6-5F8F-DDBB-A4C6-35294E8C50C7}"/>
              </a:ext>
            </a:extLst>
          </p:cNvPr>
          <p:cNvSpPr/>
          <p:nvPr/>
        </p:nvSpPr>
        <p:spPr>
          <a:xfrm>
            <a:off x="6968243" y="436441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85069B3-8915-F5CE-7E76-BC79B4919B30}"/>
              </a:ext>
            </a:extLst>
          </p:cNvPr>
          <p:cNvSpPr txBox="1"/>
          <p:nvPr/>
        </p:nvSpPr>
        <p:spPr>
          <a:xfrm>
            <a:off x="7787659" y="530096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3FA489F-C9AC-6852-6D23-370E03E66F97}"/>
              </a:ext>
            </a:extLst>
          </p:cNvPr>
          <p:cNvSpPr txBox="1"/>
          <p:nvPr/>
        </p:nvSpPr>
        <p:spPr>
          <a:xfrm>
            <a:off x="6012666" y="530096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2382635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2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0.16875 0.03357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38" y="1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9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3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7" dur="2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1" dur="2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2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5" dur="2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2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9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3" dur="2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2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3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2" grpId="0" animBg="1"/>
      <p:bldP spid="12" grpId="1" animBg="1"/>
      <p:bldP spid="13" grpId="0" animBg="1"/>
      <p:bldP spid="17" grpId="0" animBg="1"/>
      <p:bldP spid="17" grpId="1" animBg="1"/>
      <p:bldP spid="45" grpId="0" animBg="1"/>
      <p:bldP spid="46" grpId="0" animBg="1"/>
      <p:bldP spid="47" grpId="0" animBg="1"/>
      <p:bldP spid="48" grpId="0" animBg="1"/>
      <p:bldP spid="21" grpId="0" animBg="1"/>
      <p:bldP spid="21" grpId="1" animBg="1"/>
      <p:bldP spid="2" grpId="0" animBg="1"/>
      <p:bldP spid="2" grpId="1" animBg="1"/>
      <p:bldP spid="2" grpId="2" animBg="1"/>
      <p:bldP spid="14" grpId="0" animBg="1"/>
      <p:bldP spid="16" grpId="0" animBg="1"/>
      <p:bldP spid="25" grpId="0" animBg="1"/>
      <p:bldP spid="26" grpId="0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/>
      <p:bldP spid="41" grpId="0"/>
    </p:bld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E4B455-8FB0-E0C1-51A1-AE039B6323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263DE4E-6C7F-B346-527E-16B7C2F3829E}"/>
              </a:ext>
            </a:extLst>
          </p:cNvPr>
          <p:cNvGraphicFramePr>
            <a:graphicFrameLocks noGrp="1"/>
          </p:cNvGraphicFramePr>
          <p:nvPr/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240ECB5-098F-F22E-9E90-F116B9DA2914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F2E11441-26F9-44CF-8C8A-2AC3F7641782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D39B25B1-0B96-4A70-ADBE-F1DDB968177A}"/>
              </a:ext>
            </a:extLst>
          </p:cNvPr>
          <p:cNvSpPr txBox="1"/>
          <p:nvPr/>
        </p:nvSpPr>
        <p:spPr>
          <a:xfrm>
            <a:off x="391175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2D5702-164E-4695-0242-443A8526EE6A}"/>
              </a:ext>
            </a:extLst>
          </p:cNvPr>
          <p:cNvSpPr txBox="1"/>
          <p:nvPr/>
        </p:nvSpPr>
        <p:spPr>
          <a:xfrm>
            <a:off x="4388857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1A880E9-1243-6B97-6F57-A38C3DD7BC01}"/>
              </a:ext>
            </a:extLst>
          </p:cNvPr>
          <p:cNvSpPr txBox="1"/>
          <p:nvPr/>
        </p:nvSpPr>
        <p:spPr>
          <a:xfrm>
            <a:off x="582016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2A40CDA-6D9E-F15B-046D-A464CFBE3B51}"/>
              </a:ext>
            </a:extLst>
          </p:cNvPr>
          <p:cNvSpPr txBox="1"/>
          <p:nvPr/>
        </p:nvSpPr>
        <p:spPr>
          <a:xfrm>
            <a:off x="6297265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D97C755-D768-17B6-EFAC-0D75CAA274B9}"/>
              </a:ext>
            </a:extLst>
          </p:cNvPr>
          <p:cNvSpPr txBox="1"/>
          <p:nvPr/>
        </p:nvSpPr>
        <p:spPr>
          <a:xfrm>
            <a:off x="4865959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BD78D40-F85B-10AC-35F3-0B54832252B5}"/>
              </a:ext>
            </a:extLst>
          </p:cNvPr>
          <p:cNvSpPr txBox="1"/>
          <p:nvPr/>
        </p:nvSpPr>
        <p:spPr>
          <a:xfrm>
            <a:off x="6870624" y="462319"/>
            <a:ext cx="15745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435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F5AEBE-E44B-D41D-B980-E0638E9A108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386D3E65-3C22-694C-64D0-14FA131E9414}"/>
              </a:ext>
            </a:extLst>
          </p:cNvPr>
          <p:cNvSpPr/>
          <p:nvPr/>
        </p:nvSpPr>
        <p:spPr>
          <a:xfrm>
            <a:off x="7844568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6D00D7F-6987-9ECA-CE69-83B377758237}"/>
              </a:ext>
            </a:extLst>
          </p:cNvPr>
          <p:cNvSpPr/>
          <p:nvPr/>
        </p:nvSpPr>
        <p:spPr>
          <a:xfrm>
            <a:off x="7385816" y="2817989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25059427-C567-CB40-0F3B-2D5D4095421D}"/>
              </a:ext>
            </a:extLst>
          </p:cNvPr>
          <p:cNvSpPr/>
          <p:nvPr/>
        </p:nvSpPr>
        <p:spPr>
          <a:xfrm>
            <a:off x="8265188" y="2813936"/>
            <a:ext cx="360000" cy="360000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DD99D70F-109F-122A-7B44-7085D60FED90}"/>
              </a:ext>
            </a:extLst>
          </p:cNvPr>
          <p:cNvSpPr/>
          <p:nvPr/>
        </p:nvSpPr>
        <p:spPr>
          <a:xfrm>
            <a:off x="5652666" y="3242079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FE879A4B-4B18-A48C-8D16-1BCFF4F9A202}"/>
              </a:ext>
            </a:extLst>
          </p:cNvPr>
          <p:cNvSpPr/>
          <p:nvPr/>
        </p:nvSpPr>
        <p:spPr>
          <a:xfrm>
            <a:off x="6372442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CBE33EF6-468B-576C-5754-41551E2F9BE3}"/>
              </a:ext>
            </a:extLst>
          </p:cNvPr>
          <p:cNvSpPr/>
          <p:nvPr/>
        </p:nvSpPr>
        <p:spPr>
          <a:xfrm>
            <a:off x="6034008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FCE4A5CE-2829-9ACF-5CB2-EFAA4E11A7F4}"/>
              </a:ext>
            </a:extLst>
          </p:cNvPr>
          <p:cNvSpPr/>
          <p:nvPr/>
        </p:nvSpPr>
        <p:spPr>
          <a:xfrm>
            <a:off x="5667532" y="28325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0D5D3ED-B56F-84C3-8360-242E1FD70802}"/>
              </a:ext>
            </a:extLst>
          </p:cNvPr>
          <p:cNvSpPr txBox="1"/>
          <p:nvPr/>
        </p:nvSpPr>
        <p:spPr>
          <a:xfrm>
            <a:off x="3434653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ED17052-127F-0BAC-852B-E7F7A9FE343F}"/>
              </a:ext>
            </a:extLst>
          </p:cNvPr>
          <p:cNvSpPr txBox="1"/>
          <p:nvPr/>
        </p:nvSpPr>
        <p:spPr>
          <a:xfrm>
            <a:off x="5343061" y="462319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C2D5F710-F95C-F42D-4CD8-7988FB5F3B01}"/>
              </a:ext>
            </a:extLst>
          </p:cNvPr>
          <p:cNvSpPr/>
          <p:nvPr/>
        </p:nvSpPr>
        <p:spPr>
          <a:xfrm>
            <a:off x="3739122" y="2836450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C545B636-1DD1-99E2-6A49-9F2856BEEC83}"/>
              </a:ext>
            </a:extLst>
          </p:cNvPr>
          <p:cNvSpPr/>
          <p:nvPr/>
        </p:nvSpPr>
        <p:spPr>
          <a:xfrm>
            <a:off x="4163834" y="2832524"/>
            <a:ext cx="360000" cy="360000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00" dirty="0"/>
              <a:t>100</a:t>
            </a:r>
            <a:endParaRPr lang="en-GB" sz="500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563E5EF-5093-6A5E-810C-7D59F829C37F}"/>
              </a:ext>
            </a:extLst>
          </p:cNvPr>
          <p:cNvSpPr/>
          <p:nvPr/>
        </p:nvSpPr>
        <p:spPr>
          <a:xfrm>
            <a:off x="6012666" y="323664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83E509F-1339-D7D1-F16C-C3149151C1B3}"/>
              </a:ext>
            </a:extLst>
          </p:cNvPr>
          <p:cNvSpPr/>
          <p:nvPr/>
        </p:nvSpPr>
        <p:spPr>
          <a:xfrm>
            <a:off x="5447838" y="397040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0E05FAA-F388-3E71-43DA-F953E05CC5D1}"/>
              </a:ext>
            </a:extLst>
          </p:cNvPr>
          <p:cNvSpPr/>
          <p:nvPr/>
        </p:nvSpPr>
        <p:spPr>
          <a:xfrm>
            <a:off x="5844114" y="396491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BB42062C-7E27-AE06-6941-44068E09BCDF}"/>
              </a:ext>
            </a:extLst>
          </p:cNvPr>
          <p:cNvSpPr/>
          <p:nvPr/>
        </p:nvSpPr>
        <p:spPr>
          <a:xfrm>
            <a:off x="6211967" y="397260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8E59BFA8-BC20-4B15-E4C8-19B77B8CD709}"/>
              </a:ext>
            </a:extLst>
          </p:cNvPr>
          <p:cNvSpPr/>
          <p:nvPr/>
        </p:nvSpPr>
        <p:spPr>
          <a:xfrm>
            <a:off x="6608243" y="3967115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A944441E-5E2D-B9A7-24FC-DF21DE5A4B07}"/>
              </a:ext>
            </a:extLst>
          </p:cNvPr>
          <p:cNvSpPr/>
          <p:nvPr/>
        </p:nvSpPr>
        <p:spPr>
          <a:xfrm>
            <a:off x="6968243" y="3959424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CCC0376B-2963-296C-C978-12926FB71196}"/>
              </a:ext>
            </a:extLst>
          </p:cNvPr>
          <p:cNvSpPr/>
          <p:nvPr/>
        </p:nvSpPr>
        <p:spPr>
          <a:xfrm>
            <a:off x="5447838" y="4375400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4BB1A9B-0F10-E3CF-6B62-DD9474574DB0}"/>
              </a:ext>
            </a:extLst>
          </p:cNvPr>
          <p:cNvSpPr/>
          <p:nvPr/>
        </p:nvSpPr>
        <p:spPr>
          <a:xfrm>
            <a:off x="5844114" y="4369908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F2745893-3F33-3280-EDBE-E1DD61DB3816}"/>
              </a:ext>
            </a:extLst>
          </p:cNvPr>
          <p:cNvSpPr/>
          <p:nvPr/>
        </p:nvSpPr>
        <p:spPr>
          <a:xfrm>
            <a:off x="6211967" y="4377599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D220B28-F8BA-6304-DFBF-4A17B89E9094}"/>
              </a:ext>
            </a:extLst>
          </p:cNvPr>
          <p:cNvSpPr/>
          <p:nvPr/>
        </p:nvSpPr>
        <p:spPr>
          <a:xfrm>
            <a:off x="6608243" y="4372107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B5DE09B3-A52B-5C6C-8539-CD3CC8A6A82C}"/>
              </a:ext>
            </a:extLst>
          </p:cNvPr>
          <p:cNvSpPr/>
          <p:nvPr/>
        </p:nvSpPr>
        <p:spPr>
          <a:xfrm>
            <a:off x="6968243" y="4364416"/>
            <a:ext cx="360000" cy="36000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00" dirty="0"/>
              <a:t>10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D46BB67-53DD-F433-9689-D4C2C05D4F63}"/>
              </a:ext>
            </a:extLst>
          </p:cNvPr>
          <p:cNvSpPr txBox="1"/>
          <p:nvPr/>
        </p:nvSpPr>
        <p:spPr>
          <a:xfrm>
            <a:off x="7787659" y="530096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2C092F3-6A65-8FAD-7786-5A9742EB319F}"/>
              </a:ext>
            </a:extLst>
          </p:cNvPr>
          <p:cNvSpPr txBox="1"/>
          <p:nvPr/>
        </p:nvSpPr>
        <p:spPr>
          <a:xfrm>
            <a:off x="6012666" y="530096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solidFill>
                  <a:schemeClr val="tx1">
                    <a:alpha val="20000"/>
                  </a:schemeClr>
                </a:solidFill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7091125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2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2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7037E-7 L 0.16875 0.03357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38" y="1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9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2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3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7" dur="2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2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1" dur="2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2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5" dur="2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2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9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2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3" dur="2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2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3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2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2" grpId="0" animBg="1"/>
      <p:bldP spid="12" grpId="1" animBg="1"/>
      <p:bldP spid="13" grpId="0" animBg="1"/>
      <p:bldP spid="17" grpId="0" animBg="1"/>
      <p:bldP spid="17" grpId="1" animBg="1"/>
      <p:bldP spid="45" grpId="0" animBg="1"/>
      <p:bldP spid="46" grpId="0" animBg="1"/>
      <p:bldP spid="47" grpId="0" animBg="1"/>
      <p:bldP spid="48" grpId="0" animBg="1"/>
      <p:bldP spid="21" grpId="0" animBg="1"/>
      <p:bldP spid="21" grpId="1" animBg="1"/>
      <p:bldP spid="2" grpId="0" animBg="1"/>
      <p:bldP spid="2" grpId="1" animBg="1"/>
      <p:bldP spid="2" grpId="2" animBg="1"/>
      <p:bldP spid="14" grpId="0" animBg="1"/>
      <p:bldP spid="16" grpId="0" animBg="1"/>
      <p:bldP spid="25" grpId="0" animBg="1"/>
      <p:bldP spid="26" grpId="0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/>
      <p:bldP spid="41" grpId="0"/>
    </p:bld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7D0DB0-530C-D1D9-F014-6EF4C83826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664C704-C73C-2F55-31BF-92AB0D4ADB07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E271A32-0C86-DC53-DC17-4D39B46F185F}"/>
              </a:ext>
            </a:extLst>
          </p:cNvPr>
          <p:cNvSpPr txBox="1"/>
          <p:nvPr/>
        </p:nvSpPr>
        <p:spPr>
          <a:xfrm>
            <a:off x="8622329" y="1395611"/>
            <a:ext cx="25262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33EB3D82-D6E1-BB71-5FF0-555CE4528A7B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6305279-73C6-22F5-7597-B08B870C50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2398773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BAF8821-4C66-D92E-3629-523ABBA23DE5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7954542-A0CC-AD08-3379-D00EAB98E209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8A7264F5-AC70-F3FF-CB72-B5C235F79D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0033323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0806C2A9-ABC3-0484-9C3E-16307F980304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C02CA9F1-2EB7-0A04-2F30-C0DB410D52D4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6D2D6BB6-DA5F-1FE3-0DF6-38F3EDDD9F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773238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E74E3569-7AB4-2F21-3E8F-D4A00EC87839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2A58416C-C906-4347-16F2-FB7B8105200C}"/>
              </a:ext>
            </a:extLst>
          </p:cNvPr>
          <p:cNvCxnSpPr>
            <a:cxnSpLocks/>
          </p:cNvCxnSpPr>
          <p:nvPr/>
        </p:nvCxnSpPr>
        <p:spPr>
          <a:xfrm>
            <a:off x="635833" y="645889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1FE8CB80-7737-0F38-35DC-1F7C8ABF8D3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4671978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DD5DE9C-74DE-FDD9-6907-02390BBA9D56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063288B-EAE2-3C56-45F5-2F3E81B72CE6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47992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7F132-B60B-5AF7-E626-08700F4015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03B4485-1F4E-6955-7046-ACF21D08E21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39A1C89-893F-0319-97A9-6874E49ED290}"/>
              </a:ext>
            </a:extLst>
          </p:cNvPr>
          <p:cNvSpPr txBox="1"/>
          <p:nvPr/>
        </p:nvSpPr>
        <p:spPr>
          <a:xfrm>
            <a:off x="6834725" y="1383582"/>
            <a:ext cx="43138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F744DD5-A373-2336-96D1-07E9861D0E42}"/>
              </a:ext>
            </a:extLst>
          </p:cNvPr>
          <p:cNvCxnSpPr>
            <a:cxnSpLocks/>
          </p:cNvCxnSpPr>
          <p:nvPr/>
        </p:nvCxnSpPr>
        <p:spPr>
          <a:xfrm>
            <a:off x="504882" y="2746031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2B260202-8B2E-E575-5BA8-E6FC6D2CB25F}"/>
              </a:ext>
            </a:extLst>
          </p:cNvPr>
          <p:cNvCxnSpPr>
            <a:cxnSpLocks/>
          </p:cNvCxnSpPr>
          <p:nvPr/>
        </p:nvCxnSpPr>
        <p:spPr>
          <a:xfrm>
            <a:off x="620251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F720A6D1-B620-8FE4-D7C9-3B2591301890}"/>
              </a:ext>
            </a:extLst>
          </p:cNvPr>
          <p:cNvCxnSpPr>
            <a:cxnSpLocks/>
          </p:cNvCxnSpPr>
          <p:nvPr/>
        </p:nvCxnSpPr>
        <p:spPr>
          <a:xfrm>
            <a:off x="1614499" y="24666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48A72F9-CDD6-57B3-CD6A-39994404485D}"/>
              </a:ext>
            </a:extLst>
          </p:cNvPr>
          <p:cNvCxnSpPr>
            <a:cxnSpLocks/>
          </p:cNvCxnSpPr>
          <p:nvPr/>
        </p:nvCxnSpPr>
        <p:spPr>
          <a:xfrm>
            <a:off x="3808332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AE438BEE-7097-A88F-B4A8-92240674FEA7}"/>
              </a:ext>
            </a:extLst>
          </p:cNvPr>
          <p:cNvCxnSpPr>
            <a:cxnSpLocks/>
          </p:cNvCxnSpPr>
          <p:nvPr/>
        </p:nvCxnSpPr>
        <p:spPr>
          <a:xfrm>
            <a:off x="4905249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AC147A1-0306-0257-EE6A-4FC46866AB98}"/>
              </a:ext>
            </a:extLst>
          </p:cNvPr>
          <p:cNvCxnSpPr>
            <a:cxnSpLocks/>
          </p:cNvCxnSpPr>
          <p:nvPr/>
        </p:nvCxnSpPr>
        <p:spPr>
          <a:xfrm>
            <a:off x="6002166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AD49507-071B-4523-C30E-7B11D33AF691}"/>
              </a:ext>
            </a:extLst>
          </p:cNvPr>
          <p:cNvCxnSpPr>
            <a:cxnSpLocks/>
          </p:cNvCxnSpPr>
          <p:nvPr/>
        </p:nvCxnSpPr>
        <p:spPr>
          <a:xfrm>
            <a:off x="7099083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192B1F5-5218-41D1-0F17-34A8A48DD4E1}"/>
              </a:ext>
            </a:extLst>
          </p:cNvPr>
          <p:cNvCxnSpPr>
            <a:cxnSpLocks/>
          </p:cNvCxnSpPr>
          <p:nvPr/>
        </p:nvCxnSpPr>
        <p:spPr>
          <a:xfrm>
            <a:off x="8196000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AF6A549-6E28-14CF-FC0C-A24A7F44AD87}"/>
              </a:ext>
            </a:extLst>
          </p:cNvPr>
          <p:cNvCxnSpPr>
            <a:cxnSpLocks/>
          </p:cNvCxnSpPr>
          <p:nvPr/>
        </p:nvCxnSpPr>
        <p:spPr>
          <a:xfrm>
            <a:off x="9292917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BA8217A-E976-5749-ADBA-C3F91D3880AD}"/>
              </a:ext>
            </a:extLst>
          </p:cNvPr>
          <p:cNvCxnSpPr>
            <a:cxnSpLocks/>
          </p:cNvCxnSpPr>
          <p:nvPr/>
        </p:nvCxnSpPr>
        <p:spPr>
          <a:xfrm>
            <a:off x="10389834" y="24847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03DEEB0-C993-ADDD-2149-FD808CE050E7}"/>
              </a:ext>
            </a:extLst>
          </p:cNvPr>
          <p:cNvCxnSpPr>
            <a:cxnSpLocks/>
          </p:cNvCxnSpPr>
          <p:nvPr/>
        </p:nvCxnSpPr>
        <p:spPr>
          <a:xfrm>
            <a:off x="11486754" y="247751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0D9F690D-244D-5FD9-0CE7-ADCAE53F2E28}"/>
              </a:ext>
            </a:extLst>
          </p:cNvPr>
          <p:cNvSpPr txBox="1"/>
          <p:nvPr/>
        </p:nvSpPr>
        <p:spPr>
          <a:xfrm>
            <a:off x="1322985" y="307574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08D9198-661E-A063-1499-17311519E913}"/>
              </a:ext>
            </a:extLst>
          </p:cNvPr>
          <p:cNvSpPr txBox="1"/>
          <p:nvPr/>
        </p:nvSpPr>
        <p:spPr>
          <a:xfrm>
            <a:off x="2414409" y="307712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5E93B7E-A76F-4CD3-05B7-A86759066337}"/>
              </a:ext>
            </a:extLst>
          </p:cNvPr>
          <p:cNvSpPr txBox="1"/>
          <p:nvPr/>
        </p:nvSpPr>
        <p:spPr>
          <a:xfrm>
            <a:off x="3505833" y="307850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D8F317F-7F84-F0DC-69E1-05B1CDB28AC3}"/>
              </a:ext>
            </a:extLst>
          </p:cNvPr>
          <p:cNvSpPr txBox="1"/>
          <p:nvPr/>
        </p:nvSpPr>
        <p:spPr>
          <a:xfrm>
            <a:off x="4597257" y="3079884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79B1330-CC67-95B2-E0F2-6869E1DF505E}"/>
              </a:ext>
            </a:extLst>
          </p:cNvPr>
          <p:cNvCxnSpPr>
            <a:cxnSpLocks/>
          </p:cNvCxnSpPr>
          <p:nvPr/>
        </p:nvCxnSpPr>
        <p:spPr>
          <a:xfrm>
            <a:off x="2711415" y="24920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40520C4-6E28-52F4-9DF7-EE772B67459D}"/>
              </a:ext>
            </a:extLst>
          </p:cNvPr>
          <p:cNvCxnSpPr>
            <a:cxnSpLocks/>
          </p:cNvCxnSpPr>
          <p:nvPr/>
        </p:nvCxnSpPr>
        <p:spPr>
          <a:xfrm>
            <a:off x="509779" y="2466633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D360920-8977-7932-9CB7-172BE6FC62C6}"/>
              </a:ext>
            </a:extLst>
          </p:cNvPr>
          <p:cNvCxnSpPr>
            <a:cxnSpLocks/>
          </p:cNvCxnSpPr>
          <p:nvPr/>
        </p:nvCxnSpPr>
        <p:spPr>
          <a:xfrm>
            <a:off x="73072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519B540-FA37-8B2F-007E-268D956D7436}"/>
              </a:ext>
            </a:extLst>
          </p:cNvPr>
          <p:cNvCxnSpPr>
            <a:cxnSpLocks/>
          </p:cNvCxnSpPr>
          <p:nvPr/>
        </p:nvCxnSpPr>
        <p:spPr>
          <a:xfrm>
            <a:off x="84119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0BEEBE1-3C28-6D9F-C410-2DFCED280F3C}"/>
              </a:ext>
            </a:extLst>
          </p:cNvPr>
          <p:cNvCxnSpPr>
            <a:cxnSpLocks/>
          </p:cNvCxnSpPr>
          <p:nvPr/>
        </p:nvCxnSpPr>
        <p:spPr>
          <a:xfrm>
            <a:off x="95166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43AECF1B-63C2-68E3-CFB3-5FE0A0E890BC}"/>
              </a:ext>
            </a:extLst>
          </p:cNvPr>
          <p:cNvCxnSpPr>
            <a:cxnSpLocks/>
          </p:cNvCxnSpPr>
          <p:nvPr/>
        </p:nvCxnSpPr>
        <p:spPr>
          <a:xfrm>
            <a:off x="1062139" y="27278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D86EEF4-F1B3-5A22-B212-C292D1F2FBD3}"/>
              </a:ext>
            </a:extLst>
          </p:cNvPr>
          <p:cNvCxnSpPr>
            <a:cxnSpLocks/>
          </p:cNvCxnSpPr>
          <p:nvPr/>
        </p:nvCxnSpPr>
        <p:spPr>
          <a:xfrm>
            <a:off x="1172611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CD1EC57-F50D-3980-F9C6-BEAF03BB6965}"/>
              </a:ext>
            </a:extLst>
          </p:cNvPr>
          <p:cNvCxnSpPr>
            <a:cxnSpLocks/>
          </p:cNvCxnSpPr>
          <p:nvPr/>
        </p:nvCxnSpPr>
        <p:spPr>
          <a:xfrm>
            <a:off x="139355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0AB760F2-E09A-3F66-7AF8-DE1B91008EA4}"/>
              </a:ext>
            </a:extLst>
          </p:cNvPr>
          <p:cNvCxnSpPr>
            <a:cxnSpLocks/>
          </p:cNvCxnSpPr>
          <p:nvPr/>
        </p:nvCxnSpPr>
        <p:spPr>
          <a:xfrm>
            <a:off x="150402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5153781-7183-8AB7-5257-DF6563EDCC8E}"/>
              </a:ext>
            </a:extLst>
          </p:cNvPr>
          <p:cNvCxnSpPr>
            <a:cxnSpLocks/>
          </p:cNvCxnSpPr>
          <p:nvPr/>
        </p:nvCxnSpPr>
        <p:spPr>
          <a:xfrm>
            <a:off x="128308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3E99C3D8-CAC5-064D-E5E6-4A90CF1839AD}"/>
              </a:ext>
            </a:extLst>
          </p:cNvPr>
          <p:cNvCxnSpPr>
            <a:cxnSpLocks/>
          </p:cNvCxnSpPr>
          <p:nvPr/>
        </p:nvCxnSpPr>
        <p:spPr>
          <a:xfrm>
            <a:off x="170882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2855541E-0295-1B40-03F5-B8AB3056DD12}"/>
              </a:ext>
            </a:extLst>
          </p:cNvPr>
          <p:cNvCxnSpPr>
            <a:cxnSpLocks/>
          </p:cNvCxnSpPr>
          <p:nvPr/>
        </p:nvCxnSpPr>
        <p:spPr>
          <a:xfrm>
            <a:off x="181929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C2214917-C9E5-1400-033F-A2034D6F5230}"/>
              </a:ext>
            </a:extLst>
          </p:cNvPr>
          <p:cNvCxnSpPr>
            <a:cxnSpLocks/>
          </p:cNvCxnSpPr>
          <p:nvPr/>
        </p:nvCxnSpPr>
        <p:spPr>
          <a:xfrm>
            <a:off x="192976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3207CE41-2418-1EAF-7839-A2EBE0AE618E}"/>
              </a:ext>
            </a:extLst>
          </p:cNvPr>
          <p:cNvCxnSpPr>
            <a:cxnSpLocks/>
          </p:cNvCxnSpPr>
          <p:nvPr/>
        </p:nvCxnSpPr>
        <p:spPr>
          <a:xfrm>
            <a:off x="2040239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9B0891D7-AA1C-5F83-E831-31E26A6CEF87}"/>
              </a:ext>
            </a:extLst>
          </p:cNvPr>
          <p:cNvCxnSpPr>
            <a:cxnSpLocks/>
          </p:cNvCxnSpPr>
          <p:nvPr/>
        </p:nvCxnSpPr>
        <p:spPr>
          <a:xfrm>
            <a:off x="2150711" y="27278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6C3A70A7-AD58-7EC4-D990-6538BBAC472D}"/>
              </a:ext>
            </a:extLst>
          </p:cNvPr>
          <p:cNvCxnSpPr>
            <a:cxnSpLocks/>
          </p:cNvCxnSpPr>
          <p:nvPr/>
        </p:nvCxnSpPr>
        <p:spPr>
          <a:xfrm>
            <a:off x="2261183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C9D11FF0-317A-4BF2-06CE-5E36C8327D75}"/>
              </a:ext>
            </a:extLst>
          </p:cNvPr>
          <p:cNvCxnSpPr>
            <a:cxnSpLocks/>
          </p:cNvCxnSpPr>
          <p:nvPr/>
        </p:nvCxnSpPr>
        <p:spPr>
          <a:xfrm>
            <a:off x="2482127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0346ED43-09D7-B574-1A94-C64F8B887320}"/>
              </a:ext>
            </a:extLst>
          </p:cNvPr>
          <p:cNvCxnSpPr>
            <a:cxnSpLocks/>
          </p:cNvCxnSpPr>
          <p:nvPr/>
        </p:nvCxnSpPr>
        <p:spPr>
          <a:xfrm>
            <a:off x="2592599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2D6ED050-57EA-C4FE-0243-AA0D7F5A1A7C}"/>
              </a:ext>
            </a:extLst>
          </p:cNvPr>
          <p:cNvCxnSpPr>
            <a:cxnSpLocks/>
          </p:cNvCxnSpPr>
          <p:nvPr/>
        </p:nvCxnSpPr>
        <p:spPr>
          <a:xfrm>
            <a:off x="2371655" y="27278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AB8F9242-145D-3844-CED3-F635128518F3}"/>
              </a:ext>
            </a:extLst>
          </p:cNvPr>
          <p:cNvCxnSpPr>
            <a:cxnSpLocks/>
          </p:cNvCxnSpPr>
          <p:nvPr/>
        </p:nvCxnSpPr>
        <p:spPr>
          <a:xfrm>
            <a:off x="2830051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C4C7E432-31AE-4797-0907-73A2B92DA9D8}"/>
              </a:ext>
            </a:extLst>
          </p:cNvPr>
          <p:cNvCxnSpPr>
            <a:cxnSpLocks/>
          </p:cNvCxnSpPr>
          <p:nvPr/>
        </p:nvCxnSpPr>
        <p:spPr>
          <a:xfrm>
            <a:off x="2940523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5E264D2-BC20-5745-9514-6072286A100F}"/>
              </a:ext>
            </a:extLst>
          </p:cNvPr>
          <p:cNvCxnSpPr>
            <a:cxnSpLocks/>
          </p:cNvCxnSpPr>
          <p:nvPr/>
        </p:nvCxnSpPr>
        <p:spPr>
          <a:xfrm>
            <a:off x="3050995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44163A73-3784-6714-0FB0-C20596629871}"/>
              </a:ext>
            </a:extLst>
          </p:cNvPr>
          <p:cNvCxnSpPr>
            <a:cxnSpLocks/>
          </p:cNvCxnSpPr>
          <p:nvPr/>
        </p:nvCxnSpPr>
        <p:spPr>
          <a:xfrm>
            <a:off x="3161467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0CEB2F43-C0D9-0917-E1F0-D8C50F1FB74D}"/>
              </a:ext>
            </a:extLst>
          </p:cNvPr>
          <p:cNvCxnSpPr>
            <a:cxnSpLocks/>
          </p:cNvCxnSpPr>
          <p:nvPr/>
        </p:nvCxnSpPr>
        <p:spPr>
          <a:xfrm>
            <a:off x="3271939" y="272426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4224FCFA-8D05-C93B-15E0-5943D5CD379E}"/>
              </a:ext>
            </a:extLst>
          </p:cNvPr>
          <p:cNvCxnSpPr>
            <a:cxnSpLocks/>
          </p:cNvCxnSpPr>
          <p:nvPr/>
        </p:nvCxnSpPr>
        <p:spPr>
          <a:xfrm>
            <a:off x="3382411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4DA44601-E88C-F8B6-5ED3-860A8DADABD6}"/>
              </a:ext>
            </a:extLst>
          </p:cNvPr>
          <p:cNvCxnSpPr>
            <a:cxnSpLocks/>
          </p:cNvCxnSpPr>
          <p:nvPr/>
        </p:nvCxnSpPr>
        <p:spPr>
          <a:xfrm>
            <a:off x="3603355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936D5540-985E-F446-F378-3ADE404CF2F1}"/>
              </a:ext>
            </a:extLst>
          </p:cNvPr>
          <p:cNvCxnSpPr>
            <a:cxnSpLocks/>
          </p:cNvCxnSpPr>
          <p:nvPr/>
        </p:nvCxnSpPr>
        <p:spPr>
          <a:xfrm>
            <a:off x="3713827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B4ACCAD9-3CED-D60D-3FFC-2985055B0437}"/>
              </a:ext>
            </a:extLst>
          </p:cNvPr>
          <p:cNvCxnSpPr>
            <a:cxnSpLocks/>
          </p:cNvCxnSpPr>
          <p:nvPr/>
        </p:nvCxnSpPr>
        <p:spPr>
          <a:xfrm>
            <a:off x="3492883" y="272426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B9B46674-825F-388F-4DAE-B3AAB2A5A232}"/>
              </a:ext>
            </a:extLst>
          </p:cNvPr>
          <p:cNvCxnSpPr>
            <a:cxnSpLocks/>
          </p:cNvCxnSpPr>
          <p:nvPr/>
        </p:nvCxnSpPr>
        <p:spPr>
          <a:xfrm>
            <a:off x="389685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D3283984-0D9D-BB96-4D61-28B0FEDB3931}"/>
              </a:ext>
            </a:extLst>
          </p:cNvPr>
          <p:cNvCxnSpPr>
            <a:cxnSpLocks/>
          </p:cNvCxnSpPr>
          <p:nvPr/>
        </p:nvCxnSpPr>
        <p:spPr>
          <a:xfrm>
            <a:off x="400732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A0879FD2-9687-49C5-CD5D-D3EB7AC2061F}"/>
              </a:ext>
            </a:extLst>
          </p:cNvPr>
          <p:cNvCxnSpPr>
            <a:cxnSpLocks/>
          </p:cNvCxnSpPr>
          <p:nvPr/>
        </p:nvCxnSpPr>
        <p:spPr>
          <a:xfrm>
            <a:off x="4117795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3D9FBEB3-DB76-F01E-698A-E044E168D3B1}"/>
              </a:ext>
            </a:extLst>
          </p:cNvPr>
          <p:cNvCxnSpPr>
            <a:cxnSpLocks/>
          </p:cNvCxnSpPr>
          <p:nvPr/>
        </p:nvCxnSpPr>
        <p:spPr>
          <a:xfrm>
            <a:off x="422826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C6FF7877-1397-90E4-11FA-28135B482F7B}"/>
              </a:ext>
            </a:extLst>
          </p:cNvPr>
          <p:cNvCxnSpPr>
            <a:cxnSpLocks/>
          </p:cNvCxnSpPr>
          <p:nvPr/>
        </p:nvCxnSpPr>
        <p:spPr>
          <a:xfrm>
            <a:off x="4338739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FCDFE9AA-F356-38EC-7280-1E3B8D8FB861}"/>
              </a:ext>
            </a:extLst>
          </p:cNvPr>
          <p:cNvCxnSpPr>
            <a:cxnSpLocks/>
          </p:cNvCxnSpPr>
          <p:nvPr/>
        </p:nvCxnSpPr>
        <p:spPr>
          <a:xfrm>
            <a:off x="444921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D80AB4CD-60C6-BA5B-E254-B10D5164B10B}"/>
              </a:ext>
            </a:extLst>
          </p:cNvPr>
          <p:cNvCxnSpPr>
            <a:cxnSpLocks/>
          </p:cNvCxnSpPr>
          <p:nvPr/>
        </p:nvCxnSpPr>
        <p:spPr>
          <a:xfrm>
            <a:off x="4670155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894B7A59-3E41-519A-C8EA-CB32C98596FC}"/>
              </a:ext>
            </a:extLst>
          </p:cNvPr>
          <p:cNvCxnSpPr>
            <a:cxnSpLocks/>
          </p:cNvCxnSpPr>
          <p:nvPr/>
        </p:nvCxnSpPr>
        <p:spPr>
          <a:xfrm>
            <a:off x="478062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C73C9DE4-B7E6-1A88-B403-0317DAC84593}"/>
              </a:ext>
            </a:extLst>
          </p:cNvPr>
          <p:cNvCxnSpPr>
            <a:cxnSpLocks/>
          </p:cNvCxnSpPr>
          <p:nvPr/>
        </p:nvCxnSpPr>
        <p:spPr>
          <a:xfrm>
            <a:off x="455968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AB2A86F9-E249-E1FC-D0F4-8BF9127B20CB}"/>
              </a:ext>
            </a:extLst>
          </p:cNvPr>
          <p:cNvCxnSpPr>
            <a:cxnSpLocks/>
          </p:cNvCxnSpPr>
          <p:nvPr/>
        </p:nvCxnSpPr>
        <p:spPr>
          <a:xfrm>
            <a:off x="501535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8CD0F1F0-9A7A-EEE9-FE65-8C76CF66D6E2}"/>
              </a:ext>
            </a:extLst>
          </p:cNvPr>
          <p:cNvCxnSpPr>
            <a:cxnSpLocks/>
          </p:cNvCxnSpPr>
          <p:nvPr/>
        </p:nvCxnSpPr>
        <p:spPr>
          <a:xfrm>
            <a:off x="5125829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C57A2906-94D9-1F90-08A2-64AD909F4172}"/>
              </a:ext>
            </a:extLst>
          </p:cNvPr>
          <p:cNvCxnSpPr>
            <a:cxnSpLocks/>
          </p:cNvCxnSpPr>
          <p:nvPr/>
        </p:nvCxnSpPr>
        <p:spPr>
          <a:xfrm>
            <a:off x="523630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0BE68B8D-5A8F-F77F-4478-DF27364B2EEB}"/>
              </a:ext>
            </a:extLst>
          </p:cNvPr>
          <p:cNvCxnSpPr>
            <a:cxnSpLocks/>
          </p:cNvCxnSpPr>
          <p:nvPr/>
        </p:nvCxnSpPr>
        <p:spPr>
          <a:xfrm>
            <a:off x="534677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14B2922A-44C9-4B47-DE4A-66A63F31C690}"/>
              </a:ext>
            </a:extLst>
          </p:cNvPr>
          <p:cNvCxnSpPr>
            <a:cxnSpLocks/>
          </p:cNvCxnSpPr>
          <p:nvPr/>
        </p:nvCxnSpPr>
        <p:spPr>
          <a:xfrm>
            <a:off x="5457245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1CDB5C91-61E4-060E-AD58-F288BD5CE776}"/>
              </a:ext>
            </a:extLst>
          </p:cNvPr>
          <p:cNvCxnSpPr>
            <a:cxnSpLocks/>
          </p:cNvCxnSpPr>
          <p:nvPr/>
        </p:nvCxnSpPr>
        <p:spPr>
          <a:xfrm>
            <a:off x="5567717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FCBB52A8-84BE-339E-46F4-130A0045D622}"/>
              </a:ext>
            </a:extLst>
          </p:cNvPr>
          <p:cNvCxnSpPr>
            <a:cxnSpLocks/>
          </p:cNvCxnSpPr>
          <p:nvPr/>
        </p:nvCxnSpPr>
        <p:spPr>
          <a:xfrm>
            <a:off x="5788661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73F8E2F1-C1E5-7DDD-58C6-0B50BB1EEAB3}"/>
              </a:ext>
            </a:extLst>
          </p:cNvPr>
          <p:cNvCxnSpPr>
            <a:cxnSpLocks/>
          </p:cNvCxnSpPr>
          <p:nvPr/>
        </p:nvCxnSpPr>
        <p:spPr>
          <a:xfrm>
            <a:off x="5899133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DCCB576F-7749-C791-6ADB-7484ED0FD19F}"/>
              </a:ext>
            </a:extLst>
          </p:cNvPr>
          <p:cNvCxnSpPr>
            <a:cxnSpLocks/>
          </p:cNvCxnSpPr>
          <p:nvPr/>
        </p:nvCxnSpPr>
        <p:spPr>
          <a:xfrm>
            <a:off x="5678189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2537D485-75DE-7136-B860-E9775E5824FD}"/>
              </a:ext>
            </a:extLst>
          </p:cNvPr>
          <p:cNvCxnSpPr>
            <a:cxnSpLocks/>
          </p:cNvCxnSpPr>
          <p:nvPr/>
        </p:nvCxnSpPr>
        <p:spPr>
          <a:xfrm>
            <a:off x="6103928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03EC6C28-DD4F-32E6-8972-544812835622}"/>
              </a:ext>
            </a:extLst>
          </p:cNvPr>
          <p:cNvCxnSpPr>
            <a:cxnSpLocks/>
          </p:cNvCxnSpPr>
          <p:nvPr/>
        </p:nvCxnSpPr>
        <p:spPr>
          <a:xfrm>
            <a:off x="6214400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B2BB39FC-6DC1-AC91-5C56-99EB73BFB7AD}"/>
              </a:ext>
            </a:extLst>
          </p:cNvPr>
          <p:cNvCxnSpPr>
            <a:cxnSpLocks/>
          </p:cNvCxnSpPr>
          <p:nvPr/>
        </p:nvCxnSpPr>
        <p:spPr>
          <a:xfrm>
            <a:off x="6324872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9C6B72B6-CFE1-A2DE-D886-C34CEABFDC56}"/>
              </a:ext>
            </a:extLst>
          </p:cNvPr>
          <p:cNvCxnSpPr>
            <a:cxnSpLocks/>
          </p:cNvCxnSpPr>
          <p:nvPr/>
        </p:nvCxnSpPr>
        <p:spPr>
          <a:xfrm>
            <a:off x="6435344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7F50FC79-5C30-FE31-7919-1673D69EDC6B}"/>
              </a:ext>
            </a:extLst>
          </p:cNvPr>
          <p:cNvCxnSpPr>
            <a:cxnSpLocks/>
          </p:cNvCxnSpPr>
          <p:nvPr/>
        </p:nvCxnSpPr>
        <p:spPr>
          <a:xfrm>
            <a:off x="6545816" y="27460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519F2BF8-6DD1-1A05-766E-77AB8F4727C2}"/>
              </a:ext>
            </a:extLst>
          </p:cNvPr>
          <p:cNvCxnSpPr>
            <a:cxnSpLocks/>
          </p:cNvCxnSpPr>
          <p:nvPr/>
        </p:nvCxnSpPr>
        <p:spPr>
          <a:xfrm>
            <a:off x="6656288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A503C171-B3FE-E37E-1947-75C1F2FEBFC2}"/>
              </a:ext>
            </a:extLst>
          </p:cNvPr>
          <p:cNvCxnSpPr>
            <a:cxnSpLocks/>
          </p:cNvCxnSpPr>
          <p:nvPr/>
        </p:nvCxnSpPr>
        <p:spPr>
          <a:xfrm>
            <a:off x="6877232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1B0374CA-2D2E-8296-DF32-63156CC9DD54}"/>
              </a:ext>
            </a:extLst>
          </p:cNvPr>
          <p:cNvCxnSpPr>
            <a:cxnSpLocks/>
          </p:cNvCxnSpPr>
          <p:nvPr/>
        </p:nvCxnSpPr>
        <p:spPr>
          <a:xfrm>
            <a:off x="6987704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CF278885-CF75-FE77-2BAC-7052097F483F}"/>
              </a:ext>
            </a:extLst>
          </p:cNvPr>
          <p:cNvCxnSpPr>
            <a:cxnSpLocks/>
          </p:cNvCxnSpPr>
          <p:nvPr/>
        </p:nvCxnSpPr>
        <p:spPr>
          <a:xfrm>
            <a:off x="6766760" y="27460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87147EF7-3E7B-47E6-D60F-BF92A3BB87CA}"/>
              </a:ext>
            </a:extLst>
          </p:cNvPr>
          <p:cNvCxnSpPr>
            <a:cxnSpLocks/>
          </p:cNvCxnSpPr>
          <p:nvPr/>
        </p:nvCxnSpPr>
        <p:spPr>
          <a:xfrm>
            <a:off x="7192501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1C448C55-B1B2-6665-6E2D-28C292EDA3AB}"/>
              </a:ext>
            </a:extLst>
          </p:cNvPr>
          <p:cNvCxnSpPr>
            <a:cxnSpLocks/>
          </p:cNvCxnSpPr>
          <p:nvPr/>
        </p:nvCxnSpPr>
        <p:spPr>
          <a:xfrm>
            <a:off x="7302973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4D0057D3-6584-5DAD-68CD-5AC1B7259516}"/>
              </a:ext>
            </a:extLst>
          </p:cNvPr>
          <p:cNvCxnSpPr>
            <a:cxnSpLocks/>
          </p:cNvCxnSpPr>
          <p:nvPr/>
        </p:nvCxnSpPr>
        <p:spPr>
          <a:xfrm>
            <a:off x="7413445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4D06DD75-946A-31E4-0450-11636ABA3F5E}"/>
              </a:ext>
            </a:extLst>
          </p:cNvPr>
          <p:cNvCxnSpPr>
            <a:cxnSpLocks/>
          </p:cNvCxnSpPr>
          <p:nvPr/>
        </p:nvCxnSpPr>
        <p:spPr>
          <a:xfrm>
            <a:off x="7523917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35E57DC3-E8A8-510F-3642-20DB517A5703}"/>
              </a:ext>
            </a:extLst>
          </p:cNvPr>
          <p:cNvCxnSpPr>
            <a:cxnSpLocks/>
          </p:cNvCxnSpPr>
          <p:nvPr/>
        </p:nvCxnSpPr>
        <p:spPr>
          <a:xfrm>
            <a:off x="7634389" y="273514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E9CFAC1C-7E60-9A5E-C667-67F5AC3F8317}"/>
              </a:ext>
            </a:extLst>
          </p:cNvPr>
          <p:cNvCxnSpPr>
            <a:cxnSpLocks/>
          </p:cNvCxnSpPr>
          <p:nvPr/>
        </p:nvCxnSpPr>
        <p:spPr>
          <a:xfrm>
            <a:off x="7744861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82F62C39-055D-B0C8-4008-AC1500B323D9}"/>
              </a:ext>
            </a:extLst>
          </p:cNvPr>
          <p:cNvCxnSpPr>
            <a:cxnSpLocks/>
          </p:cNvCxnSpPr>
          <p:nvPr/>
        </p:nvCxnSpPr>
        <p:spPr>
          <a:xfrm>
            <a:off x="7965805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2BD542A8-B573-25C3-A59C-ABD71FF958D0}"/>
              </a:ext>
            </a:extLst>
          </p:cNvPr>
          <p:cNvCxnSpPr>
            <a:cxnSpLocks/>
          </p:cNvCxnSpPr>
          <p:nvPr/>
        </p:nvCxnSpPr>
        <p:spPr>
          <a:xfrm>
            <a:off x="8076277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59112213-6523-C3F7-C40E-4D8CBCA971EA}"/>
              </a:ext>
            </a:extLst>
          </p:cNvPr>
          <p:cNvCxnSpPr>
            <a:cxnSpLocks/>
          </p:cNvCxnSpPr>
          <p:nvPr/>
        </p:nvCxnSpPr>
        <p:spPr>
          <a:xfrm>
            <a:off x="7855333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ACBE3144-66BD-DA81-62D1-7C46291F8C0F}"/>
              </a:ext>
            </a:extLst>
          </p:cNvPr>
          <p:cNvCxnSpPr>
            <a:cxnSpLocks/>
          </p:cNvCxnSpPr>
          <p:nvPr/>
        </p:nvCxnSpPr>
        <p:spPr>
          <a:xfrm>
            <a:off x="8281074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7CE6F78C-5659-DC5F-010A-D320FF9348FF}"/>
              </a:ext>
            </a:extLst>
          </p:cNvPr>
          <p:cNvCxnSpPr>
            <a:cxnSpLocks/>
          </p:cNvCxnSpPr>
          <p:nvPr/>
        </p:nvCxnSpPr>
        <p:spPr>
          <a:xfrm>
            <a:off x="8391546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A10EDF0F-196B-9E25-76F7-B05E55329092}"/>
              </a:ext>
            </a:extLst>
          </p:cNvPr>
          <p:cNvCxnSpPr>
            <a:cxnSpLocks/>
          </p:cNvCxnSpPr>
          <p:nvPr/>
        </p:nvCxnSpPr>
        <p:spPr>
          <a:xfrm>
            <a:off x="8502018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2A1D0DFB-2B38-75EB-63BB-ECECE6E7BAF6}"/>
              </a:ext>
            </a:extLst>
          </p:cNvPr>
          <p:cNvCxnSpPr>
            <a:cxnSpLocks/>
          </p:cNvCxnSpPr>
          <p:nvPr/>
        </p:nvCxnSpPr>
        <p:spPr>
          <a:xfrm>
            <a:off x="8612490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0E7B712A-9088-DB75-E187-5EAD1EB045BC}"/>
              </a:ext>
            </a:extLst>
          </p:cNvPr>
          <p:cNvCxnSpPr>
            <a:cxnSpLocks/>
          </p:cNvCxnSpPr>
          <p:nvPr/>
        </p:nvCxnSpPr>
        <p:spPr>
          <a:xfrm>
            <a:off x="8722962" y="273514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3E3B158C-B16D-3464-8535-BC589A84BCCF}"/>
              </a:ext>
            </a:extLst>
          </p:cNvPr>
          <p:cNvCxnSpPr>
            <a:cxnSpLocks/>
          </p:cNvCxnSpPr>
          <p:nvPr/>
        </p:nvCxnSpPr>
        <p:spPr>
          <a:xfrm>
            <a:off x="8833434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B618B56C-781E-9120-30C3-453BE4C95532}"/>
              </a:ext>
            </a:extLst>
          </p:cNvPr>
          <p:cNvCxnSpPr>
            <a:cxnSpLocks/>
          </p:cNvCxnSpPr>
          <p:nvPr/>
        </p:nvCxnSpPr>
        <p:spPr>
          <a:xfrm>
            <a:off x="9054378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75BAE211-39E1-CD51-F8B7-8ED3A04C8FDF}"/>
              </a:ext>
            </a:extLst>
          </p:cNvPr>
          <p:cNvCxnSpPr>
            <a:cxnSpLocks/>
          </p:cNvCxnSpPr>
          <p:nvPr/>
        </p:nvCxnSpPr>
        <p:spPr>
          <a:xfrm>
            <a:off x="9164850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4DDB8631-A7B9-B978-C413-842A60EE2D4F}"/>
              </a:ext>
            </a:extLst>
          </p:cNvPr>
          <p:cNvCxnSpPr>
            <a:cxnSpLocks/>
          </p:cNvCxnSpPr>
          <p:nvPr/>
        </p:nvCxnSpPr>
        <p:spPr>
          <a:xfrm>
            <a:off x="8943906" y="273514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D17651C0-30D1-297B-9DD8-A4BE3B64268A}"/>
              </a:ext>
            </a:extLst>
          </p:cNvPr>
          <p:cNvCxnSpPr>
            <a:cxnSpLocks/>
          </p:cNvCxnSpPr>
          <p:nvPr/>
        </p:nvCxnSpPr>
        <p:spPr>
          <a:xfrm>
            <a:off x="9413187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79E53D30-4B34-3918-8EF3-1210194D955A}"/>
              </a:ext>
            </a:extLst>
          </p:cNvPr>
          <p:cNvCxnSpPr>
            <a:cxnSpLocks/>
          </p:cNvCxnSpPr>
          <p:nvPr/>
        </p:nvCxnSpPr>
        <p:spPr>
          <a:xfrm>
            <a:off x="9523659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9D25D1F0-AD40-720E-DC8A-B2F822897A08}"/>
              </a:ext>
            </a:extLst>
          </p:cNvPr>
          <p:cNvCxnSpPr>
            <a:cxnSpLocks/>
          </p:cNvCxnSpPr>
          <p:nvPr/>
        </p:nvCxnSpPr>
        <p:spPr>
          <a:xfrm>
            <a:off x="9634131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F8E2372F-0E34-FCFB-7E0F-985B5713D82C}"/>
              </a:ext>
            </a:extLst>
          </p:cNvPr>
          <p:cNvCxnSpPr>
            <a:cxnSpLocks/>
          </p:cNvCxnSpPr>
          <p:nvPr/>
        </p:nvCxnSpPr>
        <p:spPr>
          <a:xfrm>
            <a:off x="9744603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86BF0E1B-8D6B-6A18-502D-EA1641FC1424}"/>
              </a:ext>
            </a:extLst>
          </p:cNvPr>
          <p:cNvCxnSpPr>
            <a:cxnSpLocks/>
          </p:cNvCxnSpPr>
          <p:nvPr/>
        </p:nvCxnSpPr>
        <p:spPr>
          <a:xfrm>
            <a:off x="9855075" y="275328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9" name="Straight Connector 2048">
            <a:extLst>
              <a:ext uri="{FF2B5EF4-FFF2-40B4-BE49-F238E27FC236}">
                <a16:creationId xmlns:a16="http://schemas.microsoft.com/office/drawing/2014/main" id="{DEB8309C-4D68-6459-FFBC-AAC873D78473}"/>
              </a:ext>
            </a:extLst>
          </p:cNvPr>
          <p:cNvCxnSpPr>
            <a:cxnSpLocks/>
          </p:cNvCxnSpPr>
          <p:nvPr/>
        </p:nvCxnSpPr>
        <p:spPr>
          <a:xfrm>
            <a:off x="9965547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0" name="Straight Connector 2049">
            <a:extLst>
              <a:ext uri="{FF2B5EF4-FFF2-40B4-BE49-F238E27FC236}">
                <a16:creationId xmlns:a16="http://schemas.microsoft.com/office/drawing/2014/main" id="{246ECAB3-8220-1B0C-3A8B-D99E3A48F14B}"/>
              </a:ext>
            </a:extLst>
          </p:cNvPr>
          <p:cNvCxnSpPr>
            <a:cxnSpLocks/>
          </p:cNvCxnSpPr>
          <p:nvPr/>
        </p:nvCxnSpPr>
        <p:spPr>
          <a:xfrm>
            <a:off x="10186491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1" name="Straight Connector 2050">
            <a:extLst>
              <a:ext uri="{FF2B5EF4-FFF2-40B4-BE49-F238E27FC236}">
                <a16:creationId xmlns:a16="http://schemas.microsoft.com/office/drawing/2014/main" id="{97E91F6E-D5AF-586F-AE67-D7150B19E9CD}"/>
              </a:ext>
            </a:extLst>
          </p:cNvPr>
          <p:cNvCxnSpPr>
            <a:cxnSpLocks/>
          </p:cNvCxnSpPr>
          <p:nvPr/>
        </p:nvCxnSpPr>
        <p:spPr>
          <a:xfrm>
            <a:off x="10296963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2" name="Straight Connector 2051">
            <a:extLst>
              <a:ext uri="{FF2B5EF4-FFF2-40B4-BE49-F238E27FC236}">
                <a16:creationId xmlns:a16="http://schemas.microsoft.com/office/drawing/2014/main" id="{AAD7977A-BD97-283B-4D13-CF41C344FA20}"/>
              </a:ext>
            </a:extLst>
          </p:cNvPr>
          <p:cNvCxnSpPr>
            <a:cxnSpLocks/>
          </p:cNvCxnSpPr>
          <p:nvPr/>
        </p:nvCxnSpPr>
        <p:spPr>
          <a:xfrm>
            <a:off x="10076019" y="275328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3" name="Straight Connector 2052">
            <a:extLst>
              <a:ext uri="{FF2B5EF4-FFF2-40B4-BE49-F238E27FC236}">
                <a16:creationId xmlns:a16="http://schemas.microsoft.com/office/drawing/2014/main" id="{2B45F1C7-D099-2FBA-ED9E-D866B374774D}"/>
              </a:ext>
            </a:extLst>
          </p:cNvPr>
          <p:cNvCxnSpPr>
            <a:cxnSpLocks/>
          </p:cNvCxnSpPr>
          <p:nvPr/>
        </p:nvCxnSpPr>
        <p:spPr>
          <a:xfrm>
            <a:off x="10488276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4" name="Straight Connector 2053">
            <a:extLst>
              <a:ext uri="{FF2B5EF4-FFF2-40B4-BE49-F238E27FC236}">
                <a16:creationId xmlns:a16="http://schemas.microsoft.com/office/drawing/2014/main" id="{8955DF9D-A5F1-8DB9-6C81-795CBDBAC1FD}"/>
              </a:ext>
            </a:extLst>
          </p:cNvPr>
          <p:cNvCxnSpPr>
            <a:cxnSpLocks/>
          </p:cNvCxnSpPr>
          <p:nvPr/>
        </p:nvCxnSpPr>
        <p:spPr>
          <a:xfrm>
            <a:off x="10598748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5" name="Straight Connector 2054">
            <a:extLst>
              <a:ext uri="{FF2B5EF4-FFF2-40B4-BE49-F238E27FC236}">
                <a16:creationId xmlns:a16="http://schemas.microsoft.com/office/drawing/2014/main" id="{4DA51617-7D5F-A739-C029-68A20951D635}"/>
              </a:ext>
            </a:extLst>
          </p:cNvPr>
          <p:cNvCxnSpPr>
            <a:cxnSpLocks/>
          </p:cNvCxnSpPr>
          <p:nvPr/>
        </p:nvCxnSpPr>
        <p:spPr>
          <a:xfrm>
            <a:off x="10709220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7" name="Straight Connector 2056">
            <a:extLst>
              <a:ext uri="{FF2B5EF4-FFF2-40B4-BE49-F238E27FC236}">
                <a16:creationId xmlns:a16="http://schemas.microsoft.com/office/drawing/2014/main" id="{520BF0D7-1285-DD17-79F1-5AC66932267E}"/>
              </a:ext>
            </a:extLst>
          </p:cNvPr>
          <p:cNvCxnSpPr>
            <a:cxnSpLocks/>
          </p:cNvCxnSpPr>
          <p:nvPr/>
        </p:nvCxnSpPr>
        <p:spPr>
          <a:xfrm>
            <a:off x="10819692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7CA6F10E-743E-796D-B9FA-852FD3402D54}"/>
              </a:ext>
            </a:extLst>
          </p:cNvPr>
          <p:cNvCxnSpPr>
            <a:cxnSpLocks/>
          </p:cNvCxnSpPr>
          <p:nvPr/>
        </p:nvCxnSpPr>
        <p:spPr>
          <a:xfrm>
            <a:off x="10930164" y="274240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1" name="Straight Connector 2060">
            <a:extLst>
              <a:ext uri="{FF2B5EF4-FFF2-40B4-BE49-F238E27FC236}">
                <a16:creationId xmlns:a16="http://schemas.microsoft.com/office/drawing/2014/main" id="{83257E9D-A304-C383-358E-5A42E48D6199}"/>
              </a:ext>
            </a:extLst>
          </p:cNvPr>
          <p:cNvCxnSpPr>
            <a:cxnSpLocks/>
          </p:cNvCxnSpPr>
          <p:nvPr/>
        </p:nvCxnSpPr>
        <p:spPr>
          <a:xfrm>
            <a:off x="11040636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3" name="Straight Connector 2062">
            <a:extLst>
              <a:ext uri="{FF2B5EF4-FFF2-40B4-BE49-F238E27FC236}">
                <a16:creationId xmlns:a16="http://schemas.microsoft.com/office/drawing/2014/main" id="{FD3B30F7-FFAB-5045-1990-D655627391E5}"/>
              </a:ext>
            </a:extLst>
          </p:cNvPr>
          <p:cNvCxnSpPr>
            <a:cxnSpLocks/>
          </p:cNvCxnSpPr>
          <p:nvPr/>
        </p:nvCxnSpPr>
        <p:spPr>
          <a:xfrm>
            <a:off x="11261580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5" name="Straight Connector 2064">
            <a:extLst>
              <a:ext uri="{FF2B5EF4-FFF2-40B4-BE49-F238E27FC236}">
                <a16:creationId xmlns:a16="http://schemas.microsoft.com/office/drawing/2014/main" id="{DD98EFF5-4C6B-623D-ADD2-8D250C5919E7}"/>
              </a:ext>
            </a:extLst>
          </p:cNvPr>
          <p:cNvCxnSpPr>
            <a:cxnSpLocks/>
          </p:cNvCxnSpPr>
          <p:nvPr/>
        </p:nvCxnSpPr>
        <p:spPr>
          <a:xfrm>
            <a:off x="11372052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7" name="Straight Connector 2066">
            <a:extLst>
              <a:ext uri="{FF2B5EF4-FFF2-40B4-BE49-F238E27FC236}">
                <a16:creationId xmlns:a16="http://schemas.microsoft.com/office/drawing/2014/main" id="{2AC523FC-7194-0933-111B-60938376424A}"/>
              </a:ext>
            </a:extLst>
          </p:cNvPr>
          <p:cNvCxnSpPr>
            <a:cxnSpLocks/>
          </p:cNvCxnSpPr>
          <p:nvPr/>
        </p:nvCxnSpPr>
        <p:spPr>
          <a:xfrm>
            <a:off x="11151108" y="274240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68" name="TextBox 2067">
            <a:extLst>
              <a:ext uri="{FF2B5EF4-FFF2-40B4-BE49-F238E27FC236}">
                <a16:creationId xmlns:a16="http://schemas.microsoft.com/office/drawing/2014/main" id="{E3429BFE-56C4-4038-2B36-D3873A4AB997}"/>
              </a:ext>
            </a:extLst>
          </p:cNvPr>
          <p:cNvSpPr txBox="1"/>
          <p:nvPr/>
        </p:nvSpPr>
        <p:spPr>
          <a:xfrm>
            <a:off x="5688681" y="30854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2069" name="TextBox 2068">
            <a:extLst>
              <a:ext uri="{FF2B5EF4-FFF2-40B4-BE49-F238E27FC236}">
                <a16:creationId xmlns:a16="http://schemas.microsoft.com/office/drawing/2014/main" id="{D7532321-F5AA-E93B-3BC3-9B051032009A}"/>
              </a:ext>
            </a:extLst>
          </p:cNvPr>
          <p:cNvSpPr txBox="1"/>
          <p:nvPr/>
        </p:nvSpPr>
        <p:spPr>
          <a:xfrm>
            <a:off x="6780105" y="309919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2070" name="TextBox 2069">
            <a:extLst>
              <a:ext uri="{FF2B5EF4-FFF2-40B4-BE49-F238E27FC236}">
                <a16:creationId xmlns:a16="http://schemas.microsoft.com/office/drawing/2014/main" id="{0C660FA0-7609-CB30-F72C-E979193FB364}"/>
              </a:ext>
            </a:extLst>
          </p:cNvPr>
          <p:cNvSpPr txBox="1"/>
          <p:nvPr/>
        </p:nvSpPr>
        <p:spPr>
          <a:xfrm>
            <a:off x="7871529" y="308953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2071" name="TextBox 2070">
            <a:extLst>
              <a:ext uri="{FF2B5EF4-FFF2-40B4-BE49-F238E27FC236}">
                <a16:creationId xmlns:a16="http://schemas.microsoft.com/office/drawing/2014/main" id="{81CA0446-E30A-E9B8-B63F-F42C2CF35D52}"/>
              </a:ext>
            </a:extLst>
          </p:cNvPr>
          <p:cNvSpPr txBox="1"/>
          <p:nvPr/>
        </p:nvSpPr>
        <p:spPr>
          <a:xfrm>
            <a:off x="8962953" y="309091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2072" name="TextBox 2071">
            <a:extLst>
              <a:ext uri="{FF2B5EF4-FFF2-40B4-BE49-F238E27FC236}">
                <a16:creationId xmlns:a16="http://schemas.microsoft.com/office/drawing/2014/main" id="{FA9B7BA4-DA2A-4A81-3A4A-9258BF9DEDE5}"/>
              </a:ext>
            </a:extLst>
          </p:cNvPr>
          <p:cNvSpPr txBox="1"/>
          <p:nvPr/>
        </p:nvSpPr>
        <p:spPr>
          <a:xfrm>
            <a:off x="10054377" y="310194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2073" name="TextBox 2072">
            <a:extLst>
              <a:ext uri="{FF2B5EF4-FFF2-40B4-BE49-F238E27FC236}">
                <a16:creationId xmlns:a16="http://schemas.microsoft.com/office/drawing/2014/main" id="{C1C63167-1DC7-6492-D73E-5825DC2D3351}"/>
              </a:ext>
            </a:extLst>
          </p:cNvPr>
          <p:cNvSpPr txBox="1"/>
          <p:nvPr/>
        </p:nvSpPr>
        <p:spPr>
          <a:xfrm>
            <a:off x="11145810" y="3095053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D491EC1E-A824-EF50-F3F5-D2826BEC053A}"/>
              </a:ext>
            </a:extLst>
          </p:cNvPr>
          <p:cNvSpPr/>
          <p:nvPr/>
        </p:nvSpPr>
        <p:spPr>
          <a:xfrm>
            <a:off x="508938" y="2429453"/>
            <a:ext cx="6573091" cy="319339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DFC188AD-B442-25E2-84E4-9FC512894430}"/>
              </a:ext>
            </a:extLst>
          </p:cNvPr>
          <p:cNvCxnSpPr>
            <a:cxnSpLocks/>
          </p:cNvCxnSpPr>
          <p:nvPr/>
        </p:nvCxnSpPr>
        <p:spPr>
          <a:xfrm>
            <a:off x="507670" y="4165964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FC97158-3E3D-D2BF-58A0-3F1D8BF7A15E}"/>
              </a:ext>
            </a:extLst>
          </p:cNvPr>
          <p:cNvCxnSpPr>
            <a:cxnSpLocks/>
          </p:cNvCxnSpPr>
          <p:nvPr/>
        </p:nvCxnSpPr>
        <p:spPr>
          <a:xfrm>
            <a:off x="623039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DDF83F38-F443-06A2-C9A4-5878B45587D5}"/>
              </a:ext>
            </a:extLst>
          </p:cNvPr>
          <p:cNvCxnSpPr>
            <a:cxnSpLocks/>
          </p:cNvCxnSpPr>
          <p:nvPr/>
        </p:nvCxnSpPr>
        <p:spPr>
          <a:xfrm>
            <a:off x="1617287" y="38865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9F0AA126-FA50-28D7-969B-8462005976B3}"/>
              </a:ext>
            </a:extLst>
          </p:cNvPr>
          <p:cNvCxnSpPr>
            <a:cxnSpLocks/>
          </p:cNvCxnSpPr>
          <p:nvPr/>
        </p:nvCxnSpPr>
        <p:spPr>
          <a:xfrm>
            <a:off x="3811120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B26AC231-FBDF-014E-18A9-06CF6BE8E44C}"/>
              </a:ext>
            </a:extLst>
          </p:cNvPr>
          <p:cNvCxnSpPr>
            <a:cxnSpLocks/>
          </p:cNvCxnSpPr>
          <p:nvPr/>
        </p:nvCxnSpPr>
        <p:spPr>
          <a:xfrm>
            <a:off x="4908037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483E0825-C9CC-62BD-DADA-88C739004392}"/>
              </a:ext>
            </a:extLst>
          </p:cNvPr>
          <p:cNvCxnSpPr>
            <a:cxnSpLocks/>
          </p:cNvCxnSpPr>
          <p:nvPr/>
        </p:nvCxnSpPr>
        <p:spPr>
          <a:xfrm>
            <a:off x="6004954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6DC4A37C-9073-9EC1-F7D5-924E1CB42310}"/>
              </a:ext>
            </a:extLst>
          </p:cNvPr>
          <p:cNvCxnSpPr>
            <a:cxnSpLocks/>
          </p:cNvCxnSpPr>
          <p:nvPr/>
        </p:nvCxnSpPr>
        <p:spPr>
          <a:xfrm>
            <a:off x="7101871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2F4E9635-37E5-AB2B-41E5-1C79CE994B2D}"/>
              </a:ext>
            </a:extLst>
          </p:cNvPr>
          <p:cNvCxnSpPr>
            <a:cxnSpLocks/>
          </p:cNvCxnSpPr>
          <p:nvPr/>
        </p:nvCxnSpPr>
        <p:spPr>
          <a:xfrm>
            <a:off x="8198788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CD11E3A8-3078-6C90-95D2-B177A7A2CDD9}"/>
              </a:ext>
            </a:extLst>
          </p:cNvPr>
          <p:cNvCxnSpPr>
            <a:cxnSpLocks/>
          </p:cNvCxnSpPr>
          <p:nvPr/>
        </p:nvCxnSpPr>
        <p:spPr>
          <a:xfrm>
            <a:off x="9295705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8C59FCDD-8936-7F6C-EFA1-8CB88845FF03}"/>
              </a:ext>
            </a:extLst>
          </p:cNvPr>
          <p:cNvCxnSpPr>
            <a:cxnSpLocks/>
          </p:cNvCxnSpPr>
          <p:nvPr/>
        </p:nvCxnSpPr>
        <p:spPr>
          <a:xfrm>
            <a:off x="10392622" y="390470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4F336C7A-EBAE-E1FD-2800-6931189FBC53}"/>
              </a:ext>
            </a:extLst>
          </p:cNvPr>
          <p:cNvCxnSpPr>
            <a:cxnSpLocks/>
          </p:cNvCxnSpPr>
          <p:nvPr/>
        </p:nvCxnSpPr>
        <p:spPr>
          <a:xfrm>
            <a:off x="11489542" y="3897450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C3684611-08D1-873C-C895-BE8775EC3D14}"/>
              </a:ext>
            </a:extLst>
          </p:cNvPr>
          <p:cNvSpPr txBox="1"/>
          <p:nvPr/>
        </p:nvSpPr>
        <p:spPr>
          <a:xfrm>
            <a:off x="1325773" y="449568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02EFDAD8-E4FF-7EFF-D2D5-A32D2C313ED6}"/>
              </a:ext>
            </a:extLst>
          </p:cNvPr>
          <p:cNvSpPr txBox="1"/>
          <p:nvPr/>
        </p:nvSpPr>
        <p:spPr>
          <a:xfrm>
            <a:off x="2417197" y="449705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CADAE50-A7C9-38F0-87E4-39450BA90C77}"/>
              </a:ext>
            </a:extLst>
          </p:cNvPr>
          <p:cNvSpPr txBox="1"/>
          <p:nvPr/>
        </p:nvSpPr>
        <p:spPr>
          <a:xfrm>
            <a:off x="3508621" y="449843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11E86C8F-F15A-1041-DEE1-E9742A1D8F2F}"/>
              </a:ext>
            </a:extLst>
          </p:cNvPr>
          <p:cNvSpPr txBox="1"/>
          <p:nvPr/>
        </p:nvSpPr>
        <p:spPr>
          <a:xfrm>
            <a:off x="4600045" y="449981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A23D3FF1-A032-9834-DC65-E6EBFAA1D9B4}"/>
              </a:ext>
            </a:extLst>
          </p:cNvPr>
          <p:cNvCxnSpPr>
            <a:cxnSpLocks/>
          </p:cNvCxnSpPr>
          <p:nvPr/>
        </p:nvCxnSpPr>
        <p:spPr>
          <a:xfrm>
            <a:off x="2714203" y="39119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057E1EB4-98AD-CBD6-4442-511184709C44}"/>
              </a:ext>
            </a:extLst>
          </p:cNvPr>
          <p:cNvCxnSpPr>
            <a:cxnSpLocks/>
          </p:cNvCxnSpPr>
          <p:nvPr/>
        </p:nvCxnSpPr>
        <p:spPr>
          <a:xfrm>
            <a:off x="512567" y="388656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4B65CFF7-C01E-E349-9EBB-7D47BC42843D}"/>
              </a:ext>
            </a:extLst>
          </p:cNvPr>
          <p:cNvCxnSpPr>
            <a:cxnSpLocks/>
          </p:cNvCxnSpPr>
          <p:nvPr/>
        </p:nvCxnSpPr>
        <p:spPr>
          <a:xfrm>
            <a:off x="73351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0E622D89-9FDF-A93C-E265-D47DF2CFF2C8}"/>
              </a:ext>
            </a:extLst>
          </p:cNvPr>
          <p:cNvCxnSpPr>
            <a:cxnSpLocks/>
          </p:cNvCxnSpPr>
          <p:nvPr/>
        </p:nvCxnSpPr>
        <p:spPr>
          <a:xfrm>
            <a:off x="84398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82B3A671-86BD-35D3-2C6E-20BA6EF8286C}"/>
              </a:ext>
            </a:extLst>
          </p:cNvPr>
          <p:cNvCxnSpPr>
            <a:cxnSpLocks/>
          </p:cNvCxnSpPr>
          <p:nvPr/>
        </p:nvCxnSpPr>
        <p:spPr>
          <a:xfrm>
            <a:off x="95445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405FEE22-550C-E168-65EC-FD2C921531AB}"/>
              </a:ext>
            </a:extLst>
          </p:cNvPr>
          <p:cNvCxnSpPr>
            <a:cxnSpLocks/>
          </p:cNvCxnSpPr>
          <p:nvPr/>
        </p:nvCxnSpPr>
        <p:spPr>
          <a:xfrm>
            <a:off x="1064927" y="41478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B2AB7B69-BBAE-0245-3916-9B91D6306886}"/>
              </a:ext>
            </a:extLst>
          </p:cNvPr>
          <p:cNvCxnSpPr>
            <a:cxnSpLocks/>
          </p:cNvCxnSpPr>
          <p:nvPr/>
        </p:nvCxnSpPr>
        <p:spPr>
          <a:xfrm>
            <a:off x="1175399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F0FC2C78-EFD8-A804-2D42-50F7AD318C0E}"/>
              </a:ext>
            </a:extLst>
          </p:cNvPr>
          <p:cNvCxnSpPr>
            <a:cxnSpLocks/>
          </p:cNvCxnSpPr>
          <p:nvPr/>
        </p:nvCxnSpPr>
        <p:spPr>
          <a:xfrm>
            <a:off x="139634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79C7EBE2-D4A1-2F55-8862-E1E4F3B9A02B}"/>
              </a:ext>
            </a:extLst>
          </p:cNvPr>
          <p:cNvCxnSpPr>
            <a:cxnSpLocks/>
          </p:cNvCxnSpPr>
          <p:nvPr/>
        </p:nvCxnSpPr>
        <p:spPr>
          <a:xfrm>
            <a:off x="150681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B93EDC58-E994-FE8D-1CFE-4A880ED554E0}"/>
              </a:ext>
            </a:extLst>
          </p:cNvPr>
          <p:cNvCxnSpPr>
            <a:cxnSpLocks/>
          </p:cNvCxnSpPr>
          <p:nvPr/>
        </p:nvCxnSpPr>
        <p:spPr>
          <a:xfrm>
            <a:off x="128587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4EE68CC9-03D2-6833-2329-C6F3138CF86C}"/>
              </a:ext>
            </a:extLst>
          </p:cNvPr>
          <p:cNvCxnSpPr>
            <a:cxnSpLocks/>
          </p:cNvCxnSpPr>
          <p:nvPr/>
        </p:nvCxnSpPr>
        <p:spPr>
          <a:xfrm>
            <a:off x="171161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0A04F5E5-1B02-C6CE-E4B9-BD3F85629C0C}"/>
              </a:ext>
            </a:extLst>
          </p:cNvPr>
          <p:cNvCxnSpPr>
            <a:cxnSpLocks/>
          </p:cNvCxnSpPr>
          <p:nvPr/>
        </p:nvCxnSpPr>
        <p:spPr>
          <a:xfrm>
            <a:off x="182208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6A591687-D8A2-20FC-02E2-95F98C31E97F}"/>
              </a:ext>
            </a:extLst>
          </p:cNvPr>
          <p:cNvCxnSpPr>
            <a:cxnSpLocks/>
          </p:cNvCxnSpPr>
          <p:nvPr/>
        </p:nvCxnSpPr>
        <p:spPr>
          <a:xfrm>
            <a:off x="193255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F1B47EBC-7486-D758-F49B-A0A63E62AC2B}"/>
              </a:ext>
            </a:extLst>
          </p:cNvPr>
          <p:cNvCxnSpPr>
            <a:cxnSpLocks/>
          </p:cNvCxnSpPr>
          <p:nvPr/>
        </p:nvCxnSpPr>
        <p:spPr>
          <a:xfrm>
            <a:off x="2043027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BBF35A4C-7481-0792-1510-CA6B7B19737C}"/>
              </a:ext>
            </a:extLst>
          </p:cNvPr>
          <p:cNvCxnSpPr>
            <a:cxnSpLocks/>
          </p:cNvCxnSpPr>
          <p:nvPr/>
        </p:nvCxnSpPr>
        <p:spPr>
          <a:xfrm>
            <a:off x="2153499" y="41478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E8DEFC36-BF26-A8F5-0406-8FDAA881F53E}"/>
              </a:ext>
            </a:extLst>
          </p:cNvPr>
          <p:cNvCxnSpPr>
            <a:cxnSpLocks/>
          </p:cNvCxnSpPr>
          <p:nvPr/>
        </p:nvCxnSpPr>
        <p:spPr>
          <a:xfrm>
            <a:off x="2263971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8EBD6C48-47EC-2BB6-7272-47F3F489D6CC}"/>
              </a:ext>
            </a:extLst>
          </p:cNvPr>
          <p:cNvCxnSpPr>
            <a:cxnSpLocks/>
          </p:cNvCxnSpPr>
          <p:nvPr/>
        </p:nvCxnSpPr>
        <p:spPr>
          <a:xfrm>
            <a:off x="2484915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650C378E-0B10-59E6-806D-77C27FE8783C}"/>
              </a:ext>
            </a:extLst>
          </p:cNvPr>
          <p:cNvCxnSpPr>
            <a:cxnSpLocks/>
          </p:cNvCxnSpPr>
          <p:nvPr/>
        </p:nvCxnSpPr>
        <p:spPr>
          <a:xfrm>
            <a:off x="2595387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E1A4A55A-8B86-794B-73B1-4F916942D661}"/>
              </a:ext>
            </a:extLst>
          </p:cNvPr>
          <p:cNvCxnSpPr>
            <a:cxnSpLocks/>
          </p:cNvCxnSpPr>
          <p:nvPr/>
        </p:nvCxnSpPr>
        <p:spPr>
          <a:xfrm>
            <a:off x="2374443" y="41478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39A81D33-C4BC-2AB6-0FDD-87B5A23B15E2}"/>
              </a:ext>
            </a:extLst>
          </p:cNvPr>
          <p:cNvCxnSpPr>
            <a:cxnSpLocks/>
          </p:cNvCxnSpPr>
          <p:nvPr/>
        </p:nvCxnSpPr>
        <p:spPr>
          <a:xfrm>
            <a:off x="2832839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77A96E7B-34DA-45B9-DF16-5BBFF4F19DD6}"/>
              </a:ext>
            </a:extLst>
          </p:cNvPr>
          <p:cNvCxnSpPr>
            <a:cxnSpLocks/>
          </p:cNvCxnSpPr>
          <p:nvPr/>
        </p:nvCxnSpPr>
        <p:spPr>
          <a:xfrm>
            <a:off x="2943311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C418847E-3145-3090-6267-96BC64514FAB}"/>
              </a:ext>
            </a:extLst>
          </p:cNvPr>
          <p:cNvCxnSpPr>
            <a:cxnSpLocks/>
          </p:cNvCxnSpPr>
          <p:nvPr/>
        </p:nvCxnSpPr>
        <p:spPr>
          <a:xfrm>
            <a:off x="3053783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E4D71CDC-AFCB-BD48-65B2-83CA8CE4FC52}"/>
              </a:ext>
            </a:extLst>
          </p:cNvPr>
          <p:cNvCxnSpPr>
            <a:cxnSpLocks/>
          </p:cNvCxnSpPr>
          <p:nvPr/>
        </p:nvCxnSpPr>
        <p:spPr>
          <a:xfrm>
            <a:off x="3164255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18565D10-A197-D14A-DC83-010F9E3E7271}"/>
              </a:ext>
            </a:extLst>
          </p:cNvPr>
          <p:cNvCxnSpPr>
            <a:cxnSpLocks/>
          </p:cNvCxnSpPr>
          <p:nvPr/>
        </p:nvCxnSpPr>
        <p:spPr>
          <a:xfrm>
            <a:off x="3274727" y="414419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A58EC142-3061-84AC-1D17-C2A615A5F50E}"/>
              </a:ext>
            </a:extLst>
          </p:cNvPr>
          <p:cNvCxnSpPr>
            <a:cxnSpLocks/>
          </p:cNvCxnSpPr>
          <p:nvPr/>
        </p:nvCxnSpPr>
        <p:spPr>
          <a:xfrm>
            <a:off x="3385199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5055C2E6-EC8B-F6AB-FE7C-627664A9DC52}"/>
              </a:ext>
            </a:extLst>
          </p:cNvPr>
          <p:cNvCxnSpPr>
            <a:cxnSpLocks/>
          </p:cNvCxnSpPr>
          <p:nvPr/>
        </p:nvCxnSpPr>
        <p:spPr>
          <a:xfrm>
            <a:off x="3606143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4B021FA6-8E49-2C1B-3461-284EC08EE977}"/>
              </a:ext>
            </a:extLst>
          </p:cNvPr>
          <p:cNvCxnSpPr>
            <a:cxnSpLocks/>
          </p:cNvCxnSpPr>
          <p:nvPr/>
        </p:nvCxnSpPr>
        <p:spPr>
          <a:xfrm>
            <a:off x="3716615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EA192F4F-386C-B660-07D0-E3C4315C8C46}"/>
              </a:ext>
            </a:extLst>
          </p:cNvPr>
          <p:cNvCxnSpPr>
            <a:cxnSpLocks/>
          </p:cNvCxnSpPr>
          <p:nvPr/>
        </p:nvCxnSpPr>
        <p:spPr>
          <a:xfrm>
            <a:off x="3495671" y="414419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292C8633-ABEF-9548-705C-C4F759604621}"/>
              </a:ext>
            </a:extLst>
          </p:cNvPr>
          <p:cNvCxnSpPr>
            <a:cxnSpLocks/>
          </p:cNvCxnSpPr>
          <p:nvPr/>
        </p:nvCxnSpPr>
        <p:spPr>
          <a:xfrm>
            <a:off x="389963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81909FB0-0118-B101-B2A1-6E6F09BC3123}"/>
              </a:ext>
            </a:extLst>
          </p:cNvPr>
          <p:cNvCxnSpPr>
            <a:cxnSpLocks/>
          </p:cNvCxnSpPr>
          <p:nvPr/>
        </p:nvCxnSpPr>
        <p:spPr>
          <a:xfrm>
            <a:off x="401011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AD6B3B48-5F53-AAE3-B64F-F85B0ED5F396}"/>
              </a:ext>
            </a:extLst>
          </p:cNvPr>
          <p:cNvCxnSpPr>
            <a:cxnSpLocks/>
          </p:cNvCxnSpPr>
          <p:nvPr/>
        </p:nvCxnSpPr>
        <p:spPr>
          <a:xfrm>
            <a:off x="4120583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3F365EB0-7831-49CD-B753-29AF46DCF2F7}"/>
              </a:ext>
            </a:extLst>
          </p:cNvPr>
          <p:cNvCxnSpPr>
            <a:cxnSpLocks/>
          </p:cNvCxnSpPr>
          <p:nvPr/>
        </p:nvCxnSpPr>
        <p:spPr>
          <a:xfrm>
            <a:off x="423105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BCC825D2-5CE4-B61A-7BE9-7449052197E8}"/>
              </a:ext>
            </a:extLst>
          </p:cNvPr>
          <p:cNvCxnSpPr>
            <a:cxnSpLocks/>
          </p:cNvCxnSpPr>
          <p:nvPr/>
        </p:nvCxnSpPr>
        <p:spPr>
          <a:xfrm>
            <a:off x="4341527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FF1AF664-2E13-21A5-014F-D3B510C4E6BB}"/>
              </a:ext>
            </a:extLst>
          </p:cNvPr>
          <p:cNvCxnSpPr>
            <a:cxnSpLocks/>
          </p:cNvCxnSpPr>
          <p:nvPr/>
        </p:nvCxnSpPr>
        <p:spPr>
          <a:xfrm>
            <a:off x="445199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9844F36C-B8AF-AD39-3FE3-A172F75B0D22}"/>
              </a:ext>
            </a:extLst>
          </p:cNvPr>
          <p:cNvCxnSpPr>
            <a:cxnSpLocks/>
          </p:cNvCxnSpPr>
          <p:nvPr/>
        </p:nvCxnSpPr>
        <p:spPr>
          <a:xfrm>
            <a:off x="4672943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C5F82C8F-312B-8097-7509-8914A2607E57}"/>
              </a:ext>
            </a:extLst>
          </p:cNvPr>
          <p:cNvCxnSpPr>
            <a:cxnSpLocks/>
          </p:cNvCxnSpPr>
          <p:nvPr/>
        </p:nvCxnSpPr>
        <p:spPr>
          <a:xfrm>
            <a:off x="478341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19B4C278-A8E9-5E11-903B-FCD2C71EEED3}"/>
              </a:ext>
            </a:extLst>
          </p:cNvPr>
          <p:cNvCxnSpPr>
            <a:cxnSpLocks/>
          </p:cNvCxnSpPr>
          <p:nvPr/>
        </p:nvCxnSpPr>
        <p:spPr>
          <a:xfrm>
            <a:off x="456247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B6C9FFB1-CADE-34A4-D7CA-CE6D09594032}"/>
              </a:ext>
            </a:extLst>
          </p:cNvPr>
          <p:cNvCxnSpPr>
            <a:cxnSpLocks/>
          </p:cNvCxnSpPr>
          <p:nvPr/>
        </p:nvCxnSpPr>
        <p:spPr>
          <a:xfrm>
            <a:off x="501814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C1C2E5A4-D38C-35BC-E797-EFAE169D00F5}"/>
              </a:ext>
            </a:extLst>
          </p:cNvPr>
          <p:cNvCxnSpPr>
            <a:cxnSpLocks/>
          </p:cNvCxnSpPr>
          <p:nvPr/>
        </p:nvCxnSpPr>
        <p:spPr>
          <a:xfrm>
            <a:off x="5128617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067C4875-DDDC-1662-78DE-C1F2A753D4F2}"/>
              </a:ext>
            </a:extLst>
          </p:cNvPr>
          <p:cNvCxnSpPr>
            <a:cxnSpLocks/>
          </p:cNvCxnSpPr>
          <p:nvPr/>
        </p:nvCxnSpPr>
        <p:spPr>
          <a:xfrm>
            <a:off x="523908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126D1DF7-5AFE-1E53-A094-A283443E2B9B}"/>
              </a:ext>
            </a:extLst>
          </p:cNvPr>
          <p:cNvCxnSpPr>
            <a:cxnSpLocks/>
          </p:cNvCxnSpPr>
          <p:nvPr/>
        </p:nvCxnSpPr>
        <p:spPr>
          <a:xfrm>
            <a:off x="534956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E084934F-3E3C-8B2D-A234-10DD28E1BE4D}"/>
              </a:ext>
            </a:extLst>
          </p:cNvPr>
          <p:cNvCxnSpPr>
            <a:cxnSpLocks/>
          </p:cNvCxnSpPr>
          <p:nvPr/>
        </p:nvCxnSpPr>
        <p:spPr>
          <a:xfrm>
            <a:off x="5460033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3D0BDCFB-9B93-6BFC-E61F-EB626E7E4C1E}"/>
              </a:ext>
            </a:extLst>
          </p:cNvPr>
          <p:cNvCxnSpPr>
            <a:cxnSpLocks/>
          </p:cNvCxnSpPr>
          <p:nvPr/>
        </p:nvCxnSpPr>
        <p:spPr>
          <a:xfrm>
            <a:off x="5570505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54C1829B-0C4D-21D6-AF90-7B0056BF1D27}"/>
              </a:ext>
            </a:extLst>
          </p:cNvPr>
          <p:cNvCxnSpPr>
            <a:cxnSpLocks/>
          </p:cNvCxnSpPr>
          <p:nvPr/>
        </p:nvCxnSpPr>
        <p:spPr>
          <a:xfrm>
            <a:off x="5791449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143BA5A0-0DA2-DAC2-A2C8-083D24A4B828}"/>
              </a:ext>
            </a:extLst>
          </p:cNvPr>
          <p:cNvCxnSpPr>
            <a:cxnSpLocks/>
          </p:cNvCxnSpPr>
          <p:nvPr/>
        </p:nvCxnSpPr>
        <p:spPr>
          <a:xfrm>
            <a:off x="5901921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7D4CE622-EF82-A0D8-96B2-CFCD8D7961F5}"/>
              </a:ext>
            </a:extLst>
          </p:cNvPr>
          <p:cNvCxnSpPr>
            <a:cxnSpLocks/>
          </p:cNvCxnSpPr>
          <p:nvPr/>
        </p:nvCxnSpPr>
        <p:spPr>
          <a:xfrm>
            <a:off x="5680977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098D5364-2BCE-A3BE-F0AA-CC19BB4CBAA1}"/>
              </a:ext>
            </a:extLst>
          </p:cNvPr>
          <p:cNvCxnSpPr>
            <a:cxnSpLocks/>
          </p:cNvCxnSpPr>
          <p:nvPr/>
        </p:nvCxnSpPr>
        <p:spPr>
          <a:xfrm>
            <a:off x="6106716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8DB50DC3-BBA4-8E00-C95C-2E4D08416DD0}"/>
              </a:ext>
            </a:extLst>
          </p:cNvPr>
          <p:cNvCxnSpPr>
            <a:cxnSpLocks/>
          </p:cNvCxnSpPr>
          <p:nvPr/>
        </p:nvCxnSpPr>
        <p:spPr>
          <a:xfrm>
            <a:off x="6217188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72CCEA03-9596-C9A3-DFF1-B357A8EC3A9E}"/>
              </a:ext>
            </a:extLst>
          </p:cNvPr>
          <p:cNvCxnSpPr>
            <a:cxnSpLocks/>
          </p:cNvCxnSpPr>
          <p:nvPr/>
        </p:nvCxnSpPr>
        <p:spPr>
          <a:xfrm>
            <a:off x="6327660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6C3FF360-8B9A-57DD-6AC0-013B5D0CFCC5}"/>
              </a:ext>
            </a:extLst>
          </p:cNvPr>
          <p:cNvCxnSpPr>
            <a:cxnSpLocks/>
          </p:cNvCxnSpPr>
          <p:nvPr/>
        </p:nvCxnSpPr>
        <p:spPr>
          <a:xfrm>
            <a:off x="6438132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9E1F0CFE-0058-8B82-36D9-CCA1961F0580}"/>
              </a:ext>
            </a:extLst>
          </p:cNvPr>
          <p:cNvCxnSpPr>
            <a:cxnSpLocks/>
          </p:cNvCxnSpPr>
          <p:nvPr/>
        </p:nvCxnSpPr>
        <p:spPr>
          <a:xfrm>
            <a:off x="6548604" y="4165963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BDFCCE50-41CF-BF05-0FB5-64E8E892B3B1}"/>
              </a:ext>
            </a:extLst>
          </p:cNvPr>
          <p:cNvCxnSpPr>
            <a:cxnSpLocks/>
          </p:cNvCxnSpPr>
          <p:nvPr/>
        </p:nvCxnSpPr>
        <p:spPr>
          <a:xfrm>
            <a:off x="6659076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966D1E20-6480-CF59-E62B-46EBD756F990}"/>
              </a:ext>
            </a:extLst>
          </p:cNvPr>
          <p:cNvCxnSpPr>
            <a:cxnSpLocks/>
          </p:cNvCxnSpPr>
          <p:nvPr/>
        </p:nvCxnSpPr>
        <p:spPr>
          <a:xfrm>
            <a:off x="6880020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20F28350-D853-E7ED-89C8-86972BF4A9C5}"/>
              </a:ext>
            </a:extLst>
          </p:cNvPr>
          <p:cNvCxnSpPr>
            <a:cxnSpLocks/>
          </p:cNvCxnSpPr>
          <p:nvPr/>
        </p:nvCxnSpPr>
        <p:spPr>
          <a:xfrm>
            <a:off x="6990492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B93558DA-E5A5-A89D-0429-285160F976DC}"/>
              </a:ext>
            </a:extLst>
          </p:cNvPr>
          <p:cNvCxnSpPr>
            <a:cxnSpLocks/>
          </p:cNvCxnSpPr>
          <p:nvPr/>
        </p:nvCxnSpPr>
        <p:spPr>
          <a:xfrm>
            <a:off x="6769548" y="4165963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F0099E8F-468A-1CCF-F7BE-BF58000BDA55}"/>
              </a:ext>
            </a:extLst>
          </p:cNvPr>
          <p:cNvCxnSpPr>
            <a:cxnSpLocks/>
          </p:cNvCxnSpPr>
          <p:nvPr/>
        </p:nvCxnSpPr>
        <p:spPr>
          <a:xfrm>
            <a:off x="7195289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BCCC1AFC-B6C5-3A7A-2E05-377A97A87344}"/>
              </a:ext>
            </a:extLst>
          </p:cNvPr>
          <p:cNvCxnSpPr>
            <a:cxnSpLocks/>
          </p:cNvCxnSpPr>
          <p:nvPr/>
        </p:nvCxnSpPr>
        <p:spPr>
          <a:xfrm>
            <a:off x="7305761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B75CCBA6-3E32-6402-948B-050A4F75EDFF}"/>
              </a:ext>
            </a:extLst>
          </p:cNvPr>
          <p:cNvCxnSpPr>
            <a:cxnSpLocks/>
          </p:cNvCxnSpPr>
          <p:nvPr/>
        </p:nvCxnSpPr>
        <p:spPr>
          <a:xfrm>
            <a:off x="7416233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5CCA176F-3DE6-02C5-B129-3867CADFE24D}"/>
              </a:ext>
            </a:extLst>
          </p:cNvPr>
          <p:cNvCxnSpPr>
            <a:cxnSpLocks/>
          </p:cNvCxnSpPr>
          <p:nvPr/>
        </p:nvCxnSpPr>
        <p:spPr>
          <a:xfrm>
            <a:off x="7526705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5ADDD079-A645-8EA3-ECA4-F2527CDDB2A6}"/>
              </a:ext>
            </a:extLst>
          </p:cNvPr>
          <p:cNvCxnSpPr>
            <a:cxnSpLocks/>
          </p:cNvCxnSpPr>
          <p:nvPr/>
        </p:nvCxnSpPr>
        <p:spPr>
          <a:xfrm>
            <a:off x="7637177" y="415507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A10F7D3B-61A3-0D30-EB1C-663B57041452}"/>
              </a:ext>
            </a:extLst>
          </p:cNvPr>
          <p:cNvCxnSpPr>
            <a:cxnSpLocks/>
          </p:cNvCxnSpPr>
          <p:nvPr/>
        </p:nvCxnSpPr>
        <p:spPr>
          <a:xfrm>
            <a:off x="7747649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D68B88CB-5DA0-8E02-391C-72E6D47FF122}"/>
              </a:ext>
            </a:extLst>
          </p:cNvPr>
          <p:cNvCxnSpPr>
            <a:cxnSpLocks/>
          </p:cNvCxnSpPr>
          <p:nvPr/>
        </p:nvCxnSpPr>
        <p:spPr>
          <a:xfrm>
            <a:off x="7968593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1219A139-A689-F917-F90F-217E283F5F74}"/>
              </a:ext>
            </a:extLst>
          </p:cNvPr>
          <p:cNvCxnSpPr>
            <a:cxnSpLocks/>
          </p:cNvCxnSpPr>
          <p:nvPr/>
        </p:nvCxnSpPr>
        <p:spPr>
          <a:xfrm>
            <a:off x="8079065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7655816C-6600-7F52-5506-3AF94D4CF9AA}"/>
              </a:ext>
            </a:extLst>
          </p:cNvPr>
          <p:cNvCxnSpPr>
            <a:cxnSpLocks/>
          </p:cNvCxnSpPr>
          <p:nvPr/>
        </p:nvCxnSpPr>
        <p:spPr>
          <a:xfrm>
            <a:off x="7858121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5BED4DAA-E8F8-3740-3E8E-DD0452B4986B}"/>
              </a:ext>
            </a:extLst>
          </p:cNvPr>
          <p:cNvCxnSpPr>
            <a:cxnSpLocks/>
          </p:cNvCxnSpPr>
          <p:nvPr/>
        </p:nvCxnSpPr>
        <p:spPr>
          <a:xfrm>
            <a:off x="8283862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E08E50A9-C9A4-2508-E94E-8EBD60126D7B}"/>
              </a:ext>
            </a:extLst>
          </p:cNvPr>
          <p:cNvCxnSpPr>
            <a:cxnSpLocks/>
          </p:cNvCxnSpPr>
          <p:nvPr/>
        </p:nvCxnSpPr>
        <p:spPr>
          <a:xfrm>
            <a:off x="8394334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1838496F-68AB-9758-7F79-C67868ACFC99}"/>
              </a:ext>
            </a:extLst>
          </p:cNvPr>
          <p:cNvCxnSpPr>
            <a:cxnSpLocks/>
          </p:cNvCxnSpPr>
          <p:nvPr/>
        </p:nvCxnSpPr>
        <p:spPr>
          <a:xfrm>
            <a:off x="8504806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784CEFDC-2547-65A0-E76A-6A1754303731}"/>
              </a:ext>
            </a:extLst>
          </p:cNvPr>
          <p:cNvCxnSpPr>
            <a:cxnSpLocks/>
          </p:cNvCxnSpPr>
          <p:nvPr/>
        </p:nvCxnSpPr>
        <p:spPr>
          <a:xfrm>
            <a:off x="8615278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78D61DC9-527F-E85E-40E8-992BA1442C15}"/>
              </a:ext>
            </a:extLst>
          </p:cNvPr>
          <p:cNvCxnSpPr>
            <a:cxnSpLocks/>
          </p:cNvCxnSpPr>
          <p:nvPr/>
        </p:nvCxnSpPr>
        <p:spPr>
          <a:xfrm>
            <a:off x="8725750" y="415507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7B0230B1-B7AC-DF4C-CBA1-2A3380DB787D}"/>
              </a:ext>
            </a:extLst>
          </p:cNvPr>
          <p:cNvCxnSpPr>
            <a:cxnSpLocks/>
          </p:cNvCxnSpPr>
          <p:nvPr/>
        </p:nvCxnSpPr>
        <p:spPr>
          <a:xfrm>
            <a:off x="8836222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21788872-63D9-5600-3751-79EB0FFC607C}"/>
              </a:ext>
            </a:extLst>
          </p:cNvPr>
          <p:cNvCxnSpPr>
            <a:cxnSpLocks/>
          </p:cNvCxnSpPr>
          <p:nvPr/>
        </p:nvCxnSpPr>
        <p:spPr>
          <a:xfrm>
            <a:off x="9057166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939F2BBD-0784-68E3-B821-AE64DD424AEE}"/>
              </a:ext>
            </a:extLst>
          </p:cNvPr>
          <p:cNvCxnSpPr>
            <a:cxnSpLocks/>
          </p:cNvCxnSpPr>
          <p:nvPr/>
        </p:nvCxnSpPr>
        <p:spPr>
          <a:xfrm>
            <a:off x="9167638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900F9C92-64F2-9F34-181F-08019DCA6C68}"/>
              </a:ext>
            </a:extLst>
          </p:cNvPr>
          <p:cNvCxnSpPr>
            <a:cxnSpLocks/>
          </p:cNvCxnSpPr>
          <p:nvPr/>
        </p:nvCxnSpPr>
        <p:spPr>
          <a:xfrm>
            <a:off x="8946694" y="415507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30B60AD3-9EDC-19E1-9F8A-DB8137AEDB93}"/>
              </a:ext>
            </a:extLst>
          </p:cNvPr>
          <p:cNvCxnSpPr>
            <a:cxnSpLocks/>
          </p:cNvCxnSpPr>
          <p:nvPr/>
        </p:nvCxnSpPr>
        <p:spPr>
          <a:xfrm>
            <a:off x="9415975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71FC2203-9294-41D7-0452-7305D8BE705E}"/>
              </a:ext>
            </a:extLst>
          </p:cNvPr>
          <p:cNvCxnSpPr>
            <a:cxnSpLocks/>
          </p:cNvCxnSpPr>
          <p:nvPr/>
        </p:nvCxnSpPr>
        <p:spPr>
          <a:xfrm>
            <a:off x="9526447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5CED7E19-A804-101B-7265-1F342F945C93}"/>
              </a:ext>
            </a:extLst>
          </p:cNvPr>
          <p:cNvCxnSpPr>
            <a:cxnSpLocks/>
          </p:cNvCxnSpPr>
          <p:nvPr/>
        </p:nvCxnSpPr>
        <p:spPr>
          <a:xfrm>
            <a:off x="9636919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3D3574EF-A0CE-77FC-3032-33799D21B61D}"/>
              </a:ext>
            </a:extLst>
          </p:cNvPr>
          <p:cNvCxnSpPr>
            <a:cxnSpLocks/>
          </p:cNvCxnSpPr>
          <p:nvPr/>
        </p:nvCxnSpPr>
        <p:spPr>
          <a:xfrm>
            <a:off x="9747391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5EE98280-5542-4E02-AF1C-6EA77F6956AF}"/>
              </a:ext>
            </a:extLst>
          </p:cNvPr>
          <p:cNvCxnSpPr>
            <a:cxnSpLocks/>
          </p:cNvCxnSpPr>
          <p:nvPr/>
        </p:nvCxnSpPr>
        <p:spPr>
          <a:xfrm>
            <a:off x="9857863" y="4173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7E5507EF-E929-6462-7330-F9490AA2F2E2}"/>
              </a:ext>
            </a:extLst>
          </p:cNvPr>
          <p:cNvCxnSpPr>
            <a:cxnSpLocks/>
          </p:cNvCxnSpPr>
          <p:nvPr/>
        </p:nvCxnSpPr>
        <p:spPr>
          <a:xfrm>
            <a:off x="9968335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916D1C5E-EB50-5CD8-FEEA-4DC341144F07}"/>
              </a:ext>
            </a:extLst>
          </p:cNvPr>
          <p:cNvCxnSpPr>
            <a:cxnSpLocks/>
          </p:cNvCxnSpPr>
          <p:nvPr/>
        </p:nvCxnSpPr>
        <p:spPr>
          <a:xfrm>
            <a:off x="10189279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E8583E86-40DE-AD3E-5199-C4A761B604B3}"/>
              </a:ext>
            </a:extLst>
          </p:cNvPr>
          <p:cNvCxnSpPr>
            <a:cxnSpLocks/>
          </p:cNvCxnSpPr>
          <p:nvPr/>
        </p:nvCxnSpPr>
        <p:spPr>
          <a:xfrm>
            <a:off x="10299751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D2AA1EB1-1E3A-548E-4CF3-E47D82474E4F}"/>
              </a:ext>
            </a:extLst>
          </p:cNvPr>
          <p:cNvCxnSpPr>
            <a:cxnSpLocks/>
          </p:cNvCxnSpPr>
          <p:nvPr/>
        </p:nvCxnSpPr>
        <p:spPr>
          <a:xfrm>
            <a:off x="10078807" y="4173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4F1A4A99-1C57-C370-09CC-4AC145B91B72}"/>
              </a:ext>
            </a:extLst>
          </p:cNvPr>
          <p:cNvCxnSpPr>
            <a:cxnSpLocks/>
          </p:cNvCxnSpPr>
          <p:nvPr/>
        </p:nvCxnSpPr>
        <p:spPr>
          <a:xfrm>
            <a:off x="10491064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5741B4D6-6580-049A-41AA-6C543FD52F95}"/>
              </a:ext>
            </a:extLst>
          </p:cNvPr>
          <p:cNvCxnSpPr>
            <a:cxnSpLocks/>
          </p:cNvCxnSpPr>
          <p:nvPr/>
        </p:nvCxnSpPr>
        <p:spPr>
          <a:xfrm>
            <a:off x="10601536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87F294D2-BB0B-180D-5B22-67841FDEF68F}"/>
              </a:ext>
            </a:extLst>
          </p:cNvPr>
          <p:cNvCxnSpPr>
            <a:cxnSpLocks/>
          </p:cNvCxnSpPr>
          <p:nvPr/>
        </p:nvCxnSpPr>
        <p:spPr>
          <a:xfrm>
            <a:off x="10712008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0906EFF1-4B76-AE6B-FBE3-0EAD06B3549A}"/>
              </a:ext>
            </a:extLst>
          </p:cNvPr>
          <p:cNvCxnSpPr>
            <a:cxnSpLocks/>
          </p:cNvCxnSpPr>
          <p:nvPr/>
        </p:nvCxnSpPr>
        <p:spPr>
          <a:xfrm>
            <a:off x="10822480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0AA30295-E977-7C5B-70F4-4C006A562035}"/>
              </a:ext>
            </a:extLst>
          </p:cNvPr>
          <p:cNvCxnSpPr>
            <a:cxnSpLocks/>
          </p:cNvCxnSpPr>
          <p:nvPr/>
        </p:nvCxnSpPr>
        <p:spPr>
          <a:xfrm>
            <a:off x="10932952" y="416233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F607CC8B-98D6-8D25-052A-F014BA36E667}"/>
              </a:ext>
            </a:extLst>
          </p:cNvPr>
          <p:cNvCxnSpPr>
            <a:cxnSpLocks/>
          </p:cNvCxnSpPr>
          <p:nvPr/>
        </p:nvCxnSpPr>
        <p:spPr>
          <a:xfrm>
            <a:off x="11043424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333AB463-EE9A-DC76-0E92-2ACD510DA021}"/>
              </a:ext>
            </a:extLst>
          </p:cNvPr>
          <p:cNvCxnSpPr>
            <a:cxnSpLocks/>
          </p:cNvCxnSpPr>
          <p:nvPr/>
        </p:nvCxnSpPr>
        <p:spPr>
          <a:xfrm>
            <a:off x="11264368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FDE4B535-81CB-4A46-33E1-20687B217F35}"/>
              </a:ext>
            </a:extLst>
          </p:cNvPr>
          <p:cNvCxnSpPr>
            <a:cxnSpLocks/>
          </p:cNvCxnSpPr>
          <p:nvPr/>
        </p:nvCxnSpPr>
        <p:spPr>
          <a:xfrm>
            <a:off x="11374840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BFACC28B-85B1-AFE1-4649-25ADE5A592BD}"/>
              </a:ext>
            </a:extLst>
          </p:cNvPr>
          <p:cNvCxnSpPr>
            <a:cxnSpLocks/>
          </p:cNvCxnSpPr>
          <p:nvPr/>
        </p:nvCxnSpPr>
        <p:spPr>
          <a:xfrm>
            <a:off x="11153896" y="416233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E42364BA-ED63-C2B0-CD7B-11E14D919944}"/>
              </a:ext>
            </a:extLst>
          </p:cNvPr>
          <p:cNvSpPr txBox="1"/>
          <p:nvPr/>
        </p:nvSpPr>
        <p:spPr>
          <a:xfrm>
            <a:off x="5691469" y="450533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45DC5418-03E0-449A-260A-BC7DC633B421}"/>
              </a:ext>
            </a:extLst>
          </p:cNvPr>
          <p:cNvSpPr txBox="1"/>
          <p:nvPr/>
        </p:nvSpPr>
        <p:spPr>
          <a:xfrm>
            <a:off x="6813333" y="453672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6FEC61AD-478B-FD24-1F04-B9334121464A}"/>
              </a:ext>
            </a:extLst>
          </p:cNvPr>
          <p:cNvSpPr txBox="1"/>
          <p:nvPr/>
        </p:nvSpPr>
        <p:spPr>
          <a:xfrm>
            <a:off x="7874317" y="450947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7CEDC943-89CB-A697-2F1A-664966F1EDED}"/>
              </a:ext>
            </a:extLst>
          </p:cNvPr>
          <p:cNvSpPr txBox="1"/>
          <p:nvPr/>
        </p:nvSpPr>
        <p:spPr>
          <a:xfrm>
            <a:off x="8965741" y="451084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CFBF3D9A-17C8-87E5-9A3A-51D0F4AA40A4}"/>
              </a:ext>
            </a:extLst>
          </p:cNvPr>
          <p:cNvSpPr txBox="1"/>
          <p:nvPr/>
        </p:nvSpPr>
        <p:spPr>
          <a:xfrm>
            <a:off x="10057165" y="452188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EA9C4B69-B9F9-10BF-2F6D-C3CD5BB7F1FF}"/>
              </a:ext>
            </a:extLst>
          </p:cNvPr>
          <p:cNvSpPr txBox="1"/>
          <p:nvPr/>
        </p:nvSpPr>
        <p:spPr>
          <a:xfrm>
            <a:off x="11148598" y="4514986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170" name="Rectangle 2169">
            <a:extLst>
              <a:ext uri="{FF2B5EF4-FFF2-40B4-BE49-F238E27FC236}">
                <a16:creationId xmlns:a16="http://schemas.microsoft.com/office/drawing/2014/main" id="{979B9E9A-6E14-EABD-65B0-DD26323054D3}"/>
              </a:ext>
            </a:extLst>
          </p:cNvPr>
          <p:cNvSpPr/>
          <p:nvPr/>
        </p:nvSpPr>
        <p:spPr>
          <a:xfrm>
            <a:off x="7091284" y="2412178"/>
            <a:ext cx="4391261" cy="322097"/>
          </a:xfrm>
          <a:prstGeom prst="rect">
            <a:avLst/>
          </a:prstGeom>
          <a:solidFill>
            <a:schemeClr val="accent6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1" name="TextBox 2170">
            <a:extLst>
              <a:ext uri="{FF2B5EF4-FFF2-40B4-BE49-F238E27FC236}">
                <a16:creationId xmlns:a16="http://schemas.microsoft.com/office/drawing/2014/main" id="{E584FE18-3342-3FDC-B0CF-A60C062F4349}"/>
              </a:ext>
            </a:extLst>
          </p:cNvPr>
          <p:cNvSpPr txBox="1"/>
          <p:nvPr/>
        </p:nvSpPr>
        <p:spPr>
          <a:xfrm>
            <a:off x="1391523" y="5156569"/>
            <a:ext cx="28216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If: 6 + 4 = 10</a:t>
            </a:r>
          </a:p>
        </p:txBody>
      </p:sp>
      <p:sp>
        <p:nvSpPr>
          <p:cNvPr id="2172" name="TextBox 2171">
            <a:extLst>
              <a:ext uri="{FF2B5EF4-FFF2-40B4-BE49-F238E27FC236}">
                <a16:creationId xmlns:a16="http://schemas.microsoft.com/office/drawing/2014/main" id="{A2775885-9F49-4AD6-DD07-3C8C3C0D5485}"/>
              </a:ext>
            </a:extLst>
          </p:cNvPr>
          <p:cNvSpPr txBox="1"/>
          <p:nvPr/>
        </p:nvSpPr>
        <p:spPr>
          <a:xfrm>
            <a:off x="511822" y="5794598"/>
            <a:ext cx="44678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Then: 60 + 40 = 100</a:t>
            </a:r>
          </a:p>
        </p:txBody>
      </p:sp>
      <p:sp>
        <p:nvSpPr>
          <p:cNvPr id="2173" name="Rectangle 2172">
            <a:extLst>
              <a:ext uri="{FF2B5EF4-FFF2-40B4-BE49-F238E27FC236}">
                <a16:creationId xmlns:a16="http://schemas.microsoft.com/office/drawing/2014/main" id="{E23E4076-0EE1-6218-ED48-4C5ED5780B5F}"/>
              </a:ext>
            </a:extLst>
          </p:cNvPr>
          <p:cNvSpPr/>
          <p:nvPr/>
        </p:nvSpPr>
        <p:spPr>
          <a:xfrm>
            <a:off x="516737" y="3845745"/>
            <a:ext cx="6573091" cy="319339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4" name="Rectangle 2173">
            <a:extLst>
              <a:ext uri="{FF2B5EF4-FFF2-40B4-BE49-F238E27FC236}">
                <a16:creationId xmlns:a16="http://schemas.microsoft.com/office/drawing/2014/main" id="{E9DF6C8C-E8A8-C3B5-9EE9-0825BE7C2139}"/>
              </a:ext>
            </a:extLst>
          </p:cNvPr>
          <p:cNvSpPr/>
          <p:nvPr/>
        </p:nvSpPr>
        <p:spPr>
          <a:xfrm>
            <a:off x="7099083" y="3828470"/>
            <a:ext cx="4391261" cy="322097"/>
          </a:xfrm>
          <a:prstGeom prst="rect">
            <a:avLst/>
          </a:prstGeom>
          <a:solidFill>
            <a:schemeClr val="accent6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75" name="TextBox 2174">
            <a:extLst>
              <a:ext uri="{FF2B5EF4-FFF2-40B4-BE49-F238E27FC236}">
                <a16:creationId xmlns:a16="http://schemas.microsoft.com/office/drawing/2014/main" id="{7BBB55CC-7064-199E-68BC-F030A2E184DD}"/>
              </a:ext>
            </a:extLst>
          </p:cNvPr>
          <p:cNvSpPr txBox="1"/>
          <p:nvPr/>
        </p:nvSpPr>
        <p:spPr>
          <a:xfrm>
            <a:off x="6719930" y="5082257"/>
            <a:ext cx="30652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So: 10 – 6 = 4</a:t>
            </a:r>
          </a:p>
        </p:txBody>
      </p:sp>
      <p:sp>
        <p:nvSpPr>
          <p:cNvPr id="2176" name="TextBox 2175">
            <a:extLst>
              <a:ext uri="{FF2B5EF4-FFF2-40B4-BE49-F238E27FC236}">
                <a16:creationId xmlns:a16="http://schemas.microsoft.com/office/drawing/2014/main" id="{66BC8A4F-8848-D7CC-DCF0-10A4F83DE374}"/>
              </a:ext>
            </a:extLst>
          </p:cNvPr>
          <p:cNvSpPr txBox="1"/>
          <p:nvPr/>
        </p:nvSpPr>
        <p:spPr>
          <a:xfrm>
            <a:off x="6124760" y="5720286"/>
            <a:ext cx="414248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And: 100 - 60 = 40</a:t>
            </a:r>
          </a:p>
        </p:txBody>
      </p:sp>
      <p:sp>
        <p:nvSpPr>
          <p:cNvPr id="2179" name="TextBox 2178">
            <a:extLst>
              <a:ext uri="{FF2B5EF4-FFF2-40B4-BE49-F238E27FC236}">
                <a16:creationId xmlns:a16="http://schemas.microsoft.com/office/drawing/2014/main" id="{15C420CA-090A-F502-9B1D-088478E1A48C}"/>
              </a:ext>
            </a:extLst>
          </p:cNvPr>
          <p:cNvSpPr txBox="1"/>
          <p:nvPr/>
        </p:nvSpPr>
        <p:spPr>
          <a:xfrm>
            <a:off x="228773" y="307574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180" name="TextBox 2179">
            <a:extLst>
              <a:ext uri="{FF2B5EF4-FFF2-40B4-BE49-F238E27FC236}">
                <a16:creationId xmlns:a16="http://schemas.microsoft.com/office/drawing/2014/main" id="{A62D9585-7C40-0AD6-4EE0-C57448AE08EE}"/>
              </a:ext>
            </a:extLst>
          </p:cNvPr>
          <p:cNvSpPr txBox="1"/>
          <p:nvPr/>
        </p:nvSpPr>
        <p:spPr>
          <a:xfrm>
            <a:off x="231561" y="449568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39689591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5" grpId="0" animBg="1"/>
      <p:bldP spid="2170" grpId="0" animBg="1"/>
      <p:bldP spid="2171" grpId="0"/>
      <p:bldP spid="2172" grpId="0"/>
      <p:bldP spid="2173" grpId="0" animBg="1"/>
      <p:bldP spid="2174" grpId="0" animBg="1"/>
      <p:bldP spid="2175" grpId="0"/>
      <p:bldP spid="2176" grpId="0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6CF2C-7B9C-BECC-E492-3973D5C919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28C59628-CD2E-D44B-3C24-684C2775DB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9610473"/>
              </p:ext>
            </p:extLst>
          </p:nvPr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7A41228-6DC6-7359-76FF-3D5741BDA66F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45257FF7-DDC5-94DE-950E-7D5A1C1DF2D9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6213F08C-DE89-752C-3EC0-5CF74B92AD00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727BE36-6DAE-AF5D-128A-189CDA2426BD}"/>
              </a:ext>
            </a:extLst>
          </p:cNvPr>
          <p:cNvSpPr txBox="1"/>
          <p:nvPr/>
        </p:nvSpPr>
        <p:spPr>
          <a:xfrm>
            <a:off x="4042611" y="2842449"/>
            <a:ext cx="3770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solidFill>
                  <a:schemeClr val="bg2">
                    <a:lumMod val="50000"/>
                  </a:schemeClr>
                </a:solidFill>
              </a:rPr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D8C4524-E54B-F70A-2680-4B1DBF76E8BF}"/>
              </a:ext>
            </a:extLst>
          </p:cNvPr>
          <p:cNvSpPr txBox="1"/>
          <p:nvPr/>
        </p:nvSpPr>
        <p:spPr>
          <a:xfrm>
            <a:off x="6150921" y="2975928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4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F4C0CD6-2E3D-FFAB-0F95-A978754D00E5}"/>
              </a:ext>
            </a:extLst>
          </p:cNvPr>
          <p:cNvSpPr/>
          <p:nvPr/>
        </p:nvSpPr>
        <p:spPr>
          <a:xfrm>
            <a:off x="5462337" y="2719137"/>
            <a:ext cx="1864895" cy="121456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04EDDEC-2CA9-034D-D45C-DA20A9BA7567}"/>
              </a:ext>
            </a:extLst>
          </p:cNvPr>
          <p:cNvSpPr txBox="1"/>
          <p:nvPr/>
        </p:nvSpPr>
        <p:spPr>
          <a:xfrm>
            <a:off x="8308242" y="1291601"/>
            <a:ext cx="2840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missing digit?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C5F9994C-C033-5D2A-965D-E51394436E6E}"/>
              </a:ext>
            </a:extLst>
          </p:cNvPr>
          <p:cNvCxnSpPr/>
          <p:nvPr/>
        </p:nvCxnSpPr>
        <p:spPr>
          <a:xfrm flipV="1">
            <a:off x="4231124" y="3104059"/>
            <a:ext cx="533381" cy="457288"/>
          </a:xfrm>
          <a:prstGeom prst="line">
            <a:avLst/>
          </a:prstGeom>
          <a:ln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F95C4A46-8DD9-4E04-D937-2A99B8B89347}"/>
              </a:ext>
            </a:extLst>
          </p:cNvPr>
          <p:cNvSpPr txBox="1"/>
          <p:nvPr/>
        </p:nvSpPr>
        <p:spPr>
          <a:xfrm>
            <a:off x="5962408" y="2856652"/>
            <a:ext cx="3770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solidFill>
                  <a:schemeClr val="bg2">
                    <a:lumMod val="5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0236795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 animBg="1"/>
      <p:bldP spid="16" grpId="1" animBg="1"/>
      <p:bldP spid="4" grpId="0"/>
    </p:bld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61C594-9BA9-0FD1-6D85-19D6C9E893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B014DB0F-5FD4-7B58-DB10-4017EDE5050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5818772"/>
              </p:ext>
            </p:extLst>
          </p:nvPr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1A0C247-B646-A044-B00D-D9CD95E901A8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FBCB179-C833-4075-EBE5-2DA1BB6871EC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29BE0956-71F1-6B89-AF86-25D7C3E297A8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A14E1A5-1D21-40DD-523F-8EA9993188F2}"/>
              </a:ext>
            </a:extLst>
          </p:cNvPr>
          <p:cNvSpPr txBox="1"/>
          <p:nvPr/>
        </p:nvSpPr>
        <p:spPr>
          <a:xfrm>
            <a:off x="4042611" y="2842449"/>
            <a:ext cx="3770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solidFill>
                  <a:schemeClr val="bg2">
                    <a:lumMod val="50000"/>
                  </a:schemeClr>
                </a:solidFill>
              </a:rPr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78BE4E7-2008-3888-18FC-898B7BFD3C74}"/>
              </a:ext>
            </a:extLst>
          </p:cNvPr>
          <p:cNvSpPr txBox="1"/>
          <p:nvPr/>
        </p:nvSpPr>
        <p:spPr>
          <a:xfrm>
            <a:off x="6150921" y="2975928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AC15422-181D-DD55-C8C6-526AA3E2AEE4}"/>
              </a:ext>
            </a:extLst>
          </p:cNvPr>
          <p:cNvSpPr/>
          <p:nvPr/>
        </p:nvSpPr>
        <p:spPr>
          <a:xfrm>
            <a:off x="5462337" y="2719137"/>
            <a:ext cx="1864895" cy="121456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1A563BA-09A8-FFA7-8F3F-BB399A478A3B}"/>
              </a:ext>
            </a:extLst>
          </p:cNvPr>
          <p:cNvSpPr txBox="1"/>
          <p:nvPr/>
        </p:nvSpPr>
        <p:spPr>
          <a:xfrm>
            <a:off x="8308242" y="1291601"/>
            <a:ext cx="2840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missing digit?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52603C9E-A5AC-C299-1ED9-E08D6A01DE21}"/>
              </a:ext>
            </a:extLst>
          </p:cNvPr>
          <p:cNvCxnSpPr/>
          <p:nvPr/>
        </p:nvCxnSpPr>
        <p:spPr>
          <a:xfrm flipV="1">
            <a:off x="4231124" y="3104059"/>
            <a:ext cx="533381" cy="457288"/>
          </a:xfrm>
          <a:prstGeom prst="line">
            <a:avLst/>
          </a:prstGeom>
          <a:ln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6A5700A-9815-FD74-CD91-3271F5AD2D2A}"/>
              </a:ext>
            </a:extLst>
          </p:cNvPr>
          <p:cNvSpPr txBox="1"/>
          <p:nvPr/>
        </p:nvSpPr>
        <p:spPr>
          <a:xfrm>
            <a:off x="5962408" y="2856652"/>
            <a:ext cx="3770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solidFill>
                  <a:schemeClr val="bg2">
                    <a:lumMod val="5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109270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 animBg="1"/>
      <p:bldP spid="16" grpId="1" animBg="1"/>
      <p:bldP spid="4" grpId="0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C2D2DB-1EB4-91E8-A68D-9FA80DA174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15AC022-2A59-858F-31A6-4684DE795C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0211773"/>
              </p:ext>
            </p:extLst>
          </p:nvPr>
        </p:nvGraphicFramePr>
        <p:xfrm>
          <a:off x="1729956" y="1589338"/>
          <a:ext cx="9300710" cy="46177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60142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4041083108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1860142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1154442"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4000" dirty="0"/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9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1392011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208DCB9-A093-FA6A-4F57-0AA475840FAD}"/>
              </a:ext>
            </a:extLst>
          </p:cNvPr>
          <p:cNvCxnSpPr>
            <a:cxnSpLocks/>
          </p:cNvCxnSpPr>
          <p:nvPr/>
        </p:nvCxnSpPr>
        <p:spPr>
          <a:xfrm>
            <a:off x="3622174" y="5070405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58B0DEE-8FC9-EF2D-09BF-4C1021F73B23}"/>
              </a:ext>
            </a:extLst>
          </p:cNvPr>
          <p:cNvCxnSpPr>
            <a:cxnSpLocks/>
          </p:cNvCxnSpPr>
          <p:nvPr/>
        </p:nvCxnSpPr>
        <p:spPr>
          <a:xfrm>
            <a:off x="3622174" y="6207106"/>
            <a:ext cx="5557921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11188B91-C2DA-BB6A-1774-470CCDCCEF58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EB7AD6C-7520-B1DA-B8E8-2F779ABC40E5}"/>
              </a:ext>
            </a:extLst>
          </p:cNvPr>
          <p:cNvSpPr txBox="1"/>
          <p:nvPr/>
        </p:nvSpPr>
        <p:spPr>
          <a:xfrm>
            <a:off x="4042611" y="2842449"/>
            <a:ext cx="3770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solidFill>
                  <a:schemeClr val="bg2">
                    <a:lumMod val="50000"/>
                  </a:schemeClr>
                </a:solidFill>
              </a:rPr>
              <a:t>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80E8B0F-C9BC-A93C-31C2-E96E94E94898}"/>
              </a:ext>
            </a:extLst>
          </p:cNvPr>
          <p:cNvSpPr txBox="1"/>
          <p:nvPr/>
        </p:nvSpPr>
        <p:spPr>
          <a:xfrm>
            <a:off x="6150921" y="2975928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DE9523B-F764-6EAC-A2AF-6BBC2995C6E7}"/>
              </a:ext>
            </a:extLst>
          </p:cNvPr>
          <p:cNvSpPr/>
          <p:nvPr/>
        </p:nvSpPr>
        <p:spPr>
          <a:xfrm>
            <a:off x="5462337" y="2719137"/>
            <a:ext cx="1864895" cy="1214563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4EA18A6-9E28-4235-8A7D-6B65181AD60B}"/>
              </a:ext>
            </a:extLst>
          </p:cNvPr>
          <p:cNvSpPr txBox="1"/>
          <p:nvPr/>
        </p:nvSpPr>
        <p:spPr>
          <a:xfrm>
            <a:off x="8308242" y="1291601"/>
            <a:ext cx="28409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missing digit?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5ED1C875-2306-D0F5-70BF-D162E1D4FBF4}"/>
              </a:ext>
            </a:extLst>
          </p:cNvPr>
          <p:cNvCxnSpPr/>
          <p:nvPr/>
        </p:nvCxnSpPr>
        <p:spPr>
          <a:xfrm flipV="1">
            <a:off x="4231124" y="3104059"/>
            <a:ext cx="533381" cy="457288"/>
          </a:xfrm>
          <a:prstGeom prst="line">
            <a:avLst/>
          </a:prstGeom>
          <a:ln>
            <a:prstDash val="dash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CC7902F3-76E2-DABF-322C-28900B7F7970}"/>
              </a:ext>
            </a:extLst>
          </p:cNvPr>
          <p:cNvSpPr txBox="1"/>
          <p:nvPr/>
        </p:nvSpPr>
        <p:spPr>
          <a:xfrm>
            <a:off x="5962408" y="2856652"/>
            <a:ext cx="3770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solidFill>
                  <a:schemeClr val="bg2">
                    <a:lumMod val="50000"/>
                  </a:schemeClr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824925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 animBg="1"/>
      <p:bldP spid="16" grpId="1" animBg="1"/>
      <p:bldP spid="4" grpId="0"/>
    </p:bld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F48F6-CC37-AB9D-079B-C66CEDB0BB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A45313D-C13C-F307-D9E4-3CFDD03EAC52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E9996A7-BF20-2771-69E7-6F5D76C5C129}"/>
              </a:ext>
            </a:extLst>
          </p:cNvPr>
          <p:cNvSpPr txBox="1"/>
          <p:nvPr/>
        </p:nvSpPr>
        <p:spPr>
          <a:xfrm>
            <a:off x="8032167" y="1395611"/>
            <a:ext cx="31164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What are the missing digits?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292C9370-432F-9A35-7D1E-DF0695E738C9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A93BB3F7-B1A1-98BC-8BAB-0A62076373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8601436"/>
              </p:ext>
            </p:extLst>
          </p:nvPr>
        </p:nvGraphicFramePr>
        <p:xfrm>
          <a:off x="635833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D094E6F5-A2E7-A3DB-171A-B79EFAF995DC}"/>
              </a:ext>
            </a:extLst>
          </p:cNvPr>
          <p:cNvCxnSpPr>
            <a:cxnSpLocks/>
          </p:cNvCxnSpPr>
          <p:nvPr/>
        </p:nvCxnSpPr>
        <p:spPr>
          <a:xfrm>
            <a:off x="635833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4206249-59DB-2835-6DDF-991C7A4BECD9}"/>
              </a:ext>
            </a:extLst>
          </p:cNvPr>
          <p:cNvCxnSpPr>
            <a:cxnSpLocks/>
          </p:cNvCxnSpPr>
          <p:nvPr/>
        </p:nvCxnSpPr>
        <p:spPr>
          <a:xfrm>
            <a:off x="635833" y="3316057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1B21B13F-EF1B-92F3-00E1-F18452F926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247138"/>
              </p:ext>
            </p:extLst>
          </p:nvPr>
        </p:nvGraphicFramePr>
        <p:xfrm>
          <a:off x="3854076" y="43873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AC084D9A-FF79-2DF0-CB93-63EFC935C384}"/>
              </a:ext>
            </a:extLst>
          </p:cNvPr>
          <p:cNvCxnSpPr>
            <a:cxnSpLocks/>
          </p:cNvCxnSpPr>
          <p:nvPr/>
        </p:nvCxnSpPr>
        <p:spPr>
          <a:xfrm>
            <a:off x="3854076" y="242014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95A84D4-E789-7646-596B-5648BA40A4D7}"/>
              </a:ext>
            </a:extLst>
          </p:cNvPr>
          <p:cNvCxnSpPr>
            <a:cxnSpLocks/>
          </p:cNvCxnSpPr>
          <p:nvPr/>
        </p:nvCxnSpPr>
        <p:spPr>
          <a:xfrm>
            <a:off x="3854076" y="327642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18444A29-12DB-346B-B01E-7A9B17E1A7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5320343"/>
              </p:ext>
            </p:extLst>
          </p:nvPr>
        </p:nvGraphicFramePr>
        <p:xfrm>
          <a:off x="635833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9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31520723-F8AA-8853-F68B-E5C9098937F6}"/>
              </a:ext>
            </a:extLst>
          </p:cNvPr>
          <p:cNvCxnSpPr>
            <a:cxnSpLocks/>
          </p:cNvCxnSpPr>
          <p:nvPr/>
        </p:nvCxnSpPr>
        <p:spPr>
          <a:xfrm>
            <a:off x="635833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607B84CF-0CCC-7DD4-743F-1F8FF2761F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491298"/>
              </p:ext>
            </p:extLst>
          </p:nvPr>
        </p:nvGraphicFramePr>
        <p:xfrm>
          <a:off x="3854076" y="3581576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D6DF2539-5936-948E-FA60-D227378DD71A}"/>
              </a:ext>
            </a:extLst>
          </p:cNvPr>
          <p:cNvCxnSpPr>
            <a:cxnSpLocks/>
          </p:cNvCxnSpPr>
          <p:nvPr/>
        </p:nvCxnSpPr>
        <p:spPr>
          <a:xfrm>
            <a:off x="3854076" y="5562988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4EB58E4-E949-7598-04DE-426D28D925ED}"/>
              </a:ext>
            </a:extLst>
          </p:cNvPr>
          <p:cNvCxnSpPr>
            <a:cxnSpLocks/>
          </p:cNvCxnSpPr>
          <p:nvPr/>
        </p:nvCxnSpPr>
        <p:spPr>
          <a:xfrm>
            <a:off x="3854076" y="6419264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97E93BE8-C346-B421-B1F3-DD9ADFFE508E}"/>
              </a:ext>
            </a:extLst>
          </p:cNvPr>
          <p:cNvSpPr/>
          <p:nvPr/>
        </p:nvSpPr>
        <p:spPr>
          <a:xfrm>
            <a:off x="1773940" y="1008920"/>
            <a:ext cx="587810" cy="685798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46597C1-A5F0-ED4A-3EAD-693F8A5E9D75}"/>
              </a:ext>
            </a:extLst>
          </p:cNvPr>
          <p:cNvSpPr/>
          <p:nvPr/>
        </p:nvSpPr>
        <p:spPr>
          <a:xfrm>
            <a:off x="4992183" y="1694718"/>
            <a:ext cx="587810" cy="685798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6CB8B23-1209-5E56-6012-DD817E048FFC}"/>
              </a:ext>
            </a:extLst>
          </p:cNvPr>
          <p:cNvSpPr/>
          <p:nvPr/>
        </p:nvSpPr>
        <p:spPr>
          <a:xfrm>
            <a:off x="1773940" y="4153237"/>
            <a:ext cx="587810" cy="685798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3CDA2F6-316B-B531-B4A0-A102B5620BB7}"/>
              </a:ext>
            </a:extLst>
          </p:cNvPr>
          <p:cNvSpPr/>
          <p:nvPr/>
        </p:nvSpPr>
        <p:spPr>
          <a:xfrm>
            <a:off x="4992183" y="4839035"/>
            <a:ext cx="587810" cy="685798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57898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D66F0A-B7CA-D31B-9200-4FE9AEC7AC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63985E0-29C0-AEC2-23EE-8F40D6B5B599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955903E-2F25-055A-D1B4-375F8B9E1AFF}"/>
              </a:ext>
            </a:extLst>
          </p:cNvPr>
          <p:cNvSpPr txBox="1"/>
          <p:nvPr/>
        </p:nvSpPr>
        <p:spPr>
          <a:xfrm>
            <a:off x="8622330" y="1395611"/>
            <a:ext cx="25262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A533757-2E26-E042-BB34-BF1B8C1FAD36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6056E10-8F16-84D9-457F-39F002EB35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3125799"/>
              </p:ext>
            </p:extLst>
          </p:nvPr>
        </p:nvGraphicFramePr>
        <p:xfrm>
          <a:off x="491454" y="1184694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6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0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5F84BF1-BFA0-9D99-6DA4-A78EA06E89BF}"/>
              </a:ext>
            </a:extLst>
          </p:cNvPr>
          <p:cNvCxnSpPr>
            <a:cxnSpLocks/>
          </p:cNvCxnSpPr>
          <p:nvPr/>
        </p:nvCxnSpPr>
        <p:spPr>
          <a:xfrm>
            <a:off x="491454" y="3166106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0D2F871-B5BA-F30D-4DD6-DB12F95C07FA}"/>
              </a:ext>
            </a:extLst>
          </p:cNvPr>
          <p:cNvCxnSpPr>
            <a:cxnSpLocks/>
          </p:cNvCxnSpPr>
          <p:nvPr/>
        </p:nvCxnSpPr>
        <p:spPr>
          <a:xfrm>
            <a:off x="491454" y="406201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48" name="Table 47">
            <a:extLst>
              <a:ext uri="{FF2B5EF4-FFF2-40B4-BE49-F238E27FC236}">
                <a16:creationId xmlns:a16="http://schemas.microsoft.com/office/drawing/2014/main" id="{2E0BA2F5-65E9-DDA1-E851-3331C150E6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7589544"/>
              </p:ext>
            </p:extLst>
          </p:nvPr>
        </p:nvGraphicFramePr>
        <p:xfrm>
          <a:off x="3885655" y="1184694"/>
          <a:ext cx="2864025" cy="287732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776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573776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568921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565796"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1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0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691925">
                <a:tc>
                  <a:txBody>
                    <a:bodyPr/>
                    <a:lstStyle/>
                    <a:p>
                      <a:pPr algn="ctr"/>
                      <a:endParaRPr lang="en-GB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2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638813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4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18560"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1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3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</a:tbl>
          </a:graphicData>
        </a:graphic>
      </p:graphicFrame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CA015A61-9568-D7D8-E05A-C0F61406C0CF}"/>
              </a:ext>
            </a:extLst>
          </p:cNvPr>
          <p:cNvCxnSpPr>
            <a:cxnSpLocks/>
          </p:cNvCxnSpPr>
          <p:nvPr/>
        </p:nvCxnSpPr>
        <p:spPr>
          <a:xfrm>
            <a:off x="3885655" y="3166106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8D559345-AEF0-D7EB-5C57-AAE347054093}"/>
              </a:ext>
            </a:extLst>
          </p:cNvPr>
          <p:cNvCxnSpPr>
            <a:cxnSpLocks/>
          </p:cNvCxnSpPr>
          <p:nvPr/>
        </p:nvCxnSpPr>
        <p:spPr>
          <a:xfrm>
            <a:off x="3885655" y="4062015"/>
            <a:ext cx="2864025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11" name="Graphic 10" descr="Man with prosthetic arm">
            <a:extLst>
              <a:ext uri="{FF2B5EF4-FFF2-40B4-BE49-F238E27FC236}">
                <a16:creationId xmlns:a16="http://schemas.microsoft.com/office/drawing/2014/main" id="{A787BE6E-5257-C028-3A10-6FF8670DCB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10386487" y="2462255"/>
            <a:ext cx="1269768" cy="424715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2C1158C9-1E5F-7A2B-1954-2A6751EEE00D}"/>
              </a:ext>
            </a:extLst>
          </p:cNvPr>
          <p:cNvSpPr/>
          <p:nvPr/>
        </p:nvSpPr>
        <p:spPr>
          <a:xfrm>
            <a:off x="7390115" y="1924390"/>
            <a:ext cx="2864025" cy="923330"/>
          </a:xfrm>
          <a:prstGeom prst="wedgeRoundRectCallout">
            <a:avLst>
              <a:gd name="adj1" fmla="val 56044"/>
              <a:gd name="adj2" fmla="val 33833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What is the same?</a:t>
            </a:r>
          </a:p>
          <a:p>
            <a:pPr algn="ctr"/>
            <a:r>
              <a:rPr lang="en-GB" dirty="0">
                <a:solidFill>
                  <a:schemeClr val="tx1"/>
                </a:solidFill>
              </a:rPr>
              <a:t>What is different?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675C4E7F-C356-2A41-B53C-1AB22D1C1088}"/>
              </a:ext>
            </a:extLst>
          </p:cNvPr>
          <p:cNvSpPr/>
          <p:nvPr/>
        </p:nvSpPr>
        <p:spPr>
          <a:xfrm>
            <a:off x="7390115" y="2967335"/>
            <a:ext cx="2864025" cy="923330"/>
          </a:xfrm>
          <a:prstGeom prst="wedgeRoundRectCallout">
            <a:avLst>
              <a:gd name="adj1" fmla="val 56884"/>
              <a:gd name="adj2" fmla="val -53472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Tell me using the word </a:t>
            </a:r>
            <a:r>
              <a:rPr lang="en-GB" b="1" dirty="0">
                <a:solidFill>
                  <a:schemeClr val="tx1"/>
                </a:solidFill>
              </a:rPr>
              <a:t>exchange</a:t>
            </a:r>
            <a:r>
              <a:rPr lang="en-GB" dirty="0">
                <a:solidFill>
                  <a:schemeClr val="tx1"/>
                </a:solidFill>
              </a:rPr>
              <a:t>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4719EAA-DBE9-0236-FBBA-73F9E80A1984}"/>
              </a:ext>
            </a:extLst>
          </p:cNvPr>
          <p:cNvSpPr txBox="1"/>
          <p:nvPr/>
        </p:nvSpPr>
        <p:spPr>
          <a:xfrm>
            <a:off x="2724403" y="5009624"/>
            <a:ext cx="674319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1s in one 10.</a:t>
            </a:r>
          </a:p>
          <a:p>
            <a:pPr algn="r"/>
            <a:r>
              <a:rPr lang="en-GB" sz="4000" b="1" i="1" dirty="0"/>
              <a:t>There are ten 10s in one 100.</a:t>
            </a:r>
          </a:p>
        </p:txBody>
      </p: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DDF43435-1F13-2156-F8A6-1E80298C5C35}"/>
              </a:ext>
            </a:extLst>
          </p:cNvPr>
          <p:cNvSpPr/>
          <p:nvPr/>
        </p:nvSpPr>
        <p:spPr>
          <a:xfrm>
            <a:off x="7390114" y="4009937"/>
            <a:ext cx="2864025" cy="923330"/>
          </a:xfrm>
          <a:prstGeom prst="wedgeRoundRectCallout">
            <a:avLst>
              <a:gd name="adj1" fmla="val 56884"/>
              <a:gd name="adj2" fmla="val -53472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Show me what they </a:t>
            </a:r>
            <a:r>
              <a:rPr lang="en-GB" b="1" dirty="0">
                <a:solidFill>
                  <a:schemeClr val="tx1"/>
                </a:solidFill>
              </a:rPr>
              <a:t>should</a:t>
            </a:r>
            <a:r>
              <a:rPr lang="en-GB" dirty="0">
                <a:solidFill>
                  <a:schemeClr val="tx1"/>
                </a:solidFill>
              </a:rPr>
              <a:t> look like.</a:t>
            </a:r>
          </a:p>
        </p:txBody>
      </p:sp>
    </p:spTree>
    <p:extLst>
      <p:ext uri="{BB962C8B-B14F-4D97-AF65-F5344CB8AC3E}">
        <p14:creationId xmlns:p14="http://schemas.microsoft.com/office/powerpoint/2010/main" val="18527617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/>
      <p:bldP spid="2" grpId="0" animBg="1"/>
    </p:bld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DEDD1A-4D4C-8FBC-612A-C2BD5025AF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D130EBBD-7682-54BB-F25A-715C328EFE6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9397772"/>
              </p:ext>
            </p:extLst>
          </p:nvPr>
        </p:nvGraphicFramePr>
        <p:xfrm>
          <a:off x="0" y="-21772"/>
          <a:ext cx="6096000" cy="352697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A452B81A-0D6B-9796-D768-8DCE45A93B7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60899710"/>
              </p:ext>
            </p:extLst>
          </p:nvPr>
        </p:nvGraphicFramePr>
        <p:xfrm>
          <a:off x="0" y="1744579"/>
          <a:ext cx="6096000" cy="524404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mc:AlternateContent xmlns:mc="http://schemas.openxmlformats.org/markup-compatibility/2006">
        <mc:Choice xmlns:psuz="http://schemas.microsoft.com/office/powerpoint/2016/summaryzoom" Requires="psuz">
          <p:graphicFrame>
            <p:nvGraphicFramePr>
              <p:cNvPr id="3" name="Summary Zoom 2">
                <a:extLst>
                  <a:ext uri="{FF2B5EF4-FFF2-40B4-BE49-F238E27FC236}">
                    <a16:creationId xmlns:a16="http://schemas.microsoft.com/office/drawing/2014/main" id="{1A720991-BDAC-C065-E985-1A9BAD466A8D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854407590"/>
                  </p:ext>
                </p:extLst>
              </p:nvPr>
            </p:nvGraphicFramePr>
            <p:xfrm>
              <a:off x="5660019" y="0"/>
              <a:ext cx="4664599" cy="6858000"/>
            </p:xfrm>
            <a:graphic>
              <a:graphicData uri="http://schemas.microsoft.com/office/powerpoint/2016/summaryzoom">
                <psuz:summaryZm>
                  <psuz:summaryZmObj sectionId="{68D412C9-FF22-402E-A125-60491E1348DC}">
                    <psuz:zmPr id="{70C3737F-C887-4E5A-94CF-C37FAC3CE05D}" transitionDur="1000">
                      <p166:blipFill xmlns:p166="http://schemas.microsoft.com/office/powerpoint/2016/6/main">
                        <a:blip r:embed="rId1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235020" y="178308"/>
                          <a:ext cx="2194560" cy="123444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F3F4A433-8E34-4B73-9840-567839F4461A}">
                    <psuz:zmPr id="{6F1B1C40-3C0A-42DB-B54B-8C08B020F661}" transitionDur="1000">
                      <p166:blipFill xmlns:p166="http://schemas.microsoft.com/office/powerpoint/2016/6/main">
                        <a:blip r:embed="rId1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235020" y="1495044"/>
                          <a:ext cx="2194560" cy="123444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E8084CE7-08EB-4157-88CE-75D2E8709E62}">
                    <psuz:zmPr id="{FBD84D54-206B-4314-B587-566F494B5863}" transitionDur="1000">
                      <p166:blipFill xmlns:p166="http://schemas.microsoft.com/office/powerpoint/2016/6/main">
                        <a:blip r:embed="rId1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235020" y="2811780"/>
                          <a:ext cx="2194560" cy="123444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759FEDA4-97D1-406B-93D2-0ADEFE5145CD}">
                    <psuz:zmPr id="{75A5E415-136F-410C-8848-E779626601B7}" transitionDur="1000">
                      <p166:blipFill xmlns:p166="http://schemas.microsoft.com/office/powerpoint/2016/6/main">
                        <a:blip r:embed="rId1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235020" y="4128516"/>
                          <a:ext cx="2194560" cy="123444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25EE8D54-25CD-478A-8FF6-6774BDDEC750}">
                    <psuz:zmPr id="{440822DF-A9B7-4331-9EBF-28B12F4E74CD}" transitionDur="1000">
                      <p166:blipFill xmlns:p166="http://schemas.microsoft.com/office/powerpoint/2016/6/main">
                        <a:blip r:embed="rId1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1235020" y="5445252"/>
                          <a:ext cx="2194560" cy="123444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gridLayout/>
                </psuz:summaryZm>
              </a:graphicData>
            </a:graphic>
          </p:graphicFrame>
        </mc:Choice>
        <mc:Fallback>
          <p:grpSp>
            <p:nvGrpSpPr>
              <p:cNvPr id="3" name="Summary Zoom 2">
                <a:extLst>
                  <a:ext uri="{FF2B5EF4-FFF2-40B4-BE49-F238E27FC236}">
                    <a16:creationId xmlns:a16="http://schemas.microsoft.com/office/drawing/2014/main" id="{1A720991-BDAC-C065-E985-1A9BAD466A8D}"/>
                  </a:ext>
                </a:extLst>
              </p:cNvPr>
              <p:cNvGrpSpPr>
                <a:grpSpLocks noGrp="1" noUngrp="1" noRot="1" noChangeAspect="1" noMove="1" noResize="1"/>
              </p:cNvGrpSpPr>
              <p:nvPr/>
            </p:nvGrpSpPr>
            <p:grpSpPr>
              <a:xfrm>
                <a:off x="5660019" y="0"/>
                <a:ext cx="4664599" cy="6858000"/>
                <a:chOff x="5660019" y="0"/>
                <a:chExt cx="4664599" cy="6858000"/>
              </a:xfrm>
            </p:grpSpPr>
            <p:pic>
              <p:nvPicPr>
                <p:cNvPr id="5" name="Picture 5">
                  <a:hlinkClick r:id="rId17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895039" y="178308"/>
                  <a:ext cx="2194560" cy="123444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6" name="Picture 6">
                  <a:hlinkClick r:id="rId18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895039" y="1495044"/>
                  <a:ext cx="2194560" cy="123444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7" name="Picture 7">
                  <a:hlinkClick r:id="rId19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895039" y="2811780"/>
                  <a:ext cx="2194560" cy="123444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8" name="Picture 8">
                  <a:hlinkClick r:id="rId20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895039" y="4128516"/>
                  <a:ext cx="2194560" cy="123444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9" name="Picture 9"/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895039" y="5445252"/>
                  <a:ext cx="2194560" cy="123444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</p:grpSp>
        </mc:Fallback>
      </mc:AlternateContent>
    </p:spTree>
    <p:extLst>
      <p:ext uri="{BB962C8B-B14F-4D97-AF65-F5344CB8AC3E}">
        <p14:creationId xmlns:p14="http://schemas.microsoft.com/office/powerpoint/2010/main" val="31353726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74DD3B-A838-C046-47E8-F57D6C6D3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Exchanging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C5A6DF-19A2-9661-E390-C8731CD1C25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GB" dirty="0"/>
              <a:t>Ten 100s is equivalent to one 1000.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3A3A7F4-08A1-018C-8BA1-54E24C5E1A52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58388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8D75E2-923E-040A-9E06-68CAD05B62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1F8E282-1973-7E11-957C-1081213BD2F8}"/>
              </a:ext>
            </a:extLst>
          </p:cNvPr>
          <p:cNvCxnSpPr>
            <a:cxnSpLocks/>
          </p:cNvCxnSpPr>
          <p:nvPr/>
        </p:nvCxnSpPr>
        <p:spPr>
          <a:xfrm>
            <a:off x="526142" y="315323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F8C9BF03-8A6F-33FD-C629-B8BF6F8D6F65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4CFCF84-9E00-5922-3C61-B4967D5934D5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8CB70DE6-3670-7ECB-0D91-7B9015129E5B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5C0543B-D79A-F886-D2DB-6DF5284336D5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AAFDFDF-3C51-55DF-BE95-E2AC65B7846B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949EA6EA-4F72-CB8E-7589-11305D631643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88E275C7-225A-2EBB-3E25-6E22AF24FF60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EB131CA-60B2-3323-BBAA-F7838C01FE61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454E30CC-D5DD-8C45-7266-8A097044BAF4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93F0B086-C163-4C6E-58EC-002312BDDE6B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23D54A6A-F03B-D47C-8532-BACF3CF3C33D}"/>
              </a:ext>
            </a:extLst>
          </p:cNvPr>
          <p:cNvSpPr txBox="1"/>
          <p:nvPr/>
        </p:nvSpPr>
        <p:spPr>
          <a:xfrm>
            <a:off x="252821" y="37771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9CCD04-1317-01D1-918A-A584C61B3A6B}"/>
              </a:ext>
            </a:extLst>
          </p:cNvPr>
          <p:cNvSpPr txBox="1"/>
          <p:nvPr/>
        </p:nvSpPr>
        <p:spPr>
          <a:xfrm>
            <a:off x="1344245" y="3755088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8A6DA2D-7A49-72CA-2BAD-4188D9702500}"/>
              </a:ext>
            </a:extLst>
          </p:cNvPr>
          <p:cNvSpPr txBox="1"/>
          <p:nvPr/>
        </p:nvSpPr>
        <p:spPr>
          <a:xfrm>
            <a:off x="2435669" y="3756467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66CE68C-50D6-860F-ACD3-2277EF0EC965}"/>
              </a:ext>
            </a:extLst>
          </p:cNvPr>
          <p:cNvSpPr txBox="1"/>
          <p:nvPr/>
        </p:nvSpPr>
        <p:spPr>
          <a:xfrm>
            <a:off x="3527093" y="375784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5E71F89-CC49-8EE6-B95E-6385BD338638}"/>
              </a:ext>
            </a:extLst>
          </p:cNvPr>
          <p:cNvSpPr txBox="1"/>
          <p:nvPr/>
        </p:nvSpPr>
        <p:spPr>
          <a:xfrm>
            <a:off x="4618517" y="3759225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400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2E9BA79-CEB6-475C-9CFF-737601AFE81E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CD1535C6-ACC1-421B-9892-E0136E02CD37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0F253469-061F-4F0F-F9F3-FD5A828CA7AA}"/>
              </a:ext>
            </a:extLst>
          </p:cNvPr>
          <p:cNvCxnSpPr/>
          <p:nvPr/>
        </p:nvCxnSpPr>
        <p:spPr>
          <a:xfrm>
            <a:off x="526142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9A79DA1D-7CF6-1ED3-D266-970478793E37}"/>
              </a:ext>
            </a:extLst>
          </p:cNvPr>
          <p:cNvSpPr txBox="1"/>
          <p:nvPr/>
        </p:nvSpPr>
        <p:spPr>
          <a:xfrm>
            <a:off x="5709941" y="3764741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500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4DFB54A-88DC-565D-3E10-D4A0FD9BCB00}"/>
              </a:ext>
            </a:extLst>
          </p:cNvPr>
          <p:cNvSpPr txBox="1"/>
          <p:nvPr/>
        </p:nvSpPr>
        <p:spPr>
          <a:xfrm>
            <a:off x="6801365" y="3778531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600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20073D9-92A6-45FB-49E3-71E3A7198AB9}"/>
              </a:ext>
            </a:extLst>
          </p:cNvPr>
          <p:cNvSpPr txBox="1"/>
          <p:nvPr/>
        </p:nvSpPr>
        <p:spPr>
          <a:xfrm>
            <a:off x="7892789" y="3768878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700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4B291525-2BDE-39EA-FE56-3B39AA7AFB2F}"/>
              </a:ext>
            </a:extLst>
          </p:cNvPr>
          <p:cNvSpPr txBox="1"/>
          <p:nvPr/>
        </p:nvSpPr>
        <p:spPr>
          <a:xfrm>
            <a:off x="8984213" y="3770257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800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8E323E63-7C93-11FD-EDC6-968DD790A5DC}"/>
              </a:ext>
            </a:extLst>
          </p:cNvPr>
          <p:cNvSpPr txBox="1"/>
          <p:nvPr/>
        </p:nvSpPr>
        <p:spPr>
          <a:xfrm>
            <a:off x="10075637" y="3781289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900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6030126B-9007-EA74-45DC-613B0F6F7928}"/>
              </a:ext>
            </a:extLst>
          </p:cNvPr>
          <p:cNvSpPr txBox="1"/>
          <p:nvPr/>
        </p:nvSpPr>
        <p:spPr>
          <a:xfrm>
            <a:off x="11167070" y="3774394"/>
            <a:ext cx="6874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1000</a:t>
            </a: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D36C24DB-753D-CAD2-D84B-BBD783219E37}"/>
              </a:ext>
            </a:extLst>
          </p:cNvPr>
          <p:cNvCxnSpPr/>
          <p:nvPr/>
        </p:nvCxnSpPr>
        <p:spPr>
          <a:xfrm>
            <a:off x="1635759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83D352BB-846C-A2BC-7EFC-B3FFED553358}"/>
              </a:ext>
            </a:extLst>
          </p:cNvPr>
          <p:cNvCxnSpPr/>
          <p:nvPr/>
        </p:nvCxnSpPr>
        <p:spPr>
          <a:xfrm>
            <a:off x="2732675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EE2FA688-1B7D-51B9-F12B-9722C8F3D40F}"/>
              </a:ext>
            </a:extLst>
          </p:cNvPr>
          <p:cNvCxnSpPr/>
          <p:nvPr/>
        </p:nvCxnSpPr>
        <p:spPr>
          <a:xfrm>
            <a:off x="3816893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56B48B27-3E0C-2F96-7C64-96E013107EAB}"/>
              </a:ext>
            </a:extLst>
          </p:cNvPr>
          <p:cNvCxnSpPr/>
          <p:nvPr/>
        </p:nvCxnSpPr>
        <p:spPr>
          <a:xfrm>
            <a:off x="4926510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ECE4BDFD-0042-86F8-EC1B-F959A7DA3138}"/>
              </a:ext>
            </a:extLst>
          </p:cNvPr>
          <p:cNvCxnSpPr/>
          <p:nvPr/>
        </p:nvCxnSpPr>
        <p:spPr>
          <a:xfrm>
            <a:off x="6023426" y="2870203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3097829A-B93B-1F07-0182-6FC8D82CC248}"/>
              </a:ext>
            </a:extLst>
          </p:cNvPr>
          <p:cNvCxnSpPr/>
          <p:nvPr/>
        </p:nvCxnSpPr>
        <p:spPr>
          <a:xfrm>
            <a:off x="7115437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1" name="Straight Arrow Connector 150">
            <a:extLst>
              <a:ext uri="{FF2B5EF4-FFF2-40B4-BE49-F238E27FC236}">
                <a16:creationId xmlns:a16="http://schemas.microsoft.com/office/drawing/2014/main" id="{70FF52C8-2F04-1912-29BC-D61A9EB10B7F}"/>
              </a:ext>
            </a:extLst>
          </p:cNvPr>
          <p:cNvCxnSpPr/>
          <p:nvPr/>
        </p:nvCxnSpPr>
        <p:spPr>
          <a:xfrm>
            <a:off x="8225054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4" name="Straight Arrow Connector 153">
            <a:extLst>
              <a:ext uri="{FF2B5EF4-FFF2-40B4-BE49-F238E27FC236}">
                <a16:creationId xmlns:a16="http://schemas.microsoft.com/office/drawing/2014/main" id="{0DCC0EF7-FC73-4F48-F5F8-811E5640F15A}"/>
              </a:ext>
            </a:extLst>
          </p:cNvPr>
          <p:cNvCxnSpPr/>
          <p:nvPr/>
        </p:nvCxnSpPr>
        <p:spPr>
          <a:xfrm>
            <a:off x="9321970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C4E95942-C7F7-2260-9C30-4FA0E678DCA0}"/>
              </a:ext>
            </a:extLst>
          </p:cNvPr>
          <p:cNvCxnSpPr/>
          <p:nvPr/>
        </p:nvCxnSpPr>
        <p:spPr>
          <a:xfrm>
            <a:off x="10406188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8" name="Straight Arrow Connector 157">
            <a:extLst>
              <a:ext uri="{FF2B5EF4-FFF2-40B4-BE49-F238E27FC236}">
                <a16:creationId xmlns:a16="http://schemas.microsoft.com/office/drawing/2014/main" id="{B74944AD-1731-AF48-EA3F-3993D4FC974B}"/>
              </a:ext>
            </a:extLst>
          </p:cNvPr>
          <p:cNvCxnSpPr/>
          <p:nvPr/>
        </p:nvCxnSpPr>
        <p:spPr>
          <a:xfrm>
            <a:off x="11515805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0B9CE76F-877F-91D7-B3E6-1E70AF805294}"/>
              </a:ext>
            </a:extLst>
          </p:cNvPr>
          <p:cNvGraphicFramePr>
            <a:graphicFrameLocks noGrp="1"/>
          </p:cNvGraphicFramePr>
          <p:nvPr/>
        </p:nvGraphicFramePr>
        <p:xfrm>
          <a:off x="2032000" y="4270543"/>
          <a:ext cx="8128000" cy="23107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011C8030-188B-565F-871A-F985F0698FDF}"/>
              </a:ext>
            </a:extLst>
          </p:cNvPr>
          <p:cNvSpPr/>
          <p:nvPr/>
        </p:nvSpPr>
        <p:spPr>
          <a:xfrm>
            <a:off x="2435669" y="4446513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FF9761CE-91CE-22A9-5314-E9007F2246C5}"/>
              </a:ext>
            </a:extLst>
          </p:cNvPr>
          <p:cNvSpPr/>
          <p:nvPr/>
        </p:nvSpPr>
        <p:spPr>
          <a:xfrm>
            <a:off x="4043283" y="4446513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9C503AD3-798A-D4F6-2E9C-B192BD5F88FA}"/>
              </a:ext>
            </a:extLst>
          </p:cNvPr>
          <p:cNvSpPr/>
          <p:nvPr/>
        </p:nvSpPr>
        <p:spPr>
          <a:xfrm>
            <a:off x="5680121" y="4446513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36B998EE-63BB-8A11-0DE3-3508EE8DF793}"/>
              </a:ext>
            </a:extLst>
          </p:cNvPr>
          <p:cNvSpPr/>
          <p:nvPr/>
        </p:nvSpPr>
        <p:spPr>
          <a:xfrm>
            <a:off x="7287735" y="4446513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01171D03-8467-6542-6CCC-1928820C6603}"/>
              </a:ext>
            </a:extLst>
          </p:cNvPr>
          <p:cNvSpPr/>
          <p:nvPr/>
        </p:nvSpPr>
        <p:spPr>
          <a:xfrm>
            <a:off x="2456082" y="5565838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1511AA07-948C-8E0B-A402-F41508799A58}"/>
              </a:ext>
            </a:extLst>
          </p:cNvPr>
          <p:cNvSpPr/>
          <p:nvPr/>
        </p:nvSpPr>
        <p:spPr>
          <a:xfrm>
            <a:off x="4063696" y="5565838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64FF37C2-37F4-2DCC-8A4E-5033B961713D}"/>
              </a:ext>
            </a:extLst>
          </p:cNvPr>
          <p:cNvSpPr/>
          <p:nvPr/>
        </p:nvSpPr>
        <p:spPr>
          <a:xfrm>
            <a:off x="5700534" y="5565838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CD5B9837-D779-70B0-795F-5E646A967739}"/>
              </a:ext>
            </a:extLst>
          </p:cNvPr>
          <p:cNvSpPr/>
          <p:nvPr/>
        </p:nvSpPr>
        <p:spPr>
          <a:xfrm>
            <a:off x="7308148" y="5565838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F6E3EEE4-996E-A2B8-BD5C-C1B0B39E46AB}"/>
              </a:ext>
            </a:extLst>
          </p:cNvPr>
          <p:cNvSpPr/>
          <p:nvPr/>
        </p:nvSpPr>
        <p:spPr>
          <a:xfrm>
            <a:off x="8866740" y="4446513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641F4C98-B575-5648-E6A3-6990A077F6EF}"/>
              </a:ext>
            </a:extLst>
          </p:cNvPr>
          <p:cNvSpPr/>
          <p:nvPr/>
        </p:nvSpPr>
        <p:spPr>
          <a:xfrm>
            <a:off x="8887153" y="5565838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28A363B6-207A-6179-2218-8C90E49DE3DE}"/>
              </a:ext>
            </a:extLst>
          </p:cNvPr>
          <p:cNvSpPr txBox="1"/>
          <p:nvPr/>
        </p:nvSpPr>
        <p:spPr>
          <a:xfrm>
            <a:off x="2129983" y="1785061"/>
            <a:ext cx="7206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100s in one 1000</a:t>
            </a:r>
            <a:r>
              <a:rPr lang="en-GB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945827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166" grpId="0" animBg="1"/>
      <p:bldP spid="167" grpId="0" animBg="1"/>
      <p:bldP spid="168" grpId="0" animBg="1"/>
      <p:bldP spid="169" grpId="0" animBg="1"/>
      <p:bldP spid="170" grpId="0" animBg="1"/>
      <p:bldP spid="171" grpId="0" animBg="1"/>
      <p:bldP spid="172" grpId="0" animBg="1"/>
      <p:bldP spid="174" grpId="0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E8746D-D1A7-5E1B-634B-006358AAAE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E6C3858-4814-CF98-92F7-78C913CF7DBA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graphicFrame>
        <p:nvGraphicFramePr>
          <p:cNvPr id="162" name="Table 161">
            <a:extLst>
              <a:ext uri="{FF2B5EF4-FFF2-40B4-BE49-F238E27FC236}">
                <a16:creationId xmlns:a16="http://schemas.microsoft.com/office/drawing/2014/main" id="{F5AA000D-295F-B5A4-1182-C9806A691BB3}"/>
              </a:ext>
            </a:extLst>
          </p:cNvPr>
          <p:cNvGraphicFramePr>
            <a:graphicFrameLocks noGrp="1"/>
          </p:cNvGraphicFramePr>
          <p:nvPr/>
        </p:nvGraphicFramePr>
        <p:xfrm>
          <a:off x="2032000" y="4270543"/>
          <a:ext cx="8128000" cy="23107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163" name="Oval 162">
            <a:extLst>
              <a:ext uri="{FF2B5EF4-FFF2-40B4-BE49-F238E27FC236}">
                <a16:creationId xmlns:a16="http://schemas.microsoft.com/office/drawing/2014/main" id="{35783A65-952F-B5E4-AC10-328DB185DF7A}"/>
              </a:ext>
            </a:extLst>
          </p:cNvPr>
          <p:cNvSpPr/>
          <p:nvPr/>
        </p:nvSpPr>
        <p:spPr>
          <a:xfrm>
            <a:off x="2435669" y="4446513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6624ED47-449E-B5BF-9BB7-E65BA80735FA}"/>
              </a:ext>
            </a:extLst>
          </p:cNvPr>
          <p:cNvSpPr/>
          <p:nvPr/>
        </p:nvSpPr>
        <p:spPr>
          <a:xfrm>
            <a:off x="4043283" y="4446513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5AE2DBB8-5EC2-3BB6-4FF3-8F6B090852FC}"/>
              </a:ext>
            </a:extLst>
          </p:cNvPr>
          <p:cNvSpPr/>
          <p:nvPr/>
        </p:nvSpPr>
        <p:spPr>
          <a:xfrm>
            <a:off x="5680121" y="4446513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307DA8F8-DB2F-01FE-EE36-208450490CC2}"/>
              </a:ext>
            </a:extLst>
          </p:cNvPr>
          <p:cNvSpPr/>
          <p:nvPr/>
        </p:nvSpPr>
        <p:spPr>
          <a:xfrm>
            <a:off x="7287735" y="4446513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CFB7FFFD-AC55-930D-71E1-401D7EEFB99C}"/>
              </a:ext>
            </a:extLst>
          </p:cNvPr>
          <p:cNvSpPr/>
          <p:nvPr/>
        </p:nvSpPr>
        <p:spPr>
          <a:xfrm>
            <a:off x="2456082" y="5565838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FC0EAE83-DC70-00DF-A755-3DF6A3D8917D}"/>
              </a:ext>
            </a:extLst>
          </p:cNvPr>
          <p:cNvSpPr/>
          <p:nvPr/>
        </p:nvSpPr>
        <p:spPr>
          <a:xfrm>
            <a:off x="4063696" y="5565838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9" name="Oval 168">
            <a:extLst>
              <a:ext uri="{FF2B5EF4-FFF2-40B4-BE49-F238E27FC236}">
                <a16:creationId xmlns:a16="http://schemas.microsoft.com/office/drawing/2014/main" id="{99E98AE8-3DA6-9183-528B-C2F7FC568D08}"/>
              </a:ext>
            </a:extLst>
          </p:cNvPr>
          <p:cNvSpPr/>
          <p:nvPr/>
        </p:nvSpPr>
        <p:spPr>
          <a:xfrm>
            <a:off x="5700534" y="5565838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70" name="Oval 169">
            <a:extLst>
              <a:ext uri="{FF2B5EF4-FFF2-40B4-BE49-F238E27FC236}">
                <a16:creationId xmlns:a16="http://schemas.microsoft.com/office/drawing/2014/main" id="{C6C1147E-5B28-5B48-72C1-C9B20AB908DE}"/>
              </a:ext>
            </a:extLst>
          </p:cNvPr>
          <p:cNvSpPr/>
          <p:nvPr/>
        </p:nvSpPr>
        <p:spPr>
          <a:xfrm>
            <a:off x="7308148" y="5565838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71" name="Oval 170">
            <a:extLst>
              <a:ext uri="{FF2B5EF4-FFF2-40B4-BE49-F238E27FC236}">
                <a16:creationId xmlns:a16="http://schemas.microsoft.com/office/drawing/2014/main" id="{ECC2A3EB-E903-6094-A170-79E328AB95ED}"/>
              </a:ext>
            </a:extLst>
          </p:cNvPr>
          <p:cNvSpPr/>
          <p:nvPr/>
        </p:nvSpPr>
        <p:spPr>
          <a:xfrm>
            <a:off x="8866740" y="4446513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D750B666-E701-063A-F860-4028EF70E064}"/>
              </a:ext>
            </a:extLst>
          </p:cNvPr>
          <p:cNvSpPr/>
          <p:nvPr/>
        </p:nvSpPr>
        <p:spPr>
          <a:xfrm>
            <a:off x="8887153" y="5565838"/>
            <a:ext cx="860984" cy="848392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5F52E5-9C64-4247-4A79-810A45175EB6}"/>
              </a:ext>
            </a:extLst>
          </p:cNvPr>
          <p:cNvSpPr txBox="1"/>
          <p:nvPr/>
        </p:nvSpPr>
        <p:spPr>
          <a:xfrm>
            <a:off x="2129983" y="1785061"/>
            <a:ext cx="7206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There are ten 100s in one 1000</a:t>
            </a:r>
            <a:r>
              <a:rPr lang="en-GB" b="1" i="1" dirty="0"/>
              <a:t>.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66037278-4C66-B6A0-ED21-3A7F131F3C96}"/>
              </a:ext>
            </a:extLst>
          </p:cNvPr>
          <p:cNvSpPr/>
          <p:nvPr/>
        </p:nvSpPr>
        <p:spPr>
          <a:xfrm>
            <a:off x="5665508" y="2862489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  <a:endParaRPr lang="en-GB" sz="28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6775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4.81481E-6 L 0.26497 -0.23473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42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4.81481E-6 L 0.13307 -0.23125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54" y="-1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81481E-6 L -0.00117 -0.23473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4.81481E-6 L -0.13307 -0.2294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54" y="-114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4.81481E-6 L -0.2625 -0.23473 " pathEditMode="relative" rAng="0" ptsTypes="AA">
                                      <p:cBhvr>
                                        <p:cTn id="1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25" y="-117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3.7037E-7 L 0.26328 -0.39444 " pathEditMode="relative" rAng="0" ptsTypes="AA">
                                      <p:cBhvr>
                                        <p:cTn id="2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64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3.7037E-7 L 0.13138 -0.3963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62" y="-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3.7037E-7 L -0.00286 -0.39444 " pathEditMode="relative" rAng="0" ptsTypes="AA">
                                      <p:cBhvr>
                                        <p:cTn id="27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" y="-19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3.7037E-7 L -0.13477 -0.3963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45" y="-19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3.7037E-7 L -0.26419 -0.39792 " pathEditMode="relative" rAng="0" ptsTypes="AA">
                                      <p:cBhvr>
                                        <p:cTn id="3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216" y="-19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3" grpId="1" animBg="1"/>
      <p:bldP spid="164" grpId="0" animBg="1"/>
      <p:bldP spid="164" grpId="1" animBg="1"/>
      <p:bldP spid="165" grpId="0" animBg="1"/>
      <p:bldP spid="165" grpId="1" animBg="1"/>
      <p:bldP spid="166" grpId="0" animBg="1"/>
      <p:bldP spid="166" grpId="1" animBg="1"/>
      <p:bldP spid="167" grpId="0" animBg="1"/>
      <p:bldP spid="167" grpId="1" animBg="1"/>
      <p:bldP spid="168" grpId="0" animBg="1"/>
      <p:bldP spid="168" grpId="1" animBg="1"/>
      <p:bldP spid="169" grpId="0" animBg="1"/>
      <p:bldP spid="169" grpId="1" animBg="1"/>
      <p:bldP spid="170" grpId="0" animBg="1"/>
      <p:bldP spid="170" grpId="1" animBg="1"/>
      <p:bldP spid="171" grpId="0" animBg="1"/>
      <p:bldP spid="171" grpId="1" animBg="1"/>
      <p:bldP spid="172" grpId="0" animBg="1"/>
      <p:bldP spid="172" grpId="1" animBg="1"/>
      <p:bldP spid="4" grpId="0"/>
      <p:bldP spid="9" grpId="0" animBg="1"/>
    </p:bld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F4699216-857A-91D0-9739-FF7E4F34A626}"/>
              </a:ext>
            </a:extLst>
          </p:cNvPr>
          <p:cNvGrpSpPr/>
          <p:nvPr/>
        </p:nvGrpSpPr>
        <p:grpSpPr>
          <a:xfrm>
            <a:off x="3852113" y="1491657"/>
            <a:ext cx="1986560" cy="5074759"/>
            <a:chOff x="2239824" y="393700"/>
            <a:chExt cx="2628900" cy="6376432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8556387-8EF0-F18D-1343-C803BE096063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41762B43-C918-1896-193D-1B4DB62719C6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734FF457-39D7-2E40-478F-2B724EE53CFA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: Top Corners Rounded 8">
              <a:extLst>
                <a:ext uri="{FF2B5EF4-FFF2-40B4-BE49-F238E27FC236}">
                  <a16:creationId xmlns:a16="http://schemas.microsoft.com/office/drawing/2014/main" id="{9200F923-7375-1ACA-AD00-5C3DE3C5D183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DCBF0E04-3017-8E68-D280-D7BC44326FE0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C3E18BE0-4353-BA32-F0CC-461D4791298B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1FC87380-51BB-A0D1-05B6-BD750C3CB112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25E0D887-B3BC-08C9-35E8-7AC6B8B1885A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B3BD21FF-3AE2-8046-B31D-03497A06B1C8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B6638801-BF66-F1C9-A237-54B1F03A3B1C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D49A2DA0-EB40-CB96-8492-F40A229EDF73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570A3D56-545B-E62E-F7EF-14D87300F905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5EC9A0C7-B9DB-AF0B-91FE-1A6E91A67098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9BEE660F-FDC9-5995-B3E9-351DA81A9059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4B666D03-BA3D-97DA-6A83-E81E6BEC8EED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F7F39803-33B5-85EE-DD91-6ED15CCBE027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23E13157-9915-7CE2-CE73-888D6359E5FF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Rectangle: Top Corners Rounded 22">
              <a:extLst>
                <a:ext uri="{FF2B5EF4-FFF2-40B4-BE49-F238E27FC236}">
                  <a16:creationId xmlns:a16="http://schemas.microsoft.com/office/drawing/2014/main" id="{F8D10063-1F9F-7220-8D0A-A7F3DD85F0AF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CB10B46C-3E3B-C594-8911-CDE971FB8EE5}"/>
              </a:ext>
            </a:extLst>
          </p:cNvPr>
          <p:cNvSpPr txBox="1"/>
          <p:nvPr/>
        </p:nvSpPr>
        <p:spPr>
          <a:xfrm>
            <a:off x="2785373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07D4C6E-20F3-3A96-A577-8D7CBA15D4AE}"/>
              </a:ext>
            </a:extLst>
          </p:cNvPr>
          <p:cNvSpPr txBox="1"/>
          <p:nvPr/>
        </p:nvSpPr>
        <p:spPr>
          <a:xfrm>
            <a:off x="2648451" y="6032445"/>
            <a:ext cx="6552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EC313D2A-D3E2-25D9-82FB-65058BD904FB}"/>
              </a:ext>
            </a:extLst>
          </p:cNvPr>
          <p:cNvCxnSpPr>
            <a:cxnSpLocks/>
          </p:cNvCxnSpPr>
          <p:nvPr/>
        </p:nvCxnSpPr>
        <p:spPr>
          <a:xfrm>
            <a:off x="3463008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E31DA85-9B68-3800-19B0-89715CF29BE7}"/>
              </a:ext>
            </a:extLst>
          </p:cNvPr>
          <p:cNvCxnSpPr>
            <a:cxnSpLocks/>
          </p:cNvCxnSpPr>
          <p:nvPr/>
        </p:nvCxnSpPr>
        <p:spPr>
          <a:xfrm flipH="1">
            <a:off x="3239850" y="459063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CC54EA1-5DF3-3679-3FC6-BC5CE1F0BDA6}"/>
              </a:ext>
            </a:extLst>
          </p:cNvPr>
          <p:cNvCxnSpPr>
            <a:cxnSpLocks/>
          </p:cNvCxnSpPr>
          <p:nvPr/>
        </p:nvCxnSpPr>
        <p:spPr>
          <a:xfrm flipH="1">
            <a:off x="3242027" y="3779787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617A8B4E-D800-F552-7CA3-D09AEC16BACD}"/>
              </a:ext>
            </a:extLst>
          </p:cNvPr>
          <p:cNvCxnSpPr>
            <a:cxnSpLocks/>
          </p:cNvCxnSpPr>
          <p:nvPr/>
        </p:nvCxnSpPr>
        <p:spPr>
          <a:xfrm flipH="1">
            <a:off x="3244204" y="2968939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BBEA1AD-2FFF-680A-628A-7868743AFD84}"/>
              </a:ext>
            </a:extLst>
          </p:cNvPr>
          <p:cNvCxnSpPr>
            <a:cxnSpLocks/>
          </p:cNvCxnSpPr>
          <p:nvPr/>
        </p:nvCxnSpPr>
        <p:spPr>
          <a:xfrm flipH="1">
            <a:off x="3250735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B4B5B9D-443E-91BD-6318-06F67425AD57}"/>
              </a:ext>
            </a:extLst>
          </p:cNvPr>
          <p:cNvCxnSpPr>
            <a:cxnSpLocks/>
          </p:cNvCxnSpPr>
          <p:nvPr/>
        </p:nvCxnSpPr>
        <p:spPr>
          <a:xfrm flipH="1">
            <a:off x="3252912" y="3374363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7966769-3C2A-AED5-816A-D1BD809C5118}"/>
              </a:ext>
            </a:extLst>
          </p:cNvPr>
          <p:cNvCxnSpPr>
            <a:cxnSpLocks/>
          </p:cNvCxnSpPr>
          <p:nvPr/>
        </p:nvCxnSpPr>
        <p:spPr>
          <a:xfrm flipH="1">
            <a:off x="3255089" y="4996059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E96C0B9-521F-848C-A7D5-DDA011AEA3B8}"/>
              </a:ext>
            </a:extLst>
          </p:cNvPr>
          <p:cNvCxnSpPr>
            <a:cxnSpLocks/>
          </p:cNvCxnSpPr>
          <p:nvPr/>
        </p:nvCxnSpPr>
        <p:spPr>
          <a:xfrm flipH="1">
            <a:off x="3257266" y="5806907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2FE065E-E60E-93B0-7138-613B2949AF35}"/>
              </a:ext>
            </a:extLst>
          </p:cNvPr>
          <p:cNvCxnSpPr>
            <a:cxnSpLocks/>
          </p:cNvCxnSpPr>
          <p:nvPr/>
        </p:nvCxnSpPr>
        <p:spPr>
          <a:xfrm flipH="1">
            <a:off x="3259443" y="6212331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FBD30C44-40CB-E2AB-DED9-35E72BC76D26}"/>
              </a:ext>
            </a:extLst>
          </p:cNvPr>
          <p:cNvSpPr txBox="1"/>
          <p:nvPr/>
        </p:nvSpPr>
        <p:spPr>
          <a:xfrm>
            <a:off x="2666863" y="5628930"/>
            <a:ext cx="6368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B2687DE-F717-427B-B43C-88766E3B5920}"/>
              </a:ext>
            </a:extLst>
          </p:cNvPr>
          <p:cNvCxnSpPr>
            <a:cxnSpLocks/>
          </p:cNvCxnSpPr>
          <p:nvPr/>
        </p:nvCxnSpPr>
        <p:spPr>
          <a:xfrm flipH="1">
            <a:off x="3248558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7AFC1688-B9DC-8219-5789-41D226D5BFDF}"/>
              </a:ext>
            </a:extLst>
          </p:cNvPr>
          <p:cNvSpPr txBox="1"/>
          <p:nvPr/>
        </p:nvSpPr>
        <p:spPr>
          <a:xfrm>
            <a:off x="2632122" y="5218383"/>
            <a:ext cx="6715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95C819D-09B8-A815-FFC6-7161A0FEBEB6}"/>
              </a:ext>
            </a:extLst>
          </p:cNvPr>
          <p:cNvSpPr txBox="1"/>
          <p:nvPr/>
        </p:nvSpPr>
        <p:spPr>
          <a:xfrm>
            <a:off x="2632122" y="4800237"/>
            <a:ext cx="6715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63530E9-132F-98E3-C6FF-6FF07AD96DCC}"/>
              </a:ext>
            </a:extLst>
          </p:cNvPr>
          <p:cNvSpPr txBox="1"/>
          <p:nvPr/>
        </p:nvSpPr>
        <p:spPr>
          <a:xfrm>
            <a:off x="2632122" y="4405418"/>
            <a:ext cx="6715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B6509F6-1ACC-396F-A1BA-B8563CB2580F}"/>
              </a:ext>
            </a:extLst>
          </p:cNvPr>
          <p:cNvSpPr txBox="1"/>
          <p:nvPr/>
        </p:nvSpPr>
        <p:spPr>
          <a:xfrm>
            <a:off x="2648451" y="3993743"/>
            <a:ext cx="6552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2EC6E80-EC7E-3A35-5B4E-03B75F975303}"/>
              </a:ext>
            </a:extLst>
          </p:cNvPr>
          <p:cNvSpPr txBox="1"/>
          <p:nvPr/>
        </p:nvSpPr>
        <p:spPr>
          <a:xfrm>
            <a:off x="2688634" y="3582068"/>
            <a:ext cx="615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644F28A-3863-7D9F-9EE0-93B5FA88F87E}"/>
              </a:ext>
            </a:extLst>
          </p:cNvPr>
          <p:cNvSpPr txBox="1"/>
          <p:nvPr/>
        </p:nvSpPr>
        <p:spPr>
          <a:xfrm>
            <a:off x="2688634" y="3160524"/>
            <a:ext cx="615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EE1FFE8-FD18-B91C-0975-1FD368B21F8A}"/>
              </a:ext>
            </a:extLst>
          </p:cNvPr>
          <p:cNvSpPr txBox="1"/>
          <p:nvPr/>
        </p:nvSpPr>
        <p:spPr>
          <a:xfrm>
            <a:off x="2688634" y="2760698"/>
            <a:ext cx="615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CB5FCC7-1064-951D-1922-6FA090143D33}"/>
              </a:ext>
            </a:extLst>
          </p:cNvPr>
          <p:cNvSpPr txBox="1"/>
          <p:nvPr/>
        </p:nvSpPr>
        <p:spPr>
          <a:xfrm>
            <a:off x="2514922" y="2342877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F54BCBE-8152-B409-0CD5-83E3A60BA399}"/>
              </a:ext>
            </a:extLst>
          </p:cNvPr>
          <p:cNvCxnSpPr>
            <a:cxnSpLocks/>
          </p:cNvCxnSpPr>
          <p:nvPr/>
        </p:nvCxnSpPr>
        <p:spPr>
          <a:xfrm flipH="1">
            <a:off x="3261622" y="5401483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783C3A83-9372-F3D5-DB80-024101B9B6F8}"/>
              </a:ext>
            </a:extLst>
          </p:cNvPr>
          <p:cNvCxnSpPr>
            <a:cxnSpLocks/>
          </p:cNvCxnSpPr>
          <p:nvPr/>
        </p:nvCxnSpPr>
        <p:spPr>
          <a:xfrm flipH="1">
            <a:off x="3246381" y="4185211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AF279496-9FF5-95D2-7105-804B60789A2C}"/>
              </a:ext>
            </a:extLst>
          </p:cNvPr>
          <p:cNvSpPr txBox="1"/>
          <p:nvPr/>
        </p:nvSpPr>
        <p:spPr>
          <a:xfrm rot="16200000">
            <a:off x="1706889" y="4385244"/>
            <a:ext cx="1092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Millilitres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EA19A04-5196-4847-82AE-6FEC6C19D802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3F51A2D-517B-F481-6152-2CE385532B42}"/>
              </a:ext>
            </a:extLst>
          </p:cNvPr>
          <p:cNvSpPr txBox="1"/>
          <p:nvPr/>
        </p:nvSpPr>
        <p:spPr>
          <a:xfrm>
            <a:off x="6974314" y="1395611"/>
            <a:ext cx="41742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Show that ten 100ml are in 1000ml (1L)</a:t>
            </a:r>
          </a:p>
        </p:txBody>
      </p:sp>
    </p:spTree>
    <p:extLst>
      <p:ext uri="{BB962C8B-B14F-4D97-AF65-F5344CB8AC3E}">
        <p14:creationId xmlns:p14="http://schemas.microsoft.com/office/powerpoint/2010/main" val="8090376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A9E7EEC-16A0-E4AF-37C3-E75CEDCD6557}"/>
              </a:ext>
            </a:extLst>
          </p:cNvPr>
          <p:cNvSpPr txBox="1"/>
          <p:nvPr/>
        </p:nvSpPr>
        <p:spPr>
          <a:xfrm>
            <a:off x="7304314" y="783771"/>
            <a:ext cx="38901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Representations</a:t>
            </a:r>
            <a:r>
              <a:rPr lang="en-GB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B633C85-D8AA-B197-7750-147DAE710FB6}"/>
              </a:ext>
            </a:extLst>
          </p:cNvPr>
          <p:cNvSpPr txBox="1"/>
          <p:nvPr/>
        </p:nvSpPr>
        <p:spPr>
          <a:xfrm>
            <a:off x="664028" y="1774371"/>
            <a:ext cx="10951029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/>
              <a:t>Less is more.</a:t>
            </a:r>
          </a:p>
          <a:p>
            <a:endParaRPr lang="en-GB" sz="2000" dirty="0"/>
          </a:p>
          <a:p>
            <a:r>
              <a:rPr lang="en-GB" sz="2000" dirty="0"/>
              <a:t>We want children to be familiar with representations the reveal the structure of mathematics. These resources only use 5 core representations so that children can learn structure well. For example, children will learn the use of number lines in Year 1 and still be using them in Year 6.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F6CBE97C-23AF-B626-21CF-FC679B3029AB}"/>
              </a:ext>
            </a:extLst>
          </p:cNvPr>
          <p:cNvGraphicFramePr>
            <a:graphicFrameLocks noGrp="1"/>
          </p:cNvGraphicFramePr>
          <p:nvPr/>
        </p:nvGraphicFramePr>
        <p:xfrm>
          <a:off x="664028" y="3822095"/>
          <a:ext cx="3287485" cy="16312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7497">
                  <a:extLst>
                    <a:ext uri="{9D8B030D-6E8A-4147-A177-3AD203B41FA5}">
                      <a16:colId xmlns:a16="http://schemas.microsoft.com/office/drawing/2014/main" val="1449668126"/>
                    </a:ext>
                  </a:extLst>
                </a:gridCol>
                <a:gridCol w="657497">
                  <a:extLst>
                    <a:ext uri="{9D8B030D-6E8A-4147-A177-3AD203B41FA5}">
                      <a16:colId xmlns:a16="http://schemas.microsoft.com/office/drawing/2014/main" val="2958448785"/>
                    </a:ext>
                  </a:extLst>
                </a:gridCol>
                <a:gridCol w="657497">
                  <a:extLst>
                    <a:ext uri="{9D8B030D-6E8A-4147-A177-3AD203B41FA5}">
                      <a16:colId xmlns:a16="http://schemas.microsoft.com/office/drawing/2014/main" val="698044192"/>
                    </a:ext>
                  </a:extLst>
                </a:gridCol>
                <a:gridCol w="657497">
                  <a:extLst>
                    <a:ext uri="{9D8B030D-6E8A-4147-A177-3AD203B41FA5}">
                      <a16:colId xmlns:a16="http://schemas.microsoft.com/office/drawing/2014/main" val="2054597996"/>
                    </a:ext>
                  </a:extLst>
                </a:gridCol>
                <a:gridCol w="657497">
                  <a:extLst>
                    <a:ext uri="{9D8B030D-6E8A-4147-A177-3AD203B41FA5}">
                      <a16:colId xmlns:a16="http://schemas.microsoft.com/office/drawing/2014/main" val="4034025464"/>
                    </a:ext>
                  </a:extLst>
                </a:gridCol>
              </a:tblGrid>
              <a:tr h="81560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35535396"/>
                  </a:ext>
                </a:extLst>
              </a:tr>
              <a:tr h="81560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6535436"/>
                  </a:ext>
                </a:extLst>
              </a:tr>
            </a:tbl>
          </a:graphicData>
        </a:graphic>
      </p:graphicFrame>
      <p:sp>
        <p:nvSpPr>
          <p:cNvPr id="7" name="Oval 6">
            <a:extLst>
              <a:ext uri="{FF2B5EF4-FFF2-40B4-BE49-F238E27FC236}">
                <a16:creationId xmlns:a16="http://schemas.microsoft.com/office/drawing/2014/main" id="{5CC53359-DEEC-798E-A02A-C447538C6EDF}"/>
              </a:ext>
            </a:extLst>
          </p:cNvPr>
          <p:cNvSpPr/>
          <p:nvPr/>
        </p:nvSpPr>
        <p:spPr>
          <a:xfrm>
            <a:off x="783771" y="3995058"/>
            <a:ext cx="435428" cy="45720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8AF4609B-AEB5-3602-D24B-3230FDEC2209}"/>
              </a:ext>
            </a:extLst>
          </p:cNvPr>
          <p:cNvSpPr/>
          <p:nvPr/>
        </p:nvSpPr>
        <p:spPr>
          <a:xfrm>
            <a:off x="783771" y="4767728"/>
            <a:ext cx="435428" cy="45720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E6989F4-C0BB-8DFE-1E9C-E6EA525127F0}"/>
              </a:ext>
            </a:extLst>
          </p:cNvPr>
          <p:cNvSpPr/>
          <p:nvPr/>
        </p:nvSpPr>
        <p:spPr>
          <a:xfrm>
            <a:off x="1426028" y="3995058"/>
            <a:ext cx="435428" cy="45720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12D5505-5685-F6C2-A48A-7575FD0FCF96}"/>
              </a:ext>
            </a:extLst>
          </p:cNvPr>
          <p:cNvSpPr/>
          <p:nvPr/>
        </p:nvSpPr>
        <p:spPr>
          <a:xfrm>
            <a:off x="1426028" y="4767728"/>
            <a:ext cx="435428" cy="45720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92205BAA-9F47-DA69-823B-A3250AE3A92A}"/>
              </a:ext>
            </a:extLst>
          </p:cNvPr>
          <p:cNvSpPr/>
          <p:nvPr/>
        </p:nvSpPr>
        <p:spPr>
          <a:xfrm>
            <a:off x="2079171" y="3995058"/>
            <a:ext cx="435428" cy="45720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7891E2CB-9212-EDE4-2EF9-51EDD6EF6381}"/>
              </a:ext>
            </a:extLst>
          </p:cNvPr>
          <p:cNvSpPr/>
          <p:nvPr/>
        </p:nvSpPr>
        <p:spPr>
          <a:xfrm>
            <a:off x="2079171" y="4767728"/>
            <a:ext cx="435428" cy="45720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06F454A-4A41-A32B-53D0-92D620C714E1}"/>
              </a:ext>
            </a:extLst>
          </p:cNvPr>
          <p:cNvSpPr/>
          <p:nvPr/>
        </p:nvSpPr>
        <p:spPr>
          <a:xfrm>
            <a:off x="2721428" y="3995058"/>
            <a:ext cx="435428" cy="45720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1C1D7ED-9F13-92CB-3A3F-078098DD54CE}"/>
              </a:ext>
            </a:extLst>
          </p:cNvPr>
          <p:cNvSpPr/>
          <p:nvPr/>
        </p:nvSpPr>
        <p:spPr>
          <a:xfrm>
            <a:off x="2721428" y="4767728"/>
            <a:ext cx="435428" cy="45720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1076E3D-C064-CB78-57EE-CAA1BB585D21}"/>
              </a:ext>
            </a:extLst>
          </p:cNvPr>
          <p:cNvSpPr/>
          <p:nvPr/>
        </p:nvSpPr>
        <p:spPr>
          <a:xfrm>
            <a:off x="3401786" y="3995058"/>
            <a:ext cx="435428" cy="45720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1BD7C97-3505-A23A-DE4B-E908770F1CA1}"/>
              </a:ext>
            </a:extLst>
          </p:cNvPr>
          <p:cNvSpPr/>
          <p:nvPr/>
        </p:nvSpPr>
        <p:spPr>
          <a:xfrm>
            <a:off x="3401786" y="4767728"/>
            <a:ext cx="435428" cy="457200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DB5A7A7-A10C-C55A-DE7F-63050D34132A}"/>
              </a:ext>
            </a:extLst>
          </p:cNvPr>
          <p:cNvCxnSpPr/>
          <p:nvPr/>
        </p:nvCxnSpPr>
        <p:spPr>
          <a:xfrm>
            <a:off x="4397828" y="4615543"/>
            <a:ext cx="3864429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1FB0106C-0009-68E7-E295-0AEFC8BB39E0}"/>
              </a:ext>
            </a:extLst>
          </p:cNvPr>
          <p:cNvCxnSpPr>
            <a:cxnSpLocks/>
          </p:cNvCxnSpPr>
          <p:nvPr/>
        </p:nvCxnSpPr>
        <p:spPr>
          <a:xfrm>
            <a:off x="4397827" y="435428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888598C5-3DAD-EC6F-BF2A-A7F00557FAC2}"/>
              </a:ext>
            </a:extLst>
          </p:cNvPr>
          <p:cNvCxnSpPr>
            <a:cxnSpLocks/>
          </p:cNvCxnSpPr>
          <p:nvPr/>
        </p:nvCxnSpPr>
        <p:spPr>
          <a:xfrm>
            <a:off x="4824789" y="435428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DE9D985-37AB-AFDC-2FE8-412C62E84A06}"/>
              </a:ext>
            </a:extLst>
          </p:cNvPr>
          <p:cNvCxnSpPr>
            <a:cxnSpLocks/>
          </p:cNvCxnSpPr>
          <p:nvPr/>
        </p:nvCxnSpPr>
        <p:spPr>
          <a:xfrm>
            <a:off x="5251751" y="435428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14F1D70-40CF-86EF-4474-AE6F574ED6F0}"/>
              </a:ext>
            </a:extLst>
          </p:cNvPr>
          <p:cNvCxnSpPr>
            <a:cxnSpLocks/>
          </p:cNvCxnSpPr>
          <p:nvPr/>
        </p:nvCxnSpPr>
        <p:spPr>
          <a:xfrm>
            <a:off x="5678713" y="435428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681E3359-D2A8-0B17-1A80-1B87065187B6}"/>
              </a:ext>
            </a:extLst>
          </p:cNvPr>
          <p:cNvCxnSpPr>
            <a:cxnSpLocks/>
          </p:cNvCxnSpPr>
          <p:nvPr/>
        </p:nvCxnSpPr>
        <p:spPr>
          <a:xfrm>
            <a:off x="6105675" y="435428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DD0E298-4838-6A60-9F74-A676DFD55918}"/>
              </a:ext>
            </a:extLst>
          </p:cNvPr>
          <p:cNvCxnSpPr>
            <a:cxnSpLocks/>
          </p:cNvCxnSpPr>
          <p:nvPr/>
        </p:nvCxnSpPr>
        <p:spPr>
          <a:xfrm>
            <a:off x="6532637" y="435428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E9BDE85-7E43-D639-28C4-63D70493AF82}"/>
              </a:ext>
            </a:extLst>
          </p:cNvPr>
          <p:cNvCxnSpPr>
            <a:cxnSpLocks/>
          </p:cNvCxnSpPr>
          <p:nvPr/>
        </p:nvCxnSpPr>
        <p:spPr>
          <a:xfrm>
            <a:off x="6959599" y="435428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313E172-3973-E747-503A-8CF87E2F4A85}"/>
              </a:ext>
            </a:extLst>
          </p:cNvPr>
          <p:cNvCxnSpPr>
            <a:cxnSpLocks/>
          </p:cNvCxnSpPr>
          <p:nvPr/>
        </p:nvCxnSpPr>
        <p:spPr>
          <a:xfrm>
            <a:off x="7386561" y="435428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CD0E2E79-D236-43FB-7076-7E38B893CAB8}"/>
              </a:ext>
            </a:extLst>
          </p:cNvPr>
          <p:cNvCxnSpPr>
            <a:cxnSpLocks/>
          </p:cNvCxnSpPr>
          <p:nvPr/>
        </p:nvCxnSpPr>
        <p:spPr>
          <a:xfrm>
            <a:off x="7813523" y="435428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BBEB097-D6ED-49AE-65D0-1A8AAD580C2F}"/>
              </a:ext>
            </a:extLst>
          </p:cNvPr>
          <p:cNvCxnSpPr>
            <a:cxnSpLocks/>
          </p:cNvCxnSpPr>
          <p:nvPr/>
        </p:nvCxnSpPr>
        <p:spPr>
          <a:xfrm>
            <a:off x="8240484" y="4354286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0" name="Oval 29">
            <a:extLst>
              <a:ext uri="{FF2B5EF4-FFF2-40B4-BE49-F238E27FC236}">
                <a16:creationId xmlns:a16="http://schemas.microsoft.com/office/drawing/2014/main" id="{CDC18AA1-A3B1-9B2B-4082-F7BF11EAE320}"/>
              </a:ext>
            </a:extLst>
          </p:cNvPr>
          <p:cNvSpPr/>
          <p:nvPr/>
        </p:nvSpPr>
        <p:spPr>
          <a:xfrm>
            <a:off x="8871857" y="3766675"/>
            <a:ext cx="816427" cy="70788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Whole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1118F4A0-3F10-A347-794F-ABA882FC3F61}"/>
              </a:ext>
            </a:extLst>
          </p:cNvPr>
          <p:cNvSpPr/>
          <p:nvPr/>
        </p:nvSpPr>
        <p:spPr>
          <a:xfrm>
            <a:off x="8463643" y="4898571"/>
            <a:ext cx="816427" cy="70788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Part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3FE3CAE-B0D5-8153-143C-A496F0D2AE6D}"/>
              </a:ext>
            </a:extLst>
          </p:cNvPr>
          <p:cNvSpPr/>
          <p:nvPr/>
        </p:nvSpPr>
        <p:spPr>
          <a:xfrm>
            <a:off x="9280070" y="4898571"/>
            <a:ext cx="816427" cy="707886"/>
          </a:xfrm>
          <a:prstGeom prst="ellipse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000" dirty="0"/>
              <a:t>Part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BDACB39-2F20-8257-6C03-24B07F9A2BEF}"/>
              </a:ext>
            </a:extLst>
          </p:cNvPr>
          <p:cNvCxnSpPr>
            <a:stCxn id="30" idx="4"/>
            <a:endCxn id="32" idx="0"/>
          </p:cNvCxnSpPr>
          <p:nvPr/>
        </p:nvCxnSpPr>
        <p:spPr>
          <a:xfrm>
            <a:off x="9280071" y="4474561"/>
            <a:ext cx="408213" cy="42401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AEDF1AA-1452-F4F2-CC4E-7AEAC293B4BB}"/>
              </a:ext>
            </a:extLst>
          </p:cNvPr>
          <p:cNvCxnSpPr>
            <a:cxnSpLocks/>
            <a:stCxn id="30" idx="4"/>
            <a:endCxn id="31" idx="0"/>
          </p:cNvCxnSpPr>
          <p:nvPr/>
        </p:nvCxnSpPr>
        <p:spPr>
          <a:xfrm flipH="1">
            <a:off x="8871857" y="4474561"/>
            <a:ext cx="408214" cy="42401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aphicFrame>
        <p:nvGraphicFramePr>
          <p:cNvPr id="38" name="Table 37">
            <a:extLst>
              <a:ext uri="{FF2B5EF4-FFF2-40B4-BE49-F238E27FC236}">
                <a16:creationId xmlns:a16="http://schemas.microsoft.com/office/drawing/2014/main" id="{092186CF-F376-2558-EEB4-1BE056A19792}"/>
              </a:ext>
            </a:extLst>
          </p:cNvPr>
          <p:cNvGraphicFramePr>
            <a:graphicFrameLocks noGrp="1"/>
          </p:cNvGraphicFramePr>
          <p:nvPr/>
        </p:nvGraphicFramePr>
        <p:xfrm>
          <a:off x="7852226" y="5825498"/>
          <a:ext cx="2855688" cy="70788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92517">
                  <a:extLst>
                    <a:ext uri="{9D8B030D-6E8A-4147-A177-3AD203B41FA5}">
                      <a16:colId xmlns:a16="http://schemas.microsoft.com/office/drawing/2014/main" val="2204257019"/>
                    </a:ext>
                  </a:extLst>
                </a:gridCol>
                <a:gridCol w="1063171">
                  <a:extLst>
                    <a:ext uri="{9D8B030D-6E8A-4147-A177-3AD203B41FA5}">
                      <a16:colId xmlns:a16="http://schemas.microsoft.com/office/drawing/2014/main" val="3718602602"/>
                    </a:ext>
                  </a:extLst>
                </a:gridCol>
              </a:tblGrid>
              <a:tr h="351502">
                <a:tc gridSpan="2">
                  <a:txBody>
                    <a:bodyPr/>
                    <a:lstStyle/>
                    <a:p>
                      <a:pPr algn="ctr"/>
                      <a:r>
                        <a:rPr lang="en-GB" sz="1000" dirty="0"/>
                        <a:t>Whole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58536857"/>
                  </a:ext>
                </a:extLst>
              </a:tr>
              <a:tr h="356384">
                <a:tc>
                  <a:txBody>
                    <a:bodyPr/>
                    <a:lstStyle/>
                    <a:p>
                      <a:pPr algn="ctr"/>
                      <a:r>
                        <a:rPr lang="en-GB" sz="1000" dirty="0"/>
                        <a:t>Part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dirty="0"/>
                        <a:t>Part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14567196"/>
                  </a:ext>
                </a:extLst>
              </a:tr>
            </a:tbl>
          </a:graphicData>
        </a:graphic>
      </p:graphicFrame>
      <p:sp>
        <p:nvSpPr>
          <p:cNvPr id="39" name="Oval 38">
            <a:extLst>
              <a:ext uri="{FF2B5EF4-FFF2-40B4-BE49-F238E27FC236}">
                <a16:creationId xmlns:a16="http://schemas.microsoft.com/office/drawing/2014/main" id="{9D4EDE88-1A43-5969-30EF-C8C7349807AC}"/>
              </a:ext>
            </a:extLst>
          </p:cNvPr>
          <p:cNvSpPr/>
          <p:nvPr/>
        </p:nvSpPr>
        <p:spPr>
          <a:xfrm>
            <a:off x="6085113" y="5922046"/>
            <a:ext cx="540000" cy="540000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500" dirty="0"/>
              <a:t>1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470E77DE-5175-754B-376E-A753BACB2D2F}"/>
              </a:ext>
            </a:extLst>
          </p:cNvPr>
          <p:cNvSpPr/>
          <p:nvPr/>
        </p:nvSpPr>
        <p:spPr>
          <a:xfrm>
            <a:off x="5408713" y="5922046"/>
            <a:ext cx="540000" cy="540000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1400" dirty="0"/>
              <a:t>10</a:t>
            </a:r>
            <a:endParaRPr lang="en-GB" sz="1500" dirty="0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3337185-D9B4-0CD1-BAF8-D2363A90245C}"/>
              </a:ext>
            </a:extLst>
          </p:cNvPr>
          <p:cNvSpPr/>
          <p:nvPr/>
        </p:nvSpPr>
        <p:spPr>
          <a:xfrm>
            <a:off x="4711751" y="5922046"/>
            <a:ext cx="540000" cy="540000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sz="900" dirty="0"/>
              <a:t>100</a:t>
            </a:r>
          </a:p>
        </p:txBody>
      </p:sp>
    </p:spTree>
    <p:extLst>
      <p:ext uri="{BB962C8B-B14F-4D97-AF65-F5344CB8AC3E}">
        <p14:creationId xmlns:p14="http://schemas.microsoft.com/office/powerpoint/2010/main" val="24514611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60A5E5-DA80-6933-9EA4-BA53B4F4C6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06F9FCD-36F1-4887-194B-0D1ADF20D2C9}"/>
              </a:ext>
            </a:extLst>
          </p:cNvPr>
          <p:cNvSpPr txBox="1"/>
          <p:nvPr/>
        </p:nvSpPr>
        <p:spPr>
          <a:xfrm>
            <a:off x="9966389" y="783771"/>
            <a:ext cx="12280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9D164EE-87A6-EB1A-784B-F578D4E80F2B}"/>
              </a:ext>
            </a:extLst>
          </p:cNvPr>
          <p:cNvSpPr txBox="1"/>
          <p:nvPr/>
        </p:nvSpPr>
        <p:spPr>
          <a:xfrm>
            <a:off x="7704770" y="1383582"/>
            <a:ext cx="344382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Calculate. What do you notice?</a:t>
            </a:r>
          </a:p>
        </p:txBody>
      </p:sp>
      <p:sp>
        <p:nvSpPr>
          <p:cNvPr id="208" name="Rectangle 207">
            <a:extLst>
              <a:ext uri="{FF2B5EF4-FFF2-40B4-BE49-F238E27FC236}">
                <a16:creationId xmlns:a16="http://schemas.microsoft.com/office/drawing/2014/main" id="{8ABFB506-0828-EDF7-0557-6E525600FCFA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4E39E09-6F3D-7FC2-3C34-A84A00CF0A1B}"/>
              </a:ext>
            </a:extLst>
          </p:cNvPr>
          <p:cNvSpPr txBox="1"/>
          <p:nvPr/>
        </p:nvSpPr>
        <p:spPr>
          <a:xfrm>
            <a:off x="794634" y="1228397"/>
            <a:ext cx="2416046" cy="44012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i="1" dirty="0"/>
              <a:t>10 + 90 = </a:t>
            </a:r>
          </a:p>
          <a:p>
            <a:endParaRPr lang="en-GB" sz="4000" b="1" i="1" dirty="0"/>
          </a:p>
          <a:p>
            <a:r>
              <a:rPr lang="en-GB" sz="4000" b="1" i="1" dirty="0"/>
              <a:t>20 + 80 =</a:t>
            </a:r>
          </a:p>
          <a:p>
            <a:endParaRPr lang="en-GB" sz="4000" b="1" i="1" dirty="0"/>
          </a:p>
          <a:p>
            <a:r>
              <a:rPr lang="en-GB" sz="4000" b="1" i="1" dirty="0"/>
              <a:t>100 = 30 +</a:t>
            </a:r>
          </a:p>
          <a:p>
            <a:endParaRPr lang="en-GB" sz="4000" b="1" i="1" dirty="0"/>
          </a:p>
          <a:p>
            <a:r>
              <a:rPr lang="en-GB" sz="4000" b="1" i="1" dirty="0"/>
              <a:t>40 + 60 =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240785A-9667-7352-1717-80EC05B1275A}"/>
              </a:ext>
            </a:extLst>
          </p:cNvPr>
          <p:cNvSpPr/>
          <p:nvPr/>
        </p:nvSpPr>
        <p:spPr>
          <a:xfrm>
            <a:off x="3162554" y="1175786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929A437-7C5F-371E-F9B0-4D8BED4D7264}"/>
              </a:ext>
            </a:extLst>
          </p:cNvPr>
          <p:cNvSpPr/>
          <p:nvPr/>
        </p:nvSpPr>
        <p:spPr>
          <a:xfrm>
            <a:off x="3162554" y="2327667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85CCB6F-CB45-F45F-8E27-97F4906E4340}"/>
              </a:ext>
            </a:extLst>
          </p:cNvPr>
          <p:cNvSpPr/>
          <p:nvPr/>
        </p:nvSpPr>
        <p:spPr>
          <a:xfrm>
            <a:off x="3162554" y="3605655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7AB2D90-2CC0-3BAD-AC7C-53B43A1DF2FD}"/>
              </a:ext>
            </a:extLst>
          </p:cNvPr>
          <p:cNvSpPr/>
          <p:nvPr/>
        </p:nvSpPr>
        <p:spPr>
          <a:xfrm>
            <a:off x="3160304" y="4829180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273FE6D-56E9-C763-F2FE-63474CCDFA97}"/>
              </a:ext>
            </a:extLst>
          </p:cNvPr>
          <p:cNvSpPr txBox="1"/>
          <p:nvPr/>
        </p:nvSpPr>
        <p:spPr>
          <a:xfrm>
            <a:off x="4487231" y="1228138"/>
            <a:ext cx="3353803" cy="44012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i="1" dirty="0"/>
              <a:t>50 +          = 100</a:t>
            </a:r>
          </a:p>
          <a:p>
            <a:endParaRPr lang="en-GB" sz="4000" b="1" i="1" dirty="0"/>
          </a:p>
          <a:p>
            <a:r>
              <a:rPr lang="en-GB" sz="4000" b="1" i="1" dirty="0"/>
              <a:t>60 + 40 =</a:t>
            </a:r>
          </a:p>
          <a:p>
            <a:endParaRPr lang="en-GB" sz="4000" b="1" i="1" dirty="0"/>
          </a:p>
          <a:p>
            <a:r>
              <a:rPr lang="en-GB" sz="4000" b="1" i="1" dirty="0"/>
              <a:t>70 + 30 =</a:t>
            </a:r>
          </a:p>
          <a:p>
            <a:endParaRPr lang="en-GB" sz="4000" b="1" i="1" dirty="0"/>
          </a:p>
          <a:p>
            <a:r>
              <a:rPr lang="en-GB" sz="4000" b="1" i="1" dirty="0"/>
              <a:t>80 + 20 =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8877EEF-0C5C-C785-65A4-681AD93E152A}"/>
              </a:ext>
            </a:extLst>
          </p:cNvPr>
          <p:cNvSpPr/>
          <p:nvPr/>
        </p:nvSpPr>
        <p:spPr>
          <a:xfrm>
            <a:off x="5573583" y="1175786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390186F-CC20-5192-A606-F46BA938ACDF}"/>
              </a:ext>
            </a:extLst>
          </p:cNvPr>
          <p:cNvSpPr/>
          <p:nvPr/>
        </p:nvSpPr>
        <p:spPr>
          <a:xfrm>
            <a:off x="6855151" y="2327408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B3180BB-2D18-1418-88F7-31CBA7BB961C}"/>
              </a:ext>
            </a:extLst>
          </p:cNvPr>
          <p:cNvSpPr/>
          <p:nvPr/>
        </p:nvSpPr>
        <p:spPr>
          <a:xfrm>
            <a:off x="6855151" y="3605396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F409C9E-E05F-86A7-EA4D-5BFA8D2EAB37}"/>
              </a:ext>
            </a:extLst>
          </p:cNvPr>
          <p:cNvSpPr/>
          <p:nvPr/>
        </p:nvSpPr>
        <p:spPr>
          <a:xfrm>
            <a:off x="6852901" y="4828921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806380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F68E70-ED01-72A3-08E4-6D7BE33869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D427587-C40B-88C1-0000-4277CDA43EB4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E87A87C-0964-3D61-F226-7FB8E874788C}"/>
              </a:ext>
            </a:extLst>
          </p:cNvPr>
          <p:cNvSpPr txBox="1"/>
          <p:nvPr/>
        </p:nvSpPr>
        <p:spPr>
          <a:xfrm>
            <a:off x="8461580" y="1383582"/>
            <a:ext cx="268701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How many house points</a:t>
            </a:r>
          </a:p>
          <a:p>
            <a:pPr algn="r"/>
            <a:r>
              <a:rPr lang="en-GB" b="1" i="1" dirty="0"/>
              <a:t>for each house?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7B0CF81E-75BD-6559-1018-AEE6CA1E0CE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19005557"/>
              </p:ext>
            </p:extLst>
          </p:nvPr>
        </p:nvGraphicFramePr>
        <p:xfrm>
          <a:off x="433537" y="783771"/>
          <a:ext cx="8128000" cy="5418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0403163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681973-9152-1592-5CF0-07B663D170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2CC6291-341A-D9EC-E0C4-2FAD0C4A6213}"/>
              </a:ext>
            </a:extLst>
          </p:cNvPr>
          <p:cNvSpPr txBox="1"/>
          <p:nvPr/>
        </p:nvSpPr>
        <p:spPr>
          <a:xfrm>
            <a:off x="9636043" y="783771"/>
            <a:ext cx="155843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endParaRPr lang="en-GB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BFD880E-2A9A-3588-0088-1688F547548C}"/>
              </a:ext>
            </a:extLst>
          </p:cNvPr>
          <p:cNvSpPr txBox="1"/>
          <p:nvPr/>
        </p:nvSpPr>
        <p:spPr>
          <a:xfrm>
            <a:off x="9543670" y="1383582"/>
            <a:ext cx="16049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Count in 100s</a:t>
            </a:r>
          </a:p>
        </p:txBody>
      </p:sp>
      <p:pic>
        <p:nvPicPr>
          <p:cNvPr id="1026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9EDF0A30-C3C7-105D-ADEB-18393997E1F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61" r="13963"/>
          <a:stretch/>
        </p:blipFill>
        <p:spPr bwMode="auto">
          <a:xfrm>
            <a:off x="2347785" y="4372003"/>
            <a:ext cx="902043" cy="924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EA38D422-8EBA-40B5-8D3F-041ECF1A02E7}"/>
              </a:ext>
            </a:extLst>
          </p:cNvPr>
          <p:cNvGraphicFramePr>
            <a:graphicFrameLocks noGrp="1"/>
          </p:cNvGraphicFramePr>
          <p:nvPr/>
        </p:nvGraphicFramePr>
        <p:xfrm>
          <a:off x="2032000" y="4270543"/>
          <a:ext cx="8128000" cy="231073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25600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1155365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1155365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pic>
        <p:nvPicPr>
          <p:cNvPr id="4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0C61E493-B4BF-0362-2F5F-D20C59D1562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61" r="13963"/>
          <a:stretch/>
        </p:blipFill>
        <p:spPr bwMode="auto">
          <a:xfrm>
            <a:off x="4020066" y="4372003"/>
            <a:ext cx="902043" cy="924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9340E239-9DA1-426A-D06B-0A2F5DE228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61" r="13963"/>
          <a:stretch/>
        </p:blipFill>
        <p:spPr bwMode="auto">
          <a:xfrm>
            <a:off x="5597612" y="4372003"/>
            <a:ext cx="902043" cy="924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C513EBC9-FB18-6511-0AE2-F829CA70A4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61" r="13963"/>
          <a:stretch/>
        </p:blipFill>
        <p:spPr bwMode="auto">
          <a:xfrm>
            <a:off x="7269893" y="4372003"/>
            <a:ext cx="902043" cy="924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7A4C5A49-8481-2CBC-7424-2724D40276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61" r="13963"/>
          <a:stretch/>
        </p:blipFill>
        <p:spPr bwMode="auto">
          <a:xfrm>
            <a:off x="2347785" y="5526066"/>
            <a:ext cx="902043" cy="924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9CD92A73-D342-4BCC-A8A4-1EACC257B6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61" r="13963"/>
          <a:stretch/>
        </p:blipFill>
        <p:spPr bwMode="auto">
          <a:xfrm>
            <a:off x="4020066" y="5526066"/>
            <a:ext cx="902043" cy="924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033C2A99-3176-54C7-6B70-34BCEF57E2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61" r="13963"/>
          <a:stretch/>
        </p:blipFill>
        <p:spPr bwMode="auto">
          <a:xfrm>
            <a:off x="7269893" y="5526066"/>
            <a:ext cx="902043" cy="924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BE94B03C-7878-B02C-8EB7-3D9F00F50BB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61" r="13963"/>
          <a:stretch/>
        </p:blipFill>
        <p:spPr bwMode="auto">
          <a:xfrm>
            <a:off x="5597611" y="5526065"/>
            <a:ext cx="902043" cy="924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7E672C68-F5B8-3CD4-4B59-C476A1816C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61" r="13963"/>
          <a:stretch/>
        </p:blipFill>
        <p:spPr bwMode="auto">
          <a:xfrm>
            <a:off x="8863914" y="4372003"/>
            <a:ext cx="902043" cy="924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DAE84BEA-CE0C-F00A-5046-341248B649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61" r="13963"/>
          <a:stretch/>
        </p:blipFill>
        <p:spPr bwMode="auto">
          <a:xfrm>
            <a:off x="8863914" y="5526066"/>
            <a:ext cx="902043" cy="924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CED00ED7-B848-E11F-C451-66DA089E29DF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5208" t="9044" r="4378" b="9961"/>
          <a:stretch/>
        </p:blipFill>
        <p:spPr>
          <a:xfrm>
            <a:off x="4021041" y="1383582"/>
            <a:ext cx="4150895" cy="2201829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691C1D5E-D1A3-4DFB-A780-C2D63E51424F}"/>
              </a:ext>
            </a:extLst>
          </p:cNvPr>
          <p:cNvSpPr txBox="1"/>
          <p:nvPr/>
        </p:nvSpPr>
        <p:spPr>
          <a:xfrm>
            <a:off x="3578297" y="3814979"/>
            <a:ext cx="11544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100p = £1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852A2C0-0B49-E266-D6F1-E55056E50996}"/>
              </a:ext>
            </a:extLst>
          </p:cNvPr>
          <p:cNvSpPr txBox="1"/>
          <p:nvPr/>
        </p:nvSpPr>
        <p:spPr>
          <a:xfrm>
            <a:off x="7149472" y="3871959"/>
            <a:ext cx="14013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1000p = £10</a:t>
            </a:r>
          </a:p>
        </p:txBody>
      </p:sp>
    </p:spTree>
    <p:extLst>
      <p:ext uri="{BB962C8B-B14F-4D97-AF65-F5344CB8AC3E}">
        <p14:creationId xmlns:p14="http://schemas.microsoft.com/office/powerpoint/2010/main" val="6417948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1.11111E-6 L 0.27044 -0.30486 " pathEditMode="relative" rAng="0" ptsTypes="AA">
                                      <p:cBhvr>
                                        <p:cTn id="60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16" y="-15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11111E-6 L 0.13333 -0.29444 " pathEditMode="relative" rAng="0" ptsTypes="AA">
                                      <p:cBhvr>
                                        <p:cTn id="6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67" y="-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11111E-6 L -0.00364 -0.29954 " pathEditMode="relative" rAng="0" ptsTypes="AA">
                                      <p:cBhvr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1.11111E-6 L -0.1332 -0.29444 " pathEditMode="relative" rAng="0" ptsTypes="AA">
                                      <p:cBhvr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67" y="-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1.11111E-6 L -0.26406 -0.29444 " pathEditMode="relative" rAng="0" ptsTypes="AA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203" y="-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500"/>
                            </p:stCondLst>
                            <p:childTnLst>
                              <p:par>
                                <p:cTn id="7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1.85185E-6 L 0.27044 -0.45394 " pathEditMode="relative" rAng="0" ptsTypes="AA">
                                      <p:cBhvr>
                                        <p:cTn id="7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16" y="-227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3000"/>
                            </p:stCondLst>
                            <p:childTnLst>
                              <p:par>
                                <p:cTn id="7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85185E-6 L 0.13333 -0.44861 " pathEditMode="relative" rAng="0" ptsTypes="AA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67" y="-224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500"/>
                            </p:stCondLst>
                            <p:childTnLst>
                              <p:par>
                                <p:cTn id="8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85185E-6 L 0.00391 -0.45556 " pathEditMode="relative" rAng="0" ptsTypes="AA">
                                      <p:cBhvr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" y="-2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000"/>
                            </p:stCondLst>
                            <p:childTnLst>
                              <p:par>
                                <p:cTn id="83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1.85185E-6 L -0.1332 -0.43102 " pathEditMode="relative" rAng="0" ptsTypes="AA">
                                      <p:cBhvr>
                                        <p:cTn id="8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67" y="-215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4500"/>
                            </p:stCondLst>
                            <p:childTnLst>
                              <p:par>
                                <p:cTn id="8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85185E-6 L -0.26406 -0.45209 " pathEditMode="relative" rAng="0" ptsTypes="AA">
                                      <p:cBhvr>
                                        <p:cTn id="8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203" y="-226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0"/>
                            </p:stCondLst>
                            <p:childTnLst>
                              <p:par>
                                <p:cTn id="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500"/>
                            </p:stCondLst>
                            <p:childTnLst>
                              <p:par>
                                <p:cTn id="1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6000"/>
                            </p:stCondLst>
                            <p:childTnLst>
                              <p:par>
                                <p:cTn id="1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</p:bld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48B414-9241-8A62-C56B-40CFB3A019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714442F-156C-1A0D-CAB0-FFAB389F91B6}"/>
              </a:ext>
            </a:extLst>
          </p:cNvPr>
          <p:cNvCxnSpPr>
            <a:cxnSpLocks/>
          </p:cNvCxnSpPr>
          <p:nvPr/>
        </p:nvCxnSpPr>
        <p:spPr>
          <a:xfrm>
            <a:off x="52614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91B764B7-BE81-EACE-F70D-1A2F17F1E8CB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0AA74F4-BF99-CC42-D23B-D145E149468A}"/>
              </a:ext>
            </a:extLst>
          </p:cNvPr>
          <p:cNvCxnSpPr>
            <a:cxnSpLocks/>
          </p:cNvCxnSpPr>
          <p:nvPr/>
        </p:nvCxnSpPr>
        <p:spPr>
          <a:xfrm>
            <a:off x="107523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0ABC30C-E10B-3B81-EB13-4E185B0AC513}"/>
              </a:ext>
            </a:extLst>
          </p:cNvPr>
          <p:cNvCxnSpPr>
            <a:cxnSpLocks/>
          </p:cNvCxnSpPr>
          <p:nvPr/>
        </p:nvCxnSpPr>
        <p:spPr>
          <a:xfrm>
            <a:off x="382070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87623CF4-906D-8A61-0E9D-FC6B3BB22DD7}"/>
              </a:ext>
            </a:extLst>
          </p:cNvPr>
          <p:cNvCxnSpPr>
            <a:cxnSpLocks/>
          </p:cNvCxnSpPr>
          <p:nvPr/>
        </p:nvCxnSpPr>
        <p:spPr>
          <a:xfrm>
            <a:off x="491889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D937548-DA54-63D0-FD19-26F6A53174EC}"/>
              </a:ext>
            </a:extLst>
          </p:cNvPr>
          <p:cNvCxnSpPr>
            <a:cxnSpLocks/>
          </p:cNvCxnSpPr>
          <p:nvPr/>
        </p:nvCxnSpPr>
        <p:spPr>
          <a:xfrm>
            <a:off x="601708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3394DAEF-B1AC-4957-2CCF-4C64B160FBA3}"/>
              </a:ext>
            </a:extLst>
          </p:cNvPr>
          <p:cNvCxnSpPr>
            <a:cxnSpLocks/>
          </p:cNvCxnSpPr>
          <p:nvPr/>
        </p:nvCxnSpPr>
        <p:spPr>
          <a:xfrm>
            <a:off x="711527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36E94B74-B6A7-CE44-9696-C5D8E1BA0DF8}"/>
              </a:ext>
            </a:extLst>
          </p:cNvPr>
          <p:cNvCxnSpPr>
            <a:cxnSpLocks/>
          </p:cNvCxnSpPr>
          <p:nvPr/>
        </p:nvCxnSpPr>
        <p:spPr>
          <a:xfrm>
            <a:off x="821345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C75E062F-2859-A0FF-12E0-C8ED2328BF96}"/>
              </a:ext>
            </a:extLst>
          </p:cNvPr>
          <p:cNvCxnSpPr>
            <a:cxnSpLocks/>
          </p:cNvCxnSpPr>
          <p:nvPr/>
        </p:nvCxnSpPr>
        <p:spPr>
          <a:xfrm>
            <a:off x="931164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9822CBA0-8797-9022-0304-1F1B82E6F4A1}"/>
              </a:ext>
            </a:extLst>
          </p:cNvPr>
          <p:cNvCxnSpPr>
            <a:cxnSpLocks/>
          </p:cNvCxnSpPr>
          <p:nvPr/>
        </p:nvCxnSpPr>
        <p:spPr>
          <a:xfrm>
            <a:off x="1040983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9DBEC9C9-B30A-559F-6E5A-00812D37F3FB}"/>
              </a:ext>
            </a:extLst>
          </p:cNvPr>
          <p:cNvCxnSpPr>
            <a:cxnSpLocks/>
          </p:cNvCxnSpPr>
          <p:nvPr/>
        </p:nvCxnSpPr>
        <p:spPr>
          <a:xfrm>
            <a:off x="1150801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2DD89D72-C6D9-CEC5-B27D-3A067C99B0A7}"/>
              </a:ext>
            </a:extLst>
          </p:cNvPr>
          <p:cNvSpPr txBox="1"/>
          <p:nvPr/>
        </p:nvSpPr>
        <p:spPr>
          <a:xfrm>
            <a:off x="252821" y="381324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BB3C25C-F8B6-526B-F18A-1BABABB19D8C}"/>
              </a:ext>
            </a:extLst>
          </p:cNvPr>
          <p:cNvSpPr txBox="1"/>
          <p:nvPr/>
        </p:nvSpPr>
        <p:spPr>
          <a:xfrm>
            <a:off x="133264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0A1CADF-8D37-3D58-EA5B-D1E419EDA859}"/>
              </a:ext>
            </a:extLst>
          </p:cNvPr>
          <p:cNvSpPr txBox="1"/>
          <p:nvPr/>
        </p:nvSpPr>
        <p:spPr>
          <a:xfrm>
            <a:off x="241247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400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3DF91DF-0B18-BD6D-3E24-96D1ADDBBBC6}"/>
              </a:ext>
            </a:extLst>
          </p:cNvPr>
          <p:cNvSpPr txBox="1"/>
          <p:nvPr/>
        </p:nvSpPr>
        <p:spPr>
          <a:xfrm>
            <a:off x="349230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600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5B2A597-25A2-3C1D-67FB-FFBFCA8631CD}"/>
              </a:ext>
            </a:extLst>
          </p:cNvPr>
          <p:cNvSpPr txBox="1"/>
          <p:nvPr/>
        </p:nvSpPr>
        <p:spPr>
          <a:xfrm>
            <a:off x="457213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800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F579359-BBC8-CDE2-994A-B1040B71BDA4}"/>
              </a:ext>
            </a:extLst>
          </p:cNvPr>
          <p:cNvCxnSpPr>
            <a:cxnSpLocks/>
          </p:cNvCxnSpPr>
          <p:nvPr/>
        </p:nvCxnSpPr>
        <p:spPr>
          <a:xfrm>
            <a:off x="272251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5F9C9766-A0ED-25DB-7160-937B3DA8FE9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DC0956E-0169-BCEA-5A7B-A727616B7B65}"/>
              </a:ext>
            </a:extLst>
          </p:cNvPr>
          <p:cNvSpPr txBox="1"/>
          <p:nvPr/>
        </p:nvSpPr>
        <p:spPr>
          <a:xfrm>
            <a:off x="573618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486E0DC-73A6-7979-D8EE-1B886D1457EC}"/>
              </a:ext>
            </a:extLst>
          </p:cNvPr>
          <p:cNvSpPr txBox="1"/>
          <p:nvPr/>
        </p:nvSpPr>
        <p:spPr>
          <a:xfrm>
            <a:off x="681601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1200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3EB37B2-72A4-11F3-0BB8-62CCA0536B21}"/>
              </a:ext>
            </a:extLst>
          </p:cNvPr>
          <p:cNvSpPr txBox="1"/>
          <p:nvPr/>
        </p:nvSpPr>
        <p:spPr>
          <a:xfrm>
            <a:off x="7895840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1400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AE993C48-16F5-9C32-0D51-C73040441EE4}"/>
              </a:ext>
            </a:extLst>
          </p:cNvPr>
          <p:cNvSpPr txBox="1"/>
          <p:nvPr/>
        </p:nvSpPr>
        <p:spPr>
          <a:xfrm>
            <a:off x="897566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1600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8667DE7-8C64-2838-2491-3A77006C43D1}"/>
              </a:ext>
            </a:extLst>
          </p:cNvPr>
          <p:cNvSpPr txBox="1"/>
          <p:nvPr/>
        </p:nvSpPr>
        <p:spPr>
          <a:xfrm>
            <a:off x="1005549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1800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85627577-9D18-E75C-AF38-0882C26B971B}"/>
              </a:ext>
            </a:extLst>
          </p:cNvPr>
          <p:cNvSpPr txBox="1"/>
          <p:nvPr/>
        </p:nvSpPr>
        <p:spPr>
          <a:xfrm>
            <a:off x="11251293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2000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52B79139-B5B6-D995-54F4-14845B80C142}"/>
              </a:ext>
            </a:extLst>
          </p:cNvPr>
          <p:cNvCxnSpPr>
            <a:cxnSpLocks/>
          </p:cNvCxnSpPr>
          <p:nvPr/>
        </p:nvCxnSpPr>
        <p:spPr>
          <a:xfrm>
            <a:off x="217342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8EF282A6-4F49-3E3A-9135-B9DE8BD29C79}"/>
              </a:ext>
            </a:extLst>
          </p:cNvPr>
          <p:cNvCxnSpPr>
            <a:cxnSpLocks/>
          </p:cNvCxnSpPr>
          <p:nvPr/>
        </p:nvCxnSpPr>
        <p:spPr>
          <a:xfrm>
            <a:off x="436980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796D67FA-FBF0-77F5-DA12-6A68F41CA903}"/>
              </a:ext>
            </a:extLst>
          </p:cNvPr>
          <p:cNvCxnSpPr>
            <a:cxnSpLocks/>
          </p:cNvCxnSpPr>
          <p:nvPr/>
        </p:nvCxnSpPr>
        <p:spPr>
          <a:xfrm>
            <a:off x="546798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0E5240E-7567-FC91-AB73-E29DA19911DC}"/>
              </a:ext>
            </a:extLst>
          </p:cNvPr>
          <p:cNvCxnSpPr>
            <a:cxnSpLocks/>
          </p:cNvCxnSpPr>
          <p:nvPr/>
        </p:nvCxnSpPr>
        <p:spPr>
          <a:xfrm>
            <a:off x="656617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71BAE0C-D021-8EF2-244B-DB8DCACFBBDD}"/>
              </a:ext>
            </a:extLst>
          </p:cNvPr>
          <p:cNvCxnSpPr>
            <a:cxnSpLocks/>
          </p:cNvCxnSpPr>
          <p:nvPr/>
        </p:nvCxnSpPr>
        <p:spPr>
          <a:xfrm>
            <a:off x="766436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99EA13B-0380-5E8F-BF0A-A5B05CB50892}"/>
              </a:ext>
            </a:extLst>
          </p:cNvPr>
          <p:cNvCxnSpPr>
            <a:cxnSpLocks/>
          </p:cNvCxnSpPr>
          <p:nvPr/>
        </p:nvCxnSpPr>
        <p:spPr>
          <a:xfrm>
            <a:off x="876255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A3885EB2-4525-3DA9-63B5-C58071EED976}"/>
              </a:ext>
            </a:extLst>
          </p:cNvPr>
          <p:cNvCxnSpPr>
            <a:cxnSpLocks/>
          </p:cNvCxnSpPr>
          <p:nvPr/>
        </p:nvCxnSpPr>
        <p:spPr>
          <a:xfrm>
            <a:off x="986074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62C44EB-FADA-DB85-4CBF-A5D94AFC0781}"/>
              </a:ext>
            </a:extLst>
          </p:cNvPr>
          <p:cNvCxnSpPr>
            <a:cxnSpLocks/>
          </p:cNvCxnSpPr>
          <p:nvPr/>
        </p:nvCxnSpPr>
        <p:spPr>
          <a:xfrm>
            <a:off x="1095892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158F23B-D952-8A61-552C-C15B1CFFFE4B}"/>
              </a:ext>
            </a:extLst>
          </p:cNvPr>
          <p:cNvCxnSpPr>
            <a:cxnSpLocks/>
          </p:cNvCxnSpPr>
          <p:nvPr/>
        </p:nvCxnSpPr>
        <p:spPr>
          <a:xfrm>
            <a:off x="327161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387BD84-B232-389E-33ED-19C12E185662}"/>
              </a:ext>
            </a:extLst>
          </p:cNvPr>
          <p:cNvCxnSpPr>
            <a:cxnSpLocks/>
          </p:cNvCxnSpPr>
          <p:nvPr/>
        </p:nvCxnSpPr>
        <p:spPr>
          <a:xfrm>
            <a:off x="162433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430525C9-4EE9-7380-2556-03B899FD3EC5}"/>
              </a:ext>
            </a:extLst>
          </p:cNvPr>
          <p:cNvSpPr txBox="1"/>
          <p:nvPr/>
        </p:nvSpPr>
        <p:spPr>
          <a:xfrm>
            <a:off x="79273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07E43E7-4B31-F921-DA8D-9317048C1059}"/>
              </a:ext>
            </a:extLst>
          </p:cNvPr>
          <p:cNvSpPr txBox="1"/>
          <p:nvPr/>
        </p:nvSpPr>
        <p:spPr>
          <a:xfrm>
            <a:off x="187256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D648910-E7EE-0BB6-16D7-FBBFEE25A901}"/>
              </a:ext>
            </a:extLst>
          </p:cNvPr>
          <p:cNvSpPr txBox="1"/>
          <p:nvPr/>
        </p:nvSpPr>
        <p:spPr>
          <a:xfrm>
            <a:off x="2952391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500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8FF0FD6-E82A-A228-E63A-92CF7C95AB30}"/>
              </a:ext>
            </a:extLst>
          </p:cNvPr>
          <p:cNvSpPr txBox="1"/>
          <p:nvPr/>
        </p:nvSpPr>
        <p:spPr>
          <a:xfrm>
            <a:off x="403221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700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BCEDBBA-8825-760D-5558-48978BFA2D71}"/>
              </a:ext>
            </a:extLst>
          </p:cNvPr>
          <p:cNvSpPr txBox="1"/>
          <p:nvPr/>
        </p:nvSpPr>
        <p:spPr>
          <a:xfrm>
            <a:off x="511204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900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4235139-E39E-F8BF-8F6C-E98DF9055F12}"/>
              </a:ext>
            </a:extLst>
          </p:cNvPr>
          <p:cNvSpPr txBox="1"/>
          <p:nvPr/>
        </p:nvSpPr>
        <p:spPr>
          <a:xfrm>
            <a:off x="627609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1100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50947FD-85D2-221E-AF63-AF71C1F262D0}"/>
              </a:ext>
            </a:extLst>
          </p:cNvPr>
          <p:cNvSpPr txBox="1"/>
          <p:nvPr/>
        </p:nvSpPr>
        <p:spPr>
          <a:xfrm>
            <a:off x="735592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1300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ECC3516-2294-BC94-E5C9-78EC10087511}"/>
              </a:ext>
            </a:extLst>
          </p:cNvPr>
          <p:cNvSpPr txBox="1"/>
          <p:nvPr/>
        </p:nvSpPr>
        <p:spPr>
          <a:xfrm>
            <a:off x="843575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1500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A98A877-AE5A-5912-71BC-7D27821A3916}"/>
              </a:ext>
            </a:extLst>
          </p:cNvPr>
          <p:cNvSpPr txBox="1"/>
          <p:nvPr/>
        </p:nvSpPr>
        <p:spPr>
          <a:xfrm>
            <a:off x="951558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1700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962B28-6D6E-6FFD-E49A-D69275EFC39E}"/>
              </a:ext>
            </a:extLst>
          </p:cNvPr>
          <p:cNvSpPr txBox="1"/>
          <p:nvPr/>
        </p:nvSpPr>
        <p:spPr>
          <a:xfrm>
            <a:off x="10595410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1900</a:t>
            </a:r>
          </a:p>
        </p:txBody>
      </p:sp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0E8D05B7-35DA-D46D-AF3F-993E3C73C1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0056437"/>
              </p:ext>
            </p:extLst>
          </p:nvPr>
        </p:nvGraphicFramePr>
        <p:xfrm>
          <a:off x="418431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32" name="Oval 31">
            <a:extLst>
              <a:ext uri="{FF2B5EF4-FFF2-40B4-BE49-F238E27FC236}">
                <a16:creationId xmlns:a16="http://schemas.microsoft.com/office/drawing/2014/main" id="{E0474360-951D-85CB-DC01-21FD99491E34}"/>
              </a:ext>
            </a:extLst>
          </p:cNvPr>
          <p:cNvSpPr/>
          <p:nvPr/>
        </p:nvSpPr>
        <p:spPr>
          <a:xfrm>
            <a:off x="674746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ED78642A-CAFB-3C5E-71C6-40876AE1416C}"/>
              </a:ext>
            </a:extLst>
          </p:cNvPr>
          <p:cNvSpPr/>
          <p:nvPr/>
        </p:nvSpPr>
        <p:spPr>
          <a:xfrm>
            <a:off x="1792187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76F4D2EE-59FA-2F85-A5C4-8FD13750A6C2}"/>
              </a:ext>
            </a:extLst>
          </p:cNvPr>
          <p:cNvSpPr/>
          <p:nvPr/>
        </p:nvSpPr>
        <p:spPr>
          <a:xfrm>
            <a:off x="2909628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748A9294-7DA4-255B-FDB9-0AB7CABF0A1A}"/>
              </a:ext>
            </a:extLst>
          </p:cNvPr>
          <p:cNvSpPr/>
          <p:nvPr/>
        </p:nvSpPr>
        <p:spPr>
          <a:xfrm>
            <a:off x="4027069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557C6CC0-1F0E-E79D-9AED-226AF0A7F1A6}"/>
              </a:ext>
            </a:extLst>
          </p:cNvPr>
          <p:cNvSpPr/>
          <p:nvPr/>
        </p:nvSpPr>
        <p:spPr>
          <a:xfrm>
            <a:off x="674745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FF8EE3F5-F542-48F6-5EC2-E1ABDAB4F9C5}"/>
              </a:ext>
            </a:extLst>
          </p:cNvPr>
          <p:cNvSpPr/>
          <p:nvPr/>
        </p:nvSpPr>
        <p:spPr>
          <a:xfrm>
            <a:off x="1786244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1348BC2-7922-7D4F-A176-D64FBB3CA541}"/>
              </a:ext>
            </a:extLst>
          </p:cNvPr>
          <p:cNvSpPr/>
          <p:nvPr/>
        </p:nvSpPr>
        <p:spPr>
          <a:xfrm>
            <a:off x="2897743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D5D7CEE4-1B8C-AA6E-6282-8ABA17916660}"/>
              </a:ext>
            </a:extLst>
          </p:cNvPr>
          <p:cNvSpPr/>
          <p:nvPr/>
        </p:nvSpPr>
        <p:spPr>
          <a:xfrm>
            <a:off x="4009242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8EBFF2A-8C4A-A43E-DEB7-65A5FDB265A1}"/>
              </a:ext>
            </a:extLst>
          </p:cNvPr>
          <p:cNvSpPr/>
          <p:nvPr/>
        </p:nvSpPr>
        <p:spPr>
          <a:xfrm>
            <a:off x="5144510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2E91A133-96D1-767D-B592-30A0544AFF32}"/>
              </a:ext>
            </a:extLst>
          </p:cNvPr>
          <p:cNvSpPr/>
          <p:nvPr/>
        </p:nvSpPr>
        <p:spPr>
          <a:xfrm>
            <a:off x="5120741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graphicFrame>
        <p:nvGraphicFramePr>
          <p:cNvPr id="42" name="Table 41">
            <a:extLst>
              <a:ext uri="{FF2B5EF4-FFF2-40B4-BE49-F238E27FC236}">
                <a16:creationId xmlns:a16="http://schemas.microsoft.com/office/drawing/2014/main" id="{7806EEFC-0AE4-D354-8F22-1141943E0E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9469563"/>
              </p:ext>
            </p:extLst>
          </p:nvPr>
        </p:nvGraphicFramePr>
        <p:xfrm>
          <a:off x="6168533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43" name="Oval 42">
            <a:extLst>
              <a:ext uri="{FF2B5EF4-FFF2-40B4-BE49-F238E27FC236}">
                <a16:creationId xmlns:a16="http://schemas.microsoft.com/office/drawing/2014/main" id="{2B12ABD4-B58C-6310-2B9B-854DAB2B26A2}"/>
              </a:ext>
            </a:extLst>
          </p:cNvPr>
          <p:cNvSpPr/>
          <p:nvPr/>
        </p:nvSpPr>
        <p:spPr>
          <a:xfrm>
            <a:off x="6424848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32462EEC-72C2-9DF9-4EDF-07FAEC0FF525}"/>
              </a:ext>
            </a:extLst>
          </p:cNvPr>
          <p:cNvSpPr/>
          <p:nvPr/>
        </p:nvSpPr>
        <p:spPr>
          <a:xfrm>
            <a:off x="6424847" y="562403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CC328C4B-91BA-75F8-C85F-E4D98A742856}"/>
              </a:ext>
            </a:extLst>
          </p:cNvPr>
          <p:cNvCxnSpPr/>
          <p:nvPr/>
        </p:nvCxnSpPr>
        <p:spPr>
          <a:xfrm>
            <a:off x="7115270" y="2877461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E3259BD-5757-B60F-BE5A-3B93A7F86D4C}"/>
              </a:ext>
            </a:extLst>
          </p:cNvPr>
          <p:cNvSpPr txBox="1"/>
          <p:nvPr/>
        </p:nvSpPr>
        <p:spPr>
          <a:xfrm>
            <a:off x="4193636" y="1914554"/>
            <a:ext cx="41649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1200 = 1000 + 200</a:t>
            </a:r>
            <a:endParaRPr lang="en-GB" dirty="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3A4636D1-1927-2DDC-C642-BE68DAD9888F}"/>
              </a:ext>
            </a:extLst>
          </p:cNvPr>
          <p:cNvSpPr/>
          <p:nvPr/>
        </p:nvSpPr>
        <p:spPr>
          <a:xfrm>
            <a:off x="2773419" y="5148445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  <a:endParaRPr lang="en-GB" sz="2800" dirty="0">
              <a:solidFill>
                <a:schemeClr val="tx1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8263DDA-A40C-6008-71F3-9B1D92B718D2}"/>
              </a:ext>
            </a:extLst>
          </p:cNvPr>
          <p:cNvSpPr txBox="1"/>
          <p:nvPr/>
        </p:nvSpPr>
        <p:spPr>
          <a:xfrm>
            <a:off x="7361811" y="2451100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Addend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C5A7B540-2B53-B4D5-D4B6-2E8600D548E8}"/>
              </a:ext>
            </a:extLst>
          </p:cNvPr>
          <p:cNvSpPr txBox="1"/>
          <p:nvPr/>
        </p:nvSpPr>
        <p:spPr>
          <a:xfrm>
            <a:off x="5974711" y="2451100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Addend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7208140-CEA7-48CD-6A46-B24484211D7B}"/>
              </a:ext>
            </a:extLst>
          </p:cNvPr>
          <p:cNvSpPr txBox="1"/>
          <p:nvPr/>
        </p:nvSpPr>
        <p:spPr>
          <a:xfrm>
            <a:off x="4527504" y="2451100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Sum</a:t>
            </a:r>
          </a:p>
        </p:txBody>
      </p:sp>
    </p:spTree>
    <p:extLst>
      <p:ext uri="{BB962C8B-B14F-4D97-AF65-F5344CB8AC3E}">
        <p14:creationId xmlns:p14="http://schemas.microsoft.com/office/powerpoint/2010/main" val="39398060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56" grpId="0" animBg="1"/>
      <p:bldP spid="73" grpId="0" animBg="1"/>
    </p:bld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D08237-094E-7BC3-FE0C-5364FD8184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F6AA800-776F-3D8A-84F7-1ABC0428CD11}"/>
              </a:ext>
            </a:extLst>
          </p:cNvPr>
          <p:cNvCxnSpPr>
            <a:cxnSpLocks/>
          </p:cNvCxnSpPr>
          <p:nvPr/>
        </p:nvCxnSpPr>
        <p:spPr>
          <a:xfrm>
            <a:off x="52614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BD341642-DAEA-C325-3926-23DD44AEA4FD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6DA1A632-9865-CDDD-58EA-C450E28D4FE1}"/>
              </a:ext>
            </a:extLst>
          </p:cNvPr>
          <p:cNvCxnSpPr>
            <a:cxnSpLocks/>
          </p:cNvCxnSpPr>
          <p:nvPr/>
        </p:nvCxnSpPr>
        <p:spPr>
          <a:xfrm>
            <a:off x="107523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F419009-7780-4817-6226-1A2A08EFD8B6}"/>
              </a:ext>
            </a:extLst>
          </p:cNvPr>
          <p:cNvCxnSpPr>
            <a:cxnSpLocks/>
          </p:cNvCxnSpPr>
          <p:nvPr/>
        </p:nvCxnSpPr>
        <p:spPr>
          <a:xfrm>
            <a:off x="382070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833F8C7-EA75-603E-061A-1D2CE7CAD4C4}"/>
              </a:ext>
            </a:extLst>
          </p:cNvPr>
          <p:cNvCxnSpPr>
            <a:cxnSpLocks/>
          </p:cNvCxnSpPr>
          <p:nvPr/>
        </p:nvCxnSpPr>
        <p:spPr>
          <a:xfrm>
            <a:off x="491889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0FF32057-5332-8658-03F1-99164C63B591}"/>
              </a:ext>
            </a:extLst>
          </p:cNvPr>
          <p:cNvCxnSpPr>
            <a:cxnSpLocks/>
          </p:cNvCxnSpPr>
          <p:nvPr/>
        </p:nvCxnSpPr>
        <p:spPr>
          <a:xfrm>
            <a:off x="601708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A3B2B29B-1B53-FC00-8C0A-D45E27F9B24F}"/>
              </a:ext>
            </a:extLst>
          </p:cNvPr>
          <p:cNvCxnSpPr>
            <a:cxnSpLocks/>
          </p:cNvCxnSpPr>
          <p:nvPr/>
        </p:nvCxnSpPr>
        <p:spPr>
          <a:xfrm>
            <a:off x="711527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49543584-4837-09AD-14B4-1DC0BB247164}"/>
              </a:ext>
            </a:extLst>
          </p:cNvPr>
          <p:cNvCxnSpPr>
            <a:cxnSpLocks/>
          </p:cNvCxnSpPr>
          <p:nvPr/>
        </p:nvCxnSpPr>
        <p:spPr>
          <a:xfrm>
            <a:off x="821345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9F9CEC63-D6BB-C0CA-8142-83CD02352922}"/>
              </a:ext>
            </a:extLst>
          </p:cNvPr>
          <p:cNvCxnSpPr>
            <a:cxnSpLocks/>
          </p:cNvCxnSpPr>
          <p:nvPr/>
        </p:nvCxnSpPr>
        <p:spPr>
          <a:xfrm>
            <a:off x="931164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15F0CBB8-D01D-0BA7-3CD2-67678E53C2DC}"/>
              </a:ext>
            </a:extLst>
          </p:cNvPr>
          <p:cNvCxnSpPr>
            <a:cxnSpLocks/>
          </p:cNvCxnSpPr>
          <p:nvPr/>
        </p:nvCxnSpPr>
        <p:spPr>
          <a:xfrm>
            <a:off x="1040983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05FCF640-107E-CD99-25F0-B3E23FFC7E0B}"/>
              </a:ext>
            </a:extLst>
          </p:cNvPr>
          <p:cNvCxnSpPr>
            <a:cxnSpLocks/>
          </p:cNvCxnSpPr>
          <p:nvPr/>
        </p:nvCxnSpPr>
        <p:spPr>
          <a:xfrm>
            <a:off x="1150801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C4C9A6EF-5FC8-DAB2-6DC0-A82FDA2D01DE}"/>
              </a:ext>
            </a:extLst>
          </p:cNvPr>
          <p:cNvSpPr txBox="1"/>
          <p:nvPr/>
        </p:nvSpPr>
        <p:spPr>
          <a:xfrm>
            <a:off x="252821" y="381324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6E1269B-EFCB-A1DE-EB9E-22597EDC98F5}"/>
              </a:ext>
            </a:extLst>
          </p:cNvPr>
          <p:cNvSpPr txBox="1"/>
          <p:nvPr/>
        </p:nvSpPr>
        <p:spPr>
          <a:xfrm>
            <a:off x="133264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79781DE-47B3-A509-D92E-FA1D3C0DADE2}"/>
              </a:ext>
            </a:extLst>
          </p:cNvPr>
          <p:cNvSpPr txBox="1"/>
          <p:nvPr/>
        </p:nvSpPr>
        <p:spPr>
          <a:xfrm>
            <a:off x="241247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400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1502298-DE22-3BF6-F096-084F02D716D0}"/>
              </a:ext>
            </a:extLst>
          </p:cNvPr>
          <p:cNvSpPr txBox="1"/>
          <p:nvPr/>
        </p:nvSpPr>
        <p:spPr>
          <a:xfrm>
            <a:off x="349230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600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0E6E959-975F-7483-A417-7C214DC5E90E}"/>
              </a:ext>
            </a:extLst>
          </p:cNvPr>
          <p:cNvSpPr txBox="1"/>
          <p:nvPr/>
        </p:nvSpPr>
        <p:spPr>
          <a:xfrm>
            <a:off x="457213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800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3E95183-190A-56CC-DDB2-B45EED02DFE7}"/>
              </a:ext>
            </a:extLst>
          </p:cNvPr>
          <p:cNvCxnSpPr>
            <a:cxnSpLocks/>
          </p:cNvCxnSpPr>
          <p:nvPr/>
        </p:nvCxnSpPr>
        <p:spPr>
          <a:xfrm>
            <a:off x="272251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F06D9DB6-1A6E-1D2A-8D35-FBAEAE05EEF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C8E787DB-1C88-B0C8-DB91-ACA865F900EB}"/>
              </a:ext>
            </a:extLst>
          </p:cNvPr>
          <p:cNvSpPr txBox="1"/>
          <p:nvPr/>
        </p:nvSpPr>
        <p:spPr>
          <a:xfrm>
            <a:off x="573618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16CE986-F5B0-9773-DD5B-96828D18E6AB}"/>
              </a:ext>
            </a:extLst>
          </p:cNvPr>
          <p:cNvSpPr txBox="1"/>
          <p:nvPr/>
        </p:nvSpPr>
        <p:spPr>
          <a:xfrm>
            <a:off x="681601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1200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66DA998-3494-9B4C-B9DC-51938511E302}"/>
              </a:ext>
            </a:extLst>
          </p:cNvPr>
          <p:cNvSpPr txBox="1"/>
          <p:nvPr/>
        </p:nvSpPr>
        <p:spPr>
          <a:xfrm>
            <a:off x="7895840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1400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411B6195-1C6E-5061-A199-0DCD3C4EC104}"/>
              </a:ext>
            </a:extLst>
          </p:cNvPr>
          <p:cNvSpPr txBox="1"/>
          <p:nvPr/>
        </p:nvSpPr>
        <p:spPr>
          <a:xfrm>
            <a:off x="897566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1600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2A6906AB-D5FA-145D-1772-0D19E5D9E474}"/>
              </a:ext>
            </a:extLst>
          </p:cNvPr>
          <p:cNvSpPr txBox="1"/>
          <p:nvPr/>
        </p:nvSpPr>
        <p:spPr>
          <a:xfrm>
            <a:off x="1005549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1800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D0697D34-C4B6-4FD3-1B3B-0FA397E73586}"/>
              </a:ext>
            </a:extLst>
          </p:cNvPr>
          <p:cNvSpPr txBox="1"/>
          <p:nvPr/>
        </p:nvSpPr>
        <p:spPr>
          <a:xfrm>
            <a:off x="11251293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2000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F85EE9C-70AC-1C83-58EE-062E9B41607D}"/>
              </a:ext>
            </a:extLst>
          </p:cNvPr>
          <p:cNvCxnSpPr>
            <a:cxnSpLocks/>
          </p:cNvCxnSpPr>
          <p:nvPr/>
        </p:nvCxnSpPr>
        <p:spPr>
          <a:xfrm>
            <a:off x="217342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5C3FEB4-DC8B-A38A-91F1-FA84CA94AA8C}"/>
              </a:ext>
            </a:extLst>
          </p:cNvPr>
          <p:cNvCxnSpPr>
            <a:cxnSpLocks/>
          </p:cNvCxnSpPr>
          <p:nvPr/>
        </p:nvCxnSpPr>
        <p:spPr>
          <a:xfrm>
            <a:off x="436980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FA9993E-50EC-C197-7BBD-F591E81C1611}"/>
              </a:ext>
            </a:extLst>
          </p:cNvPr>
          <p:cNvCxnSpPr>
            <a:cxnSpLocks/>
          </p:cNvCxnSpPr>
          <p:nvPr/>
        </p:nvCxnSpPr>
        <p:spPr>
          <a:xfrm>
            <a:off x="546798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F958607-3E8D-F2D2-01B9-AD949E177E75}"/>
              </a:ext>
            </a:extLst>
          </p:cNvPr>
          <p:cNvCxnSpPr>
            <a:cxnSpLocks/>
          </p:cNvCxnSpPr>
          <p:nvPr/>
        </p:nvCxnSpPr>
        <p:spPr>
          <a:xfrm>
            <a:off x="656617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B462E0A-937E-87A8-26B4-5AE02A4C78DA}"/>
              </a:ext>
            </a:extLst>
          </p:cNvPr>
          <p:cNvCxnSpPr>
            <a:cxnSpLocks/>
          </p:cNvCxnSpPr>
          <p:nvPr/>
        </p:nvCxnSpPr>
        <p:spPr>
          <a:xfrm>
            <a:off x="766436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33AF088-032B-7A42-E780-157F9D53D333}"/>
              </a:ext>
            </a:extLst>
          </p:cNvPr>
          <p:cNvCxnSpPr>
            <a:cxnSpLocks/>
          </p:cNvCxnSpPr>
          <p:nvPr/>
        </p:nvCxnSpPr>
        <p:spPr>
          <a:xfrm>
            <a:off x="876255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48A2C25-9342-09B8-E500-2E8276479AD1}"/>
              </a:ext>
            </a:extLst>
          </p:cNvPr>
          <p:cNvCxnSpPr>
            <a:cxnSpLocks/>
          </p:cNvCxnSpPr>
          <p:nvPr/>
        </p:nvCxnSpPr>
        <p:spPr>
          <a:xfrm>
            <a:off x="986074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E6EE267-A472-0B92-E7E1-2C8116A31352}"/>
              </a:ext>
            </a:extLst>
          </p:cNvPr>
          <p:cNvCxnSpPr>
            <a:cxnSpLocks/>
          </p:cNvCxnSpPr>
          <p:nvPr/>
        </p:nvCxnSpPr>
        <p:spPr>
          <a:xfrm>
            <a:off x="1095892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7C958BC-D27E-E4EE-C429-DE756334E442}"/>
              </a:ext>
            </a:extLst>
          </p:cNvPr>
          <p:cNvCxnSpPr>
            <a:cxnSpLocks/>
          </p:cNvCxnSpPr>
          <p:nvPr/>
        </p:nvCxnSpPr>
        <p:spPr>
          <a:xfrm>
            <a:off x="327161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E2E9007-E900-7806-FC6E-AF589DA2B13B}"/>
              </a:ext>
            </a:extLst>
          </p:cNvPr>
          <p:cNvCxnSpPr>
            <a:cxnSpLocks/>
          </p:cNvCxnSpPr>
          <p:nvPr/>
        </p:nvCxnSpPr>
        <p:spPr>
          <a:xfrm>
            <a:off x="162433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A7CD23FD-E672-CE6D-0AFE-2999E3A58E25}"/>
              </a:ext>
            </a:extLst>
          </p:cNvPr>
          <p:cNvSpPr txBox="1"/>
          <p:nvPr/>
        </p:nvSpPr>
        <p:spPr>
          <a:xfrm>
            <a:off x="79273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60C32E0-26BF-EFA0-FD6F-7C679DCC8A5B}"/>
              </a:ext>
            </a:extLst>
          </p:cNvPr>
          <p:cNvSpPr txBox="1"/>
          <p:nvPr/>
        </p:nvSpPr>
        <p:spPr>
          <a:xfrm>
            <a:off x="187256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77D62A4-7CA7-F3DB-996D-BD6EB253A5FA}"/>
              </a:ext>
            </a:extLst>
          </p:cNvPr>
          <p:cNvSpPr txBox="1"/>
          <p:nvPr/>
        </p:nvSpPr>
        <p:spPr>
          <a:xfrm>
            <a:off x="2952391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500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0D103C8-61BA-A79B-B12F-8158996A568D}"/>
              </a:ext>
            </a:extLst>
          </p:cNvPr>
          <p:cNvSpPr txBox="1"/>
          <p:nvPr/>
        </p:nvSpPr>
        <p:spPr>
          <a:xfrm>
            <a:off x="403221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700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343D289-CE66-C216-FE4D-0FB662B160E1}"/>
              </a:ext>
            </a:extLst>
          </p:cNvPr>
          <p:cNvSpPr txBox="1"/>
          <p:nvPr/>
        </p:nvSpPr>
        <p:spPr>
          <a:xfrm>
            <a:off x="511204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900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AECA81E-2406-04D6-D4FA-C32377C74C3C}"/>
              </a:ext>
            </a:extLst>
          </p:cNvPr>
          <p:cNvSpPr txBox="1"/>
          <p:nvPr/>
        </p:nvSpPr>
        <p:spPr>
          <a:xfrm>
            <a:off x="627609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1100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87B2242-4D1A-197F-E55D-1C1E7B459DF4}"/>
              </a:ext>
            </a:extLst>
          </p:cNvPr>
          <p:cNvSpPr txBox="1"/>
          <p:nvPr/>
        </p:nvSpPr>
        <p:spPr>
          <a:xfrm>
            <a:off x="735592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1300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1068945-D622-7F69-4C0D-E2CC10D8E6D6}"/>
              </a:ext>
            </a:extLst>
          </p:cNvPr>
          <p:cNvSpPr txBox="1"/>
          <p:nvPr/>
        </p:nvSpPr>
        <p:spPr>
          <a:xfrm>
            <a:off x="843575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1500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7869F7E-3705-EFEC-FC36-54EB10B04370}"/>
              </a:ext>
            </a:extLst>
          </p:cNvPr>
          <p:cNvSpPr txBox="1"/>
          <p:nvPr/>
        </p:nvSpPr>
        <p:spPr>
          <a:xfrm>
            <a:off x="951558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1700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1A34CAC-21E5-816C-163F-26DFB3B267BE}"/>
              </a:ext>
            </a:extLst>
          </p:cNvPr>
          <p:cNvSpPr txBox="1"/>
          <p:nvPr/>
        </p:nvSpPr>
        <p:spPr>
          <a:xfrm>
            <a:off x="10595410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1900</a:t>
            </a:r>
          </a:p>
        </p:txBody>
      </p:sp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B91C1BEE-EC6F-56C6-8886-7AE873408BAA}"/>
              </a:ext>
            </a:extLst>
          </p:cNvPr>
          <p:cNvGraphicFramePr>
            <a:graphicFrameLocks noGrp="1"/>
          </p:cNvGraphicFramePr>
          <p:nvPr/>
        </p:nvGraphicFramePr>
        <p:xfrm>
          <a:off x="418431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32" name="Oval 31">
            <a:extLst>
              <a:ext uri="{FF2B5EF4-FFF2-40B4-BE49-F238E27FC236}">
                <a16:creationId xmlns:a16="http://schemas.microsoft.com/office/drawing/2014/main" id="{44F28CCA-5F79-4C60-05A7-5D7B10D018EE}"/>
              </a:ext>
            </a:extLst>
          </p:cNvPr>
          <p:cNvSpPr/>
          <p:nvPr/>
        </p:nvSpPr>
        <p:spPr>
          <a:xfrm>
            <a:off x="674746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ADA225AB-0FFA-45C4-E976-C42840A4720E}"/>
              </a:ext>
            </a:extLst>
          </p:cNvPr>
          <p:cNvSpPr/>
          <p:nvPr/>
        </p:nvSpPr>
        <p:spPr>
          <a:xfrm>
            <a:off x="1792187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103DCCF3-A9B5-FFBB-4E32-1ED11A5F416B}"/>
              </a:ext>
            </a:extLst>
          </p:cNvPr>
          <p:cNvSpPr/>
          <p:nvPr/>
        </p:nvSpPr>
        <p:spPr>
          <a:xfrm>
            <a:off x="2909628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290844A4-9B96-E536-821E-4CCDE984DB0A}"/>
              </a:ext>
            </a:extLst>
          </p:cNvPr>
          <p:cNvSpPr/>
          <p:nvPr/>
        </p:nvSpPr>
        <p:spPr>
          <a:xfrm>
            <a:off x="4027069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0AD7A0C5-619A-A079-823A-2580C525C571}"/>
              </a:ext>
            </a:extLst>
          </p:cNvPr>
          <p:cNvSpPr/>
          <p:nvPr/>
        </p:nvSpPr>
        <p:spPr>
          <a:xfrm>
            <a:off x="674745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600960A8-B69E-1BEF-CDED-CDB18D6475D6}"/>
              </a:ext>
            </a:extLst>
          </p:cNvPr>
          <p:cNvSpPr/>
          <p:nvPr/>
        </p:nvSpPr>
        <p:spPr>
          <a:xfrm>
            <a:off x="1786244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4672416-8C97-1755-2DEC-D4E874D5EB95}"/>
              </a:ext>
            </a:extLst>
          </p:cNvPr>
          <p:cNvSpPr/>
          <p:nvPr/>
        </p:nvSpPr>
        <p:spPr>
          <a:xfrm>
            <a:off x="2897743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B1314E41-D903-4F90-B961-232AA5477C3F}"/>
              </a:ext>
            </a:extLst>
          </p:cNvPr>
          <p:cNvSpPr/>
          <p:nvPr/>
        </p:nvSpPr>
        <p:spPr>
          <a:xfrm>
            <a:off x="4009242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726DB284-3324-41D1-8607-5EC0C7422FEA}"/>
              </a:ext>
            </a:extLst>
          </p:cNvPr>
          <p:cNvSpPr/>
          <p:nvPr/>
        </p:nvSpPr>
        <p:spPr>
          <a:xfrm>
            <a:off x="5144510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E13FDD48-DAF0-2AED-501F-9046775D2EF0}"/>
              </a:ext>
            </a:extLst>
          </p:cNvPr>
          <p:cNvSpPr/>
          <p:nvPr/>
        </p:nvSpPr>
        <p:spPr>
          <a:xfrm>
            <a:off x="5120741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graphicFrame>
        <p:nvGraphicFramePr>
          <p:cNvPr id="42" name="Table 41">
            <a:extLst>
              <a:ext uri="{FF2B5EF4-FFF2-40B4-BE49-F238E27FC236}">
                <a16:creationId xmlns:a16="http://schemas.microsoft.com/office/drawing/2014/main" id="{59C9A779-B21E-5F93-5199-3FA537D090BD}"/>
              </a:ext>
            </a:extLst>
          </p:cNvPr>
          <p:cNvGraphicFramePr>
            <a:graphicFrameLocks noGrp="1"/>
          </p:cNvGraphicFramePr>
          <p:nvPr/>
        </p:nvGraphicFramePr>
        <p:xfrm>
          <a:off x="6168533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43" name="Oval 42">
            <a:extLst>
              <a:ext uri="{FF2B5EF4-FFF2-40B4-BE49-F238E27FC236}">
                <a16:creationId xmlns:a16="http://schemas.microsoft.com/office/drawing/2014/main" id="{54924659-B0F4-64BA-AACE-3D3349DAFB65}"/>
              </a:ext>
            </a:extLst>
          </p:cNvPr>
          <p:cNvSpPr/>
          <p:nvPr/>
        </p:nvSpPr>
        <p:spPr>
          <a:xfrm>
            <a:off x="6424848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BC38D118-D87F-154D-E2DC-848327929B96}"/>
              </a:ext>
            </a:extLst>
          </p:cNvPr>
          <p:cNvSpPr/>
          <p:nvPr/>
        </p:nvSpPr>
        <p:spPr>
          <a:xfrm>
            <a:off x="6424847" y="562403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2D75FF8E-7AE9-8D97-0EB1-4098661FA30C}"/>
              </a:ext>
            </a:extLst>
          </p:cNvPr>
          <p:cNvCxnSpPr/>
          <p:nvPr/>
        </p:nvCxnSpPr>
        <p:spPr>
          <a:xfrm>
            <a:off x="8213458" y="283869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8D093273-9B3A-0AF9-DBEB-E1891ABFA003}"/>
              </a:ext>
            </a:extLst>
          </p:cNvPr>
          <p:cNvSpPr txBox="1"/>
          <p:nvPr/>
        </p:nvSpPr>
        <p:spPr>
          <a:xfrm>
            <a:off x="4193636" y="1914554"/>
            <a:ext cx="41649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1400 = 1000 + 400</a:t>
            </a:r>
            <a:endParaRPr lang="en-GB" dirty="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CCF78181-3B7E-3D03-DAC5-189E87DBED44}"/>
              </a:ext>
            </a:extLst>
          </p:cNvPr>
          <p:cNvSpPr/>
          <p:nvPr/>
        </p:nvSpPr>
        <p:spPr>
          <a:xfrm>
            <a:off x="2773419" y="5148445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  <a:endParaRPr lang="en-GB" sz="2800" dirty="0">
              <a:solidFill>
                <a:schemeClr val="tx1"/>
              </a:solidFill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F89C16DF-50C5-4912-429E-F915F8D5AC30}"/>
              </a:ext>
            </a:extLst>
          </p:cNvPr>
          <p:cNvSpPr/>
          <p:nvPr/>
        </p:nvSpPr>
        <p:spPr>
          <a:xfrm>
            <a:off x="7500209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DDBD14E-1AAD-89EC-FA7B-C94A0F7D8601}"/>
              </a:ext>
            </a:extLst>
          </p:cNvPr>
          <p:cNvSpPr/>
          <p:nvPr/>
        </p:nvSpPr>
        <p:spPr>
          <a:xfrm>
            <a:off x="7500208" y="562403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B8E4B37-9BF6-2989-FB48-DF04402FF3AC}"/>
              </a:ext>
            </a:extLst>
          </p:cNvPr>
          <p:cNvSpPr txBox="1"/>
          <p:nvPr/>
        </p:nvSpPr>
        <p:spPr>
          <a:xfrm>
            <a:off x="7361811" y="2451100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Addend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4DEED20-B132-22C0-6122-D57B57E2E083}"/>
              </a:ext>
            </a:extLst>
          </p:cNvPr>
          <p:cNvSpPr txBox="1"/>
          <p:nvPr/>
        </p:nvSpPr>
        <p:spPr>
          <a:xfrm>
            <a:off x="5974711" y="2451100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Addend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8E25BA3-7424-8FDF-AC01-430081DF5B91}"/>
              </a:ext>
            </a:extLst>
          </p:cNvPr>
          <p:cNvSpPr txBox="1"/>
          <p:nvPr/>
        </p:nvSpPr>
        <p:spPr>
          <a:xfrm>
            <a:off x="4527504" y="2451100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Sum</a:t>
            </a:r>
          </a:p>
        </p:txBody>
      </p:sp>
    </p:spTree>
    <p:extLst>
      <p:ext uri="{BB962C8B-B14F-4D97-AF65-F5344CB8AC3E}">
        <p14:creationId xmlns:p14="http://schemas.microsoft.com/office/powerpoint/2010/main" val="31758378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56" grpId="0" animBg="1"/>
      <p:bldP spid="73" grpId="0" animBg="1"/>
      <p:bldP spid="44" grpId="0" animBg="1"/>
      <p:bldP spid="54" grpId="0" animBg="1"/>
    </p:bld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EBE700-E26E-F024-4675-ECEDE4CD67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EA3DEB6-CE89-8147-3835-313B8336989E}"/>
              </a:ext>
            </a:extLst>
          </p:cNvPr>
          <p:cNvCxnSpPr>
            <a:cxnSpLocks/>
          </p:cNvCxnSpPr>
          <p:nvPr/>
        </p:nvCxnSpPr>
        <p:spPr>
          <a:xfrm>
            <a:off x="52614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E331F44D-6522-874C-C7AB-33A6C42978EB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82513684-A3FE-840E-C514-02FC22FD8361}"/>
              </a:ext>
            </a:extLst>
          </p:cNvPr>
          <p:cNvCxnSpPr>
            <a:cxnSpLocks/>
          </p:cNvCxnSpPr>
          <p:nvPr/>
        </p:nvCxnSpPr>
        <p:spPr>
          <a:xfrm>
            <a:off x="107523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213DAAB7-DF25-07C6-4CC3-81D3B3D97734}"/>
              </a:ext>
            </a:extLst>
          </p:cNvPr>
          <p:cNvCxnSpPr>
            <a:cxnSpLocks/>
          </p:cNvCxnSpPr>
          <p:nvPr/>
        </p:nvCxnSpPr>
        <p:spPr>
          <a:xfrm>
            <a:off x="382070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8556F36-81D6-8F7C-7E51-4A6CD4B2F7D9}"/>
              </a:ext>
            </a:extLst>
          </p:cNvPr>
          <p:cNvCxnSpPr>
            <a:cxnSpLocks/>
          </p:cNvCxnSpPr>
          <p:nvPr/>
        </p:nvCxnSpPr>
        <p:spPr>
          <a:xfrm>
            <a:off x="491889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B8D9D76-A1E5-C199-8141-42DB9E244F52}"/>
              </a:ext>
            </a:extLst>
          </p:cNvPr>
          <p:cNvCxnSpPr>
            <a:cxnSpLocks/>
          </p:cNvCxnSpPr>
          <p:nvPr/>
        </p:nvCxnSpPr>
        <p:spPr>
          <a:xfrm>
            <a:off x="601708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BBCFA7FE-A4BA-8B43-55C1-BF7BA996F84B}"/>
              </a:ext>
            </a:extLst>
          </p:cNvPr>
          <p:cNvCxnSpPr>
            <a:cxnSpLocks/>
          </p:cNvCxnSpPr>
          <p:nvPr/>
        </p:nvCxnSpPr>
        <p:spPr>
          <a:xfrm>
            <a:off x="711527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E16DC85-C58D-EE3C-D9BF-F899FDD116B0}"/>
              </a:ext>
            </a:extLst>
          </p:cNvPr>
          <p:cNvCxnSpPr>
            <a:cxnSpLocks/>
          </p:cNvCxnSpPr>
          <p:nvPr/>
        </p:nvCxnSpPr>
        <p:spPr>
          <a:xfrm>
            <a:off x="821345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8B2DC692-6BA1-96A3-E9C9-35BED5A2220F}"/>
              </a:ext>
            </a:extLst>
          </p:cNvPr>
          <p:cNvCxnSpPr>
            <a:cxnSpLocks/>
          </p:cNvCxnSpPr>
          <p:nvPr/>
        </p:nvCxnSpPr>
        <p:spPr>
          <a:xfrm>
            <a:off x="931164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0F9257A1-624E-1830-08BB-AE825B945F4C}"/>
              </a:ext>
            </a:extLst>
          </p:cNvPr>
          <p:cNvCxnSpPr>
            <a:cxnSpLocks/>
          </p:cNvCxnSpPr>
          <p:nvPr/>
        </p:nvCxnSpPr>
        <p:spPr>
          <a:xfrm>
            <a:off x="1040983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17AC3E72-74F2-C220-1A90-458F0A85161D}"/>
              </a:ext>
            </a:extLst>
          </p:cNvPr>
          <p:cNvCxnSpPr>
            <a:cxnSpLocks/>
          </p:cNvCxnSpPr>
          <p:nvPr/>
        </p:nvCxnSpPr>
        <p:spPr>
          <a:xfrm>
            <a:off x="1150801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47D92B38-AF0B-9F47-9CF8-CA068EFE1962}"/>
              </a:ext>
            </a:extLst>
          </p:cNvPr>
          <p:cNvSpPr txBox="1"/>
          <p:nvPr/>
        </p:nvSpPr>
        <p:spPr>
          <a:xfrm>
            <a:off x="252821" y="381324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BB4C9A6-F0CE-3D92-56E6-F09CC36BE945}"/>
              </a:ext>
            </a:extLst>
          </p:cNvPr>
          <p:cNvSpPr txBox="1"/>
          <p:nvPr/>
        </p:nvSpPr>
        <p:spPr>
          <a:xfrm>
            <a:off x="133264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A94B39-8E57-3B64-2E6F-708D11B3C99B}"/>
              </a:ext>
            </a:extLst>
          </p:cNvPr>
          <p:cNvSpPr txBox="1"/>
          <p:nvPr/>
        </p:nvSpPr>
        <p:spPr>
          <a:xfrm>
            <a:off x="241247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400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EC1AF24-5A94-F9AD-073E-47091A49F3E4}"/>
              </a:ext>
            </a:extLst>
          </p:cNvPr>
          <p:cNvSpPr txBox="1"/>
          <p:nvPr/>
        </p:nvSpPr>
        <p:spPr>
          <a:xfrm>
            <a:off x="349230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600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B1E68A7-0165-D810-5E77-8CEDACE9F7E6}"/>
              </a:ext>
            </a:extLst>
          </p:cNvPr>
          <p:cNvSpPr txBox="1"/>
          <p:nvPr/>
        </p:nvSpPr>
        <p:spPr>
          <a:xfrm>
            <a:off x="457213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800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D4A7ADE-90F7-A362-18C4-2B898317D1BE}"/>
              </a:ext>
            </a:extLst>
          </p:cNvPr>
          <p:cNvCxnSpPr>
            <a:cxnSpLocks/>
          </p:cNvCxnSpPr>
          <p:nvPr/>
        </p:nvCxnSpPr>
        <p:spPr>
          <a:xfrm>
            <a:off x="272251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E9D2C3C7-E268-A892-2ADC-13C455125171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CA61DF32-7546-3720-4D45-53C81180D8A3}"/>
              </a:ext>
            </a:extLst>
          </p:cNvPr>
          <p:cNvSpPr txBox="1"/>
          <p:nvPr/>
        </p:nvSpPr>
        <p:spPr>
          <a:xfrm>
            <a:off x="573618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9B94C63-9B59-665C-BC78-FD3F9BBB6D07}"/>
              </a:ext>
            </a:extLst>
          </p:cNvPr>
          <p:cNvSpPr txBox="1"/>
          <p:nvPr/>
        </p:nvSpPr>
        <p:spPr>
          <a:xfrm>
            <a:off x="681601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1200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8BD4D1D8-1E9A-B585-20DC-7FE4831F896D}"/>
              </a:ext>
            </a:extLst>
          </p:cNvPr>
          <p:cNvSpPr txBox="1"/>
          <p:nvPr/>
        </p:nvSpPr>
        <p:spPr>
          <a:xfrm>
            <a:off x="7895840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1400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93DE7D0C-7C5D-6494-1A1E-7D9949D8E3C2}"/>
              </a:ext>
            </a:extLst>
          </p:cNvPr>
          <p:cNvSpPr txBox="1"/>
          <p:nvPr/>
        </p:nvSpPr>
        <p:spPr>
          <a:xfrm>
            <a:off x="897566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1600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7DEC5FE6-7963-19E4-351A-794EB5FD8A13}"/>
              </a:ext>
            </a:extLst>
          </p:cNvPr>
          <p:cNvSpPr txBox="1"/>
          <p:nvPr/>
        </p:nvSpPr>
        <p:spPr>
          <a:xfrm>
            <a:off x="1005549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1800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5798A6ED-669A-1E84-0732-B7BBAD6CBAF3}"/>
              </a:ext>
            </a:extLst>
          </p:cNvPr>
          <p:cNvSpPr txBox="1"/>
          <p:nvPr/>
        </p:nvSpPr>
        <p:spPr>
          <a:xfrm>
            <a:off x="11251293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2000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33C3C3E-BCA6-FD4E-0A21-85A62ACE3A36}"/>
              </a:ext>
            </a:extLst>
          </p:cNvPr>
          <p:cNvCxnSpPr>
            <a:cxnSpLocks/>
          </p:cNvCxnSpPr>
          <p:nvPr/>
        </p:nvCxnSpPr>
        <p:spPr>
          <a:xfrm>
            <a:off x="217342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690B16A-B765-4B61-BC76-3B0EA81CD3A6}"/>
              </a:ext>
            </a:extLst>
          </p:cNvPr>
          <p:cNvCxnSpPr>
            <a:cxnSpLocks/>
          </p:cNvCxnSpPr>
          <p:nvPr/>
        </p:nvCxnSpPr>
        <p:spPr>
          <a:xfrm>
            <a:off x="436980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71BFA6A-F4F9-1C08-A1D1-280ED1D1313F}"/>
              </a:ext>
            </a:extLst>
          </p:cNvPr>
          <p:cNvCxnSpPr>
            <a:cxnSpLocks/>
          </p:cNvCxnSpPr>
          <p:nvPr/>
        </p:nvCxnSpPr>
        <p:spPr>
          <a:xfrm>
            <a:off x="546798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FF0FEED-E37D-938F-34D2-41B468B9BAFF}"/>
              </a:ext>
            </a:extLst>
          </p:cNvPr>
          <p:cNvCxnSpPr>
            <a:cxnSpLocks/>
          </p:cNvCxnSpPr>
          <p:nvPr/>
        </p:nvCxnSpPr>
        <p:spPr>
          <a:xfrm>
            <a:off x="656617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B516322-CFA4-A4BC-FCF1-9C85A8C8AC7B}"/>
              </a:ext>
            </a:extLst>
          </p:cNvPr>
          <p:cNvCxnSpPr>
            <a:cxnSpLocks/>
          </p:cNvCxnSpPr>
          <p:nvPr/>
        </p:nvCxnSpPr>
        <p:spPr>
          <a:xfrm>
            <a:off x="766436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B48EA29-CFFE-2E52-1086-5312E63BFED3}"/>
              </a:ext>
            </a:extLst>
          </p:cNvPr>
          <p:cNvCxnSpPr>
            <a:cxnSpLocks/>
          </p:cNvCxnSpPr>
          <p:nvPr/>
        </p:nvCxnSpPr>
        <p:spPr>
          <a:xfrm>
            <a:off x="876255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D968980-8794-E68C-037B-DA58BFEA77F6}"/>
              </a:ext>
            </a:extLst>
          </p:cNvPr>
          <p:cNvCxnSpPr>
            <a:cxnSpLocks/>
          </p:cNvCxnSpPr>
          <p:nvPr/>
        </p:nvCxnSpPr>
        <p:spPr>
          <a:xfrm>
            <a:off x="986074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0CF13C1-BBF5-BC4F-5A5B-BD31A2AA367D}"/>
              </a:ext>
            </a:extLst>
          </p:cNvPr>
          <p:cNvCxnSpPr>
            <a:cxnSpLocks/>
          </p:cNvCxnSpPr>
          <p:nvPr/>
        </p:nvCxnSpPr>
        <p:spPr>
          <a:xfrm>
            <a:off x="1095892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B92716B-256E-DC0F-EE26-BF9B128012DC}"/>
              </a:ext>
            </a:extLst>
          </p:cNvPr>
          <p:cNvCxnSpPr>
            <a:cxnSpLocks/>
          </p:cNvCxnSpPr>
          <p:nvPr/>
        </p:nvCxnSpPr>
        <p:spPr>
          <a:xfrm>
            <a:off x="327161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20DF2DAF-099E-4544-36AC-12B0D92D95CA}"/>
              </a:ext>
            </a:extLst>
          </p:cNvPr>
          <p:cNvCxnSpPr>
            <a:cxnSpLocks/>
          </p:cNvCxnSpPr>
          <p:nvPr/>
        </p:nvCxnSpPr>
        <p:spPr>
          <a:xfrm>
            <a:off x="162433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2E4C4DE6-2C0B-D6D6-C077-13D92E6CA2BA}"/>
              </a:ext>
            </a:extLst>
          </p:cNvPr>
          <p:cNvSpPr txBox="1"/>
          <p:nvPr/>
        </p:nvSpPr>
        <p:spPr>
          <a:xfrm>
            <a:off x="79273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F5E6FF0-A1CB-F6DE-63B7-515EC50A2B74}"/>
              </a:ext>
            </a:extLst>
          </p:cNvPr>
          <p:cNvSpPr txBox="1"/>
          <p:nvPr/>
        </p:nvSpPr>
        <p:spPr>
          <a:xfrm>
            <a:off x="187256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8C692C6-C4D4-D550-DCB5-0E549A280037}"/>
              </a:ext>
            </a:extLst>
          </p:cNvPr>
          <p:cNvSpPr txBox="1"/>
          <p:nvPr/>
        </p:nvSpPr>
        <p:spPr>
          <a:xfrm>
            <a:off x="2952391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500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40DE873-B48E-529F-B1EB-833717FABB88}"/>
              </a:ext>
            </a:extLst>
          </p:cNvPr>
          <p:cNvSpPr txBox="1"/>
          <p:nvPr/>
        </p:nvSpPr>
        <p:spPr>
          <a:xfrm>
            <a:off x="403221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700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5EA8449-AA6A-0AAE-0A67-52D6ABBAFBA6}"/>
              </a:ext>
            </a:extLst>
          </p:cNvPr>
          <p:cNvSpPr txBox="1"/>
          <p:nvPr/>
        </p:nvSpPr>
        <p:spPr>
          <a:xfrm>
            <a:off x="511204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900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814DA74-A596-786F-7B86-5FCCEA6C8C8A}"/>
              </a:ext>
            </a:extLst>
          </p:cNvPr>
          <p:cNvSpPr txBox="1"/>
          <p:nvPr/>
        </p:nvSpPr>
        <p:spPr>
          <a:xfrm>
            <a:off x="627609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1100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0680E0E-7394-A1FA-8DED-E513C917C119}"/>
              </a:ext>
            </a:extLst>
          </p:cNvPr>
          <p:cNvSpPr txBox="1"/>
          <p:nvPr/>
        </p:nvSpPr>
        <p:spPr>
          <a:xfrm>
            <a:off x="735592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1300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F7A1676-9F30-8A69-FE0A-CE09D17D173B}"/>
              </a:ext>
            </a:extLst>
          </p:cNvPr>
          <p:cNvSpPr txBox="1"/>
          <p:nvPr/>
        </p:nvSpPr>
        <p:spPr>
          <a:xfrm>
            <a:off x="843575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1500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C6EE393-846C-493C-948C-8D64F9C286EB}"/>
              </a:ext>
            </a:extLst>
          </p:cNvPr>
          <p:cNvSpPr txBox="1"/>
          <p:nvPr/>
        </p:nvSpPr>
        <p:spPr>
          <a:xfrm>
            <a:off x="951558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1700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5C61FAB-C678-7668-9266-CD7BC3906430}"/>
              </a:ext>
            </a:extLst>
          </p:cNvPr>
          <p:cNvSpPr txBox="1"/>
          <p:nvPr/>
        </p:nvSpPr>
        <p:spPr>
          <a:xfrm>
            <a:off x="10595410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1900</a:t>
            </a:r>
          </a:p>
        </p:txBody>
      </p:sp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E5436CED-C1DF-B6CE-CB74-225975FB474D}"/>
              </a:ext>
            </a:extLst>
          </p:cNvPr>
          <p:cNvGraphicFramePr>
            <a:graphicFrameLocks noGrp="1"/>
          </p:cNvGraphicFramePr>
          <p:nvPr/>
        </p:nvGraphicFramePr>
        <p:xfrm>
          <a:off x="418431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32" name="Oval 31">
            <a:extLst>
              <a:ext uri="{FF2B5EF4-FFF2-40B4-BE49-F238E27FC236}">
                <a16:creationId xmlns:a16="http://schemas.microsoft.com/office/drawing/2014/main" id="{FD3E360E-4447-D119-A31E-B5F45A78EF84}"/>
              </a:ext>
            </a:extLst>
          </p:cNvPr>
          <p:cNvSpPr/>
          <p:nvPr/>
        </p:nvSpPr>
        <p:spPr>
          <a:xfrm>
            <a:off x="674746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00C95C7-6293-88A1-BD95-5B476D5A0DDB}"/>
              </a:ext>
            </a:extLst>
          </p:cNvPr>
          <p:cNvSpPr/>
          <p:nvPr/>
        </p:nvSpPr>
        <p:spPr>
          <a:xfrm>
            <a:off x="1792187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36F92793-A123-501D-3539-2D44B7B8620C}"/>
              </a:ext>
            </a:extLst>
          </p:cNvPr>
          <p:cNvSpPr/>
          <p:nvPr/>
        </p:nvSpPr>
        <p:spPr>
          <a:xfrm>
            <a:off x="2909628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35D7AAF-6A8F-5E96-7D14-65B8E1141BF7}"/>
              </a:ext>
            </a:extLst>
          </p:cNvPr>
          <p:cNvSpPr/>
          <p:nvPr/>
        </p:nvSpPr>
        <p:spPr>
          <a:xfrm>
            <a:off x="4027069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041AD7B5-F01F-C7C9-2B01-BF819EF28D07}"/>
              </a:ext>
            </a:extLst>
          </p:cNvPr>
          <p:cNvSpPr/>
          <p:nvPr/>
        </p:nvSpPr>
        <p:spPr>
          <a:xfrm>
            <a:off x="674745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1F6D1C07-3BB7-4C01-A1D8-12E731989DB2}"/>
              </a:ext>
            </a:extLst>
          </p:cNvPr>
          <p:cNvSpPr/>
          <p:nvPr/>
        </p:nvSpPr>
        <p:spPr>
          <a:xfrm>
            <a:off x="1786244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841CD536-0504-C1AE-B5CE-7CFE6EA1821B}"/>
              </a:ext>
            </a:extLst>
          </p:cNvPr>
          <p:cNvSpPr/>
          <p:nvPr/>
        </p:nvSpPr>
        <p:spPr>
          <a:xfrm>
            <a:off x="2897743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5DD10812-E8E2-F7A4-E1A0-12BCB8F6B6E9}"/>
              </a:ext>
            </a:extLst>
          </p:cNvPr>
          <p:cNvSpPr/>
          <p:nvPr/>
        </p:nvSpPr>
        <p:spPr>
          <a:xfrm>
            <a:off x="4009242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52CA9CC-9F51-C6A4-04F0-16CCBABBC42D}"/>
              </a:ext>
            </a:extLst>
          </p:cNvPr>
          <p:cNvSpPr/>
          <p:nvPr/>
        </p:nvSpPr>
        <p:spPr>
          <a:xfrm>
            <a:off x="5144510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0FC2A26-A9B6-D0EF-75A5-877CFA5D6D0D}"/>
              </a:ext>
            </a:extLst>
          </p:cNvPr>
          <p:cNvSpPr/>
          <p:nvPr/>
        </p:nvSpPr>
        <p:spPr>
          <a:xfrm>
            <a:off x="5120741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graphicFrame>
        <p:nvGraphicFramePr>
          <p:cNvPr id="42" name="Table 41">
            <a:extLst>
              <a:ext uri="{FF2B5EF4-FFF2-40B4-BE49-F238E27FC236}">
                <a16:creationId xmlns:a16="http://schemas.microsoft.com/office/drawing/2014/main" id="{8E4A8E76-BB77-E8EE-6A1E-AECCEC10409D}"/>
              </a:ext>
            </a:extLst>
          </p:cNvPr>
          <p:cNvGraphicFramePr>
            <a:graphicFrameLocks noGrp="1"/>
          </p:cNvGraphicFramePr>
          <p:nvPr/>
        </p:nvGraphicFramePr>
        <p:xfrm>
          <a:off x="6168533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43" name="Oval 42">
            <a:extLst>
              <a:ext uri="{FF2B5EF4-FFF2-40B4-BE49-F238E27FC236}">
                <a16:creationId xmlns:a16="http://schemas.microsoft.com/office/drawing/2014/main" id="{12B5111A-E7A7-E184-22C9-FD2B0F46A1F5}"/>
              </a:ext>
            </a:extLst>
          </p:cNvPr>
          <p:cNvSpPr/>
          <p:nvPr/>
        </p:nvSpPr>
        <p:spPr>
          <a:xfrm>
            <a:off x="6424848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2B62A32-3A61-E405-2717-C81986300A42}"/>
              </a:ext>
            </a:extLst>
          </p:cNvPr>
          <p:cNvSpPr/>
          <p:nvPr/>
        </p:nvSpPr>
        <p:spPr>
          <a:xfrm>
            <a:off x="6424847" y="562403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D2757E73-D2B6-CFE2-2352-B3FB5A334232}"/>
              </a:ext>
            </a:extLst>
          </p:cNvPr>
          <p:cNvCxnSpPr/>
          <p:nvPr/>
        </p:nvCxnSpPr>
        <p:spPr>
          <a:xfrm>
            <a:off x="9860740" y="2877461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64B350B7-7AB1-3415-566A-B658119CE04F}"/>
              </a:ext>
            </a:extLst>
          </p:cNvPr>
          <p:cNvSpPr txBox="1"/>
          <p:nvPr/>
        </p:nvSpPr>
        <p:spPr>
          <a:xfrm>
            <a:off x="4193636" y="1914554"/>
            <a:ext cx="41649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1700 = 1000 + 700</a:t>
            </a:r>
            <a:endParaRPr lang="en-GB" dirty="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E66113C2-7EB1-835A-9995-424213EA7172}"/>
              </a:ext>
            </a:extLst>
          </p:cNvPr>
          <p:cNvSpPr/>
          <p:nvPr/>
        </p:nvSpPr>
        <p:spPr>
          <a:xfrm>
            <a:off x="2773419" y="5148445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  <a:endParaRPr lang="en-GB" sz="2800" dirty="0">
              <a:solidFill>
                <a:schemeClr val="tx1"/>
              </a:solidFill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2EDFD71F-357E-19A1-4F67-D11B3F162EE0}"/>
              </a:ext>
            </a:extLst>
          </p:cNvPr>
          <p:cNvSpPr/>
          <p:nvPr/>
        </p:nvSpPr>
        <p:spPr>
          <a:xfrm>
            <a:off x="7500209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5E35AB85-BCEB-5792-1E66-B2C3DA44D689}"/>
              </a:ext>
            </a:extLst>
          </p:cNvPr>
          <p:cNvSpPr/>
          <p:nvPr/>
        </p:nvSpPr>
        <p:spPr>
          <a:xfrm>
            <a:off x="7500208" y="562403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9D6AB292-A327-4558-2A2F-5F92A741B8B7}"/>
              </a:ext>
            </a:extLst>
          </p:cNvPr>
          <p:cNvSpPr/>
          <p:nvPr/>
        </p:nvSpPr>
        <p:spPr>
          <a:xfrm>
            <a:off x="8591156" y="4900251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374C7949-1E31-5A90-B7A4-8D3B6C7FB6A8}"/>
              </a:ext>
            </a:extLst>
          </p:cNvPr>
          <p:cNvSpPr/>
          <p:nvPr/>
        </p:nvSpPr>
        <p:spPr>
          <a:xfrm>
            <a:off x="10865328" y="4877856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88D80BAB-82D1-5BA5-0285-788904C6725A}"/>
              </a:ext>
            </a:extLst>
          </p:cNvPr>
          <p:cNvSpPr/>
          <p:nvPr/>
        </p:nvSpPr>
        <p:spPr>
          <a:xfrm>
            <a:off x="9728242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CA2A4F3-A4AF-B1C9-A245-A99D4968940B}"/>
              </a:ext>
            </a:extLst>
          </p:cNvPr>
          <p:cNvSpPr txBox="1"/>
          <p:nvPr/>
        </p:nvSpPr>
        <p:spPr>
          <a:xfrm>
            <a:off x="7361811" y="2451100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Addend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574ECE5-FE40-A725-784A-6F6A697B13D0}"/>
              </a:ext>
            </a:extLst>
          </p:cNvPr>
          <p:cNvSpPr txBox="1"/>
          <p:nvPr/>
        </p:nvSpPr>
        <p:spPr>
          <a:xfrm>
            <a:off x="5974711" y="2451100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Addend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DEE3C4B-3D72-2E6D-7BAE-076789C62142}"/>
              </a:ext>
            </a:extLst>
          </p:cNvPr>
          <p:cNvSpPr txBox="1"/>
          <p:nvPr/>
        </p:nvSpPr>
        <p:spPr>
          <a:xfrm>
            <a:off x="4527504" y="2451100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Sum</a:t>
            </a:r>
          </a:p>
        </p:txBody>
      </p:sp>
    </p:spTree>
    <p:extLst>
      <p:ext uri="{BB962C8B-B14F-4D97-AF65-F5344CB8AC3E}">
        <p14:creationId xmlns:p14="http://schemas.microsoft.com/office/powerpoint/2010/main" val="10854337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56" grpId="0" animBg="1"/>
      <p:bldP spid="73" grpId="0" animBg="1"/>
      <p:bldP spid="44" grpId="0" animBg="1"/>
      <p:bldP spid="54" grpId="0" animBg="1"/>
      <p:bldP spid="55" grpId="0" animBg="1"/>
      <p:bldP spid="57" grpId="0" animBg="1"/>
      <p:bldP spid="58" grpId="0" animBg="1"/>
    </p:bld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B8EBBB-217D-5BC7-BD02-2C25041131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EBCD405-A602-3813-4232-5EEAB5241392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D5505DA-EAB4-430F-6F47-80DEC8295168}"/>
              </a:ext>
            </a:extLst>
          </p:cNvPr>
          <p:cNvSpPr txBox="1"/>
          <p:nvPr/>
        </p:nvSpPr>
        <p:spPr>
          <a:xfrm>
            <a:off x="8622330" y="1395611"/>
            <a:ext cx="25262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9A20C596-F25F-5578-C124-98A2487A7881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CBE5ACB-4107-73DE-0B85-7471728F29D3}"/>
              </a:ext>
            </a:extLst>
          </p:cNvPr>
          <p:cNvSpPr txBox="1"/>
          <p:nvPr/>
        </p:nvSpPr>
        <p:spPr>
          <a:xfrm>
            <a:off x="812763" y="2119091"/>
            <a:ext cx="334258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1700 = 1000 +</a:t>
            </a:r>
            <a:endParaRPr lang="en-GB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E1D855B-F9D2-245C-6213-9EF77A5F975A}"/>
              </a:ext>
            </a:extLst>
          </p:cNvPr>
          <p:cNvSpPr txBox="1"/>
          <p:nvPr/>
        </p:nvSpPr>
        <p:spPr>
          <a:xfrm>
            <a:off x="812763" y="3088142"/>
            <a:ext cx="334258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1800 = 1000 + </a:t>
            </a:r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24D0352-2754-CA8F-82B9-7CB5A252A0C5}"/>
              </a:ext>
            </a:extLst>
          </p:cNvPr>
          <p:cNvSpPr txBox="1"/>
          <p:nvPr/>
        </p:nvSpPr>
        <p:spPr>
          <a:xfrm>
            <a:off x="812763" y="3963932"/>
            <a:ext cx="32383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1900 = 1000 +</a:t>
            </a:r>
            <a:endParaRPr lang="en-GB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84972E-A3BE-EC6A-7226-6CF49DFC6153}"/>
              </a:ext>
            </a:extLst>
          </p:cNvPr>
          <p:cNvSpPr txBox="1"/>
          <p:nvPr/>
        </p:nvSpPr>
        <p:spPr>
          <a:xfrm>
            <a:off x="812763" y="4932983"/>
            <a:ext cx="334258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2000 = 1000 + </a:t>
            </a:r>
            <a:endParaRPr lang="en-GB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1B3F5D8-2D10-9394-6B71-330A0B08367D}"/>
              </a:ext>
            </a:extLst>
          </p:cNvPr>
          <p:cNvSpPr txBox="1"/>
          <p:nvPr/>
        </p:nvSpPr>
        <p:spPr>
          <a:xfrm>
            <a:off x="8403327" y="2096472"/>
            <a:ext cx="296427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= 1000 + 200</a:t>
            </a:r>
            <a:endParaRPr lang="en-GB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911E6D9-584A-0361-A809-A31D5E1156AD}"/>
              </a:ext>
            </a:extLst>
          </p:cNvPr>
          <p:cNvSpPr/>
          <p:nvPr/>
        </p:nvSpPr>
        <p:spPr>
          <a:xfrm>
            <a:off x="4155345" y="2261937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5B27080-FACC-5278-68D9-36FC3F7E6F23}"/>
              </a:ext>
            </a:extLst>
          </p:cNvPr>
          <p:cNvSpPr/>
          <p:nvPr/>
        </p:nvSpPr>
        <p:spPr>
          <a:xfrm>
            <a:off x="4155345" y="3194180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8BC3997-5F41-2F23-BA6B-5D577C3D0BBE}"/>
              </a:ext>
            </a:extLst>
          </p:cNvPr>
          <p:cNvSpPr/>
          <p:nvPr/>
        </p:nvSpPr>
        <p:spPr>
          <a:xfrm>
            <a:off x="4157403" y="4072755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2CFFCB4-6259-D8F9-A52B-3FF63964C663}"/>
              </a:ext>
            </a:extLst>
          </p:cNvPr>
          <p:cNvSpPr/>
          <p:nvPr/>
        </p:nvSpPr>
        <p:spPr>
          <a:xfrm>
            <a:off x="4157403" y="5004998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BFE6E14-D80C-1A8C-53E8-79B98BF92CF7}"/>
              </a:ext>
            </a:extLst>
          </p:cNvPr>
          <p:cNvSpPr/>
          <p:nvPr/>
        </p:nvSpPr>
        <p:spPr>
          <a:xfrm>
            <a:off x="6632389" y="2221815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9AC1B66-34A2-9474-5A19-EECC525FD08F}"/>
              </a:ext>
            </a:extLst>
          </p:cNvPr>
          <p:cNvSpPr txBox="1"/>
          <p:nvPr/>
        </p:nvSpPr>
        <p:spPr>
          <a:xfrm>
            <a:off x="8414963" y="3117844"/>
            <a:ext cx="29642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= 1000 + 100</a:t>
            </a:r>
            <a:endParaRPr lang="en-GB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9BCB9969-6F42-CDBC-5EAD-D412F148367A}"/>
              </a:ext>
            </a:extLst>
          </p:cNvPr>
          <p:cNvSpPr/>
          <p:nvPr/>
        </p:nvSpPr>
        <p:spPr>
          <a:xfrm>
            <a:off x="6644026" y="3243187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99A78CD-5488-1D4E-130F-20F8508860CD}"/>
              </a:ext>
            </a:extLst>
          </p:cNvPr>
          <p:cNvSpPr txBox="1"/>
          <p:nvPr/>
        </p:nvSpPr>
        <p:spPr>
          <a:xfrm>
            <a:off x="8688344" y="4013873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= 900 + 100</a:t>
            </a:r>
            <a:endParaRPr lang="en-GB" dirty="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D42A728-48A5-5D9B-4A1A-F9C05B96CD31}"/>
              </a:ext>
            </a:extLst>
          </p:cNvPr>
          <p:cNvSpPr/>
          <p:nvPr/>
        </p:nvSpPr>
        <p:spPr>
          <a:xfrm>
            <a:off x="6643293" y="4139216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20A2F2D-8B87-CA0C-0499-CDCC26BA432B}"/>
              </a:ext>
            </a:extLst>
          </p:cNvPr>
          <p:cNvSpPr txBox="1"/>
          <p:nvPr/>
        </p:nvSpPr>
        <p:spPr>
          <a:xfrm>
            <a:off x="8688344" y="4864984"/>
            <a:ext cx="26901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= 900 + 200</a:t>
            </a:r>
            <a:endParaRPr lang="en-GB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32F7548F-A0C0-227E-42D2-12C5ACD5752F}"/>
              </a:ext>
            </a:extLst>
          </p:cNvPr>
          <p:cNvSpPr/>
          <p:nvPr/>
        </p:nvSpPr>
        <p:spPr>
          <a:xfrm>
            <a:off x="6643293" y="4990327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873757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08CA3F-54F3-F433-7212-F172741B2B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Picture 8" descr="Colorful Building Buildings Street Powerpoint Background For Free ...">
            <a:extLst>
              <a:ext uri="{FF2B5EF4-FFF2-40B4-BE49-F238E27FC236}">
                <a16:creationId xmlns:a16="http://schemas.microsoft.com/office/drawing/2014/main" id="{595B172A-A7C0-977A-5030-B11EE0057C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95111" y="0"/>
            <a:ext cx="12587111" cy="7080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C1384396-0FCF-FA0B-F274-DA60DAFE7BD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pic>
        <p:nvPicPr>
          <p:cNvPr id="61" name="Picture 60" descr="A cartoon of a child running&#10;&#10;Description automatically generated">
            <a:extLst>
              <a:ext uri="{FF2B5EF4-FFF2-40B4-BE49-F238E27FC236}">
                <a16:creationId xmlns:a16="http://schemas.microsoft.com/office/drawing/2014/main" id="{2636AF0F-C426-5E37-92F5-84C1517D6F6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74581" y="3429000"/>
            <a:ext cx="3035300" cy="3035300"/>
          </a:xfrm>
          <a:prstGeom prst="rect">
            <a:avLst/>
          </a:prstGeom>
        </p:spPr>
      </p:pic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0CF89229-C4CA-345F-3111-0C623EE7CF1A}"/>
              </a:ext>
            </a:extLst>
          </p:cNvPr>
          <p:cNvCxnSpPr>
            <a:cxnSpLocks/>
          </p:cNvCxnSpPr>
          <p:nvPr/>
        </p:nvCxnSpPr>
        <p:spPr>
          <a:xfrm>
            <a:off x="568672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100AC70E-8914-5E45-6BE4-03275B178444}"/>
              </a:ext>
            </a:extLst>
          </p:cNvPr>
          <p:cNvCxnSpPr>
            <a:cxnSpLocks/>
          </p:cNvCxnSpPr>
          <p:nvPr/>
        </p:nvCxnSpPr>
        <p:spPr>
          <a:xfrm>
            <a:off x="568672" y="6054065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E6135B30-FC0A-332F-E7DE-6B10DE77B339}"/>
              </a:ext>
            </a:extLst>
          </p:cNvPr>
          <p:cNvCxnSpPr>
            <a:cxnSpLocks/>
          </p:cNvCxnSpPr>
          <p:nvPr/>
        </p:nvCxnSpPr>
        <p:spPr>
          <a:xfrm>
            <a:off x="1117766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F00C3776-C4ED-F63B-65BB-2C8CD93C93C7}"/>
              </a:ext>
            </a:extLst>
          </p:cNvPr>
          <p:cNvCxnSpPr>
            <a:cxnSpLocks/>
          </p:cNvCxnSpPr>
          <p:nvPr/>
        </p:nvCxnSpPr>
        <p:spPr>
          <a:xfrm>
            <a:off x="3863236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6758186-E282-5B23-EB5C-D347AD7C57D8}"/>
              </a:ext>
            </a:extLst>
          </p:cNvPr>
          <p:cNvCxnSpPr>
            <a:cxnSpLocks/>
          </p:cNvCxnSpPr>
          <p:nvPr/>
        </p:nvCxnSpPr>
        <p:spPr>
          <a:xfrm>
            <a:off x="4961424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0406F412-D059-8E50-602A-44DCB2DB7D2D}"/>
              </a:ext>
            </a:extLst>
          </p:cNvPr>
          <p:cNvCxnSpPr>
            <a:cxnSpLocks/>
          </p:cNvCxnSpPr>
          <p:nvPr/>
        </p:nvCxnSpPr>
        <p:spPr>
          <a:xfrm>
            <a:off x="6059612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6F324DA-289B-ECF9-F6AE-1069A0A8FCC9}"/>
              </a:ext>
            </a:extLst>
          </p:cNvPr>
          <p:cNvCxnSpPr>
            <a:cxnSpLocks/>
          </p:cNvCxnSpPr>
          <p:nvPr/>
        </p:nvCxnSpPr>
        <p:spPr>
          <a:xfrm>
            <a:off x="7157800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E494D8E3-1182-A64F-EA23-CAADFA9E1815}"/>
              </a:ext>
            </a:extLst>
          </p:cNvPr>
          <p:cNvCxnSpPr>
            <a:cxnSpLocks/>
          </p:cNvCxnSpPr>
          <p:nvPr/>
        </p:nvCxnSpPr>
        <p:spPr>
          <a:xfrm>
            <a:off x="8255988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136D85DE-FAD4-AA1A-C03F-062A086F0378}"/>
              </a:ext>
            </a:extLst>
          </p:cNvPr>
          <p:cNvCxnSpPr>
            <a:cxnSpLocks/>
          </p:cNvCxnSpPr>
          <p:nvPr/>
        </p:nvCxnSpPr>
        <p:spPr>
          <a:xfrm>
            <a:off x="9354176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7B618EA7-BA86-E5F6-39D0-F2CFA2EA7F8F}"/>
              </a:ext>
            </a:extLst>
          </p:cNvPr>
          <p:cNvCxnSpPr>
            <a:cxnSpLocks/>
          </p:cNvCxnSpPr>
          <p:nvPr/>
        </p:nvCxnSpPr>
        <p:spPr>
          <a:xfrm>
            <a:off x="10452364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0CB0391D-856A-54B9-3AF1-02F911BA073F}"/>
              </a:ext>
            </a:extLst>
          </p:cNvPr>
          <p:cNvCxnSpPr>
            <a:cxnSpLocks/>
          </p:cNvCxnSpPr>
          <p:nvPr/>
        </p:nvCxnSpPr>
        <p:spPr>
          <a:xfrm>
            <a:off x="11550544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81" name="TextBox 80">
            <a:extLst>
              <a:ext uri="{FF2B5EF4-FFF2-40B4-BE49-F238E27FC236}">
                <a16:creationId xmlns:a16="http://schemas.microsoft.com/office/drawing/2014/main" id="{8B894264-4B19-D4FF-C850-55DDAE2E4BA8}"/>
              </a:ext>
            </a:extLst>
          </p:cNvPr>
          <p:cNvSpPr txBox="1"/>
          <p:nvPr/>
        </p:nvSpPr>
        <p:spPr>
          <a:xfrm>
            <a:off x="295351" y="64419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FB5F9CF2-4560-C569-F631-3E3E1E4B80BC}"/>
              </a:ext>
            </a:extLst>
          </p:cNvPr>
          <p:cNvSpPr txBox="1"/>
          <p:nvPr/>
        </p:nvSpPr>
        <p:spPr>
          <a:xfrm>
            <a:off x="1375179" y="6412559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82BCAD5B-35B8-E355-8B4B-28A243DADB17}"/>
              </a:ext>
            </a:extLst>
          </p:cNvPr>
          <p:cNvSpPr txBox="1"/>
          <p:nvPr/>
        </p:nvSpPr>
        <p:spPr>
          <a:xfrm>
            <a:off x="2455007" y="6412559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400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1BA9D62B-B656-1FA4-99D4-580285EE9606}"/>
              </a:ext>
            </a:extLst>
          </p:cNvPr>
          <p:cNvSpPr txBox="1"/>
          <p:nvPr/>
        </p:nvSpPr>
        <p:spPr>
          <a:xfrm>
            <a:off x="3534835" y="6412559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600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290C5494-174D-0599-2E7A-FCF1F88DAF7B}"/>
              </a:ext>
            </a:extLst>
          </p:cNvPr>
          <p:cNvSpPr txBox="1"/>
          <p:nvPr/>
        </p:nvSpPr>
        <p:spPr>
          <a:xfrm>
            <a:off x="4614663" y="6412559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800</a:t>
            </a: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82E34F88-B727-5A5A-EC0A-D82899947AE5}"/>
              </a:ext>
            </a:extLst>
          </p:cNvPr>
          <p:cNvCxnSpPr>
            <a:cxnSpLocks/>
          </p:cNvCxnSpPr>
          <p:nvPr/>
        </p:nvCxnSpPr>
        <p:spPr>
          <a:xfrm>
            <a:off x="2765048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87" name="TextBox 86">
            <a:extLst>
              <a:ext uri="{FF2B5EF4-FFF2-40B4-BE49-F238E27FC236}">
                <a16:creationId xmlns:a16="http://schemas.microsoft.com/office/drawing/2014/main" id="{4103E836-6A31-37A4-0316-0CB9EF58BCB1}"/>
              </a:ext>
            </a:extLst>
          </p:cNvPr>
          <p:cNvSpPr txBox="1"/>
          <p:nvPr/>
        </p:nvSpPr>
        <p:spPr>
          <a:xfrm>
            <a:off x="5778714" y="6450050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1000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55847199-7A06-8F91-F923-5964A82493A2}"/>
              </a:ext>
            </a:extLst>
          </p:cNvPr>
          <p:cNvSpPr txBox="1"/>
          <p:nvPr/>
        </p:nvSpPr>
        <p:spPr>
          <a:xfrm>
            <a:off x="6858542" y="6450050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1200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B58E3F8C-6C41-F5B3-BBEA-3E9F236D1D8B}"/>
              </a:ext>
            </a:extLst>
          </p:cNvPr>
          <p:cNvSpPr txBox="1"/>
          <p:nvPr/>
        </p:nvSpPr>
        <p:spPr>
          <a:xfrm>
            <a:off x="7938370" y="6450050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1400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33F4EBA-0A60-8F82-CE72-FBBC284A434D}"/>
              </a:ext>
            </a:extLst>
          </p:cNvPr>
          <p:cNvSpPr txBox="1"/>
          <p:nvPr/>
        </p:nvSpPr>
        <p:spPr>
          <a:xfrm>
            <a:off x="9018198" y="6450050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1600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7C9DCC9C-9994-8BE4-36F8-DA74CC625BB1}"/>
              </a:ext>
            </a:extLst>
          </p:cNvPr>
          <p:cNvSpPr txBox="1"/>
          <p:nvPr/>
        </p:nvSpPr>
        <p:spPr>
          <a:xfrm>
            <a:off x="10098026" y="6450050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1800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8496CA1-4CE2-CC80-DE4A-E45374342A7D}"/>
              </a:ext>
            </a:extLst>
          </p:cNvPr>
          <p:cNvSpPr txBox="1"/>
          <p:nvPr/>
        </p:nvSpPr>
        <p:spPr>
          <a:xfrm>
            <a:off x="11293823" y="6450050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2000</a:t>
            </a:r>
          </a:p>
        </p:txBody>
      </p: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145AD3BC-1AF7-2C13-9755-2FA42BABB70D}"/>
              </a:ext>
            </a:extLst>
          </p:cNvPr>
          <p:cNvCxnSpPr>
            <a:cxnSpLocks/>
          </p:cNvCxnSpPr>
          <p:nvPr/>
        </p:nvCxnSpPr>
        <p:spPr>
          <a:xfrm>
            <a:off x="2215954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06483B64-1710-C335-C3A2-88B460BE5409}"/>
              </a:ext>
            </a:extLst>
          </p:cNvPr>
          <p:cNvCxnSpPr>
            <a:cxnSpLocks/>
          </p:cNvCxnSpPr>
          <p:nvPr/>
        </p:nvCxnSpPr>
        <p:spPr>
          <a:xfrm>
            <a:off x="4412330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49B3E6C6-B8EA-CDDB-B537-86ABAF118368}"/>
              </a:ext>
            </a:extLst>
          </p:cNvPr>
          <p:cNvCxnSpPr>
            <a:cxnSpLocks/>
          </p:cNvCxnSpPr>
          <p:nvPr/>
        </p:nvCxnSpPr>
        <p:spPr>
          <a:xfrm>
            <a:off x="5510518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19D6CB11-A162-7186-60D6-B6DADE8BAC40}"/>
              </a:ext>
            </a:extLst>
          </p:cNvPr>
          <p:cNvCxnSpPr>
            <a:cxnSpLocks/>
          </p:cNvCxnSpPr>
          <p:nvPr/>
        </p:nvCxnSpPr>
        <p:spPr>
          <a:xfrm>
            <a:off x="6608706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59364176-802E-05CA-3A7E-C16552A7F726}"/>
              </a:ext>
            </a:extLst>
          </p:cNvPr>
          <p:cNvCxnSpPr>
            <a:cxnSpLocks/>
          </p:cNvCxnSpPr>
          <p:nvPr/>
        </p:nvCxnSpPr>
        <p:spPr>
          <a:xfrm>
            <a:off x="7706894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450368DA-D2DB-F2E7-B151-A1576D8101A7}"/>
              </a:ext>
            </a:extLst>
          </p:cNvPr>
          <p:cNvCxnSpPr>
            <a:cxnSpLocks/>
          </p:cNvCxnSpPr>
          <p:nvPr/>
        </p:nvCxnSpPr>
        <p:spPr>
          <a:xfrm>
            <a:off x="8805082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0BFD1A1B-4F33-D12E-DADC-062D8064F802}"/>
              </a:ext>
            </a:extLst>
          </p:cNvPr>
          <p:cNvCxnSpPr>
            <a:cxnSpLocks/>
          </p:cNvCxnSpPr>
          <p:nvPr/>
        </p:nvCxnSpPr>
        <p:spPr>
          <a:xfrm>
            <a:off x="9903270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1CF56F19-12C1-1FB9-D21B-221A0813F28B}"/>
              </a:ext>
            </a:extLst>
          </p:cNvPr>
          <p:cNvCxnSpPr>
            <a:cxnSpLocks/>
          </p:cNvCxnSpPr>
          <p:nvPr/>
        </p:nvCxnSpPr>
        <p:spPr>
          <a:xfrm>
            <a:off x="11001458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19E6ED54-06BF-7BE7-E2B5-8234AA52D75A}"/>
              </a:ext>
            </a:extLst>
          </p:cNvPr>
          <p:cNvCxnSpPr>
            <a:cxnSpLocks/>
          </p:cNvCxnSpPr>
          <p:nvPr/>
        </p:nvCxnSpPr>
        <p:spPr>
          <a:xfrm>
            <a:off x="3314142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8B705E03-286C-396D-A936-0D4FBB08B750}"/>
              </a:ext>
            </a:extLst>
          </p:cNvPr>
          <p:cNvCxnSpPr>
            <a:cxnSpLocks/>
          </p:cNvCxnSpPr>
          <p:nvPr/>
        </p:nvCxnSpPr>
        <p:spPr>
          <a:xfrm>
            <a:off x="1666860" y="5778297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03" name="TextBox 102">
            <a:extLst>
              <a:ext uri="{FF2B5EF4-FFF2-40B4-BE49-F238E27FC236}">
                <a16:creationId xmlns:a16="http://schemas.microsoft.com/office/drawing/2014/main" id="{A0714B98-B5B7-995D-FBAD-34B24159D6F1}"/>
              </a:ext>
            </a:extLst>
          </p:cNvPr>
          <p:cNvSpPr txBox="1"/>
          <p:nvPr/>
        </p:nvSpPr>
        <p:spPr>
          <a:xfrm>
            <a:off x="835265" y="6412559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33E46EF-0945-436C-85AB-2EAE646C6323}"/>
              </a:ext>
            </a:extLst>
          </p:cNvPr>
          <p:cNvSpPr txBox="1"/>
          <p:nvPr/>
        </p:nvSpPr>
        <p:spPr>
          <a:xfrm>
            <a:off x="1915093" y="6412559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AE1359F-2F4E-DF77-FA59-8E8F4754FBC4}"/>
              </a:ext>
            </a:extLst>
          </p:cNvPr>
          <p:cNvSpPr txBox="1"/>
          <p:nvPr/>
        </p:nvSpPr>
        <p:spPr>
          <a:xfrm>
            <a:off x="2994921" y="6412559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500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BF1C3C87-EAF1-F37C-3073-477C6EEDB78B}"/>
              </a:ext>
            </a:extLst>
          </p:cNvPr>
          <p:cNvSpPr txBox="1"/>
          <p:nvPr/>
        </p:nvSpPr>
        <p:spPr>
          <a:xfrm>
            <a:off x="4074749" y="6412559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700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1DF322AF-22F4-6164-61AC-41CAEEC889A6}"/>
              </a:ext>
            </a:extLst>
          </p:cNvPr>
          <p:cNvSpPr txBox="1"/>
          <p:nvPr/>
        </p:nvSpPr>
        <p:spPr>
          <a:xfrm>
            <a:off x="5154577" y="6412559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900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1A522C1D-7795-17A6-73D0-8CE2AC3E26E3}"/>
              </a:ext>
            </a:extLst>
          </p:cNvPr>
          <p:cNvSpPr txBox="1"/>
          <p:nvPr/>
        </p:nvSpPr>
        <p:spPr>
          <a:xfrm>
            <a:off x="6318628" y="6450050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1100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C570BBA3-F2FF-3897-02EB-6DD65BBACB7E}"/>
              </a:ext>
            </a:extLst>
          </p:cNvPr>
          <p:cNvSpPr txBox="1"/>
          <p:nvPr/>
        </p:nvSpPr>
        <p:spPr>
          <a:xfrm>
            <a:off x="7398456" y="6450050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1300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916D8EC6-6ABA-D6EC-899F-7539A6572494}"/>
              </a:ext>
            </a:extLst>
          </p:cNvPr>
          <p:cNvSpPr txBox="1"/>
          <p:nvPr/>
        </p:nvSpPr>
        <p:spPr>
          <a:xfrm>
            <a:off x="8478284" y="6450050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1500</a:t>
            </a: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E5D8CFB-32DA-EBBB-094E-9F94BE4E2B34}"/>
              </a:ext>
            </a:extLst>
          </p:cNvPr>
          <p:cNvSpPr txBox="1"/>
          <p:nvPr/>
        </p:nvSpPr>
        <p:spPr>
          <a:xfrm>
            <a:off x="9558112" y="6450050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1700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7EBA1D5-A976-A4DC-B3AE-474EE03EB298}"/>
              </a:ext>
            </a:extLst>
          </p:cNvPr>
          <p:cNvSpPr txBox="1"/>
          <p:nvPr/>
        </p:nvSpPr>
        <p:spPr>
          <a:xfrm>
            <a:off x="10637940" y="6450050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1900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3F946D3A-7DD7-728A-391D-6AEB32018CB0}"/>
              </a:ext>
            </a:extLst>
          </p:cNvPr>
          <p:cNvCxnSpPr>
            <a:cxnSpLocks/>
          </p:cNvCxnSpPr>
          <p:nvPr/>
        </p:nvCxnSpPr>
        <p:spPr>
          <a:xfrm flipH="1" flipV="1">
            <a:off x="2740757" y="2828260"/>
            <a:ext cx="24291" cy="3225805"/>
          </a:xfrm>
          <a:prstGeom prst="line">
            <a:avLst/>
          </a:prstGeom>
          <a:ln w="76200">
            <a:solidFill>
              <a:schemeClr val="tx1"/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TextBox 118">
            <a:extLst>
              <a:ext uri="{FF2B5EF4-FFF2-40B4-BE49-F238E27FC236}">
                <a16:creationId xmlns:a16="http://schemas.microsoft.com/office/drawing/2014/main" id="{FA8303F2-F8E3-2133-D84B-C3728BD2B58E}"/>
              </a:ext>
            </a:extLst>
          </p:cNvPr>
          <p:cNvSpPr txBox="1"/>
          <p:nvPr/>
        </p:nvSpPr>
        <p:spPr>
          <a:xfrm>
            <a:off x="1031280" y="906881"/>
            <a:ext cx="13195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2400" dirty="0"/>
              <a:t>400km +</a:t>
            </a:r>
            <a:endParaRPr lang="en-GB" sz="4000" dirty="0"/>
          </a:p>
        </p:txBody>
      </p: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0B280DDD-3C30-C168-C825-BFA7BEBE11D5}"/>
              </a:ext>
            </a:extLst>
          </p:cNvPr>
          <p:cNvCxnSpPr>
            <a:cxnSpLocks/>
          </p:cNvCxnSpPr>
          <p:nvPr/>
        </p:nvCxnSpPr>
        <p:spPr>
          <a:xfrm flipH="1" flipV="1">
            <a:off x="5440327" y="2828260"/>
            <a:ext cx="70191" cy="3225805"/>
          </a:xfrm>
          <a:prstGeom prst="line">
            <a:avLst/>
          </a:prstGeom>
          <a:ln w="76200">
            <a:solidFill>
              <a:schemeClr val="tx1"/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7" name="TextBox 126">
            <a:extLst>
              <a:ext uri="{FF2B5EF4-FFF2-40B4-BE49-F238E27FC236}">
                <a16:creationId xmlns:a16="http://schemas.microsoft.com/office/drawing/2014/main" id="{C96DE348-1623-319A-A0D6-25B1B980D8A1}"/>
              </a:ext>
            </a:extLst>
          </p:cNvPr>
          <p:cNvSpPr txBox="1"/>
          <p:nvPr/>
        </p:nvSpPr>
        <p:spPr>
          <a:xfrm>
            <a:off x="2335125" y="906880"/>
            <a:ext cx="13195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2400" dirty="0"/>
              <a:t>500km +</a:t>
            </a:r>
            <a:endParaRPr lang="en-GB" sz="4000" dirty="0"/>
          </a:p>
        </p:txBody>
      </p: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6DE96282-C794-16B1-11F1-A652163CCBE2}"/>
              </a:ext>
            </a:extLst>
          </p:cNvPr>
          <p:cNvCxnSpPr>
            <a:cxnSpLocks/>
          </p:cNvCxnSpPr>
          <p:nvPr/>
        </p:nvCxnSpPr>
        <p:spPr>
          <a:xfrm flipH="1" flipV="1">
            <a:off x="10452364" y="2828260"/>
            <a:ext cx="26894" cy="3225805"/>
          </a:xfrm>
          <a:prstGeom prst="line">
            <a:avLst/>
          </a:prstGeom>
          <a:ln w="76200">
            <a:solidFill>
              <a:schemeClr val="tx1"/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9" name="TextBox 128">
            <a:extLst>
              <a:ext uri="{FF2B5EF4-FFF2-40B4-BE49-F238E27FC236}">
                <a16:creationId xmlns:a16="http://schemas.microsoft.com/office/drawing/2014/main" id="{AB3D4CDC-5396-4B50-2DFB-97D050EEAB1F}"/>
              </a:ext>
            </a:extLst>
          </p:cNvPr>
          <p:cNvSpPr txBox="1"/>
          <p:nvPr/>
        </p:nvSpPr>
        <p:spPr>
          <a:xfrm>
            <a:off x="3672832" y="906880"/>
            <a:ext cx="13195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2400" dirty="0"/>
              <a:t>900km =</a:t>
            </a:r>
            <a:endParaRPr lang="en-GB" sz="4000" dirty="0"/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5943495-9914-268A-7C76-55A790174DF8}"/>
              </a:ext>
            </a:extLst>
          </p:cNvPr>
          <p:cNvSpPr txBox="1"/>
          <p:nvPr/>
        </p:nvSpPr>
        <p:spPr>
          <a:xfrm>
            <a:off x="5021080" y="906025"/>
            <a:ext cx="12570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2400" dirty="0"/>
              <a:t>1800km</a:t>
            </a:r>
            <a:endParaRPr lang="en-GB" sz="4000" dirty="0"/>
          </a:p>
        </p:txBody>
      </p:sp>
      <p:cxnSp>
        <p:nvCxnSpPr>
          <p:cNvPr id="134" name="Straight Arrow Connector 133">
            <a:extLst>
              <a:ext uri="{FF2B5EF4-FFF2-40B4-BE49-F238E27FC236}">
                <a16:creationId xmlns:a16="http://schemas.microsoft.com/office/drawing/2014/main" id="{0CD2C70E-7C1A-DDAE-6951-3C677D9F87B8}"/>
              </a:ext>
            </a:extLst>
          </p:cNvPr>
          <p:cNvCxnSpPr/>
          <p:nvPr/>
        </p:nvCxnSpPr>
        <p:spPr>
          <a:xfrm>
            <a:off x="2765048" y="5533552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35" name="Straight Arrow Connector 134">
            <a:extLst>
              <a:ext uri="{FF2B5EF4-FFF2-40B4-BE49-F238E27FC236}">
                <a16:creationId xmlns:a16="http://schemas.microsoft.com/office/drawing/2014/main" id="{F87BD32C-3745-2AC5-243E-178FC28825E5}"/>
              </a:ext>
            </a:extLst>
          </p:cNvPr>
          <p:cNvCxnSpPr/>
          <p:nvPr/>
        </p:nvCxnSpPr>
        <p:spPr>
          <a:xfrm>
            <a:off x="5504122" y="5488751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AEBF44CB-15BF-194E-D04E-AADE645AF876}"/>
              </a:ext>
            </a:extLst>
          </p:cNvPr>
          <p:cNvSpPr txBox="1"/>
          <p:nvPr/>
        </p:nvSpPr>
        <p:spPr>
          <a:xfrm>
            <a:off x="2734710" y="2000941"/>
            <a:ext cx="66129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How far has the runner gone?</a:t>
            </a:r>
            <a:endParaRPr lang="en-GB" dirty="0"/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864B1155-DADE-B909-BB9D-457B5D3CEBAA}"/>
              </a:ext>
            </a:extLst>
          </p:cNvPr>
          <p:cNvSpPr txBox="1"/>
          <p:nvPr/>
        </p:nvSpPr>
        <p:spPr>
          <a:xfrm>
            <a:off x="11790181" y="6399411"/>
            <a:ext cx="4267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400" dirty="0"/>
              <a:t>km</a:t>
            </a:r>
            <a:endParaRPr lang="en-GB" sz="2400" dirty="0"/>
          </a:p>
        </p:txBody>
      </p:sp>
    </p:spTree>
    <p:extLst>
      <p:ext uri="{BB962C8B-B14F-4D97-AF65-F5344CB8AC3E}">
        <p14:creationId xmlns:p14="http://schemas.microsoft.com/office/powerpoint/2010/main" val="20330060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9 -0.02848 L 0.27982 -0.02848 " pathEditMode="relative" rAng="0" ptsTypes="AA">
                                      <p:cBhvr>
                                        <p:cTn id="15" dur="3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7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982 -0.02848 L 0.48542 -0.02848 " pathEditMode="relative" rAng="0" ptsTypes="AA">
                                      <p:cBhvr>
                                        <p:cTn id="36" dur="3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8542 -0.02848 L 0.89076 -0.02848 " pathEditMode="relative" rAng="0" ptsTypes="AA">
                                      <p:cBhvr>
                                        <p:cTn id="57" dur="4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6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0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  <p:bldP spid="127" grpId="0"/>
      <p:bldP spid="129" grpId="0"/>
      <p:bldP spid="130" grpId="0"/>
      <p:bldP spid="136" grpId="0"/>
      <p:bldP spid="136" grpId="1"/>
    </p:bld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53657E-6989-075F-11B4-240AE94D8B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B0EC753-918A-3A2C-2FFE-DEB4816B085C}"/>
              </a:ext>
            </a:extLst>
          </p:cNvPr>
          <p:cNvCxnSpPr>
            <a:cxnSpLocks/>
          </p:cNvCxnSpPr>
          <p:nvPr/>
        </p:nvCxnSpPr>
        <p:spPr>
          <a:xfrm>
            <a:off x="52614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F717A3F4-9CC1-292E-ECF0-4C6440C7A9F2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218A4A9-CAB9-1BCA-E4AC-07D260FF523D}"/>
              </a:ext>
            </a:extLst>
          </p:cNvPr>
          <p:cNvCxnSpPr>
            <a:cxnSpLocks/>
          </p:cNvCxnSpPr>
          <p:nvPr/>
        </p:nvCxnSpPr>
        <p:spPr>
          <a:xfrm>
            <a:off x="107523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41018C8E-CED5-3F19-38C4-E36C57C429BE}"/>
              </a:ext>
            </a:extLst>
          </p:cNvPr>
          <p:cNvCxnSpPr>
            <a:cxnSpLocks/>
          </p:cNvCxnSpPr>
          <p:nvPr/>
        </p:nvCxnSpPr>
        <p:spPr>
          <a:xfrm>
            <a:off x="382070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349BA3C-0EC1-0C55-36D4-C0974CFCE7AB}"/>
              </a:ext>
            </a:extLst>
          </p:cNvPr>
          <p:cNvCxnSpPr>
            <a:cxnSpLocks/>
          </p:cNvCxnSpPr>
          <p:nvPr/>
        </p:nvCxnSpPr>
        <p:spPr>
          <a:xfrm>
            <a:off x="491889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9B8FE571-6979-3F94-BAC6-892BD76827F2}"/>
              </a:ext>
            </a:extLst>
          </p:cNvPr>
          <p:cNvCxnSpPr>
            <a:cxnSpLocks/>
          </p:cNvCxnSpPr>
          <p:nvPr/>
        </p:nvCxnSpPr>
        <p:spPr>
          <a:xfrm>
            <a:off x="601708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0B6344F1-74A5-F287-9AFA-FB8D728DC284}"/>
              </a:ext>
            </a:extLst>
          </p:cNvPr>
          <p:cNvCxnSpPr>
            <a:cxnSpLocks/>
          </p:cNvCxnSpPr>
          <p:nvPr/>
        </p:nvCxnSpPr>
        <p:spPr>
          <a:xfrm>
            <a:off x="711527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89BAC4D9-3A4A-9787-141A-6F869A06FDB8}"/>
              </a:ext>
            </a:extLst>
          </p:cNvPr>
          <p:cNvCxnSpPr>
            <a:cxnSpLocks/>
          </p:cNvCxnSpPr>
          <p:nvPr/>
        </p:nvCxnSpPr>
        <p:spPr>
          <a:xfrm>
            <a:off x="821345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3677178-B04F-860F-B670-EAC7D14E9470}"/>
              </a:ext>
            </a:extLst>
          </p:cNvPr>
          <p:cNvCxnSpPr>
            <a:cxnSpLocks/>
          </p:cNvCxnSpPr>
          <p:nvPr/>
        </p:nvCxnSpPr>
        <p:spPr>
          <a:xfrm>
            <a:off x="931164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40535A6B-3C47-511A-910D-3E7C09D135D8}"/>
              </a:ext>
            </a:extLst>
          </p:cNvPr>
          <p:cNvCxnSpPr>
            <a:cxnSpLocks/>
          </p:cNvCxnSpPr>
          <p:nvPr/>
        </p:nvCxnSpPr>
        <p:spPr>
          <a:xfrm>
            <a:off x="1040983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F7312A13-D45E-C3B4-ED5B-224D3CC2C95E}"/>
              </a:ext>
            </a:extLst>
          </p:cNvPr>
          <p:cNvCxnSpPr>
            <a:cxnSpLocks/>
          </p:cNvCxnSpPr>
          <p:nvPr/>
        </p:nvCxnSpPr>
        <p:spPr>
          <a:xfrm>
            <a:off x="1150801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6F2D2189-EF11-A91F-6226-8BC07494C91F}"/>
              </a:ext>
            </a:extLst>
          </p:cNvPr>
          <p:cNvSpPr txBox="1"/>
          <p:nvPr/>
        </p:nvSpPr>
        <p:spPr>
          <a:xfrm>
            <a:off x="252821" y="381324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14A2897-583A-0C63-AEEB-AA893A7A93CC}"/>
              </a:ext>
            </a:extLst>
          </p:cNvPr>
          <p:cNvSpPr txBox="1"/>
          <p:nvPr/>
        </p:nvSpPr>
        <p:spPr>
          <a:xfrm>
            <a:off x="133264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7886088-4659-D52B-F6AB-36F01B2719D1}"/>
              </a:ext>
            </a:extLst>
          </p:cNvPr>
          <p:cNvSpPr txBox="1"/>
          <p:nvPr/>
        </p:nvSpPr>
        <p:spPr>
          <a:xfrm>
            <a:off x="241247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400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532835C-62D6-6C0A-1787-FB39F9FD51E1}"/>
              </a:ext>
            </a:extLst>
          </p:cNvPr>
          <p:cNvSpPr txBox="1"/>
          <p:nvPr/>
        </p:nvSpPr>
        <p:spPr>
          <a:xfrm>
            <a:off x="349230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600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27665CA-F42B-B395-2273-DA574DBD9A4A}"/>
              </a:ext>
            </a:extLst>
          </p:cNvPr>
          <p:cNvSpPr txBox="1"/>
          <p:nvPr/>
        </p:nvSpPr>
        <p:spPr>
          <a:xfrm>
            <a:off x="457213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800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CB45B98-1143-B90D-03FC-369C3E54A540}"/>
              </a:ext>
            </a:extLst>
          </p:cNvPr>
          <p:cNvCxnSpPr>
            <a:cxnSpLocks/>
          </p:cNvCxnSpPr>
          <p:nvPr/>
        </p:nvCxnSpPr>
        <p:spPr>
          <a:xfrm>
            <a:off x="272251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4D42BC3-4DCB-0599-0D07-18D0B597850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0ED818A-9E1E-28FB-C480-E66BEADF01DE}"/>
              </a:ext>
            </a:extLst>
          </p:cNvPr>
          <p:cNvSpPr txBox="1"/>
          <p:nvPr/>
        </p:nvSpPr>
        <p:spPr>
          <a:xfrm>
            <a:off x="573618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B59FDF38-E5D9-D1F8-5D3C-086B7356822E}"/>
              </a:ext>
            </a:extLst>
          </p:cNvPr>
          <p:cNvSpPr txBox="1"/>
          <p:nvPr/>
        </p:nvSpPr>
        <p:spPr>
          <a:xfrm>
            <a:off x="681601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1200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0598921-1E67-23EB-0E24-BB63418B56DA}"/>
              </a:ext>
            </a:extLst>
          </p:cNvPr>
          <p:cNvSpPr txBox="1"/>
          <p:nvPr/>
        </p:nvSpPr>
        <p:spPr>
          <a:xfrm>
            <a:off x="7895840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1400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E37A0BCF-DCAB-D625-2ABA-C7D44908E361}"/>
              </a:ext>
            </a:extLst>
          </p:cNvPr>
          <p:cNvSpPr txBox="1"/>
          <p:nvPr/>
        </p:nvSpPr>
        <p:spPr>
          <a:xfrm>
            <a:off x="897566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1600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17CCB830-6DFF-F387-AA7F-E3AE8C46A8EF}"/>
              </a:ext>
            </a:extLst>
          </p:cNvPr>
          <p:cNvSpPr txBox="1"/>
          <p:nvPr/>
        </p:nvSpPr>
        <p:spPr>
          <a:xfrm>
            <a:off x="1005549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1800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93B48701-8933-A8EA-3144-0B09D7CCE416}"/>
              </a:ext>
            </a:extLst>
          </p:cNvPr>
          <p:cNvSpPr txBox="1"/>
          <p:nvPr/>
        </p:nvSpPr>
        <p:spPr>
          <a:xfrm>
            <a:off x="11251293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2000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CC4FC9F2-822B-1299-814F-967949819631}"/>
              </a:ext>
            </a:extLst>
          </p:cNvPr>
          <p:cNvCxnSpPr>
            <a:cxnSpLocks/>
          </p:cNvCxnSpPr>
          <p:nvPr/>
        </p:nvCxnSpPr>
        <p:spPr>
          <a:xfrm>
            <a:off x="217342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D92E61D-AB67-A3CF-282F-10BC524E1821}"/>
              </a:ext>
            </a:extLst>
          </p:cNvPr>
          <p:cNvCxnSpPr>
            <a:cxnSpLocks/>
          </p:cNvCxnSpPr>
          <p:nvPr/>
        </p:nvCxnSpPr>
        <p:spPr>
          <a:xfrm>
            <a:off x="436980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CD44AC4-0FFB-14CE-359E-5BA8B87BABE8}"/>
              </a:ext>
            </a:extLst>
          </p:cNvPr>
          <p:cNvCxnSpPr>
            <a:cxnSpLocks/>
          </p:cNvCxnSpPr>
          <p:nvPr/>
        </p:nvCxnSpPr>
        <p:spPr>
          <a:xfrm>
            <a:off x="546798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033D36E-2671-76F2-AB23-88CFF98D9A86}"/>
              </a:ext>
            </a:extLst>
          </p:cNvPr>
          <p:cNvCxnSpPr>
            <a:cxnSpLocks/>
          </p:cNvCxnSpPr>
          <p:nvPr/>
        </p:nvCxnSpPr>
        <p:spPr>
          <a:xfrm>
            <a:off x="656617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55EA7DE-8014-1F67-F6B9-1DA4FE74CB98}"/>
              </a:ext>
            </a:extLst>
          </p:cNvPr>
          <p:cNvCxnSpPr>
            <a:cxnSpLocks/>
          </p:cNvCxnSpPr>
          <p:nvPr/>
        </p:nvCxnSpPr>
        <p:spPr>
          <a:xfrm>
            <a:off x="766436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C0066031-96ED-2B34-2631-DE337DB52AF0}"/>
              </a:ext>
            </a:extLst>
          </p:cNvPr>
          <p:cNvCxnSpPr>
            <a:cxnSpLocks/>
          </p:cNvCxnSpPr>
          <p:nvPr/>
        </p:nvCxnSpPr>
        <p:spPr>
          <a:xfrm>
            <a:off x="876255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27AA4B6-D8E9-2048-5FC4-FF52C38535CC}"/>
              </a:ext>
            </a:extLst>
          </p:cNvPr>
          <p:cNvCxnSpPr>
            <a:cxnSpLocks/>
          </p:cNvCxnSpPr>
          <p:nvPr/>
        </p:nvCxnSpPr>
        <p:spPr>
          <a:xfrm>
            <a:off x="986074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FA903A7-0AE6-A641-22BF-388148E83B63}"/>
              </a:ext>
            </a:extLst>
          </p:cNvPr>
          <p:cNvCxnSpPr>
            <a:cxnSpLocks/>
          </p:cNvCxnSpPr>
          <p:nvPr/>
        </p:nvCxnSpPr>
        <p:spPr>
          <a:xfrm>
            <a:off x="1095892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2EF2E70-3CF6-E110-4697-449ACB1F99D8}"/>
              </a:ext>
            </a:extLst>
          </p:cNvPr>
          <p:cNvCxnSpPr>
            <a:cxnSpLocks/>
          </p:cNvCxnSpPr>
          <p:nvPr/>
        </p:nvCxnSpPr>
        <p:spPr>
          <a:xfrm>
            <a:off x="327161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14BE505-7EBA-EC90-C4A5-D562E7E325A4}"/>
              </a:ext>
            </a:extLst>
          </p:cNvPr>
          <p:cNvCxnSpPr>
            <a:cxnSpLocks/>
          </p:cNvCxnSpPr>
          <p:nvPr/>
        </p:nvCxnSpPr>
        <p:spPr>
          <a:xfrm>
            <a:off x="162433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7322EE86-43AA-030C-0FBD-6016990BC7C4}"/>
              </a:ext>
            </a:extLst>
          </p:cNvPr>
          <p:cNvSpPr txBox="1"/>
          <p:nvPr/>
        </p:nvSpPr>
        <p:spPr>
          <a:xfrm>
            <a:off x="79273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F7585C1-8A35-FF2D-A4C7-FE412D09B3A6}"/>
              </a:ext>
            </a:extLst>
          </p:cNvPr>
          <p:cNvSpPr txBox="1"/>
          <p:nvPr/>
        </p:nvSpPr>
        <p:spPr>
          <a:xfrm>
            <a:off x="187256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43FE7BA-0AF5-A092-29D3-45BA10C65195}"/>
              </a:ext>
            </a:extLst>
          </p:cNvPr>
          <p:cNvSpPr txBox="1"/>
          <p:nvPr/>
        </p:nvSpPr>
        <p:spPr>
          <a:xfrm>
            <a:off x="2952391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500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C84F50B-929E-963C-D50A-568803204932}"/>
              </a:ext>
            </a:extLst>
          </p:cNvPr>
          <p:cNvSpPr txBox="1"/>
          <p:nvPr/>
        </p:nvSpPr>
        <p:spPr>
          <a:xfrm>
            <a:off x="403221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700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9289CBA-C100-BF2E-F387-23A80CEDE36E}"/>
              </a:ext>
            </a:extLst>
          </p:cNvPr>
          <p:cNvSpPr txBox="1"/>
          <p:nvPr/>
        </p:nvSpPr>
        <p:spPr>
          <a:xfrm>
            <a:off x="511204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900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2390CC4-91AC-11CB-645B-6279FF34F202}"/>
              </a:ext>
            </a:extLst>
          </p:cNvPr>
          <p:cNvSpPr txBox="1"/>
          <p:nvPr/>
        </p:nvSpPr>
        <p:spPr>
          <a:xfrm>
            <a:off x="627609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1100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AEF6016-220B-40C7-E9BE-DCE88475BA7E}"/>
              </a:ext>
            </a:extLst>
          </p:cNvPr>
          <p:cNvSpPr txBox="1"/>
          <p:nvPr/>
        </p:nvSpPr>
        <p:spPr>
          <a:xfrm>
            <a:off x="735592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1300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6142EF4-6973-D046-7D50-82CB8B9DB6B5}"/>
              </a:ext>
            </a:extLst>
          </p:cNvPr>
          <p:cNvSpPr txBox="1"/>
          <p:nvPr/>
        </p:nvSpPr>
        <p:spPr>
          <a:xfrm>
            <a:off x="843575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1500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7657BF4-5921-CAD7-A033-A1B5C1DF7F3A}"/>
              </a:ext>
            </a:extLst>
          </p:cNvPr>
          <p:cNvSpPr txBox="1"/>
          <p:nvPr/>
        </p:nvSpPr>
        <p:spPr>
          <a:xfrm>
            <a:off x="951558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1700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C85B21F-DB2E-03F4-C14E-E3A2568E346D}"/>
              </a:ext>
            </a:extLst>
          </p:cNvPr>
          <p:cNvSpPr txBox="1"/>
          <p:nvPr/>
        </p:nvSpPr>
        <p:spPr>
          <a:xfrm>
            <a:off x="10595410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1900</a:t>
            </a:r>
          </a:p>
        </p:txBody>
      </p:sp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8B665EAC-3285-D47E-AA15-1279B07CBF94}"/>
              </a:ext>
            </a:extLst>
          </p:cNvPr>
          <p:cNvGraphicFramePr>
            <a:graphicFrameLocks noGrp="1"/>
          </p:cNvGraphicFramePr>
          <p:nvPr/>
        </p:nvGraphicFramePr>
        <p:xfrm>
          <a:off x="418431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32" name="Oval 31">
            <a:extLst>
              <a:ext uri="{FF2B5EF4-FFF2-40B4-BE49-F238E27FC236}">
                <a16:creationId xmlns:a16="http://schemas.microsoft.com/office/drawing/2014/main" id="{2157F9C2-9F14-6CD3-575B-D2ADAEFAFCF1}"/>
              </a:ext>
            </a:extLst>
          </p:cNvPr>
          <p:cNvSpPr/>
          <p:nvPr/>
        </p:nvSpPr>
        <p:spPr>
          <a:xfrm>
            <a:off x="674746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34577F92-44B6-05BB-81BB-D78030485C74}"/>
              </a:ext>
            </a:extLst>
          </p:cNvPr>
          <p:cNvSpPr/>
          <p:nvPr/>
        </p:nvSpPr>
        <p:spPr>
          <a:xfrm>
            <a:off x="1792187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449027B0-65B4-CFE2-F0A7-A12AA2F846A4}"/>
              </a:ext>
            </a:extLst>
          </p:cNvPr>
          <p:cNvSpPr/>
          <p:nvPr/>
        </p:nvSpPr>
        <p:spPr>
          <a:xfrm>
            <a:off x="2909628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602F2583-070B-76A7-E786-B90092BDA8AD}"/>
              </a:ext>
            </a:extLst>
          </p:cNvPr>
          <p:cNvSpPr/>
          <p:nvPr/>
        </p:nvSpPr>
        <p:spPr>
          <a:xfrm>
            <a:off x="4027069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1AE80F04-6EFC-A766-E7CA-5E8FA4FFF5A5}"/>
              </a:ext>
            </a:extLst>
          </p:cNvPr>
          <p:cNvSpPr/>
          <p:nvPr/>
        </p:nvSpPr>
        <p:spPr>
          <a:xfrm>
            <a:off x="674745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42E2FFEA-33A1-9B1B-FCCF-B050ABC169AC}"/>
              </a:ext>
            </a:extLst>
          </p:cNvPr>
          <p:cNvSpPr/>
          <p:nvPr/>
        </p:nvSpPr>
        <p:spPr>
          <a:xfrm>
            <a:off x="1786244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46C64A53-8648-3AEB-4CB0-9A254431A642}"/>
              </a:ext>
            </a:extLst>
          </p:cNvPr>
          <p:cNvSpPr/>
          <p:nvPr/>
        </p:nvSpPr>
        <p:spPr>
          <a:xfrm>
            <a:off x="2897743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DAD18CEC-735D-D947-E55B-156AC24333A5}"/>
              </a:ext>
            </a:extLst>
          </p:cNvPr>
          <p:cNvSpPr/>
          <p:nvPr/>
        </p:nvSpPr>
        <p:spPr>
          <a:xfrm>
            <a:off x="4009242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BF223035-54CA-4FCA-9D0B-536A1D035EF7}"/>
              </a:ext>
            </a:extLst>
          </p:cNvPr>
          <p:cNvSpPr/>
          <p:nvPr/>
        </p:nvSpPr>
        <p:spPr>
          <a:xfrm>
            <a:off x="5144510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6B9BB632-B27C-2E7C-0FC5-DD44133F5A6D}"/>
              </a:ext>
            </a:extLst>
          </p:cNvPr>
          <p:cNvSpPr/>
          <p:nvPr/>
        </p:nvSpPr>
        <p:spPr>
          <a:xfrm>
            <a:off x="5120741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graphicFrame>
        <p:nvGraphicFramePr>
          <p:cNvPr id="42" name="Table 41">
            <a:extLst>
              <a:ext uri="{FF2B5EF4-FFF2-40B4-BE49-F238E27FC236}">
                <a16:creationId xmlns:a16="http://schemas.microsoft.com/office/drawing/2014/main" id="{C47416FD-C390-1220-94F2-7B2A1138B79F}"/>
              </a:ext>
            </a:extLst>
          </p:cNvPr>
          <p:cNvGraphicFramePr>
            <a:graphicFrameLocks noGrp="1"/>
          </p:cNvGraphicFramePr>
          <p:nvPr/>
        </p:nvGraphicFramePr>
        <p:xfrm>
          <a:off x="6168533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43" name="Oval 42">
            <a:extLst>
              <a:ext uri="{FF2B5EF4-FFF2-40B4-BE49-F238E27FC236}">
                <a16:creationId xmlns:a16="http://schemas.microsoft.com/office/drawing/2014/main" id="{926BA4F4-CDDC-92F1-662F-C832B968DA74}"/>
              </a:ext>
            </a:extLst>
          </p:cNvPr>
          <p:cNvSpPr/>
          <p:nvPr/>
        </p:nvSpPr>
        <p:spPr>
          <a:xfrm>
            <a:off x="6424848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7A53FBFE-3F07-AF42-7857-FC7E8F1E38FC}"/>
              </a:ext>
            </a:extLst>
          </p:cNvPr>
          <p:cNvCxnSpPr/>
          <p:nvPr/>
        </p:nvCxnSpPr>
        <p:spPr>
          <a:xfrm>
            <a:off x="7664364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D832AECF-8848-339A-C497-FF03690B97C5}"/>
              </a:ext>
            </a:extLst>
          </p:cNvPr>
          <p:cNvSpPr txBox="1"/>
          <p:nvPr/>
        </p:nvSpPr>
        <p:spPr>
          <a:xfrm>
            <a:off x="4461710" y="1949891"/>
            <a:ext cx="292580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1300 – 400 =</a:t>
            </a:r>
            <a:endParaRPr lang="en-GB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D64714FA-9A0E-E782-0977-A20AB173DE10}"/>
              </a:ext>
            </a:extLst>
          </p:cNvPr>
          <p:cNvSpPr/>
          <p:nvPr/>
        </p:nvSpPr>
        <p:spPr>
          <a:xfrm>
            <a:off x="7500209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24512DDB-25F0-9398-F288-201B3F0ADE42}"/>
              </a:ext>
            </a:extLst>
          </p:cNvPr>
          <p:cNvSpPr/>
          <p:nvPr/>
        </p:nvSpPr>
        <p:spPr>
          <a:xfrm>
            <a:off x="8591156" y="4900251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12F6C80-F3D6-5728-756E-5E93388D4684}"/>
              </a:ext>
            </a:extLst>
          </p:cNvPr>
          <p:cNvSpPr txBox="1"/>
          <p:nvPr/>
        </p:nvSpPr>
        <p:spPr>
          <a:xfrm>
            <a:off x="7387512" y="194486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900</a:t>
            </a:r>
            <a:endParaRPr lang="en-GB" dirty="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4C1F6FD-7FA5-FF6D-9992-D77B879E1B39}"/>
              </a:ext>
            </a:extLst>
          </p:cNvPr>
          <p:cNvSpPr txBox="1"/>
          <p:nvPr/>
        </p:nvSpPr>
        <p:spPr>
          <a:xfrm>
            <a:off x="7281447" y="2426517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Difference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56DDB82D-0CAE-852F-BB53-F0183664E66E}"/>
              </a:ext>
            </a:extLst>
          </p:cNvPr>
          <p:cNvSpPr txBox="1"/>
          <p:nvPr/>
        </p:nvSpPr>
        <p:spPr>
          <a:xfrm>
            <a:off x="4573080" y="242651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Minuend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356B7FB-9A04-FE3B-3146-AF8AF9874C06}"/>
              </a:ext>
            </a:extLst>
          </p:cNvPr>
          <p:cNvSpPr txBox="1"/>
          <p:nvPr/>
        </p:nvSpPr>
        <p:spPr>
          <a:xfrm>
            <a:off x="5815977" y="2426517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Subtrahend</a:t>
            </a:r>
          </a:p>
        </p:txBody>
      </p:sp>
    </p:spTree>
    <p:extLst>
      <p:ext uri="{BB962C8B-B14F-4D97-AF65-F5344CB8AC3E}">
        <p14:creationId xmlns:p14="http://schemas.microsoft.com/office/powerpoint/2010/main" val="8849286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2.22222E-6 L -0.18021 -0.00208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10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3" grpId="0" animBg="1"/>
      <p:bldP spid="44" grpId="0" animBg="1"/>
      <p:bldP spid="55" grpId="0" animBg="1"/>
      <p:bldP spid="62" grpId="0"/>
      <p:bldP spid="64" grpId="0"/>
    </p:bld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27F2DE-8168-AC70-7B3F-C74B9A4F61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D6F99A5-72F4-0537-6855-D806F43E70D2}"/>
              </a:ext>
            </a:extLst>
          </p:cNvPr>
          <p:cNvCxnSpPr>
            <a:cxnSpLocks/>
          </p:cNvCxnSpPr>
          <p:nvPr/>
        </p:nvCxnSpPr>
        <p:spPr>
          <a:xfrm>
            <a:off x="52614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BFD9D468-AB8E-2FC0-FDC4-C61A60F966E9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43A020C-92A2-471C-7595-CA035E308B13}"/>
              </a:ext>
            </a:extLst>
          </p:cNvPr>
          <p:cNvCxnSpPr>
            <a:cxnSpLocks/>
          </p:cNvCxnSpPr>
          <p:nvPr/>
        </p:nvCxnSpPr>
        <p:spPr>
          <a:xfrm>
            <a:off x="107523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6B41DAAE-17DC-6D20-826E-1B1A13C2752F}"/>
              </a:ext>
            </a:extLst>
          </p:cNvPr>
          <p:cNvCxnSpPr>
            <a:cxnSpLocks/>
          </p:cNvCxnSpPr>
          <p:nvPr/>
        </p:nvCxnSpPr>
        <p:spPr>
          <a:xfrm>
            <a:off x="382070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D56CFC94-17A0-5D8D-913F-B4C44D80184E}"/>
              </a:ext>
            </a:extLst>
          </p:cNvPr>
          <p:cNvCxnSpPr>
            <a:cxnSpLocks/>
          </p:cNvCxnSpPr>
          <p:nvPr/>
        </p:nvCxnSpPr>
        <p:spPr>
          <a:xfrm>
            <a:off x="491889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0A84412-5151-D2E5-8E72-A4C91D90D98A}"/>
              </a:ext>
            </a:extLst>
          </p:cNvPr>
          <p:cNvCxnSpPr>
            <a:cxnSpLocks/>
          </p:cNvCxnSpPr>
          <p:nvPr/>
        </p:nvCxnSpPr>
        <p:spPr>
          <a:xfrm>
            <a:off x="601708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9817DFA8-D7F9-CDC4-FB83-5F88203C6A71}"/>
              </a:ext>
            </a:extLst>
          </p:cNvPr>
          <p:cNvCxnSpPr>
            <a:cxnSpLocks/>
          </p:cNvCxnSpPr>
          <p:nvPr/>
        </p:nvCxnSpPr>
        <p:spPr>
          <a:xfrm>
            <a:off x="711527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AF03B83-587A-CC02-F86B-D7C043753282}"/>
              </a:ext>
            </a:extLst>
          </p:cNvPr>
          <p:cNvCxnSpPr>
            <a:cxnSpLocks/>
          </p:cNvCxnSpPr>
          <p:nvPr/>
        </p:nvCxnSpPr>
        <p:spPr>
          <a:xfrm>
            <a:off x="821345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4756E360-1102-3BB0-91F2-AFBECB5D8E51}"/>
              </a:ext>
            </a:extLst>
          </p:cNvPr>
          <p:cNvCxnSpPr>
            <a:cxnSpLocks/>
          </p:cNvCxnSpPr>
          <p:nvPr/>
        </p:nvCxnSpPr>
        <p:spPr>
          <a:xfrm>
            <a:off x="931164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58A61D6A-87A9-9D59-4379-3B5B0B8F6DA7}"/>
              </a:ext>
            </a:extLst>
          </p:cNvPr>
          <p:cNvCxnSpPr>
            <a:cxnSpLocks/>
          </p:cNvCxnSpPr>
          <p:nvPr/>
        </p:nvCxnSpPr>
        <p:spPr>
          <a:xfrm>
            <a:off x="1040983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997808BA-11AF-CF42-6D85-17203B9884CC}"/>
              </a:ext>
            </a:extLst>
          </p:cNvPr>
          <p:cNvCxnSpPr>
            <a:cxnSpLocks/>
          </p:cNvCxnSpPr>
          <p:nvPr/>
        </p:nvCxnSpPr>
        <p:spPr>
          <a:xfrm>
            <a:off x="1150801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5FA27776-4052-4460-3291-436729B36746}"/>
              </a:ext>
            </a:extLst>
          </p:cNvPr>
          <p:cNvSpPr txBox="1"/>
          <p:nvPr/>
        </p:nvSpPr>
        <p:spPr>
          <a:xfrm>
            <a:off x="252821" y="381324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299AB2D-F5A5-F4DC-557F-0335D5B865A1}"/>
              </a:ext>
            </a:extLst>
          </p:cNvPr>
          <p:cNvSpPr txBox="1"/>
          <p:nvPr/>
        </p:nvSpPr>
        <p:spPr>
          <a:xfrm>
            <a:off x="133264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4C43D51-3C33-2DE6-1CAD-6D34EF8AD9A5}"/>
              </a:ext>
            </a:extLst>
          </p:cNvPr>
          <p:cNvSpPr txBox="1"/>
          <p:nvPr/>
        </p:nvSpPr>
        <p:spPr>
          <a:xfrm>
            <a:off x="241247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400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6EF6E25-B802-1110-0C33-C8718435AB36}"/>
              </a:ext>
            </a:extLst>
          </p:cNvPr>
          <p:cNvSpPr txBox="1"/>
          <p:nvPr/>
        </p:nvSpPr>
        <p:spPr>
          <a:xfrm>
            <a:off x="349230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600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AC8D6A2-2C08-FC2C-4E60-E8F4F8938C2B}"/>
              </a:ext>
            </a:extLst>
          </p:cNvPr>
          <p:cNvSpPr txBox="1"/>
          <p:nvPr/>
        </p:nvSpPr>
        <p:spPr>
          <a:xfrm>
            <a:off x="457213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800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02A9581-71F4-DCD4-0750-6060B1E17D54}"/>
              </a:ext>
            </a:extLst>
          </p:cNvPr>
          <p:cNvCxnSpPr>
            <a:cxnSpLocks/>
          </p:cNvCxnSpPr>
          <p:nvPr/>
        </p:nvCxnSpPr>
        <p:spPr>
          <a:xfrm>
            <a:off x="272251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50945434-A796-5BA6-11DF-45D84299581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4335EC1-8163-9E66-89B1-13F733A5BFFC}"/>
              </a:ext>
            </a:extLst>
          </p:cNvPr>
          <p:cNvSpPr txBox="1"/>
          <p:nvPr/>
        </p:nvSpPr>
        <p:spPr>
          <a:xfrm>
            <a:off x="573618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BDA6F42E-4229-2299-6259-B13DFCD254B1}"/>
              </a:ext>
            </a:extLst>
          </p:cNvPr>
          <p:cNvSpPr txBox="1"/>
          <p:nvPr/>
        </p:nvSpPr>
        <p:spPr>
          <a:xfrm>
            <a:off x="681601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1200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9E7C353-7CBA-E09F-3C54-F4DBEA038B97}"/>
              </a:ext>
            </a:extLst>
          </p:cNvPr>
          <p:cNvSpPr txBox="1"/>
          <p:nvPr/>
        </p:nvSpPr>
        <p:spPr>
          <a:xfrm>
            <a:off x="7895840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1400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155F916B-1EC0-DD80-51A5-36C837A91A89}"/>
              </a:ext>
            </a:extLst>
          </p:cNvPr>
          <p:cNvSpPr txBox="1"/>
          <p:nvPr/>
        </p:nvSpPr>
        <p:spPr>
          <a:xfrm>
            <a:off x="897566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1600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EB24207-8188-D980-C159-5A714C26D079}"/>
              </a:ext>
            </a:extLst>
          </p:cNvPr>
          <p:cNvSpPr txBox="1"/>
          <p:nvPr/>
        </p:nvSpPr>
        <p:spPr>
          <a:xfrm>
            <a:off x="1005549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1800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3CD0D872-BE55-A580-76FC-E4757DF82D7F}"/>
              </a:ext>
            </a:extLst>
          </p:cNvPr>
          <p:cNvSpPr txBox="1"/>
          <p:nvPr/>
        </p:nvSpPr>
        <p:spPr>
          <a:xfrm>
            <a:off x="11251293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2000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C3F3AF-4259-7557-7992-C39412748712}"/>
              </a:ext>
            </a:extLst>
          </p:cNvPr>
          <p:cNvCxnSpPr>
            <a:cxnSpLocks/>
          </p:cNvCxnSpPr>
          <p:nvPr/>
        </p:nvCxnSpPr>
        <p:spPr>
          <a:xfrm>
            <a:off x="217342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9EA9B80-D700-E70C-3A65-69946CF5A186}"/>
              </a:ext>
            </a:extLst>
          </p:cNvPr>
          <p:cNvCxnSpPr>
            <a:cxnSpLocks/>
          </p:cNvCxnSpPr>
          <p:nvPr/>
        </p:nvCxnSpPr>
        <p:spPr>
          <a:xfrm>
            <a:off x="436980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054396D-EC7B-DAAF-1A13-7E45F66270B4}"/>
              </a:ext>
            </a:extLst>
          </p:cNvPr>
          <p:cNvCxnSpPr>
            <a:cxnSpLocks/>
          </p:cNvCxnSpPr>
          <p:nvPr/>
        </p:nvCxnSpPr>
        <p:spPr>
          <a:xfrm>
            <a:off x="546798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D964E9D-D9F6-317C-C5AF-F89BA044713B}"/>
              </a:ext>
            </a:extLst>
          </p:cNvPr>
          <p:cNvCxnSpPr>
            <a:cxnSpLocks/>
          </p:cNvCxnSpPr>
          <p:nvPr/>
        </p:nvCxnSpPr>
        <p:spPr>
          <a:xfrm>
            <a:off x="656617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DC6BAC18-7CF9-7183-F56A-61285187535D}"/>
              </a:ext>
            </a:extLst>
          </p:cNvPr>
          <p:cNvCxnSpPr>
            <a:cxnSpLocks/>
          </p:cNvCxnSpPr>
          <p:nvPr/>
        </p:nvCxnSpPr>
        <p:spPr>
          <a:xfrm>
            <a:off x="766436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7F2CBBA-1B28-3C21-D3C5-65AC8A2A97F9}"/>
              </a:ext>
            </a:extLst>
          </p:cNvPr>
          <p:cNvCxnSpPr>
            <a:cxnSpLocks/>
          </p:cNvCxnSpPr>
          <p:nvPr/>
        </p:nvCxnSpPr>
        <p:spPr>
          <a:xfrm>
            <a:off x="876255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F534787-5971-0960-7302-2F1D05C9E6C3}"/>
              </a:ext>
            </a:extLst>
          </p:cNvPr>
          <p:cNvCxnSpPr>
            <a:cxnSpLocks/>
          </p:cNvCxnSpPr>
          <p:nvPr/>
        </p:nvCxnSpPr>
        <p:spPr>
          <a:xfrm>
            <a:off x="986074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A7430BB-15D8-9C52-15A0-624E38264743}"/>
              </a:ext>
            </a:extLst>
          </p:cNvPr>
          <p:cNvCxnSpPr>
            <a:cxnSpLocks/>
          </p:cNvCxnSpPr>
          <p:nvPr/>
        </p:nvCxnSpPr>
        <p:spPr>
          <a:xfrm>
            <a:off x="1095892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389E92FD-EF01-D5D5-A480-0E9B61CA3C8C}"/>
              </a:ext>
            </a:extLst>
          </p:cNvPr>
          <p:cNvCxnSpPr>
            <a:cxnSpLocks/>
          </p:cNvCxnSpPr>
          <p:nvPr/>
        </p:nvCxnSpPr>
        <p:spPr>
          <a:xfrm>
            <a:off x="327161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091F06F-132B-559F-B85C-30C9B20F1E45}"/>
              </a:ext>
            </a:extLst>
          </p:cNvPr>
          <p:cNvCxnSpPr>
            <a:cxnSpLocks/>
          </p:cNvCxnSpPr>
          <p:nvPr/>
        </p:nvCxnSpPr>
        <p:spPr>
          <a:xfrm>
            <a:off x="162433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8F4B09E6-6F8E-6203-7F40-3A17EC7394C4}"/>
              </a:ext>
            </a:extLst>
          </p:cNvPr>
          <p:cNvSpPr txBox="1"/>
          <p:nvPr/>
        </p:nvSpPr>
        <p:spPr>
          <a:xfrm>
            <a:off x="79273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19362A8-1304-E7E0-4E36-01346FCDFF7F}"/>
              </a:ext>
            </a:extLst>
          </p:cNvPr>
          <p:cNvSpPr txBox="1"/>
          <p:nvPr/>
        </p:nvSpPr>
        <p:spPr>
          <a:xfrm>
            <a:off x="187256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9E6C328-F0E8-12EE-1B7E-01E544128E23}"/>
              </a:ext>
            </a:extLst>
          </p:cNvPr>
          <p:cNvSpPr txBox="1"/>
          <p:nvPr/>
        </p:nvSpPr>
        <p:spPr>
          <a:xfrm>
            <a:off x="2952391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500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5E253B7-C533-723F-1F27-F80BC79A1389}"/>
              </a:ext>
            </a:extLst>
          </p:cNvPr>
          <p:cNvSpPr txBox="1"/>
          <p:nvPr/>
        </p:nvSpPr>
        <p:spPr>
          <a:xfrm>
            <a:off x="403221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700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C24FF7B-9888-B851-6B9A-438A9C169C46}"/>
              </a:ext>
            </a:extLst>
          </p:cNvPr>
          <p:cNvSpPr txBox="1"/>
          <p:nvPr/>
        </p:nvSpPr>
        <p:spPr>
          <a:xfrm>
            <a:off x="511204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900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8766106-B9CC-779C-2DE9-B0E740252833}"/>
              </a:ext>
            </a:extLst>
          </p:cNvPr>
          <p:cNvSpPr txBox="1"/>
          <p:nvPr/>
        </p:nvSpPr>
        <p:spPr>
          <a:xfrm>
            <a:off x="627609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1100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34FC893-57E4-2801-44ED-C800E5691CED}"/>
              </a:ext>
            </a:extLst>
          </p:cNvPr>
          <p:cNvSpPr txBox="1"/>
          <p:nvPr/>
        </p:nvSpPr>
        <p:spPr>
          <a:xfrm>
            <a:off x="735592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1300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9988BE5-BE7A-B5FC-ED70-457337BDF9C2}"/>
              </a:ext>
            </a:extLst>
          </p:cNvPr>
          <p:cNvSpPr txBox="1"/>
          <p:nvPr/>
        </p:nvSpPr>
        <p:spPr>
          <a:xfrm>
            <a:off x="843575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1500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4F92037-F080-D91A-54AB-14A454AE973C}"/>
              </a:ext>
            </a:extLst>
          </p:cNvPr>
          <p:cNvSpPr txBox="1"/>
          <p:nvPr/>
        </p:nvSpPr>
        <p:spPr>
          <a:xfrm>
            <a:off x="951558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1700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7BBCBAD-88A8-DDC6-425A-30EAD8FCE4E8}"/>
              </a:ext>
            </a:extLst>
          </p:cNvPr>
          <p:cNvSpPr txBox="1"/>
          <p:nvPr/>
        </p:nvSpPr>
        <p:spPr>
          <a:xfrm>
            <a:off x="10595410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1900</a:t>
            </a:r>
          </a:p>
        </p:txBody>
      </p:sp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E8E9D897-A984-BBE4-AFC5-4C695B03F69C}"/>
              </a:ext>
            </a:extLst>
          </p:cNvPr>
          <p:cNvGraphicFramePr>
            <a:graphicFrameLocks noGrp="1"/>
          </p:cNvGraphicFramePr>
          <p:nvPr/>
        </p:nvGraphicFramePr>
        <p:xfrm>
          <a:off x="418431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32" name="Oval 31">
            <a:extLst>
              <a:ext uri="{FF2B5EF4-FFF2-40B4-BE49-F238E27FC236}">
                <a16:creationId xmlns:a16="http://schemas.microsoft.com/office/drawing/2014/main" id="{BA99EBB6-9314-F6BD-6117-693CD45CC108}"/>
              </a:ext>
            </a:extLst>
          </p:cNvPr>
          <p:cNvSpPr/>
          <p:nvPr/>
        </p:nvSpPr>
        <p:spPr>
          <a:xfrm>
            <a:off x="674746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CC9F1001-EBA5-21C4-CB28-B35DC006A2B5}"/>
              </a:ext>
            </a:extLst>
          </p:cNvPr>
          <p:cNvSpPr/>
          <p:nvPr/>
        </p:nvSpPr>
        <p:spPr>
          <a:xfrm>
            <a:off x="1792187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F9AADBBD-C757-56AF-59DA-08B95E684B43}"/>
              </a:ext>
            </a:extLst>
          </p:cNvPr>
          <p:cNvSpPr/>
          <p:nvPr/>
        </p:nvSpPr>
        <p:spPr>
          <a:xfrm>
            <a:off x="2909628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65E06C7-1C10-CB3E-4BD2-0C693A46CC10}"/>
              </a:ext>
            </a:extLst>
          </p:cNvPr>
          <p:cNvSpPr/>
          <p:nvPr/>
        </p:nvSpPr>
        <p:spPr>
          <a:xfrm>
            <a:off x="4027069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148FA795-BC49-5C28-26FD-F845C9EFFC96}"/>
              </a:ext>
            </a:extLst>
          </p:cNvPr>
          <p:cNvSpPr/>
          <p:nvPr/>
        </p:nvSpPr>
        <p:spPr>
          <a:xfrm>
            <a:off x="674745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DB734092-C63C-7CFA-A341-1002D4E6112E}"/>
              </a:ext>
            </a:extLst>
          </p:cNvPr>
          <p:cNvSpPr/>
          <p:nvPr/>
        </p:nvSpPr>
        <p:spPr>
          <a:xfrm>
            <a:off x="1786244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066E51CB-B17C-5520-8048-46A15AD93F62}"/>
              </a:ext>
            </a:extLst>
          </p:cNvPr>
          <p:cNvSpPr/>
          <p:nvPr/>
        </p:nvSpPr>
        <p:spPr>
          <a:xfrm>
            <a:off x="2897743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7F35492B-7863-38E0-0BF2-1498AEE4E6A2}"/>
              </a:ext>
            </a:extLst>
          </p:cNvPr>
          <p:cNvSpPr/>
          <p:nvPr/>
        </p:nvSpPr>
        <p:spPr>
          <a:xfrm>
            <a:off x="4009242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CC94C20D-FEF2-ABB5-5406-829D9B475F5C}"/>
              </a:ext>
            </a:extLst>
          </p:cNvPr>
          <p:cNvSpPr/>
          <p:nvPr/>
        </p:nvSpPr>
        <p:spPr>
          <a:xfrm>
            <a:off x="5144510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551453BD-C4BA-4A3C-B440-69D7C5202687}"/>
              </a:ext>
            </a:extLst>
          </p:cNvPr>
          <p:cNvSpPr/>
          <p:nvPr/>
        </p:nvSpPr>
        <p:spPr>
          <a:xfrm>
            <a:off x="5120741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graphicFrame>
        <p:nvGraphicFramePr>
          <p:cNvPr id="42" name="Table 41">
            <a:extLst>
              <a:ext uri="{FF2B5EF4-FFF2-40B4-BE49-F238E27FC236}">
                <a16:creationId xmlns:a16="http://schemas.microsoft.com/office/drawing/2014/main" id="{4A4BD41D-C4E1-FE62-9F8B-856D94F432A5}"/>
              </a:ext>
            </a:extLst>
          </p:cNvPr>
          <p:cNvGraphicFramePr>
            <a:graphicFrameLocks noGrp="1"/>
          </p:cNvGraphicFramePr>
          <p:nvPr/>
        </p:nvGraphicFramePr>
        <p:xfrm>
          <a:off x="6168533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43" name="Oval 42">
            <a:extLst>
              <a:ext uri="{FF2B5EF4-FFF2-40B4-BE49-F238E27FC236}">
                <a16:creationId xmlns:a16="http://schemas.microsoft.com/office/drawing/2014/main" id="{F6F230B7-F813-1ED2-5703-B2B16B3C258C}"/>
              </a:ext>
            </a:extLst>
          </p:cNvPr>
          <p:cNvSpPr/>
          <p:nvPr/>
        </p:nvSpPr>
        <p:spPr>
          <a:xfrm>
            <a:off x="6424848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AD19794B-3C6E-5904-172B-EC13E04D6FDC}"/>
              </a:ext>
            </a:extLst>
          </p:cNvPr>
          <p:cNvCxnSpPr/>
          <p:nvPr/>
        </p:nvCxnSpPr>
        <p:spPr>
          <a:xfrm>
            <a:off x="7664364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257FC9ED-1C2E-1D96-C98E-84FFEAC75777}"/>
              </a:ext>
            </a:extLst>
          </p:cNvPr>
          <p:cNvSpPr txBox="1"/>
          <p:nvPr/>
        </p:nvSpPr>
        <p:spPr>
          <a:xfrm>
            <a:off x="4461710" y="1949891"/>
            <a:ext cx="292580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1300 – 500 =</a:t>
            </a:r>
            <a:endParaRPr lang="en-GB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A5035D3A-5298-F56C-468D-A0F2440512F1}"/>
              </a:ext>
            </a:extLst>
          </p:cNvPr>
          <p:cNvSpPr/>
          <p:nvPr/>
        </p:nvSpPr>
        <p:spPr>
          <a:xfrm>
            <a:off x="7500209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473588AB-9C4B-D37A-3A1E-EB0B6956BD22}"/>
              </a:ext>
            </a:extLst>
          </p:cNvPr>
          <p:cNvSpPr/>
          <p:nvPr/>
        </p:nvSpPr>
        <p:spPr>
          <a:xfrm>
            <a:off x="8591156" y="4900251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5983318-DCA6-FFC3-850E-BB1E0D85CC97}"/>
              </a:ext>
            </a:extLst>
          </p:cNvPr>
          <p:cNvSpPr txBox="1"/>
          <p:nvPr/>
        </p:nvSpPr>
        <p:spPr>
          <a:xfrm>
            <a:off x="7387512" y="194486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800</a:t>
            </a:r>
            <a:endParaRPr lang="en-GB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D6649C8-004C-7D14-AB1C-5CA24DA4005C}"/>
              </a:ext>
            </a:extLst>
          </p:cNvPr>
          <p:cNvSpPr txBox="1"/>
          <p:nvPr/>
        </p:nvSpPr>
        <p:spPr>
          <a:xfrm>
            <a:off x="7281447" y="2414485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Difference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B23FD19-0D08-FFCC-1F41-2DE7D15E6B5C}"/>
              </a:ext>
            </a:extLst>
          </p:cNvPr>
          <p:cNvSpPr txBox="1"/>
          <p:nvPr/>
        </p:nvSpPr>
        <p:spPr>
          <a:xfrm>
            <a:off x="4573080" y="2414485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Minuend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AFC623B-F4E2-E5F6-0EBE-E4C9368A925D}"/>
              </a:ext>
            </a:extLst>
          </p:cNvPr>
          <p:cNvSpPr txBox="1"/>
          <p:nvPr/>
        </p:nvSpPr>
        <p:spPr>
          <a:xfrm>
            <a:off x="5815977" y="2414485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Subtrahend</a:t>
            </a:r>
          </a:p>
        </p:txBody>
      </p:sp>
    </p:spTree>
    <p:extLst>
      <p:ext uri="{BB962C8B-B14F-4D97-AF65-F5344CB8AC3E}">
        <p14:creationId xmlns:p14="http://schemas.microsoft.com/office/powerpoint/2010/main" val="4037747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2.22222E-6 L -0.22513 -0.00208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63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1" grpId="0" animBg="1"/>
      <p:bldP spid="43" grpId="0" animBg="1"/>
      <p:bldP spid="44" grpId="0" animBg="1"/>
      <p:bldP spid="55" grpId="0" animBg="1"/>
      <p:bldP spid="62" grpId="0"/>
      <p:bldP spid="57" grpId="0"/>
    </p:bld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1A4DD2-9418-AD93-6CDF-8ADAB74067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1DF2227-836F-9E40-6107-4A666EB433CB}"/>
              </a:ext>
            </a:extLst>
          </p:cNvPr>
          <p:cNvCxnSpPr>
            <a:cxnSpLocks/>
          </p:cNvCxnSpPr>
          <p:nvPr/>
        </p:nvCxnSpPr>
        <p:spPr>
          <a:xfrm>
            <a:off x="52614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75DC76FC-2A8B-4F4F-939B-0755BCFB52FB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9A02473-4ABC-7ADD-9CAB-2B6B19A43DF8}"/>
              </a:ext>
            </a:extLst>
          </p:cNvPr>
          <p:cNvCxnSpPr>
            <a:cxnSpLocks/>
          </p:cNvCxnSpPr>
          <p:nvPr/>
        </p:nvCxnSpPr>
        <p:spPr>
          <a:xfrm>
            <a:off x="107523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91127B21-1164-C64D-4FE7-637C82ABEFC8}"/>
              </a:ext>
            </a:extLst>
          </p:cNvPr>
          <p:cNvCxnSpPr>
            <a:cxnSpLocks/>
          </p:cNvCxnSpPr>
          <p:nvPr/>
        </p:nvCxnSpPr>
        <p:spPr>
          <a:xfrm>
            <a:off x="382070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6D570A74-4524-21C9-E90A-1274B276FF47}"/>
              </a:ext>
            </a:extLst>
          </p:cNvPr>
          <p:cNvCxnSpPr>
            <a:cxnSpLocks/>
          </p:cNvCxnSpPr>
          <p:nvPr/>
        </p:nvCxnSpPr>
        <p:spPr>
          <a:xfrm>
            <a:off x="491889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F2466FD0-303C-5BB1-6FF1-2D484D6A46C7}"/>
              </a:ext>
            </a:extLst>
          </p:cNvPr>
          <p:cNvCxnSpPr>
            <a:cxnSpLocks/>
          </p:cNvCxnSpPr>
          <p:nvPr/>
        </p:nvCxnSpPr>
        <p:spPr>
          <a:xfrm>
            <a:off x="601708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976BE96-759B-3EA2-3147-B9BC5FD7C16F}"/>
              </a:ext>
            </a:extLst>
          </p:cNvPr>
          <p:cNvCxnSpPr>
            <a:cxnSpLocks/>
          </p:cNvCxnSpPr>
          <p:nvPr/>
        </p:nvCxnSpPr>
        <p:spPr>
          <a:xfrm>
            <a:off x="711527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8BBDAEF9-44FD-051C-D803-2FA0B2661481}"/>
              </a:ext>
            </a:extLst>
          </p:cNvPr>
          <p:cNvCxnSpPr>
            <a:cxnSpLocks/>
          </p:cNvCxnSpPr>
          <p:nvPr/>
        </p:nvCxnSpPr>
        <p:spPr>
          <a:xfrm>
            <a:off x="821345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AF0263EE-63EF-879F-4AF7-9EF5DE5C8836}"/>
              </a:ext>
            </a:extLst>
          </p:cNvPr>
          <p:cNvCxnSpPr>
            <a:cxnSpLocks/>
          </p:cNvCxnSpPr>
          <p:nvPr/>
        </p:nvCxnSpPr>
        <p:spPr>
          <a:xfrm>
            <a:off x="931164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33F5F2A2-79D6-E283-46AC-E7A14DC9667C}"/>
              </a:ext>
            </a:extLst>
          </p:cNvPr>
          <p:cNvCxnSpPr>
            <a:cxnSpLocks/>
          </p:cNvCxnSpPr>
          <p:nvPr/>
        </p:nvCxnSpPr>
        <p:spPr>
          <a:xfrm>
            <a:off x="1040983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1C9726A7-B3F2-EE78-5D12-41C16283FE19}"/>
              </a:ext>
            </a:extLst>
          </p:cNvPr>
          <p:cNvCxnSpPr>
            <a:cxnSpLocks/>
          </p:cNvCxnSpPr>
          <p:nvPr/>
        </p:nvCxnSpPr>
        <p:spPr>
          <a:xfrm>
            <a:off x="1150801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722A1F53-4425-38BD-5DB8-015547BC7F2C}"/>
              </a:ext>
            </a:extLst>
          </p:cNvPr>
          <p:cNvSpPr txBox="1"/>
          <p:nvPr/>
        </p:nvSpPr>
        <p:spPr>
          <a:xfrm>
            <a:off x="252821" y="381324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6F01762-0387-767B-180B-FB36FF4F2326}"/>
              </a:ext>
            </a:extLst>
          </p:cNvPr>
          <p:cNvSpPr txBox="1"/>
          <p:nvPr/>
        </p:nvSpPr>
        <p:spPr>
          <a:xfrm>
            <a:off x="133264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C12E49F-18A2-1460-BFE4-E5B122A67124}"/>
              </a:ext>
            </a:extLst>
          </p:cNvPr>
          <p:cNvSpPr txBox="1"/>
          <p:nvPr/>
        </p:nvSpPr>
        <p:spPr>
          <a:xfrm>
            <a:off x="241247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400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45ED508-9C48-FCF7-812C-EAA7AC65A551}"/>
              </a:ext>
            </a:extLst>
          </p:cNvPr>
          <p:cNvSpPr txBox="1"/>
          <p:nvPr/>
        </p:nvSpPr>
        <p:spPr>
          <a:xfrm>
            <a:off x="349230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600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1E59B99-D9F5-20AF-81CD-ACFA5550EC6E}"/>
              </a:ext>
            </a:extLst>
          </p:cNvPr>
          <p:cNvSpPr txBox="1"/>
          <p:nvPr/>
        </p:nvSpPr>
        <p:spPr>
          <a:xfrm>
            <a:off x="457213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800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90DDE0FB-BCD8-F69A-09FD-E543F4B9A6DF}"/>
              </a:ext>
            </a:extLst>
          </p:cNvPr>
          <p:cNvCxnSpPr>
            <a:cxnSpLocks/>
          </p:cNvCxnSpPr>
          <p:nvPr/>
        </p:nvCxnSpPr>
        <p:spPr>
          <a:xfrm>
            <a:off x="272251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620F1764-2944-F372-7498-40EFB78C4B41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B4951A6-86D9-3166-4CE2-ABB44E80B711}"/>
              </a:ext>
            </a:extLst>
          </p:cNvPr>
          <p:cNvSpPr txBox="1"/>
          <p:nvPr/>
        </p:nvSpPr>
        <p:spPr>
          <a:xfrm>
            <a:off x="573618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7BE58C3-6CBC-1AE1-403C-4D048645BFF7}"/>
              </a:ext>
            </a:extLst>
          </p:cNvPr>
          <p:cNvSpPr txBox="1"/>
          <p:nvPr/>
        </p:nvSpPr>
        <p:spPr>
          <a:xfrm>
            <a:off x="681601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1200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CEECF2B-54AB-0331-4C52-BE9D27D6CEBF}"/>
              </a:ext>
            </a:extLst>
          </p:cNvPr>
          <p:cNvSpPr txBox="1"/>
          <p:nvPr/>
        </p:nvSpPr>
        <p:spPr>
          <a:xfrm>
            <a:off x="7895840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1400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711A15A1-5BCA-5602-CB60-E23B42ED196D}"/>
              </a:ext>
            </a:extLst>
          </p:cNvPr>
          <p:cNvSpPr txBox="1"/>
          <p:nvPr/>
        </p:nvSpPr>
        <p:spPr>
          <a:xfrm>
            <a:off x="897566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1600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97CC33E7-61EB-D0AC-5454-515A897C29BC}"/>
              </a:ext>
            </a:extLst>
          </p:cNvPr>
          <p:cNvSpPr txBox="1"/>
          <p:nvPr/>
        </p:nvSpPr>
        <p:spPr>
          <a:xfrm>
            <a:off x="1005549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1800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54AC48A3-4A40-92ED-E722-856AAD6D6422}"/>
              </a:ext>
            </a:extLst>
          </p:cNvPr>
          <p:cNvSpPr txBox="1"/>
          <p:nvPr/>
        </p:nvSpPr>
        <p:spPr>
          <a:xfrm>
            <a:off x="11251293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2000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7A547DEE-BB06-3CE1-E4E3-65F1C4F140BC}"/>
              </a:ext>
            </a:extLst>
          </p:cNvPr>
          <p:cNvCxnSpPr>
            <a:cxnSpLocks/>
          </p:cNvCxnSpPr>
          <p:nvPr/>
        </p:nvCxnSpPr>
        <p:spPr>
          <a:xfrm>
            <a:off x="217342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336E3C15-5F53-6067-590E-2E87D2DC00F0}"/>
              </a:ext>
            </a:extLst>
          </p:cNvPr>
          <p:cNvCxnSpPr>
            <a:cxnSpLocks/>
          </p:cNvCxnSpPr>
          <p:nvPr/>
        </p:nvCxnSpPr>
        <p:spPr>
          <a:xfrm>
            <a:off x="436980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65AF042-1C27-807F-183C-EA2F14722DC3}"/>
              </a:ext>
            </a:extLst>
          </p:cNvPr>
          <p:cNvCxnSpPr>
            <a:cxnSpLocks/>
          </p:cNvCxnSpPr>
          <p:nvPr/>
        </p:nvCxnSpPr>
        <p:spPr>
          <a:xfrm>
            <a:off x="546798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7DA6608-21A0-A29A-B5D5-D41C48566486}"/>
              </a:ext>
            </a:extLst>
          </p:cNvPr>
          <p:cNvCxnSpPr>
            <a:cxnSpLocks/>
          </p:cNvCxnSpPr>
          <p:nvPr/>
        </p:nvCxnSpPr>
        <p:spPr>
          <a:xfrm>
            <a:off x="656617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BD121080-83A4-6BFD-D03B-908C221253B0}"/>
              </a:ext>
            </a:extLst>
          </p:cNvPr>
          <p:cNvCxnSpPr>
            <a:cxnSpLocks/>
          </p:cNvCxnSpPr>
          <p:nvPr/>
        </p:nvCxnSpPr>
        <p:spPr>
          <a:xfrm>
            <a:off x="766436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516B1DD5-1D33-0702-F192-F8A96692F48F}"/>
              </a:ext>
            </a:extLst>
          </p:cNvPr>
          <p:cNvCxnSpPr>
            <a:cxnSpLocks/>
          </p:cNvCxnSpPr>
          <p:nvPr/>
        </p:nvCxnSpPr>
        <p:spPr>
          <a:xfrm>
            <a:off x="876255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D2EDF2B0-F12C-CD71-9EEB-BBDBD98765FB}"/>
              </a:ext>
            </a:extLst>
          </p:cNvPr>
          <p:cNvCxnSpPr>
            <a:cxnSpLocks/>
          </p:cNvCxnSpPr>
          <p:nvPr/>
        </p:nvCxnSpPr>
        <p:spPr>
          <a:xfrm>
            <a:off x="986074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B76124BE-B4E7-0AAD-9D45-45BCD06D7227}"/>
              </a:ext>
            </a:extLst>
          </p:cNvPr>
          <p:cNvCxnSpPr>
            <a:cxnSpLocks/>
          </p:cNvCxnSpPr>
          <p:nvPr/>
        </p:nvCxnSpPr>
        <p:spPr>
          <a:xfrm>
            <a:off x="1095892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031F833B-9A57-4117-EB12-1F399C013D8E}"/>
              </a:ext>
            </a:extLst>
          </p:cNvPr>
          <p:cNvCxnSpPr>
            <a:cxnSpLocks/>
          </p:cNvCxnSpPr>
          <p:nvPr/>
        </p:nvCxnSpPr>
        <p:spPr>
          <a:xfrm>
            <a:off x="327161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CCB7B2E-E4D6-A946-0C09-BF5CC5BAE497}"/>
              </a:ext>
            </a:extLst>
          </p:cNvPr>
          <p:cNvCxnSpPr>
            <a:cxnSpLocks/>
          </p:cNvCxnSpPr>
          <p:nvPr/>
        </p:nvCxnSpPr>
        <p:spPr>
          <a:xfrm>
            <a:off x="162433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212BDCAD-CFF8-0880-AB73-CA0FDB141758}"/>
              </a:ext>
            </a:extLst>
          </p:cNvPr>
          <p:cNvSpPr txBox="1"/>
          <p:nvPr/>
        </p:nvSpPr>
        <p:spPr>
          <a:xfrm>
            <a:off x="79273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E895289-F1FD-B58E-187E-FDA55DEB7B52}"/>
              </a:ext>
            </a:extLst>
          </p:cNvPr>
          <p:cNvSpPr txBox="1"/>
          <p:nvPr/>
        </p:nvSpPr>
        <p:spPr>
          <a:xfrm>
            <a:off x="187256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BDF3B89-3A87-3C4D-E2BA-846275C736DB}"/>
              </a:ext>
            </a:extLst>
          </p:cNvPr>
          <p:cNvSpPr txBox="1"/>
          <p:nvPr/>
        </p:nvSpPr>
        <p:spPr>
          <a:xfrm>
            <a:off x="2952391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500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06A4BF9-2FDB-1C29-C42A-B9E48C208376}"/>
              </a:ext>
            </a:extLst>
          </p:cNvPr>
          <p:cNvSpPr txBox="1"/>
          <p:nvPr/>
        </p:nvSpPr>
        <p:spPr>
          <a:xfrm>
            <a:off x="403221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700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BDED72B-568C-199F-7357-5256B46AF5F9}"/>
              </a:ext>
            </a:extLst>
          </p:cNvPr>
          <p:cNvSpPr txBox="1"/>
          <p:nvPr/>
        </p:nvSpPr>
        <p:spPr>
          <a:xfrm>
            <a:off x="511204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900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D039AD4-A8F5-DF0A-D00F-106BCAE594A0}"/>
              </a:ext>
            </a:extLst>
          </p:cNvPr>
          <p:cNvSpPr txBox="1"/>
          <p:nvPr/>
        </p:nvSpPr>
        <p:spPr>
          <a:xfrm>
            <a:off x="627609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1100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98027D5-43DD-49D0-E086-2B4A3F8E25E4}"/>
              </a:ext>
            </a:extLst>
          </p:cNvPr>
          <p:cNvSpPr txBox="1"/>
          <p:nvPr/>
        </p:nvSpPr>
        <p:spPr>
          <a:xfrm>
            <a:off x="735592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1300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ED65B50-9035-360E-67E9-5D507C10A40F}"/>
              </a:ext>
            </a:extLst>
          </p:cNvPr>
          <p:cNvSpPr txBox="1"/>
          <p:nvPr/>
        </p:nvSpPr>
        <p:spPr>
          <a:xfrm>
            <a:off x="843575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1500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F41D2E1-8C3A-91F3-0BEF-B1333DCAEFA8}"/>
              </a:ext>
            </a:extLst>
          </p:cNvPr>
          <p:cNvSpPr txBox="1"/>
          <p:nvPr/>
        </p:nvSpPr>
        <p:spPr>
          <a:xfrm>
            <a:off x="951558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1700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B546BA7-F03F-902C-A539-4018481CB78D}"/>
              </a:ext>
            </a:extLst>
          </p:cNvPr>
          <p:cNvSpPr txBox="1"/>
          <p:nvPr/>
        </p:nvSpPr>
        <p:spPr>
          <a:xfrm>
            <a:off x="10595410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1900</a:t>
            </a:r>
          </a:p>
        </p:txBody>
      </p:sp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2E6D59A5-1624-F180-1341-4428579FDAF0}"/>
              </a:ext>
            </a:extLst>
          </p:cNvPr>
          <p:cNvGraphicFramePr>
            <a:graphicFrameLocks noGrp="1"/>
          </p:cNvGraphicFramePr>
          <p:nvPr/>
        </p:nvGraphicFramePr>
        <p:xfrm>
          <a:off x="418431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32" name="Oval 31">
            <a:extLst>
              <a:ext uri="{FF2B5EF4-FFF2-40B4-BE49-F238E27FC236}">
                <a16:creationId xmlns:a16="http://schemas.microsoft.com/office/drawing/2014/main" id="{5C040FA7-E54E-AB91-177B-1E60F59E2CA2}"/>
              </a:ext>
            </a:extLst>
          </p:cNvPr>
          <p:cNvSpPr/>
          <p:nvPr/>
        </p:nvSpPr>
        <p:spPr>
          <a:xfrm>
            <a:off x="674746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8027884F-76DA-2067-4A4C-A7797FC47BD6}"/>
              </a:ext>
            </a:extLst>
          </p:cNvPr>
          <p:cNvSpPr/>
          <p:nvPr/>
        </p:nvSpPr>
        <p:spPr>
          <a:xfrm>
            <a:off x="1792187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119B8E08-A9A3-8CAE-8099-56C48DE2B1A3}"/>
              </a:ext>
            </a:extLst>
          </p:cNvPr>
          <p:cNvSpPr/>
          <p:nvPr/>
        </p:nvSpPr>
        <p:spPr>
          <a:xfrm>
            <a:off x="2909628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3676EAE-74E2-4917-0941-4312651424DB}"/>
              </a:ext>
            </a:extLst>
          </p:cNvPr>
          <p:cNvSpPr/>
          <p:nvPr/>
        </p:nvSpPr>
        <p:spPr>
          <a:xfrm>
            <a:off x="4027069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6081AFAB-8F18-7F26-11F6-F26EEE81F246}"/>
              </a:ext>
            </a:extLst>
          </p:cNvPr>
          <p:cNvSpPr/>
          <p:nvPr/>
        </p:nvSpPr>
        <p:spPr>
          <a:xfrm>
            <a:off x="674745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CC271642-B2E3-96BC-CE71-C9B057475CA4}"/>
              </a:ext>
            </a:extLst>
          </p:cNvPr>
          <p:cNvSpPr/>
          <p:nvPr/>
        </p:nvSpPr>
        <p:spPr>
          <a:xfrm>
            <a:off x="1786244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2B204586-2A42-2854-452E-6338C2C040EB}"/>
              </a:ext>
            </a:extLst>
          </p:cNvPr>
          <p:cNvSpPr/>
          <p:nvPr/>
        </p:nvSpPr>
        <p:spPr>
          <a:xfrm>
            <a:off x="2897743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DE103F07-E84A-464D-DE8B-519FAB6003DF}"/>
              </a:ext>
            </a:extLst>
          </p:cNvPr>
          <p:cNvSpPr/>
          <p:nvPr/>
        </p:nvSpPr>
        <p:spPr>
          <a:xfrm>
            <a:off x="4009242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533CB509-1313-4A29-5EE8-E98FB3430025}"/>
              </a:ext>
            </a:extLst>
          </p:cNvPr>
          <p:cNvSpPr/>
          <p:nvPr/>
        </p:nvSpPr>
        <p:spPr>
          <a:xfrm>
            <a:off x="5144510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7480FC8-B811-BAB5-4908-33AF58357DB2}"/>
              </a:ext>
            </a:extLst>
          </p:cNvPr>
          <p:cNvSpPr/>
          <p:nvPr/>
        </p:nvSpPr>
        <p:spPr>
          <a:xfrm>
            <a:off x="5120741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graphicFrame>
        <p:nvGraphicFramePr>
          <p:cNvPr id="42" name="Table 41">
            <a:extLst>
              <a:ext uri="{FF2B5EF4-FFF2-40B4-BE49-F238E27FC236}">
                <a16:creationId xmlns:a16="http://schemas.microsoft.com/office/drawing/2014/main" id="{3C01F5D3-7954-245E-28F2-190F36647D48}"/>
              </a:ext>
            </a:extLst>
          </p:cNvPr>
          <p:cNvGraphicFramePr>
            <a:graphicFrameLocks noGrp="1"/>
          </p:cNvGraphicFramePr>
          <p:nvPr/>
        </p:nvGraphicFramePr>
        <p:xfrm>
          <a:off x="6168533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43" name="Oval 42">
            <a:extLst>
              <a:ext uri="{FF2B5EF4-FFF2-40B4-BE49-F238E27FC236}">
                <a16:creationId xmlns:a16="http://schemas.microsoft.com/office/drawing/2014/main" id="{889B5D2D-9A31-0F3E-E672-5D97B6ABD437}"/>
              </a:ext>
            </a:extLst>
          </p:cNvPr>
          <p:cNvSpPr/>
          <p:nvPr/>
        </p:nvSpPr>
        <p:spPr>
          <a:xfrm>
            <a:off x="6424848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26FEF084-A5DA-435F-ED98-7E2046F593B9}"/>
              </a:ext>
            </a:extLst>
          </p:cNvPr>
          <p:cNvCxnSpPr/>
          <p:nvPr/>
        </p:nvCxnSpPr>
        <p:spPr>
          <a:xfrm>
            <a:off x="7664364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A4FBE4B4-C091-2CD3-E167-DC5D2D6CBB8F}"/>
              </a:ext>
            </a:extLst>
          </p:cNvPr>
          <p:cNvSpPr txBox="1"/>
          <p:nvPr/>
        </p:nvSpPr>
        <p:spPr>
          <a:xfrm>
            <a:off x="4461710" y="1949891"/>
            <a:ext cx="292580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1300 – 600 =</a:t>
            </a:r>
            <a:endParaRPr lang="en-GB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0B26E7B1-6207-902B-E92B-3EF32726AF66}"/>
              </a:ext>
            </a:extLst>
          </p:cNvPr>
          <p:cNvSpPr/>
          <p:nvPr/>
        </p:nvSpPr>
        <p:spPr>
          <a:xfrm>
            <a:off x="7500209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2D388E9A-191F-1842-A126-D7CD2FB3F97D}"/>
              </a:ext>
            </a:extLst>
          </p:cNvPr>
          <p:cNvSpPr/>
          <p:nvPr/>
        </p:nvSpPr>
        <p:spPr>
          <a:xfrm>
            <a:off x="8591156" y="4900251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A1030863-90C0-A4DE-EA87-0C953E5B8A6D}"/>
              </a:ext>
            </a:extLst>
          </p:cNvPr>
          <p:cNvSpPr txBox="1"/>
          <p:nvPr/>
        </p:nvSpPr>
        <p:spPr>
          <a:xfrm>
            <a:off x="7387512" y="194486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700</a:t>
            </a:r>
            <a:endParaRPr lang="en-GB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4FFE204-9C0D-9EDF-F69E-28689E96A691}"/>
              </a:ext>
            </a:extLst>
          </p:cNvPr>
          <p:cNvSpPr txBox="1"/>
          <p:nvPr/>
        </p:nvSpPr>
        <p:spPr>
          <a:xfrm>
            <a:off x="7281447" y="2426517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Difference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2E33E95-A33E-093C-73CD-B6ECC2D37C6B}"/>
              </a:ext>
            </a:extLst>
          </p:cNvPr>
          <p:cNvSpPr txBox="1"/>
          <p:nvPr/>
        </p:nvSpPr>
        <p:spPr>
          <a:xfrm>
            <a:off x="4573080" y="242651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Minuend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D602C464-24BF-3451-91AF-2B5EDC51BEB6}"/>
              </a:ext>
            </a:extLst>
          </p:cNvPr>
          <p:cNvSpPr txBox="1"/>
          <p:nvPr/>
        </p:nvSpPr>
        <p:spPr>
          <a:xfrm>
            <a:off x="5815977" y="2426517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Subtrahend</a:t>
            </a:r>
          </a:p>
        </p:txBody>
      </p:sp>
    </p:spTree>
    <p:extLst>
      <p:ext uri="{BB962C8B-B14F-4D97-AF65-F5344CB8AC3E}">
        <p14:creationId xmlns:p14="http://schemas.microsoft.com/office/powerpoint/2010/main" val="717627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2.22222E-6 L -0.27019 -0.00208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1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1" grpId="0" animBg="1"/>
      <p:bldP spid="43" grpId="0" animBg="1"/>
      <p:bldP spid="44" grpId="0" animBg="1"/>
      <p:bldP spid="55" grpId="0" animBg="1"/>
      <p:bldP spid="62" grpId="0"/>
      <p:bldP spid="57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1D6337-43AA-EBC2-B004-42351FAD9F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8F3EF01-C2B6-E1E6-9DF3-B6226287CC3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D9DCA18-5A1D-333E-EE76-862EB2128444}"/>
              </a:ext>
            </a:extLst>
          </p:cNvPr>
          <p:cNvSpPr txBox="1"/>
          <p:nvPr/>
        </p:nvSpPr>
        <p:spPr>
          <a:xfrm>
            <a:off x="4491903" y="1383582"/>
            <a:ext cx="665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further does the red train travel than the green car?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9143975-D65F-1578-0A7C-807628F23C4E}"/>
              </a:ext>
            </a:extLst>
          </p:cNvPr>
          <p:cNvCxnSpPr>
            <a:cxnSpLocks/>
          </p:cNvCxnSpPr>
          <p:nvPr/>
        </p:nvCxnSpPr>
        <p:spPr>
          <a:xfrm>
            <a:off x="519702" y="477399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C348EA38-E248-E1A5-758B-511FFBED240B}"/>
              </a:ext>
            </a:extLst>
          </p:cNvPr>
          <p:cNvCxnSpPr>
            <a:cxnSpLocks/>
          </p:cNvCxnSpPr>
          <p:nvPr/>
        </p:nvCxnSpPr>
        <p:spPr>
          <a:xfrm>
            <a:off x="63507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EE8C96EE-0EA8-B7A3-9591-5E2C359AC182}"/>
              </a:ext>
            </a:extLst>
          </p:cNvPr>
          <p:cNvCxnSpPr>
            <a:cxnSpLocks/>
          </p:cNvCxnSpPr>
          <p:nvPr/>
        </p:nvCxnSpPr>
        <p:spPr>
          <a:xfrm>
            <a:off x="162931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76B8A1A3-7213-479C-0C2C-01329AB0DB59}"/>
              </a:ext>
            </a:extLst>
          </p:cNvPr>
          <p:cNvCxnSpPr>
            <a:cxnSpLocks/>
          </p:cNvCxnSpPr>
          <p:nvPr/>
        </p:nvCxnSpPr>
        <p:spPr>
          <a:xfrm>
            <a:off x="3823152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A6E3EBDF-B591-796E-8625-518B3E6C01F3}"/>
              </a:ext>
            </a:extLst>
          </p:cNvPr>
          <p:cNvCxnSpPr>
            <a:cxnSpLocks/>
          </p:cNvCxnSpPr>
          <p:nvPr/>
        </p:nvCxnSpPr>
        <p:spPr>
          <a:xfrm>
            <a:off x="4920069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C2F25585-1C85-DD9B-4867-9BAD7FDFBAF8}"/>
              </a:ext>
            </a:extLst>
          </p:cNvPr>
          <p:cNvCxnSpPr>
            <a:cxnSpLocks/>
          </p:cNvCxnSpPr>
          <p:nvPr/>
        </p:nvCxnSpPr>
        <p:spPr>
          <a:xfrm>
            <a:off x="6016986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51B5EDD2-F5D9-4510-F5C6-0AEE0E70DCF0}"/>
              </a:ext>
            </a:extLst>
          </p:cNvPr>
          <p:cNvCxnSpPr>
            <a:cxnSpLocks/>
          </p:cNvCxnSpPr>
          <p:nvPr/>
        </p:nvCxnSpPr>
        <p:spPr>
          <a:xfrm>
            <a:off x="7113903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51E632E2-3178-561F-49A4-64BB88C6933A}"/>
              </a:ext>
            </a:extLst>
          </p:cNvPr>
          <p:cNvCxnSpPr>
            <a:cxnSpLocks/>
          </p:cNvCxnSpPr>
          <p:nvPr/>
        </p:nvCxnSpPr>
        <p:spPr>
          <a:xfrm>
            <a:off x="8210820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9CC4CB84-D3A9-CB8B-8FCC-A8C94C9578B2}"/>
              </a:ext>
            </a:extLst>
          </p:cNvPr>
          <p:cNvCxnSpPr>
            <a:cxnSpLocks/>
          </p:cNvCxnSpPr>
          <p:nvPr/>
        </p:nvCxnSpPr>
        <p:spPr>
          <a:xfrm>
            <a:off x="9307737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6952A73F-C8C0-74C0-7B4C-EB74FF516BD0}"/>
              </a:ext>
            </a:extLst>
          </p:cNvPr>
          <p:cNvCxnSpPr>
            <a:cxnSpLocks/>
          </p:cNvCxnSpPr>
          <p:nvPr/>
        </p:nvCxnSpPr>
        <p:spPr>
          <a:xfrm>
            <a:off x="10404654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B4C8DAA8-3AFB-BA3D-B8ED-E54204709308}"/>
              </a:ext>
            </a:extLst>
          </p:cNvPr>
          <p:cNvCxnSpPr>
            <a:cxnSpLocks/>
          </p:cNvCxnSpPr>
          <p:nvPr/>
        </p:nvCxnSpPr>
        <p:spPr>
          <a:xfrm>
            <a:off x="11501574" y="450547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41B18ECD-3A6A-8EC6-391F-9514886BE592}"/>
              </a:ext>
            </a:extLst>
          </p:cNvPr>
          <p:cNvSpPr txBox="1"/>
          <p:nvPr/>
        </p:nvSpPr>
        <p:spPr>
          <a:xfrm>
            <a:off x="1337805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E2C60634-9ACC-00AB-AB2B-D9306671C61C}"/>
              </a:ext>
            </a:extLst>
          </p:cNvPr>
          <p:cNvSpPr txBox="1"/>
          <p:nvPr/>
        </p:nvSpPr>
        <p:spPr>
          <a:xfrm>
            <a:off x="2429229" y="510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EC88DC23-81A8-FF39-C72F-38B7AF638B9A}"/>
              </a:ext>
            </a:extLst>
          </p:cNvPr>
          <p:cNvSpPr txBox="1"/>
          <p:nvPr/>
        </p:nvSpPr>
        <p:spPr>
          <a:xfrm>
            <a:off x="3520653" y="51064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C98FD0E6-A1FB-F7F4-8C84-18CEBC33CB9D}"/>
              </a:ext>
            </a:extLst>
          </p:cNvPr>
          <p:cNvSpPr txBox="1"/>
          <p:nvPr/>
        </p:nvSpPr>
        <p:spPr>
          <a:xfrm>
            <a:off x="4612077" y="510784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8CA390D8-51E4-21F4-4B2D-D3DD56344A11}"/>
              </a:ext>
            </a:extLst>
          </p:cNvPr>
          <p:cNvCxnSpPr>
            <a:cxnSpLocks/>
          </p:cNvCxnSpPr>
          <p:nvPr/>
        </p:nvCxnSpPr>
        <p:spPr>
          <a:xfrm>
            <a:off x="2726235" y="45199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FEFDF475-92AD-E637-01B9-DDB5B88F0EB3}"/>
              </a:ext>
            </a:extLst>
          </p:cNvPr>
          <p:cNvCxnSpPr>
            <a:cxnSpLocks/>
          </p:cNvCxnSpPr>
          <p:nvPr/>
        </p:nvCxnSpPr>
        <p:spPr>
          <a:xfrm>
            <a:off x="52459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B054A050-726B-E900-0237-25002827B26D}"/>
              </a:ext>
            </a:extLst>
          </p:cNvPr>
          <p:cNvCxnSpPr>
            <a:cxnSpLocks/>
          </p:cNvCxnSpPr>
          <p:nvPr/>
        </p:nvCxnSpPr>
        <p:spPr>
          <a:xfrm>
            <a:off x="7455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1C5C1A05-19FA-D433-3CCC-B256F7272F99}"/>
              </a:ext>
            </a:extLst>
          </p:cNvPr>
          <p:cNvCxnSpPr>
            <a:cxnSpLocks/>
          </p:cNvCxnSpPr>
          <p:nvPr/>
        </p:nvCxnSpPr>
        <p:spPr>
          <a:xfrm>
            <a:off x="8560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12972D41-87A5-CA58-1D57-34212618796E}"/>
              </a:ext>
            </a:extLst>
          </p:cNvPr>
          <p:cNvCxnSpPr>
            <a:cxnSpLocks/>
          </p:cNvCxnSpPr>
          <p:nvPr/>
        </p:nvCxnSpPr>
        <p:spPr>
          <a:xfrm>
            <a:off x="9664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35B01F2C-8EAA-8C16-A401-15F863C6DB88}"/>
              </a:ext>
            </a:extLst>
          </p:cNvPr>
          <p:cNvCxnSpPr>
            <a:cxnSpLocks/>
          </p:cNvCxnSpPr>
          <p:nvPr/>
        </p:nvCxnSpPr>
        <p:spPr>
          <a:xfrm>
            <a:off x="1076959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6F3637E4-E3E0-14D4-AA80-EFE0A32E92AE}"/>
              </a:ext>
            </a:extLst>
          </p:cNvPr>
          <p:cNvCxnSpPr>
            <a:cxnSpLocks/>
          </p:cNvCxnSpPr>
          <p:nvPr/>
        </p:nvCxnSpPr>
        <p:spPr>
          <a:xfrm>
            <a:off x="118743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98C5B844-F221-B802-D73E-B6D517FEEF81}"/>
              </a:ext>
            </a:extLst>
          </p:cNvPr>
          <p:cNvCxnSpPr>
            <a:cxnSpLocks/>
          </p:cNvCxnSpPr>
          <p:nvPr/>
        </p:nvCxnSpPr>
        <p:spPr>
          <a:xfrm>
            <a:off x="14083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05038D6C-98B8-9E8C-A0ED-204C0919130E}"/>
              </a:ext>
            </a:extLst>
          </p:cNvPr>
          <p:cNvCxnSpPr>
            <a:cxnSpLocks/>
          </p:cNvCxnSpPr>
          <p:nvPr/>
        </p:nvCxnSpPr>
        <p:spPr>
          <a:xfrm>
            <a:off x="15188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20DBB800-71B6-31B7-EEBC-E5846068354F}"/>
              </a:ext>
            </a:extLst>
          </p:cNvPr>
          <p:cNvCxnSpPr>
            <a:cxnSpLocks/>
          </p:cNvCxnSpPr>
          <p:nvPr/>
        </p:nvCxnSpPr>
        <p:spPr>
          <a:xfrm>
            <a:off x="12979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18F73B10-56D8-E7D8-228C-73429FC46C77}"/>
              </a:ext>
            </a:extLst>
          </p:cNvPr>
          <p:cNvCxnSpPr>
            <a:cxnSpLocks/>
          </p:cNvCxnSpPr>
          <p:nvPr/>
        </p:nvCxnSpPr>
        <p:spPr>
          <a:xfrm>
            <a:off x="17236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2F0A450F-128E-2DAD-414B-8113A2AC30C1}"/>
              </a:ext>
            </a:extLst>
          </p:cNvPr>
          <p:cNvCxnSpPr>
            <a:cxnSpLocks/>
          </p:cNvCxnSpPr>
          <p:nvPr/>
        </p:nvCxnSpPr>
        <p:spPr>
          <a:xfrm>
            <a:off x="18341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38D2205C-68C3-8EED-E79E-E03E33CC8695}"/>
              </a:ext>
            </a:extLst>
          </p:cNvPr>
          <p:cNvCxnSpPr>
            <a:cxnSpLocks/>
          </p:cNvCxnSpPr>
          <p:nvPr/>
        </p:nvCxnSpPr>
        <p:spPr>
          <a:xfrm>
            <a:off x="19445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7C89B781-1701-42DD-E204-5C0DAB80BAF8}"/>
              </a:ext>
            </a:extLst>
          </p:cNvPr>
          <p:cNvCxnSpPr>
            <a:cxnSpLocks/>
          </p:cNvCxnSpPr>
          <p:nvPr/>
        </p:nvCxnSpPr>
        <p:spPr>
          <a:xfrm>
            <a:off x="205505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C1A4F10C-4A8D-A1F5-0103-903563A715CD}"/>
              </a:ext>
            </a:extLst>
          </p:cNvPr>
          <p:cNvCxnSpPr>
            <a:cxnSpLocks/>
          </p:cNvCxnSpPr>
          <p:nvPr/>
        </p:nvCxnSpPr>
        <p:spPr>
          <a:xfrm>
            <a:off x="2165531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49775072-DECE-71DD-400F-42F3A453E0FC}"/>
              </a:ext>
            </a:extLst>
          </p:cNvPr>
          <p:cNvCxnSpPr>
            <a:cxnSpLocks/>
          </p:cNvCxnSpPr>
          <p:nvPr/>
        </p:nvCxnSpPr>
        <p:spPr>
          <a:xfrm>
            <a:off x="22760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C13E527D-732D-A8D9-2E98-9CAA91719E77}"/>
              </a:ext>
            </a:extLst>
          </p:cNvPr>
          <p:cNvCxnSpPr>
            <a:cxnSpLocks/>
          </p:cNvCxnSpPr>
          <p:nvPr/>
        </p:nvCxnSpPr>
        <p:spPr>
          <a:xfrm>
            <a:off x="24969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A4E9D5E8-562A-15E7-99D7-6B65CBC2FFBA}"/>
              </a:ext>
            </a:extLst>
          </p:cNvPr>
          <p:cNvCxnSpPr>
            <a:cxnSpLocks/>
          </p:cNvCxnSpPr>
          <p:nvPr/>
        </p:nvCxnSpPr>
        <p:spPr>
          <a:xfrm>
            <a:off x="260741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5BB2F734-3655-8E52-A7AE-F50540DC4507}"/>
              </a:ext>
            </a:extLst>
          </p:cNvPr>
          <p:cNvCxnSpPr>
            <a:cxnSpLocks/>
          </p:cNvCxnSpPr>
          <p:nvPr/>
        </p:nvCxnSpPr>
        <p:spPr>
          <a:xfrm>
            <a:off x="23864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FBF5FE02-10C6-5A3A-BF9D-067FA7324D09}"/>
              </a:ext>
            </a:extLst>
          </p:cNvPr>
          <p:cNvCxnSpPr>
            <a:cxnSpLocks/>
          </p:cNvCxnSpPr>
          <p:nvPr/>
        </p:nvCxnSpPr>
        <p:spPr>
          <a:xfrm>
            <a:off x="284487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ED4F1A1E-8ADF-18D6-4F70-2777B5A8B024}"/>
              </a:ext>
            </a:extLst>
          </p:cNvPr>
          <p:cNvCxnSpPr>
            <a:cxnSpLocks/>
          </p:cNvCxnSpPr>
          <p:nvPr/>
        </p:nvCxnSpPr>
        <p:spPr>
          <a:xfrm>
            <a:off x="295534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FB3AD92F-6DBD-6BCC-11FE-554CED6E40B9}"/>
              </a:ext>
            </a:extLst>
          </p:cNvPr>
          <p:cNvCxnSpPr>
            <a:cxnSpLocks/>
          </p:cNvCxnSpPr>
          <p:nvPr/>
        </p:nvCxnSpPr>
        <p:spPr>
          <a:xfrm>
            <a:off x="306581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07820F8A-646F-E3F5-DAC5-49A5DF8E102E}"/>
              </a:ext>
            </a:extLst>
          </p:cNvPr>
          <p:cNvCxnSpPr>
            <a:cxnSpLocks/>
          </p:cNvCxnSpPr>
          <p:nvPr/>
        </p:nvCxnSpPr>
        <p:spPr>
          <a:xfrm>
            <a:off x="317628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89D9CE54-53E2-6FB5-D159-3E845DE4368D}"/>
              </a:ext>
            </a:extLst>
          </p:cNvPr>
          <p:cNvCxnSpPr>
            <a:cxnSpLocks/>
          </p:cNvCxnSpPr>
          <p:nvPr/>
        </p:nvCxnSpPr>
        <p:spPr>
          <a:xfrm>
            <a:off x="3286759" y="4752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FE4580F3-1AEF-C2B1-1E44-8D8E9EC5E0E6}"/>
              </a:ext>
            </a:extLst>
          </p:cNvPr>
          <p:cNvCxnSpPr>
            <a:cxnSpLocks/>
          </p:cNvCxnSpPr>
          <p:nvPr/>
        </p:nvCxnSpPr>
        <p:spPr>
          <a:xfrm>
            <a:off x="339723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314494A8-518D-1F85-98D1-5652E18FE962}"/>
              </a:ext>
            </a:extLst>
          </p:cNvPr>
          <p:cNvCxnSpPr>
            <a:cxnSpLocks/>
          </p:cNvCxnSpPr>
          <p:nvPr/>
        </p:nvCxnSpPr>
        <p:spPr>
          <a:xfrm>
            <a:off x="361817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7800439C-B65B-58DB-2261-D5C924ED2FC2}"/>
              </a:ext>
            </a:extLst>
          </p:cNvPr>
          <p:cNvCxnSpPr>
            <a:cxnSpLocks/>
          </p:cNvCxnSpPr>
          <p:nvPr/>
        </p:nvCxnSpPr>
        <p:spPr>
          <a:xfrm>
            <a:off x="372864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4B7DB350-F0A9-E980-6B06-F99DC6BE1022}"/>
              </a:ext>
            </a:extLst>
          </p:cNvPr>
          <p:cNvCxnSpPr>
            <a:cxnSpLocks/>
          </p:cNvCxnSpPr>
          <p:nvPr/>
        </p:nvCxnSpPr>
        <p:spPr>
          <a:xfrm>
            <a:off x="350770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B49394EF-2B71-8B37-3BCB-4CE1C46E6067}"/>
              </a:ext>
            </a:extLst>
          </p:cNvPr>
          <p:cNvCxnSpPr>
            <a:cxnSpLocks/>
          </p:cNvCxnSpPr>
          <p:nvPr/>
        </p:nvCxnSpPr>
        <p:spPr>
          <a:xfrm>
            <a:off x="391167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76B4D226-BAB0-C2C7-2A2B-C7B737CF5815}"/>
              </a:ext>
            </a:extLst>
          </p:cNvPr>
          <p:cNvCxnSpPr>
            <a:cxnSpLocks/>
          </p:cNvCxnSpPr>
          <p:nvPr/>
        </p:nvCxnSpPr>
        <p:spPr>
          <a:xfrm>
            <a:off x="402214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4B4E0BB8-FAD7-1A9B-2217-A93151D886DA}"/>
              </a:ext>
            </a:extLst>
          </p:cNvPr>
          <p:cNvCxnSpPr>
            <a:cxnSpLocks/>
          </p:cNvCxnSpPr>
          <p:nvPr/>
        </p:nvCxnSpPr>
        <p:spPr>
          <a:xfrm>
            <a:off x="413261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D09FE852-AE4E-4DE4-47D7-21449A595EA8}"/>
              </a:ext>
            </a:extLst>
          </p:cNvPr>
          <p:cNvCxnSpPr>
            <a:cxnSpLocks/>
          </p:cNvCxnSpPr>
          <p:nvPr/>
        </p:nvCxnSpPr>
        <p:spPr>
          <a:xfrm>
            <a:off x="424308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9FA2F2D3-5B45-96F4-F64C-40CBCBBA5070}"/>
              </a:ext>
            </a:extLst>
          </p:cNvPr>
          <p:cNvCxnSpPr>
            <a:cxnSpLocks/>
          </p:cNvCxnSpPr>
          <p:nvPr/>
        </p:nvCxnSpPr>
        <p:spPr>
          <a:xfrm>
            <a:off x="4353559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41586DAE-7C8F-04CA-2D39-287B9AB715A7}"/>
              </a:ext>
            </a:extLst>
          </p:cNvPr>
          <p:cNvCxnSpPr>
            <a:cxnSpLocks/>
          </p:cNvCxnSpPr>
          <p:nvPr/>
        </p:nvCxnSpPr>
        <p:spPr>
          <a:xfrm>
            <a:off x="446403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4C3BD642-0E5C-F628-2EE2-66E9E7003A85}"/>
              </a:ext>
            </a:extLst>
          </p:cNvPr>
          <p:cNvCxnSpPr>
            <a:cxnSpLocks/>
          </p:cNvCxnSpPr>
          <p:nvPr/>
        </p:nvCxnSpPr>
        <p:spPr>
          <a:xfrm>
            <a:off x="468497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5007AB66-0B2D-D4D7-DC67-5D3C2C5F3434}"/>
              </a:ext>
            </a:extLst>
          </p:cNvPr>
          <p:cNvCxnSpPr>
            <a:cxnSpLocks/>
          </p:cNvCxnSpPr>
          <p:nvPr/>
        </p:nvCxnSpPr>
        <p:spPr>
          <a:xfrm>
            <a:off x="479544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BC93F7A3-BB9B-EFBF-8A5F-115BD6D5422C}"/>
              </a:ext>
            </a:extLst>
          </p:cNvPr>
          <p:cNvCxnSpPr>
            <a:cxnSpLocks/>
          </p:cNvCxnSpPr>
          <p:nvPr/>
        </p:nvCxnSpPr>
        <p:spPr>
          <a:xfrm>
            <a:off x="457450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D77AE5CF-CFDF-2596-D23C-4E2801D034D6}"/>
              </a:ext>
            </a:extLst>
          </p:cNvPr>
          <p:cNvCxnSpPr>
            <a:cxnSpLocks/>
          </p:cNvCxnSpPr>
          <p:nvPr/>
        </p:nvCxnSpPr>
        <p:spPr>
          <a:xfrm>
            <a:off x="503017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1529B285-F524-5938-978F-9FC378F2C897}"/>
              </a:ext>
            </a:extLst>
          </p:cNvPr>
          <p:cNvCxnSpPr>
            <a:cxnSpLocks/>
          </p:cNvCxnSpPr>
          <p:nvPr/>
        </p:nvCxnSpPr>
        <p:spPr>
          <a:xfrm>
            <a:off x="514064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25F106C7-2DAF-FF0D-D139-BCD90E27EDF0}"/>
              </a:ext>
            </a:extLst>
          </p:cNvPr>
          <p:cNvCxnSpPr>
            <a:cxnSpLocks/>
          </p:cNvCxnSpPr>
          <p:nvPr/>
        </p:nvCxnSpPr>
        <p:spPr>
          <a:xfrm>
            <a:off x="525112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92E77113-5DEB-006F-494F-7B75C2C54BBC}"/>
              </a:ext>
            </a:extLst>
          </p:cNvPr>
          <p:cNvCxnSpPr>
            <a:cxnSpLocks/>
          </p:cNvCxnSpPr>
          <p:nvPr/>
        </p:nvCxnSpPr>
        <p:spPr>
          <a:xfrm>
            <a:off x="536159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89BF54EE-CCE8-B410-6D95-93E076E2C3E7}"/>
              </a:ext>
            </a:extLst>
          </p:cNvPr>
          <p:cNvCxnSpPr>
            <a:cxnSpLocks/>
          </p:cNvCxnSpPr>
          <p:nvPr/>
        </p:nvCxnSpPr>
        <p:spPr>
          <a:xfrm>
            <a:off x="5472065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432E40EE-7A45-C509-33C1-CED2DE842355}"/>
              </a:ext>
            </a:extLst>
          </p:cNvPr>
          <p:cNvCxnSpPr>
            <a:cxnSpLocks/>
          </p:cNvCxnSpPr>
          <p:nvPr/>
        </p:nvCxnSpPr>
        <p:spPr>
          <a:xfrm>
            <a:off x="558253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289BB5B6-F31A-FFAC-D309-0EC15A36B1A3}"/>
              </a:ext>
            </a:extLst>
          </p:cNvPr>
          <p:cNvCxnSpPr>
            <a:cxnSpLocks/>
          </p:cNvCxnSpPr>
          <p:nvPr/>
        </p:nvCxnSpPr>
        <p:spPr>
          <a:xfrm>
            <a:off x="580348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14C0B283-C147-56BE-A97C-2C1C6DD26937}"/>
              </a:ext>
            </a:extLst>
          </p:cNvPr>
          <p:cNvCxnSpPr>
            <a:cxnSpLocks/>
          </p:cNvCxnSpPr>
          <p:nvPr/>
        </p:nvCxnSpPr>
        <p:spPr>
          <a:xfrm>
            <a:off x="591395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D038A8F0-12EC-D449-F5C0-6A43E54CD999}"/>
              </a:ext>
            </a:extLst>
          </p:cNvPr>
          <p:cNvCxnSpPr>
            <a:cxnSpLocks/>
          </p:cNvCxnSpPr>
          <p:nvPr/>
        </p:nvCxnSpPr>
        <p:spPr>
          <a:xfrm>
            <a:off x="569300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EF3F7243-2A76-0397-AAF0-5C8A3A55E986}"/>
              </a:ext>
            </a:extLst>
          </p:cNvPr>
          <p:cNvCxnSpPr>
            <a:cxnSpLocks/>
          </p:cNvCxnSpPr>
          <p:nvPr/>
        </p:nvCxnSpPr>
        <p:spPr>
          <a:xfrm>
            <a:off x="611874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31FFCCD8-D64A-C34A-EB52-9762A2A5EF9B}"/>
              </a:ext>
            </a:extLst>
          </p:cNvPr>
          <p:cNvCxnSpPr>
            <a:cxnSpLocks/>
          </p:cNvCxnSpPr>
          <p:nvPr/>
        </p:nvCxnSpPr>
        <p:spPr>
          <a:xfrm>
            <a:off x="622922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D02A35DB-55C8-FB85-0FA8-92BADBBF3EDA}"/>
              </a:ext>
            </a:extLst>
          </p:cNvPr>
          <p:cNvCxnSpPr>
            <a:cxnSpLocks/>
          </p:cNvCxnSpPr>
          <p:nvPr/>
        </p:nvCxnSpPr>
        <p:spPr>
          <a:xfrm>
            <a:off x="633969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C7FF27F3-239E-BFF9-5979-98C29DCFC106}"/>
              </a:ext>
            </a:extLst>
          </p:cNvPr>
          <p:cNvCxnSpPr>
            <a:cxnSpLocks/>
          </p:cNvCxnSpPr>
          <p:nvPr/>
        </p:nvCxnSpPr>
        <p:spPr>
          <a:xfrm>
            <a:off x="645016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ACAFDC3A-E5E8-B5D1-8775-EBF7B8D2593A}"/>
              </a:ext>
            </a:extLst>
          </p:cNvPr>
          <p:cNvCxnSpPr>
            <a:cxnSpLocks/>
          </p:cNvCxnSpPr>
          <p:nvPr/>
        </p:nvCxnSpPr>
        <p:spPr>
          <a:xfrm>
            <a:off x="6560636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CBF29F11-A440-FCF2-6ADD-5BBC0AF0B4E9}"/>
              </a:ext>
            </a:extLst>
          </p:cNvPr>
          <p:cNvCxnSpPr>
            <a:cxnSpLocks/>
          </p:cNvCxnSpPr>
          <p:nvPr/>
        </p:nvCxnSpPr>
        <p:spPr>
          <a:xfrm>
            <a:off x="667110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F6DF5CCE-BD93-79C3-C328-95DFCFC3CA51}"/>
              </a:ext>
            </a:extLst>
          </p:cNvPr>
          <p:cNvCxnSpPr>
            <a:cxnSpLocks/>
          </p:cNvCxnSpPr>
          <p:nvPr/>
        </p:nvCxnSpPr>
        <p:spPr>
          <a:xfrm>
            <a:off x="689205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CC5ADD72-8652-6505-AC82-DB30FDF47E70}"/>
              </a:ext>
            </a:extLst>
          </p:cNvPr>
          <p:cNvCxnSpPr>
            <a:cxnSpLocks/>
          </p:cNvCxnSpPr>
          <p:nvPr/>
        </p:nvCxnSpPr>
        <p:spPr>
          <a:xfrm>
            <a:off x="700252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3ECDCB5B-55CA-AA42-8D8F-149FFEC7FB36}"/>
              </a:ext>
            </a:extLst>
          </p:cNvPr>
          <p:cNvCxnSpPr>
            <a:cxnSpLocks/>
          </p:cNvCxnSpPr>
          <p:nvPr/>
        </p:nvCxnSpPr>
        <p:spPr>
          <a:xfrm>
            <a:off x="678158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A80AF161-D74D-1E47-0043-BEAAB3208681}"/>
              </a:ext>
            </a:extLst>
          </p:cNvPr>
          <p:cNvCxnSpPr>
            <a:cxnSpLocks/>
          </p:cNvCxnSpPr>
          <p:nvPr/>
        </p:nvCxnSpPr>
        <p:spPr>
          <a:xfrm>
            <a:off x="720732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9B6A2F60-BF1A-99E5-5F61-68AE79C8151C}"/>
              </a:ext>
            </a:extLst>
          </p:cNvPr>
          <p:cNvCxnSpPr>
            <a:cxnSpLocks/>
          </p:cNvCxnSpPr>
          <p:nvPr/>
        </p:nvCxnSpPr>
        <p:spPr>
          <a:xfrm>
            <a:off x="731779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3B64CD11-AA12-A927-DA17-E935C1831D63}"/>
              </a:ext>
            </a:extLst>
          </p:cNvPr>
          <p:cNvCxnSpPr>
            <a:cxnSpLocks/>
          </p:cNvCxnSpPr>
          <p:nvPr/>
        </p:nvCxnSpPr>
        <p:spPr>
          <a:xfrm>
            <a:off x="742826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107BB6B0-2E02-5AEC-6288-02B6F84379DE}"/>
              </a:ext>
            </a:extLst>
          </p:cNvPr>
          <p:cNvCxnSpPr>
            <a:cxnSpLocks/>
          </p:cNvCxnSpPr>
          <p:nvPr/>
        </p:nvCxnSpPr>
        <p:spPr>
          <a:xfrm>
            <a:off x="753873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8B917685-39EB-2987-94FB-437E38BF1260}"/>
              </a:ext>
            </a:extLst>
          </p:cNvPr>
          <p:cNvCxnSpPr>
            <a:cxnSpLocks/>
          </p:cNvCxnSpPr>
          <p:nvPr/>
        </p:nvCxnSpPr>
        <p:spPr>
          <a:xfrm>
            <a:off x="7649209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202A905C-3E42-0790-06FC-44DEFCBCFCAF}"/>
              </a:ext>
            </a:extLst>
          </p:cNvPr>
          <p:cNvCxnSpPr>
            <a:cxnSpLocks/>
          </p:cNvCxnSpPr>
          <p:nvPr/>
        </p:nvCxnSpPr>
        <p:spPr>
          <a:xfrm>
            <a:off x="775968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96DDE72F-7A49-DD8E-D94E-D43EC4F0E5B7}"/>
              </a:ext>
            </a:extLst>
          </p:cNvPr>
          <p:cNvCxnSpPr>
            <a:cxnSpLocks/>
          </p:cNvCxnSpPr>
          <p:nvPr/>
        </p:nvCxnSpPr>
        <p:spPr>
          <a:xfrm>
            <a:off x="798062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B9CAFB16-BCC6-92C9-8AE7-385F35DF6090}"/>
              </a:ext>
            </a:extLst>
          </p:cNvPr>
          <p:cNvCxnSpPr>
            <a:cxnSpLocks/>
          </p:cNvCxnSpPr>
          <p:nvPr/>
        </p:nvCxnSpPr>
        <p:spPr>
          <a:xfrm>
            <a:off x="809109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55DD8BF0-A434-0B2F-96EB-8DB56E31E050}"/>
              </a:ext>
            </a:extLst>
          </p:cNvPr>
          <p:cNvCxnSpPr>
            <a:cxnSpLocks/>
          </p:cNvCxnSpPr>
          <p:nvPr/>
        </p:nvCxnSpPr>
        <p:spPr>
          <a:xfrm>
            <a:off x="787015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538E8EEC-7387-1517-6E52-2B428A1F74E8}"/>
              </a:ext>
            </a:extLst>
          </p:cNvPr>
          <p:cNvCxnSpPr>
            <a:cxnSpLocks/>
          </p:cNvCxnSpPr>
          <p:nvPr/>
        </p:nvCxnSpPr>
        <p:spPr>
          <a:xfrm>
            <a:off x="829589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9E0959BE-5E89-9A0A-E242-B9E162756033}"/>
              </a:ext>
            </a:extLst>
          </p:cNvPr>
          <p:cNvCxnSpPr>
            <a:cxnSpLocks/>
          </p:cNvCxnSpPr>
          <p:nvPr/>
        </p:nvCxnSpPr>
        <p:spPr>
          <a:xfrm>
            <a:off x="840636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9B7A5604-9049-0E09-9903-37A0C86B3A27}"/>
              </a:ext>
            </a:extLst>
          </p:cNvPr>
          <p:cNvCxnSpPr>
            <a:cxnSpLocks/>
          </p:cNvCxnSpPr>
          <p:nvPr/>
        </p:nvCxnSpPr>
        <p:spPr>
          <a:xfrm>
            <a:off x="851683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703F1330-50FE-A267-692E-F000C68D498A}"/>
              </a:ext>
            </a:extLst>
          </p:cNvPr>
          <p:cNvCxnSpPr>
            <a:cxnSpLocks/>
          </p:cNvCxnSpPr>
          <p:nvPr/>
        </p:nvCxnSpPr>
        <p:spPr>
          <a:xfrm>
            <a:off x="862731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F4038465-9907-3BDE-F864-1B2F19B47B5F}"/>
              </a:ext>
            </a:extLst>
          </p:cNvPr>
          <p:cNvCxnSpPr>
            <a:cxnSpLocks/>
          </p:cNvCxnSpPr>
          <p:nvPr/>
        </p:nvCxnSpPr>
        <p:spPr>
          <a:xfrm>
            <a:off x="8737782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1C1FCF64-8AD0-F713-81A1-43CE95FE49BA}"/>
              </a:ext>
            </a:extLst>
          </p:cNvPr>
          <p:cNvCxnSpPr>
            <a:cxnSpLocks/>
          </p:cNvCxnSpPr>
          <p:nvPr/>
        </p:nvCxnSpPr>
        <p:spPr>
          <a:xfrm>
            <a:off x="884825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38F78EFA-0569-898B-B5E3-22327F3ED139}"/>
              </a:ext>
            </a:extLst>
          </p:cNvPr>
          <p:cNvCxnSpPr>
            <a:cxnSpLocks/>
          </p:cNvCxnSpPr>
          <p:nvPr/>
        </p:nvCxnSpPr>
        <p:spPr>
          <a:xfrm>
            <a:off x="906919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1D53BEBE-22DE-B958-03FC-0CBE4705D423}"/>
              </a:ext>
            </a:extLst>
          </p:cNvPr>
          <p:cNvCxnSpPr>
            <a:cxnSpLocks/>
          </p:cNvCxnSpPr>
          <p:nvPr/>
        </p:nvCxnSpPr>
        <p:spPr>
          <a:xfrm>
            <a:off x="917967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44504756-7967-0FBA-4F56-1F7F98DADBFE}"/>
              </a:ext>
            </a:extLst>
          </p:cNvPr>
          <p:cNvCxnSpPr>
            <a:cxnSpLocks/>
          </p:cNvCxnSpPr>
          <p:nvPr/>
        </p:nvCxnSpPr>
        <p:spPr>
          <a:xfrm>
            <a:off x="895872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B4638398-1390-8132-5A03-457471A73249}"/>
              </a:ext>
            </a:extLst>
          </p:cNvPr>
          <p:cNvCxnSpPr>
            <a:cxnSpLocks/>
          </p:cNvCxnSpPr>
          <p:nvPr/>
        </p:nvCxnSpPr>
        <p:spPr>
          <a:xfrm>
            <a:off x="942800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2503AF11-33AD-2643-3994-A72B7EE18EF9}"/>
              </a:ext>
            </a:extLst>
          </p:cNvPr>
          <p:cNvCxnSpPr>
            <a:cxnSpLocks/>
          </p:cNvCxnSpPr>
          <p:nvPr/>
        </p:nvCxnSpPr>
        <p:spPr>
          <a:xfrm>
            <a:off x="953847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F7447BE5-EBD0-2120-8A70-2583C9850B7E}"/>
              </a:ext>
            </a:extLst>
          </p:cNvPr>
          <p:cNvCxnSpPr>
            <a:cxnSpLocks/>
          </p:cNvCxnSpPr>
          <p:nvPr/>
        </p:nvCxnSpPr>
        <p:spPr>
          <a:xfrm>
            <a:off x="964895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C94A349A-706D-335F-7F2D-A1C880A665A0}"/>
              </a:ext>
            </a:extLst>
          </p:cNvPr>
          <p:cNvCxnSpPr>
            <a:cxnSpLocks/>
          </p:cNvCxnSpPr>
          <p:nvPr/>
        </p:nvCxnSpPr>
        <p:spPr>
          <a:xfrm>
            <a:off x="975942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B48C5D43-713D-FE77-21FD-534AFF7A4C10}"/>
              </a:ext>
            </a:extLst>
          </p:cNvPr>
          <p:cNvCxnSpPr>
            <a:cxnSpLocks/>
          </p:cNvCxnSpPr>
          <p:nvPr/>
        </p:nvCxnSpPr>
        <p:spPr>
          <a:xfrm>
            <a:off x="9869895" y="47812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2A8000F7-9568-D5A0-6025-EEBBB0674069}"/>
              </a:ext>
            </a:extLst>
          </p:cNvPr>
          <p:cNvCxnSpPr>
            <a:cxnSpLocks/>
          </p:cNvCxnSpPr>
          <p:nvPr/>
        </p:nvCxnSpPr>
        <p:spPr>
          <a:xfrm>
            <a:off x="998036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45C8F678-5569-CC91-4670-CDC655BB3E16}"/>
              </a:ext>
            </a:extLst>
          </p:cNvPr>
          <p:cNvCxnSpPr>
            <a:cxnSpLocks/>
          </p:cNvCxnSpPr>
          <p:nvPr/>
        </p:nvCxnSpPr>
        <p:spPr>
          <a:xfrm>
            <a:off x="1020131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EFB4C98C-5400-AC0F-9E25-80352BB52514}"/>
              </a:ext>
            </a:extLst>
          </p:cNvPr>
          <p:cNvCxnSpPr>
            <a:cxnSpLocks/>
          </p:cNvCxnSpPr>
          <p:nvPr/>
        </p:nvCxnSpPr>
        <p:spPr>
          <a:xfrm>
            <a:off x="1031178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42236BE9-0B1B-9110-8973-0736E83EED97}"/>
              </a:ext>
            </a:extLst>
          </p:cNvPr>
          <p:cNvCxnSpPr>
            <a:cxnSpLocks/>
          </p:cNvCxnSpPr>
          <p:nvPr/>
        </p:nvCxnSpPr>
        <p:spPr>
          <a:xfrm>
            <a:off x="1009083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CE553B67-D3B2-5970-E9C3-470D7D200A18}"/>
              </a:ext>
            </a:extLst>
          </p:cNvPr>
          <p:cNvCxnSpPr>
            <a:cxnSpLocks/>
          </p:cNvCxnSpPr>
          <p:nvPr/>
        </p:nvCxnSpPr>
        <p:spPr>
          <a:xfrm>
            <a:off x="1050309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9A901BAB-2D80-063A-F2FD-C38AB1DE72C1}"/>
              </a:ext>
            </a:extLst>
          </p:cNvPr>
          <p:cNvCxnSpPr>
            <a:cxnSpLocks/>
          </p:cNvCxnSpPr>
          <p:nvPr/>
        </p:nvCxnSpPr>
        <p:spPr>
          <a:xfrm>
            <a:off x="1061356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7DAD2C59-B9D5-1B63-4DFC-2CC272036456}"/>
              </a:ext>
            </a:extLst>
          </p:cNvPr>
          <p:cNvCxnSpPr>
            <a:cxnSpLocks/>
          </p:cNvCxnSpPr>
          <p:nvPr/>
        </p:nvCxnSpPr>
        <p:spPr>
          <a:xfrm>
            <a:off x="1072404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D63C3D2E-A2EF-289C-847D-EDBCD4F02A9E}"/>
              </a:ext>
            </a:extLst>
          </p:cNvPr>
          <p:cNvCxnSpPr>
            <a:cxnSpLocks/>
          </p:cNvCxnSpPr>
          <p:nvPr/>
        </p:nvCxnSpPr>
        <p:spPr>
          <a:xfrm>
            <a:off x="1083451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EA95AFC7-735A-6CD0-A230-6995DB592FA7}"/>
              </a:ext>
            </a:extLst>
          </p:cNvPr>
          <p:cNvCxnSpPr>
            <a:cxnSpLocks/>
          </p:cNvCxnSpPr>
          <p:nvPr/>
        </p:nvCxnSpPr>
        <p:spPr>
          <a:xfrm>
            <a:off x="10944984" y="47703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49CD0952-7083-47FD-110A-B4DF330CABB7}"/>
              </a:ext>
            </a:extLst>
          </p:cNvPr>
          <p:cNvCxnSpPr>
            <a:cxnSpLocks/>
          </p:cNvCxnSpPr>
          <p:nvPr/>
        </p:nvCxnSpPr>
        <p:spPr>
          <a:xfrm>
            <a:off x="1105545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D7D95DFA-3B6F-F702-8541-936FA18BD03E}"/>
              </a:ext>
            </a:extLst>
          </p:cNvPr>
          <p:cNvCxnSpPr>
            <a:cxnSpLocks/>
          </p:cNvCxnSpPr>
          <p:nvPr/>
        </p:nvCxnSpPr>
        <p:spPr>
          <a:xfrm>
            <a:off x="1127640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5CFA20A2-9DB2-DA53-DD6F-72305876AF65}"/>
              </a:ext>
            </a:extLst>
          </p:cNvPr>
          <p:cNvCxnSpPr>
            <a:cxnSpLocks/>
          </p:cNvCxnSpPr>
          <p:nvPr/>
        </p:nvCxnSpPr>
        <p:spPr>
          <a:xfrm>
            <a:off x="1138687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BCFFCB7E-D032-F9BC-A3DA-CB8B3E1774F1}"/>
              </a:ext>
            </a:extLst>
          </p:cNvPr>
          <p:cNvCxnSpPr>
            <a:cxnSpLocks/>
          </p:cNvCxnSpPr>
          <p:nvPr/>
        </p:nvCxnSpPr>
        <p:spPr>
          <a:xfrm>
            <a:off x="1116592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3F2693B2-EC14-630A-BEE5-650EC7045268}"/>
              </a:ext>
            </a:extLst>
          </p:cNvPr>
          <p:cNvSpPr txBox="1"/>
          <p:nvPr/>
        </p:nvSpPr>
        <p:spPr>
          <a:xfrm>
            <a:off x="5703501" y="511336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015EEFF7-9E1D-CAB8-D1C6-E54EA2E7E459}"/>
              </a:ext>
            </a:extLst>
          </p:cNvPr>
          <p:cNvSpPr txBox="1"/>
          <p:nvPr/>
        </p:nvSpPr>
        <p:spPr>
          <a:xfrm>
            <a:off x="6825365" y="514475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7E0B19BF-F54A-584A-6A81-D13EAECC9E46}"/>
              </a:ext>
            </a:extLst>
          </p:cNvPr>
          <p:cNvSpPr txBox="1"/>
          <p:nvPr/>
        </p:nvSpPr>
        <p:spPr>
          <a:xfrm>
            <a:off x="7886349" y="511749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AB87BE7B-6F2D-D274-3195-D90134BAA911}"/>
              </a:ext>
            </a:extLst>
          </p:cNvPr>
          <p:cNvSpPr txBox="1"/>
          <p:nvPr/>
        </p:nvSpPr>
        <p:spPr>
          <a:xfrm>
            <a:off x="8977773" y="511887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C5637740-7EED-67F6-3180-0CCDB56E525A}"/>
              </a:ext>
            </a:extLst>
          </p:cNvPr>
          <p:cNvSpPr txBox="1"/>
          <p:nvPr/>
        </p:nvSpPr>
        <p:spPr>
          <a:xfrm>
            <a:off x="10069197" y="512990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7795B444-E395-3CB6-D53C-EAD6B5CB7880}"/>
              </a:ext>
            </a:extLst>
          </p:cNvPr>
          <p:cNvSpPr txBox="1"/>
          <p:nvPr/>
        </p:nvSpPr>
        <p:spPr>
          <a:xfrm>
            <a:off x="11160630" y="512301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AD8435F3-2E57-B03A-D72C-270EC7E19B70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E4896006-65E5-B05D-C676-92E947E60A5E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C6A1DF0E-D611-81B5-4496-0413FD4B3E65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0A2E4F5-E2D4-CB9D-AC2F-987747AFAFFF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7ACA4C3-2FED-5803-EC69-E93C3F719AEA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CBF762E-ED9E-C884-85DE-CF7AD29C11EC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706B558-7A0F-5BE4-CCE0-9A146A0FC66C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2EE7E1D-CC1D-0DE8-8AC9-4D45A463D9E3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3D022BA-443A-05C9-34A1-BA65A6E0F0F1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41F58DD-D27E-501D-1769-A114C5424687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8E6DA8FD-B417-95C7-B020-8B3BE59C8ABF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450D81EE-D5FB-EB21-1849-04B614EE399B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CD65ED2-9AF2-4BA9-E54E-ED417DAC8970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A09ADFC-B272-BD0B-9C12-53F1C7B994A8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A55EEA8-584F-6226-A948-36C16B96B063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951206E-3E08-6B47-F3A1-9164BC749382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134F5BC2-F90D-BE1E-2D0B-D3F6E17FD738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60EA184-CB9A-7F9F-966C-7D118C5FC43D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62641B6A-5C2E-857A-931E-B2C383C8F743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8D36AAE5-9C99-9494-F39F-96D645364121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EA5AA32D-3F76-28B6-1543-A5F19CEAB8F8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0D8125FB-E693-4634-0C22-F03295C9F3B1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86E58D81-C830-4948-DEFC-122DC4D3ED61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DEBEF285-6B1C-571A-235F-FE985F95BFE2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F0B71011-A90D-7D6E-B5C4-F090C4FED4F5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8BF9CDAC-2708-DAF6-7838-D1EFDEDE212A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02D65C5C-2595-507C-497E-2FB9E82578B7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28791962-F905-8F73-5205-066F06AAD101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86224E93-63BE-88E9-6D9E-6E093F9DDDC3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A380058B-7E87-E6DA-6BF4-FAA91707827A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E4AF7206-9806-58AA-DBFA-E6A67CB030A8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24B79B9D-9C40-B614-0F26-64CA30FC5EAD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3019897B-E51E-3A72-B6B5-CE10ADD1A4B6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5748DEEC-B8CB-261F-AA21-2021AF26CFDF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79DC3EB2-F3A6-0501-FA47-DE2ACE46F46A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EB37DDDD-409E-7A75-4EB5-5B441B5B4736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F9F8298C-FA1C-7F9F-560A-8C5B4E36170B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63E431A2-9D8A-126F-51FE-FEBC0AFC7347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8A70EA97-B5D7-0318-9284-7027D09822F4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9E80B996-EF5E-35FC-25E4-196FFE73B7EC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DCD106FD-347D-919E-39DC-DC503A68D956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8DB5A8C6-871D-A8A4-6E08-5D0028B45834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5CA48638-56D1-CB4C-C582-BF5701403E9B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93AC0F63-3EC4-A682-4534-AC7000D18301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DB782130-14B3-8A72-B207-C8A83BDF6F59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A7D8F657-D956-468A-5FE9-FBB0D22CF164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3762D20E-E02F-921F-0729-84560AA107D6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B46761E6-5D12-D009-6566-0D544F4866FA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B1419167-C0BA-0E13-2A11-95E48C0972BB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96815F68-3518-4A80-D15E-A7B6CE9AAA03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8D9A14F4-E5C9-D068-18FC-C9F3B8AF6836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EF7DF6B9-16F3-AD1B-3B13-F0756DA1E05B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50F38494-D71F-0351-182F-7A0E9C2478AC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25F29A83-5482-6FE1-B50E-4232E78A4B88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C0E925E4-13F3-B48D-FF30-4EF8FA32F533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3744E27D-52D2-3291-9F4F-8DEB55B798AC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8EB66674-6D01-9FFC-2E46-21F949536AF1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83C1330C-64D9-D567-0CA0-675D5657F08D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2C45A472-0A8B-B483-8A93-146E19E45252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12F40879-8A32-EFAD-2EB3-E46A1D89D190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035CEBF3-A212-ACB5-5EB4-E309BE18FE7E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9B1D405C-EF1A-A098-77EE-E1671F9230CA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9D3478F1-219F-5503-855C-FA2BAE7D174E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97DFE250-F8EF-E7A2-BA8C-BFE8AA208395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8E000F9A-FD60-EDFF-18CD-838DC48F2532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700C3818-1ABF-FEAC-32E8-452895918405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B5D893E5-A304-7F88-0B51-96E4A6BBCB06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946FD74D-B1DB-5C4D-B496-2DD76AFC55F0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544E3A68-524F-6BA1-52BB-92CEFCC45210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74DBDB05-B19A-DAB8-72F4-273B2B7D251A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2E73D05F-87BD-3D59-633F-099263A03FF0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94360B83-6F5E-FFDC-A73F-33F3606C647E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16F5746A-C86C-4BB0-E88E-CDE81DE138F0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0FCF78DA-35B0-2FE5-11C2-64D04CE35D88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B5798110-620B-2BAE-752D-F9E4B5CFFCB4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8A0867D8-1BE1-67D0-A6DF-6C084302B577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FFB7EE1A-40CC-01FA-C983-C353850215C6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40188BA5-7BB4-9329-6FE6-9B6FD3E0EED0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019373E6-C0A7-5AF5-A5E1-AE06A65C3EDF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1CC1EE69-00DE-30E7-DDF0-28F3A98B213F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02515751-2B59-F2F3-2B29-85B5E029779E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61C93E6E-30FA-163F-FDC5-B50A8DE3DC78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D2BA7CD4-2347-345F-EF49-9DCA3D43A907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6E6844B9-52CE-9585-3184-A0A3A52808CF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0D45E3B3-6794-020F-52FA-74D3864A6164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5E57A0C2-F6F7-3720-3E35-55EA36A920A9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98202AE3-9652-63E8-E609-39E88210794A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9F653322-1483-7AE6-8B8E-B01B91E90CED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A7166B7D-599B-4FA2-67C7-3FE0ED7B0DCD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CE98A2B7-9D5E-7F40-901C-8CB3191F9ECC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7997F01F-D0EA-8CD1-2D87-76F90DC4F97C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790ED790-8A91-4EFD-1E53-89A679DEE4EB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B7255603-6F9A-BCFF-FCC9-736246B0F8EC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7903B0D4-5838-2941-DDA5-14C0A72BD26F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D1E4EBE3-FC97-C6F1-CF4B-7080201289F0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EDAB8650-92AC-6424-340C-278CDF7D0620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E93E4F17-7F08-44DB-E0EF-D321DC754847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84F6656A-F173-519B-94E6-6DBAAB97C3F5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906E81E4-2704-4677-6F5F-4171902C92CB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CF2F61EC-14EF-53DC-5DDC-737FFB9900A6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D07D3A83-673E-74B8-9998-C43C91067CEA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A4813918-6656-12E1-138A-A87B2A44DFCC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F1B37332-C313-7556-24CD-7F1E110EB5EB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87F71F84-C1C9-93B9-11DF-D1483B7C7697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8556BE38-068B-3ED7-35EC-B6BF6ADDFC94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5928F440-05EF-F7F1-A23B-ADF4DEA89BE1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C339399C-BE7D-990E-F2F1-5B2989DE4058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5E2F4DD8-C3B9-F104-F73D-215672E2DC57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ED380B34-99D9-91B9-CA53-D28FF7D3BEDD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E563F896-EA75-E87F-DEAA-E1A2CB1ED5E7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EFCC3063-4523-523F-6F61-FDE4222C4CFD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95DA91A2-8B9B-D28D-4D06-8A74DA87F64E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27839D36-5163-076B-E274-45EFA34321F1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269" name="TextBox 2268">
            <a:extLst>
              <a:ext uri="{FF2B5EF4-FFF2-40B4-BE49-F238E27FC236}">
                <a16:creationId xmlns:a16="http://schemas.microsoft.com/office/drawing/2014/main" id="{2A7655CB-4772-F982-7EF1-7D1C3DFCD243}"/>
              </a:ext>
            </a:extLst>
          </p:cNvPr>
          <p:cNvSpPr txBox="1"/>
          <p:nvPr/>
        </p:nvSpPr>
        <p:spPr>
          <a:xfrm>
            <a:off x="220811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pic>
        <p:nvPicPr>
          <p:cNvPr id="2271" name="Graphic 2270" descr="Toy Train with solid fill">
            <a:extLst>
              <a:ext uri="{FF2B5EF4-FFF2-40B4-BE49-F238E27FC236}">
                <a16:creationId xmlns:a16="http://schemas.microsoft.com/office/drawing/2014/main" id="{2074CDFC-1106-D7A7-36A0-FAAF141A7C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914400" y="2514600"/>
            <a:ext cx="914400" cy="914400"/>
          </a:xfrm>
          <a:prstGeom prst="rect">
            <a:avLst/>
          </a:prstGeom>
        </p:spPr>
      </p:pic>
      <p:cxnSp>
        <p:nvCxnSpPr>
          <p:cNvPr id="2274" name="Straight Connector 2273">
            <a:extLst>
              <a:ext uri="{FF2B5EF4-FFF2-40B4-BE49-F238E27FC236}">
                <a16:creationId xmlns:a16="http://schemas.microsoft.com/office/drawing/2014/main" id="{CAE74A34-BA49-2BAC-F9CA-CFF52DA93B50}"/>
              </a:ext>
            </a:extLst>
          </p:cNvPr>
          <p:cNvCxnSpPr>
            <a:cxnSpLocks/>
          </p:cNvCxnSpPr>
          <p:nvPr/>
        </p:nvCxnSpPr>
        <p:spPr>
          <a:xfrm>
            <a:off x="11417352" y="2454442"/>
            <a:ext cx="0" cy="1828800"/>
          </a:xfrm>
          <a:prstGeom prst="line">
            <a:avLst/>
          </a:prstGeom>
          <a:ln w="57150"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76" name="TextBox 2275">
            <a:extLst>
              <a:ext uri="{FF2B5EF4-FFF2-40B4-BE49-F238E27FC236}">
                <a16:creationId xmlns:a16="http://schemas.microsoft.com/office/drawing/2014/main" id="{7926BAA5-94F6-E1B6-8159-B114F1AC1DD0}"/>
              </a:ext>
            </a:extLst>
          </p:cNvPr>
          <p:cNvSpPr txBox="1"/>
          <p:nvPr/>
        </p:nvSpPr>
        <p:spPr>
          <a:xfrm>
            <a:off x="11402669" y="3765855"/>
            <a:ext cx="68746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cm</a:t>
            </a:r>
            <a:endParaRPr lang="en-GB" sz="2000" dirty="0"/>
          </a:p>
        </p:txBody>
      </p:sp>
      <p:pic>
        <p:nvPicPr>
          <p:cNvPr id="2277" name="Graphic 2276" descr="Toy Train with solid fill">
            <a:extLst>
              <a:ext uri="{FF2B5EF4-FFF2-40B4-BE49-F238E27FC236}">
                <a16:creationId xmlns:a16="http://schemas.microsoft.com/office/drawing/2014/main" id="{F4C375BD-D6D1-ABA5-FC55-0780BC22727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07587" y="3990219"/>
            <a:ext cx="914400" cy="914400"/>
          </a:xfrm>
          <a:prstGeom prst="rect">
            <a:avLst/>
          </a:prstGeom>
        </p:spPr>
      </p:pic>
      <p:cxnSp>
        <p:nvCxnSpPr>
          <p:cNvPr id="2278" name="Straight Connector 2277">
            <a:extLst>
              <a:ext uri="{FF2B5EF4-FFF2-40B4-BE49-F238E27FC236}">
                <a16:creationId xmlns:a16="http://schemas.microsoft.com/office/drawing/2014/main" id="{D7E4903A-1DB7-7F71-DB57-6C5C06B7BEF3}"/>
              </a:ext>
            </a:extLst>
          </p:cNvPr>
          <p:cNvCxnSpPr>
            <a:cxnSpLocks/>
          </p:cNvCxnSpPr>
          <p:nvPr/>
        </p:nvCxnSpPr>
        <p:spPr>
          <a:xfrm>
            <a:off x="10402605" y="4099079"/>
            <a:ext cx="0" cy="1828800"/>
          </a:xfrm>
          <a:prstGeom prst="line">
            <a:avLst/>
          </a:prstGeom>
          <a:ln w="57150"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82211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3889E-18 -3.33333E-6 L 0.93451 -0.0157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719" y="-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2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11111E-6 L 0.85313 -0.02454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656" y="-12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4F02D9-4757-AFEA-B585-CF3B1D9703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C4651FE-BACD-62DF-247D-4159CF139489}"/>
              </a:ext>
            </a:extLst>
          </p:cNvPr>
          <p:cNvCxnSpPr>
            <a:cxnSpLocks/>
          </p:cNvCxnSpPr>
          <p:nvPr/>
        </p:nvCxnSpPr>
        <p:spPr>
          <a:xfrm>
            <a:off x="52614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354D3454-9B39-B798-A256-FED2BC158622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02497F-455D-0428-6047-9891A3105BAD}"/>
              </a:ext>
            </a:extLst>
          </p:cNvPr>
          <p:cNvCxnSpPr>
            <a:cxnSpLocks/>
          </p:cNvCxnSpPr>
          <p:nvPr/>
        </p:nvCxnSpPr>
        <p:spPr>
          <a:xfrm>
            <a:off x="107523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3B5D22DD-7C01-E5DE-F49E-FF9A1BEC6382}"/>
              </a:ext>
            </a:extLst>
          </p:cNvPr>
          <p:cNvCxnSpPr>
            <a:cxnSpLocks/>
          </p:cNvCxnSpPr>
          <p:nvPr/>
        </p:nvCxnSpPr>
        <p:spPr>
          <a:xfrm>
            <a:off x="382070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3C7EBED-AFE9-20E1-A096-58BCDAD6D05F}"/>
              </a:ext>
            </a:extLst>
          </p:cNvPr>
          <p:cNvCxnSpPr>
            <a:cxnSpLocks/>
          </p:cNvCxnSpPr>
          <p:nvPr/>
        </p:nvCxnSpPr>
        <p:spPr>
          <a:xfrm>
            <a:off x="491889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ACC3AD02-0881-BFBA-C102-00792CD24A56}"/>
              </a:ext>
            </a:extLst>
          </p:cNvPr>
          <p:cNvCxnSpPr>
            <a:cxnSpLocks/>
          </p:cNvCxnSpPr>
          <p:nvPr/>
        </p:nvCxnSpPr>
        <p:spPr>
          <a:xfrm>
            <a:off x="601708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1DB98F9-9A6B-9A7E-AFD7-FCCEE7D9082B}"/>
              </a:ext>
            </a:extLst>
          </p:cNvPr>
          <p:cNvCxnSpPr>
            <a:cxnSpLocks/>
          </p:cNvCxnSpPr>
          <p:nvPr/>
        </p:nvCxnSpPr>
        <p:spPr>
          <a:xfrm>
            <a:off x="711527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67108714-9CDC-1FF8-DE54-6C14E4F4BC3D}"/>
              </a:ext>
            </a:extLst>
          </p:cNvPr>
          <p:cNvCxnSpPr>
            <a:cxnSpLocks/>
          </p:cNvCxnSpPr>
          <p:nvPr/>
        </p:nvCxnSpPr>
        <p:spPr>
          <a:xfrm>
            <a:off x="821345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AB4BD031-EEC9-3166-7904-252094FACB79}"/>
              </a:ext>
            </a:extLst>
          </p:cNvPr>
          <p:cNvCxnSpPr>
            <a:cxnSpLocks/>
          </p:cNvCxnSpPr>
          <p:nvPr/>
        </p:nvCxnSpPr>
        <p:spPr>
          <a:xfrm>
            <a:off x="931164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310CDE7F-A448-B26C-C104-56671A2E7D4B}"/>
              </a:ext>
            </a:extLst>
          </p:cNvPr>
          <p:cNvCxnSpPr>
            <a:cxnSpLocks/>
          </p:cNvCxnSpPr>
          <p:nvPr/>
        </p:nvCxnSpPr>
        <p:spPr>
          <a:xfrm>
            <a:off x="1040983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590CAE1-F260-0B6C-1EA7-ABBA2F435193}"/>
              </a:ext>
            </a:extLst>
          </p:cNvPr>
          <p:cNvCxnSpPr>
            <a:cxnSpLocks/>
          </p:cNvCxnSpPr>
          <p:nvPr/>
        </p:nvCxnSpPr>
        <p:spPr>
          <a:xfrm>
            <a:off x="1150801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8E3A6986-A871-6690-4118-100C9821371E}"/>
              </a:ext>
            </a:extLst>
          </p:cNvPr>
          <p:cNvSpPr txBox="1"/>
          <p:nvPr/>
        </p:nvSpPr>
        <p:spPr>
          <a:xfrm>
            <a:off x="252821" y="381324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9D5538D-5DCB-3749-688E-E162326F975B}"/>
              </a:ext>
            </a:extLst>
          </p:cNvPr>
          <p:cNvSpPr txBox="1"/>
          <p:nvPr/>
        </p:nvSpPr>
        <p:spPr>
          <a:xfrm>
            <a:off x="133264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200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832DDBB-825D-FE59-934F-A6CF2734961B}"/>
              </a:ext>
            </a:extLst>
          </p:cNvPr>
          <p:cNvSpPr txBox="1"/>
          <p:nvPr/>
        </p:nvSpPr>
        <p:spPr>
          <a:xfrm>
            <a:off x="241247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400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F84B80C-1719-AE01-3D08-204E21C12084}"/>
              </a:ext>
            </a:extLst>
          </p:cNvPr>
          <p:cNvSpPr txBox="1"/>
          <p:nvPr/>
        </p:nvSpPr>
        <p:spPr>
          <a:xfrm>
            <a:off x="349230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600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70EC328-8023-F024-80BC-60A4237535B5}"/>
              </a:ext>
            </a:extLst>
          </p:cNvPr>
          <p:cNvSpPr txBox="1"/>
          <p:nvPr/>
        </p:nvSpPr>
        <p:spPr>
          <a:xfrm>
            <a:off x="457213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800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6F5F371B-3C65-0890-70CE-9D8CBC2A4011}"/>
              </a:ext>
            </a:extLst>
          </p:cNvPr>
          <p:cNvCxnSpPr>
            <a:cxnSpLocks/>
          </p:cNvCxnSpPr>
          <p:nvPr/>
        </p:nvCxnSpPr>
        <p:spPr>
          <a:xfrm>
            <a:off x="272251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8C42E1B3-5AFF-439C-50AA-8EBE2364CD15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B01CD6E-D325-E4E6-E071-B8C4916257E4}"/>
              </a:ext>
            </a:extLst>
          </p:cNvPr>
          <p:cNvSpPr txBox="1"/>
          <p:nvPr/>
        </p:nvSpPr>
        <p:spPr>
          <a:xfrm>
            <a:off x="573618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B2C549BC-11FF-20BE-CAD3-91E18E7B8C4B}"/>
              </a:ext>
            </a:extLst>
          </p:cNvPr>
          <p:cNvSpPr txBox="1"/>
          <p:nvPr/>
        </p:nvSpPr>
        <p:spPr>
          <a:xfrm>
            <a:off x="681601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1200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4FAE296-64A5-C598-6EEE-14FC7614A88C}"/>
              </a:ext>
            </a:extLst>
          </p:cNvPr>
          <p:cNvSpPr txBox="1"/>
          <p:nvPr/>
        </p:nvSpPr>
        <p:spPr>
          <a:xfrm>
            <a:off x="7895840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1400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F8CA9B68-1727-918D-FB5D-B589837D630E}"/>
              </a:ext>
            </a:extLst>
          </p:cNvPr>
          <p:cNvSpPr txBox="1"/>
          <p:nvPr/>
        </p:nvSpPr>
        <p:spPr>
          <a:xfrm>
            <a:off x="897566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1600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015A8E67-6A47-DE03-0A23-480E79E60738}"/>
              </a:ext>
            </a:extLst>
          </p:cNvPr>
          <p:cNvSpPr txBox="1"/>
          <p:nvPr/>
        </p:nvSpPr>
        <p:spPr>
          <a:xfrm>
            <a:off x="1005549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1800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FC158752-8079-1B1E-A29C-32632A77F72C}"/>
              </a:ext>
            </a:extLst>
          </p:cNvPr>
          <p:cNvSpPr txBox="1"/>
          <p:nvPr/>
        </p:nvSpPr>
        <p:spPr>
          <a:xfrm>
            <a:off x="11251293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2000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E0FCCCDE-1640-8E5B-E53C-D74EF5335C28}"/>
              </a:ext>
            </a:extLst>
          </p:cNvPr>
          <p:cNvCxnSpPr>
            <a:cxnSpLocks/>
          </p:cNvCxnSpPr>
          <p:nvPr/>
        </p:nvCxnSpPr>
        <p:spPr>
          <a:xfrm>
            <a:off x="217342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055207C-F999-69A8-50B2-B6FEB2896636}"/>
              </a:ext>
            </a:extLst>
          </p:cNvPr>
          <p:cNvCxnSpPr>
            <a:cxnSpLocks/>
          </p:cNvCxnSpPr>
          <p:nvPr/>
        </p:nvCxnSpPr>
        <p:spPr>
          <a:xfrm>
            <a:off x="436980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6B30ED9-F917-87BC-C889-30DB927FBA3B}"/>
              </a:ext>
            </a:extLst>
          </p:cNvPr>
          <p:cNvCxnSpPr>
            <a:cxnSpLocks/>
          </p:cNvCxnSpPr>
          <p:nvPr/>
        </p:nvCxnSpPr>
        <p:spPr>
          <a:xfrm>
            <a:off x="546798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3559850-36D6-0499-A72F-41BC7976105E}"/>
              </a:ext>
            </a:extLst>
          </p:cNvPr>
          <p:cNvCxnSpPr>
            <a:cxnSpLocks/>
          </p:cNvCxnSpPr>
          <p:nvPr/>
        </p:nvCxnSpPr>
        <p:spPr>
          <a:xfrm>
            <a:off x="6566176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04B5861-F215-48AD-254C-4897891054DB}"/>
              </a:ext>
            </a:extLst>
          </p:cNvPr>
          <p:cNvCxnSpPr>
            <a:cxnSpLocks/>
          </p:cNvCxnSpPr>
          <p:nvPr/>
        </p:nvCxnSpPr>
        <p:spPr>
          <a:xfrm>
            <a:off x="7664364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C6141DB-7C62-38D6-D203-8A1863E4424B}"/>
              </a:ext>
            </a:extLst>
          </p:cNvPr>
          <p:cNvCxnSpPr>
            <a:cxnSpLocks/>
          </p:cNvCxnSpPr>
          <p:nvPr/>
        </p:nvCxnSpPr>
        <p:spPr>
          <a:xfrm>
            <a:off x="876255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AE04A48-3BAA-970A-6915-C031D401342E}"/>
              </a:ext>
            </a:extLst>
          </p:cNvPr>
          <p:cNvCxnSpPr>
            <a:cxnSpLocks/>
          </p:cNvCxnSpPr>
          <p:nvPr/>
        </p:nvCxnSpPr>
        <p:spPr>
          <a:xfrm>
            <a:off x="986074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08716D6-F62E-B5EA-AF38-70D0EC1BE71D}"/>
              </a:ext>
            </a:extLst>
          </p:cNvPr>
          <p:cNvCxnSpPr>
            <a:cxnSpLocks/>
          </p:cNvCxnSpPr>
          <p:nvPr/>
        </p:nvCxnSpPr>
        <p:spPr>
          <a:xfrm>
            <a:off x="10958928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C3759007-9CF4-B0B2-C608-55D376340DE8}"/>
              </a:ext>
            </a:extLst>
          </p:cNvPr>
          <p:cNvCxnSpPr>
            <a:cxnSpLocks/>
          </p:cNvCxnSpPr>
          <p:nvPr/>
        </p:nvCxnSpPr>
        <p:spPr>
          <a:xfrm>
            <a:off x="3271612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5A46216-DB2D-BD63-D794-CFE868893D49}"/>
              </a:ext>
            </a:extLst>
          </p:cNvPr>
          <p:cNvCxnSpPr>
            <a:cxnSpLocks/>
          </p:cNvCxnSpPr>
          <p:nvPr/>
        </p:nvCxnSpPr>
        <p:spPr>
          <a:xfrm>
            <a:off x="1624330" y="314960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04996264-8FD0-60A7-E53B-11E391421184}"/>
              </a:ext>
            </a:extLst>
          </p:cNvPr>
          <p:cNvSpPr txBox="1"/>
          <p:nvPr/>
        </p:nvSpPr>
        <p:spPr>
          <a:xfrm>
            <a:off x="792735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100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3F17577-A2D7-D4E1-8EC8-F1437E4B379F}"/>
              </a:ext>
            </a:extLst>
          </p:cNvPr>
          <p:cNvSpPr txBox="1"/>
          <p:nvPr/>
        </p:nvSpPr>
        <p:spPr>
          <a:xfrm>
            <a:off x="1872563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300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C3CCDF2-664D-D5BB-3683-0792B24EF869}"/>
              </a:ext>
            </a:extLst>
          </p:cNvPr>
          <p:cNvSpPr txBox="1"/>
          <p:nvPr/>
        </p:nvSpPr>
        <p:spPr>
          <a:xfrm>
            <a:off x="2952391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500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86115D3-750D-97DB-BB06-F3DBB47F4298}"/>
              </a:ext>
            </a:extLst>
          </p:cNvPr>
          <p:cNvSpPr txBox="1"/>
          <p:nvPr/>
        </p:nvSpPr>
        <p:spPr>
          <a:xfrm>
            <a:off x="4032219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700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86E69A7-695F-C9D2-17E8-831D7ADB50C4}"/>
              </a:ext>
            </a:extLst>
          </p:cNvPr>
          <p:cNvSpPr txBox="1"/>
          <p:nvPr/>
        </p:nvSpPr>
        <p:spPr>
          <a:xfrm>
            <a:off x="5112047" y="3783866"/>
            <a:ext cx="571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dirty="0"/>
              <a:t>900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01B4D61-0D33-A40E-022F-3B30BC28FC42}"/>
              </a:ext>
            </a:extLst>
          </p:cNvPr>
          <p:cNvSpPr txBox="1"/>
          <p:nvPr/>
        </p:nvSpPr>
        <p:spPr>
          <a:xfrm>
            <a:off x="6276098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1100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B5CF3BA-BC55-B4B2-2CFA-62DBCAEDA892}"/>
              </a:ext>
            </a:extLst>
          </p:cNvPr>
          <p:cNvSpPr txBox="1"/>
          <p:nvPr/>
        </p:nvSpPr>
        <p:spPr>
          <a:xfrm>
            <a:off x="7355926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1300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A059013-B2DA-79F2-C000-3C342A1DCAF2}"/>
              </a:ext>
            </a:extLst>
          </p:cNvPr>
          <p:cNvSpPr txBox="1"/>
          <p:nvPr/>
        </p:nvSpPr>
        <p:spPr>
          <a:xfrm>
            <a:off x="8435754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1500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10F70E3-DF65-9B09-A622-8037FD5F0F6D}"/>
              </a:ext>
            </a:extLst>
          </p:cNvPr>
          <p:cNvSpPr txBox="1"/>
          <p:nvPr/>
        </p:nvSpPr>
        <p:spPr>
          <a:xfrm>
            <a:off x="9515582" y="3821357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1700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FC88EF9-9A50-6F09-FA72-E08C52591262}"/>
              </a:ext>
            </a:extLst>
          </p:cNvPr>
          <p:cNvSpPr txBox="1"/>
          <p:nvPr/>
        </p:nvSpPr>
        <p:spPr>
          <a:xfrm>
            <a:off x="10595410" y="3821357"/>
            <a:ext cx="6874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1900</a:t>
            </a:r>
          </a:p>
        </p:txBody>
      </p:sp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54577184-E398-3368-6AB0-F5864C02D92B}"/>
              </a:ext>
            </a:extLst>
          </p:cNvPr>
          <p:cNvGraphicFramePr>
            <a:graphicFrameLocks noGrp="1"/>
          </p:cNvGraphicFramePr>
          <p:nvPr/>
        </p:nvGraphicFramePr>
        <p:xfrm>
          <a:off x="418431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32" name="Oval 31">
            <a:extLst>
              <a:ext uri="{FF2B5EF4-FFF2-40B4-BE49-F238E27FC236}">
                <a16:creationId xmlns:a16="http://schemas.microsoft.com/office/drawing/2014/main" id="{C0329E76-2BB6-5B4B-91EA-F9B163C12DAA}"/>
              </a:ext>
            </a:extLst>
          </p:cNvPr>
          <p:cNvSpPr/>
          <p:nvPr/>
        </p:nvSpPr>
        <p:spPr>
          <a:xfrm>
            <a:off x="674746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910E1067-A627-DE19-233B-578965281D66}"/>
              </a:ext>
            </a:extLst>
          </p:cNvPr>
          <p:cNvSpPr/>
          <p:nvPr/>
        </p:nvSpPr>
        <p:spPr>
          <a:xfrm>
            <a:off x="1792187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CAEF3E76-399D-1B5A-8A83-7AA4A39E697A}"/>
              </a:ext>
            </a:extLst>
          </p:cNvPr>
          <p:cNvSpPr/>
          <p:nvPr/>
        </p:nvSpPr>
        <p:spPr>
          <a:xfrm>
            <a:off x="2909628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E3B1BB43-5D31-15B7-F005-2D3C74D34307}"/>
              </a:ext>
            </a:extLst>
          </p:cNvPr>
          <p:cNvSpPr/>
          <p:nvPr/>
        </p:nvSpPr>
        <p:spPr>
          <a:xfrm>
            <a:off x="4027069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E0AF57DF-2183-53B2-A58C-E83460025A72}"/>
              </a:ext>
            </a:extLst>
          </p:cNvPr>
          <p:cNvSpPr/>
          <p:nvPr/>
        </p:nvSpPr>
        <p:spPr>
          <a:xfrm>
            <a:off x="674745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6FC1864D-E2F9-9BFE-9CD6-1A7CEDC199A6}"/>
              </a:ext>
            </a:extLst>
          </p:cNvPr>
          <p:cNvSpPr/>
          <p:nvPr/>
        </p:nvSpPr>
        <p:spPr>
          <a:xfrm>
            <a:off x="1786244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5CA1634F-9AD1-89DD-FA82-DA582536F8A8}"/>
              </a:ext>
            </a:extLst>
          </p:cNvPr>
          <p:cNvSpPr/>
          <p:nvPr/>
        </p:nvSpPr>
        <p:spPr>
          <a:xfrm>
            <a:off x="2897743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D1A6747-60F4-BBC4-CD36-701426EC24B8}"/>
              </a:ext>
            </a:extLst>
          </p:cNvPr>
          <p:cNvSpPr/>
          <p:nvPr/>
        </p:nvSpPr>
        <p:spPr>
          <a:xfrm>
            <a:off x="4009242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6C389152-12FA-283C-240E-4058C9CD8951}"/>
              </a:ext>
            </a:extLst>
          </p:cNvPr>
          <p:cNvSpPr/>
          <p:nvPr/>
        </p:nvSpPr>
        <p:spPr>
          <a:xfrm>
            <a:off x="5144510" y="4883377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A590E866-E6B1-7E77-0B41-421DB664456F}"/>
              </a:ext>
            </a:extLst>
          </p:cNvPr>
          <p:cNvSpPr/>
          <p:nvPr/>
        </p:nvSpPr>
        <p:spPr>
          <a:xfrm>
            <a:off x="5120741" y="5647943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graphicFrame>
        <p:nvGraphicFramePr>
          <p:cNvPr id="42" name="Table 41">
            <a:extLst>
              <a:ext uri="{FF2B5EF4-FFF2-40B4-BE49-F238E27FC236}">
                <a16:creationId xmlns:a16="http://schemas.microsoft.com/office/drawing/2014/main" id="{48336556-B829-B772-6E35-C59C0132BD1F}"/>
              </a:ext>
            </a:extLst>
          </p:cNvPr>
          <p:cNvGraphicFramePr>
            <a:graphicFrameLocks noGrp="1"/>
          </p:cNvGraphicFramePr>
          <p:nvPr/>
        </p:nvGraphicFramePr>
        <p:xfrm>
          <a:off x="6168533" y="4774072"/>
          <a:ext cx="5556280" cy="157961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1256">
                  <a:extLst>
                    <a:ext uri="{9D8B030D-6E8A-4147-A177-3AD203B41FA5}">
                      <a16:colId xmlns:a16="http://schemas.microsoft.com/office/drawing/2014/main" val="360042293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423054587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3032541828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40746101"/>
                    </a:ext>
                  </a:extLst>
                </a:gridCol>
                <a:gridCol w="1111256">
                  <a:extLst>
                    <a:ext uri="{9D8B030D-6E8A-4147-A177-3AD203B41FA5}">
                      <a16:colId xmlns:a16="http://schemas.microsoft.com/office/drawing/2014/main" val="1320484209"/>
                    </a:ext>
                  </a:extLst>
                </a:gridCol>
              </a:tblGrid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3268353778"/>
                  </a:ext>
                </a:extLst>
              </a:tr>
              <a:tr h="789805"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62508" marR="62508" marT="31254" marB="31254"/>
                </a:tc>
                <a:extLst>
                  <a:ext uri="{0D108BD9-81ED-4DB2-BD59-A6C34878D82A}">
                    <a16:rowId xmlns:a16="http://schemas.microsoft.com/office/drawing/2014/main" val="2997595556"/>
                  </a:ext>
                </a:extLst>
              </a:tr>
            </a:tbl>
          </a:graphicData>
        </a:graphic>
      </p:graphicFrame>
      <p:sp>
        <p:nvSpPr>
          <p:cNvPr id="43" name="Oval 42">
            <a:extLst>
              <a:ext uri="{FF2B5EF4-FFF2-40B4-BE49-F238E27FC236}">
                <a16:creationId xmlns:a16="http://schemas.microsoft.com/office/drawing/2014/main" id="{FD29EC18-1873-4903-E066-814558E0FD29}"/>
              </a:ext>
            </a:extLst>
          </p:cNvPr>
          <p:cNvSpPr/>
          <p:nvPr/>
        </p:nvSpPr>
        <p:spPr>
          <a:xfrm>
            <a:off x="6424848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608D9BA3-8FB9-19C0-BB67-519AD0EF7B42}"/>
              </a:ext>
            </a:extLst>
          </p:cNvPr>
          <p:cNvCxnSpPr/>
          <p:nvPr/>
        </p:nvCxnSpPr>
        <p:spPr>
          <a:xfrm>
            <a:off x="7664364" y="2881087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0F92F97E-844A-1E7A-00CE-EF049ADFAA6C}"/>
              </a:ext>
            </a:extLst>
          </p:cNvPr>
          <p:cNvSpPr txBox="1"/>
          <p:nvPr/>
        </p:nvSpPr>
        <p:spPr>
          <a:xfrm>
            <a:off x="4461710" y="1949891"/>
            <a:ext cx="292580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1300 – 700 =</a:t>
            </a:r>
            <a:endParaRPr lang="en-GB" dirty="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8161FF95-59C1-A6DE-7175-C86C3BB18A97}"/>
              </a:ext>
            </a:extLst>
          </p:cNvPr>
          <p:cNvSpPr/>
          <p:nvPr/>
        </p:nvSpPr>
        <p:spPr>
          <a:xfrm>
            <a:off x="7500209" y="4894392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D924A54-1BA5-0164-5AD7-A26031DF3954}"/>
              </a:ext>
            </a:extLst>
          </p:cNvPr>
          <p:cNvSpPr/>
          <p:nvPr/>
        </p:nvSpPr>
        <p:spPr>
          <a:xfrm>
            <a:off x="8591156" y="4900251"/>
            <a:ext cx="588567" cy="57995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0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2CF4228-028B-8A76-FC1F-3FFB3541E6C5}"/>
              </a:ext>
            </a:extLst>
          </p:cNvPr>
          <p:cNvSpPr txBox="1"/>
          <p:nvPr/>
        </p:nvSpPr>
        <p:spPr>
          <a:xfrm>
            <a:off x="7387512" y="1944864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600</a:t>
            </a:r>
            <a:endParaRPr lang="en-GB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0F44675-7640-4AED-3DCB-7801BD0109F4}"/>
              </a:ext>
            </a:extLst>
          </p:cNvPr>
          <p:cNvSpPr txBox="1"/>
          <p:nvPr/>
        </p:nvSpPr>
        <p:spPr>
          <a:xfrm>
            <a:off x="7281447" y="2426517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Difference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C576821F-EF64-2970-8145-FB4619CD9B8D}"/>
              </a:ext>
            </a:extLst>
          </p:cNvPr>
          <p:cNvSpPr txBox="1"/>
          <p:nvPr/>
        </p:nvSpPr>
        <p:spPr>
          <a:xfrm>
            <a:off x="4573080" y="242651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Minuend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7B081A4-2708-2F66-17B8-1654D1E9582C}"/>
              </a:ext>
            </a:extLst>
          </p:cNvPr>
          <p:cNvSpPr txBox="1"/>
          <p:nvPr/>
        </p:nvSpPr>
        <p:spPr>
          <a:xfrm>
            <a:off x="5815977" y="2426517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Subtrahend</a:t>
            </a:r>
          </a:p>
        </p:txBody>
      </p:sp>
    </p:spTree>
    <p:extLst>
      <p:ext uri="{BB962C8B-B14F-4D97-AF65-F5344CB8AC3E}">
        <p14:creationId xmlns:p14="http://schemas.microsoft.com/office/powerpoint/2010/main" val="36127269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2.22222E-6 L -0.31524 0.00139 " pathEditMode="relative" rAng="0" ptsTypes="AA">
                                      <p:cBhvr>
                                        <p:cTn id="32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768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39" grpId="0" animBg="1"/>
      <p:bldP spid="41" grpId="0" animBg="1"/>
      <p:bldP spid="43" grpId="0" animBg="1"/>
      <p:bldP spid="44" grpId="0" animBg="1"/>
      <p:bldP spid="55" grpId="0" animBg="1"/>
      <p:bldP spid="62" grpId="0"/>
      <p:bldP spid="57" grpId="0"/>
    </p:bld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D96555-0B8F-D0DB-6766-1A30AF9E6B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" name="Picture 8" descr="Colorful Building Buildings Street Powerpoint Background For Free ...">
            <a:extLst>
              <a:ext uri="{FF2B5EF4-FFF2-40B4-BE49-F238E27FC236}">
                <a16:creationId xmlns:a16="http://schemas.microsoft.com/office/drawing/2014/main" id="{8B8E7C98-DACA-7733-3633-6A4343E324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95111" y="0"/>
            <a:ext cx="12587111" cy="7080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6DCBCC5E-B799-B291-862A-8F542C537713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pic>
        <p:nvPicPr>
          <p:cNvPr id="61" name="Picture 60" descr="A cartoon of a child running&#10;&#10;Description automatically generated">
            <a:extLst>
              <a:ext uri="{FF2B5EF4-FFF2-40B4-BE49-F238E27FC236}">
                <a16:creationId xmlns:a16="http://schemas.microsoft.com/office/drawing/2014/main" id="{78863877-F601-196A-ACAE-E715C6DD638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0482" y="3436080"/>
            <a:ext cx="3035300" cy="3035300"/>
          </a:xfrm>
          <a:prstGeom prst="rect">
            <a:avLst/>
          </a:prstGeom>
        </p:spPr>
      </p:pic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A7A21C05-D915-D98F-E27D-D9BFF9A2C5FA}"/>
              </a:ext>
            </a:extLst>
          </p:cNvPr>
          <p:cNvCxnSpPr>
            <a:cxnSpLocks/>
          </p:cNvCxnSpPr>
          <p:nvPr/>
        </p:nvCxnSpPr>
        <p:spPr>
          <a:xfrm flipH="1" flipV="1">
            <a:off x="4790416" y="2791272"/>
            <a:ext cx="24291" cy="3225805"/>
          </a:xfrm>
          <a:prstGeom prst="line">
            <a:avLst/>
          </a:prstGeom>
          <a:ln w="76200">
            <a:solidFill>
              <a:schemeClr val="tx1"/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3817F30D-D663-0C94-305E-D791862D20C5}"/>
              </a:ext>
            </a:extLst>
          </p:cNvPr>
          <p:cNvCxnSpPr>
            <a:cxnSpLocks/>
          </p:cNvCxnSpPr>
          <p:nvPr/>
        </p:nvCxnSpPr>
        <p:spPr>
          <a:xfrm flipH="1" flipV="1">
            <a:off x="8610113" y="2813748"/>
            <a:ext cx="26894" cy="3225805"/>
          </a:xfrm>
          <a:prstGeom prst="line">
            <a:avLst/>
          </a:prstGeom>
          <a:ln w="76200">
            <a:solidFill>
              <a:schemeClr val="tx1"/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6" name="TextBox 135">
            <a:extLst>
              <a:ext uri="{FF2B5EF4-FFF2-40B4-BE49-F238E27FC236}">
                <a16:creationId xmlns:a16="http://schemas.microsoft.com/office/drawing/2014/main" id="{09199980-FFCB-C0B4-6C91-7F39DF231859}"/>
              </a:ext>
            </a:extLst>
          </p:cNvPr>
          <p:cNvSpPr txBox="1"/>
          <p:nvPr/>
        </p:nvSpPr>
        <p:spPr>
          <a:xfrm>
            <a:off x="548819" y="843840"/>
            <a:ext cx="430117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1300km – 700km =</a:t>
            </a:r>
            <a:endParaRPr lang="en-GB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75F0390-3562-DF7B-864D-109B04608B07}"/>
              </a:ext>
            </a:extLst>
          </p:cNvPr>
          <p:cNvGrpSpPr/>
          <p:nvPr/>
        </p:nvGrpSpPr>
        <p:grpSpPr>
          <a:xfrm flipH="1">
            <a:off x="295351" y="5778297"/>
            <a:ext cx="11921550" cy="1063754"/>
            <a:chOff x="295351" y="5778297"/>
            <a:chExt cx="11921550" cy="1063754"/>
          </a:xfrm>
        </p:grpSpPr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C167A4AB-B986-AD46-DC32-EADE3ACA07CE}"/>
                </a:ext>
              </a:extLst>
            </p:cNvPr>
            <p:cNvCxnSpPr>
              <a:cxnSpLocks/>
            </p:cNvCxnSpPr>
            <p:nvPr/>
          </p:nvCxnSpPr>
          <p:spPr>
            <a:xfrm>
              <a:off x="568672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873EA750-37AD-21E9-B834-0C9E1AC22579}"/>
                </a:ext>
              </a:extLst>
            </p:cNvPr>
            <p:cNvCxnSpPr>
              <a:cxnSpLocks/>
            </p:cNvCxnSpPr>
            <p:nvPr/>
          </p:nvCxnSpPr>
          <p:spPr>
            <a:xfrm>
              <a:off x="568672" y="6054065"/>
              <a:ext cx="10981872" cy="0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48F03547-9736-4FE6-E584-874B99312CB8}"/>
                </a:ext>
              </a:extLst>
            </p:cNvPr>
            <p:cNvCxnSpPr>
              <a:cxnSpLocks/>
            </p:cNvCxnSpPr>
            <p:nvPr/>
          </p:nvCxnSpPr>
          <p:spPr>
            <a:xfrm>
              <a:off x="1117766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4121DF7A-3D1E-F4C7-C051-E4C8006CBE8F}"/>
                </a:ext>
              </a:extLst>
            </p:cNvPr>
            <p:cNvCxnSpPr>
              <a:cxnSpLocks/>
            </p:cNvCxnSpPr>
            <p:nvPr/>
          </p:nvCxnSpPr>
          <p:spPr>
            <a:xfrm>
              <a:off x="3863236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A6F85082-7BB3-5D59-01F4-A127D21280B5}"/>
                </a:ext>
              </a:extLst>
            </p:cNvPr>
            <p:cNvCxnSpPr>
              <a:cxnSpLocks/>
            </p:cNvCxnSpPr>
            <p:nvPr/>
          </p:nvCxnSpPr>
          <p:spPr>
            <a:xfrm>
              <a:off x="4961424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C5B5CE38-B3B3-DEE1-18F7-1C7357FB5854}"/>
                </a:ext>
              </a:extLst>
            </p:cNvPr>
            <p:cNvCxnSpPr>
              <a:cxnSpLocks/>
            </p:cNvCxnSpPr>
            <p:nvPr/>
          </p:nvCxnSpPr>
          <p:spPr>
            <a:xfrm>
              <a:off x="6059612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9FB3EBC4-795F-0CD0-6D3F-22209E273EBB}"/>
                </a:ext>
              </a:extLst>
            </p:cNvPr>
            <p:cNvCxnSpPr>
              <a:cxnSpLocks/>
            </p:cNvCxnSpPr>
            <p:nvPr/>
          </p:nvCxnSpPr>
          <p:spPr>
            <a:xfrm>
              <a:off x="7157800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B664C4CD-B6D2-0239-B2AA-01E7662437E8}"/>
                </a:ext>
              </a:extLst>
            </p:cNvPr>
            <p:cNvCxnSpPr>
              <a:cxnSpLocks/>
            </p:cNvCxnSpPr>
            <p:nvPr/>
          </p:nvCxnSpPr>
          <p:spPr>
            <a:xfrm>
              <a:off x="8255988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19100818-B09A-AD54-6E1D-6A40CED6FFBE}"/>
                </a:ext>
              </a:extLst>
            </p:cNvPr>
            <p:cNvCxnSpPr>
              <a:cxnSpLocks/>
            </p:cNvCxnSpPr>
            <p:nvPr/>
          </p:nvCxnSpPr>
          <p:spPr>
            <a:xfrm>
              <a:off x="9354176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3416CD72-7FE8-29C2-D505-88DE6CEB23C0}"/>
                </a:ext>
              </a:extLst>
            </p:cNvPr>
            <p:cNvCxnSpPr>
              <a:cxnSpLocks/>
            </p:cNvCxnSpPr>
            <p:nvPr/>
          </p:nvCxnSpPr>
          <p:spPr>
            <a:xfrm>
              <a:off x="10452364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78965DC5-2D9E-62D1-A196-BEA5791F940B}"/>
                </a:ext>
              </a:extLst>
            </p:cNvPr>
            <p:cNvCxnSpPr>
              <a:cxnSpLocks/>
            </p:cNvCxnSpPr>
            <p:nvPr/>
          </p:nvCxnSpPr>
          <p:spPr>
            <a:xfrm>
              <a:off x="11550544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5007E4C1-EFE2-3520-405F-B61C063DFD8F}"/>
                </a:ext>
              </a:extLst>
            </p:cNvPr>
            <p:cNvSpPr txBox="1"/>
            <p:nvPr/>
          </p:nvSpPr>
          <p:spPr>
            <a:xfrm>
              <a:off x="295351" y="6441941"/>
              <a:ext cx="5715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/>
                <a:t>0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07F9A818-FF54-996F-215B-388F5CB5550B}"/>
                </a:ext>
              </a:extLst>
            </p:cNvPr>
            <p:cNvSpPr txBox="1"/>
            <p:nvPr/>
          </p:nvSpPr>
          <p:spPr>
            <a:xfrm>
              <a:off x="1375179" y="6412559"/>
              <a:ext cx="5715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200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AC5F62EB-D5AD-0EAE-B416-D7ADF2F848D9}"/>
                </a:ext>
              </a:extLst>
            </p:cNvPr>
            <p:cNvSpPr txBox="1"/>
            <p:nvPr/>
          </p:nvSpPr>
          <p:spPr>
            <a:xfrm>
              <a:off x="2455007" y="6412559"/>
              <a:ext cx="5715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400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AFA1E375-BCCD-B8D4-A28E-958A1C7E34A5}"/>
                </a:ext>
              </a:extLst>
            </p:cNvPr>
            <p:cNvSpPr txBox="1"/>
            <p:nvPr/>
          </p:nvSpPr>
          <p:spPr>
            <a:xfrm>
              <a:off x="3534835" y="6412559"/>
              <a:ext cx="5715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600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4DCBE851-0663-CCF5-D56A-99BC120C15A9}"/>
                </a:ext>
              </a:extLst>
            </p:cNvPr>
            <p:cNvSpPr txBox="1"/>
            <p:nvPr/>
          </p:nvSpPr>
          <p:spPr>
            <a:xfrm>
              <a:off x="4614663" y="6412559"/>
              <a:ext cx="5715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800</a:t>
              </a:r>
            </a:p>
          </p:txBody>
        </p: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AE52FECD-10D0-8601-2A06-142689FAB331}"/>
                </a:ext>
              </a:extLst>
            </p:cNvPr>
            <p:cNvCxnSpPr>
              <a:cxnSpLocks/>
            </p:cNvCxnSpPr>
            <p:nvPr/>
          </p:nvCxnSpPr>
          <p:spPr>
            <a:xfrm>
              <a:off x="2765048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A953E564-E2C0-CE4D-78B8-3150C9434DEC}"/>
                </a:ext>
              </a:extLst>
            </p:cNvPr>
            <p:cNvSpPr txBox="1"/>
            <p:nvPr/>
          </p:nvSpPr>
          <p:spPr>
            <a:xfrm>
              <a:off x="5778714" y="6450050"/>
              <a:ext cx="5715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/>
                <a:t>1000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634AAC5-4842-544A-B7E0-4411F72E07E6}"/>
                </a:ext>
              </a:extLst>
            </p:cNvPr>
            <p:cNvSpPr txBox="1"/>
            <p:nvPr/>
          </p:nvSpPr>
          <p:spPr>
            <a:xfrm>
              <a:off x="6858542" y="6450050"/>
              <a:ext cx="5715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/>
                <a:t>1200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20838DA7-65B4-A682-BCF6-3680BB78EB26}"/>
                </a:ext>
              </a:extLst>
            </p:cNvPr>
            <p:cNvSpPr txBox="1"/>
            <p:nvPr/>
          </p:nvSpPr>
          <p:spPr>
            <a:xfrm>
              <a:off x="7938370" y="6450050"/>
              <a:ext cx="5715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/>
                <a:t>1400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A21201B4-01A3-3719-230C-974E9CFBD0FD}"/>
                </a:ext>
              </a:extLst>
            </p:cNvPr>
            <p:cNvSpPr txBox="1"/>
            <p:nvPr/>
          </p:nvSpPr>
          <p:spPr>
            <a:xfrm>
              <a:off x="9018198" y="6450050"/>
              <a:ext cx="5715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/>
                <a:t>1600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9F61387D-95FF-0B0D-789F-912036700EA0}"/>
                </a:ext>
              </a:extLst>
            </p:cNvPr>
            <p:cNvSpPr txBox="1"/>
            <p:nvPr/>
          </p:nvSpPr>
          <p:spPr>
            <a:xfrm>
              <a:off x="10098026" y="6450050"/>
              <a:ext cx="5715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/>
                <a:t>1800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004797E8-61E7-A5C7-067D-BE40E65E2F8E}"/>
                </a:ext>
              </a:extLst>
            </p:cNvPr>
            <p:cNvSpPr txBox="1"/>
            <p:nvPr/>
          </p:nvSpPr>
          <p:spPr>
            <a:xfrm>
              <a:off x="11293823" y="6450050"/>
              <a:ext cx="6874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/>
                <a:t>2000</a:t>
              </a:r>
            </a:p>
          </p:txBody>
        </p: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CFAABA7C-60F5-C4F1-A440-E41192F2C554}"/>
                </a:ext>
              </a:extLst>
            </p:cNvPr>
            <p:cNvCxnSpPr>
              <a:cxnSpLocks/>
            </p:cNvCxnSpPr>
            <p:nvPr/>
          </p:nvCxnSpPr>
          <p:spPr>
            <a:xfrm>
              <a:off x="2215954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2776F1E3-F68C-B20A-A62C-2DF294C51719}"/>
                </a:ext>
              </a:extLst>
            </p:cNvPr>
            <p:cNvCxnSpPr>
              <a:cxnSpLocks/>
            </p:cNvCxnSpPr>
            <p:nvPr/>
          </p:nvCxnSpPr>
          <p:spPr>
            <a:xfrm>
              <a:off x="4412330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D4A19852-3B10-AB92-4974-A572BAE55145}"/>
                </a:ext>
              </a:extLst>
            </p:cNvPr>
            <p:cNvCxnSpPr>
              <a:cxnSpLocks/>
            </p:cNvCxnSpPr>
            <p:nvPr/>
          </p:nvCxnSpPr>
          <p:spPr>
            <a:xfrm>
              <a:off x="5510518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7C85E78D-B325-03EF-9127-454DDFBEEDD8}"/>
                </a:ext>
              </a:extLst>
            </p:cNvPr>
            <p:cNvCxnSpPr>
              <a:cxnSpLocks/>
            </p:cNvCxnSpPr>
            <p:nvPr/>
          </p:nvCxnSpPr>
          <p:spPr>
            <a:xfrm>
              <a:off x="6608706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D850065C-4EB2-FAB8-576D-2B9BAD7FDBF8}"/>
                </a:ext>
              </a:extLst>
            </p:cNvPr>
            <p:cNvCxnSpPr>
              <a:cxnSpLocks/>
            </p:cNvCxnSpPr>
            <p:nvPr/>
          </p:nvCxnSpPr>
          <p:spPr>
            <a:xfrm>
              <a:off x="7706894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88C41F4-35D7-C76D-C546-4AE2EDE79F2A}"/>
                </a:ext>
              </a:extLst>
            </p:cNvPr>
            <p:cNvCxnSpPr>
              <a:cxnSpLocks/>
            </p:cNvCxnSpPr>
            <p:nvPr/>
          </p:nvCxnSpPr>
          <p:spPr>
            <a:xfrm>
              <a:off x="8805082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D1295A-FE2E-4BA3-B2D1-9E495769BFF1}"/>
                </a:ext>
              </a:extLst>
            </p:cNvPr>
            <p:cNvCxnSpPr>
              <a:cxnSpLocks/>
            </p:cNvCxnSpPr>
            <p:nvPr/>
          </p:nvCxnSpPr>
          <p:spPr>
            <a:xfrm>
              <a:off x="9903270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DCE2451B-A26F-2851-F100-4AECCFC987BB}"/>
                </a:ext>
              </a:extLst>
            </p:cNvPr>
            <p:cNvCxnSpPr>
              <a:cxnSpLocks/>
            </p:cNvCxnSpPr>
            <p:nvPr/>
          </p:nvCxnSpPr>
          <p:spPr>
            <a:xfrm>
              <a:off x="11001458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4F77A7C0-1E2A-F177-4399-04BE41220082}"/>
                </a:ext>
              </a:extLst>
            </p:cNvPr>
            <p:cNvCxnSpPr>
              <a:cxnSpLocks/>
            </p:cNvCxnSpPr>
            <p:nvPr/>
          </p:nvCxnSpPr>
          <p:spPr>
            <a:xfrm>
              <a:off x="3314142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C304D83-5F84-F33D-9ADC-19012C58B09A}"/>
                </a:ext>
              </a:extLst>
            </p:cNvPr>
            <p:cNvCxnSpPr>
              <a:cxnSpLocks/>
            </p:cNvCxnSpPr>
            <p:nvPr/>
          </p:nvCxnSpPr>
          <p:spPr>
            <a:xfrm>
              <a:off x="1666860" y="5778297"/>
              <a:ext cx="0" cy="52251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B64A594D-C54B-825E-5BB6-71C9B02F19AC}"/>
                </a:ext>
              </a:extLst>
            </p:cNvPr>
            <p:cNvSpPr txBox="1"/>
            <p:nvPr/>
          </p:nvSpPr>
          <p:spPr>
            <a:xfrm>
              <a:off x="835265" y="6412559"/>
              <a:ext cx="5715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100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EEA0B281-9BB5-1E85-396D-CE7FB8E8F57A}"/>
                </a:ext>
              </a:extLst>
            </p:cNvPr>
            <p:cNvSpPr txBox="1"/>
            <p:nvPr/>
          </p:nvSpPr>
          <p:spPr>
            <a:xfrm>
              <a:off x="1915093" y="6412559"/>
              <a:ext cx="5715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300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37722106-9D4F-C0E0-3001-3744B69DA415}"/>
                </a:ext>
              </a:extLst>
            </p:cNvPr>
            <p:cNvSpPr txBox="1"/>
            <p:nvPr/>
          </p:nvSpPr>
          <p:spPr>
            <a:xfrm>
              <a:off x="2994921" y="6412559"/>
              <a:ext cx="5715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500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A2B1636D-437C-E543-8C10-76C7EF07628C}"/>
                </a:ext>
              </a:extLst>
            </p:cNvPr>
            <p:cNvSpPr txBox="1"/>
            <p:nvPr/>
          </p:nvSpPr>
          <p:spPr>
            <a:xfrm>
              <a:off x="4074749" y="6412559"/>
              <a:ext cx="5715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700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148455EB-A64A-7467-1DF6-11186BCC4DB3}"/>
                </a:ext>
              </a:extLst>
            </p:cNvPr>
            <p:cNvSpPr txBox="1"/>
            <p:nvPr/>
          </p:nvSpPr>
          <p:spPr>
            <a:xfrm>
              <a:off x="5154577" y="6412559"/>
              <a:ext cx="5715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dirty="0"/>
                <a:t>900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ECBAC951-AC32-9A3A-C850-ADCA713BF929}"/>
                </a:ext>
              </a:extLst>
            </p:cNvPr>
            <p:cNvSpPr txBox="1"/>
            <p:nvPr/>
          </p:nvSpPr>
          <p:spPr>
            <a:xfrm>
              <a:off x="6318628" y="6450050"/>
              <a:ext cx="5715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/>
                <a:t>1100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5DC52D6-6162-F702-D070-13735E7C169F}"/>
                </a:ext>
              </a:extLst>
            </p:cNvPr>
            <p:cNvSpPr txBox="1"/>
            <p:nvPr/>
          </p:nvSpPr>
          <p:spPr>
            <a:xfrm>
              <a:off x="7398456" y="6450050"/>
              <a:ext cx="5715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/>
                <a:t>1300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F7FFC35A-B062-1DD0-F665-E51B647CCD71}"/>
                </a:ext>
              </a:extLst>
            </p:cNvPr>
            <p:cNvSpPr txBox="1"/>
            <p:nvPr/>
          </p:nvSpPr>
          <p:spPr>
            <a:xfrm>
              <a:off x="8478284" y="6450050"/>
              <a:ext cx="5715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/>
                <a:t>1500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53DC8E33-E562-1507-58D5-B691BCD36151}"/>
                </a:ext>
              </a:extLst>
            </p:cNvPr>
            <p:cNvSpPr txBox="1"/>
            <p:nvPr/>
          </p:nvSpPr>
          <p:spPr>
            <a:xfrm>
              <a:off x="9558112" y="6450050"/>
              <a:ext cx="5715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/>
                <a:t>1700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CBB0A266-5836-EA99-FDF5-7A3B8D1E544A}"/>
                </a:ext>
              </a:extLst>
            </p:cNvPr>
            <p:cNvSpPr txBox="1"/>
            <p:nvPr/>
          </p:nvSpPr>
          <p:spPr>
            <a:xfrm>
              <a:off x="10637940" y="6450050"/>
              <a:ext cx="68746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dirty="0"/>
                <a:t>1900</a:t>
              </a:r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A694A59D-DBB3-4B16-575D-6E255FCE7FF7}"/>
                </a:ext>
              </a:extLst>
            </p:cNvPr>
            <p:cNvSpPr txBox="1"/>
            <p:nvPr/>
          </p:nvSpPr>
          <p:spPr>
            <a:xfrm>
              <a:off x="11790181" y="6399411"/>
              <a:ext cx="42672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1400" dirty="0"/>
                <a:t>km</a:t>
              </a:r>
              <a:endParaRPr lang="en-GB" sz="2400" dirty="0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6E4CEE4A-97FA-3F21-2ACB-E07D3CA4CC15}"/>
              </a:ext>
            </a:extLst>
          </p:cNvPr>
          <p:cNvSpPr txBox="1"/>
          <p:nvPr/>
        </p:nvSpPr>
        <p:spPr>
          <a:xfrm>
            <a:off x="4757945" y="840923"/>
            <a:ext cx="169469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600km</a:t>
            </a:r>
            <a:endParaRPr lang="en-GB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980DA36-B742-27D5-440F-1BF0700C1684}"/>
              </a:ext>
            </a:extLst>
          </p:cNvPr>
          <p:cNvSpPr txBox="1"/>
          <p:nvPr/>
        </p:nvSpPr>
        <p:spPr>
          <a:xfrm>
            <a:off x="8093273" y="1395611"/>
            <a:ext cx="30553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far has the runner ran?</a:t>
            </a: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CF811167-C67B-9CD9-8B7D-C19A1748851B}"/>
              </a:ext>
            </a:extLst>
          </p:cNvPr>
          <p:cNvCxnSpPr/>
          <p:nvPr/>
        </p:nvCxnSpPr>
        <p:spPr>
          <a:xfrm>
            <a:off x="4886093" y="3104147"/>
            <a:ext cx="3587506" cy="0"/>
          </a:xfrm>
          <a:prstGeom prst="straightConnector1">
            <a:avLst/>
          </a:prstGeom>
          <a:ln w="38100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B3BA40A4-492A-9497-AC64-C8B18C9E5DC1}"/>
              </a:ext>
            </a:extLst>
          </p:cNvPr>
          <p:cNvSpPr txBox="1"/>
          <p:nvPr/>
        </p:nvSpPr>
        <p:spPr>
          <a:xfrm>
            <a:off x="6013231" y="2673522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Difference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8489DB8-9131-5D9F-C910-69C06C6DAF1D}"/>
              </a:ext>
            </a:extLst>
          </p:cNvPr>
          <p:cNvSpPr txBox="1"/>
          <p:nvPr/>
        </p:nvSpPr>
        <p:spPr>
          <a:xfrm>
            <a:off x="4914842" y="1418425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Difference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7BFB5DF-CAB4-F070-5495-5349BEF6C36F}"/>
              </a:ext>
            </a:extLst>
          </p:cNvPr>
          <p:cNvSpPr txBox="1"/>
          <p:nvPr/>
        </p:nvSpPr>
        <p:spPr>
          <a:xfrm>
            <a:off x="944752" y="1404048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Minuend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40C1E34-98A0-BD91-CD68-21FEAE862E92}"/>
              </a:ext>
            </a:extLst>
          </p:cNvPr>
          <p:cNvSpPr txBox="1"/>
          <p:nvPr/>
        </p:nvSpPr>
        <p:spPr>
          <a:xfrm>
            <a:off x="2817754" y="1420047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>
                <a:solidFill>
                  <a:schemeClr val="tx1">
                    <a:alpha val="50000"/>
                  </a:schemeClr>
                </a:solidFill>
              </a:rPr>
              <a:t>Subtrahend</a:t>
            </a:r>
          </a:p>
        </p:txBody>
      </p:sp>
    </p:spTree>
    <p:extLst>
      <p:ext uri="{BB962C8B-B14F-4D97-AF65-F5344CB8AC3E}">
        <p14:creationId xmlns:p14="http://schemas.microsoft.com/office/powerpoint/2010/main" val="34535503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2.22222E-6 L 0.31263 -2.22222E-6 " pathEditMode="relative" rAng="0" ptsTypes="AA">
                                      <p:cBhvr>
                                        <p:cTn id="27" dur="4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2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2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2" grpId="0"/>
      <p:bldP spid="7" grpId="0"/>
      <p:bldP spid="8" grpId="0"/>
      <p:bldP spid="9" grpId="0"/>
      <p:bldP spid="10" grpId="0"/>
    </p:bld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590B4E-F163-580C-F2C2-B473E26142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9E1A513-5332-41C1-5E2D-B221DF357872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C2C09A5-0EF1-DF1B-25DB-E3910CADD281}"/>
              </a:ext>
            </a:extLst>
          </p:cNvPr>
          <p:cNvSpPr txBox="1"/>
          <p:nvPr/>
        </p:nvSpPr>
        <p:spPr>
          <a:xfrm>
            <a:off x="8622330" y="1395611"/>
            <a:ext cx="25262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C289183-F9FE-6E70-16B8-A2D2A45CD496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D8F6EC9-B0F4-3712-5E24-379327B0B6B5}"/>
              </a:ext>
            </a:extLst>
          </p:cNvPr>
          <p:cNvSpPr txBox="1"/>
          <p:nvPr/>
        </p:nvSpPr>
        <p:spPr>
          <a:xfrm>
            <a:off x="812763" y="2119091"/>
            <a:ext cx="28648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900 = 1300 -</a:t>
            </a:r>
            <a:endParaRPr lang="en-GB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FB0BA17-874F-57BA-791C-ECD60D774A0F}"/>
              </a:ext>
            </a:extLst>
          </p:cNvPr>
          <p:cNvSpPr txBox="1"/>
          <p:nvPr/>
        </p:nvSpPr>
        <p:spPr>
          <a:xfrm>
            <a:off x="812763" y="3088142"/>
            <a:ext cx="296908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800 = 1300 - </a:t>
            </a:r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01C396F-CD72-D496-1D2C-7BE2CA119D56}"/>
              </a:ext>
            </a:extLst>
          </p:cNvPr>
          <p:cNvSpPr txBox="1"/>
          <p:nvPr/>
        </p:nvSpPr>
        <p:spPr>
          <a:xfrm>
            <a:off x="812763" y="3963932"/>
            <a:ext cx="28648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700 = 1300 -</a:t>
            </a:r>
            <a:endParaRPr lang="en-GB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0E68ECD-3FFE-3F79-7C4B-726B3DEB2A42}"/>
              </a:ext>
            </a:extLst>
          </p:cNvPr>
          <p:cNvSpPr txBox="1"/>
          <p:nvPr/>
        </p:nvSpPr>
        <p:spPr>
          <a:xfrm>
            <a:off x="812763" y="4932983"/>
            <a:ext cx="296908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600 = 1300 - </a:t>
            </a:r>
            <a:endParaRPr lang="en-GB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BBB5BDD-0B89-9620-1247-12147D8B5D32}"/>
              </a:ext>
            </a:extLst>
          </p:cNvPr>
          <p:cNvSpPr txBox="1"/>
          <p:nvPr/>
        </p:nvSpPr>
        <p:spPr>
          <a:xfrm>
            <a:off x="8502713" y="2096472"/>
            <a:ext cx="28648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= 1300 - 400</a:t>
            </a:r>
            <a:endParaRPr lang="en-GB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735166B-60A6-BCDC-88B5-379CE0757A99}"/>
              </a:ext>
            </a:extLst>
          </p:cNvPr>
          <p:cNvSpPr/>
          <p:nvPr/>
        </p:nvSpPr>
        <p:spPr>
          <a:xfrm>
            <a:off x="4155345" y="2261937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783B65E-F45D-FA98-3357-F50FE7E4156B}"/>
              </a:ext>
            </a:extLst>
          </p:cNvPr>
          <p:cNvSpPr/>
          <p:nvPr/>
        </p:nvSpPr>
        <p:spPr>
          <a:xfrm>
            <a:off x="4155345" y="3194180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573293A-57D7-B116-57A1-74BEC2F2163B}"/>
              </a:ext>
            </a:extLst>
          </p:cNvPr>
          <p:cNvSpPr/>
          <p:nvPr/>
        </p:nvSpPr>
        <p:spPr>
          <a:xfrm>
            <a:off x="4157403" y="4072755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F4AC7238-148E-469A-F744-90AEFED7D847}"/>
              </a:ext>
            </a:extLst>
          </p:cNvPr>
          <p:cNvSpPr/>
          <p:nvPr/>
        </p:nvSpPr>
        <p:spPr>
          <a:xfrm>
            <a:off x="4157403" y="5004998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F82776E-1F4D-9F22-6FF9-ACECB3DEC0B3}"/>
              </a:ext>
            </a:extLst>
          </p:cNvPr>
          <p:cNvSpPr/>
          <p:nvPr/>
        </p:nvSpPr>
        <p:spPr>
          <a:xfrm>
            <a:off x="6632389" y="2221815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3123B63-8B2E-168E-ED35-A76FF6794EF2}"/>
              </a:ext>
            </a:extLst>
          </p:cNvPr>
          <p:cNvSpPr txBox="1"/>
          <p:nvPr/>
        </p:nvSpPr>
        <p:spPr>
          <a:xfrm>
            <a:off x="8514349" y="3117844"/>
            <a:ext cx="28648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= 1300 - 500</a:t>
            </a:r>
            <a:endParaRPr lang="en-GB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DC6FB0A-27B6-F4EA-8130-05424AAAA1F5}"/>
              </a:ext>
            </a:extLst>
          </p:cNvPr>
          <p:cNvSpPr/>
          <p:nvPr/>
        </p:nvSpPr>
        <p:spPr>
          <a:xfrm>
            <a:off x="6644026" y="3243187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48DC408-F908-1583-46BA-0B285421D81E}"/>
              </a:ext>
            </a:extLst>
          </p:cNvPr>
          <p:cNvSpPr txBox="1"/>
          <p:nvPr/>
        </p:nvSpPr>
        <p:spPr>
          <a:xfrm>
            <a:off x="8513617" y="4013873"/>
            <a:ext cx="28648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= 1400 - 600</a:t>
            </a:r>
            <a:endParaRPr lang="en-GB" dirty="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6178ECB-2BD1-B45B-568B-326D17453D62}"/>
              </a:ext>
            </a:extLst>
          </p:cNvPr>
          <p:cNvSpPr/>
          <p:nvPr/>
        </p:nvSpPr>
        <p:spPr>
          <a:xfrm>
            <a:off x="6643293" y="4139216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72E5F3E-3785-F373-B952-D8D636C90238}"/>
              </a:ext>
            </a:extLst>
          </p:cNvPr>
          <p:cNvSpPr txBox="1"/>
          <p:nvPr/>
        </p:nvSpPr>
        <p:spPr>
          <a:xfrm>
            <a:off x="8513617" y="4864984"/>
            <a:ext cx="28648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= 1500 - 600</a:t>
            </a:r>
            <a:endParaRPr lang="en-GB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4D31B4C-80EF-158C-253D-BBD2ED7C38FB}"/>
              </a:ext>
            </a:extLst>
          </p:cNvPr>
          <p:cNvSpPr/>
          <p:nvPr/>
        </p:nvSpPr>
        <p:spPr>
          <a:xfrm>
            <a:off x="6643293" y="4990327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75559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DCCF12-68DD-D127-DD5C-0F10FE7E18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Order and compare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91C7CA-0255-308E-429A-1D2A1FDAE5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Numbers to 10,000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86350E0-8644-DD8B-8F09-18C2E7513821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143321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D1C2EB-CD94-B39C-82F1-59B7230246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5D588BDC-AAAB-DDE9-1ADA-4A004D2DA550}"/>
              </a:ext>
            </a:extLst>
          </p:cNvPr>
          <p:cNvCxnSpPr>
            <a:cxnSpLocks/>
          </p:cNvCxnSpPr>
          <p:nvPr/>
        </p:nvCxnSpPr>
        <p:spPr>
          <a:xfrm>
            <a:off x="526142" y="315323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E7C9DA36-3CE7-26EB-3D1E-2729F6AD73D9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5B53786-4533-A819-A887-DF3D5C97B7B9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29067AA-DEE9-CEB3-576E-07514256A794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A4193D20-CD99-D564-8B5A-6BB2FAF057B2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B6BCA50-1690-B228-7603-F725FE4F45AA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8C135CD-11A1-3FD4-C5EE-4BF5DB49A09C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BB85C77-5A2C-80D4-C6C3-AA8ABB83F140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4B07A545-D71F-9D4B-2B46-5C251C082D89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36BD60F0-29CB-1863-A9A6-BE4EC140D5B8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089A6DDC-3E28-948F-AFE9-FD0D60487C98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B3F49287-B11B-532A-13D6-DAABC2AB6810}"/>
              </a:ext>
            </a:extLst>
          </p:cNvPr>
          <p:cNvSpPr txBox="1"/>
          <p:nvPr/>
        </p:nvSpPr>
        <p:spPr>
          <a:xfrm>
            <a:off x="252821" y="37771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7E8E505-8096-C6FB-3EC1-3E0C250AB56A}"/>
              </a:ext>
            </a:extLst>
          </p:cNvPr>
          <p:cNvSpPr txBox="1"/>
          <p:nvPr/>
        </p:nvSpPr>
        <p:spPr>
          <a:xfrm>
            <a:off x="1344245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F5BFACF-D459-ED79-171F-F132D876B643}"/>
              </a:ext>
            </a:extLst>
          </p:cNvPr>
          <p:cNvSpPr txBox="1"/>
          <p:nvPr/>
        </p:nvSpPr>
        <p:spPr>
          <a:xfrm>
            <a:off x="2435669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2000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28EBB7E-B7C0-AD05-9088-4AE7E8E7DC79}"/>
              </a:ext>
            </a:extLst>
          </p:cNvPr>
          <p:cNvSpPr txBox="1"/>
          <p:nvPr/>
        </p:nvSpPr>
        <p:spPr>
          <a:xfrm>
            <a:off x="3527093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3000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0E168B4-8C4D-EFFA-B85F-6012D67C2A19}"/>
              </a:ext>
            </a:extLst>
          </p:cNvPr>
          <p:cNvSpPr txBox="1"/>
          <p:nvPr/>
        </p:nvSpPr>
        <p:spPr>
          <a:xfrm>
            <a:off x="4618517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4000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D37B325-E5F1-B99C-7C39-A87216A895D6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77AE3B9-127D-5A3D-E6FD-C89277AB46B0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94FE2932-3CB1-8832-9EB6-3414DF4746A9}"/>
              </a:ext>
            </a:extLst>
          </p:cNvPr>
          <p:cNvCxnSpPr/>
          <p:nvPr/>
        </p:nvCxnSpPr>
        <p:spPr>
          <a:xfrm>
            <a:off x="3180903" y="2873831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E4F66949-233B-537F-1654-3FC8031779CD}"/>
              </a:ext>
            </a:extLst>
          </p:cNvPr>
          <p:cNvSpPr txBox="1"/>
          <p:nvPr/>
        </p:nvSpPr>
        <p:spPr>
          <a:xfrm>
            <a:off x="5709941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5000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A3470B6-7CF9-00DD-9E1A-00FDB4FACF65}"/>
              </a:ext>
            </a:extLst>
          </p:cNvPr>
          <p:cNvSpPr txBox="1"/>
          <p:nvPr/>
        </p:nvSpPr>
        <p:spPr>
          <a:xfrm>
            <a:off x="6801365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6000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6DB6145-CAC1-3088-17B6-A5C8654C318A}"/>
              </a:ext>
            </a:extLst>
          </p:cNvPr>
          <p:cNvSpPr txBox="1"/>
          <p:nvPr/>
        </p:nvSpPr>
        <p:spPr>
          <a:xfrm>
            <a:off x="7892789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7000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DAF21E19-8185-A4E2-5691-E333BAE56106}"/>
              </a:ext>
            </a:extLst>
          </p:cNvPr>
          <p:cNvSpPr txBox="1"/>
          <p:nvPr/>
        </p:nvSpPr>
        <p:spPr>
          <a:xfrm>
            <a:off x="8984213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8000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F4D73AA4-9E3A-766D-6D03-B57C40A0DE20}"/>
              </a:ext>
            </a:extLst>
          </p:cNvPr>
          <p:cNvSpPr txBox="1"/>
          <p:nvPr/>
        </p:nvSpPr>
        <p:spPr>
          <a:xfrm>
            <a:off x="10075637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9000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3FA17007-613D-A74D-3B77-C9044DD2D382}"/>
              </a:ext>
            </a:extLst>
          </p:cNvPr>
          <p:cNvSpPr txBox="1"/>
          <p:nvPr/>
        </p:nvSpPr>
        <p:spPr>
          <a:xfrm>
            <a:off x="11167070" y="3777152"/>
            <a:ext cx="900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10,000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1BB84E9B-5A64-0AE7-ABA3-2663CAA978BB}"/>
              </a:ext>
            </a:extLst>
          </p:cNvPr>
          <p:cNvSpPr/>
          <p:nvPr/>
        </p:nvSpPr>
        <p:spPr>
          <a:xfrm>
            <a:off x="453384" y="4283396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C043EF76-6AF3-9FF2-8CE3-3BC1E4290715}"/>
              </a:ext>
            </a:extLst>
          </p:cNvPr>
          <p:cNvSpPr/>
          <p:nvPr/>
        </p:nvSpPr>
        <p:spPr>
          <a:xfrm>
            <a:off x="453384" y="5292651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6373943A-7B29-CCCA-DB21-54BA69B86D12}"/>
              </a:ext>
            </a:extLst>
          </p:cNvPr>
          <p:cNvSpPr/>
          <p:nvPr/>
        </p:nvSpPr>
        <p:spPr>
          <a:xfrm>
            <a:off x="6062973" y="4275014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71DE603-56A7-4FB8-4D0C-27680B5282C8}"/>
              </a:ext>
            </a:extLst>
          </p:cNvPr>
          <p:cNvSpPr txBox="1"/>
          <p:nvPr/>
        </p:nvSpPr>
        <p:spPr>
          <a:xfrm>
            <a:off x="9165363" y="1395611"/>
            <a:ext cx="19832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Read the number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C3A7434-7A2B-F154-88DB-2B44259F39DC}"/>
              </a:ext>
            </a:extLst>
          </p:cNvPr>
          <p:cNvSpPr/>
          <p:nvPr/>
        </p:nvSpPr>
        <p:spPr>
          <a:xfrm>
            <a:off x="6062973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03818E5-4D7A-B703-F70F-F4A6C174D935}"/>
              </a:ext>
            </a:extLst>
          </p:cNvPr>
          <p:cNvSpPr/>
          <p:nvPr/>
        </p:nvSpPr>
        <p:spPr>
          <a:xfrm>
            <a:off x="1455376" y="4275014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EE0D9F81-11B4-D8A8-6577-F158CA77EC22}"/>
              </a:ext>
            </a:extLst>
          </p:cNvPr>
          <p:cNvSpPr/>
          <p:nvPr/>
        </p:nvSpPr>
        <p:spPr>
          <a:xfrm>
            <a:off x="1455376" y="5275887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FADBD0A-5F92-8439-0DFC-D78C56E44271}"/>
              </a:ext>
            </a:extLst>
          </p:cNvPr>
          <p:cNvSpPr/>
          <p:nvPr/>
        </p:nvSpPr>
        <p:spPr>
          <a:xfrm>
            <a:off x="2405792" y="5270058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1B02E83-768E-0F42-A874-33D0A5E44358}"/>
              </a:ext>
            </a:extLst>
          </p:cNvPr>
          <p:cNvSpPr/>
          <p:nvPr/>
        </p:nvSpPr>
        <p:spPr>
          <a:xfrm>
            <a:off x="3373398" y="5233751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51265CA-AD72-DC1E-55C5-EF8FBFF3B89D}"/>
              </a:ext>
            </a:extLst>
          </p:cNvPr>
          <p:cNvSpPr/>
          <p:nvPr/>
        </p:nvSpPr>
        <p:spPr>
          <a:xfrm>
            <a:off x="6944556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CEDF1091-5F13-B61F-C3C7-43D988BFCEC9}"/>
              </a:ext>
            </a:extLst>
          </p:cNvPr>
          <p:cNvSpPr/>
          <p:nvPr/>
        </p:nvSpPr>
        <p:spPr>
          <a:xfrm>
            <a:off x="7826139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8088A084-9866-CCE8-69C2-7060A35301E7}"/>
              </a:ext>
            </a:extLst>
          </p:cNvPr>
          <p:cNvSpPr/>
          <p:nvPr/>
        </p:nvSpPr>
        <p:spPr>
          <a:xfrm>
            <a:off x="8707722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02D260F-6A6E-18D3-03C1-FAF63A2FBB99}"/>
              </a:ext>
            </a:extLst>
          </p:cNvPr>
          <p:cNvSpPr/>
          <p:nvPr/>
        </p:nvSpPr>
        <p:spPr>
          <a:xfrm>
            <a:off x="9575305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2CC0535-2A1F-FB49-1DFC-9F920A6C2441}"/>
              </a:ext>
            </a:extLst>
          </p:cNvPr>
          <p:cNvSpPr txBox="1"/>
          <p:nvPr/>
        </p:nvSpPr>
        <p:spPr>
          <a:xfrm>
            <a:off x="5242221" y="1123172"/>
            <a:ext cx="128112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2415</a:t>
            </a:r>
            <a:endParaRPr lang="en-GB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37B4433-D747-273A-DB63-27F22833DCB8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</p:spTree>
    <p:extLst>
      <p:ext uri="{BB962C8B-B14F-4D97-AF65-F5344CB8AC3E}">
        <p14:creationId xmlns:p14="http://schemas.microsoft.com/office/powerpoint/2010/main" val="36370625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9" grpId="0" animBg="1"/>
      <p:bldP spid="11" grpId="0" animBg="1"/>
      <p:bldP spid="12" grpId="0" animBg="1"/>
      <p:bldP spid="13" grpId="0" animBg="1"/>
      <p:bldP spid="15" grpId="0" animBg="1"/>
      <p:bldP spid="17" grpId="0" animBg="1"/>
      <p:bldP spid="18" grpId="0" animBg="1"/>
      <p:bldP spid="19" grpId="0" animBg="1"/>
      <p:bldP spid="20" grpId="0" animBg="1"/>
      <p:bldP spid="21" grpId="0"/>
      <p:bldP spid="22" grpId="0"/>
    </p:bld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FC3E3E-E26D-CC51-4BD4-014EEDA04C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BAEC444B-58E5-9C22-B44B-16B453598065}"/>
              </a:ext>
            </a:extLst>
          </p:cNvPr>
          <p:cNvCxnSpPr>
            <a:cxnSpLocks/>
          </p:cNvCxnSpPr>
          <p:nvPr/>
        </p:nvCxnSpPr>
        <p:spPr>
          <a:xfrm>
            <a:off x="526142" y="315323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8AB79314-4A4F-217B-E902-B16126583D90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3F9423F4-D596-900A-D51F-B1B727BC0689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61768EA-855B-D21F-B261-CF74C88F786E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68B818A8-0F9C-E1D8-4AE3-9C8A1580E74A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132B707C-24B8-38A5-3317-9BCBE3BAC417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B9CE4CA-A8FD-20A9-9C01-DC21689A47E5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12666B54-B680-E1D9-2C80-43FBD02401D7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A7A39E91-FA12-6E67-735E-00CEA39EE9CB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3A3F90A8-5E14-6D92-E8DA-20D77F405C97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3A84E5D-6922-25FB-F29D-E52B82D3296B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71DE3F06-B6CF-4D43-863D-33DF84A511AD}"/>
              </a:ext>
            </a:extLst>
          </p:cNvPr>
          <p:cNvSpPr txBox="1"/>
          <p:nvPr/>
        </p:nvSpPr>
        <p:spPr>
          <a:xfrm>
            <a:off x="252821" y="37771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E155341-4574-BAC2-CC40-582E45C7BE2C}"/>
              </a:ext>
            </a:extLst>
          </p:cNvPr>
          <p:cNvSpPr txBox="1"/>
          <p:nvPr/>
        </p:nvSpPr>
        <p:spPr>
          <a:xfrm>
            <a:off x="1344245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6DBF6F7-0A17-56B0-0DCA-1C7F66CA9F0A}"/>
              </a:ext>
            </a:extLst>
          </p:cNvPr>
          <p:cNvSpPr txBox="1"/>
          <p:nvPr/>
        </p:nvSpPr>
        <p:spPr>
          <a:xfrm>
            <a:off x="2435669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2000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FB5FBC2-B7A6-C23C-D3D1-0C5BDF796586}"/>
              </a:ext>
            </a:extLst>
          </p:cNvPr>
          <p:cNvSpPr txBox="1"/>
          <p:nvPr/>
        </p:nvSpPr>
        <p:spPr>
          <a:xfrm>
            <a:off x="3527093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3000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B63FD01-0C1D-5A7A-C11E-DC45D1F5C82C}"/>
              </a:ext>
            </a:extLst>
          </p:cNvPr>
          <p:cNvSpPr txBox="1"/>
          <p:nvPr/>
        </p:nvSpPr>
        <p:spPr>
          <a:xfrm>
            <a:off x="4618517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4000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B57F53B-E85F-3370-4751-3868D638E4DE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946DC208-773C-4224-FD92-24B98F3B6A1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D22A97B0-E780-8DA0-E24B-3BAD0A005221}"/>
              </a:ext>
            </a:extLst>
          </p:cNvPr>
          <p:cNvCxnSpPr/>
          <p:nvPr/>
        </p:nvCxnSpPr>
        <p:spPr>
          <a:xfrm>
            <a:off x="4234382" y="2862945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56A755A7-5116-C543-081F-B51FB7A0B456}"/>
              </a:ext>
            </a:extLst>
          </p:cNvPr>
          <p:cNvSpPr txBox="1"/>
          <p:nvPr/>
        </p:nvSpPr>
        <p:spPr>
          <a:xfrm>
            <a:off x="5709941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5000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9A95E59-F495-C463-24F5-C60F17C071FE}"/>
              </a:ext>
            </a:extLst>
          </p:cNvPr>
          <p:cNvSpPr txBox="1"/>
          <p:nvPr/>
        </p:nvSpPr>
        <p:spPr>
          <a:xfrm>
            <a:off x="6801365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6000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7E6B9F4-65ED-F616-79FB-43886D0A9D6C}"/>
              </a:ext>
            </a:extLst>
          </p:cNvPr>
          <p:cNvSpPr txBox="1"/>
          <p:nvPr/>
        </p:nvSpPr>
        <p:spPr>
          <a:xfrm>
            <a:off x="7892789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7000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F942537-5434-4A1B-66A0-B88F07C8123E}"/>
              </a:ext>
            </a:extLst>
          </p:cNvPr>
          <p:cNvSpPr txBox="1"/>
          <p:nvPr/>
        </p:nvSpPr>
        <p:spPr>
          <a:xfrm>
            <a:off x="8984213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8000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BDEE1FF0-4D10-0EAE-5B0B-7919756EAB01}"/>
              </a:ext>
            </a:extLst>
          </p:cNvPr>
          <p:cNvSpPr txBox="1"/>
          <p:nvPr/>
        </p:nvSpPr>
        <p:spPr>
          <a:xfrm>
            <a:off x="10075637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9000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575DA013-2296-7CC4-DC5F-AAF16D0D28C0}"/>
              </a:ext>
            </a:extLst>
          </p:cNvPr>
          <p:cNvSpPr txBox="1"/>
          <p:nvPr/>
        </p:nvSpPr>
        <p:spPr>
          <a:xfrm>
            <a:off x="11167070" y="3777152"/>
            <a:ext cx="900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10,000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57D98EDF-9723-3226-D8C7-E886993EBD00}"/>
              </a:ext>
            </a:extLst>
          </p:cNvPr>
          <p:cNvSpPr/>
          <p:nvPr/>
        </p:nvSpPr>
        <p:spPr>
          <a:xfrm>
            <a:off x="453384" y="4283396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532878DE-0748-FC64-C9A6-D53E0A805D7D}"/>
              </a:ext>
            </a:extLst>
          </p:cNvPr>
          <p:cNvSpPr/>
          <p:nvPr/>
        </p:nvSpPr>
        <p:spPr>
          <a:xfrm>
            <a:off x="453384" y="5292651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F4CA2E64-57AF-5587-145E-8B3207904F39}"/>
              </a:ext>
            </a:extLst>
          </p:cNvPr>
          <p:cNvSpPr/>
          <p:nvPr/>
        </p:nvSpPr>
        <p:spPr>
          <a:xfrm>
            <a:off x="6062973" y="4275014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27E709E-8C24-695B-CBD2-9EA7F6CC35A6}"/>
              </a:ext>
            </a:extLst>
          </p:cNvPr>
          <p:cNvSpPr txBox="1"/>
          <p:nvPr/>
        </p:nvSpPr>
        <p:spPr>
          <a:xfrm>
            <a:off x="9165363" y="1395611"/>
            <a:ext cx="19832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Read the number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A1553DB-EBF7-2A60-D43E-723F7525D578}"/>
              </a:ext>
            </a:extLst>
          </p:cNvPr>
          <p:cNvSpPr/>
          <p:nvPr/>
        </p:nvSpPr>
        <p:spPr>
          <a:xfrm>
            <a:off x="6062973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4204A5B-65FA-AE6D-8191-5BFC5340D2B6}"/>
              </a:ext>
            </a:extLst>
          </p:cNvPr>
          <p:cNvSpPr/>
          <p:nvPr/>
        </p:nvSpPr>
        <p:spPr>
          <a:xfrm>
            <a:off x="1455376" y="4275014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D5DC311-0D22-383E-F146-3E0D6754FF90}"/>
              </a:ext>
            </a:extLst>
          </p:cNvPr>
          <p:cNvSpPr/>
          <p:nvPr/>
        </p:nvSpPr>
        <p:spPr>
          <a:xfrm>
            <a:off x="1455376" y="5275887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A928668-6C40-0939-7BC6-418907E8872D}"/>
              </a:ext>
            </a:extLst>
          </p:cNvPr>
          <p:cNvSpPr/>
          <p:nvPr/>
        </p:nvSpPr>
        <p:spPr>
          <a:xfrm>
            <a:off x="2405792" y="5270058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6CE7B2A-E939-EDE6-9CF0-A1209D604AA1}"/>
              </a:ext>
            </a:extLst>
          </p:cNvPr>
          <p:cNvSpPr/>
          <p:nvPr/>
        </p:nvSpPr>
        <p:spPr>
          <a:xfrm>
            <a:off x="3373398" y="5233751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E22F329-79FB-731D-8CEB-77C3715E3331}"/>
              </a:ext>
            </a:extLst>
          </p:cNvPr>
          <p:cNvSpPr/>
          <p:nvPr/>
        </p:nvSpPr>
        <p:spPr>
          <a:xfrm>
            <a:off x="6944556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A275335B-2F98-ADC8-3A9D-3E2F3B71D325}"/>
              </a:ext>
            </a:extLst>
          </p:cNvPr>
          <p:cNvSpPr/>
          <p:nvPr/>
        </p:nvSpPr>
        <p:spPr>
          <a:xfrm>
            <a:off x="7826139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68DAC7A6-76C7-6DC9-B7B2-4F01AC40FB8E}"/>
              </a:ext>
            </a:extLst>
          </p:cNvPr>
          <p:cNvSpPr/>
          <p:nvPr/>
        </p:nvSpPr>
        <p:spPr>
          <a:xfrm>
            <a:off x="8707722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3D654B5E-B723-FC31-13A9-7A14DC6A06A3}"/>
              </a:ext>
            </a:extLst>
          </p:cNvPr>
          <p:cNvSpPr/>
          <p:nvPr/>
        </p:nvSpPr>
        <p:spPr>
          <a:xfrm>
            <a:off x="9575305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DF74507-A7DA-5F15-CC5D-D18246BEA10C}"/>
              </a:ext>
            </a:extLst>
          </p:cNvPr>
          <p:cNvSpPr txBox="1"/>
          <p:nvPr/>
        </p:nvSpPr>
        <p:spPr>
          <a:xfrm>
            <a:off x="5242221" y="1123172"/>
            <a:ext cx="128112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3415</a:t>
            </a:r>
            <a:endParaRPr lang="en-GB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A604718-0BAB-0FA7-4452-98AB6A41FCD9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68AA62C-D86B-03BD-8E3B-7022F2121DA4}"/>
              </a:ext>
            </a:extLst>
          </p:cNvPr>
          <p:cNvSpPr/>
          <p:nvPr/>
        </p:nvSpPr>
        <p:spPr>
          <a:xfrm>
            <a:off x="2405792" y="4275014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</a:p>
        </p:txBody>
      </p:sp>
    </p:spTree>
    <p:extLst>
      <p:ext uri="{BB962C8B-B14F-4D97-AF65-F5344CB8AC3E}">
        <p14:creationId xmlns:p14="http://schemas.microsoft.com/office/powerpoint/2010/main" val="36325626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9" grpId="0" animBg="1"/>
      <p:bldP spid="11" grpId="0" animBg="1"/>
      <p:bldP spid="12" grpId="0" animBg="1"/>
      <p:bldP spid="13" grpId="0" animBg="1"/>
      <p:bldP spid="15" grpId="0" animBg="1"/>
      <p:bldP spid="17" grpId="0" animBg="1"/>
      <p:bldP spid="18" grpId="0" animBg="1"/>
      <p:bldP spid="19" grpId="0" animBg="1"/>
      <p:bldP spid="20" grpId="0" animBg="1"/>
      <p:bldP spid="21" grpId="0"/>
      <p:bldP spid="22" grpId="0"/>
      <p:bldP spid="10" grpId="0" animBg="1"/>
    </p:bld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0D48C2-03C7-5422-6DF6-B08BF27E59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814DC90-0375-4159-8BA0-33D3744C5379}"/>
              </a:ext>
            </a:extLst>
          </p:cNvPr>
          <p:cNvCxnSpPr>
            <a:cxnSpLocks/>
          </p:cNvCxnSpPr>
          <p:nvPr/>
        </p:nvCxnSpPr>
        <p:spPr>
          <a:xfrm>
            <a:off x="526142" y="315323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2842E380-498D-86D2-5C57-81043D6F83A5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C9F55F0-8598-0E88-FAA6-E8B7559DD7AF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25949A4C-4D48-20E6-A25B-640C4C4AC3C9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70048045-1B15-3C34-B34E-B3CB73EC5643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002ED85-8F09-5603-4E36-5ABFA5835629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30F851D1-0951-5424-42E6-9E4CC2741649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1A3F8F68-52FD-B5B9-80B2-83F4B4C0C949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2DED6BFC-530D-0319-869F-7111C1032490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A4EC650A-FE6A-B31C-92E3-7BB8BDE5EEF3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3712C3D-BE7D-B38B-064E-B7B63EEF8CA9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1D8E2B44-62C5-0312-32AC-10D111E827E6}"/>
              </a:ext>
            </a:extLst>
          </p:cNvPr>
          <p:cNvSpPr txBox="1"/>
          <p:nvPr/>
        </p:nvSpPr>
        <p:spPr>
          <a:xfrm>
            <a:off x="252821" y="377715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A924EF2-8146-B2F7-A5BF-6DF2BC4A2AAF}"/>
              </a:ext>
            </a:extLst>
          </p:cNvPr>
          <p:cNvSpPr txBox="1"/>
          <p:nvPr/>
        </p:nvSpPr>
        <p:spPr>
          <a:xfrm>
            <a:off x="1344245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F16AD7A-3D83-1C7C-777A-0426ECFAC353}"/>
              </a:ext>
            </a:extLst>
          </p:cNvPr>
          <p:cNvSpPr txBox="1"/>
          <p:nvPr/>
        </p:nvSpPr>
        <p:spPr>
          <a:xfrm>
            <a:off x="2435669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2000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9302E8-C302-1EF7-149E-F194B5A6540B}"/>
              </a:ext>
            </a:extLst>
          </p:cNvPr>
          <p:cNvSpPr txBox="1"/>
          <p:nvPr/>
        </p:nvSpPr>
        <p:spPr>
          <a:xfrm>
            <a:off x="3527093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3000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8CE60E9-60D0-EBAB-EF6D-B0E08EF480CE}"/>
              </a:ext>
            </a:extLst>
          </p:cNvPr>
          <p:cNvSpPr txBox="1"/>
          <p:nvPr/>
        </p:nvSpPr>
        <p:spPr>
          <a:xfrm>
            <a:off x="4618517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4000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1779B57-CB63-BF62-B8DF-5FED3AFB4B99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5E474C68-AF25-0757-93B3-70A4D3539BF4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1F72CF9F-5D45-7013-9EEC-502C7BB8BAEF}"/>
              </a:ext>
            </a:extLst>
          </p:cNvPr>
          <p:cNvCxnSpPr/>
          <p:nvPr/>
        </p:nvCxnSpPr>
        <p:spPr>
          <a:xfrm>
            <a:off x="4234382" y="2862945"/>
            <a:ext cx="0" cy="544285"/>
          </a:xfrm>
          <a:prstGeom prst="straightConnector1">
            <a:avLst/>
          </a:prstGeom>
          <a:ln w="57150">
            <a:solidFill>
              <a:schemeClr val="accent1"/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4A088FAA-B470-1306-AB20-E5287B178D2B}"/>
              </a:ext>
            </a:extLst>
          </p:cNvPr>
          <p:cNvSpPr txBox="1"/>
          <p:nvPr/>
        </p:nvSpPr>
        <p:spPr>
          <a:xfrm>
            <a:off x="5709941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5000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871D6CB-4A3B-8EEC-30F6-70208F058928}"/>
              </a:ext>
            </a:extLst>
          </p:cNvPr>
          <p:cNvSpPr txBox="1"/>
          <p:nvPr/>
        </p:nvSpPr>
        <p:spPr>
          <a:xfrm>
            <a:off x="6801365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6000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6462F7A-5131-E7DA-3993-27C19DC06D2D}"/>
              </a:ext>
            </a:extLst>
          </p:cNvPr>
          <p:cNvSpPr txBox="1"/>
          <p:nvPr/>
        </p:nvSpPr>
        <p:spPr>
          <a:xfrm>
            <a:off x="7892789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7000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0BBE8FC-C4F3-F035-8126-3CD86340EC6A}"/>
              </a:ext>
            </a:extLst>
          </p:cNvPr>
          <p:cNvSpPr txBox="1"/>
          <p:nvPr/>
        </p:nvSpPr>
        <p:spPr>
          <a:xfrm>
            <a:off x="8984213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8000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33B606E-90C9-9F9C-E4DD-8729216189AD}"/>
              </a:ext>
            </a:extLst>
          </p:cNvPr>
          <p:cNvSpPr txBox="1"/>
          <p:nvPr/>
        </p:nvSpPr>
        <p:spPr>
          <a:xfrm>
            <a:off x="10075637" y="3777152"/>
            <a:ext cx="571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9000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A6F31F20-55C4-E400-D11C-04649E75B613}"/>
              </a:ext>
            </a:extLst>
          </p:cNvPr>
          <p:cNvSpPr txBox="1"/>
          <p:nvPr/>
        </p:nvSpPr>
        <p:spPr>
          <a:xfrm>
            <a:off x="11167070" y="3777152"/>
            <a:ext cx="900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10,000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F862BAEE-2BDF-AF2C-8519-4DB2D8BE5DD7}"/>
              </a:ext>
            </a:extLst>
          </p:cNvPr>
          <p:cNvSpPr/>
          <p:nvPr/>
        </p:nvSpPr>
        <p:spPr>
          <a:xfrm>
            <a:off x="453384" y="4283396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499DD434-58DD-BBAA-6425-0FE943362365}"/>
              </a:ext>
            </a:extLst>
          </p:cNvPr>
          <p:cNvSpPr/>
          <p:nvPr/>
        </p:nvSpPr>
        <p:spPr>
          <a:xfrm>
            <a:off x="453384" y="5292651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DCCBF1AB-993D-50F6-B67B-52FEE3EEA4E2}"/>
              </a:ext>
            </a:extLst>
          </p:cNvPr>
          <p:cNvSpPr/>
          <p:nvPr/>
        </p:nvSpPr>
        <p:spPr>
          <a:xfrm>
            <a:off x="6062973" y="4275014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D468314-D210-2EAA-ECFC-465D39A6AD6B}"/>
              </a:ext>
            </a:extLst>
          </p:cNvPr>
          <p:cNvSpPr txBox="1"/>
          <p:nvPr/>
        </p:nvSpPr>
        <p:spPr>
          <a:xfrm>
            <a:off x="9165363" y="1395611"/>
            <a:ext cx="19832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Read the number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E0D5BF99-C8C1-3EA0-8BCC-A37FB7C4C7C7}"/>
              </a:ext>
            </a:extLst>
          </p:cNvPr>
          <p:cNvSpPr/>
          <p:nvPr/>
        </p:nvSpPr>
        <p:spPr>
          <a:xfrm>
            <a:off x="6062973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42EBA42-BF64-64D7-0B17-A4EB94BB4C39}"/>
              </a:ext>
            </a:extLst>
          </p:cNvPr>
          <p:cNvSpPr/>
          <p:nvPr/>
        </p:nvSpPr>
        <p:spPr>
          <a:xfrm>
            <a:off x="1455376" y="4275014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8375050-0285-607A-B8AA-FE33DD4F3439}"/>
              </a:ext>
            </a:extLst>
          </p:cNvPr>
          <p:cNvSpPr/>
          <p:nvPr/>
        </p:nvSpPr>
        <p:spPr>
          <a:xfrm>
            <a:off x="1455376" y="5275887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B4339C2-034A-D9A8-EE68-D5EB5C237C1F}"/>
              </a:ext>
            </a:extLst>
          </p:cNvPr>
          <p:cNvSpPr/>
          <p:nvPr/>
        </p:nvSpPr>
        <p:spPr>
          <a:xfrm>
            <a:off x="2405792" y="5270058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B19D46E-244A-9B51-15DF-9081466C5496}"/>
              </a:ext>
            </a:extLst>
          </p:cNvPr>
          <p:cNvSpPr/>
          <p:nvPr/>
        </p:nvSpPr>
        <p:spPr>
          <a:xfrm>
            <a:off x="3373398" y="5233751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E40B6783-698C-592A-BAE4-A50631A7E7CE}"/>
              </a:ext>
            </a:extLst>
          </p:cNvPr>
          <p:cNvSpPr/>
          <p:nvPr/>
        </p:nvSpPr>
        <p:spPr>
          <a:xfrm>
            <a:off x="6944556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A889E25-05FF-1F7D-B8AF-E90A745D2EF5}"/>
              </a:ext>
            </a:extLst>
          </p:cNvPr>
          <p:cNvSpPr/>
          <p:nvPr/>
        </p:nvSpPr>
        <p:spPr>
          <a:xfrm>
            <a:off x="7826139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2EA367E-294A-C66E-D40F-9202723DBBC8}"/>
              </a:ext>
            </a:extLst>
          </p:cNvPr>
          <p:cNvSpPr/>
          <p:nvPr/>
        </p:nvSpPr>
        <p:spPr>
          <a:xfrm>
            <a:off x="8707722" y="529265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6EEDB13-02EF-5C91-6514-7AC32C34652B}"/>
              </a:ext>
            </a:extLst>
          </p:cNvPr>
          <p:cNvSpPr txBox="1"/>
          <p:nvPr/>
        </p:nvSpPr>
        <p:spPr>
          <a:xfrm>
            <a:off x="5242221" y="1123172"/>
            <a:ext cx="128112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3424</a:t>
            </a:r>
            <a:endParaRPr lang="en-GB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A6ED8A5-A105-3311-3965-1C02B0F51D68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44CF60D-228C-3ED5-272C-643BF3FF152C}"/>
              </a:ext>
            </a:extLst>
          </p:cNvPr>
          <p:cNvSpPr/>
          <p:nvPr/>
        </p:nvSpPr>
        <p:spPr>
          <a:xfrm>
            <a:off x="2405792" y="4275014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1000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6AA0CE51-7FE7-F828-6991-5518129244D4}"/>
              </a:ext>
            </a:extLst>
          </p:cNvPr>
          <p:cNvSpPr/>
          <p:nvPr/>
        </p:nvSpPr>
        <p:spPr>
          <a:xfrm>
            <a:off x="6965155" y="4283396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4960616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9" grpId="0" animBg="1"/>
      <p:bldP spid="11" grpId="0" animBg="1"/>
      <p:bldP spid="12" grpId="0" animBg="1"/>
      <p:bldP spid="13" grpId="0" animBg="1"/>
      <p:bldP spid="15" grpId="0" animBg="1"/>
      <p:bldP spid="17" grpId="0" animBg="1"/>
      <p:bldP spid="18" grpId="0" animBg="1"/>
      <p:bldP spid="19" grpId="0" animBg="1"/>
      <p:bldP spid="21" grpId="0"/>
      <p:bldP spid="22" grpId="0"/>
      <p:bldP spid="10" grpId="0" animBg="1"/>
      <p:bldP spid="23" grpId="0" animBg="1"/>
    </p:bld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F42B08-6B29-C243-A0EA-E792767F9D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F094DEA9-E6B3-84B4-F0A4-C0EBC3F74BF6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187557B-76B0-48CF-65DB-38577EA8D898}"/>
              </a:ext>
            </a:extLst>
          </p:cNvPr>
          <p:cNvSpPr txBox="1"/>
          <p:nvPr/>
        </p:nvSpPr>
        <p:spPr>
          <a:xfrm>
            <a:off x="8622330" y="1395611"/>
            <a:ext cx="25262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33E94676-5761-2939-E52A-627B109D792C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2B4CA51-07C6-CCF7-EF61-2E13913E6A58}"/>
              </a:ext>
            </a:extLst>
          </p:cNvPr>
          <p:cNvSpPr txBox="1"/>
          <p:nvPr/>
        </p:nvSpPr>
        <p:spPr>
          <a:xfrm>
            <a:off x="812763" y="2119091"/>
            <a:ext cx="475162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1000 + 200 + 30 + 4 =</a:t>
            </a:r>
            <a:endParaRPr lang="en-GB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9E3455E-0DB3-8A5A-F92E-245C6153D020}"/>
              </a:ext>
            </a:extLst>
          </p:cNvPr>
          <p:cNvSpPr/>
          <p:nvPr/>
        </p:nvSpPr>
        <p:spPr>
          <a:xfrm>
            <a:off x="5607403" y="2244434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CB46CEE-C1A6-4FF0-C794-4ABD7A663B01}"/>
              </a:ext>
            </a:extLst>
          </p:cNvPr>
          <p:cNvSpPr txBox="1"/>
          <p:nvPr/>
        </p:nvSpPr>
        <p:spPr>
          <a:xfrm>
            <a:off x="812763" y="3075057"/>
            <a:ext cx="475162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2000 + 300 + 20 + 4 =</a:t>
            </a:r>
            <a:endParaRPr lang="en-GB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69E046C-A2DD-A633-0BBF-DD7D89E7E753}"/>
              </a:ext>
            </a:extLst>
          </p:cNvPr>
          <p:cNvSpPr/>
          <p:nvPr/>
        </p:nvSpPr>
        <p:spPr>
          <a:xfrm>
            <a:off x="5607403" y="3200400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76B94E0-B993-949D-1545-F02B0C9A09B5}"/>
              </a:ext>
            </a:extLst>
          </p:cNvPr>
          <p:cNvSpPr txBox="1"/>
          <p:nvPr/>
        </p:nvSpPr>
        <p:spPr>
          <a:xfrm>
            <a:off x="812763" y="4031023"/>
            <a:ext cx="475162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200 + 2000 + 40 + 3 =</a:t>
            </a:r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C3DFC01-D1E2-6F81-C290-5B697585F6A7}"/>
              </a:ext>
            </a:extLst>
          </p:cNvPr>
          <p:cNvSpPr/>
          <p:nvPr/>
        </p:nvSpPr>
        <p:spPr>
          <a:xfrm>
            <a:off x="5607403" y="4156366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613C4EC-47B4-6B1A-D2B9-09FAD25B51F5}"/>
              </a:ext>
            </a:extLst>
          </p:cNvPr>
          <p:cNvSpPr txBox="1"/>
          <p:nvPr/>
        </p:nvSpPr>
        <p:spPr>
          <a:xfrm>
            <a:off x="812763" y="4986989"/>
            <a:ext cx="475162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500 + 3000 + 40 + 2 =</a:t>
            </a:r>
            <a:endParaRPr lang="en-GB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82C0A62-DF30-FF8D-9064-28D61FEFE45D}"/>
              </a:ext>
            </a:extLst>
          </p:cNvPr>
          <p:cNvSpPr/>
          <p:nvPr/>
        </p:nvSpPr>
        <p:spPr>
          <a:xfrm>
            <a:off x="5607403" y="5112332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0591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032A82-4A79-02A2-2AEF-53570597A3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FB4B188-5B69-D33D-FD9E-E875D6E736E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86CA68BD-B387-C175-37AD-1C142317E941}"/>
              </a:ext>
            </a:extLst>
          </p:cNvPr>
          <p:cNvSpPr/>
          <p:nvPr/>
        </p:nvSpPr>
        <p:spPr>
          <a:xfrm>
            <a:off x="4018299" y="2580608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FF823ABA-F23E-EB71-E331-13496E0AD3E2}"/>
              </a:ext>
            </a:extLst>
          </p:cNvPr>
          <p:cNvSpPr/>
          <p:nvPr/>
        </p:nvSpPr>
        <p:spPr>
          <a:xfrm>
            <a:off x="5106319" y="2571179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5AE4BDA7-E028-34BC-9C5D-6B4BEA16E485}"/>
              </a:ext>
            </a:extLst>
          </p:cNvPr>
          <p:cNvSpPr/>
          <p:nvPr/>
        </p:nvSpPr>
        <p:spPr>
          <a:xfrm>
            <a:off x="6194339" y="2571179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0988F2C-3E1A-58CF-64A4-9392C822D3EC}"/>
              </a:ext>
            </a:extLst>
          </p:cNvPr>
          <p:cNvSpPr txBox="1"/>
          <p:nvPr/>
        </p:nvSpPr>
        <p:spPr>
          <a:xfrm>
            <a:off x="7673929" y="1395611"/>
            <a:ext cx="34746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additions can you show?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89A6721-828F-1180-5B5F-70199838FEF5}"/>
              </a:ext>
            </a:extLst>
          </p:cNvPr>
          <p:cNvSpPr/>
          <p:nvPr/>
        </p:nvSpPr>
        <p:spPr>
          <a:xfrm>
            <a:off x="7282359" y="2571179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2CD59B1-87AA-4528-FBA7-74E0C9E08A1D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5554277-DED3-C430-314F-82F8C5C3B7AF}"/>
              </a:ext>
            </a:extLst>
          </p:cNvPr>
          <p:cNvSpPr/>
          <p:nvPr/>
        </p:nvSpPr>
        <p:spPr>
          <a:xfrm>
            <a:off x="5536811" y="1010525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2364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5CBC1CA-E38D-9EEF-8151-0D7A1777D2EB}"/>
              </a:ext>
            </a:extLst>
          </p:cNvPr>
          <p:cNvCxnSpPr>
            <a:stCxn id="20" idx="4"/>
            <a:endCxn id="163" idx="0"/>
          </p:cNvCxnSpPr>
          <p:nvPr/>
        </p:nvCxnSpPr>
        <p:spPr>
          <a:xfrm flipH="1">
            <a:off x="4448791" y="1858917"/>
            <a:ext cx="1518512" cy="72169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750A65CE-4B91-CC7A-8D1F-5BA3F5A71406}"/>
              </a:ext>
            </a:extLst>
          </p:cNvPr>
          <p:cNvCxnSpPr>
            <a:cxnSpLocks/>
            <a:stCxn id="20" idx="4"/>
            <a:endCxn id="9" idx="0"/>
          </p:cNvCxnSpPr>
          <p:nvPr/>
        </p:nvCxnSpPr>
        <p:spPr>
          <a:xfrm>
            <a:off x="5967303" y="1858917"/>
            <a:ext cx="174554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C869562-357B-EA7E-10F1-3148CE1BCF71}"/>
              </a:ext>
            </a:extLst>
          </p:cNvPr>
          <p:cNvCxnSpPr>
            <a:cxnSpLocks/>
            <a:stCxn id="20" idx="4"/>
            <a:endCxn id="165" idx="0"/>
          </p:cNvCxnSpPr>
          <p:nvPr/>
        </p:nvCxnSpPr>
        <p:spPr>
          <a:xfrm>
            <a:off x="5967303" y="1858917"/>
            <a:ext cx="65752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0211C5E-6E4A-8A9B-EA0E-D786E4491891}"/>
              </a:ext>
            </a:extLst>
          </p:cNvPr>
          <p:cNvCxnSpPr>
            <a:cxnSpLocks/>
            <a:stCxn id="20" idx="4"/>
            <a:endCxn id="164" idx="0"/>
          </p:cNvCxnSpPr>
          <p:nvPr/>
        </p:nvCxnSpPr>
        <p:spPr>
          <a:xfrm flipH="1">
            <a:off x="5536811" y="1858917"/>
            <a:ext cx="430492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EF13D7A6-E259-CE04-473F-DC7175E76837}"/>
              </a:ext>
            </a:extLst>
          </p:cNvPr>
          <p:cNvSpPr txBox="1"/>
          <p:nvPr/>
        </p:nvSpPr>
        <p:spPr>
          <a:xfrm>
            <a:off x="4792194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+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8B08F3C-769D-2E3E-3195-6F9D0A594F5E}"/>
              </a:ext>
            </a:extLst>
          </p:cNvPr>
          <p:cNvSpPr txBox="1"/>
          <p:nvPr/>
        </p:nvSpPr>
        <p:spPr>
          <a:xfrm>
            <a:off x="5870523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+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96DB9A0-C306-0B6A-2534-17CC7D8E13DB}"/>
              </a:ext>
            </a:extLst>
          </p:cNvPr>
          <p:cNvSpPr txBox="1"/>
          <p:nvPr/>
        </p:nvSpPr>
        <p:spPr>
          <a:xfrm>
            <a:off x="6962723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+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31C9A9C-E1D1-1693-AF8D-9137B5852631}"/>
              </a:ext>
            </a:extLst>
          </p:cNvPr>
          <p:cNvSpPr txBox="1"/>
          <p:nvPr/>
        </p:nvSpPr>
        <p:spPr>
          <a:xfrm>
            <a:off x="8266767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=</a:t>
            </a:r>
          </a:p>
        </p:txBody>
      </p:sp>
    </p:spTree>
    <p:extLst>
      <p:ext uri="{BB962C8B-B14F-4D97-AF65-F5344CB8AC3E}">
        <p14:creationId xmlns:p14="http://schemas.microsoft.com/office/powerpoint/2010/main" val="14111182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6" dur="2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9" dur="2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2" dur="2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0"/>
                            </p:stCondLst>
                            <p:childTnLst>
                              <p:par>
                                <p:cTn id="14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8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9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0"/>
                            </p:stCondLst>
                            <p:childTnLst>
                              <p:par>
                                <p:cTn id="33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7.40741E-7 L 0.25847 0.47407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917" y="23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9" grpId="0" animBg="1"/>
      <p:bldP spid="20" grpId="0" animBg="1"/>
      <p:bldP spid="38" grpId="0"/>
      <p:bldP spid="39" grpId="0"/>
      <p:bldP spid="40" grpId="0"/>
      <p:bldP spid="41" grpId="0"/>
    </p:bld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BBDB7-79A7-0ED7-E7C7-D4847E00F1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36D766F-B729-313A-97AC-7DB814F1B63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9EC46559-9DFF-3B67-BE93-A0E61501CC08}"/>
              </a:ext>
            </a:extLst>
          </p:cNvPr>
          <p:cNvSpPr/>
          <p:nvPr/>
        </p:nvSpPr>
        <p:spPr>
          <a:xfrm>
            <a:off x="4018299" y="2580608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033DC1DA-6D2C-D46D-78A4-1DE12C58462D}"/>
              </a:ext>
            </a:extLst>
          </p:cNvPr>
          <p:cNvSpPr/>
          <p:nvPr/>
        </p:nvSpPr>
        <p:spPr>
          <a:xfrm>
            <a:off x="5106319" y="2571179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37D68053-3F5F-E46D-37D1-DBA958E216E6}"/>
              </a:ext>
            </a:extLst>
          </p:cNvPr>
          <p:cNvSpPr/>
          <p:nvPr/>
        </p:nvSpPr>
        <p:spPr>
          <a:xfrm>
            <a:off x="6194339" y="2571179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DD9780D-334C-A10C-D62F-A84ECD774E85}"/>
              </a:ext>
            </a:extLst>
          </p:cNvPr>
          <p:cNvSpPr/>
          <p:nvPr/>
        </p:nvSpPr>
        <p:spPr>
          <a:xfrm>
            <a:off x="7282359" y="2571179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78AB4C2-3AD8-7534-56AA-33F6A49ABEB5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B8AF592F-5844-AFD7-274E-7F0813ADA893}"/>
              </a:ext>
            </a:extLst>
          </p:cNvPr>
          <p:cNvSpPr/>
          <p:nvPr/>
        </p:nvSpPr>
        <p:spPr>
          <a:xfrm>
            <a:off x="5536811" y="1010525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2364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7E74E07-9070-F752-93DD-6DC1402E5FA7}"/>
              </a:ext>
            </a:extLst>
          </p:cNvPr>
          <p:cNvCxnSpPr>
            <a:stCxn id="20" idx="4"/>
            <a:endCxn id="163" idx="0"/>
          </p:cNvCxnSpPr>
          <p:nvPr/>
        </p:nvCxnSpPr>
        <p:spPr>
          <a:xfrm flipH="1">
            <a:off x="4448791" y="1858917"/>
            <a:ext cx="1518512" cy="72169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04294B8-2336-7484-D913-6E9703C819B6}"/>
              </a:ext>
            </a:extLst>
          </p:cNvPr>
          <p:cNvCxnSpPr>
            <a:cxnSpLocks/>
            <a:stCxn id="20" idx="4"/>
            <a:endCxn id="9" idx="0"/>
          </p:cNvCxnSpPr>
          <p:nvPr/>
        </p:nvCxnSpPr>
        <p:spPr>
          <a:xfrm>
            <a:off x="5967303" y="1858917"/>
            <a:ext cx="174554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9336C667-1358-5955-1C99-C7DD1B05E21F}"/>
              </a:ext>
            </a:extLst>
          </p:cNvPr>
          <p:cNvCxnSpPr>
            <a:cxnSpLocks/>
            <a:stCxn id="20" idx="4"/>
            <a:endCxn id="165" idx="0"/>
          </p:cNvCxnSpPr>
          <p:nvPr/>
        </p:nvCxnSpPr>
        <p:spPr>
          <a:xfrm>
            <a:off x="5967303" y="1858917"/>
            <a:ext cx="65752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0E2051B-D895-4874-EA03-45C98950AF24}"/>
              </a:ext>
            </a:extLst>
          </p:cNvPr>
          <p:cNvCxnSpPr>
            <a:cxnSpLocks/>
            <a:stCxn id="20" idx="4"/>
            <a:endCxn id="164" idx="0"/>
          </p:cNvCxnSpPr>
          <p:nvPr/>
        </p:nvCxnSpPr>
        <p:spPr>
          <a:xfrm flipH="1">
            <a:off x="5536811" y="1858917"/>
            <a:ext cx="430492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0B399D9A-2DEE-58C9-F277-B9735D7F476D}"/>
              </a:ext>
            </a:extLst>
          </p:cNvPr>
          <p:cNvSpPr txBox="1"/>
          <p:nvPr/>
        </p:nvSpPr>
        <p:spPr>
          <a:xfrm>
            <a:off x="5370929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+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70D8C9D-F4D4-5A97-D171-F8ECA13EE1D6}"/>
              </a:ext>
            </a:extLst>
          </p:cNvPr>
          <p:cNvSpPr txBox="1"/>
          <p:nvPr/>
        </p:nvSpPr>
        <p:spPr>
          <a:xfrm>
            <a:off x="6962723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+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262E538-368D-85FB-6BE6-4128B76EABD9}"/>
              </a:ext>
            </a:extLst>
          </p:cNvPr>
          <p:cNvSpPr txBox="1"/>
          <p:nvPr/>
        </p:nvSpPr>
        <p:spPr>
          <a:xfrm>
            <a:off x="8266767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=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134E4E4A-925B-ABED-D7AA-B88ED7E1938E}"/>
              </a:ext>
            </a:extLst>
          </p:cNvPr>
          <p:cNvSpPr/>
          <p:nvPr/>
        </p:nvSpPr>
        <p:spPr>
          <a:xfrm>
            <a:off x="8728277" y="4309049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2064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51168C5-989C-3C74-7AE5-201C2E85F90F}"/>
              </a:ext>
            </a:extLst>
          </p:cNvPr>
          <p:cNvSpPr txBox="1"/>
          <p:nvPr/>
        </p:nvSpPr>
        <p:spPr>
          <a:xfrm>
            <a:off x="7673929" y="1395611"/>
            <a:ext cx="34746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additions can you show?</a:t>
            </a:r>
          </a:p>
        </p:txBody>
      </p:sp>
    </p:spTree>
    <p:extLst>
      <p:ext uri="{BB962C8B-B14F-4D97-AF65-F5344CB8AC3E}">
        <p14:creationId xmlns:p14="http://schemas.microsoft.com/office/powerpoint/2010/main" val="8395117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6" dur="2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9" dur="2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6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7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7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5" grpId="0" animBg="1"/>
      <p:bldP spid="9" grpId="0" animBg="1"/>
      <p:bldP spid="38" grpId="0"/>
      <p:bldP spid="40" grpId="0"/>
      <p:bldP spid="41" grpId="0"/>
      <p:bldP spid="2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F74F05-41C8-AA32-AA15-FC722C8FA3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DF3121D-97A1-77C0-A46A-612C34BD3A50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793BBFA-BC1E-A547-8ADC-12E02981DBBC}"/>
              </a:ext>
            </a:extLst>
          </p:cNvPr>
          <p:cNvSpPr txBox="1"/>
          <p:nvPr/>
        </p:nvSpPr>
        <p:spPr>
          <a:xfrm>
            <a:off x="4491903" y="1383582"/>
            <a:ext cx="665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further does the red train travel than the green car?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09C90421-B8EB-E3B9-E5AD-0F15A143E5E6}"/>
              </a:ext>
            </a:extLst>
          </p:cNvPr>
          <p:cNvCxnSpPr>
            <a:cxnSpLocks/>
          </p:cNvCxnSpPr>
          <p:nvPr/>
        </p:nvCxnSpPr>
        <p:spPr>
          <a:xfrm>
            <a:off x="519702" y="477399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903B0BD-88C8-F98B-B96D-4B8FC454D6E7}"/>
              </a:ext>
            </a:extLst>
          </p:cNvPr>
          <p:cNvCxnSpPr>
            <a:cxnSpLocks/>
          </p:cNvCxnSpPr>
          <p:nvPr/>
        </p:nvCxnSpPr>
        <p:spPr>
          <a:xfrm>
            <a:off x="63507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C562B970-262C-177E-02CF-D8D2D15DEEB4}"/>
              </a:ext>
            </a:extLst>
          </p:cNvPr>
          <p:cNvCxnSpPr>
            <a:cxnSpLocks/>
          </p:cNvCxnSpPr>
          <p:nvPr/>
        </p:nvCxnSpPr>
        <p:spPr>
          <a:xfrm>
            <a:off x="162931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A9EE3F95-A585-7D77-EA07-35DFC39BA7E6}"/>
              </a:ext>
            </a:extLst>
          </p:cNvPr>
          <p:cNvCxnSpPr>
            <a:cxnSpLocks/>
          </p:cNvCxnSpPr>
          <p:nvPr/>
        </p:nvCxnSpPr>
        <p:spPr>
          <a:xfrm>
            <a:off x="3823152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82F6D7AF-6FE6-D5EF-FF38-E951930AC2FF}"/>
              </a:ext>
            </a:extLst>
          </p:cNvPr>
          <p:cNvCxnSpPr>
            <a:cxnSpLocks/>
          </p:cNvCxnSpPr>
          <p:nvPr/>
        </p:nvCxnSpPr>
        <p:spPr>
          <a:xfrm>
            <a:off x="4920069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3C349DE0-DFB2-227B-A03F-8C6DF3811EED}"/>
              </a:ext>
            </a:extLst>
          </p:cNvPr>
          <p:cNvCxnSpPr>
            <a:cxnSpLocks/>
          </p:cNvCxnSpPr>
          <p:nvPr/>
        </p:nvCxnSpPr>
        <p:spPr>
          <a:xfrm>
            <a:off x="6016986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A8D2A204-8431-AD69-BF82-48BFD138406F}"/>
              </a:ext>
            </a:extLst>
          </p:cNvPr>
          <p:cNvCxnSpPr>
            <a:cxnSpLocks/>
          </p:cNvCxnSpPr>
          <p:nvPr/>
        </p:nvCxnSpPr>
        <p:spPr>
          <a:xfrm>
            <a:off x="7113903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B437E757-4E9D-B36E-B65E-F74D66A359DA}"/>
              </a:ext>
            </a:extLst>
          </p:cNvPr>
          <p:cNvCxnSpPr>
            <a:cxnSpLocks/>
          </p:cNvCxnSpPr>
          <p:nvPr/>
        </p:nvCxnSpPr>
        <p:spPr>
          <a:xfrm>
            <a:off x="8210820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D997C36A-85B6-551D-6A03-EEA2807A60AF}"/>
              </a:ext>
            </a:extLst>
          </p:cNvPr>
          <p:cNvCxnSpPr>
            <a:cxnSpLocks/>
          </p:cNvCxnSpPr>
          <p:nvPr/>
        </p:nvCxnSpPr>
        <p:spPr>
          <a:xfrm>
            <a:off x="9307737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FC80F2DC-0094-A411-2E45-AB5EC0C39BD1}"/>
              </a:ext>
            </a:extLst>
          </p:cNvPr>
          <p:cNvCxnSpPr>
            <a:cxnSpLocks/>
          </p:cNvCxnSpPr>
          <p:nvPr/>
        </p:nvCxnSpPr>
        <p:spPr>
          <a:xfrm>
            <a:off x="10404654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617F209-5A31-1F5E-B0FA-9D92D1B45A5D}"/>
              </a:ext>
            </a:extLst>
          </p:cNvPr>
          <p:cNvCxnSpPr>
            <a:cxnSpLocks/>
          </p:cNvCxnSpPr>
          <p:nvPr/>
        </p:nvCxnSpPr>
        <p:spPr>
          <a:xfrm>
            <a:off x="11501574" y="450547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E20B4E17-D3BC-D820-D292-521570848E6A}"/>
              </a:ext>
            </a:extLst>
          </p:cNvPr>
          <p:cNvSpPr txBox="1"/>
          <p:nvPr/>
        </p:nvSpPr>
        <p:spPr>
          <a:xfrm>
            <a:off x="1337805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8FF59603-64BF-1BC8-6752-68E29CB891A5}"/>
              </a:ext>
            </a:extLst>
          </p:cNvPr>
          <p:cNvSpPr txBox="1"/>
          <p:nvPr/>
        </p:nvSpPr>
        <p:spPr>
          <a:xfrm>
            <a:off x="2429229" y="510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AD58FEE9-4B3A-8D70-923B-751617303523}"/>
              </a:ext>
            </a:extLst>
          </p:cNvPr>
          <p:cNvSpPr txBox="1"/>
          <p:nvPr/>
        </p:nvSpPr>
        <p:spPr>
          <a:xfrm>
            <a:off x="3520653" y="51064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11AD0951-ED5F-3B4C-444D-A70CF1390582}"/>
              </a:ext>
            </a:extLst>
          </p:cNvPr>
          <p:cNvSpPr txBox="1"/>
          <p:nvPr/>
        </p:nvSpPr>
        <p:spPr>
          <a:xfrm>
            <a:off x="4612077" y="510784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356DA227-AB8D-07B9-91EB-C54EB4A350F4}"/>
              </a:ext>
            </a:extLst>
          </p:cNvPr>
          <p:cNvCxnSpPr>
            <a:cxnSpLocks/>
          </p:cNvCxnSpPr>
          <p:nvPr/>
        </p:nvCxnSpPr>
        <p:spPr>
          <a:xfrm>
            <a:off x="2726235" y="45199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6967406C-2467-CEC5-5430-A6B1AB13B2A2}"/>
              </a:ext>
            </a:extLst>
          </p:cNvPr>
          <p:cNvCxnSpPr>
            <a:cxnSpLocks/>
          </p:cNvCxnSpPr>
          <p:nvPr/>
        </p:nvCxnSpPr>
        <p:spPr>
          <a:xfrm>
            <a:off x="52459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481350CD-EA18-A868-583E-120181FEA35B}"/>
              </a:ext>
            </a:extLst>
          </p:cNvPr>
          <p:cNvCxnSpPr>
            <a:cxnSpLocks/>
          </p:cNvCxnSpPr>
          <p:nvPr/>
        </p:nvCxnSpPr>
        <p:spPr>
          <a:xfrm>
            <a:off x="7455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9A0CDD28-A047-97D1-BB37-D694494FF7F3}"/>
              </a:ext>
            </a:extLst>
          </p:cNvPr>
          <p:cNvCxnSpPr>
            <a:cxnSpLocks/>
          </p:cNvCxnSpPr>
          <p:nvPr/>
        </p:nvCxnSpPr>
        <p:spPr>
          <a:xfrm>
            <a:off x="8560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79A3C69A-0885-828A-54A9-886B7C70BA05}"/>
              </a:ext>
            </a:extLst>
          </p:cNvPr>
          <p:cNvCxnSpPr>
            <a:cxnSpLocks/>
          </p:cNvCxnSpPr>
          <p:nvPr/>
        </p:nvCxnSpPr>
        <p:spPr>
          <a:xfrm>
            <a:off x="9664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13F63459-BDA5-BC6B-4A99-B312FBC96B43}"/>
              </a:ext>
            </a:extLst>
          </p:cNvPr>
          <p:cNvCxnSpPr>
            <a:cxnSpLocks/>
          </p:cNvCxnSpPr>
          <p:nvPr/>
        </p:nvCxnSpPr>
        <p:spPr>
          <a:xfrm>
            <a:off x="1076959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BD83ECBC-64F9-3E2F-E088-A364EEE41802}"/>
              </a:ext>
            </a:extLst>
          </p:cNvPr>
          <p:cNvCxnSpPr>
            <a:cxnSpLocks/>
          </p:cNvCxnSpPr>
          <p:nvPr/>
        </p:nvCxnSpPr>
        <p:spPr>
          <a:xfrm>
            <a:off x="118743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5FACA50C-09F2-9B3B-EE46-2A20A537146C}"/>
              </a:ext>
            </a:extLst>
          </p:cNvPr>
          <p:cNvCxnSpPr>
            <a:cxnSpLocks/>
          </p:cNvCxnSpPr>
          <p:nvPr/>
        </p:nvCxnSpPr>
        <p:spPr>
          <a:xfrm>
            <a:off x="14083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26985509-2CA1-BF18-EB7E-77DAD2969B67}"/>
              </a:ext>
            </a:extLst>
          </p:cNvPr>
          <p:cNvCxnSpPr>
            <a:cxnSpLocks/>
          </p:cNvCxnSpPr>
          <p:nvPr/>
        </p:nvCxnSpPr>
        <p:spPr>
          <a:xfrm>
            <a:off x="15188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4140BEEA-F590-4751-057D-507D6B8B256F}"/>
              </a:ext>
            </a:extLst>
          </p:cNvPr>
          <p:cNvCxnSpPr>
            <a:cxnSpLocks/>
          </p:cNvCxnSpPr>
          <p:nvPr/>
        </p:nvCxnSpPr>
        <p:spPr>
          <a:xfrm>
            <a:off x="12979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2DE5D4EC-B271-8B1C-4873-B178A13BD82C}"/>
              </a:ext>
            </a:extLst>
          </p:cNvPr>
          <p:cNvCxnSpPr>
            <a:cxnSpLocks/>
          </p:cNvCxnSpPr>
          <p:nvPr/>
        </p:nvCxnSpPr>
        <p:spPr>
          <a:xfrm>
            <a:off x="17236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F9449AAA-6CA3-8CAF-ADB3-DDF150F69434}"/>
              </a:ext>
            </a:extLst>
          </p:cNvPr>
          <p:cNvCxnSpPr>
            <a:cxnSpLocks/>
          </p:cNvCxnSpPr>
          <p:nvPr/>
        </p:nvCxnSpPr>
        <p:spPr>
          <a:xfrm>
            <a:off x="18341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DD4E0DB8-6ED2-A3F5-042A-6EACC9AE2D75}"/>
              </a:ext>
            </a:extLst>
          </p:cNvPr>
          <p:cNvCxnSpPr>
            <a:cxnSpLocks/>
          </p:cNvCxnSpPr>
          <p:nvPr/>
        </p:nvCxnSpPr>
        <p:spPr>
          <a:xfrm>
            <a:off x="19445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6CD2C093-71F5-2BA5-7D3C-EF11B732C9C8}"/>
              </a:ext>
            </a:extLst>
          </p:cNvPr>
          <p:cNvCxnSpPr>
            <a:cxnSpLocks/>
          </p:cNvCxnSpPr>
          <p:nvPr/>
        </p:nvCxnSpPr>
        <p:spPr>
          <a:xfrm>
            <a:off x="205505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7858B943-7B95-E136-F02B-163627BBB3E3}"/>
              </a:ext>
            </a:extLst>
          </p:cNvPr>
          <p:cNvCxnSpPr>
            <a:cxnSpLocks/>
          </p:cNvCxnSpPr>
          <p:nvPr/>
        </p:nvCxnSpPr>
        <p:spPr>
          <a:xfrm>
            <a:off x="2165531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E3290983-2772-61C3-DAB4-EC743B281528}"/>
              </a:ext>
            </a:extLst>
          </p:cNvPr>
          <p:cNvCxnSpPr>
            <a:cxnSpLocks/>
          </p:cNvCxnSpPr>
          <p:nvPr/>
        </p:nvCxnSpPr>
        <p:spPr>
          <a:xfrm>
            <a:off x="22760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047A8BDE-C1DD-E7B7-14E4-1BB235DC404D}"/>
              </a:ext>
            </a:extLst>
          </p:cNvPr>
          <p:cNvCxnSpPr>
            <a:cxnSpLocks/>
          </p:cNvCxnSpPr>
          <p:nvPr/>
        </p:nvCxnSpPr>
        <p:spPr>
          <a:xfrm>
            <a:off x="24969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3BE714A9-AE9A-DF2A-C3E2-9F77CEDC9CD3}"/>
              </a:ext>
            </a:extLst>
          </p:cNvPr>
          <p:cNvCxnSpPr>
            <a:cxnSpLocks/>
          </p:cNvCxnSpPr>
          <p:nvPr/>
        </p:nvCxnSpPr>
        <p:spPr>
          <a:xfrm>
            <a:off x="260741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370BFDC3-EE89-D846-A14C-CD76276FF607}"/>
              </a:ext>
            </a:extLst>
          </p:cNvPr>
          <p:cNvCxnSpPr>
            <a:cxnSpLocks/>
          </p:cNvCxnSpPr>
          <p:nvPr/>
        </p:nvCxnSpPr>
        <p:spPr>
          <a:xfrm>
            <a:off x="23864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A8455F90-6A35-3529-6B9B-6EB52B4304C1}"/>
              </a:ext>
            </a:extLst>
          </p:cNvPr>
          <p:cNvCxnSpPr>
            <a:cxnSpLocks/>
          </p:cNvCxnSpPr>
          <p:nvPr/>
        </p:nvCxnSpPr>
        <p:spPr>
          <a:xfrm>
            <a:off x="284487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11393274-AD4B-7EAF-3CAD-A38116B5DB1C}"/>
              </a:ext>
            </a:extLst>
          </p:cNvPr>
          <p:cNvCxnSpPr>
            <a:cxnSpLocks/>
          </p:cNvCxnSpPr>
          <p:nvPr/>
        </p:nvCxnSpPr>
        <p:spPr>
          <a:xfrm>
            <a:off x="295534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A499CDBE-D03C-2FD6-AAEE-42B14F99C66C}"/>
              </a:ext>
            </a:extLst>
          </p:cNvPr>
          <p:cNvCxnSpPr>
            <a:cxnSpLocks/>
          </p:cNvCxnSpPr>
          <p:nvPr/>
        </p:nvCxnSpPr>
        <p:spPr>
          <a:xfrm>
            <a:off x="306581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4695E54A-1F83-BF53-F01C-3E650C0D4DA0}"/>
              </a:ext>
            </a:extLst>
          </p:cNvPr>
          <p:cNvCxnSpPr>
            <a:cxnSpLocks/>
          </p:cNvCxnSpPr>
          <p:nvPr/>
        </p:nvCxnSpPr>
        <p:spPr>
          <a:xfrm>
            <a:off x="317628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959B8486-708B-2862-5328-DCD8829B32B5}"/>
              </a:ext>
            </a:extLst>
          </p:cNvPr>
          <p:cNvCxnSpPr>
            <a:cxnSpLocks/>
          </p:cNvCxnSpPr>
          <p:nvPr/>
        </p:nvCxnSpPr>
        <p:spPr>
          <a:xfrm>
            <a:off x="3286759" y="4752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350B66E8-036B-97FF-E664-AFF4E2E33A74}"/>
              </a:ext>
            </a:extLst>
          </p:cNvPr>
          <p:cNvCxnSpPr>
            <a:cxnSpLocks/>
          </p:cNvCxnSpPr>
          <p:nvPr/>
        </p:nvCxnSpPr>
        <p:spPr>
          <a:xfrm>
            <a:off x="339723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61A1B5DE-9B28-78B6-FB6D-5261CAAE2EBC}"/>
              </a:ext>
            </a:extLst>
          </p:cNvPr>
          <p:cNvCxnSpPr>
            <a:cxnSpLocks/>
          </p:cNvCxnSpPr>
          <p:nvPr/>
        </p:nvCxnSpPr>
        <p:spPr>
          <a:xfrm>
            <a:off x="361817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1502CB6E-078B-F25F-1EFE-12F2C289B42F}"/>
              </a:ext>
            </a:extLst>
          </p:cNvPr>
          <p:cNvCxnSpPr>
            <a:cxnSpLocks/>
          </p:cNvCxnSpPr>
          <p:nvPr/>
        </p:nvCxnSpPr>
        <p:spPr>
          <a:xfrm>
            <a:off x="372864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0DCF4267-004F-A542-326A-B33E1E19B276}"/>
              </a:ext>
            </a:extLst>
          </p:cNvPr>
          <p:cNvCxnSpPr>
            <a:cxnSpLocks/>
          </p:cNvCxnSpPr>
          <p:nvPr/>
        </p:nvCxnSpPr>
        <p:spPr>
          <a:xfrm>
            <a:off x="350770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6687A143-EDBE-1B3F-56F0-5775C8BB40EF}"/>
              </a:ext>
            </a:extLst>
          </p:cNvPr>
          <p:cNvCxnSpPr>
            <a:cxnSpLocks/>
          </p:cNvCxnSpPr>
          <p:nvPr/>
        </p:nvCxnSpPr>
        <p:spPr>
          <a:xfrm>
            <a:off x="391167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22F135BC-4918-9D9C-8B4C-8E634CEF1B3A}"/>
              </a:ext>
            </a:extLst>
          </p:cNvPr>
          <p:cNvCxnSpPr>
            <a:cxnSpLocks/>
          </p:cNvCxnSpPr>
          <p:nvPr/>
        </p:nvCxnSpPr>
        <p:spPr>
          <a:xfrm>
            <a:off x="402214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B49CC989-BC55-0380-DCD3-4746BAF4B04A}"/>
              </a:ext>
            </a:extLst>
          </p:cNvPr>
          <p:cNvCxnSpPr>
            <a:cxnSpLocks/>
          </p:cNvCxnSpPr>
          <p:nvPr/>
        </p:nvCxnSpPr>
        <p:spPr>
          <a:xfrm>
            <a:off x="413261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67723198-CD81-641C-A8F4-CC7606F3F5E5}"/>
              </a:ext>
            </a:extLst>
          </p:cNvPr>
          <p:cNvCxnSpPr>
            <a:cxnSpLocks/>
          </p:cNvCxnSpPr>
          <p:nvPr/>
        </p:nvCxnSpPr>
        <p:spPr>
          <a:xfrm>
            <a:off x="424308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78243045-86AD-F9F3-B383-D01F695EC501}"/>
              </a:ext>
            </a:extLst>
          </p:cNvPr>
          <p:cNvCxnSpPr>
            <a:cxnSpLocks/>
          </p:cNvCxnSpPr>
          <p:nvPr/>
        </p:nvCxnSpPr>
        <p:spPr>
          <a:xfrm>
            <a:off x="4353559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8FDE9D86-0AEC-1714-1EAB-A3E619173E36}"/>
              </a:ext>
            </a:extLst>
          </p:cNvPr>
          <p:cNvCxnSpPr>
            <a:cxnSpLocks/>
          </p:cNvCxnSpPr>
          <p:nvPr/>
        </p:nvCxnSpPr>
        <p:spPr>
          <a:xfrm>
            <a:off x="446403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0F4FFB0C-15C7-F4D3-9A51-F56A12CDE357}"/>
              </a:ext>
            </a:extLst>
          </p:cNvPr>
          <p:cNvCxnSpPr>
            <a:cxnSpLocks/>
          </p:cNvCxnSpPr>
          <p:nvPr/>
        </p:nvCxnSpPr>
        <p:spPr>
          <a:xfrm>
            <a:off x="468497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862B24BE-4C1F-1113-B7DF-705897293979}"/>
              </a:ext>
            </a:extLst>
          </p:cNvPr>
          <p:cNvCxnSpPr>
            <a:cxnSpLocks/>
          </p:cNvCxnSpPr>
          <p:nvPr/>
        </p:nvCxnSpPr>
        <p:spPr>
          <a:xfrm>
            <a:off x="479544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44B0C1E9-6EE0-9100-CF75-4F38DBDC12F0}"/>
              </a:ext>
            </a:extLst>
          </p:cNvPr>
          <p:cNvCxnSpPr>
            <a:cxnSpLocks/>
          </p:cNvCxnSpPr>
          <p:nvPr/>
        </p:nvCxnSpPr>
        <p:spPr>
          <a:xfrm>
            <a:off x="457450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FA6C4398-D5A1-B1C8-A85B-FFE9C88E37A7}"/>
              </a:ext>
            </a:extLst>
          </p:cNvPr>
          <p:cNvCxnSpPr>
            <a:cxnSpLocks/>
          </p:cNvCxnSpPr>
          <p:nvPr/>
        </p:nvCxnSpPr>
        <p:spPr>
          <a:xfrm>
            <a:off x="503017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3E71A68C-083E-2589-BAE5-352B08D4C79B}"/>
              </a:ext>
            </a:extLst>
          </p:cNvPr>
          <p:cNvCxnSpPr>
            <a:cxnSpLocks/>
          </p:cNvCxnSpPr>
          <p:nvPr/>
        </p:nvCxnSpPr>
        <p:spPr>
          <a:xfrm>
            <a:off x="514064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D55B42F3-A6D3-7B17-219B-D3F7118930AC}"/>
              </a:ext>
            </a:extLst>
          </p:cNvPr>
          <p:cNvCxnSpPr>
            <a:cxnSpLocks/>
          </p:cNvCxnSpPr>
          <p:nvPr/>
        </p:nvCxnSpPr>
        <p:spPr>
          <a:xfrm>
            <a:off x="525112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624BFF38-4788-DBDA-4F41-EF5B2A6D997A}"/>
              </a:ext>
            </a:extLst>
          </p:cNvPr>
          <p:cNvCxnSpPr>
            <a:cxnSpLocks/>
          </p:cNvCxnSpPr>
          <p:nvPr/>
        </p:nvCxnSpPr>
        <p:spPr>
          <a:xfrm>
            <a:off x="536159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7C072A27-3DCA-BC03-3A39-1B4A71530439}"/>
              </a:ext>
            </a:extLst>
          </p:cNvPr>
          <p:cNvCxnSpPr>
            <a:cxnSpLocks/>
          </p:cNvCxnSpPr>
          <p:nvPr/>
        </p:nvCxnSpPr>
        <p:spPr>
          <a:xfrm>
            <a:off x="5472065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1590BE3B-5930-F957-0BBB-6970E1DDF772}"/>
              </a:ext>
            </a:extLst>
          </p:cNvPr>
          <p:cNvCxnSpPr>
            <a:cxnSpLocks/>
          </p:cNvCxnSpPr>
          <p:nvPr/>
        </p:nvCxnSpPr>
        <p:spPr>
          <a:xfrm>
            <a:off x="558253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A5742684-F9EB-8804-46AD-80FAE0345B4C}"/>
              </a:ext>
            </a:extLst>
          </p:cNvPr>
          <p:cNvCxnSpPr>
            <a:cxnSpLocks/>
          </p:cNvCxnSpPr>
          <p:nvPr/>
        </p:nvCxnSpPr>
        <p:spPr>
          <a:xfrm>
            <a:off x="580348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BC7C353A-9349-615D-358D-E16C5759641D}"/>
              </a:ext>
            </a:extLst>
          </p:cNvPr>
          <p:cNvCxnSpPr>
            <a:cxnSpLocks/>
          </p:cNvCxnSpPr>
          <p:nvPr/>
        </p:nvCxnSpPr>
        <p:spPr>
          <a:xfrm>
            <a:off x="591395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D5297E3B-4542-FA4B-2E28-A2B17D8E3B5B}"/>
              </a:ext>
            </a:extLst>
          </p:cNvPr>
          <p:cNvCxnSpPr>
            <a:cxnSpLocks/>
          </p:cNvCxnSpPr>
          <p:nvPr/>
        </p:nvCxnSpPr>
        <p:spPr>
          <a:xfrm>
            <a:off x="569300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7D9CACBF-A615-E73E-4F7C-4033DAE84516}"/>
              </a:ext>
            </a:extLst>
          </p:cNvPr>
          <p:cNvCxnSpPr>
            <a:cxnSpLocks/>
          </p:cNvCxnSpPr>
          <p:nvPr/>
        </p:nvCxnSpPr>
        <p:spPr>
          <a:xfrm>
            <a:off x="611874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6FA20370-EFF1-2633-95B2-A4FCBD8A02AC}"/>
              </a:ext>
            </a:extLst>
          </p:cNvPr>
          <p:cNvCxnSpPr>
            <a:cxnSpLocks/>
          </p:cNvCxnSpPr>
          <p:nvPr/>
        </p:nvCxnSpPr>
        <p:spPr>
          <a:xfrm>
            <a:off x="622922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4522BBCC-C3AF-F66B-E2FA-20CABB15AAF0}"/>
              </a:ext>
            </a:extLst>
          </p:cNvPr>
          <p:cNvCxnSpPr>
            <a:cxnSpLocks/>
          </p:cNvCxnSpPr>
          <p:nvPr/>
        </p:nvCxnSpPr>
        <p:spPr>
          <a:xfrm>
            <a:off x="633969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976DDA6E-7FE8-C74C-1B98-78B5B05133A2}"/>
              </a:ext>
            </a:extLst>
          </p:cNvPr>
          <p:cNvCxnSpPr>
            <a:cxnSpLocks/>
          </p:cNvCxnSpPr>
          <p:nvPr/>
        </p:nvCxnSpPr>
        <p:spPr>
          <a:xfrm>
            <a:off x="645016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0DFC6187-B839-08ED-C7DB-888ABFBBD93D}"/>
              </a:ext>
            </a:extLst>
          </p:cNvPr>
          <p:cNvCxnSpPr>
            <a:cxnSpLocks/>
          </p:cNvCxnSpPr>
          <p:nvPr/>
        </p:nvCxnSpPr>
        <p:spPr>
          <a:xfrm>
            <a:off x="6560636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ABE3C023-E997-CB7F-7B39-C3639A26CE0A}"/>
              </a:ext>
            </a:extLst>
          </p:cNvPr>
          <p:cNvCxnSpPr>
            <a:cxnSpLocks/>
          </p:cNvCxnSpPr>
          <p:nvPr/>
        </p:nvCxnSpPr>
        <p:spPr>
          <a:xfrm>
            <a:off x="667110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4AD4DF15-4F7B-F0FB-4B70-60DDE9229629}"/>
              </a:ext>
            </a:extLst>
          </p:cNvPr>
          <p:cNvCxnSpPr>
            <a:cxnSpLocks/>
          </p:cNvCxnSpPr>
          <p:nvPr/>
        </p:nvCxnSpPr>
        <p:spPr>
          <a:xfrm>
            <a:off x="689205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9D44B872-E442-71F9-E264-263C0D477534}"/>
              </a:ext>
            </a:extLst>
          </p:cNvPr>
          <p:cNvCxnSpPr>
            <a:cxnSpLocks/>
          </p:cNvCxnSpPr>
          <p:nvPr/>
        </p:nvCxnSpPr>
        <p:spPr>
          <a:xfrm>
            <a:off x="700252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4465B217-8E91-53D7-CFC1-96A4609AC85A}"/>
              </a:ext>
            </a:extLst>
          </p:cNvPr>
          <p:cNvCxnSpPr>
            <a:cxnSpLocks/>
          </p:cNvCxnSpPr>
          <p:nvPr/>
        </p:nvCxnSpPr>
        <p:spPr>
          <a:xfrm>
            <a:off x="678158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68725CBD-98BD-769B-B9AA-B13B143E340C}"/>
              </a:ext>
            </a:extLst>
          </p:cNvPr>
          <p:cNvCxnSpPr>
            <a:cxnSpLocks/>
          </p:cNvCxnSpPr>
          <p:nvPr/>
        </p:nvCxnSpPr>
        <p:spPr>
          <a:xfrm>
            <a:off x="720732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8EC682D4-50B8-10F8-E7F8-87824A5B8F9A}"/>
              </a:ext>
            </a:extLst>
          </p:cNvPr>
          <p:cNvCxnSpPr>
            <a:cxnSpLocks/>
          </p:cNvCxnSpPr>
          <p:nvPr/>
        </p:nvCxnSpPr>
        <p:spPr>
          <a:xfrm>
            <a:off x="731779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DC55018B-4432-B66A-E890-1FAAED86C6C2}"/>
              </a:ext>
            </a:extLst>
          </p:cNvPr>
          <p:cNvCxnSpPr>
            <a:cxnSpLocks/>
          </p:cNvCxnSpPr>
          <p:nvPr/>
        </p:nvCxnSpPr>
        <p:spPr>
          <a:xfrm>
            <a:off x="742826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81616BAB-6F4D-45C7-63CE-A3841511B54A}"/>
              </a:ext>
            </a:extLst>
          </p:cNvPr>
          <p:cNvCxnSpPr>
            <a:cxnSpLocks/>
          </p:cNvCxnSpPr>
          <p:nvPr/>
        </p:nvCxnSpPr>
        <p:spPr>
          <a:xfrm>
            <a:off x="753873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9CB639B9-E204-0F43-839A-2A04F6CFFF2D}"/>
              </a:ext>
            </a:extLst>
          </p:cNvPr>
          <p:cNvCxnSpPr>
            <a:cxnSpLocks/>
          </p:cNvCxnSpPr>
          <p:nvPr/>
        </p:nvCxnSpPr>
        <p:spPr>
          <a:xfrm>
            <a:off x="7649209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028F6D09-DE39-01A1-8050-4B1BDB4FA3D2}"/>
              </a:ext>
            </a:extLst>
          </p:cNvPr>
          <p:cNvCxnSpPr>
            <a:cxnSpLocks/>
          </p:cNvCxnSpPr>
          <p:nvPr/>
        </p:nvCxnSpPr>
        <p:spPr>
          <a:xfrm>
            <a:off x="775968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F436225D-718B-465D-85B2-D48E6F3B84D2}"/>
              </a:ext>
            </a:extLst>
          </p:cNvPr>
          <p:cNvCxnSpPr>
            <a:cxnSpLocks/>
          </p:cNvCxnSpPr>
          <p:nvPr/>
        </p:nvCxnSpPr>
        <p:spPr>
          <a:xfrm>
            <a:off x="798062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50DA20AF-E203-99A3-07A3-6F1CCA46572B}"/>
              </a:ext>
            </a:extLst>
          </p:cNvPr>
          <p:cNvCxnSpPr>
            <a:cxnSpLocks/>
          </p:cNvCxnSpPr>
          <p:nvPr/>
        </p:nvCxnSpPr>
        <p:spPr>
          <a:xfrm>
            <a:off x="809109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5761B489-ADBE-357E-9547-CE1B4F9BF569}"/>
              </a:ext>
            </a:extLst>
          </p:cNvPr>
          <p:cNvCxnSpPr>
            <a:cxnSpLocks/>
          </p:cNvCxnSpPr>
          <p:nvPr/>
        </p:nvCxnSpPr>
        <p:spPr>
          <a:xfrm>
            <a:off x="787015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8A8A9B0F-7CDB-BE3C-CB1A-B4722F6AC60C}"/>
              </a:ext>
            </a:extLst>
          </p:cNvPr>
          <p:cNvCxnSpPr>
            <a:cxnSpLocks/>
          </p:cNvCxnSpPr>
          <p:nvPr/>
        </p:nvCxnSpPr>
        <p:spPr>
          <a:xfrm>
            <a:off x="829589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FFE38008-965F-5284-04D7-873673EB9E78}"/>
              </a:ext>
            </a:extLst>
          </p:cNvPr>
          <p:cNvCxnSpPr>
            <a:cxnSpLocks/>
          </p:cNvCxnSpPr>
          <p:nvPr/>
        </p:nvCxnSpPr>
        <p:spPr>
          <a:xfrm>
            <a:off x="840636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EB771A51-CA07-C2B2-47A7-F717E3BA4786}"/>
              </a:ext>
            </a:extLst>
          </p:cNvPr>
          <p:cNvCxnSpPr>
            <a:cxnSpLocks/>
          </p:cNvCxnSpPr>
          <p:nvPr/>
        </p:nvCxnSpPr>
        <p:spPr>
          <a:xfrm>
            <a:off x="851683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11E32BA8-5AA6-3ACD-E50D-67CF2F4A70C3}"/>
              </a:ext>
            </a:extLst>
          </p:cNvPr>
          <p:cNvCxnSpPr>
            <a:cxnSpLocks/>
          </p:cNvCxnSpPr>
          <p:nvPr/>
        </p:nvCxnSpPr>
        <p:spPr>
          <a:xfrm>
            <a:off x="862731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0D223171-F5D7-761F-36BB-4663FCEA7FA5}"/>
              </a:ext>
            </a:extLst>
          </p:cNvPr>
          <p:cNvCxnSpPr>
            <a:cxnSpLocks/>
          </p:cNvCxnSpPr>
          <p:nvPr/>
        </p:nvCxnSpPr>
        <p:spPr>
          <a:xfrm>
            <a:off x="8737782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40BB6068-5B4D-054C-531A-E59F6BCD6251}"/>
              </a:ext>
            </a:extLst>
          </p:cNvPr>
          <p:cNvCxnSpPr>
            <a:cxnSpLocks/>
          </p:cNvCxnSpPr>
          <p:nvPr/>
        </p:nvCxnSpPr>
        <p:spPr>
          <a:xfrm>
            <a:off x="884825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BADA31BD-CC0F-5C30-8DE2-AD60C454FF5F}"/>
              </a:ext>
            </a:extLst>
          </p:cNvPr>
          <p:cNvCxnSpPr>
            <a:cxnSpLocks/>
          </p:cNvCxnSpPr>
          <p:nvPr/>
        </p:nvCxnSpPr>
        <p:spPr>
          <a:xfrm>
            <a:off x="906919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4E09A8D2-CE4C-174D-4FB1-BDC36CC03B25}"/>
              </a:ext>
            </a:extLst>
          </p:cNvPr>
          <p:cNvCxnSpPr>
            <a:cxnSpLocks/>
          </p:cNvCxnSpPr>
          <p:nvPr/>
        </p:nvCxnSpPr>
        <p:spPr>
          <a:xfrm>
            <a:off x="917967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183647E0-4CFE-65BB-19E0-CA547BAC96E6}"/>
              </a:ext>
            </a:extLst>
          </p:cNvPr>
          <p:cNvCxnSpPr>
            <a:cxnSpLocks/>
          </p:cNvCxnSpPr>
          <p:nvPr/>
        </p:nvCxnSpPr>
        <p:spPr>
          <a:xfrm>
            <a:off x="895872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3ACF3BEF-BDF8-F899-A3CD-D4106AA2167F}"/>
              </a:ext>
            </a:extLst>
          </p:cNvPr>
          <p:cNvCxnSpPr>
            <a:cxnSpLocks/>
          </p:cNvCxnSpPr>
          <p:nvPr/>
        </p:nvCxnSpPr>
        <p:spPr>
          <a:xfrm>
            <a:off x="942800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B8240EB8-2A49-513F-35DA-13BB58924813}"/>
              </a:ext>
            </a:extLst>
          </p:cNvPr>
          <p:cNvCxnSpPr>
            <a:cxnSpLocks/>
          </p:cNvCxnSpPr>
          <p:nvPr/>
        </p:nvCxnSpPr>
        <p:spPr>
          <a:xfrm>
            <a:off x="953847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46BA789E-10FC-069F-9623-1FADD6D4248A}"/>
              </a:ext>
            </a:extLst>
          </p:cNvPr>
          <p:cNvCxnSpPr>
            <a:cxnSpLocks/>
          </p:cNvCxnSpPr>
          <p:nvPr/>
        </p:nvCxnSpPr>
        <p:spPr>
          <a:xfrm>
            <a:off x="964895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E3D68052-4C52-E08B-2510-AB89B5039B71}"/>
              </a:ext>
            </a:extLst>
          </p:cNvPr>
          <p:cNvCxnSpPr>
            <a:cxnSpLocks/>
          </p:cNvCxnSpPr>
          <p:nvPr/>
        </p:nvCxnSpPr>
        <p:spPr>
          <a:xfrm>
            <a:off x="975942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5ADA81E4-CEED-4562-FFEA-4BCBBA464D96}"/>
              </a:ext>
            </a:extLst>
          </p:cNvPr>
          <p:cNvCxnSpPr>
            <a:cxnSpLocks/>
          </p:cNvCxnSpPr>
          <p:nvPr/>
        </p:nvCxnSpPr>
        <p:spPr>
          <a:xfrm>
            <a:off x="9869895" y="47812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8211F123-11CF-F783-1690-F28BA4C4C298}"/>
              </a:ext>
            </a:extLst>
          </p:cNvPr>
          <p:cNvCxnSpPr>
            <a:cxnSpLocks/>
          </p:cNvCxnSpPr>
          <p:nvPr/>
        </p:nvCxnSpPr>
        <p:spPr>
          <a:xfrm>
            <a:off x="998036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2FCBCAB8-73CD-87E9-6343-C3C446DA722A}"/>
              </a:ext>
            </a:extLst>
          </p:cNvPr>
          <p:cNvCxnSpPr>
            <a:cxnSpLocks/>
          </p:cNvCxnSpPr>
          <p:nvPr/>
        </p:nvCxnSpPr>
        <p:spPr>
          <a:xfrm>
            <a:off x="1020131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21E04EC5-E04B-AE6C-8816-82A1EAB7D884}"/>
              </a:ext>
            </a:extLst>
          </p:cNvPr>
          <p:cNvCxnSpPr>
            <a:cxnSpLocks/>
          </p:cNvCxnSpPr>
          <p:nvPr/>
        </p:nvCxnSpPr>
        <p:spPr>
          <a:xfrm>
            <a:off x="1031178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174E083F-ACC4-CFAF-3CA2-4EB7D21EE793}"/>
              </a:ext>
            </a:extLst>
          </p:cNvPr>
          <p:cNvCxnSpPr>
            <a:cxnSpLocks/>
          </p:cNvCxnSpPr>
          <p:nvPr/>
        </p:nvCxnSpPr>
        <p:spPr>
          <a:xfrm>
            <a:off x="1009083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E5C154E6-A537-3785-51B9-F7D853E1BCEF}"/>
              </a:ext>
            </a:extLst>
          </p:cNvPr>
          <p:cNvCxnSpPr>
            <a:cxnSpLocks/>
          </p:cNvCxnSpPr>
          <p:nvPr/>
        </p:nvCxnSpPr>
        <p:spPr>
          <a:xfrm>
            <a:off x="1050309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2C04FFCB-4776-26FA-7094-1FEEAC990CDC}"/>
              </a:ext>
            </a:extLst>
          </p:cNvPr>
          <p:cNvCxnSpPr>
            <a:cxnSpLocks/>
          </p:cNvCxnSpPr>
          <p:nvPr/>
        </p:nvCxnSpPr>
        <p:spPr>
          <a:xfrm>
            <a:off x="1061356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D6FCC781-D4DF-D469-D3FB-3871FD9D1C26}"/>
              </a:ext>
            </a:extLst>
          </p:cNvPr>
          <p:cNvCxnSpPr>
            <a:cxnSpLocks/>
          </p:cNvCxnSpPr>
          <p:nvPr/>
        </p:nvCxnSpPr>
        <p:spPr>
          <a:xfrm>
            <a:off x="1072404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5E267005-A77B-377E-1F42-CF56EFB37167}"/>
              </a:ext>
            </a:extLst>
          </p:cNvPr>
          <p:cNvCxnSpPr>
            <a:cxnSpLocks/>
          </p:cNvCxnSpPr>
          <p:nvPr/>
        </p:nvCxnSpPr>
        <p:spPr>
          <a:xfrm>
            <a:off x="1083451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972A0BDB-58D4-E167-32E1-D25755251AF0}"/>
              </a:ext>
            </a:extLst>
          </p:cNvPr>
          <p:cNvCxnSpPr>
            <a:cxnSpLocks/>
          </p:cNvCxnSpPr>
          <p:nvPr/>
        </p:nvCxnSpPr>
        <p:spPr>
          <a:xfrm>
            <a:off x="10944984" y="47703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28412DBD-7DA3-BD4E-3D2C-D133A5146690}"/>
              </a:ext>
            </a:extLst>
          </p:cNvPr>
          <p:cNvCxnSpPr>
            <a:cxnSpLocks/>
          </p:cNvCxnSpPr>
          <p:nvPr/>
        </p:nvCxnSpPr>
        <p:spPr>
          <a:xfrm>
            <a:off x="1105545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DF301593-A337-710E-84F9-190127DA6C37}"/>
              </a:ext>
            </a:extLst>
          </p:cNvPr>
          <p:cNvCxnSpPr>
            <a:cxnSpLocks/>
          </p:cNvCxnSpPr>
          <p:nvPr/>
        </p:nvCxnSpPr>
        <p:spPr>
          <a:xfrm>
            <a:off x="1127640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CB0C99B8-D9DB-5A62-5D3C-D3BAC12216A5}"/>
              </a:ext>
            </a:extLst>
          </p:cNvPr>
          <p:cNvCxnSpPr>
            <a:cxnSpLocks/>
          </p:cNvCxnSpPr>
          <p:nvPr/>
        </p:nvCxnSpPr>
        <p:spPr>
          <a:xfrm>
            <a:off x="1138687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A2091DD1-D9E9-B54E-CA25-58DD29E4D09E}"/>
              </a:ext>
            </a:extLst>
          </p:cNvPr>
          <p:cNvCxnSpPr>
            <a:cxnSpLocks/>
          </p:cNvCxnSpPr>
          <p:nvPr/>
        </p:nvCxnSpPr>
        <p:spPr>
          <a:xfrm>
            <a:off x="1116592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38F1A76F-2267-A367-4392-D940A7CA3422}"/>
              </a:ext>
            </a:extLst>
          </p:cNvPr>
          <p:cNvSpPr txBox="1"/>
          <p:nvPr/>
        </p:nvSpPr>
        <p:spPr>
          <a:xfrm>
            <a:off x="5703501" y="511336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AF218A16-9AAC-C32B-5AA6-A23B53375A97}"/>
              </a:ext>
            </a:extLst>
          </p:cNvPr>
          <p:cNvSpPr txBox="1"/>
          <p:nvPr/>
        </p:nvSpPr>
        <p:spPr>
          <a:xfrm>
            <a:off x="6825365" y="514475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7DF96386-03B9-D760-0AE4-DCCB5557A3E7}"/>
              </a:ext>
            </a:extLst>
          </p:cNvPr>
          <p:cNvSpPr txBox="1"/>
          <p:nvPr/>
        </p:nvSpPr>
        <p:spPr>
          <a:xfrm>
            <a:off x="7886349" y="511749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6BAAF100-C815-665B-7AA9-7B488CE95A82}"/>
              </a:ext>
            </a:extLst>
          </p:cNvPr>
          <p:cNvSpPr txBox="1"/>
          <p:nvPr/>
        </p:nvSpPr>
        <p:spPr>
          <a:xfrm>
            <a:off x="8977773" y="511887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B367B16D-A858-10EC-1160-234674000370}"/>
              </a:ext>
            </a:extLst>
          </p:cNvPr>
          <p:cNvSpPr txBox="1"/>
          <p:nvPr/>
        </p:nvSpPr>
        <p:spPr>
          <a:xfrm>
            <a:off x="10069197" y="512990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488DBFFE-154E-BDC2-D810-485AB7E38F0A}"/>
              </a:ext>
            </a:extLst>
          </p:cNvPr>
          <p:cNvSpPr txBox="1"/>
          <p:nvPr/>
        </p:nvSpPr>
        <p:spPr>
          <a:xfrm>
            <a:off x="11160630" y="512301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2F40775-E148-C95C-9FC2-B9FDA2C8E1C1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9CF2281A-9A9D-5689-5960-CDEE1AA14DE5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AF16F1B7-A2EF-BFF6-F385-453DAAD33897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1E30C97-4302-65C8-CCC7-FA6C0645DA8E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DF72277-5031-40C9-5716-B83D5E9A05AA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6A5684B-C998-462C-41FC-91A3A07C25C6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7C15B35-60B6-ADF3-5E28-B7C855CB3AB0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612F247D-0550-CF83-9DFD-BD9E27A5CFE6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51CD1E5-53E3-AB3A-FD16-77586780509B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6F4EB6D-EA50-189B-1BF4-D296F80CE4CD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08A24BF-3352-B308-0994-DC67BB522AE3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C5DDE243-224D-DDBB-FEAD-22163171913D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1B4CB6E-75D4-6054-1D26-833A7B868E55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4AA89A6-0A84-94EB-ADFC-335D17EABA92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66C0B8D-33E3-2EC4-1D32-1418748B7279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15A1A444-BE73-5B62-B6FC-D0EE46A32FFC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13FE9B4-ED2E-193E-E0D7-A84611734D47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49DC985C-2F52-09AF-7F75-AE15193DF28D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E99D771A-0A35-3301-79B2-CF38134067FC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981ED4D8-F609-723A-7513-838EA93B9A42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BE4F20F1-F058-C66C-616D-501D3BF1BA06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A2A9DE21-0744-9330-3CAA-9ED90A5CE0D2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5954E5CC-2CF8-3D72-5144-34C8317EF3C9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B6DEDF1B-05EA-0099-C20D-E043540D89D4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E5105FCC-9C38-7D4D-86A9-13EA969D04BF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308CDA17-9B9E-7C7C-8D77-DE29712655A2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E6492181-8046-45D2-0ED7-397C676DA26F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27C600E9-8989-6820-C853-48BF196E018D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E83C1008-56E9-A8AC-8188-C4FD2039C199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3CCBD136-710D-EF77-F5CE-F0598A39BA2A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7DF544D2-48FC-2312-4154-AB25D9BE4AC7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99D9DFA1-7022-2B0A-B474-2AC103606DBA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712CAE26-0D31-F9FE-5E23-9E86E62B17FF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63ABDA9B-45D0-6633-39C2-B18BCCA5C594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59551237-41B5-5A3E-C2B4-659CD9062C53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1C69AB18-D5F8-123C-076D-472BAE45E1B7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2E4D84A5-38DC-053A-2CAE-9E0E73F79596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51B46B12-36B2-3B09-D2A0-923966EDA258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C9DEBBE8-472D-26FE-C1B0-7C431B9F9438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426C0A71-D456-D409-09F5-9B0ECC7FFB88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FD8AA9CD-7E3F-887C-89A0-700790BFF1C5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71E60A2D-27EE-6CF7-0D8B-7993E3251459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9BF13AD7-450D-82CE-63C1-E5C851C79032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F4196E96-D651-139A-4648-9E7B5420EBF2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11271F00-4FE9-A351-71E8-95A7788E7B50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056202C6-8D32-4A5C-EF8E-69A7DB02A88B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CA8B916C-AFA0-6991-DEB5-B0BC78F233F3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A7BA9466-2951-4F57-B5D7-47CEA07C1547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7F630849-4AAC-0D57-6CB8-4F3FA5124FEE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56708D5E-6BFB-300B-234E-79B436DC90DF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E5E248D2-F1B5-2D5E-B252-298393C314AC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62C2A247-C628-96C2-0404-4CC900A35030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DAB3EBDC-DC2A-F356-897F-BDBB42A34E85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DACD4E8A-9D0E-6F0C-BD6A-DBCC9EF5E690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89299402-14F3-538B-DBA9-2FC7CE88E903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F6E13F58-9438-3E1E-EE41-4DCDC8D735A2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378C6C37-29C9-C6DC-903E-C534CF299899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5C43F5E8-1392-A26C-915F-B1FF4275BEF6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7096DCFB-FE93-FBE7-05C8-4C71862294DA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7CBFFC53-DBAA-65BB-89BA-C7D94B8D722C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2FEB85A0-236B-943F-8B0C-20C50F177652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5A32DAB4-5A8F-3BD5-ACA7-AB989834D3E9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284EBD56-25C0-B2E3-C53E-82A1577F35AA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702DD038-EDA9-B388-6F92-8EF1A64A2E04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38178550-0BB2-5BB0-1918-E8E80980896A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D5EE3EC7-8527-97B4-9451-1485CFB20FE5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9750FF9C-A5A8-C1B3-2265-379C0EFDCCF3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88750B78-F6A3-AF72-94BC-934985EEABD8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C7E72AA9-B97D-3C7E-5429-33C075B9A5F9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120A998E-4C1B-532B-E42B-217BCDEF9855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B7955822-3FD7-0060-2172-E4C20BD2ABE7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6510CF00-FE58-AA6C-AAB4-A3480FF26A19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022012C4-1CAC-97B2-3B9D-A745FEF78266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A8736688-BE2F-3BCA-5AA3-38CC40A864A2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D42B9530-89A1-BA82-1E38-C9E5386CA594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61B4778E-CF22-1885-FE27-10A67A49330E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6F862A65-E037-A9C4-13CD-1F6498619F95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B91D94A6-70D8-40F4-20A0-17A1E52DAB10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5BF88496-735C-FAED-1BD9-04BF1CAFFA57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7168BF1F-1F98-E204-B448-C70EAF5C9A9C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AA4EE757-50A3-56B1-1330-CAF733005D64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A1A32A0B-5485-1EB2-A925-ACCE387F1072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1A59D989-35A8-A5C3-A9E3-526BF511124F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099A922A-5931-9835-D2A6-CB572FFF1BF1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28BBE47D-2D7C-6208-349A-C202D61DAE13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40BFE9A7-2516-3ECC-C792-B1CEE9E4B581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F8A380BB-BE9B-B34F-0055-E2AA96C0D0AC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935FBB5D-169B-B183-31BE-3D9E40B1E895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810B61CA-4AF4-2D0C-DAC2-66968E09B0A6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31BFAAE0-B7F2-53CF-AD4B-8CD94A260F50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BD50C338-DE7D-275A-9F5E-1700D604184F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48EA5B63-3C73-6C7F-56AA-993A78C26839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B1F4C264-EB41-87E2-396D-C32A437BD44B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C9B846C1-2771-1F73-6BD6-D10BB3610C93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E80E32E1-9D91-3BC2-4563-886DE00BE5DA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92105503-70DE-1963-937D-26609E05E4E4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25989A32-DBB2-AC0D-DB4B-68FA57C5D08F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E2B89C1E-899A-4234-7EB4-1D0B13FFBD2C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D855ABBB-0C84-B4A9-3FEE-49910A1F4C04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B85C0879-BFCF-0E96-8DEA-9FBED3019ADC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54ECF85F-8D5C-DFFA-DCAB-31D5E116F05A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740CBD6C-945C-3585-10A4-58C1D1385061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81D7EDDA-3F54-3D8C-EE3F-55E74C588F34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BD6F79EF-EB3F-69DE-3C34-F7A7380FFF74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6E86525D-202D-5141-2EA4-65BDDE375517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3504131C-2C1A-C3E7-1614-BF0F6DEA3141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EDA0BDF1-BC20-907F-7894-325A137E2F05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53BCBD53-B52A-C818-79A5-F345D469A7D1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0B8F4727-B7FA-5EC1-B24C-E7DBAB625959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11872C9-19D4-5A50-8D3A-67D423DDEF01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1FBE3909-76B0-3136-CEAE-7E3070CE2E67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0821AC2A-2950-8E90-541E-6AB823A9D63B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A8F00EFB-1519-15EC-5ED1-213CAB316EA0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269" name="TextBox 2268">
            <a:extLst>
              <a:ext uri="{FF2B5EF4-FFF2-40B4-BE49-F238E27FC236}">
                <a16:creationId xmlns:a16="http://schemas.microsoft.com/office/drawing/2014/main" id="{2FF693C2-104D-4C5F-DF2F-6B03AE0D52D1}"/>
              </a:ext>
            </a:extLst>
          </p:cNvPr>
          <p:cNvSpPr txBox="1"/>
          <p:nvPr/>
        </p:nvSpPr>
        <p:spPr>
          <a:xfrm>
            <a:off x="220811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pic>
        <p:nvPicPr>
          <p:cNvPr id="2271" name="Graphic 2270" descr="Toy Train with solid fill">
            <a:extLst>
              <a:ext uri="{FF2B5EF4-FFF2-40B4-BE49-F238E27FC236}">
                <a16:creationId xmlns:a16="http://schemas.microsoft.com/office/drawing/2014/main" id="{27AD9B39-57B1-4B15-5D5D-25FDC51571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914400" y="2514600"/>
            <a:ext cx="914400" cy="914400"/>
          </a:xfrm>
          <a:prstGeom prst="rect">
            <a:avLst/>
          </a:prstGeom>
        </p:spPr>
      </p:pic>
      <p:cxnSp>
        <p:nvCxnSpPr>
          <p:cNvPr id="2274" name="Straight Connector 2273">
            <a:extLst>
              <a:ext uri="{FF2B5EF4-FFF2-40B4-BE49-F238E27FC236}">
                <a16:creationId xmlns:a16="http://schemas.microsoft.com/office/drawing/2014/main" id="{E811C91F-4738-17CA-F1FA-C4EC97E5BA3D}"/>
              </a:ext>
            </a:extLst>
          </p:cNvPr>
          <p:cNvCxnSpPr>
            <a:cxnSpLocks/>
          </p:cNvCxnSpPr>
          <p:nvPr/>
        </p:nvCxnSpPr>
        <p:spPr>
          <a:xfrm>
            <a:off x="11417352" y="2454442"/>
            <a:ext cx="0" cy="1828800"/>
          </a:xfrm>
          <a:prstGeom prst="line">
            <a:avLst/>
          </a:prstGeom>
          <a:ln w="57150"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76" name="TextBox 2275">
            <a:extLst>
              <a:ext uri="{FF2B5EF4-FFF2-40B4-BE49-F238E27FC236}">
                <a16:creationId xmlns:a16="http://schemas.microsoft.com/office/drawing/2014/main" id="{27DD49D8-23BF-AD2C-8E41-E2BA84576599}"/>
              </a:ext>
            </a:extLst>
          </p:cNvPr>
          <p:cNvSpPr txBox="1"/>
          <p:nvPr/>
        </p:nvSpPr>
        <p:spPr>
          <a:xfrm>
            <a:off x="11402669" y="3765855"/>
            <a:ext cx="68746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cm</a:t>
            </a:r>
            <a:endParaRPr lang="en-GB" sz="2000" dirty="0"/>
          </a:p>
        </p:txBody>
      </p:sp>
      <p:pic>
        <p:nvPicPr>
          <p:cNvPr id="2277" name="Graphic 2276" descr="Toy Train with solid fill">
            <a:extLst>
              <a:ext uri="{FF2B5EF4-FFF2-40B4-BE49-F238E27FC236}">
                <a16:creationId xmlns:a16="http://schemas.microsoft.com/office/drawing/2014/main" id="{C0D3216D-F294-A727-539E-826F760E7C0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07587" y="3990219"/>
            <a:ext cx="914400" cy="914400"/>
          </a:xfrm>
          <a:prstGeom prst="rect">
            <a:avLst/>
          </a:prstGeom>
        </p:spPr>
      </p:pic>
      <p:cxnSp>
        <p:nvCxnSpPr>
          <p:cNvPr id="2278" name="Straight Connector 2277">
            <a:extLst>
              <a:ext uri="{FF2B5EF4-FFF2-40B4-BE49-F238E27FC236}">
                <a16:creationId xmlns:a16="http://schemas.microsoft.com/office/drawing/2014/main" id="{CD2AC5F8-60CE-439F-17B0-9A176100B5BB}"/>
              </a:ext>
            </a:extLst>
          </p:cNvPr>
          <p:cNvCxnSpPr>
            <a:cxnSpLocks/>
          </p:cNvCxnSpPr>
          <p:nvPr/>
        </p:nvCxnSpPr>
        <p:spPr>
          <a:xfrm>
            <a:off x="9307737" y="4128107"/>
            <a:ext cx="0" cy="1828800"/>
          </a:xfrm>
          <a:prstGeom prst="line">
            <a:avLst/>
          </a:prstGeom>
          <a:ln w="57150"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3722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3889E-18 -3.33333E-6 L 0.93451 -0.0157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719" y="-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2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11111E-6 L 0.76029 -0.02755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008" y="-1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0E424B-FA82-9177-0208-1098BB3B5D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6154280-8FC9-77C5-A99F-EC72077CC1F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CEA8A09F-5002-AC41-30EA-D837188CBD07}"/>
              </a:ext>
            </a:extLst>
          </p:cNvPr>
          <p:cNvSpPr/>
          <p:nvPr/>
        </p:nvSpPr>
        <p:spPr>
          <a:xfrm>
            <a:off x="4018299" y="2580608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542B0FA1-43B3-84A9-B18A-24B3F853B19F}"/>
              </a:ext>
            </a:extLst>
          </p:cNvPr>
          <p:cNvSpPr/>
          <p:nvPr/>
        </p:nvSpPr>
        <p:spPr>
          <a:xfrm>
            <a:off x="5106319" y="2571179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D1757924-4B9A-1A3B-EFA3-B096E06FD6DE}"/>
              </a:ext>
            </a:extLst>
          </p:cNvPr>
          <p:cNvSpPr/>
          <p:nvPr/>
        </p:nvSpPr>
        <p:spPr>
          <a:xfrm>
            <a:off x="6194339" y="2571179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93D2886-0A7A-7064-BBC6-4C70E74F72A3}"/>
              </a:ext>
            </a:extLst>
          </p:cNvPr>
          <p:cNvSpPr/>
          <p:nvPr/>
        </p:nvSpPr>
        <p:spPr>
          <a:xfrm>
            <a:off x="7282359" y="2571179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4A93165-32EB-FD08-64A1-BA80ED5C6DD5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E06A7CA8-9AD9-3F7C-9B89-4D088B7D8050}"/>
              </a:ext>
            </a:extLst>
          </p:cNvPr>
          <p:cNvSpPr/>
          <p:nvPr/>
        </p:nvSpPr>
        <p:spPr>
          <a:xfrm>
            <a:off x="5536811" y="1010525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2364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6FD23C3-957A-B19B-3BE9-CEB63E36E50F}"/>
              </a:ext>
            </a:extLst>
          </p:cNvPr>
          <p:cNvCxnSpPr>
            <a:stCxn id="20" idx="4"/>
            <a:endCxn id="163" idx="0"/>
          </p:cNvCxnSpPr>
          <p:nvPr/>
        </p:nvCxnSpPr>
        <p:spPr>
          <a:xfrm flipH="1">
            <a:off x="4448791" y="1858917"/>
            <a:ext cx="1518512" cy="72169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04BCFDA-0CE9-92E4-7070-229CA83B3AA9}"/>
              </a:ext>
            </a:extLst>
          </p:cNvPr>
          <p:cNvCxnSpPr>
            <a:cxnSpLocks/>
            <a:stCxn id="20" idx="4"/>
            <a:endCxn id="9" idx="0"/>
          </p:cNvCxnSpPr>
          <p:nvPr/>
        </p:nvCxnSpPr>
        <p:spPr>
          <a:xfrm>
            <a:off x="5967303" y="1858917"/>
            <a:ext cx="174554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933725A0-F4DF-37DB-719D-90ABA7CEB8C5}"/>
              </a:ext>
            </a:extLst>
          </p:cNvPr>
          <p:cNvCxnSpPr>
            <a:cxnSpLocks/>
            <a:stCxn id="20" idx="4"/>
            <a:endCxn id="165" idx="0"/>
          </p:cNvCxnSpPr>
          <p:nvPr/>
        </p:nvCxnSpPr>
        <p:spPr>
          <a:xfrm>
            <a:off x="5967303" y="1858917"/>
            <a:ext cx="65752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BD5C1A2E-653B-F842-9E4E-1CD13B0CA31E}"/>
              </a:ext>
            </a:extLst>
          </p:cNvPr>
          <p:cNvCxnSpPr>
            <a:cxnSpLocks/>
            <a:stCxn id="20" idx="4"/>
            <a:endCxn id="164" idx="0"/>
          </p:cNvCxnSpPr>
          <p:nvPr/>
        </p:nvCxnSpPr>
        <p:spPr>
          <a:xfrm flipH="1">
            <a:off x="5536811" y="1858917"/>
            <a:ext cx="430492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0D00C24A-865C-5778-DCFE-79B41E737E05}"/>
              </a:ext>
            </a:extLst>
          </p:cNvPr>
          <p:cNvSpPr txBox="1"/>
          <p:nvPr/>
        </p:nvSpPr>
        <p:spPr>
          <a:xfrm>
            <a:off x="4792194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+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9ED8FD7-17B2-87BE-A412-24DDD2EB8EAA}"/>
              </a:ext>
            </a:extLst>
          </p:cNvPr>
          <p:cNvSpPr txBox="1"/>
          <p:nvPr/>
        </p:nvSpPr>
        <p:spPr>
          <a:xfrm>
            <a:off x="5870523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+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2C56A20-BA5D-9AD6-1763-D251C25B6D4D}"/>
              </a:ext>
            </a:extLst>
          </p:cNvPr>
          <p:cNvSpPr txBox="1"/>
          <p:nvPr/>
        </p:nvSpPr>
        <p:spPr>
          <a:xfrm>
            <a:off x="8266767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=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FC3BABD1-A542-E7DF-CE0D-0BBDCC1C608C}"/>
              </a:ext>
            </a:extLst>
          </p:cNvPr>
          <p:cNvSpPr/>
          <p:nvPr/>
        </p:nvSpPr>
        <p:spPr>
          <a:xfrm>
            <a:off x="8728277" y="4309049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2360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A7C6DD2-DA24-CC32-9218-1C6BD63ABE2D}"/>
              </a:ext>
            </a:extLst>
          </p:cNvPr>
          <p:cNvSpPr txBox="1"/>
          <p:nvPr/>
        </p:nvSpPr>
        <p:spPr>
          <a:xfrm>
            <a:off x="7673929" y="1395611"/>
            <a:ext cx="34746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additions can you show?</a:t>
            </a:r>
          </a:p>
        </p:txBody>
      </p:sp>
    </p:spTree>
    <p:extLst>
      <p:ext uri="{BB962C8B-B14F-4D97-AF65-F5344CB8AC3E}">
        <p14:creationId xmlns:p14="http://schemas.microsoft.com/office/powerpoint/2010/main" val="11042103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6" dur="2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9" dur="2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2" dur="2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6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7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7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38" grpId="0"/>
      <p:bldP spid="39" grpId="0"/>
      <p:bldP spid="41" grpId="0"/>
      <p:bldP spid="2" grpId="0" animBg="1"/>
    </p:bld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D74F97-1C0F-05C9-F216-DA3EE252FD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4FECF49-9CD4-C16C-A534-A47FFD024BD5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8B68E6E2-7DBA-BDDA-3EF2-CD18DCBC1C67}"/>
              </a:ext>
            </a:extLst>
          </p:cNvPr>
          <p:cNvSpPr/>
          <p:nvPr/>
        </p:nvSpPr>
        <p:spPr>
          <a:xfrm>
            <a:off x="4018299" y="2580608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5E798CF9-59A7-3CE5-EBAF-3B1D5FA279FA}"/>
              </a:ext>
            </a:extLst>
          </p:cNvPr>
          <p:cNvSpPr/>
          <p:nvPr/>
        </p:nvSpPr>
        <p:spPr>
          <a:xfrm>
            <a:off x="5106319" y="2571179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C6FF2E5F-7261-4568-AAE3-06590AFCEA75}"/>
              </a:ext>
            </a:extLst>
          </p:cNvPr>
          <p:cNvSpPr/>
          <p:nvPr/>
        </p:nvSpPr>
        <p:spPr>
          <a:xfrm>
            <a:off x="6194339" y="2571179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AB35CE0-D6E4-7BB9-2AA2-27D592FB3149}"/>
              </a:ext>
            </a:extLst>
          </p:cNvPr>
          <p:cNvSpPr/>
          <p:nvPr/>
        </p:nvSpPr>
        <p:spPr>
          <a:xfrm>
            <a:off x="7282359" y="2571179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E5620C7-714F-E032-208F-360A5FE737E7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2E6A2AFE-72FD-4372-1463-129F1CC7A238}"/>
              </a:ext>
            </a:extLst>
          </p:cNvPr>
          <p:cNvSpPr/>
          <p:nvPr/>
        </p:nvSpPr>
        <p:spPr>
          <a:xfrm>
            <a:off x="5536811" y="1010525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2364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EAB8F11-5620-00AD-853D-2BFF15276227}"/>
              </a:ext>
            </a:extLst>
          </p:cNvPr>
          <p:cNvCxnSpPr>
            <a:stCxn id="20" idx="4"/>
            <a:endCxn id="163" idx="0"/>
          </p:cNvCxnSpPr>
          <p:nvPr/>
        </p:nvCxnSpPr>
        <p:spPr>
          <a:xfrm flipH="1">
            <a:off x="4448791" y="1858917"/>
            <a:ext cx="1518512" cy="72169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2A2F128-C5B4-E645-D4AB-7565309DA340}"/>
              </a:ext>
            </a:extLst>
          </p:cNvPr>
          <p:cNvCxnSpPr>
            <a:cxnSpLocks/>
            <a:stCxn id="20" idx="4"/>
            <a:endCxn id="9" idx="0"/>
          </p:cNvCxnSpPr>
          <p:nvPr/>
        </p:nvCxnSpPr>
        <p:spPr>
          <a:xfrm>
            <a:off x="5967303" y="1858917"/>
            <a:ext cx="174554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C0C2C0E-98AF-0BE1-A962-420E0F161D66}"/>
              </a:ext>
            </a:extLst>
          </p:cNvPr>
          <p:cNvCxnSpPr>
            <a:cxnSpLocks/>
            <a:stCxn id="20" idx="4"/>
            <a:endCxn id="165" idx="0"/>
          </p:cNvCxnSpPr>
          <p:nvPr/>
        </p:nvCxnSpPr>
        <p:spPr>
          <a:xfrm>
            <a:off x="5967303" y="1858917"/>
            <a:ext cx="65752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0A50D07-09B6-3AFD-2610-7BA923AA627C}"/>
              </a:ext>
            </a:extLst>
          </p:cNvPr>
          <p:cNvCxnSpPr>
            <a:cxnSpLocks/>
            <a:stCxn id="20" idx="4"/>
            <a:endCxn id="164" idx="0"/>
          </p:cNvCxnSpPr>
          <p:nvPr/>
        </p:nvCxnSpPr>
        <p:spPr>
          <a:xfrm flipH="1">
            <a:off x="5536811" y="1858917"/>
            <a:ext cx="430492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7A458450-3AEF-4F5F-2F3B-FB58DF03C61A}"/>
              </a:ext>
            </a:extLst>
          </p:cNvPr>
          <p:cNvSpPr txBox="1"/>
          <p:nvPr/>
        </p:nvSpPr>
        <p:spPr>
          <a:xfrm>
            <a:off x="5359351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+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78A7603-4858-0CA1-9352-5B4B40287D23}"/>
              </a:ext>
            </a:extLst>
          </p:cNvPr>
          <p:cNvSpPr txBox="1"/>
          <p:nvPr/>
        </p:nvSpPr>
        <p:spPr>
          <a:xfrm>
            <a:off x="7641733" y="4440858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b="1" i="1" dirty="0"/>
              <a:t>=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275F810-8F33-531D-2DF6-7D3EC37B2662}"/>
              </a:ext>
            </a:extLst>
          </p:cNvPr>
          <p:cNvSpPr/>
          <p:nvPr/>
        </p:nvSpPr>
        <p:spPr>
          <a:xfrm>
            <a:off x="8728277" y="4309049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2060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84FA64-B08B-2CDD-66EF-35EC3854F5DC}"/>
              </a:ext>
            </a:extLst>
          </p:cNvPr>
          <p:cNvSpPr txBox="1"/>
          <p:nvPr/>
        </p:nvSpPr>
        <p:spPr>
          <a:xfrm>
            <a:off x="7673929" y="1395611"/>
            <a:ext cx="34746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additions can you show?</a:t>
            </a:r>
          </a:p>
        </p:txBody>
      </p:sp>
    </p:spTree>
    <p:extLst>
      <p:ext uri="{BB962C8B-B14F-4D97-AF65-F5344CB8AC3E}">
        <p14:creationId xmlns:p14="http://schemas.microsoft.com/office/powerpoint/2010/main" val="11583077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6" dur="2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9" dur="2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5" grpId="0" animBg="1"/>
      <p:bldP spid="38" grpId="0"/>
      <p:bldP spid="41" grpId="0"/>
      <p:bldP spid="2" grpId="0" animBg="1"/>
    </p:bld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2E0BA8-8BC1-D005-A8B3-85ACEFBCD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CD39E42-18C2-7DE9-40AB-6B6FE2798DAA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2FA834F-2655-208F-9A06-D7E42A0AA68E}"/>
              </a:ext>
            </a:extLst>
          </p:cNvPr>
          <p:cNvSpPr txBox="1"/>
          <p:nvPr/>
        </p:nvSpPr>
        <p:spPr>
          <a:xfrm>
            <a:off x="8622330" y="1395611"/>
            <a:ext cx="25262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857C78FF-BEB3-D267-FF0B-F47211178D6A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5BF750-1997-CD48-E85F-63C5A0DE8071}"/>
              </a:ext>
            </a:extLst>
          </p:cNvPr>
          <p:cNvSpPr txBox="1"/>
          <p:nvPr/>
        </p:nvSpPr>
        <p:spPr>
          <a:xfrm>
            <a:off x="812763" y="2119091"/>
            <a:ext cx="475162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2000 + 400 + 20 + 5 =</a:t>
            </a:r>
            <a:endParaRPr lang="en-GB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79920E5-4B94-C84C-F4F9-5122F8AD5603}"/>
              </a:ext>
            </a:extLst>
          </p:cNvPr>
          <p:cNvSpPr/>
          <p:nvPr/>
        </p:nvSpPr>
        <p:spPr>
          <a:xfrm>
            <a:off x="5607403" y="2244434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B51E04C-B7B6-7401-5F02-57315DB952B1}"/>
              </a:ext>
            </a:extLst>
          </p:cNvPr>
          <p:cNvSpPr txBox="1"/>
          <p:nvPr/>
        </p:nvSpPr>
        <p:spPr>
          <a:xfrm>
            <a:off x="812763" y="3075057"/>
            <a:ext cx="372089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2000 + 400 + 5 =</a:t>
            </a:r>
            <a:endParaRPr lang="en-GB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DA328D9-D4E3-9B08-B8BB-4E6FC7113DB4}"/>
              </a:ext>
            </a:extLst>
          </p:cNvPr>
          <p:cNvSpPr/>
          <p:nvPr/>
        </p:nvSpPr>
        <p:spPr>
          <a:xfrm>
            <a:off x="4535711" y="3181499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4678C5C-3816-E335-18CB-B3509E6C56BC}"/>
              </a:ext>
            </a:extLst>
          </p:cNvPr>
          <p:cNvSpPr txBox="1"/>
          <p:nvPr/>
        </p:nvSpPr>
        <p:spPr>
          <a:xfrm>
            <a:off x="812763" y="4031023"/>
            <a:ext cx="34467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2000 + 20 + 5 =</a:t>
            </a:r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B852968-367F-931D-2FB4-8DAC4D1DEE3B}"/>
              </a:ext>
            </a:extLst>
          </p:cNvPr>
          <p:cNvSpPr/>
          <p:nvPr/>
        </p:nvSpPr>
        <p:spPr>
          <a:xfrm>
            <a:off x="4261598" y="4118565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D385B43-D1FF-F92A-59C0-3B2E61F4E83D}"/>
              </a:ext>
            </a:extLst>
          </p:cNvPr>
          <p:cNvSpPr txBox="1"/>
          <p:nvPr/>
        </p:nvSpPr>
        <p:spPr>
          <a:xfrm>
            <a:off x="812763" y="4986989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2000 + 5 =</a:t>
            </a:r>
            <a:endParaRPr lang="en-GB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D66EE83-910D-C29B-9D57-3B504C281666}"/>
              </a:ext>
            </a:extLst>
          </p:cNvPr>
          <p:cNvSpPr/>
          <p:nvPr/>
        </p:nvSpPr>
        <p:spPr>
          <a:xfrm>
            <a:off x="3385064" y="5094736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356905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62984F-0855-B84D-B8C5-7CF474B5B8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D0B68D9-21EA-16DE-DD84-B41A23F01F81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2A245500-B998-7439-1424-F265E9506044}"/>
              </a:ext>
            </a:extLst>
          </p:cNvPr>
          <p:cNvSpPr/>
          <p:nvPr/>
        </p:nvSpPr>
        <p:spPr>
          <a:xfrm>
            <a:off x="4018299" y="2580608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F050E746-56AD-280F-8ADD-400BFD431B66}"/>
              </a:ext>
            </a:extLst>
          </p:cNvPr>
          <p:cNvSpPr/>
          <p:nvPr/>
        </p:nvSpPr>
        <p:spPr>
          <a:xfrm>
            <a:off x="5106319" y="2571179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BC889B7B-9505-2275-957A-D23BA61B42AC}"/>
              </a:ext>
            </a:extLst>
          </p:cNvPr>
          <p:cNvSpPr/>
          <p:nvPr/>
        </p:nvSpPr>
        <p:spPr>
          <a:xfrm>
            <a:off x="6194339" y="2571179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33D2478-8B3F-4E48-20AA-47A8CB266EFD}"/>
              </a:ext>
            </a:extLst>
          </p:cNvPr>
          <p:cNvSpPr/>
          <p:nvPr/>
        </p:nvSpPr>
        <p:spPr>
          <a:xfrm>
            <a:off x="7282359" y="2571179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7251F94-4840-5B09-B922-FBA3BA9367D3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1AAE9C33-4718-3B6C-1722-639579B9E6D0}"/>
              </a:ext>
            </a:extLst>
          </p:cNvPr>
          <p:cNvSpPr/>
          <p:nvPr/>
        </p:nvSpPr>
        <p:spPr>
          <a:xfrm>
            <a:off x="5536811" y="1010525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2364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EEFD33E0-E893-7009-B4FB-86236AD18172}"/>
              </a:ext>
            </a:extLst>
          </p:cNvPr>
          <p:cNvCxnSpPr>
            <a:stCxn id="20" idx="4"/>
            <a:endCxn id="163" idx="0"/>
          </p:cNvCxnSpPr>
          <p:nvPr/>
        </p:nvCxnSpPr>
        <p:spPr>
          <a:xfrm flipH="1">
            <a:off x="4448791" y="1858917"/>
            <a:ext cx="1518512" cy="72169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6BE6113-B21A-8C93-B82A-5A8020FF6346}"/>
              </a:ext>
            </a:extLst>
          </p:cNvPr>
          <p:cNvCxnSpPr>
            <a:cxnSpLocks/>
            <a:stCxn id="20" idx="4"/>
            <a:endCxn id="9" idx="0"/>
          </p:cNvCxnSpPr>
          <p:nvPr/>
        </p:nvCxnSpPr>
        <p:spPr>
          <a:xfrm>
            <a:off x="5967303" y="1858917"/>
            <a:ext cx="174554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AF6081C0-2F6B-EA30-4023-66D44E6D6A54}"/>
              </a:ext>
            </a:extLst>
          </p:cNvPr>
          <p:cNvCxnSpPr>
            <a:cxnSpLocks/>
            <a:stCxn id="20" idx="4"/>
            <a:endCxn id="165" idx="0"/>
          </p:cNvCxnSpPr>
          <p:nvPr/>
        </p:nvCxnSpPr>
        <p:spPr>
          <a:xfrm>
            <a:off x="5967303" y="1858917"/>
            <a:ext cx="65752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3D854FD-6C13-B983-600A-5CE763A1D585}"/>
              </a:ext>
            </a:extLst>
          </p:cNvPr>
          <p:cNvCxnSpPr>
            <a:cxnSpLocks/>
            <a:stCxn id="20" idx="4"/>
            <a:endCxn id="164" idx="0"/>
          </p:cNvCxnSpPr>
          <p:nvPr/>
        </p:nvCxnSpPr>
        <p:spPr>
          <a:xfrm flipH="1">
            <a:off x="5536811" y="1858917"/>
            <a:ext cx="430492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133D2997-AC82-354C-E594-3FAAC5F3E490}"/>
              </a:ext>
            </a:extLst>
          </p:cNvPr>
          <p:cNvSpPr txBox="1"/>
          <p:nvPr/>
        </p:nvSpPr>
        <p:spPr>
          <a:xfrm>
            <a:off x="4699586" y="4251866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0F26F5D-15DD-C400-D762-61D1147276D5}"/>
              </a:ext>
            </a:extLst>
          </p:cNvPr>
          <p:cNvSpPr txBox="1"/>
          <p:nvPr/>
        </p:nvSpPr>
        <p:spPr>
          <a:xfrm>
            <a:off x="5866610" y="4246540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DD44B44-6818-D5C7-FC15-154888D44BF8}"/>
              </a:ext>
            </a:extLst>
          </p:cNvPr>
          <p:cNvSpPr txBox="1"/>
          <p:nvPr/>
        </p:nvSpPr>
        <p:spPr>
          <a:xfrm>
            <a:off x="7331014" y="1395611"/>
            <a:ext cx="38175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subtractions can you show?</a:t>
            </a:r>
          </a:p>
        </p:txBody>
      </p:sp>
    </p:spTree>
    <p:extLst>
      <p:ext uri="{BB962C8B-B14F-4D97-AF65-F5344CB8AC3E}">
        <p14:creationId xmlns:p14="http://schemas.microsoft.com/office/powerpoint/2010/main" val="13904156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7.40741E-7 L -0.14739 0.4740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70" y="23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44444E-6 L 0.08047 0.23357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23" y="11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44444E-6 L 0.09648 0.22824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18" y="11412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4.44444E-6 L 0.07943 0.22638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71" y="1131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4.44444E-6 L 0.06237 0.22152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12" y="110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9" grpId="0" animBg="1"/>
      <p:bldP spid="20" grpId="0" animBg="1"/>
      <p:bldP spid="3" grpId="0"/>
      <p:bldP spid="6" grpId="0"/>
    </p:bld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D3A979-42E8-EB22-89F9-FA72C9B748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2F1BB01-AE4D-4673-0AAA-A0ED5A2C9EB3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DB3F3525-5F1B-3715-B4E4-1798C865AA42}"/>
              </a:ext>
            </a:extLst>
          </p:cNvPr>
          <p:cNvSpPr/>
          <p:nvPr/>
        </p:nvSpPr>
        <p:spPr>
          <a:xfrm>
            <a:off x="4018299" y="2580608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240F9157-D3E0-625F-5CB9-A586E3ED9B0A}"/>
              </a:ext>
            </a:extLst>
          </p:cNvPr>
          <p:cNvSpPr/>
          <p:nvPr/>
        </p:nvSpPr>
        <p:spPr>
          <a:xfrm>
            <a:off x="5106319" y="2571179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6CFD05B3-3752-4C4E-0999-04A6ED956D64}"/>
              </a:ext>
            </a:extLst>
          </p:cNvPr>
          <p:cNvSpPr/>
          <p:nvPr/>
        </p:nvSpPr>
        <p:spPr>
          <a:xfrm>
            <a:off x="6194339" y="2571179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11A9575-F41B-02A8-F603-A544200EB220}"/>
              </a:ext>
            </a:extLst>
          </p:cNvPr>
          <p:cNvSpPr/>
          <p:nvPr/>
        </p:nvSpPr>
        <p:spPr>
          <a:xfrm>
            <a:off x="7282359" y="2571179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E49B0C9-C394-5DEC-2748-F603456996D2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2613AC8-3112-CA4F-A5F2-EB4369CC1722}"/>
              </a:ext>
            </a:extLst>
          </p:cNvPr>
          <p:cNvSpPr/>
          <p:nvPr/>
        </p:nvSpPr>
        <p:spPr>
          <a:xfrm>
            <a:off x="5536811" y="1010525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2364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51A5C7D-9E5A-1035-603C-63272431C8E0}"/>
              </a:ext>
            </a:extLst>
          </p:cNvPr>
          <p:cNvCxnSpPr>
            <a:stCxn id="20" idx="4"/>
            <a:endCxn id="163" idx="0"/>
          </p:cNvCxnSpPr>
          <p:nvPr/>
        </p:nvCxnSpPr>
        <p:spPr>
          <a:xfrm flipH="1">
            <a:off x="4448791" y="1858917"/>
            <a:ext cx="1518512" cy="72169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ECCF695-121E-D0FC-97FD-97D08F28B8C0}"/>
              </a:ext>
            </a:extLst>
          </p:cNvPr>
          <p:cNvCxnSpPr>
            <a:cxnSpLocks/>
            <a:stCxn id="20" idx="4"/>
            <a:endCxn id="9" idx="0"/>
          </p:cNvCxnSpPr>
          <p:nvPr/>
        </p:nvCxnSpPr>
        <p:spPr>
          <a:xfrm>
            <a:off x="5967303" y="1858917"/>
            <a:ext cx="174554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A436BB9E-2E8B-1C4D-D73E-C12A0481B668}"/>
              </a:ext>
            </a:extLst>
          </p:cNvPr>
          <p:cNvCxnSpPr>
            <a:cxnSpLocks/>
            <a:stCxn id="20" idx="4"/>
            <a:endCxn id="165" idx="0"/>
          </p:cNvCxnSpPr>
          <p:nvPr/>
        </p:nvCxnSpPr>
        <p:spPr>
          <a:xfrm>
            <a:off x="5967303" y="1858917"/>
            <a:ext cx="65752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BCB4FF3-C317-273B-0855-313E9B34C03E}"/>
              </a:ext>
            </a:extLst>
          </p:cNvPr>
          <p:cNvCxnSpPr>
            <a:cxnSpLocks/>
            <a:stCxn id="20" idx="4"/>
            <a:endCxn id="164" idx="0"/>
          </p:cNvCxnSpPr>
          <p:nvPr/>
        </p:nvCxnSpPr>
        <p:spPr>
          <a:xfrm flipH="1">
            <a:off x="5536811" y="1858917"/>
            <a:ext cx="430492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10C83EF6-5C04-FE53-41B3-C0702180314D}"/>
              </a:ext>
            </a:extLst>
          </p:cNvPr>
          <p:cNvSpPr txBox="1"/>
          <p:nvPr/>
        </p:nvSpPr>
        <p:spPr>
          <a:xfrm>
            <a:off x="4699586" y="4251866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3481344-9F4F-B6CA-06AB-E69C0C8B551C}"/>
              </a:ext>
            </a:extLst>
          </p:cNvPr>
          <p:cNvSpPr txBox="1"/>
          <p:nvPr/>
        </p:nvSpPr>
        <p:spPr>
          <a:xfrm>
            <a:off x="5866610" y="4246540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F584E56-5C66-E900-F29A-72D323977261}"/>
              </a:ext>
            </a:extLst>
          </p:cNvPr>
          <p:cNvSpPr txBox="1"/>
          <p:nvPr/>
        </p:nvSpPr>
        <p:spPr>
          <a:xfrm>
            <a:off x="7331014" y="1395611"/>
            <a:ext cx="38175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subtractions can you show?</a:t>
            </a:r>
          </a:p>
        </p:txBody>
      </p:sp>
    </p:spTree>
    <p:extLst>
      <p:ext uri="{BB962C8B-B14F-4D97-AF65-F5344CB8AC3E}">
        <p14:creationId xmlns:p14="http://schemas.microsoft.com/office/powerpoint/2010/main" val="311103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7.40741E-7 L -0.14739 0.4740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70" y="23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44444E-6 L -0.00703 0.22986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" y="114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44444E-6 L 0.19154 0.22176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70" y="11088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4.44444E-6 L 0.07943 0.22638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71" y="1131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4.44444E-6 L 0.06237 0.22152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12" y="110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9" grpId="0" animBg="1"/>
      <p:bldP spid="20" grpId="0" animBg="1"/>
      <p:bldP spid="3" grpId="0"/>
      <p:bldP spid="6" grpId="0"/>
    </p:bld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DD1A82-BCCF-4D0B-868F-FF5EDADA9F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D5C57B3-EA54-86A2-B821-B1A0F9E71C8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4DE56718-8296-FC01-1DB8-3FC99BE9FD33}"/>
              </a:ext>
            </a:extLst>
          </p:cNvPr>
          <p:cNvSpPr/>
          <p:nvPr/>
        </p:nvSpPr>
        <p:spPr>
          <a:xfrm>
            <a:off x="4018299" y="2580608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4943C111-C59F-DB7F-C98C-7D695C5ABD8D}"/>
              </a:ext>
            </a:extLst>
          </p:cNvPr>
          <p:cNvSpPr/>
          <p:nvPr/>
        </p:nvSpPr>
        <p:spPr>
          <a:xfrm>
            <a:off x="5106319" y="2571179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FA2D9370-38D4-6B3B-79DD-AC7497492D2F}"/>
              </a:ext>
            </a:extLst>
          </p:cNvPr>
          <p:cNvSpPr/>
          <p:nvPr/>
        </p:nvSpPr>
        <p:spPr>
          <a:xfrm>
            <a:off x="6194339" y="2571179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B938605-4516-810A-08A6-AA7E71948C86}"/>
              </a:ext>
            </a:extLst>
          </p:cNvPr>
          <p:cNvSpPr/>
          <p:nvPr/>
        </p:nvSpPr>
        <p:spPr>
          <a:xfrm>
            <a:off x="7282359" y="2571179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B3D71FE-1BFF-D563-3493-D002B0942FD0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37D1E4AA-CD98-2033-E627-B914F0483E8E}"/>
              </a:ext>
            </a:extLst>
          </p:cNvPr>
          <p:cNvSpPr/>
          <p:nvPr/>
        </p:nvSpPr>
        <p:spPr>
          <a:xfrm>
            <a:off x="5536811" y="1010525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2364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A15AAE3-41A3-6E31-9EA7-BC07F66C4011}"/>
              </a:ext>
            </a:extLst>
          </p:cNvPr>
          <p:cNvCxnSpPr>
            <a:stCxn id="20" idx="4"/>
            <a:endCxn id="163" idx="0"/>
          </p:cNvCxnSpPr>
          <p:nvPr/>
        </p:nvCxnSpPr>
        <p:spPr>
          <a:xfrm flipH="1">
            <a:off x="4448791" y="1858917"/>
            <a:ext cx="1518512" cy="72169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8FE3020-42D3-392F-2018-D376CFE59995}"/>
              </a:ext>
            </a:extLst>
          </p:cNvPr>
          <p:cNvCxnSpPr>
            <a:cxnSpLocks/>
            <a:stCxn id="20" idx="4"/>
            <a:endCxn id="9" idx="0"/>
          </p:cNvCxnSpPr>
          <p:nvPr/>
        </p:nvCxnSpPr>
        <p:spPr>
          <a:xfrm>
            <a:off x="5967303" y="1858917"/>
            <a:ext cx="174554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CE91FFA-1BDE-9BA7-4D6D-BCD18A4285DD}"/>
              </a:ext>
            </a:extLst>
          </p:cNvPr>
          <p:cNvCxnSpPr>
            <a:cxnSpLocks/>
            <a:stCxn id="20" idx="4"/>
            <a:endCxn id="165" idx="0"/>
          </p:cNvCxnSpPr>
          <p:nvPr/>
        </p:nvCxnSpPr>
        <p:spPr>
          <a:xfrm>
            <a:off x="5967303" y="1858917"/>
            <a:ext cx="657528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4CB6A094-7760-915B-E8D9-7E5FE731D085}"/>
              </a:ext>
            </a:extLst>
          </p:cNvPr>
          <p:cNvCxnSpPr>
            <a:cxnSpLocks/>
            <a:stCxn id="20" idx="4"/>
            <a:endCxn id="164" idx="0"/>
          </p:cNvCxnSpPr>
          <p:nvPr/>
        </p:nvCxnSpPr>
        <p:spPr>
          <a:xfrm flipH="1">
            <a:off x="5536811" y="1858917"/>
            <a:ext cx="430492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4D4858EA-509F-D862-1CA2-11F063080D4C}"/>
              </a:ext>
            </a:extLst>
          </p:cNvPr>
          <p:cNvSpPr txBox="1"/>
          <p:nvPr/>
        </p:nvSpPr>
        <p:spPr>
          <a:xfrm>
            <a:off x="4699586" y="4251866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8F79A9-506B-6F84-E12D-457958BF2F6B}"/>
              </a:ext>
            </a:extLst>
          </p:cNvPr>
          <p:cNvSpPr txBox="1"/>
          <p:nvPr/>
        </p:nvSpPr>
        <p:spPr>
          <a:xfrm>
            <a:off x="5866610" y="4246540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666913E-3000-7C01-5D37-A2F38E2E8FC1}"/>
              </a:ext>
            </a:extLst>
          </p:cNvPr>
          <p:cNvSpPr txBox="1"/>
          <p:nvPr/>
        </p:nvSpPr>
        <p:spPr>
          <a:xfrm>
            <a:off x="7331014" y="1395611"/>
            <a:ext cx="38175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subtractions can you show?</a:t>
            </a:r>
          </a:p>
        </p:txBody>
      </p:sp>
    </p:spTree>
    <p:extLst>
      <p:ext uri="{BB962C8B-B14F-4D97-AF65-F5344CB8AC3E}">
        <p14:creationId xmlns:p14="http://schemas.microsoft.com/office/powerpoint/2010/main" val="5206604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7.40741E-7 L -0.14739 0.4740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70" y="237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4.44444E-6 L -0.18541 0.22638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71" y="113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4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4500"/>
                            </p:stCondLst>
                            <p:childTnLst>
                              <p:par>
                                <p:cTn id="18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44444E-6 L 0.19154 0.22176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70" y="11088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44444E-6 L 0.16953 0.21296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477" y="10648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4.44444E-6 L 0.14323 0.21458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61" y="1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 animBg="1"/>
      <p:bldP spid="164" grpId="0" animBg="1"/>
      <p:bldP spid="165" grpId="0" animBg="1"/>
      <p:bldP spid="9" grpId="0" animBg="1"/>
      <p:bldP spid="20" grpId="0" animBg="1"/>
      <p:bldP spid="3" grpId="0"/>
      <p:bldP spid="6" grpId="0"/>
    </p:bld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4DF2C0-9888-27F5-BA24-BD84BE56BE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86DDCC2-E0C7-9227-6E34-A989AB884DFF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AFCF270-82BF-79E2-B3EF-789331E1F566}"/>
              </a:ext>
            </a:extLst>
          </p:cNvPr>
          <p:cNvSpPr txBox="1"/>
          <p:nvPr/>
        </p:nvSpPr>
        <p:spPr>
          <a:xfrm>
            <a:off x="8622330" y="1395611"/>
            <a:ext cx="25262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0B43942-51A5-E590-DC0F-1200A7BD7EA5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894EBD0-CD36-09E9-5618-F650EFEAB9EA}"/>
              </a:ext>
            </a:extLst>
          </p:cNvPr>
          <p:cNvSpPr txBox="1"/>
          <p:nvPr/>
        </p:nvSpPr>
        <p:spPr>
          <a:xfrm>
            <a:off x="1043402" y="1764943"/>
            <a:ext cx="28648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7425 - 400 =</a:t>
            </a:r>
            <a:endParaRPr lang="en-GB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F61945B-1C39-3001-3E9F-AA36574BC61B}"/>
              </a:ext>
            </a:extLst>
          </p:cNvPr>
          <p:cNvSpPr/>
          <p:nvPr/>
        </p:nvSpPr>
        <p:spPr>
          <a:xfrm>
            <a:off x="3910347" y="1882066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EEDA885-EB5A-CFBA-4EEC-808D0C3B64DA}"/>
              </a:ext>
            </a:extLst>
          </p:cNvPr>
          <p:cNvSpPr txBox="1"/>
          <p:nvPr/>
        </p:nvSpPr>
        <p:spPr>
          <a:xfrm>
            <a:off x="1043402" y="2720909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7425 - 5 =</a:t>
            </a:r>
            <a:endParaRPr lang="en-GB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79C62A6-90E8-3754-8EE3-2AC0A52CB0CE}"/>
              </a:ext>
            </a:extLst>
          </p:cNvPr>
          <p:cNvSpPr/>
          <p:nvPr/>
        </p:nvSpPr>
        <p:spPr>
          <a:xfrm>
            <a:off x="3360062" y="2825873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706EECC-D061-184E-391C-941451E10D3E}"/>
              </a:ext>
            </a:extLst>
          </p:cNvPr>
          <p:cNvSpPr txBox="1"/>
          <p:nvPr/>
        </p:nvSpPr>
        <p:spPr>
          <a:xfrm>
            <a:off x="1043402" y="3698515"/>
            <a:ext cx="31390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7425 - 7000 =</a:t>
            </a:r>
            <a:endParaRPr lang="en-GB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DDAE056-6D13-7AC3-5413-67579AFC5B2B}"/>
              </a:ext>
            </a:extLst>
          </p:cNvPr>
          <p:cNvSpPr/>
          <p:nvPr/>
        </p:nvSpPr>
        <p:spPr>
          <a:xfrm>
            <a:off x="4184461" y="3844641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64C8879-4916-7C26-F706-3C9986AFA0A3}"/>
              </a:ext>
            </a:extLst>
          </p:cNvPr>
          <p:cNvSpPr txBox="1"/>
          <p:nvPr/>
        </p:nvSpPr>
        <p:spPr>
          <a:xfrm>
            <a:off x="1043402" y="4654481"/>
            <a:ext cx="25907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7425 - 20 =</a:t>
            </a:r>
            <a:endParaRPr lang="en-GB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C8AFBF-0227-579E-A77D-A85E4330FA41}"/>
              </a:ext>
            </a:extLst>
          </p:cNvPr>
          <p:cNvSpPr/>
          <p:nvPr/>
        </p:nvSpPr>
        <p:spPr>
          <a:xfrm>
            <a:off x="3634176" y="4775455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BCA3C10-DA0B-86F8-44CF-84CA396C7D5D}"/>
              </a:ext>
            </a:extLst>
          </p:cNvPr>
          <p:cNvSpPr txBox="1"/>
          <p:nvPr/>
        </p:nvSpPr>
        <p:spPr>
          <a:xfrm>
            <a:off x="1043402" y="5560143"/>
            <a:ext cx="25907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7425 - 25 =</a:t>
            </a:r>
            <a:endParaRPr lang="en-GB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EC303A9-4BC3-9852-CCD3-F42F4C708467}"/>
              </a:ext>
            </a:extLst>
          </p:cNvPr>
          <p:cNvSpPr/>
          <p:nvPr/>
        </p:nvSpPr>
        <p:spPr>
          <a:xfrm>
            <a:off x="3910347" y="5677266"/>
            <a:ext cx="1583718" cy="45720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012724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6744E9-E65C-14E9-5B98-BB98253D47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7E7E39C-9DB4-4D0A-BB9D-2D7C1C77165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D5916B71-2F0B-42C8-627E-CEF6B19D4720}"/>
              </a:ext>
            </a:extLst>
          </p:cNvPr>
          <p:cNvSpPr/>
          <p:nvPr/>
        </p:nvSpPr>
        <p:spPr>
          <a:xfrm>
            <a:off x="1807534" y="4147830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EE3D249E-BC7F-5077-F9F1-79AA069E2733}"/>
              </a:ext>
            </a:extLst>
          </p:cNvPr>
          <p:cNvSpPr/>
          <p:nvPr/>
        </p:nvSpPr>
        <p:spPr>
          <a:xfrm>
            <a:off x="3337836" y="4138401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90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6CCB204-FE7D-5521-B63A-ACFDC7510347}"/>
              </a:ext>
            </a:extLst>
          </p:cNvPr>
          <p:cNvSpPr txBox="1"/>
          <p:nvPr/>
        </p:nvSpPr>
        <p:spPr>
          <a:xfrm>
            <a:off x="9053537" y="1395611"/>
            <a:ext cx="209506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same?</a:t>
            </a:r>
          </a:p>
          <a:p>
            <a:pPr algn="r"/>
            <a:r>
              <a:rPr lang="en-GB" b="1" i="1" dirty="0"/>
              <a:t>What is different?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094131A-1783-2805-E47D-2D6B77C70B6E}"/>
              </a:ext>
            </a:extLst>
          </p:cNvPr>
          <p:cNvSpPr/>
          <p:nvPr/>
        </p:nvSpPr>
        <p:spPr>
          <a:xfrm>
            <a:off x="4821716" y="4080739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E1A1C97-AECC-3500-601D-ADC85B321DBC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B64CF52-55BD-F1B4-E294-C3F160D83E8B}"/>
              </a:ext>
            </a:extLst>
          </p:cNvPr>
          <p:cNvSpPr/>
          <p:nvPr/>
        </p:nvSpPr>
        <p:spPr>
          <a:xfrm>
            <a:off x="3326046" y="2577747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3096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EA40DD3-C8AA-49A4-B146-02FC92155EC0}"/>
              </a:ext>
            </a:extLst>
          </p:cNvPr>
          <p:cNvCxnSpPr>
            <a:stCxn id="20" idx="4"/>
            <a:endCxn id="163" idx="0"/>
          </p:cNvCxnSpPr>
          <p:nvPr/>
        </p:nvCxnSpPr>
        <p:spPr>
          <a:xfrm flipH="1">
            <a:off x="2238026" y="3426139"/>
            <a:ext cx="1518512" cy="72169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01A54BF-6659-7B20-44F6-6A4595D8C67A}"/>
              </a:ext>
            </a:extLst>
          </p:cNvPr>
          <p:cNvCxnSpPr>
            <a:cxnSpLocks/>
            <a:stCxn id="20" idx="4"/>
            <a:endCxn id="9" idx="0"/>
          </p:cNvCxnSpPr>
          <p:nvPr/>
        </p:nvCxnSpPr>
        <p:spPr>
          <a:xfrm>
            <a:off x="3756538" y="3426139"/>
            <a:ext cx="1495670" cy="65460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F52BE3F-6EB9-B08E-C99B-5EC13CF26133}"/>
              </a:ext>
            </a:extLst>
          </p:cNvPr>
          <p:cNvCxnSpPr>
            <a:cxnSpLocks/>
            <a:stCxn id="20" idx="4"/>
            <a:endCxn id="165" idx="0"/>
          </p:cNvCxnSpPr>
          <p:nvPr/>
        </p:nvCxnSpPr>
        <p:spPr>
          <a:xfrm>
            <a:off x="3756538" y="3426139"/>
            <a:ext cx="11790" cy="7122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3D7A9FD3-FADB-919E-61AF-323354220EE9}"/>
              </a:ext>
            </a:extLst>
          </p:cNvPr>
          <p:cNvSpPr/>
          <p:nvPr/>
        </p:nvSpPr>
        <p:spPr>
          <a:xfrm>
            <a:off x="6782510" y="4138401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A5873D6B-3046-6F4B-2917-7C0F7D3C20A8}"/>
              </a:ext>
            </a:extLst>
          </p:cNvPr>
          <p:cNvSpPr/>
          <p:nvPr/>
        </p:nvSpPr>
        <p:spPr>
          <a:xfrm>
            <a:off x="8368046" y="4169506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900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660E374-2063-6B0B-1183-F53CC4948A24}"/>
              </a:ext>
            </a:extLst>
          </p:cNvPr>
          <p:cNvSpPr/>
          <p:nvPr/>
        </p:nvSpPr>
        <p:spPr>
          <a:xfrm>
            <a:off x="9941045" y="4169506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734B044-81E4-C32D-2FC9-333D6D26E188}"/>
              </a:ext>
            </a:extLst>
          </p:cNvPr>
          <p:cNvSpPr/>
          <p:nvPr/>
        </p:nvSpPr>
        <p:spPr>
          <a:xfrm>
            <a:off x="8301022" y="2568318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3906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2D89D30-AE44-B905-E670-1486F49FC344}"/>
              </a:ext>
            </a:extLst>
          </p:cNvPr>
          <p:cNvCxnSpPr>
            <a:stCxn id="10" idx="4"/>
            <a:endCxn id="2" idx="0"/>
          </p:cNvCxnSpPr>
          <p:nvPr/>
        </p:nvCxnSpPr>
        <p:spPr>
          <a:xfrm flipH="1">
            <a:off x="7213002" y="3416710"/>
            <a:ext cx="1518512" cy="72169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751B8E3-E89E-EC3E-D54D-B5A3F17724CA}"/>
              </a:ext>
            </a:extLst>
          </p:cNvPr>
          <p:cNvCxnSpPr>
            <a:cxnSpLocks/>
            <a:stCxn id="10" idx="4"/>
            <a:endCxn id="8" idx="0"/>
          </p:cNvCxnSpPr>
          <p:nvPr/>
        </p:nvCxnSpPr>
        <p:spPr>
          <a:xfrm>
            <a:off x="8731514" y="3416710"/>
            <a:ext cx="1640023" cy="75279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9EB3BBEB-63ED-A391-7265-4EC3AE33BDC5}"/>
              </a:ext>
            </a:extLst>
          </p:cNvPr>
          <p:cNvCxnSpPr>
            <a:cxnSpLocks/>
            <a:stCxn id="10" idx="4"/>
            <a:endCxn id="5" idx="0"/>
          </p:cNvCxnSpPr>
          <p:nvPr/>
        </p:nvCxnSpPr>
        <p:spPr>
          <a:xfrm>
            <a:off x="8731514" y="3416710"/>
            <a:ext cx="67024" cy="75279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5CA0A5AD-431D-D4DD-7F67-7213FACAFA0C}"/>
              </a:ext>
            </a:extLst>
          </p:cNvPr>
          <p:cNvSpPr txBox="1"/>
          <p:nvPr/>
        </p:nvSpPr>
        <p:spPr>
          <a:xfrm>
            <a:off x="4810982" y="1672610"/>
            <a:ext cx="26848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Use &gt;, &lt; or = to compare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ACFC6FA-C3FB-A28D-0E4D-0F903983B976}"/>
              </a:ext>
            </a:extLst>
          </p:cNvPr>
          <p:cNvSpPr txBox="1"/>
          <p:nvPr/>
        </p:nvSpPr>
        <p:spPr>
          <a:xfrm>
            <a:off x="5856551" y="3260865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800" b="1" i="1" dirty="0"/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38125138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/>
    </p:bld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18EC26-C159-9793-D050-C3B7B52E1F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CB7A9B5-04E1-3001-BB29-4167E934833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B50A86A4-DB37-FA1D-9A18-FEED293D8BEA}"/>
              </a:ext>
            </a:extLst>
          </p:cNvPr>
          <p:cNvSpPr/>
          <p:nvPr/>
        </p:nvSpPr>
        <p:spPr>
          <a:xfrm>
            <a:off x="1856062" y="4271686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B3476FB9-99FD-FF18-F55A-5D71D07A62B3}"/>
              </a:ext>
            </a:extLst>
          </p:cNvPr>
          <p:cNvSpPr/>
          <p:nvPr/>
        </p:nvSpPr>
        <p:spPr>
          <a:xfrm>
            <a:off x="2944082" y="4262257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900</a:t>
            </a: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9C24F083-4167-5BC6-8B25-9744428765D7}"/>
              </a:ext>
            </a:extLst>
          </p:cNvPr>
          <p:cNvSpPr/>
          <p:nvPr/>
        </p:nvSpPr>
        <p:spPr>
          <a:xfrm>
            <a:off x="4032102" y="4262257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A9E8B22-37B9-F5CB-B3F0-5F3342627A82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A87B93A9-C35C-7653-008B-3BEFDB4D2B1C}"/>
              </a:ext>
            </a:extLst>
          </p:cNvPr>
          <p:cNvSpPr/>
          <p:nvPr/>
        </p:nvSpPr>
        <p:spPr>
          <a:xfrm>
            <a:off x="2944082" y="2677280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3960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0ED5CCE-3F99-06A4-9C26-C362A29CD4C4}"/>
              </a:ext>
            </a:extLst>
          </p:cNvPr>
          <p:cNvCxnSpPr>
            <a:stCxn id="20" idx="4"/>
            <a:endCxn id="163" idx="0"/>
          </p:cNvCxnSpPr>
          <p:nvPr/>
        </p:nvCxnSpPr>
        <p:spPr>
          <a:xfrm flipH="1">
            <a:off x="2286554" y="3525672"/>
            <a:ext cx="1088020" cy="74601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AFEF5D19-4A2C-ADE5-13EF-46B10EF34FFE}"/>
              </a:ext>
            </a:extLst>
          </p:cNvPr>
          <p:cNvCxnSpPr>
            <a:cxnSpLocks/>
            <a:stCxn id="20" idx="4"/>
            <a:endCxn id="165" idx="0"/>
          </p:cNvCxnSpPr>
          <p:nvPr/>
        </p:nvCxnSpPr>
        <p:spPr>
          <a:xfrm>
            <a:off x="3374574" y="3525672"/>
            <a:ext cx="1088020" cy="73658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A01DA85-2309-BDB9-1B79-FE657EC67993}"/>
              </a:ext>
            </a:extLst>
          </p:cNvPr>
          <p:cNvCxnSpPr>
            <a:cxnSpLocks/>
            <a:stCxn id="20" idx="4"/>
            <a:endCxn id="164" idx="0"/>
          </p:cNvCxnSpPr>
          <p:nvPr/>
        </p:nvCxnSpPr>
        <p:spPr>
          <a:xfrm>
            <a:off x="3374574" y="3525672"/>
            <a:ext cx="0" cy="73658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42BAA679-FCBE-C8E2-F8FC-11E3C30F7AB9}"/>
              </a:ext>
            </a:extLst>
          </p:cNvPr>
          <p:cNvSpPr/>
          <p:nvPr/>
        </p:nvSpPr>
        <p:spPr>
          <a:xfrm>
            <a:off x="6886742" y="4256792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46412CB-885B-8FF6-BDD3-60A383A586B7}"/>
              </a:ext>
            </a:extLst>
          </p:cNvPr>
          <p:cNvSpPr/>
          <p:nvPr/>
        </p:nvSpPr>
        <p:spPr>
          <a:xfrm>
            <a:off x="7974762" y="4247363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600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DFA3135B-DF6A-EABB-2A3E-B1AF651B9DD1}"/>
              </a:ext>
            </a:extLst>
          </p:cNvPr>
          <p:cNvSpPr/>
          <p:nvPr/>
        </p:nvSpPr>
        <p:spPr>
          <a:xfrm>
            <a:off x="9062782" y="4247363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90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CF90BFB-1F42-D194-5180-159C378543D4}"/>
              </a:ext>
            </a:extLst>
          </p:cNvPr>
          <p:cNvSpPr/>
          <p:nvPr/>
        </p:nvSpPr>
        <p:spPr>
          <a:xfrm>
            <a:off x="7965416" y="2690056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3690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EFA095DF-CCF6-9040-0E93-3A15F6874C66}"/>
              </a:ext>
            </a:extLst>
          </p:cNvPr>
          <p:cNvCxnSpPr>
            <a:stCxn id="10" idx="4"/>
            <a:endCxn id="4" idx="0"/>
          </p:cNvCxnSpPr>
          <p:nvPr/>
        </p:nvCxnSpPr>
        <p:spPr>
          <a:xfrm flipH="1">
            <a:off x="7317234" y="3538448"/>
            <a:ext cx="1078674" cy="71834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5D0407A-346A-CB4A-3D78-DEB5A7128941}"/>
              </a:ext>
            </a:extLst>
          </p:cNvPr>
          <p:cNvCxnSpPr>
            <a:cxnSpLocks/>
            <a:stCxn id="10" idx="4"/>
            <a:endCxn id="7" idx="0"/>
          </p:cNvCxnSpPr>
          <p:nvPr/>
        </p:nvCxnSpPr>
        <p:spPr>
          <a:xfrm>
            <a:off x="8395908" y="3538448"/>
            <a:ext cx="1097366" cy="70891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2025155E-01B9-0007-CF6D-027D32BF50C6}"/>
              </a:ext>
            </a:extLst>
          </p:cNvPr>
          <p:cNvCxnSpPr>
            <a:cxnSpLocks/>
            <a:stCxn id="10" idx="4"/>
            <a:endCxn id="5" idx="0"/>
          </p:cNvCxnSpPr>
          <p:nvPr/>
        </p:nvCxnSpPr>
        <p:spPr>
          <a:xfrm>
            <a:off x="8395908" y="3538448"/>
            <a:ext cx="9346" cy="70891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A3C2FD01-62E8-A852-EEFD-0786B32C394A}"/>
              </a:ext>
            </a:extLst>
          </p:cNvPr>
          <p:cNvSpPr txBox="1"/>
          <p:nvPr/>
        </p:nvSpPr>
        <p:spPr>
          <a:xfrm>
            <a:off x="4810982" y="1672610"/>
            <a:ext cx="26848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Use &gt;, &lt; or = to compare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45F6692-48D4-19D2-11F2-25941F470C9B}"/>
              </a:ext>
            </a:extLst>
          </p:cNvPr>
          <p:cNvSpPr txBox="1"/>
          <p:nvPr/>
        </p:nvSpPr>
        <p:spPr>
          <a:xfrm>
            <a:off x="5856551" y="3260865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800" b="1" i="1" dirty="0"/>
              <a:t>&lt;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759BAAF-0FF5-ABDE-A666-08DC21A294A3}"/>
              </a:ext>
            </a:extLst>
          </p:cNvPr>
          <p:cNvSpPr txBox="1"/>
          <p:nvPr/>
        </p:nvSpPr>
        <p:spPr>
          <a:xfrm>
            <a:off x="9053537" y="1395611"/>
            <a:ext cx="209506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same?</a:t>
            </a:r>
          </a:p>
          <a:p>
            <a:pPr algn="r"/>
            <a:r>
              <a:rPr lang="en-GB" b="1" i="1" dirty="0"/>
              <a:t>What is different?</a:t>
            </a:r>
          </a:p>
        </p:txBody>
      </p:sp>
    </p:spTree>
    <p:extLst>
      <p:ext uri="{BB962C8B-B14F-4D97-AF65-F5344CB8AC3E}">
        <p14:creationId xmlns:p14="http://schemas.microsoft.com/office/powerpoint/2010/main" val="34032018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1" grpId="0"/>
    </p:bld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312947-23D5-C5DA-FCCA-71185B55DF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25CB13D-2322-E2D2-A0D1-90F94033A43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DF1979C7-232F-8EC2-FDC6-A4B3907F1A64}"/>
              </a:ext>
            </a:extLst>
          </p:cNvPr>
          <p:cNvSpPr/>
          <p:nvPr/>
        </p:nvSpPr>
        <p:spPr>
          <a:xfrm>
            <a:off x="1856062" y="4293891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3000</a:t>
            </a: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A7A528CB-CB23-A786-B9A3-57AA3ED337CF}"/>
              </a:ext>
            </a:extLst>
          </p:cNvPr>
          <p:cNvSpPr/>
          <p:nvPr/>
        </p:nvSpPr>
        <p:spPr>
          <a:xfrm>
            <a:off x="2944082" y="4284462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900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5E8A2E9-41DB-E227-58F0-83E665DF3EF9}"/>
              </a:ext>
            </a:extLst>
          </p:cNvPr>
          <p:cNvSpPr/>
          <p:nvPr/>
        </p:nvSpPr>
        <p:spPr>
          <a:xfrm>
            <a:off x="4233524" y="4308831"/>
            <a:ext cx="860984" cy="848392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796339B-A97F-F56C-36E2-D24B54112C1B}"/>
              </a:ext>
            </a:extLst>
          </p:cNvPr>
          <p:cNvSpPr txBox="1"/>
          <p:nvPr/>
        </p:nvSpPr>
        <p:spPr>
          <a:xfrm>
            <a:off x="4018299" y="6256536"/>
            <a:ext cx="49503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3200" dirty="0"/>
              <a:t>The digit ___ represents ___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274162EE-8F33-3EE1-1101-4353B140C72B}"/>
              </a:ext>
            </a:extLst>
          </p:cNvPr>
          <p:cNvSpPr/>
          <p:nvPr/>
        </p:nvSpPr>
        <p:spPr>
          <a:xfrm>
            <a:off x="2944082" y="2677280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3906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F51F914-A413-F6CA-6B88-66D905C615D4}"/>
              </a:ext>
            </a:extLst>
          </p:cNvPr>
          <p:cNvCxnSpPr>
            <a:stCxn id="20" idx="4"/>
            <a:endCxn id="163" idx="0"/>
          </p:cNvCxnSpPr>
          <p:nvPr/>
        </p:nvCxnSpPr>
        <p:spPr>
          <a:xfrm flipH="1">
            <a:off x="2286554" y="3525672"/>
            <a:ext cx="1088020" cy="76821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5EF4FE42-36FE-C126-DAF7-6CFFE6433D1F}"/>
              </a:ext>
            </a:extLst>
          </p:cNvPr>
          <p:cNvCxnSpPr>
            <a:cxnSpLocks/>
            <a:stCxn id="20" idx="4"/>
            <a:endCxn id="9" idx="0"/>
          </p:cNvCxnSpPr>
          <p:nvPr/>
        </p:nvCxnSpPr>
        <p:spPr>
          <a:xfrm>
            <a:off x="3374574" y="3525672"/>
            <a:ext cx="1289442" cy="78315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9E36433-3A57-B592-D169-12D2EFC09324}"/>
              </a:ext>
            </a:extLst>
          </p:cNvPr>
          <p:cNvCxnSpPr>
            <a:cxnSpLocks/>
            <a:stCxn id="20" idx="4"/>
            <a:endCxn id="164" idx="0"/>
          </p:cNvCxnSpPr>
          <p:nvPr/>
        </p:nvCxnSpPr>
        <p:spPr>
          <a:xfrm>
            <a:off x="3374574" y="3525672"/>
            <a:ext cx="0" cy="75879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1F962091-A7AA-4B6A-4A59-17F9A80E4E4E}"/>
              </a:ext>
            </a:extLst>
          </p:cNvPr>
          <p:cNvSpPr/>
          <p:nvPr/>
        </p:nvSpPr>
        <p:spPr>
          <a:xfrm>
            <a:off x="6879430" y="4293891"/>
            <a:ext cx="860984" cy="84839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3000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C9D53AA-0750-7FE1-F607-9A307DDF0BA1}"/>
              </a:ext>
            </a:extLst>
          </p:cNvPr>
          <p:cNvSpPr/>
          <p:nvPr/>
        </p:nvSpPr>
        <p:spPr>
          <a:xfrm>
            <a:off x="7967450" y="4284462"/>
            <a:ext cx="860984" cy="84839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600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8912EC5-5624-F34E-32CE-311FBBC92817}"/>
              </a:ext>
            </a:extLst>
          </p:cNvPr>
          <p:cNvSpPr/>
          <p:nvPr/>
        </p:nvSpPr>
        <p:spPr>
          <a:xfrm>
            <a:off x="9055470" y="4284462"/>
            <a:ext cx="860984" cy="848392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60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FCD8F59-A9EB-6A58-03A7-F3649137BD9B}"/>
              </a:ext>
            </a:extLst>
          </p:cNvPr>
          <p:cNvSpPr/>
          <p:nvPr/>
        </p:nvSpPr>
        <p:spPr>
          <a:xfrm>
            <a:off x="7965416" y="2690056"/>
            <a:ext cx="860984" cy="848392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>
                <a:solidFill>
                  <a:schemeClr val="tx1"/>
                </a:solidFill>
              </a:rPr>
              <a:t>3960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E61EE3D-4897-450A-D813-3105D6A80032}"/>
              </a:ext>
            </a:extLst>
          </p:cNvPr>
          <p:cNvCxnSpPr>
            <a:stCxn id="10" idx="4"/>
            <a:endCxn id="4" idx="0"/>
          </p:cNvCxnSpPr>
          <p:nvPr/>
        </p:nvCxnSpPr>
        <p:spPr>
          <a:xfrm flipH="1">
            <a:off x="7309922" y="3538448"/>
            <a:ext cx="1085986" cy="75544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07D3B99-DEC9-EA39-2E99-7368E7731088}"/>
              </a:ext>
            </a:extLst>
          </p:cNvPr>
          <p:cNvCxnSpPr>
            <a:cxnSpLocks/>
            <a:stCxn id="10" idx="4"/>
            <a:endCxn id="7" idx="0"/>
          </p:cNvCxnSpPr>
          <p:nvPr/>
        </p:nvCxnSpPr>
        <p:spPr>
          <a:xfrm>
            <a:off x="8395908" y="3538448"/>
            <a:ext cx="1090054" cy="74601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B9E8ECF-EDA4-FEA8-FDC3-5F1DC537FAAD}"/>
              </a:ext>
            </a:extLst>
          </p:cNvPr>
          <p:cNvCxnSpPr>
            <a:cxnSpLocks/>
            <a:stCxn id="10" idx="4"/>
            <a:endCxn id="5" idx="0"/>
          </p:cNvCxnSpPr>
          <p:nvPr/>
        </p:nvCxnSpPr>
        <p:spPr>
          <a:xfrm>
            <a:off x="8395908" y="3538448"/>
            <a:ext cx="2034" cy="74601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C77206A7-FFF5-0726-5776-F34C41F8F029}"/>
              </a:ext>
            </a:extLst>
          </p:cNvPr>
          <p:cNvSpPr txBox="1"/>
          <p:nvPr/>
        </p:nvSpPr>
        <p:spPr>
          <a:xfrm>
            <a:off x="9053537" y="1395611"/>
            <a:ext cx="209506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same?</a:t>
            </a:r>
          </a:p>
          <a:p>
            <a:pPr algn="r"/>
            <a:r>
              <a:rPr lang="en-GB" b="1" i="1" dirty="0"/>
              <a:t>What is different?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76F4BB0-09F0-9FC7-7E29-2BDFBC01C80F}"/>
              </a:ext>
            </a:extLst>
          </p:cNvPr>
          <p:cNvSpPr txBox="1"/>
          <p:nvPr/>
        </p:nvSpPr>
        <p:spPr>
          <a:xfrm>
            <a:off x="4810982" y="1672610"/>
            <a:ext cx="26848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Use &gt;, &lt; or = to compare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F78F022-5807-EC89-EC60-2F5B6B585375}"/>
              </a:ext>
            </a:extLst>
          </p:cNvPr>
          <p:cNvSpPr txBox="1"/>
          <p:nvPr/>
        </p:nvSpPr>
        <p:spPr>
          <a:xfrm>
            <a:off x="5856551" y="3260865"/>
            <a:ext cx="5132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800" b="1" i="1" dirty="0"/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7640724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C48E00-1924-CD0F-D885-D977911EC1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E035A6B-94A6-3614-FC05-075C9D7EF9C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100EDDA-B978-39DE-DC5C-A560325F980B}"/>
              </a:ext>
            </a:extLst>
          </p:cNvPr>
          <p:cNvSpPr txBox="1"/>
          <p:nvPr/>
        </p:nvSpPr>
        <p:spPr>
          <a:xfrm>
            <a:off x="4491903" y="1383582"/>
            <a:ext cx="665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further does the red train travel than the green car?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A2D177C1-93C9-22D8-5132-6A50A034C4DB}"/>
              </a:ext>
            </a:extLst>
          </p:cNvPr>
          <p:cNvCxnSpPr>
            <a:cxnSpLocks/>
          </p:cNvCxnSpPr>
          <p:nvPr/>
        </p:nvCxnSpPr>
        <p:spPr>
          <a:xfrm>
            <a:off x="519702" y="477399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21497AB-75CC-AD01-B958-FDA95A15A924}"/>
              </a:ext>
            </a:extLst>
          </p:cNvPr>
          <p:cNvCxnSpPr>
            <a:cxnSpLocks/>
          </p:cNvCxnSpPr>
          <p:nvPr/>
        </p:nvCxnSpPr>
        <p:spPr>
          <a:xfrm>
            <a:off x="63507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CB6DFB8D-A1E1-E91D-3463-03F19D9244A8}"/>
              </a:ext>
            </a:extLst>
          </p:cNvPr>
          <p:cNvCxnSpPr>
            <a:cxnSpLocks/>
          </p:cNvCxnSpPr>
          <p:nvPr/>
        </p:nvCxnSpPr>
        <p:spPr>
          <a:xfrm>
            <a:off x="162931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A7F9FFA7-8AB2-2E8C-24B6-4A1C4D00CCA8}"/>
              </a:ext>
            </a:extLst>
          </p:cNvPr>
          <p:cNvCxnSpPr>
            <a:cxnSpLocks/>
          </p:cNvCxnSpPr>
          <p:nvPr/>
        </p:nvCxnSpPr>
        <p:spPr>
          <a:xfrm>
            <a:off x="3823152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CDDB6DF8-B8A3-8DD7-4F90-30DD9C84844B}"/>
              </a:ext>
            </a:extLst>
          </p:cNvPr>
          <p:cNvCxnSpPr>
            <a:cxnSpLocks/>
          </p:cNvCxnSpPr>
          <p:nvPr/>
        </p:nvCxnSpPr>
        <p:spPr>
          <a:xfrm>
            <a:off x="4920069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936A2548-FF13-03C5-F302-403AE414D703}"/>
              </a:ext>
            </a:extLst>
          </p:cNvPr>
          <p:cNvCxnSpPr>
            <a:cxnSpLocks/>
          </p:cNvCxnSpPr>
          <p:nvPr/>
        </p:nvCxnSpPr>
        <p:spPr>
          <a:xfrm>
            <a:off x="6016986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320FAA9A-77DC-ACDB-D39E-FE2CDB2CCAD1}"/>
              </a:ext>
            </a:extLst>
          </p:cNvPr>
          <p:cNvCxnSpPr>
            <a:cxnSpLocks/>
          </p:cNvCxnSpPr>
          <p:nvPr/>
        </p:nvCxnSpPr>
        <p:spPr>
          <a:xfrm>
            <a:off x="7113903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22B3FC9A-41E2-F1D7-BFC7-EFC8B76B2A88}"/>
              </a:ext>
            </a:extLst>
          </p:cNvPr>
          <p:cNvCxnSpPr>
            <a:cxnSpLocks/>
          </p:cNvCxnSpPr>
          <p:nvPr/>
        </p:nvCxnSpPr>
        <p:spPr>
          <a:xfrm>
            <a:off x="8210820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4BD7EE97-179B-AF46-212C-31847E22260C}"/>
              </a:ext>
            </a:extLst>
          </p:cNvPr>
          <p:cNvCxnSpPr>
            <a:cxnSpLocks/>
          </p:cNvCxnSpPr>
          <p:nvPr/>
        </p:nvCxnSpPr>
        <p:spPr>
          <a:xfrm>
            <a:off x="9307737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8249B8A7-80BC-CAB7-F7BA-08980A6469DD}"/>
              </a:ext>
            </a:extLst>
          </p:cNvPr>
          <p:cNvCxnSpPr>
            <a:cxnSpLocks/>
          </p:cNvCxnSpPr>
          <p:nvPr/>
        </p:nvCxnSpPr>
        <p:spPr>
          <a:xfrm>
            <a:off x="10404654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2361694F-5DB1-6F43-AECD-04481B80CD09}"/>
              </a:ext>
            </a:extLst>
          </p:cNvPr>
          <p:cNvCxnSpPr>
            <a:cxnSpLocks/>
          </p:cNvCxnSpPr>
          <p:nvPr/>
        </p:nvCxnSpPr>
        <p:spPr>
          <a:xfrm>
            <a:off x="11501574" y="450547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5812C31F-122D-00BF-9D21-A08A12EC8B62}"/>
              </a:ext>
            </a:extLst>
          </p:cNvPr>
          <p:cNvSpPr txBox="1"/>
          <p:nvPr/>
        </p:nvSpPr>
        <p:spPr>
          <a:xfrm>
            <a:off x="1337805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1A09A03C-912A-545B-DE0E-BF2135905E39}"/>
              </a:ext>
            </a:extLst>
          </p:cNvPr>
          <p:cNvSpPr txBox="1"/>
          <p:nvPr/>
        </p:nvSpPr>
        <p:spPr>
          <a:xfrm>
            <a:off x="2429229" y="510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7AFB11E4-A12C-C851-C319-B4440348A177}"/>
              </a:ext>
            </a:extLst>
          </p:cNvPr>
          <p:cNvSpPr txBox="1"/>
          <p:nvPr/>
        </p:nvSpPr>
        <p:spPr>
          <a:xfrm>
            <a:off x="3520653" y="51064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74558443-C730-1A87-4AAB-AB7FD60BC770}"/>
              </a:ext>
            </a:extLst>
          </p:cNvPr>
          <p:cNvSpPr txBox="1"/>
          <p:nvPr/>
        </p:nvSpPr>
        <p:spPr>
          <a:xfrm>
            <a:off x="4612077" y="510784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24E58353-C6FD-4BC4-1261-E78360AF4701}"/>
              </a:ext>
            </a:extLst>
          </p:cNvPr>
          <p:cNvCxnSpPr>
            <a:cxnSpLocks/>
          </p:cNvCxnSpPr>
          <p:nvPr/>
        </p:nvCxnSpPr>
        <p:spPr>
          <a:xfrm>
            <a:off x="2726235" y="45199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E3CF0D5D-7AE3-D9CC-5C5C-AF484EF2F9D1}"/>
              </a:ext>
            </a:extLst>
          </p:cNvPr>
          <p:cNvCxnSpPr>
            <a:cxnSpLocks/>
          </p:cNvCxnSpPr>
          <p:nvPr/>
        </p:nvCxnSpPr>
        <p:spPr>
          <a:xfrm>
            <a:off x="52459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8CB3E878-4F92-1034-215A-D8E6735FDD48}"/>
              </a:ext>
            </a:extLst>
          </p:cNvPr>
          <p:cNvCxnSpPr>
            <a:cxnSpLocks/>
          </p:cNvCxnSpPr>
          <p:nvPr/>
        </p:nvCxnSpPr>
        <p:spPr>
          <a:xfrm>
            <a:off x="7455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24F6A01B-95A9-AEC2-779D-D1A3EE86FEEB}"/>
              </a:ext>
            </a:extLst>
          </p:cNvPr>
          <p:cNvCxnSpPr>
            <a:cxnSpLocks/>
          </p:cNvCxnSpPr>
          <p:nvPr/>
        </p:nvCxnSpPr>
        <p:spPr>
          <a:xfrm>
            <a:off x="8560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B86B23AE-3EC4-F99C-F71C-C183E64AFF23}"/>
              </a:ext>
            </a:extLst>
          </p:cNvPr>
          <p:cNvCxnSpPr>
            <a:cxnSpLocks/>
          </p:cNvCxnSpPr>
          <p:nvPr/>
        </p:nvCxnSpPr>
        <p:spPr>
          <a:xfrm>
            <a:off x="9664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B7A4CA33-515F-6D69-C413-E5A2D98788DE}"/>
              </a:ext>
            </a:extLst>
          </p:cNvPr>
          <p:cNvCxnSpPr>
            <a:cxnSpLocks/>
          </p:cNvCxnSpPr>
          <p:nvPr/>
        </p:nvCxnSpPr>
        <p:spPr>
          <a:xfrm>
            <a:off x="1076959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9BAC8069-F94B-5DA5-CF8C-B750003DE42C}"/>
              </a:ext>
            </a:extLst>
          </p:cNvPr>
          <p:cNvCxnSpPr>
            <a:cxnSpLocks/>
          </p:cNvCxnSpPr>
          <p:nvPr/>
        </p:nvCxnSpPr>
        <p:spPr>
          <a:xfrm>
            <a:off x="118743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D1A699D3-53F9-BB86-DAB9-E9D3BCC7D487}"/>
              </a:ext>
            </a:extLst>
          </p:cNvPr>
          <p:cNvCxnSpPr>
            <a:cxnSpLocks/>
          </p:cNvCxnSpPr>
          <p:nvPr/>
        </p:nvCxnSpPr>
        <p:spPr>
          <a:xfrm>
            <a:off x="14083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698BEE9B-92FB-7612-7863-85A1F42EA323}"/>
              </a:ext>
            </a:extLst>
          </p:cNvPr>
          <p:cNvCxnSpPr>
            <a:cxnSpLocks/>
          </p:cNvCxnSpPr>
          <p:nvPr/>
        </p:nvCxnSpPr>
        <p:spPr>
          <a:xfrm>
            <a:off x="15188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460B1BB2-5EBC-A636-D475-0B1DDC74D088}"/>
              </a:ext>
            </a:extLst>
          </p:cNvPr>
          <p:cNvCxnSpPr>
            <a:cxnSpLocks/>
          </p:cNvCxnSpPr>
          <p:nvPr/>
        </p:nvCxnSpPr>
        <p:spPr>
          <a:xfrm>
            <a:off x="12979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91E8A316-6BB6-3550-0CBA-FBFAA72C90D0}"/>
              </a:ext>
            </a:extLst>
          </p:cNvPr>
          <p:cNvCxnSpPr>
            <a:cxnSpLocks/>
          </p:cNvCxnSpPr>
          <p:nvPr/>
        </p:nvCxnSpPr>
        <p:spPr>
          <a:xfrm>
            <a:off x="17236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ADA1A3D0-C34D-FA9B-A5F7-3FF22C357BB1}"/>
              </a:ext>
            </a:extLst>
          </p:cNvPr>
          <p:cNvCxnSpPr>
            <a:cxnSpLocks/>
          </p:cNvCxnSpPr>
          <p:nvPr/>
        </p:nvCxnSpPr>
        <p:spPr>
          <a:xfrm>
            <a:off x="18341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354C03D8-7569-FAEE-06DC-B6711F5CE63E}"/>
              </a:ext>
            </a:extLst>
          </p:cNvPr>
          <p:cNvCxnSpPr>
            <a:cxnSpLocks/>
          </p:cNvCxnSpPr>
          <p:nvPr/>
        </p:nvCxnSpPr>
        <p:spPr>
          <a:xfrm>
            <a:off x="19445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141E9039-4C3C-DE3E-C5B7-1CCB5D07000A}"/>
              </a:ext>
            </a:extLst>
          </p:cNvPr>
          <p:cNvCxnSpPr>
            <a:cxnSpLocks/>
          </p:cNvCxnSpPr>
          <p:nvPr/>
        </p:nvCxnSpPr>
        <p:spPr>
          <a:xfrm>
            <a:off x="205505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C5C88046-8D59-2920-41E9-7E4DEC14DC54}"/>
              </a:ext>
            </a:extLst>
          </p:cNvPr>
          <p:cNvCxnSpPr>
            <a:cxnSpLocks/>
          </p:cNvCxnSpPr>
          <p:nvPr/>
        </p:nvCxnSpPr>
        <p:spPr>
          <a:xfrm>
            <a:off x="2165531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5D9B945A-78E0-6B7F-DFE2-4CDB49AC26ED}"/>
              </a:ext>
            </a:extLst>
          </p:cNvPr>
          <p:cNvCxnSpPr>
            <a:cxnSpLocks/>
          </p:cNvCxnSpPr>
          <p:nvPr/>
        </p:nvCxnSpPr>
        <p:spPr>
          <a:xfrm>
            <a:off x="22760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18981E53-F9BA-AFCB-EBF6-5BDC84C37258}"/>
              </a:ext>
            </a:extLst>
          </p:cNvPr>
          <p:cNvCxnSpPr>
            <a:cxnSpLocks/>
          </p:cNvCxnSpPr>
          <p:nvPr/>
        </p:nvCxnSpPr>
        <p:spPr>
          <a:xfrm>
            <a:off x="24969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C56CF723-2273-4E2C-2B21-9AD50EF77547}"/>
              </a:ext>
            </a:extLst>
          </p:cNvPr>
          <p:cNvCxnSpPr>
            <a:cxnSpLocks/>
          </p:cNvCxnSpPr>
          <p:nvPr/>
        </p:nvCxnSpPr>
        <p:spPr>
          <a:xfrm>
            <a:off x="260741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B07D8979-2C36-92BA-A7FE-FDA1DADAA342}"/>
              </a:ext>
            </a:extLst>
          </p:cNvPr>
          <p:cNvCxnSpPr>
            <a:cxnSpLocks/>
          </p:cNvCxnSpPr>
          <p:nvPr/>
        </p:nvCxnSpPr>
        <p:spPr>
          <a:xfrm>
            <a:off x="23864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34B88B3B-CA59-41C1-61A9-9C559C6AB992}"/>
              </a:ext>
            </a:extLst>
          </p:cNvPr>
          <p:cNvCxnSpPr>
            <a:cxnSpLocks/>
          </p:cNvCxnSpPr>
          <p:nvPr/>
        </p:nvCxnSpPr>
        <p:spPr>
          <a:xfrm>
            <a:off x="284487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18C686CD-0D48-118C-0F1C-EE8B7031831B}"/>
              </a:ext>
            </a:extLst>
          </p:cNvPr>
          <p:cNvCxnSpPr>
            <a:cxnSpLocks/>
          </p:cNvCxnSpPr>
          <p:nvPr/>
        </p:nvCxnSpPr>
        <p:spPr>
          <a:xfrm>
            <a:off x="295534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A93F3CA0-A498-1EFC-10AC-4E450B5F68A4}"/>
              </a:ext>
            </a:extLst>
          </p:cNvPr>
          <p:cNvCxnSpPr>
            <a:cxnSpLocks/>
          </p:cNvCxnSpPr>
          <p:nvPr/>
        </p:nvCxnSpPr>
        <p:spPr>
          <a:xfrm>
            <a:off x="306581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541C4135-0D40-8469-CD4E-89E5769D2C9E}"/>
              </a:ext>
            </a:extLst>
          </p:cNvPr>
          <p:cNvCxnSpPr>
            <a:cxnSpLocks/>
          </p:cNvCxnSpPr>
          <p:nvPr/>
        </p:nvCxnSpPr>
        <p:spPr>
          <a:xfrm>
            <a:off x="317628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6D530F2B-AA01-B071-6859-6045764635AF}"/>
              </a:ext>
            </a:extLst>
          </p:cNvPr>
          <p:cNvCxnSpPr>
            <a:cxnSpLocks/>
          </p:cNvCxnSpPr>
          <p:nvPr/>
        </p:nvCxnSpPr>
        <p:spPr>
          <a:xfrm>
            <a:off x="3286759" y="4752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E515B3B4-CED5-D6F3-4A98-162C0F28E38B}"/>
              </a:ext>
            </a:extLst>
          </p:cNvPr>
          <p:cNvCxnSpPr>
            <a:cxnSpLocks/>
          </p:cNvCxnSpPr>
          <p:nvPr/>
        </p:nvCxnSpPr>
        <p:spPr>
          <a:xfrm>
            <a:off x="339723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AE5DD818-6ABC-D691-4494-0B4F78936420}"/>
              </a:ext>
            </a:extLst>
          </p:cNvPr>
          <p:cNvCxnSpPr>
            <a:cxnSpLocks/>
          </p:cNvCxnSpPr>
          <p:nvPr/>
        </p:nvCxnSpPr>
        <p:spPr>
          <a:xfrm>
            <a:off x="361817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64F6353A-6570-10C8-C11A-02A923B227FB}"/>
              </a:ext>
            </a:extLst>
          </p:cNvPr>
          <p:cNvCxnSpPr>
            <a:cxnSpLocks/>
          </p:cNvCxnSpPr>
          <p:nvPr/>
        </p:nvCxnSpPr>
        <p:spPr>
          <a:xfrm>
            <a:off x="372864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8376E143-C950-DA9D-42FB-0ABC71A82315}"/>
              </a:ext>
            </a:extLst>
          </p:cNvPr>
          <p:cNvCxnSpPr>
            <a:cxnSpLocks/>
          </p:cNvCxnSpPr>
          <p:nvPr/>
        </p:nvCxnSpPr>
        <p:spPr>
          <a:xfrm>
            <a:off x="350770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552D9A49-F71C-4C90-3BCA-FB0E920629BF}"/>
              </a:ext>
            </a:extLst>
          </p:cNvPr>
          <p:cNvCxnSpPr>
            <a:cxnSpLocks/>
          </p:cNvCxnSpPr>
          <p:nvPr/>
        </p:nvCxnSpPr>
        <p:spPr>
          <a:xfrm>
            <a:off x="391167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885DCAB4-41D9-D312-54B8-1F493B3D196E}"/>
              </a:ext>
            </a:extLst>
          </p:cNvPr>
          <p:cNvCxnSpPr>
            <a:cxnSpLocks/>
          </p:cNvCxnSpPr>
          <p:nvPr/>
        </p:nvCxnSpPr>
        <p:spPr>
          <a:xfrm>
            <a:off x="402214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30893C40-2C75-3BDF-1287-8E50AA99B752}"/>
              </a:ext>
            </a:extLst>
          </p:cNvPr>
          <p:cNvCxnSpPr>
            <a:cxnSpLocks/>
          </p:cNvCxnSpPr>
          <p:nvPr/>
        </p:nvCxnSpPr>
        <p:spPr>
          <a:xfrm>
            <a:off x="413261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A80930E5-4FEF-6CBC-F3D1-6175BB9800AF}"/>
              </a:ext>
            </a:extLst>
          </p:cNvPr>
          <p:cNvCxnSpPr>
            <a:cxnSpLocks/>
          </p:cNvCxnSpPr>
          <p:nvPr/>
        </p:nvCxnSpPr>
        <p:spPr>
          <a:xfrm>
            <a:off x="424308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F2056432-15ED-17CC-9B50-409D4942D52F}"/>
              </a:ext>
            </a:extLst>
          </p:cNvPr>
          <p:cNvCxnSpPr>
            <a:cxnSpLocks/>
          </p:cNvCxnSpPr>
          <p:nvPr/>
        </p:nvCxnSpPr>
        <p:spPr>
          <a:xfrm>
            <a:off x="4353559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67FEDD82-1FB3-9EFF-481E-242AE7FB8BB0}"/>
              </a:ext>
            </a:extLst>
          </p:cNvPr>
          <p:cNvCxnSpPr>
            <a:cxnSpLocks/>
          </p:cNvCxnSpPr>
          <p:nvPr/>
        </p:nvCxnSpPr>
        <p:spPr>
          <a:xfrm>
            <a:off x="446403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E524F81A-EBAD-2CC7-F866-96B82AC77C3C}"/>
              </a:ext>
            </a:extLst>
          </p:cNvPr>
          <p:cNvCxnSpPr>
            <a:cxnSpLocks/>
          </p:cNvCxnSpPr>
          <p:nvPr/>
        </p:nvCxnSpPr>
        <p:spPr>
          <a:xfrm>
            <a:off x="468497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51603127-69AD-1FCD-D010-649EAF4073C0}"/>
              </a:ext>
            </a:extLst>
          </p:cNvPr>
          <p:cNvCxnSpPr>
            <a:cxnSpLocks/>
          </p:cNvCxnSpPr>
          <p:nvPr/>
        </p:nvCxnSpPr>
        <p:spPr>
          <a:xfrm>
            <a:off x="479544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859ADC89-D33B-C4ED-E1A6-5A716B19898C}"/>
              </a:ext>
            </a:extLst>
          </p:cNvPr>
          <p:cNvCxnSpPr>
            <a:cxnSpLocks/>
          </p:cNvCxnSpPr>
          <p:nvPr/>
        </p:nvCxnSpPr>
        <p:spPr>
          <a:xfrm>
            <a:off x="457450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07C3B72B-B315-D2C1-E1C7-7F92937B545D}"/>
              </a:ext>
            </a:extLst>
          </p:cNvPr>
          <p:cNvCxnSpPr>
            <a:cxnSpLocks/>
          </p:cNvCxnSpPr>
          <p:nvPr/>
        </p:nvCxnSpPr>
        <p:spPr>
          <a:xfrm>
            <a:off x="503017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B570195F-4484-4042-F07F-F36468305265}"/>
              </a:ext>
            </a:extLst>
          </p:cNvPr>
          <p:cNvCxnSpPr>
            <a:cxnSpLocks/>
          </p:cNvCxnSpPr>
          <p:nvPr/>
        </p:nvCxnSpPr>
        <p:spPr>
          <a:xfrm>
            <a:off x="514064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FDCD1457-0D3D-0B32-FA9E-7E855593EA94}"/>
              </a:ext>
            </a:extLst>
          </p:cNvPr>
          <p:cNvCxnSpPr>
            <a:cxnSpLocks/>
          </p:cNvCxnSpPr>
          <p:nvPr/>
        </p:nvCxnSpPr>
        <p:spPr>
          <a:xfrm>
            <a:off x="525112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FBD0B4B5-37DD-7665-C637-ED2486ACB015}"/>
              </a:ext>
            </a:extLst>
          </p:cNvPr>
          <p:cNvCxnSpPr>
            <a:cxnSpLocks/>
          </p:cNvCxnSpPr>
          <p:nvPr/>
        </p:nvCxnSpPr>
        <p:spPr>
          <a:xfrm>
            <a:off x="536159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9C3C0149-5A20-3BD5-A9E1-194AC0E1158E}"/>
              </a:ext>
            </a:extLst>
          </p:cNvPr>
          <p:cNvCxnSpPr>
            <a:cxnSpLocks/>
          </p:cNvCxnSpPr>
          <p:nvPr/>
        </p:nvCxnSpPr>
        <p:spPr>
          <a:xfrm>
            <a:off x="5472065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CAD60D0B-D3E5-9F7F-1A39-192633B73FF3}"/>
              </a:ext>
            </a:extLst>
          </p:cNvPr>
          <p:cNvCxnSpPr>
            <a:cxnSpLocks/>
          </p:cNvCxnSpPr>
          <p:nvPr/>
        </p:nvCxnSpPr>
        <p:spPr>
          <a:xfrm>
            <a:off x="558253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77857792-6F23-B637-FCEC-C3010A2D64E5}"/>
              </a:ext>
            </a:extLst>
          </p:cNvPr>
          <p:cNvCxnSpPr>
            <a:cxnSpLocks/>
          </p:cNvCxnSpPr>
          <p:nvPr/>
        </p:nvCxnSpPr>
        <p:spPr>
          <a:xfrm>
            <a:off x="580348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7701BD20-5606-28DC-BB1F-B51387DDEF8E}"/>
              </a:ext>
            </a:extLst>
          </p:cNvPr>
          <p:cNvCxnSpPr>
            <a:cxnSpLocks/>
          </p:cNvCxnSpPr>
          <p:nvPr/>
        </p:nvCxnSpPr>
        <p:spPr>
          <a:xfrm>
            <a:off x="591395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270AD0E5-B29D-440F-2211-7E3ACE30DD71}"/>
              </a:ext>
            </a:extLst>
          </p:cNvPr>
          <p:cNvCxnSpPr>
            <a:cxnSpLocks/>
          </p:cNvCxnSpPr>
          <p:nvPr/>
        </p:nvCxnSpPr>
        <p:spPr>
          <a:xfrm>
            <a:off x="569300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A23D4BF9-A230-5A88-EB44-B7A583DC8B95}"/>
              </a:ext>
            </a:extLst>
          </p:cNvPr>
          <p:cNvCxnSpPr>
            <a:cxnSpLocks/>
          </p:cNvCxnSpPr>
          <p:nvPr/>
        </p:nvCxnSpPr>
        <p:spPr>
          <a:xfrm>
            <a:off x="611874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17C10237-A4EE-14B0-2DEB-D6A400406CFD}"/>
              </a:ext>
            </a:extLst>
          </p:cNvPr>
          <p:cNvCxnSpPr>
            <a:cxnSpLocks/>
          </p:cNvCxnSpPr>
          <p:nvPr/>
        </p:nvCxnSpPr>
        <p:spPr>
          <a:xfrm>
            <a:off x="622922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FD0E21EB-AAC8-0529-77E1-954601538885}"/>
              </a:ext>
            </a:extLst>
          </p:cNvPr>
          <p:cNvCxnSpPr>
            <a:cxnSpLocks/>
          </p:cNvCxnSpPr>
          <p:nvPr/>
        </p:nvCxnSpPr>
        <p:spPr>
          <a:xfrm>
            <a:off x="633969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212D57EB-5CE8-26B8-FE9F-B73E6BF073B5}"/>
              </a:ext>
            </a:extLst>
          </p:cNvPr>
          <p:cNvCxnSpPr>
            <a:cxnSpLocks/>
          </p:cNvCxnSpPr>
          <p:nvPr/>
        </p:nvCxnSpPr>
        <p:spPr>
          <a:xfrm>
            <a:off x="645016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74E01337-BD4F-5319-1F82-937B059D7A4F}"/>
              </a:ext>
            </a:extLst>
          </p:cNvPr>
          <p:cNvCxnSpPr>
            <a:cxnSpLocks/>
          </p:cNvCxnSpPr>
          <p:nvPr/>
        </p:nvCxnSpPr>
        <p:spPr>
          <a:xfrm>
            <a:off x="6560636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2135D37E-500A-1F0F-836D-90ADB66F8EDF}"/>
              </a:ext>
            </a:extLst>
          </p:cNvPr>
          <p:cNvCxnSpPr>
            <a:cxnSpLocks/>
          </p:cNvCxnSpPr>
          <p:nvPr/>
        </p:nvCxnSpPr>
        <p:spPr>
          <a:xfrm>
            <a:off x="667110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A2569619-D0C0-A347-8F82-52FA115D8C09}"/>
              </a:ext>
            </a:extLst>
          </p:cNvPr>
          <p:cNvCxnSpPr>
            <a:cxnSpLocks/>
          </p:cNvCxnSpPr>
          <p:nvPr/>
        </p:nvCxnSpPr>
        <p:spPr>
          <a:xfrm>
            <a:off x="689205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460B5248-37B2-77F7-74D9-C0485BD0B42F}"/>
              </a:ext>
            </a:extLst>
          </p:cNvPr>
          <p:cNvCxnSpPr>
            <a:cxnSpLocks/>
          </p:cNvCxnSpPr>
          <p:nvPr/>
        </p:nvCxnSpPr>
        <p:spPr>
          <a:xfrm>
            <a:off x="700252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695B797C-0086-F6F6-C3F6-AE83832996EB}"/>
              </a:ext>
            </a:extLst>
          </p:cNvPr>
          <p:cNvCxnSpPr>
            <a:cxnSpLocks/>
          </p:cNvCxnSpPr>
          <p:nvPr/>
        </p:nvCxnSpPr>
        <p:spPr>
          <a:xfrm>
            <a:off x="678158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6859CD9B-1D1A-FFA3-36CC-03E744D48EAC}"/>
              </a:ext>
            </a:extLst>
          </p:cNvPr>
          <p:cNvCxnSpPr>
            <a:cxnSpLocks/>
          </p:cNvCxnSpPr>
          <p:nvPr/>
        </p:nvCxnSpPr>
        <p:spPr>
          <a:xfrm>
            <a:off x="720732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7FB51B52-43FA-507F-D9DC-03C54204F8A3}"/>
              </a:ext>
            </a:extLst>
          </p:cNvPr>
          <p:cNvCxnSpPr>
            <a:cxnSpLocks/>
          </p:cNvCxnSpPr>
          <p:nvPr/>
        </p:nvCxnSpPr>
        <p:spPr>
          <a:xfrm>
            <a:off x="731779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E52192C0-97A4-5FBA-2C21-A7B088C88583}"/>
              </a:ext>
            </a:extLst>
          </p:cNvPr>
          <p:cNvCxnSpPr>
            <a:cxnSpLocks/>
          </p:cNvCxnSpPr>
          <p:nvPr/>
        </p:nvCxnSpPr>
        <p:spPr>
          <a:xfrm>
            <a:off x="742826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275A8B53-232D-4339-240F-2EE6F6F06CBA}"/>
              </a:ext>
            </a:extLst>
          </p:cNvPr>
          <p:cNvCxnSpPr>
            <a:cxnSpLocks/>
          </p:cNvCxnSpPr>
          <p:nvPr/>
        </p:nvCxnSpPr>
        <p:spPr>
          <a:xfrm>
            <a:off x="753873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E5BE08FF-2382-6ABE-235C-5419BD98B930}"/>
              </a:ext>
            </a:extLst>
          </p:cNvPr>
          <p:cNvCxnSpPr>
            <a:cxnSpLocks/>
          </p:cNvCxnSpPr>
          <p:nvPr/>
        </p:nvCxnSpPr>
        <p:spPr>
          <a:xfrm>
            <a:off x="7649209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819872AA-9B87-776F-3F73-EFE22E78C271}"/>
              </a:ext>
            </a:extLst>
          </p:cNvPr>
          <p:cNvCxnSpPr>
            <a:cxnSpLocks/>
          </p:cNvCxnSpPr>
          <p:nvPr/>
        </p:nvCxnSpPr>
        <p:spPr>
          <a:xfrm>
            <a:off x="775968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47AF1AA6-B28A-256E-1348-4674BA23FD98}"/>
              </a:ext>
            </a:extLst>
          </p:cNvPr>
          <p:cNvCxnSpPr>
            <a:cxnSpLocks/>
          </p:cNvCxnSpPr>
          <p:nvPr/>
        </p:nvCxnSpPr>
        <p:spPr>
          <a:xfrm>
            <a:off x="798062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F3552531-E5C4-EE0F-1831-4F5B8580E4E8}"/>
              </a:ext>
            </a:extLst>
          </p:cNvPr>
          <p:cNvCxnSpPr>
            <a:cxnSpLocks/>
          </p:cNvCxnSpPr>
          <p:nvPr/>
        </p:nvCxnSpPr>
        <p:spPr>
          <a:xfrm>
            <a:off x="809109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333D17AF-0974-263D-76A2-810249548B4A}"/>
              </a:ext>
            </a:extLst>
          </p:cNvPr>
          <p:cNvCxnSpPr>
            <a:cxnSpLocks/>
          </p:cNvCxnSpPr>
          <p:nvPr/>
        </p:nvCxnSpPr>
        <p:spPr>
          <a:xfrm>
            <a:off x="787015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7DB0C3F1-F9E9-CF3F-1072-20B38F27E1C5}"/>
              </a:ext>
            </a:extLst>
          </p:cNvPr>
          <p:cNvCxnSpPr>
            <a:cxnSpLocks/>
          </p:cNvCxnSpPr>
          <p:nvPr/>
        </p:nvCxnSpPr>
        <p:spPr>
          <a:xfrm>
            <a:off x="829589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09903DB5-77AC-D5FE-C405-417470DCF6BE}"/>
              </a:ext>
            </a:extLst>
          </p:cNvPr>
          <p:cNvCxnSpPr>
            <a:cxnSpLocks/>
          </p:cNvCxnSpPr>
          <p:nvPr/>
        </p:nvCxnSpPr>
        <p:spPr>
          <a:xfrm>
            <a:off x="840636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CAD5ECE3-C711-BA6C-C2A2-1D99EC6A8698}"/>
              </a:ext>
            </a:extLst>
          </p:cNvPr>
          <p:cNvCxnSpPr>
            <a:cxnSpLocks/>
          </p:cNvCxnSpPr>
          <p:nvPr/>
        </p:nvCxnSpPr>
        <p:spPr>
          <a:xfrm>
            <a:off x="851683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67CD125A-963B-3E83-1BAF-C31301C48627}"/>
              </a:ext>
            </a:extLst>
          </p:cNvPr>
          <p:cNvCxnSpPr>
            <a:cxnSpLocks/>
          </p:cNvCxnSpPr>
          <p:nvPr/>
        </p:nvCxnSpPr>
        <p:spPr>
          <a:xfrm>
            <a:off x="862731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E8AC4BF1-405C-9039-F330-7E88F633347B}"/>
              </a:ext>
            </a:extLst>
          </p:cNvPr>
          <p:cNvCxnSpPr>
            <a:cxnSpLocks/>
          </p:cNvCxnSpPr>
          <p:nvPr/>
        </p:nvCxnSpPr>
        <p:spPr>
          <a:xfrm>
            <a:off x="8737782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0D1F9605-0823-818F-FC41-9BF7226940F3}"/>
              </a:ext>
            </a:extLst>
          </p:cNvPr>
          <p:cNvCxnSpPr>
            <a:cxnSpLocks/>
          </p:cNvCxnSpPr>
          <p:nvPr/>
        </p:nvCxnSpPr>
        <p:spPr>
          <a:xfrm>
            <a:off x="884825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43DC4CEC-C4DC-B700-E658-BA173B40B32C}"/>
              </a:ext>
            </a:extLst>
          </p:cNvPr>
          <p:cNvCxnSpPr>
            <a:cxnSpLocks/>
          </p:cNvCxnSpPr>
          <p:nvPr/>
        </p:nvCxnSpPr>
        <p:spPr>
          <a:xfrm>
            <a:off x="906919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0E2943C3-1F67-6460-DD7D-314573D5323D}"/>
              </a:ext>
            </a:extLst>
          </p:cNvPr>
          <p:cNvCxnSpPr>
            <a:cxnSpLocks/>
          </p:cNvCxnSpPr>
          <p:nvPr/>
        </p:nvCxnSpPr>
        <p:spPr>
          <a:xfrm>
            <a:off x="917967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49BFD9D7-4749-5621-3056-A88357DED382}"/>
              </a:ext>
            </a:extLst>
          </p:cNvPr>
          <p:cNvCxnSpPr>
            <a:cxnSpLocks/>
          </p:cNvCxnSpPr>
          <p:nvPr/>
        </p:nvCxnSpPr>
        <p:spPr>
          <a:xfrm>
            <a:off x="895872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A727E871-49C2-B8E4-E3AF-CB87C24D2265}"/>
              </a:ext>
            </a:extLst>
          </p:cNvPr>
          <p:cNvCxnSpPr>
            <a:cxnSpLocks/>
          </p:cNvCxnSpPr>
          <p:nvPr/>
        </p:nvCxnSpPr>
        <p:spPr>
          <a:xfrm>
            <a:off x="942800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5229193A-F627-E154-FB8F-72A3DFDCDCCD}"/>
              </a:ext>
            </a:extLst>
          </p:cNvPr>
          <p:cNvCxnSpPr>
            <a:cxnSpLocks/>
          </p:cNvCxnSpPr>
          <p:nvPr/>
        </p:nvCxnSpPr>
        <p:spPr>
          <a:xfrm>
            <a:off x="953847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D4F001CC-6071-5A8E-BF90-AB1DD3E3BCA8}"/>
              </a:ext>
            </a:extLst>
          </p:cNvPr>
          <p:cNvCxnSpPr>
            <a:cxnSpLocks/>
          </p:cNvCxnSpPr>
          <p:nvPr/>
        </p:nvCxnSpPr>
        <p:spPr>
          <a:xfrm>
            <a:off x="964895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B411B877-C6FA-A390-8455-6EF68EACE896}"/>
              </a:ext>
            </a:extLst>
          </p:cNvPr>
          <p:cNvCxnSpPr>
            <a:cxnSpLocks/>
          </p:cNvCxnSpPr>
          <p:nvPr/>
        </p:nvCxnSpPr>
        <p:spPr>
          <a:xfrm>
            <a:off x="975942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739704D1-D57D-E6DC-77E9-A4A1E21EB8EA}"/>
              </a:ext>
            </a:extLst>
          </p:cNvPr>
          <p:cNvCxnSpPr>
            <a:cxnSpLocks/>
          </p:cNvCxnSpPr>
          <p:nvPr/>
        </p:nvCxnSpPr>
        <p:spPr>
          <a:xfrm>
            <a:off x="9869895" y="47812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876A7627-FFD0-CC1B-A1E8-2CA57D0FE7DB}"/>
              </a:ext>
            </a:extLst>
          </p:cNvPr>
          <p:cNvCxnSpPr>
            <a:cxnSpLocks/>
          </p:cNvCxnSpPr>
          <p:nvPr/>
        </p:nvCxnSpPr>
        <p:spPr>
          <a:xfrm>
            <a:off x="998036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732C7BAF-1E2F-361F-DB19-BDBF4E605E94}"/>
              </a:ext>
            </a:extLst>
          </p:cNvPr>
          <p:cNvCxnSpPr>
            <a:cxnSpLocks/>
          </p:cNvCxnSpPr>
          <p:nvPr/>
        </p:nvCxnSpPr>
        <p:spPr>
          <a:xfrm>
            <a:off x="1020131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30D3DA72-686F-704A-DB47-0C437CF48BD4}"/>
              </a:ext>
            </a:extLst>
          </p:cNvPr>
          <p:cNvCxnSpPr>
            <a:cxnSpLocks/>
          </p:cNvCxnSpPr>
          <p:nvPr/>
        </p:nvCxnSpPr>
        <p:spPr>
          <a:xfrm>
            <a:off x="1031178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EA2B2F3C-33A6-EE2F-93D3-1FE39E7036CE}"/>
              </a:ext>
            </a:extLst>
          </p:cNvPr>
          <p:cNvCxnSpPr>
            <a:cxnSpLocks/>
          </p:cNvCxnSpPr>
          <p:nvPr/>
        </p:nvCxnSpPr>
        <p:spPr>
          <a:xfrm>
            <a:off x="1009083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9732F619-64C0-94F9-ED6C-6636A68BC929}"/>
              </a:ext>
            </a:extLst>
          </p:cNvPr>
          <p:cNvCxnSpPr>
            <a:cxnSpLocks/>
          </p:cNvCxnSpPr>
          <p:nvPr/>
        </p:nvCxnSpPr>
        <p:spPr>
          <a:xfrm>
            <a:off x="1050309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D1051B8B-62AA-8445-0680-2D61D776F788}"/>
              </a:ext>
            </a:extLst>
          </p:cNvPr>
          <p:cNvCxnSpPr>
            <a:cxnSpLocks/>
          </p:cNvCxnSpPr>
          <p:nvPr/>
        </p:nvCxnSpPr>
        <p:spPr>
          <a:xfrm>
            <a:off x="1061356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B120E7D0-E178-E9BF-0A06-81A40B00583E}"/>
              </a:ext>
            </a:extLst>
          </p:cNvPr>
          <p:cNvCxnSpPr>
            <a:cxnSpLocks/>
          </p:cNvCxnSpPr>
          <p:nvPr/>
        </p:nvCxnSpPr>
        <p:spPr>
          <a:xfrm>
            <a:off x="1072404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29D50F03-BB46-60F4-7E74-277767FD7DDC}"/>
              </a:ext>
            </a:extLst>
          </p:cNvPr>
          <p:cNvCxnSpPr>
            <a:cxnSpLocks/>
          </p:cNvCxnSpPr>
          <p:nvPr/>
        </p:nvCxnSpPr>
        <p:spPr>
          <a:xfrm>
            <a:off x="1083451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C2F36D1F-2D77-8F8E-5707-37201273C90A}"/>
              </a:ext>
            </a:extLst>
          </p:cNvPr>
          <p:cNvCxnSpPr>
            <a:cxnSpLocks/>
          </p:cNvCxnSpPr>
          <p:nvPr/>
        </p:nvCxnSpPr>
        <p:spPr>
          <a:xfrm>
            <a:off x="10944984" y="47703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0F2E069B-204C-223E-5958-F821DA3D4236}"/>
              </a:ext>
            </a:extLst>
          </p:cNvPr>
          <p:cNvCxnSpPr>
            <a:cxnSpLocks/>
          </p:cNvCxnSpPr>
          <p:nvPr/>
        </p:nvCxnSpPr>
        <p:spPr>
          <a:xfrm>
            <a:off x="1105545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2C226939-B283-CCAF-3320-A2ADA5ED3FE2}"/>
              </a:ext>
            </a:extLst>
          </p:cNvPr>
          <p:cNvCxnSpPr>
            <a:cxnSpLocks/>
          </p:cNvCxnSpPr>
          <p:nvPr/>
        </p:nvCxnSpPr>
        <p:spPr>
          <a:xfrm>
            <a:off x="1127640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479AEFA9-010E-4998-797A-DA9352CFF8CD}"/>
              </a:ext>
            </a:extLst>
          </p:cNvPr>
          <p:cNvCxnSpPr>
            <a:cxnSpLocks/>
          </p:cNvCxnSpPr>
          <p:nvPr/>
        </p:nvCxnSpPr>
        <p:spPr>
          <a:xfrm>
            <a:off x="1138687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F242C298-6918-DAAC-9F83-E1EFEEB345BA}"/>
              </a:ext>
            </a:extLst>
          </p:cNvPr>
          <p:cNvCxnSpPr>
            <a:cxnSpLocks/>
          </p:cNvCxnSpPr>
          <p:nvPr/>
        </p:nvCxnSpPr>
        <p:spPr>
          <a:xfrm>
            <a:off x="1116592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A3A99CCA-338A-8405-E038-371E568BBCE0}"/>
              </a:ext>
            </a:extLst>
          </p:cNvPr>
          <p:cNvSpPr txBox="1"/>
          <p:nvPr/>
        </p:nvSpPr>
        <p:spPr>
          <a:xfrm>
            <a:off x="5703501" y="511336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68B2741A-D4F8-20CF-25FA-CE9B47F04DA5}"/>
              </a:ext>
            </a:extLst>
          </p:cNvPr>
          <p:cNvSpPr txBox="1"/>
          <p:nvPr/>
        </p:nvSpPr>
        <p:spPr>
          <a:xfrm>
            <a:off x="6825365" y="514475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94C0FF5B-5A77-446C-977A-141FAA9F6B65}"/>
              </a:ext>
            </a:extLst>
          </p:cNvPr>
          <p:cNvSpPr txBox="1"/>
          <p:nvPr/>
        </p:nvSpPr>
        <p:spPr>
          <a:xfrm>
            <a:off x="7886349" y="511749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5C63C467-2BEC-8078-13D3-95985CA41A0D}"/>
              </a:ext>
            </a:extLst>
          </p:cNvPr>
          <p:cNvSpPr txBox="1"/>
          <p:nvPr/>
        </p:nvSpPr>
        <p:spPr>
          <a:xfrm>
            <a:off x="8977773" y="511887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1244B63D-194A-D958-B09B-84FD86D2E336}"/>
              </a:ext>
            </a:extLst>
          </p:cNvPr>
          <p:cNvSpPr txBox="1"/>
          <p:nvPr/>
        </p:nvSpPr>
        <p:spPr>
          <a:xfrm>
            <a:off x="10069197" y="512990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367FABA6-821C-BA94-FF38-21F46DB3A846}"/>
              </a:ext>
            </a:extLst>
          </p:cNvPr>
          <p:cNvSpPr txBox="1"/>
          <p:nvPr/>
        </p:nvSpPr>
        <p:spPr>
          <a:xfrm>
            <a:off x="11160630" y="512301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04AEB88-AE13-F360-B309-50C53E9CBBFC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66821DF1-632B-E829-314A-7E84ABF89BBF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61A6819D-1891-710E-A6D1-608EECDA1B5F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BFEDF2D2-B2A1-C074-2F60-7014224009CA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D8CECC4E-0C6B-48FB-9195-A85DF420C6E1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D705979D-A314-76D8-CA23-0F8559DF7ABE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4E8CD69-FBEE-F277-D4F4-CBCA2D407D21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13C8D78-7F6E-6C19-7868-2F4FB9D13C81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5042744-6BD4-B1AC-AF1A-F837B9BCA697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A20DDEE4-15C5-09FC-D4A9-23364603B858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4A31D19-0349-D38F-64F8-B91805603335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AAC6FEC2-C312-6AB7-E978-82776CBE4DCC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439134F-49FD-55EC-F291-69C947ADCD9B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C0C2A14-1128-3915-AF1F-29C910C2FAF0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E96BA6B-B14A-613A-7DE0-033B0FB47DED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1636A31-946C-4019-A50B-368CA58A98F5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43961ABF-3F04-CC79-F651-573561238F24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C11D67A-C391-0D83-9113-D1988FFFC15A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188D5BDB-137A-12FC-6848-1E753F66542A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D0BE70DC-D00B-F8A0-B27F-23B7CA58C073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CDB7DB5A-C73B-F74E-B05B-2476575DF062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9B11D948-78BC-A826-BD85-A007426313C3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216028A8-6514-0369-B105-2A551E0828BF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CD290134-DE04-80E1-145B-5C82D8FFD5F1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D3588D42-CB28-DABD-1590-6318DB012742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ED6B8CC5-44D8-7942-2FA9-7CAD9D1B80D2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90094EE1-FDA6-F592-2143-189EF9640326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EC2D306F-A7BB-89F7-DE5C-E71B5E39511A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AAA88B56-0743-282A-900C-64C7BFCEA049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5BCA1B04-98F7-E0E3-5833-FC7E87D38ABE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887485A1-C73F-8AB5-7652-304534118D75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73A44D0E-A8E5-C8D9-D56F-FCBDC698621E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BA516698-9371-FF07-5A38-29E3ADFC4873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551E36F6-3043-6BE5-B7C1-CCFB82F5ABF9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62C4B763-75A8-AF19-6876-3461AB059ED7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D9B02EBC-4603-E0ED-740D-2952EFBC02A2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97CF1E95-1DE9-B6F4-64BD-27A66D853B9B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76948FEC-362A-07FE-35DF-D1E97A63DD43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0911821A-9CB2-CB18-68FE-762B0347AC4A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085667A2-C547-101E-B562-9C8D379A3512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A44442F7-F06F-D5DA-4F46-AFAA4EFECAC9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5D82BE2F-AC58-D236-4C11-C57D54FC435B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8C69D743-D925-4313-E75C-375F97E8FB46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8CB15E3A-2B3C-2DCF-4F86-0B4E0F44E059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981F799B-93C1-91BE-6BA1-6C3BD66D7284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CCEA663F-8756-270A-FFBF-C24EE628A1C3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A6269254-154D-5F48-2318-9826A37B7B3D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195BD013-A933-10CB-9FAA-816B4B2032BF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15174228-C26C-3602-F678-E1571B80DD50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D0101AE7-14F6-79A8-C229-714195954C58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9CB91082-67B7-F17C-D35A-45630302E353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684B3420-BB37-FE6E-E97C-7C1503DDAC85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4A2D07C7-77CB-DD38-03AE-E100E48F4564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94712B76-0055-E71C-3443-E0A91A5873AA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422498DD-7EF6-0699-64C1-45E7C53F27B4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095FDDC0-912A-091D-12B7-E2077CFC996F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429A3608-0DED-B583-F447-BAEA636F7C38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79225511-888E-5A77-0AEF-5FD0E6756632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361BC5C0-0D7B-61B7-FB3C-3464E9BABF93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7013BD61-81BF-A626-640A-C1D8904A87DC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034838EA-7BA0-4A92-04EA-26A531DF1179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C0976BFF-988B-421C-E954-1E3F3F50B0AB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5133B534-5AC7-2CB0-2AB4-CD1DCEAF9AAB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A3E1313A-FD9A-1264-2D63-D42F14998179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E9492C73-10ED-213C-E76F-1240A5146693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D84CC91B-5931-936F-6932-4C9BF6A8FC4B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68017C44-0D38-5898-E55C-98196CC67EED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842374DB-0144-4AE9-F825-578950624E82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C059D8B0-CF4A-226F-8747-F689C8A4F77D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61587476-3084-EFDD-2E3A-D36D470B7654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3D2D65CB-9296-A726-9019-71741C98DF43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F83E6C28-0966-45D4-DF2A-2EB0D1AF8B13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A77A69F9-B840-6D32-A8F9-BC02AD13320C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65B9C04C-1571-E4C4-2BB5-4E53167BFBE5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62B9291F-813B-B8EE-C031-3A88BE0B6CC1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ECAB1737-1AB8-6640-D76D-483EB46A6813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F388BB8A-A838-9F0C-211A-17B58E5E2B18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05C155B3-C20E-A251-1DAE-93C2C130F4CC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A75359AA-19EA-DB21-2635-95D02E02BF21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248C721A-F004-F3DA-75E7-A5B69F73A741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7B6A5057-38B3-E063-5261-713708CF3656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E9BC9859-0752-1917-F58C-3784D1E125FC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C6C2F003-B869-C86E-1A5D-BA2BA2E7122B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CD51C64A-A904-0E03-E161-F26D746EFA9E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394BFF3A-E066-112F-0789-91CF611B4766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56A8406F-47DE-1D65-56B4-A08E2236199C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D56B5F36-43DD-F729-1A8F-0876319BE760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AAC71E8C-FE3E-940F-1B9F-F7648C824431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AEFD2835-91E3-9858-EB11-DF8928BBC3C4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6F39ABCD-D40B-0A76-8E54-932ED0750A48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9C1615CA-1B1F-D804-4B93-0437175A7E8F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DD61F3B2-D6FE-87BB-A1F9-6450806EA638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6C7B53C8-4BFD-D462-8527-E44631761B2D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5EF75AD2-E39A-092D-C2BE-AE1AAAE9C9A1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CB32E8F3-749A-EE1B-8FE4-7172CBC17E83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0FA85565-B073-0199-2B69-DBE0F10AA0F7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C7C007F2-FF5D-C13D-DB2D-97E32A475F25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4D9925A8-C50C-07F4-0C8A-3C744BED871C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09A86226-A9EF-E1AA-5A7F-EC9CB75138F4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385ED1CF-F0FF-A7F4-CCE1-3224E57D54B1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7AE369EA-938A-EF00-455D-B15EAA8B3FF2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C3167665-8B06-6235-B353-ED70F6E1DB04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7ABA790C-3704-F912-339E-F31126050042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4A76C7E6-BCA8-896C-8F01-008A9E92D174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A038DF9B-5B0B-28B5-D140-53077840753C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6449F83A-68D3-F80B-9AF7-D2723ED73B15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303CCA64-4A8E-56A8-F2E2-6DFDBDD58C39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FCF79FC7-FE1F-CCF4-87B3-C55BF29F6FA1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8A87E247-1EA8-B9B7-A903-A92FD7D62300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38BBBE34-8470-AD3E-B81E-05526D82362E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5A6195A2-82FC-5091-9646-FC2C5DF5FF35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FBB7C5D6-371B-836D-A3A3-73F3CC5AA1F3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AAFE0A06-BBF9-8DB6-F97C-60C735F04852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269" name="TextBox 2268">
            <a:extLst>
              <a:ext uri="{FF2B5EF4-FFF2-40B4-BE49-F238E27FC236}">
                <a16:creationId xmlns:a16="http://schemas.microsoft.com/office/drawing/2014/main" id="{BCD29D71-A6FB-1DAD-4368-518EB371D895}"/>
              </a:ext>
            </a:extLst>
          </p:cNvPr>
          <p:cNvSpPr txBox="1"/>
          <p:nvPr/>
        </p:nvSpPr>
        <p:spPr>
          <a:xfrm>
            <a:off x="220811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pic>
        <p:nvPicPr>
          <p:cNvPr id="2271" name="Graphic 2270" descr="Toy Train with solid fill">
            <a:extLst>
              <a:ext uri="{FF2B5EF4-FFF2-40B4-BE49-F238E27FC236}">
                <a16:creationId xmlns:a16="http://schemas.microsoft.com/office/drawing/2014/main" id="{18A97D83-EB1F-6E7C-3AD5-4B31106E5F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914400" y="2514600"/>
            <a:ext cx="914400" cy="914400"/>
          </a:xfrm>
          <a:prstGeom prst="rect">
            <a:avLst/>
          </a:prstGeom>
        </p:spPr>
      </p:pic>
      <p:cxnSp>
        <p:nvCxnSpPr>
          <p:cNvPr id="2274" name="Straight Connector 2273">
            <a:extLst>
              <a:ext uri="{FF2B5EF4-FFF2-40B4-BE49-F238E27FC236}">
                <a16:creationId xmlns:a16="http://schemas.microsoft.com/office/drawing/2014/main" id="{6E411F11-D49E-5292-F158-BF6BF32E4E80}"/>
              </a:ext>
            </a:extLst>
          </p:cNvPr>
          <p:cNvCxnSpPr>
            <a:cxnSpLocks/>
          </p:cNvCxnSpPr>
          <p:nvPr/>
        </p:nvCxnSpPr>
        <p:spPr>
          <a:xfrm>
            <a:off x="11417352" y="2454442"/>
            <a:ext cx="0" cy="1828800"/>
          </a:xfrm>
          <a:prstGeom prst="line">
            <a:avLst/>
          </a:prstGeom>
          <a:ln w="57150"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76" name="TextBox 2275">
            <a:extLst>
              <a:ext uri="{FF2B5EF4-FFF2-40B4-BE49-F238E27FC236}">
                <a16:creationId xmlns:a16="http://schemas.microsoft.com/office/drawing/2014/main" id="{2F07D0D9-D994-AA2E-57DF-8D6869755FE1}"/>
              </a:ext>
            </a:extLst>
          </p:cNvPr>
          <p:cNvSpPr txBox="1"/>
          <p:nvPr/>
        </p:nvSpPr>
        <p:spPr>
          <a:xfrm>
            <a:off x="11402669" y="3765855"/>
            <a:ext cx="68746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cm</a:t>
            </a:r>
            <a:endParaRPr lang="en-GB" sz="2000" dirty="0"/>
          </a:p>
        </p:txBody>
      </p:sp>
      <p:pic>
        <p:nvPicPr>
          <p:cNvPr id="2277" name="Graphic 2276" descr="Toy Train with solid fill">
            <a:extLst>
              <a:ext uri="{FF2B5EF4-FFF2-40B4-BE49-F238E27FC236}">
                <a16:creationId xmlns:a16="http://schemas.microsoft.com/office/drawing/2014/main" id="{ADEE43E8-ADF4-7EFC-B6FC-6DF9BFB7568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07587" y="3990219"/>
            <a:ext cx="914400" cy="914400"/>
          </a:xfrm>
          <a:prstGeom prst="rect">
            <a:avLst/>
          </a:prstGeom>
        </p:spPr>
      </p:pic>
      <p:cxnSp>
        <p:nvCxnSpPr>
          <p:cNvPr id="2278" name="Straight Connector 2277">
            <a:extLst>
              <a:ext uri="{FF2B5EF4-FFF2-40B4-BE49-F238E27FC236}">
                <a16:creationId xmlns:a16="http://schemas.microsoft.com/office/drawing/2014/main" id="{1A59B8CA-08C8-B5A1-5555-FB9C000368E9}"/>
              </a:ext>
            </a:extLst>
          </p:cNvPr>
          <p:cNvCxnSpPr>
            <a:cxnSpLocks/>
          </p:cNvCxnSpPr>
          <p:nvPr/>
        </p:nvCxnSpPr>
        <p:spPr>
          <a:xfrm>
            <a:off x="8210820" y="4099079"/>
            <a:ext cx="0" cy="1828800"/>
          </a:xfrm>
          <a:prstGeom prst="line">
            <a:avLst/>
          </a:prstGeom>
          <a:ln w="57150"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0991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3889E-18 -3.33333E-6 L 0.93451 -0.0157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719" y="-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2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11111E-6 L 0.67253 -0.02454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620" y="-12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0F723B-8ACE-8B73-F491-044A57A723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B0D58CD-F7B0-A6BF-4325-7B873EBB8920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AFC528E-A5FE-9387-EB03-196B67D50F37}"/>
              </a:ext>
            </a:extLst>
          </p:cNvPr>
          <p:cNvSpPr txBox="1"/>
          <p:nvPr/>
        </p:nvSpPr>
        <p:spPr>
          <a:xfrm>
            <a:off x="8622265" y="1395611"/>
            <a:ext cx="252633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Write / snip into books</a:t>
            </a:r>
          </a:p>
          <a:p>
            <a:pPr algn="r"/>
            <a:endParaRPr lang="en-GB" b="1" i="1" dirty="0"/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Use &gt;, &lt; or =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1BB80FE6-5F09-5505-C7F2-31A66CDFE6C6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A510E04-C5BA-AF39-5CFA-FF3ED53612E0}"/>
              </a:ext>
            </a:extLst>
          </p:cNvPr>
          <p:cNvSpPr txBox="1"/>
          <p:nvPr/>
        </p:nvSpPr>
        <p:spPr>
          <a:xfrm>
            <a:off x="1043402" y="1764943"/>
            <a:ext cx="12811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7425</a:t>
            </a:r>
            <a:endParaRPr lang="en-GB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B91C908F-F0A7-DC36-63FB-46AC652B5410}"/>
              </a:ext>
            </a:extLst>
          </p:cNvPr>
          <p:cNvSpPr/>
          <p:nvPr/>
        </p:nvSpPr>
        <p:spPr>
          <a:xfrm>
            <a:off x="2456483" y="1717562"/>
            <a:ext cx="802648" cy="802648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2D9F1A0-AE22-A841-3629-F5DA12FA0DF7}"/>
              </a:ext>
            </a:extLst>
          </p:cNvPr>
          <p:cNvSpPr txBox="1"/>
          <p:nvPr/>
        </p:nvSpPr>
        <p:spPr>
          <a:xfrm>
            <a:off x="3391091" y="1757661"/>
            <a:ext cx="12811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7245</a:t>
            </a:r>
            <a:endParaRPr lang="en-GB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EEA5CB3-4BC6-E78B-C4BB-C5F30E6CA377}"/>
              </a:ext>
            </a:extLst>
          </p:cNvPr>
          <p:cNvSpPr txBox="1"/>
          <p:nvPr/>
        </p:nvSpPr>
        <p:spPr>
          <a:xfrm>
            <a:off x="1043402" y="2878042"/>
            <a:ext cx="12811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7425</a:t>
            </a:r>
            <a:endParaRPr lang="en-GB" dirty="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85D4746-A11D-2E79-BAF0-BA02B2F73384}"/>
              </a:ext>
            </a:extLst>
          </p:cNvPr>
          <p:cNvSpPr/>
          <p:nvPr/>
        </p:nvSpPr>
        <p:spPr>
          <a:xfrm>
            <a:off x="2456483" y="2830661"/>
            <a:ext cx="802648" cy="802648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D728E85-5D4C-141D-5B56-AEA4CDE89869}"/>
              </a:ext>
            </a:extLst>
          </p:cNvPr>
          <p:cNvSpPr txBox="1"/>
          <p:nvPr/>
        </p:nvSpPr>
        <p:spPr>
          <a:xfrm>
            <a:off x="3391091" y="2870760"/>
            <a:ext cx="12811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7252</a:t>
            </a:r>
            <a:endParaRPr lang="en-GB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D8AEEA9-D064-0EAB-D31B-DA35073F4BB1}"/>
              </a:ext>
            </a:extLst>
          </p:cNvPr>
          <p:cNvSpPr txBox="1"/>
          <p:nvPr/>
        </p:nvSpPr>
        <p:spPr>
          <a:xfrm>
            <a:off x="1043402" y="3919765"/>
            <a:ext cx="12811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7425</a:t>
            </a:r>
            <a:endParaRPr lang="en-GB" dirty="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9A02FF1B-8ADB-4C30-1B76-4D4818A705FC}"/>
              </a:ext>
            </a:extLst>
          </p:cNvPr>
          <p:cNvSpPr/>
          <p:nvPr/>
        </p:nvSpPr>
        <p:spPr>
          <a:xfrm>
            <a:off x="2456483" y="3872384"/>
            <a:ext cx="802648" cy="802648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81B95CE-BBAA-568C-C8F8-3CC75B0F8C4A}"/>
              </a:ext>
            </a:extLst>
          </p:cNvPr>
          <p:cNvSpPr txBox="1"/>
          <p:nvPr/>
        </p:nvSpPr>
        <p:spPr>
          <a:xfrm>
            <a:off x="3391091" y="3912483"/>
            <a:ext cx="12811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7524</a:t>
            </a:r>
            <a:endParaRPr lang="en-GB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8D6BC1C-DD74-F4C4-2C53-C4EEBD6EFB8F}"/>
              </a:ext>
            </a:extLst>
          </p:cNvPr>
          <p:cNvSpPr txBox="1"/>
          <p:nvPr/>
        </p:nvSpPr>
        <p:spPr>
          <a:xfrm>
            <a:off x="1043402" y="5032864"/>
            <a:ext cx="12811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7452</a:t>
            </a:r>
            <a:endParaRPr lang="en-GB" dirty="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CB08250E-F0CD-2631-B9E3-27805D892E36}"/>
              </a:ext>
            </a:extLst>
          </p:cNvPr>
          <p:cNvSpPr/>
          <p:nvPr/>
        </p:nvSpPr>
        <p:spPr>
          <a:xfrm>
            <a:off x="2456483" y="4985483"/>
            <a:ext cx="802648" cy="802648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925FC77-BC22-217A-A817-34F547C27713}"/>
              </a:ext>
            </a:extLst>
          </p:cNvPr>
          <p:cNvSpPr txBox="1"/>
          <p:nvPr/>
        </p:nvSpPr>
        <p:spPr>
          <a:xfrm>
            <a:off x="3391091" y="5025582"/>
            <a:ext cx="12811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7425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065843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EBDC5A-48C3-3DD7-91E3-FB5C4BEA59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Column addition and subtraction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0151171-EE66-E28C-1F3C-E5E9809445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E1A4C6D5-4E10-0207-3FB5-2421CB9D3F14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394729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3DEF8F-F8AC-2D18-A06B-07531BBBA5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F5A3322-2DC3-CB5A-CC40-AB73FCA359BA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D31B459-ED0E-A528-DF6A-D3294DE8B545}"/>
              </a:ext>
            </a:extLst>
          </p:cNvPr>
          <p:cNvSpPr txBox="1"/>
          <p:nvPr/>
        </p:nvSpPr>
        <p:spPr>
          <a:xfrm>
            <a:off x="9210247" y="1383582"/>
            <a:ext cx="19383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4EBEDDBD-AB41-7C54-37F4-8A66C7BC84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3261691"/>
              </p:ext>
            </p:extLst>
          </p:nvPr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612EA988-A419-10A9-290B-7E0FC37C5405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79BE78AF-1F66-2E36-F5B0-FD9BD9648345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D25B924-626E-F018-4ACB-9D55C8747539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52D9D7E5-DB6B-270B-4E39-4A973796DE12}"/>
              </a:ext>
            </a:extLst>
          </p:cNvPr>
          <p:cNvSpPr txBox="1"/>
          <p:nvPr/>
        </p:nvSpPr>
        <p:spPr>
          <a:xfrm>
            <a:off x="418672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69D025A-E5C8-3FD7-5E1A-B3AA09DCFDF5}"/>
              </a:ext>
            </a:extLst>
          </p:cNvPr>
          <p:cNvSpPr txBox="1"/>
          <p:nvPr/>
        </p:nvSpPr>
        <p:spPr>
          <a:xfrm>
            <a:off x="4986519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92736C4-4852-F48A-B5B3-D704F3A1E618}"/>
              </a:ext>
            </a:extLst>
          </p:cNvPr>
          <p:cNvSpPr txBox="1"/>
          <p:nvPr/>
        </p:nvSpPr>
        <p:spPr>
          <a:xfrm>
            <a:off x="2340464" y="2758727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CBD41C7-52AD-FEF5-4824-AE9390E48D9C}"/>
              </a:ext>
            </a:extLst>
          </p:cNvPr>
          <p:cNvSpPr txBox="1"/>
          <p:nvPr/>
        </p:nvSpPr>
        <p:spPr>
          <a:xfrm>
            <a:off x="2340464" y="3685333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D94893D-BD92-A943-1118-F221F19832B6}"/>
              </a:ext>
            </a:extLst>
          </p:cNvPr>
          <p:cNvSpPr txBox="1"/>
          <p:nvPr/>
        </p:nvSpPr>
        <p:spPr>
          <a:xfrm>
            <a:off x="2482863" y="4623514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F490E44B-C38A-4616-DF21-EE849FFAE6BF}"/>
              </a:ext>
            </a:extLst>
          </p:cNvPr>
          <p:cNvSpPr/>
          <p:nvPr/>
        </p:nvSpPr>
        <p:spPr>
          <a:xfrm>
            <a:off x="2340463" y="2615623"/>
            <a:ext cx="508002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6673AB77-436D-4DA9-E921-2BE5DDD3E4AC}"/>
              </a:ext>
            </a:extLst>
          </p:cNvPr>
          <p:cNvSpPr/>
          <p:nvPr/>
        </p:nvSpPr>
        <p:spPr>
          <a:xfrm>
            <a:off x="2348015" y="3527255"/>
            <a:ext cx="5072475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2D7EF6F-B84D-06B3-3122-38B606C2978A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04539A20-265F-F15E-339C-17000FF3D7F6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E0C09293-1BF7-358D-ECC9-C8D297CB8B50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F7ADB1B4-F289-F020-4A37-E3BC8B2E6640}"/>
              </a:ext>
            </a:extLst>
          </p:cNvPr>
          <p:cNvSpPr/>
          <p:nvPr/>
        </p:nvSpPr>
        <p:spPr>
          <a:xfrm>
            <a:off x="2348015" y="4464773"/>
            <a:ext cx="5072476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1A45DF3-8FA0-0783-E8F1-3BAF38C7117D}"/>
              </a:ext>
            </a:extLst>
          </p:cNvPr>
          <p:cNvSpPr txBox="1"/>
          <p:nvPr/>
        </p:nvSpPr>
        <p:spPr>
          <a:xfrm>
            <a:off x="3727941" y="350108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+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DC1356C-0BD2-E495-5D1A-DFAA0C914082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6CB1D9B-D1E9-4FBB-841C-1C669C5590EB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382C2BB-FC08-DA64-4F6D-53AD013FF299}"/>
              </a:ext>
            </a:extLst>
          </p:cNvPr>
          <p:cNvSpPr txBox="1"/>
          <p:nvPr/>
        </p:nvSpPr>
        <p:spPr>
          <a:xfrm>
            <a:off x="5418598" y="6304093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DC4A10F-E725-76BA-338A-9101A12150DD}"/>
              </a:ext>
            </a:extLst>
          </p:cNvPr>
          <p:cNvSpPr txBox="1"/>
          <p:nvPr/>
        </p:nvSpPr>
        <p:spPr>
          <a:xfrm>
            <a:off x="344544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6B298FF-58D4-4F65-CEF3-720C8187695B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CF4C3F2-5858-6E18-88F9-50CD8A202EDE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5E309E3-EDFC-3AA9-7470-C9213A61A104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0A7D67B-4EE4-178E-CEF0-1CBD6D3C39FF}"/>
              </a:ext>
            </a:extLst>
          </p:cNvPr>
          <p:cNvSpPr txBox="1"/>
          <p:nvPr/>
        </p:nvSpPr>
        <p:spPr>
          <a:xfrm>
            <a:off x="539650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78D4CB3-3262-2D48-1C26-D9179204101C}"/>
              </a:ext>
            </a:extLst>
          </p:cNvPr>
          <p:cNvSpPr txBox="1"/>
          <p:nvPr/>
        </p:nvSpPr>
        <p:spPr>
          <a:xfrm>
            <a:off x="573888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CF0AF4A-F874-901B-4E8F-0B91DA957746}"/>
              </a:ext>
            </a:extLst>
          </p:cNvPr>
          <p:cNvSpPr txBox="1"/>
          <p:nvPr/>
        </p:nvSpPr>
        <p:spPr>
          <a:xfrm>
            <a:off x="609358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044E62F-110A-B378-DFA3-295E2932C87C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B08CDDC-6AB0-280E-6399-B89A57832702}"/>
              </a:ext>
            </a:extLst>
          </p:cNvPr>
          <p:cNvSpPr txBox="1"/>
          <p:nvPr/>
        </p:nvSpPr>
        <p:spPr>
          <a:xfrm>
            <a:off x="6837515" y="550848"/>
            <a:ext cx="16873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= 3453</a:t>
            </a:r>
          </a:p>
        </p:txBody>
      </p:sp>
    </p:spTree>
    <p:extLst>
      <p:ext uri="{BB962C8B-B14F-4D97-AF65-F5344CB8AC3E}">
        <p14:creationId xmlns:p14="http://schemas.microsoft.com/office/powerpoint/2010/main" val="40743434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3516 0.433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8" y="2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81481E-6 L -0.00065 0.433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21644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81481E-6 L -0.03711 0.4263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2" y="2131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2044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16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81481E-6 L -0.07448 0.4229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24" y="2113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81481E-6 L 0.08359 0.2946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5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9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4" grpId="0"/>
    </p:bld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1AD378-213D-5D7F-2AF7-B2F51271C4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F79CB444-DC3E-0B4C-0378-DFA1F80944D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675C132-7387-D1E9-3A1B-382870781F32}"/>
              </a:ext>
            </a:extLst>
          </p:cNvPr>
          <p:cNvSpPr txBox="1"/>
          <p:nvPr/>
        </p:nvSpPr>
        <p:spPr>
          <a:xfrm>
            <a:off x="9210247" y="1383582"/>
            <a:ext cx="19383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CE5D9483-C71A-5CA2-2D15-10956FDDDA33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2A1C2B9D-D393-3C7E-9DF4-8192E48E8F8A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85AC71F-1B13-AE17-99E4-0334CD31FC84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FA21C46-7FDE-D555-9FE2-759B98CA30AF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728394D5-9844-64C6-B33B-F0EBD4C1DA21}"/>
              </a:ext>
            </a:extLst>
          </p:cNvPr>
          <p:cNvSpPr txBox="1"/>
          <p:nvPr/>
        </p:nvSpPr>
        <p:spPr>
          <a:xfrm>
            <a:off x="418672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EBD2A7E-2AE6-795D-E066-702A39A8C310}"/>
              </a:ext>
            </a:extLst>
          </p:cNvPr>
          <p:cNvSpPr txBox="1"/>
          <p:nvPr/>
        </p:nvSpPr>
        <p:spPr>
          <a:xfrm>
            <a:off x="4986519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10FCDF3-F3F4-E56F-0504-5BBB472F887A}"/>
              </a:ext>
            </a:extLst>
          </p:cNvPr>
          <p:cNvSpPr txBox="1"/>
          <p:nvPr/>
        </p:nvSpPr>
        <p:spPr>
          <a:xfrm>
            <a:off x="2340464" y="2758727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3C8B53D-A7F9-2EFE-376A-C0954628C916}"/>
              </a:ext>
            </a:extLst>
          </p:cNvPr>
          <p:cNvSpPr txBox="1"/>
          <p:nvPr/>
        </p:nvSpPr>
        <p:spPr>
          <a:xfrm>
            <a:off x="2340464" y="3685333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198C3BF-5816-D1AC-29CE-413E7EE00734}"/>
              </a:ext>
            </a:extLst>
          </p:cNvPr>
          <p:cNvSpPr txBox="1"/>
          <p:nvPr/>
        </p:nvSpPr>
        <p:spPr>
          <a:xfrm>
            <a:off x="2482863" y="4623514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BADE21AC-732A-C150-17BD-EBFA19DB385A}"/>
              </a:ext>
            </a:extLst>
          </p:cNvPr>
          <p:cNvSpPr/>
          <p:nvPr/>
        </p:nvSpPr>
        <p:spPr>
          <a:xfrm>
            <a:off x="2340463" y="2615623"/>
            <a:ext cx="508002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4F49EB7-BF06-00C0-26DC-75E1922A5178}"/>
              </a:ext>
            </a:extLst>
          </p:cNvPr>
          <p:cNvSpPr/>
          <p:nvPr/>
        </p:nvSpPr>
        <p:spPr>
          <a:xfrm>
            <a:off x="2348015" y="3527255"/>
            <a:ext cx="5072475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54D99EF-696A-4AC9-C72F-D05E49DB04FD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B734C8E1-D46D-8021-B875-9763D666F39A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8D1E2D8B-CC36-468C-A395-C75D09250C69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83250EE-3D8D-AA3E-7D09-74FE70C6A7F1}"/>
              </a:ext>
            </a:extLst>
          </p:cNvPr>
          <p:cNvSpPr/>
          <p:nvPr/>
        </p:nvSpPr>
        <p:spPr>
          <a:xfrm>
            <a:off x="2348015" y="4468836"/>
            <a:ext cx="5072476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564B6B3-DC0B-6092-CBF9-32A3E2534760}"/>
              </a:ext>
            </a:extLst>
          </p:cNvPr>
          <p:cNvSpPr txBox="1"/>
          <p:nvPr/>
        </p:nvSpPr>
        <p:spPr>
          <a:xfrm>
            <a:off x="3727941" y="350108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+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88350C-0EEC-34ED-48AD-37BF642F70BF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D485E42-F180-4954-0F35-BDC45B3F04B2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DF9770-977F-CA2F-69B8-6AAEA9DA6D84}"/>
              </a:ext>
            </a:extLst>
          </p:cNvPr>
          <p:cNvSpPr txBox="1"/>
          <p:nvPr/>
        </p:nvSpPr>
        <p:spPr>
          <a:xfrm>
            <a:off x="5418598" y="6304093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A7C733F-D5EE-DB42-E9FD-A3485C6AF232}"/>
              </a:ext>
            </a:extLst>
          </p:cNvPr>
          <p:cNvSpPr txBox="1"/>
          <p:nvPr/>
        </p:nvSpPr>
        <p:spPr>
          <a:xfrm>
            <a:off x="344544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CEB4DE5-0A48-BB41-1FC7-0B8F72F7C55D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5C39537-AD52-D6B6-62DF-22C44C417027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97A6F93-302A-EC6C-22DD-FF0863B19890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75A0F45-5452-3249-E331-8645947458E2}"/>
              </a:ext>
            </a:extLst>
          </p:cNvPr>
          <p:cNvSpPr txBox="1"/>
          <p:nvPr/>
        </p:nvSpPr>
        <p:spPr>
          <a:xfrm>
            <a:off x="539650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281C738-6B10-E9DC-C0FE-6220ACC75AFD}"/>
              </a:ext>
            </a:extLst>
          </p:cNvPr>
          <p:cNvSpPr txBox="1"/>
          <p:nvPr/>
        </p:nvSpPr>
        <p:spPr>
          <a:xfrm>
            <a:off x="573888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CD9E733-8515-BEDA-2C82-88ED0B64A7D9}"/>
              </a:ext>
            </a:extLst>
          </p:cNvPr>
          <p:cNvSpPr txBox="1"/>
          <p:nvPr/>
        </p:nvSpPr>
        <p:spPr>
          <a:xfrm>
            <a:off x="609358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ED1605C-7382-095B-FBD0-8D02B01E86F7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9328971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3516 0.433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8" y="2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81481E-6 L -0.00065 0.433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21644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81481E-6 L -0.03711 0.4263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2" y="2131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2044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16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81481E-6 L -0.07448 0.4229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24" y="2113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81481E-6 L 0.08359 0.2946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5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9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</p:bld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B63A4E-98A0-8EEE-AF66-00709AB9E5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D087323-EDCD-1915-1432-54B794F5812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212284E-5F11-6649-3824-7A2B3C3005C6}"/>
              </a:ext>
            </a:extLst>
          </p:cNvPr>
          <p:cNvSpPr txBox="1"/>
          <p:nvPr/>
        </p:nvSpPr>
        <p:spPr>
          <a:xfrm>
            <a:off x="9210247" y="1383582"/>
            <a:ext cx="19383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EA408729-44E0-BC09-CA0F-BA6051CE9AEC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B929A69E-EB66-C54D-FB25-CB0F4ACB3D6D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183CE927-CE54-153A-C2FA-812286F78E78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CE1981B-B938-6188-8410-AB92C93549B5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E973DCF6-E61F-1DAD-2132-D8E5E8EF225D}"/>
              </a:ext>
            </a:extLst>
          </p:cNvPr>
          <p:cNvSpPr txBox="1"/>
          <p:nvPr/>
        </p:nvSpPr>
        <p:spPr>
          <a:xfrm>
            <a:off x="418672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87B8DD9-167B-AF74-F858-4FD272D6904C}"/>
              </a:ext>
            </a:extLst>
          </p:cNvPr>
          <p:cNvSpPr txBox="1"/>
          <p:nvPr/>
        </p:nvSpPr>
        <p:spPr>
          <a:xfrm>
            <a:off x="4986519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D854FA-E1F2-8945-038C-E250CDB85E3F}"/>
              </a:ext>
            </a:extLst>
          </p:cNvPr>
          <p:cNvSpPr txBox="1"/>
          <p:nvPr/>
        </p:nvSpPr>
        <p:spPr>
          <a:xfrm>
            <a:off x="2340464" y="2758727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D811C5D-F288-779F-858C-76E91765D2FF}"/>
              </a:ext>
            </a:extLst>
          </p:cNvPr>
          <p:cNvSpPr txBox="1"/>
          <p:nvPr/>
        </p:nvSpPr>
        <p:spPr>
          <a:xfrm>
            <a:off x="2340464" y="3685333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00C0F81-92C7-5D09-B5F3-C78D7D634803}"/>
              </a:ext>
            </a:extLst>
          </p:cNvPr>
          <p:cNvSpPr txBox="1"/>
          <p:nvPr/>
        </p:nvSpPr>
        <p:spPr>
          <a:xfrm>
            <a:off x="2482863" y="4623514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5AB5F50B-DA5D-424A-8450-4D21C902306C}"/>
              </a:ext>
            </a:extLst>
          </p:cNvPr>
          <p:cNvSpPr/>
          <p:nvPr/>
        </p:nvSpPr>
        <p:spPr>
          <a:xfrm>
            <a:off x="2340463" y="2615623"/>
            <a:ext cx="508002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88C16ADE-2086-B4DF-AFC7-1A9F013E97AB}"/>
              </a:ext>
            </a:extLst>
          </p:cNvPr>
          <p:cNvSpPr/>
          <p:nvPr/>
        </p:nvSpPr>
        <p:spPr>
          <a:xfrm>
            <a:off x="2348015" y="3527255"/>
            <a:ext cx="5072475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083AC3E-A5C8-3380-F106-7C7E3A84E984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FA69B0D5-61D0-0C65-9025-C34640BD0655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9D0A9C5D-9E6F-3870-722E-029CCFE132FC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42D7E768-0559-696A-736B-AB13B661F287}"/>
              </a:ext>
            </a:extLst>
          </p:cNvPr>
          <p:cNvSpPr/>
          <p:nvPr/>
        </p:nvSpPr>
        <p:spPr>
          <a:xfrm>
            <a:off x="2344238" y="4424713"/>
            <a:ext cx="5072476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618DD6F-C391-755D-3A8F-F1FF3CC25206}"/>
              </a:ext>
            </a:extLst>
          </p:cNvPr>
          <p:cNvSpPr txBox="1"/>
          <p:nvPr/>
        </p:nvSpPr>
        <p:spPr>
          <a:xfrm>
            <a:off x="3727941" y="350108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+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C4C83B4-546F-53E8-F7DC-FE5FF7D0CE7A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6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478850-7552-B747-7FC8-1BB237502CE9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A15560-1DED-DE54-468D-5EA02F892237}"/>
              </a:ext>
            </a:extLst>
          </p:cNvPr>
          <p:cNvSpPr txBox="1"/>
          <p:nvPr/>
        </p:nvSpPr>
        <p:spPr>
          <a:xfrm>
            <a:off x="5418598" y="6304093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E67DB7E-9AD2-4F5E-430D-17D3A39697AD}"/>
              </a:ext>
            </a:extLst>
          </p:cNvPr>
          <p:cNvSpPr txBox="1"/>
          <p:nvPr/>
        </p:nvSpPr>
        <p:spPr>
          <a:xfrm>
            <a:off x="344544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09F9F3B-4254-D517-998C-AE0796914E5E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9902860-6B60-E5EC-EBDA-41535EAA9A0D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3FB3AA-1D2C-0591-82E4-69CBB49D09E4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D32FF0B-480D-F9C1-4004-E9FFFFD8914B}"/>
              </a:ext>
            </a:extLst>
          </p:cNvPr>
          <p:cNvSpPr txBox="1"/>
          <p:nvPr/>
        </p:nvSpPr>
        <p:spPr>
          <a:xfrm>
            <a:off x="539650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0EF6615-415E-D789-8FEF-8DA4E93A3C1A}"/>
              </a:ext>
            </a:extLst>
          </p:cNvPr>
          <p:cNvSpPr txBox="1"/>
          <p:nvPr/>
        </p:nvSpPr>
        <p:spPr>
          <a:xfrm>
            <a:off x="573888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B9C4B2C-8FDA-81CA-7B26-91BC041E43A9}"/>
              </a:ext>
            </a:extLst>
          </p:cNvPr>
          <p:cNvSpPr txBox="1"/>
          <p:nvPr/>
        </p:nvSpPr>
        <p:spPr>
          <a:xfrm>
            <a:off x="609358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7453A03-A3F6-570D-B9C8-EFBC8668BC2C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3340456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3516 0.433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8" y="2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81481E-6 L -0.00065 0.433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21644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81481E-6 L -0.03711 0.4263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2" y="2131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2044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16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81481E-6 L -0.07448 0.4229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24" y="2113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81481E-6 L 0.08359 0.2946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5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9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</p:bld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CAC986-219A-D2E5-1A41-D61CBA4A3B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F09B5BC-3507-9CA9-7D6B-B8CB4C4B4B59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A5E7BBA6-3065-279E-201C-56967A3E5935}"/>
              </a:ext>
            </a:extLst>
          </p:cNvPr>
          <p:cNvSpPr txBox="1"/>
          <p:nvPr/>
        </p:nvSpPr>
        <p:spPr>
          <a:xfrm>
            <a:off x="7052578" y="1362177"/>
            <a:ext cx="414190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Write the column method accurately.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9C693EDF-23AA-6AFF-9B73-2E071267B83C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DCB4893-C29B-C1BD-FFDF-7F6E3EFB3546}"/>
              </a:ext>
            </a:extLst>
          </p:cNvPr>
          <p:cNvSpPr txBox="1"/>
          <p:nvPr/>
        </p:nvSpPr>
        <p:spPr>
          <a:xfrm>
            <a:off x="1379438" y="3586218"/>
            <a:ext cx="13885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2282 + 2283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4D162AA-20F5-47E8-E604-B305F64E9F99}"/>
              </a:ext>
            </a:extLst>
          </p:cNvPr>
          <p:cNvSpPr txBox="1"/>
          <p:nvPr/>
        </p:nvSpPr>
        <p:spPr>
          <a:xfrm>
            <a:off x="5326631" y="3634599"/>
            <a:ext cx="13885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2282 + 3283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893EBE3-E959-B937-E4D3-6993AD55EB7E}"/>
              </a:ext>
            </a:extLst>
          </p:cNvPr>
          <p:cNvSpPr txBox="1"/>
          <p:nvPr/>
        </p:nvSpPr>
        <p:spPr>
          <a:xfrm>
            <a:off x="9273824" y="3634599"/>
            <a:ext cx="13885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2282 + 4293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25AB185-15F8-53E1-E9E9-52CE6DBD2E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2777" y="4003931"/>
            <a:ext cx="3266867" cy="259373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6AA19BB-EE9E-F5C2-7040-4AD54D393F3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95846" y="4140642"/>
            <a:ext cx="3266867" cy="259373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B4A8F12-18E1-7920-805D-9E1BA3C7C35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34115" y="4056157"/>
            <a:ext cx="3266867" cy="259373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149180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1" grpId="0"/>
    </p:bld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22;p2">
            <a:extLst>
              <a:ext uri="{FF2B5EF4-FFF2-40B4-BE49-F238E27FC236}">
                <a16:creationId xmlns:a16="http://schemas.microsoft.com/office/drawing/2014/main" id="{F8CF9073-C5E6-0E7C-71F7-D2C1CCF09572}"/>
              </a:ext>
            </a:extLst>
          </p:cNvPr>
          <p:cNvSpPr/>
          <p:nvPr/>
        </p:nvSpPr>
        <p:spPr>
          <a:xfrm>
            <a:off x="1993949" y="5827222"/>
            <a:ext cx="8204100" cy="699300"/>
          </a:xfrm>
          <a:prstGeom prst="roundRect">
            <a:avLst>
              <a:gd name="adj" fmla="val 16667"/>
            </a:avLst>
          </a:prstGeom>
          <a:solidFill>
            <a:schemeClr val="accent4">
              <a:lumMod val="20000"/>
              <a:lumOff val="80000"/>
            </a:schemeClr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68575" rIns="68575" bIns="685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" sz="1800" b="1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What do you see?    What do you know?   What could you find out?</a:t>
            </a:r>
            <a:endParaRPr sz="12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F58AD6-7F73-634D-98D4-14E64218C89B}"/>
              </a:ext>
            </a:extLst>
          </p:cNvPr>
          <p:cNvSpPr txBox="1"/>
          <p:nvPr/>
        </p:nvSpPr>
        <p:spPr>
          <a:xfrm>
            <a:off x="1850268" y="603156"/>
            <a:ext cx="422019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In this calculation there are 2 exchanges.</a:t>
            </a:r>
          </a:p>
          <a:p>
            <a:endParaRPr lang="en-GB" dirty="0"/>
          </a:p>
          <a:p>
            <a:r>
              <a:rPr lang="en-GB" dirty="0"/>
              <a:t>What could the missing addend be?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3AD01E1-3A30-8DB4-E38E-3FE9E28BE321}"/>
              </a:ext>
            </a:extLst>
          </p:cNvPr>
          <p:cNvSpPr/>
          <p:nvPr/>
        </p:nvSpPr>
        <p:spPr>
          <a:xfrm>
            <a:off x="1868495" y="328617"/>
            <a:ext cx="6485642" cy="608143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E23430C-FA86-5B80-7FE7-FEC927EC5CAE}"/>
              </a:ext>
            </a:extLst>
          </p:cNvPr>
          <p:cNvSpPr/>
          <p:nvPr/>
        </p:nvSpPr>
        <p:spPr>
          <a:xfrm>
            <a:off x="1868495" y="1019258"/>
            <a:ext cx="6485642" cy="608143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E8A1C78-218B-D3F2-FE18-5AFF88721011}"/>
              </a:ext>
            </a:extLst>
          </p:cNvPr>
          <p:cNvGraphicFramePr>
            <a:graphicFrameLocks noGrp="1"/>
          </p:cNvGraphicFramePr>
          <p:nvPr/>
        </p:nvGraphicFramePr>
        <p:xfrm>
          <a:off x="1868495" y="1801025"/>
          <a:ext cx="8128000" cy="341501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32000">
                  <a:extLst>
                    <a:ext uri="{9D8B030D-6E8A-4147-A177-3AD203B41FA5}">
                      <a16:colId xmlns:a16="http://schemas.microsoft.com/office/drawing/2014/main" val="667564835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499101418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1067424735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850145184"/>
                    </a:ext>
                  </a:extLst>
                </a:gridCol>
              </a:tblGrid>
              <a:tr h="853753"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H</a:t>
                      </a:r>
                    </a:p>
                  </a:txBody>
                  <a:tcPr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T</a:t>
                      </a:r>
                    </a:p>
                  </a:txBody>
                  <a:tcPr anchor="ctr"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O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377407"/>
                  </a:ext>
                </a:extLst>
              </a:tr>
              <a:tr h="853753"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88283582"/>
                  </a:ext>
                </a:extLst>
              </a:tr>
              <a:tr h="853753"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4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81601801"/>
                  </a:ext>
                </a:extLst>
              </a:tr>
              <a:tr h="853753"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1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62378586"/>
                  </a:ext>
                </a:extLst>
              </a:tr>
            </a:tbl>
          </a:graphicData>
        </a:graphic>
      </p:graphicFrame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7619B83-CE40-FD5A-2C3A-0978397A5A7B}"/>
              </a:ext>
            </a:extLst>
          </p:cNvPr>
          <p:cNvCxnSpPr/>
          <p:nvPr/>
        </p:nvCxnSpPr>
        <p:spPr>
          <a:xfrm>
            <a:off x="1812273" y="4341394"/>
            <a:ext cx="8204100" cy="0"/>
          </a:xfrm>
          <a:prstGeom prst="line">
            <a:avLst/>
          </a:prstGeom>
          <a:ln w="635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CC83044-CEC8-BC67-696B-13171F4FB2B5}"/>
              </a:ext>
            </a:extLst>
          </p:cNvPr>
          <p:cNvCxnSpPr/>
          <p:nvPr/>
        </p:nvCxnSpPr>
        <p:spPr>
          <a:xfrm>
            <a:off x="1812273" y="5216037"/>
            <a:ext cx="8204100" cy="0"/>
          </a:xfrm>
          <a:prstGeom prst="line">
            <a:avLst/>
          </a:prstGeom>
          <a:ln w="635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F47D1269-A91D-9393-6848-74603D0173D0}"/>
              </a:ext>
            </a:extLst>
          </p:cNvPr>
          <p:cNvSpPr txBox="1"/>
          <p:nvPr/>
        </p:nvSpPr>
        <p:spPr>
          <a:xfrm>
            <a:off x="1014658" y="3429000"/>
            <a:ext cx="79761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4800" dirty="0"/>
              <a:t>+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EFF2664-47E8-090C-5B07-C7BCC6D75DF8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039648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</p:bld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E784D0-9123-961B-2E20-F9A15903B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C0F3F79-D39B-6883-D37C-DE7DF9A81994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5F62CAB-240D-5CA7-DDE1-39824F894B43}"/>
              </a:ext>
            </a:extLst>
          </p:cNvPr>
          <p:cNvSpPr txBox="1"/>
          <p:nvPr/>
        </p:nvSpPr>
        <p:spPr>
          <a:xfrm>
            <a:off x="9210247" y="1383582"/>
            <a:ext cx="19383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0E0C1C6B-1647-A709-E233-95912A167428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A171869D-7C5F-9920-F87F-7523F76DE1DE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822C5FA0-55AE-7FB0-F399-8F08F43E75D7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ACD00597-2601-93F5-E9E3-0257925EF07A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32FCF186-0CDA-5D96-138C-40402D90E5C1}"/>
              </a:ext>
            </a:extLst>
          </p:cNvPr>
          <p:cNvSpPr txBox="1"/>
          <p:nvPr/>
        </p:nvSpPr>
        <p:spPr>
          <a:xfrm>
            <a:off x="418672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511727E-AD97-27FA-A046-DF472608228F}"/>
              </a:ext>
            </a:extLst>
          </p:cNvPr>
          <p:cNvSpPr txBox="1"/>
          <p:nvPr/>
        </p:nvSpPr>
        <p:spPr>
          <a:xfrm>
            <a:off x="5130185" y="4453424"/>
            <a:ext cx="7204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9BFCEA0-48E1-F974-F719-F01C2091417D}"/>
              </a:ext>
            </a:extLst>
          </p:cNvPr>
          <p:cNvSpPr txBox="1"/>
          <p:nvPr/>
        </p:nvSpPr>
        <p:spPr>
          <a:xfrm>
            <a:off x="1785815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A373527-E33C-E8AF-6F30-3DC9EA17F024}"/>
              </a:ext>
            </a:extLst>
          </p:cNvPr>
          <p:cNvSpPr txBox="1"/>
          <p:nvPr/>
        </p:nvSpPr>
        <p:spPr>
          <a:xfrm>
            <a:off x="1693283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B791457-ABA9-F51D-B7A6-AF899DA105A3}"/>
              </a:ext>
            </a:extLst>
          </p:cNvPr>
          <p:cNvSpPr txBox="1"/>
          <p:nvPr/>
        </p:nvSpPr>
        <p:spPr>
          <a:xfrm>
            <a:off x="1851664" y="4623514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CAC245D6-81FE-E36D-EA9E-71B1F80EB474}"/>
              </a:ext>
            </a:extLst>
          </p:cNvPr>
          <p:cNvSpPr/>
          <p:nvPr/>
        </p:nvSpPr>
        <p:spPr>
          <a:xfrm>
            <a:off x="1695245" y="2598318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C9A477FA-722C-6467-6A04-071BA59DC930}"/>
              </a:ext>
            </a:extLst>
          </p:cNvPr>
          <p:cNvSpPr/>
          <p:nvPr/>
        </p:nvSpPr>
        <p:spPr>
          <a:xfrm>
            <a:off x="1695245" y="3542229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0F15918-4244-74ED-A156-05B89D6A8183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5BEF729C-34FC-7C8F-3596-B426541AF546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6FE5E6FE-4182-C143-7D58-5AEF24F683C2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F2D28580-D730-A321-8398-E2BEBDE07219}"/>
              </a:ext>
            </a:extLst>
          </p:cNvPr>
          <p:cNvSpPr/>
          <p:nvPr/>
        </p:nvSpPr>
        <p:spPr>
          <a:xfrm>
            <a:off x="1713053" y="4489223"/>
            <a:ext cx="5671822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8213367-9FAC-8425-DCB1-6B94AE61CFA2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65E3D7A-8851-F922-3E9A-93A307DF95F0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DCF690D-3F4C-2A29-F58E-9327B3FF96B7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5194FB-C88B-A18B-14A3-4822C3702BD5}"/>
              </a:ext>
            </a:extLst>
          </p:cNvPr>
          <p:cNvSpPr txBox="1"/>
          <p:nvPr/>
        </p:nvSpPr>
        <p:spPr>
          <a:xfrm>
            <a:off x="344544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97F382D-E5CE-CFCF-F4CD-76B5FA2FB0BD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A930945-F8F8-E2AA-2315-B2FAE4D4BA89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AB41739-0A20-1A36-6A0F-128EBABD38B2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00292AB-29D2-42C1-2C35-3D443BDF7AC1}"/>
              </a:ext>
            </a:extLst>
          </p:cNvPr>
          <p:cNvSpPr txBox="1"/>
          <p:nvPr/>
        </p:nvSpPr>
        <p:spPr>
          <a:xfrm>
            <a:off x="539650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3DFAA07-0111-AA33-A22B-23A880C3BEDB}"/>
              </a:ext>
            </a:extLst>
          </p:cNvPr>
          <p:cNvSpPr txBox="1"/>
          <p:nvPr/>
        </p:nvSpPr>
        <p:spPr>
          <a:xfrm>
            <a:off x="573888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00D4563-9A2E-71A7-26E6-AADC0BC4B051}"/>
              </a:ext>
            </a:extLst>
          </p:cNvPr>
          <p:cNvSpPr txBox="1"/>
          <p:nvPr/>
        </p:nvSpPr>
        <p:spPr>
          <a:xfrm>
            <a:off x="609358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FBA8D07-6228-826B-59F0-5302C8477A87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7825517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3516 0.433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8" y="2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81481E-6 L -0.00065 0.433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21644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81481E-6 L -0.03711 0.4263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2" y="2131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2044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16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81481E-6 L -0.07448 0.4229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24" y="2113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81481E-6 L 0.08359 0.2946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</p:bld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EC7953-F1E2-EB2C-A8CD-DC2E375DD1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3348699-645B-0CDC-F756-08F04A3A730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B28A754-0858-203C-AFBA-40FCBB5FAEA6}"/>
              </a:ext>
            </a:extLst>
          </p:cNvPr>
          <p:cNvSpPr txBox="1"/>
          <p:nvPr/>
        </p:nvSpPr>
        <p:spPr>
          <a:xfrm>
            <a:off x="9210247" y="1383582"/>
            <a:ext cx="19383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E08F15E4-1F28-4395-A49C-0E318B0A3EAA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35FEDEC6-76BC-1CE6-1573-E1888BAEEFA3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0A4C582D-48FF-6BA3-08EB-40F96B5577DD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A58DCDB4-6056-11BA-D2AF-DFE78E47A3C2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0DF61295-880F-F422-1559-12E5B0BD0E09}"/>
              </a:ext>
            </a:extLst>
          </p:cNvPr>
          <p:cNvSpPr txBox="1"/>
          <p:nvPr/>
        </p:nvSpPr>
        <p:spPr>
          <a:xfrm>
            <a:off x="418672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83FEAEB-CCFF-654F-907F-2A389E9D5199}"/>
              </a:ext>
            </a:extLst>
          </p:cNvPr>
          <p:cNvSpPr txBox="1"/>
          <p:nvPr/>
        </p:nvSpPr>
        <p:spPr>
          <a:xfrm>
            <a:off x="5130185" y="4453424"/>
            <a:ext cx="7204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165AC2C-4795-1614-3A15-A0F3D160788D}"/>
              </a:ext>
            </a:extLst>
          </p:cNvPr>
          <p:cNvSpPr txBox="1"/>
          <p:nvPr/>
        </p:nvSpPr>
        <p:spPr>
          <a:xfrm>
            <a:off x="1785815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CD30E66-678E-F809-255C-F7E3A504E3B7}"/>
              </a:ext>
            </a:extLst>
          </p:cNvPr>
          <p:cNvSpPr txBox="1"/>
          <p:nvPr/>
        </p:nvSpPr>
        <p:spPr>
          <a:xfrm>
            <a:off x="1693283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FD5A17F-2CC9-5704-1253-AEC3EFF0A27F}"/>
              </a:ext>
            </a:extLst>
          </p:cNvPr>
          <p:cNvSpPr txBox="1"/>
          <p:nvPr/>
        </p:nvSpPr>
        <p:spPr>
          <a:xfrm>
            <a:off x="1851664" y="4623514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B0D944FD-CC1F-AEFB-621D-FEFDA775502F}"/>
              </a:ext>
            </a:extLst>
          </p:cNvPr>
          <p:cNvSpPr/>
          <p:nvPr/>
        </p:nvSpPr>
        <p:spPr>
          <a:xfrm>
            <a:off x="1695245" y="2598318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E393ED0B-B8E0-2223-95B1-5FDBAC5830D4}"/>
              </a:ext>
            </a:extLst>
          </p:cNvPr>
          <p:cNvSpPr/>
          <p:nvPr/>
        </p:nvSpPr>
        <p:spPr>
          <a:xfrm>
            <a:off x="1695245" y="3542229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372C482-2BA9-6989-E6C7-1D2519B58301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0618C719-0C73-F199-DFF1-73AA630063A6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7ADB50CC-7BC6-CB4A-F192-1C781EA1E88B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3C8FEC29-56E3-C1B4-3897-AB4A270917C4}"/>
              </a:ext>
            </a:extLst>
          </p:cNvPr>
          <p:cNvSpPr/>
          <p:nvPr/>
        </p:nvSpPr>
        <p:spPr>
          <a:xfrm>
            <a:off x="1713053" y="4489223"/>
            <a:ext cx="5671822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37DC084-F05D-E876-480D-83E1F085D73F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A86F28D-8DB2-5AFD-9758-E312676A299B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F539130-3181-6474-F7D4-89543AE726DA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CE639C1-4B62-08EF-012C-E72E257DEC6D}"/>
              </a:ext>
            </a:extLst>
          </p:cNvPr>
          <p:cNvSpPr txBox="1"/>
          <p:nvPr/>
        </p:nvSpPr>
        <p:spPr>
          <a:xfrm>
            <a:off x="344544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C8C3E15-E62B-9E7C-56AE-C157E79DE19F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C9E16BF-8293-D733-907B-FC662C8B2BD4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501FBD8-910C-A990-B9D1-8BF97210CDE7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924AA02-6EEC-DD88-8AAF-9E87788A4391}"/>
              </a:ext>
            </a:extLst>
          </p:cNvPr>
          <p:cNvSpPr txBox="1"/>
          <p:nvPr/>
        </p:nvSpPr>
        <p:spPr>
          <a:xfrm>
            <a:off x="539650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65BA64A-92D3-2126-0873-49E2BC47F9E8}"/>
              </a:ext>
            </a:extLst>
          </p:cNvPr>
          <p:cNvSpPr txBox="1"/>
          <p:nvPr/>
        </p:nvSpPr>
        <p:spPr>
          <a:xfrm>
            <a:off x="573888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A7E5645-E132-2AE1-0436-93B1C7647688}"/>
              </a:ext>
            </a:extLst>
          </p:cNvPr>
          <p:cNvSpPr txBox="1"/>
          <p:nvPr/>
        </p:nvSpPr>
        <p:spPr>
          <a:xfrm>
            <a:off x="609358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D79917E-B606-8C11-3ED7-F573B5401BE6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5152101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3516 0.433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8" y="2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81481E-6 L -0.00065 0.433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21644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81481E-6 L -0.03711 0.4263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2" y="2131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2044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16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81481E-6 L -0.07448 0.4229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24" y="2113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81481E-6 L 0.08359 0.2946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</p:bld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EE17AB-7944-4619-72FC-1F237FD2A7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877E460-F80C-3405-3475-DDDD255A9EEF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D01CF39-8712-1166-B2D8-BBDE3D0A7809}"/>
              </a:ext>
            </a:extLst>
          </p:cNvPr>
          <p:cNvSpPr txBox="1"/>
          <p:nvPr/>
        </p:nvSpPr>
        <p:spPr>
          <a:xfrm>
            <a:off x="9210183" y="1383582"/>
            <a:ext cx="19384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Exchange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47B5D556-2AEA-462C-820A-27179A14C69C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142766BC-105E-4867-B4CE-8E6492C412EC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3066D59-B4D8-E933-9437-5B4315E9C522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37CC08A6-9DC1-9409-5D8C-A7C1FE89235A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A3CD7925-18D9-BF32-2D34-5DFC3F5B7E6D}"/>
              </a:ext>
            </a:extLst>
          </p:cNvPr>
          <p:cNvSpPr txBox="1"/>
          <p:nvPr/>
        </p:nvSpPr>
        <p:spPr>
          <a:xfrm>
            <a:off x="418672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25B70A-EF28-2725-871D-0C26748A7DED}"/>
              </a:ext>
            </a:extLst>
          </p:cNvPr>
          <p:cNvSpPr txBox="1"/>
          <p:nvPr/>
        </p:nvSpPr>
        <p:spPr>
          <a:xfrm>
            <a:off x="5130185" y="4453424"/>
            <a:ext cx="7204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B21BF24-E20F-66D5-90C1-B4F5238481F3}"/>
              </a:ext>
            </a:extLst>
          </p:cNvPr>
          <p:cNvSpPr txBox="1"/>
          <p:nvPr/>
        </p:nvSpPr>
        <p:spPr>
          <a:xfrm>
            <a:off x="1785815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D5CF575-205C-4D9E-9881-CFC0C4D9C690}"/>
              </a:ext>
            </a:extLst>
          </p:cNvPr>
          <p:cNvSpPr txBox="1"/>
          <p:nvPr/>
        </p:nvSpPr>
        <p:spPr>
          <a:xfrm>
            <a:off x="1693283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FB2A86C-3667-F847-0729-09251C9F1BD0}"/>
              </a:ext>
            </a:extLst>
          </p:cNvPr>
          <p:cNvSpPr txBox="1"/>
          <p:nvPr/>
        </p:nvSpPr>
        <p:spPr>
          <a:xfrm>
            <a:off x="1851664" y="4623514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895035B6-AED9-249F-781C-EFE33FCC6158}"/>
              </a:ext>
            </a:extLst>
          </p:cNvPr>
          <p:cNvSpPr/>
          <p:nvPr/>
        </p:nvSpPr>
        <p:spPr>
          <a:xfrm>
            <a:off x="1695245" y="2598318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2CDFF4F0-8230-2C10-16EC-48F08A61AB11}"/>
              </a:ext>
            </a:extLst>
          </p:cNvPr>
          <p:cNvSpPr/>
          <p:nvPr/>
        </p:nvSpPr>
        <p:spPr>
          <a:xfrm>
            <a:off x="1695245" y="3542229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63A993B-A471-746C-030D-E16AF95C891A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1AA43BE3-C104-94DD-1AA1-96076D958D85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DDAFE52E-BCD1-D5B5-9291-8955744D983C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B150E57-8F99-B6BC-609B-C5FC9D510046}"/>
              </a:ext>
            </a:extLst>
          </p:cNvPr>
          <p:cNvSpPr/>
          <p:nvPr/>
        </p:nvSpPr>
        <p:spPr>
          <a:xfrm>
            <a:off x="1693283" y="4479597"/>
            <a:ext cx="5716459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9598EA9-D557-0E6F-28AC-FC34D4EBD1F4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B6827FE-95C6-7A43-59C9-CE21C2E31059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9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D89546E-1557-B47A-D725-9927712713D8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E3DDC69-BFD5-CC3C-7DF8-DC1C97BD80CF}"/>
              </a:ext>
            </a:extLst>
          </p:cNvPr>
          <p:cNvSpPr txBox="1"/>
          <p:nvPr/>
        </p:nvSpPr>
        <p:spPr>
          <a:xfrm>
            <a:off x="344544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DDEF4B6-D567-4B0C-4011-8632B977D266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C5F0C47-BCAA-3949-38A0-02F1CB0140EB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6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B597903-69A1-E3FF-6789-9DD807C1B660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738995C-1612-E609-64F9-48471C718F95}"/>
              </a:ext>
            </a:extLst>
          </p:cNvPr>
          <p:cNvSpPr txBox="1"/>
          <p:nvPr/>
        </p:nvSpPr>
        <p:spPr>
          <a:xfrm>
            <a:off x="539650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1D67BE7-4C71-6FC8-4B1A-84033C6D33AB}"/>
              </a:ext>
            </a:extLst>
          </p:cNvPr>
          <p:cNvSpPr txBox="1"/>
          <p:nvPr/>
        </p:nvSpPr>
        <p:spPr>
          <a:xfrm>
            <a:off x="573888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6B70EB6-6473-AEFD-F12A-090D6ED8E6E3}"/>
              </a:ext>
            </a:extLst>
          </p:cNvPr>
          <p:cNvSpPr txBox="1"/>
          <p:nvPr/>
        </p:nvSpPr>
        <p:spPr>
          <a:xfrm>
            <a:off x="609358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C248FDC-9CEF-328A-92B5-9108CE78A2A8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D064306-48D2-6ACD-BEA4-7CF9F526488A}"/>
              </a:ext>
            </a:extLst>
          </p:cNvPr>
          <p:cNvCxnSpPr/>
          <p:nvPr/>
        </p:nvCxnSpPr>
        <p:spPr>
          <a:xfrm flipV="1">
            <a:off x="5130185" y="2598318"/>
            <a:ext cx="695266" cy="65553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D8C7624A-8406-336E-71E8-A524A125A8EC}"/>
              </a:ext>
            </a:extLst>
          </p:cNvPr>
          <p:cNvSpPr txBox="1"/>
          <p:nvPr/>
        </p:nvSpPr>
        <p:spPr>
          <a:xfrm>
            <a:off x="5054524" y="2496266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3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017B4FE-79DB-9992-09CA-0DF2E62CD41C}"/>
              </a:ext>
            </a:extLst>
          </p:cNvPr>
          <p:cNvSpPr txBox="1"/>
          <p:nvPr/>
        </p:nvSpPr>
        <p:spPr>
          <a:xfrm>
            <a:off x="5898708" y="2496266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9562392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3516 0.433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8" y="2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81481E-6 L -0.00065 0.433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21644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81481E-6 L -0.03711 0.4263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2" y="2131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2044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16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81481E-6 L -0.07448 0.4229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24" y="2113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81481E-6 L 0.08359 0.2946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4" grpId="0"/>
      <p:bldP spid="1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087497-84B4-51CA-4450-F36BD57606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56F8F7A-2ABC-B605-5889-937719BE1AB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3938A07-E1D5-DE9E-2943-D36F27F29CE7}"/>
              </a:ext>
            </a:extLst>
          </p:cNvPr>
          <p:cNvSpPr txBox="1"/>
          <p:nvPr/>
        </p:nvSpPr>
        <p:spPr>
          <a:xfrm>
            <a:off x="4491903" y="1383582"/>
            <a:ext cx="665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further does the red train travel than the green car?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A00F7F88-E65E-2ACB-A97E-25024973BD37}"/>
              </a:ext>
            </a:extLst>
          </p:cNvPr>
          <p:cNvCxnSpPr>
            <a:cxnSpLocks/>
          </p:cNvCxnSpPr>
          <p:nvPr/>
        </p:nvCxnSpPr>
        <p:spPr>
          <a:xfrm>
            <a:off x="519702" y="477399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9E8E1D3-A896-48F7-D3A9-F43A74735288}"/>
              </a:ext>
            </a:extLst>
          </p:cNvPr>
          <p:cNvCxnSpPr>
            <a:cxnSpLocks/>
          </p:cNvCxnSpPr>
          <p:nvPr/>
        </p:nvCxnSpPr>
        <p:spPr>
          <a:xfrm>
            <a:off x="63507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A5993E09-CB89-07DB-45DF-956D37F3BA2C}"/>
              </a:ext>
            </a:extLst>
          </p:cNvPr>
          <p:cNvCxnSpPr>
            <a:cxnSpLocks/>
          </p:cNvCxnSpPr>
          <p:nvPr/>
        </p:nvCxnSpPr>
        <p:spPr>
          <a:xfrm>
            <a:off x="162931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474D4D64-B67C-6BA5-70DA-003A1C7DBF7C}"/>
              </a:ext>
            </a:extLst>
          </p:cNvPr>
          <p:cNvCxnSpPr>
            <a:cxnSpLocks/>
          </p:cNvCxnSpPr>
          <p:nvPr/>
        </p:nvCxnSpPr>
        <p:spPr>
          <a:xfrm>
            <a:off x="3823152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E77853A3-5CAE-B7C7-D799-066743050F43}"/>
              </a:ext>
            </a:extLst>
          </p:cNvPr>
          <p:cNvCxnSpPr>
            <a:cxnSpLocks/>
          </p:cNvCxnSpPr>
          <p:nvPr/>
        </p:nvCxnSpPr>
        <p:spPr>
          <a:xfrm>
            <a:off x="4920069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FFEA9365-B40F-9140-3519-212245BFB5CA}"/>
              </a:ext>
            </a:extLst>
          </p:cNvPr>
          <p:cNvCxnSpPr>
            <a:cxnSpLocks/>
          </p:cNvCxnSpPr>
          <p:nvPr/>
        </p:nvCxnSpPr>
        <p:spPr>
          <a:xfrm>
            <a:off x="6016986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4C171AD6-B345-27A4-1E2A-BABC58F4BC0F}"/>
              </a:ext>
            </a:extLst>
          </p:cNvPr>
          <p:cNvCxnSpPr>
            <a:cxnSpLocks/>
          </p:cNvCxnSpPr>
          <p:nvPr/>
        </p:nvCxnSpPr>
        <p:spPr>
          <a:xfrm>
            <a:off x="7113903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F6A0634A-EF25-81BF-AE12-0D0E153C6E5E}"/>
              </a:ext>
            </a:extLst>
          </p:cNvPr>
          <p:cNvCxnSpPr>
            <a:cxnSpLocks/>
          </p:cNvCxnSpPr>
          <p:nvPr/>
        </p:nvCxnSpPr>
        <p:spPr>
          <a:xfrm>
            <a:off x="8210820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5E5B7D2B-DD99-5CF5-D990-6911B5250D55}"/>
              </a:ext>
            </a:extLst>
          </p:cNvPr>
          <p:cNvCxnSpPr>
            <a:cxnSpLocks/>
          </p:cNvCxnSpPr>
          <p:nvPr/>
        </p:nvCxnSpPr>
        <p:spPr>
          <a:xfrm>
            <a:off x="9307737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901DC478-969F-5553-090F-815C75E073C5}"/>
              </a:ext>
            </a:extLst>
          </p:cNvPr>
          <p:cNvCxnSpPr>
            <a:cxnSpLocks/>
          </p:cNvCxnSpPr>
          <p:nvPr/>
        </p:nvCxnSpPr>
        <p:spPr>
          <a:xfrm>
            <a:off x="10404654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B049C106-91F3-5F9C-D9A0-BE414A13C009}"/>
              </a:ext>
            </a:extLst>
          </p:cNvPr>
          <p:cNvCxnSpPr>
            <a:cxnSpLocks/>
          </p:cNvCxnSpPr>
          <p:nvPr/>
        </p:nvCxnSpPr>
        <p:spPr>
          <a:xfrm>
            <a:off x="11501574" y="450547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8CAABD56-E2B8-F219-1AAB-234BC7E358BE}"/>
              </a:ext>
            </a:extLst>
          </p:cNvPr>
          <p:cNvSpPr txBox="1"/>
          <p:nvPr/>
        </p:nvSpPr>
        <p:spPr>
          <a:xfrm>
            <a:off x="1337805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72B3B79F-75C8-CAD1-C4BB-F2C76EDE1699}"/>
              </a:ext>
            </a:extLst>
          </p:cNvPr>
          <p:cNvSpPr txBox="1"/>
          <p:nvPr/>
        </p:nvSpPr>
        <p:spPr>
          <a:xfrm>
            <a:off x="2429229" y="510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09B44C1E-25C2-9C95-1A2F-2EA5E160F79D}"/>
              </a:ext>
            </a:extLst>
          </p:cNvPr>
          <p:cNvSpPr txBox="1"/>
          <p:nvPr/>
        </p:nvSpPr>
        <p:spPr>
          <a:xfrm>
            <a:off x="3520653" y="51064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FEB2EF7E-D518-EFB6-F467-0A0ACEEA2591}"/>
              </a:ext>
            </a:extLst>
          </p:cNvPr>
          <p:cNvSpPr txBox="1"/>
          <p:nvPr/>
        </p:nvSpPr>
        <p:spPr>
          <a:xfrm>
            <a:off x="4612077" y="510784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E28ED7AA-40A9-18A3-FE4F-E4906C53F35C}"/>
              </a:ext>
            </a:extLst>
          </p:cNvPr>
          <p:cNvCxnSpPr>
            <a:cxnSpLocks/>
          </p:cNvCxnSpPr>
          <p:nvPr/>
        </p:nvCxnSpPr>
        <p:spPr>
          <a:xfrm>
            <a:off x="2726235" y="45199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B9D5ACAC-2E08-BE13-3372-C87144683FAE}"/>
              </a:ext>
            </a:extLst>
          </p:cNvPr>
          <p:cNvCxnSpPr>
            <a:cxnSpLocks/>
          </p:cNvCxnSpPr>
          <p:nvPr/>
        </p:nvCxnSpPr>
        <p:spPr>
          <a:xfrm>
            <a:off x="52459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E3226B44-5D8E-3C5D-C628-5F4798A032E5}"/>
              </a:ext>
            </a:extLst>
          </p:cNvPr>
          <p:cNvCxnSpPr>
            <a:cxnSpLocks/>
          </p:cNvCxnSpPr>
          <p:nvPr/>
        </p:nvCxnSpPr>
        <p:spPr>
          <a:xfrm>
            <a:off x="7455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83919D21-E602-ADE6-23FD-FD58D720D1B7}"/>
              </a:ext>
            </a:extLst>
          </p:cNvPr>
          <p:cNvCxnSpPr>
            <a:cxnSpLocks/>
          </p:cNvCxnSpPr>
          <p:nvPr/>
        </p:nvCxnSpPr>
        <p:spPr>
          <a:xfrm>
            <a:off x="8560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6B6D5350-EA3E-62C3-D468-F11F8157FBE2}"/>
              </a:ext>
            </a:extLst>
          </p:cNvPr>
          <p:cNvCxnSpPr>
            <a:cxnSpLocks/>
          </p:cNvCxnSpPr>
          <p:nvPr/>
        </p:nvCxnSpPr>
        <p:spPr>
          <a:xfrm>
            <a:off x="9664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5947F471-5789-96E4-5872-F82645DAEF23}"/>
              </a:ext>
            </a:extLst>
          </p:cNvPr>
          <p:cNvCxnSpPr>
            <a:cxnSpLocks/>
          </p:cNvCxnSpPr>
          <p:nvPr/>
        </p:nvCxnSpPr>
        <p:spPr>
          <a:xfrm>
            <a:off x="1076959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03746A9F-1042-775A-5BAE-9256A5E449C8}"/>
              </a:ext>
            </a:extLst>
          </p:cNvPr>
          <p:cNvCxnSpPr>
            <a:cxnSpLocks/>
          </p:cNvCxnSpPr>
          <p:nvPr/>
        </p:nvCxnSpPr>
        <p:spPr>
          <a:xfrm>
            <a:off x="118743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4110E5E7-DA3C-7186-5F60-9609CBFF746D}"/>
              </a:ext>
            </a:extLst>
          </p:cNvPr>
          <p:cNvCxnSpPr>
            <a:cxnSpLocks/>
          </p:cNvCxnSpPr>
          <p:nvPr/>
        </p:nvCxnSpPr>
        <p:spPr>
          <a:xfrm>
            <a:off x="14083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BDFBB14C-7CC6-6852-787E-CDA3CA721F0B}"/>
              </a:ext>
            </a:extLst>
          </p:cNvPr>
          <p:cNvCxnSpPr>
            <a:cxnSpLocks/>
          </p:cNvCxnSpPr>
          <p:nvPr/>
        </p:nvCxnSpPr>
        <p:spPr>
          <a:xfrm>
            <a:off x="15188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89D50691-4625-6AD2-663A-7D41F4448913}"/>
              </a:ext>
            </a:extLst>
          </p:cNvPr>
          <p:cNvCxnSpPr>
            <a:cxnSpLocks/>
          </p:cNvCxnSpPr>
          <p:nvPr/>
        </p:nvCxnSpPr>
        <p:spPr>
          <a:xfrm>
            <a:off x="12979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09ADE6F6-1DC2-CCF9-CF21-95A1AAA7BDDF}"/>
              </a:ext>
            </a:extLst>
          </p:cNvPr>
          <p:cNvCxnSpPr>
            <a:cxnSpLocks/>
          </p:cNvCxnSpPr>
          <p:nvPr/>
        </p:nvCxnSpPr>
        <p:spPr>
          <a:xfrm>
            <a:off x="17236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26DA5556-5FA2-296D-97D9-79C369CFEDB8}"/>
              </a:ext>
            </a:extLst>
          </p:cNvPr>
          <p:cNvCxnSpPr>
            <a:cxnSpLocks/>
          </p:cNvCxnSpPr>
          <p:nvPr/>
        </p:nvCxnSpPr>
        <p:spPr>
          <a:xfrm>
            <a:off x="18341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76D5DCC7-F6AE-FFBC-4CEF-7D22F46D5FC2}"/>
              </a:ext>
            </a:extLst>
          </p:cNvPr>
          <p:cNvCxnSpPr>
            <a:cxnSpLocks/>
          </p:cNvCxnSpPr>
          <p:nvPr/>
        </p:nvCxnSpPr>
        <p:spPr>
          <a:xfrm>
            <a:off x="19445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CEF9FE1C-6705-CE4E-C5B2-E63525C25E5F}"/>
              </a:ext>
            </a:extLst>
          </p:cNvPr>
          <p:cNvCxnSpPr>
            <a:cxnSpLocks/>
          </p:cNvCxnSpPr>
          <p:nvPr/>
        </p:nvCxnSpPr>
        <p:spPr>
          <a:xfrm>
            <a:off x="205505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DF9BC5D2-6A21-E124-327F-33D39F173A14}"/>
              </a:ext>
            </a:extLst>
          </p:cNvPr>
          <p:cNvCxnSpPr>
            <a:cxnSpLocks/>
          </p:cNvCxnSpPr>
          <p:nvPr/>
        </p:nvCxnSpPr>
        <p:spPr>
          <a:xfrm>
            <a:off x="2165531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096D133C-C1E2-92E1-3E9D-317880F3B17C}"/>
              </a:ext>
            </a:extLst>
          </p:cNvPr>
          <p:cNvCxnSpPr>
            <a:cxnSpLocks/>
          </p:cNvCxnSpPr>
          <p:nvPr/>
        </p:nvCxnSpPr>
        <p:spPr>
          <a:xfrm>
            <a:off x="22760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E34C166D-9982-F62A-D0FD-4CB5DD9CFEE2}"/>
              </a:ext>
            </a:extLst>
          </p:cNvPr>
          <p:cNvCxnSpPr>
            <a:cxnSpLocks/>
          </p:cNvCxnSpPr>
          <p:nvPr/>
        </p:nvCxnSpPr>
        <p:spPr>
          <a:xfrm>
            <a:off x="24969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E6E57CAF-0641-0714-75A7-BEFDDF88C37D}"/>
              </a:ext>
            </a:extLst>
          </p:cNvPr>
          <p:cNvCxnSpPr>
            <a:cxnSpLocks/>
          </p:cNvCxnSpPr>
          <p:nvPr/>
        </p:nvCxnSpPr>
        <p:spPr>
          <a:xfrm>
            <a:off x="260741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87D1F886-5A3C-4B31-17C6-21CCF46F428C}"/>
              </a:ext>
            </a:extLst>
          </p:cNvPr>
          <p:cNvCxnSpPr>
            <a:cxnSpLocks/>
          </p:cNvCxnSpPr>
          <p:nvPr/>
        </p:nvCxnSpPr>
        <p:spPr>
          <a:xfrm>
            <a:off x="23864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7DD6330E-1FC4-B77C-ECC1-C214DBB136E5}"/>
              </a:ext>
            </a:extLst>
          </p:cNvPr>
          <p:cNvCxnSpPr>
            <a:cxnSpLocks/>
          </p:cNvCxnSpPr>
          <p:nvPr/>
        </p:nvCxnSpPr>
        <p:spPr>
          <a:xfrm>
            <a:off x="284487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742CEBA9-D217-8FD8-485B-910A8B067424}"/>
              </a:ext>
            </a:extLst>
          </p:cNvPr>
          <p:cNvCxnSpPr>
            <a:cxnSpLocks/>
          </p:cNvCxnSpPr>
          <p:nvPr/>
        </p:nvCxnSpPr>
        <p:spPr>
          <a:xfrm>
            <a:off x="295534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DBAF2DCD-0E3B-7AEE-7151-1E66E5CD469E}"/>
              </a:ext>
            </a:extLst>
          </p:cNvPr>
          <p:cNvCxnSpPr>
            <a:cxnSpLocks/>
          </p:cNvCxnSpPr>
          <p:nvPr/>
        </p:nvCxnSpPr>
        <p:spPr>
          <a:xfrm>
            <a:off x="306581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45C2F123-E423-45CE-6655-D418697576E2}"/>
              </a:ext>
            </a:extLst>
          </p:cNvPr>
          <p:cNvCxnSpPr>
            <a:cxnSpLocks/>
          </p:cNvCxnSpPr>
          <p:nvPr/>
        </p:nvCxnSpPr>
        <p:spPr>
          <a:xfrm>
            <a:off x="317628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A8475E1F-72B9-692D-3BE1-A3683F0713FF}"/>
              </a:ext>
            </a:extLst>
          </p:cNvPr>
          <p:cNvCxnSpPr>
            <a:cxnSpLocks/>
          </p:cNvCxnSpPr>
          <p:nvPr/>
        </p:nvCxnSpPr>
        <p:spPr>
          <a:xfrm>
            <a:off x="3286759" y="4752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0CC653C9-94AF-15EC-F818-2029607798FA}"/>
              </a:ext>
            </a:extLst>
          </p:cNvPr>
          <p:cNvCxnSpPr>
            <a:cxnSpLocks/>
          </p:cNvCxnSpPr>
          <p:nvPr/>
        </p:nvCxnSpPr>
        <p:spPr>
          <a:xfrm>
            <a:off x="339723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32120C46-E569-3B57-0A2B-E0283A8547CB}"/>
              </a:ext>
            </a:extLst>
          </p:cNvPr>
          <p:cNvCxnSpPr>
            <a:cxnSpLocks/>
          </p:cNvCxnSpPr>
          <p:nvPr/>
        </p:nvCxnSpPr>
        <p:spPr>
          <a:xfrm>
            <a:off x="361817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DCE7B92B-EB68-14B0-E7D8-8189CB6B2C93}"/>
              </a:ext>
            </a:extLst>
          </p:cNvPr>
          <p:cNvCxnSpPr>
            <a:cxnSpLocks/>
          </p:cNvCxnSpPr>
          <p:nvPr/>
        </p:nvCxnSpPr>
        <p:spPr>
          <a:xfrm>
            <a:off x="372864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8F3129AE-F989-338D-02F3-9942514F1D05}"/>
              </a:ext>
            </a:extLst>
          </p:cNvPr>
          <p:cNvCxnSpPr>
            <a:cxnSpLocks/>
          </p:cNvCxnSpPr>
          <p:nvPr/>
        </p:nvCxnSpPr>
        <p:spPr>
          <a:xfrm>
            <a:off x="350770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6D5CB13F-8212-DA6E-DD5A-1F65FC60B27B}"/>
              </a:ext>
            </a:extLst>
          </p:cNvPr>
          <p:cNvCxnSpPr>
            <a:cxnSpLocks/>
          </p:cNvCxnSpPr>
          <p:nvPr/>
        </p:nvCxnSpPr>
        <p:spPr>
          <a:xfrm>
            <a:off x="391167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FFF93742-B1C3-3A23-7CB8-CA973F5BD0A2}"/>
              </a:ext>
            </a:extLst>
          </p:cNvPr>
          <p:cNvCxnSpPr>
            <a:cxnSpLocks/>
          </p:cNvCxnSpPr>
          <p:nvPr/>
        </p:nvCxnSpPr>
        <p:spPr>
          <a:xfrm>
            <a:off x="402214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2279AFFB-6393-F3BC-1EE5-B689155E5E73}"/>
              </a:ext>
            </a:extLst>
          </p:cNvPr>
          <p:cNvCxnSpPr>
            <a:cxnSpLocks/>
          </p:cNvCxnSpPr>
          <p:nvPr/>
        </p:nvCxnSpPr>
        <p:spPr>
          <a:xfrm>
            <a:off x="413261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032FFE40-BAC0-6D9D-3E76-032FADCC4248}"/>
              </a:ext>
            </a:extLst>
          </p:cNvPr>
          <p:cNvCxnSpPr>
            <a:cxnSpLocks/>
          </p:cNvCxnSpPr>
          <p:nvPr/>
        </p:nvCxnSpPr>
        <p:spPr>
          <a:xfrm>
            <a:off x="424308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38DF5ECC-7489-5DC0-5342-3A19983E5A85}"/>
              </a:ext>
            </a:extLst>
          </p:cNvPr>
          <p:cNvCxnSpPr>
            <a:cxnSpLocks/>
          </p:cNvCxnSpPr>
          <p:nvPr/>
        </p:nvCxnSpPr>
        <p:spPr>
          <a:xfrm>
            <a:off x="4353559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770EF492-3BFF-951A-85C2-50F9537DB6EF}"/>
              </a:ext>
            </a:extLst>
          </p:cNvPr>
          <p:cNvCxnSpPr>
            <a:cxnSpLocks/>
          </p:cNvCxnSpPr>
          <p:nvPr/>
        </p:nvCxnSpPr>
        <p:spPr>
          <a:xfrm>
            <a:off x="446403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6F2075F1-6113-175F-D274-351C9B23CCF5}"/>
              </a:ext>
            </a:extLst>
          </p:cNvPr>
          <p:cNvCxnSpPr>
            <a:cxnSpLocks/>
          </p:cNvCxnSpPr>
          <p:nvPr/>
        </p:nvCxnSpPr>
        <p:spPr>
          <a:xfrm>
            <a:off x="468497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84A53969-D415-FFB7-E199-FB97F9321187}"/>
              </a:ext>
            </a:extLst>
          </p:cNvPr>
          <p:cNvCxnSpPr>
            <a:cxnSpLocks/>
          </p:cNvCxnSpPr>
          <p:nvPr/>
        </p:nvCxnSpPr>
        <p:spPr>
          <a:xfrm>
            <a:off x="479544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ED2C5CD2-2C85-855C-8AAB-323C3A28B346}"/>
              </a:ext>
            </a:extLst>
          </p:cNvPr>
          <p:cNvCxnSpPr>
            <a:cxnSpLocks/>
          </p:cNvCxnSpPr>
          <p:nvPr/>
        </p:nvCxnSpPr>
        <p:spPr>
          <a:xfrm>
            <a:off x="457450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592D519F-E79F-788A-85D8-6AEF704D060C}"/>
              </a:ext>
            </a:extLst>
          </p:cNvPr>
          <p:cNvCxnSpPr>
            <a:cxnSpLocks/>
          </p:cNvCxnSpPr>
          <p:nvPr/>
        </p:nvCxnSpPr>
        <p:spPr>
          <a:xfrm>
            <a:off x="503017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1E51EFD7-34FD-CF01-E5A0-874B41E43E6F}"/>
              </a:ext>
            </a:extLst>
          </p:cNvPr>
          <p:cNvCxnSpPr>
            <a:cxnSpLocks/>
          </p:cNvCxnSpPr>
          <p:nvPr/>
        </p:nvCxnSpPr>
        <p:spPr>
          <a:xfrm>
            <a:off x="514064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409DDC96-A2D9-4F1F-6402-1FBDA983F7B4}"/>
              </a:ext>
            </a:extLst>
          </p:cNvPr>
          <p:cNvCxnSpPr>
            <a:cxnSpLocks/>
          </p:cNvCxnSpPr>
          <p:nvPr/>
        </p:nvCxnSpPr>
        <p:spPr>
          <a:xfrm>
            <a:off x="525112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CE1CE012-F5FD-71FB-F044-2CED6A2E5F10}"/>
              </a:ext>
            </a:extLst>
          </p:cNvPr>
          <p:cNvCxnSpPr>
            <a:cxnSpLocks/>
          </p:cNvCxnSpPr>
          <p:nvPr/>
        </p:nvCxnSpPr>
        <p:spPr>
          <a:xfrm>
            <a:off x="536159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4C067DE1-64B5-0B60-4D08-E5EC3345450A}"/>
              </a:ext>
            </a:extLst>
          </p:cNvPr>
          <p:cNvCxnSpPr>
            <a:cxnSpLocks/>
          </p:cNvCxnSpPr>
          <p:nvPr/>
        </p:nvCxnSpPr>
        <p:spPr>
          <a:xfrm>
            <a:off x="5472065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E414388A-479D-0C53-CEA7-7C7C65A1D628}"/>
              </a:ext>
            </a:extLst>
          </p:cNvPr>
          <p:cNvCxnSpPr>
            <a:cxnSpLocks/>
          </p:cNvCxnSpPr>
          <p:nvPr/>
        </p:nvCxnSpPr>
        <p:spPr>
          <a:xfrm>
            <a:off x="558253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579E6525-7EBD-3A70-D29E-5BD988B80DB9}"/>
              </a:ext>
            </a:extLst>
          </p:cNvPr>
          <p:cNvCxnSpPr>
            <a:cxnSpLocks/>
          </p:cNvCxnSpPr>
          <p:nvPr/>
        </p:nvCxnSpPr>
        <p:spPr>
          <a:xfrm>
            <a:off x="580348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B7664BFE-8567-8D5A-12FB-070A2B01DF04}"/>
              </a:ext>
            </a:extLst>
          </p:cNvPr>
          <p:cNvCxnSpPr>
            <a:cxnSpLocks/>
          </p:cNvCxnSpPr>
          <p:nvPr/>
        </p:nvCxnSpPr>
        <p:spPr>
          <a:xfrm>
            <a:off x="591395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28F68C5C-5F34-15C1-3372-7668554C2D09}"/>
              </a:ext>
            </a:extLst>
          </p:cNvPr>
          <p:cNvCxnSpPr>
            <a:cxnSpLocks/>
          </p:cNvCxnSpPr>
          <p:nvPr/>
        </p:nvCxnSpPr>
        <p:spPr>
          <a:xfrm>
            <a:off x="569300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90BB91B2-6968-D8B0-38D6-75391838E81D}"/>
              </a:ext>
            </a:extLst>
          </p:cNvPr>
          <p:cNvCxnSpPr>
            <a:cxnSpLocks/>
          </p:cNvCxnSpPr>
          <p:nvPr/>
        </p:nvCxnSpPr>
        <p:spPr>
          <a:xfrm>
            <a:off x="611874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0E7CD4D0-F868-F8AC-6425-EA939F92DE93}"/>
              </a:ext>
            </a:extLst>
          </p:cNvPr>
          <p:cNvCxnSpPr>
            <a:cxnSpLocks/>
          </p:cNvCxnSpPr>
          <p:nvPr/>
        </p:nvCxnSpPr>
        <p:spPr>
          <a:xfrm>
            <a:off x="622922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6DAE8AFB-A068-19DE-6120-1DD356D81B4F}"/>
              </a:ext>
            </a:extLst>
          </p:cNvPr>
          <p:cNvCxnSpPr>
            <a:cxnSpLocks/>
          </p:cNvCxnSpPr>
          <p:nvPr/>
        </p:nvCxnSpPr>
        <p:spPr>
          <a:xfrm>
            <a:off x="633969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CBCA906B-7863-6BFB-2B80-9060A61051E2}"/>
              </a:ext>
            </a:extLst>
          </p:cNvPr>
          <p:cNvCxnSpPr>
            <a:cxnSpLocks/>
          </p:cNvCxnSpPr>
          <p:nvPr/>
        </p:nvCxnSpPr>
        <p:spPr>
          <a:xfrm>
            <a:off x="645016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33C47055-E3DE-85FE-49FC-5C84E8C99D44}"/>
              </a:ext>
            </a:extLst>
          </p:cNvPr>
          <p:cNvCxnSpPr>
            <a:cxnSpLocks/>
          </p:cNvCxnSpPr>
          <p:nvPr/>
        </p:nvCxnSpPr>
        <p:spPr>
          <a:xfrm>
            <a:off x="6560636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8FFFF469-8240-57A1-A84C-1271C5C334C0}"/>
              </a:ext>
            </a:extLst>
          </p:cNvPr>
          <p:cNvCxnSpPr>
            <a:cxnSpLocks/>
          </p:cNvCxnSpPr>
          <p:nvPr/>
        </p:nvCxnSpPr>
        <p:spPr>
          <a:xfrm>
            <a:off x="667110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9F29BAC6-2AC6-1886-B448-FB4E577330CE}"/>
              </a:ext>
            </a:extLst>
          </p:cNvPr>
          <p:cNvCxnSpPr>
            <a:cxnSpLocks/>
          </p:cNvCxnSpPr>
          <p:nvPr/>
        </p:nvCxnSpPr>
        <p:spPr>
          <a:xfrm>
            <a:off x="689205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511B113A-51C3-3F08-9A1B-BA445D06B09A}"/>
              </a:ext>
            </a:extLst>
          </p:cNvPr>
          <p:cNvCxnSpPr>
            <a:cxnSpLocks/>
          </p:cNvCxnSpPr>
          <p:nvPr/>
        </p:nvCxnSpPr>
        <p:spPr>
          <a:xfrm>
            <a:off x="700252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839C5881-EC00-6B74-2477-F1A106AFD696}"/>
              </a:ext>
            </a:extLst>
          </p:cNvPr>
          <p:cNvCxnSpPr>
            <a:cxnSpLocks/>
          </p:cNvCxnSpPr>
          <p:nvPr/>
        </p:nvCxnSpPr>
        <p:spPr>
          <a:xfrm>
            <a:off x="678158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8FEA54E2-E26B-4F05-BD7D-1EFD1FB870B9}"/>
              </a:ext>
            </a:extLst>
          </p:cNvPr>
          <p:cNvCxnSpPr>
            <a:cxnSpLocks/>
          </p:cNvCxnSpPr>
          <p:nvPr/>
        </p:nvCxnSpPr>
        <p:spPr>
          <a:xfrm>
            <a:off x="720732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70B0C6A0-78AC-86E1-7AD7-AD5779AA5E48}"/>
              </a:ext>
            </a:extLst>
          </p:cNvPr>
          <p:cNvCxnSpPr>
            <a:cxnSpLocks/>
          </p:cNvCxnSpPr>
          <p:nvPr/>
        </p:nvCxnSpPr>
        <p:spPr>
          <a:xfrm>
            <a:off x="731779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B8BAD6D2-36DD-A6EF-EA9F-76C863526562}"/>
              </a:ext>
            </a:extLst>
          </p:cNvPr>
          <p:cNvCxnSpPr>
            <a:cxnSpLocks/>
          </p:cNvCxnSpPr>
          <p:nvPr/>
        </p:nvCxnSpPr>
        <p:spPr>
          <a:xfrm>
            <a:off x="742826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AF07EFA8-8302-ADB5-ECF9-D8449D1285C2}"/>
              </a:ext>
            </a:extLst>
          </p:cNvPr>
          <p:cNvCxnSpPr>
            <a:cxnSpLocks/>
          </p:cNvCxnSpPr>
          <p:nvPr/>
        </p:nvCxnSpPr>
        <p:spPr>
          <a:xfrm>
            <a:off x="753873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CE4879ED-E13A-BE46-7478-489D7E3A2416}"/>
              </a:ext>
            </a:extLst>
          </p:cNvPr>
          <p:cNvCxnSpPr>
            <a:cxnSpLocks/>
          </p:cNvCxnSpPr>
          <p:nvPr/>
        </p:nvCxnSpPr>
        <p:spPr>
          <a:xfrm>
            <a:off x="7649209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F511AA95-1188-E9AA-51DF-58FAB0BAC19B}"/>
              </a:ext>
            </a:extLst>
          </p:cNvPr>
          <p:cNvCxnSpPr>
            <a:cxnSpLocks/>
          </p:cNvCxnSpPr>
          <p:nvPr/>
        </p:nvCxnSpPr>
        <p:spPr>
          <a:xfrm>
            <a:off x="775968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32D6AD84-80B5-FF48-21BE-D2FF3D97C767}"/>
              </a:ext>
            </a:extLst>
          </p:cNvPr>
          <p:cNvCxnSpPr>
            <a:cxnSpLocks/>
          </p:cNvCxnSpPr>
          <p:nvPr/>
        </p:nvCxnSpPr>
        <p:spPr>
          <a:xfrm>
            <a:off x="798062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3E8BC552-6890-52C6-A4B1-2A228713F22C}"/>
              </a:ext>
            </a:extLst>
          </p:cNvPr>
          <p:cNvCxnSpPr>
            <a:cxnSpLocks/>
          </p:cNvCxnSpPr>
          <p:nvPr/>
        </p:nvCxnSpPr>
        <p:spPr>
          <a:xfrm>
            <a:off x="809109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BAB9B64E-238F-74AA-3B2E-0A489317B89C}"/>
              </a:ext>
            </a:extLst>
          </p:cNvPr>
          <p:cNvCxnSpPr>
            <a:cxnSpLocks/>
          </p:cNvCxnSpPr>
          <p:nvPr/>
        </p:nvCxnSpPr>
        <p:spPr>
          <a:xfrm>
            <a:off x="787015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59ECFF65-8B8C-936D-CC21-F9B2E0278EA3}"/>
              </a:ext>
            </a:extLst>
          </p:cNvPr>
          <p:cNvCxnSpPr>
            <a:cxnSpLocks/>
          </p:cNvCxnSpPr>
          <p:nvPr/>
        </p:nvCxnSpPr>
        <p:spPr>
          <a:xfrm>
            <a:off x="829589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D366474E-D1D9-3CA8-2A8B-1A50E5B82929}"/>
              </a:ext>
            </a:extLst>
          </p:cNvPr>
          <p:cNvCxnSpPr>
            <a:cxnSpLocks/>
          </p:cNvCxnSpPr>
          <p:nvPr/>
        </p:nvCxnSpPr>
        <p:spPr>
          <a:xfrm>
            <a:off x="840636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5B2F62B2-19EF-CFED-DE9B-B9F9DAC738DD}"/>
              </a:ext>
            </a:extLst>
          </p:cNvPr>
          <p:cNvCxnSpPr>
            <a:cxnSpLocks/>
          </p:cNvCxnSpPr>
          <p:nvPr/>
        </p:nvCxnSpPr>
        <p:spPr>
          <a:xfrm>
            <a:off x="851683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426E92FD-9896-6B0A-E49D-8C73DD987CA0}"/>
              </a:ext>
            </a:extLst>
          </p:cNvPr>
          <p:cNvCxnSpPr>
            <a:cxnSpLocks/>
          </p:cNvCxnSpPr>
          <p:nvPr/>
        </p:nvCxnSpPr>
        <p:spPr>
          <a:xfrm>
            <a:off x="862731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43A583A3-53F2-5A3C-03B4-312B3D1E2FE9}"/>
              </a:ext>
            </a:extLst>
          </p:cNvPr>
          <p:cNvCxnSpPr>
            <a:cxnSpLocks/>
          </p:cNvCxnSpPr>
          <p:nvPr/>
        </p:nvCxnSpPr>
        <p:spPr>
          <a:xfrm>
            <a:off x="8737782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488C1623-9386-7839-75B0-C5C7D5A72D9D}"/>
              </a:ext>
            </a:extLst>
          </p:cNvPr>
          <p:cNvCxnSpPr>
            <a:cxnSpLocks/>
          </p:cNvCxnSpPr>
          <p:nvPr/>
        </p:nvCxnSpPr>
        <p:spPr>
          <a:xfrm>
            <a:off x="884825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B8665218-6CCB-26A6-BCA1-B86778B291C2}"/>
              </a:ext>
            </a:extLst>
          </p:cNvPr>
          <p:cNvCxnSpPr>
            <a:cxnSpLocks/>
          </p:cNvCxnSpPr>
          <p:nvPr/>
        </p:nvCxnSpPr>
        <p:spPr>
          <a:xfrm>
            <a:off x="906919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5B17745C-57CC-D313-DC3B-3284402B43A8}"/>
              </a:ext>
            </a:extLst>
          </p:cNvPr>
          <p:cNvCxnSpPr>
            <a:cxnSpLocks/>
          </p:cNvCxnSpPr>
          <p:nvPr/>
        </p:nvCxnSpPr>
        <p:spPr>
          <a:xfrm>
            <a:off x="917967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44D4538D-8B76-226D-493A-16556F6F4B85}"/>
              </a:ext>
            </a:extLst>
          </p:cNvPr>
          <p:cNvCxnSpPr>
            <a:cxnSpLocks/>
          </p:cNvCxnSpPr>
          <p:nvPr/>
        </p:nvCxnSpPr>
        <p:spPr>
          <a:xfrm>
            <a:off x="895872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C51C62E9-6546-EB03-A64F-5C7615865BAF}"/>
              </a:ext>
            </a:extLst>
          </p:cNvPr>
          <p:cNvCxnSpPr>
            <a:cxnSpLocks/>
          </p:cNvCxnSpPr>
          <p:nvPr/>
        </p:nvCxnSpPr>
        <p:spPr>
          <a:xfrm>
            <a:off x="942800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B2290CCC-9D51-4F42-CA08-A033486C8D15}"/>
              </a:ext>
            </a:extLst>
          </p:cNvPr>
          <p:cNvCxnSpPr>
            <a:cxnSpLocks/>
          </p:cNvCxnSpPr>
          <p:nvPr/>
        </p:nvCxnSpPr>
        <p:spPr>
          <a:xfrm>
            <a:off x="953847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7ABB6071-E805-BD9D-09BA-38B9B0803903}"/>
              </a:ext>
            </a:extLst>
          </p:cNvPr>
          <p:cNvCxnSpPr>
            <a:cxnSpLocks/>
          </p:cNvCxnSpPr>
          <p:nvPr/>
        </p:nvCxnSpPr>
        <p:spPr>
          <a:xfrm>
            <a:off x="964895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F7F97BCD-8E73-FF3A-1D68-E8541419397A}"/>
              </a:ext>
            </a:extLst>
          </p:cNvPr>
          <p:cNvCxnSpPr>
            <a:cxnSpLocks/>
          </p:cNvCxnSpPr>
          <p:nvPr/>
        </p:nvCxnSpPr>
        <p:spPr>
          <a:xfrm>
            <a:off x="975942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D23D6C8D-36CA-D994-549C-8B800046D5C4}"/>
              </a:ext>
            </a:extLst>
          </p:cNvPr>
          <p:cNvCxnSpPr>
            <a:cxnSpLocks/>
          </p:cNvCxnSpPr>
          <p:nvPr/>
        </p:nvCxnSpPr>
        <p:spPr>
          <a:xfrm>
            <a:off x="9869895" y="47812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12C3CE7A-B99B-8D29-E93B-7FD6A9DC41C5}"/>
              </a:ext>
            </a:extLst>
          </p:cNvPr>
          <p:cNvCxnSpPr>
            <a:cxnSpLocks/>
          </p:cNvCxnSpPr>
          <p:nvPr/>
        </p:nvCxnSpPr>
        <p:spPr>
          <a:xfrm>
            <a:off x="998036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523CC099-9BBB-6DD0-4905-F4ED795F0995}"/>
              </a:ext>
            </a:extLst>
          </p:cNvPr>
          <p:cNvCxnSpPr>
            <a:cxnSpLocks/>
          </p:cNvCxnSpPr>
          <p:nvPr/>
        </p:nvCxnSpPr>
        <p:spPr>
          <a:xfrm>
            <a:off x="1020131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2BC5F2BF-AADE-4377-81D8-83D73B4D72B2}"/>
              </a:ext>
            </a:extLst>
          </p:cNvPr>
          <p:cNvCxnSpPr>
            <a:cxnSpLocks/>
          </p:cNvCxnSpPr>
          <p:nvPr/>
        </p:nvCxnSpPr>
        <p:spPr>
          <a:xfrm>
            <a:off x="1031178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08A3CF72-9E72-BF4A-FD3C-2EA9D8A89B78}"/>
              </a:ext>
            </a:extLst>
          </p:cNvPr>
          <p:cNvCxnSpPr>
            <a:cxnSpLocks/>
          </p:cNvCxnSpPr>
          <p:nvPr/>
        </p:nvCxnSpPr>
        <p:spPr>
          <a:xfrm>
            <a:off x="1009083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486B1158-6739-D4BE-E30B-18891BB6F2A3}"/>
              </a:ext>
            </a:extLst>
          </p:cNvPr>
          <p:cNvCxnSpPr>
            <a:cxnSpLocks/>
          </p:cNvCxnSpPr>
          <p:nvPr/>
        </p:nvCxnSpPr>
        <p:spPr>
          <a:xfrm>
            <a:off x="1050309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CDB9AE0D-FB68-20AD-D3D8-2473AF18ADE4}"/>
              </a:ext>
            </a:extLst>
          </p:cNvPr>
          <p:cNvCxnSpPr>
            <a:cxnSpLocks/>
          </p:cNvCxnSpPr>
          <p:nvPr/>
        </p:nvCxnSpPr>
        <p:spPr>
          <a:xfrm>
            <a:off x="1061356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B8FD3495-2D3A-CD3A-CBD9-D96C7601FEC2}"/>
              </a:ext>
            </a:extLst>
          </p:cNvPr>
          <p:cNvCxnSpPr>
            <a:cxnSpLocks/>
          </p:cNvCxnSpPr>
          <p:nvPr/>
        </p:nvCxnSpPr>
        <p:spPr>
          <a:xfrm>
            <a:off x="1072404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DBCA8C63-0762-D686-9DEB-20495836952D}"/>
              </a:ext>
            </a:extLst>
          </p:cNvPr>
          <p:cNvCxnSpPr>
            <a:cxnSpLocks/>
          </p:cNvCxnSpPr>
          <p:nvPr/>
        </p:nvCxnSpPr>
        <p:spPr>
          <a:xfrm>
            <a:off x="1083451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66790F7B-7CBC-6020-A936-CA5E7EF7D790}"/>
              </a:ext>
            </a:extLst>
          </p:cNvPr>
          <p:cNvCxnSpPr>
            <a:cxnSpLocks/>
          </p:cNvCxnSpPr>
          <p:nvPr/>
        </p:nvCxnSpPr>
        <p:spPr>
          <a:xfrm>
            <a:off x="10944984" y="47703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170C70B9-AB44-0911-07C3-7F84753869A7}"/>
              </a:ext>
            </a:extLst>
          </p:cNvPr>
          <p:cNvCxnSpPr>
            <a:cxnSpLocks/>
          </p:cNvCxnSpPr>
          <p:nvPr/>
        </p:nvCxnSpPr>
        <p:spPr>
          <a:xfrm>
            <a:off x="1105545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85F8C17C-3E44-3D9D-A9EC-CC268A8ED8AF}"/>
              </a:ext>
            </a:extLst>
          </p:cNvPr>
          <p:cNvCxnSpPr>
            <a:cxnSpLocks/>
          </p:cNvCxnSpPr>
          <p:nvPr/>
        </p:nvCxnSpPr>
        <p:spPr>
          <a:xfrm>
            <a:off x="1127640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C876F4FE-A86C-8B32-C85B-5D0D66D373D8}"/>
              </a:ext>
            </a:extLst>
          </p:cNvPr>
          <p:cNvCxnSpPr>
            <a:cxnSpLocks/>
          </p:cNvCxnSpPr>
          <p:nvPr/>
        </p:nvCxnSpPr>
        <p:spPr>
          <a:xfrm>
            <a:off x="1138687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03C8CE9E-B0FE-CA91-5CE3-AD2E9CB8DFC3}"/>
              </a:ext>
            </a:extLst>
          </p:cNvPr>
          <p:cNvCxnSpPr>
            <a:cxnSpLocks/>
          </p:cNvCxnSpPr>
          <p:nvPr/>
        </p:nvCxnSpPr>
        <p:spPr>
          <a:xfrm>
            <a:off x="1116592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676CE56E-38F7-1A21-8280-446CBB267FF0}"/>
              </a:ext>
            </a:extLst>
          </p:cNvPr>
          <p:cNvSpPr txBox="1"/>
          <p:nvPr/>
        </p:nvSpPr>
        <p:spPr>
          <a:xfrm>
            <a:off x="5703501" y="511336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D3631789-F2AB-6480-A46D-791630285CCC}"/>
              </a:ext>
            </a:extLst>
          </p:cNvPr>
          <p:cNvSpPr txBox="1"/>
          <p:nvPr/>
        </p:nvSpPr>
        <p:spPr>
          <a:xfrm>
            <a:off x="6825365" y="514475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728CD04D-E422-01E7-ED4C-40DE31F0B5C3}"/>
              </a:ext>
            </a:extLst>
          </p:cNvPr>
          <p:cNvSpPr txBox="1"/>
          <p:nvPr/>
        </p:nvSpPr>
        <p:spPr>
          <a:xfrm>
            <a:off x="7886349" y="511749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E1A99109-93AD-73D8-B130-39733717840E}"/>
              </a:ext>
            </a:extLst>
          </p:cNvPr>
          <p:cNvSpPr txBox="1"/>
          <p:nvPr/>
        </p:nvSpPr>
        <p:spPr>
          <a:xfrm>
            <a:off x="8977773" y="511887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B1B1448A-B2E7-9776-319B-4AD51C418AAB}"/>
              </a:ext>
            </a:extLst>
          </p:cNvPr>
          <p:cNvSpPr txBox="1"/>
          <p:nvPr/>
        </p:nvSpPr>
        <p:spPr>
          <a:xfrm>
            <a:off x="10069197" y="512990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11173372-B11F-6745-5EA5-F700C3D6E1D6}"/>
              </a:ext>
            </a:extLst>
          </p:cNvPr>
          <p:cNvSpPr txBox="1"/>
          <p:nvPr/>
        </p:nvSpPr>
        <p:spPr>
          <a:xfrm>
            <a:off x="11160630" y="512301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8304D364-3157-B5E3-E08E-ADA38D1655FD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30D2F7D8-0ED8-95B5-31F9-F9E199663A95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E1FE22A1-D6B1-9F46-A8EE-7EB628AB663A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BB2C488-769F-9752-4F04-F899E1D4DE1D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9E03A891-26C0-2F85-1B93-EB4C07822A4E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AD4D219-0C45-C95C-68F6-2B86D55EBE72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73E5B4B-908C-2AA8-ECDA-419D3A46E302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CE6A040-7F83-FFFD-D059-E1388D7FA5DD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B8593BB-90D7-B0A7-2F4E-AB59B1B140B3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97A13A7-3866-A807-D191-752B4127B8E2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072208E-53B3-D13A-7DBE-2A66CD8E7D1C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82AD5BFF-60E6-87F0-E0D2-F77BDF42BD9D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2CA39CC-1C12-505E-73BC-10C7415EADF8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FD6D27E-03FF-E0E7-0A87-5438FFEA81B3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4E1F76C-6AB7-1538-8759-7526E8C3A187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DA33BA9D-B8DE-8B06-3ABE-49430262264E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446E7B5-4C8B-0E9E-EBDC-4DDA9AEE90ED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FE1C795-29EA-A3E6-B8C5-64943C74A7CF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E7E4A914-7AE9-2AC9-CD00-82CD0EB2B6B9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0C3C5AB9-EEC6-77FD-6F6B-554962913D5A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A7F6C573-88E1-27E7-2D21-38A3D84CDB2A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F1CA9638-3921-E488-0CFC-7A39F52DBB0E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7B728D8F-6B16-68EA-88FB-EF03E4A251C7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323ED385-64E9-44A6-8CA1-7F2AA803E9CB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DC9B87C8-EA6A-6A3B-D946-DB09A7E2F941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9DBEFA38-5399-46E9-3290-FA0A18583DAB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D225FDAC-2E3C-CE04-A301-4B6D2DDDAA9D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91895308-3272-3CD8-F402-BE19CC4BF05F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0860B254-6C7B-777F-B87C-E6567798B37C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686FFFD9-78F9-D0A8-24A0-5752B1E70D90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D7E2814E-F9D7-8B02-4A1B-425FCCD01B3F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A89780EC-E9C1-88F7-6F79-6543147551E1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36DCA90C-BB70-2F03-1B16-370667727B6D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F30BF224-31E6-8007-568B-6D6B7650F43F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F8A3DEC9-6108-DEA0-B6A8-9E425F515360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2EED8DDD-ED65-12FB-D29C-AE7B0781C892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489BB152-11A2-012D-04E0-2CCCD8886C4E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814E843B-7FD2-B172-43A1-06E33D524493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AE7A0DFB-C4D5-E7F6-DFB4-4893A0A2443D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F4F8A1C1-FF50-14F1-664E-B95A25C37CC3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78DB27F8-3AF3-AE23-5573-122E3E1A670C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5E0D71EC-BEA9-4BEF-2103-0D84A54B016B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6688C639-A627-E387-A6D1-A1FDAEB4C5A3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8CFD86EC-8486-BA9F-7A52-D340E752E5B7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5A7A906E-FE93-73E6-A230-96A51ECE7EB5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AE97CA88-416D-9B08-615D-48E8731C4127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63756D5B-8BE5-1E7F-B95C-55C1408A9075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56AE1EBE-5C91-6CA6-6AF7-C8AA73E2E21E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4ADC1419-520F-0D0D-E6C5-6873CDFEB9C0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12B1816F-4AF9-C8CA-5205-856EB967110A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A087B871-E37F-3CA3-A93D-572E335AE315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ECA69041-55BD-8D28-8F50-3FB4CE6DB5DF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7909334C-6E67-4B4C-87A3-2BDDA41ED1F0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24DF8768-DD3B-5D15-B4BC-EB3B358A08C6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BB1C2D8C-279A-4297-9511-E1C618C7489B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489697CC-AD53-E769-8021-41A339480011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A3202CC5-7CC9-96D4-25BB-3058C7B1A580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13D616DA-08C0-B927-A47E-CFA52CDE1A4E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334553A8-AF25-6999-7CC5-C96E41418CF0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6A510791-F8AE-1E36-F965-3A7D5F387576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3B1ABE58-05F1-EA9B-788D-B1AB57821C15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9B7F1CFC-4335-AA13-00FF-AD8E27C67343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29C854F0-8EBD-C90C-600D-FA74DE5108A9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95E4A789-24B8-F32D-E0D3-79FB54738D72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727DD320-A2C7-9BC3-9888-C80893AFA2F6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86A88361-8CBD-F3A9-5A5F-FD29FADD70D2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07D84FD4-A9F6-72AB-0243-AF9A165E3DB5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8FBD5F2D-07DA-A2B6-3F04-1361FEC35B9D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8A37E769-18F4-B4D7-CA3F-9139CCA8D083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C785E128-618C-4C87-B09E-4DE6516EA81A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B889F740-01B9-3D94-32D2-29C77FE8497F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AB9B4567-B54C-698C-FB1B-8A41B67D5A9E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F9784EDF-AC62-D319-53D5-EC0951FC3841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0E2719B2-F06F-9B1B-230D-0916C870907D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102F457C-3ADE-3631-CE28-FE9C7B045DC7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20101504-6EE5-6BAE-91FD-6DFA43F7793A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6623CD50-48C8-083E-9DF3-F1668019E27D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93624B0E-3A1E-7279-26BD-71A938458317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8E4480CB-3FCA-286D-C2D5-3BA2B1C1327A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145B9099-7627-0DD8-FCC2-8A86AD1546C1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DB457A8C-CA33-9C9D-E163-0085E5E43E08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44F36BFF-8EA5-13A4-1CF3-F6592A749B94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FDBD19FA-AD19-CD16-E578-CE9482B79018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62A56246-EA72-1710-1A01-2C70CB2EF644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BC469DF2-51EE-B3D6-AF49-757FC5AE6810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5766A352-494C-9CF9-9248-A1BDDFD4CD05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9E9FD3AB-EF5B-E9F7-D627-F1BE2DA0372D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4FFB3B79-5DBD-E030-88CE-ED68CABBC475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A35EED5B-B50D-F33A-7685-43973DCDF8CF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215635C1-C13A-8D4B-5F1C-4FC5F38CCB55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278FED50-DA9C-2E48-259B-A8466EE79F62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0936AF96-7BC1-ABB5-A7BF-52588CDE5146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51DB35A0-F459-CDE4-F57E-F9B81528454D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B0992FBA-62BC-D54A-EF18-FE3F029D03A5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7D230860-A1CD-667A-7953-7AC34D5835E2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34443C0F-4E12-10B6-8ED4-5D48FFB818C0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6686DCAB-AE34-0922-2F25-CC75C8482CDD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D80F4EEF-1782-12F2-7381-FA88244A80F6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5BCD16C4-8DBB-F874-8B12-B0A08CCD9310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41B8727E-22FE-6FD1-BAD4-C608A40402CA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8BA72BBD-4DA0-01AB-2417-A6E6C4C7C7E5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58174C3C-A338-F9D7-970C-FD395EC3D8C2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7D2B95B5-1795-8E4A-257D-5BAD6AE85756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D91E4DFA-7035-A3B8-4545-DD4447913D62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3E45FA02-32F6-F379-728C-78EFE6E2B17C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6A76A7A1-6314-41AF-EB82-69D86D52176C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68848BA9-D80F-294D-D1B0-0359D4FB88CC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BF91C8D0-9C34-3974-11D5-B5D6D1D21DE1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7FEC0B5B-6994-944F-1E91-103E80CB7B71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2894679F-F978-58F4-A3B1-82F0794A92F7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7951021E-0AAC-081D-7DE6-E1B64D1D2FD3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12120DD5-F531-6208-A956-71D3512A5096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950CD8B3-F896-5A26-D827-609EC3D3278C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269" name="TextBox 2268">
            <a:extLst>
              <a:ext uri="{FF2B5EF4-FFF2-40B4-BE49-F238E27FC236}">
                <a16:creationId xmlns:a16="http://schemas.microsoft.com/office/drawing/2014/main" id="{AD792ADA-668E-8428-6BD6-BDA9F594F00D}"/>
              </a:ext>
            </a:extLst>
          </p:cNvPr>
          <p:cNvSpPr txBox="1"/>
          <p:nvPr/>
        </p:nvSpPr>
        <p:spPr>
          <a:xfrm>
            <a:off x="220811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pic>
        <p:nvPicPr>
          <p:cNvPr id="2271" name="Graphic 2270" descr="Toy Train with solid fill">
            <a:extLst>
              <a:ext uri="{FF2B5EF4-FFF2-40B4-BE49-F238E27FC236}">
                <a16:creationId xmlns:a16="http://schemas.microsoft.com/office/drawing/2014/main" id="{C8C63447-9371-C5DD-8140-4C70D912390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914400" y="2514600"/>
            <a:ext cx="914400" cy="914400"/>
          </a:xfrm>
          <a:prstGeom prst="rect">
            <a:avLst/>
          </a:prstGeom>
        </p:spPr>
      </p:pic>
      <p:cxnSp>
        <p:nvCxnSpPr>
          <p:cNvPr id="2274" name="Straight Connector 2273">
            <a:extLst>
              <a:ext uri="{FF2B5EF4-FFF2-40B4-BE49-F238E27FC236}">
                <a16:creationId xmlns:a16="http://schemas.microsoft.com/office/drawing/2014/main" id="{5FB2C0AF-F299-928F-6325-2E7A0261023D}"/>
              </a:ext>
            </a:extLst>
          </p:cNvPr>
          <p:cNvCxnSpPr>
            <a:cxnSpLocks/>
          </p:cNvCxnSpPr>
          <p:nvPr/>
        </p:nvCxnSpPr>
        <p:spPr>
          <a:xfrm>
            <a:off x="11417352" y="2454442"/>
            <a:ext cx="0" cy="1828800"/>
          </a:xfrm>
          <a:prstGeom prst="line">
            <a:avLst/>
          </a:prstGeom>
          <a:ln w="57150"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76" name="TextBox 2275">
            <a:extLst>
              <a:ext uri="{FF2B5EF4-FFF2-40B4-BE49-F238E27FC236}">
                <a16:creationId xmlns:a16="http://schemas.microsoft.com/office/drawing/2014/main" id="{D15080E6-AD6E-89EC-BE62-CA33820E99A1}"/>
              </a:ext>
            </a:extLst>
          </p:cNvPr>
          <p:cNvSpPr txBox="1"/>
          <p:nvPr/>
        </p:nvSpPr>
        <p:spPr>
          <a:xfrm>
            <a:off x="11402669" y="3765855"/>
            <a:ext cx="68746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cm</a:t>
            </a:r>
            <a:endParaRPr lang="en-GB" sz="2000" dirty="0"/>
          </a:p>
        </p:txBody>
      </p:sp>
      <p:pic>
        <p:nvPicPr>
          <p:cNvPr id="2277" name="Graphic 2276" descr="Toy Train with solid fill">
            <a:extLst>
              <a:ext uri="{FF2B5EF4-FFF2-40B4-BE49-F238E27FC236}">
                <a16:creationId xmlns:a16="http://schemas.microsoft.com/office/drawing/2014/main" id="{719E9711-D229-CE19-FED3-678440ECDC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07587" y="3990219"/>
            <a:ext cx="914400" cy="914400"/>
          </a:xfrm>
          <a:prstGeom prst="rect">
            <a:avLst/>
          </a:prstGeom>
        </p:spPr>
      </p:pic>
      <p:cxnSp>
        <p:nvCxnSpPr>
          <p:cNvPr id="2278" name="Straight Connector 2277">
            <a:extLst>
              <a:ext uri="{FF2B5EF4-FFF2-40B4-BE49-F238E27FC236}">
                <a16:creationId xmlns:a16="http://schemas.microsoft.com/office/drawing/2014/main" id="{BE65BA54-43E6-9F5F-C527-2428DB64F828}"/>
              </a:ext>
            </a:extLst>
          </p:cNvPr>
          <p:cNvCxnSpPr>
            <a:cxnSpLocks/>
          </p:cNvCxnSpPr>
          <p:nvPr/>
        </p:nvCxnSpPr>
        <p:spPr>
          <a:xfrm>
            <a:off x="7083091" y="3966732"/>
            <a:ext cx="0" cy="1828800"/>
          </a:xfrm>
          <a:prstGeom prst="line">
            <a:avLst/>
          </a:prstGeom>
          <a:ln w="57150"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605854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3889E-18 -3.33333E-6 L 0.93451 -0.0157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719" y="-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2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11111E-6 L 0.59323 -0.02454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61" y="-12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3CC56-1268-EE3E-A854-B3FF0A1113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F5AA9C2B-8B66-28C5-4A97-114B9FDF90C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54A8D83-585C-EF50-ABBA-18332448283F}"/>
              </a:ext>
            </a:extLst>
          </p:cNvPr>
          <p:cNvSpPr txBox="1"/>
          <p:nvPr/>
        </p:nvSpPr>
        <p:spPr>
          <a:xfrm>
            <a:off x="9210183" y="1383582"/>
            <a:ext cx="19384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Exchange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320999E1-9779-09F0-7124-D48180F5E6B6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46482354-B349-6F4C-3AD2-CD6FE77294C1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C424616-8FD5-3624-6F43-EA1111CAD4A3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210E067-5E80-52B8-EA7C-321D6C895909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489129E2-6402-DB1F-B076-EBC9D21A2B62}"/>
              </a:ext>
            </a:extLst>
          </p:cNvPr>
          <p:cNvSpPr txBox="1"/>
          <p:nvPr/>
        </p:nvSpPr>
        <p:spPr>
          <a:xfrm>
            <a:off x="418672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3C9F110-EF71-5D1A-8A0F-2E7BD7F3F18A}"/>
              </a:ext>
            </a:extLst>
          </p:cNvPr>
          <p:cNvSpPr txBox="1"/>
          <p:nvPr/>
        </p:nvSpPr>
        <p:spPr>
          <a:xfrm>
            <a:off x="5130185" y="4453424"/>
            <a:ext cx="7204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83B4520-1F91-4754-1DB0-DE0609F3759C}"/>
              </a:ext>
            </a:extLst>
          </p:cNvPr>
          <p:cNvSpPr txBox="1"/>
          <p:nvPr/>
        </p:nvSpPr>
        <p:spPr>
          <a:xfrm>
            <a:off x="1785815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49B9FAD-9437-8712-A953-BAFE54992B39}"/>
              </a:ext>
            </a:extLst>
          </p:cNvPr>
          <p:cNvSpPr txBox="1"/>
          <p:nvPr/>
        </p:nvSpPr>
        <p:spPr>
          <a:xfrm>
            <a:off x="1693283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E35E83A-DB72-8FE2-7006-F9EC411BCE8B}"/>
              </a:ext>
            </a:extLst>
          </p:cNvPr>
          <p:cNvSpPr txBox="1"/>
          <p:nvPr/>
        </p:nvSpPr>
        <p:spPr>
          <a:xfrm>
            <a:off x="1851664" y="4623514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82401248-AF49-9E73-D09B-F3B6E01CBE4B}"/>
              </a:ext>
            </a:extLst>
          </p:cNvPr>
          <p:cNvSpPr/>
          <p:nvPr/>
        </p:nvSpPr>
        <p:spPr>
          <a:xfrm>
            <a:off x="1695245" y="2598318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96F722A1-AA03-5A6B-0EBA-93ADCA7CC258}"/>
              </a:ext>
            </a:extLst>
          </p:cNvPr>
          <p:cNvSpPr/>
          <p:nvPr/>
        </p:nvSpPr>
        <p:spPr>
          <a:xfrm>
            <a:off x="1695245" y="3542229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F724020-47CF-12CB-6732-FB28967484F7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80D76B96-34D3-6F2E-4ACF-CE3830B22E86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03EEDBB4-0F88-26D3-BD2A-D1D5D6C5A95F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03EC36AC-88D3-2127-BC1D-063F25626D09}"/>
              </a:ext>
            </a:extLst>
          </p:cNvPr>
          <p:cNvSpPr/>
          <p:nvPr/>
        </p:nvSpPr>
        <p:spPr>
          <a:xfrm>
            <a:off x="1693283" y="4479597"/>
            <a:ext cx="5716459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E3CFAA8-82A5-53F5-41F1-680B32E54C71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E5A296F-1A94-CC4B-9623-17470BF1D47F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FE00591-F17C-69F6-F08A-74D7931773D1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274344A-D886-1DF3-EC08-2B1D4AED04E1}"/>
              </a:ext>
            </a:extLst>
          </p:cNvPr>
          <p:cNvSpPr txBox="1"/>
          <p:nvPr/>
        </p:nvSpPr>
        <p:spPr>
          <a:xfrm>
            <a:off x="344544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A33BA3C-FA51-6781-5AE9-0B8D55AEB06B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57F3A63-226E-BF69-F628-A80C917C9ACD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A3B5133-0394-ED42-8FB0-4D65CE432949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FF5FF50-6327-8F3B-A9DC-6167E5C8D63A}"/>
              </a:ext>
            </a:extLst>
          </p:cNvPr>
          <p:cNvSpPr txBox="1"/>
          <p:nvPr/>
        </p:nvSpPr>
        <p:spPr>
          <a:xfrm>
            <a:off x="539650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E833724-58A9-6697-6BD3-1D62718FB70C}"/>
              </a:ext>
            </a:extLst>
          </p:cNvPr>
          <p:cNvSpPr txBox="1"/>
          <p:nvPr/>
        </p:nvSpPr>
        <p:spPr>
          <a:xfrm>
            <a:off x="573888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4D751C9-65D6-7B3F-4D50-66FCEA2C1A00}"/>
              </a:ext>
            </a:extLst>
          </p:cNvPr>
          <p:cNvSpPr txBox="1"/>
          <p:nvPr/>
        </p:nvSpPr>
        <p:spPr>
          <a:xfrm>
            <a:off x="609358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520B382-6DF5-5AD3-1026-608FE9357704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7DC213A-613C-2F4C-D145-28B746020BFD}"/>
              </a:ext>
            </a:extLst>
          </p:cNvPr>
          <p:cNvCxnSpPr/>
          <p:nvPr/>
        </p:nvCxnSpPr>
        <p:spPr>
          <a:xfrm flipV="1">
            <a:off x="5130185" y="2598318"/>
            <a:ext cx="695266" cy="65553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332664A9-2A45-9E1C-2D19-87E2E30B97D4}"/>
              </a:ext>
            </a:extLst>
          </p:cNvPr>
          <p:cNvSpPr txBox="1"/>
          <p:nvPr/>
        </p:nvSpPr>
        <p:spPr>
          <a:xfrm>
            <a:off x="5054524" y="2496266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3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2770B43-44E1-BEB6-299F-81849BAA319E}"/>
              </a:ext>
            </a:extLst>
          </p:cNvPr>
          <p:cNvSpPr txBox="1"/>
          <p:nvPr/>
        </p:nvSpPr>
        <p:spPr>
          <a:xfrm>
            <a:off x="5898708" y="2496266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091640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3516 0.433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8" y="2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81481E-6 L -0.00065 0.433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21644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81481E-6 L -0.03711 0.4263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2" y="2131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2044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16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81481E-6 L -0.07448 0.4229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24" y="2113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81481E-6 L 0.08359 0.2946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4" grpId="0"/>
      <p:bldP spid="15" grpId="0"/>
    </p:bld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7520CB-7688-4A96-EE8E-BF88CAC93F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4E28ECB-8E8F-ECDC-E20A-D1DD62195105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EEECA064-9531-80C6-B31C-5EF458D9F798}"/>
              </a:ext>
            </a:extLst>
          </p:cNvPr>
          <p:cNvSpPr txBox="1"/>
          <p:nvPr/>
        </p:nvSpPr>
        <p:spPr>
          <a:xfrm>
            <a:off x="7052578" y="1362177"/>
            <a:ext cx="414190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Write the column method accurately.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764987D-85D1-3DFB-3164-1CF7B7957295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FDDAFAC-9165-DB50-218E-A79F21707B88}"/>
              </a:ext>
            </a:extLst>
          </p:cNvPr>
          <p:cNvSpPr txBox="1"/>
          <p:nvPr/>
        </p:nvSpPr>
        <p:spPr>
          <a:xfrm>
            <a:off x="1424322" y="3586218"/>
            <a:ext cx="13436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4482 - 2281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0639471-C8B2-AE8B-483E-AE07FEDD82AC}"/>
              </a:ext>
            </a:extLst>
          </p:cNvPr>
          <p:cNvSpPr txBox="1"/>
          <p:nvPr/>
        </p:nvSpPr>
        <p:spPr>
          <a:xfrm>
            <a:off x="5371515" y="3634599"/>
            <a:ext cx="13436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4482 - 2282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91C2936-F159-973E-298C-2DF97BB1862D}"/>
              </a:ext>
            </a:extLst>
          </p:cNvPr>
          <p:cNvSpPr txBox="1"/>
          <p:nvPr/>
        </p:nvSpPr>
        <p:spPr>
          <a:xfrm>
            <a:off x="9318708" y="3634599"/>
            <a:ext cx="13436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4492 - 2283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B38B013-4B97-DFE4-4A44-DD3CF1DAAE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8401" y="4176040"/>
            <a:ext cx="3409001" cy="247455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4FFCD67-E2A5-44F0-DBF6-67521C5190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58401" y="4003931"/>
            <a:ext cx="3409001" cy="247455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E51348DB-CCB8-CF71-4C88-BB33F2CFDAA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83383" y="4003931"/>
            <a:ext cx="3409001" cy="247455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369263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1" grpId="0"/>
    </p:bld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2CE6DE-8B70-EFF2-0C4E-BEAD382232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DA2B232-877D-B64E-ECA7-EDB64670035B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62F99A8-2AFE-304F-67B7-49A736C0B9BA}"/>
              </a:ext>
            </a:extLst>
          </p:cNvPr>
          <p:cNvSpPr txBox="1"/>
          <p:nvPr/>
        </p:nvSpPr>
        <p:spPr>
          <a:xfrm>
            <a:off x="9210183" y="1383582"/>
            <a:ext cx="19384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Exchange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6BCD9CB8-20AA-A93E-1102-CF4B5BD20D60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1800DD54-2E1C-6A3A-5D34-2EC60889556F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7754414E-DCC7-CACE-E09C-62705561270B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417DD29-6645-27AC-151F-31E20D6FCF55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646E94D2-109C-FC7B-8FD8-B7B53E814C22}"/>
              </a:ext>
            </a:extLst>
          </p:cNvPr>
          <p:cNvSpPr txBox="1"/>
          <p:nvPr/>
        </p:nvSpPr>
        <p:spPr>
          <a:xfrm>
            <a:off x="418672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7140478-A447-CD95-4D02-8034C1C88343}"/>
              </a:ext>
            </a:extLst>
          </p:cNvPr>
          <p:cNvSpPr txBox="1"/>
          <p:nvPr/>
        </p:nvSpPr>
        <p:spPr>
          <a:xfrm>
            <a:off x="5130185" y="4453424"/>
            <a:ext cx="7204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9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EADE809-C00B-E0B6-DFC5-92CC4DA74AB4}"/>
              </a:ext>
            </a:extLst>
          </p:cNvPr>
          <p:cNvSpPr txBox="1"/>
          <p:nvPr/>
        </p:nvSpPr>
        <p:spPr>
          <a:xfrm>
            <a:off x="1785815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B8E2C74-8E1A-9DEC-3376-508A7EF7AC73}"/>
              </a:ext>
            </a:extLst>
          </p:cNvPr>
          <p:cNvSpPr txBox="1"/>
          <p:nvPr/>
        </p:nvSpPr>
        <p:spPr>
          <a:xfrm>
            <a:off x="1693283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2B62089-F8F7-C542-1973-D92EEAD307F2}"/>
              </a:ext>
            </a:extLst>
          </p:cNvPr>
          <p:cNvSpPr txBox="1"/>
          <p:nvPr/>
        </p:nvSpPr>
        <p:spPr>
          <a:xfrm>
            <a:off x="1851664" y="4623514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267C74F-23F6-0680-CD6D-E912107BE5D5}"/>
              </a:ext>
            </a:extLst>
          </p:cNvPr>
          <p:cNvSpPr/>
          <p:nvPr/>
        </p:nvSpPr>
        <p:spPr>
          <a:xfrm>
            <a:off x="1695245" y="2598318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BDC4A9E-A3AF-93CA-409D-18B7E987F48C}"/>
              </a:ext>
            </a:extLst>
          </p:cNvPr>
          <p:cNvSpPr/>
          <p:nvPr/>
        </p:nvSpPr>
        <p:spPr>
          <a:xfrm>
            <a:off x="1695245" y="3542229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D01153F-098A-02A1-D284-E0D74A05EFD9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5F099A30-35E0-11AB-E897-F22C84D7548F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8C644118-061C-3FC7-159B-666B21950F1C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3459D2C2-8FE2-07C4-C1AC-BD21805C6C6E}"/>
              </a:ext>
            </a:extLst>
          </p:cNvPr>
          <p:cNvSpPr/>
          <p:nvPr/>
        </p:nvSpPr>
        <p:spPr>
          <a:xfrm>
            <a:off x="1713313" y="4489223"/>
            <a:ext cx="5716459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E416FC6-F78F-C5E0-DCE5-709D8918CA09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8B76A90-3DE6-4B79-A03B-449C963E821E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A053361-BCFE-85F1-CA13-06D48FED3269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C357BA7-6B62-4AB4-44D7-D4213908CC9E}"/>
              </a:ext>
            </a:extLst>
          </p:cNvPr>
          <p:cNvSpPr txBox="1"/>
          <p:nvPr/>
        </p:nvSpPr>
        <p:spPr>
          <a:xfrm>
            <a:off x="344544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E73A3FA-271C-F8B5-FB06-C89C7F357B23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0927EA3-F5CB-FF28-82DA-ACD776B6E281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86A12A1-220A-6C6C-5407-9F7C107EAA14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57F0FE3-24C2-4D49-3A6C-066A767D2699}"/>
              </a:ext>
            </a:extLst>
          </p:cNvPr>
          <p:cNvSpPr txBox="1"/>
          <p:nvPr/>
        </p:nvSpPr>
        <p:spPr>
          <a:xfrm>
            <a:off x="539650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D11BBF5-AE05-CAC9-316B-EA793BBE3CC0}"/>
              </a:ext>
            </a:extLst>
          </p:cNvPr>
          <p:cNvSpPr txBox="1"/>
          <p:nvPr/>
        </p:nvSpPr>
        <p:spPr>
          <a:xfrm>
            <a:off x="573888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90C40FB-38EC-7319-188F-D0A93029F1B4}"/>
              </a:ext>
            </a:extLst>
          </p:cNvPr>
          <p:cNvSpPr txBox="1"/>
          <p:nvPr/>
        </p:nvSpPr>
        <p:spPr>
          <a:xfrm>
            <a:off x="609358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991E8BB-8FBB-4C30-433E-3A7E182A18C7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22E32D1-1C54-114C-FC54-3740603E8AD7}"/>
              </a:ext>
            </a:extLst>
          </p:cNvPr>
          <p:cNvCxnSpPr/>
          <p:nvPr/>
        </p:nvCxnSpPr>
        <p:spPr>
          <a:xfrm flipV="1">
            <a:off x="5130185" y="2598318"/>
            <a:ext cx="695266" cy="65553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8C7A7D09-3F84-7801-647A-19A2D504B276}"/>
              </a:ext>
            </a:extLst>
          </p:cNvPr>
          <p:cNvSpPr txBox="1"/>
          <p:nvPr/>
        </p:nvSpPr>
        <p:spPr>
          <a:xfrm>
            <a:off x="5137341" y="2496266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3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B53E9EB-B666-9D0D-E54B-47BDD211ED52}"/>
              </a:ext>
            </a:extLst>
          </p:cNvPr>
          <p:cNvSpPr txBox="1"/>
          <p:nvPr/>
        </p:nvSpPr>
        <p:spPr>
          <a:xfrm>
            <a:off x="5898708" y="2496266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3B3D414-B395-09DF-54C1-15DA2662A7D1}"/>
              </a:ext>
            </a:extLst>
          </p:cNvPr>
          <p:cNvCxnSpPr/>
          <p:nvPr/>
        </p:nvCxnSpPr>
        <p:spPr>
          <a:xfrm flipV="1">
            <a:off x="4338584" y="2587836"/>
            <a:ext cx="695266" cy="65553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006EFEFB-F055-0E18-F7AB-A6E236925C5F}"/>
              </a:ext>
            </a:extLst>
          </p:cNvPr>
          <p:cNvSpPr txBox="1"/>
          <p:nvPr/>
        </p:nvSpPr>
        <p:spPr>
          <a:xfrm>
            <a:off x="4345740" y="2485784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3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4FD9D03-DFE7-459A-4F30-D53948375E02}"/>
              </a:ext>
            </a:extLst>
          </p:cNvPr>
          <p:cNvSpPr txBox="1"/>
          <p:nvPr/>
        </p:nvSpPr>
        <p:spPr>
          <a:xfrm>
            <a:off x="5047220" y="2498601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7760184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3516 0.433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8" y="2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81481E-6 L -0.00065 0.433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21644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81481E-6 L -0.03711 0.4263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2" y="2131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2044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16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81481E-6 L -0.07448 0.4229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24" y="2113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81481E-6 L 0.08359 0.2946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3447B1-8B0D-A1F2-5E3C-79D0DC2083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9C76603-3DB9-D167-17CD-18923835660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2AC9C86-A2FB-BCB9-03BC-AAAEA2EFF228}"/>
              </a:ext>
            </a:extLst>
          </p:cNvPr>
          <p:cNvSpPr txBox="1"/>
          <p:nvPr/>
        </p:nvSpPr>
        <p:spPr>
          <a:xfrm>
            <a:off x="9210183" y="1383582"/>
            <a:ext cx="19384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Exchange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F6AA5C4B-1AA2-B952-C8F8-E43D127E5E8A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C64D35DE-B9BE-F5D5-DDD0-11B575ACF708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E02DB6BD-FCD9-C88B-BFDA-67018932DA63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3EED9D32-ADF3-3176-27E1-C23C8DC45B03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0F053B76-6F1B-C151-0CAB-A0AD93297755}"/>
              </a:ext>
            </a:extLst>
          </p:cNvPr>
          <p:cNvSpPr txBox="1"/>
          <p:nvPr/>
        </p:nvSpPr>
        <p:spPr>
          <a:xfrm>
            <a:off x="418672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A34AD6A-76CE-7FF1-D238-522606D2E38F}"/>
              </a:ext>
            </a:extLst>
          </p:cNvPr>
          <p:cNvSpPr txBox="1"/>
          <p:nvPr/>
        </p:nvSpPr>
        <p:spPr>
          <a:xfrm>
            <a:off x="5130185" y="4453424"/>
            <a:ext cx="7204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9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22E9AA0-3C7F-253A-1F59-F3846D7217E7}"/>
              </a:ext>
            </a:extLst>
          </p:cNvPr>
          <p:cNvSpPr txBox="1"/>
          <p:nvPr/>
        </p:nvSpPr>
        <p:spPr>
          <a:xfrm>
            <a:off x="1785815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F32DBDB-79B5-4909-9E09-EFF154AE1226}"/>
              </a:ext>
            </a:extLst>
          </p:cNvPr>
          <p:cNvSpPr txBox="1"/>
          <p:nvPr/>
        </p:nvSpPr>
        <p:spPr>
          <a:xfrm>
            <a:off x="1693283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E4676FC-D8DE-2AE8-3251-78A97E7E51F7}"/>
              </a:ext>
            </a:extLst>
          </p:cNvPr>
          <p:cNvSpPr txBox="1"/>
          <p:nvPr/>
        </p:nvSpPr>
        <p:spPr>
          <a:xfrm>
            <a:off x="1851664" y="4623514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43A9C150-E62C-6AD9-0CB4-49BC5357A411}"/>
              </a:ext>
            </a:extLst>
          </p:cNvPr>
          <p:cNvSpPr/>
          <p:nvPr/>
        </p:nvSpPr>
        <p:spPr>
          <a:xfrm>
            <a:off x="1695245" y="2598318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2485BE75-BDCD-9C71-932D-10B6ECC2FC17}"/>
              </a:ext>
            </a:extLst>
          </p:cNvPr>
          <p:cNvSpPr/>
          <p:nvPr/>
        </p:nvSpPr>
        <p:spPr>
          <a:xfrm>
            <a:off x="1695245" y="3542229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84F18F6-6717-B739-320E-029776F6DE06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464D81BB-7724-6463-58B4-C316BECCB3BB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1E547E01-D630-93B4-192A-D57D0B62D27B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01061CAE-5080-2242-A4E1-6A3E9FDA833C}"/>
              </a:ext>
            </a:extLst>
          </p:cNvPr>
          <p:cNvSpPr/>
          <p:nvPr/>
        </p:nvSpPr>
        <p:spPr>
          <a:xfrm>
            <a:off x="1713313" y="4489223"/>
            <a:ext cx="5716459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54F449C-112F-FA88-4B25-38F1FBF07733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C862986-D18E-6F73-F142-0E5755C5B481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15E1C8-8CC9-8507-022A-CF50A4641CA6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93C149D-628A-0242-8B47-3B17D9F6F6A0}"/>
              </a:ext>
            </a:extLst>
          </p:cNvPr>
          <p:cNvSpPr txBox="1"/>
          <p:nvPr/>
        </p:nvSpPr>
        <p:spPr>
          <a:xfrm>
            <a:off x="344544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23526A0-8E65-C18A-DEDF-33C20BAA8C50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D255C46-C496-FD9F-0733-FB0C860C549D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89A6105-58FB-8269-AB6B-C516A6FB7B45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1B691B7-CB5B-A79E-C006-16FEAC3A570E}"/>
              </a:ext>
            </a:extLst>
          </p:cNvPr>
          <p:cNvSpPr txBox="1"/>
          <p:nvPr/>
        </p:nvSpPr>
        <p:spPr>
          <a:xfrm>
            <a:off x="539650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FC0DC0A-8B23-55AC-CF68-A53CE1A90BA4}"/>
              </a:ext>
            </a:extLst>
          </p:cNvPr>
          <p:cNvSpPr txBox="1"/>
          <p:nvPr/>
        </p:nvSpPr>
        <p:spPr>
          <a:xfrm>
            <a:off x="573888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694088F-72FA-FD70-7CFC-B1405E98AF3C}"/>
              </a:ext>
            </a:extLst>
          </p:cNvPr>
          <p:cNvSpPr txBox="1"/>
          <p:nvPr/>
        </p:nvSpPr>
        <p:spPr>
          <a:xfrm>
            <a:off x="609358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27EFA28-AA7C-3FFB-F561-F33CEE924878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DE84207-D22F-4E25-D408-129A48D0DC4E}"/>
              </a:ext>
            </a:extLst>
          </p:cNvPr>
          <p:cNvCxnSpPr/>
          <p:nvPr/>
        </p:nvCxnSpPr>
        <p:spPr>
          <a:xfrm flipV="1">
            <a:off x="5130185" y="2598318"/>
            <a:ext cx="695266" cy="65553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F0918B59-2F87-FB14-A270-51D9AF6658C9}"/>
              </a:ext>
            </a:extLst>
          </p:cNvPr>
          <p:cNvSpPr txBox="1"/>
          <p:nvPr/>
        </p:nvSpPr>
        <p:spPr>
          <a:xfrm>
            <a:off x="5137341" y="2496266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3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3C8CB19-036F-0A5D-024D-224169D5D12B}"/>
              </a:ext>
            </a:extLst>
          </p:cNvPr>
          <p:cNvSpPr txBox="1"/>
          <p:nvPr/>
        </p:nvSpPr>
        <p:spPr>
          <a:xfrm>
            <a:off x="5898708" y="2496266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EC24DF7-0B01-78FF-6F2A-75E0C77CE791}"/>
              </a:ext>
            </a:extLst>
          </p:cNvPr>
          <p:cNvCxnSpPr/>
          <p:nvPr/>
        </p:nvCxnSpPr>
        <p:spPr>
          <a:xfrm flipV="1">
            <a:off x="4338584" y="2587836"/>
            <a:ext cx="695266" cy="65553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389A5C5C-144B-C288-7326-3A6EC5D1C072}"/>
              </a:ext>
            </a:extLst>
          </p:cNvPr>
          <p:cNvSpPr txBox="1"/>
          <p:nvPr/>
        </p:nvSpPr>
        <p:spPr>
          <a:xfrm>
            <a:off x="4345740" y="2485784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3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86F9D16-B40B-1DED-3A29-B046B1AC6D42}"/>
              </a:ext>
            </a:extLst>
          </p:cNvPr>
          <p:cNvSpPr txBox="1"/>
          <p:nvPr/>
        </p:nvSpPr>
        <p:spPr>
          <a:xfrm>
            <a:off x="5047220" y="2498601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8894216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3516 0.433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8" y="2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81481E-6 L -0.00065 0.433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21644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81481E-6 L -0.03711 0.4263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2" y="2131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2044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16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81481E-6 L -0.07448 0.4229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24" y="2113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81481E-6 L 0.08359 0.2946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7A5DB2-6F10-44B7-54DA-9FE5E95596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CFE1E31-5F3C-4636-2FEC-8EC045A2B6C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EEBEB98-9EBF-AD7D-305B-31EAA2381A62}"/>
              </a:ext>
            </a:extLst>
          </p:cNvPr>
          <p:cNvSpPr txBox="1"/>
          <p:nvPr/>
        </p:nvSpPr>
        <p:spPr>
          <a:xfrm>
            <a:off x="9210183" y="1383582"/>
            <a:ext cx="19384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Exchange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12D10E1D-BDB9-001E-C806-C994C77D45B5}"/>
              </a:ext>
            </a:extLst>
          </p:cNvPr>
          <p:cNvGraphicFramePr>
            <a:graphicFrameLocks noGrp="1"/>
          </p:cNvGraphicFramePr>
          <p:nvPr/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4074D11B-F06B-4B1B-AB34-4469AE723EBE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09B51068-9813-2563-36BF-14DB40ED126C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F421D971-03AF-4575-7801-2D405B58E0A2}"/>
              </a:ext>
            </a:extLst>
          </p:cNvPr>
          <p:cNvSpPr/>
          <p:nvPr/>
        </p:nvSpPr>
        <p:spPr>
          <a:xfrm>
            <a:off x="1713313" y="4489223"/>
            <a:ext cx="5716459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2D6B4506-8FDD-7D05-1C34-42DE4961A794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6F687049-2C24-8B7D-E0A2-915F90B1CC4B}"/>
              </a:ext>
            </a:extLst>
          </p:cNvPr>
          <p:cNvSpPr txBox="1"/>
          <p:nvPr/>
        </p:nvSpPr>
        <p:spPr>
          <a:xfrm>
            <a:off x="418672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FC26081-AB72-CA70-A8BA-20E8F6BACD31}"/>
              </a:ext>
            </a:extLst>
          </p:cNvPr>
          <p:cNvSpPr txBox="1"/>
          <p:nvPr/>
        </p:nvSpPr>
        <p:spPr>
          <a:xfrm>
            <a:off x="5130185" y="4453424"/>
            <a:ext cx="7204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9D73507-C7BA-3778-0C8E-43882298FC6E}"/>
              </a:ext>
            </a:extLst>
          </p:cNvPr>
          <p:cNvSpPr txBox="1"/>
          <p:nvPr/>
        </p:nvSpPr>
        <p:spPr>
          <a:xfrm>
            <a:off x="1785815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3203B38-AFEE-DC81-39E5-40B13C76EC94}"/>
              </a:ext>
            </a:extLst>
          </p:cNvPr>
          <p:cNvSpPr txBox="1"/>
          <p:nvPr/>
        </p:nvSpPr>
        <p:spPr>
          <a:xfrm>
            <a:off x="1693283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8C27D31-D97F-BAE8-CE21-2E84EBE8B6E7}"/>
              </a:ext>
            </a:extLst>
          </p:cNvPr>
          <p:cNvSpPr txBox="1"/>
          <p:nvPr/>
        </p:nvSpPr>
        <p:spPr>
          <a:xfrm>
            <a:off x="1851664" y="4623514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E33E62B5-AAB4-FC0A-F0B8-F0D1BFD08D90}"/>
              </a:ext>
            </a:extLst>
          </p:cNvPr>
          <p:cNvSpPr/>
          <p:nvPr/>
        </p:nvSpPr>
        <p:spPr>
          <a:xfrm>
            <a:off x="1695245" y="2598318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5DEFD7FD-FBF6-4098-60D8-A35C7645C922}"/>
              </a:ext>
            </a:extLst>
          </p:cNvPr>
          <p:cNvSpPr/>
          <p:nvPr/>
        </p:nvSpPr>
        <p:spPr>
          <a:xfrm>
            <a:off x="1695245" y="3542229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56E1550-5D76-66E7-A7D0-31792DA79130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083E4C2F-885A-33FC-5B49-FB7762A5984E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C6EB9235-D3A8-63B0-B8A7-F7909BD952D9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215F0E3D-32F6-F09E-5757-6241B9A2DEF5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0CF67DA-478D-015F-0675-5517D96D41C4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983B3D4-1242-D95A-6A24-AFC9A1170F68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847466E-814A-83A3-30A6-B800427E8EEB}"/>
              </a:ext>
            </a:extLst>
          </p:cNvPr>
          <p:cNvSpPr txBox="1"/>
          <p:nvPr/>
        </p:nvSpPr>
        <p:spPr>
          <a:xfrm>
            <a:off x="344544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91F54C0-D57C-9A8C-6D1A-FAE0B3467087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DB3F17A-0BD8-730C-225F-C1C12A47B656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6B36204-A983-F9D2-21B3-CCB1B54F5618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9A327BC-5E23-E1B8-7D31-F4EF7EAF8409}"/>
              </a:ext>
            </a:extLst>
          </p:cNvPr>
          <p:cNvSpPr txBox="1"/>
          <p:nvPr/>
        </p:nvSpPr>
        <p:spPr>
          <a:xfrm>
            <a:off x="539650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AD94C4B-9275-83C1-16F1-75ACD64DB56F}"/>
              </a:ext>
            </a:extLst>
          </p:cNvPr>
          <p:cNvSpPr txBox="1"/>
          <p:nvPr/>
        </p:nvSpPr>
        <p:spPr>
          <a:xfrm>
            <a:off x="573888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1DE013C-C3B5-A61F-2344-BC11EA90DDF3}"/>
              </a:ext>
            </a:extLst>
          </p:cNvPr>
          <p:cNvSpPr txBox="1"/>
          <p:nvPr/>
        </p:nvSpPr>
        <p:spPr>
          <a:xfrm>
            <a:off x="609358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E595851-EABA-00ED-1D25-6803D32B37F2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F540ECE-51E2-4B38-7FA7-D8CEAE05BDB5}"/>
              </a:ext>
            </a:extLst>
          </p:cNvPr>
          <p:cNvCxnSpPr/>
          <p:nvPr/>
        </p:nvCxnSpPr>
        <p:spPr>
          <a:xfrm flipV="1">
            <a:off x="5130185" y="2598318"/>
            <a:ext cx="695266" cy="65553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F6B05DCF-3676-5DFA-98FB-D4BE7E42F75F}"/>
              </a:ext>
            </a:extLst>
          </p:cNvPr>
          <p:cNvSpPr txBox="1"/>
          <p:nvPr/>
        </p:nvSpPr>
        <p:spPr>
          <a:xfrm>
            <a:off x="5137341" y="2496266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3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3A41812-E427-7171-7C44-0118E5DCD7BC}"/>
              </a:ext>
            </a:extLst>
          </p:cNvPr>
          <p:cNvSpPr txBox="1"/>
          <p:nvPr/>
        </p:nvSpPr>
        <p:spPr>
          <a:xfrm>
            <a:off x="5898708" y="2496266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5B8CD047-7AC6-D76A-80E3-ECF673BB7C6F}"/>
              </a:ext>
            </a:extLst>
          </p:cNvPr>
          <p:cNvCxnSpPr/>
          <p:nvPr/>
        </p:nvCxnSpPr>
        <p:spPr>
          <a:xfrm flipV="1">
            <a:off x="4338584" y="2587836"/>
            <a:ext cx="695266" cy="65553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EA075DBC-CA54-A442-79B9-6902966B6527}"/>
              </a:ext>
            </a:extLst>
          </p:cNvPr>
          <p:cNvSpPr txBox="1"/>
          <p:nvPr/>
        </p:nvSpPr>
        <p:spPr>
          <a:xfrm>
            <a:off x="4345740" y="2485784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4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BBE4512-6B02-C412-C1EA-87FDB297E025}"/>
              </a:ext>
            </a:extLst>
          </p:cNvPr>
          <p:cNvSpPr txBox="1"/>
          <p:nvPr/>
        </p:nvSpPr>
        <p:spPr>
          <a:xfrm>
            <a:off x="5047220" y="2498601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0977526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3516 0.433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58" y="2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81481E-6 L -0.00065 0.4331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21644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81481E-6 L -0.03711 0.42638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2" y="2131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2044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16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4.81481E-6 L -0.07448 0.4229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24" y="2113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4.81481E-6 L 0.08359 0.2946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80" y="1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32" grpId="0"/>
      <p:bldP spid="33" grpId="0"/>
      <p:bldP spid="34" grpId="0"/>
      <p:bldP spid="35" grpId="0"/>
      <p:bldP spid="36" grpId="0"/>
      <p:bldP spid="37" grpId="0" animBg="1"/>
      <p:bldP spid="38" grpId="0" animBg="1"/>
      <p:bldP spid="39" grpId="0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3F659B-DA12-CA85-A107-C91D445EF1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CA67561-A0A0-853C-B12A-19640BB771D7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7F84BE2A-2393-5086-6DFC-489E8D20E454}"/>
              </a:ext>
            </a:extLst>
          </p:cNvPr>
          <p:cNvSpPr txBox="1"/>
          <p:nvPr/>
        </p:nvSpPr>
        <p:spPr>
          <a:xfrm>
            <a:off x="7714490" y="1362177"/>
            <a:ext cx="34799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What are the missing numbers?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66A16877-4477-D654-D3B2-2111358D5031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4DC115E0-ED2E-1A76-32BE-CBDE948973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8703939"/>
              </p:ext>
            </p:extLst>
          </p:nvPr>
        </p:nvGraphicFramePr>
        <p:xfrm>
          <a:off x="917482" y="2905245"/>
          <a:ext cx="4761480" cy="376629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93580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893054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endParaRPr lang="en-GB" sz="2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3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7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0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endParaRPr lang="en-GB" sz="2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1B3DA72-393A-A186-0915-2A1760579466}"/>
              </a:ext>
            </a:extLst>
          </p:cNvPr>
          <p:cNvCxnSpPr>
            <a:cxnSpLocks/>
          </p:cNvCxnSpPr>
          <p:nvPr/>
        </p:nvCxnSpPr>
        <p:spPr>
          <a:xfrm>
            <a:off x="1659002" y="5259891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65C198D3-38AD-BC97-B420-31878EC7738B}"/>
              </a:ext>
            </a:extLst>
          </p:cNvPr>
          <p:cNvCxnSpPr>
            <a:cxnSpLocks/>
          </p:cNvCxnSpPr>
          <p:nvPr/>
        </p:nvCxnSpPr>
        <p:spPr>
          <a:xfrm>
            <a:off x="1659002" y="5956301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FA85AD24-5EA4-45B4-143A-333C73097572}"/>
              </a:ext>
            </a:extLst>
          </p:cNvPr>
          <p:cNvSpPr/>
          <p:nvPr/>
        </p:nvSpPr>
        <p:spPr>
          <a:xfrm>
            <a:off x="4119974" y="4523317"/>
            <a:ext cx="789742" cy="736574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C83E870-0529-B9C3-E514-16619C154E29}"/>
              </a:ext>
            </a:extLst>
          </p:cNvPr>
          <p:cNvSpPr txBox="1"/>
          <p:nvPr/>
        </p:nvSpPr>
        <p:spPr>
          <a:xfrm>
            <a:off x="4312706" y="4599217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/>
              <a:t>2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AA48DEC-47EC-5D9C-CA00-F18A0542E428}"/>
              </a:ext>
            </a:extLst>
          </p:cNvPr>
          <p:cNvSpPr/>
          <p:nvPr/>
        </p:nvSpPr>
        <p:spPr>
          <a:xfrm>
            <a:off x="2540874" y="3826908"/>
            <a:ext cx="789742" cy="736574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E32A263-8824-A073-7FD6-837E8DE93C45}"/>
              </a:ext>
            </a:extLst>
          </p:cNvPr>
          <p:cNvSpPr txBox="1"/>
          <p:nvPr/>
        </p:nvSpPr>
        <p:spPr>
          <a:xfrm>
            <a:off x="2733606" y="3902807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/>
              <a:t>1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719356E2-174B-78AC-ABBA-C04EC48B1F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1551835"/>
              </p:ext>
            </p:extLst>
          </p:nvPr>
        </p:nvGraphicFramePr>
        <p:xfrm>
          <a:off x="6403916" y="2905245"/>
          <a:ext cx="4761480" cy="376629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93580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893054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+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endParaRPr lang="en-GB" sz="2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3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9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4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0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endParaRPr lang="en-GB" sz="2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4430E1B-1CDF-52BC-6539-D02471ED3717}"/>
              </a:ext>
            </a:extLst>
          </p:cNvPr>
          <p:cNvCxnSpPr>
            <a:cxnSpLocks/>
          </p:cNvCxnSpPr>
          <p:nvPr/>
        </p:nvCxnSpPr>
        <p:spPr>
          <a:xfrm>
            <a:off x="7145436" y="5259891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C10BBA42-73AB-ACCE-FBE9-AAA0D0286F55}"/>
              </a:ext>
            </a:extLst>
          </p:cNvPr>
          <p:cNvCxnSpPr>
            <a:cxnSpLocks/>
          </p:cNvCxnSpPr>
          <p:nvPr/>
        </p:nvCxnSpPr>
        <p:spPr>
          <a:xfrm>
            <a:off x="7145436" y="5956301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8D90485-17E0-C153-FF5C-A09AA1162B68}"/>
              </a:ext>
            </a:extLst>
          </p:cNvPr>
          <p:cNvSpPr/>
          <p:nvPr/>
        </p:nvSpPr>
        <p:spPr>
          <a:xfrm>
            <a:off x="9606408" y="4523317"/>
            <a:ext cx="789742" cy="736574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25CEEE0-79E0-4DFD-3866-0050DD572D6D}"/>
              </a:ext>
            </a:extLst>
          </p:cNvPr>
          <p:cNvSpPr txBox="1"/>
          <p:nvPr/>
        </p:nvSpPr>
        <p:spPr>
          <a:xfrm>
            <a:off x="9799140" y="4599217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/>
              <a:t>1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7DF88AF-4DC9-5D69-9344-1CB97FDFA0E2}"/>
              </a:ext>
            </a:extLst>
          </p:cNvPr>
          <p:cNvSpPr/>
          <p:nvPr/>
        </p:nvSpPr>
        <p:spPr>
          <a:xfrm>
            <a:off x="8027308" y="3826908"/>
            <a:ext cx="789742" cy="736574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50B827B-D056-0B0C-E2EC-7ED30B7901BA}"/>
              </a:ext>
            </a:extLst>
          </p:cNvPr>
          <p:cNvSpPr txBox="1"/>
          <p:nvPr/>
        </p:nvSpPr>
        <p:spPr>
          <a:xfrm>
            <a:off x="8220040" y="3902807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/>
              <a:t>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869811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/>
      <p:bldP spid="16" grpId="0" animBg="1"/>
      <p:bldP spid="17" grpId="0"/>
      <p:bldP spid="18" grpId="0" animBg="1"/>
      <p:bldP spid="19" grpId="0"/>
    </p:bld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C1CFCB-01F8-6764-9610-D28F722172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B59E985-3BA3-C166-4163-B2FB3C72B79A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46834D57-F4E2-FD90-B378-6312CA04C8FA}"/>
              </a:ext>
            </a:extLst>
          </p:cNvPr>
          <p:cNvSpPr txBox="1"/>
          <p:nvPr/>
        </p:nvSpPr>
        <p:spPr>
          <a:xfrm>
            <a:off x="7714490" y="1362177"/>
            <a:ext cx="347999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What are the missing numbers?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7A5491A5-7FD9-62A9-38A9-57E16C1C8639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5C367B0-C9ED-88A0-B112-EBC5DD5CFF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6942396"/>
              </p:ext>
            </p:extLst>
          </p:nvPr>
        </p:nvGraphicFramePr>
        <p:xfrm>
          <a:off x="917482" y="2905245"/>
          <a:ext cx="4761480" cy="376629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93580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893054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endParaRPr lang="en-GB" sz="2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1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6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endParaRPr lang="en-GB" sz="2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43E97743-2299-260E-BB9F-544E5ADD91AB}"/>
              </a:ext>
            </a:extLst>
          </p:cNvPr>
          <p:cNvCxnSpPr>
            <a:cxnSpLocks/>
          </p:cNvCxnSpPr>
          <p:nvPr/>
        </p:nvCxnSpPr>
        <p:spPr>
          <a:xfrm>
            <a:off x="1659002" y="5259891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C996B16-5388-F948-5BF9-EBD570ABBBCC}"/>
              </a:ext>
            </a:extLst>
          </p:cNvPr>
          <p:cNvCxnSpPr>
            <a:cxnSpLocks/>
          </p:cNvCxnSpPr>
          <p:nvPr/>
        </p:nvCxnSpPr>
        <p:spPr>
          <a:xfrm>
            <a:off x="1659002" y="5956301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CBA196E0-B91B-3152-323B-C3530EA85056}"/>
              </a:ext>
            </a:extLst>
          </p:cNvPr>
          <p:cNvSpPr/>
          <p:nvPr/>
        </p:nvSpPr>
        <p:spPr>
          <a:xfrm>
            <a:off x="4119974" y="4523317"/>
            <a:ext cx="789742" cy="736574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049C9C6-FB54-94B2-FFBE-78DC282E6E74}"/>
              </a:ext>
            </a:extLst>
          </p:cNvPr>
          <p:cNvSpPr txBox="1"/>
          <p:nvPr/>
        </p:nvSpPr>
        <p:spPr>
          <a:xfrm>
            <a:off x="4312706" y="4599217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/>
              <a:t>2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8FC8C7B-0102-0728-4217-FC3712E2DF8F}"/>
              </a:ext>
            </a:extLst>
          </p:cNvPr>
          <p:cNvSpPr/>
          <p:nvPr/>
        </p:nvSpPr>
        <p:spPr>
          <a:xfrm>
            <a:off x="2540874" y="3826908"/>
            <a:ext cx="789742" cy="736574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78962E5-1A0D-C422-E73B-EDE7A7FD003B}"/>
              </a:ext>
            </a:extLst>
          </p:cNvPr>
          <p:cNvSpPr txBox="1"/>
          <p:nvPr/>
        </p:nvSpPr>
        <p:spPr>
          <a:xfrm>
            <a:off x="2733606" y="3902807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/>
              <a:t>5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DA80699-AFF8-1595-B9B6-1365EF147050}"/>
              </a:ext>
            </a:extLst>
          </p:cNvPr>
          <p:cNvCxnSpPr/>
          <p:nvPr/>
        </p:nvCxnSpPr>
        <p:spPr>
          <a:xfrm flipV="1">
            <a:off x="2540874" y="3902807"/>
            <a:ext cx="789742" cy="58477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2A24B5E4-D9C0-2F77-A7DE-566DDC132945}"/>
              </a:ext>
            </a:extLst>
          </p:cNvPr>
          <p:cNvSpPr txBox="1"/>
          <p:nvPr/>
        </p:nvSpPr>
        <p:spPr>
          <a:xfrm>
            <a:off x="2540874" y="3795084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4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F79251B-94A2-3821-1C98-AFEED31B2F5E}"/>
              </a:ext>
            </a:extLst>
          </p:cNvPr>
          <p:cNvSpPr txBox="1"/>
          <p:nvPr/>
        </p:nvSpPr>
        <p:spPr>
          <a:xfrm>
            <a:off x="3376932" y="3795084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AF1C8513-6257-E5F2-95AA-7472EAB4C3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2709721"/>
              </p:ext>
            </p:extLst>
          </p:nvPr>
        </p:nvGraphicFramePr>
        <p:xfrm>
          <a:off x="6577598" y="2905245"/>
          <a:ext cx="4761480" cy="376629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93580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793580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893054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H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T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O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5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8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r>
                        <a:rPr lang="en-GB" sz="4000" dirty="0"/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1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endParaRPr lang="en-GB" sz="2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1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2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8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3</a:t>
                      </a: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718311">
                <a:tc>
                  <a:txBody>
                    <a:bodyPr/>
                    <a:lstStyle/>
                    <a:p>
                      <a:pPr algn="ctr"/>
                      <a:endParaRPr lang="en-GB" sz="2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E22900BF-EBE4-5422-2C26-E1818B982F0F}"/>
              </a:ext>
            </a:extLst>
          </p:cNvPr>
          <p:cNvCxnSpPr>
            <a:cxnSpLocks/>
          </p:cNvCxnSpPr>
          <p:nvPr/>
        </p:nvCxnSpPr>
        <p:spPr>
          <a:xfrm>
            <a:off x="7319118" y="5259891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6D03C28-2B05-B9F4-8565-EA1BE0D6CB6F}"/>
              </a:ext>
            </a:extLst>
          </p:cNvPr>
          <p:cNvCxnSpPr>
            <a:cxnSpLocks/>
          </p:cNvCxnSpPr>
          <p:nvPr/>
        </p:nvCxnSpPr>
        <p:spPr>
          <a:xfrm>
            <a:off x="7319118" y="5956301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3" name="Rectangle 22">
            <a:extLst>
              <a:ext uri="{FF2B5EF4-FFF2-40B4-BE49-F238E27FC236}">
                <a16:creationId xmlns:a16="http://schemas.microsoft.com/office/drawing/2014/main" id="{1E1B14E7-4611-AB0D-049D-7CB20601E76A}"/>
              </a:ext>
            </a:extLst>
          </p:cNvPr>
          <p:cNvSpPr/>
          <p:nvPr/>
        </p:nvSpPr>
        <p:spPr>
          <a:xfrm>
            <a:off x="9780090" y="4523317"/>
            <a:ext cx="789742" cy="736574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B1B1F2F-BF1A-0625-F48C-4A672AD7E950}"/>
              </a:ext>
            </a:extLst>
          </p:cNvPr>
          <p:cNvSpPr txBox="1"/>
          <p:nvPr/>
        </p:nvSpPr>
        <p:spPr>
          <a:xfrm>
            <a:off x="9972822" y="4599217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/>
              <a:t>5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3181C487-B52C-E515-05AD-891D997E6B90}"/>
              </a:ext>
            </a:extLst>
          </p:cNvPr>
          <p:cNvSpPr/>
          <p:nvPr/>
        </p:nvSpPr>
        <p:spPr>
          <a:xfrm>
            <a:off x="8200990" y="3826908"/>
            <a:ext cx="789742" cy="736574"/>
          </a:xfrm>
          <a:prstGeom prst="rect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AAAE1C1-292D-0B45-6274-DCFCC544B7C6}"/>
              </a:ext>
            </a:extLst>
          </p:cNvPr>
          <p:cNvSpPr txBox="1"/>
          <p:nvPr/>
        </p:nvSpPr>
        <p:spPr>
          <a:xfrm>
            <a:off x="8393722" y="3902807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/>
              <a:t>5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A28C3CA4-12AC-C3D1-9932-1A826C16B6E3}"/>
              </a:ext>
            </a:extLst>
          </p:cNvPr>
          <p:cNvCxnSpPr/>
          <p:nvPr/>
        </p:nvCxnSpPr>
        <p:spPr>
          <a:xfrm flipV="1">
            <a:off x="8200990" y="3902807"/>
            <a:ext cx="789742" cy="58477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44AC5F73-8AD4-FBF0-91E2-6220E63EAB5B}"/>
              </a:ext>
            </a:extLst>
          </p:cNvPr>
          <p:cNvSpPr txBox="1"/>
          <p:nvPr/>
        </p:nvSpPr>
        <p:spPr>
          <a:xfrm>
            <a:off x="8200990" y="3795084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4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5AC0EF7-2087-CE6B-DC81-EEACAD79DE07}"/>
              </a:ext>
            </a:extLst>
          </p:cNvPr>
          <p:cNvSpPr txBox="1"/>
          <p:nvPr/>
        </p:nvSpPr>
        <p:spPr>
          <a:xfrm>
            <a:off x="9037048" y="3795084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403902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/>
      <p:bldP spid="7" grpId="0"/>
      <p:bldP spid="8" grpId="0"/>
      <p:bldP spid="23" grpId="0" animBg="1"/>
      <p:bldP spid="24" grpId="0"/>
      <p:bldP spid="25" grpId="0" animBg="1"/>
      <p:bldP spid="27" grpId="0"/>
      <p:bldP spid="29" grpId="0"/>
      <p:bldP spid="30" grpId="0"/>
    </p:bld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57820F-D2FE-1FF2-9821-BFE0C51D2D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Column addition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EEC5B7-2377-C7C4-4739-2521DB18D67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/>
              <a:t>Money context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7472D23-C6C3-7E2E-0B77-3799CB16D6A3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8149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22A943-361A-F685-2C98-90B2C26467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89CEB1B-ACA1-460D-CBF1-255D6BAD3B3A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047BF19-83C6-0C42-0F05-C7A94451217D}"/>
              </a:ext>
            </a:extLst>
          </p:cNvPr>
          <p:cNvSpPr txBox="1"/>
          <p:nvPr/>
        </p:nvSpPr>
        <p:spPr>
          <a:xfrm>
            <a:off x="9210247" y="1383582"/>
            <a:ext cx="19383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DBA3286E-688D-3971-15F4-2FE3679B3D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9948269"/>
              </p:ext>
            </p:extLst>
          </p:nvPr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T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O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Tenths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/>
                        <a:t>Hundredths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8D53EF0F-FECD-9045-2552-771576965A56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3B1B761-05EA-8865-E415-197B3B9CFD09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02360AA-17D4-0520-F9B5-C6EE162B05CF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66ED2296-113B-98EF-1A4C-BE38A1F52507}"/>
              </a:ext>
            </a:extLst>
          </p:cNvPr>
          <p:cNvSpPr txBox="1"/>
          <p:nvPr/>
        </p:nvSpPr>
        <p:spPr>
          <a:xfrm>
            <a:off x="4986519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17DC63B-D064-1A03-5293-5F45AC7F3D3B}"/>
              </a:ext>
            </a:extLst>
          </p:cNvPr>
          <p:cNvSpPr txBox="1"/>
          <p:nvPr/>
        </p:nvSpPr>
        <p:spPr>
          <a:xfrm>
            <a:off x="2340464" y="2758727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7B47D07-2A49-D616-8270-5F4F4A313F89}"/>
              </a:ext>
            </a:extLst>
          </p:cNvPr>
          <p:cNvSpPr txBox="1"/>
          <p:nvPr/>
        </p:nvSpPr>
        <p:spPr>
          <a:xfrm>
            <a:off x="2340464" y="3685333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DD7B190-516C-E2C8-FC7E-E8F47DB0761F}"/>
              </a:ext>
            </a:extLst>
          </p:cNvPr>
          <p:cNvSpPr txBox="1"/>
          <p:nvPr/>
        </p:nvSpPr>
        <p:spPr>
          <a:xfrm>
            <a:off x="2482863" y="4623514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472CDB0E-F0D5-A625-3C97-5BDE25223C20}"/>
              </a:ext>
            </a:extLst>
          </p:cNvPr>
          <p:cNvSpPr/>
          <p:nvPr/>
        </p:nvSpPr>
        <p:spPr>
          <a:xfrm>
            <a:off x="2340463" y="2615623"/>
            <a:ext cx="508002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BCD98DB-821F-55A3-CAB4-FECAEF9496C3}"/>
              </a:ext>
            </a:extLst>
          </p:cNvPr>
          <p:cNvSpPr/>
          <p:nvPr/>
        </p:nvSpPr>
        <p:spPr>
          <a:xfrm>
            <a:off x="2348015" y="3527255"/>
            <a:ext cx="5072475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4D893F3-AC99-8BAF-548D-FAAAB7B37C06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A3E7AECD-44EC-1507-8FE1-C2494A33FFC5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447400B9-1E33-FF01-601E-DFBA259E8A7C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68B07A47-DD9A-E768-AA97-13E45D69289A}"/>
              </a:ext>
            </a:extLst>
          </p:cNvPr>
          <p:cNvSpPr/>
          <p:nvPr/>
        </p:nvSpPr>
        <p:spPr>
          <a:xfrm>
            <a:off x="2351400" y="4479645"/>
            <a:ext cx="5072476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86D49EC-EA1F-9BE5-F931-6832A86C72B4}"/>
              </a:ext>
            </a:extLst>
          </p:cNvPr>
          <p:cNvSpPr txBox="1"/>
          <p:nvPr/>
        </p:nvSpPr>
        <p:spPr>
          <a:xfrm>
            <a:off x="3727941" y="350108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+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A7415E6-0088-CFDB-2E1B-CA69B5F34715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76DF480-4165-6B66-A0BC-EEE19BD0EB79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A66B128-8192-2B2C-8721-B78774E1A19B}"/>
              </a:ext>
            </a:extLst>
          </p:cNvPr>
          <p:cNvSpPr txBox="1"/>
          <p:nvPr/>
        </p:nvSpPr>
        <p:spPr>
          <a:xfrm>
            <a:off x="359591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14FA34A-DE15-2E50-5589-F553FBB0F00C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A8626DC-835E-144F-D3BF-E9126253A3C0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96EFBEA-6FFF-137E-7E02-844A0FC915D4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642FBCF-45D1-C78C-DEA7-AF4660281889}"/>
              </a:ext>
            </a:extLst>
          </p:cNvPr>
          <p:cNvSpPr txBox="1"/>
          <p:nvPr/>
        </p:nvSpPr>
        <p:spPr>
          <a:xfrm>
            <a:off x="5685938" y="541698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A8E544D-DF68-4A8F-7D50-DB02DF56C21F}"/>
              </a:ext>
            </a:extLst>
          </p:cNvPr>
          <p:cNvSpPr txBox="1"/>
          <p:nvPr/>
        </p:nvSpPr>
        <p:spPr>
          <a:xfrm>
            <a:off x="59472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CDFB9F0-70E6-55A2-24E5-7E88E47EE0F5}"/>
              </a:ext>
            </a:extLst>
          </p:cNvPr>
          <p:cNvSpPr txBox="1"/>
          <p:nvPr/>
        </p:nvSpPr>
        <p:spPr>
          <a:xfrm>
            <a:off x="6140512" y="54059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6215FD3-73E2-A39A-303E-231F014D9DC5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36CFB24-7508-9D73-F61D-AB3F0F97FAAD}"/>
              </a:ext>
            </a:extLst>
          </p:cNvPr>
          <p:cNvSpPr txBox="1"/>
          <p:nvPr/>
        </p:nvSpPr>
        <p:spPr>
          <a:xfrm>
            <a:off x="3308503" y="531861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C185963-9C9E-0446-0B1E-AAA152CC5714}"/>
              </a:ext>
            </a:extLst>
          </p:cNvPr>
          <p:cNvSpPr txBox="1"/>
          <p:nvPr/>
        </p:nvSpPr>
        <p:spPr>
          <a:xfrm>
            <a:off x="5401452" y="53196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C258E67-F477-3940-998A-0E1469742CB4}"/>
              </a:ext>
            </a:extLst>
          </p:cNvPr>
          <p:cNvSpPr txBox="1"/>
          <p:nvPr/>
        </p:nvSpPr>
        <p:spPr>
          <a:xfrm>
            <a:off x="3640612" y="4476414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76235E6-2B9F-70C5-6053-87AF5CF81C0C}"/>
              </a:ext>
            </a:extLst>
          </p:cNvPr>
          <p:cNvSpPr txBox="1"/>
          <p:nvPr/>
        </p:nvSpPr>
        <p:spPr>
          <a:xfrm>
            <a:off x="5671887" y="4463810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646971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4024 0.4347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5" y="2173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2013 0.3064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65" y="15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07407E-6 L 0.00404 0.42639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" y="2131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576 0.29976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81" y="1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4.81481E-6 L -0.0224 0.42638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0" y="2131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5468 0.29305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34" y="146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4.81481E-6 L 0.13815 0.28958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01" y="14468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4.44444E-6 L -0.03099 0.42638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49" y="213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9" grpId="0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6" grpId="0"/>
      <p:bldP spid="17" grpId="0"/>
    </p:bld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132E5F-44D2-F1DD-2946-660837CD4F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8B560E8-8F80-DDF4-0A33-FB08EF805110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92F11EF-C60B-793A-04E1-18ABB6160ECE}"/>
              </a:ext>
            </a:extLst>
          </p:cNvPr>
          <p:cNvSpPr txBox="1"/>
          <p:nvPr/>
        </p:nvSpPr>
        <p:spPr>
          <a:xfrm>
            <a:off x="9210247" y="1383582"/>
            <a:ext cx="19383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85F4B836-5B3F-E819-AA38-1A0BEDF44E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822104"/>
              </p:ext>
            </p:extLst>
          </p:nvPr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T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O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Tenths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/>
                        <a:t>Hundredths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079D1B58-8323-C867-FDBD-605B2A0AB690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05736DB3-282E-CED5-A9BF-8212D3888555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3AC40492-5BDF-6B98-305F-4D3864A83CE4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85BF9994-89A5-E211-B239-F35B52F1CF45}"/>
              </a:ext>
            </a:extLst>
          </p:cNvPr>
          <p:cNvSpPr txBox="1"/>
          <p:nvPr/>
        </p:nvSpPr>
        <p:spPr>
          <a:xfrm>
            <a:off x="4986519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721E5D4-3B5C-E0F0-62EF-B6AE8C97840F}"/>
              </a:ext>
            </a:extLst>
          </p:cNvPr>
          <p:cNvSpPr txBox="1"/>
          <p:nvPr/>
        </p:nvSpPr>
        <p:spPr>
          <a:xfrm>
            <a:off x="2340464" y="2758727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DD60F54-FA43-F2DB-691D-6D006E253905}"/>
              </a:ext>
            </a:extLst>
          </p:cNvPr>
          <p:cNvSpPr txBox="1"/>
          <p:nvPr/>
        </p:nvSpPr>
        <p:spPr>
          <a:xfrm>
            <a:off x="2340464" y="3685333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212696-3C87-5EAE-0160-C948E833C2DF}"/>
              </a:ext>
            </a:extLst>
          </p:cNvPr>
          <p:cNvSpPr txBox="1"/>
          <p:nvPr/>
        </p:nvSpPr>
        <p:spPr>
          <a:xfrm>
            <a:off x="2482863" y="4623514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DE3071B4-19DF-690D-510C-D83AAE454DC2}"/>
              </a:ext>
            </a:extLst>
          </p:cNvPr>
          <p:cNvSpPr/>
          <p:nvPr/>
        </p:nvSpPr>
        <p:spPr>
          <a:xfrm>
            <a:off x="2340463" y="2615623"/>
            <a:ext cx="508002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A0907827-269F-7881-066C-2449052CDD11}"/>
              </a:ext>
            </a:extLst>
          </p:cNvPr>
          <p:cNvSpPr/>
          <p:nvPr/>
        </p:nvSpPr>
        <p:spPr>
          <a:xfrm>
            <a:off x="2348015" y="3527255"/>
            <a:ext cx="5072475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C6038D0-2111-AD1F-25C0-CE29CCBBEF68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56AF6022-1B32-FC45-FE9A-06CF6643020D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3C055F52-0630-50B7-6980-4EE9A38DBC27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8FDF0457-2915-D0E6-5D67-1C55B200CCAB}"/>
              </a:ext>
            </a:extLst>
          </p:cNvPr>
          <p:cNvSpPr/>
          <p:nvPr/>
        </p:nvSpPr>
        <p:spPr>
          <a:xfrm>
            <a:off x="2351400" y="4479645"/>
            <a:ext cx="5072476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82B55E1-8DB3-5F75-8272-14B369D21BE6}"/>
              </a:ext>
            </a:extLst>
          </p:cNvPr>
          <p:cNvSpPr txBox="1"/>
          <p:nvPr/>
        </p:nvSpPr>
        <p:spPr>
          <a:xfrm>
            <a:off x="3727941" y="350108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+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1F0CBEE-DF85-349C-C6F4-BE497F78D218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29D28ED-A353-E36D-63B1-68C0866DD52C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FEF9F52-B6A5-BF0A-F3B1-F3815CAF1A1E}"/>
              </a:ext>
            </a:extLst>
          </p:cNvPr>
          <p:cNvSpPr txBox="1"/>
          <p:nvPr/>
        </p:nvSpPr>
        <p:spPr>
          <a:xfrm>
            <a:off x="359591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502B8F9-5D2F-01DC-0B12-64345594B042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C1164A-3F85-EAA3-82CF-70ABA41D478C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0E23E38-A328-0D6F-3AFE-AA6C52188921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6146E9C-FAB4-BDF9-3322-84B8CCD24043}"/>
              </a:ext>
            </a:extLst>
          </p:cNvPr>
          <p:cNvSpPr txBox="1"/>
          <p:nvPr/>
        </p:nvSpPr>
        <p:spPr>
          <a:xfrm>
            <a:off x="5685938" y="541698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0C8501D-ADE0-6FE1-7D27-45249F71A0B8}"/>
              </a:ext>
            </a:extLst>
          </p:cNvPr>
          <p:cNvSpPr txBox="1"/>
          <p:nvPr/>
        </p:nvSpPr>
        <p:spPr>
          <a:xfrm>
            <a:off x="59472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B0C2918-17DD-180D-C989-83DC836F3244}"/>
              </a:ext>
            </a:extLst>
          </p:cNvPr>
          <p:cNvSpPr txBox="1"/>
          <p:nvPr/>
        </p:nvSpPr>
        <p:spPr>
          <a:xfrm>
            <a:off x="6140512" y="54059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167F84-2D30-750D-4506-A60BA9262F4C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E5B57FE-9ED1-E99E-7093-751044C126F8}"/>
              </a:ext>
            </a:extLst>
          </p:cNvPr>
          <p:cNvSpPr txBox="1"/>
          <p:nvPr/>
        </p:nvSpPr>
        <p:spPr>
          <a:xfrm>
            <a:off x="3308503" y="531861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9DEDAE5-E5CD-4608-1E0A-4FB75CE96C02}"/>
              </a:ext>
            </a:extLst>
          </p:cNvPr>
          <p:cNvSpPr txBox="1"/>
          <p:nvPr/>
        </p:nvSpPr>
        <p:spPr>
          <a:xfrm>
            <a:off x="5401452" y="53196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D22BB7-B45E-41A8-7061-5A84EAE41E43}"/>
              </a:ext>
            </a:extLst>
          </p:cNvPr>
          <p:cNvSpPr txBox="1"/>
          <p:nvPr/>
        </p:nvSpPr>
        <p:spPr>
          <a:xfrm>
            <a:off x="3640612" y="4476414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FCA94AF-060B-63E2-3847-155D01EEFD10}"/>
              </a:ext>
            </a:extLst>
          </p:cNvPr>
          <p:cNvSpPr txBox="1"/>
          <p:nvPr/>
        </p:nvSpPr>
        <p:spPr>
          <a:xfrm>
            <a:off x="5671887" y="4463810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CBAD69D-2F29-4E2E-1DD2-233D28DC28F8}"/>
              </a:ext>
            </a:extLst>
          </p:cNvPr>
          <p:cNvSpPr txBox="1"/>
          <p:nvPr/>
        </p:nvSpPr>
        <p:spPr>
          <a:xfrm>
            <a:off x="6096000" y="5417279"/>
            <a:ext cx="4290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dirty="0"/>
              <a:t>1</a:t>
            </a:r>
            <a:endParaRPr lang="en-GB" sz="2000" dirty="0"/>
          </a:p>
        </p:txBody>
      </p:sp>
    </p:spTree>
    <p:extLst>
      <p:ext uri="{BB962C8B-B14F-4D97-AF65-F5344CB8AC3E}">
        <p14:creationId xmlns:p14="http://schemas.microsoft.com/office/powerpoint/2010/main" val="14931094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4024 0.4347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5" y="2173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2013 0.3064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65" y="15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07407E-6 L 0.00404 0.42639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" y="2131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576 0.29976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81" y="1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4.81481E-6 L -0.0224 0.42638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0" y="2131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5468 0.29305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34" y="146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4.81481E-6 L 0.13815 0.28958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01" y="14468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4.44444E-6 L -0.03099 0.42638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49" y="213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9" grpId="0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6" grpId="0"/>
      <p:bldP spid="17" grpId="0"/>
      <p:bldP spid="9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ECF105-2319-8241-C1D4-F947CEAA44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FF181BAC-374F-44E2-5F75-5E61DB6C10B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85C1565-C1CB-9B2A-954C-8E35A02AFC48}"/>
              </a:ext>
            </a:extLst>
          </p:cNvPr>
          <p:cNvSpPr txBox="1"/>
          <p:nvPr/>
        </p:nvSpPr>
        <p:spPr>
          <a:xfrm>
            <a:off x="4491903" y="1383582"/>
            <a:ext cx="665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further does the red train travel than the green car?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AEAD16C0-84B3-C2F1-6D36-F1BB94E798E1}"/>
              </a:ext>
            </a:extLst>
          </p:cNvPr>
          <p:cNvCxnSpPr>
            <a:cxnSpLocks/>
          </p:cNvCxnSpPr>
          <p:nvPr/>
        </p:nvCxnSpPr>
        <p:spPr>
          <a:xfrm>
            <a:off x="519702" y="477399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A738E5D-96A2-5696-7A81-673A08B04403}"/>
              </a:ext>
            </a:extLst>
          </p:cNvPr>
          <p:cNvCxnSpPr>
            <a:cxnSpLocks/>
          </p:cNvCxnSpPr>
          <p:nvPr/>
        </p:nvCxnSpPr>
        <p:spPr>
          <a:xfrm>
            <a:off x="63507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FE7BC0EF-E135-04EF-52CC-BF95ABDDCFC5}"/>
              </a:ext>
            </a:extLst>
          </p:cNvPr>
          <p:cNvCxnSpPr>
            <a:cxnSpLocks/>
          </p:cNvCxnSpPr>
          <p:nvPr/>
        </p:nvCxnSpPr>
        <p:spPr>
          <a:xfrm>
            <a:off x="162931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D170A255-A923-C7CC-5233-FCBA2845FA10}"/>
              </a:ext>
            </a:extLst>
          </p:cNvPr>
          <p:cNvCxnSpPr>
            <a:cxnSpLocks/>
          </p:cNvCxnSpPr>
          <p:nvPr/>
        </p:nvCxnSpPr>
        <p:spPr>
          <a:xfrm>
            <a:off x="3823152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7CDE6DDB-353C-CEFE-FA3F-D60FD3002A9A}"/>
              </a:ext>
            </a:extLst>
          </p:cNvPr>
          <p:cNvCxnSpPr>
            <a:cxnSpLocks/>
          </p:cNvCxnSpPr>
          <p:nvPr/>
        </p:nvCxnSpPr>
        <p:spPr>
          <a:xfrm>
            <a:off x="4920069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095BFA30-B0CB-3877-51BD-E25904277421}"/>
              </a:ext>
            </a:extLst>
          </p:cNvPr>
          <p:cNvCxnSpPr>
            <a:cxnSpLocks/>
          </p:cNvCxnSpPr>
          <p:nvPr/>
        </p:nvCxnSpPr>
        <p:spPr>
          <a:xfrm>
            <a:off x="6016986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D03CF09D-7A22-D03A-EF99-57313698B59C}"/>
              </a:ext>
            </a:extLst>
          </p:cNvPr>
          <p:cNvCxnSpPr>
            <a:cxnSpLocks/>
          </p:cNvCxnSpPr>
          <p:nvPr/>
        </p:nvCxnSpPr>
        <p:spPr>
          <a:xfrm>
            <a:off x="7113903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729D29B7-5CAF-C858-0984-3494832C5B55}"/>
              </a:ext>
            </a:extLst>
          </p:cNvPr>
          <p:cNvCxnSpPr>
            <a:cxnSpLocks/>
          </p:cNvCxnSpPr>
          <p:nvPr/>
        </p:nvCxnSpPr>
        <p:spPr>
          <a:xfrm>
            <a:off x="8210820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B07A90F0-4803-BE1A-ABC2-54F23D7BCFB8}"/>
              </a:ext>
            </a:extLst>
          </p:cNvPr>
          <p:cNvCxnSpPr>
            <a:cxnSpLocks/>
          </p:cNvCxnSpPr>
          <p:nvPr/>
        </p:nvCxnSpPr>
        <p:spPr>
          <a:xfrm>
            <a:off x="9307737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CC1ABCA3-BA49-3416-1ECF-D398C5C6D150}"/>
              </a:ext>
            </a:extLst>
          </p:cNvPr>
          <p:cNvCxnSpPr>
            <a:cxnSpLocks/>
          </p:cNvCxnSpPr>
          <p:nvPr/>
        </p:nvCxnSpPr>
        <p:spPr>
          <a:xfrm>
            <a:off x="10404654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D29E38BD-3384-BB3B-5063-9501E3384D66}"/>
              </a:ext>
            </a:extLst>
          </p:cNvPr>
          <p:cNvCxnSpPr>
            <a:cxnSpLocks/>
          </p:cNvCxnSpPr>
          <p:nvPr/>
        </p:nvCxnSpPr>
        <p:spPr>
          <a:xfrm>
            <a:off x="11501574" y="450547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13B19AFC-1C97-774D-FD54-1BDBE65D07C5}"/>
              </a:ext>
            </a:extLst>
          </p:cNvPr>
          <p:cNvSpPr txBox="1"/>
          <p:nvPr/>
        </p:nvSpPr>
        <p:spPr>
          <a:xfrm>
            <a:off x="1337805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9E16E2F2-9273-A46E-634B-8855441876DD}"/>
              </a:ext>
            </a:extLst>
          </p:cNvPr>
          <p:cNvSpPr txBox="1"/>
          <p:nvPr/>
        </p:nvSpPr>
        <p:spPr>
          <a:xfrm>
            <a:off x="2429229" y="510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47D95A49-4240-F74B-727A-063FD5428CAC}"/>
              </a:ext>
            </a:extLst>
          </p:cNvPr>
          <p:cNvSpPr txBox="1"/>
          <p:nvPr/>
        </p:nvSpPr>
        <p:spPr>
          <a:xfrm>
            <a:off x="3520653" y="51064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A2F4C022-04CE-BAE2-AF7D-326CE695C59B}"/>
              </a:ext>
            </a:extLst>
          </p:cNvPr>
          <p:cNvSpPr txBox="1"/>
          <p:nvPr/>
        </p:nvSpPr>
        <p:spPr>
          <a:xfrm>
            <a:off x="4612077" y="510784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C4449F1A-A171-9EA9-58CA-57E4C5DF1305}"/>
              </a:ext>
            </a:extLst>
          </p:cNvPr>
          <p:cNvCxnSpPr>
            <a:cxnSpLocks/>
          </p:cNvCxnSpPr>
          <p:nvPr/>
        </p:nvCxnSpPr>
        <p:spPr>
          <a:xfrm>
            <a:off x="2726235" y="45199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D246D4A4-88FE-B5DA-26DD-C53B44B4E49E}"/>
              </a:ext>
            </a:extLst>
          </p:cNvPr>
          <p:cNvCxnSpPr>
            <a:cxnSpLocks/>
          </p:cNvCxnSpPr>
          <p:nvPr/>
        </p:nvCxnSpPr>
        <p:spPr>
          <a:xfrm>
            <a:off x="52459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A9A913FD-E02A-F192-3749-91E71870F136}"/>
              </a:ext>
            </a:extLst>
          </p:cNvPr>
          <p:cNvCxnSpPr>
            <a:cxnSpLocks/>
          </p:cNvCxnSpPr>
          <p:nvPr/>
        </p:nvCxnSpPr>
        <p:spPr>
          <a:xfrm>
            <a:off x="7455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6A641E2A-8281-4B5A-8319-C991A0C1D182}"/>
              </a:ext>
            </a:extLst>
          </p:cNvPr>
          <p:cNvCxnSpPr>
            <a:cxnSpLocks/>
          </p:cNvCxnSpPr>
          <p:nvPr/>
        </p:nvCxnSpPr>
        <p:spPr>
          <a:xfrm>
            <a:off x="8560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0C82747D-2AB3-F431-98CA-9E7908A0BFEB}"/>
              </a:ext>
            </a:extLst>
          </p:cNvPr>
          <p:cNvCxnSpPr>
            <a:cxnSpLocks/>
          </p:cNvCxnSpPr>
          <p:nvPr/>
        </p:nvCxnSpPr>
        <p:spPr>
          <a:xfrm>
            <a:off x="9664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0DBFF346-4648-A9C7-051D-ACD69E2CAB06}"/>
              </a:ext>
            </a:extLst>
          </p:cNvPr>
          <p:cNvCxnSpPr>
            <a:cxnSpLocks/>
          </p:cNvCxnSpPr>
          <p:nvPr/>
        </p:nvCxnSpPr>
        <p:spPr>
          <a:xfrm>
            <a:off x="1076959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96E7EF0C-2B18-A00C-2315-351EB5700F40}"/>
              </a:ext>
            </a:extLst>
          </p:cNvPr>
          <p:cNvCxnSpPr>
            <a:cxnSpLocks/>
          </p:cNvCxnSpPr>
          <p:nvPr/>
        </p:nvCxnSpPr>
        <p:spPr>
          <a:xfrm>
            <a:off x="118743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5EC04098-524F-42C1-8045-A58CA100F8A9}"/>
              </a:ext>
            </a:extLst>
          </p:cNvPr>
          <p:cNvCxnSpPr>
            <a:cxnSpLocks/>
          </p:cNvCxnSpPr>
          <p:nvPr/>
        </p:nvCxnSpPr>
        <p:spPr>
          <a:xfrm>
            <a:off x="14083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65C07F25-6548-5C2C-4196-DE3FBC3F59F1}"/>
              </a:ext>
            </a:extLst>
          </p:cNvPr>
          <p:cNvCxnSpPr>
            <a:cxnSpLocks/>
          </p:cNvCxnSpPr>
          <p:nvPr/>
        </p:nvCxnSpPr>
        <p:spPr>
          <a:xfrm>
            <a:off x="15188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4EAAFA5A-877D-462D-5EED-3259128CAE42}"/>
              </a:ext>
            </a:extLst>
          </p:cNvPr>
          <p:cNvCxnSpPr>
            <a:cxnSpLocks/>
          </p:cNvCxnSpPr>
          <p:nvPr/>
        </p:nvCxnSpPr>
        <p:spPr>
          <a:xfrm>
            <a:off x="12979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FE762819-996B-76FD-8E86-6B85BDE8D012}"/>
              </a:ext>
            </a:extLst>
          </p:cNvPr>
          <p:cNvCxnSpPr>
            <a:cxnSpLocks/>
          </p:cNvCxnSpPr>
          <p:nvPr/>
        </p:nvCxnSpPr>
        <p:spPr>
          <a:xfrm>
            <a:off x="17236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5A34F55F-62F7-897F-E691-EA7F329CF572}"/>
              </a:ext>
            </a:extLst>
          </p:cNvPr>
          <p:cNvCxnSpPr>
            <a:cxnSpLocks/>
          </p:cNvCxnSpPr>
          <p:nvPr/>
        </p:nvCxnSpPr>
        <p:spPr>
          <a:xfrm>
            <a:off x="18341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C963C648-0BC3-4D77-0614-BEF2B1CB7732}"/>
              </a:ext>
            </a:extLst>
          </p:cNvPr>
          <p:cNvCxnSpPr>
            <a:cxnSpLocks/>
          </p:cNvCxnSpPr>
          <p:nvPr/>
        </p:nvCxnSpPr>
        <p:spPr>
          <a:xfrm>
            <a:off x="19445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5E04C427-743B-9A7E-A0AC-CEB82C984B8D}"/>
              </a:ext>
            </a:extLst>
          </p:cNvPr>
          <p:cNvCxnSpPr>
            <a:cxnSpLocks/>
          </p:cNvCxnSpPr>
          <p:nvPr/>
        </p:nvCxnSpPr>
        <p:spPr>
          <a:xfrm>
            <a:off x="205505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19FC1C2C-CBCB-B582-F736-AD484E6A63A1}"/>
              </a:ext>
            </a:extLst>
          </p:cNvPr>
          <p:cNvCxnSpPr>
            <a:cxnSpLocks/>
          </p:cNvCxnSpPr>
          <p:nvPr/>
        </p:nvCxnSpPr>
        <p:spPr>
          <a:xfrm>
            <a:off x="2165531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5F3B2726-FC66-B1B1-F18F-7B07EEE167C8}"/>
              </a:ext>
            </a:extLst>
          </p:cNvPr>
          <p:cNvCxnSpPr>
            <a:cxnSpLocks/>
          </p:cNvCxnSpPr>
          <p:nvPr/>
        </p:nvCxnSpPr>
        <p:spPr>
          <a:xfrm>
            <a:off x="22760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4A31ED69-F1CF-B900-575C-2732D8137608}"/>
              </a:ext>
            </a:extLst>
          </p:cNvPr>
          <p:cNvCxnSpPr>
            <a:cxnSpLocks/>
          </p:cNvCxnSpPr>
          <p:nvPr/>
        </p:nvCxnSpPr>
        <p:spPr>
          <a:xfrm>
            <a:off x="24969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92CD4544-A352-9F4B-F0E2-9F00A5D4D900}"/>
              </a:ext>
            </a:extLst>
          </p:cNvPr>
          <p:cNvCxnSpPr>
            <a:cxnSpLocks/>
          </p:cNvCxnSpPr>
          <p:nvPr/>
        </p:nvCxnSpPr>
        <p:spPr>
          <a:xfrm>
            <a:off x="260741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82D9C094-F1E3-38A3-4C1D-1093A93EE5A8}"/>
              </a:ext>
            </a:extLst>
          </p:cNvPr>
          <p:cNvCxnSpPr>
            <a:cxnSpLocks/>
          </p:cNvCxnSpPr>
          <p:nvPr/>
        </p:nvCxnSpPr>
        <p:spPr>
          <a:xfrm>
            <a:off x="23864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088D9B98-5F5D-2010-7ECC-D367C496AE3E}"/>
              </a:ext>
            </a:extLst>
          </p:cNvPr>
          <p:cNvCxnSpPr>
            <a:cxnSpLocks/>
          </p:cNvCxnSpPr>
          <p:nvPr/>
        </p:nvCxnSpPr>
        <p:spPr>
          <a:xfrm>
            <a:off x="284487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B954660C-7DD6-D914-671A-269F0F6B6BEB}"/>
              </a:ext>
            </a:extLst>
          </p:cNvPr>
          <p:cNvCxnSpPr>
            <a:cxnSpLocks/>
          </p:cNvCxnSpPr>
          <p:nvPr/>
        </p:nvCxnSpPr>
        <p:spPr>
          <a:xfrm>
            <a:off x="295534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2B75EE90-0D65-8DC1-E6C9-BE881FF1AFCA}"/>
              </a:ext>
            </a:extLst>
          </p:cNvPr>
          <p:cNvCxnSpPr>
            <a:cxnSpLocks/>
          </p:cNvCxnSpPr>
          <p:nvPr/>
        </p:nvCxnSpPr>
        <p:spPr>
          <a:xfrm>
            <a:off x="306581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2629C703-A771-E568-681B-B27E5105EFF5}"/>
              </a:ext>
            </a:extLst>
          </p:cNvPr>
          <p:cNvCxnSpPr>
            <a:cxnSpLocks/>
          </p:cNvCxnSpPr>
          <p:nvPr/>
        </p:nvCxnSpPr>
        <p:spPr>
          <a:xfrm>
            <a:off x="317628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566A8C99-C72E-C13E-EB36-704ED7B59542}"/>
              </a:ext>
            </a:extLst>
          </p:cNvPr>
          <p:cNvCxnSpPr>
            <a:cxnSpLocks/>
          </p:cNvCxnSpPr>
          <p:nvPr/>
        </p:nvCxnSpPr>
        <p:spPr>
          <a:xfrm>
            <a:off x="3286759" y="4752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55452E28-DC2F-391D-78B7-946355DC685E}"/>
              </a:ext>
            </a:extLst>
          </p:cNvPr>
          <p:cNvCxnSpPr>
            <a:cxnSpLocks/>
          </p:cNvCxnSpPr>
          <p:nvPr/>
        </p:nvCxnSpPr>
        <p:spPr>
          <a:xfrm>
            <a:off x="339723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E1A1BEB4-B246-DFD5-8C93-40B56EBACA9A}"/>
              </a:ext>
            </a:extLst>
          </p:cNvPr>
          <p:cNvCxnSpPr>
            <a:cxnSpLocks/>
          </p:cNvCxnSpPr>
          <p:nvPr/>
        </p:nvCxnSpPr>
        <p:spPr>
          <a:xfrm>
            <a:off x="361817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AD0510BB-44D0-3CD8-DDFF-7D82E0E29E64}"/>
              </a:ext>
            </a:extLst>
          </p:cNvPr>
          <p:cNvCxnSpPr>
            <a:cxnSpLocks/>
          </p:cNvCxnSpPr>
          <p:nvPr/>
        </p:nvCxnSpPr>
        <p:spPr>
          <a:xfrm>
            <a:off x="372864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09323D83-D129-C53D-CFFC-6FCB74116357}"/>
              </a:ext>
            </a:extLst>
          </p:cNvPr>
          <p:cNvCxnSpPr>
            <a:cxnSpLocks/>
          </p:cNvCxnSpPr>
          <p:nvPr/>
        </p:nvCxnSpPr>
        <p:spPr>
          <a:xfrm>
            <a:off x="350770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7CFF9FC5-BC3A-E063-E5D4-62802487373B}"/>
              </a:ext>
            </a:extLst>
          </p:cNvPr>
          <p:cNvCxnSpPr>
            <a:cxnSpLocks/>
          </p:cNvCxnSpPr>
          <p:nvPr/>
        </p:nvCxnSpPr>
        <p:spPr>
          <a:xfrm>
            <a:off x="391167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293A40EA-7CCE-B47C-4D67-7F62623D8500}"/>
              </a:ext>
            </a:extLst>
          </p:cNvPr>
          <p:cNvCxnSpPr>
            <a:cxnSpLocks/>
          </p:cNvCxnSpPr>
          <p:nvPr/>
        </p:nvCxnSpPr>
        <p:spPr>
          <a:xfrm>
            <a:off x="402214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0414EF8E-5669-808A-C3F3-2BBE4C912A95}"/>
              </a:ext>
            </a:extLst>
          </p:cNvPr>
          <p:cNvCxnSpPr>
            <a:cxnSpLocks/>
          </p:cNvCxnSpPr>
          <p:nvPr/>
        </p:nvCxnSpPr>
        <p:spPr>
          <a:xfrm>
            <a:off x="413261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D1E1AA13-0144-8FAD-1E03-BB81A4B47D02}"/>
              </a:ext>
            </a:extLst>
          </p:cNvPr>
          <p:cNvCxnSpPr>
            <a:cxnSpLocks/>
          </p:cNvCxnSpPr>
          <p:nvPr/>
        </p:nvCxnSpPr>
        <p:spPr>
          <a:xfrm>
            <a:off x="424308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AFC123DD-01EC-96D4-20DE-87F2590BB42E}"/>
              </a:ext>
            </a:extLst>
          </p:cNvPr>
          <p:cNvCxnSpPr>
            <a:cxnSpLocks/>
          </p:cNvCxnSpPr>
          <p:nvPr/>
        </p:nvCxnSpPr>
        <p:spPr>
          <a:xfrm>
            <a:off x="4353559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DFA6482A-75A3-8663-5D29-706AF2989131}"/>
              </a:ext>
            </a:extLst>
          </p:cNvPr>
          <p:cNvCxnSpPr>
            <a:cxnSpLocks/>
          </p:cNvCxnSpPr>
          <p:nvPr/>
        </p:nvCxnSpPr>
        <p:spPr>
          <a:xfrm>
            <a:off x="446403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3D1AC4DB-6BA2-F3E2-FEAA-5289EDF7E904}"/>
              </a:ext>
            </a:extLst>
          </p:cNvPr>
          <p:cNvCxnSpPr>
            <a:cxnSpLocks/>
          </p:cNvCxnSpPr>
          <p:nvPr/>
        </p:nvCxnSpPr>
        <p:spPr>
          <a:xfrm>
            <a:off x="468497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A2807B2D-960C-60CA-89C9-37EBD9F0C07A}"/>
              </a:ext>
            </a:extLst>
          </p:cNvPr>
          <p:cNvCxnSpPr>
            <a:cxnSpLocks/>
          </p:cNvCxnSpPr>
          <p:nvPr/>
        </p:nvCxnSpPr>
        <p:spPr>
          <a:xfrm>
            <a:off x="479544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804D12AB-EF60-BF6A-0141-391C26E7ED52}"/>
              </a:ext>
            </a:extLst>
          </p:cNvPr>
          <p:cNvCxnSpPr>
            <a:cxnSpLocks/>
          </p:cNvCxnSpPr>
          <p:nvPr/>
        </p:nvCxnSpPr>
        <p:spPr>
          <a:xfrm>
            <a:off x="457450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CCCDE62A-BFB1-4771-C31C-C3599549C0D7}"/>
              </a:ext>
            </a:extLst>
          </p:cNvPr>
          <p:cNvCxnSpPr>
            <a:cxnSpLocks/>
          </p:cNvCxnSpPr>
          <p:nvPr/>
        </p:nvCxnSpPr>
        <p:spPr>
          <a:xfrm>
            <a:off x="503017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A0757518-BB94-BA3F-9977-4D379F867B38}"/>
              </a:ext>
            </a:extLst>
          </p:cNvPr>
          <p:cNvCxnSpPr>
            <a:cxnSpLocks/>
          </p:cNvCxnSpPr>
          <p:nvPr/>
        </p:nvCxnSpPr>
        <p:spPr>
          <a:xfrm>
            <a:off x="514064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E57506DE-4C33-6B79-4088-384C229256BF}"/>
              </a:ext>
            </a:extLst>
          </p:cNvPr>
          <p:cNvCxnSpPr>
            <a:cxnSpLocks/>
          </p:cNvCxnSpPr>
          <p:nvPr/>
        </p:nvCxnSpPr>
        <p:spPr>
          <a:xfrm>
            <a:off x="525112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9C371A49-8E70-484A-53A9-B4AAD71BF1FD}"/>
              </a:ext>
            </a:extLst>
          </p:cNvPr>
          <p:cNvCxnSpPr>
            <a:cxnSpLocks/>
          </p:cNvCxnSpPr>
          <p:nvPr/>
        </p:nvCxnSpPr>
        <p:spPr>
          <a:xfrm>
            <a:off x="536159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BB1CCE59-637C-2A49-54B2-8B3F23E5516B}"/>
              </a:ext>
            </a:extLst>
          </p:cNvPr>
          <p:cNvCxnSpPr>
            <a:cxnSpLocks/>
          </p:cNvCxnSpPr>
          <p:nvPr/>
        </p:nvCxnSpPr>
        <p:spPr>
          <a:xfrm>
            <a:off x="5472065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959A6BED-502C-333D-E6C4-F8FFEBE4D039}"/>
              </a:ext>
            </a:extLst>
          </p:cNvPr>
          <p:cNvCxnSpPr>
            <a:cxnSpLocks/>
          </p:cNvCxnSpPr>
          <p:nvPr/>
        </p:nvCxnSpPr>
        <p:spPr>
          <a:xfrm>
            <a:off x="558253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2EC5309C-3708-C679-61A7-CF9169B6CA2D}"/>
              </a:ext>
            </a:extLst>
          </p:cNvPr>
          <p:cNvCxnSpPr>
            <a:cxnSpLocks/>
          </p:cNvCxnSpPr>
          <p:nvPr/>
        </p:nvCxnSpPr>
        <p:spPr>
          <a:xfrm>
            <a:off x="580348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D1A45B61-50C3-F612-5A78-DD440646F834}"/>
              </a:ext>
            </a:extLst>
          </p:cNvPr>
          <p:cNvCxnSpPr>
            <a:cxnSpLocks/>
          </p:cNvCxnSpPr>
          <p:nvPr/>
        </p:nvCxnSpPr>
        <p:spPr>
          <a:xfrm>
            <a:off x="591395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5A8462C4-6696-8EAF-3746-9319A6451592}"/>
              </a:ext>
            </a:extLst>
          </p:cNvPr>
          <p:cNvCxnSpPr>
            <a:cxnSpLocks/>
          </p:cNvCxnSpPr>
          <p:nvPr/>
        </p:nvCxnSpPr>
        <p:spPr>
          <a:xfrm>
            <a:off x="569300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58122EA2-74EA-33E9-910D-F8AFE3B4C9B9}"/>
              </a:ext>
            </a:extLst>
          </p:cNvPr>
          <p:cNvCxnSpPr>
            <a:cxnSpLocks/>
          </p:cNvCxnSpPr>
          <p:nvPr/>
        </p:nvCxnSpPr>
        <p:spPr>
          <a:xfrm>
            <a:off x="611874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74D6ED8D-A37F-8FD5-5716-EC82E15142E7}"/>
              </a:ext>
            </a:extLst>
          </p:cNvPr>
          <p:cNvCxnSpPr>
            <a:cxnSpLocks/>
          </p:cNvCxnSpPr>
          <p:nvPr/>
        </p:nvCxnSpPr>
        <p:spPr>
          <a:xfrm>
            <a:off x="622922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F6FD4745-8F72-BF95-B041-58147C4D8223}"/>
              </a:ext>
            </a:extLst>
          </p:cNvPr>
          <p:cNvCxnSpPr>
            <a:cxnSpLocks/>
          </p:cNvCxnSpPr>
          <p:nvPr/>
        </p:nvCxnSpPr>
        <p:spPr>
          <a:xfrm>
            <a:off x="633969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63C357E3-9B21-134A-973A-40F2F9767268}"/>
              </a:ext>
            </a:extLst>
          </p:cNvPr>
          <p:cNvCxnSpPr>
            <a:cxnSpLocks/>
          </p:cNvCxnSpPr>
          <p:nvPr/>
        </p:nvCxnSpPr>
        <p:spPr>
          <a:xfrm>
            <a:off x="645016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FC5BFA05-FF2C-0269-283D-F575D15A80BB}"/>
              </a:ext>
            </a:extLst>
          </p:cNvPr>
          <p:cNvCxnSpPr>
            <a:cxnSpLocks/>
          </p:cNvCxnSpPr>
          <p:nvPr/>
        </p:nvCxnSpPr>
        <p:spPr>
          <a:xfrm>
            <a:off x="6560636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2FA6C82E-B609-9DF6-C877-0B0131447DEB}"/>
              </a:ext>
            </a:extLst>
          </p:cNvPr>
          <p:cNvCxnSpPr>
            <a:cxnSpLocks/>
          </p:cNvCxnSpPr>
          <p:nvPr/>
        </p:nvCxnSpPr>
        <p:spPr>
          <a:xfrm>
            <a:off x="667110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9FCA55D4-7863-120C-0E71-D77E045674B3}"/>
              </a:ext>
            </a:extLst>
          </p:cNvPr>
          <p:cNvCxnSpPr>
            <a:cxnSpLocks/>
          </p:cNvCxnSpPr>
          <p:nvPr/>
        </p:nvCxnSpPr>
        <p:spPr>
          <a:xfrm>
            <a:off x="689205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DA8D8163-FD78-6CB8-AB08-B4ACD53D53B8}"/>
              </a:ext>
            </a:extLst>
          </p:cNvPr>
          <p:cNvCxnSpPr>
            <a:cxnSpLocks/>
          </p:cNvCxnSpPr>
          <p:nvPr/>
        </p:nvCxnSpPr>
        <p:spPr>
          <a:xfrm>
            <a:off x="700252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83DFDEB2-3439-56F6-1F13-D8859DB5E6F4}"/>
              </a:ext>
            </a:extLst>
          </p:cNvPr>
          <p:cNvCxnSpPr>
            <a:cxnSpLocks/>
          </p:cNvCxnSpPr>
          <p:nvPr/>
        </p:nvCxnSpPr>
        <p:spPr>
          <a:xfrm>
            <a:off x="678158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4A518684-FB45-7B02-B962-784558E88D58}"/>
              </a:ext>
            </a:extLst>
          </p:cNvPr>
          <p:cNvCxnSpPr>
            <a:cxnSpLocks/>
          </p:cNvCxnSpPr>
          <p:nvPr/>
        </p:nvCxnSpPr>
        <p:spPr>
          <a:xfrm>
            <a:off x="720732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03C96999-F398-93C8-30D7-75A18069AA8B}"/>
              </a:ext>
            </a:extLst>
          </p:cNvPr>
          <p:cNvCxnSpPr>
            <a:cxnSpLocks/>
          </p:cNvCxnSpPr>
          <p:nvPr/>
        </p:nvCxnSpPr>
        <p:spPr>
          <a:xfrm>
            <a:off x="731779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F1EAB126-4152-3713-6C10-AD64879B9CE6}"/>
              </a:ext>
            </a:extLst>
          </p:cNvPr>
          <p:cNvCxnSpPr>
            <a:cxnSpLocks/>
          </p:cNvCxnSpPr>
          <p:nvPr/>
        </p:nvCxnSpPr>
        <p:spPr>
          <a:xfrm>
            <a:off x="742826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538D1716-67A4-931A-645F-0C5F91FD4532}"/>
              </a:ext>
            </a:extLst>
          </p:cNvPr>
          <p:cNvCxnSpPr>
            <a:cxnSpLocks/>
          </p:cNvCxnSpPr>
          <p:nvPr/>
        </p:nvCxnSpPr>
        <p:spPr>
          <a:xfrm>
            <a:off x="753873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AF866C6F-24B6-52C4-835B-B7F46C05DBAC}"/>
              </a:ext>
            </a:extLst>
          </p:cNvPr>
          <p:cNvCxnSpPr>
            <a:cxnSpLocks/>
          </p:cNvCxnSpPr>
          <p:nvPr/>
        </p:nvCxnSpPr>
        <p:spPr>
          <a:xfrm>
            <a:off x="7649209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579BF304-9779-CB4D-3E6B-5E62664C21E4}"/>
              </a:ext>
            </a:extLst>
          </p:cNvPr>
          <p:cNvCxnSpPr>
            <a:cxnSpLocks/>
          </p:cNvCxnSpPr>
          <p:nvPr/>
        </p:nvCxnSpPr>
        <p:spPr>
          <a:xfrm>
            <a:off x="775968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5D951DE4-0BDF-8677-13F9-E66B56230CC4}"/>
              </a:ext>
            </a:extLst>
          </p:cNvPr>
          <p:cNvCxnSpPr>
            <a:cxnSpLocks/>
          </p:cNvCxnSpPr>
          <p:nvPr/>
        </p:nvCxnSpPr>
        <p:spPr>
          <a:xfrm>
            <a:off x="798062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E5F2FA01-ED12-B156-643E-CD8F60725AAD}"/>
              </a:ext>
            </a:extLst>
          </p:cNvPr>
          <p:cNvCxnSpPr>
            <a:cxnSpLocks/>
          </p:cNvCxnSpPr>
          <p:nvPr/>
        </p:nvCxnSpPr>
        <p:spPr>
          <a:xfrm>
            <a:off x="809109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E277094A-1B36-2915-C70F-B8B5D9BBBA04}"/>
              </a:ext>
            </a:extLst>
          </p:cNvPr>
          <p:cNvCxnSpPr>
            <a:cxnSpLocks/>
          </p:cNvCxnSpPr>
          <p:nvPr/>
        </p:nvCxnSpPr>
        <p:spPr>
          <a:xfrm>
            <a:off x="787015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645F66D9-3A76-E753-4A5F-633D4A915449}"/>
              </a:ext>
            </a:extLst>
          </p:cNvPr>
          <p:cNvCxnSpPr>
            <a:cxnSpLocks/>
          </p:cNvCxnSpPr>
          <p:nvPr/>
        </p:nvCxnSpPr>
        <p:spPr>
          <a:xfrm>
            <a:off x="829589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EA221E95-79B5-450E-FB2B-F1FFFBDC4834}"/>
              </a:ext>
            </a:extLst>
          </p:cNvPr>
          <p:cNvCxnSpPr>
            <a:cxnSpLocks/>
          </p:cNvCxnSpPr>
          <p:nvPr/>
        </p:nvCxnSpPr>
        <p:spPr>
          <a:xfrm>
            <a:off x="840636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0219EF0D-D8F8-4C3B-F9F1-444711E69539}"/>
              </a:ext>
            </a:extLst>
          </p:cNvPr>
          <p:cNvCxnSpPr>
            <a:cxnSpLocks/>
          </p:cNvCxnSpPr>
          <p:nvPr/>
        </p:nvCxnSpPr>
        <p:spPr>
          <a:xfrm>
            <a:off x="851683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D6CA6BC6-3B6D-B96A-F089-99774C9C4B1D}"/>
              </a:ext>
            </a:extLst>
          </p:cNvPr>
          <p:cNvCxnSpPr>
            <a:cxnSpLocks/>
          </p:cNvCxnSpPr>
          <p:nvPr/>
        </p:nvCxnSpPr>
        <p:spPr>
          <a:xfrm>
            <a:off x="862731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C92C2B30-171E-1D89-4CDF-E4CA9DB24C82}"/>
              </a:ext>
            </a:extLst>
          </p:cNvPr>
          <p:cNvCxnSpPr>
            <a:cxnSpLocks/>
          </p:cNvCxnSpPr>
          <p:nvPr/>
        </p:nvCxnSpPr>
        <p:spPr>
          <a:xfrm>
            <a:off x="8737782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1E1883C7-9759-7E3F-8E3F-66B054BF4A6A}"/>
              </a:ext>
            </a:extLst>
          </p:cNvPr>
          <p:cNvCxnSpPr>
            <a:cxnSpLocks/>
          </p:cNvCxnSpPr>
          <p:nvPr/>
        </p:nvCxnSpPr>
        <p:spPr>
          <a:xfrm>
            <a:off x="884825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0994B5AC-902B-1555-5DCE-3A70FD47B2EC}"/>
              </a:ext>
            </a:extLst>
          </p:cNvPr>
          <p:cNvCxnSpPr>
            <a:cxnSpLocks/>
          </p:cNvCxnSpPr>
          <p:nvPr/>
        </p:nvCxnSpPr>
        <p:spPr>
          <a:xfrm>
            <a:off x="906919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D7E0B8D3-86F0-1BBC-41C3-5DB92D37290A}"/>
              </a:ext>
            </a:extLst>
          </p:cNvPr>
          <p:cNvCxnSpPr>
            <a:cxnSpLocks/>
          </p:cNvCxnSpPr>
          <p:nvPr/>
        </p:nvCxnSpPr>
        <p:spPr>
          <a:xfrm>
            <a:off x="917967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662EA527-A806-079B-4DB3-269BEE230B7F}"/>
              </a:ext>
            </a:extLst>
          </p:cNvPr>
          <p:cNvCxnSpPr>
            <a:cxnSpLocks/>
          </p:cNvCxnSpPr>
          <p:nvPr/>
        </p:nvCxnSpPr>
        <p:spPr>
          <a:xfrm>
            <a:off x="895872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88485997-6351-28CA-2518-8C8A4C646FD7}"/>
              </a:ext>
            </a:extLst>
          </p:cNvPr>
          <p:cNvCxnSpPr>
            <a:cxnSpLocks/>
          </p:cNvCxnSpPr>
          <p:nvPr/>
        </p:nvCxnSpPr>
        <p:spPr>
          <a:xfrm>
            <a:off x="942800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96294736-7235-9824-257E-CF61D7E52C8A}"/>
              </a:ext>
            </a:extLst>
          </p:cNvPr>
          <p:cNvCxnSpPr>
            <a:cxnSpLocks/>
          </p:cNvCxnSpPr>
          <p:nvPr/>
        </p:nvCxnSpPr>
        <p:spPr>
          <a:xfrm>
            <a:off x="953847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3CF1D3D6-CADA-2F52-046E-35D52ABB84C9}"/>
              </a:ext>
            </a:extLst>
          </p:cNvPr>
          <p:cNvCxnSpPr>
            <a:cxnSpLocks/>
          </p:cNvCxnSpPr>
          <p:nvPr/>
        </p:nvCxnSpPr>
        <p:spPr>
          <a:xfrm>
            <a:off x="964895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7126351D-4A44-B4C4-438C-B9C6D6D67EA1}"/>
              </a:ext>
            </a:extLst>
          </p:cNvPr>
          <p:cNvCxnSpPr>
            <a:cxnSpLocks/>
          </p:cNvCxnSpPr>
          <p:nvPr/>
        </p:nvCxnSpPr>
        <p:spPr>
          <a:xfrm>
            <a:off x="975942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1F0C28EA-D109-B0C6-A486-324A64EED771}"/>
              </a:ext>
            </a:extLst>
          </p:cNvPr>
          <p:cNvCxnSpPr>
            <a:cxnSpLocks/>
          </p:cNvCxnSpPr>
          <p:nvPr/>
        </p:nvCxnSpPr>
        <p:spPr>
          <a:xfrm>
            <a:off x="9869895" y="47812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CF133DEA-B7D2-4FB0-1B30-18336EEFCECE}"/>
              </a:ext>
            </a:extLst>
          </p:cNvPr>
          <p:cNvCxnSpPr>
            <a:cxnSpLocks/>
          </p:cNvCxnSpPr>
          <p:nvPr/>
        </p:nvCxnSpPr>
        <p:spPr>
          <a:xfrm>
            <a:off x="998036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297BCBB6-4BBA-2176-6444-88AAD2FA217B}"/>
              </a:ext>
            </a:extLst>
          </p:cNvPr>
          <p:cNvCxnSpPr>
            <a:cxnSpLocks/>
          </p:cNvCxnSpPr>
          <p:nvPr/>
        </p:nvCxnSpPr>
        <p:spPr>
          <a:xfrm>
            <a:off x="1020131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7DB08812-CCDC-67F8-A5AE-7AB5546103C1}"/>
              </a:ext>
            </a:extLst>
          </p:cNvPr>
          <p:cNvCxnSpPr>
            <a:cxnSpLocks/>
          </p:cNvCxnSpPr>
          <p:nvPr/>
        </p:nvCxnSpPr>
        <p:spPr>
          <a:xfrm>
            <a:off x="1031178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A441EFB9-FF6E-DCEB-665B-FC8FC8733000}"/>
              </a:ext>
            </a:extLst>
          </p:cNvPr>
          <p:cNvCxnSpPr>
            <a:cxnSpLocks/>
          </p:cNvCxnSpPr>
          <p:nvPr/>
        </p:nvCxnSpPr>
        <p:spPr>
          <a:xfrm>
            <a:off x="1009083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748A7C2C-8832-30F5-4579-3223493A3EB4}"/>
              </a:ext>
            </a:extLst>
          </p:cNvPr>
          <p:cNvCxnSpPr>
            <a:cxnSpLocks/>
          </p:cNvCxnSpPr>
          <p:nvPr/>
        </p:nvCxnSpPr>
        <p:spPr>
          <a:xfrm>
            <a:off x="1050309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7BD01521-8A36-6EE8-969F-A0934EDAFCDA}"/>
              </a:ext>
            </a:extLst>
          </p:cNvPr>
          <p:cNvCxnSpPr>
            <a:cxnSpLocks/>
          </p:cNvCxnSpPr>
          <p:nvPr/>
        </p:nvCxnSpPr>
        <p:spPr>
          <a:xfrm>
            <a:off x="1061356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D49349A1-0FF1-BD1E-56AE-2BCCE21DCA1F}"/>
              </a:ext>
            </a:extLst>
          </p:cNvPr>
          <p:cNvCxnSpPr>
            <a:cxnSpLocks/>
          </p:cNvCxnSpPr>
          <p:nvPr/>
        </p:nvCxnSpPr>
        <p:spPr>
          <a:xfrm>
            <a:off x="1072404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B1CF3E46-2573-FB48-4CE4-BADB92F885BE}"/>
              </a:ext>
            </a:extLst>
          </p:cNvPr>
          <p:cNvCxnSpPr>
            <a:cxnSpLocks/>
          </p:cNvCxnSpPr>
          <p:nvPr/>
        </p:nvCxnSpPr>
        <p:spPr>
          <a:xfrm>
            <a:off x="1083451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2300795E-AF90-7795-FC5D-44331ECD1B5D}"/>
              </a:ext>
            </a:extLst>
          </p:cNvPr>
          <p:cNvCxnSpPr>
            <a:cxnSpLocks/>
          </p:cNvCxnSpPr>
          <p:nvPr/>
        </p:nvCxnSpPr>
        <p:spPr>
          <a:xfrm>
            <a:off x="10944984" y="47703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285BD611-5907-FFFF-1147-70B69222D818}"/>
              </a:ext>
            </a:extLst>
          </p:cNvPr>
          <p:cNvCxnSpPr>
            <a:cxnSpLocks/>
          </p:cNvCxnSpPr>
          <p:nvPr/>
        </p:nvCxnSpPr>
        <p:spPr>
          <a:xfrm>
            <a:off x="1105545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16C5910E-278B-77BD-11FB-724F536D3821}"/>
              </a:ext>
            </a:extLst>
          </p:cNvPr>
          <p:cNvCxnSpPr>
            <a:cxnSpLocks/>
          </p:cNvCxnSpPr>
          <p:nvPr/>
        </p:nvCxnSpPr>
        <p:spPr>
          <a:xfrm>
            <a:off x="1127640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225AE339-F711-0EA2-38A3-36E6568F4056}"/>
              </a:ext>
            </a:extLst>
          </p:cNvPr>
          <p:cNvCxnSpPr>
            <a:cxnSpLocks/>
          </p:cNvCxnSpPr>
          <p:nvPr/>
        </p:nvCxnSpPr>
        <p:spPr>
          <a:xfrm>
            <a:off x="1138687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ADC6E5B6-7EA6-8CB0-D434-B0C7A1E6D376}"/>
              </a:ext>
            </a:extLst>
          </p:cNvPr>
          <p:cNvCxnSpPr>
            <a:cxnSpLocks/>
          </p:cNvCxnSpPr>
          <p:nvPr/>
        </p:nvCxnSpPr>
        <p:spPr>
          <a:xfrm>
            <a:off x="1116592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AC203AC6-8C22-EF20-46BE-F9CC555B16E8}"/>
              </a:ext>
            </a:extLst>
          </p:cNvPr>
          <p:cNvSpPr txBox="1"/>
          <p:nvPr/>
        </p:nvSpPr>
        <p:spPr>
          <a:xfrm>
            <a:off x="5703501" y="511336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008E3E79-0D53-A4BC-5A09-6CF6DBDE86A5}"/>
              </a:ext>
            </a:extLst>
          </p:cNvPr>
          <p:cNvSpPr txBox="1"/>
          <p:nvPr/>
        </p:nvSpPr>
        <p:spPr>
          <a:xfrm>
            <a:off x="6825365" y="514475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7B1CB926-9779-7D0B-8532-2184A877FD03}"/>
              </a:ext>
            </a:extLst>
          </p:cNvPr>
          <p:cNvSpPr txBox="1"/>
          <p:nvPr/>
        </p:nvSpPr>
        <p:spPr>
          <a:xfrm>
            <a:off x="7886349" y="511749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979B5B06-828E-FA46-ACC5-290D32BA6E72}"/>
              </a:ext>
            </a:extLst>
          </p:cNvPr>
          <p:cNvSpPr txBox="1"/>
          <p:nvPr/>
        </p:nvSpPr>
        <p:spPr>
          <a:xfrm>
            <a:off x="8977773" y="511887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16A6045F-A9A3-292F-562D-5230545AEF2C}"/>
              </a:ext>
            </a:extLst>
          </p:cNvPr>
          <p:cNvSpPr txBox="1"/>
          <p:nvPr/>
        </p:nvSpPr>
        <p:spPr>
          <a:xfrm>
            <a:off x="10069197" y="512990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2956BE04-E75A-AF2B-8A63-90AC0D42492D}"/>
              </a:ext>
            </a:extLst>
          </p:cNvPr>
          <p:cNvSpPr txBox="1"/>
          <p:nvPr/>
        </p:nvSpPr>
        <p:spPr>
          <a:xfrm>
            <a:off x="11160630" y="512301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7CA719A6-2EA7-1A10-126F-064BC4548B6D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BC689C08-795A-77BC-1E68-55D9A95C3ED8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5BD80F7A-7BF8-19A6-EE17-958F3CD97E4E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75E3F8A-DD75-3072-3803-39B49990F334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453DC31-1070-2B37-AFEF-850178E484E1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8FF6F08-A8B6-6B18-55E6-FCDB606665EC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7F3BDBD3-F635-C49A-6329-24877349592A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C6C808D-C792-F3C3-180D-7432CB57424E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FC03148-9771-0C72-A021-E1FEBAB6BBDB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4D1B877-611F-4E88-5FFB-CAF3EDB7734A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AF74A32-1FF6-755E-B342-B8C9B8C58EBC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0AC969A8-0D55-A105-AE01-C9EDA46A77F0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0A73645-9A01-992B-A5E5-996026148D7E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9608D5C-9749-C954-ACA5-D1D1D6BEAF41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FAD14CB-3E59-FDE3-E770-4D55771AA376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F82F8D8-2337-2808-6EBE-E21009220575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94C074E8-F9EF-50B7-BDC6-A4845A52D6A9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F462254-F389-4BB0-E494-0375CA817ED6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BF3B09F6-BB79-BC16-3887-FBAD24239CBF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21C3AB46-5ED9-7C06-17A7-2CA4B4381218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066D5504-45DF-FFB6-8EB1-A3590BFD5931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ECAC1575-E5B4-F552-5DD4-9221E0E9A768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11CE04ED-89E3-17A8-F465-7E48B1DEBAEF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D26DC085-5952-CEB7-C5C0-7830776DE4FF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2E04789D-9824-8B44-DA6C-1D4495C8506D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BF8F18AC-E9D0-0205-5A15-E1045D6EC77D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53B01704-5646-B2B7-83FA-1959C48AB942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D01376C7-E6B6-6A16-4725-BAEA09B9B7D3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88D5B8D3-E024-9B72-E019-60362F2DEBDE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F786171E-30B4-11FC-A4FA-E3A355520084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154F31AA-E94D-A587-CC0E-771A28A52978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BDEA2375-A83E-71D2-13ED-A559D86D2F89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D9CA50B0-A9C1-76EE-9D00-EFF69ABDB278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40786818-E501-A86D-2366-0FA05CA316FE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4A1A2A1C-4A82-E138-F95F-0BA29460BB65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62C4E7A3-BDAE-0707-DC52-15BB70558DEA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0B9C5CDD-21DA-372F-4D7B-8DAB7D8AD85E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0A7F0A18-C7F4-1345-5E5A-EE326E3A44C8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BC86F119-9596-5482-1DFA-5EB84D40233B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26F9ED68-7A7A-BD07-AF10-A9715D5C3A05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A4FF1AEF-F09D-24BE-64B4-E9C4082C4396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E083AEA7-9E00-1444-6DF1-23C00008804B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CAFA2DE3-11D2-5714-0177-F030987796BB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70372AF5-0FAC-1197-CB05-60E453AC84AC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AF7D3B2F-437A-BBBF-17DC-CF6063E3AFFE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491DB8A5-6C54-BF7E-1A8B-56C606EF52A3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FC2352B4-6FE8-1757-D821-D23ED20D34CC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D76AAC71-7311-A491-6F37-116B641EEF31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64185C1C-80CB-8B1F-867D-EA3184B94AB4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F450BD42-DC9B-B359-DE79-B0C08D1DBF94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8A668275-1BCC-46FB-4BF8-BDAB8706C85A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0DE3E62F-4DE4-1489-1214-6AB7A2F1F230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BF08AC28-FBBB-8046-FF3D-17DE4E9A815D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996118FD-96E8-57D3-8232-62167CAA5154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3A1EFE08-F9BD-27C9-2DC7-CEF2620C6B6A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C0B9542D-A704-9D2B-E3B0-151219A8571A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23E94152-495B-0DE0-39C3-F54C0858A73E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87DB4C3C-FC13-DCBC-3358-A5EFFFBA3104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EA8595E6-8F15-98CC-9C3A-E841134524AF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2A648175-5078-50A3-8C16-C5F570B59E79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C36645BF-644A-46C4-D69D-84CF76F7FEDB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2CE196FA-BD51-A735-F918-E07ABC8C17AC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50E7B782-D92D-EAA7-F1E1-E3976612D9F8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340B1ACB-0EC5-A01F-EDAA-1A723D466301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DDD11574-A23C-72E9-F429-E21AE999F9B6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13081452-45C8-9BE9-201C-011B8A2BCA23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FEA7D847-4D63-4638-BF4D-10E25EA2D847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61216846-E79E-4753-0A29-D8C7D154C7DE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B6A10BD2-15BF-F1FB-4B7E-821F42A54975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4529111A-FCAF-F503-D955-AA2775A9A37F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35DA90E3-65A6-AFF0-EF44-780089867381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626A5276-1E20-AEEF-F56A-C0D8B1FB88FA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6BEAF82F-EED4-75D8-B06F-CEF107C53F13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82DBB81C-D45F-81D1-F9B6-86D1FACF6F20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72325233-4D49-5A6C-1693-C08AD6F2B602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E34F04CD-2872-8AA3-4FD6-7B0D9593C82A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9B5144CC-6D77-38E8-84B6-662A7FDA716E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A3AB215F-6C19-4E05-4D49-A8306B31141C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B81DE095-F344-5698-0B31-DE0F7F648332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D7B12A02-5767-FE60-FEB9-B1AD327BCA1F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ECAFC600-CF9C-5576-341E-9442F41A9736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47835D56-4A3A-B1A5-A221-2462AC971E1A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F708850F-AD5E-E6D0-893B-B02ABA37A6F8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18D12938-34ED-3687-7EFA-3122E3E534A1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24BC0AF7-A87F-B584-E989-98F3C8FEEBCC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5EC3C240-271E-7EBE-6556-4757D4A7487C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0A09E34D-E6CB-0EFC-58E6-417DF7A04E8E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2E3D8977-DBE9-5434-5C6F-8F444136A5CB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2B0A4871-C934-C2E6-41FD-3E9D929EB2D1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7A8EBACD-F403-FE38-6387-E52CD51A7FA3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459D4EE6-1FD7-BD54-B664-B38EB347AC76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4D675A48-18BA-DA35-74E3-5786A053B4F6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DEB7F719-7662-7835-8D46-BCB4BC32BB0F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1A3CABE4-E91E-367E-7C9C-7E28AB2782E2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08128ECD-B4AB-F4AE-5B24-1AD2C4948715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F2D29C07-FF21-A3D7-95C3-F6B82165C4B8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76300AC5-9E3C-BA88-0F66-3815A8541D84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A754CEC1-AA5E-4E32-EBE8-581D9F51A698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0190A5A1-B63F-CE71-DC11-08949D1CD30E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85088C76-4332-0FE5-E0D3-399ABC9CF6B6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F8B4D217-263B-A7D7-D07F-A1FBC24CF77D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CD7B5F45-7B91-50B8-8EE2-258C4AD04851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2098B0DD-CD30-ED62-EEF6-FAAE22CC1E45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A510B9B7-501E-E6AC-87CA-D3549D81CC11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80C8E9A9-5631-8F90-E6F3-E58D9F8B0D48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80B21784-651F-D50D-B87E-D9B12D6E02EA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F4232901-9B04-755D-F778-63F0C1D34C96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834CEFCE-2A37-9DF6-A0A1-0E12764EA59D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91DC0511-C05B-BA12-1A65-3477C6E18CDD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54BAB32D-A757-06E8-C3E4-1345251451E6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C79DB846-68FD-808A-9807-7839692FC81F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521901E6-CE60-17C4-4D79-E71D47A1E36F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EA134013-9DEF-96AF-21C1-06D954DFD7B7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269" name="TextBox 2268">
            <a:extLst>
              <a:ext uri="{FF2B5EF4-FFF2-40B4-BE49-F238E27FC236}">
                <a16:creationId xmlns:a16="http://schemas.microsoft.com/office/drawing/2014/main" id="{31813E1C-303F-6BA2-BA2D-0BD4CB4C5658}"/>
              </a:ext>
            </a:extLst>
          </p:cNvPr>
          <p:cNvSpPr txBox="1"/>
          <p:nvPr/>
        </p:nvSpPr>
        <p:spPr>
          <a:xfrm>
            <a:off x="220811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pic>
        <p:nvPicPr>
          <p:cNvPr id="2271" name="Graphic 2270" descr="Toy Train with solid fill">
            <a:extLst>
              <a:ext uri="{FF2B5EF4-FFF2-40B4-BE49-F238E27FC236}">
                <a16:creationId xmlns:a16="http://schemas.microsoft.com/office/drawing/2014/main" id="{7886020D-8B1C-3A78-6111-60A8FF8835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914400" y="2514600"/>
            <a:ext cx="914400" cy="914400"/>
          </a:xfrm>
          <a:prstGeom prst="rect">
            <a:avLst/>
          </a:prstGeom>
        </p:spPr>
      </p:pic>
      <p:cxnSp>
        <p:nvCxnSpPr>
          <p:cNvPr id="2274" name="Straight Connector 2273">
            <a:extLst>
              <a:ext uri="{FF2B5EF4-FFF2-40B4-BE49-F238E27FC236}">
                <a16:creationId xmlns:a16="http://schemas.microsoft.com/office/drawing/2014/main" id="{1A4F5BC8-AD3D-2570-08B1-795FF4F66438}"/>
              </a:ext>
            </a:extLst>
          </p:cNvPr>
          <p:cNvCxnSpPr>
            <a:cxnSpLocks/>
          </p:cNvCxnSpPr>
          <p:nvPr/>
        </p:nvCxnSpPr>
        <p:spPr>
          <a:xfrm>
            <a:off x="11417352" y="2454442"/>
            <a:ext cx="0" cy="1828800"/>
          </a:xfrm>
          <a:prstGeom prst="line">
            <a:avLst/>
          </a:prstGeom>
          <a:ln w="57150"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76" name="TextBox 2275">
            <a:extLst>
              <a:ext uri="{FF2B5EF4-FFF2-40B4-BE49-F238E27FC236}">
                <a16:creationId xmlns:a16="http://schemas.microsoft.com/office/drawing/2014/main" id="{B3D7F8E3-989E-EC30-9260-CBB6444FAD3B}"/>
              </a:ext>
            </a:extLst>
          </p:cNvPr>
          <p:cNvSpPr txBox="1"/>
          <p:nvPr/>
        </p:nvSpPr>
        <p:spPr>
          <a:xfrm>
            <a:off x="11402669" y="3765855"/>
            <a:ext cx="68746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cm</a:t>
            </a:r>
            <a:endParaRPr lang="en-GB" sz="2000" dirty="0"/>
          </a:p>
        </p:txBody>
      </p:sp>
      <p:pic>
        <p:nvPicPr>
          <p:cNvPr id="2277" name="Graphic 2276" descr="Toy Train with solid fill">
            <a:extLst>
              <a:ext uri="{FF2B5EF4-FFF2-40B4-BE49-F238E27FC236}">
                <a16:creationId xmlns:a16="http://schemas.microsoft.com/office/drawing/2014/main" id="{445A6A36-5D69-9A27-CB1A-BCDAD0696FB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907587" y="3990219"/>
            <a:ext cx="914400" cy="914400"/>
          </a:xfrm>
          <a:prstGeom prst="rect">
            <a:avLst/>
          </a:prstGeom>
        </p:spPr>
      </p:pic>
      <p:cxnSp>
        <p:nvCxnSpPr>
          <p:cNvPr id="2278" name="Straight Connector 2277">
            <a:extLst>
              <a:ext uri="{FF2B5EF4-FFF2-40B4-BE49-F238E27FC236}">
                <a16:creationId xmlns:a16="http://schemas.microsoft.com/office/drawing/2014/main" id="{42EEBE85-23EA-A869-B089-A7E385AB2B9D}"/>
              </a:ext>
            </a:extLst>
          </p:cNvPr>
          <p:cNvCxnSpPr>
            <a:cxnSpLocks/>
          </p:cNvCxnSpPr>
          <p:nvPr/>
        </p:nvCxnSpPr>
        <p:spPr>
          <a:xfrm>
            <a:off x="6016986" y="4051846"/>
            <a:ext cx="0" cy="1828800"/>
          </a:xfrm>
          <a:prstGeom prst="line">
            <a:avLst/>
          </a:prstGeom>
          <a:ln w="57150"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609721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3889E-18 -3.33333E-6 L 0.93451 -0.0157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719" y="-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2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11111E-6 L 0.50391 -0.02454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195" y="-12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F476FE-EECE-6C08-244A-FBE779D775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8EBB8AF-8B9F-AC54-1084-13F967F7173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28022A4-9E9F-38A6-BBA7-6103F032140E}"/>
              </a:ext>
            </a:extLst>
          </p:cNvPr>
          <p:cNvSpPr txBox="1"/>
          <p:nvPr/>
        </p:nvSpPr>
        <p:spPr>
          <a:xfrm>
            <a:off x="9210247" y="1383582"/>
            <a:ext cx="19383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457B7B07-AAA7-94EC-36F4-D3C3B8EB23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7214330"/>
              </p:ext>
            </p:extLst>
          </p:nvPr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T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O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Tenths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/>
                        <a:t>Hundredths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ED02CEE9-F983-75F7-505C-B592F0FA5851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+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12C1B9E-8D78-101A-06F0-B3C94BC73801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D0CCD7D-B9A3-C9FE-7C85-660C1C217361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80D85D4B-A764-96C3-EB1B-274EA5A23C9F}"/>
              </a:ext>
            </a:extLst>
          </p:cNvPr>
          <p:cNvSpPr txBox="1"/>
          <p:nvPr/>
        </p:nvSpPr>
        <p:spPr>
          <a:xfrm>
            <a:off x="4986519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1BA800B-6852-FC87-CF22-1C47548018A7}"/>
              </a:ext>
            </a:extLst>
          </p:cNvPr>
          <p:cNvSpPr txBox="1"/>
          <p:nvPr/>
        </p:nvSpPr>
        <p:spPr>
          <a:xfrm>
            <a:off x="2340464" y="2758727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EC937E0-CCEE-DC35-4357-C7714A47B1B8}"/>
              </a:ext>
            </a:extLst>
          </p:cNvPr>
          <p:cNvSpPr txBox="1"/>
          <p:nvPr/>
        </p:nvSpPr>
        <p:spPr>
          <a:xfrm>
            <a:off x="2340464" y="3685333"/>
            <a:ext cx="996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Addend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32FC7DF-55A0-3E78-3EAD-5C86D7D6F347}"/>
              </a:ext>
            </a:extLst>
          </p:cNvPr>
          <p:cNvSpPr txBox="1"/>
          <p:nvPr/>
        </p:nvSpPr>
        <p:spPr>
          <a:xfrm>
            <a:off x="2482863" y="4623514"/>
            <a:ext cx="6607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Sum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362F450-CF72-A0A7-A6BB-54B30402AEA5}"/>
              </a:ext>
            </a:extLst>
          </p:cNvPr>
          <p:cNvSpPr/>
          <p:nvPr/>
        </p:nvSpPr>
        <p:spPr>
          <a:xfrm>
            <a:off x="2340463" y="2615623"/>
            <a:ext cx="508002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70096722-D614-29FD-0BCA-F3AB1061F648}"/>
              </a:ext>
            </a:extLst>
          </p:cNvPr>
          <p:cNvSpPr/>
          <p:nvPr/>
        </p:nvSpPr>
        <p:spPr>
          <a:xfrm>
            <a:off x="2348015" y="3527255"/>
            <a:ext cx="5072475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36C8AC9-7AED-AF1A-9BBB-5E51B9828647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5959EFE7-3770-0AEE-BBF5-711FC7A9346D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FE70269F-5F93-5E43-B898-66A70ADE86DF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E2768E52-8EB0-B311-A646-5A7DB2A73438}"/>
              </a:ext>
            </a:extLst>
          </p:cNvPr>
          <p:cNvSpPr/>
          <p:nvPr/>
        </p:nvSpPr>
        <p:spPr>
          <a:xfrm>
            <a:off x="2377687" y="4489224"/>
            <a:ext cx="5072476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F72BB77-9D79-23BB-5FD3-B6EEFE68D416}"/>
              </a:ext>
            </a:extLst>
          </p:cNvPr>
          <p:cNvSpPr txBox="1"/>
          <p:nvPr/>
        </p:nvSpPr>
        <p:spPr>
          <a:xfrm>
            <a:off x="3727941" y="350108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+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5C60725-48D6-D5F7-06EA-45A2E339A638}"/>
              </a:ext>
            </a:extLst>
          </p:cNvPr>
          <p:cNvSpPr txBox="1"/>
          <p:nvPr/>
        </p:nvSpPr>
        <p:spPr>
          <a:xfrm>
            <a:off x="58254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A873A3-5CF3-74F8-0C54-517FE98CD84F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95D1FDF-EC8E-5F62-498F-3844EA4933D6}"/>
              </a:ext>
            </a:extLst>
          </p:cNvPr>
          <p:cNvSpPr txBox="1"/>
          <p:nvPr/>
        </p:nvSpPr>
        <p:spPr>
          <a:xfrm>
            <a:off x="359591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93F86F0-7196-EBCD-AA70-9DFF1CF08F5D}"/>
              </a:ext>
            </a:extLst>
          </p:cNvPr>
          <p:cNvSpPr txBox="1"/>
          <p:nvPr/>
        </p:nvSpPr>
        <p:spPr>
          <a:xfrm>
            <a:off x="37878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40E90F2-E691-DD3D-6A55-D41D139E5B3E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C148E76-068C-2EE8-8ADB-3E7924EAE2E4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0786F5D-B104-DDBB-BBDE-AFD4D6D8636A}"/>
              </a:ext>
            </a:extLst>
          </p:cNvPr>
          <p:cNvSpPr txBox="1"/>
          <p:nvPr/>
        </p:nvSpPr>
        <p:spPr>
          <a:xfrm>
            <a:off x="5685938" y="541698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49DCDA8-37BD-CBFE-ECDA-10C97AB5572F}"/>
              </a:ext>
            </a:extLst>
          </p:cNvPr>
          <p:cNvSpPr txBox="1"/>
          <p:nvPr/>
        </p:nvSpPr>
        <p:spPr>
          <a:xfrm>
            <a:off x="594722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C80315A-7C9A-66E7-8270-4556566AC847}"/>
              </a:ext>
            </a:extLst>
          </p:cNvPr>
          <p:cNvSpPr txBox="1"/>
          <p:nvPr/>
        </p:nvSpPr>
        <p:spPr>
          <a:xfrm>
            <a:off x="6140512" y="54059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6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FD79088-9952-1AA2-A935-9809563B309E}"/>
              </a:ext>
            </a:extLst>
          </p:cNvPr>
          <p:cNvSpPr txBox="1"/>
          <p:nvPr/>
        </p:nvSpPr>
        <p:spPr>
          <a:xfrm>
            <a:off x="6435970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1927AFF-564F-4AB1-E547-B23CA282E87A}"/>
              </a:ext>
            </a:extLst>
          </p:cNvPr>
          <p:cNvSpPr txBox="1"/>
          <p:nvPr/>
        </p:nvSpPr>
        <p:spPr>
          <a:xfrm>
            <a:off x="3308503" y="531861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110B21D-336E-7A19-1B59-C580CF677916}"/>
              </a:ext>
            </a:extLst>
          </p:cNvPr>
          <p:cNvSpPr txBox="1"/>
          <p:nvPr/>
        </p:nvSpPr>
        <p:spPr>
          <a:xfrm>
            <a:off x="5401452" y="53196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A28BE05-5213-1114-F382-C75635B09181}"/>
              </a:ext>
            </a:extLst>
          </p:cNvPr>
          <p:cNvSpPr txBox="1"/>
          <p:nvPr/>
        </p:nvSpPr>
        <p:spPr>
          <a:xfrm>
            <a:off x="3640612" y="4476414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C4A9C6B-8AF6-CDCF-3644-EEBBE09203F3}"/>
              </a:ext>
            </a:extLst>
          </p:cNvPr>
          <p:cNvSpPr txBox="1"/>
          <p:nvPr/>
        </p:nvSpPr>
        <p:spPr>
          <a:xfrm>
            <a:off x="5671887" y="4463810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588716B-E470-E55D-733C-8059A8B02B0F}"/>
              </a:ext>
            </a:extLst>
          </p:cNvPr>
          <p:cNvSpPr txBox="1"/>
          <p:nvPr/>
        </p:nvSpPr>
        <p:spPr>
          <a:xfrm>
            <a:off x="6096000" y="5417279"/>
            <a:ext cx="4290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dirty="0"/>
              <a:t>1</a:t>
            </a:r>
            <a:endParaRPr lang="en-GB" sz="20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2535D89-6AAA-23CF-CD91-BC0CFA7D946D}"/>
              </a:ext>
            </a:extLst>
          </p:cNvPr>
          <p:cNvSpPr txBox="1"/>
          <p:nvPr/>
        </p:nvSpPr>
        <p:spPr>
          <a:xfrm>
            <a:off x="5215046" y="5427921"/>
            <a:ext cx="4290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dirty="0"/>
              <a:t>1</a:t>
            </a:r>
            <a:endParaRPr lang="en-GB" sz="2000" dirty="0"/>
          </a:p>
        </p:txBody>
      </p:sp>
    </p:spTree>
    <p:extLst>
      <p:ext uri="{BB962C8B-B14F-4D97-AF65-F5344CB8AC3E}">
        <p14:creationId xmlns:p14="http://schemas.microsoft.com/office/powerpoint/2010/main" val="30011111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4.81481E-6 L 0.04024 0.4347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5" y="2173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2013 0.3064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65" y="15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07407E-6 L 0.00404 0.42639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5" y="2131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576 0.29976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81" y="1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4.81481E-6 L -0.0224 0.42638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0" y="2131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81481E-6 L 0.15468 0.29305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34" y="1465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4.81481E-6 L 0.13815 0.28958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01" y="14468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4.44444E-6 L -0.03099 0.42638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49" y="213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9" grpId="0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6" grpId="0"/>
      <p:bldP spid="17" grpId="0"/>
      <p:bldP spid="9" grpId="0"/>
      <p:bldP spid="14" grpId="0"/>
    </p:bld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4753B2-7616-050E-3418-0803146C60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6DA9CB8-8BFF-A36F-F0F5-73796C62A81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33DE669-D3FB-D192-EBFB-9791BAC7CD1D}"/>
              </a:ext>
            </a:extLst>
          </p:cNvPr>
          <p:cNvSpPr/>
          <p:nvPr/>
        </p:nvSpPr>
        <p:spPr>
          <a:xfrm>
            <a:off x="894303" y="2371411"/>
            <a:ext cx="5201697" cy="26125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185E267-5FA6-FDB4-6CEA-81336EFC9E06}"/>
              </a:ext>
            </a:extLst>
          </p:cNvPr>
          <p:cNvSpPr/>
          <p:nvPr/>
        </p:nvSpPr>
        <p:spPr>
          <a:xfrm>
            <a:off x="894303" y="3811676"/>
            <a:ext cx="5201697" cy="26125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55" name="Graphic 154" descr="Tag outline">
            <a:extLst>
              <a:ext uri="{FF2B5EF4-FFF2-40B4-BE49-F238E27FC236}">
                <a16:creationId xmlns:a16="http://schemas.microsoft.com/office/drawing/2014/main" id="{17AE21DD-9F11-6155-207D-24C26F1762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9425980">
            <a:off x="5678947" y="2939156"/>
            <a:ext cx="1096894" cy="1096894"/>
          </a:xfrm>
          <a:prstGeom prst="rect">
            <a:avLst/>
          </a:prstGeom>
        </p:spPr>
      </p:pic>
      <p:grpSp>
        <p:nvGrpSpPr>
          <p:cNvPr id="47" name="Group 46">
            <a:extLst>
              <a:ext uri="{FF2B5EF4-FFF2-40B4-BE49-F238E27FC236}">
                <a16:creationId xmlns:a16="http://schemas.microsoft.com/office/drawing/2014/main" id="{79C8BB73-29A0-8666-AA78-4AE02761B13A}"/>
              </a:ext>
            </a:extLst>
          </p:cNvPr>
          <p:cNvGrpSpPr/>
          <p:nvPr/>
        </p:nvGrpSpPr>
        <p:grpSpPr>
          <a:xfrm>
            <a:off x="264680" y="2776885"/>
            <a:ext cx="1839871" cy="1277380"/>
            <a:chOff x="264680" y="2776885"/>
            <a:chExt cx="1839871" cy="1277380"/>
          </a:xfrm>
        </p:grpSpPr>
        <p:pic>
          <p:nvPicPr>
            <p:cNvPr id="174" name="Graphic 173" descr="Tag outline">
              <a:extLst>
                <a:ext uri="{FF2B5EF4-FFF2-40B4-BE49-F238E27FC236}">
                  <a16:creationId xmlns:a16="http://schemas.microsoft.com/office/drawing/2014/main" id="{AF220C7B-EDE6-7EB3-F108-A4F728ABE9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flipH="1">
              <a:off x="264680" y="2957371"/>
              <a:ext cx="1096894" cy="1096894"/>
            </a:xfrm>
            <a:prstGeom prst="rect">
              <a:avLst/>
            </a:prstGeom>
          </p:spPr>
        </p:pic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8B88C78B-7810-1B91-3CC1-46B9ADAFFDDA}"/>
                </a:ext>
              </a:extLst>
            </p:cNvPr>
            <p:cNvSpPr txBox="1"/>
            <p:nvPr/>
          </p:nvSpPr>
          <p:spPr>
            <a:xfrm rot="18926144" flipH="1">
              <a:off x="442409" y="3458355"/>
              <a:ext cx="64152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" dirty="0"/>
                <a:t>£1.19p</a:t>
              </a:r>
            </a:p>
          </p:txBody>
        </p:sp>
        <p:pic>
          <p:nvPicPr>
            <p:cNvPr id="9" name="Graphic 8" descr="A beach ball">
              <a:extLst>
                <a:ext uri="{FF2B5EF4-FFF2-40B4-BE49-F238E27FC236}">
                  <a16:creationId xmlns:a16="http://schemas.microsoft.com/office/drawing/2014/main" id="{BE83094C-0295-E01F-637A-6816EFDC102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970602" y="2776885"/>
              <a:ext cx="1133949" cy="1133949"/>
            </a:xfrm>
            <a:prstGeom prst="rect">
              <a:avLst/>
            </a:prstGeom>
          </p:spPr>
        </p:pic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06ADB8C1-245A-6809-45A0-399C28FFCE3D}"/>
              </a:ext>
            </a:extLst>
          </p:cNvPr>
          <p:cNvGrpSpPr/>
          <p:nvPr/>
        </p:nvGrpSpPr>
        <p:grpSpPr>
          <a:xfrm>
            <a:off x="2187025" y="2668643"/>
            <a:ext cx="2690629" cy="1801569"/>
            <a:chOff x="2187025" y="2668643"/>
            <a:chExt cx="2690629" cy="1801569"/>
          </a:xfrm>
        </p:grpSpPr>
        <p:pic>
          <p:nvPicPr>
            <p:cNvPr id="172" name="Graphic 171" descr="Tag outline">
              <a:extLst>
                <a:ext uri="{FF2B5EF4-FFF2-40B4-BE49-F238E27FC236}">
                  <a16:creationId xmlns:a16="http://schemas.microsoft.com/office/drawing/2014/main" id="{A37A69EB-7419-723B-BFC7-30392096DB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8621031">
              <a:off x="3780760" y="2906648"/>
              <a:ext cx="1096894" cy="1096894"/>
            </a:xfrm>
            <a:prstGeom prst="rect">
              <a:avLst/>
            </a:prstGeom>
          </p:spPr>
        </p:pic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841F04F6-A65D-2D10-2FB2-01FAF3F9C780}"/>
                </a:ext>
              </a:extLst>
            </p:cNvPr>
            <p:cNvSpPr txBox="1"/>
            <p:nvPr/>
          </p:nvSpPr>
          <p:spPr>
            <a:xfrm rot="21294887">
              <a:off x="4146739" y="3360191"/>
              <a:ext cx="55496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" dirty="0"/>
                <a:t>£3.59</a:t>
              </a:r>
              <a:endParaRPr lang="en-GB" dirty="0"/>
            </a:p>
          </p:txBody>
        </p:sp>
        <p:pic>
          <p:nvPicPr>
            <p:cNvPr id="14" name="Graphic 13" descr="A school bus">
              <a:extLst>
                <a:ext uri="{FF2B5EF4-FFF2-40B4-BE49-F238E27FC236}">
                  <a16:creationId xmlns:a16="http://schemas.microsoft.com/office/drawing/2014/main" id="{48C8C717-E2E7-4959-0540-70C4F93BDED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187025" y="2668643"/>
              <a:ext cx="1801569" cy="1801569"/>
            </a:xfrm>
            <a:prstGeom prst="rect">
              <a:avLst/>
            </a:prstGeom>
          </p:spPr>
        </p:pic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03FAF79-F387-BFC3-E306-3335EB881F28}"/>
              </a:ext>
            </a:extLst>
          </p:cNvPr>
          <p:cNvGrpSpPr/>
          <p:nvPr/>
        </p:nvGrpSpPr>
        <p:grpSpPr>
          <a:xfrm>
            <a:off x="2143711" y="487362"/>
            <a:ext cx="2481524" cy="2206163"/>
            <a:chOff x="2143711" y="487362"/>
            <a:chExt cx="2481524" cy="2206163"/>
          </a:xfrm>
        </p:grpSpPr>
        <p:pic>
          <p:nvPicPr>
            <p:cNvPr id="178" name="Graphic 177" descr="Tag outline">
              <a:extLst>
                <a:ext uri="{FF2B5EF4-FFF2-40B4-BE49-F238E27FC236}">
                  <a16:creationId xmlns:a16="http://schemas.microsoft.com/office/drawing/2014/main" id="{DA51746E-EB61-5803-20F1-F8981B28D50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9835881">
              <a:off x="3528341" y="1337165"/>
              <a:ext cx="1096894" cy="1096894"/>
            </a:xfrm>
            <a:prstGeom prst="rect">
              <a:avLst/>
            </a:prstGeom>
          </p:spPr>
        </p:pic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5D35700C-541C-255B-54E1-3F1AC60B0590}"/>
                </a:ext>
              </a:extLst>
            </p:cNvPr>
            <p:cNvSpPr txBox="1"/>
            <p:nvPr/>
          </p:nvSpPr>
          <p:spPr>
            <a:xfrm rot="913200">
              <a:off x="3872672" y="1784032"/>
              <a:ext cx="62068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£2.30</a:t>
              </a:r>
            </a:p>
          </p:txBody>
        </p:sp>
        <p:pic>
          <p:nvPicPr>
            <p:cNvPr id="27" name="Graphic 26" descr="A bucket">
              <a:extLst>
                <a:ext uri="{FF2B5EF4-FFF2-40B4-BE49-F238E27FC236}">
                  <a16:creationId xmlns:a16="http://schemas.microsoft.com/office/drawing/2014/main" id="{D1664300-0023-075F-CB8A-C878A133665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2143711" y="487362"/>
              <a:ext cx="2206163" cy="2206163"/>
            </a:xfrm>
            <a:prstGeom prst="rect">
              <a:avLst/>
            </a:prstGeom>
          </p:spPr>
        </p:pic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3842DE1C-4DEA-BB1B-8F87-97CDFDDF1A86}"/>
              </a:ext>
            </a:extLst>
          </p:cNvPr>
          <p:cNvGrpSpPr/>
          <p:nvPr/>
        </p:nvGrpSpPr>
        <p:grpSpPr>
          <a:xfrm>
            <a:off x="4162887" y="697540"/>
            <a:ext cx="2542380" cy="2020870"/>
            <a:chOff x="4162887" y="697540"/>
            <a:chExt cx="2542380" cy="2020870"/>
          </a:xfrm>
        </p:grpSpPr>
        <p:pic>
          <p:nvPicPr>
            <p:cNvPr id="153" name="Graphic 152" descr="Tag outline">
              <a:extLst>
                <a:ext uri="{FF2B5EF4-FFF2-40B4-BE49-F238E27FC236}">
                  <a16:creationId xmlns:a16="http://schemas.microsoft.com/office/drawing/2014/main" id="{A859CA80-E17C-F1A2-DB88-DAF6650306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20005113">
              <a:off x="5608373" y="1546644"/>
              <a:ext cx="1096894" cy="1096894"/>
            </a:xfrm>
            <a:prstGeom prst="rect">
              <a:avLst/>
            </a:prstGeom>
          </p:spPr>
        </p:pic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BC90DB17-DE3F-D255-A278-BE0790922B52}"/>
                </a:ext>
              </a:extLst>
            </p:cNvPr>
            <p:cNvSpPr txBox="1"/>
            <p:nvPr/>
          </p:nvSpPr>
          <p:spPr>
            <a:xfrm rot="1078969">
              <a:off x="5906767" y="1980858"/>
              <a:ext cx="62068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£4.99</a:t>
              </a:r>
            </a:p>
          </p:txBody>
        </p:sp>
        <p:pic>
          <p:nvPicPr>
            <p:cNvPr id="31" name="Graphic 30" descr="A tyrannosaurus rex">
              <a:extLst>
                <a:ext uri="{FF2B5EF4-FFF2-40B4-BE49-F238E27FC236}">
                  <a16:creationId xmlns:a16="http://schemas.microsoft.com/office/drawing/2014/main" id="{4CBFFC58-80ED-1D98-3D21-B199A4C17F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4162887" y="697540"/>
              <a:ext cx="2020870" cy="2020870"/>
            </a:xfrm>
            <a:prstGeom prst="rect">
              <a:avLst/>
            </a:prstGeom>
          </p:spPr>
        </p:pic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35F7613-856A-E93B-B557-4F41C2FAF572}"/>
              </a:ext>
            </a:extLst>
          </p:cNvPr>
          <p:cNvGrpSpPr/>
          <p:nvPr/>
        </p:nvGrpSpPr>
        <p:grpSpPr>
          <a:xfrm>
            <a:off x="138173" y="267560"/>
            <a:ext cx="2594473" cy="2410418"/>
            <a:chOff x="138173" y="267560"/>
            <a:chExt cx="2594473" cy="2410418"/>
          </a:xfrm>
        </p:grpSpPr>
        <p:pic>
          <p:nvPicPr>
            <p:cNvPr id="180" name="Graphic 179" descr="Tag outline">
              <a:extLst>
                <a:ext uri="{FF2B5EF4-FFF2-40B4-BE49-F238E27FC236}">
                  <a16:creationId xmlns:a16="http://schemas.microsoft.com/office/drawing/2014/main" id="{D82D26CA-723E-6BF2-17CC-372E63112CA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flipH="1">
              <a:off x="138173" y="1571750"/>
              <a:ext cx="1096894" cy="1096894"/>
            </a:xfrm>
            <a:prstGeom prst="rect">
              <a:avLst/>
            </a:prstGeom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F574CDA4-AB97-AF1B-6004-B9F664D8DC20}"/>
                </a:ext>
              </a:extLst>
            </p:cNvPr>
            <p:cNvSpPr txBox="1"/>
            <p:nvPr/>
          </p:nvSpPr>
          <p:spPr>
            <a:xfrm rot="18926144" flipH="1">
              <a:off x="280535" y="2026233"/>
              <a:ext cx="7811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400" dirty="0"/>
                <a:t>£2.49</a:t>
              </a:r>
            </a:p>
          </p:txBody>
        </p:sp>
        <p:pic>
          <p:nvPicPr>
            <p:cNvPr id="33" name="Graphic 32" descr="A robot with a raised arm">
              <a:extLst>
                <a:ext uri="{FF2B5EF4-FFF2-40B4-BE49-F238E27FC236}">
                  <a16:creationId xmlns:a16="http://schemas.microsoft.com/office/drawing/2014/main" id="{E3B35224-DD8C-222E-5E73-2CF187A5BF7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322228" y="267560"/>
              <a:ext cx="2410418" cy="2410418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FF9958A-A968-6B8A-0D80-3C0916DAB201}"/>
              </a:ext>
            </a:extLst>
          </p:cNvPr>
          <p:cNvGrpSpPr/>
          <p:nvPr/>
        </p:nvGrpSpPr>
        <p:grpSpPr>
          <a:xfrm>
            <a:off x="4975671" y="2859153"/>
            <a:ext cx="2169484" cy="2169484"/>
            <a:chOff x="4975671" y="2859153"/>
            <a:chExt cx="2169484" cy="2169484"/>
          </a:xfrm>
        </p:grpSpPr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A036575E-205E-DFC2-2F5F-E2FAD8D87AC6}"/>
                </a:ext>
              </a:extLst>
            </p:cNvPr>
            <p:cNvSpPr txBox="1"/>
            <p:nvPr/>
          </p:nvSpPr>
          <p:spPr>
            <a:xfrm rot="499836">
              <a:off x="5977341" y="3377310"/>
              <a:ext cx="62068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400" dirty="0"/>
                <a:t>£2.99</a:t>
              </a:r>
            </a:p>
          </p:txBody>
        </p:sp>
        <p:pic>
          <p:nvPicPr>
            <p:cNvPr id="36" name="Graphic 35" descr="A kite">
              <a:extLst>
                <a:ext uri="{FF2B5EF4-FFF2-40B4-BE49-F238E27FC236}">
                  <a16:creationId xmlns:a16="http://schemas.microsoft.com/office/drawing/2014/main" id="{785A2724-17EB-BD35-A835-058FC131374F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 flipH="1">
              <a:off x="4975671" y="2859153"/>
              <a:ext cx="2169484" cy="2169484"/>
            </a:xfrm>
            <a:prstGeom prst="rect">
              <a:avLst/>
            </a:prstGeom>
          </p:spPr>
        </p:pic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6EC6848C-B8C1-4898-8421-65A1021E935E}"/>
              </a:ext>
            </a:extLst>
          </p:cNvPr>
          <p:cNvSpPr txBox="1"/>
          <p:nvPr/>
        </p:nvSpPr>
        <p:spPr>
          <a:xfrm>
            <a:off x="7250287" y="1383582"/>
            <a:ext cx="389831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do the toys cost in total?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Use the column method</a:t>
            </a:r>
          </a:p>
        </p:txBody>
      </p:sp>
    </p:spTree>
    <p:extLst>
      <p:ext uri="{BB962C8B-B14F-4D97-AF65-F5344CB8AC3E}">
        <p14:creationId xmlns:p14="http://schemas.microsoft.com/office/powerpoint/2010/main" val="11593683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autoRev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3.33333E-6 L 0.61015 -0.0594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508" y="-298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44444E-6 L 0.57019 0.1993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503" y="99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accel="50000" decel="50000" autoRev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81481E-6 L 0.58958 0.23172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479" y="11574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2.59259E-6 L 0.43347 0.18588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667" y="928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path" presetSubtype="0" accel="50000" decel="50000" autoRev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44444E-6 L 0.4267 0.20718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328" y="10347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81481E-6 L 0.78893 0.24584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440" y="12292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3.7037E-7 L 0.51719 0.18287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859" y="91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11815B-857D-3E47-6256-8AA924CFB3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FABC90D-1F7C-F527-497E-9B1E00C022D1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07B0814-57B5-B850-3E53-489A64B9104A}"/>
              </a:ext>
            </a:extLst>
          </p:cNvPr>
          <p:cNvSpPr txBox="1"/>
          <p:nvPr/>
        </p:nvSpPr>
        <p:spPr>
          <a:xfrm>
            <a:off x="9210247" y="1383582"/>
            <a:ext cx="19383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AAD0F9A5-6C74-257D-2917-1D34B0BCD6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4184940"/>
              </p:ext>
            </p:extLst>
          </p:nvPr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T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O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Tenths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/>
                        <a:t>Hundredths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CC41002C-C5F2-8E32-9C8B-368B722CEC81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1C81B01-E20C-73FB-935E-492F92F250B0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82B3978-8533-BB71-4257-DF7E27BD18BC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31AFD24C-308D-A1E2-21BD-759E85AC4E93}"/>
              </a:ext>
            </a:extLst>
          </p:cNvPr>
          <p:cNvSpPr txBox="1"/>
          <p:nvPr/>
        </p:nvSpPr>
        <p:spPr>
          <a:xfrm>
            <a:off x="1785815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7FB2E6F-7BF6-FF16-77C5-9567FA90AE06}"/>
              </a:ext>
            </a:extLst>
          </p:cNvPr>
          <p:cNvSpPr txBox="1"/>
          <p:nvPr/>
        </p:nvSpPr>
        <p:spPr>
          <a:xfrm>
            <a:off x="1693283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4A1185D-54EB-0295-1B05-1314EBFF3F24}"/>
              </a:ext>
            </a:extLst>
          </p:cNvPr>
          <p:cNvSpPr txBox="1"/>
          <p:nvPr/>
        </p:nvSpPr>
        <p:spPr>
          <a:xfrm>
            <a:off x="1851664" y="4623514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F9B75FBC-5AA7-5143-5DD0-AB4B77F2E672}"/>
              </a:ext>
            </a:extLst>
          </p:cNvPr>
          <p:cNvSpPr/>
          <p:nvPr/>
        </p:nvSpPr>
        <p:spPr>
          <a:xfrm>
            <a:off x="1695245" y="2598318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C34F7F2-8C4E-4243-8384-FB3ABCEE319E}"/>
              </a:ext>
            </a:extLst>
          </p:cNvPr>
          <p:cNvSpPr/>
          <p:nvPr/>
        </p:nvSpPr>
        <p:spPr>
          <a:xfrm>
            <a:off x="1695245" y="3542229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67DB2F5-E7F4-92F5-5681-97BBEF3F3F26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D7471745-9C7A-E402-6F8D-0DAC91D3BDB7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1FA805B0-DCAF-906D-D242-E8EB440F8A2C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70C794E-8B00-088E-9E2A-5414F9D3ABE7}"/>
              </a:ext>
            </a:extLst>
          </p:cNvPr>
          <p:cNvSpPr/>
          <p:nvPr/>
        </p:nvSpPr>
        <p:spPr>
          <a:xfrm>
            <a:off x="1770238" y="4488927"/>
            <a:ext cx="5671822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1D45C68-76A9-F848-1368-3848F712C9EB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E356722-C7FD-F16E-0290-C0A6F74E81FA}"/>
              </a:ext>
            </a:extLst>
          </p:cNvPr>
          <p:cNvSpPr txBox="1"/>
          <p:nvPr/>
        </p:nvSpPr>
        <p:spPr>
          <a:xfrm>
            <a:off x="5871751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715C8C2-5735-DB3D-05AF-3DAC1C547413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D5E1CD8-AF83-3453-FDB6-608E813BD685}"/>
              </a:ext>
            </a:extLst>
          </p:cNvPr>
          <p:cNvSpPr txBox="1"/>
          <p:nvPr/>
        </p:nvSpPr>
        <p:spPr>
          <a:xfrm>
            <a:off x="3665364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978F77E-EE3C-EC86-5FB8-A385B378CE1A}"/>
              </a:ext>
            </a:extLst>
          </p:cNvPr>
          <p:cNvSpPr txBox="1"/>
          <p:nvPr/>
        </p:nvSpPr>
        <p:spPr>
          <a:xfrm>
            <a:off x="393830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CA2B5A8-7110-FA10-4761-937E06235D0B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C4DF7B5-2FB4-9F8B-31AF-C38EA90178F0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4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1C370AC-F0B0-0722-9067-2AB594B478C0}"/>
              </a:ext>
            </a:extLst>
          </p:cNvPr>
          <p:cNvSpPr txBox="1"/>
          <p:nvPr/>
        </p:nvSpPr>
        <p:spPr>
          <a:xfrm>
            <a:off x="595208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9E03044-407A-E4D1-9DA6-9412F20EA8DD}"/>
              </a:ext>
            </a:extLst>
          </p:cNvPr>
          <p:cNvSpPr txBox="1"/>
          <p:nvPr/>
        </p:nvSpPr>
        <p:spPr>
          <a:xfrm>
            <a:off x="622502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4859602-7ADB-D360-171B-FF58D78D4CF7}"/>
              </a:ext>
            </a:extLst>
          </p:cNvPr>
          <p:cNvSpPr txBox="1"/>
          <p:nvPr/>
        </p:nvSpPr>
        <p:spPr>
          <a:xfrm>
            <a:off x="6429254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F6FC1F8-C3FB-0EEB-AB46-581011D39E7C}"/>
              </a:ext>
            </a:extLst>
          </p:cNvPr>
          <p:cNvSpPr txBox="1"/>
          <p:nvPr/>
        </p:nvSpPr>
        <p:spPr>
          <a:xfrm>
            <a:off x="6771636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55E556F-6878-465A-0351-6917F6BC28CF}"/>
              </a:ext>
            </a:extLst>
          </p:cNvPr>
          <p:cNvSpPr txBox="1"/>
          <p:nvPr/>
        </p:nvSpPr>
        <p:spPr>
          <a:xfrm>
            <a:off x="321534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0777CCB-5727-9247-C93F-75B6B46670CB}"/>
              </a:ext>
            </a:extLst>
          </p:cNvPr>
          <p:cNvSpPr txBox="1"/>
          <p:nvPr/>
        </p:nvSpPr>
        <p:spPr>
          <a:xfrm>
            <a:off x="5622332" y="542998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A175BBE-BB7C-66ED-DF98-3719348DDA4E}"/>
              </a:ext>
            </a:extLst>
          </p:cNvPr>
          <p:cNvSpPr txBox="1"/>
          <p:nvPr/>
        </p:nvSpPr>
        <p:spPr>
          <a:xfrm>
            <a:off x="5668871" y="4489223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C017195-D797-82A0-28E7-BE879F58E83C}"/>
              </a:ext>
            </a:extLst>
          </p:cNvPr>
          <p:cNvSpPr txBox="1"/>
          <p:nvPr/>
        </p:nvSpPr>
        <p:spPr>
          <a:xfrm>
            <a:off x="5130185" y="4453424"/>
            <a:ext cx="7204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3834273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4.81481E-6 L 0.01093 0.42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7" y="21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81481E-6 L -0.02135 0.42939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8" y="21458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4.81481E-6 L -0.04492 0.42291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3" y="21134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4.81481E-6 L 0.1392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53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4.81481E-6 L -0.05326 0.433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69" y="2164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4.81481E-6 L 0.13307 0.29629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54" y="14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4" grpId="0"/>
      <p:bldP spid="33" grpId="0"/>
    </p:bld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9028B-7CEB-BFA4-063F-EA1E8FCF59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C38B78C-ABC8-79B9-B159-C43D27D7609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7D1D35D-FCBF-8C19-D078-A66CBF4F87C9}"/>
              </a:ext>
            </a:extLst>
          </p:cNvPr>
          <p:cNvSpPr txBox="1"/>
          <p:nvPr/>
        </p:nvSpPr>
        <p:spPr>
          <a:xfrm>
            <a:off x="9210247" y="1383582"/>
            <a:ext cx="19383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BCA60F16-8961-499C-3DBD-EF0E6D7B0ED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1595463"/>
              </p:ext>
            </p:extLst>
          </p:nvPr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T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O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Tenths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/>
                        <a:t>Hundredths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D63F20C1-8E96-661C-836F-745A153EAE28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4F5AD10-CAB5-A65D-67B0-CF3CBE59EB36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284FE0F-0B04-3D76-7B1B-42BD48DCEED8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F83E9AB5-842B-C93B-1C7F-DFD2736C3714}"/>
              </a:ext>
            </a:extLst>
          </p:cNvPr>
          <p:cNvSpPr txBox="1"/>
          <p:nvPr/>
        </p:nvSpPr>
        <p:spPr>
          <a:xfrm>
            <a:off x="1785815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A50770D-673D-0105-1D14-CD6ACB15ABAE}"/>
              </a:ext>
            </a:extLst>
          </p:cNvPr>
          <p:cNvSpPr txBox="1"/>
          <p:nvPr/>
        </p:nvSpPr>
        <p:spPr>
          <a:xfrm>
            <a:off x="1693283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1C4D55E-9485-BA4F-F3AC-3CEC9B3BCD33}"/>
              </a:ext>
            </a:extLst>
          </p:cNvPr>
          <p:cNvSpPr txBox="1"/>
          <p:nvPr/>
        </p:nvSpPr>
        <p:spPr>
          <a:xfrm>
            <a:off x="1851664" y="4623514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19358425-D518-6113-4306-DB347A29D81D}"/>
              </a:ext>
            </a:extLst>
          </p:cNvPr>
          <p:cNvSpPr/>
          <p:nvPr/>
        </p:nvSpPr>
        <p:spPr>
          <a:xfrm>
            <a:off x="1695245" y="2598318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75EFA96E-9ADC-698E-3705-538506386E9A}"/>
              </a:ext>
            </a:extLst>
          </p:cNvPr>
          <p:cNvSpPr/>
          <p:nvPr/>
        </p:nvSpPr>
        <p:spPr>
          <a:xfrm>
            <a:off x="1695245" y="3542229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3AFBEF8-D7BE-E607-240A-D979AEC8B54B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88D4A7F1-7DCD-F783-58CA-A257ADAD0C8F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2FD2860F-7CFF-26B5-107F-B0130BC402BE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3B9C2CEB-0A05-0BCB-6AB7-626304B85646}"/>
              </a:ext>
            </a:extLst>
          </p:cNvPr>
          <p:cNvSpPr/>
          <p:nvPr/>
        </p:nvSpPr>
        <p:spPr>
          <a:xfrm>
            <a:off x="1770238" y="4488927"/>
            <a:ext cx="5671822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4CAE178-D058-029D-1939-F25228087BBB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B37DA29-6CC8-DB89-6027-3BB0853404ED}"/>
              </a:ext>
            </a:extLst>
          </p:cNvPr>
          <p:cNvSpPr txBox="1"/>
          <p:nvPr/>
        </p:nvSpPr>
        <p:spPr>
          <a:xfrm>
            <a:off x="5860176" y="447657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993EED-C6F3-77D2-DB5E-50EFC7E06640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CED13C4-1A49-AA5B-9757-181C08CDCB81}"/>
              </a:ext>
            </a:extLst>
          </p:cNvPr>
          <p:cNvSpPr txBox="1"/>
          <p:nvPr/>
        </p:nvSpPr>
        <p:spPr>
          <a:xfrm>
            <a:off x="3665364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DA88F96-6087-2DB6-5D1A-C3649A2FDB94}"/>
              </a:ext>
            </a:extLst>
          </p:cNvPr>
          <p:cNvSpPr txBox="1"/>
          <p:nvPr/>
        </p:nvSpPr>
        <p:spPr>
          <a:xfrm>
            <a:off x="393830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FA85409-DEA2-5206-E180-FB9279E72F4D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4D8977D-8DF2-DA9E-5BF8-D9493A67186D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6D8859F-B2A7-3104-656E-007192ED79C2}"/>
              </a:ext>
            </a:extLst>
          </p:cNvPr>
          <p:cNvSpPr txBox="1"/>
          <p:nvPr/>
        </p:nvSpPr>
        <p:spPr>
          <a:xfrm>
            <a:off x="595208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15EAC1F-8B91-EE06-303D-AF258937424A}"/>
              </a:ext>
            </a:extLst>
          </p:cNvPr>
          <p:cNvSpPr txBox="1"/>
          <p:nvPr/>
        </p:nvSpPr>
        <p:spPr>
          <a:xfrm>
            <a:off x="622502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6DD4BCA-19B8-AF9A-8B00-96B6CAEA399B}"/>
              </a:ext>
            </a:extLst>
          </p:cNvPr>
          <p:cNvSpPr txBox="1"/>
          <p:nvPr/>
        </p:nvSpPr>
        <p:spPr>
          <a:xfrm>
            <a:off x="6429254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431BA59-5B79-1EFA-5878-D9F44428A036}"/>
              </a:ext>
            </a:extLst>
          </p:cNvPr>
          <p:cNvSpPr txBox="1"/>
          <p:nvPr/>
        </p:nvSpPr>
        <p:spPr>
          <a:xfrm>
            <a:off x="6771636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AA72EE-F67C-316E-53BA-0DB0DF1FF8F7}"/>
              </a:ext>
            </a:extLst>
          </p:cNvPr>
          <p:cNvSpPr txBox="1"/>
          <p:nvPr/>
        </p:nvSpPr>
        <p:spPr>
          <a:xfrm>
            <a:off x="321534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4D3F5FC-D57F-F447-6DBE-B8F41222FB80}"/>
              </a:ext>
            </a:extLst>
          </p:cNvPr>
          <p:cNvSpPr txBox="1"/>
          <p:nvPr/>
        </p:nvSpPr>
        <p:spPr>
          <a:xfrm>
            <a:off x="5622332" y="542998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3D146B7-A79D-808A-37A2-3A73364C9032}"/>
              </a:ext>
            </a:extLst>
          </p:cNvPr>
          <p:cNvSpPr txBox="1"/>
          <p:nvPr/>
        </p:nvSpPr>
        <p:spPr>
          <a:xfrm>
            <a:off x="5668871" y="4489223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CE3BA9-0BEF-5B69-A3E5-AF6BE3A384EC}"/>
              </a:ext>
            </a:extLst>
          </p:cNvPr>
          <p:cNvSpPr txBox="1"/>
          <p:nvPr/>
        </p:nvSpPr>
        <p:spPr>
          <a:xfrm>
            <a:off x="5130185" y="4453424"/>
            <a:ext cx="7204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0557817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4.81481E-6 L 0.01093 0.42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7" y="21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81481E-6 L -0.02135 0.42939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8" y="21458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4.81481E-6 L -0.04492 0.42291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3" y="21134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4.81481E-6 L 0.1392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53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4.81481E-6 L -0.05326 0.433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69" y="2164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4.81481E-6 L 0.13307 0.29629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54" y="14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4" grpId="0"/>
      <p:bldP spid="33" grpId="0"/>
    </p:bld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75C478-7579-CFDD-899E-7106F665A6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3FD10D6-F7AC-C4EA-A211-BD72500AACE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DA5AF2E-702B-8EC0-723C-DB723B7AC302}"/>
              </a:ext>
            </a:extLst>
          </p:cNvPr>
          <p:cNvSpPr txBox="1"/>
          <p:nvPr/>
        </p:nvSpPr>
        <p:spPr>
          <a:xfrm>
            <a:off x="9210247" y="1383582"/>
            <a:ext cx="193835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Column addition</a:t>
            </a:r>
          </a:p>
          <a:p>
            <a:pPr algn="r"/>
            <a:r>
              <a:rPr lang="en-GB" b="1" i="1" dirty="0"/>
              <a:t>and subtraction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18979929-501B-7556-75AB-4877FE74DA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9474195"/>
              </p:ext>
            </p:extLst>
          </p:nvPr>
        </p:nvGraphicFramePr>
        <p:xfrm>
          <a:off x="3468123" y="1491657"/>
          <a:ext cx="4861170" cy="475668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10195">
                  <a:extLst>
                    <a:ext uri="{9D8B030D-6E8A-4147-A177-3AD203B41FA5}">
                      <a16:colId xmlns:a16="http://schemas.microsoft.com/office/drawing/2014/main" val="1981602922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607928247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33061949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2570944061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730848004"/>
                    </a:ext>
                  </a:extLst>
                </a:gridCol>
                <a:gridCol w="810195">
                  <a:extLst>
                    <a:ext uri="{9D8B030D-6E8A-4147-A177-3AD203B41FA5}">
                      <a16:colId xmlns:a16="http://schemas.microsoft.com/office/drawing/2014/main" val="3752054973"/>
                    </a:ext>
                  </a:extLst>
                </a:gridCol>
              </a:tblGrid>
              <a:tr h="951337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T</a:t>
                      </a: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dirty="0"/>
                        <a:t>O</a:t>
                      </a: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/>
                        <a:t>Tenths</a:t>
                      </a: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/>
                        <a:t>Hundredths</a:t>
                      </a:r>
                    </a:p>
                  </a:txBody>
                  <a:tcPr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6451096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9429456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28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64647560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90052901"/>
                  </a:ext>
                </a:extLst>
              </a:tr>
              <a:tr h="951337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26196222"/>
                  </a:ext>
                </a:extLst>
              </a:tr>
            </a:tbl>
          </a:graphicData>
        </a:graphic>
      </p:graphicFrame>
      <p:sp>
        <p:nvSpPr>
          <p:cNvPr id="22" name="TextBox 21">
            <a:extLst>
              <a:ext uri="{FF2B5EF4-FFF2-40B4-BE49-F238E27FC236}">
                <a16:creationId xmlns:a16="http://schemas.microsoft.com/office/drawing/2014/main" id="{E46BE175-AE96-EE0B-D6D8-B66EA6D4A853}"/>
              </a:ext>
            </a:extLst>
          </p:cNvPr>
          <p:cNvSpPr txBox="1"/>
          <p:nvPr/>
        </p:nvSpPr>
        <p:spPr>
          <a:xfrm>
            <a:off x="4925477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-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B7E4EF36-DB8F-AF57-3F46-F9FF55A13E82}"/>
              </a:ext>
            </a:extLst>
          </p:cNvPr>
          <p:cNvCxnSpPr>
            <a:cxnSpLocks/>
          </p:cNvCxnSpPr>
          <p:nvPr/>
        </p:nvCxnSpPr>
        <p:spPr>
          <a:xfrm>
            <a:off x="4267515" y="4340889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87F51096-5A39-15AC-481B-7AA5AEFA5496}"/>
              </a:ext>
            </a:extLst>
          </p:cNvPr>
          <p:cNvCxnSpPr>
            <a:cxnSpLocks/>
          </p:cNvCxnSpPr>
          <p:nvPr/>
        </p:nvCxnSpPr>
        <p:spPr>
          <a:xfrm>
            <a:off x="4267515" y="5294615"/>
            <a:ext cx="3247118" cy="0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40A4E373-C584-3824-E18C-7A08ED47B0D6}"/>
              </a:ext>
            </a:extLst>
          </p:cNvPr>
          <p:cNvSpPr txBox="1"/>
          <p:nvPr/>
        </p:nvSpPr>
        <p:spPr>
          <a:xfrm>
            <a:off x="1785815" y="2758727"/>
            <a:ext cx="10999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Minuend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65F73C2-8F9A-0F27-00C4-36AA2095065A}"/>
              </a:ext>
            </a:extLst>
          </p:cNvPr>
          <p:cNvSpPr txBox="1"/>
          <p:nvPr/>
        </p:nvSpPr>
        <p:spPr>
          <a:xfrm>
            <a:off x="1693283" y="3685333"/>
            <a:ext cx="14124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Subtrahend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448E500-2380-23B5-5C1F-57635C4A82DA}"/>
              </a:ext>
            </a:extLst>
          </p:cNvPr>
          <p:cNvSpPr txBox="1"/>
          <p:nvPr/>
        </p:nvSpPr>
        <p:spPr>
          <a:xfrm>
            <a:off x="1851664" y="4623514"/>
            <a:ext cx="12919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Difference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E27C3BAF-2C7C-08C6-DECB-048D5CC50E73}"/>
              </a:ext>
            </a:extLst>
          </p:cNvPr>
          <p:cNvSpPr/>
          <p:nvPr/>
        </p:nvSpPr>
        <p:spPr>
          <a:xfrm>
            <a:off x="1695245" y="2598318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1051B7F6-3AC8-F30F-C995-6C1BA04C898B}"/>
              </a:ext>
            </a:extLst>
          </p:cNvPr>
          <p:cNvSpPr/>
          <p:nvPr/>
        </p:nvSpPr>
        <p:spPr>
          <a:xfrm>
            <a:off x="1695245" y="3542229"/>
            <a:ext cx="5707437" cy="655539"/>
          </a:xfrm>
          <a:prstGeom prst="roundRect">
            <a:avLst/>
          </a:prstGeom>
          <a:solidFill>
            <a:schemeClr val="bg1">
              <a:lumMod val="8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18BBA0C-C869-DE2B-3BBE-0903499F942F}"/>
              </a:ext>
            </a:extLst>
          </p:cNvPr>
          <p:cNvSpPr txBox="1"/>
          <p:nvPr/>
        </p:nvSpPr>
        <p:spPr>
          <a:xfrm>
            <a:off x="9169769" y="4632327"/>
            <a:ext cx="1719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Equals symbol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3B20FCDF-E99A-6041-9512-DE0DFFF833B2}"/>
              </a:ext>
            </a:extLst>
          </p:cNvPr>
          <p:cNvCxnSpPr>
            <a:cxnSpLocks/>
          </p:cNvCxnSpPr>
          <p:nvPr/>
        </p:nvCxnSpPr>
        <p:spPr>
          <a:xfrm>
            <a:off x="7384875" y="4340889"/>
            <a:ext cx="1825371" cy="27105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E73CE3C8-ABC5-0BE1-9BFF-4283320CC1F3}"/>
              </a:ext>
            </a:extLst>
          </p:cNvPr>
          <p:cNvCxnSpPr>
            <a:cxnSpLocks/>
          </p:cNvCxnSpPr>
          <p:nvPr/>
        </p:nvCxnSpPr>
        <p:spPr>
          <a:xfrm flipV="1">
            <a:off x="7384875" y="5022047"/>
            <a:ext cx="1825371" cy="272568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F0214A81-2ECB-9894-13D8-32A17B3C1E0B}"/>
              </a:ext>
            </a:extLst>
          </p:cNvPr>
          <p:cNvSpPr/>
          <p:nvPr/>
        </p:nvSpPr>
        <p:spPr>
          <a:xfrm>
            <a:off x="1770238" y="4488927"/>
            <a:ext cx="5671822" cy="655539"/>
          </a:xfrm>
          <a:prstGeom prst="roundRect">
            <a:avLst/>
          </a:prstGeom>
          <a:solidFill>
            <a:schemeClr val="tx1">
              <a:lumMod val="65000"/>
              <a:lumOff val="35000"/>
              <a:alpha val="3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7BC35C9-EFA9-BD08-D987-32C3F9866143}"/>
              </a:ext>
            </a:extLst>
          </p:cNvPr>
          <p:cNvSpPr txBox="1"/>
          <p:nvPr/>
        </p:nvSpPr>
        <p:spPr>
          <a:xfrm>
            <a:off x="3727941" y="3501081"/>
            <a:ext cx="3593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FA5A307-C501-FB3E-4944-D73AB274B92A}"/>
              </a:ext>
            </a:extLst>
          </p:cNvPr>
          <p:cNvSpPr txBox="1"/>
          <p:nvPr/>
        </p:nvSpPr>
        <p:spPr>
          <a:xfrm>
            <a:off x="5860176" y="447657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0221FCD-7B2F-1CA0-B91A-36A01CA0C90C}"/>
              </a:ext>
            </a:extLst>
          </p:cNvPr>
          <p:cNvSpPr txBox="1"/>
          <p:nvPr/>
        </p:nvSpPr>
        <p:spPr>
          <a:xfrm>
            <a:off x="6650475" y="4453424"/>
            <a:ext cx="8641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9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3BAE8AB-AF3A-B5ED-097A-CEECD7BFA9D7}"/>
              </a:ext>
            </a:extLst>
          </p:cNvPr>
          <p:cNvSpPr txBox="1"/>
          <p:nvPr/>
        </p:nvSpPr>
        <p:spPr>
          <a:xfrm>
            <a:off x="3665364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5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403908C-55B5-E1AA-CCFA-F0B6D95E7222}"/>
              </a:ext>
            </a:extLst>
          </p:cNvPr>
          <p:cNvSpPr txBox="1"/>
          <p:nvPr/>
        </p:nvSpPr>
        <p:spPr>
          <a:xfrm>
            <a:off x="3938302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E961DFD-91EB-679F-09C1-08AAD80D9DC4}"/>
              </a:ext>
            </a:extLst>
          </p:cNvPr>
          <p:cNvSpPr txBox="1"/>
          <p:nvPr/>
        </p:nvSpPr>
        <p:spPr>
          <a:xfrm>
            <a:off x="414253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8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57E3009-0645-7BF6-EB32-AF15E6A4CC67}"/>
              </a:ext>
            </a:extLst>
          </p:cNvPr>
          <p:cNvSpPr txBox="1"/>
          <p:nvPr/>
        </p:nvSpPr>
        <p:spPr>
          <a:xfrm>
            <a:off x="448491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553E75E-2009-07DD-7CE8-2352C404523F}"/>
              </a:ext>
            </a:extLst>
          </p:cNvPr>
          <p:cNvSpPr txBox="1"/>
          <p:nvPr/>
        </p:nvSpPr>
        <p:spPr>
          <a:xfrm>
            <a:off x="5952085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B5112B0-0B93-D6CF-CA0E-22F3E5FCA4BC}"/>
              </a:ext>
            </a:extLst>
          </p:cNvPr>
          <p:cNvSpPr txBox="1"/>
          <p:nvPr/>
        </p:nvSpPr>
        <p:spPr>
          <a:xfrm>
            <a:off x="6225023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DCA4A0C-008F-A0D4-4400-58855F34E54C}"/>
              </a:ext>
            </a:extLst>
          </p:cNvPr>
          <p:cNvSpPr txBox="1"/>
          <p:nvPr/>
        </p:nvSpPr>
        <p:spPr>
          <a:xfrm>
            <a:off x="6429254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7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80998D-40F2-6BEE-2977-654E111A47B7}"/>
              </a:ext>
            </a:extLst>
          </p:cNvPr>
          <p:cNvSpPr txBox="1"/>
          <p:nvPr/>
        </p:nvSpPr>
        <p:spPr>
          <a:xfrm>
            <a:off x="6771636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AC31C6-5AC7-7C9C-95F0-719B188BEE28}"/>
              </a:ext>
            </a:extLst>
          </p:cNvPr>
          <p:cNvSpPr txBox="1"/>
          <p:nvPr/>
        </p:nvSpPr>
        <p:spPr>
          <a:xfrm>
            <a:off x="3215348" y="530349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303843C-8EF5-A3B1-02A0-D64C9958AC99}"/>
              </a:ext>
            </a:extLst>
          </p:cNvPr>
          <p:cNvSpPr txBox="1"/>
          <p:nvPr/>
        </p:nvSpPr>
        <p:spPr>
          <a:xfrm>
            <a:off x="5622332" y="542998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£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0B04C67-C413-08EC-E1E7-9B001D213EBC}"/>
              </a:ext>
            </a:extLst>
          </p:cNvPr>
          <p:cNvSpPr txBox="1"/>
          <p:nvPr/>
        </p:nvSpPr>
        <p:spPr>
          <a:xfrm>
            <a:off x="5668871" y="4489223"/>
            <a:ext cx="4290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1BCD2F0-403C-DC54-3AC6-DDDA03BB79CF}"/>
              </a:ext>
            </a:extLst>
          </p:cNvPr>
          <p:cNvSpPr txBox="1"/>
          <p:nvPr/>
        </p:nvSpPr>
        <p:spPr>
          <a:xfrm>
            <a:off x="5130185" y="4453424"/>
            <a:ext cx="7204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/>
              <a:t>3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8A20FB9-3657-770C-C8EF-A1D3DB2A9A88}"/>
              </a:ext>
            </a:extLst>
          </p:cNvPr>
          <p:cNvCxnSpPr/>
          <p:nvPr/>
        </p:nvCxnSpPr>
        <p:spPr>
          <a:xfrm flipV="1">
            <a:off x="6100971" y="2728094"/>
            <a:ext cx="462987" cy="43836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BB1828A7-025C-0F95-EE9C-FCFAA47CE4BF}"/>
              </a:ext>
            </a:extLst>
          </p:cNvPr>
          <p:cNvSpPr txBox="1"/>
          <p:nvPr/>
        </p:nvSpPr>
        <p:spPr>
          <a:xfrm>
            <a:off x="5905786" y="2558324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7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332DDBF-2682-F1BC-7581-87B165D89A84}"/>
              </a:ext>
            </a:extLst>
          </p:cNvPr>
          <p:cNvSpPr txBox="1"/>
          <p:nvPr/>
        </p:nvSpPr>
        <p:spPr>
          <a:xfrm>
            <a:off x="6650475" y="2520779"/>
            <a:ext cx="3209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/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0682336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81481E-6 L 0.19257 0.299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22" y="149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4.81481E-6 L 0.01093 0.42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7" y="21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4.81481E-6 L -0.02135 0.42939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8" y="21458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81481E-6 L 0.16185 0.30138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15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4.81481E-6 L -0.04492 0.42291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53" y="21134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4.81481E-6 L 0.1392 0.291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53" y="14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0"/>
                            </p:stCondLst>
                            <p:childTnLst>
                              <p:par>
                                <p:cTn id="2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4.81481E-6 L -0.05326 0.4331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69" y="2164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4.81481E-6 L 0.13307 0.29629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54" y="148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  <p:bldP spid="37" grpId="0" animBg="1"/>
      <p:bldP spid="38" grpId="0" animBg="1"/>
      <p:bldP spid="39" grpId="0"/>
      <p:bldP spid="48" grpId="0" animBg="1"/>
      <p:bldP spid="2" grpId="0"/>
      <p:bldP spid="3" grpId="0"/>
      <p:bldP spid="4" grpId="0"/>
      <p:bldP spid="5" grpId="0"/>
      <p:bldP spid="6" grpId="0"/>
      <p:bldP spid="7" grpId="0"/>
      <p:bldP spid="10" grpId="0"/>
      <p:bldP spid="11" grpId="0"/>
      <p:bldP spid="12" grpId="0"/>
      <p:bldP spid="13" grpId="0"/>
      <p:bldP spid="14" grpId="0"/>
      <p:bldP spid="33" grpId="0"/>
      <p:bldP spid="17" grpId="0"/>
      <p:bldP spid="18" grpId="0"/>
    </p:bld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22;p2">
            <a:extLst>
              <a:ext uri="{FF2B5EF4-FFF2-40B4-BE49-F238E27FC236}">
                <a16:creationId xmlns:a16="http://schemas.microsoft.com/office/drawing/2014/main" id="{F8CF9073-C5E6-0E7C-71F7-D2C1CCF09572}"/>
              </a:ext>
            </a:extLst>
          </p:cNvPr>
          <p:cNvSpPr/>
          <p:nvPr/>
        </p:nvSpPr>
        <p:spPr>
          <a:xfrm>
            <a:off x="1993949" y="5827222"/>
            <a:ext cx="8204100" cy="699300"/>
          </a:xfrm>
          <a:prstGeom prst="roundRect">
            <a:avLst>
              <a:gd name="adj" fmla="val 16667"/>
            </a:avLst>
          </a:prstGeom>
          <a:solidFill>
            <a:schemeClr val="accent4">
              <a:lumMod val="20000"/>
              <a:lumOff val="80000"/>
            </a:schemeClr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68575" rIns="68575" bIns="685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" sz="1800" b="1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What do you see?    What do you know?   What could you find out?</a:t>
            </a:r>
            <a:endParaRPr sz="12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F58AD6-7F73-634D-98D4-14E64218C89B}"/>
              </a:ext>
            </a:extLst>
          </p:cNvPr>
          <p:cNvSpPr txBox="1"/>
          <p:nvPr/>
        </p:nvSpPr>
        <p:spPr>
          <a:xfrm>
            <a:off x="1850268" y="603156"/>
            <a:ext cx="410849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In this calculation there is 1 exchange.</a:t>
            </a:r>
          </a:p>
          <a:p>
            <a:endParaRPr lang="en-GB" dirty="0"/>
          </a:p>
          <a:p>
            <a:r>
              <a:rPr lang="en-GB" dirty="0"/>
              <a:t>What could the missing subtrahend be?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E8A1C78-218B-D3F2-FE18-5AFF88721011}"/>
              </a:ext>
            </a:extLst>
          </p:cNvPr>
          <p:cNvGraphicFramePr>
            <a:graphicFrameLocks noGrp="1"/>
          </p:cNvGraphicFramePr>
          <p:nvPr/>
        </p:nvGraphicFramePr>
        <p:xfrm>
          <a:off x="1868495" y="1801025"/>
          <a:ext cx="8128000" cy="341501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32000">
                  <a:extLst>
                    <a:ext uri="{9D8B030D-6E8A-4147-A177-3AD203B41FA5}">
                      <a16:colId xmlns:a16="http://schemas.microsoft.com/office/drawing/2014/main" val="667564835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499101418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1067424735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850145184"/>
                    </a:ext>
                  </a:extLst>
                </a:gridCol>
              </a:tblGrid>
              <a:tr h="853753"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Th</a:t>
                      </a:r>
                    </a:p>
                  </a:txBody>
                  <a:tcPr anchor="ctr"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H</a:t>
                      </a:r>
                    </a:p>
                  </a:txBody>
                  <a:tcPr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T</a:t>
                      </a:r>
                    </a:p>
                  </a:txBody>
                  <a:tcPr anchor="ctr"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O</a:t>
                      </a: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377407"/>
                  </a:ext>
                </a:extLst>
              </a:tr>
              <a:tr h="853753"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4800" dirty="0"/>
                        <a:t>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88283582"/>
                  </a:ext>
                </a:extLst>
              </a:tr>
              <a:tr h="853753"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81601801"/>
                  </a:ext>
                </a:extLst>
              </a:tr>
              <a:tr h="853753"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GB" sz="4800"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62378586"/>
                  </a:ext>
                </a:extLst>
              </a:tr>
            </a:tbl>
          </a:graphicData>
        </a:graphic>
      </p:graphicFrame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7619B83-CE40-FD5A-2C3A-0978397A5A7B}"/>
              </a:ext>
            </a:extLst>
          </p:cNvPr>
          <p:cNvCxnSpPr/>
          <p:nvPr/>
        </p:nvCxnSpPr>
        <p:spPr>
          <a:xfrm>
            <a:off x="1812273" y="4341394"/>
            <a:ext cx="8204100" cy="0"/>
          </a:xfrm>
          <a:prstGeom prst="line">
            <a:avLst/>
          </a:prstGeom>
          <a:ln w="635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CC83044-CEC8-BC67-696B-13171F4FB2B5}"/>
              </a:ext>
            </a:extLst>
          </p:cNvPr>
          <p:cNvCxnSpPr/>
          <p:nvPr/>
        </p:nvCxnSpPr>
        <p:spPr>
          <a:xfrm>
            <a:off x="1812273" y="5216037"/>
            <a:ext cx="8204100" cy="0"/>
          </a:xfrm>
          <a:prstGeom prst="line">
            <a:avLst/>
          </a:prstGeom>
          <a:ln w="635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F47D1269-A91D-9393-6848-74603D0173D0}"/>
              </a:ext>
            </a:extLst>
          </p:cNvPr>
          <p:cNvSpPr txBox="1"/>
          <p:nvPr/>
        </p:nvSpPr>
        <p:spPr>
          <a:xfrm>
            <a:off x="1014658" y="3429000"/>
            <a:ext cx="79761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4800" dirty="0"/>
              <a:t>-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BE71040-1E4D-402C-F894-873FF58FF414}"/>
              </a:ext>
            </a:extLst>
          </p:cNvPr>
          <p:cNvSpPr/>
          <p:nvPr/>
        </p:nvSpPr>
        <p:spPr>
          <a:xfrm>
            <a:off x="1868495" y="328617"/>
            <a:ext cx="6485642" cy="608143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F891E6F-072D-DE47-2265-B7A57BD05DF0}"/>
              </a:ext>
            </a:extLst>
          </p:cNvPr>
          <p:cNvSpPr/>
          <p:nvPr/>
        </p:nvSpPr>
        <p:spPr>
          <a:xfrm>
            <a:off x="1868495" y="1018157"/>
            <a:ext cx="6485642" cy="608143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257967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259FEB-3197-F77D-46DA-10B81A01B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D5A3DAC-27B0-6B0B-E946-A0C3585DA157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5E879AC0-EEF5-D08C-5BC3-2F78068A11A7}"/>
              </a:ext>
            </a:extLst>
          </p:cNvPr>
          <p:cNvSpPr txBox="1"/>
          <p:nvPr/>
        </p:nvSpPr>
        <p:spPr>
          <a:xfrm>
            <a:off x="9334486" y="1362177"/>
            <a:ext cx="185999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Calculate.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0B153640-A916-F30A-03A5-5A5CB2B45AB6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5BDE977-88B3-6B01-0333-61AA1B551690}"/>
              </a:ext>
            </a:extLst>
          </p:cNvPr>
          <p:cNvSpPr txBox="1"/>
          <p:nvPr/>
        </p:nvSpPr>
        <p:spPr>
          <a:xfrm>
            <a:off x="4580375" y="1973891"/>
            <a:ext cx="3406158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000" b="1" i="1" dirty="0"/>
              <a:t>£2.15 - £1.04</a:t>
            </a:r>
          </a:p>
          <a:p>
            <a:r>
              <a:rPr lang="en-GB" sz="4000" b="1" i="1" dirty="0"/>
              <a:t>£2.15 – £2.04</a:t>
            </a:r>
          </a:p>
          <a:p>
            <a:r>
              <a:rPr lang="en-GB" sz="4000" b="1" i="1" dirty="0"/>
              <a:t>£3.14 – £2.04</a:t>
            </a:r>
          </a:p>
          <a:p>
            <a:r>
              <a:rPr lang="en-GB" sz="4000" b="1" i="1" dirty="0"/>
              <a:t>£3.14 - £3.03</a:t>
            </a:r>
          </a:p>
          <a:p>
            <a:r>
              <a:rPr lang="en-GB" sz="4000" b="1" i="1" dirty="0"/>
              <a:t>£3.24 - £2.13</a:t>
            </a:r>
          </a:p>
        </p:txBody>
      </p:sp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6" name="Slide Zoom 5">
                <a:extLst>
                  <a:ext uri="{FF2B5EF4-FFF2-40B4-BE49-F238E27FC236}">
                    <a16:creationId xmlns:a16="http://schemas.microsoft.com/office/drawing/2014/main" id="{8D3C9F15-B8D2-2E23-1C76-4497FC711EED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41288193"/>
                  </p:ext>
                </p:extLst>
              </p:nvPr>
            </p:nvGraphicFramePr>
            <p:xfrm>
              <a:off x="8935656" y="4886686"/>
              <a:ext cx="3048000" cy="1714500"/>
            </p:xfrm>
            <a:graphic>
              <a:graphicData uri="http://schemas.microsoft.com/office/powerpoint/2016/slidezoom">
                <pslz:sldZm>
                  <pslz:sldZmObj sldId="2013" cId="751431619">
                    <pslz:zmPr id="{5A8C7A38-226D-4D2C-BB85-8D1AF4C3D153}" returnToParent="0" transitionDur="1000">
                      <p166:blipFill xmlns:p166="http://schemas.microsoft.com/office/powerpoint/2016/6/main">
                        <a:blip r:embed="rId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6" name="Slide Zoom 5">
                <a:hlinkClick r:id="rId5" action="ppaction://hlinksldjump"/>
                <a:extLst>
                  <a:ext uri="{FF2B5EF4-FFF2-40B4-BE49-F238E27FC236}">
                    <a16:creationId xmlns:a16="http://schemas.microsoft.com/office/drawing/2014/main" id="{8D3C9F15-B8D2-2E23-1C76-4497FC711EE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935656" y="4886686"/>
                <a:ext cx="3048000" cy="1714500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p:sp>
        <p:nvSpPr>
          <p:cNvPr id="8" name="Rectangle 7">
            <a:extLst>
              <a:ext uri="{FF2B5EF4-FFF2-40B4-BE49-F238E27FC236}">
                <a16:creationId xmlns:a16="http://schemas.microsoft.com/office/drawing/2014/main" id="{A2E0F851-AC27-EEEC-72E6-40104B549D24}"/>
              </a:ext>
            </a:extLst>
          </p:cNvPr>
          <p:cNvSpPr/>
          <p:nvPr/>
        </p:nvSpPr>
        <p:spPr>
          <a:xfrm>
            <a:off x="8854633" y="4004841"/>
            <a:ext cx="3136739" cy="8912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dirty="0">
                <a:solidFill>
                  <a:schemeClr val="tx1"/>
                </a:solidFill>
              </a:rPr>
              <a:t>Need more practice of the column method? Track back to previously taught content.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991896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3898451-E12F-21D1-9C17-B8D6EE4F836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CED6AA6-31F6-FB7B-BAFB-DBB9CF5BF792}"/>
              </a:ext>
            </a:extLst>
          </p:cNvPr>
          <p:cNvSpPr txBox="1"/>
          <p:nvPr/>
        </p:nvSpPr>
        <p:spPr>
          <a:xfrm>
            <a:off x="8555388" y="1383582"/>
            <a:ext cx="259321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difference?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Snip into books.</a:t>
            </a: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35AC6138-3882-631E-78FF-7632A2586239}"/>
              </a:ext>
            </a:extLst>
          </p:cNvPr>
          <p:cNvSpPr/>
          <p:nvPr/>
        </p:nvSpPr>
        <p:spPr>
          <a:xfrm rot="10800000">
            <a:off x="4291879" y="1570560"/>
            <a:ext cx="904872" cy="4638668"/>
          </a:xfrm>
          <a:custGeom>
            <a:avLst/>
            <a:gdLst>
              <a:gd name="connsiteX0" fmla="*/ 452436 w 904872"/>
              <a:gd name="connsiteY0" fmla="*/ 0 h 4638668"/>
              <a:gd name="connsiteX1" fmla="*/ 904872 w 904872"/>
              <a:gd name="connsiteY1" fmla="*/ 452436 h 4638668"/>
              <a:gd name="connsiteX2" fmla="*/ 772357 w 904872"/>
              <a:gd name="connsiteY2" fmla="*/ 772357 h 4638668"/>
              <a:gd name="connsiteX3" fmla="*/ 738185 w 904872"/>
              <a:gd name="connsiteY3" fmla="*/ 800551 h 4638668"/>
              <a:gd name="connsiteX4" fmla="*/ 738185 w 904872"/>
              <a:gd name="connsiteY4" fmla="*/ 4638668 h 4638668"/>
              <a:gd name="connsiteX5" fmla="*/ 166688 w 904872"/>
              <a:gd name="connsiteY5" fmla="*/ 4638668 h 4638668"/>
              <a:gd name="connsiteX6" fmla="*/ 166688 w 904872"/>
              <a:gd name="connsiteY6" fmla="*/ 800552 h 4638668"/>
              <a:gd name="connsiteX7" fmla="*/ 132515 w 904872"/>
              <a:gd name="connsiteY7" fmla="*/ 772357 h 4638668"/>
              <a:gd name="connsiteX8" fmla="*/ 0 w 904872"/>
              <a:gd name="connsiteY8" fmla="*/ 452436 h 4638668"/>
              <a:gd name="connsiteX9" fmla="*/ 452436 w 904872"/>
              <a:gd name="connsiteY9" fmla="*/ 0 h 46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4872" h="4638668">
                <a:moveTo>
                  <a:pt x="452436" y="0"/>
                </a:moveTo>
                <a:cubicBezTo>
                  <a:pt x="702310" y="0"/>
                  <a:pt x="904872" y="202562"/>
                  <a:pt x="904872" y="452436"/>
                </a:cubicBezTo>
                <a:cubicBezTo>
                  <a:pt x="904872" y="577373"/>
                  <a:pt x="854232" y="690482"/>
                  <a:pt x="772357" y="772357"/>
                </a:cubicBezTo>
                <a:lnTo>
                  <a:pt x="738185" y="800551"/>
                </a:lnTo>
                <a:lnTo>
                  <a:pt x="738185" y="4638668"/>
                </a:lnTo>
                <a:lnTo>
                  <a:pt x="166688" y="4638668"/>
                </a:lnTo>
                <a:lnTo>
                  <a:pt x="166688" y="800552"/>
                </a:lnTo>
                <a:lnTo>
                  <a:pt x="132515" y="772357"/>
                </a:lnTo>
                <a:cubicBezTo>
                  <a:pt x="50640" y="690482"/>
                  <a:pt x="0" y="577373"/>
                  <a:pt x="0" y="452436"/>
                </a:cubicBezTo>
                <a:cubicBezTo>
                  <a:pt x="0" y="202562"/>
                  <a:pt x="202562" y="0"/>
                  <a:pt x="452436" y="0"/>
                </a:cubicBezTo>
                <a:close/>
              </a:path>
            </a:pathLst>
          </a:custGeom>
          <a:noFill/>
          <a:ln w="28575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A35AEB6C-DC3C-8CFE-9B8D-6E8CE2A2BA5F}"/>
              </a:ext>
            </a:extLst>
          </p:cNvPr>
          <p:cNvSpPr/>
          <p:nvPr/>
        </p:nvSpPr>
        <p:spPr>
          <a:xfrm>
            <a:off x="4549055" y="1570559"/>
            <a:ext cx="362398" cy="380047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45000">
                <a:schemeClr val="bg1">
                  <a:lumMod val="85000"/>
                </a:schemeClr>
              </a:gs>
              <a:gs pos="22000">
                <a:schemeClr val="bg1"/>
              </a:gs>
            </a:gsLst>
            <a:lin ang="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5927ABD-BDD9-B166-8A71-73B94C90C1BB}"/>
              </a:ext>
            </a:extLst>
          </p:cNvPr>
          <p:cNvSpPr/>
          <p:nvPr/>
        </p:nvSpPr>
        <p:spPr>
          <a:xfrm>
            <a:off x="4549056" y="1952108"/>
            <a:ext cx="334182" cy="3657273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0000"/>
                  <a:lumOff val="40000"/>
                </a:schemeClr>
              </a:gs>
              <a:gs pos="90000">
                <a:srgbClr val="FF0000"/>
              </a:gs>
              <a:gs pos="22000">
                <a:schemeClr val="bg1"/>
              </a:gs>
            </a:gsLst>
            <a:lin ang="1620000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8A4105AB-F6A4-2E7C-BD80-96F1C76A29DF}"/>
              </a:ext>
            </a:extLst>
          </p:cNvPr>
          <p:cNvSpPr/>
          <p:nvPr/>
        </p:nvSpPr>
        <p:spPr>
          <a:xfrm>
            <a:off x="4371233" y="5368639"/>
            <a:ext cx="767430" cy="76743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0000"/>
                  <a:lumOff val="40000"/>
                </a:schemeClr>
              </a:gs>
              <a:gs pos="83000">
                <a:schemeClr val="accent4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8517ADA-1303-8317-D5E4-7D1B0482F572}"/>
              </a:ext>
            </a:extLst>
          </p:cNvPr>
          <p:cNvSpPr txBox="1"/>
          <p:nvPr/>
        </p:nvSpPr>
        <p:spPr>
          <a:xfrm>
            <a:off x="5773765" y="520927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449" name="TextBox 448">
            <a:extLst>
              <a:ext uri="{FF2B5EF4-FFF2-40B4-BE49-F238E27FC236}">
                <a16:creationId xmlns:a16="http://schemas.microsoft.com/office/drawing/2014/main" id="{6367F58C-11E0-EE03-EE99-22D9385E8B01}"/>
              </a:ext>
            </a:extLst>
          </p:cNvPr>
          <p:cNvSpPr txBox="1"/>
          <p:nvPr/>
        </p:nvSpPr>
        <p:spPr>
          <a:xfrm>
            <a:off x="5617540" y="1383582"/>
            <a:ext cx="7901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3E3011F4-4D26-96D7-6A90-E647879D3EB9}"/>
              </a:ext>
            </a:extLst>
          </p:cNvPr>
          <p:cNvGrpSpPr/>
          <p:nvPr/>
        </p:nvGrpSpPr>
        <p:grpSpPr>
          <a:xfrm>
            <a:off x="5116555" y="1570560"/>
            <a:ext cx="671555" cy="3819424"/>
            <a:chOff x="5326752" y="1916675"/>
            <a:chExt cx="424543" cy="4079712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F06C7CBA-78F3-0B9E-D247-C94344EF81FB}"/>
                </a:ext>
              </a:extLst>
            </p:cNvPr>
            <p:cNvCxnSpPr>
              <a:cxnSpLocks/>
            </p:cNvCxnSpPr>
            <p:nvPr/>
          </p:nvCxnSpPr>
          <p:spPr>
            <a:xfrm>
              <a:off x="5326752" y="1916675"/>
              <a:ext cx="0" cy="4079712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F20E6B9A-191A-4BC7-8183-E1C907FFB83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324226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B98668AE-F452-C450-F678-C46184991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139328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AE14C74C-6197-40E3-77AE-5204C0DFFE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954430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BD055097-734D-61B2-8BE1-32D3B96361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1916675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9A419AD-33E8-B30A-C5E2-9A3C97429B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731777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5FD8984C-1542-17D5-9ACC-E69844CBCB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361981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AA7B5827-F1A3-C6CD-A7AE-6D9FF1DC410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177083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66A986A-ABAD-B72B-75F4-F58E9DFBAD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584634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1C0790-071B-0502-1028-8C189AF7192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99218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34E41D4F-433F-2413-AEFB-478A6895A8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76953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E3C24251-9564-5404-49CD-E33228F8DF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546879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4F41630D-271B-D8F6-8064-43010862FEFB}"/>
              </a:ext>
            </a:extLst>
          </p:cNvPr>
          <p:cNvSpPr/>
          <p:nvPr/>
        </p:nvSpPr>
        <p:spPr>
          <a:xfrm rot="10800000">
            <a:off x="1669153" y="1508964"/>
            <a:ext cx="904872" cy="4638668"/>
          </a:xfrm>
          <a:custGeom>
            <a:avLst/>
            <a:gdLst>
              <a:gd name="connsiteX0" fmla="*/ 452436 w 904872"/>
              <a:gd name="connsiteY0" fmla="*/ 0 h 4638668"/>
              <a:gd name="connsiteX1" fmla="*/ 904872 w 904872"/>
              <a:gd name="connsiteY1" fmla="*/ 452436 h 4638668"/>
              <a:gd name="connsiteX2" fmla="*/ 772357 w 904872"/>
              <a:gd name="connsiteY2" fmla="*/ 772357 h 4638668"/>
              <a:gd name="connsiteX3" fmla="*/ 738185 w 904872"/>
              <a:gd name="connsiteY3" fmla="*/ 800551 h 4638668"/>
              <a:gd name="connsiteX4" fmla="*/ 738185 w 904872"/>
              <a:gd name="connsiteY4" fmla="*/ 4638668 h 4638668"/>
              <a:gd name="connsiteX5" fmla="*/ 166688 w 904872"/>
              <a:gd name="connsiteY5" fmla="*/ 4638668 h 4638668"/>
              <a:gd name="connsiteX6" fmla="*/ 166688 w 904872"/>
              <a:gd name="connsiteY6" fmla="*/ 800552 h 4638668"/>
              <a:gd name="connsiteX7" fmla="*/ 132515 w 904872"/>
              <a:gd name="connsiteY7" fmla="*/ 772357 h 4638668"/>
              <a:gd name="connsiteX8" fmla="*/ 0 w 904872"/>
              <a:gd name="connsiteY8" fmla="*/ 452436 h 4638668"/>
              <a:gd name="connsiteX9" fmla="*/ 452436 w 904872"/>
              <a:gd name="connsiteY9" fmla="*/ 0 h 46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4872" h="4638668">
                <a:moveTo>
                  <a:pt x="452436" y="0"/>
                </a:moveTo>
                <a:cubicBezTo>
                  <a:pt x="702310" y="0"/>
                  <a:pt x="904872" y="202562"/>
                  <a:pt x="904872" y="452436"/>
                </a:cubicBezTo>
                <a:cubicBezTo>
                  <a:pt x="904872" y="577373"/>
                  <a:pt x="854232" y="690482"/>
                  <a:pt x="772357" y="772357"/>
                </a:cubicBezTo>
                <a:lnTo>
                  <a:pt x="738185" y="800551"/>
                </a:lnTo>
                <a:lnTo>
                  <a:pt x="738185" y="4638668"/>
                </a:lnTo>
                <a:lnTo>
                  <a:pt x="166688" y="4638668"/>
                </a:lnTo>
                <a:lnTo>
                  <a:pt x="166688" y="800552"/>
                </a:lnTo>
                <a:lnTo>
                  <a:pt x="132515" y="772357"/>
                </a:lnTo>
                <a:cubicBezTo>
                  <a:pt x="50640" y="690482"/>
                  <a:pt x="0" y="577373"/>
                  <a:pt x="0" y="452436"/>
                </a:cubicBezTo>
                <a:cubicBezTo>
                  <a:pt x="0" y="202562"/>
                  <a:pt x="202562" y="0"/>
                  <a:pt x="452436" y="0"/>
                </a:cubicBezTo>
                <a:close/>
              </a:path>
            </a:pathLst>
          </a:custGeom>
          <a:noFill/>
          <a:ln w="28575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57" name="Rectangle 456">
            <a:extLst>
              <a:ext uri="{FF2B5EF4-FFF2-40B4-BE49-F238E27FC236}">
                <a16:creationId xmlns:a16="http://schemas.microsoft.com/office/drawing/2014/main" id="{E87F4D56-016A-6EF4-25CA-535D10CC5BCA}"/>
              </a:ext>
            </a:extLst>
          </p:cNvPr>
          <p:cNvSpPr/>
          <p:nvPr/>
        </p:nvSpPr>
        <p:spPr>
          <a:xfrm>
            <a:off x="1926329" y="1508964"/>
            <a:ext cx="360821" cy="380047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45000">
                <a:schemeClr val="bg1">
                  <a:lumMod val="85000"/>
                </a:schemeClr>
              </a:gs>
              <a:gs pos="22000">
                <a:schemeClr val="bg1"/>
              </a:gs>
            </a:gsLst>
            <a:lin ang="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8" name="Rectangle 457">
            <a:extLst>
              <a:ext uri="{FF2B5EF4-FFF2-40B4-BE49-F238E27FC236}">
                <a16:creationId xmlns:a16="http://schemas.microsoft.com/office/drawing/2014/main" id="{11EE19C1-A1C2-AEE9-A931-E915BD9460AB}"/>
              </a:ext>
            </a:extLst>
          </p:cNvPr>
          <p:cNvSpPr/>
          <p:nvPr/>
        </p:nvSpPr>
        <p:spPr>
          <a:xfrm>
            <a:off x="1926331" y="1491657"/>
            <a:ext cx="360820" cy="4056129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0000"/>
                  <a:lumOff val="40000"/>
                </a:schemeClr>
              </a:gs>
              <a:gs pos="90000">
                <a:srgbClr val="FF0000"/>
              </a:gs>
              <a:gs pos="22000">
                <a:schemeClr val="bg1"/>
              </a:gs>
            </a:gsLst>
            <a:lin ang="1620000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9" name="Oval 458">
            <a:extLst>
              <a:ext uri="{FF2B5EF4-FFF2-40B4-BE49-F238E27FC236}">
                <a16:creationId xmlns:a16="http://schemas.microsoft.com/office/drawing/2014/main" id="{0E82A791-7785-0D8A-EBC8-D520B78E93A5}"/>
              </a:ext>
            </a:extLst>
          </p:cNvPr>
          <p:cNvSpPr/>
          <p:nvPr/>
        </p:nvSpPr>
        <p:spPr>
          <a:xfrm>
            <a:off x="1748507" y="5307043"/>
            <a:ext cx="767430" cy="76743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0000"/>
                  <a:lumOff val="40000"/>
                </a:schemeClr>
              </a:gs>
              <a:gs pos="83000">
                <a:schemeClr val="accent4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6" name="TextBox 465">
            <a:extLst>
              <a:ext uri="{FF2B5EF4-FFF2-40B4-BE49-F238E27FC236}">
                <a16:creationId xmlns:a16="http://schemas.microsoft.com/office/drawing/2014/main" id="{FC366980-E605-6C97-F74A-75FEBF2E1C3B}"/>
              </a:ext>
            </a:extLst>
          </p:cNvPr>
          <p:cNvSpPr txBox="1"/>
          <p:nvPr/>
        </p:nvSpPr>
        <p:spPr>
          <a:xfrm>
            <a:off x="3151039" y="514767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3391B2E0-EA9D-CFC1-5F0B-939E75E56A80}"/>
              </a:ext>
            </a:extLst>
          </p:cNvPr>
          <p:cNvSpPr txBox="1"/>
          <p:nvPr/>
        </p:nvSpPr>
        <p:spPr>
          <a:xfrm>
            <a:off x="2994814" y="1321986"/>
            <a:ext cx="7901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0FBB1577-9469-3C7E-AAAD-9C29DD2D5AA5}"/>
              </a:ext>
            </a:extLst>
          </p:cNvPr>
          <p:cNvGrpSpPr/>
          <p:nvPr/>
        </p:nvGrpSpPr>
        <p:grpSpPr>
          <a:xfrm>
            <a:off x="2493829" y="1508964"/>
            <a:ext cx="671555" cy="3819424"/>
            <a:chOff x="5326752" y="1916675"/>
            <a:chExt cx="424543" cy="4079712"/>
          </a:xfrm>
        </p:grpSpPr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83E624BD-F319-5374-B66F-0B9938C1315B}"/>
                </a:ext>
              </a:extLst>
            </p:cNvPr>
            <p:cNvCxnSpPr>
              <a:cxnSpLocks/>
            </p:cNvCxnSpPr>
            <p:nvPr/>
          </p:nvCxnSpPr>
          <p:spPr>
            <a:xfrm>
              <a:off x="5326752" y="1916675"/>
              <a:ext cx="0" cy="4079712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A9B7DEA0-1745-F9C9-67BE-6228F64096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324226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2" name="Straight Connector 471">
              <a:extLst>
                <a:ext uri="{FF2B5EF4-FFF2-40B4-BE49-F238E27FC236}">
                  <a16:creationId xmlns:a16="http://schemas.microsoft.com/office/drawing/2014/main" id="{CBC992A5-F639-9B48-25CC-2EC22AB31AF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139328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A6582ED2-6183-35C2-B87B-A9AE66F90E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954430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3962AFB5-7406-76FB-C723-053AD90BD33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1916675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70BBA956-EE8E-925E-755F-FF5841E78E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731777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E7FE81DD-5A60-9534-BF86-917E92AC44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361981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ABC143B5-D715-6CE4-2033-7585510C2A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177083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A3928266-DEE1-5D49-9611-9127A6CFA2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584634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BE3E2D52-58D0-3A00-B861-E104EC64B5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99218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17804C9D-E064-6E82-56E7-77ECC7ADD0B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76953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01CF6D6A-DB96-A8A5-4AA9-43F917574D2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546879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AE4C9A5-9F5E-2A54-DA50-8AF9C231D7B2}"/>
              </a:ext>
            </a:extLst>
          </p:cNvPr>
          <p:cNvSpPr txBox="1"/>
          <p:nvPr/>
        </p:nvSpPr>
        <p:spPr>
          <a:xfrm>
            <a:off x="672330" y="3183529"/>
            <a:ext cx="7901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˚</a:t>
            </a:r>
            <a:r>
              <a:rPr lang="en-GB" sz="4000" dirty="0"/>
              <a:t>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119588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458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85C9BE-C8A1-C0E1-0A08-953A19E810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BD7865A-FEFB-1E61-D3D9-49AE5A8DF98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21B52F6-9F56-7105-1911-D9AF8E926C7C}"/>
              </a:ext>
            </a:extLst>
          </p:cNvPr>
          <p:cNvSpPr txBox="1"/>
          <p:nvPr/>
        </p:nvSpPr>
        <p:spPr>
          <a:xfrm>
            <a:off x="8555452" y="1383582"/>
            <a:ext cx="2593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difference?</a:t>
            </a: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EE96E1B1-FF6A-D3B3-6573-E96BDA4C0C2E}"/>
              </a:ext>
            </a:extLst>
          </p:cNvPr>
          <p:cNvSpPr/>
          <p:nvPr/>
        </p:nvSpPr>
        <p:spPr>
          <a:xfrm rot="10800000">
            <a:off x="4291879" y="1570560"/>
            <a:ext cx="904872" cy="4638668"/>
          </a:xfrm>
          <a:custGeom>
            <a:avLst/>
            <a:gdLst>
              <a:gd name="connsiteX0" fmla="*/ 452436 w 904872"/>
              <a:gd name="connsiteY0" fmla="*/ 0 h 4638668"/>
              <a:gd name="connsiteX1" fmla="*/ 904872 w 904872"/>
              <a:gd name="connsiteY1" fmla="*/ 452436 h 4638668"/>
              <a:gd name="connsiteX2" fmla="*/ 772357 w 904872"/>
              <a:gd name="connsiteY2" fmla="*/ 772357 h 4638668"/>
              <a:gd name="connsiteX3" fmla="*/ 738185 w 904872"/>
              <a:gd name="connsiteY3" fmla="*/ 800551 h 4638668"/>
              <a:gd name="connsiteX4" fmla="*/ 738185 w 904872"/>
              <a:gd name="connsiteY4" fmla="*/ 4638668 h 4638668"/>
              <a:gd name="connsiteX5" fmla="*/ 166688 w 904872"/>
              <a:gd name="connsiteY5" fmla="*/ 4638668 h 4638668"/>
              <a:gd name="connsiteX6" fmla="*/ 166688 w 904872"/>
              <a:gd name="connsiteY6" fmla="*/ 800552 h 4638668"/>
              <a:gd name="connsiteX7" fmla="*/ 132515 w 904872"/>
              <a:gd name="connsiteY7" fmla="*/ 772357 h 4638668"/>
              <a:gd name="connsiteX8" fmla="*/ 0 w 904872"/>
              <a:gd name="connsiteY8" fmla="*/ 452436 h 4638668"/>
              <a:gd name="connsiteX9" fmla="*/ 452436 w 904872"/>
              <a:gd name="connsiteY9" fmla="*/ 0 h 46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4872" h="4638668">
                <a:moveTo>
                  <a:pt x="452436" y="0"/>
                </a:moveTo>
                <a:cubicBezTo>
                  <a:pt x="702310" y="0"/>
                  <a:pt x="904872" y="202562"/>
                  <a:pt x="904872" y="452436"/>
                </a:cubicBezTo>
                <a:cubicBezTo>
                  <a:pt x="904872" y="577373"/>
                  <a:pt x="854232" y="690482"/>
                  <a:pt x="772357" y="772357"/>
                </a:cubicBezTo>
                <a:lnTo>
                  <a:pt x="738185" y="800551"/>
                </a:lnTo>
                <a:lnTo>
                  <a:pt x="738185" y="4638668"/>
                </a:lnTo>
                <a:lnTo>
                  <a:pt x="166688" y="4638668"/>
                </a:lnTo>
                <a:lnTo>
                  <a:pt x="166688" y="800552"/>
                </a:lnTo>
                <a:lnTo>
                  <a:pt x="132515" y="772357"/>
                </a:lnTo>
                <a:cubicBezTo>
                  <a:pt x="50640" y="690482"/>
                  <a:pt x="0" y="577373"/>
                  <a:pt x="0" y="452436"/>
                </a:cubicBezTo>
                <a:cubicBezTo>
                  <a:pt x="0" y="202562"/>
                  <a:pt x="202562" y="0"/>
                  <a:pt x="452436" y="0"/>
                </a:cubicBezTo>
                <a:close/>
              </a:path>
            </a:pathLst>
          </a:custGeom>
          <a:noFill/>
          <a:ln w="28575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2195673-E92B-4C41-4E7D-BDCB1C2C9EDF}"/>
              </a:ext>
            </a:extLst>
          </p:cNvPr>
          <p:cNvSpPr/>
          <p:nvPr/>
        </p:nvSpPr>
        <p:spPr>
          <a:xfrm>
            <a:off x="4549055" y="1570559"/>
            <a:ext cx="362398" cy="380047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45000">
                <a:schemeClr val="bg1">
                  <a:lumMod val="85000"/>
                </a:schemeClr>
              </a:gs>
              <a:gs pos="22000">
                <a:schemeClr val="bg1"/>
              </a:gs>
            </a:gsLst>
            <a:lin ang="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10B1E61-49F0-B1C4-8F72-E8EFA1E03C38}"/>
              </a:ext>
            </a:extLst>
          </p:cNvPr>
          <p:cNvSpPr/>
          <p:nvPr/>
        </p:nvSpPr>
        <p:spPr>
          <a:xfrm>
            <a:off x="4561088" y="2333658"/>
            <a:ext cx="322149" cy="3275723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0000"/>
                  <a:lumOff val="40000"/>
                </a:schemeClr>
              </a:gs>
              <a:gs pos="90000">
                <a:srgbClr val="FF0000"/>
              </a:gs>
              <a:gs pos="22000">
                <a:schemeClr val="bg1"/>
              </a:gs>
            </a:gsLst>
            <a:lin ang="1620000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F4F62CB4-E16C-0EAE-5DC6-23B7D40B4A33}"/>
              </a:ext>
            </a:extLst>
          </p:cNvPr>
          <p:cNvSpPr/>
          <p:nvPr/>
        </p:nvSpPr>
        <p:spPr>
          <a:xfrm>
            <a:off x="4371233" y="5368639"/>
            <a:ext cx="767430" cy="76743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0000"/>
                  <a:lumOff val="40000"/>
                </a:schemeClr>
              </a:gs>
              <a:gs pos="83000">
                <a:schemeClr val="accent4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FEE140B-7103-F021-990C-8A3FB47DBC88}"/>
              </a:ext>
            </a:extLst>
          </p:cNvPr>
          <p:cNvSpPr txBox="1"/>
          <p:nvPr/>
        </p:nvSpPr>
        <p:spPr>
          <a:xfrm>
            <a:off x="5773765" y="520927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449" name="TextBox 448">
            <a:extLst>
              <a:ext uri="{FF2B5EF4-FFF2-40B4-BE49-F238E27FC236}">
                <a16:creationId xmlns:a16="http://schemas.microsoft.com/office/drawing/2014/main" id="{8E306FE1-8A4C-F5F4-E5D3-0AEAA0CACEFA}"/>
              </a:ext>
            </a:extLst>
          </p:cNvPr>
          <p:cNvSpPr txBox="1"/>
          <p:nvPr/>
        </p:nvSpPr>
        <p:spPr>
          <a:xfrm>
            <a:off x="5617540" y="1383582"/>
            <a:ext cx="7901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D8C563C4-D86C-F861-421A-3D6DD8BAC97C}"/>
              </a:ext>
            </a:extLst>
          </p:cNvPr>
          <p:cNvGrpSpPr/>
          <p:nvPr/>
        </p:nvGrpSpPr>
        <p:grpSpPr>
          <a:xfrm>
            <a:off x="5116555" y="1570560"/>
            <a:ext cx="671555" cy="3819424"/>
            <a:chOff x="5326752" y="1916675"/>
            <a:chExt cx="424543" cy="4079712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F2E26565-2790-E008-6995-89EFBFAD6815}"/>
                </a:ext>
              </a:extLst>
            </p:cNvPr>
            <p:cNvCxnSpPr>
              <a:cxnSpLocks/>
            </p:cNvCxnSpPr>
            <p:nvPr/>
          </p:nvCxnSpPr>
          <p:spPr>
            <a:xfrm>
              <a:off x="5326752" y="1916675"/>
              <a:ext cx="0" cy="4079712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3A95B757-D94A-0E2F-E039-30BE5B5EC1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324226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58734E1E-16BE-9217-4671-90BB1C59EA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139328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716AB46E-1EE8-5859-96EA-C7B54F3B2F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954430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A5F5370E-8BF8-EE45-BD97-39237540EB5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1916675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276F413-B1DE-DB89-8893-83A154C9A5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731777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BBE8B293-AC85-64FA-B5B5-F8A3F8754A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361981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C9FF564-F981-8ADD-E9FF-8BE39EE9DAA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177083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4D380DB1-12B0-3E83-B425-1F92AEE8D4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584634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A2A10EE4-0AF7-AF18-F635-A06E3B4B674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99218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73E9F091-F20D-5D49-D9D2-C9BF69C7AEC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76953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7E23F901-035F-8687-D460-A4AD6A8BC3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546879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793116D2-5A01-B478-5CDF-BBC007D10401}"/>
              </a:ext>
            </a:extLst>
          </p:cNvPr>
          <p:cNvSpPr/>
          <p:nvPr/>
        </p:nvSpPr>
        <p:spPr>
          <a:xfrm rot="10800000">
            <a:off x="1669153" y="1508964"/>
            <a:ext cx="904872" cy="4638668"/>
          </a:xfrm>
          <a:custGeom>
            <a:avLst/>
            <a:gdLst>
              <a:gd name="connsiteX0" fmla="*/ 452436 w 904872"/>
              <a:gd name="connsiteY0" fmla="*/ 0 h 4638668"/>
              <a:gd name="connsiteX1" fmla="*/ 904872 w 904872"/>
              <a:gd name="connsiteY1" fmla="*/ 452436 h 4638668"/>
              <a:gd name="connsiteX2" fmla="*/ 772357 w 904872"/>
              <a:gd name="connsiteY2" fmla="*/ 772357 h 4638668"/>
              <a:gd name="connsiteX3" fmla="*/ 738185 w 904872"/>
              <a:gd name="connsiteY3" fmla="*/ 800551 h 4638668"/>
              <a:gd name="connsiteX4" fmla="*/ 738185 w 904872"/>
              <a:gd name="connsiteY4" fmla="*/ 4638668 h 4638668"/>
              <a:gd name="connsiteX5" fmla="*/ 166688 w 904872"/>
              <a:gd name="connsiteY5" fmla="*/ 4638668 h 4638668"/>
              <a:gd name="connsiteX6" fmla="*/ 166688 w 904872"/>
              <a:gd name="connsiteY6" fmla="*/ 800552 h 4638668"/>
              <a:gd name="connsiteX7" fmla="*/ 132515 w 904872"/>
              <a:gd name="connsiteY7" fmla="*/ 772357 h 4638668"/>
              <a:gd name="connsiteX8" fmla="*/ 0 w 904872"/>
              <a:gd name="connsiteY8" fmla="*/ 452436 h 4638668"/>
              <a:gd name="connsiteX9" fmla="*/ 452436 w 904872"/>
              <a:gd name="connsiteY9" fmla="*/ 0 h 46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4872" h="4638668">
                <a:moveTo>
                  <a:pt x="452436" y="0"/>
                </a:moveTo>
                <a:cubicBezTo>
                  <a:pt x="702310" y="0"/>
                  <a:pt x="904872" y="202562"/>
                  <a:pt x="904872" y="452436"/>
                </a:cubicBezTo>
                <a:cubicBezTo>
                  <a:pt x="904872" y="577373"/>
                  <a:pt x="854232" y="690482"/>
                  <a:pt x="772357" y="772357"/>
                </a:cubicBezTo>
                <a:lnTo>
                  <a:pt x="738185" y="800551"/>
                </a:lnTo>
                <a:lnTo>
                  <a:pt x="738185" y="4638668"/>
                </a:lnTo>
                <a:lnTo>
                  <a:pt x="166688" y="4638668"/>
                </a:lnTo>
                <a:lnTo>
                  <a:pt x="166688" y="800552"/>
                </a:lnTo>
                <a:lnTo>
                  <a:pt x="132515" y="772357"/>
                </a:lnTo>
                <a:cubicBezTo>
                  <a:pt x="50640" y="690482"/>
                  <a:pt x="0" y="577373"/>
                  <a:pt x="0" y="452436"/>
                </a:cubicBezTo>
                <a:cubicBezTo>
                  <a:pt x="0" y="202562"/>
                  <a:pt x="202562" y="0"/>
                  <a:pt x="452436" y="0"/>
                </a:cubicBezTo>
                <a:close/>
              </a:path>
            </a:pathLst>
          </a:custGeom>
          <a:noFill/>
          <a:ln w="28575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57" name="Rectangle 456">
            <a:extLst>
              <a:ext uri="{FF2B5EF4-FFF2-40B4-BE49-F238E27FC236}">
                <a16:creationId xmlns:a16="http://schemas.microsoft.com/office/drawing/2014/main" id="{FA4ABF95-58C1-831E-637F-9F8D6963F02D}"/>
              </a:ext>
            </a:extLst>
          </p:cNvPr>
          <p:cNvSpPr/>
          <p:nvPr/>
        </p:nvSpPr>
        <p:spPr>
          <a:xfrm>
            <a:off x="1926329" y="1508964"/>
            <a:ext cx="360821" cy="380047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45000">
                <a:schemeClr val="bg1">
                  <a:lumMod val="85000"/>
                </a:schemeClr>
              </a:gs>
              <a:gs pos="22000">
                <a:schemeClr val="bg1"/>
              </a:gs>
            </a:gsLst>
            <a:lin ang="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8" name="Rectangle 457">
            <a:extLst>
              <a:ext uri="{FF2B5EF4-FFF2-40B4-BE49-F238E27FC236}">
                <a16:creationId xmlns:a16="http://schemas.microsoft.com/office/drawing/2014/main" id="{1C861345-3A7F-92BA-38BD-12FB7E25C550}"/>
              </a:ext>
            </a:extLst>
          </p:cNvPr>
          <p:cNvSpPr/>
          <p:nvPr/>
        </p:nvSpPr>
        <p:spPr>
          <a:xfrm>
            <a:off x="1926331" y="1491657"/>
            <a:ext cx="360820" cy="4056129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0000"/>
                  <a:lumOff val="40000"/>
                </a:schemeClr>
              </a:gs>
              <a:gs pos="90000">
                <a:srgbClr val="FF0000"/>
              </a:gs>
              <a:gs pos="22000">
                <a:schemeClr val="bg1"/>
              </a:gs>
            </a:gsLst>
            <a:lin ang="1620000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9" name="Oval 458">
            <a:extLst>
              <a:ext uri="{FF2B5EF4-FFF2-40B4-BE49-F238E27FC236}">
                <a16:creationId xmlns:a16="http://schemas.microsoft.com/office/drawing/2014/main" id="{8EFC0A1E-4165-E60F-3F7C-073C83C91844}"/>
              </a:ext>
            </a:extLst>
          </p:cNvPr>
          <p:cNvSpPr/>
          <p:nvPr/>
        </p:nvSpPr>
        <p:spPr>
          <a:xfrm>
            <a:off x="1748507" y="5307043"/>
            <a:ext cx="767430" cy="76743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0000"/>
                  <a:lumOff val="40000"/>
                </a:schemeClr>
              </a:gs>
              <a:gs pos="83000">
                <a:schemeClr val="accent4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6" name="TextBox 465">
            <a:extLst>
              <a:ext uri="{FF2B5EF4-FFF2-40B4-BE49-F238E27FC236}">
                <a16:creationId xmlns:a16="http://schemas.microsoft.com/office/drawing/2014/main" id="{E1EAC3FD-9B31-591F-846A-F3AE9C862218}"/>
              </a:ext>
            </a:extLst>
          </p:cNvPr>
          <p:cNvSpPr txBox="1"/>
          <p:nvPr/>
        </p:nvSpPr>
        <p:spPr>
          <a:xfrm>
            <a:off x="3151039" y="514767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B3FD7C1B-8BD9-75C5-3D79-9F50B0766FE7}"/>
              </a:ext>
            </a:extLst>
          </p:cNvPr>
          <p:cNvSpPr txBox="1"/>
          <p:nvPr/>
        </p:nvSpPr>
        <p:spPr>
          <a:xfrm>
            <a:off x="2994814" y="1321986"/>
            <a:ext cx="7901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60545164-AB41-6623-4CDA-4730AC2A8A4B}"/>
              </a:ext>
            </a:extLst>
          </p:cNvPr>
          <p:cNvGrpSpPr/>
          <p:nvPr/>
        </p:nvGrpSpPr>
        <p:grpSpPr>
          <a:xfrm>
            <a:off x="2493829" y="1508964"/>
            <a:ext cx="671555" cy="3819424"/>
            <a:chOff x="5326752" y="1916675"/>
            <a:chExt cx="424543" cy="4079712"/>
          </a:xfrm>
        </p:grpSpPr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139FA726-7304-2DA1-CF43-C27BA3F072BF}"/>
                </a:ext>
              </a:extLst>
            </p:cNvPr>
            <p:cNvCxnSpPr>
              <a:cxnSpLocks/>
            </p:cNvCxnSpPr>
            <p:nvPr/>
          </p:nvCxnSpPr>
          <p:spPr>
            <a:xfrm>
              <a:off x="5326752" y="1916675"/>
              <a:ext cx="0" cy="4079712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89332AA6-C7EC-AD9D-9678-55226CF1600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324226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2" name="Straight Connector 471">
              <a:extLst>
                <a:ext uri="{FF2B5EF4-FFF2-40B4-BE49-F238E27FC236}">
                  <a16:creationId xmlns:a16="http://schemas.microsoft.com/office/drawing/2014/main" id="{B7B8909F-1C0A-0747-4E30-A2EFECC17E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139328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0E672730-1112-4C0C-CF8F-457B8BD96F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954430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F8522B5F-D495-62F8-20FE-CEE63C37FB3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1916675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25089306-A74D-8C33-56B4-513B562408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731777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9E25EA05-EAE3-EB06-1A93-94A397678D3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361981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CBB95908-EDDA-1DB9-9EE5-B562EE93A8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177083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735FF1F3-B69B-BB32-C3D8-80ED89C276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584634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898AF582-315D-3C7B-0B02-2DC8C920A2E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99218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A8BD9732-8B81-0593-CA7D-8B5D94FF325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76953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DBB0D17E-117D-20F7-2F6F-0230061655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546879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9B6D207-09F4-C5CE-D19E-F0E1E300C909}"/>
              </a:ext>
            </a:extLst>
          </p:cNvPr>
          <p:cNvSpPr txBox="1"/>
          <p:nvPr/>
        </p:nvSpPr>
        <p:spPr>
          <a:xfrm>
            <a:off x="672330" y="3183529"/>
            <a:ext cx="7901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˚</a:t>
            </a:r>
            <a:r>
              <a:rPr lang="en-GB" sz="4000" dirty="0"/>
              <a:t>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014997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458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C1D550-E631-4D50-8649-5570F27990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096B38F-7E62-0997-639A-DEDB0E4EFB6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47504CD-EA1B-6A66-2D6F-DE38AD2BB416}"/>
              </a:ext>
            </a:extLst>
          </p:cNvPr>
          <p:cNvSpPr txBox="1"/>
          <p:nvPr/>
        </p:nvSpPr>
        <p:spPr>
          <a:xfrm>
            <a:off x="8486523" y="1383582"/>
            <a:ext cx="26620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difference?</a:t>
            </a: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4E95710-8E93-5B2B-EECC-3AD217818F10}"/>
              </a:ext>
            </a:extLst>
          </p:cNvPr>
          <p:cNvSpPr/>
          <p:nvPr/>
        </p:nvSpPr>
        <p:spPr>
          <a:xfrm rot="10800000">
            <a:off x="4291879" y="1570560"/>
            <a:ext cx="904872" cy="4638668"/>
          </a:xfrm>
          <a:custGeom>
            <a:avLst/>
            <a:gdLst>
              <a:gd name="connsiteX0" fmla="*/ 452436 w 904872"/>
              <a:gd name="connsiteY0" fmla="*/ 0 h 4638668"/>
              <a:gd name="connsiteX1" fmla="*/ 904872 w 904872"/>
              <a:gd name="connsiteY1" fmla="*/ 452436 h 4638668"/>
              <a:gd name="connsiteX2" fmla="*/ 772357 w 904872"/>
              <a:gd name="connsiteY2" fmla="*/ 772357 h 4638668"/>
              <a:gd name="connsiteX3" fmla="*/ 738185 w 904872"/>
              <a:gd name="connsiteY3" fmla="*/ 800551 h 4638668"/>
              <a:gd name="connsiteX4" fmla="*/ 738185 w 904872"/>
              <a:gd name="connsiteY4" fmla="*/ 4638668 h 4638668"/>
              <a:gd name="connsiteX5" fmla="*/ 166688 w 904872"/>
              <a:gd name="connsiteY5" fmla="*/ 4638668 h 4638668"/>
              <a:gd name="connsiteX6" fmla="*/ 166688 w 904872"/>
              <a:gd name="connsiteY6" fmla="*/ 800552 h 4638668"/>
              <a:gd name="connsiteX7" fmla="*/ 132515 w 904872"/>
              <a:gd name="connsiteY7" fmla="*/ 772357 h 4638668"/>
              <a:gd name="connsiteX8" fmla="*/ 0 w 904872"/>
              <a:gd name="connsiteY8" fmla="*/ 452436 h 4638668"/>
              <a:gd name="connsiteX9" fmla="*/ 452436 w 904872"/>
              <a:gd name="connsiteY9" fmla="*/ 0 h 46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4872" h="4638668">
                <a:moveTo>
                  <a:pt x="452436" y="0"/>
                </a:moveTo>
                <a:cubicBezTo>
                  <a:pt x="702310" y="0"/>
                  <a:pt x="904872" y="202562"/>
                  <a:pt x="904872" y="452436"/>
                </a:cubicBezTo>
                <a:cubicBezTo>
                  <a:pt x="904872" y="577373"/>
                  <a:pt x="854232" y="690482"/>
                  <a:pt x="772357" y="772357"/>
                </a:cubicBezTo>
                <a:lnTo>
                  <a:pt x="738185" y="800551"/>
                </a:lnTo>
                <a:lnTo>
                  <a:pt x="738185" y="4638668"/>
                </a:lnTo>
                <a:lnTo>
                  <a:pt x="166688" y="4638668"/>
                </a:lnTo>
                <a:lnTo>
                  <a:pt x="166688" y="800552"/>
                </a:lnTo>
                <a:lnTo>
                  <a:pt x="132515" y="772357"/>
                </a:lnTo>
                <a:cubicBezTo>
                  <a:pt x="50640" y="690482"/>
                  <a:pt x="0" y="577373"/>
                  <a:pt x="0" y="452436"/>
                </a:cubicBezTo>
                <a:cubicBezTo>
                  <a:pt x="0" y="202562"/>
                  <a:pt x="202562" y="0"/>
                  <a:pt x="452436" y="0"/>
                </a:cubicBezTo>
                <a:close/>
              </a:path>
            </a:pathLst>
          </a:custGeom>
          <a:noFill/>
          <a:ln w="28575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94DB2BA-FEBA-8B70-3E79-C247FE54A4CC}"/>
              </a:ext>
            </a:extLst>
          </p:cNvPr>
          <p:cNvSpPr/>
          <p:nvPr/>
        </p:nvSpPr>
        <p:spPr>
          <a:xfrm>
            <a:off x="4549055" y="1570559"/>
            <a:ext cx="362398" cy="380047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45000">
                <a:schemeClr val="bg1">
                  <a:lumMod val="85000"/>
                </a:schemeClr>
              </a:gs>
              <a:gs pos="22000">
                <a:schemeClr val="bg1"/>
              </a:gs>
            </a:gsLst>
            <a:lin ang="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41D7E3E-94C9-BC54-81DD-0A815561254E}"/>
              </a:ext>
            </a:extLst>
          </p:cNvPr>
          <p:cNvSpPr/>
          <p:nvPr/>
        </p:nvSpPr>
        <p:spPr>
          <a:xfrm>
            <a:off x="4561088" y="1570558"/>
            <a:ext cx="362385" cy="4038823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0000"/>
                  <a:lumOff val="40000"/>
                </a:schemeClr>
              </a:gs>
              <a:gs pos="90000">
                <a:srgbClr val="FF0000"/>
              </a:gs>
              <a:gs pos="22000">
                <a:schemeClr val="bg1"/>
              </a:gs>
            </a:gsLst>
            <a:lin ang="1620000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E66B1667-8E9E-6FEA-C166-CF0C47B73FBD}"/>
              </a:ext>
            </a:extLst>
          </p:cNvPr>
          <p:cNvSpPr/>
          <p:nvPr/>
        </p:nvSpPr>
        <p:spPr>
          <a:xfrm>
            <a:off x="4371233" y="5368639"/>
            <a:ext cx="767430" cy="76743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0000"/>
                  <a:lumOff val="40000"/>
                </a:schemeClr>
              </a:gs>
              <a:gs pos="83000">
                <a:schemeClr val="accent4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E80A371-DA83-932C-067F-ABEF43F57286}"/>
              </a:ext>
            </a:extLst>
          </p:cNvPr>
          <p:cNvSpPr txBox="1"/>
          <p:nvPr/>
        </p:nvSpPr>
        <p:spPr>
          <a:xfrm>
            <a:off x="5773765" y="520927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449" name="TextBox 448">
            <a:extLst>
              <a:ext uri="{FF2B5EF4-FFF2-40B4-BE49-F238E27FC236}">
                <a16:creationId xmlns:a16="http://schemas.microsoft.com/office/drawing/2014/main" id="{FE17D64E-804B-9306-B4C9-4E03C709B35E}"/>
              </a:ext>
            </a:extLst>
          </p:cNvPr>
          <p:cNvSpPr txBox="1"/>
          <p:nvPr/>
        </p:nvSpPr>
        <p:spPr>
          <a:xfrm>
            <a:off x="5617540" y="1383582"/>
            <a:ext cx="7901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DA7CE6DD-72AC-7A7B-0C94-899A037D405A}"/>
              </a:ext>
            </a:extLst>
          </p:cNvPr>
          <p:cNvGrpSpPr/>
          <p:nvPr/>
        </p:nvGrpSpPr>
        <p:grpSpPr>
          <a:xfrm>
            <a:off x="5116555" y="1570560"/>
            <a:ext cx="671555" cy="3819424"/>
            <a:chOff x="5326752" y="1916675"/>
            <a:chExt cx="424543" cy="4079712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AD04E043-3A1A-B823-93D9-790BF6975966}"/>
                </a:ext>
              </a:extLst>
            </p:cNvPr>
            <p:cNvCxnSpPr>
              <a:cxnSpLocks/>
            </p:cNvCxnSpPr>
            <p:nvPr/>
          </p:nvCxnSpPr>
          <p:spPr>
            <a:xfrm>
              <a:off x="5326752" y="1916675"/>
              <a:ext cx="0" cy="4079712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852D9B1B-8299-072E-FEB3-5BCA658619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324226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18C48556-FE45-4BB2-0C0F-2AFEA8B0D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139328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13629519-7790-3DD2-AB5C-D080FA058A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954430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D495003E-3DF5-0B67-8F61-243D8A263E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1916675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2E4A74CB-3DC6-6F58-0050-970D1A477A2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731777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68010038-D966-7143-B81D-D92E19FB0D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361981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4254063A-B4BD-A9F4-21F2-BED6B16F20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177083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EFACB61D-EA24-64FD-2FB0-BD325FE059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584634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D58AE5A4-6DAF-DEC0-A760-5EAF1B8A15D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99218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402AFF51-57DA-4CDF-2F08-2CEA0335DE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76953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EAA36BE4-F005-E59F-7FA2-39CA3A9BA6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546879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AE3BB221-5084-D3EE-C5EE-000EF99056ED}"/>
              </a:ext>
            </a:extLst>
          </p:cNvPr>
          <p:cNvSpPr/>
          <p:nvPr/>
        </p:nvSpPr>
        <p:spPr>
          <a:xfrm rot="10800000">
            <a:off x="1669153" y="1508964"/>
            <a:ext cx="904872" cy="4638668"/>
          </a:xfrm>
          <a:custGeom>
            <a:avLst/>
            <a:gdLst>
              <a:gd name="connsiteX0" fmla="*/ 452436 w 904872"/>
              <a:gd name="connsiteY0" fmla="*/ 0 h 4638668"/>
              <a:gd name="connsiteX1" fmla="*/ 904872 w 904872"/>
              <a:gd name="connsiteY1" fmla="*/ 452436 h 4638668"/>
              <a:gd name="connsiteX2" fmla="*/ 772357 w 904872"/>
              <a:gd name="connsiteY2" fmla="*/ 772357 h 4638668"/>
              <a:gd name="connsiteX3" fmla="*/ 738185 w 904872"/>
              <a:gd name="connsiteY3" fmla="*/ 800551 h 4638668"/>
              <a:gd name="connsiteX4" fmla="*/ 738185 w 904872"/>
              <a:gd name="connsiteY4" fmla="*/ 4638668 h 4638668"/>
              <a:gd name="connsiteX5" fmla="*/ 166688 w 904872"/>
              <a:gd name="connsiteY5" fmla="*/ 4638668 h 4638668"/>
              <a:gd name="connsiteX6" fmla="*/ 166688 w 904872"/>
              <a:gd name="connsiteY6" fmla="*/ 800552 h 4638668"/>
              <a:gd name="connsiteX7" fmla="*/ 132515 w 904872"/>
              <a:gd name="connsiteY7" fmla="*/ 772357 h 4638668"/>
              <a:gd name="connsiteX8" fmla="*/ 0 w 904872"/>
              <a:gd name="connsiteY8" fmla="*/ 452436 h 4638668"/>
              <a:gd name="connsiteX9" fmla="*/ 452436 w 904872"/>
              <a:gd name="connsiteY9" fmla="*/ 0 h 46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4872" h="4638668">
                <a:moveTo>
                  <a:pt x="452436" y="0"/>
                </a:moveTo>
                <a:cubicBezTo>
                  <a:pt x="702310" y="0"/>
                  <a:pt x="904872" y="202562"/>
                  <a:pt x="904872" y="452436"/>
                </a:cubicBezTo>
                <a:cubicBezTo>
                  <a:pt x="904872" y="577373"/>
                  <a:pt x="854232" y="690482"/>
                  <a:pt x="772357" y="772357"/>
                </a:cubicBezTo>
                <a:lnTo>
                  <a:pt x="738185" y="800551"/>
                </a:lnTo>
                <a:lnTo>
                  <a:pt x="738185" y="4638668"/>
                </a:lnTo>
                <a:lnTo>
                  <a:pt x="166688" y="4638668"/>
                </a:lnTo>
                <a:lnTo>
                  <a:pt x="166688" y="800552"/>
                </a:lnTo>
                <a:lnTo>
                  <a:pt x="132515" y="772357"/>
                </a:lnTo>
                <a:cubicBezTo>
                  <a:pt x="50640" y="690482"/>
                  <a:pt x="0" y="577373"/>
                  <a:pt x="0" y="452436"/>
                </a:cubicBezTo>
                <a:cubicBezTo>
                  <a:pt x="0" y="202562"/>
                  <a:pt x="202562" y="0"/>
                  <a:pt x="452436" y="0"/>
                </a:cubicBezTo>
                <a:close/>
              </a:path>
            </a:pathLst>
          </a:custGeom>
          <a:noFill/>
          <a:ln w="28575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57" name="Rectangle 456">
            <a:extLst>
              <a:ext uri="{FF2B5EF4-FFF2-40B4-BE49-F238E27FC236}">
                <a16:creationId xmlns:a16="http://schemas.microsoft.com/office/drawing/2014/main" id="{E20297FF-7A0F-0A7E-54A5-0C371122CD6C}"/>
              </a:ext>
            </a:extLst>
          </p:cNvPr>
          <p:cNvSpPr/>
          <p:nvPr/>
        </p:nvSpPr>
        <p:spPr>
          <a:xfrm>
            <a:off x="1926329" y="1508964"/>
            <a:ext cx="360821" cy="3800476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45000">
                <a:schemeClr val="bg1">
                  <a:lumMod val="85000"/>
                </a:schemeClr>
              </a:gs>
              <a:gs pos="22000">
                <a:schemeClr val="bg1"/>
              </a:gs>
            </a:gsLst>
            <a:lin ang="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8" name="Rectangle 457">
            <a:extLst>
              <a:ext uri="{FF2B5EF4-FFF2-40B4-BE49-F238E27FC236}">
                <a16:creationId xmlns:a16="http://schemas.microsoft.com/office/drawing/2014/main" id="{9730F3EE-0319-3FC6-E1D1-8643934E104B}"/>
              </a:ext>
            </a:extLst>
          </p:cNvPr>
          <p:cNvSpPr/>
          <p:nvPr/>
        </p:nvSpPr>
        <p:spPr>
          <a:xfrm>
            <a:off x="1926330" y="2653611"/>
            <a:ext cx="372847" cy="2894175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0000"/>
                  <a:lumOff val="40000"/>
                </a:schemeClr>
              </a:gs>
              <a:gs pos="90000">
                <a:srgbClr val="FF0000"/>
              </a:gs>
              <a:gs pos="22000">
                <a:schemeClr val="bg1"/>
              </a:gs>
            </a:gsLst>
            <a:lin ang="16200000" scaled="1"/>
            <a:tileRect/>
          </a:gra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9" name="Oval 458">
            <a:extLst>
              <a:ext uri="{FF2B5EF4-FFF2-40B4-BE49-F238E27FC236}">
                <a16:creationId xmlns:a16="http://schemas.microsoft.com/office/drawing/2014/main" id="{5EF1464C-D1AC-14D7-AB01-2BA3CF75DE05}"/>
              </a:ext>
            </a:extLst>
          </p:cNvPr>
          <p:cNvSpPr/>
          <p:nvPr/>
        </p:nvSpPr>
        <p:spPr>
          <a:xfrm>
            <a:off x="1748507" y="5307043"/>
            <a:ext cx="767430" cy="76743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60000"/>
                  <a:lumOff val="40000"/>
                </a:schemeClr>
              </a:gs>
              <a:gs pos="83000">
                <a:schemeClr val="accent4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6" name="TextBox 465">
            <a:extLst>
              <a:ext uri="{FF2B5EF4-FFF2-40B4-BE49-F238E27FC236}">
                <a16:creationId xmlns:a16="http://schemas.microsoft.com/office/drawing/2014/main" id="{05C8DBA1-1929-ACCF-9123-EBDBD0765D4A}"/>
              </a:ext>
            </a:extLst>
          </p:cNvPr>
          <p:cNvSpPr txBox="1"/>
          <p:nvPr/>
        </p:nvSpPr>
        <p:spPr>
          <a:xfrm>
            <a:off x="3151039" y="514767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328DC9D2-A96F-FBB0-AE94-6DBBA2EDD2B6}"/>
              </a:ext>
            </a:extLst>
          </p:cNvPr>
          <p:cNvSpPr txBox="1"/>
          <p:nvPr/>
        </p:nvSpPr>
        <p:spPr>
          <a:xfrm>
            <a:off x="2994814" y="1321986"/>
            <a:ext cx="7901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EF284C62-1E55-D1B0-7734-FD987B3A2521}"/>
              </a:ext>
            </a:extLst>
          </p:cNvPr>
          <p:cNvGrpSpPr/>
          <p:nvPr/>
        </p:nvGrpSpPr>
        <p:grpSpPr>
          <a:xfrm>
            <a:off x="2493829" y="1508964"/>
            <a:ext cx="671555" cy="3819424"/>
            <a:chOff x="5326752" y="1916675"/>
            <a:chExt cx="424543" cy="4079712"/>
          </a:xfrm>
        </p:grpSpPr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83BF400A-468F-4720-6AE5-7868ED06C0E7}"/>
                </a:ext>
              </a:extLst>
            </p:cNvPr>
            <p:cNvCxnSpPr>
              <a:cxnSpLocks/>
            </p:cNvCxnSpPr>
            <p:nvPr/>
          </p:nvCxnSpPr>
          <p:spPr>
            <a:xfrm>
              <a:off x="5326752" y="1916675"/>
              <a:ext cx="0" cy="4079712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4BE293DB-34C5-3186-9CCC-3293A0780B2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324226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2" name="Straight Connector 471">
              <a:extLst>
                <a:ext uri="{FF2B5EF4-FFF2-40B4-BE49-F238E27FC236}">
                  <a16:creationId xmlns:a16="http://schemas.microsoft.com/office/drawing/2014/main" id="{D0ADED95-3D07-119C-6DBB-EC372B7427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139328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FF008131-B4C7-4D3C-D030-D1431CA01AA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954430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470B0F15-7B66-0B4C-B8CA-B5EBDDCF11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1916675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01B82ABB-F1CC-DBEB-0AE1-9DFFA6094B0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2731777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8F432E87-5422-BF09-EE1E-36604CEBD0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361981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77D422BE-D4EF-61AE-AFF9-C7F9BFA1DA6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177083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3CD46CE8-DF0E-5268-C958-9021763B9EF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584634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9023E0D9-EDC0-4D03-AB3D-9B31B995C6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599218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F1404A93-7503-9881-402C-730A67C1EB2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4769532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7A5D6A56-7AFD-7194-E6B9-8CAAB2BC3D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326752" y="3546879"/>
              <a:ext cx="424543" cy="0"/>
            </a:xfrm>
            <a:prstGeom prst="line">
              <a:avLst/>
            </a:prstGeom>
            <a:ln>
              <a:solidFill>
                <a:srgbClr val="00B0F0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8DDC6DA6-A352-06B3-E385-9A1E09439D4E}"/>
              </a:ext>
            </a:extLst>
          </p:cNvPr>
          <p:cNvSpPr txBox="1"/>
          <p:nvPr/>
        </p:nvSpPr>
        <p:spPr>
          <a:xfrm>
            <a:off x="672330" y="3183529"/>
            <a:ext cx="7901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40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˚</a:t>
            </a:r>
            <a:r>
              <a:rPr lang="en-GB" sz="4000" dirty="0"/>
              <a:t>C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484870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458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09C8F3-A5D4-B3C3-D1B6-6840FD34AB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DF82323-6584-66E4-E85A-F6B5F5E7F27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B560C8F-F7C3-6EA1-6B8D-E027B90BF1A0}"/>
              </a:ext>
            </a:extLst>
          </p:cNvPr>
          <p:cNvSpPr txBox="1"/>
          <p:nvPr/>
        </p:nvSpPr>
        <p:spPr>
          <a:xfrm>
            <a:off x="4491903" y="1383582"/>
            <a:ext cx="665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further does the red train travel than the green car?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5AE008D-2EB2-69C9-78A3-6BCAA355696D}"/>
              </a:ext>
            </a:extLst>
          </p:cNvPr>
          <p:cNvCxnSpPr>
            <a:cxnSpLocks/>
          </p:cNvCxnSpPr>
          <p:nvPr/>
        </p:nvCxnSpPr>
        <p:spPr>
          <a:xfrm>
            <a:off x="519702" y="477399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E8D216EE-27CF-B210-4439-F650D74B6472}"/>
              </a:ext>
            </a:extLst>
          </p:cNvPr>
          <p:cNvCxnSpPr>
            <a:cxnSpLocks/>
          </p:cNvCxnSpPr>
          <p:nvPr/>
        </p:nvCxnSpPr>
        <p:spPr>
          <a:xfrm>
            <a:off x="63507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DCCF4CE3-D3C8-4EC6-096E-515A1BA945DC}"/>
              </a:ext>
            </a:extLst>
          </p:cNvPr>
          <p:cNvCxnSpPr>
            <a:cxnSpLocks/>
          </p:cNvCxnSpPr>
          <p:nvPr/>
        </p:nvCxnSpPr>
        <p:spPr>
          <a:xfrm>
            <a:off x="162931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614C9384-17D2-8276-83FD-2EEA4D0C16EA}"/>
              </a:ext>
            </a:extLst>
          </p:cNvPr>
          <p:cNvCxnSpPr>
            <a:cxnSpLocks/>
          </p:cNvCxnSpPr>
          <p:nvPr/>
        </p:nvCxnSpPr>
        <p:spPr>
          <a:xfrm>
            <a:off x="3823152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284C7816-C1EB-6146-D1CD-2533F76740EF}"/>
              </a:ext>
            </a:extLst>
          </p:cNvPr>
          <p:cNvCxnSpPr>
            <a:cxnSpLocks/>
          </p:cNvCxnSpPr>
          <p:nvPr/>
        </p:nvCxnSpPr>
        <p:spPr>
          <a:xfrm>
            <a:off x="4920069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0727634A-E42F-7DC6-D4A3-8AC75AADA407}"/>
              </a:ext>
            </a:extLst>
          </p:cNvPr>
          <p:cNvCxnSpPr>
            <a:cxnSpLocks/>
          </p:cNvCxnSpPr>
          <p:nvPr/>
        </p:nvCxnSpPr>
        <p:spPr>
          <a:xfrm>
            <a:off x="6016986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A6A3D3A6-6B70-46C6-088C-769B4161B5CA}"/>
              </a:ext>
            </a:extLst>
          </p:cNvPr>
          <p:cNvCxnSpPr>
            <a:cxnSpLocks/>
          </p:cNvCxnSpPr>
          <p:nvPr/>
        </p:nvCxnSpPr>
        <p:spPr>
          <a:xfrm>
            <a:off x="7113903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32169AA7-3FF4-C68C-31C9-590DC3CC2113}"/>
              </a:ext>
            </a:extLst>
          </p:cNvPr>
          <p:cNvCxnSpPr>
            <a:cxnSpLocks/>
          </p:cNvCxnSpPr>
          <p:nvPr/>
        </p:nvCxnSpPr>
        <p:spPr>
          <a:xfrm>
            <a:off x="8210820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7107B5B0-7A94-EF6F-F4FE-8BFEE9D685C0}"/>
              </a:ext>
            </a:extLst>
          </p:cNvPr>
          <p:cNvCxnSpPr>
            <a:cxnSpLocks/>
          </p:cNvCxnSpPr>
          <p:nvPr/>
        </p:nvCxnSpPr>
        <p:spPr>
          <a:xfrm>
            <a:off x="9307737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BB8BE165-7008-C2B7-7100-2EA4D17833A6}"/>
              </a:ext>
            </a:extLst>
          </p:cNvPr>
          <p:cNvCxnSpPr>
            <a:cxnSpLocks/>
          </p:cNvCxnSpPr>
          <p:nvPr/>
        </p:nvCxnSpPr>
        <p:spPr>
          <a:xfrm>
            <a:off x="10404654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BFE76096-E7FF-3C5D-B3B5-1E8D156E2B18}"/>
              </a:ext>
            </a:extLst>
          </p:cNvPr>
          <p:cNvCxnSpPr>
            <a:cxnSpLocks/>
          </p:cNvCxnSpPr>
          <p:nvPr/>
        </p:nvCxnSpPr>
        <p:spPr>
          <a:xfrm>
            <a:off x="11501574" y="450547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A3CDCD71-8929-86EA-B83C-C1379B46610A}"/>
              </a:ext>
            </a:extLst>
          </p:cNvPr>
          <p:cNvSpPr txBox="1"/>
          <p:nvPr/>
        </p:nvSpPr>
        <p:spPr>
          <a:xfrm>
            <a:off x="1337805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D23BD5D6-4AA6-B3DF-4DC8-89391E82D614}"/>
              </a:ext>
            </a:extLst>
          </p:cNvPr>
          <p:cNvSpPr txBox="1"/>
          <p:nvPr/>
        </p:nvSpPr>
        <p:spPr>
          <a:xfrm>
            <a:off x="2429229" y="510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8EA79966-9F5B-C74E-8872-D679D14CEEA4}"/>
              </a:ext>
            </a:extLst>
          </p:cNvPr>
          <p:cNvSpPr txBox="1"/>
          <p:nvPr/>
        </p:nvSpPr>
        <p:spPr>
          <a:xfrm>
            <a:off x="3520653" y="51064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01DC69C6-4266-64AE-A726-A54CE755C6BD}"/>
              </a:ext>
            </a:extLst>
          </p:cNvPr>
          <p:cNvSpPr txBox="1"/>
          <p:nvPr/>
        </p:nvSpPr>
        <p:spPr>
          <a:xfrm>
            <a:off x="4612077" y="510784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7333ED11-37E8-5336-87A3-3139270B24DE}"/>
              </a:ext>
            </a:extLst>
          </p:cNvPr>
          <p:cNvCxnSpPr>
            <a:cxnSpLocks/>
          </p:cNvCxnSpPr>
          <p:nvPr/>
        </p:nvCxnSpPr>
        <p:spPr>
          <a:xfrm>
            <a:off x="2726235" y="45199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20D51ACF-9AEF-A06A-794B-75EBD7243088}"/>
              </a:ext>
            </a:extLst>
          </p:cNvPr>
          <p:cNvCxnSpPr>
            <a:cxnSpLocks/>
          </p:cNvCxnSpPr>
          <p:nvPr/>
        </p:nvCxnSpPr>
        <p:spPr>
          <a:xfrm>
            <a:off x="52459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C3017E9E-81C4-F364-E815-FB7CD0E0AF99}"/>
              </a:ext>
            </a:extLst>
          </p:cNvPr>
          <p:cNvCxnSpPr>
            <a:cxnSpLocks/>
          </p:cNvCxnSpPr>
          <p:nvPr/>
        </p:nvCxnSpPr>
        <p:spPr>
          <a:xfrm>
            <a:off x="7455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E5DF85FF-C6AD-E389-F79A-8B46AF59CCFA}"/>
              </a:ext>
            </a:extLst>
          </p:cNvPr>
          <p:cNvCxnSpPr>
            <a:cxnSpLocks/>
          </p:cNvCxnSpPr>
          <p:nvPr/>
        </p:nvCxnSpPr>
        <p:spPr>
          <a:xfrm>
            <a:off x="8560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4ABEC011-D00E-D262-E5EA-370553B1B88C}"/>
              </a:ext>
            </a:extLst>
          </p:cNvPr>
          <p:cNvCxnSpPr>
            <a:cxnSpLocks/>
          </p:cNvCxnSpPr>
          <p:nvPr/>
        </p:nvCxnSpPr>
        <p:spPr>
          <a:xfrm>
            <a:off x="9664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B2F3A7DE-2512-E79B-0DC5-B3DB26175733}"/>
              </a:ext>
            </a:extLst>
          </p:cNvPr>
          <p:cNvCxnSpPr>
            <a:cxnSpLocks/>
          </p:cNvCxnSpPr>
          <p:nvPr/>
        </p:nvCxnSpPr>
        <p:spPr>
          <a:xfrm>
            <a:off x="1076959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2CD2EBE5-683E-67FB-531E-6AC493C5D9FF}"/>
              </a:ext>
            </a:extLst>
          </p:cNvPr>
          <p:cNvCxnSpPr>
            <a:cxnSpLocks/>
          </p:cNvCxnSpPr>
          <p:nvPr/>
        </p:nvCxnSpPr>
        <p:spPr>
          <a:xfrm>
            <a:off x="118743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D69577AF-287B-7ED1-421C-366451EFE068}"/>
              </a:ext>
            </a:extLst>
          </p:cNvPr>
          <p:cNvCxnSpPr>
            <a:cxnSpLocks/>
          </p:cNvCxnSpPr>
          <p:nvPr/>
        </p:nvCxnSpPr>
        <p:spPr>
          <a:xfrm>
            <a:off x="14083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689E9128-C437-4AF8-D3B0-C932F657681A}"/>
              </a:ext>
            </a:extLst>
          </p:cNvPr>
          <p:cNvCxnSpPr>
            <a:cxnSpLocks/>
          </p:cNvCxnSpPr>
          <p:nvPr/>
        </p:nvCxnSpPr>
        <p:spPr>
          <a:xfrm>
            <a:off x="15188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944F811D-DC7F-5685-9F88-80D6250CCC36}"/>
              </a:ext>
            </a:extLst>
          </p:cNvPr>
          <p:cNvCxnSpPr>
            <a:cxnSpLocks/>
          </p:cNvCxnSpPr>
          <p:nvPr/>
        </p:nvCxnSpPr>
        <p:spPr>
          <a:xfrm>
            <a:off x="12979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1F0FDE60-AF37-2B84-9F1E-A8D40F9B7153}"/>
              </a:ext>
            </a:extLst>
          </p:cNvPr>
          <p:cNvCxnSpPr>
            <a:cxnSpLocks/>
          </p:cNvCxnSpPr>
          <p:nvPr/>
        </p:nvCxnSpPr>
        <p:spPr>
          <a:xfrm>
            <a:off x="17236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B5EFC946-85ED-6A0B-B491-312C09177244}"/>
              </a:ext>
            </a:extLst>
          </p:cNvPr>
          <p:cNvCxnSpPr>
            <a:cxnSpLocks/>
          </p:cNvCxnSpPr>
          <p:nvPr/>
        </p:nvCxnSpPr>
        <p:spPr>
          <a:xfrm>
            <a:off x="18341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E44F945E-041B-7C46-16AF-06BF4F5E0F36}"/>
              </a:ext>
            </a:extLst>
          </p:cNvPr>
          <p:cNvCxnSpPr>
            <a:cxnSpLocks/>
          </p:cNvCxnSpPr>
          <p:nvPr/>
        </p:nvCxnSpPr>
        <p:spPr>
          <a:xfrm>
            <a:off x="19445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6C67B74A-FE36-2BF4-70C9-2A25FA24BA16}"/>
              </a:ext>
            </a:extLst>
          </p:cNvPr>
          <p:cNvCxnSpPr>
            <a:cxnSpLocks/>
          </p:cNvCxnSpPr>
          <p:nvPr/>
        </p:nvCxnSpPr>
        <p:spPr>
          <a:xfrm>
            <a:off x="205505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0E595061-102F-36A1-3640-E3C8A8AD59FF}"/>
              </a:ext>
            </a:extLst>
          </p:cNvPr>
          <p:cNvCxnSpPr>
            <a:cxnSpLocks/>
          </p:cNvCxnSpPr>
          <p:nvPr/>
        </p:nvCxnSpPr>
        <p:spPr>
          <a:xfrm>
            <a:off x="2165531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5080AFD2-7600-EC2C-9836-D3934EB35479}"/>
              </a:ext>
            </a:extLst>
          </p:cNvPr>
          <p:cNvCxnSpPr>
            <a:cxnSpLocks/>
          </p:cNvCxnSpPr>
          <p:nvPr/>
        </p:nvCxnSpPr>
        <p:spPr>
          <a:xfrm>
            <a:off x="22760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31B836F6-1921-9CDA-3980-3D3663A9E258}"/>
              </a:ext>
            </a:extLst>
          </p:cNvPr>
          <p:cNvCxnSpPr>
            <a:cxnSpLocks/>
          </p:cNvCxnSpPr>
          <p:nvPr/>
        </p:nvCxnSpPr>
        <p:spPr>
          <a:xfrm>
            <a:off x="24969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7733A649-8D6C-A56F-51D2-0351249B5859}"/>
              </a:ext>
            </a:extLst>
          </p:cNvPr>
          <p:cNvCxnSpPr>
            <a:cxnSpLocks/>
          </p:cNvCxnSpPr>
          <p:nvPr/>
        </p:nvCxnSpPr>
        <p:spPr>
          <a:xfrm>
            <a:off x="260741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C979093C-4FB6-0EEA-19E6-654E25D95A84}"/>
              </a:ext>
            </a:extLst>
          </p:cNvPr>
          <p:cNvCxnSpPr>
            <a:cxnSpLocks/>
          </p:cNvCxnSpPr>
          <p:nvPr/>
        </p:nvCxnSpPr>
        <p:spPr>
          <a:xfrm>
            <a:off x="23864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39FF35AB-0512-6363-F70F-651BFBDC5B69}"/>
              </a:ext>
            </a:extLst>
          </p:cNvPr>
          <p:cNvCxnSpPr>
            <a:cxnSpLocks/>
          </p:cNvCxnSpPr>
          <p:nvPr/>
        </p:nvCxnSpPr>
        <p:spPr>
          <a:xfrm>
            <a:off x="284487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93054B2B-91EE-61A7-649B-C4CA4CC4DC77}"/>
              </a:ext>
            </a:extLst>
          </p:cNvPr>
          <p:cNvCxnSpPr>
            <a:cxnSpLocks/>
          </p:cNvCxnSpPr>
          <p:nvPr/>
        </p:nvCxnSpPr>
        <p:spPr>
          <a:xfrm>
            <a:off x="295534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FBF3DF58-87A5-C52B-C58B-5463E2B0D247}"/>
              </a:ext>
            </a:extLst>
          </p:cNvPr>
          <p:cNvCxnSpPr>
            <a:cxnSpLocks/>
          </p:cNvCxnSpPr>
          <p:nvPr/>
        </p:nvCxnSpPr>
        <p:spPr>
          <a:xfrm>
            <a:off x="306581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8C7C63E0-EF3F-C0D4-A3AB-DDC6A62A37F7}"/>
              </a:ext>
            </a:extLst>
          </p:cNvPr>
          <p:cNvCxnSpPr>
            <a:cxnSpLocks/>
          </p:cNvCxnSpPr>
          <p:nvPr/>
        </p:nvCxnSpPr>
        <p:spPr>
          <a:xfrm>
            <a:off x="317628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DC888B5E-5752-5A13-BEBC-02ABF8F58F2F}"/>
              </a:ext>
            </a:extLst>
          </p:cNvPr>
          <p:cNvCxnSpPr>
            <a:cxnSpLocks/>
          </p:cNvCxnSpPr>
          <p:nvPr/>
        </p:nvCxnSpPr>
        <p:spPr>
          <a:xfrm>
            <a:off x="3286759" y="4752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0452142C-EB0A-AB69-1172-098FE89D00E8}"/>
              </a:ext>
            </a:extLst>
          </p:cNvPr>
          <p:cNvCxnSpPr>
            <a:cxnSpLocks/>
          </p:cNvCxnSpPr>
          <p:nvPr/>
        </p:nvCxnSpPr>
        <p:spPr>
          <a:xfrm>
            <a:off x="339723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1E9B4928-1EAC-5A56-258C-43BCDDE033FD}"/>
              </a:ext>
            </a:extLst>
          </p:cNvPr>
          <p:cNvCxnSpPr>
            <a:cxnSpLocks/>
          </p:cNvCxnSpPr>
          <p:nvPr/>
        </p:nvCxnSpPr>
        <p:spPr>
          <a:xfrm>
            <a:off x="361817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9244CDA6-3E0D-194B-E6EF-6687E912A1DB}"/>
              </a:ext>
            </a:extLst>
          </p:cNvPr>
          <p:cNvCxnSpPr>
            <a:cxnSpLocks/>
          </p:cNvCxnSpPr>
          <p:nvPr/>
        </p:nvCxnSpPr>
        <p:spPr>
          <a:xfrm>
            <a:off x="372864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B63047EC-7B57-45CE-07E2-2502267C128C}"/>
              </a:ext>
            </a:extLst>
          </p:cNvPr>
          <p:cNvCxnSpPr>
            <a:cxnSpLocks/>
          </p:cNvCxnSpPr>
          <p:nvPr/>
        </p:nvCxnSpPr>
        <p:spPr>
          <a:xfrm>
            <a:off x="350770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80C24C2B-1155-4447-F04C-442AB095A990}"/>
              </a:ext>
            </a:extLst>
          </p:cNvPr>
          <p:cNvCxnSpPr>
            <a:cxnSpLocks/>
          </p:cNvCxnSpPr>
          <p:nvPr/>
        </p:nvCxnSpPr>
        <p:spPr>
          <a:xfrm>
            <a:off x="391167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AB7CBCBF-9A15-839C-84E2-E88DCFEF2097}"/>
              </a:ext>
            </a:extLst>
          </p:cNvPr>
          <p:cNvCxnSpPr>
            <a:cxnSpLocks/>
          </p:cNvCxnSpPr>
          <p:nvPr/>
        </p:nvCxnSpPr>
        <p:spPr>
          <a:xfrm>
            <a:off x="402214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D05785A2-4722-F67D-257F-98EE06D3AE3A}"/>
              </a:ext>
            </a:extLst>
          </p:cNvPr>
          <p:cNvCxnSpPr>
            <a:cxnSpLocks/>
          </p:cNvCxnSpPr>
          <p:nvPr/>
        </p:nvCxnSpPr>
        <p:spPr>
          <a:xfrm>
            <a:off x="413261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9FFA893D-80AD-8106-3011-0DDD1490004A}"/>
              </a:ext>
            </a:extLst>
          </p:cNvPr>
          <p:cNvCxnSpPr>
            <a:cxnSpLocks/>
          </p:cNvCxnSpPr>
          <p:nvPr/>
        </p:nvCxnSpPr>
        <p:spPr>
          <a:xfrm>
            <a:off x="424308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20A92358-FAA0-231A-65B8-B303A333F043}"/>
              </a:ext>
            </a:extLst>
          </p:cNvPr>
          <p:cNvCxnSpPr>
            <a:cxnSpLocks/>
          </p:cNvCxnSpPr>
          <p:nvPr/>
        </p:nvCxnSpPr>
        <p:spPr>
          <a:xfrm>
            <a:off x="4353559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2D883820-0997-EC3E-6E27-1C90081E83FC}"/>
              </a:ext>
            </a:extLst>
          </p:cNvPr>
          <p:cNvCxnSpPr>
            <a:cxnSpLocks/>
          </p:cNvCxnSpPr>
          <p:nvPr/>
        </p:nvCxnSpPr>
        <p:spPr>
          <a:xfrm>
            <a:off x="446403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E21E870D-DA67-61BD-934C-6EA7F1BA4EF8}"/>
              </a:ext>
            </a:extLst>
          </p:cNvPr>
          <p:cNvCxnSpPr>
            <a:cxnSpLocks/>
          </p:cNvCxnSpPr>
          <p:nvPr/>
        </p:nvCxnSpPr>
        <p:spPr>
          <a:xfrm>
            <a:off x="468497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63941EBF-A934-3305-7E2A-1C4E688AE888}"/>
              </a:ext>
            </a:extLst>
          </p:cNvPr>
          <p:cNvCxnSpPr>
            <a:cxnSpLocks/>
          </p:cNvCxnSpPr>
          <p:nvPr/>
        </p:nvCxnSpPr>
        <p:spPr>
          <a:xfrm>
            <a:off x="479544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6B1E85E8-51B7-A300-452E-D517169A3300}"/>
              </a:ext>
            </a:extLst>
          </p:cNvPr>
          <p:cNvCxnSpPr>
            <a:cxnSpLocks/>
          </p:cNvCxnSpPr>
          <p:nvPr/>
        </p:nvCxnSpPr>
        <p:spPr>
          <a:xfrm>
            <a:off x="457450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69089D00-3F3A-F755-C3A9-F0EE31BBA2B9}"/>
              </a:ext>
            </a:extLst>
          </p:cNvPr>
          <p:cNvCxnSpPr>
            <a:cxnSpLocks/>
          </p:cNvCxnSpPr>
          <p:nvPr/>
        </p:nvCxnSpPr>
        <p:spPr>
          <a:xfrm>
            <a:off x="503017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B1EC8EBC-8F5A-A7F9-D28E-8F4CA433C133}"/>
              </a:ext>
            </a:extLst>
          </p:cNvPr>
          <p:cNvCxnSpPr>
            <a:cxnSpLocks/>
          </p:cNvCxnSpPr>
          <p:nvPr/>
        </p:nvCxnSpPr>
        <p:spPr>
          <a:xfrm>
            <a:off x="514064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910F3F26-7DA6-6AE0-A382-03D24FC83B1D}"/>
              </a:ext>
            </a:extLst>
          </p:cNvPr>
          <p:cNvCxnSpPr>
            <a:cxnSpLocks/>
          </p:cNvCxnSpPr>
          <p:nvPr/>
        </p:nvCxnSpPr>
        <p:spPr>
          <a:xfrm>
            <a:off x="525112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3D6E75B5-D0B9-F4DF-5007-DEDF8408F77B}"/>
              </a:ext>
            </a:extLst>
          </p:cNvPr>
          <p:cNvCxnSpPr>
            <a:cxnSpLocks/>
          </p:cNvCxnSpPr>
          <p:nvPr/>
        </p:nvCxnSpPr>
        <p:spPr>
          <a:xfrm>
            <a:off x="536159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D47A0402-9138-79A4-79DD-9FCCFBCEB1BD}"/>
              </a:ext>
            </a:extLst>
          </p:cNvPr>
          <p:cNvCxnSpPr>
            <a:cxnSpLocks/>
          </p:cNvCxnSpPr>
          <p:nvPr/>
        </p:nvCxnSpPr>
        <p:spPr>
          <a:xfrm>
            <a:off x="5472065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AC219BB6-F00C-875E-C9DE-5929BE51DD20}"/>
              </a:ext>
            </a:extLst>
          </p:cNvPr>
          <p:cNvCxnSpPr>
            <a:cxnSpLocks/>
          </p:cNvCxnSpPr>
          <p:nvPr/>
        </p:nvCxnSpPr>
        <p:spPr>
          <a:xfrm>
            <a:off x="558253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D7D4378D-0112-11A3-25CF-ADF6D916306E}"/>
              </a:ext>
            </a:extLst>
          </p:cNvPr>
          <p:cNvCxnSpPr>
            <a:cxnSpLocks/>
          </p:cNvCxnSpPr>
          <p:nvPr/>
        </p:nvCxnSpPr>
        <p:spPr>
          <a:xfrm>
            <a:off x="580348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831289FC-B95A-42DB-02D6-C106DE15F1D7}"/>
              </a:ext>
            </a:extLst>
          </p:cNvPr>
          <p:cNvCxnSpPr>
            <a:cxnSpLocks/>
          </p:cNvCxnSpPr>
          <p:nvPr/>
        </p:nvCxnSpPr>
        <p:spPr>
          <a:xfrm>
            <a:off x="591395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4D4B30B3-D7A8-4DCA-D011-69EA1BF68307}"/>
              </a:ext>
            </a:extLst>
          </p:cNvPr>
          <p:cNvCxnSpPr>
            <a:cxnSpLocks/>
          </p:cNvCxnSpPr>
          <p:nvPr/>
        </p:nvCxnSpPr>
        <p:spPr>
          <a:xfrm>
            <a:off x="569300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9882A68A-2CC4-3019-3787-DED93748D584}"/>
              </a:ext>
            </a:extLst>
          </p:cNvPr>
          <p:cNvCxnSpPr>
            <a:cxnSpLocks/>
          </p:cNvCxnSpPr>
          <p:nvPr/>
        </p:nvCxnSpPr>
        <p:spPr>
          <a:xfrm>
            <a:off x="611874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A3B55E55-855F-6275-6169-65EC5F6617F9}"/>
              </a:ext>
            </a:extLst>
          </p:cNvPr>
          <p:cNvCxnSpPr>
            <a:cxnSpLocks/>
          </p:cNvCxnSpPr>
          <p:nvPr/>
        </p:nvCxnSpPr>
        <p:spPr>
          <a:xfrm>
            <a:off x="622922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4ACA7FB3-2F26-0640-041F-93716ECFC765}"/>
              </a:ext>
            </a:extLst>
          </p:cNvPr>
          <p:cNvCxnSpPr>
            <a:cxnSpLocks/>
          </p:cNvCxnSpPr>
          <p:nvPr/>
        </p:nvCxnSpPr>
        <p:spPr>
          <a:xfrm>
            <a:off x="633969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AFE8CCF6-B74D-E5F1-F009-C5FDA956493F}"/>
              </a:ext>
            </a:extLst>
          </p:cNvPr>
          <p:cNvCxnSpPr>
            <a:cxnSpLocks/>
          </p:cNvCxnSpPr>
          <p:nvPr/>
        </p:nvCxnSpPr>
        <p:spPr>
          <a:xfrm>
            <a:off x="645016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E6829177-DBC6-E998-102B-5FC5BAB58430}"/>
              </a:ext>
            </a:extLst>
          </p:cNvPr>
          <p:cNvCxnSpPr>
            <a:cxnSpLocks/>
          </p:cNvCxnSpPr>
          <p:nvPr/>
        </p:nvCxnSpPr>
        <p:spPr>
          <a:xfrm>
            <a:off x="6560636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7DF78B69-FD20-289B-D0C4-EF6CCDCE17DF}"/>
              </a:ext>
            </a:extLst>
          </p:cNvPr>
          <p:cNvCxnSpPr>
            <a:cxnSpLocks/>
          </p:cNvCxnSpPr>
          <p:nvPr/>
        </p:nvCxnSpPr>
        <p:spPr>
          <a:xfrm>
            <a:off x="667110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9577BE58-E6B8-E99C-F901-D97F3C318A31}"/>
              </a:ext>
            </a:extLst>
          </p:cNvPr>
          <p:cNvCxnSpPr>
            <a:cxnSpLocks/>
          </p:cNvCxnSpPr>
          <p:nvPr/>
        </p:nvCxnSpPr>
        <p:spPr>
          <a:xfrm>
            <a:off x="689205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376D0D79-3304-BE0C-AFA3-C458AEAAD582}"/>
              </a:ext>
            </a:extLst>
          </p:cNvPr>
          <p:cNvCxnSpPr>
            <a:cxnSpLocks/>
          </p:cNvCxnSpPr>
          <p:nvPr/>
        </p:nvCxnSpPr>
        <p:spPr>
          <a:xfrm>
            <a:off x="700252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F9243E8C-D033-55F9-A227-7956FB8997C3}"/>
              </a:ext>
            </a:extLst>
          </p:cNvPr>
          <p:cNvCxnSpPr>
            <a:cxnSpLocks/>
          </p:cNvCxnSpPr>
          <p:nvPr/>
        </p:nvCxnSpPr>
        <p:spPr>
          <a:xfrm>
            <a:off x="678158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D3B88B79-1A5B-D51A-2FC3-D9FFBC776C38}"/>
              </a:ext>
            </a:extLst>
          </p:cNvPr>
          <p:cNvCxnSpPr>
            <a:cxnSpLocks/>
          </p:cNvCxnSpPr>
          <p:nvPr/>
        </p:nvCxnSpPr>
        <p:spPr>
          <a:xfrm>
            <a:off x="720732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B330F1ED-07F1-09DC-0578-D80BE82990BD}"/>
              </a:ext>
            </a:extLst>
          </p:cNvPr>
          <p:cNvCxnSpPr>
            <a:cxnSpLocks/>
          </p:cNvCxnSpPr>
          <p:nvPr/>
        </p:nvCxnSpPr>
        <p:spPr>
          <a:xfrm>
            <a:off x="731779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F4D312DB-35ED-5AE1-AB61-3E294C154E2D}"/>
              </a:ext>
            </a:extLst>
          </p:cNvPr>
          <p:cNvCxnSpPr>
            <a:cxnSpLocks/>
          </p:cNvCxnSpPr>
          <p:nvPr/>
        </p:nvCxnSpPr>
        <p:spPr>
          <a:xfrm>
            <a:off x="742826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09030486-94B5-F67C-F48C-86B72F35026A}"/>
              </a:ext>
            </a:extLst>
          </p:cNvPr>
          <p:cNvCxnSpPr>
            <a:cxnSpLocks/>
          </p:cNvCxnSpPr>
          <p:nvPr/>
        </p:nvCxnSpPr>
        <p:spPr>
          <a:xfrm>
            <a:off x="753873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9B4B2C5A-6E0C-B0CE-0F02-502335DA89A2}"/>
              </a:ext>
            </a:extLst>
          </p:cNvPr>
          <p:cNvCxnSpPr>
            <a:cxnSpLocks/>
          </p:cNvCxnSpPr>
          <p:nvPr/>
        </p:nvCxnSpPr>
        <p:spPr>
          <a:xfrm>
            <a:off x="7649209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ED84B6E9-42F6-AB48-651D-0971965ED3C0}"/>
              </a:ext>
            </a:extLst>
          </p:cNvPr>
          <p:cNvCxnSpPr>
            <a:cxnSpLocks/>
          </p:cNvCxnSpPr>
          <p:nvPr/>
        </p:nvCxnSpPr>
        <p:spPr>
          <a:xfrm>
            <a:off x="775968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1AE35956-B1D0-F7B9-8B89-178677A02D6F}"/>
              </a:ext>
            </a:extLst>
          </p:cNvPr>
          <p:cNvCxnSpPr>
            <a:cxnSpLocks/>
          </p:cNvCxnSpPr>
          <p:nvPr/>
        </p:nvCxnSpPr>
        <p:spPr>
          <a:xfrm>
            <a:off x="798062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6E8D4DAA-DC2C-81EF-D708-55C2239DC034}"/>
              </a:ext>
            </a:extLst>
          </p:cNvPr>
          <p:cNvCxnSpPr>
            <a:cxnSpLocks/>
          </p:cNvCxnSpPr>
          <p:nvPr/>
        </p:nvCxnSpPr>
        <p:spPr>
          <a:xfrm>
            <a:off x="809109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F825F1A8-DE57-1804-6063-29E2E40F31BB}"/>
              </a:ext>
            </a:extLst>
          </p:cNvPr>
          <p:cNvCxnSpPr>
            <a:cxnSpLocks/>
          </p:cNvCxnSpPr>
          <p:nvPr/>
        </p:nvCxnSpPr>
        <p:spPr>
          <a:xfrm>
            <a:off x="787015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72CA160D-F34B-981E-D7B1-ECAC06E48A71}"/>
              </a:ext>
            </a:extLst>
          </p:cNvPr>
          <p:cNvCxnSpPr>
            <a:cxnSpLocks/>
          </p:cNvCxnSpPr>
          <p:nvPr/>
        </p:nvCxnSpPr>
        <p:spPr>
          <a:xfrm>
            <a:off x="829589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18F2A4B9-0383-7204-BF58-776CCC556138}"/>
              </a:ext>
            </a:extLst>
          </p:cNvPr>
          <p:cNvCxnSpPr>
            <a:cxnSpLocks/>
          </p:cNvCxnSpPr>
          <p:nvPr/>
        </p:nvCxnSpPr>
        <p:spPr>
          <a:xfrm>
            <a:off x="840636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C088E524-F5AD-3EA5-C611-37B820B950C3}"/>
              </a:ext>
            </a:extLst>
          </p:cNvPr>
          <p:cNvCxnSpPr>
            <a:cxnSpLocks/>
          </p:cNvCxnSpPr>
          <p:nvPr/>
        </p:nvCxnSpPr>
        <p:spPr>
          <a:xfrm>
            <a:off x="851683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AE50DEE8-0090-9E8B-1661-91F7A46F5D8A}"/>
              </a:ext>
            </a:extLst>
          </p:cNvPr>
          <p:cNvCxnSpPr>
            <a:cxnSpLocks/>
          </p:cNvCxnSpPr>
          <p:nvPr/>
        </p:nvCxnSpPr>
        <p:spPr>
          <a:xfrm>
            <a:off x="862731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B2DC456F-CF26-D09C-E131-77A8C35EAA02}"/>
              </a:ext>
            </a:extLst>
          </p:cNvPr>
          <p:cNvCxnSpPr>
            <a:cxnSpLocks/>
          </p:cNvCxnSpPr>
          <p:nvPr/>
        </p:nvCxnSpPr>
        <p:spPr>
          <a:xfrm>
            <a:off x="8737782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E75898F9-6426-48CF-1AB5-CC87FF04570E}"/>
              </a:ext>
            </a:extLst>
          </p:cNvPr>
          <p:cNvCxnSpPr>
            <a:cxnSpLocks/>
          </p:cNvCxnSpPr>
          <p:nvPr/>
        </p:nvCxnSpPr>
        <p:spPr>
          <a:xfrm>
            <a:off x="884825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0CE0CCDF-BBAE-3E4E-68F9-F7A2E4042D0E}"/>
              </a:ext>
            </a:extLst>
          </p:cNvPr>
          <p:cNvCxnSpPr>
            <a:cxnSpLocks/>
          </p:cNvCxnSpPr>
          <p:nvPr/>
        </p:nvCxnSpPr>
        <p:spPr>
          <a:xfrm>
            <a:off x="906919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03F5F1D4-6FDA-DE58-8E71-78F1F2A22129}"/>
              </a:ext>
            </a:extLst>
          </p:cNvPr>
          <p:cNvCxnSpPr>
            <a:cxnSpLocks/>
          </p:cNvCxnSpPr>
          <p:nvPr/>
        </p:nvCxnSpPr>
        <p:spPr>
          <a:xfrm>
            <a:off x="917967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24540D3E-97B0-D112-272D-75CACCA6C758}"/>
              </a:ext>
            </a:extLst>
          </p:cNvPr>
          <p:cNvCxnSpPr>
            <a:cxnSpLocks/>
          </p:cNvCxnSpPr>
          <p:nvPr/>
        </p:nvCxnSpPr>
        <p:spPr>
          <a:xfrm>
            <a:off x="895872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A2DE887A-6B65-7989-D079-08F0B8F98B93}"/>
              </a:ext>
            </a:extLst>
          </p:cNvPr>
          <p:cNvCxnSpPr>
            <a:cxnSpLocks/>
          </p:cNvCxnSpPr>
          <p:nvPr/>
        </p:nvCxnSpPr>
        <p:spPr>
          <a:xfrm>
            <a:off x="942800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D8B62E60-69A9-D387-B224-16FD31DF698C}"/>
              </a:ext>
            </a:extLst>
          </p:cNvPr>
          <p:cNvCxnSpPr>
            <a:cxnSpLocks/>
          </p:cNvCxnSpPr>
          <p:nvPr/>
        </p:nvCxnSpPr>
        <p:spPr>
          <a:xfrm>
            <a:off x="953847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DD933B51-58C7-68BB-3E5E-ADCC6ABA1454}"/>
              </a:ext>
            </a:extLst>
          </p:cNvPr>
          <p:cNvCxnSpPr>
            <a:cxnSpLocks/>
          </p:cNvCxnSpPr>
          <p:nvPr/>
        </p:nvCxnSpPr>
        <p:spPr>
          <a:xfrm>
            <a:off x="964895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B474B300-60EA-6F36-E9B8-9C68521BFD16}"/>
              </a:ext>
            </a:extLst>
          </p:cNvPr>
          <p:cNvCxnSpPr>
            <a:cxnSpLocks/>
          </p:cNvCxnSpPr>
          <p:nvPr/>
        </p:nvCxnSpPr>
        <p:spPr>
          <a:xfrm>
            <a:off x="975942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6D59427A-C639-3887-4A05-C633CB6BC1D2}"/>
              </a:ext>
            </a:extLst>
          </p:cNvPr>
          <p:cNvCxnSpPr>
            <a:cxnSpLocks/>
          </p:cNvCxnSpPr>
          <p:nvPr/>
        </p:nvCxnSpPr>
        <p:spPr>
          <a:xfrm>
            <a:off x="9869895" y="47812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B2FBBB6E-F7F8-89AC-73BE-D0AFCCF628EC}"/>
              </a:ext>
            </a:extLst>
          </p:cNvPr>
          <p:cNvCxnSpPr>
            <a:cxnSpLocks/>
          </p:cNvCxnSpPr>
          <p:nvPr/>
        </p:nvCxnSpPr>
        <p:spPr>
          <a:xfrm>
            <a:off x="998036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2E14ACE0-08F0-E70F-C7BE-947488701C0E}"/>
              </a:ext>
            </a:extLst>
          </p:cNvPr>
          <p:cNvCxnSpPr>
            <a:cxnSpLocks/>
          </p:cNvCxnSpPr>
          <p:nvPr/>
        </p:nvCxnSpPr>
        <p:spPr>
          <a:xfrm>
            <a:off x="1020131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BBA6AE0E-921F-C5C4-F9F0-540C85853EC4}"/>
              </a:ext>
            </a:extLst>
          </p:cNvPr>
          <p:cNvCxnSpPr>
            <a:cxnSpLocks/>
          </p:cNvCxnSpPr>
          <p:nvPr/>
        </p:nvCxnSpPr>
        <p:spPr>
          <a:xfrm>
            <a:off x="1031178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89D00325-DB1C-CEB6-2921-CA241A380394}"/>
              </a:ext>
            </a:extLst>
          </p:cNvPr>
          <p:cNvCxnSpPr>
            <a:cxnSpLocks/>
          </p:cNvCxnSpPr>
          <p:nvPr/>
        </p:nvCxnSpPr>
        <p:spPr>
          <a:xfrm>
            <a:off x="1009083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E82D7F15-ABF5-458D-F4C6-C2654ADDD335}"/>
              </a:ext>
            </a:extLst>
          </p:cNvPr>
          <p:cNvCxnSpPr>
            <a:cxnSpLocks/>
          </p:cNvCxnSpPr>
          <p:nvPr/>
        </p:nvCxnSpPr>
        <p:spPr>
          <a:xfrm>
            <a:off x="1050309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B90EB023-346B-D6FB-C9D2-0299A6807E4E}"/>
              </a:ext>
            </a:extLst>
          </p:cNvPr>
          <p:cNvCxnSpPr>
            <a:cxnSpLocks/>
          </p:cNvCxnSpPr>
          <p:nvPr/>
        </p:nvCxnSpPr>
        <p:spPr>
          <a:xfrm>
            <a:off x="1061356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F6B97C30-B170-5C21-9EE3-A5CCD68F4784}"/>
              </a:ext>
            </a:extLst>
          </p:cNvPr>
          <p:cNvCxnSpPr>
            <a:cxnSpLocks/>
          </p:cNvCxnSpPr>
          <p:nvPr/>
        </p:nvCxnSpPr>
        <p:spPr>
          <a:xfrm>
            <a:off x="1072404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3A202182-F321-C088-AA88-2ACDA4F5764D}"/>
              </a:ext>
            </a:extLst>
          </p:cNvPr>
          <p:cNvCxnSpPr>
            <a:cxnSpLocks/>
          </p:cNvCxnSpPr>
          <p:nvPr/>
        </p:nvCxnSpPr>
        <p:spPr>
          <a:xfrm>
            <a:off x="1083451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A2088C7B-56E9-7F0D-93BD-A7A3331D0987}"/>
              </a:ext>
            </a:extLst>
          </p:cNvPr>
          <p:cNvCxnSpPr>
            <a:cxnSpLocks/>
          </p:cNvCxnSpPr>
          <p:nvPr/>
        </p:nvCxnSpPr>
        <p:spPr>
          <a:xfrm>
            <a:off x="10944984" y="47703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6B87B30B-05BE-C9E8-5242-E20F43638948}"/>
              </a:ext>
            </a:extLst>
          </p:cNvPr>
          <p:cNvCxnSpPr>
            <a:cxnSpLocks/>
          </p:cNvCxnSpPr>
          <p:nvPr/>
        </p:nvCxnSpPr>
        <p:spPr>
          <a:xfrm>
            <a:off x="1105545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D16F36A8-91B9-5DC6-D40F-793545621F62}"/>
              </a:ext>
            </a:extLst>
          </p:cNvPr>
          <p:cNvCxnSpPr>
            <a:cxnSpLocks/>
          </p:cNvCxnSpPr>
          <p:nvPr/>
        </p:nvCxnSpPr>
        <p:spPr>
          <a:xfrm>
            <a:off x="1127640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CAE821E1-F621-E828-A65A-0130F8B4CCD7}"/>
              </a:ext>
            </a:extLst>
          </p:cNvPr>
          <p:cNvCxnSpPr>
            <a:cxnSpLocks/>
          </p:cNvCxnSpPr>
          <p:nvPr/>
        </p:nvCxnSpPr>
        <p:spPr>
          <a:xfrm>
            <a:off x="1138687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EFC31EE3-A5CD-BBCE-F31E-CEDA817CE73D}"/>
              </a:ext>
            </a:extLst>
          </p:cNvPr>
          <p:cNvCxnSpPr>
            <a:cxnSpLocks/>
          </p:cNvCxnSpPr>
          <p:nvPr/>
        </p:nvCxnSpPr>
        <p:spPr>
          <a:xfrm>
            <a:off x="1116592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F2942F19-76E0-671B-CC34-53635E7301F8}"/>
              </a:ext>
            </a:extLst>
          </p:cNvPr>
          <p:cNvSpPr txBox="1"/>
          <p:nvPr/>
        </p:nvSpPr>
        <p:spPr>
          <a:xfrm>
            <a:off x="5703501" y="511336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656C5F64-2842-F477-7429-6210B35E9B8C}"/>
              </a:ext>
            </a:extLst>
          </p:cNvPr>
          <p:cNvSpPr txBox="1"/>
          <p:nvPr/>
        </p:nvSpPr>
        <p:spPr>
          <a:xfrm>
            <a:off x="6825365" y="514475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02E38E7E-F5C8-5038-03D5-57384C9ED2E5}"/>
              </a:ext>
            </a:extLst>
          </p:cNvPr>
          <p:cNvSpPr txBox="1"/>
          <p:nvPr/>
        </p:nvSpPr>
        <p:spPr>
          <a:xfrm>
            <a:off x="7886349" y="511749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8DE44B40-A810-FE98-07B4-05502546D273}"/>
              </a:ext>
            </a:extLst>
          </p:cNvPr>
          <p:cNvSpPr txBox="1"/>
          <p:nvPr/>
        </p:nvSpPr>
        <p:spPr>
          <a:xfrm>
            <a:off x="8977773" y="511887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580C16A3-4A51-DB82-A3B0-58EED4230693}"/>
              </a:ext>
            </a:extLst>
          </p:cNvPr>
          <p:cNvSpPr txBox="1"/>
          <p:nvPr/>
        </p:nvSpPr>
        <p:spPr>
          <a:xfrm>
            <a:off x="10069197" y="512990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DFD88C26-1B15-BA77-9B4D-6CE76714FDAC}"/>
              </a:ext>
            </a:extLst>
          </p:cNvPr>
          <p:cNvSpPr txBox="1"/>
          <p:nvPr/>
        </p:nvSpPr>
        <p:spPr>
          <a:xfrm>
            <a:off x="11160630" y="512301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1A47D96B-44CB-A4D1-6DC7-1A3FAE55F96E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CBD43D1-CADD-BE77-6C35-9FC9B03FAAB2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7B777A6-55D1-0EEE-3599-41B6A2BC9A19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30C1C83-6D95-4AD5-411F-7406BE056376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9D7167A-536E-08F6-4481-52679F64BC96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AC3F71B-8BB6-AF60-1078-776B503DA1AE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C86C7E1-8B99-297A-D10E-50FCD8A83CAD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9C8BBC7-09F1-1D4F-C222-4980D0B97484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A2F4B6D-38AA-08CB-650A-D0D1C57C6A9B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3954D59-46F9-0FBA-0DDA-0E7359A3D096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E20445C1-60B8-F3B9-1FD7-8DF8C15DC2C8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D9CEED5-DBA8-68E1-A067-23E4A2005802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9BE8AC0-349F-0753-00AE-29FDD17E8590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0F28610-D292-9B51-D374-EEE8D42378FF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D08BAA5-2ABB-000F-5043-45E912D4D72F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67DAEF1-49DD-24CA-A523-0F6E049A63AA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E3EF6E72-9563-57A2-D53B-D8FA30867DB7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18E4017E-4FEF-04DD-9409-6FB38656C9BF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86E5B617-DD42-4337-C23B-146A044E256A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529A9C64-3EA7-3D45-7F9E-22F4E73F94C1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D1344C5E-4E62-B495-97D0-DD4E228205B6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13311ECF-3B6B-B5C4-DB07-6A5F78CC0C2B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5BD5CA3F-383D-0A2F-1BFD-2C54CC5DF5A3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269" name="TextBox 2268">
            <a:extLst>
              <a:ext uri="{FF2B5EF4-FFF2-40B4-BE49-F238E27FC236}">
                <a16:creationId xmlns:a16="http://schemas.microsoft.com/office/drawing/2014/main" id="{E4DD44AC-DAA5-3681-5A58-4822622D4898}"/>
              </a:ext>
            </a:extLst>
          </p:cNvPr>
          <p:cNvSpPr txBox="1"/>
          <p:nvPr/>
        </p:nvSpPr>
        <p:spPr>
          <a:xfrm>
            <a:off x="220811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994D3FA-1F03-0976-CDB3-74B1EEE65D4D}"/>
              </a:ext>
            </a:extLst>
          </p:cNvPr>
          <p:cNvSpPr/>
          <p:nvPr/>
        </p:nvSpPr>
        <p:spPr>
          <a:xfrm>
            <a:off x="5943600" y="2453700"/>
            <a:ext cx="5342021" cy="445911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B26E7F50-EAE3-2D3A-9FBB-8776792FA796}"/>
              </a:ext>
            </a:extLst>
          </p:cNvPr>
          <p:cNvSpPr/>
          <p:nvPr/>
        </p:nvSpPr>
        <p:spPr>
          <a:xfrm>
            <a:off x="10924682" y="3927125"/>
            <a:ext cx="427977" cy="585609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16BB4BB-1E26-E5F6-1932-0F2DE5ED65E7}"/>
              </a:ext>
            </a:extLst>
          </p:cNvPr>
          <p:cNvSpPr txBox="1"/>
          <p:nvPr/>
        </p:nvSpPr>
        <p:spPr>
          <a:xfrm>
            <a:off x="2710567" y="5836291"/>
            <a:ext cx="28216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If: 5 + 5 = 10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F172774-ED0C-CE47-8BBA-14EC4FA5E23F}"/>
              </a:ext>
            </a:extLst>
          </p:cNvPr>
          <p:cNvSpPr txBox="1"/>
          <p:nvPr/>
        </p:nvSpPr>
        <p:spPr>
          <a:xfrm>
            <a:off x="6060849" y="5853585"/>
            <a:ext cx="41937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Then: 95 + 5 = 100</a:t>
            </a:r>
          </a:p>
        </p:txBody>
      </p:sp>
    </p:spTree>
    <p:extLst>
      <p:ext uri="{BB962C8B-B14F-4D97-AF65-F5344CB8AC3E}">
        <p14:creationId xmlns:p14="http://schemas.microsoft.com/office/powerpoint/2010/main" val="21189644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/>
      <p:bldP spid="1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suz="http://schemas.microsoft.com/office/powerpoint/2016/summaryzoom" Requires="psuz">
          <p:graphicFrame>
            <p:nvGraphicFramePr>
              <p:cNvPr id="5" name="Summary Zoom 4">
                <a:extLst>
                  <a:ext uri="{FF2B5EF4-FFF2-40B4-BE49-F238E27FC236}">
                    <a16:creationId xmlns:a16="http://schemas.microsoft.com/office/drawing/2014/main" id="{646EFD85-F338-DA53-098C-ADEC2F496737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448710177"/>
                  </p:ext>
                </p:extLst>
              </p:nvPr>
            </p:nvGraphicFramePr>
            <p:xfrm>
              <a:off x="838200" y="254642"/>
              <a:ext cx="10515600" cy="6354501"/>
            </p:xfrm>
            <a:graphic>
              <a:graphicData uri="http://schemas.microsoft.com/office/powerpoint/2016/summaryzoom">
                <psuz:summaryZm>
                  <psuz:summaryZmObj sectionId="{3B6115C8-7FAE-49F0-B8B5-1B9C4727EA47}">
                    <psuz:zmPr id="{46BE2466-0EA2-4596-8D7A-1C6395EE4B38}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407479" y="397187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883EBF55-10FD-4CCA-8167-423B12AF0A3D}">
                    <psuz:zmPr id="{6008207B-566F-4C65-9346-A84DA3BA0491}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3680460" y="397187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AFD30432-2CAE-4084-ADD1-80C23A5BD4E7}">
                    <psuz:zmPr id="{B37276B3-B6A4-4F0E-ADB2-D1335708DDE3}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6953441" y="397187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74595E8F-1FD4-4BAC-B42D-44395A0ED255}">
                    <psuz:zmPr id="{41F25361-421A-4F0F-A07E-E63BD9AC2B74}" transitionDur="1000">
                      <p166:blipFill xmlns:p166="http://schemas.microsoft.com/office/powerpoint/2016/6/main">
                        <a:blip r:embed="rId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407479" y="2289996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CA807AEC-0883-4EDF-8B85-64FC68562769}">
                    <psuz:zmPr id="{A6F4F263-3E9D-46A6-9A9A-7CA27B3DD6C3}" transitionDur="1000">
                      <p166:blipFill xmlns:p166="http://schemas.microsoft.com/office/powerpoint/2016/6/main">
                        <a:blip r:embed="rId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3680460" y="2289996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5D51E230-F897-41F2-B186-EAD012CCD05E}">
                    <psuz:zmPr id="{DDEAA014-2D65-49AE-A23E-3DBC59B2F79C}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6953441" y="2289996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5A23DD38-7637-4DA9-A752-3BF6D9CC0ED3}">
                    <psuz:zmPr id="{1EBA015C-BBF6-4C9C-8FD8-4B361736C071}" transitionDur="1000">
                      <p166:blipFill xmlns:p166="http://schemas.microsoft.com/office/powerpoint/2016/6/main">
                        <a:blip r:embed="rId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407479" y="4182805"/>
                          <a:ext cx="3154680" cy="1774508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gridLayout/>
                </psuz:summaryZm>
              </a:graphicData>
            </a:graphic>
          </p:graphicFrame>
        </mc:Choice>
        <mc:Fallback>
          <p:grpSp>
            <p:nvGrpSpPr>
              <p:cNvPr id="5" name="Summary Zoom 4">
                <a:extLst>
                  <a:ext uri="{FF2B5EF4-FFF2-40B4-BE49-F238E27FC236}">
                    <a16:creationId xmlns:a16="http://schemas.microsoft.com/office/drawing/2014/main" id="{646EFD85-F338-DA53-098C-ADEC2F496737}"/>
                  </a:ext>
                </a:extLst>
              </p:cNvPr>
              <p:cNvGrpSpPr>
                <a:grpSpLocks noGrp="1" noUngrp="1" noRot="1" noChangeAspect="1" noMove="1" noResize="1"/>
              </p:cNvGrpSpPr>
              <p:nvPr/>
            </p:nvGrpSpPr>
            <p:grpSpPr>
              <a:xfrm>
                <a:off x="838200" y="254642"/>
                <a:ext cx="10515600" cy="6354501"/>
                <a:chOff x="838200" y="254642"/>
                <a:chExt cx="10515600" cy="6354501"/>
              </a:xfrm>
            </p:grpSpPr>
            <p:pic>
              <p:nvPicPr>
                <p:cNvPr id="2" name="Picture 2"/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1245679" y="651829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3" name="Picture 3"/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4518660" y="651829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4" name="Picture 4"/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7791641" y="651829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6" name="Picture 6">
                  <a:hlinkClick r:id="rId5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245679" y="2544638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7" name="Picture 7">
                  <a:hlinkClick r:id="rId6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4518660" y="2544638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8" name="Picture 8"/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7791641" y="2544638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9" name="Picture 9"/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1245679" y="4437447"/>
                  <a:ext cx="3154680" cy="1774508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</p:grpSp>
        </mc:Fallback>
      </mc:AlternateContent>
    </p:spTree>
    <p:extLst>
      <p:ext uri="{BB962C8B-B14F-4D97-AF65-F5344CB8AC3E}">
        <p14:creationId xmlns:p14="http://schemas.microsoft.com/office/powerpoint/2010/main" val="19317617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D6E284-E834-CE5D-C7A8-921C686109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7171A48-35F6-958D-2B27-574B41BB0BC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3675810-EEB1-2C39-A0BF-FD8A8F4C55BB}"/>
              </a:ext>
            </a:extLst>
          </p:cNvPr>
          <p:cNvSpPr txBox="1"/>
          <p:nvPr/>
        </p:nvSpPr>
        <p:spPr>
          <a:xfrm>
            <a:off x="4491903" y="1383582"/>
            <a:ext cx="665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further does the red train travel than the green car?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756EC7B-0EC3-7BE5-6800-166C54559908}"/>
              </a:ext>
            </a:extLst>
          </p:cNvPr>
          <p:cNvCxnSpPr>
            <a:cxnSpLocks/>
          </p:cNvCxnSpPr>
          <p:nvPr/>
        </p:nvCxnSpPr>
        <p:spPr>
          <a:xfrm>
            <a:off x="519702" y="477399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7DF825FE-F5EC-D730-3F0E-4BA67CBBE5A0}"/>
              </a:ext>
            </a:extLst>
          </p:cNvPr>
          <p:cNvCxnSpPr>
            <a:cxnSpLocks/>
          </p:cNvCxnSpPr>
          <p:nvPr/>
        </p:nvCxnSpPr>
        <p:spPr>
          <a:xfrm>
            <a:off x="63507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8B3BF42F-B533-02EC-C66D-1A05E59BE2CD}"/>
              </a:ext>
            </a:extLst>
          </p:cNvPr>
          <p:cNvCxnSpPr>
            <a:cxnSpLocks/>
          </p:cNvCxnSpPr>
          <p:nvPr/>
        </p:nvCxnSpPr>
        <p:spPr>
          <a:xfrm>
            <a:off x="162931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F7EE2E13-2446-CE68-37BB-399DF97A4DB2}"/>
              </a:ext>
            </a:extLst>
          </p:cNvPr>
          <p:cNvCxnSpPr>
            <a:cxnSpLocks/>
          </p:cNvCxnSpPr>
          <p:nvPr/>
        </p:nvCxnSpPr>
        <p:spPr>
          <a:xfrm>
            <a:off x="3823152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B3F0007E-A805-E86F-055E-9FC77E80C21A}"/>
              </a:ext>
            </a:extLst>
          </p:cNvPr>
          <p:cNvCxnSpPr>
            <a:cxnSpLocks/>
          </p:cNvCxnSpPr>
          <p:nvPr/>
        </p:nvCxnSpPr>
        <p:spPr>
          <a:xfrm>
            <a:off x="4920069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AF75EE10-8B02-5AB9-43F8-3E548FFCB10F}"/>
              </a:ext>
            </a:extLst>
          </p:cNvPr>
          <p:cNvCxnSpPr>
            <a:cxnSpLocks/>
          </p:cNvCxnSpPr>
          <p:nvPr/>
        </p:nvCxnSpPr>
        <p:spPr>
          <a:xfrm>
            <a:off x="6016986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0DE93A1B-8EBC-E932-D6EF-6A76241CFAEE}"/>
              </a:ext>
            </a:extLst>
          </p:cNvPr>
          <p:cNvCxnSpPr>
            <a:cxnSpLocks/>
          </p:cNvCxnSpPr>
          <p:nvPr/>
        </p:nvCxnSpPr>
        <p:spPr>
          <a:xfrm>
            <a:off x="7113903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FE46C2E3-AD6B-7645-49B0-4E9EF4FF5107}"/>
              </a:ext>
            </a:extLst>
          </p:cNvPr>
          <p:cNvCxnSpPr>
            <a:cxnSpLocks/>
          </p:cNvCxnSpPr>
          <p:nvPr/>
        </p:nvCxnSpPr>
        <p:spPr>
          <a:xfrm>
            <a:off x="8210820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02E79460-3621-964E-589D-F5FE7A24E4B6}"/>
              </a:ext>
            </a:extLst>
          </p:cNvPr>
          <p:cNvCxnSpPr>
            <a:cxnSpLocks/>
          </p:cNvCxnSpPr>
          <p:nvPr/>
        </p:nvCxnSpPr>
        <p:spPr>
          <a:xfrm>
            <a:off x="9307737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CBB7BB65-AF17-F280-7FA2-356F873B0383}"/>
              </a:ext>
            </a:extLst>
          </p:cNvPr>
          <p:cNvCxnSpPr>
            <a:cxnSpLocks/>
          </p:cNvCxnSpPr>
          <p:nvPr/>
        </p:nvCxnSpPr>
        <p:spPr>
          <a:xfrm>
            <a:off x="10404654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DFFD84D6-1934-2CE4-F950-1C2BE010C276}"/>
              </a:ext>
            </a:extLst>
          </p:cNvPr>
          <p:cNvCxnSpPr>
            <a:cxnSpLocks/>
          </p:cNvCxnSpPr>
          <p:nvPr/>
        </p:nvCxnSpPr>
        <p:spPr>
          <a:xfrm>
            <a:off x="11501574" y="450547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AC357DA4-FEDD-EC1B-EE84-F718E822F865}"/>
              </a:ext>
            </a:extLst>
          </p:cNvPr>
          <p:cNvSpPr txBox="1"/>
          <p:nvPr/>
        </p:nvSpPr>
        <p:spPr>
          <a:xfrm>
            <a:off x="1337805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825DA773-8C29-6B35-C403-5C78600F6455}"/>
              </a:ext>
            </a:extLst>
          </p:cNvPr>
          <p:cNvSpPr txBox="1"/>
          <p:nvPr/>
        </p:nvSpPr>
        <p:spPr>
          <a:xfrm>
            <a:off x="2429229" y="510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36DA8DE-CCD9-FD47-7ACE-ADB182B4E28F}"/>
              </a:ext>
            </a:extLst>
          </p:cNvPr>
          <p:cNvSpPr txBox="1"/>
          <p:nvPr/>
        </p:nvSpPr>
        <p:spPr>
          <a:xfrm>
            <a:off x="3520653" y="51064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F00DE6A4-9C52-54E8-F86B-2AB508248045}"/>
              </a:ext>
            </a:extLst>
          </p:cNvPr>
          <p:cNvSpPr txBox="1"/>
          <p:nvPr/>
        </p:nvSpPr>
        <p:spPr>
          <a:xfrm>
            <a:off x="4612077" y="510784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83E77756-0A6E-9F03-F994-8D867DB8B887}"/>
              </a:ext>
            </a:extLst>
          </p:cNvPr>
          <p:cNvCxnSpPr>
            <a:cxnSpLocks/>
          </p:cNvCxnSpPr>
          <p:nvPr/>
        </p:nvCxnSpPr>
        <p:spPr>
          <a:xfrm>
            <a:off x="2726235" y="45199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0EB9F731-5BB2-83E2-609A-A10ADFDE49E8}"/>
              </a:ext>
            </a:extLst>
          </p:cNvPr>
          <p:cNvCxnSpPr>
            <a:cxnSpLocks/>
          </p:cNvCxnSpPr>
          <p:nvPr/>
        </p:nvCxnSpPr>
        <p:spPr>
          <a:xfrm>
            <a:off x="52459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60950DC1-2639-1F7A-D6FC-F19D7EB66C21}"/>
              </a:ext>
            </a:extLst>
          </p:cNvPr>
          <p:cNvCxnSpPr>
            <a:cxnSpLocks/>
          </p:cNvCxnSpPr>
          <p:nvPr/>
        </p:nvCxnSpPr>
        <p:spPr>
          <a:xfrm>
            <a:off x="7455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860F5715-3A57-BB62-E48F-CA2C4BCDDF4C}"/>
              </a:ext>
            </a:extLst>
          </p:cNvPr>
          <p:cNvCxnSpPr>
            <a:cxnSpLocks/>
          </p:cNvCxnSpPr>
          <p:nvPr/>
        </p:nvCxnSpPr>
        <p:spPr>
          <a:xfrm>
            <a:off x="8560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C4B3D7F8-45E3-86BD-65E5-832CB29D05A9}"/>
              </a:ext>
            </a:extLst>
          </p:cNvPr>
          <p:cNvCxnSpPr>
            <a:cxnSpLocks/>
          </p:cNvCxnSpPr>
          <p:nvPr/>
        </p:nvCxnSpPr>
        <p:spPr>
          <a:xfrm>
            <a:off x="9664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11000DD4-C4BF-3700-D8C7-FC64501938EB}"/>
              </a:ext>
            </a:extLst>
          </p:cNvPr>
          <p:cNvCxnSpPr>
            <a:cxnSpLocks/>
          </p:cNvCxnSpPr>
          <p:nvPr/>
        </p:nvCxnSpPr>
        <p:spPr>
          <a:xfrm>
            <a:off x="1076959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6184A8E2-0939-113D-78EC-28CF41EB362C}"/>
              </a:ext>
            </a:extLst>
          </p:cNvPr>
          <p:cNvCxnSpPr>
            <a:cxnSpLocks/>
          </p:cNvCxnSpPr>
          <p:nvPr/>
        </p:nvCxnSpPr>
        <p:spPr>
          <a:xfrm>
            <a:off x="118743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026C90FF-0341-D2AC-5B45-97F749613382}"/>
              </a:ext>
            </a:extLst>
          </p:cNvPr>
          <p:cNvCxnSpPr>
            <a:cxnSpLocks/>
          </p:cNvCxnSpPr>
          <p:nvPr/>
        </p:nvCxnSpPr>
        <p:spPr>
          <a:xfrm>
            <a:off x="14083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72EE8E71-37BF-3153-23CA-A8E81D4E9A26}"/>
              </a:ext>
            </a:extLst>
          </p:cNvPr>
          <p:cNvCxnSpPr>
            <a:cxnSpLocks/>
          </p:cNvCxnSpPr>
          <p:nvPr/>
        </p:nvCxnSpPr>
        <p:spPr>
          <a:xfrm>
            <a:off x="15188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3213BD24-B9C4-9D06-01AB-19FC880EC104}"/>
              </a:ext>
            </a:extLst>
          </p:cNvPr>
          <p:cNvCxnSpPr>
            <a:cxnSpLocks/>
          </p:cNvCxnSpPr>
          <p:nvPr/>
        </p:nvCxnSpPr>
        <p:spPr>
          <a:xfrm>
            <a:off x="12979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BE49B9B7-084C-C754-D4B9-A920A08DDA1D}"/>
              </a:ext>
            </a:extLst>
          </p:cNvPr>
          <p:cNvCxnSpPr>
            <a:cxnSpLocks/>
          </p:cNvCxnSpPr>
          <p:nvPr/>
        </p:nvCxnSpPr>
        <p:spPr>
          <a:xfrm>
            <a:off x="17236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29A0BDC0-5223-76F0-448F-8EE432506E60}"/>
              </a:ext>
            </a:extLst>
          </p:cNvPr>
          <p:cNvCxnSpPr>
            <a:cxnSpLocks/>
          </p:cNvCxnSpPr>
          <p:nvPr/>
        </p:nvCxnSpPr>
        <p:spPr>
          <a:xfrm>
            <a:off x="18341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FE977CD4-9AA3-2587-E54F-6E7BB6A19972}"/>
              </a:ext>
            </a:extLst>
          </p:cNvPr>
          <p:cNvCxnSpPr>
            <a:cxnSpLocks/>
          </p:cNvCxnSpPr>
          <p:nvPr/>
        </p:nvCxnSpPr>
        <p:spPr>
          <a:xfrm>
            <a:off x="19445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D72F233F-E351-CFF2-A42D-D94F84DD81B7}"/>
              </a:ext>
            </a:extLst>
          </p:cNvPr>
          <p:cNvCxnSpPr>
            <a:cxnSpLocks/>
          </p:cNvCxnSpPr>
          <p:nvPr/>
        </p:nvCxnSpPr>
        <p:spPr>
          <a:xfrm>
            <a:off x="205505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B1615239-AD9C-F74C-CF21-E7AB4DB40F01}"/>
              </a:ext>
            </a:extLst>
          </p:cNvPr>
          <p:cNvCxnSpPr>
            <a:cxnSpLocks/>
          </p:cNvCxnSpPr>
          <p:nvPr/>
        </p:nvCxnSpPr>
        <p:spPr>
          <a:xfrm>
            <a:off x="2165531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C928B742-25E9-61B7-9E0B-713D3C0E6857}"/>
              </a:ext>
            </a:extLst>
          </p:cNvPr>
          <p:cNvCxnSpPr>
            <a:cxnSpLocks/>
          </p:cNvCxnSpPr>
          <p:nvPr/>
        </p:nvCxnSpPr>
        <p:spPr>
          <a:xfrm>
            <a:off x="22760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8D91FB44-192F-4DB7-9D75-BF4AE63F10BD}"/>
              </a:ext>
            </a:extLst>
          </p:cNvPr>
          <p:cNvCxnSpPr>
            <a:cxnSpLocks/>
          </p:cNvCxnSpPr>
          <p:nvPr/>
        </p:nvCxnSpPr>
        <p:spPr>
          <a:xfrm>
            <a:off x="24969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03376996-F704-1990-C044-C08E8DC5DD8E}"/>
              </a:ext>
            </a:extLst>
          </p:cNvPr>
          <p:cNvCxnSpPr>
            <a:cxnSpLocks/>
          </p:cNvCxnSpPr>
          <p:nvPr/>
        </p:nvCxnSpPr>
        <p:spPr>
          <a:xfrm>
            <a:off x="260741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70CB531A-9F5C-5391-4692-0A22ECA92017}"/>
              </a:ext>
            </a:extLst>
          </p:cNvPr>
          <p:cNvCxnSpPr>
            <a:cxnSpLocks/>
          </p:cNvCxnSpPr>
          <p:nvPr/>
        </p:nvCxnSpPr>
        <p:spPr>
          <a:xfrm>
            <a:off x="23864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6D9FBBA0-FE69-5D9B-A247-D0CB7E2A0395}"/>
              </a:ext>
            </a:extLst>
          </p:cNvPr>
          <p:cNvCxnSpPr>
            <a:cxnSpLocks/>
          </p:cNvCxnSpPr>
          <p:nvPr/>
        </p:nvCxnSpPr>
        <p:spPr>
          <a:xfrm>
            <a:off x="284487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8587D7CE-C5E1-55DB-4BAE-218F746A2D30}"/>
              </a:ext>
            </a:extLst>
          </p:cNvPr>
          <p:cNvCxnSpPr>
            <a:cxnSpLocks/>
          </p:cNvCxnSpPr>
          <p:nvPr/>
        </p:nvCxnSpPr>
        <p:spPr>
          <a:xfrm>
            <a:off x="295534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8DE7A042-B051-8442-F1EA-AE51193CBA37}"/>
              </a:ext>
            </a:extLst>
          </p:cNvPr>
          <p:cNvCxnSpPr>
            <a:cxnSpLocks/>
          </p:cNvCxnSpPr>
          <p:nvPr/>
        </p:nvCxnSpPr>
        <p:spPr>
          <a:xfrm>
            <a:off x="306581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D3C198E9-BCA1-ABD5-2214-997374011B7E}"/>
              </a:ext>
            </a:extLst>
          </p:cNvPr>
          <p:cNvCxnSpPr>
            <a:cxnSpLocks/>
          </p:cNvCxnSpPr>
          <p:nvPr/>
        </p:nvCxnSpPr>
        <p:spPr>
          <a:xfrm>
            <a:off x="317628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197040B5-4372-640C-2A41-AF4408844BD4}"/>
              </a:ext>
            </a:extLst>
          </p:cNvPr>
          <p:cNvCxnSpPr>
            <a:cxnSpLocks/>
          </p:cNvCxnSpPr>
          <p:nvPr/>
        </p:nvCxnSpPr>
        <p:spPr>
          <a:xfrm>
            <a:off x="3286759" y="4752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AC32CCF1-926A-43F1-DA4D-5B6D70622B24}"/>
              </a:ext>
            </a:extLst>
          </p:cNvPr>
          <p:cNvCxnSpPr>
            <a:cxnSpLocks/>
          </p:cNvCxnSpPr>
          <p:nvPr/>
        </p:nvCxnSpPr>
        <p:spPr>
          <a:xfrm>
            <a:off x="339723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9EDFF175-D9D3-CD31-B747-BCB02767F027}"/>
              </a:ext>
            </a:extLst>
          </p:cNvPr>
          <p:cNvCxnSpPr>
            <a:cxnSpLocks/>
          </p:cNvCxnSpPr>
          <p:nvPr/>
        </p:nvCxnSpPr>
        <p:spPr>
          <a:xfrm>
            <a:off x="361817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51E98837-47A7-EFEF-6713-5A3E48D84D03}"/>
              </a:ext>
            </a:extLst>
          </p:cNvPr>
          <p:cNvCxnSpPr>
            <a:cxnSpLocks/>
          </p:cNvCxnSpPr>
          <p:nvPr/>
        </p:nvCxnSpPr>
        <p:spPr>
          <a:xfrm>
            <a:off x="372864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A735226B-C79A-E9B8-3EF0-7200BEB6A0B7}"/>
              </a:ext>
            </a:extLst>
          </p:cNvPr>
          <p:cNvCxnSpPr>
            <a:cxnSpLocks/>
          </p:cNvCxnSpPr>
          <p:nvPr/>
        </p:nvCxnSpPr>
        <p:spPr>
          <a:xfrm>
            <a:off x="350770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F2155D30-4948-5F59-7A22-414FBE12324B}"/>
              </a:ext>
            </a:extLst>
          </p:cNvPr>
          <p:cNvCxnSpPr>
            <a:cxnSpLocks/>
          </p:cNvCxnSpPr>
          <p:nvPr/>
        </p:nvCxnSpPr>
        <p:spPr>
          <a:xfrm>
            <a:off x="391167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26D223EA-F0F2-D580-AD6C-6AEF8E2BCF1D}"/>
              </a:ext>
            </a:extLst>
          </p:cNvPr>
          <p:cNvCxnSpPr>
            <a:cxnSpLocks/>
          </p:cNvCxnSpPr>
          <p:nvPr/>
        </p:nvCxnSpPr>
        <p:spPr>
          <a:xfrm>
            <a:off x="402214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8B674564-D82E-F983-D23F-9ACD8AAE2977}"/>
              </a:ext>
            </a:extLst>
          </p:cNvPr>
          <p:cNvCxnSpPr>
            <a:cxnSpLocks/>
          </p:cNvCxnSpPr>
          <p:nvPr/>
        </p:nvCxnSpPr>
        <p:spPr>
          <a:xfrm>
            <a:off x="413261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311EA73D-8D38-5D1E-BC3F-5119F5458327}"/>
              </a:ext>
            </a:extLst>
          </p:cNvPr>
          <p:cNvCxnSpPr>
            <a:cxnSpLocks/>
          </p:cNvCxnSpPr>
          <p:nvPr/>
        </p:nvCxnSpPr>
        <p:spPr>
          <a:xfrm>
            <a:off x="424308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75D80943-836E-DAFD-540F-75787B2D24ED}"/>
              </a:ext>
            </a:extLst>
          </p:cNvPr>
          <p:cNvCxnSpPr>
            <a:cxnSpLocks/>
          </p:cNvCxnSpPr>
          <p:nvPr/>
        </p:nvCxnSpPr>
        <p:spPr>
          <a:xfrm>
            <a:off x="4353559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8C07EC57-3B29-6766-5C2B-947C1C4A4E76}"/>
              </a:ext>
            </a:extLst>
          </p:cNvPr>
          <p:cNvCxnSpPr>
            <a:cxnSpLocks/>
          </p:cNvCxnSpPr>
          <p:nvPr/>
        </p:nvCxnSpPr>
        <p:spPr>
          <a:xfrm>
            <a:off x="446403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A786695B-88D5-020E-1810-88F3B6BD86A6}"/>
              </a:ext>
            </a:extLst>
          </p:cNvPr>
          <p:cNvCxnSpPr>
            <a:cxnSpLocks/>
          </p:cNvCxnSpPr>
          <p:nvPr/>
        </p:nvCxnSpPr>
        <p:spPr>
          <a:xfrm>
            <a:off x="468497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6B4395D7-04DF-BEAF-47CA-93068527E762}"/>
              </a:ext>
            </a:extLst>
          </p:cNvPr>
          <p:cNvCxnSpPr>
            <a:cxnSpLocks/>
          </p:cNvCxnSpPr>
          <p:nvPr/>
        </p:nvCxnSpPr>
        <p:spPr>
          <a:xfrm>
            <a:off x="479544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60C01273-413D-7697-E63F-320F68529973}"/>
              </a:ext>
            </a:extLst>
          </p:cNvPr>
          <p:cNvCxnSpPr>
            <a:cxnSpLocks/>
          </p:cNvCxnSpPr>
          <p:nvPr/>
        </p:nvCxnSpPr>
        <p:spPr>
          <a:xfrm>
            <a:off x="457450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11E4BFE8-4614-DB3A-DFB2-CA854673683B}"/>
              </a:ext>
            </a:extLst>
          </p:cNvPr>
          <p:cNvCxnSpPr>
            <a:cxnSpLocks/>
          </p:cNvCxnSpPr>
          <p:nvPr/>
        </p:nvCxnSpPr>
        <p:spPr>
          <a:xfrm>
            <a:off x="503017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E9E2D5B2-7C1E-9DED-9D95-64AB0F3E91CC}"/>
              </a:ext>
            </a:extLst>
          </p:cNvPr>
          <p:cNvCxnSpPr>
            <a:cxnSpLocks/>
          </p:cNvCxnSpPr>
          <p:nvPr/>
        </p:nvCxnSpPr>
        <p:spPr>
          <a:xfrm>
            <a:off x="514064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45F70697-2818-015B-A626-8DECFEF1A4AF}"/>
              </a:ext>
            </a:extLst>
          </p:cNvPr>
          <p:cNvCxnSpPr>
            <a:cxnSpLocks/>
          </p:cNvCxnSpPr>
          <p:nvPr/>
        </p:nvCxnSpPr>
        <p:spPr>
          <a:xfrm>
            <a:off x="525112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D81C0DBD-DABA-89D1-D2A9-2CB7C427575E}"/>
              </a:ext>
            </a:extLst>
          </p:cNvPr>
          <p:cNvCxnSpPr>
            <a:cxnSpLocks/>
          </p:cNvCxnSpPr>
          <p:nvPr/>
        </p:nvCxnSpPr>
        <p:spPr>
          <a:xfrm>
            <a:off x="536159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C30A0A01-7004-1804-811F-6F19960B0C77}"/>
              </a:ext>
            </a:extLst>
          </p:cNvPr>
          <p:cNvCxnSpPr>
            <a:cxnSpLocks/>
          </p:cNvCxnSpPr>
          <p:nvPr/>
        </p:nvCxnSpPr>
        <p:spPr>
          <a:xfrm>
            <a:off x="5472065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F580C7B1-F2A9-69D4-96C6-E9B8767F490F}"/>
              </a:ext>
            </a:extLst>
          </p:cNvPr>
          <p:cNvCxnSpPr>
            <a:cxnSpLocks/>
          </p:cNvCxnSpPr>
          <p:nvPr/>
        </p:nvCxnSpPr>
        <p:spPr>
          <a:xfrm>
            <a:off x="558253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ACA3C720-CCE6-2010-E02D-67176DD9FEF8}"/>
              </a:ext>
            </a:extLst>
          </p:cNvPr>
          <p:cNvCxnSpPr>
            <a:cxnSpLocks/>
          </p:cNvCxnSpPr>
          <p:nvPr/>
        </p:nvCxnSpPr>
        <p:spPr>
          <a:xfrm>
            <a:off x="580348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5A3FED94-B7A7-D314-616A-67775F3E795B}"/>
              </a:ext>
            </a:extLst>
          </p:cNvPr>
          <p:cNvCxnSpPr>
            <a:cxnSpLocks/>
          </p:cNvCxnSpPr>
          <p:nvPr/>
        </p:nvCxnSpPr>
        <p:spPr>
          <a:xfrm>
            <a:off x="591395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5545D931-1E81-1806-FF3C-085A5580B21F}"/>
              </a:ext>
            </a:extLst>
          </p:cNvPr>
          <p:cNvCxnSpPr>
            <a:cxnSpLocks/>
          </p:cNvCxnSpPr>
          <p:nvPr/>
        </p:nvCxnSpPr>
        <p:spPr>
          <a:xfrm>
            <a:off x="569300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3C5DA593-A112-F678-738D-3D4643D0D9FD}"/>
              </a:ext>
            </a:extLst>
          </p:cNvPr>
          <p:cNvCxnSpPr>
            <a:cxnSpLocks/>
          </p:cNvCxnSpPr>
          <p:nvPr/>
        </p:nvCxnSpPr>
        <p:spPr>
          <a:xfrm>
            <a:off x="611874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BA5531B8-41D2-2168-658A-34F582377F89}"/>
              </a:ext>
            </a:extLst>
          </p:cNvPr>
          <p:cNvCxnSpPr>
            <a:cxnSpLocks/>
          </p:cNvCxnSpPr>
          <p:nvPr/>
        </p:nvCxnSpPr>
        <p:spPr>
          <a:xfrm>
            <a:off x="622922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EBD707E6-3DAE-4F33-2278-66D41B290718}"/>
              </a:ext>
            </a:extLst>
          </p:cNvPr>
          <p:cNvCxnSpPr>
            <a:cxnSpLocks/>
          </p:cNvCxnSpPr>
          <p:nvPr/>
        </p:nvCxnSpPr>
        <p:spPr>
          <a:xfrm>
            <a:off x="633969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356EDED2-0270-6225-B122-B8ECC67E6023}"/>
              </a:ext>
            </a:extLst>
          </p:cNvPr>
          <p:cNvCxnSpPr>
            <a:cxnSpLocks/>
          </p:cNvCxnSpPr>
          <p:nvPr/>
        </p:nvCxnSpPr>
        <p:spPr>
          <a:xfrm>
            <a:off x="645016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12D997EA-0B8E-4445-990E-32C460109E1E}"/>
              </a:ext>
            </a:extLst>
          </p:cNvPr>
          <p:cNvCxnSpPr>
            <a:cxnSpLocks/>
          </p:cNvCxnSpPr>
          <p:nvPr/>
        </p:nvCxnSpPr>
        <p:spPr>
          <a:xfrm>
            <a:off x="6560636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61B55F28-20CF-11D2-3563-576CE19214F3}"/>
              </a:ext>
            </a:extLst>
          </p:cNvPr>
          <p:cNvCxnSpPr>
            <a:cxnSpLocks/>
          </p:cNvCxnSpPr>
          <p:nvPr/>
        </p:nvCxnSpPr>
        <p:spPr>
          <a:xfrm>
            <a:off x="667110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F756F4E7-E9E1-806D-4A7F-E42CFEE54AA1}"/>
              </a:ext>
            </a:extLst>
          </p:cNvPr>
          <p:cNvCxnSpPr>
            <a:cxnSpLocks/>
          </p:cNvCxnSpPr>
          <p:nvPr/>
        </p:nvCxnSpPr>
        <p:spPr>
          <a:xfrm>
            <a:off x="689205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633EB140-AD6A-FE3C-7690-A2964DF25199}"/>
              </a:ext>
            </a:extLst>
          </p:cNvPr>
          <p:cNvCxnSpPr>
            <a:cxnSpLocks/>
          </p:cNvCxnSpPr>
          <p:nvPr/>
        </p:nvCxnSpPr>
        <p:spPr>
          <a:xfrm>
            <a:off x="700252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3D6127C0-C400-3CB9-18F9-194F662ED205}"/>
              </a:ext>
            </a:extLst>
          </p:cNvPr>
          <p:cNvCxnSpPr>
            <a:cxnSpLocks/>
          </p:cNvCxnSpPr>
          <p:nvPr/>
        </p:nvCxnSpPr>
        <p:spPr>
          <a:xfrm>
            <a:off x="678158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453873A3-08BE-2426-002A-AB2D96E1A67E}"/>
              </a:ext>
            </a:extLst>
          </p:cNvPr>
          <p:cNvCxnSpPr>
            <a:cxnSpLocks/>
          </p:cNvCxnSpPr>
          <p:nvPr/>
        </p:nvCxnSpPr>
        <p:spPr>
          <a:xfrm>
            <a:off x="720732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3F19ABEB-DF92-CD84-C696-33BD9B3B66AD}"/>
              </a:ext>
            </a:extLst>
          </p:cNvPr>
          <p:cNvCxnSpPr>
            <a:cxnSpLocks/>
          </p:cNvCxnSpPr>
          <p:nvPr/>
        </p:nvCxnSpPr>
        <p:spPr>
          <a:xfrm>
            <a:off x="731779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604AD483-072D-2C14-B6D7-5868BF6C4FC3}"/>
              </a:ext>
            </a:extLst>
          </p:cNvPr>
          <p:cNvCxnSpPr>
            <a:cxnSpLocks/>
          </p:cNvCxnSpPr>
          <p:nvPr/>
        </p:nvCxnSpPr>
        <p:spPr>
          <a:xfrm>
            <a:off x="742826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9BC4FA64-1912-1211-8E76-4204D4A2DEED}"/>
              </a:ext>
            </a:extLst>
          </p:cNvPr>
          <p:cNvCxnSpPr>
            <a:cxnSpLocks/>
          </p:cNvCxnSpPr>
          <p:nvPr/>
        </p:nvCxnSpPr>
        <p:spPr>
          <a:xfrm>
            <a:off x="753873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B1BEA698-15E7-C480-FB41-A596F4A4A9CE}"/>
              </a:ext>
            </a:extLst>
          </p:cNvPr>
          <p:cNvCxnSpPr>
            <a:cxnSpLocks/>
          </p:cNvCxnSpPr>
          <p:nvPr/>
        </p:nvCxnSpPr>
        <p:spPr>
          <a:xfrm>
            <a:off x="7649209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23EA1229-A1ED-38D6-E90B-4469FDBEE988}"/>
              </a:ext>
            </a:extLst>
          </p:cNvPr>
          <p:cNvCxnSpPr>
            <a:cxnSpLocks/>
          </p:cNvCxnSpPr>
          <p:nvPr/>
        </p:nvCxnSpPr>
        <p:spPr>
          <a:xfrm>
            <a:off x="775968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6F04EC57-FEEB-8AA0-F59D-316095C5CCD1}"/>
              </a:ext>
            </a:extLst>
          </p:cNvPr>
          <p:cNvCxnSpPr>
            <a:cxnSpLocks/>
          </p:cNvCxnSpPr>
          <p:nvPr/>
        </p:nvCxnSpPr>
        <p:spPr>
          <a:xfrm>
            <a:off x="798062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8D0E673F-C633-18C7-EC70-14C6929BFFAB}"/>
              </a:ext>
            </a:extLst>
          </p:cNvPr>
          <p:cNvCxnSpPr>
            <a:cxnSpLocks/>
          </p:cNvCxnSpPr>
          <p:nvPr/>
        </p:nvCxnSpPr>
        <p:spPr>
          <a:xfrm>
            <a:off x="809109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158C2F77-8534-A910-4589-F0E1FD608369}"/>
              </a:ext>
            </a:extLst>
          </p:cNvPr>
          <p:cNvCxnSpPr>
            <a:cxnSpLocks/>
          </p:cNvCxnSpPr>
          <p:nvPr/>
        </p:nvCxnSpPr>
        <p:spPr>
          <a:xfrm>
            <a:off x="787015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4649B4A5-5B7A-9227-518D-8BB074D37AEA}"/>
              </a:ext>
            </a:extLst>
          </p:cNvPr>
          <p:cNvCxnSpPr>
            <a:cxnSpLocks/>
          </p:cNvCxnSpPr>
          <p:nvPr/>
        </p:nvCxnSpPr>
        <p:spPr>
          <a:xfrm>
            <a:off x="829589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70F4759D-C2A2-8711-93BC-51281D1485F8}"/>
              </a:ext>
            </a:extLst>
          </p:cNvPr>
          <p:cNvCxnSpPr>
            <a:cxnSpLocks/>
          </p:cNvCxnSpPr>
          <p:nvPr/>
        </p:nvCxnSpPr>
        <p:spPr>
          <a:xfrm>
            <a:off x="840636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EEF14326-3C66-0CCF-DC89-E4C99047B3A6}"/>
              </a:ext>
            </a:extLst>
          </p:cNvPr>
          <p:cNvCxnSpPr>
            <a:cxnSpLocks/>
          </p:cNvCxnSpPr>
          <p:nvPr/>
        </p:nvCxnSpPr>
        <p:spPr>
          <a:xfrm>
            <a:off x="851683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654C4033-BADE-3DEC-580E-413DF475256D}"/>
              </a:ext>
            </a:extLst>
          </p:cNvPr>
          <p:cNvCxnSpPr>
            <a:cxnSpLocks/>
          </p:cNvCxnSpPr>
          <p:nvPr/>
        </p:nvCxnSpPr>
        <p:spPr>
          <a:xfrm>
            <a:off x="862731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4F5B3100-488C-F211-8FBB-4AC167109520}"/>
              </a:ext>
            </a:extLst>
          </p:cNvPr>
          <p:cNvCxnSpPr>
            <a:cxnSpLocks/>
          </p:cNvCxnSpPr>
          <p:nvPr/>
        </p:nvCxnSpPr>
        <p:spPr>
          <a:xfrm>
            <a:off x="8737782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CFE4E9DD-0FE9-C04A-2D36-69DFA3EF92BE}"/>
              </a:ext>
            </a:extLst>
          </p:cNvPr>
          <p:cNvCxnSpPr>
            <a:cxnSpLocks/>
          </p:cNvCxnSpPr>
          <p:nvPr/>
        </p:nvCxnSpPr>
        <p:spPr>
          <a:xfrm>
            <a:off x="884825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92A38F50-99FA-D18F-6416-3F1963922A45}"/>
              </a:ext>
            </a:extLst>
          </p:cNvPr>
          <p:cNvCxnSpPr>
            <a:cxnSpLocks/>
          </p:cNvCxnSpPr>
          <p:nvPr/>
        </p:nvCxnSpPr>
        <p:spPr>
          <a:xfrm>
            <a:off x="906919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4A9B9053-3060-EC89-9094-4B880D21F8A9}"/>
              </a:ext>
            </a:extLst>
          </p:cNvPr>
          <p:cNvCxnSpPr>
            <a:cxnSpLocks/>
          </p:cNvCxnSpPr>
          <p:nvPr/>
        </p:nvCxnSpPr>
        <p:spPr>
          <a:xfrm>
            <a:off x="917967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2DB94EAB-2639-9E01-DC60-26326A6649D7}"/>
              </a:ext>
            </a:extLst>
          </p:cNvPr>
          <p:cNvCxnSpPr>
            <a:cxnSpLocks/>
          </p:cNvCxnSpPr>
          <p:nvPr/>
        </p:nvCxnSpPr>
        <p:spPr>
          <a:xfrm>
            <a:off x="895872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C7CF3B8F-A450-9D49-55DA-765AD947E24A}"/>
              </a:ext>
            </a:extLst>
          </p:cNvPr>
          <p:cNvCxnSpPr>
            <a:cxnSpLocks/>
          </p:cNvCxnSpPr>
          <p:nvPr/>
        </p:nvCxnSpPr>
        <p:spPr>
          <a:xfrm>
            <a:off x="942800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56FE38BE-57CA-6854-6AD7-E7CE3F56D4B7}"/>
              </a:ext>
            </a:extLst>
          </p:cNvPr>
          <p:cNvCxnSpPr>
            <a:cxnSpLocks/>
          </p:cNvCxnSpPr>
          <p:nvPr/>
        </p:nvCxnSpPr>
        <p:spPr>
          <a:xfrm>
            <a:off x="953847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62CEB0F7-3E8C-95B9-CFC5-723791BAD7C1}"/>
              </a:ext>
            </a:extLst>
          </p:cNvPr>
          <p:cNvCxnSpPr>
            <a:cxnSpLocks/>
          </p:cNvCxnSpPr>
          <p:nvPr/>
        </p:nvCxnSpPr>
        <p:spPr>
          <a:xfrm>
            <a:off x="964895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D7C83B9A-8631-5AAE-92DC-0B4B6DBC25D2}"/>
              </a:ext>
            </a:extLst>
          </p:cNvPr>
          <p:cNvCxnSpPr>
            <a:cxnSpLocks/>
          </p:cNvCxnSpPr>
          <p:nvPr/>
        </p:nvCxnSpPr>
        <p:spPr>
          <a:xfrm>
            <a:off x="975942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EFE4946A-5A4C-799A-FA37-6345EFC8A8C3}"/>
              </a:ext>
            </a:extLst>
          </p:cNvPr>
          <p:cNvCxnSpPr>
            <a:cxnSpLocks/>
          </p:cNvCxnSpPr>
          <p:nvPr/>
        </p:nvCxnSpPr>
        <p:spPr>
          <a:xfrm>
            <a:off x="9869895" y="47812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C2CD99F8-34E2-5C3F-1EAF-004B197E3548}"/>
              </a:ext>
            </a:extLst>
          </p:cNvPr>
          <p:cNvCxnSpPr>
            <a:cxnSpLocks/>
          </p:cNvCxnSpPr>
          <p:nvPr/>
        </p:nvCxnSpPr>
        <p:spPr>
          <a:xfrm>
            <a:off x="998036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2F04B1CF-9D2A-2218-75C1-168B56908FCA}"/>
              </a:ext>
            </a:extLst>
          </p:cNvPr>
          <p:cNvCxnSpPr>
            <a:cxnSpLocks/>
          </p:cNvCxnSpPr>
          <p:nvPr/>
        </p:nvCxnSpPr>
        <p:spPr>
          <a:xfrm>
            <a:off x="1020131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4F375F02-E8CC-24DB-49C1-4E08E924D20A}"/>
              </a:ext>
            </a:extLst>
          </p:cNvPr>
          <p:cNvCxnSpPr>
            <a:cxnSpLocks/>
          </p:cNvCxnSpPr>
          <p:nvPr/>
        </p:nvCxnSpPr>
        <p:spPr>
          <a:xfrm>
            <a:off x="1031178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4DF3D082-E75E-845A-44FC-743B91D2B80E}"/>
              </a:ext>
            </a:extLst>
          </p:cNvPr>
          <p:cNvCxnSpPr>
            <a:cxnSpLocks/>
          </p:cNvCxnSpPr>
          <p:nvPr/>
        </p:nvCxnSpPr>
        <p:spPr>
          <a:xfrm>
            <a:off x="1009083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862BE434-B647-4D93-D25B-18ED1482F328}"/>
              </a:ext>
            </a:extLst>
          </p:cNvPr>
          <p:cNvCxnSpPr>
            <a:cxnSpLocks/>
          </p:cNvCxnSpPr>
          <p:nvPr/>
        </p:nvCxnSpPr>
        <p:spPr>
          <a:xfrm>
            <a:off x="1050309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F2746A10-9BB7-AAA0-40B8-C1ADEF89C578}"/>
              </a:ext>
            </a:extLst>
          </p:cNvPr>
          <p:cNvCxnSpPr>
            <a:cxnSpLocks/>
          </p:cNvCxnSpPr>
          <p:nvPr/>
        </p:nvCxnSpPr>
        <p:spPr>
          <a:xfrm>
            <a:off x="1061356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7FD42007-80FD-4A53-7AAE-004F22CABDD3}"/>
              </a:ext>
            </a:extLst>
          </p:cNvPr>
          <p:cNvCxnSpPr>
            <a:cxnSpLocks/>
          </p:cNvCxnSpPr>
          <p:nvPr/>
        </p:nvCxnSpPr>
        <p:spPr>
          <a:xfrm>
            <a:off x="1072404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AF41B351-7AAB-3F75-A25B-3377779A7F2A}"/>
              </a:ext>
            </a:extLst>
          </p:cNvPr>
          <p:cNvCxnSpPr>
            <a:cxnSpLocks/>
          </p:cNvCxnSpPr>
          <p:nvPr/>
        </p:nvCxnSpPr>
        <p:spPr>
          <a:xfrm>
            <a:off x="1083451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BA563CD3-E265-AF4F-6E3B-A0BEA9972574}"/>
              </a:ext>
            </a:extLst>
          </p:cNvPr>
          <p:cNvCxnSpPr>
            <a:cxnSpLocks/>
          </p:cNvCxnSpPr>
          <p:nvPr/>
        </p:nvCxnSpPr>
        <p:spPr>
          <a:xfrm>
            <a:off x="10944984" y="47703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7BB0D471-DACF-FB5D-C36D-3A4B5A2DD7F9}"/>
              </a:ext>
            </a:extLst>
          </p:cNvPr>
          <p:cNvCxnSpPr>
            <a:cxnSpLocks/>
          </p:cNvCxnSpPr>
          <p:nvPr/>
        </p:nvCxnSpPr>
        <p:spPr>
          <a:xfrm>
            <a:off x="1105545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BE5E207E-D65E-191A-4CE6-B12A2F07D288}"/>
              </a:ext>
            </a:extLst>
          </p:cNvPr>
          <p:cNvCxnSpPr>
            <a:cxnSpLocks/>
          </p:cNvCxnSpPr>
          <p:nvPr/>
        </p:nvCxnSpPr>
        <p:spPr>
          <a:xfrm>
            <a:off x="1127640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D256A2E5-0896-5CA3-8F5A-942F03D17A22}"/>
              </a:ext>
            </a:extLst>
          </p:cNvPr>
          <p:cNvCxnSpPr>
            <a:cxnSpLocks/>
          </p:cNvCxnSpPr>
          <p:nvPr/>
        </p:nvCxnSpPr>
        <p:spPr>
          <a:xfrm>
            <a:off x="1138687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65DDD9FE-375E-AB89-77C2-9B3B0C10D0BB}"/>
              </a:ext>
            </a:extLst>
          </p:cNvPr>
          <p:cNvCxnSpPr>
            <a:cxnSpLocks/>
          </p:cNvCxnSpPr>
          <p:nvPr/>
        </p:nvCxnSpPr>
        <p:spPr>
          <a:xfrm>
            <a:off x="1116592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1977EE82-DA29-E571-2AE9-D9CA7FDEA059}"/>
              </a:ext>
            </a:extLst>
          </p:cNvPr>
          <p:cNvSpPr txBox="1"/>
          <p:nvPr/>
        </p:nvSpPr>
        <p:spPr>
          <a:xfrm>
            <a:off x="5703501" y="511336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681CE596-AF2E-27AB-35BD-CCD7DB9EB392}"/>
              </a:ext>
            </a:extLst>
          </p:cNvPr>
          <p:cNvSpPr txBox="1"/>
          <p:nvPr/>
        </p:nvSpPr>
        <p:spPr>
          <a:xfrm>
            <a:off x="6825365" y="514475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1381F19C-565C-2819-33F6-5087191823AF}"/>
              </a:ext>
            </a:extLst>
          </p:cNvPr>
          <p:cNvSpPr txBox="1"/>
          <p:nvPr/>
        </p:nvSpPr>
        <p:spPr>
          <a:xfrm>
            <a:off x="7886349" y="511749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CB5BE531-FB36-659B-9DAC-8941FE933385}"/>
              </a:ext>
            </a:extLst>
          </p:cNvPr>
          <p:cNvSpPr txBox="1"/>
          <p:nvPr/>
        </p:nvSpPr>
        <p:spPr>
          <a:xfrm>
            <a:off x="8977773" y="511887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D888A39E-93D1-2056-3139-73A620976988}"/>
              </a:ext>
            </a:extLst>
          </p:cNvPr>
          <p:cNvSpPr txBox="1"/>
          <p:nvPr/>
        </p:nvSpPr>
        <p:spPr>
          <a:xfrm>
            <a:off x="10069197" y="512990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2B99C639-8B25-EEB6-012D-E0168866AB39}"/>
              </a:ext>
            </a:extLst>
          </p:cNvPr>
          <p:cNvSpPr txBox="1"/>
          <p:nvPr/>
        </p:nvSpPr>
        <p:spPr>
          <a:xfrm>
            <a:off x="11160630" y="512301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017F5CE6-6334-1E05-E3C4-AB75F7D53676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6A0DC4B2-8FDD-B890-B9F4-A82EAAD0913F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53AE3B3E-3F71-AE69-BE2D-64F9C60C7137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7189050F-8629-207D-F43B-C518AFAE88AC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8C02637-E4A4-39DE-1031-212C8B5EE482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77F9C9E2-BC43-47F6-2981-C558932378C2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F3247E6-072E-0D66-65EF-179CBEA1100F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3934997-6CCB-2342-DC5C-FD1050E6C357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A6D9E482-8FE0-C7B2-F104-36029C819BC5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AFA3B88-09FA-04BC-05F2-321CC1954FEF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3162BF0B-F074-DA58-AFD0-E4154D1E50A5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F4608F0-4597-B339-ACDB-739741679F97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C5BC196-160D-04DB-F98E-E5F89E351BB3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5F79DB4-3D28-9635-C5B4-CEEED88DE0C9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4454FB3-6CB4-37D0-DC53-0087D0023588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AD16D8D7-C1A0-93FE-B283-0AE9F1CF80E0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E8D73621-BF85-31E5-059C-CA32FB5EBB32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57E0B4AD-7237-51B0-C768-CD0CDB5BD9CD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7784E0C2-0CBC-F2D3-339E-CD708C0CD587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F025B707-266C-7101-D1F0-F764B7113B23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583D3CED-5848-9D1D-2EDC-03E4598F21FC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9F0F9C19-DB7B-3E93-42D9-F71910716CD8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29A5B023-DDE6-A514-5FBC-8A1289EA7E1D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269" name="TextBox 2268">
            <a:extLst>
              <a:ext uri="{FF2B5EF4-FFF2-40B4-BE49-F238E27FC236}">
                <a16:creationId xmlns:a16="http://schemas.microsoft.com/office/drawing/2014/main" id="{62EF42F2-6B1D-BA29-3E94-718D7B8820BF}"/>
              </a:ext>
            </a:extLst>
          </p:cNvPr>
          <p:cNvSpPr txBox="1"/>
          <p:nvPr/>
        </p:nvSpPr>
        <p:spPr>
          <a:xfrm>
            <a:off x="220811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839A6EB-5943-AA33-D25D-64E0CBA983A4}"/>
              </a:ext>
            </a:extLst>
          </p:cNvPr>
          <p:cNvSpPr/>
          <p:nvPr/>
        </p:nvSpPr>
        <p:spPr>
          <a:xfrm>
            <a:off x="5943600" y="2453700"/>
            <a:ext cx="5342021" cy="445911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374AE9C5-E74F-B326-7176-73592A12E06F}"/>
              </a:ext>
            </a:extLst>
          </p:cNvPr>
          <p:cNvSpPr/>
          <p:nvPr/>
        </p:nvSpPr>
        <p:spPr>
          <a:xfrm>
            <a:off x="10924682" y="3927125"/>
            <a:ext cx="427977" cy="585609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3847715-D3B1-4C8C-F16C-112B7B45BA18}"/>
              </a:ext>
            </a:extLst>
          </p:cNvPr>
          <p:cNvSpPr txBox="1"/>
          <p:nvPr/>
        </p:nvSpPr>
        <p:spPr>
          <a:xfrm>
            <a:off x="2760260" y="5836291"/>
            <a:ext cx="27222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If: 10 - 5 = 5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EE868A-B81D-70E0-8882-C482B08E35DF}"/>
              </a:ext>
            </a:extLst>
          </p:cNvPr>
          <p:cNvSpPr txBox="1"/>
          <p:nvPr/>
        </p:nvSpPr>
        <p:spPr>
          <a:xfrm>
            <a:off x="6110542" y="5853585"/>
            <a:ext cx="40943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Then: 100 - 5 = 95</a:t>
            </a:r>
          </a:p>
        </p:txBody>
      </p:sp>
    </p:spTree>
    <p:extLst>
      <p:ext uri="{BB962C8B-B14F-4D97-AF65-F5344CB8AC3E}">
        <p14:creationId xmlns:p14="http://schemas.microsoft.com/office/powerpoint/2010/main" val="35523407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/>
      <p:bldP spid="1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29F6DF-E7F7-5180-A116-C01D6F54E5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C78C290-FDBC-D3BC-A06D-46FEBAE2D55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7BCABDE-12F8-08AF-6DE3-B5252DF2609E}"/>
              </a:ext>
            </a:extLst>
          </p:cNvPr>
          <p:cNvSpPr txBox="1"/>
          <p:nvPr/>
        </p:nvSpPr>
        <p:spPr>
          <a:xfrm>
            <a:off x="4491903" y="1383582"/>
            <a:ext cx="665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further does the red train travel than the green car?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69998FD4-6D19-5F71-8DD7-DA4DE6AA48DC}"/>
              </a:ext>
            </a:extLst>
          </p:cNvPr>
          <p:cNvCxnSpPr>
            <a:cxnSpLocks/>
          </p:cNvCxnSpPr>
          <p:nvPr/>
        </p:nvCxnSpPr>
        <p:spPr>
          <a:xfrm>
            <a:off x="519702" y="477399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C1ABC692-91B8-19E6-60FD-72D611BA00C5}"/>
              </a:ext>
            </a:extLst>
          </p:cNvPr>
          <p:cNvCxnSpPr>
            <a:cxnSpLocks/>
          </p:cNvCxnSpPr>
          <p:nvPr/>
        </p:nvCxnSpPr>
        <p:spPr>
          <a:xfrm>
            <a:off x="63507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AA75D2B6-4DB9-901F-1ED2-AB2E41DC7A18}"/>
              </a:ext>
            </a:extLst>
          </p:cNvPr>
          <p:cNvCxnSpPr>
            <a:cxnSpLocks/>
          </p:cNvCxnSpPr>
          <p:nvPr/>
        </p:nvCxnSpPr>
        <p:spPr>
          <a:xfrm>
            <a:off x="162931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09A541FF-E84E-BBAB-EF1E-A57CC98CBC29}"/>
              </a:ext>
            </a:extLst>
          </p:cNvPr>
          <p:cNvCxnSpPr>
            <a:cxnSpLocks/>
          </p:cNvCxnSpPr>
          <p:nvPr/>
        </p:nvCxnSpPr>
        <p:spPr>
          <a:xfrm>
            <a:off x="3823152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8AB304F2-8255-5152-8B50-E459B5EE13F7}"/>
              </a:ext>
            </a:extLst>
          </p:cNvPr>
          <p:cNvCxnSpPr>
            <a:cxnSpLocks/>
          </p:cNvCxnSpPr>
          <p:nvPr/>
        </p:nvCxnSpPr>
        <p:spPr>
          <a:xfrm>
            <a:off x="4920069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8F0C7F92-40DB-5653-6600-08D6A96FBA13}"/>
              </a:ext>
            </a:extLst>
          </p:cNvPr>
          <p:cNvCxnSpPr>
            <a:cxnSpLocks/>
          </p:cNvCxnSpPr>
          <p:nvPr/>
        </p:nvCxnSpPr>
        <p:spPr>
          <a:xfrm>
            <a:off x="6016986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45178BD8-549F-1A44-98FA-002732234E2E}"/>
              </a:ext>
            </a:extLst>
          </p:cNvPr>
          <p:cNvCxnSpPr>
            <a:cxnSpLocks/>
          </p:cNvCxnSpPr>
          <p:nvPr/>
        </p:nvCxnSpPr>
        <p:spPr>
          <a:xfrm>
            <a:off x="7113903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8C524D9A-3E59-14E3-09B6-566A6E5124C7}"/>
              </a:ext>
            </a:extLst>
          </p:cNvPr>
          <p:cNvCxnSpPr>
            <a:cxnSpLocks/>
          </p:cNvCxnSpPr>
          <p:nvPr/>
        </p:nvCxnSpPr>
        <p:spPr>
          <a:xfrm>
            <a:off x="8210820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5EDAF3D4-F695-1487-7E9C-1F866D348F25}"/>
              </a:ext>
            </a:extLst>
          </p:cNvPr>
          <p:cNvCxnSpPr>
            <a:cxnSpLocks/>
          </p:cNvCxnSpPr>
          <p:nvPr/>
        </p:nvCxnSpPr>
        <p:spPr>
          <a:xfrm>
            <a:off x="9307737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07F8E833-E69F-D905-AAFD-AF6E26FEDA00}"/>
              </a:ext>
            </a:extLst>
          </p:cNvPr>
          <p:cNvCxnSpPr>
            <a:cxnSpLocks/>
          </p:cNvCxnSpPr>
          <p:nvPr/>
        </p:nvCxnSpPr>
        <p:spPr>
          <a:xfrm>
            <a:off x="10404654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8B0A486-62EC-0E4F-B6F7-0B192E445ED8}"/>
              </a:ext>
            </a:extLst>
          </p:cNvPr>
          <p:cNvCxnSpPr>
            <a:cxnSpLocks/>
          </p:cNvCxnSpPr>
          <p:nvPr/>
        </p:nvCxnSpPr>
        <p:spPr>
          <a:xfrm>
            <a:off x="11501574" y="450547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BC5970E2-F3AF-B828-7BD3-53082BF63314}"/>
              </a:ext>
            </a:extLst>
          </p:cNvPr>
          <p:cNvSpPr txBox="1"/>
          <p:nvPr/>
        </p:nvSpPr>
        <p:spPr>
          <a:xfrm>
            <a:off x="1337805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306D6AFF-52FE-0CAD-B363-50645396CF42}"/>
              </a:ext>
            </a:extLst>
          </p:cNvPr>
          <p:cNvSpPr txBox="1"/>
          <p:nvPr/>
        </p:nvSpPr>
        <p:spPr>
          <a:xfrm>
            <a:off x="2429229" y="510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FC23F24D-D42F-7695-A91C-8BB41A3FB7DA}"/>
              </a:ext>
            </a:extLst>
          </p:cNvPr>
          <p:cNvSpPr txBox="1"/>
          <p:nvPr/>
        </p:nvSpPr>
        <p:spPr>
          <a:xfrm>
            <a:off x="3520653" y="51064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C4A93851-6522-D049-32AF-01B82A947FFF}"/>
              </a:ext>
            </a:extLst>
          </p:cNvPr>
          <p:cNvSpPr txBox="1"/>
          <p:nvPr/>
        </p:nvSpPr>
        <p:spPr>
          <a:xfrm>
            <a:off x="4612077" y="510784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2D6C4D7A-849C-66D2-68A3-84448E0FE8F3}"/>
              </a:ext>
            </a:extLst>
          </p:cNvPr>
          <p:cNvCxnSpPr>
            <a:cxnSpLocks/>
          </p:cNvCxnSpPr>
          <p:nvPr/>
        </p:nvCxnSpPr>
        <p:spPr>
          <a:xfrm>
            <a:off x="2726235" y="45199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A7D1CDC8-9497-4EBC-10BA-F45212196749}"/>
              </a:ext>
            </a:extLst>
          </p:cNvPr>
          <p:cNvCxnSpPr>
            <a:cxnSpLocks/>
          </p:cNvCxnSpPr>
          <p:nvPr/>
        </p:nvCxnSpPr>
        <p:spPr>
          <a:xfrm>
            <a:off x="52459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19BFE811-50EC-DBF9-B900-EA94C6AD0C64}"/>
              </a:ext>
            </a:extLst>
          </p:cNvPr>
          <p:cNvCxnSpPr>
            <a:cxnSpLocks/>
          </p:cNvCxnSpPr>
          <p:nvPr/>
        </p:nvCxnSpPr>
        <p:spPr>
          <a:xfrm>
            <a:off x="7455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2389B2A0-880E-3085-42D8-0F187C2ED724}"/>
              </a:ext>
            </a:extLst>
          </p:cNvPr>
          <p:cNvCxnSpPr>
            <a:cxnSpLocks/>
          </p:cNvCxnSpPr>
          <p:nvPr/>
        </p:nvCxnSpPr>
        <p:spPr>
          <a:xfrm>
            <a:off x="8560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DA707879-D615-7405-6C11-11A1E46611C6}"/>
              </a:ext>
            </a:extLst>
          </p:cNvPr>
          <p:cNvCxnSpPr>
            <a:cxnSpLocks/>
          </p:cNvCxnSpPr>
          <p:nvPr/>
        </p:nvCxnSpPr>
        <p:spPr>
          <a:xfrm>
            <a:off x="9664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44192EEE-8089-1BF7-DE5C-96512CADC833}"/>
              </a:ext>
            </a:extLst>
          </p:cNvPr>
          <p:cNvCxnSpPr>
            <a:cxnSpLocks/>
          </p:cNvCxnSpPr>
          <p:nvPr/>
        </p:nvCxnSpPr>
        <p:spPr>
          <a:xfrm>
            <a:off x="1076959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A0DA772A-B1EB-90F8-C800-4629CA973C2D}"/>
              </a:ext>
            </a:extLst>
          </p:cNvPr>
          <p:cNvCxnSpPr>
            <a:cxnSpLocks/>
          </p:cNvCxnSpPr>
          <p:nvPr/>
        </p:nvCxnSpPr>
        <p:spPr>
          <a:xfrm>
            <a:off x="118743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AC6B90C3-1035-AB0D-25CF-182148615432}"/>
              </a:ext>
            </a:extLst>
          </p:cNvPr>
          <p:cNvCxnSpPr>
            <a:cxnSpLocks/>
          </p:cNvCxnSpPr>
          <p:nvPr/>
        </p:nvCxnSpPr>
        <p:spPr>
          <a:xfrm>
            <a:off x="14083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D540F317-17F6-8CDF-254F-9C0B6FB7D299}"/>
              </a:ext>
            </a:extLst>
          </p:cNvPr>
          <p:cNvCxnSpPr>
            <a:cxnSpLocks/>
          </p:cNvCxnSpPr>
          <p:nvPr/>
        </p:nvCxnSpPr>
        <p:spPr>
          <a:xfrm>
            <a:off x="15188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D403344B-5C2B-9660-8B2E-8320388C3368}"/>
              </a:ext>
            </a:extLst>
          </p:cNvPr>
          <p:cNvCxnSpPr>
            <a:cxnSpLocks/>
          </p:cNvCxnSpPr>
          <p:nvPr/>
        </p:nvCxnSpPr>
        <p:spPr>
          <a:xfrm>
            <a:off x="12979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0510C313-EF24-27BA-01E1-21AC037C518C}"/>
              </a:ext>
            </a:extLst>
          </p:cNvPr>
          <p:cNvCxnSpPr>
            <a:cxnSpLocks/>
          </p:cNvCxnSpPr>
          <p:nvPr/>
        </p:nvCxnSpPr>
        <p:spPr>
          <a:xfrm>
            <a:off x="17236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5DD11854-DEBF-D387-07B5-AD641A251B47}"/>
              </a:ext>
            </a:extLst>
          </p:cNvPr>
          <p:cNvCxnSpPr>
            <a:cxnSpLocks/>
          </p:cNvCxnSpPr>
          <p:nvPr/>
        </p:nvCxnSpPr>
        <p:spPr>
          <a:xfrm>
            <a:off x="18341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EE4C77CE-CE42-C207-61A6-78DEDB6713CF}"/>
              </a:ext>
            </a:extLst>
          </p:cNvPr>
          <p:cNvCxnSpPr>
            <a:cxnSpLocks/>
          </p:cNvCxnSpPr>
          <p:nvPr/>
        </p:nvCxnSpPr>
        <p:spPr>
          <a:xfrm>
            <a:off x="19445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370820B8-7658-B6EC-FEF1-43475482DEEE}"/>
              </a:ext>
            </a:extLst>
          </p:cNvPr>
          <p:cNvCxnSpPr>
            <a:cxnSpLocks/>
          </p:cNvCxnSpPr>
          <p:nvPr/>
        </p:nvCxnSpPr>
        <p:spPr>
          <a:xfrm>
            <a:off x="205505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3B7C3831-8545-AFA0-0C1B-864212B081FA}"/>
              </a:ext>
            </a:extLst>
          </p:cNvPr>
          <p:cNvCxnSpPr>
            <a:cxnSpLocks/>
          </p:cNvCxnSpPr>
          <p:nvPr/>
        </p:nvCxnSpPr>
        <p:spPr>
          <a:xfrm>
            <a:off x="2165531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989492C2-31E2-EE98-5B47-6856C82CC408}"/>
              </a:ext>
            </a:extLst>
          </p:cNvPr>
          <p:cNvCxnSpPr>
            <a:cxnSpLocks/>
          </p:cNvCxnSpPr>
          <p:nvPr/>
        </p:nvCxnSpPr>
        <p:spPr>
          <a:xfrm>
            <a:off x="22760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B7E68807-28CE-A197-55B2-5D19041386D6}"/>
              </a:ext>
            </a:extLst>
          </p:cNvPr>
          <p:cNvCxnSpPr>
            <a:cxnSpLocks/>
          </p:cNvCxnSpPr>
          <p:nvPr/>
        </p:nvCxnSpPr>
        <p:spPr>
          <a:xfrm>
            <a:off x="24969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B16E090D-D3CB-4C74-A63B-40BEDA28CB7B}"/>
              </a:ext>
            </a:extLst>
          </p:cNvPr>
          <p:cNvCxnSpPr>
            <a:cxnSpLocks/>
          </p:cNvCxnSpPr>
          <p:nvPr/>
        </p:nvCxnSpPr>
        <p:spPr>
          <a:xfrm>
            <a:off x="260741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F8B4E0C7-D3E0-25FD-A332-329C2475D987}"/>
              </a:ext>
            </a:extLst>
          </p:cNvPr>
          <p:cNvCxnSpPr>
            <a:cxnSpLocks/>
          </p:cNvCxnSpPr>
          <p:nvPr/>
        </p:nvCxnSpPr>
        <p:spPr>
          <a:xfrm>
            <a:off x="23864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7F037597-D075-A0D1-C152-DE432946AD1C}"/>
              </a:ext>
            </a:extLst>
          </p:cNvPr>
          <p:cNvCxnSpPr>
            <a:cxnSpLocks/>
          </p:cNvCxnSpPr>
          <p:nvPr/>
        </p:nvCxnSpPr>
        <p:spPr>
          <a:xfrm>
            <a:off x="284487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6313EEF8-D5A8-266E-D3DB-750A3D850A24}"/>
              </a:ext>
            </a:extLst>
          </p:cNvPr>
          <p:cNvCxnSpPr>
            <a:cxnSpLocks/>
          </p:cNvCxnSpPr>
          <p:nvPr/>
        </p:nvCxnSpPr>
        <p:spPr>
          <a:xfrm>
            <a:off x="295534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94B9DDA9-9828-C36B-BB03-4E87EA75F3BC}"/>
              </a:ext>
            </a:extLst>
          </p:cNvPr>
          <p:cNvCxnSpPr>
            <a:cxnSpLocks/>
          </p:cNvCxnSpPr>
          <p:nvPr/>
        </p:nvCxnSpPr>
        <p:spPr>
          <a:xfrm>
            <a:off x="306581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13C36D3C-7AC0-F061-C4E6-DEAA402D9F34}"/>
              </a:ext>
            </a:extLst>
          </p:cNvPr>
          <p:cNvCxnSpPr>
            <a:cxnSpLocks/>
          </p:cNvCxnSpPr>
          <p:nvPr/>
        </p:nvCxnSpPr>
        <p:spPr>
          <a:xfrm>
            <a:off x="317628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1F770E18-F467-B019-8389-AD9FF8BD41F0}"/>
              </a:ext>
            </a:extLst>
          </p:cNvPr>
          <p:cNvCxnSpPr>
            <a:cxnSpLocks/>
          </p:cNvCxnSpPr>
          <p:nvPr/>
        </p:nvCxnSpPr>
        <p:spPr>
          <a:xfrm>
            <a:off x="3286759" y="4752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1D68569F-7FE7-C77D-8059-C749EE4053B3}"/>
              </a:ext>
            </a:extLst>
          </p:cNvPr>
          <p:cNvCxnSpPr>
            <a:cxnSpLocks/>
          </p:cNvCxnSpPr>
          <p:nvPr/>
        </p:nvCxnSpPr>
        <p:spPr>
          <a:xfrm>
            <a:off x="339723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F8B9AB68-5809-3B8A-D6AD-8E5264420C54}"/>
              </a:ext>
            </a:extLst>
          </p:cNvPr>
          <p:cNvCxnSpPr>
            <a:cxnSpLocks/>
          </p:cNvCxnSpPr>
          <p:nvPr/>
        </p:nvCxnSpPr>
        <p:spPr>
          <a:xfrm>
            <a:off x="361817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9565E27B-838F-DC94-6153-CC1F12BAA624}"/>
              </a:ext>
            </a:extLst>
          </p:cNvPr>
          <p:cNvCxnSpPr>
            <a:cxnSpLocks/>
          </p:cNvCxnSpPr>
          <p:nvPr/>
        </p:nvCxnSpPr>
        <p:spPr>
          <a:xfrm>
            <a:off x="372864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B67798E1-C584-AB52-7AC5-30723F1D834D}"/>
              </a:ext>
            </a:extLst>
          </p:cNvPr>
          <p:cNvCxnSpPr>
            <a:cxnSpLocks/>
          </p:cNvCxnSpPr>
          <p:nvPr/>
        </p:nvCxnSpPr>
        <p:spPr>
          <a:xfrm>
            <a:off x="350770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BAC88742-4016-4A12-2F16-4A81EC30A4B6}"/>
              </a:ext>
            </a:extLst>
          </p:cNvPr>
          <p:cNvCxnSpPr>
            <a:cxnSpLocks/>
          </p:cNvCxnSpPr>
          <p:nvPr/>
        </p:nvCxnSpPr>
        <p:spPr>
          <a:xfrm>
            <a:off x="391167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497F5CDD-7E4B-787A-B283-A83943707918}"/>
              </a:ext>
            </a:extLst>
          </p:cNvPr>
          <p:cNvCxnSpPr>
            <a:cxnSpLocks/>
          </p:cNvCxnSpPr>
          <p:nvPr/>
        </p:nvCxnSpPr>
        <p:spPr>
          <a:xfrm>
            <a:off x="402214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9B74EF96-190A-3B08-515D-1F05FBBCDF43}"/>
              </a:ext>
            </a:extLst>
          </p:cNvPr>
          <p:cNvCxnSpPr>
            <a:cxnSpLocks/>
          </p:cNvCxnSpPr>
          <p:nvPr/>
        </p:nvCxnSpPr>
        <p:spPr>
          <a:xfrm>
            <a:off x="413261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58373436-068D-8BCF-B20B-B8794B32F938}"/>
              </a:ext>
            </a:extLst>
          </p:cNvPr>
          <p:cNvCxnSpPr>
            <a:cxnSpLocks/>
          </p:cNvCxnSpPr>
          <p:nvPr/>
        </p:nvCxnSpPr>
        <p:spPr>
          <a:xfrm>
            <a:off x="424308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C82D5060-B383-7637-C9E8-66271CA7604E}"/>
              </a:ext>
            </a:extLst>
          </p:cNvPr>
          <p:cNvCxnSpPr>
            <a:cxnSpLocks/>
          </p:cNvCxnSpPr>
          <p:nvPr/>
        </p:nvCxnSpPr>
        <p:spPr>
          <a:xfrm>
            <a:off x="4353559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3AB2A030-5AA3-2F0E-8F56-D34A23788675}"/>
              </a:ext>
            </a:extLst>
          </p:cNvPr>
          <p:cNvCxnSpPr>
            <a:cxnSpLocks/>
          </p:cNvCxnSpPr>
          <p:nvPr/>
        </p:nvCxnSpPr>
        <p:spPr>
          <a:xfrm>
            <a:off x="446403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F1EDA942-9C5A-B1DD-A045-CD803D6227A1}"/>
              </a:ext>
            </a:extLst>
          </p:cNvPr>
          <p:cNvCxnSpPr>
            <a:cxnSpLocks/>
          </p:cNvCxnSpPr>
          <p:nvPr/>
        </p:nvCxnSpPr>
        <p:spPr>
          <a:xfrm>
            <a:off x="468497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9B2C2B16-7363-317B-947A-AFEF6BC1B42A}"/>
              </a:ext>
            </a:extLst>
          </p:cNvPr>
          <p:cNvCxnSpPr>
            <a:cxnSpLocks/>
          </p:cNvCxnSpPr>
          <p:nvPr/>
        </p:nvCxnSpPr>
        <p:spPr>
          <a:xfrm>
            <a:off x="479544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C8BF5852-B56B-6B8A-757F-E70760ED41DC}"/>
              </a:ext>
            </a:extLst>
          </p:cNvPr>
          <p:cNvCxnSpPr>
            <a:cxnSpLocks/>
          </p:cNvCxnSpPr>
          <p:nvPr/>
        </p:nvCxnSpPr>
        <p:spPr>
          <a:xfrm>
            <a:off x="457450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1405D413-EACA-86F4-EFB7-AA9346BD796A}"/>
              </a:ext>
            </a:extLst>
          </p:cNvPr>
          <p:cNvCxnSpPr>
            <a:cxnSpLocks/>
          </p:cNvCxnSpPr>
          <p:nvPr/>
        </p:nvCxnSpPr>
        <p:spPr>
          <a:xfrm>
            <a:off x="503017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B122F09F-E9C7-518F-6404-410BA8317BD4}"/>
              </a:ext>
            </a:extLst>
          </p:cNvPr>
          <p:cNvCxnSpPr>
            <a:cxnSpLocks/>
          </p:cNvCxnSpPr>
          <p:nvPr/>
        </p:nvCxnSpPr>
        <p:spPr>
          <a:xfrm>
            <a:off x="514064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D266C158-03ED-FD5D-7836-2857890BA419}"/>
              </a:ext>
            </a:extLst>
          </p:cNvPr>
          <p:cNvCxnSpPr>
            <a:cxnSpLocks/>
          </p:cNvCxnSpPr>
          <p:nvPr/>
        </p:nvCxnSpPr>
        <p:spPr>
          <a:xfrm>
            <a:off x="525112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0EEF61BC-A2D9-BDD5-FB1A-65DFBE971671}"/>
              </a:ext>
            </a:extLst>
          </p:cNvPr>
          <p:cNvCxnSpPr>
            <a:cxnSpLocks/>
          </p:cNvCxnSpPr>
          <p:nvPr/>
        </p:nvCxnSpPr>
        <p:spPr>
          <a:xfrm>
            <a:off x="536159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4EDFBB99-37FF-72B5-B888-EC90A136FF86}"/>
              </a:ext>
            </a:extLst>
          </p:cNvPr>
          <p:cNvCxnSpPr>
            <a:cxnSpLocks/>
          </p:cNvCxnSpPr>
          <p:nvPr/>
        </p:nvCxnSpPr>
        <p:spPr>
          <a:xfrm>
            <a:off x="5472065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A031FC42-A5C3-EB0B-7CF2-C63AE98F0AE0}"/>
              </a:ext>
            </a:extLst>
          </p:cNvPr>
          <p:cNvCxnSpPr>
            <a:cxnSpLocks/>
          </p:cNvCxnSpPr>
          <p:nvPr/>
        </p:nvCxnSpPr>
        <p:spPr>
          <a:xfrm>
            <a:off x="558253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43C85F56-236C-CEA0-4F4F-2B27F65CF660}"/>
              </a:ext>
            </a:extLst>
          </p:cNvPr>
          <p:cNvCxnSpPr>
            <a:cxnSpLocks/>
          </p:cNvCxnSpPr>
          <p:nvPr/>
        </p:nvCxnSpPr>
        <p:spPr>
          <a:xfrm>
            <a:off x="580348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B41E5B38-DD9A-D2F0-9918-331B33E4A176}"/>
              </a:ext>
            </a:extLst>
          </p:cNvPr>
          <p:cNvCxnSpPr>
            <a:cxnSpLocks/>
          </p:cNvCxnSpPr>
          <p:nvPr/>
        </p:nvCxnSpPr>
        <p:spPr>
          <a:xfrm>
            <a:off x="591395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95FEA152-BF3F-BCA1-408B-21E7A1754A33}"/>
              </a:ext>
            </a:extLst>
          </p:cNvPr>
          <p:cNvCxnSpPr>
            <a:cxnSpLocks/>
          </p:cNvCxnSpPr>
          <p:nvPr/>
        </p:nvCxnSpPr>
        <p:spPr>
          <a:xfrm>
            <a:off x="569300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947E6ECD-A380-0E32-350E-3B085EBB4EBD}"/>
              </a:ext>
            </a:extLst>
          </p:cNvPr>
          <p:cNvCxnSpPr>
            <a:cxnSpLocks/>
          </p:cNvCxnSpPr>
          <p:nvPr/>
        </p:nvCxnSpPr>
        <p:spPr>
          <a:xfrm>
            <a:off x="611874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48AB94E0-9A09-BE73-AF96-33DC42895694}"/>
              </a:ext>
            </a:extLst>
          </p:cNvPr>
          <p:cNvCxnSpPr>
            <a:cxnSpLocks/>
          </p:cNvCxnSpPr>
          <p:nvPr/>
        </p:nvCxnSpPr>
        <p:spPr>
          <a:xfrm>
            <a:off x="622922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71CC26DE-44F4-53BE-ADAC-66561C0153FF}"/>
              </a:ext>
            </a:extLst>
          </p:cNvPr>
          <p:cNvCxnSpPr>
            <a:cxnSpLocks/>
          </p:cNvCxnSpPr>
          <p:nvPr/>
        </p:nvCxnSpPr>
        <p:spPr>
          <a:xfrm>
            <a:off x="633969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07191431-B1C1-7DFA-DDF8-CF62D149175C}"/>
              </a:ext>
            </a:extLst>
          </p:cNvPr>
          <p:cNvCxnSpPr>
            <a:cxnSpLocks/>
          </p:cNvCxnSpPr>
          <p:nvPr/>
        </p:nvCxnSpPr>
        <p:spPr>
          <a:xfrm>
            <a:off x="645016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59EA5199-A190-2BB1-2F77-D0A7659843E2}"/>
              </a:ext>
            </a:extLst>
          </p:cNvPr>
          <p:cNvCxnSpPr>
            <a:cxnSpLocks/>
          </p:cNvCxnSpPr>
          <p:nvPr/>
        </p:nvCxnSpPr>
        <p:spPr>
          <a:xfrm>
            <a:off x="6560636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84B1C011-705E-BC19-BB7A-9E8D1926E63E}"/>
              </a:ext>
            </a:extLst>
          </p:cNvPr>
          <p:cNvCxnSpPr>
            <a:cxnSpLocks/>
          </p:cNvCxnSpPr>
          <p:nvPr/>
        </p:nvCxnSpPr>
        <p:spPr>
          <a:xfrm>
            <a:off x="667110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4129457E-02AD-84ED-A373-59952E243692}"/>
              </a:ext>
            </a:extLst>
          </p:cNvPr>
          <p:cNvCxnSpPr>
            <a:cxnSpLocks/>
          </p:cNvCxnSpPr>
          <p:nvPr/>
        </p:nvCxnSpPr>
        <p:spPr>
          <a:xfrm>
            <a:off x="689205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04167E88-C333-ACE5-385A-264D075D6F3B}"/>
              </a:ext>
            </a:extLst>
          </p:cNvPr>
          <p:cNvCxnSpPr>
            <a:cxnSpLocks/>
          </p:cNvCxnSpPr>
          <p:nvPr/>
        </p:nvCxnSpPr>
        <p:spPr>
          <a:xfrm>
            <a:off x="700252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C10613D8-5988-D112-4E4E-E1D4BE970F5A}"/>
              </a:ext>
            </a:extLst>
          </p:cNvPr>
          <p:cNvCxnSpPr>
            <a:cxnSpLocks/>
          </p:cNvCxnSpPr>
          <p:nvPr/>
        </p:nvCxnSpPr>
        <p:spPr>
          <a:xfrm>
            <a:off x="678158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E3457464-ED06-88DD-91D9-10BF70F00158}"/>
              </a:ext>
            </a:extLst>
          </p:cNvPr>
          <p:cNvCxnSpPr>
            <a:cxnSpLocks/>
          </p:cNvCxnSpPr>
          <p:nvPr/>
        </p:nvCxnSpPr>
        <p:spPr>
          <a:xfrm>
            <a:off x="720732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1C2BB3DD-456A-DBAA-B710-2239F44CCDE3}"/>
              </a:ext>
            </a:extLst>
          </p:cNvPr>
          <p:cNvCxnSpPr>
            <a:cxnSpLocks/>
          </p:cNvCxnSpPr>
          <p:nvPr/>
        </p:nvCxnSpPr>
        <p:spPr>
          <a:xfrm>
            <a:off x="731779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E456FC48-69FD-D418-5ECA-BE8A3284CBD7}"/>
              </a:ext>
            </a:extLst>
          </p:cNvPr>
          <p:cNvCxnSpPr>
            <a:cxnSpLocks/>
          </p:cNvCxnSpPr>
          <p:nvPr/>
        </p:nvCxnSpPr>
        <p:spPr>
          <a:xfrm>
            <a:off x="742826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D4E5E46F-866E-0B3B-D35A-BBB78EFC43E6}"/>
              </a:ext>
            </a:extLst>
          </p:cNvPr>
          <p:cNvCxnSpPr>
            <a:cxnSpLocks/>
          </p:cNvCxnSpPr>
          <p:nvPr/>
        </p:nvCxnSpPr>
        <p:spPr>
          <a:xfrm>
            <a:off x="753873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C2D209D3-8650-683B-D8D6-ACF06E384F05}"/>
              </a:ext>
            </a:extLst>
          </p:cNvPr>
          <p:cNvCxnSpPr>
            <a:cxnSpLocks/>
          </p:cNvCxnSpPr>
          <p:nvPr/>
        </p:nvCxnSpPr>
        <p:spPr>
          <a:xfrm>
            <a:off x="7649209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24CD059D-C84F-A69B-1D90-C8B2F679D19F}"/>
              </a:ext>
            </a:extLst>
          </p:cNvPr>
          <p:cNvCxnSpPr>
            <a:cxnSpLocks/>
          </p:cNvCxnSpPr>
          <p:nvPr/>
        </p:nvCxnSpPr>
        <p:spPr>
          <a:xfrm>
            <a:off x="775968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68BD5164-8EB3-5A28-76F3-67C57C50B734}"/>
              </a:ext>
            </a:extLst>
          </p:cNvPr>
          <p:cNvCxnSpPr>
            <a:cxnSpLocks/>
          </p:cNvCxnSpPr>
          <p:nvPr/>
        </p:nvCxnSpPr>
        <p:spPr>
          <a:xfrm>
            <a:off x="798062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5551F29F-73D6-E2E8-20B6-6C55801CECAA}"/>
              </a:ext>
            </a:extLst>
          </p:cNvPr>
          <p:cNvCxnSpPr>
            <a:cxnSpLocks/>
          </p:cNvCxnSpPr>
          <p:nvPr/>
        </p:nvCxnSpPr>
        <p:spPr>
          <a:xfrm>
            <a:off x="809109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E5C8E78B-7783-2EEE-7DBD-C056F15D6BDB}"/>
              </a:ext>
            </a:extLst>
          </p:cNvPr>
          <p:cNvCxnSpPr>
            <a:cxnSpLocks/>
          </p:cNvCxnSpPr>
          <p:nvPr/>
        </p:nvCxnSpPr>
        <p:spPr>
          <a:xfrm>
            <a:off x="787015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E64BD370-6922-58A3-C204-4EDB615A48FB}"/>
              </a:ext>
            </a:extLst>
          </p:cNvPr>
          <p:cNvCxnSpPr>
            <a:cxnSpLocks/>
          </p:cNvCxnSpPr>
          <p:nvPr/>
        </p:nvCxnSpPr>
        <p:spPr>
          <a:xfrm>
            <a:off x="829589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D77E05C4-D412-A318-21BE-7D7FDB067950}"/>
              </a:ext>
            </a:extLst>
          </p:cNvPr>
          <p:cNvCxnSpPr>
            <a:cxnSpLocks/>
          </p:cNvCxnSpPr>
          <p:nvPr/>
        </p:nvCxnSpPr>
        <p:spPr>
          <a:xfrm>
            <a:off x="840636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6DB77B2E-F0FE-25DC-1C5F-79DB676FDB5D}"/>
              </a:ext>
            </a:extLst>
          </p:cNvPr>
          <p:cNvCxnSpPr>
            <a:cxnSpLocks/>
          </p:cNvCxnSpPr>
          <p:nvPr/>
        </p:nvCxnSpPr>
        <p:spPr>
          <a:xfrm>
            <a:off x="851683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308A54DE-22E2-5C46-6C36-D676CFD19E30}"/>
              </a:ext>
            </a:extLst>
          </p:cNvPr>
          <p:cNvCxnSpPr>
            <a:cxnSpLocks/>
          </p:cNvCxnSpPr>
          <p:nvPr/>
        </p:nvCxnSpPr>
        <p:spPr>
          <a:xfrm>
            <a:off x="862731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1AD6BE8F-30F0-9CC5-FA26-4A673F87EB6E}"/>
              </a:ext>
            </a:extLst>
          </p:cNvPr>
          <p:cNvCxnSpPr>
            <a:cxnSpLocks/>
          </p:cNvCxnSpPr>
          <p:nvPr/>
        </p:nvCxnSpPr>
        <p:spPr>
          <a:xfrm>
            <a:off x="8737782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9DB19719-ADCC-33CA-4C5E-6CC7CD61C55C}"/>
              </a:ext>
            </a:extLst>
          </p:cNvPr>
          <p:cNvCxnSpPr>
            <a:cxnSpLocks/>
          </p:cNvCxnSpPr>
          <p:nvPr/>
        </p:nvCxnSpPr>
        <p:spPr>
          <a:xfrm>
            <a:off x="884825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D124DD44-565C-8E49-3D2F-81450E0758B1}"/>
              </a:ext>
            </a:extLst>
          </p:cNvPr>
          <p:cNvCxnSpPr>
            <a:cxnSpLocks/>
          </p:cNvCxnSpPr>
          <p:nvPr/>
        </p:nvCxnSpPr>
        <p:spPr>
          <a:xfrm>
            <a:off x="906919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6DE7AD70-0912-F5AC-2E2A-5951E7C78EA7}"/>
              </a:ext>
            </a:extLst>
          </p:cNvPr>
          <p:cNvCxnSpPr>
            <a:cxnSpLocks/>
          </p:cNvCxnSpPr>
          <p:nvPr/>
        </p:nvCxnSpPr>
        <p:spPr>
          <a:xfrm>
            <a:off x="917967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7A317F77-0E1C-B017-1EF5-2B10236F484A}"/>
              </a:ext>
            </a:extLst>
          </p:cNvPr>
          <p:cNvCxnSpPr>
            <a:cxnSpLocks/>
          </p:cNvCxnSpPr>
          <p:nvPr/>
        </p:nvCxnSpPr>
        <p:spPr>
          <a:xfrm>
            <a:off x="895872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27EAE1BE-C154-63AD-6EBD-84F2600C1962}"/>
              </a:ext>
            </a:extLst>
          </p:cNvPr>
          <p:cNvCxnSpPr>
            <a:cxnSpLocks/>
          </p:cNvCxnSpPr>
          <p:nvPr/>
        </p:nvCxnSpPr>
        <p:spPr>
          <a:xfrm>
            <a:off x="942800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A2507A6A-F30D-BCBE-AD90-44CCAC29A975}"/>
              </a:ext>
            </a:extLst>
          </p:cNvPr>
          <p:cNvCxnSpPr>
            <a:cxnSpLocks/>
          </p:cNvCxnSpPr>
          <p:nvPr/>
        </p:nvCxnSpPr>
        <p:spPr>
          <a:xfrm>
            <a:off x="953847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589888C7-8962-0846-91B7-FC2FD373E367}"/>
              </a:ext>
            </a:extLst>
          </p:cNvPr>
          <p:cNvCxnSpPr>
            <a:cxnSpLocks/>
          </p:cNvCxnSpPr>
          <p:nvPr/>
        </p:nvCxnSpPr>
        <p:spPr>
          <a:xfrm>
            <a:off x="964895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7121938D-D3A1-1027-DD07-DB97A876B416}"/>
              </a:ext>
            </a:extLst>
          </p:cNvPr>
          <p:cNvCxnSpPr>
            <a:cxnSpLocks/>
          </p:cNvCxnSpPr>
          <p:nvPr/>
        </p:nvCxnSpPr>
        <p:spPr>
          <a:xfrm>
            <a:off x="975942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8264E084-929B-4173-9AF2-5022494DF13E}"/>
              </a:ext>
            </a:extLst>
          </p:cNvPr>
          <p:cNvCxnSpPr>
            <a:cxnSpLocks/>
          </p:cNvCxnSpPr>
          <p:nvPr/>
        </p:nvCxnSpPr>
        <p:spPr>
          <a:xfrm>
            <a:off x="9869895" y="47812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2CB46F0A-855F-2221-519C-D62D6F6727D2}"/>
              </a:ext>
            </a:extLst>
          </p:cNvPr>
          <p:cNvCxnSpPr>
            <a:cxnSpLocks/>
          </p:cNvCxnSpPr>
          <p:nvPr/>
        </p:nvCxnSpPr>
        <p:spPr>
          <a:xfrm>
            <a:off x="998036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0FDC2E9E-7C1E-4443-4BEB-7691F20EA0EF}"/>
              </a:ext>
            </a:extLst>
          </p:cNvPr>
          <p:cNvCxnSpPr>
            <a:cxnSpLocks/>
          </p:cNvCxnSpPr>
          <p:nvPr/>
        </p:nvCxnSpPr>
        <p:spPr>
          <a:xfrm>
            <a:off x="1020131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FBB89B6B-65FC-76BC-764A-FEE98838F027}"/>
              </a:ext>
            </a:extLst>
          </p:cNvPr>
          <p:cNvCxnSpPr>
            <a:cxnSpLocks/>
          </p:cNvCxnSpPr>
          <p:nvPr/>
        </p:nvCxnSpPr>
        <p:spPr>
          <a:xfrm>
            <a:off x="1031178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A6A4423F-63E9-50F6-2A7D-4169734EC252}"/>
              </a:ext>
            </a:extLst>
          </p:cNvPr>
          <p:cNvCxnSpPr>
            <a:cxnSpLocks/>
          </p:cNvCxnSpPr>
          <p:nvPr/>
        </p:nvCxnSpPr>
        <p:spPr>
          <a:xfrm>
            <a:off x="1009083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EBB8A4CD-9481-44F2-1067-530D452FBF55}"/>
              </a:ext>
            </a:extLst>
          </p:cNvPr>
          <p:cNvCxnSpPr>
            <a:cxnSpLocks/>
          </p:cNvCxnSpPr>
          <p:nvPr/>
        </p:nvCxnSpPr>
        <p:spPr>
          <a:xfrm>
            <a:off x="1050309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76A25BB9-5098-7E53-3BAB-D810AC6284F9}"/>
              </a:ext>
            </a:extLst>
          </p:cNvPr>
          <p:cNvCxnSpPr>
            <a:cxnSpLocks/>
          </p:cNvCxnSpPr>
          <p:nvPr/>
        </p:nvCxnSpPr>
        <p:spPr>
          <a:xfrm>
            <a:off x="1061356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20742BA0-BA89-8E1B-176C-B08AC0C47127}"/>
              </a:ext>
            </a:extLst>
          </p:cNvPr>
          <p:cNvCxnSpPr>
            <a:cxnSpLocks/>
          </p:cNvCxnSpPr>
          <p:nvPr/>
        </p:nvCxnSpPr>
        <p:spPr>
          <a:xfrm>
            <a:off x="1072404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0BB0F2F1-EE73-FE34-80DD-79FE9898BAD9}"/>
              </a:ext>
            </a:extLst>
          </p:cNvPr>
          <p:cNvCxnSpPr>
            <a:cxnSpLocks/>
          </p:cNvCxnSpPr>
          <p:nvPr/>
        </p:nvCxnSpPr>
        <p:spPr>
          <a:xfrm>
            <a:off x="1083451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A5A0EB14-A2A2-E7AE-B7DD-18BFF8963D94}"/>
              </a:ext>
            </a:extLst>
          </p:cNvPr>
          <p:cNvCxnSpPr>
            <a:cxnSpLocks/>
          </p:cNvCxnSpPr>
          <p:nvPr/>
        </p:nvCxnSpPr>
        <p:spPr>
          <a:xfrm>
            <a:off x="10944984" y="47703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6C96364E-8549-98CB-178A-4BD673759415}"/>
              </a:ext>
            </a:extLst>
          </p:cNvPr>
          <p:cNvCxnSpPr>
            <a:cxnSpLocks/>
          </p:cNvCxnSpPr>
          <p:nvPr/>
        </p:nvCxnSpPr>
        <p:spPr>
          <a:xfrm>
            <a:off x="1105545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63769F92-1BD1-7312-690D-9DA800B09BC5}"/>
              </a:ext>
            </a:extLst>
          </p:cNvPr>
          <p:cNvCxnSpPr>
            <a:cxnSpLocks/>
          </p:cNvCxnSpPr>
          <p:nvPr/>
        </p:nvCxnSpPr>
        <p:spPr>
          <a:xfrm>
            <a:off x="1127640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62578F4B-BB7F-35FD-26BA-C02A97D9DF84}"/>
              </a:ext>
            </a:extLst>
          </p:cNvPr>
          <p:cNvCxnSpPr>
            <a:cxnSpLocks/>
          </p:cNvCxnSpPr>
          <p:nvPr/>
        </p:nvCxnSpPr>
        <p:spPr>
          <a:xfrm>
            <a:off x="1138687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DA3C1687-8DC1-5181-B584-A8E7679CC093}"/>
              </a:ext>
            </a:extLst>
          </p:cNvPr>
          <p:cNvCxnSpPr>
            <a:cxnSpLocks/>
          </p:cNvCxnSpPr>
          <p:nvPr/>
        </p:nvCxnSpPr>
        <p:spPr>
          <a:xfrm>
            <a:off x="1116592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90D48670-FEC4-99DA-1CD7-42FE79E01888}"/>
              </a:ext>
            </a:extLst>
          </p:cNvPr>
          <p:cNvSpPr txBox="1"/>
          <p:nvPr/>
        </p:nvSpPr>
        <p:spPr>
          <a:xfrm>
            <a:off x="5703501" y="511336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AB85FF80-78F5-27DD-7C65-579650BFBE2A}"/>
              </a:ext>
            </a:extLst>
          </p:cNvPr>
          <p:cNvSpPr txBox="1"/>
          <p:nvPr/>
        </p:nvSpPr>
        <p:spPr>
          <a:xfrm>
            <a:off x="6825365" y="514475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20EA64BD-07D0-C5B0-2E89-B3AB4B703331}"/>
              </a:ext>
            </a:extLst>
          </p:cNvPr>
          <p:cNvSpPr txBox="1"/>
          <p:nvPr/>
        </p:nvSpPr>
        <p:spPr>
          <a:xfrm>
            <a:off x="7886349" y="511749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D8E7604C-18FD-D532-8FDD-1FD3F4D9E63C}"/>
              </a:ext>
            </a:extLst>
          </p:cNvPr>
          <p:cNvSpPr txBox="1"/>
          <p:nvPr/>
        </p:nvSpPr>
        <p:spPr>
          <a:xfrm>
            <a:off x="8977773" y="511887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CFFE42B4-F3C2-1653-7DFC-622CD9E274C8}"/>
              </a:ext>
            </a:extLst>
          </p:cNvPr>
          <p:cNvSpPr txBox="1"/>
          <p:nvPr/>
        </p:nvSpPr>
        <p:spPr>
          <a:xfrm>
            <a:off x="10069197" y="512990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125360BC-ACFB-7083-30FB-850A93583D25}"/>
              </a:ext>
            </a:extLst>
          </p:cNvPr>
          <p:cNvSpPr txBox="1"/>
          <p:nvPr/>
        </p:nvSpPr>
        <p:spPr>
          <a:xfrm>
            <a:off x="11160630" y="512301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59B8D66C-0C9C-E12F-0881-F87B15C98CE9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E5F7D1C3-A959-C597-C948-4FB1545CC03A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1E2655A2-D302-3B43-4516-A1DC23ABB855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D476ABA4-B9B2-B0CA-B03A-3B5D55963F1F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3C4954E-B6B6-9327-D4BA-E93C83AD840F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CC14676-7240-02C3-D280-ADE306473EFC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7C51C1D-4010-AFD2-45B8-BA91B205449C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94E575A-E653-87D6-052C-B4785A91F6D0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C35DC64-0FD2-A8C7-A750-E177BD342F3F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BB7C6DE9-7097-CF39-8B08-0225758AC740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EBB02F0D-2B36-5D5D-0AA7-98FFA7225243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46B8CB1-CAE0-8B88-B608-D114DE86D352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069AD17-8FD6-2182-9AD0-3033E6701E52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28AC6E5-7EBD-400E-3E89-7A18EB7E114D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701E7F0-1D24-CDF5-C355-A25718E8F745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1D2CE70C-A2D7-C34A-DBEE-34CB1B00716F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0CF40F64-3B8C-3177-4DC6-80D5F0CC4746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619ECDC9-5CAC-33F1-CF40-58F02FAA45C4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481E5ACE-2407-7E77-A2C3-C5AB73C9B48D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AAB037E7-0E59-3398-70E2-0980C9ACAF59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226B725A-1B51-237D-214C-73611A883BFC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243664B1-485E-0236-CD9E-61E450EA5450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A6164550-FFD8-77B0-8F9C-74D7E21A06D5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269" name="TextBox 2268">
            <a:extLst>
              <a:ext uri="{FF2B5EF4-FFF2-40B4-BE49-F238E27FC236}">
                <a16:creationId xmlns:a16="http://schemas.microsoft.com/office/drawing/2014/main" id="{7E46A2ED-7E77-95B7-A735-02FCA7CBC516}"/>
              </a:ext>
            </a:extLst>
          </p:cNvPr>
          <p:cNvSpPr txBox="1"/>
          <p:nvPr/>
        </p:nvSpPr>
        <p:spPr>
          <a:xfrm>
            <a:off x="220811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6B398352-144B-D30D-F2BF-36C4919A990A}"/>
              </a:ext>
            </a:extLst>
          </p:cNvPr>
          <p:cNvSpPr/>
          <p:nvPr/>
        </p:nvSpPr>
        <p:spPr>
          <a:xfrm>
            <a:off x="3823152" y="2453701"/>
            <a:ext cx="7582785" cy="369331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115B2A3-FE3F-3933-608D-AC619B57B5CA}"/>
              </a:ext>
            </a:extLst>
          </p:cNvPr>
          <p:cNvSpPr/>
          <p:nvPr/>
        </p:nvSpPr>
        <p:spPr>
          <a:xfrm>
            <a:off x="10728285" y="3927125"/>
            <a:ext cx="773281" cy="603752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3027D70-0292-A950-5BB7-4CD4007FD8DC}"/>
              </a:ext>
            </a:extLst>
          </p:cNvPr>
          <p:cNvSpPr txBox="1"/>
          <p:nvPr/>
        </p:nvSpPr>
        <p:spPr>
          <a:xfrm>
            <a:off x="2710567" y="5836291"/>
            <a:ext cx="28216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If: 3 + 7 = 10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B3B1F9E-6668-2181-9EBB-CA44B1295E2A}"/>
              </a:ext>
            </a:extLst>
          </p:cNvPr>
          <p:cNvSpPr txBox="1"/>
          <p:nvPr/>
        </p:nvSpPr>
        <p:spPr>
          <a:xfrm>
            <a:off x="6060849" y="5853585"/>
            <a:ext cx="41937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Then: 93 + 7 = 100</a:t>
            </a:r>
          </a:p>
        </p:txBody>
      </p:sp>
    </p:spTree>
    <p:extLst>
      <p:ext uri="{BB962C8B-B14F-4D97-AF65-F5344CB8AC3E}">
        <p14:creationId xmlns:p14="http://schemas.microsoft.com/office/powerpoint/2010/main" val="1065067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/>
      <p:bldP spid="1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2F8FEA-A0BC-C9B9-4B0C-7FBA9D1F9A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6FA5CA6-3357-A463-BA45-166BDD829F9C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69B6181-4A25-DCDA-95E6-70057A3204F7}"/>
              </a:ext>
            </a:extLst>
          </p:cNvPr>
          <p:cNvSpPr txBox="1"/>
          <p:nvPr/>
        </p:nvSpPr>
        <p:spPr>
          <a:xfrm>
            <a:off x="4491903" y="1383582"/>
            <a:ext cx="665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further does the red train travel than the green car?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F41734C-9DB7-1805-38E1-0F7A19418CFF}"/>
              </a:ext>
            </a:extLst>
          </p:cNvPr>
          <p:cNvCxnSpPr>
            <a:cxnSpLocks/>
          </p:cNvCxnSpPr>
          <p:nvPr/>
        </p:nvCxnSpPr>
        <p:spPr>
          <a:xfrm>
            <a:off x="519702" y="477399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10492AB-FE60-EA64-263D-2DF7F303EBC4}"/>
              </a:ext>
            </a:extLst>
          </p:cNvPr>
          <p:cNvCxnSpPr>
            <a:cxnSpLocks/>
          </p:cNvCxnSpPr>
          <p:nvPr/>
        </p:nvCxnSpPr>
        <p:spPr>
          <a:xfrm>
            <a:off x="63507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EA49BA4B-6179-6F60-CA0D-C8844B565F60}"/>
              </a:ext>
            </a:extLst>
          </p:cNvPr>
          <p:cNvCxnSpPr>
            <a:cxnSpLocks/>
          </p:cNvCxnSpPr>
          <p:nvPr/>
        </p:nvCxnSpPr>
        <p:spPr>
          <a:xfrm>
            <a:off x="162931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0B1CCD07-2760-113B-541A-4A77034B4076}"/>
              </a:ext>
            </a:extLst>
          </p:cNvPr>
          <p:cNvCxnSpPr>
            <a:cxnSpLocks/>
          </p:cNvCxnSpPr>
          <p:nvPr/>
        </p:nvCxnSpPr>
        <p:spPr>
          <a:xfrm>
            <a:off x="3823152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2B7E81CA-8879-F9A9-7396-4D8437EC4525}"/>
              </a:ext>
            </a:extLst>
          </p:cNvPr>
          <p:cNvCxnSpPr>
            <a:cxnSpLocks/>
          </p:cNvCxnSpPr>
          <p:nvPr/>
        </p:nvCxnSpPr>
        <p:spPr>
          <a:xfrm>
            <a:off x="4920069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B9C224BB-29D1-316C-92A6-20AE802E9634}"/>
              </a:ext>
            </a:extLst>
          </p:cNvPr>
          <p:cNvCxnSpPr>
            <a:cxnSpLocks/>
          </p:cNvCxnSpPr>
          <p:nvPr/>
        </p:nvCxnSpPr>
        <p:spPr>
          <a:xfrm>
            <a:off x="6016986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7B34A494-AA8D-47A8-2F08-B35C5E277B46}"/>
              </a:ext>
            </a:extLst>
          </p:cNvPr>
          <p:cNvCxnSpPr>
            <a:cxnSpLocks/>
          </p:cNvCxnSpPr>
          <p:nvPr/>
        </p:nvCxnSpPr>
        <p:spPr>
          <a:xfrm>
            <a:off x="7113903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ED566296-D958-9CF7-3EA6-92024EFA5E84}"/>
              </a:ext>
            </a:extLst>
          </p:cNvPr>
          <p:cNvCxnSpPr>
            <a:cxnSpLocks/>
          </p:cNvCxnSpPr>
          <p:nvPr/>
        </p:nvCxnSpPr>
        <p:spPr>
          <a:xfrm>
            <a:off x="8210820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52100C8B-25BF-5E5E-62BD-D1A127713B33}"/>
              </a:ext>
            </a:extLst>
          </p:cNvPr>
          <p:cNvCxnSpPr>
            <a:cxnSpLocks/>
          </p:cNvCxnSpPr>
          <p:nvPr/>
        </p:nvCxnSpPr>
        <p:spPr>
          <a:xfrm>
            <a:off x="9307737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A8F036B1-AB35-23BA-EB4F-3B55DB5C7DC9}"/>
              </a:ext>
            </a:extLst>
          </p:cNvPr>
          <p:cNvCxnSpPr>
            <a:cxnSpLocks/>
          </p:cNvCxnSpPr>
          <p:nvPr/>
        </p:nvCxnSpPr>
        <p:spPr>
          <a:xfrm>
            <a:off x="10404654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982B6CEC-65FC-7CEC-DAE9-61B5B18D7961}"/>
              </a:ext>
            </a:extLst>
          </p:cNvPr>
          <p:cNvCxnSpPr>
            <a:cxnSpLocks/>
          </p:cNvCxnSpPr>
          <p:nvPr/>
        </p:nvCxnSpPr>
        <p:spPr>
          <a:xfrm>
            <a:off x="11501574" y="450547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91A07D86-95E4-C941-A829-B8D1D2D9A89A}"/>
              </a:ext>
            </a:extLst>
          </p:cNvPr>
          <p:cNvSpPr txBox="1"/>
          <p:nvPr/>
        </p:nvSpPr>
        <p:spPr>
          <a:xfrm>
            <a:off x="1337805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A77592E0-58C3-8A70-3083-2BF00ED204C6}"/>
              </a:ext>
            </a:extLst>
          </p:cNvPr>
          <p:cNvSpPr txBox="1"/>
          <p:nvPr/>
        </p:nvSpPr>
        <p:spPr>
          <a:xfrm>
            <a:off x="2429229" y="510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FCF60488-DC1B-B4E6-06A4-1ADBD8BD26E2}"/>
              </a:ext>
            </a:extLst>
          </p:cNvPr>
          <p:cNvSpPr txBox="1"/>
          <p:nvPr/>
        </p:nvSpPr>
        <p:spPr>
          <a:xfrm>
            <a:off x="3520653" y="51064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B65D9876-323A-FBEC-D6A8-280997007298}"/>
              </a:ext>
            </a:extLst>
          </p:cNvPr>
          <p:cNvSpPr txBox="1"/>
          <p:nvPr/>
        </p:nvSpPr>
        <p:spPr>
          <a:xfrm>
            <a:off x="4612077" y="510784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677DEA23-7929-33F6-A3C8-35EE261B7D05}"/>
              </a:ext>
            </a:extLst>
          </p:cNvPr>
          <p:cNvCxnSpPr>
            <a:cxnSpLocks/>
          </p:cNvCxnSpPr>
          <p:nvPr/>
        </p:nvCxnSpPr>
        <p:spPr>
          <a:xfrm>
            <a:off x="2726235" y="45199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27705581-B464-4ACA-17C3-50FD305D9C7C}"/>
              </a:ext>
            </a:extLst>
          </p:cNvPr>
          <p:cNvCxnSpPr>
            <a:cxnSpLocks/>
          </p:cNvCxnSpPr>
          <p:nvPr/>
        </p:nvCxnSpPr>
        <p:spPr>
          <a:xfrm>
            <a:off x="52459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AC2A186E-8ABB-035C-EB0B-A2D080E063C7}"/>
              </a:ext>
            </a:extLst>
          </p:cNvPr>
          <p:cNvCxnSpPr>
            <a:cxnSpLocks/>
          </p:cNvCxnSpPr>
          <p:nvPr/>
        </p:nvCxnSpPr>
        <p:spPr>
          <a:xfrm>
            <a:off x="7455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F96DB32E-C9FA-CEDA-D19E-B49CBAFA4425}"/>
              </a:ext>
            </a:extLst>
          </p:cNvPr>
          <p:cNvCxnSpPr>
            <a:cxnSpLocks/>
          </p:cNvCxnSpPr>
          <p:nvPr/>
        </p:nvCxnSpPr>
        <p:spPr>
          <a:xfrm>
            <a:off x="8560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3E1750D7-330E-16C7-EFC3-E78B701F0AAC}"/>
              </a:ext>
            </a:extLst>
          </p:cNvPr>
          <p:cNvCxnSpPr>
            <a:cxnSpLocks/>
          </p:cNvCxnSpPr>
          <p:nvPr/>
        </p:nvCxnSpPr>
        <p:spPr>
          <a:xfrm>
            <a:off x="9664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61ED07F2-38AF-1B9D-BC4E-8EBD95489BE3}"/>
              </a:ext>
            </a:extLst>
          </p:cNvPr>
          <p:cNvCxnSpPr>
            <a:cxnSpLocks/>
          </p:cNvCxnSpPr>
          <p:nvPr/>
        </p:nvCxnSpPr>
        <p:spPr>
          <a:xfrm>
            <a:off x="1076959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12BF681A-DBBC-D9A3-FE2D-7CE5AC6193A1}"/>
              </a:ext>
            </a:extLst>
          </p:cNvPr>
          <p:cNvCxnSpPr>
            <a:cxnSpLocks/>
          </p:cNvCxnSpPr>
          <p:nvPr/>
        </p:nvCxnSpPr>
        <p:spPr>
          <a:xfrm>
            <a:off x="118743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DD4E2C94-506B-4B88-62E0-BC4D6224C584}"/>
              </a:ext>
            </a:extLst>
          </p:cNvPr>
          <p:cNvCxnSpPr>
            <a:cxnSpLocks/>
          </p:cNvCxnSpPr>
          <p:nvPr/>
        </p:nvCxnSpPr>
        <p:spPr>
          <a:xfrm>
            <a:off x="14083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E6A1BDD0-9291-0D09-BB7A-C0DB75F99FC2}"/>
              </a:ext>
            </a:extLst>
          </p:cNvPr>
          <p:cNvCxnSpPr>
            <a:cxnSpLocks/>
          </p:cNvCxnSpPr>
          <p:nvPr/>
        </p:nvCxnSpPr>
        <p:spPr>
          <a:xfrm>
            <a:off x="15188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9E312749-3E47-CCD6-2517-57328E6436B0}"/>
              </a:ext>
            </a:extLst>
          </p:cNvPr>
          <p:cNvCxnSpPr>
            <a:cxnSpLocks/>
          </p:cNvCxnSpPr>
          <p:nvPr/>
        </p:nvCxnSpPr>
        <p:spPr>
          <a:xfrm>
            <a:off x="12979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EBBC1AE0-511F-F4A8-3F27-F9FD6C2314DD}"/>
              </a:ext>
            </a:extLst>
          </p:cNvPr>
          <p:cNvCxnSpPr>
            <a:cxnSpLocks/>
          </p:cNvCxnSpPr>
          <p:nvPr/>
        </p:nvCxnSpPr>
        <p:spPr>
          <a:xfrm>
            <a:off x="17236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1F30284A-77A8-16D9-A1B5-B74E9F7C8F0C}"/>
              </a:ext>
            </a:extLst>
          </p:cNvPr>
          <p:cNvCxnSpPr>
            <a:cxnSpLocks/>
          </p:cNvCxnSpPr>
          <p:nvPr/>
        </p:nvCxnSpPr>
        <p:spPr>
          <a:xfrm>
            <a:off x="18341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2065497B-370C-22CD-29ED-45C9D8187052}"/>
              </a:ext>
            </a:extLst>
          </p:cNvPr>
          <p:cNvCxnSpPr>
            <a:cxnSpLocks/>
          </p:cNvCxnSpPr>
          <p:nvPr/>
        </p:nvCxnSpPr>
        <p:spPr>
          <a:xfrm>
            <a:off x="19445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769A061A-0E59-8DDC-CCE2-A6E24867C935}"/>
              </a:ext>
            </a:extLst>
          </p:cNvPr>
          <p:cNvCxnSpPr>
            <a:cxnSpLocks/>
          </p:cNvCxnSpPr>
          <p:nvPr/>
        </p:nvCxnSpPr>
        <p:spPr>
          <a:xfrm>
            <a:off x="205505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6818D144-DAF0-29EA-105F-E3514726B89A}"/>
              </a:ext>
            </a:extLst>
          </p:cNvPr>
          <p:cNvCxnSpPr>
            <a:cxnSpLocks/>
          </p:cNvCxnSpPr>
          <p:nvPr/>
        </p:nvCxnSpPr>
        <p:spPr>
          <a:xfrm>
            <a:off x="2165531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93901B48-642D-02C8-5141-0DF5BC3C3E67}"/>
              </a:ext>
            </a:extLst>
          </p:cNvPr>
          <p:cNvCxnSpPr>
            <a:cxnSpLocks/>
          </p:cNvCxnSpPr>
          <p:nvPr/>
        </p:nvCxnSpPr>
        <p:spPr>
          <a:xfrm>
            <a:off x="22760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ED84DA24-5324-1E1D-81F2-089BA7F97322}"/>
              </a:ext>
            </a:extLst>
          </p:cNvPr>
          <p:cNvCxnSpPr>
            <a:cxnSpLocks/>
          </p:cNvCxnSpPr>
          <p:nvPr/>
        </p:nvCxnSpPr>
        <p:spPr>
          <a:xfrm>
            <a:off x="24969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1776DCE7-D18D-D2D7-3E48-BA9A2770C0C7}"/>
              </a:ext>
            </a:extLst>
          </p:cNvPr>
          <p:cNvCxnSpPr>
            <a:cxnSpLocks/>
          </p:cNvCxnSpPr>
          <p:nvPr/>
        </p:nvCxnSpPr>
        <p:spPr>
          <a:xfrm>
            <a:off x="260741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B78E07BD-F505-21D0-C0D7-D82C3F02ED5F}"/>
              </a:ext>
            </a:extLst>
          </p:cNvPr>
          <p:cNvCxnSpPr>
            <a:cxnSpLocks/>
          </p:cNvCxnSpPr>
          <p:nvPr/>
        </p:nvCxnSpPr>
        <p:spPr>
          <a:xfrm>
            <a:off x="23864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02B5F524-644A-06DF-F6A9-535CA69DA370}"/>
              </a:ext>
            </a:extLst>
          </p:cNvPr>
          <p:cNvCxnSpPr>
            <a:cxnSpLocks/>
          </p:cNvCxnSpPr>
          <p:nvPr/>
        </p:nvCxnSpPr>
        <p:spPr>
          <a:xfrm>
            <a:off x="284487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DDB14AC2-60F8-5080-5971-6299921C8D85}"/>
              </a:ext>
            </a:extLst>
          </p:cNvPr>
          <p:cNvCxnSpPr>
            <a:cxnSpLocks/>
          </p:cNvCxnSpPr>
          <p:nvPr/>
        </p:nvCxnSpPr>
        <p:spPr>
          <a:xfrm>
            <a:off x="295534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209CD0A2-EE73-86CE-8560-AFF0DFAFC672}"/>
              </a:ext>
            </a:extLst>
          </p:cNvPr>
          <p:cNvCxnSpPr>
            <a:cxnSpLocks/>
          </p:cNvCxnSpPr>
          <p:nvPr/>
        </p:nvCxnSpPr>
        <p:spPr>
          <a:xfrm>
            <a:off x="306581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D601FD5A-8536-AD52-6A76-3886F2ED11A6}"/>
              </a:ext>
            </a:extLst>
          </p:cNvPr>
          <p:cNvCxnSpPr>
            <a:cxnSpLocks/>
          </p:cNvCxnSpPr>
          <p:nvPr/>
        </p:nvCxnSpPr>
        <p:spPr>
          <a:xfrm>
            <a:off x="317628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839C5196-5D54-5E79-1D35-5521B45FCF56}"/>
              </a:ext>
            </a:extLst>
          </p:cNvPr>
          <p:cNvCxnSpPr>
            <a:cxnSpLocks/>
          </p:cNvCxnSpPr>
          <p:nvPr/>
        </p:nvCxnSpPr>
        <p:spPr>
          <a:xfrm>
            <a:off x="3286759" y="4752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24E669E5-DD6E-BE57-C4F3-2F580479C351}"/>
              </a:ext>
            </a:extLst>
          </p:cNvPr>
          <p:cNvCxnSpPr>
            <a:cxnSpLocks/>
          </p:cNvCxnSpPr>
          <p:nvPr/>
        </p:nvCxnSpPr>
        <p:spPr>
          <a:xfrm>
            <a:off x="339723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43A5D958-B0E7-96BD-8D01-BE4AEA399A91}"/>
              </a:ext>
            </a:extLst>
          </p:cNvPr>
          <p:cNvCxnSpPr>
            <a:cxnSpLocks/>
          </p:cNvCxnSpPr>
          <p:nvPr/>
        </p:nvCxnSpPr>
        <p:spPr>
          <a:xfrm>
            <a:off x="361817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55DA6198-999F-49DD-9507-93E534FAEC25}"/>
              </a:ext>
            </a:extLst>
          </p:cNvPr>
          <p:cNvCxnSpPr>
            <a:cxnSpLocks/>
          </p:cNvCxnSpPr>
          <p:nvPr/>
        </p:nvCxnSpPr>
        <p:spPr>
          <a:xfrm>
            <a:off x="372864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FA2E57BE-ECDB-A566-BD54-4432650E474B}"/>
              </a:ext>
            </a:extLst>
          </p:cNvPr>
          <p:cNvCxnSpPr>
            <a:cxnSpLocks/>
          </p:cNvCxnSpPr>
          <p:nvPr/>
        </p:nvCxnSpPr>
        <p:spPr>
          <a:xfrm>
            <a:off x="350770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71D6022D-13D5-CDAC-9FA1-C86CFDCAB1EF}"/>
              </a:ext>
            </a:extLst>
          </p:cNvPr>
          <p:cNvCxnSpPr>
            <a:cxnSpLocks/>
          </p:cNvCxnSpPr>
          <p:nvPr/>
        </p:nvCxnSpPr>
        <p:spPr>
          <a:xfrm>
            <a:off x="391167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571EF6C0-A7C6-76D4-074F-F9D9E847FE9B}"/>
              </a:ext>
            </a:extLst>
          </p:cNvPr>
          <p:cNvCxnSpPr>
            <a:cxnSpLocks/>
          </p:cNvCxnSpPr>
          <p:nvPr/>
        </p:nvCxnSpPr>
        <p:spPr>
          <a:xfrm>
            <a:off x="402214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F7385326-C712-B7DB-913C-7E6550910647}"/>
              </a:ext>
            </a:extLst>
          </p:cNvPr>
          <p:cNvCxnSpPr>
            <a:cxnSpLocks/>
          </p:cNvCxnSpPr>
          <p:nvPr/>
        </p:nvCxnSpPr>
        <p:spPr>
          <a:xfrm>
            <a:off x="413261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7576C6CD-5D05-F39F-83FC-E7E7FDC42005}"/>
              </a:ext>
            </a:extLst>
          </p:cNvPr>
          <p:cNvCxnSpPr>
            <a:cxnSpLocks/>
          </p:cNvCxnSpPr>
          <p:nvPr/>
        </p:nvCxnSpPr>
        <p:spPr>
          <a:xfrm>
            <a:off x="424308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7BC11B00-573E-9697-5EE3-56AF8E1DBB0D}"/>
              </a:ext>
            </a:extLst>
          </p:cNvPr>
          <p:cNvCxnSpPr>
            <a:cxnSpLocks/>
          </p:cNvCxnSpPr>
          <p:nvPr/>
        </p:nvCxnSpPr>
        <p:spPr>
          <a:xfrm>
            <a:off x="4353559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8FAE7CD6-E115-1326-B105-A1356E474253}"/>
              </a:ext>
            </a:extLst>
          </p:cNvPr>
          <p:cNvCxnSpPr>
            <a:cxnSpLocks/>
          </p:cNvCxnSpPr>
          <p:nvPr/>
        </p:nvCxnSpPr>
        <p:spPr>
          <a:xfrm>
            <a:off x="446403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AA939287-C032-8F85-9BAB-ACD6D28DEE30}"/>
              </a:ext>
            </a:extLst>
          </p:cNvPr>
          <p:cNvCxnSpPr>
            <a:cxnSpLocks/>
          </p:cNvCxnSpPr>
          <p:nvPr/>
        </p:nvCxnSpPr>
        <p:spPr>
          <a:xfrm>
            <a:off x="468497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A8DE8CBC-EB95-2A15-089A-2DA7EA9F34FB}"/>
              </a:ext>
            </a:extLst>
          </p:cNvPr>
          <p:cNvCxnSpPr>
            <a:cxnSpLocks/>
          </p:cNvCxnSpPr>
          <p:nvPr/>
        </p:nvCxnSpPr>
        <p:spPr>
          <a:xfrm>
            <a:off x="479544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8AD91920-E420-724B-B53B-9695984DE3DF}"/>
              </a:ext>
            </a:extLst>
          </p:cNvPr>
          <p:cNvCxnSpPr>
            <a:cxnSpLocks/>
          </p:cNvCxnSpPr>
          <p:nvPr/>
        </p:nvCxnSpPr>
        <p:spPr>
          <a:xfrm>
            <a:off x="457450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8E305D02-786E-E646-AB2F-0E5D2CB4C347}"/>
              </a:ext>
            </a:extLst>
          </p:cNvPr>
          <p:cNvCxnSpPr>
            <a:cxnSpLocks/>
          </p:cNvCxnSpPr>
          <p:nvPr/>
        </p:nvCxnSpPr>
        <p:spPr>
          <a:xfrm>
            <a:off x="503017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40C8A3CA-E309-D2D4-24E3-A09004E3CD0B}"/>
              </a:ext>
            </a:extLst>
          </p:cNvPr>
          <p:cNvCxnSpPr>
            <a:cxnSpLocks/>
          </p:cNvCxnSpPr>
          <p:nvPr/>
        </p:nvCxnSpPr>
        <p:spPr>
          <a:xfrm>
            <a:off x="514064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9DC5EC27-9E35-BFD2-8AC2-891614FEA24D}"/>
              </a:ext>
            </a:extLst>
          </p:cNvPr>
          <p:cNvCxnSpPr>
            <a:cxnSpLocks/>
          </p:cNvCxnSpPr>
          <p:nvPr/>
        </p:nvCxnSpPr>
        <p:spPr>
          <a:xfrm>
            <a:off x="525112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EE07D811-A2E2-7927-85CF-510E882C45C9}"/>
              </a:ext>
            </a:extLst>
          </p:cNvPr>
          <p:cNvCxnSpPr>
            <a:cxnSpLocks/>
          </p:cNvCxnSpPr>
          <p:nvPr/>
        </p:nvCxnSpPr>
        <p:spPr>
          <a:xfrm>
            <a:off x="536159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AD43FAD6-20EF-0AFC-CCB9-2E18D795A04A}"/>
              </a:ext>
            </a:extLst>
          </p:cNvPr>
          <p:cNvCxnSpPr>
            <a:cxnSpLocks/>
          </p:cNvCxnSpPr>
          <p:nvPr/>
        </p:nvCxnSpPr>
        <p:spPr>
          <a:xfrm>
            <a:off x="5472065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A2FC98E7-56C4-8F58-4BA8-C50F49A08C89}"/>
              </a:ext>
            </a:extLst>
          </p:cNvPr>
          <p:cNvCxnSpPr>
            <a:cxnSpLocks/>
          </p:cNvCxnSpPr>
          <p:nvPr/>
        </p:nvCxnSpPr>
        <p:spPr>
          <a:xfrm>
            <a:off x="558253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91349619-BE2F-86F0-1718-3AC7F98578A6}"/>
              </a:ext>
            </a:extLst>
          </p:cNvPr>
          <p:cNvCxnSpPr>
            <a:cxnSpLocks/>
          </p:cNvCxnSpPr>
          <p:nvPr/>
        </p:nvCxnSpPr>
        <p:spPr>
          <a:xfrm>
            <a:off x="580348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F75315EE-86ED-938C-EFB7-B7CB11342B04}"/>
              </a:ext>
            </a:extLst>
          </p:cNvPr>
          <p:cNvCxnSpPr>
            <a:cxnSpLocks/>
          </p:cNvCxnSpPr>
          <p:nvPr/>
        </p:nvCxnSpPr>
        <p:spPr>
          <a:xfrm>
            <a:off x="591395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8A9C6AAE-2011-7922-4D94-59A5E38BAFAF}"/>
              </a:ext>
            </a:extLst>
          </p:cNvPr>
          <p:cNvCxnSpPr>
            <a:cxnSpLocks/>
          </p:cNvCxnSpPr>
          <p:nvPr/>
        </p:nvCxnSpPr>
        <p:spPr>
          <a:xfrm>
            <a:off x="569300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4A69BE46-49BD-DCCD-F4D0-F59B38E6A6DA}"/>
              </a:ext>
            </a:extLst>
          </p:cNvPr>
          <p:cNvCxnSpPr>
            <a:cxnSpLocks/>
          </p:cNvCxnSpPr>
          <p:nvPr/>
        </p:nvCxnSpPr>
        <p:spPr>
          <a:xfrm>
            <a:off x="611874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C97AF54B-783D-2E36-11E8-62ED1ED428BE}"/>
              </a:ext>
            </a:extLst>
          </p:cNvPr>
          <p:cNvCxnSpPr>
            <a:cxnSpLocks/>
          </p:cNvCxnSpPr>
          <p:nvPr/>
        </p:nvCxnSpPr>
        <p:spPr>
          <a:xfrm>
            <a:off x="622922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299D20A5-B299-EDFE-FA71-C6171A1F4340}"/>
              </a:ext>
            </a:extLst>
          </p:cNvPr>
          <p:cNvCxnSpPr>
            <a:cxnSpLocks/>
          </p:cNvCxnSpPr>
          <p:nvPr/>
        </p:nvCxnSpPr>
        <p:spPr>
          <a:xfrm>
            <a:off x="633969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C0AB9C7A-CCF9-E124-B906-E321531464DB}"/>
              </a:ext>
            </a:extLst>
          </p:cNvPr>
          <p:cNvCxnSpPr>
            <a:cxnSpLocks/>
          </p:cNvCxnSpPr>
          <p:nvPr/>
        </p:nvCxnSpPr>
        <p:spPr>
          <a:xfrm>
            <a:off x="645016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D007856A-459C-502E-EF63-45B20DD35D5D}"/>
              </a:ext>
            </a:extLst>
          </p:cNvPr>
          <p:cNvCxnSpPr>
            <a:cxnSpLocks/>
          </p:cNvCxnSpPr>
          <p:nvPr/>
        </p:nvCxnSpPr>
        <p:spPr>
          <a:xfrm>
            <a:off x="6560636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44961F43-884B-C4FF-534E-7F61ED052AA3}"/>
              </a:ext>
            </a:extLst>
          </p:cNvPr>
          <p:cNvCxnSpPr>
            <a:cxnSpLocks/>
          </p:cNvCxnSpPr>
          <p:nvPr/>
        </p:nvCxnSpPr>
        <p:spPr>
          <a:xfrm>
            <a:off x="667110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F9EA1051-4314-CD63-2E14-A6C915BC0370}"/>
              </a:ext>
            </a:extLst>
          </p:cNvPr>
          <p:cNvCxnSpPr>
            <a:cxnSpLocks/>
          </p:cNvCxnSpPr>
          <p:nvPr/>
        </p:nvCxnSpPr>
        <p:spPr>
          <a:xfrm>
            <a:off x="689205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8504DF0E-468F-4260-3F24-BA4938CF4FEA}"/>
              </a:ext>
            </a:extLst>
          </p:cNvPr>
          <p:cNvCxnSpPr>
            <a:cxnSpLocks/>
          </p:cNvCxnSpPr>
          <p:nvPr/>
        </p:nvCxnSpPr>
        <p:spPr>
          <a:xfrm>
            <a:off x="700252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EB61F5B1-3ABD-B5E9-F634-7EC8462AA87B}"/>
              </a:ext>
            </a:extLst>
          </p:cNvPr>
          <p:cNvCxnSpPr>
            <a:cxnSpLocks/>
          </p:cNvCxnSpPr>
          <p:nvPr/>
        </p:nvCxnSpPr>
        <p:spPr>
          <a:xfrm>
            <a:off x="678158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0BF860F6-5876-F016-A65A-5EFC88EC266E}"/>
              </a:ext>
            </a:extLst>
          </p:cNvPr>
          <p:cNvCxnSpPr>
            <a:cxnSpLocks/>
          </p:cNvCxnSpPr>
          <p:nvPr/>
        </p:nvCxnSpPr>
        <p:spPr>
          <a:xfrm>
            <a:off x="720732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83A0C6E1-F4A9-532B-3407-894E1D9F5499}"/>
              </a:ext>
            </a:extLst>
          </p:cNvPr>
          <p:cNvCxnSpPr>
            <a:cxnSpLocks/>
          </p:cNvCxnSpPr>
          <p:nvPr/>
        </p:nvCxnSpPr>
        <p:spPr>
          <a:xfrm>
            <a:off x="731779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0FA132F7-8093-4DCB-D198-E3B786E86E06}"/>
              </a:ext>
            </a:extLst>
          </p:cNvPr>
          <p:cNvCxnSpPr>
            <a:cxnSpLocks/>
          </p:cNvCxnSpPr>
          <p:nvPr/>
        </p:nvCxnSpPr>
        <p:spPr>
          <a:xfrm>
            <a:off x="742826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538CFAC4-8F37-C9EA-9584-E0A9239F4D42}"/>
              </a:ext>
            </a:extLst>
          </p:cNvPr>
          <p:cNvCxnSpPr>
            <a:cxnSpLocks/>
          </p:cNvCxnSpPr>
          <p:nvPr/>
        </p:nvCxnSpPr>
        <p:spPr>
          <a:xfrm>
            <a:off x="753873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4656F776-F835-3CFB-039B-782F147AE552}"/>
              </a:ext>
            </a:extLst>
          </p:cNvPr>
          <p:cNvCxnSpPr>
            <a:cxnSpLocks/>
          </p:cNvCxnSpPr>
          <p:nvPr/>
        </p:nvCxnSpPr>
        <p:spPr>
          <a:xfrm>
            <a:off x="7649209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DDE29037-8257-C290-B7A7-F5EFAD2B9AFB}"/>
              </a:ext>
            </a:extLst>
          </p:cNvPr>
          <p:cNvCxnSpPr>
            <a:cxnSpLocks/>
          </p:cNvCxnSpPr>
          <p:nvPr/>
        </p:nvCxnSpPr>
        <p:spPr>
          <a:xfrm>
            <a:off x="775968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E050599C-D3FF-EDAD-3E0E-CB2EC45A6429}"/>
              </a:ext>
            </a:extLst>
          </p:cNvPr>
          <p:cNvCxnSpPr>
            <a:cxnSpLocks/>
          </p:cNvCxnSpPr>
          <p:nvPr/>
        </p:nvCxnSpPr>
        <p:spPr>
          <a:xfrm>
            <a:off x="798062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A0FF6D6E-BE99-D04E-4FFD-C38031CE2819}"/>
              </a:ext>
            </a:extLst>
          </p:cNvPr>
          <p:cNvCxnSpPr>
            <a:cxnSpLocks/>
          </p:cNvCxnSpPr>
          <p:nvPr/>
        </p:nvCxnSpPr>
        <p:spPr>
          <a:xfrm>
            <a:off x="809109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853EFCAF-9847-7A99-E63C-20D7FBB3B8AA}"/>
              </a:ext>
            </a:extLst>
          </p:cNvPr>
          <p:cNvCxnSpPr>
            <a:cxnSpLocks/>
          </p:cNvCxnSpPr>
          <p:nvPr/>
        </p:nvCxnSpPr>
        <p:spPr>
          <a:xfrm>
            <a:off x="787015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86063562-B39C-9709-FD45-B3E9251B3FB6}"/>
              </a:ext>
            </a:extLst>
          </p:cNvPr>
          <p:cNvCxnSpPr>
            <a:cxnSpLocks/>
          </p:cNvCxnSpPr>
          <p:nvPr/>
        </p:nvCxnSpPr>
        <p:spPr>
          <a:xfrm>
            <a:off x="829589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F53258F6-6DD8-0C34-053F-E7D9F0C87624}"/>
              </a:ext>
            </a:extLst>
          </p:cNvPr>
          <p:cNvCxnSpPr>
            <a:cxnSpLocks/>
          </p:cNvCxnSpPr>
          <p:nvPr/>
        </p:nvCxnSpPr>
        <p:spPr>
          <a:xfrm>
            <a:off x="840636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BDDD9A63-9E7F-FEDF-1AE3-ECCCDC6CBF48}"/>
              </a:ext>
            </a:extLst>
          </p:cNvPr>
          <p:cNvCxnSpPr>
            <a:cxnSpLocks/>
          </p:cNvCxnSpPr>
          <p:nvPr/>
        </p:nvCxnSpPr>
        <p:spPr>
          <a:xfrm>
            <a:off x="851683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69528763-6445-367F-B540-54BBA0CE86AE}"/>
              </a:ext>
            </a:extLst>
          </p:cNvPr>
          <p:cNvCxnSpPr>
            <a:cxnSpLocks/>
          </p:cNvCxnSpPr>
          <p:nvPr/>
        </p:nvCxnSpPr>
        <p:spPr>
          <a:xfrm>
            <a:off x="862731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90352B2E-7835-FC61-9B6C-D465FA0D744D}"/>
              </a:ext>
            </a:extLst>
          </p:cNvPr>
          <p:cNvCxnSpPr>
            <a:cxnSpLocks/>
          </p:cNvCxnSpPr>
          <p:nvPr/>
        </p:nvCxnSpPr>
        <p:spPr>
          <a:xfrm>
            <a:off x="8737782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834C0C8C-ECA8-A7B0-31CF-B19BA240F6F1}"/>
              </a:ext>
            </a:extLst>
          </p:cNvPr>
          <p:cNvCxnSpPr>
            <a:cxnSpLocks/>
          </p:cNvCxnSpPr>
          <p:nvPr/>
        </p:nvCxnSpPr>
        <p:spPr>
          <a:xfrm>
            <a:off x="884825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857E5213-8C66-1516-F0C3-3475E6CE55E1}"/>
              </a:ext>
            </a:extLst>
          </p:cNvPr>
          <p:cNvCxnSpPr>
            <a:cxnSpLocks/>
          </p:cNvCxnSpPr>
          <p:nvPr/>
        </p:nvCxnSpPr>
        <p:spPr>
          <a:xfrm>
            <a:off x="906919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07F9A114-F206-2FE8-6062-336A1CD8C2E3}"/>
              </a:ext>
            </a:extLst>
          </p:cNvPr>
          <p:cNvCxnSpPr>
            <a:cxnSpLocks/>
          </p:cNvCxnSpPr>
          <p:nvPr/>
        </p:nvCxnSpPr>
        <p:spPr>
          <a:xfrm>
            <a:off x="917967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6C516850-2214-C98F-B587-E2AB962B4F84}"/>
              </a:ext>
            </a:extLst>
          </p:cNvPr>
          <p:cNvCxnSpPr>
            <a:cxnSpLocks/>
          </p:cNvCxnSpPr>
          <p:nvPr/>
        </p:nvCxnSpPr>
        <p:spPr>
          <a:xfrm>
            <a:off x="895872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48B57585-71D2-B901-AEC5-59F4785AF888}"/>
              </a:ext>
            </a:extLst>
          </p:cNvPr>
          <p:cNvCxnSpPr>
            <a:cxnSpLocks/>
          </p:cNvCxnSpPr>
          <p:nvPr/>
        </p:nvCxnSpPr>
        <p:spPr>
          <a:xfrm>
            <a:off x="942800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6FD4880E-8B85-8E92-9FE5-CDB86A58220B}"/>
              </a:ext>
            </a:extLst>
          </p:cNvPr>
          <p:cNvCxnSpPr>
            <a:cxnSpLocks/>
          </p:cNvCxnSpPr>
          <p:nvPr/>
        </p:nvCxnSpPr>
        <p:spPr>
          <a:xfrm>
            <a:off x="953847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4704D4D5-73BD-06FB-E846-5B74D86D91BD}"/>
              </a:ext>
            </a:extLst>
          </p:cNvPr>
          <p:cNvCxnSpPr>
            <a:cxnSpLocks/>
          </p:cNvCxnSpPr>
          <p:nvPr/>
        </p:nvCxnSpPr>
        <p:spPr>
          <a:xfrm>
            <a:off x="964895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C49DEC4C-4F5C-539C-9CB2-F7A8F1DCF6AD}"/>
              </a:ext>
            </a:extLst>
          </p:cNvPr>
          <p:cNvCxnSpPr>
            <a:cxnSpLocks/>
          </p:cNvCxnSpPr>
          <p:nvPr/>
        </p:nvCxnSpPr>
        <p:spPr>
          <a:xfrm>
            <a:off x="975942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C1327957-B0F7-8CFD-8E51-D4D5B145DDCC}"/>
              </a:ext>
            </a:extLst>
          </p:cNvPr>
          <p:cNvCxnSpPr>
            <a:cxnSpLocks/>
          </p:cNvCxnSpPr>
          <p:nvPr/>
        </p:nvCxnSpPr>
        <p:spPr>
          <a:xfrm>
            <a:off x="9869895" y="47812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3D8C9F25-544D-22B8-00DB-8D2AE5C4090E}"/>
              </a:ext>
            </a:extLst>
          </p:cNvPr>
          <p:cNvCxnSpPr>
            <a:cxnSpLocks/>
          </p:cNvCxnSpPr>
          <p:nvPr/>
        </p:nvCxnSpPr>
        <p:spPr>
          <a:xfrm>
            <a:off x="998036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5B9317FF-0551-738F-6D44-B89BCB4074D7}"/>
              </a:ext>
            </a:extLst>
          </p:cNvPr>
          <p:cNvCxnSpPr>
            <a:cxnSpLocks/>
          </p:cNvCxnSpPr>
          <p:nvPr/>
        </p:nvCxnSpPr>
        <p:spPr>
          <a:xfrm>
            <a:off x="1020131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FD42AD39-6D5E-360A-7C5E-CC1A64606CF4}"/>
              </a:ext>
            </a:extLst>
          </p:cNvPr>
          <p:cNvCxnSpPr>
            <a:cxnSpLocks/>
          </p:cNvCxnSpPr>
          <p:nvPr/>
        </p:nvCxnSpPr>
        <p:spPr>
          <a:xfrm>
            <a:off x="1031178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75645AD1-0D15-9EC9-DEBE-D9A01FEEAD21}"/>
              </a:ext>
            </a:extLst>
          </p:cNvPr>
          <p:cNvCxnSpPr>
            <a:cxnSpLocks/>
          </p:cNvCxnSpPr>
          <p:nvPr/>
        </p:nvCxnSpPr>
        <p:spPr>
          <a:xfrm>
            <a:off x="1009083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C546961F-4ADD-D4EA-05FD-79523579A2BB}"/>
              </a:ext>
            </a:extLst>
          </p:cNvPr>
          <p:cNvCxnSpPr>
            <a:cxnSpLocks/>
          </p:cNvCxnSpPr>
          <p:nvPr/>
        </p:nvCxnSpPr>
        <p:spPr>
          <a:xfrm>
            <a:off x="1050309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056B0E48-3A7F-7824-284C-4285BB0F940B}"/>
              </a:ext>
            </a:extLst>
          </p:cNvPr>
          <p:cNvCxnSpPr>
            <a:cxnSpLocks/>
          </p:cNvCxnSpPr>
          <p:nvPr/>
        </p:nvCxnSpPr>
        <p:spPr>
          <a:xfrm>
            <a:off x="1061356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3395ACCF-02A5-07CF-4044-7EEEF364643B}"/>
              </a:ext>
            </a:extLst>
          </p:cNvPr>
          <p:cNvCxnSpPr>
            <a:cxnSpLocks/>
          </p:cNvCxnSpPr>
          <p:nvPr/>
        </p:nvCxnSpPr>
        <p:spPr>
          <a:xfrm>
            <a:off x="1072404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88EB53B7-1A43-62DD-8DDC-89001CA2262B}"/>
              </a:ext>
            </a:extLst>
          </p:cNvPr>
          <p:cNvCxnSpPr>
            <a:cxnSpLocks/>
          </p:cNvCxnSpPr>
          <p:nvPr/>
        </p:nvCxnSpPr>
        <p:spPr>
          <a:xfrm>
            <a:off x="1083451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376D3F84-FAAD-D12A-3003-D2295CDC5A44}"/>
              </a:ext>
            </a:extLst>
          </p:cNvPr>
          <p:cNvCxnSpPr>
            <a:cxnSpLocks/>
          </p:cNvCxnSpPr>
          <p:nvPr/>
        </p:nvCxnSpPr>
        <p:spPr>
          <a:xfrm>
            <a:off x="10944984" y="47703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4551D0E9-CD6E-147E-E6B0-3268FA0375D5}"/>
              </a:ext>
            </a:extLst>
          </p:cNvPr>
          <p:cNvCxnSpPr>
            <a:cxnSpLocks/>
          </p:cNvCxnSpPr>
          <p:nvPr/>
        </p:nvCxnSpPr>
        <p:spPr>
          <a:xfrm>
            <a:off x="1105545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EFDEDEA9-9EBD-1C0B-92D1-AEBA01DC31D9}"/>
              </a:ext>
            </a:extLst>
          </p:cNvPr>
          <p:cNvCxnSpPr>
            <a:cxnSpLocks/>
          </p:cNvCxnSpPr>
          <p:nvPr/>
        </p:nvCxnSpPr>
        <p:spPr>
          <a:xfrm>
            <a:off x="1127640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408F0918-426C-182B-23B0-22E895C4922C}"/>
              </a:ext>
            </a:extLst>
          </p:cNvPr>
          <p:cNvCxnSpPr>
            <a:cxnSpLocks/>
          </p:cNvCxnSpPr>
          <p:nvPr/>
        </p:nvCxnSpPr>
        <p:spPr>
          <a:xfrm>
            <a:off x="1138687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7A51528B-92DC-4B9F-35DB-0E815AEA830E}"/>
              </a:ext>
            </a:extLst>
          </p:cNvPr>
          <p:cNvCxnSpPr>
            <a:cxnSpLocks/>
          </p:cNvCxnSpPr>
          <p:nvPr/>
        </p:nvCxnSpPr>
        <p:spPr>
          <a:xfrm>
            <a:off x="1116592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DB1AD17F-173C-543F-B58F-25D7F3DB5DB9}"/>
              </a:ext>
            </a:extLst>
          </p:cNvPr>
          <p:cNvSpPr txBox="1"/>
          <p:nvPr/>
        </p:nvSpPr>
        <p:spPr>
          <a:xfrm>
            <a:off x="5703501" y="511336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D9D0B7C2-B97A-62F8-CA6A-5186879F6E5B}"/>
              </a:ext>
            </a:extLst>
          </p:cNvPr>
          <p:cNvSpPr txBox="1"/>
          <p:nvPr/>
        </p:nvSpPr>
        <p:spPr>
          <a:xfrm>
            <a:off x="6825365" y="514475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CF7C72AE-50F3-0ECE-C74F-1C41A3792BB6}"/>
              </a:ext>
            </a:extLst>
          </p:cNvPr>
          <p:cNvSpPr txBox="1"/>
          <p:nvPr/>
        </p:nvSpPr>
        <p:spPr>
          <a:xfrm>
            <a:off x="7886349" y="511749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FE90C91F-FDE1-7A85-C6BB-7BCEC2BC0BD4}"/>
              </a:ext>
            </a:extLst>
          </p:cNvPr>
          <p:cNvSpPr txBox="1"/>
          <p:nvPr/>
        </p:nvSpPr>
        <p:spPr>
          <a:xfrm>
            <a:off x="8977773" y="511887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C6B535B9-DB05-EE79-5A6A-31ED3AD1ECED}"/>
              </a:ext>
            </a:extLst>
          </p:cNvPr>
          <p:cNvSpPr txBox="1"/>
          <p:nvPr/>
        </p:nvSpPr>
        <p:spPr>
          <a:xfrm>
            <a:off x="10069197" y="512990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F1165423-F155-6ADD-6703-48DC418547A0}"/>
              </a:ext>
            </a:extLst>
          </p:cNvPr>
          <p:cNvSpPr txBox="1"/>
          <p:nvPr/>
        </p:nvSpPr>
        <p:spPr>
          <a:xfrm>
            <a:off x="11160630" y="512301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662D83E-E193-3D15-8FFA-B7731DE0AD3F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5BDC3F62-5626-687D-B173-0177F2E56C5E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B2D161F-169D-4A9E-E011-C29BC85F9DFE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A6D65D8B-EDF2-68B9-993E-21AD9A086BDA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1DB2382-8DEC-EE51-67B1-034E49F2FBD0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71896E9-765D-AE2C-9F18-1390ED4C4817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263FF0E-CAEA-B8D7-16EA-9ADBF131C38D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8818B96-C8D8-4991-816E-0F7CD50B6380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C525AE9-5F4F-F8F7-0D28-5DF47C1444F4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A4B6E3D-36F6-9576-786C-E5A5D878D414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022691CA-CE2A-ECA9-5F4E-CD307F94ADC9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E047350-75D0-03DB-FBD5-D291726FB01F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7C436BE-A4AC-1CBD-B163-292AECDB2F41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5A2059D-8C48-BE4D-1854-FDD98F48C739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2189B43-B0C4-47C7-AB17-0D175C88D397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E40102F-13FE-24F0-B8EF-303E10092AD2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85399E0D-A5C6-B541-F4B0-076DA1CA8F26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46E24A44-53CA-DB19-AE21-4309B999240C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EA9403BD-4C66-200F-F2A4-EEC5A277A00E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D8C7F047-0BF5-00E9-9174-7A1F86A68FB8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38617F7A-D9B3-8EE8-CB06-C6CB983AEA5D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F4212354-CA65-6D4C-F755-6973D4304448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EFE10293-0C4D-714C-7C04-70B0A30F17F0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269" name="TextBox 2268">
            <a:extLst>
              <a:ext uri="{FF2B5EF4-FFF2-40B4-BE49-F238E27FC236}">
                <a16:creationId xmlns:a16="http://schemas.microsoft.com/office/drawing/2014/main" id="{475EAF45-613B-9E0C-D8EB-92675C046FF6}"/>
              </a:ext>
            </a:extLst>
          </p:cNvPr>
          <p:cNvSpPr txBox="1"/>
          <p:nvPr/>
        </p:nvSpPr>
        <p:spPr>
          <a:xfrm>
            <a:off x="220811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567B7CA-8BFD-EE48-0CA5-ABA13C1CD827}"/>
              </a:ext>
            </a:extLst>
          </p:cNvPr>
          <p:cNvSpPr/>
          <p:nvPr/>
        </p:nvSpPr>
        <p:spPr>
          <a:xfrm>
            <a:off x="3823152" y="2453701"/>
            <a:ext cx="7582785" cy="369331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C43D551-19DE-ECB8-8D0F-8A21BAC09050}"/>
              </a:ext>
            </a:extLst>
          </p:cNvPr>
          <p:cNvSpPr/>
          <p:nvPr/>
        </p:nvSpPr>
        <p:spPr>
          <a:xfrm>
            <a:off x="10728285" y="3927125"/>
            <a:ext cx="773281" cy="603752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6B8C769-29B0-0619-13F7-01FA0B0E5AFE}"/>
              </a:ext>
            </a:extLst>
          </p:cNvPr>
          <p:cNvSpPr txBox="1"/>
          <p:nvPr/>
        </p:nvSpPr>
        <p:spPr>
          <a:xfrm>
            <a:off x="2760260" y="5836291"/>
            <a:ext cx="27222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If: 10 - 7 = 3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6966FD3-AA20-1AFA-C802-3933A7C8D8D0}"/>
              </a:ext>
            </a:extLst>
          </p:cNvPr>
          <p:cNvSpPr txBox="1"/>
          <p:nvPr/>
        </p:nvSpPr>
        <p:spPr>
          <a:xfrm>
            <a:off x="6110542" y="5853585"/>
            <a:ext cx="40943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Then: 100 - 7 = 30</a:t>
            </a:r>
          </a:p>
        </p:txBody>
      </p:sp>
    </p:spTree>
    <p:extLst>
      <p:ext uri="{BB962C8B-B14F-4D97-AF65-F5344CB8AC3E}">
        <p14:creationId xmlns:p14="http://schemas.microsoft.com/office/powerpoint/2010/main" val="1769259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/>
      <p:bldP spid="12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EF05C2-AC27-5617-E1F3-473D63CD80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03E6762-9D18-6DAF-DDB4-9241F0B91F7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81A8F59-3C1D-58B4-65F1-28C1185FC879}"/>
              </a:ext>
            </a:extLst>
          </p:cNvPr>
          <p:cNvSpPr txBox="1"/>
          <p:nvPr/>
        </p:nvSpPr>
        <p:spPr>
          <a:xfrm>
            <a:off x="4491903" y="1383582"/>
            <a:ext cx="665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further does the red train travel than the green car?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B271BC9-62E7-FFC0-97F3-9FDB2E96467E}"/>
              </a:ext>
            </a:extLst>
          </p:cNvPr>
          <p:cNvCxnSpPr>
            <a:cxnSpLocks/>
          </p:cNvCxnSpPr>
          <p:nvPr/>
        </p:nvCxnSpPr>
        <p:spPr>
          <a:xfrm>
            <a:off x="519702" y="477399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975C878F-EBAB-1E81-CB26-D1B50FA379DE}"/>
              </a:ext>
            </a:extLst>
          </p:cNvPr>
          <p:cNvCxnSpPr>
            <a:cxnSpLocks/>
          </p:cNvCxnSpPr>
          <p:nvPr/>
        </p:nvCxnSpPr>
        <p:spPr>
          <a:xfrm>
            <a:off x="63507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825BE06-0BF9-0278-DC7F-D8BBFCB907CA}"/>
              </a:ext>
            </a:extLst>
          </p:cNvPr>
          <p:cNvCxnSpPr>
            <a:cxnSpLocks/>
          </p:cNvCxnSpPr>
          <p:nvPr/>
        </p:nvCxnSpPr>
        <p:spPr>
          <a:xfrm>
            <a:off x="162931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CB7673D8-19D0-8E45-E47B-CF74D916ECCC}"/>
              </a:ext>
            </a:extLst>
          </p:cNvPr>
          <p:cNvCxnSpPr>
            <a:cxnSpLocks/>
          </p:cNvCxnSpPr>
          <p:nvPr/>
        </p:nvCxnSpPr>
        <p:spPr>
          <a:xfrm>
            <a:off x="3823152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A63A9EFE-FC30-3337-B4E5-0EBAEB4BDEFC}"/>
              </a:ext>
            </a:extLst>
          </p:cNvPr>
          <p:cNvCxnSpPr>
            <a:cxnSpLocks/>
          </p:cNvCxnSpPr>
          <p:nvPr/>
        </p:nvCxnSpPr>
        <p:spPr>
          <a:xfrm>
            <a:off x="4920069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6DA82F15-4FE1-C4ED-7630-C4C32E237458}"/>
              </a:ext>
            </a:extLst>
          </p:cNvPr>
          <p:cNvCxnSpPr>
            <a:cxnSpLocks/>
          </p:cNvCxnSpPr>
          <p:nvPr/>
        </p:nvCxnSpPr>
        <p:spPr>
          <a:xfrm>
            <a:off x="6016986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C0352DF9-79F8-2058-561D-588DF70A990F}"/>
              </a:ext>
            </a:extLst>
          </p:cNvPr>
          <p:cNvCxnSpPr>
            <a:cxnSpLocks/>
          </p:cNvCxnSpPr>
          <p:nvPr/>
        </p:nvCxnSpPr>
        <p:spPr>
          <a:xfrm>
            <a:off x="7113903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67A830FA-0875-2D23-3480-1AD10651C2AC}"/>
              </a:ext>
            </a:extLst>
          </p:cNvPr>
          <p:cNvCxnSpPr>
            <a:cxnSpLocks/>
          </p:cNvCxnSpPr>
          <p:nvPr/>
        </p:nvCxnSpPr>
        <p:spPr>
          <a:xfrm>
            <a:off x="8210820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C627325F-4B4D-9251-331D-CFCD4FF9D1A4}"/>
              </a:ext>
            </a:extLst>
          </p:cNvPr>
          <p:cNvCxnSpPr>
            <a:cxnSpLocks/>
          </p:cNvCxnSpPr>
          <p:nvPr/>
        </p:nvCxnSpPr>
        <p:spPr>
          <a:xfrm>
            <a:off x="9307737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5705AC00-AFDB-0E67-430F-259EC10A9BB5}"/>
              </a:ext>
            </a:extLst>
          </p:cNvPr>
          <p:cNvCxnSpPr>
            <a:cxnSpLocks/>
          </p:cNvCxnSpPr>
          <p:nvPr/>
        </p:nvCxnSpPr>
        <p:spPr>
          <a:xfrm>
            <a:off x="10404654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E69651DD-4AFE-657D-0A4A-D051497E3EA5}"/>
              </a:ext>
            </a:extLst>
          </p:cNvPr>
          <p:cNvCxnSpPr>
            <a:cxnSpLocks/>
          </p:cNvCxnSpPr>
          <p:nvPr/>
        </p:nvCxnSpPr>
        <p:spPr>
          <a:xfrm>
            <a:off x="11501574" y="450547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74D531A4-653E-373C-EC7C-ED5C4EE68530}"/>
              </a:ext>
            </a:extLst>
          </p:cNvPr>
          <p:cNvSpPr txBox="1"/>
          <p:nvPr/>
        </p:nvSpPr>
        <p:spPr>
          <a:xfrm>
            <a:off x="1337805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648479D8-2587-52E2-3129-F7A4532F33E3}"/>
              </a:ext>
            </a:extLst>
          </p:cNvPr>
          <p:cNvSpPr txBox="1"/>
          <p:nvPr/>
        </p:nvSpPr>
        <p:spPr>
          <a:xfrm>
            <a:off x="2429229" y="510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F7D96EF9-58D0-8648-9F1A-8B4F294DEA52}"/>
              </a:ext>
            </a:extLst>
          </p:cNvPr>
          <p:cNvSpPr txBox="1"/>
          <p:nvPr/>
        </p:nvSpPr>
        <p:spPr>
          <a:xfrm>
            <a:off x="3520653" y="51064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785D414E-2432-8657-9039-82494A7BAEB9}"/>
              </a:ext>
            </a:extLst>
          </p:cNvPr>
          <p:cNvSpPr txBox="1"/>
          <p:nvPr/>
        </p:nvSpPr>
        <p:spPr>
          <a:xfrm>
            <a:off x="4612077" y="510784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6D700A42-68B2-00C2-C82F-311C3ECAE39E}"/>
              </a:ext>
            </a:extLst>
          </p:cNvPr>
          <p:cNvCxnSpPr>
            <a:cxnSpLocks/>
          </p:cNvCxnSpPr>
          <p:nvPr/>
        </p:nvCxnSpPr>
        <p:spPr>
          <a:xfrm>
            <a:off x="2726235" y="45199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CB4B7AF7-17B9-8A71-DB4A-B9984B74C9A4}"/>
              </a:ext>
            </a:extLst>
          </p:cNvPr>
          <p:cNvCxnSpPr>
            <a:cxnSpLocks/>
          </p:cNvCxnSpPr>
          <p:nvPr/>
        </p:nvCxnSpPr>
        <p:spPr>
          <a:xfrm>
            <a:off x="52459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C8705ABD-4233-3B41-0718-B8D0D5BEFD25}"/>
              </a:ext>
            </a:extLst>
          </p:cNvPr>
          <p:cNvCxnSpPr>
            <a:cxnSpLocks/>
          </p:cNvCxnSpPr>
          <p:nvPr/>
        </p:nvCxnSpPr>
        <p:spPr>
          <a:xfrm>
            <a:off x="7455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BEA90209-E21E-F578-59AF-0C0D9B942217}"/>
              </a:ext>
            </a:extLst>
          </p:cNvPr>
          <p:cNvCxnSpPr>
            <a:cxnSpLocks/>
          </p:cNvCxnSpPr>
          <p:nvPr/>
        </p:nvCxnSpPr>
        <p:spPr>
          <a:xfrm>
            <a:off x="8560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DBFDC728-BCFF-2AD2-BB93-85650C6384E0}"/>
              </a:ext>
            </a:extLst>
          </p:cNvPr>
          <p:cNvCxnSpPr>
            <a:cxnSpLocks/>
          </p:cNvCxnSpPr>
          <p:nvPr/>
        </p:nvCxnSpPr>
        <p:spPr>
          <a:xfrm>
            <a:off x="9664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2D24BF45-E526-194A-C549-83085E42872A}"/>
              </a:ext>
            </a:extLst>
          </p:cNvPr>
          <p:cNvCxnSpPr>
            <a:cxnSpLocks/>
          </p:cNvCxnSpPr>
          <p:nvPr/>
        </p:nvCxnSpPr>
        <p:spPr>
          <a:xfrm>
            <a:off x="1076959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CF268C4D-D369-7116-6B67-CDC86659F1AE}"/>
              </a:ext>
            </a:extLst>
          </p:cNvPr>
          <p:cNvCxnSpPr>
            <a:cxnSpLocks/>
          </p:cNvCxnSpPr>
          <p:nvPr/>
        </p:nvCxnSpPr>
        <p:spPr>
          <a:xfrm>
            <a:off x="118743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BB70084C-E46A-04F9-660E-BEE575582708}"/>
              </a:ext>
            </a:extLst>
          </p:cNvPr>
          <p:cNvCxnSpPr>
            <a:cxnSpLocks/>
          </p:cNvCxnSpPr>
          <p:nvPr/>
        </p:nvCxnSpPr>
        <p:spPr>
          <a:xfrm>
            <a:off x="14083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43ED25C9-10BD-F707-7DFA-4000628B9330}"/>
              </a:ext>
            </a:extLst>
          </p:cNvPr>
          <p:cNvCxnSpPr>
            <a:cxnSpLocks/>
          </p:cNvCxnSpPr>
          <p:nvPr/>
        </p:nvCxnSpPr>
        <p:spPr>
          <a:xfrm>
            <a:off x="15188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8E387A5E-B94C-E9ED-89B2-B18903E4D7EE}"/>
              </a:ext>
            </a:extLst>
          </p:cNvPr>
          <p:cNvCxnSpPr>
            <a:cxnSpLocks/>
          </p:cNvCxnSpPr>
          <p:nvPr/>
        </p:nvCxnSpPr>
        <p:spPr>
          <a:xfrm>
            <a:off x="12979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65F3828A-0F80-AB2D-A834-D775DF230561}"/>
              </a:ext>
            </a:extLst>
          </p:cNvPr>
          <p:cNvCxnSpPr>
            <a:cxnSpLocks/>
          </p:cNvCxnSpPr>
          <p:nvPr/>
        </p:nvCxnSpPr>
        <p:spPr>
          <a:xfrm>
            <a:off x="17236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B3A2C203-250F-6E65-718C-78B0F714959E}"/>
              </a:ext>
            </a:extLst>
          </p:cNvPr>
          <p:cNvCxnSpPr>
            <a:cxnSpLocks/>
          </p:cNvCxnSpPr>
          <p:nvPr/>
        </p:nvCxnSpPr>
        <p:spPr>
          <a:xfrm>
            <a:off x="18341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E8EFFAE8-BC20-595A-D7E4-13D7D8707485}"/>
              </a:ext>
            </a:extLst>
          </p:cNvPr>
          <p:cNvCxnSpPr>
            <a:cxnSpLocks/>
          </p:cNvCxnSpPr>
          <p:nvPr/>
        </p:nvCxnSpPr>
        <p:spPr>
          <a:xfrm>
            <a:off x="19445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AC0860CF-0DD6-92D7-7959-0479DE565376}"/>
              </a:ext>
            </a:extLst>
          </p:cNvPr>
          <p:cNvCxnSpPr>
            <a:cxnSpLocks/>
          </p:cNvCxnSpPr>
          <p:nvPr/>
        </p:nvCxnSpPr>
        <p:spPr>
          <a:xfrm>
            <a:off x="205505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AFCA388C-8EC8-2D00-2631-A39991A9F345}"/>
              </a:ext>
            </a:extLst>
          </p:cNvPr>
          <p:cNvCxnSpPr>
            <a:cxnSpLocks/>
          </p:cNvCxnSpPr>
          <p:nvPr/>
        </p:nvCxnSpPr>
        <p:spPr>
          <a:xfrm>
            <a:off x="2165531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254C232A-B97C-7D68-635A-9F9F70BB6B03}"/>
              </a:ext>
            </a:extLst>
          </p:cNvPr>
          <p:cNvCxnSpPr>
            <a:cxnSpLocks/>
          </p:cNvCxnSpPr>
          <p:nvPr/>
        </p:nvCxnSpPr>
        <p:spPr>
          <a:xfrm>
            <a:off x="22760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AD681FB7-1269-6B83-EE12-C90625E98068}"/>
              </a:ext>
            </a:extLst>
          </p:cNvPr>
          <p:cNvCxnSpPr>
            <a:cxnSpLocks/>
          </p:cNvCxnSpPr>
          <p:nvPr/>
        </p:nvCxnSpPr>
        <p:spPr>
          <a:xfrm>
            <a:off x="24969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3F756961-BF66-2B12-1A1E-B1E47B2B3E70}"/>
              </a:ext>
            </a:extLst>
          </p:cNvPr>
          <p:cNvCxnSpPr>
            <a:cxnSpLocks/>
          </p:cNvCxnSpPr>
          <p:nvPr/>
        </p:nvCxnSpPr>
        <p:spPr>
          <a:xfrm>
            <a:off x="260741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D617114A-0181-5D7D-7AEB-C406948739B4}"/>
              </a:ext>
            </a:extLst>
          </p:cNvPr>
          <p:cNvCxnSpPr>
            <a:cxnSpLocks/>
          </p:cNvCxnSpPr>
          <p:nvPr/>
        </p:nvCxnSpPr>
        <p:spPr>
          <a:xfrm>
            <a:off x="23864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D178723D-D057-B2FB-7C58-FFFD3CB83D2F}"/>
              </a:ext>
            </a:extLst>
          </p:cNvPr>
          <p:cNvCxnSpPr>
            <a:cxnSpLocks/>
          </p:cNvCxnSpPr>
          <p:nvPr/>
        </p:nvCxnSpPr>
        <p:spPr>
          <a:xfrm>
            <a:off x="284487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EB0F192F-9166-0366-8501-F4C9E149897B}"/>
              </a:ext>
            </a:extLst>
          </p:cNvPr>
          <p:cNvCxnSpPr>
            <a:cxnSpLocks/>
          </p:cNvCxnSpPr>
          <p:nvPr/>
        </p:nvCxnSpPr>
        <p:spPr>
          <a:xfrm>
            <a:off x="295534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70C23CD6-6E5D-46E9-DDA2-1286C2DF415F}"/>
              </a:ext>
            </a:extLst>
          </p:cNvPr>
          <p:cNvCxnSpPr>
            <a:cxnSpLocks/>
          </p:cNvCxnSpPr>
          <p:nvPr/>
        </p:nvCxnSpPr>
        <p:spPr>
          <a:xfrm>
            <a:off x="306581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32377D76-6425-AAE6-CEB4-5113B85FB889}"/>
              </a:ext>
            </a:extLst>
          </p:cNvPr>
          <p:cNvCxnSpPr>
            <a:cxnSpLocks/>
          </p:cNvCxnSpPr>
          <p:nvPr/>
        </p:nvCxnSpPr>
        <p:spPr>
          <a:xfrm>
            <a:off x="317628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5BDD884B-B100-AA36-93E2-ED8213147ED8}"/>
              </a:ext>
            </a:extLst>
          </p:cNvPr>
          <p:cNvCxnSpPr>
            <a:cxnSpLocks/>
          </p:cNvCxnSpPr>
          <p:nvPr/>
        </p:nvCxnSpPr>
        <p:spPr>
          <a:xfrm>
            <a:off x="3286759" y="4752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7AEE13D6-6B10-30A3-E8E2-B12220ACC730}"/>
              </a:ext>
            </a:extLst>
          </p:cNvPr>
          <p:cNvCxnSpPr>
            <a:cxnSpLocks/>
          </p:cNvCxnSpPr>
          <p:nvPr/>
        </p:nvCxnSpPr>
        <p:spPr>
          <a:xfrm>
            <a:off x="339723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7495865F-600B-1DDA-8029-4A087B6F2D78}"/>
              </a:ext>
            </a:extLst>
          </p:cNvPr>
          <p:cNvCxnSpPr>
            <a:cxnSpLocks/>
          </p:cNvCxnSpPr>
          <p:nvPr/>
        </p:nvCxnSpPr>
        <p:spPr>
          <a:xfrm>
            <a:off x="361817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988B2C3B-53D2-8689-8FB1-4A539D9863EB}"/>
              </a:ext>
            </a:extLst>
          </p:cNvPr>
          <p:cNvCxnSpPr>
            <a:cxnSpLocks/>
          </p:cNvCxnSpPr>
          <p:nvPr/>
        </p:nvCxnSpPr>
        <p:spPr>
          <a:xfrm>
            <a:off x="372864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4DC209C7-322E-71B6-8E5B-64248E4F38D5}"/>
              </a:ext>
            </a:extLst>
          </p:cNvPr>
          <p:cNvCxnSpPr>
            <a:cxnSpLocks/>
          </p:cNvCxnSpPr>
          <p:nvPr/>
        </p:nvCxnSpPr>
        <p:spPr>
          <a:xfrm>
            <a:off x="350770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36D6542A-0CCD-3554-DEB3-2AC0A3B76A12}"/>
              </a:ext>
            </a:extLst>
          </p:cNvPr>
          <p:cNvCxnSpPr>
            <a:cxnSpLocks/>
          </p:cNvCxnSpPr>
          <p:nvPr/>
        </p:nvCxnSpPr>
        <p:spPr>
          <a:xfrm>
            <a:off x="391167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763B3F12-0425-F0E4-569A-30D475D011C9}"/>
              </a:ext>
            </a:extLst>
          </p:cNvPr>
          <p:cNvCxnSpPr>
            <a:cxnSpLocks/>
          </p:cNvCxnSpPr>
          <p:nvPr/>
        </p:nvCxnSpPr>
        <p:spPr>
          <a:xfrm>
            <a:off x="402214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636989CB-643D-5578-B57A-E97A3E1ED08A}"/>
              </a:ext>
            </a:extLst>
          </p:cNvPr>
          <p:cNvCxnSpPr>
            <a:cxnSpLocks/>
          </p:cNvCxnSpPr>
          <p:nvPr/>
        </p:nvCxnSpPr>
        <p:spPr>
          <a:xfrm>
            <a:off x="413261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B3435A85-8805-2239-5ADE-E7B7C5D5A0E5}"/>
              </a:ext>
            </a:extLst>
          </p:cNvPr>
          <p:cNvCxnSpPr>
            <a:cxnSpLocks/>
          </p:cNvCxnSpPr>
          <p:nvPr/>
        </p:nvCxnSpPr>
        <p:spPr>
          <a:xfrm>
            <a:off x="424308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C569A43F-D2FE-2195-AD8B-E582B65E1466}"/>
              </a:ext>
            </a:extLst>
          </p:cNvPr>
          <p:cNvCxnSpPr>
            <a:cxnSpLocks/>
          </p:cNvCxnSpPr>
          <p:nvPr/>
        </p:nvCxnSpPr>
        <p:spPr>
          <a:xfrm>
            <a:off x="4353559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F053B3F8-FBD9-755C-9714-90A263B1A659}"/>
              </a:ext>
            </a:extLst>
          </p:cNvPr>
          <p:cNvCxnSpPr>
            <a:cxnSpLocks/>
          </p:cNvCxnSpPr>
          <p:nvPr/>
        </p:nvCxnSpPr>
        <p:spPr>
          <a:xfrm>
            <a:off x="446403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56712CD7-1FA4-E415-2193-8CA315F119C0}"/>
              </a:ext>
            </a:extLst>
          </p:cNvPr>
          <p:cNvCxnSpPr>
            <a:cxnSpLocks/>
          </p:cNvCxnSpPr>
          <p:nvPr/>
        </p:nvCxnSpPr>
        <p:spPr>
          <a:xfrm>
            <a:off x="468497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A62F1DC7-EB5E-8FF9-59B9-A0BA46F77924}"/>
              </a:ext>
            </a:extLst>
          </p:cNvPr>
          <p:cNvCxnSpPr>
            <a:cxnSpLocks/>
          </p:cNvCxnSpPr>
          <p:nvPr/>
        </p:nvCxnSpPr>
        <p:spPr>
          <a:xfrm>
            <a:off x="479544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8ADF3FA8-6236-204F-B3F3-7BAC1583A170}"/>
              </a:ext>
            </a:extLst>
          </p:cNvPr>
          <p:cNvCxnSpPr>
            <a:cxnSpLocks/>
          </p:cNvCxnSpPr>
          <p:nvPr/>
        </p:nvCxnSpPr>
        <p:spPr>
          <a:xfrm>
            <a:off x="457450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774D8C5E-DBC8-C522-2EF0-84773B3501BB}"/>
              </a:ext>
            </a:extLst>
          </p:cNvPr>
          <p:cNvCxnSpPr>
            <a:cxnSpLocks/>
          </p:cNvCxnSpPr>
          <p:nvPr/>
        </p:nvCxnSpPr>
        <p:spPr>
          <a:xfrm>
            <a:off x="503017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A3C48D9B-7630-ADA5-DBC1-3027FFACDE49}"/>
              </a:ext>
            </a:extLst>
          </p:cNvPr>
          <p:cNvCxnSpPr>
            <a:cxnSpLocks/>
          </p:cNvCxnSpPr>
          <p:nvPr/>
        </p:nvCxnSpPr>
        <p:spPr>
          <a:xfrm>
            <a:off x="514064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FAB987CB-AD47-6237-74D1-3125542FE8D6}"/>
              </a:ext>
            </a:extLst>
          </p:cNvPr>
          <p:cNvCxnSpPr>
            <a:cxnSpLocks/>
          </p:cNvCxnSpPr>
          <p:nvPr/>
        </p:nvCxnSpPr>
        <p:spPr>
          <a:xfrm>
            <a:off x="525112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7E76A8E0-515F-2EAA-D8AB-E5C6A1AEB22F}"/>
              </a:ext>
            </a:extLst>
          </p:cNvPr>
          <p:cNvCxnSpPr>
            <a:cxnSpLocks/>
          </p:cNvCxnSpPr>
          <p:nvPr/>
        </p:nvCxnSpPr>
        <p:spPr>
          <a:xfrm>
            <a:off x="536159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D3238731-E439-C427-C9AA-1D6F2B8BFDD4}"/>
              </a:ext>
            </a:extLst>
          </p:cNvPr>
          <p:cNvCxnSpPr>
            <a:cxnSpLocks/>
          </p:cNvCxnSpPr>
          <p:nvPr/>
        </p:nvCxnSpPr>
        <p:spPr>
          <a:xfrm>
            <a:off x="5472065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602B1934-93E3-5EEE-72D4-F42AE134244F}"/>
              </a:ext>
            </a:extLst>
          </p:cNvPr>
          <p:cNvCxnSpPr>
            <a:cxnSpLocks/>
          </p:cNvCxnSpPr>
          <p:nvPr/>
        </p:nvCxnSpPr>
        <p:spPr>
          <a:xfrm>
            <a:off x="558253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4A55D618-C4F1-35DF-580A-C0965C3E3F76}"/>
              </a:ext>
            </a:extLst>
          </p:cNvPr>
          <p:cNvCxnSpPr>
            <a:cxnSpLocks/>
          </p:cNvCxnSpPr>
          <p:nvPr/>
        </p:nvCxnSpPr>
        <p:spPr>
          <a:xfrm>
            <a:off x="580348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95936337-C232-998A-04BB-867B5F2C5134}"/>
              </a:ext>
            </a:extLst>
          </p:cNvPr>
          <p:cNvCxnSpPr>
            <a:cxnSpLocks/>
          </p:cNvCxnSpPr>
          <p:nvPr/>
        </p:nvCxnSpPr>
        <p:spPr>
          <a:xfrm>
            <a:off x="591395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A3880079-CE18-5DCB-7C14-A94843C07207}"/>
              </a:ext>
            </a:extLst>
          </p:cNvPr>
          <p:cNvCxnSpPr>
            <a:cxnSpLocks/>
          </p:cNvCxnSpPr>
          <p:nvPr/>
        </p:nvCxnSpPr>
        <p:spPr>
          <a:xfrm>
            <a:off x="569300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D8295E4D-2396-BBC6-8459-99AB540CC733}"/>
              </a:ext>
            </a:extLst>
          </p:cNvPr>
          <p:cNvCxnSpPr>
            <a:cxnSpLocks/>
          </p:cNvCxnSpPr>
          <p:nvPr/>
        </p:nvCxnSpPr>
        <p:spPr>
          <a:xfrm>
            <a:off x="611874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0F429551-D950-FFF1-0287-B951F217F449}"/>
              </a:ext>
            </a:extLst>
          </p:cNvPr>
          <p:cNvCxnSpPr>
            <a:cxnSpLocks/>
          </p:cNvCxnSpPr>
          <p:nvPr/>
        </p:nvCxnSpPr>
        <p:spPr>
          <a:xfrm>
            <a:off x="622922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5FFF98D0-8AB0-F0F6-AFC6-3053CD0C7FD2}"/>
              </a:ext>
            </a:extLst>
          </p:cNvPr>
          <p:cNvCxnSpPr>
            <a:cxnSpLocks/>
          </p:cNvCxnSpPr>
          <p:nvPr/>
        </p:nvCxnSpPr>
        <p:spPr>
          <a:xfrm>
            <a:off x="633969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2AB12AA7-118E-8E8B-9213-C70B8FD76C8A}"/>
              </a:ext>
            </a:extLst>
          </p:cNvPr>
          <p:cNvCxnSpPr>
            <a:cxnSpLocks/>
          </p:cNvCxnSpPr>
          <p:nvPr/>
        </p:nvCxnSpPr>
        <p:spPr>
          <a:xfrm>
            <a:off x="645016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35A6A9B8-89F2-30BC-6882-26222D54B881}"/>
              </a:ext>
            </a:extLst>
          </p:cNvPr>
          <p:cNvCxnSpPr>
            <a:cxnSpLocks/>
          </p:cNvCxnSpPr>
          <p:nvPr/>
        </p:nvCxnSpPr>
        <p:spPr>
          <a:xfrm>
            <a:off x="6560636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9CD23CC4-A5A3-6DB5-C0AA-FEA2FD6D9F5A}"/>
              </a:ext>
            </a:extLst>
          </p:cNvPr>
          <p:cNvCxnSpPr>
            <a:cxnSpLocks/>
          </p:cNvCxnSpPr>
          <p:nvPr/>
        </p:nvCxnSpPr>
        <p:spPr>
          <a:xfrm>
            <a:off x="667110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DF12E3F2-5F77-72B7-4FE0-B40A023F6565}"/>
              </a:ext>
            </a:extLst>
          </p:cNvPr>
          <p:cNvCxnSpPr>
            <a:cxnSpLocks/>
          </p:cNvCxnSpPr>
          <p:nvPr/>
        </p:nvCxnSpPr>
        <p:spPr>
          <a:xfrm>
            <a:off x="689205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41DC516C-A12C-F984-ACA2-E0172AEF4200}"/>
              </a:ext>
            </a:extLst>
          </p:cNvPr>
          <p:cNvCxnSpPr>
            <a:cxnSpLocks/>
          </p:cNvCxnSpPr>
          <p:nvPr/>
        </p:nvCxnSpPr>
        <p:spPr>
          <a:xfrm>
            <a:off x="700252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10C1CF29-F111-68A5-F1F7-454E5A092EB6}"/>
              </a:ext>
            </a:extLst>
          </p:cNvPr>
          <p:cNvCxnSpPr>
            <a:cxnSpLocks/>
          </p:cNvCxnSpPr>
          <p:nvPr/>
        </p:nvCxnSpPr>
        <p:spPr>
          <a:xfrm>
            <a:off x="678158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0A79A5A0-F15B-4C3D-9716-C1131E3CB743}"/>
              </a:ext>
            </a:extLst>
          </p:cNvPr>
          <p:cNvCxnSpPr>
            <a:cxnSpLocks/>
          </p:cNvCxnSpPr>
          <p:nvPr/>
        </p:nvCxnSpPr>
        <p:spPr>
          <a:xfrm>
            <a:off x="720732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826300B3-4648-3229-55BD-5882448F3E06}"/>
              </a:ext>
            </a:extLst>
          </p:cNvPr>
          <p:cNvCxnSpPr>
            <a:cxnSpLocks/>
          </p:cNvCxnSpPr>
          <p:nvPr/>
        </p:nvCxnSpPr>
        <p:spPr>
          <a:xfrm>
            <a:off x="731779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2AC524BB-CA88-CCDF-2F97-2CB6372CFB53}"/>
              </a:ext>
            </a:extLst>
          </p:cNvPr>
          <p:cNvCxnSpPr>
            <a:cxnSpLocks/>
          </p:cNvCxnSpPr>
          <p:nvPr/>
        </p:nvCxnSpPr>
        <p:spPr>
          <a:xfrm>
            <a:off x="742826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465157D9-C83B-243E-DA46-83D73A082897}"/>
              </a:ext>
            </a:extLst>
          </p:cNvPr>
          <p:cNvCxnSpPr>
            <a:cxnSpLocks/>
          </p:cNvCxnSpPr>
          <p:nvPr/>
        </p:nvCxnSpPr>
        <p:spPr>
          <a:xfrm>
            <a:off x="753873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D0FED765-6FE6-A0F2-4DA3-6B023CC357FC}"/>
              </a:ext>
            </a:extLst>
          </p:cNvPr>
          <p:cNvCxnSpPr>
            <a:cxnSpLocks/>
          </p:cNvCxnSpPr>
          <p:nvPr/>
        </p:nvCxnSpPr>
        <p:spPr>
          <a:xfrm>
            <a:off x="7649209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BE87CAFA-D1FD-E740-7142-37FFC6A8D45F}"/>
              </a:ext>
            </a:extLst>
          </p:cNvPr>
          <p:cNvCxnSpPr>
            <a:cxnSpLocks/>
          </p:cNvCxnSpPr>
          <p:nvPr/>
        </p:nvCxnSpPr>
        <p:spPr>
          <a:xfrm>
            <a:off x="775968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22F131FE-EBFE-918E-E076-B024C268B811}"/>
              </a:ext>
            </a:extLst>
          </p:cNvPr>
          <p:cNvCxnSpPr>
            <a:cxnSpLocks/>
          </p:cNvCxnSpPr>
          <p:nvPr/>
        </p:nvCxnSpPr>
        <p:spPr>
          <a:xfrm>
            <a:off x="798062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99747722-404D-EB24-FA74-031BDD4BFA04}"/>
              </a:ext>
            </a:extLst>
          </p:cNvPr>
          <p:cNvCxnSpPr>
            <a:cxnSpLocks/>
          </p:cNvCxnSpPr>
          <p:nvPr/>
        </p:nvCxnSpPr>
        <p:spPr>
          <a:xfrm>
            <a:off x="809109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F041B201-D9B7-C847-F4AC-1A51735E9925}"/>
              </a:ext>
            </a:extLst>
          </p:cNvPr>
          <p:cNvCxnSpPr>
            <a:cxnSpLocks/>
          </p:cNvCxnSpPr>
          <p:nvPr/>
        </p:nvCxnSpPr>
        <p:spPr>
          <a:xfrm>
            <a:off x="787015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25C9DC2B-DE53-5396-A179-12783EA6E30E}"/>
              </a:ext>
            </a:extLst>
          </p:cNvPr>
          <p:cNvCxnSpPr>
            <a:cxnSpLocks/>
          </p:cNvCxnSpPr>
          <p:nvPr/>
        </p:nvCxnSpPr>
        <p:spPr>
          <a:xfrm>
            <a:off x="829589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F5AE24EF-5B24-2C1F-4B87-27CE7F124F84}"/>
              </a:ext>
            </a:extLst>
          </p:cNvPr>
          <p:cNvCxnSpPr>
            <a:cxnSpLocks/>
          </p:cNvCxnSpPr>
          <p:nvPr/>
        </p:nvCxnSpPr>
        <p:spPr>
          <a:xfrm>
            <a:off x="840636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73B9FDFD-0F47-A4F3-AF51-0E8177C2F5D1}"/>
              </a:ext>
            </a:extLst>
          </p:cNvPr>
          <p:cNvCxnSpPr>
            <a:cxnSpLocks/>
          </p:cNvCxnSpPr>
          <p:nvPr/>
        </p:nvCxnSpPr>
        <p:spPr>
          <a:xfrm>
            <a:off x="851683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9D70EE13-1C0E-AD43-CEC6-C875602A5ECF}"/>
              </a:ext>
            </a:extLst>
          </p:cNvPr>
          <p:cNvCxnSpPr>
            <a:cxnSpLocks/>
          </p:cNvCxnSpPr>
          <p:nvPr/>
        </p:nvCxnSpPr>
        <p:spPr>
          <a:xfrm>
            <a:off x="862731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CDA27426-A1E3-A6B9-D3B5-FF433A6ABD4C}"/>
              </a:ext>
            </a:extLst>
          </p:cNvPr>
          <p:cNvCxnSpPr>
            <a:cxnSpLocks/>
          </p:cNvCxnSpPr>
          <p:nvPr/>
        </p:nvCxnSpPr>
        <p:spPr>
          <a:xfrm>
            <a:off x="8737782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420B8DD6-7DCF-4D41-242A-8AADDCB7EC6D}"/>
              </a:ext>
            </a:extLst>
          </p:cNvPr>
          <p:cNvCxnSpPr>
            <a:cxnSpLocks/>
          </p:cNvCxnSpPr>
          <p:nvPr/>
        </p:nvCxnSpPr>
        <p:spPr>
          <a:xfrm>
            <a:off x="884825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F0B866B8-AB98-1B15-616C-A084D4DBA448}"/>
              </a:ext>
            </a:extLst>
          </p:cNvPr>
          <p:cNvCxnSpPr>
            <a:cxnSpLocks/>
          </p:cNvCxnSpPr>
          <p:nvPr/>
        </p:nvCxnSpPr>
        <p:spPr>
          <a:xfrm>
            <a:off x="906919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AF22743B-B091-4C12-48EF-3EA776067E7D}"/>
              </a:ext>
            </a:extLst>
          </p:cNvPr>
          <p:cNvCxnSpPr>
            <a:cxnSpLocks/>
          </p:cNvCxnSpPr>
          <p:nvPr/>
        </p:nvCxnSpPr>
        <p:spPr>
          <a:xfrm>
            <a:off x="917967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C01DBF7D-DFCB-854F-25AF-6A8887211C18}"/>
              </a:ext>
            </a:extLst>
          </p:cNvPr>
          <p:cNvCxnSpPr>
            <a:cxnSpLocks/>
          </p:cNvCxnSpPr>
          <p:nvPr/>
        </p:nvCxnSpPr>
        <p:spPr>
          <a:xfrm>
            <a:off x="895872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8C3B671B-AD13-CA0D-2948-7D9D73B9F7A3}"/>
              </a:ext>
            </a:extLst>
          </p:cNvPr>
          <p:cNvCxnSpPr>
            <a:cxnSpLocks/>
          </p:cNvCxnSpPr>
          <p:nvPr/>
        </p:nvCxnSpPr>
        <p:spPr>
          <a:xfrm>
            <a:off x="942800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795E88D5-37B9-AE18-78DD-971854D80CDB}"/>
              </a:ext>
            </a:extLst>
          </p:cNvPr>
          <p:cNvCxnSpPr>
            <a:cxnSpLocks/>
          </p:cNvCxnSpPr>
          <p:nvPr/>
        </p:nvCxnSpPr>
        <p:spPr>
          <a:xfrm>
            <a:off x="953847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29B86472-B10D-46BD-2D94-8CAA12C7E3F9}"/>
              </a:ext>
            </a:extLst>
          </p:cNvPr>
          <p:cNvCxnSpPr>
            <a:cxnSpLocks/>
          </p:cNvCxnSpPr>
          <p:nvPr/>
        </p:nvCxnSpPr>
        <p:spPr>
          <a:xfrm>
            <a:off x="964895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E0122E9B-1C19-0D09-B90E-56985B2DBEBA}"/>
              </a:ext>
            </a:extLst>
          </p:cNvPr>
          <p:cNvCxnSpPr>
            <a:cxnSpLocks/>
          </p:cNvCxnSpPr>
          <p:nvPr/>
        </p:nvCxnSpPr>
        <p:spPr>
          <a:xfrm>
            <a:off x="975942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A5D4E141-B2AB-B4B4-CE61-527E4CCCBE83}"/>
              </a:ext>
            </a:extLst>
          </p:cNvPr>
          <p:cNvCxnSpPr>
            <a:cxnSpLocks/>
          </p:cNvCxnSpPr>
          <p:nvPr/>
        </p:nvCxnSpPr>
        <p:spPr>
          <a:xfrm>
            <a:off x="9869895" y="47812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F338BA20-B53F-DEB3-2B44-42353ADF87BC}"/>
              </a:ext>
            </a:extLst>
          </p:cNvPr>
          <p:cNvCxnSpPr>
            <a:cxnSpLocks/>
          </p:cNvCxnSpPr>
          <p:nvPr/>
        </p:nvCxnSpPr>
        <p:spPr>
          <a:xfrm>
            <a:off x="998036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66C51FFB-4016-0102-1D91-7830E8CB7992}"/>
              </a:ext>
            </a:extLst>
          </p:cNvPr>
          <p:cNvCxnSpPr>
            <a:cxnSpLocks/>
          </p:cNvCxnSpPr>
          <p:nvPr/>
        </p:nvCxnSpPr>
        <p:spPr>
          <a:xfrm>
            <a:off x="1020131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12ECB14A-A511-872C-DDFB-32FE70FA90E7}"/>
              </a:ext>
            </a:extLst>
          </p:cNvPr>
          <p:cNvCxnSpPr>
            <a:cxnSpLocks/>
          </p:cNvCxnSpPr>
          <p:nvPr/>
        </p:nvCxnSpPr>
        <p:spPr>
          <a:xfrm>
            <a:off x="1031178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0506F777-B72D-A0C1-09DC-87C8737E627B}"/>
              </a:ext>
            </a:extLst>
          </p:cNvPr>
          <p:cNvCxnSpPr>
            <a:cxnSpLocks/>
          </p:cNvCxnSpPr>
          <p:nvPr/>
        </p:nvCxnSpPr>
        <p:spPr>
          <a:xfrm>
            <a:off x="1009083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A5BAB854-AD2F-285F-1791-7C5926298842}"/>
              </a:ext>
            </a:extLst>
          </p:cNvPr>
          <p:cNvCxnSpPr>
            <a:cxnSpLocks/>
          </p:cNvCxnSpPr>
          <p:nvPr/>
        </p:nvCxnSpPr>
        <p:spPr>
          <a:xfrm>
            <a:off x="1050309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4B603A59-C2E2-F57A-2419-1A55AD48543B}"/>
              </a:ext>
            </a:extLst>
          </p:cNvPr>
          <p:cNvCxnSpPr>
            <a:cxnSpLocks/>
          </p:cNvCxnSpPr>
          <p:nvPr/>
        </p:nvCxnSpPr>
        <p:spPr>
          <a:xfrm>
            <a:off x="1061356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C1C0E534-18B3-D4B7-BCB6-CBD59DDB7DD3}"/>
              </a:ext>
            </a:extLst>
          </p:cNvPr>
          <p:cNvCxnSpPr>
            <a:cxnSpLocks/>
          </p:cNvCxnSpPr>
          <p:nvPr/>
        </p:nvCxnSpPr>
        <p:spPr>
          <a:xfrm>
            <a:off x="1072404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ACD40293-243D-A6E0-2106-F49B06EAA5E2}"/>
              </a:ext>
            </a:extLst>
          </p:cNvPr>
          <p:cNvCxnSpPr>
            <a:cxnSpLocks/>
          </p:cNvCxnSpPr>
          <p:nvPr/>
        </p:nvCxnSpPr>
        <p:spPr>
          <a:xfrm>
            <a:off x="1083451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CD578470-E524-5741-A207-BD24237EDD09}"/>
              </a:ext>
            </a:extLst>
          </p:cNvPr>
          <p:cNvCxnSpPr>
            <a:cxnSpLocks/>
          </p:cNvCxnSpPr>
          <p:nvPr/>
        </p:nvCxnSpPr>
        <p:spPr>
          <a:xfrm>
            <a:off x="10944984" y="47703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736B9147-60D1-98CD-B65F-1018B9F9F4AF}"/>
              </a:ext>
            </a:extLst>
          </p:cNvPr>
          <p:cNvCxnSpPr>
            <a:cxnSpLocks/>
          </p:cNvCxnSpPr>
          <p:nvPr/>
        </p:nvCxnSpPr>
        <p:spPr>
          <a:xfrm>
            <a:off x="1105545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CF624DE9-56D4-4A99-BD2A-8FD7BFDCF850}"/>
              </a:ext>
            </a:extLst>
          </p:cNvPr>
          <p:cNvCxnSpPr>
            <a:cxnSpLocks/>
          </p:cNvCxnSpPr>
          <p:nvPr/>
        </p:nvCxnSpPr>
        <p:spPr>
          <a:xfrm>
            <a:off x="1127640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72A31DF6-CB0A-9BFC-527C-13D6CE722104}"/>
              </a:ext>
            </a:extLst>
          </p:cNvPr>
          <p:cNvCxnSpPr>
            <a:cxnSpLocks/>
          </p:cNvCxnSpPr>
          <p:nvPr/>
        </p:nvCxnSpPr>
        <p:spPr>
          <a:xfrm>
            <a:off x="1138687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F18D4995-4984-868C-1030-FD14800827F7}"/>
              </a:ext>
            </a:extLst>
          </p:cNvPr>
          <p:cNvCxnSpPr>
            <a:cxnSpLocks/>
          </p:cNvCxnSpPr>
          <p:nvPr/>
        </p:nvCxnSpPr>
        <p:spPr>
          <a:xfrm>
            <a:off x="1116592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91093580-C3B6-0274-F325-07A0B18979F3}"/>
              </a:ext>
            </a:extLst>
          </p:cNvPr>
          <p:cNvSpPr txBox="1"/>
          <p:nvPr/>
        </p:nvSpPr>
        <p:spPr>
          <a:xfrm>
            <a:off x="5703501" y="511336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EFD237E5-D04E-57E0-5C81-8FD13FAF166F}"/>
              </a:ext>
            </a:extLst>
          </p:cNvPr>
          <p:cNvSpPr txBox="1"/>
          <p:nvPr/>
        </p:nvSpPr>
        <p:spPr>
          <a:xfrm>
            <a:off x="6825365" y="514475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2EBD262A-69B2-FB6B-C087-53E047384643}"/>
              </a:ext>
            </a:extLst>
          </p:cNvPr>
          <p:cNvSpPr txBox="1"/>
          <p:nvPr/>
        </p:nvSpPr>
        <p:spPr>
          <a:xfrm>
            <a:off x="7886349" y="511749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8E7F746A-4A40-56FC-41A3-2B9F64EABCD3}"/>
              </a:ext>
            </a:extLst>
          </p:cNvPr>
          <p:cNvSpPr txBox="1"/>
          <p:nvPr/>
        </p:nvSpPr>
        <p:spPr>
          <a:xfrm>
            <a:off x="8977773" y="511887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1E26F8A1-3560-8EC0-00B1-57D059548F86}"/>
              </a:ext>
            </a:extLst>
          </p:cNvPr>
          <p:cNvSpPr txBox="1"/>
          <p:nvPr/>
        </p:nvSpPr>
        <p:spPr>
          <a:xfrm>
            <a:off x="10069197" y="512990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0BB3DB44-05DB-EE60-F9B0-A94CEC098557}"/>
              </a:ext>
            </a:extLst>
          </p:cNvPr>
          <p:cNvSpPr txBox="1"/>
          <p:nvPr/>
        </p:nvSpPr>
        <p:spPr>
          <a:xfrm>
            <a:off x="11160630" y="512301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9D749187-3026-06D1-B1A4-187CC6855674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338E4938-605F-CAEE-E4C2-9D487CDA49DD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216F2D2-27D3-F558-D28A-AB255752101E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9C0D54E-0C68-90B0-F1A6-9605E2B67AD7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D28390D5-9D4C-F272-7F4E-34172ED09553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CAACA73-D73C-E049-CA5B-6F2E7A582CA8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526D1A3E-FCA7-00D4-CF63-6997BCFAFDBF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898C4CB-43FC-9901-B802-AD2C5666EE63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806AC86-2F95-F4C3-64AC-08593D4686C3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2D6497F-2342-1E8B-7D19-98E39E4E2534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0AAA263A-7B76-E214-EE29-3BCD517CC007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72EFF1C-6062-4149-C82D-86CCAFFB6C41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163C666-E34A-C87E-4954-8700CA5D8FB2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D8ED62C-E941-A63C-9709-E0910F901F40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D7B5630C-42F2-0C61-AC31-B0BC7970BE3A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5E880AB9-AAC0-7400-5F65-42C05056490B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24D4C2E1-ED78-E228-C83B-2B63496CFFEB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F90661AA-1E8D-7321-E91B-47A379955480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F74CCCA1-E35C-10FA-F3CC-E1C4A3E8CC54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1D63D916-881B-E85F-E6C6-53C466C9B66C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143B1730-7325-A8F8-DEE3-75E44DD5042D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B39426BB-57A4-D234-3E27-5B18BC90C01C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29AF8C56-5472-5844-84DD-68679D360F7B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269" name="TextBox 2268">
            <a:extLst>
              <a:ext uri="{FF2B5EF4-FFF2-40B4-BE49-F238E27FC236}">
                <a16:creationId xmlns:a16="http://schemas.microsoft.com/office/drawing/2014/main" id="{EAA30106-30D0-8CBA-9E18-C08399FA58EA}"/>
              </a:ext>
            </a:extLst>
          </p:cNvPr>
          <p:cNvSpPr txBox="1"/>
          <p:nvPr/>
        </p:nvSpPr>
        <p:spPr>
          <a:xfrm>
            <a:off x="220811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1274B04A-9738-1D9D-403A-530FAA026023}"/>
              </a:ext>
            </a:extLst>
          </p:cNvPr>
          <p:cNvSpPr/>
          <p:nvPr/>
        </p:nvSpPr>
        <p:spPr>
          <a:xfrm>
            <a:off x="9307737" y="2453701"/>
            <a:ext cx="2098200" cy="522506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4D8FB7C-1E9E-65C7-3620-F24221B426AA}"/>
              </a:ext>
            </a:extLst>
          </p:cNvPr>
          <p:cNvSpPr/>
          <p:nvPr/>
        </p:nvSpPr>
        <p:spPr>
          <a:xfrm>
            <a:off x="11297658" y="3927125"/>
            <a:ext cx="203908" cy="603752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none" w="med" len="med"/>
            <a:tailEnd type="triangl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B2B4CF7-2F97-D21A-FC7F-7E0CB517A339}"/>
              </a:ext>
            </a:extLst>
          </p:cNvPr>
          <p:cNvSpPr txBox="1"/>
          <p:nvPr/>
        </p:nvSpPr>
        <p:spPr>
          <a:xfrm>
            <a:off x="2710567" y="5836291"/>
            <a:ext cx="282160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If: 8 + 2 = 10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21FBF9D-3D26-0874-34E2-9C3FFA3EBCEB}"/>
              </a:ext>
            </a:extLst>
          </p:cNvPr>
          <p:cNvSpPr txBox="1"/>
          <p:nvPr/>
        </p:nvSpPr>
        <p:spPr>
          <a:xfrm>
            <a:off x="6060849" y="5853585"/>
            <a:ext cx="41937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Then: 98 + 2 = 100</a:t>
            </a:r>
          </a:p>
        </p:txBody>
      </p:sp>
    </p:spTree>
    <p:extLst>
      <p:ext uri="{BB962C8B-B14F-4D97-AF65-F5344CB8AC3E}">
        <p14:creationId xmlns:p14="http://schemas.microsoft.com/office/powerpoint/2010/main" val="39138987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/>
      <p:bldP spid="1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6E8D67-5873-1E76-058D-45B4844C80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6AA3E7C-AB17-2385-A666-F78843F9531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6CD4F55-F468-FCE9-52CA-ACEDE7A705A6}"/>
              </a:ext>
            </a:extLst>
          </p:cNvPr>
          <p:cNvSpPr txBox="1"/>
          <p:nvPr/>
        </p:nvSpPr>
        <p:spPr>
          <a:xfrm>
            <a:off x="4491903" y="1383582"/>
            <a:ext cx="6656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further does the red train travel than the green car?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A82D24A-D912-6F9E-AB26-05D46A0CE93F}"/>
              </a:ext>
            </a:extLst>
          </p:cNvPr>
          <p:cNvCxnSpPr>
            <a:cxnSpLocks/>
          </p:cNvCxnSpPr>
          <p:nvPr/>
        </p:nvCxnSpPr>
        <p:spPr>
          <a:xfrm>
            <a:off x="519702" y="477399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E1692516-D886-61FF-9A80-878B217D88E2}"/>
              </a:ext>
            </a:extLst>
          </p:cNvPr>
          <p:cNvCxnSpPr>
            <a:cxnSpLocks/>
          </p:cNvCxnSpPr>
          <p:nvPr/>
        </p:nvCxnSpPr>
        <p:spPr>
          <a:xfrm>
            <a:off x="63507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0D0DE468-2D97-7656-2E70-F75F89F460F8}"/>
              </a:ext>
            </a:extLst>
          </p:cNvPr>
          <p:cNvCxnSpPr>
            <a:cxnSpLocks/>
          </p:cNvCxnSpPr>
          <p:nvPr/>
        </p:nvCxnSpPr>
        <p:spPr>
          <a:xfrm>
            <a:off x="162931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9972C41C-8817-2903-6D76-9AC5340896E0}"/>
              </a:ext>
            </a:extLst>
          </p:cNvPr>
          <p:cNvCxnSpPr>
            <a:cxnSpLocks/>
          </p:cNvCxnSpPr>
          <p:nvPr/>
        </p:nvCxnSpPr>
        <p:spPr>
          <a:xfrm>
            <a:off x="3823152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32C9C335-C411-F4B4-7A17-C7FFAF999783}"/>
              </a:ext>
            </a:extLst>
          </p:cNvPr>
          <p:cNvCxnSpPr>
            <a:cxnSpLocks/>
          </p:cNvCxnSpPr>
          <p:nvPr/>
        </p:nvCxnSpPr>
        <p:spPr>
          <a:xfrm>
            <a:off x="4920069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B1061C14-4C0A-FC6B-A490-D4EF0850D0D8}"/>
              </a:ext>
            </a:extLst>
          </p:cNvPr>
          <p:cNvCxnSpPr>
            <a:cxnSpLocks/>
          </p:cNvCxnSpPr>
          <p:nvPr/>
        </p:nvCxnSpPr>
        <p:spPr>
          <a:xfrm>
            <a:off x="6016986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7305F6CC-BE34-AB99-D8AC-48A2E0E3CD0D}"/>
              </a:ext>
            </a:extLst>
          </p:cNvPr>
          <p:cNvCxnSpPr>
            <a:cxnSpLocks/>
          </p:cNvCxnSpPr>
          <p:nvPr/>
        </p:nvCxnSpPr>
        <p:spPr>
          <a:xfrm>
            <a:off x="7113903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CECA095A-FDCA-2A37-C122-C1A897E9C8B8}"/>
              </a:ext>
            </a:extLst>
          </p:cNvPr>
          <p:cNvCxnSpPr>
            <a:cxnSpLocks/>
          </p:cNvCxnSpPr>
          <p:nvPr/>
        </p:nvCxnSpPr>
        <p:spPr>
          <a:xfrm>
            <a:off x="8210820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665FF417-EC10-CE55-E4D6-24DA0BDB000A}"/>
              </a:ext>
            </a:extLst>
          </p:cNvPr>
          <p:cNvCxnSpPr>
            <a:cxnSpLocks/>
          </p:cNvCxnSpPr>
          <p:nvPr/>
        </p:nvCxnSpPr>
        <p:spPr>
          <a:xfrm>
            <a:off x="9307737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A8C5EFFC-B73D-4B66-602D-91D6CE46FACD}"/>
              </a:ext>
            </a:extLst>
          </p:cNvPr>
          <p:cNvCxnSpPr>
            <a:cxnSpLocks/>
          </p:cNvCxnSpPr>
          <p:nvPr/>
        </p:nvCxnSpPr>
        <p:spPr>
          <a:xfrm>
            <a:off x="10404654" y="451273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66ED6883-1338-C2F0-AC8C-4AF8D143E987}"/>
              </a:ext>
            </a:extLst>
          </p:cNvPr>
          <p:cNvCxnSpPr>
            <a:cxnSpLocks/>
          </p:cNvCxnSpPr>
          <p:nvPr/>
        </p:nvCxnSpPr>
        <p:spPr>
          <a:xfrm>
            <a:off x="11501574" y="450547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79" name="TextBox 178">
            <a:extLst>
              <a:ext uri="{FF2B5EF4-FFF2-40B4-BE49-F238E27FC236}">
                <a16:creationId xmlns:a16="http://schemas.microsoft.com/office/drawing/2014/main" id="{D6763AEF-34D9-8C3F-E03F-BFE80A47335A}"/>
              </a:ext>
            </a:extLst>
          </p:cNvPr>
          <p:cNvSpPr txBox="1"/>
          <p:nvPr/>
        </p:nvSpPr>
        <p:spPr>
          <a:xfrm>
            <a:off x="1337805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75AD9CAE-01D2-7FF4-466F-0B1691B9A208}"/>
              </a:ext>
            </a:extLst>
          </p:cNvPr>
          <p:cNvSpPr txBox="1"/>
          <p:nvPr/>
        </p:nvSpPr>
        <p:spPr>
          <a:xfrm>
            <a:off x="2429229" y="510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0FD59EB7-547E-3C64-C6B1-31C80CC03F5D}"/>
              </a:ext>
            </a:extLst>
          </p:cNvPr>
          <p:cNvSpPr txBox="1"/>
          <p:nvPr/>
        </p:nvSpPr>
        <p:spPr>
          <a:xfrm>
            <a:off x="3520653" y="510646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56" name="TextBox 2055">
            <a:extLst>
              <a:ext uri="{FF2B5EF4-FFF2-40B4-BE49-F238E27FC236}">
                <a16:creationId xmlns:a16="http://schemas.microsoft.com/office/drawing/2014/main" id="{9DC01F71-3750-7869-9882-C6590B42D87A}"/>
              </a:ext>
            </a:extLst>
          </p:cNvPr>
          <p:cNvSpPr txBox="1"/>
          <p:nvPr/>
        </p:nvSpPr>
        <p:spPr>
          <a:xfrm>
            <a:off x="4612077" y="510784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2058" name="Straight Connector 2057">
            <a:extLst>
              <a:ext uri="{FF2B5EF4-FFF2-40B4-BE49-F238E27FC236}">
                <a16:creationId xmlns:a16="http://schemas.microsoft.com/office/drawing/2014/main" id="{64185993-54DA-A768-F7AB-F0ED85AFDE72}"/>
              </a:ext>
            </a:extLst>
          </p:cNvPr>
          <p:cNvCxnSpPr>
            <a:cxnSpLocks/>
          </p:cNvCxnSpPr>
          <p:nvPr/>
        </p:nvCxnSpPr>
        <p:spPr>
          <a:xfrm>
            <a:off x="2726235" y="45199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0" name="Straight Connector 2059">
            <a:extLst>
              <a:ext uri="{FF2B5EF4-FFF2-40B4-BE49-F238E27FC236}">
                <a16:creationId xmlns:a16="http://schemas.microsoft.com/office/drawing/2014/main" id="{81205496-34EC-0296-570C-E25D5FFC9F10}"/>
              </a:ext>
            </a:extLst>
          </p:cNvPr>
          <p:cNvCxnSpPr>
            <a:cxnSpLocks/>
          </p:cNvCxnSpPr>
          <p:nvPr/>
        </p:nvCxnSpPr>
        <p:spPr>
          <a:xfrm>
            <a:off x="524599" y="449459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2" name="Straight Connector 2061">
            <a:extLst>
              <a:ext uri="{FF2B5EF4-FFF2-40B4-BE49-F238E27FC236}">
                <a16:creationId xmlns:a16="http://schemas.microsoft.com/office/drawing/2014/main" id="{5886C3C9-9127-B729-3BB3-CE24CA8C5936}"/>
              </a:ext>
            </a:extLst>
          </p:cNvPr>
          <p:cNvCxnSpPr>
            <a:cxnSpLocks/>
          </p:cNvCxnSpPr>
          <p:nvPr/>
        </p:nvCxnSpPr>
        <p:spPr>
          <a:xfrm>
            <a:off x="7455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4" name="Straight Connector 2063">
            <a:extLst>
              <a:ext uri="{FF2B5EF4-FFF2-40B4-BE49-F238E27FC236}">
                <a16:creationId xmlns:a16="http://schemas.microsoft.com/office/drawing/2014/main" id="{FB1206F1-1E7B-CE5D-09BD-7B9FCC1AA56F}"/>
              </a:ext>
            </a:extLst>
          </p:cNvPr>
          <p:cNvCxnSpPr>
            <a:cxnSpLocks/>
          </p:cNvCxnSpPr>
          <p:nvPr/>
        </p:nvCxnSpPr>
        <p:spPr>
          <a:xfrm>
            <a:off x="8560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6" name="Straight Connector 2065">
            <a:extLst>
              <a:ext uri="{FF2B5EF4-FFF2-40B4-BE49-F238E27FC236}">
                <a16:creationId xmlns:a16="http://schemas.microsoft.com/office/drawing/2014/main" id="{0372DF7C-6E80-1678-0C48-BAC14FFD5588}"/>
              </a:ext>
            </a:extLst>
          </p:cNvPr>
          <p:cNvCxnSpPr>
            <a:cxnSpLocks/>
          </p:cNvCxnSpPr>
          <p:nvPr/>
        </p:nvCxnSpPr>
        <p:spPr>
          <a:xfrm>
            <a:off x="9664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4" name="Straight Connector 2073">
            <a:extLst>
              <a:ext uri="{FF2B5EF4-FFF2-40B4-BE49-F238E27FC236}">
                <a16:creationId xmlns:a16="http://schemas.microsoft.com/office/drawing/2014/main" id="{AD342B10-7AAB-1192-29AD-7F7FC9CB8990}"/>
              </a:ext>
            </a:extLst>
          </p:cNvPr>
          <p:cNvCxnSpPr>
            <a:cxnSpLocks/>
          </p:cNvCxnSpPr>
          <p:nvPr/>
        </p:nvCxnSpPr>
        <p:spPr>
          <a:xfrm>
            <a:off x="1076959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6" name="Straight Connector 2075">
            <a:extLst>
              <a:ext uri="{FF2B5EF4-FFF2-40B4-BE49-F238E27FC236}">
                <a16:creationId xmlns:a16="http://schemas.microsoft.com/office/drawing/2014/main" id="{FF59FFFA-5653-C38A-8752-6609AC3FCE09}"/>
              </a:ext>
            </a:extLst>
          </p:cNvPr>
          <p:cNvCxnSpPr>
            <a:cxnSpLocks/>
          </p:cNvCxnSpPr>
          <p:nvPr/>
        </p:nvCxnSpPr>
        <p:spPr>
          <a:xfrm>
            <a:off x="1187431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7" name="Straight Connector 2076">
            <a:extLst>
              <a:ext uri="{FF2B5EF4-FFF2-40B4-BE49-F238E27FC236}">
                <a16:creationId xmlns:a16="http://schemas.microsoft.com/office/drawing/2014/main" id="{7582CB5F-AEFB-3A28-D8AA-C8F4AF357507}"/>
              </a:ext>
            </a:extLst>
          </p:cNvPr>
          <p:cNvCxnSpPr>
            <a:cxnSpLocks/>
          </p:cNvCxnSpPr>
          <p:nvPr/>
        </p:nvCxnSpPr>
        <p:spPr>
          <a:xfrm>
            <a:off x="14083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8" name="Straight Connector 2077">
            <a:extLst>
              <a:ext uri="{FF2B5EF4-FFF2-40B4-BE49-F238E27FC236}">
                <a16:creationId xmlns:a16="http://schemas.microsoft.com/office/drawing/2014/main" id="{286B082C-3931-738D-0C44-E1F055035989}"/>
              </a:ext>
            </a:extLst>
          </p:cNvPr>
          <p:cNvCxnSpPr>
            <a:cxnSpLocks/>
          </p:cNvCxnSpPr>
          <p:nvPr/>
        </p:nvCxnSpPr>
        <p:spPr>
          <a:xfrm>
            <a:off x="15188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79" name="Straight Connector 2078">
            <a:extLst>
              <a:ext uri="{FF2B5EF4-FFF2-40B4-BE49-F238E27FC236}">
                <a16:creationId xmlns:a16="http://schemas.microsoft.com/office/drawing/2014/main" id="{1A0E6AFA-6656-B120-4533-6BD3300172D6}"/>
              </a:ext>
            </a:extLst>
          </p:cNvPr>
          <p:cNvCxnSpPr>
            <a:cxnSpLocks/>
          </p:cNvCxnSpPr>
          <p:nvPr/>
        </p:nvCxnSpPr>
        <p:spPr>
          <a:xfrm>
            <a:off x="12979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0" name="Straight Connector 2079">
            <a:extLst>
              <a:ext uri="{FF2B5EF4-FFF2-40B4-BE49-F238E27FC236}">
                <a16:creationId xmlns:a16="http://schemas.microsoft.com/office/drawing/2014/main" id="{483FCF02-90B7-2272-7F02-233FEF159D22}"/>
              </a:ext>
            </a:extLst>
          </p:cNvPr>
          <p:cNvCxnSpPr>
            <a:cxnSpLocks/>
          </p:cNvCxnSpPr>
          <p:nvPr/>
        </p:nvCxnSpPr>
        <p:spPr>
          <a:xfrm>
            <a:off x="172364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1" name="Straight Connector 2080">
            <a:extLst>
              <a:ext uri="{FF2B5EF4-FFF2-40B4-BE49-F238E27FC236}">
                <a16:creationId xmlns:a16="http://schemas.microsoft.com/office/drawing/2014/main" id="{0D50B4AB-8AE4-84CC-0430-34E4CA9213AC}"/>
              </a:ext>
            </a:extLst>
          </p:cNvPr>
          <p:cNvCxnSpPr>
            <a:cxnSpLocks/>
          </p:cNvCxnSpPr>
          <p:nvPr/>
        </p:nvCxnSpPr>
        <p:spPr>
          <a:xfrm>
            <a:off x="183411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2" name="Straight Connector 2081">
            <a:extLst>
              <a:ext uri="{FF2B5EF4-FFF2-40B4-BE49-F238E27FC236}">
                <a16:creationId xmlns:a16="http://schemas.microsoft.com/office/drawing/2014/main" id="{A57CDB9E-47E9-5D9C-2870-273AAE884F4C}"/>
              </a:ext>
            </a:extLst>
          </p:cNvPr>
          <p:cNvCxnSpPr>
            <a:cxnSpLocks/>
          </p:cNvCxnSpPr>
          <p:nvPr/>
        </p:nvCxnSpPr>
        <p:spPr>
          <a:xfrm>
            <a:off x="194458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3" name="Straight Connector 2082">
            <a:extLst>
              <a:ext uri="{FF2B5EF4-FFF2-40B4-BE49-F238E27FC236}">
                <a16:creationId xmlns:a16="http://schemas.microsoft.com/office/drawing/2014/main" id="{9B0AD3BD-C4BB-804A-3756-E0C05271E195}"/>
              </a:ext>
            </a:extLst>
          </p:cNvPr>
          <p:cNvCxnSpPr>
            <a:cxnSpLocks/>
          </p:cNvCxnSpPr>
          <p:nvPr/>
        </p:nvCxnSpPr>
        <p:spPr>
          <a:xfrm>
            <a:off x="205505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4" name="Straight Connector 2083">
            <a:extLst>
              <a:ext uri="{FF2B5EF4-FFF2-40B4-BE49-F238E27FC236}">
                <a16:creationId xmlns:a16="http://schemas.microsoft.com/office/drawing/2014/main" id="{361673CF-5317-20EA-755F-1DDDE7B82735}"/>
              </a:ext>
            </a:extLst>
          </p:cNvPr>
          <p:cNvCxnSpPr>
            <a:cxnSpLocks/>
          </p:cNvCxnSpPr>
          <p:nvPr/>
        </p:nvCxnSpPr>
        <p:spPr>
          <a:xfrm>
            <a:off x="2165531" y="47558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5" name="Straight Connector 2084">
            <a:extLst>
              <a:ext uri="{FF2B5EF4-FFF2-40B4-BE49-F238E27FC236}">
                <a16:creationId xmlns:a16="http://schemas.microsoft.com/office/drawing/2014/main" id="{421533D5-53B6-D95C-C2D3-29E8DF723BE8}"/>
              </a:ext>
            </a:extLst>
          </p:cNvPr>
          <p:cNvCxnSpPr>
            <a:cxnSpLocks/>
          </p:cNvCxnSpPr>
          <p:nvPr/>
        </p:nvCxnSpPr>
        <p:spPr>
          <a:xfrm>
            <a:off x="2276003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6" name="Straight Connector 2085">
            <a:extLst>
              <a:ext uri="{FF2B5EF4-FFF2-40B4-BE49-F238E27FC236}">
                <a16:creationId xmlns:a16="http://schemas.microsoft.com/office/drawing/2014/main" id="{5DC1DFD8-F61E-1FA3-B70E-D038CE3AA873}"/>
              </a:ext>
            </a:extLst>
          </p:cNvPr>
          <p:cNvCxnSpPr>
            <a:cxnSpLocks/>
          </p:cNvCxnSpPr>
          <p:nvPr/>
        </p:nvCxnSpPr>
        <p:spPr>
          <a:xfrm>
            <a:off x="2496947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7" name="Straight Connector 2086">
            <a:extLst>
              <a:ext uri="{FF2B5EF4-FFF2-40B4-BE49-F238E27FC236}">
                <a16:creationId xmlns:a16="http://schemas.microsoft.com/office/drawing/2014/main" id="{839609B8-4BF9-1DAC-53FD-0534CBA19458}"/>
              </a:ext>
            </a:extLst>
          </p:cNvPr>
          <p:cNvCxnSpPr>
            <a:cxnSpLocks/>
          </p:cNvCxnSpPr>
          <p:nvPr/>
        </p:nvCxnSpPr>
        <p:spPr>
          <a:xfrm>
            <a:off x="2607419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8" name="Straight Connector 2087">
            <a:extLst>
              <a:ext uri="{FF2B5EF4-FFF2-40B4-BE49-F238E27FC236}">
                <a16:creationId xmlns:a16="http://schemas.microsoft.com/office/drawing/2014/main" id="{3E5EE45C-4A6E-4134-C05F-071A20C2761D}"/>
              </a:ext>
            </a:extLst>
          </p:cNvPr>
          <p:cNvCxnSpPr>
            <a:cxnSpLocks/>
          </p:cNvCxnSpPr>
          <p:nvPr/>
        </p:nvCxnSpPr>
        <p:spPr>
          <a:xfrm>
            <a:off x="2386475" y="47558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89" name="Straight Connector 2088">
            <a:extLst>
              <a:ext uri="{FF2B5EF4-FFF2-40B4-BE49-F238E27FC236}">
                <a16:creationId xmlns:a16="http://schemas.microsoft.com/office/drawing/2014/main" id="{71C6FBC8-7BAB-0BA3-4751-98C567C58909}"/>
              </a:ext>
            </a:extLst>
          </p:cNvPr>
          <p:cNvCxnSpPr>
            <a:cxnSpLocks/>
          </p:cNvCxnSpPr>
          <p:nvPr/>
        </p:nvCxnSpPr>
        <p:spPr>
          <a:xfrm>
            <a:off x="284487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2" name="Straight Connector 2091">
            <a:extLst>
              <a:ext uri="{FF2B5EF4-FFF2-40B4-BE49-F238E27FC236}">
                <a16:creationId xmlns:a16="http://schemas.microsoft.com/office/drawing/2014/main" id="{CB668CF6-9EC0-D069-1CAF-BB3735611E8C}"/>
              </a:ext>
            </a:extLst>
          </p:cNvPr>
          <p:cNvCxnSpPr>
            <a:cxnSpLocks/>
          </p:cNvCxnSpPr>
          <p:nvPr/>
        </p:nvCxnSpPr>
        <p:spPr>
          <a:xfrm>
            <a:off x="295534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3" name="Straight Connector 2092">
            <a:extLst>
              <a:ext uri="{FF2B5EF4-FFF2-40B4-BE49-F238E27FC236}">
                <a16:creationId xmlns:a16="http://schemas.microsoft.com/office/drawing/2014/main" id="{C5DF567F-1D01-75DE-CD65-466ACD24B35C}"/>
              </a:ext>
            </a:extLst>
          </p:cNvPr>
          <p:cNvCxnSpPr>
            <a:cxnSpLocks/>
          </p:cNvCxnSpPr>
          <p:nvPr/>
        </p:nvCxnSpPr>
        <p:spPr>
          <a:xfrm>
            <a:off x="306581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4" name="Straight Connector 2093">
            <a:extLst>
              <a:ext uri="{FF2B5EF4-FFF2-40B4-BE49-F238E27FC236}">
                <a16:creationId xmlns:a16="http://schemas.microsoft.com/office/drawing/2014/main" id="{79BC5530-E0F1-1E4B-0AE8-34320F83DCF4}"/>
              </a:ext>
            </a:extLst>
          </p:cNvPr>
          <p:cNvCxnSpPr>
            <a:cxnSpLocks/>
          </p:cNvCxnSpPr>
          <p:nvPr/>
        </p:nvCxnSpPr>
        <p:spPr>
          <a:xfrm>
            <a:off x="317628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5" name="Straight Connector 2094">
            <a:extLst>
              <a:ext uri="{FF2B5EF4-FFF2-40B4-BE49-F238E27FC236}">
                <a16:creationId xmlns:a16="http://schemas.microsoft.com/office/drawing/2014/main" id="{D1464C5B-67AA-EF66-EF0A-518BC4DD24A0}"/>
              </a:ext>
            </a:extLst>
          </p:cNvPr>
          <p:cNvCxnSpPr>
            <a:cxnSpLocks/>
          </p:cNvCxnSpPr>
          <p:nvPr/>
        </p:nvCxnSpPr>
        <p:spPr>
          <a:xfrm>
            <a:off x="3286759" y="475222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6" name="Straight Connector 2095">
            <a:extLst>
              <a:ext uri="{FF2B5EF4-FFF2-40B4-BE49-F238E27FC236}">
                <a16:creationId xmlns:a16="http://schemas.microsoft.com/office/drawing/2014/main" id="{E7FBD051-B054-DBCF-4043-FEDAC346B77F}"/>
              </a:ext>
            </a:extLst>
          </p:cNvPr>
          <p:cNvCxnSpPr>
            <a:cxnSpLocks/>
          </p:cNvCxnSpPr>
          <p:nvPr/>
        </p:nvCxnSpPr>
        <p:spPr>
          <a:xfrm>
            <a:off x="3397231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7" name="Straight Connector 2096">
            <a:extLst>
              <a:ext uri="{FF2B5EF4-FFF2-40B4-BE49-F238E27FC236}">
                <a16:creationId xmlns:a16="http://schemas.microsoft.com/office/drawing/2014/main" id="{768E0B77-47E3-2D7A-B5F0-5396E6893862}"/>
              </a:ext>
            </a:extLst>
          </p:cNvPr>
          <p:cNvCxnSpPr>
            <a:cxnSpLocks/>
          </p:cNvCxnSpPr>
          <p:nvPr/>
        </p:nvCxnSpPr>
        <p:spPr>
          <a:xfrm>
            <a:off x="3618175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8" name="Straight Connector 2097">
            <a:extLst>
              <a:ext uri="{FF2B5EF4-FFF2-40B4-BE49-F238E27FC236}">
                <a16:creationId xmlns:a16="http://schemas.microsoft.com/office/drawing/2014/main" id="{92B670EE-F81F-1393-B2E1-40F330777FBF}"/>
              </a:ext>
            </a:extLst>
          </p:cNvPr>
          <p:cNvCxnSpPr>
            <a:cxnSpLocks/>
          </p:cNvCxnSpPr>
          <p:nvPr/>
        </p:nvCxnSpPr>
        <p:spPr>
          <a:xfrm>
            <a:off x="3728647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9" name="Straight Connector 2098">
            <a:extLst>
              <a:ext uri="{FF2B5EF4-FFF2-40B4-BE49-F238E27FC236}">
                <a16:creationId xmlns:a16="http://schemas.microsoft.com/office/drawing/2014/main" id="{30D36008-1CD3-F906-234D-47C15033E339}"/>
              </a:ext>
            </a:extLst>
          </p:cNvPr>
          <p:cNvCxnSpPr>
            <a:cxnSpLocks/>
          </p:cNvCxnSpPr>
          <p:nvPr/>
        </p:nvCxnSpPr>
        <p:spPr>
          <a:xfrm>
            <a:off x="3507703" y="475222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0" name="Straight Connector 2099">
            <a:extLst>
              <a:ext uri="{FF2B5EF4-FFF2-40B4-BE49-F238E27FC236}">
                <a16:creationId xmlns:a16="http://schemas.microsoft.com/office/drawing/2014/main" id="{6F1E3B27-65DC-77A1-E06C-F35AD2AF1224}"/>
              </a:ext>
            </a:extLst>
          </p:cNvPr>
          <p:cNvCxnSpPr>
            <a:cxnSpLocks/>
          </p:cNvCxnSpPr>
          <p:nvPr/>
        </p:nvCxnSpPr>
        <p:spPr>
          <a:xfrm>
            <a:off x="391167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1" name="Straight Connector 2100">
            <a:extLst>
              <a:ext uri="{FF2B5EF4-FFF2-40B4-BE49-F238E27FC236}">
                <a16:creationId xmlns:a16="http://schemas.microsoft.com/office/drawing/2014/main" id="{CC011147-5DE1-5DE3-EBD5-35680636086E}"/>
              </a:ext>
            </a:extLst>
          </p:cNvPr>
          <p:cNvCxnSpPr>
            <a:cxnSpLocks/>
          </p:cNvCxnSpPr>
          <p:nvPr/>
        </p:nvCxnSpPr>
        <p:spPr>
          <a:xfrm>
            <a:off x="402214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2" name="Straight Connector 2101">
            <a:extLst>
              <a:ext uri="{FF2B5EF4-FFF2-40B4-BE49-F238E27FC236}">
                <a16:creationId xmlns:a16="http://schemas.microsoft.com/office/drawing/2014/main" id="{E60CA210-1CFC-5E65-765A-89FA6C1FD2F0}"/>
              </a:ext>
            </a:extLst>
          </p:cNvPr>
          <p:cNvCxnSpPr>
            <a:cxnSpLocks/>
          </p:cNvCxnSpPr>
          <p:nvPr/>
        </p:nvCxnSpPr>
        <p:spPr>
          <a:xfrm>
            <a:off x="413261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3" name="Straight Connector 2102">
            <a:extLst>
              <a:ext uri="{FF2B5EF4-FFF2-40B4-BE49-F238E27FC236}">
                <a16:creationId xmlns:a16="http://schemas.microsoft.com/office/drawing/2014/main" id="{48709450-09D6-C613-517D-B8C7ABC99C15}"/>
              </a:ext>
            </a:extLst>
          </p:cNvPr>
          <p:cNvCxnSpPr>
            <a:cxnSpLocks/>
          </p:cNvCxnSpPr>
          <p:nvPr/>
        </p:nvCxnSpPr>
        <p:spPr>
          <a:xfrm>
            <a:off x="424308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4" name="Straight Connector 2103">
            <a:extLst>
              <a:ext uri="{FF2B5EF4-FFF2-40B4-BE49-F238E27FC236}">
                <a16:creationId xmlns:a16="http://schemas.microsoft.com/office/drawing/2014/main" id="{7C11FAAE-9456-DB7B-BE52-09EEF4F7C7E3}"/>
              </a:ext>
            </a:extLst>
          </p:cNvPr>
          <p:cNvCxnSpPr>
            <a:cxnSpLocks/>
          </p:cNvCxnSpPr>
          <p:nvPr/>
        </p:nvCxnSpPr>
        <p:spPr>
          <a:xfrm>
            <a:off x="4353559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5" name="Straight Connector 2104">
            <a:extLst>
              <a:ext uri="{FF2B5EF4-FFF2-40B4-BE49-F238E27FC236}">
                <a16:creationId xmlns:a16="http://schemas.microsoft.com/office/drawing/2014/main" id="{25DE155C-003E-5C7A-111A-ED2B0EDD1BB4}"/>
              </a:ext>
            </a:extLst>
          </p:cNvPr>
          <p:cNvCxnSpPr>
            <a:cxnSpLocks/>
          </p:cNvCxnSpPr>
          <p:nvPr/>
        </p:nvCxnSpPr>
        <p:spPr>
          <a:xfrm>
            <a:off x="446403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6" name="Straight Connector 2105">
            <a:extLst>
              <a:ext uri="{FF2B5EF4-FFF2-40B4-BE49-F238E27FC236}">
                <a16:creationId xmlns:a16="http://schemas.microsoft.com/office/drawing/2014/main" id="{DED4C656-37EB-E505-DD3F-47F879612033}"/>
              </a:ext>
            </a:extLst>
          </p:cNvPr>
          <p:cNvCxnSpPr>
            <a:cxnSpLocks/>
          </p:cNvCxnSpPr>
          <p:nvPr/>
        </p:nvCxnSpPr>
        <p:spPr>
          <a:xfrm>
            <a:off x="4684975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7" name="Straight Connector 2106">
            <a:extLst>
              <a:ext uri="{FF2B5EF4-FFF2-40B4-BE49-F238E27FC236}">
                <a16:creationId xmlns:a16="http://schemas.microsoft.com/office/drawing/2014/main" id="{47505CC0-3D16-75C7-4251-9B67435E8C06}"/>
              </a:ext>
            </a:extLst>
          </p:cNvPr>
          <p:cNvCxnSpPr>
            <a:cxnSpLocks/>
          </p:cNvCxnSpPr>
          <p:nvPr/>
        </p:nvCxnSpPr>
        <p:spPr>
          <a:xfrm>
            <a:off x="479544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8" name="Straight Connector 2107">
            <a:extLst>
              <a:ext uri="{FF2B5EF4-FFF2-40B4-BE49-F238E27FC236}">
                <a16:creationId xmlns:a16="http://schemas.microsoft.com/office/drawing/2014/main" id="{93425BA8-5464-4CE7-A594-F934569BFEE1}"/>
              </a:ext>
            </a:extLst>
          </p:cNvPr>
          <p:cNvCxnSpPr>
            <a:cxnSpLocks/>
          </p:cNvCxnSpPr>
          <p:nvPr/>
        </p:nvCxnSpPr>
        <p:spPr>
          <a:xfrm>
            <a:off x="457450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09" name="Straight Connector 2108">
            <a:extLst>
              <a:ext uri="{FF2B5EF4-FFF2-40B4-BE49-F238E27FC236}">
                <a16:creationId xmlns:a16="http://schemas.microsoft.com/office/drawing/2014/main" id="{E5CE5933-1F13-3E71-BE7B-3B25ABA76B32}"/>
              </a:ext>
            </a:extLst>
          </p:cNvPr>
          <p:cNvCxnSpPr>
            <a:cxnSpLocks/>
          </p:cNvCxnSpPr>
          <p:nvPr/>
        </p:nvCxnSpPr>
        <p:spPr>
          <a:xfrm>
            <a:off x="503017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0" name="Straight Connector 2109">
            <a:extLst>
              <a:ext uri="{FF2B5EF4-FFF2-40B4-BE49-F238E27FC236}">
                <a16:creationId xmlns:a16="http://schemas.microsoft.com/office/drawing/2014/main" id="{ABE0E7FD-1E35-76B9-62FB-A57215B28846}"/>
              </a:ext>
            </a:extLst>
          </p:cNvPr>
          <p:cNvCxnSpPr>
            <a:cxnSpLocks/>
          </p:cNvCxnSpPr>
          <p:nvPr/>
        </p:nvCxnSpPr>
        <p:spPr>
          <a:xfrm>
            <a:off x="514064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1" name="Straight Connector 2110">
            <a:extLst>
              <a:ext uri="{FF2B5EF4-FFF2-40B4-BE49-F238E27FC236}">
                <a16:creationId xmlns:a16="http://schemas.microsoft.com/office/drawing/2014/main" id="{4A9D69CA-0F46-934A-4C70-7049C4D7136C}"/>
              </a:ext>
            </a:extLst>
          </p:cNvPr>
          <p:cNvCxnSpPr>
            <a:cxnSpLocks/>
          </p:cNvCxnSpPr>
          <p:nvPr/>
        </p:nvCxnSpPr>
        <p:spPr>
          <a:xfrm>
            <a:off x="525112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2" name="Straight Connector 2111">
            <a:extLst>
              <a:ext uri="{FF2B5EF4-FFF2-40B4-BE49-F238E27FC236}">
                <a16:creationId xmlns:a16="http://schemas.microsoft.com/office/drawing/2014/main" id="{75220E28-3572-02D9-F210-3BFA38F80FB1}"/>
              </a:ext>
            </a:extLst>
          </p:cNvPr>
          <p:cNvCxnSpPr>
            <a:cxnSpLocks/>
          </p:cNvCxnSpPr>
          <p:nvPr/>
        </p:nvCxnSpPr>
        <p:spPr>
          <a:xfrm>
            <a:off x="536159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3" name="Straight Connector 2112">
            <a:extLst>
              <a:ext uri="{FF2B5EF4-FFF2-40B4-BE49-F238E27FC236}">
                <a16:creationId xmlns:a16="http://schemas.microsoft.com/office/drawing/2014/main" id="{DCECEE63-4A60-FE69-2073-948915613470}"/>
              </a:ext>
            </a:extLst>
          </p:cNvPr>
          <p:cNvCxnSpPr>
            <a:cxnSpLocks/>
          </p:cNvCxnSpPr>
          <p:nvPr/>
        </p:nvCxnSpPr>
        <p:spPr>
          <a:xfrm>
            <a:off x="5472065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4" name="Straight Connector 2113">
            <a:extLst>
              <a:ext uri="{FF2B5EF4-FFF2-40B4-BE49-F238E27FC236}">
                <a16:creationId xmlns:a16="http://schemas.microsoft.com/office/drawing/2014/main" id="{43E52B82-70E1-FD63-F95C-6563826F95F1}"/>
              </a:ext>
            </a:extLst>
          </p:cNvPr>
          <p:cNvCxnSpPr>
            <a:cxnSpLocks/>
          </p:cNvCxnSpPr>
          <p:nvPr/>
        </p:nvCxnSpPr>
        <p:spPr>
          <a:xfrm>
            <a:off x="5582537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5" name="Straight Connector 2114">
            <a:extLst>
              <a:ext uri="{FF2B5EF4-FFF2-40B4-BE49-F238E27FC236}">
                <a16:creationId xmlns:a16="http://schemas.microsoft.com/office/drawing/2014/main" id="{A4112D04-7C42-F8E6-8394-1DD21833F519}"/>
              </a:ext>
            </a:extLst>
          </p:cNvPr>
          <p:cNvCxnSpPr>
            <a:cxnSpLocks/>
          </p:cNvCxnSpPr>
          <p:nvPr/>
        </p:nvCxnSpPr>
        <p:spPr>
          <a:xfrm>
            <a:off x="5803481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6" name="Straight Connector 2115">
            <a:extLst>
              <a:ext uri="{FF2B5EF4-FFF2-40B4-BE49-F238E27FC236}">
                <a16:creationId xmlns:a16="http://schemas.microsoft.com/office/drawing/2014/main" id="{D7B570C2-552E-9E89-8AE1-DD9D785A7F01}"/>
              </a:ext>
            </a:extLst>
          </p:cNvPr>
          <p:cNvCxnSpPr>
            <a:cxnSpLocks/>
          </p:cNvCxnSpPr>
          <p:nvPr/>
        </p:nvCxnSpPr>
        <p:spPr>
          <a:xfrm>
            <a:off x="5913953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7" name="Straight Connector 2116">
            <a:extLst>
              <a:ext uri="{FF2B5EF4-FFF2-40B4-BE49-F238E27FC236}">
                <a16:creationId xmlns:a16="http://schemas.microsoft.com/office/drawing/2014/main" id="{B264059C-C8B8-AC0D-F091-A798F07D008E}"/>
              </a:ext>
            </a:extLst>
          </p:cNvPr>
          <p:cNvCxnSpPr>
            <a:cxnSpLocks/>
          </p:cNvCxnSpPr>
          <p:nvPr/>
        </p:nvCxnSpPr>
        <p:spPr>
          <a:xfrm>
            <a:off x="5693009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8" name="Straight Connector 2117">
            <a:extLst>
              <a:ext uri="{FF2B5EF4-FFF2-40B4-BE49-F238E27FC236}">
                <a16:creationId xmlns:a16="http://schemas.microsoft.com/office/drawing/2014/main" id="{FA10CD40-EA34-C592-DF9E-FBD1B71509FF}"/>
              </a:ext>
            </a:extLst>
          </p:cNvPr>
          <p:cNvCxnSpPr>
            <a:cxnSpLocks/>
          </p:cNvCxnSpPr>
          <p:nvPr/>
        </p:nvCxnSpPr>
        <p:spPr>
          <a:xfrm>
            <a:off x="611874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19" name="Straight Connector 2118">
            <a:extLst>
              <a:ext uri="{FF2B5EF4-FFF2-40B4-BE49-F238E27FC236}">
                <a16:creationId xmlns:a16="http://schemas.microsoft.com/office/drawing/2014/main" id="{7ECEC4CE-A9D4-C54D-D35D-27DF8C23EFE8}"/>
              </a:ext>
            </a:extLst>
          </p:cNvPr>
          <p:cNvCxnSpPr>
            <a:cxnSpLocks/>
          </p:cNvCxnSpPr>
          <p:nvPr/>
        </p:nvCxnSpPr>
        <p:spPr>
          <a:xfrm>
            <a:off x="622922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0" name="Straight Connector 2119">
            <a:extLst>
              <a:ext uri="{FF2B5EF4-FFF2-40B4-BE49-F238E27FC236}">
                <a16:creationId xmlns:a16="http://schemas.microsoft.com/office/drawing/2014/main" id="{4E97A90F-9FE9-2C9D-04D1-F598996BC5BA}"/>
              </a:ext>
            </a:extLst>
          </p:cNvPr>
          <p:cNvCxnSpPr>
            <a:cxnSpLocks/>
          </p:cNvCxnSpPr>
          <p:nvPr/>
        </p:nvCxnSpPr>
        <p:spPr>
          <a:xfrm>
            <a:off x="633969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1" name="Straight Connector 2120">
            <a:extLst>
              <a:ext uri="{FF2B5EF4-FFF2-40B4-BE49-F238E27FC236}">
                <a16:creationId xmlns:a16="http://schemas.microsoft.com/office/drawing/2014/main" id="{76AEB08C-A3D8-E3D5-810D-3BE164F0DA28}"/>
              </a:ext>
            </a:extLst>
          </p:cNvPr>
          <p:cNvCxnSpPr>
            <a:cxnSpLocks/>
          </p:cNvCxnSpPr>
          <p:nvPr/>
        </p:nvCxnSpPr>
        <p:spPr>
          <a:xfrm>
            <a:off x="645016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2" name="Straight Connector 2121">
            <a:extLst>
              <a:ext uri="{FF2B5EF4-FFF2-40B4-BE49-F238E27FC236}">
                <a16:creationId xmlns:a16="http://schemas.microsoft.com/office/drawing/2014/main" id="{D76CF819-41EF-2769-3ED0-8464FE486FBD}"/>
              </a:ext>
            </a:extLst>
          </p:cNvPr>
          <p:cNvCxnSpPr>
            <a:cxnSpLocks/>
          </p:cNvCxnSpPr>
          <p:nvPr/>
        </p:nvCxnSpPr>
        <p:spPr>
          <a:xfrm>
            <a:off x="6560636" y="477399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3" name="Straight Connector 2122">
            <a:extLst>
              <a:ext uri="{FF2B5EF4-FFF2-40B4-BE49-F238E27FC236}">
                <a16:creationId xmlns:a16="http://schemas.microsoft.com/office/drawing/2014/main" id="{7BA1D673-6D97-5BBF-4DFE-B6BEFE1341F8}"/>
              </a:ext>
            </a:extLst>
          </p:cNvPr>
          <p:cNvCxnSpPr>
            <a:cxnSpLocks/>
          </p:cNvCxnSpPr>
          <p:nvPr/>
        </p:nvCxnSpPr>
        <p:spPr>
          <a:xfrm>
            <a:off x="6671108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4" name="Straight Connector 2123">
            <a:extLst>
              <a:ext uri="{FF2B5EF4-FFF2-40B4-BE49-F238E27FC236}">
                <a16:creationId xmlns:a16="http://schemas.microsoft.com/office/drawing/2014/main" id="{5911ABF8-80FF-DF49-5BE9-E32108D8BEE5}"/>
              </a:ext>
            </a:extLst>
          </p:cNvPr>
          <p:cNvCxnSpPr>
            <a:cxnSpLocks/>
          </p:cNvCxnSpPr>
          <p:nvPr/>
        </p:nvCxnSpPr>
        <p:spPr>
          <a:xfrm>
            <a:off x="6892052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5" name="Straight Connector 2124">
            <a:extLst>
              <a:ext uri="{FF2B5EF4-FFF2-40B4-BE49-F238E27FC236}">
                <a16:creationId xmlns:a16="http://schemas.microsoft.com/office/drawing/2014/main" id="{23465F31-AEE6-BC87-3CE8-526613BF5CE4}"/>
              </a:ext>
            </a:extLst>
          </p:cNvPr>
          <p:cNvCxnSpPr>
            <a:cxnSpLocks/>
          </p:cNvCxnSpPr>
          <p:nvPr/>
        </p:nvCxnSpPr>
        <p:spPr>
          <a:xfrm>
            <a:off x="7002524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6" name="Straight Connector 2125">
            <a:extLst>
              <a:ext uri="{FF2B5EF4-FFF2-40B4-BE49-F238E27FC236}">
                <a16:creationId xmlns:a16="http://schemas.microsoft.com/office/drawing/2014/main" id="{F6543864-7456-6CDF-121C-4A52E5A3DDC8}"/>
              </a:ext>
            </a:extLst>
          </p:cNvPr>
          <p:cNvCxnSpPr>
            <a:cxnSpLocks/>
          </p:cNvCxnSpPr>
          <p:nvPr/>
        </p:nvCxnSpPr>
        <p:spPr>
          <a:xfrm>
            <a:off x="6781580" y="477399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7" name="Straight Connector 2126">
            <a:extLst>
              <a:ext uri="{FF2B5EF4-FFF2-40B4-BE49-F238E27FC236}">
                <a16:creationId xmlns:a16="http://schemas.microsoft.com/office/drawing/2014/main" id="{416BE98D-3CEE-C943-40B8-34EE76784695}"/>
              </a:ext>
            </a:extLst>
          </p:cNvPr>
          <p:cNvCxnSpPr>
            <a:cxnSpLocks/>
          </p:cNvCxnSpPr>
          <p:nvPr/>
        </p:nvCxnSpPr>
        <p:spPr>
          <a:xfrm>
            <a:off x="720732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8" name="Straight Connector 2127">
            <a:extLst>
              <a:ext uri="{FF2B5EF4-FFF2-40B4-BE49-F238E27FC236}">
                <a16:creationId xmlns:a16="http://schemas.microsoft.com/office/drawing/2014/main" id="{2E8F28FF-1766-038E-3584-DF11D4ACBBA6}"/>
              </a:ext>
            </a:extLst>
          </p:cNvPr>
          <p:cNvCxnSpPr>
            <a:cxnSpLocks/>
          </p:cNvCxnSpPr>
          <p:nvPr/>
        </p:nvCxnSpPr>
        <p:spPr>
          <a:xfrm>
            <a:off x="731779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29" name="Straight Connector 2128">
            <a:extLst>
              <a:ext uri="{FF2B5EF4-FFF2-40B4-BE49-F238E27FC236}">
                <a16:creationId xmlns:a16="http://schemas.microsoft.com/office/drawing/2014/main" id="{2CABB0AC-5050-C264-CCAC-F46D33D2E93B}"/>
              </a:ext>
            </a:extLst>
          </p:cNvPr>
          <p:cNvCxnSpPr>
            <a:cxnSpLocks/>
          </p:cNvCxnSpPr>
          <p:nvPr/>
        </p:nvCxnSpPr>
        <p:spPr>
          <a:xfrm>
            <a:off x="742826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0" name="Straight Connector 2129">
            <a:extLst>
              <a:ext uri="{FF2B5EF4-FFF2-40B4-BE49-F238E27FC236}">
                <a16:creationId xmlns:a16="http://schemas.microsoft.com/office/drawing/2014/main" id="{BF7E44A1-20D6-CAE6-31B7-83783FCA1ABD}"/>
              </a:ext>
            </a:extLst>
          </p:cNvPr>
          <p:cNvCxnSpPr>
            <a:cxnSpLocks/>
          </p:cNvCxnSpPr>
          <p:nvPr/>
        </p:nvCxnSpPr>
        <p:spPr>
          <a:xfrm>
            <a:off x="753873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1" name="Straight Connector 2130">
            <a:extLst>
              <a:ext uri="{FF2B5EF4-FFF2-40B4-BE49-F238E27FC236}">
                <a16:creationId xmlns:a16="http://schemas.microsoft.com/office/drawing/2014/main" id="{EDA1434C-CB23-395F-8815-4999934C1D1F}"/>
              </a:ext>
            </a:extLst>
          </p:cNvPr>
          <p:cNvCxnSpPr>
            <a:cxnSpLocks/>
          </p:cNvCxnSpPr>
          <p:nvPr/>
        </p:nvCxnSpPr>
        <p:spPr>
          <a:xfrm>
            <a:off x="7649209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2" name="Straight Connector 2131">
            <a:extLst>
              <a:ext uri="{FF2B5EF4-FFF2-40B4-BE49-F238E27FC236}">
                <a16:creationId xmlns:a16="http://schemas.microsoft.com/office/drawing/2014/main" id="{3F54B01F-835F-DDB8-7C22-B689F6C8A5D5}"/>
              </a:ext>
            </a:extLst>
          </p:cNvPr>
          <p:cNvCxnSpPr>
            <a:cxnSpLocks/>
          </p:cNvCxnSpPr>
          <p:nvPr/>
        </p:nvCxnSpPr>
        <p:spPr>
          <a:xfrm>
            <a:off x="7759681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3" name="Straight Connector 2132">
            <a:extLst>
              <a:ext uri="{FF2B5EF4-FFF2-40B4-BE49-F238E27FC236}">
                <a16:creationId xmlns:a16="http://schemas.microsoft.com/office/drawing/2014/main" id="{A763A9C8-3F46-4F8F-0802-708C433B95BA}"/>
              </a:ext>
            </a:extLst>
          </p:cNvPr>
          <p:cNvCxnSpPr>
            <a:cxnSpLocks/>
          </p:cNvCxnSpPr>
          <p:nvPr/>
        </p:nvCxnSpPr>
        <p:spPr>
          <a:xfrm>
            <a:off x="7980625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4" name="Straight Connector 2133">
            <a:extLst>
              <a:ext uri="{FF2B5EF4-FFF2-40B4-BE49-F238E27FC236}">
                <a16:creationId xmlns:a16="http://schemas.microsoft.com/office/drawing/2014/main" id="{E3268894-98DF-5AE1-1818-23070078AA6D}"/>
              </a:ext>
            </a:extLst>
          </p:cNvPr>
          <p:cNvCxnSpPr>
            <a:cxnSpLocks/>
          </p:cNvCxnSpPr>
          <p:nvPr/>
        </p:nvCxnSpPr>
        <p:spPr>
          <a:xfrm>
            <a:off x="8091097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5" name="Straight Connector 2134">
            <a:extLst>
              <a:ext uri="{FF2B5EF4-FFF2-40B4-BE49-F238E27FC236}">
                <a16:creationId xmlns:a16="http://schemas.microsoft.com/office/drawing/2014/main" id="{CD64DC9E-F70C-0343-950B-D39BA3575BAE}"/>
              </a:ext>
            </a:extLst>
          </p:cNvPr>
          <p:cNvCxnSpPr>
            <a:cxnSpLocks/>
          </p:cNvCxnSpPr>
          <p:nvPr/>
        </p:nvCxnSpPr>
        <p:spPr>
          <a:xfrm>
            <a:off x="7870153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6" name="Straight Connector 2135">
            <a:extLst>
              <a:ext uri="{FF2B5EF4-FFF2-40B4-BE49-F238E27FC236}">
                <a16:creationId xmlns:a16="http://schemas.microsoft.com/office/drawing/2014/main" id="{994654E2-42DE-F057-1ACC-48784E98CAF6}"/>
              </a:ext>
            </a:extLst>
          </p:cNvPr>
          <p:cNvCxnSpPr>
            <a:cxnSpLocks/>
          </p:cNvCxnSpPr>
          <p:nvPr/>
        </p:nvCxnSpPr>
        <p:spPr>
          <a:xfrm>
            <a:off x="829589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7" name="Straight Connector 2136">
            <a:extLst>
              <a:ext uri="{FF2B5EF4-FFF2-40B4-BE49-F238E27FC236}">
                <a16:creationId xmlns:a16="http://schemas.microsoft.com/office/drawing/2014/main" id="{F965729A-4604-A6FD-D4C5-095445D897D0}"/>
              </a:ext>
            </a:extLst>
          </p:cNvPr>
          <p:cNvCxnSpPr>
            <a:cxnSpLocks/>
          </p:cNvCxnSpPr>
          <p:nvPr/>
        </p:nvCxnSpPr>
        <p:spPr>
          <a:xfrm>
            <a:off x="840636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8" name="Straight Connector 2137">
            <a:extLst>
              <a:ext uri="{FF2B5EF4-FFF2-40B4-BE49-F238E27FC236}">
                <a16:creationId xmlns:a16="http://schemas.microsoft.com/office/drawing/2014/main" id="{AC7BDDDC-1B2B-E9E2-2992-7F879FCCAB99}"/>
              </a:ext>
            </a:extLst>
          </p:cNvPr>
          <p:cNvCxnSpPr>
            <a:cxnSpLocks/>
          </p:cNvCxnSpPr>
          <p:nvPr/>
        </p:nvCxnSpPr>
        <p:spPr>
          <a:xfrm>
            <a:off x="851683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39" name="Straight Connector 2138">
            <a:extLst>
              <a:ext uri="{FF2B5EF4-FFF2-40B4-BE49-F238E27FC236}">
                <a16:creationId xmlns:a16="http://schemas.microsoft.com/office/drawing/2014/main" id="{C92D108A-DBEE-D633-DD4E-D08934CB2592}"/>
              </a:ext>
            </a:extLst>
          </p:cNvPr>
          <p:cNvCxnSpPr>
            <a:cxnSpLocks/>
          </p:cNvCxnSpPr>
          <p:nvPr/>
        </p:nvCxnSpPr>
        <p:spPr>
          <a:xfrm>
            <a:off x="862731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0" name="Straight Connector 2139">
            <a:extLst>
              <a:ext uri="{FF2B5EF4-FFF2-40B4-BE49-F238E27FC236}">
                <a16:creationId xmlns:a16="http://schemas.microsoft.com/office/drawing/2014/main" id="{556F9F0C-9656-F6D9-776C-2F145A7C1898}"/>
              </a:ext>
            </a:extLst>
          </p:cNvPr>
          <p:cNvCxnSpPr>
            <a:cxnSpLocks/>
          </p:cNvCxnSpPr>
          <p:nvPr/>
        </p:nvCxnSpPr>
        <p:spPr>
          <a:xfrm>
            <a:off x="8737782" y="476310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1" name="Straight Connector 2140">
            <a:extLst>
              <a:ext uri="{FF2B5EF4-FFF2-40B4-BE49-F238E27FC236}">
                <a16:creationId xmlns:a16="http://schemas.microsoft.com/office/drawing/2014/main" id="{4170AED9-37E0-C0F3-B3A7-3B7F86C96D16}"/>
              </a:ext>
            </a:extLst>
          </p:cNvPr>
          <p:cNvCxnSpPr>
            <a:cxnSpLocks/>
          </p:cNvCxnSpPr>
          <p:nvPr/>
        </p:nvCxnSpPr>
        <p:spPr>
          <a:xfrm>
            <a:off x="8848254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2" name="Straight Connector 2141">
            <a:extLst>
              <a:ext uri="{FF2B5EF4-FFF2-40B4-BE49-F238E27FC236}">
                <a16:creationId xmlns:a16="http://schemas.microsoft.com/office/drawing/2014/main" id="{F46BA644-A230-7CD0-AC0C-2E86D696080F}"/>
              </a:ext>
            </a:extLst>
          </p:cNvPr>
          <p:cNvCxnSpPr>
            <a:cxnSpLocks/>
          </p:cNvCxnSpPr>
          <p:nvPr/>
        </p:nvCxnSpPr>
        <p:spPr>
          <a:xfrm>
            <a:off x="9069198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3" name="Straight Connector 2142">
            <a:extLst>
              <a:ext uri="{FF2B5EF4-FFF2-40B4-BE49-F238E27FC236}">
                <a16:creationId xmlns:a16="http://schemas.microsoft.com/office/drawing/2014/main" id="{101710A0-1111-9630-09EA-6EFB5C1BC44D}"/>
              </a:ext>
            </a:extLst>
          </p:cNvPr>
          <p:cNvCxnSpPr>
            <a:cxnSpLocks/>
          </p:cNvCxnSpPr>
          <p:nvPr/>
        </p:nvCxnSpPr>
        <p:spPr>
          <a:xfrm>
            <a:off x="9179670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4" name="Straight Connector 2143">
            <a:extLst>
              <a:ext uri="{FF2B5EF4-FFF2-40B4-BE49-F238E27FC236}">
                <a16:creationId xmlns:a16="http://schemas.microsoft.com/office/drawing/2014/main" id="{FB95EF06-FD78-F7B5-918A-1CC19901F6EE}"/>
              </a:ext>
            </a:extLst>
          </p:cNvPr>
          <p:cNvCxnSpPr>
            <a:cxnSpLocks/>
          </p:cNvCxnSpPr>
          <p:nvPr/>
        </p:nvCxnSpPr>
        <p:spPr>
          <a:xfrm>
            <a:off x="8958726" y="476310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5" name="Straight Connector 2144">
            <a:extLst>
              <a:ext uri="{FF2B5EF4-FFF2-40B4-BE49-F238E27FC236}">
                <a16:creationId xmlns:a16="http://schemas.microsoft.com/office/drawing/2014/main" id="{5D40F101-DD5D-0E49-15FD-A4FAB4765191}"/>
              </a:ext>
            </a:extLst>
          </p:cNvPr>
          <p:cNvCxnSpPr>
            <a:cxnSpLocks/>
          </p:cNvCxnSpPr>
          <p:nvPr/>
        </p:nvCxnSpPr>
        <p:spPr>
          <a:xfrm>
            <a:off x="942800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6" name="Straight Connector 2145">
            <a:extLst>
              <a:ext uri="{FF2B5EF4-FFF2-40B4-BE49-F238E27FC236}">
                <a16:creationId xmlns:a16="http://schemas.microsoft.com/office/drawing/2014/main" id="{55EB55DE-B751-9EC5-EAF1-3592E449A156}"/>
              </a:ext>
            </a:extLst>
          </p:cNvPr>
          <p:cNvCxnSpPr>
            <a:cxnSpLocks/>
          </p:cNvCxnSpPr>
          <p:nvPr/>
        </p:nvCxnSpPr>
        <p:spPr>
          <a:xfrm>
            <a:off x="953847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7" name="Straight Connector 2146">
            <a:extLst>
              <a:ext uri="{FF2B5EF4-FFF2-40B4-BE49-F238E27FC236}">
                <a16:creationId xmlns:a16="http://schemas.microsoft.com/office/drawing/2014/main" id="{7A465DB9-5C54-7119-0724-EC0C6D91EC4A}"/>
              </a:ext>
            </a:extLst>
          </p:cNvPr>
          <p:cNvCxnSpPr>
            <a:cxnSpLocks/>
          </p:cNvCxnSpPr>
          <p:nvPr/>
        </p:nvCxnSpPr>
        <p:spPr>
          <a:xfrm>
            <a:off x="964895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8" name="Straight Connector 2147">
            <a:extLst>
              <a:ext uri="{FF2B5EF4-FFF2-40B4-BE49-F238E27FC236}">
                <a16:creationId xmlns:a16="http://schemas.microsoft.com/office/drawing/2014/main" id="{62CB483C-2787-9BB1-89B4-2D6C522882B0}"/>
              </a:ext>
            </a:extLst>
          </p:cNvPr>
          <p:cNvCxnSpPr>
            <a:cxnSpLocks/>
          </p:cNvCxnSpPr>
          <p:nvPr/>
        </p:nvCxnSpPr>
        <p:spPr>
          <a:xfrm>
            <a:off x="975942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49" name="Straight Connector 2148">
            <a:extLst>
              <a:ext uri="{FF2B5EF4-FFF2-40B4-BE49-F238E27FC236}">
                <a16:creationId xmlns:a16="http://schemas.microsoft.com/office/drawing/2014/main" id="{7BCCE840-8B6D-C269-30A7-AE07F8BC96B7}"/>
              </a:ext>
            </a:extLst>
          </p:cNvPr>
          <p:cNvCxnSpPr>
            <a:cxnSpLocks/>
          </p:cNvCxnSpPr>
          <p:nvPr/>
        </p:nvCxnSpPr>
        <p:spPr>
          <a:xfrm>
            <a:off x="9869895" y="478125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0" name="Straight Connector 2149">
            <a:extLst>
              <a:ext uri="{FF2B5EF4-FFF2-40B4-BE49-F238E27FC236}">
                <a16:creationId xmlns:a16="http://schemas.microsoft.com/office/drawing/2014/main" id="{99981D0F-1051-B1EB-0E08-EA0EE19C1FE8}"/>
              </a:ext>
            </a:extLst>
          </p:cNvPr>
          <p:cNvCxnSpPr>
            <a:cxnSpLocks/>
          </p:cNvCxnSpPr>
          <p:nvPr/>
        </p:nvCxnSpPr>
        <p:spPr>
          <a:xfrm>
            <a:off x="9980367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1" name="Straight Connector 2150">
            <a:extLst>
              <a:ext uri="{FF2B5EF4-FFF2-40B4-BE49-F238E27FC236}">
                <a16:creationId xmlns:a16="http://schemas.microsoft.com/office/drawing/2014/main" id="{321A2A74-F71A-D565-FE7D-7097B9082097}"/>
              </a:ext>
            </a:extLst>
          </p:cNvPr>
          <p:cNvCxnSpPr>
            <a:cxnSpLocks/>
          </p:cNvCxnSpPr>
          <p:nvPr/>
        </p:nvCxnSpPr>
        <p:spPr>
          <a:xfrm>
            <a:off x="10201311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2" name="Straight Connector 2151">
            <a:extLst>
              <a:ext uri="{FF2B5EF4-FFF2-40B4-BE49-F238E27FC236}">
                <a16:creationId xmlns:a16="http://schemas.microsoft.com/office/drawing/2014/main" id="{62F2AAB3-02A7-D532-FE01-E43F31B7924F}"/>
              </a:ext>
            </a:extLst>
          </p:cNvPr>
          <p:cNvCxnSpPr>
            <a:cxnSpLocks/>
          </p:cNvCxnSpPr>
          <p:nvPr/>
        </p:nvCxnSpPr>
        <p:spPr>
          <a:xfrm>
            <a:off x="10311783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3" name="Straight Connector 2152">
            <a:extLst>
              <a:ext uri="{FF2B5EF4-FFF2-40B4-BE49-F238E27FC236}">
                <a16:creationId xmlns:a16="http://schemas.microsoft.com/office/drawing/2014/main" id="{0B207D28-20C4-8EC8-6DA6-B81ABB489A58}"/>
              </a:ext>
            </a:extLst>
          </p:cNvPr>
          <p:cNvCxnSpPr>
            <a:cxnSpLocks/>
          </p:cNvCxnSpPr>
          <p:nvPr/>
        </p:nvCxnSpPr>
        <p:spPr>
          <a:xfrm>
            <a:off x="10090839" y="478125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4" name="Straight Connector 2153">
            <a:extLst>
              <a:ext uri="{FF2B5EF4-FFF2-40B4-BE49-F238E27FC236}">
                <a16:creationId xmlns:a16="http://schemas.microsoft.com/office/drawing/2014/main" id="{15EB7F4E-3531-77A3-FE5F-20CC85C99AD3}"/>
              </a:ext>
            </a:extLst>
          </p:cNvPr>
          <p:cNvCxnSpPr>
            <a:cxnSpLocks/>
          </p:cNvCxnSpPr>
          <p:nvPr/>
        </p:nvCxnSpPr>
        <p:spPr>
          <a:xfrm>
            <a:off x="1050309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5" name="Straight Connector 2154">
            <a:extLst>
              <a:ext uri="{FF2B5EF4-FFF2-40B4-BE49-F238E27FC236}">
                <a16:creationId xmlns:a16="http://schemas.microsoft.com/office/drawing/2014/main" id="{9C7BFC64-66F5-940F-321C-68E2A4D80230}"/>
              </a:ext>
            </a:extLst>
          </p:cNvPr>
          <p:cNvCxnSpPr>
            <a:cxnSpLocks/>
          </p:cNvCxnSpPr>
          <p:nvPr/>
        </p:nvCxnSpPr>
        <p:spPr>
          <a:xfrm>
            <a:off x="1061356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6" name="Straight Connector 2155">
            <a:extLst>
              <a:ext uri="{FF2B5EF4-FFF2-40B4-BE49-F238E27FC236}">
                <a16:creationId xmlns:a16="http://schemas.microsoft.com/office/drawing/2014/main" id="{CD6639E9-34E1-C017-7F5E-71082A270BBF}"/>
              </a:ext>
            </a:extLst>
          </p:cNvPr>
          <p:cNvCxnSpPr>
            <a:cxnSpLocks/>
          </p:cNvCxnSpPr>
          <p:nvPr/>
        </p:nvCxnSpPr>
        <p:spPr>
          <a:xfrm>
            <a:off x="1072404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7" name="Straight Connector 2156">
            <a:extLst>
              <a:ext uri="{FF2B5EF4-FFF2-40B4-BE49-F238E27FC236}">
                <a16:creationId xmlns:a16="http://schemas.microsoft.com/office/drawing/2014/main" id="{49DEB4E1-93C2-C2E8-1D48-F67D9C8E50BC}"/>
              </a:ext>
            </a:extLst>
          </p:cNvPr>
          <p:cNvCxnSpPr>
            <a:cxnSpLocks/>
          </p:cNvCxnSpPr>
          <p:nvPr/>
        </p:nvCxnSpPr>
        <p:spPr>
          <a:xfrm>
            <a:off x="1083451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8" name="Straight Connector 2157">
            <a:extLst>
              <a:ext uri="{FF2B5EF4-FFF2-40B4-BE49-F238E27FC236}">
                <a16:creationId xmlns:a16="http://schemas.microsoft.com/office/drawing/2014/main" id="{9FC2BBC0-313F-7AC6-BDE4-ACA84C8F8817}"/>
              </a:ext>
            </a:extLst>
          </p:cNvPr>
          <p:cNvCxnSpPr>
            <a:cxnSpLocks/>
          </p:cNvCxnSpPr>
          <p:nvPr/>
        </p:nvCxnSpPr>
        <p:spPr>
          <a:xfrm>
            <a:off x="10944984" y="477036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59" name="Straight Connector 2158">
            <a:extLst>
              <a:ext uri="{FF2B5EF4-FFF2-40B4-BE49-F238E27FC236}">
                <a16:creationId xmlns:a16="http://schemas.microsoft.com/office/drawing/2014/main" id="{CDC265EE-64EB-7C81-3C82-9F63F170524D}"/>
              </a:ext>
            </a:extLst>
          </p:cNvPr>
          <p:cNvCxnSpPr>
            <a:cxnSpLocks/>
          </p:cNvCxnSpPr>
          <p:nvPr/>
        </p:nvCxnSpPr>
        <p:spPr>
          <a:xfrm>
            <a:off x="11055456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0" name="Straight Connector 2159">
            <a:extLst>
              <a:ext uri="{FF2B5EF4-FFF2-40B4-BE49-F238E27FC236}">
                <a16:creationId xmlns:a16="http://schemas.microsoft.com/office/drawing/2014/main" id="{5FE42DE1-2AED-68A6-0B32-634B0E040A20}"/>
              </a:ext>
            </a:extLst>
          </p:cNvPr>
          <p:cNvCxnSpPr>
            <a:cxnSpLocks/>
          </p:cNvCxnSpPr>
          <p:nvPr/>
        </p:nvCxnSpPr>
        <p:spPr>
          <a:xfrm>
            <a:off x="11276400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1" name="Straight Connector 2160">
            <a:extLst>
              <a:ext uri="{FF2B5EF4-FFF2-40B4-BE49-F238E27FC236}">
                <a16:creationId xmlns:a16="http://schemas.microsoft.com/office/drawing/2014/main" id="{6CEF3E03-5330-70CD-1B4C-3DA06F6F704C}"/>
              </a:ext>
            </a:extLst>
          </p:cNvPr>
          <p:cNvCxnSpPr>
            <a:cxnSpLocks/>
          </p:cNvCxnSpPr>
          <p:nvPr/>
        </p:nvCxnSpPr>
        <p:spPr>
          <a:xfrm>
            <a:off x="11386872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2" name="Straight Connector 2161">
            <a:extLst>
              <a:ext uri="{FF2B5EF4-FFF2-40B4-BE49-F238E27FC236}">
                <a16:creationId xmlns:a16="http://schemas.microsoft.com/office/drawing/2014/main" id="{B4C61DFF-7949-71F8-CF21-0661D8BDE6AD}"/>
              </a:ext>
            </a:extLst>
          </p:cNvPr>
          <p:cNvCxnSpPr>
            <a:cxnSpLocks/>
          </p:cNvCxnSpPr>
          <p:nvPr/>
        </p:nvCxnSpPr>
        <p:spPr>
          <a:xfrm>
            <a:off x="11165928" y="477036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163" name="TextBox 2162">
            <a:extLst>
              <a:ext uri="{FF2B5EF4-FFF2-40B4-BE49-F238E27FC236}">
                <a16:creationId xmlns:a16="http://schemas.microsoft.com/office/drawing/2014/main" id="{3E7D75E3-87A6-1FD4-30D9-7AC66FEBF2F5}"/>
              </a:ext>
            </a:extLst>
          </p:cNvPr>
          <p:cNvSpPr txBox="1"/>
          <p:nvPr/>
        </p:nvSpPr>
        <p:spPr>
          <a:xfrm>
            <a:off x="5703501" y="511336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164" name="TextBox 2163">
            <a:extLst>
              <a:ext uri="{FF2B5EF4-FFF2-40B4-BE49-F238E27FC236}">
                <a16:creationId xmlns:a16="http://schemas.microsoft.com/office/drawing/2014/main" id="{C74C9CB6-32EA-385C-0782-64EBDE5C91DD}"/>
              </a:ext>
            </a:extLst>
          </p:cNvPr>
          <p:cNvSpPr txBox="1"/>
          <p:nvPr/>
        </p:nvSpPr>
        <p:spPr>
          <a:xfrm>
            <a:off x="6825365" y="514475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165" name="TextBox 2164">
            <a:extLst>
              <a:ext uri="{FF2B5EF4-FFF2-40B4-BE49-F238E27FC236}">
                <a16:creationId xmlns:a16="http://schemas.microsoft.com/office/drawing/2014/main" id="{F21D7A22-E24A-5A80-9053-2716AE5FE778}"/>
              </a:ext>
            </a:extLst>
          </p:cNvPr>
          <p:cNvSpPr txBox="1"/>
          <p:nvPr/>
        </p:nvSpPr>
        <p:spPr>
          <a:xfrm>
            <a:off x="7886349" y="511749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166" name="TextBox 2165">
            <a:extLst>
              <a:ext uri="{FF2B5EF4-FFF2-40B4-BE49-F238E27FC236}">
                <a16:creationId xmlns:a16="http://schemas.microsoft.com/office/drawing/2014/main" id="{34DB40E5-0B3E-B922-ED34-C765F87D2272}"/>
              </a:ext>
            </a:extLst>
          </p:cNvPr>
          <p:cNvSpPr txBox="1"/>
          <p:nvPr/>
        </p:nvSpPr>
        <p:spPr>
          <a:xfrm>
            <a:off x="8977773" y="511887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167" name="TextBox 2166">
            <a:extLst>
              <a:ext uri="{FF2B5EF4-FFF2-40B4-BE49-F238E27FC236}">
                <a16:creationId xmlns:a16="http://schemas.microsoft.com/office/drawing/2014/main" id="{1FCA2B60-E353-C0BD-BFC3-711C1DFCB22A}"/>
              </a:ext>
            </a:extLst>
          </p:cNvPr>
          <p:cNvSpPr txBox="1"/>
          <p:nvPr/>
        </p:nvSpPr>
        <p:spPr>
          <a:xfrm>
            <a:off x="10069197" y="512990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DE370E37-A64D-2659-1F61-7B9D3809CD3B}"/>
              </a:ext>
            </a:extLst>
          </p:cNvPr>
          <p:cNvSpPr txBox="1"/>
          <p:nvPr/>
        </p:nvSpPr>
        <p:spPr>
          <a:xfrm>
            <a:off x="11160630" y="512301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73F3F64D-BB01-D5C1-F48D-26513CEDCAEC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F02B3273-7D64-105E-5F1C-E975956D4537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9AE46E7-575B-6EF1-4FD5-7FD28C3AA659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1ABF423-992D-76F1-EA0A-EA7D6E63BFF8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FCE3C3-0A14-EBD0-5E17-E57B983E248B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CFDED0F-AE53-0E22-312D-D25DD954F84C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FCDAE2E-9B67-EE1B-6B2D-C7982611D043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6667DE3-D9EB-3FC1-0FB4-25207E629518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203420A-EA8F-22F0-065F-7139FBF5EC81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14B386A-394A-A5DD-709F-96A19874FC98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7401543E-93A7-E8E0-79C2-6B582C8E718C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F55791E-E521-F92C-201A-1406C5AE0659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3BD46B4-E86A-1755-6787-D7089776BD80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24DB65F-309E-0093-24DB-77FF9C306289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0C66039-86E7-5261-F542-B93EFDF7541D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60B9913F-41AC-0DFC-83E8-F66707CEFCCF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1C934455-B4ED-AA14-7A49-85B386794A3A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6D151846-06B5-2669-711B-BC3DF16CBE4C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C310B244-9475-3884-8621-33AE3907DC6C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D26C5FDA-C903-8ECB-47DF-8A671EE81337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F6750419-568B-DF56-3B17-D3EDAA6CBE75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C3BC1EEF-3E71-3C5C-FE6E-09C75711A50D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9BA720CA-988E-44A0-543C-8117EB7CD742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269" name="TextBox 2268">
            <a:extLst>
              <a:ext uri="{FF2B5EF4-FFF2-40B4-BE49-F238E27FC236}">
                <a16:creationId xmlns:a16="http://schemas.microsoft.com/office/drawing/2014/main" id="{B2CFBDB2-224E-EDF4-E49D-526BEFBC0797}"/>
              </a:ext>
            </a:extLst>
          </p:cNvPr>
          <p:cNvSpPr txBox="1"/>
          <p:nvPr/>
        </p:nvSpPr>
        <p:spPr>
          <a:xfrm>
            <a:off x="220811" y="510370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7EA39AE-20D1-DC27-6B75-3E5B900F40C6}"/>
              </a:ext>
            </a:extLst>
          </p:cNvPr>
          <p:cNvSpPr/>
          <p:nvPr/>
        </p:nvSpPr>
        <p:spPr>
          <a:xfrm>
            <a:off x="9307737" y="2453701"/>
            <a:ext cx="2098200" cy="522506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979CB4F0-56A0-254D-AB85-9B71635D42C7}"/>
              </a:ext>
            </a:extLst>
          </p:cNvPr>
          <p:cNvSpPr/>
          <p:nvPr/>
        </p:nvSpPr>
        <p:spPr>
          <a:xfrm>
            <a:off x="11297658" y="3927125"/>
            <a:ext cx="203908" cy="603752"/>
          </a:xfrm>
          <a:custGeom>
            <a:avLst/>
            <a:gdLst>
              <a:gd name="connsiteX0" fmla="*/ 0 w 5342021"/>
              <a:gd name="connsiteY0" fmla="*/ 445911 h 445911"/>
              <a:gd name="connsiteX1" fmla="*/ 2695074 w 5342021"/>
              <a:gd name="connsiteY1" fmla="*/ 742 h 445911"/>
              <a:gd name="connsiteX2" fmla="*/ 5342021 w 5342021"/>
              <a:gd name="connsiteY2" fmla="*/ 361689 h 4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42021" h="445911">
                <a:moveTo>
                  <a:pt x="0" y="445911"/>
                </a:moveTo>
                <a:cubicBezTo>
                  <a:pt x="902368" y="230345"/>
                  <a:pt x="1804737" y="14779"/>
                  <a:pt x="2695074" y="742"/>
                </a:cubicBezTo>
                <a:cubicBezTo>
                  <a:pt x="3585411" y="-13295"/>
                  <a:pt x="4463716" y="174197"/>
                  <a:pt x="5342021" y="361689"/>
                </a:cubicBezTo>
              </a:path>
            </a:pathLst>
          </a:custGeom>
          <a:noFill/>
          <a:ln>
            <a:headEnd type="triangle" w="med" len="med"/>
            <a:tailEnd type="none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2ADFBEE-F40D-FA9B-C989-7DE0BF975C70}"/>
              </a:ext>
            </a:extLst>
          </p:cNvPr>
          <p:cNvSpPr txBox="1"/>
          <p:nvPr/>
        </p:nvSpPr>
        <p:spPr>
          <a:xfrm>
            <a:off x="2760260" y="5836291"/>
            <a:ext cx="27222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If: 10 - 2 = 8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D68C2AC-4BE0-0832-8D20-867F284E12AC}"/>
              </a:ext>
            </a:extLst>
          </p:cNvPr>
          <p:cNvSpPr txBox="1"/>
          <p:nvPr/>
        </p:nvSpPr>
        <p:spPr>
          <a:xfrm>
            <a:off x="6110541" y="5853585"/>
            <a:ext cx="40943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4000" b="1" i="1" dirty="0"/>
              <a:t>Then: 100 - 2 = 98</a:t>
            </a:r>
          </a:p>
        </p:txBody>
      </p:sp>
    </p:spTree>
    <p:extLst>
      <p:ext uri="{BB962C8B-B14F-4D97-AF65-F5344CB8AC3E}">
        <p14:creationId xmlns:p14="http://schemas.microsoft.com/office/powerpoint/2010/main" val="128496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/>
      <p:bldP spid="12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C5D0E5-DDD5-088B-B7B1-CAD97473C4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C9591DF-10F5-3247-D2AB-65E4C4C55AE4}"/>
              </a:ext>
            </a:extLst>
          </p:cNvPr>
          <p:cNvSpPr txBox="1"/>
          <p:nvPr/>
        </p:nvSpPr>
        <p:spPr>
          <a:xfrm>
            <a:off x="9966389" y="783771"/>
            <a:ext cx="12280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43769AE-3716-F212-1E2B-5F244369CBC1}"/>
              </a:ext>
            </a:extLst>
          </p:cNvPr>
          <p:cNvSpPr txBox="1"/>
          <p:nvPr/>
        </p:nvSpPr>
        <p:spPr>
          <a:xfrm>
            <a:off x="7704770" y="1383582"/>
            <a:ext cx="344382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Calculate. What do you notice?</a:t>
            </a:r>
          </a:p>
        </p:txBody>
      </p:sp>
      <p:sp>
        <p:nvSpPr>
          <p:cNvPr id="208" name="Rectangle 207">
            <a:extLst>
              <a:ext uri="{FF2B5EF4-FFF2-40B4-BE49-F238E27FC236}">
                <a16:creationId xmlns:a16="http://schemas.microsoft.com/office/drawing/2014/main" id="{D72C7C21-8638-AAC2-2957-0E96930E3341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34618A1-DCEA-29B0-7FA4-FD6BC6AA005A}"/>
              </a:ext>
            </a:extLst>
          </p:cNvPr>
          <p:cNvSpPr txBox="1"/>
          <p:nvPr/>
        </p:nvSpPr>
        <p:spPr>
          <a:xfrm>
            <a:off x="794634" y="1228397"/>
            <a:ext cx="2316660" cy="44012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i="1" dirty="0"/>
              <a:t>10 + 90 = </a:t>
            </a:r>
          </a:p>
          <a:p>
            <a:endParaRPr lang="en-GB" sz="4000" b="1" i="1" dirty="0"/>
          </a:p>
          <a:p>
            <a:r>
              <a:rPr lang="en-GB" sz="4000" b="1" i="1" dirty="0"/>
              <a:t>100 - 10 =</a:t>
            </a:r>
          </a:p>
          <a:p>
            <a:endParaRPr lang="en-GB" sz="4000" b="1" i="1" dirty="0"/>
          </a:p>
          <a:p>
            <a:r>
              <a:rPr lang="en-GB" sz="4000" b="1" i="1" dirty="0"/>
              <a:t>20 + 80 =</a:t>
            </a:r>
          </a:p>
          <a:p>
            <a:endParaRPr lang="en-GB" sz="4000" b="1" i="1" dirty="0"/>
          </a:p>
          <a:p>
            <a:r>
              <a:rPr lang="en-GB" sz="4000" b="1" i="1" dirty="0"/>
              <a:t>100 - 20 =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54086F5-BC6F-B9E2-4213-69F22F92AAC3}"/>
              </a:ext>
            </a:extLst>
          </p:cNvPr>
          <p:cNvSpPr/>
          <p:nvPr/>
        </p:nvSpPr>
        <p:spPr>
          <a:xfrm>
            <a:off x="3162554" y="1175786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F60DD8A-4250-1958-8CAF-3AB912120FD6}"/>
              </a:ext>
            </a:extLst>
          </p:cNvPr>
          <p:cNvSpPr/>
          <p:nvPr/>
        </p:nvSpPr>
        <p:spPr>
          <a:xfrm>
            <a:off x="3162554" y="2327667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2E0B45C-2162-A5C6-86E8-27369AE79F1E}"/>
              </a:ext>
            </a:extLst>
          </p:cNvPr>
          <p:cNvSpPr/>
          <p:nvPr/>
        </p:nvSpPr>
        <p:spPr>
          <a:xfrm>
            <a:off x="3162554" y="3605655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76471CA-D68D-1F95-F2D6-424A589F0D69}"/>
              </a:ext>
            </a:extLst>
          </p:cNvPr>
          <p:cNvSpPr/>
          <p:nvPr/>
        </p:nvSpPr>
        <p:spPr>
          <a:xfrm>
            <a:off x="3160304" y="4829180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24A39A-896E-BB42-C9E3-E0CEFC0FA2AB}"/>
              </a:ext>
            </a:extLst>
          </p:cNvPr>
          <p:cNvSpPr txBox="1"/>
          <p:nvPr/>
        </p:nvSpPr>
        <p:spPr>
          <a:xfrm>
            <a:off x="4487231" y="1228138"/>
            <a:ext cx="2316660" cy="44012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i="1" dirty="0"/>
              <a:t>10 – 3 =</a:t>
            </a:r>
          </a:p>
          <a:p>
            <a:endParaRPr lang="en-GB" sz="4000" b="1" i="1" dirty="0"/>
          </a:p>
          <a:p>
            <a:r>
              <a:rPr lang="en-GB" sz="4000" b="1" i="1" dirty="0"/>
              <a:t>100 - 30 =</a:t>
            </a:r>
          </a:p>
          <a:p>
            <a:endParaRPr lang="en-GB" sz="4000" b="1" i="1" dirty="0"/>
          </a:p>
          <a:p>
            <a:r>
              <a:rPr lang="en-GB" sz="4000" b="1" i="1" dirty="0"/>
              <a:t>10 - 4 =</a:t>
            </a:r>
          </a:p>
          <a:p>
            <a:endParaRPr lang="en-GB" sz="4000" b="1" i="1" dirty="0"/>
          </a:p>
          <a:p>
            <a:r>
              <a:rPr lang="en-GB" sz="4000" b="1" i="1" dirty="0"/>
              <a:t>100 - 40 =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F2E71CD-0C5E-E051-3FFB-9A139728B2AB}"/>
              </a:ext>
            </a:extLst>
          </p:cNvPr>
          <p:cNvSpPr/>
          <p:nvPr/>
        </p:nvSpPr>
        <p:spPr>
          <a:xfrm>
            <a:off x="6852901" y="1228138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1ACD60C-14EB-510E-DAD3-17162D553A68}"/>
              </a:ext>
            </a:extLst>
          </p:cNvPr>
          <p:cNvSpPr/>
          <p:nvPr/>
        </p:nvSpPr>
        <p:spPr>
          <a:xfrm>
            <a:off x="6855151" y="2327408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644749C-DF97-D3F1-6291-0251D3D38398}"/>
              </a:ext>
            </a:extLst>
          </p:cNvPr>
          <p:cNvSpPr/>
          <p:nvPr/>
        </p:nvSpPr>
        <p:spPr>
          <a:xfrm>
            <a:off x="6855151" y="3605396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B779AD7-21F6-B1DE-D966-1261DD33CC63}"/>
              </a:ext>
            </a:extLst>
          </p:cNvPr>
          <p:cNvSpPr/>
          <p:nvPr/>
        </p:nvSpPr>
        <p:spPr>
          <a:xfrm>
            <a:off x="6852901" y="4828921"/>
            <a:ext cx="745958" cy="745958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77794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E5DDDA-4B61-63C6-8D04-7A4BBC6A7A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1592D2-A077-E2D9-CEA8-61868FBFC7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Partitioning and known facts to 100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9A7FF289-8E9E-909D-C8AB-A8ACC67BD3EC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734160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749FBD-D990-9F04-BD84-B9FBFF8D9B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7F3C95C-2BF7-150E-3995-D27ACA2650E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E09488E3-C1A0-3714-F588-AFA72373569A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9F46B4E0-7A0B-896D-E3F9-B018576CD3C9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BB1A876B-CFA6-FFB1-5137-FF58D47F323C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2E95FE84-DAB2-E253-E8FD-D998A5CF4A1B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B3D41DF4-164F-9680-D690-078748336B65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66D4F0D-3727-43BD-E98F-43ACA59F6EBA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4198768-36E2-0EDA-E85C-152ABE5CFC70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C18017C-2E09-08F1-D283-09F21838097F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0278774-7120-C1B1-CC7A-698DF9C78022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455A798-5799-D4FE-5DC3-026F534DC37F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B594639A-3B46-678F-D693-72344E381D9E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A1BE2CAF-08D0-9402-B0C3-63044940D41F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60DA897-8C86-6F31-A3BD-0412FDB7F02A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7AFF0F0-F8D7-81C3-7722-07263D8486D1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BE08E20-2791-B30B-846B-1B9FA1BAF946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46B1E99A-625C-5D63-D4EC-B7B2F0DD4021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EB3E2AAB-C35A-0AB7-B4E7-17A0D6075231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805F18B8-F95F-8E14-9899-520FB842F5E9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3814B142-E05B-53B8-4046-AEE55884A927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BD2A989C-615A-C2C8-2DB2-292AE6FB1947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DB0531FC-5E3D-271F-226D-2C2232BDF656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41D97587-6257-A234-72F5-19BEB9EBD564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018EECA3-838B-2B05-DEB7-7AE4D2AC089B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DE2C4151-FFBD-C8E4-EDAA-E5961408A8BE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881617F6-2AB9-04C2-809A-005B201962EE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8E3A378E-EC03-F93C-7194-48E25C593E59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8A547026-6A5F-0993-CBFE-12F14A0B677B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78081216-67F8-F013-3AE2-5A271BD6CC9F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3651DA99-DEC8-153C-ECAD-22883D123C04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89618D0C-91B5-D3D4-DFEF-8C69AC797C61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EE87DD19-6D0D-71FF-A6DF-A179534E31B7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34D0D898-E4D2-DA21-91CD-569C5958B6BE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70CC3DB5-18E9-D57C-29EA-C3FA39F10CE2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76453A57-8F0D-B7F0-867D-B20162A7DDA0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590DD9DC-42CE-2595-5EF9-0618D418E3AB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80DAE4D8-959B-7D11-ACBC-CFD2DEE19D38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CEAA8BAE-EA29-89B3-3FF1-BCCD79FC5159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A99B98A9-8E72-39C9-51B8-2D7B56564CB2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99CB9EDF-BF6C-28BE-EB2E-8D375DCBECD7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C7DE9524-4661-4D4D-19DB-CF9BCD61A395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8731B26B-790A-4051-DC74-B98B8FE62487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4B139806-2F90-BB5F-9F37-F451649007CE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B650A095-4338-5F0D-EDF4-1379C3AF1CA3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F4E36694-6B86-1FFA-9CAC-11F392B0DC2F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6C81ECE1-0DE2-9F3F-B5A2-FB105646C543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B3E18D8E-2E26-6A8D-57AB-0D068A79F24E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3BF92592-2A57-DECD-5935-B5097B4AD4C6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26755B49-689D-ED0B-EE34-BF25654C14BE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53AA652A-5EC9-CCA5-C094-ADC622887DE4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872F17FD-E129-A72A-7170-094168B4A904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2DAB837E-5D60-1D7E-6DE6-1AB09A50A7E1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E1D8D354-6A7E-FFCB-AB36-72B0E1477CF9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169FCE12-1A10-7871-1AE9-C7A691841099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9C7566D0-788A-2BAF-6896-9A7FC20AFF1C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3D8FBA70-A926-E377-D645-B9767A4B88D8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1AB4C773-290B-4B50-3149-1E57C07ABE32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B967B336-CF86-0957-45D6-483072077D36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9F9DB3E8-1AAE-2015-6AEE-9EBADC54F9C8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171F02A0-D6B1-91BA-9CF8-E9347E154C32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25B7495B-99E7-6835-91EF-40200A2DF9A4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66846D06-BA8B-5004-4D9E-6CB15C48A51A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9EAE5F5E-B4CC-F68B-48B7-BF11BE6C6A3A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C2DBCEF6-06C3-DC94-8DDB-47A75614E466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F0BF0F2C-FE01-0D79-1B8F-2FFA05ADA048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54CAD652-27D9-3607-3EB5-90627586AD6E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48E25128-589A-C07A-BD90-505EC5B694A2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91CC48B1-640F-69C7-B912-9DFFBED9D02B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4C9BA342-9B6A-B200-DEB9-8E82B1F48F3B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39E9DB64-ECAA-4EDD-5DF1-21F81322B944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C7B29143-1A41-240F-E94A-D83891A39E58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EFCA0338-94D0-7D83-50E2-88E592B79B14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42B5DFA2-15B0-413A-E91F-411F1D3F6FE1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FDA66258-992B-4661-B610-A810D54BC0A7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93F35D15-A7D8-20E5-7AFA-9ECD167BD7FA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D329CA56-7038-5399-5F88-BBAFD7C57178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A1483D8F-A058-350F-75A0-E8013B595DA3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76F2D5C9-18EA-3DAA-1C83-853D9ADC605C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628537F8-62C3-CBA0-0D5A-D6DF38D0FB53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92B7EB25-C330-BC7E-A860-5C2BB7F3A8A1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D7E03650-E90E-BBC2-B8C9-9A57A6ADBCAB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466E78E4-25ED-901A-C9CD-5FBBA5921625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FE8FE0FE-97F0-5846-636C-8A8FA18C6E7A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32686454-AEA7-E900-4299-EC377B7169CA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17A7D4C9-208B-058A-1059-B5FC1168AD7D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321EEC23-EC1D-2278-C9A4-684AE6B74F6E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C3AE7BC0-F5DA-4D35-F955-8ED8E162981F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A5003AFA-9B55-2F12-A4D4-8C0BEF901CE5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1C7163C7-9674-2DD2-EEA4-FB1553E28DB3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8FEE8357-8460-E5BE-02B5-7C57D365CFEF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551FE3A9-E698-DBA7-1EB0-40670EB4D753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0B17A3DA-8223-8AAE-2673-4BC2B9929FBB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B7E4362F-CD75-CA00-64FC-9D63E0F0ED11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BED3779D-2AE2-C1D7-A1E6-387FA4700413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EFC3C474-A29A-717B-3B84-62202EA4EADE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D4C48D36-C81E-5553-A2E4-8A07A2B20560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B9741939-3653-2BB8-FE9C-25FBB11D4102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1B2A1123-81DD-B4B0-F72F-11507A7BF3AE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A3EFFE40-B33F-EF59-EB3B-4EA5EFD2F7D8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04F6F458-D485-DC41-365B-FF8A4DBED7FE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1948B505-392D-7EC5-6C8D-4A7A89D07309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78887B83-C5A7-F092-45A3-2D6C87271D92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06BF4B48-45F6-3D12-F28A-174067695212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835FF240-03FA-9B57-B538-39E1B6454EC3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97487CC2-39C2-ED66-FB94-6EEF3AE54C45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5B45745B-334E-7074-C140-6C7227132072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66B7E2D1-2C57-F4BC-AE35-80BDA7A6565C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997A8ACA-9EB1-8984-9969-A339BA88C1F6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A4AAE840-AB71-DBDD-8392-4ADB58576FC1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06D367A0-3F44-E9CD-1DFB-1B74648D1EA2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987E4BA1-1042-7700-CE87-F560033644A7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32C14338-5B3E-E7FF-ED04-6C11FFAED385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FCE3D5C6-3EB8-ECB6-B829-DEDBA682875F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5FDEFD0D-A75C-9BEE-A275-D2BD341A6E99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F3F8614-8BF5-7EC9-7DBA-32241E521971}"/>
              </a:ext>
            </a:extLst>
          </p:cNvPr>
          <p:cNvSpPr txBox="1"/>
          <p:nvPr/>
        </p:nvSpPr>
        <p:spPr>
          <a:xfrm>
            <a:off x="6861575" y="4624351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DAEE2D6-C77F-4E44-1A08-6059B2BA1EEE}"/>
              </a:ext>
            </a:extLst>
          </p:cNvPr>
          <p:cNvSpPr txBox="1"/>
          <p:nvPr/>
        </p:nvSpPr>
        <p:spPr>
          <a:xfrm>
            <a:off x="4554588" y="4600319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82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8663A7C-D07B-BF91-5132-B3A277D4A8EC}"/>
              </a:ext>
            </a:extLst>
          </p:cNvPr>
          <p:cNvSpPr txBox="1"/>
          <p:nvPr/>
        </p:nvSpPr>
        <p:spPr>
          <a:xfrm>
            <a:off x="5045083" y="1444999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82 + 18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0AEBE627-EFF9-0F9D-CB3F-599699813C64}"/>
              </a:ext>
            </a:extLst>
          </p:cNvPr>
          <p:cNvSpPr/>
          <p:nvPr/>
        </p:nvSpPr>
        <p:spPr>
          <a:xfrm>
            <a:off x="464962" y="3057228"/>
            <a:ext cx="9055541" cy="26851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95241DA2-8CA4-8825-1B4B-CD313DE22DE7}"/>
              </a:ext>
            </a:extLst>
          </p:cNvPr>
          <p:cNvSpPr/>
          <p:nvPr/>
        </p:nvSpPr>
        <p:spPr>
          <a:xfrm>
            <a:off x="9482108" y="3057228"/>
            <a:ext cx="1964725" cy="286657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1E7520BD-6739-FE3A-15A0-637172280FB7}"/>
              </a:ext>
            </a:extLst>
          </p:cNvPr>
          <p:cNvSpPr/>
          <p:nvPr/>
        </p:nvSpPr>
        <p:spPr>
          <a:xfrm>
            <a:off x="4475022" y="4501320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879F28A6-2A51-2689-55A2-74DD0B3CCBB2}"/>
              </a:ext>
            </a:extLst>
          </p:cNvPr>
          <p:cNvGrpSpPr/>
          <p:nvPr/>
        </p:nvGrpSpPr>
        <p:grpSpPr>
          <a:xfrm>
            <a:off x="4001317" y="5527070"/>
            <a:ext cx="897561" cy="897561"/>
            <a:chOff x="4001317" y="5527070"/>
            <a:chExt cx="897561" cy="89756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FD32ACE-D856-8B9E-7FD8-1246BD403B2B}"/>
                </a:ext>
              </a:extLst>
            </p:cNvPr>
            <p:cNvSpPr txBox="1"/>
            <p:nvPr/>
          </p:nvSpPr>
          <p:spPr>
            <a:xfrm>
              <a:off x="4092243" y="5622180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80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FF5D724-66AF-7517-BD0A-35C38B1ECA8D}"/>
                </a:ext>
              </a:extLst>
            </p:cNvPr>
            <p:cNvSpPr/>
            <p:nvPr/>
          </p:nvSpPr>
          <p:spPr>
            <a:xfrm>
              <a:off x="4001317" y="5527070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C930792-CFF4-CE53-81B8-2F4AEBD79753}"/>
              </a:ext>
            </a:extLst>
          </p:cNvPr>
          <p:cNvGrpSpPr/>
          <p:nvPr/>
        </p:nvGrpSpPr>
        <p:grpSpPr>
          <a:xfrm>
            <a:off x="4925556" y="5547123"/>
            <a:ext cx="897561" cy="897561"/>
            <a:chOff x="4925556" y="5547123"/>
            <a:chExt cx="897561" cy="89756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FFAFDEB-9B39-435E-4515-B7D070B350DB}"/>
                </a:ext>
              </a:extLst>
            </p:cNvPr>
            <p:cNvSpPr txBox="1"/>
            <p:nvPr/>
          </p:nvSpPr>
          <p:spPr>
            <a:xfrm>
              <a:off x="5140530" y="5618552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2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1F318A5B-CDD0-7173-CEF0-F5A09B7DA593}"/>
                </a:ext>
              </a:extLst>
            </p:cNvPr>
            <p:cNvSpPr/>
            <p:nvPr/>
          </p:nvSpPr>
          <p:spPr>
            <a:xfrm>
              <a:off x="4925556" y="5547123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528D1CF-78C9-0B0F-D31F-FEF339D91A14}"/>
              </a:ext>
            </a:extLst>
          </p:cNvPr>
          <p:cNvGrpSpPr/>
          <p:nvPr/>
        </p:nvGrpSpPr>
        <p:grpSpPr>
          <a:xfrm>
            <a:off x="6352704" y="5575199"/>
            <a:ext cx="897561" cy="897561"/>
            <a:chOff x="6352704" y="5575199"/>
            <a:chExt cx="897561" cy="89756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58ABED1-A6EB-734D-A42E-6B63F2EA7728}"/>
                </a:ext>
              </a:extLst>
            </p:cNvPr>
            <p:cNvSpPr txBox="1"/>
            <p:nvPr/>
          </p:nvSpPr>
          <p:spPr>
            <a:xfrm>
              <a:off x="6435326" y="5634181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10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F2DD8880-6F84-3009-ED0A-47D7D7E29F66}"/>
                </a:ext>
              </a:extLst>
            </p:cNvPr>
            <p:cNvSpPr/>
            <p:nvPr/>
          </p:nvSpPr>
          <p:spPr>
            <a:xfrm>
              <a:off x="6352704" y="5575199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681DF3E4-BAF4-EB1D-6AA2-950451719DCD}"/>
              </a:ext>
            </a:extLst>
          </p:cNvPr>
          <p:cNvGrpSpPr/>
          <p:nvPr/>
        </p:nvGrpSpPr>
        <p:grpSpPr>
          <a:xfrm>
            <a:off x="7276943" y="5595252"/>
            <a:ext cx="897561" cy="897561"/>
            <a:chOff x="7276943" y="5595252"/>
            <a:chExt cx="897561" cy="89756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D881E07-7725-84F8-FE03-4D1E019D0D15}"/>
                </a:ext>
              </a:extLst>
            </p:cNvPr>
            <p:cNvSpPr txBox="1"/>
            <p:nvPr/>
          </p:nvSpPr>
          <p:spPr>
            <a:xfrm>
              <a:off x="7483614" y="5630553"/>
              <a:ext cx="45877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8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87F88B8A-91E3-9E49-D259-EB2786A5EF86}"/>
                </a:ext>
              </a:extLst>
            </p:cNvPr>
            <p:cNvSpPr/>
            <p:nvPr/>
          </p:nvSpPr>
          <p:spPr>
            <a:xfrm>
              <a:off x="7276943" y="5595252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2" name="Oval 41">
            <a:extLst>
              <a:ext uri="{FF2B5EF4-FFF2-40B4-BE49-F238E27FC236}">
                <a16:creationId xmlns:a16="http://schemas.microsoft.com/office/drawing/2014/main" id="{3C92CE06-FF93-6A8E-62AE-D98838D5409A}"/>
              </a:ext>
            </a:extLst>
          </p:cNvPr>
          <p:cNvSpPr/>
          <p:nvPr/>
        </p:nvSpPr>
        <p:spPr>
          <a:xfrm>
            <a:off x="6814272" y="4534406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8C0AB3D-970B-4075-0692-3A9CDC6306E6}"/>
              </a:ext>
            </a:extLst>
          </p:cNvPr>
          <p:cNvCxnSpPr>
            <a:stCxn id="31" idx="4"/>
            <a:endCxn id="32" idx="0"/>
          </p:cNvCxnSpPr>
          <p:nvPr/>
        </p:nvCxnSpPr>
        <p:spPr>
          <a:xfrm flipH="1">
            <a:off x="4450098" y="539888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E08D103-EFFA-47ED-9F7C-5E7E599AFD7F}"/>
              </a:ext>
            </a:extLst>
          </p:cNvPr>
          <p:cNvCxnSpPr>
            <a:cxnSpLocks/>
            <a:stCxn id="31" idx="4"/>
            <a:endCxn id="33" idx="0"/>
          </p:cNvCxnSpPr>
          <p:nvPr/>
        </p:nvCxnSpPr>
        <p:spPr>
          <a:xfrm>
            <a:off x="4923803" y="539888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031B88A-4620-E3E4-A215-79562CCFEBC8}"/>
              </a:ext>
            </a:extLst>
          </p:cNvPr>
          <p:cNvCxnSpPr/>
          <p:nvPr/>
        </p:nvCxnSpPr>
        <p:spPr>
          <a:xfrm flipH="1">
            <a:off x="6790112" y="544285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1BA1463F-1E57-F180-7D41-379B06D3F476}"/>
              </a:ext>
            </a:extLst>
          </p:cNvPr>
          <p:cNvCxnSpPr>
            <a:cxnSpLocks/>
          </p:cNvCxnSpPr>
          <p:nvPr/>
        </p:nvCxnSpPr>
        <p:spPr>
          <a:xfrm>
            <a:off x="7263817" y="544285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53DF747E-D3AE-98C2-90D4-71AFA6C7E53E}"/>
              </a:ext>
            </a:extLst>
          </p:cNvPr>
          <p:cNvSpPr/>
          <p:nvPr/>
        </p:nvSpPr>
        <p:spPr>
          <a:xfrm>
            <a:off x="10349914" y="4271211"/>
            <a:ext cx="1296652" cy="2442405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93E9A03-3A8F-2420-278E-F85CCA6A9C9A}"/>
              </a:ext>
            </a:extLst>
          </p:cNvPr>
          <p:cNvSpPr txBox="1"/>
          <p:nvPr/>
        </p:nvSpPr>
        <p:spPr>
          <a:xfrm>
            <a:off x="7607179" y="1383582"/>
            <a:ext cx="35414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Known facts to 100 (partitioning)</a:t>
            </a:r>
          </a:p>
        </p:txBody>
      </p:sp>
    </p:spTree>
    <p:extLst>
      <p:ext uri="{BB962C8B-B14F-4D97-AF65-F5344CB8AC3E}">
        <p14:creationId xmlns:p14="http://schemas.microsoft.com/office/powerpoint/2010/main" val="1209175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44444E-6 L 0.46119 -0.14792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60" y="-7407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0 L 0.27631 0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7 L 0.26133 -0.14305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60" y="-7153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3.7037E-6 L 0.45417 3.7037E-6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0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000"/>
                            </p:stCondLst>
                            <p:childTnLst>
                              <p:par>
                                <p:cTn id="8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8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  <p:bldP spid="23" grpId="0"/>
      <p:bldP spid="27" grpId="0" animBg="1"/>
      <p:bldP spid="28" grpId="0" animBg="1"/>
      <p:bldP spid="31" grpId="0" animBg="1"/>
      <p:bldP spid="42" grpId="0" animBg="1"/>
      <p:bldP spid="55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16F4D4-B242-AEF3-BA1B-A4FDFC3E97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45246A8-BE30-7BBE-FE67-393516937059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F93921EB-529C-52E9-41B0-880F77101BE8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B5B49A06-A470-8506-E021-5156DE1F0C2B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FC410FC2-60F3-EDBB-F381-5B96A3071FD1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648C9DF-D6E7-23C9-5220-65E7C10FED96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DD0DE2A3-E243-B3E5-AE96-9B385FB36982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B3E8B89-EEA0-4BD6-C436-D5B61FD6F487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A505716-867E-4B06-E8C7-507E6079BDD8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1ABFAD8-75FE-DA9E-E52A-A312AEA32D08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4E51895-BC9E-70A0-50B8-DEFDA219C201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BE6537C-1140-469E-5B71-67F1D6D62E32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B3108E2-0984-AD00-763D-BFB4381ECF27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D4B3BDEE-C37B-79B5-04EA-BAFE05CC36FD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FA3D2AA-79BD-30A6-2436-FA5A7BCB3C6A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800FAC2-E700-070F-3CE2-7C192BE83AA7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2C7BB9F-FAB6-B208-0009-57577011081C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45E33A31-B9A1-989A-D7CC-1A58E134768D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1D139ECA-CAD6-8D27-FE55-7F1D556EF881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71D99B2D-7633-D539-0857-228C62E82B2A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B117F020-43BB-7D68-1C87-E802A793E791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C560C640-3770-B8DA-DB47-3A70036345E9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6BBF2D50-FBEC-68CB-74FD-C38EBD4917FE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170C0191-A6E6-C16E-24F3-8F44724C68AC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EB3D6242-E4A8-2DAC-2D7D-2082D76B75A9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CE23A2E7-DBC7-9807-72FF-860C82D7F98F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45164179-9F61-9367-D4B6-5298AC9D0965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5E93B8BA-6362-042C-4204-32155D5D4A9A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0E54A9CA-1E52-0BD3-1395-B97FB853DEF1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5D3B4987-0EE7-C9CF-7E27-1C4DE2B0A4F2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0C0BAB65-7414-1DFC-39BF-E06B5CB3FBC0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B972F02D-FC48-F609-522D-15CE2C61BD6C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B328AA36-5FB9-A46D-AA55-3196828B0EC7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9809ABF6-3896-3D65-2FAA-1D2870B40E6D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231142AC-B4B1-07E3-BA74-39419EBB7A7F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FE8BE6AA-6100-2F96-C437-CBBADFD63A5F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0C2F5514-0667-4F59-5FCF-FFA9969477EA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D073A283-3148-CFB7-3096-370F0FB4DA3A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F0133691-A4FF-562B-212B-11D8AFD2F7B2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C384F81A-FD07-F59C-7F1C-0DD521FCC956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4BFB0EC9-626B-9B64-D450-83BFC7F30C53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98C7E08F-A738-29F8-CDAA-CECB2CDAD892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FBD1DE88-D348-6A92-7188-E0B9AF34605E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20DBA647-6342-6CCB-6EA7-C56EE325273A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DD6659CC-54CC-2B31-8BAF-AA2FC3C3FC29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2D39B42E-03A9-40DE-0941-E0436FB7A091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276F8A65-58BD-D680-88EC-0A2024C3E699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CCB506A4-EF4C-92E1-81F1-FB94D5CDCB63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8AEDB29D-52F6-ECB7-BCFC-8770208CC063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5F50065D-886A-87AD-BD4F-CC332DCB64C3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CA51AD94-DBAB-46CC-266D-0C8DB14524BD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19A883A0-6D7D-1A90-2DAF-7934D2B4ADA2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FDDE7E48-3B2B-7DA4-A17F-CC9CA70FB7BF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6EBBC2AD-2FA8-B819-B056-E89B17CF64A0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F77BCA6F-C64C-7CD0-5A3A-D560EC270211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16783EF5-B12E-6CEF-F709-AD37A2324A31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5064CBA3-D27A-C742-C89B-608B4AA6F970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1099A9E7-87A1-58DF-4361-739069870C05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6FF3F982-13EA-C962-FC57-9699C6297611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CB5FA6E6-C913-1982-396B-E1EF67E963FD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A16C27D7-0BA5-BED1-A377-A544E1489553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185A42A9-CBD7-51D4-29EB-90A3230852F1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E949FB73-D5A2-4C7C-7F1F-643F7B41E117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78116656-8972-6FB7-64F8-7560511B6092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DEE885C3-2313-E288-EBFA-58072FC8A708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F5DE348D-F12F-FDDA-F7BD-E99E6A6D89A9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46535C3E-8232-538A-D09B-30BDECCCB1ED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152F0E6D-04A6-15C0-C8F3-02E881D8DD91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C5E6C6C0-E60C-2489-560A-EBE515E67143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C4AF5365-C86B-B7FF-4A04-FE0A132578FC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AC5E4C29-70C4-83AE-502F-13B971BD9653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5BD264A9-25E9-7971-6420-089D9C950305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34D48F40-F226-72FD-5DF0-63F190639739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08D23485-F0DA-0640-11DE-36A7AA7A6A01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CB7A76CD-B646-1711-9848-A5DFA59BB35F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2E785A64-29EA-52E8-D797-19411AB7F345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D62DB51C-B39C-CAAC-8D0F-B1B4B563FCAC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C6705CBF-0D64-83A3-FD4C-0414E8E5F911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622AEF6D-9DD3-89B6-5667-3CCD4BFE8B1B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AFB44AA6-8499-5833-A222-B5DAC6A65EDA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12248FD3-BA98-7E79-E42A-46CDCD4EACCF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A0AD9E6F-83B5-14D5-EE18-5F8B5A24F10C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30229F09-BB67-36F8-F2C6-47E27FD98D80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30F0A6F0-80B8-F9BA-BE17-C91AB5680C2B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32C5661A-BC4D-0856-BBEC-131F3576AB24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0F0ADBF3-8D28-2CD5-6094-4D33D4B443D2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42DF0404-BFD3-188F-096D-ECDD70CBE4AB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52AD6587-7323-17E5-371D-A6F4241E9F00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96EA9940-0EFD-2267-864F-9486DFA7F6BC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BDF69F13-52D1-0E3E-EFD0-0112944BFCBE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B1769B06-1121-5273-24B6-4D7AD5D112B9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C6B3814E-2EBB-8DAC-631D-B124F6AF859D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C0E186C5-6A76-4364-D5BE-D1075AE43390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8A4DCAD8-397C-ACFA-DF9E-B1E30BA125FE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CC2D4727-A340-285E-F0E5-B753582F01C2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03D64ABA-9E5B-F4AE-04EA-3000AB0DF782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096B6545-D6C2-7369-B0D4-BB30082BB7F3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57009FCD-FFEE-FB56-4A97-137B9247F698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DFFD86F6-2987-8B07-B473-32C84BA7A72D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ED2CAD65-45A8-7040-E940-A7271E2D5303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6F9C5CCC-EFE4-24E9-2677-00471BF8CD66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AF02B07C-E449-AC98-5BD8-2009A6054A02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F4B9AD4C-9E1D-C5E7-C488-0D8E900FF3DD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C3840D50-80D6-5839-AEFB-B097D2B0E5F0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73BFFE61-0430-7870-EBAF-2FC6449456CB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8541B48C-C9B9-30F0-7F66-99D1FCB31209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9C3F76B1-108B-2424-806A-E7A2F38EF630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4E7612DB-BE09-1BA8-6B6F-467F556E2D8F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E485DAC9-A16B-9E02-5C6A-68AB1D3E52D8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E62C3A4C-F21F-C7B3-02A8-F6233500C1C9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D52B404E-C982-DBA6-9107-960580FCB860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6C0C05E5-3D30-1406-442F-2B16745219FC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1E4045E3-B09A-631F-2C02-80879AE0C4B3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F354A781-07D0-6CDA-5849-9E190EA2D21B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D35B0C60-A42C-53DA-2407-43764BE59239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251F61E-58F9-6D9F-B18E-77591D8C1B0D}"/>
              </a:ext>
            </a:extLst>
          </p:cNvPr>
          <p:cNvSpPr txBox="1"/>
          <p:nvPr/>
        </p:nvSpPr>
        <p:spPr>
          <a:xfrm>
            <a:off x="6861576" y="4624351"/>
            <a:ext cx="7328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28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39B7FCE-A888-0E09-AA9E-1EDE1ED549C3}"/>
              </a:ext>
            </a:extLst>
          </p:cNvPr>
          <p:cNvSpPr txBox="1"/>
          <p:nvPr/>
        </p:nvSpPr>
        <p:spPr>
          <a:xfrm>
            <a:off x="4554588" y="4600319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72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531E191-DCD6-685F-80CA-CB0ED8C12315}"/>
              </a:ext>
            </a:extLst>
          </p:cNvPr>
          <p:cNvSpPr txBox="1"/>
          <p:nvPr/>
        </p:nvSpPr>
        <p:spPr>
          <a:xfrm>
            <a:off x="5045083" y="1444999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72 + 28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218E9B5B-9930-0F60-3368-D83ECB07F9BB}"/>
              </a:ext>
            </a:extLst>
          </p:cNvPr>
          <p:cNvSpPr/>
          <p:nvPr/>
        </p:nvSpPr>
        <p:spPr>
          <a:xfrm>
            <a:off x="464963" y="2969248"/>
            <a:ext cx="7884954" cy="35649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224C8642-E4AF-D1E9-DAE3-6699753808D9}"/>
              </a:ext>
            </a:extLst>
          </p:cNvPr>
          <p:cNvSpPr/>
          <p:nvPr/>
        </p:nvSpPr>
        <p:spPr>
          <a:xfrm>
            <a:off x="8359970" y="2959768"/>
            <a:ext cx="3086864" cy="384117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15C2DA61-E7D2-4712-D1C4-FD5EB7D6E463}"/>
              </a:ext>
            </a:extLst>
          </p:cNvPr>
          <p:cNvSpPr/>
          <p:nvPr/>
        </p:nvSpPr>
        <p:spPr>
          <a:xfrm>
            <a:off x="4475022" y="4501320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48BA7BA-469B-7F78-37AB-3FDFDFEAB031}"/>
              </a:ext>
            </a:extLst>
          </p:cNvPr>
          <p:cNvGrpSpPr/>
          <p:nvPr/>
        </p:nvGrpSpPr>
        <p:grpSpPr>
          <a:xfrm>
            <a:off x="4001317" y="5527070"/>
            <a:ext cx="897561" cy="897561"/>
            <a:chOff x="4001317" y="5527070"/>
            <a:chExt cx="897561" cy="89756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3418C0E-4F14-8617-636B-04B89DDEEB76}"/>
                </a:ext>
              </a:extLst>
            </p:cNvPr>
            <p:cNvSpPr txBox="1"/>
            <p:nvPr/>
          </p:nvSpPr>
          <p:spPr>
            <a:xfrm>
              <a:off x="4092243" y="5622180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70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09374A7A-DE3C-98EC-361D-F8EDB3D29007}"/>
                </a:ext>
              </a:extLst>
            </p:cNvPr>
            <p:cNvSpPr/>
            <p:nvPr/>
          </p:nvSpPr>
          <p:spPr>
            <a:xfrm>
              <a:off x="4001317" y="5527070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BC0165C4-887B-8DEC-BE31-837DAC46E514}"/>
              </a:ext>
            </a:extLst>
          </p:cNvPr>
          <p:cNvGrpSpPr/>
          <p:nvPr/>
        </p:nvGrpSpPr>
        <p:grpSpPr>
          <a:xfrm>
            <a:off x="4925556" y="5547123"/>
            <a:ext cx="897561" cy="897561"/>
            <a:chOff x="4925556" y="5547123"/>
            <a:chExt cx="897561" cy="89756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27E8273-3E3A-9A13-0F93-3F29D45FF27F}"/>
                </a:ext>
              </a:extLst>
            </p:cNvPr>
            <p:cNvSpPr txBox="1"/>
            <p:nvPr/>
          </p:nvSpPr>
          <p:spPr>
            <a:xfrm>
              <a:off x="5140530" y="5618552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2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3F3837B3-FE58-00E0-9761-6EB3C06CEBA0}"/>
                </a:ext>
              </a:extLst>
            </p:cNvPr>
            <p:cNvSpPr/>
            <p:nvPr/>
          </p:nvSpPr>
          <p:spPr>
            <a:xfrm>
              <a:off x="4925556" y="5547123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CD0AB4D-37A3-0630-406B-3A80BCD838E9}"/>
              </a:ext>
            </a:extLst>
          </p:cNvPr>
          <p:cNvGrpSpPr/>
          <p:nvPr/>
        </p:nvGrpSpPr>
        <p:grpSpPr>
          <a:xfrm>
            <a:off x="6352704" y="5575199"/>
            <a:ext cx="897561" cy="897561"/>
            <a:chOff x="6352704" y="5575199"/>
            <a:chExt cx="897561" cy="89756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F7ED40D-C1A6-C9A3-AE4A-3B918DD062BF}"/>
                </a:ext>
              </a:extLst>
            </p:cNvPr>
            <p:cNvSpPr txBox="1"/>
            <p:nvPr/>
          </p:nvSpPr>
          <p:spPr>
            <a:xfrm>
              <a:off x="6435326" y="5634181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20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E38B57E6-BDB6-4237-2004-227D0AA24B3D}"/>
                </a:ext>
              </a:extLst>
            </p:cNvPr>
            <p:cNvSpPr/>
            <p:nvPr/>
          </p:nvSpPr>
          <p:spPr>
            <a:xfrm>
              <a:off x="6352704" y="5575199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0806545-3C84-8189-1A41-0D710FE9414A}"/>
              </a:ext>
            </a:extLst>
          </p:cNvPr>
          <p:cNvGrpSpPr/>
          <p:nvPr/>
        </p:nvGrpSpPr>
        <p:grpSpPr>
          <a:xfrm>
            <a:off x="7276943" y="5595252"/>
            <a:ext cx="897561" cy="897561"/>
            <a:chOff x="7276943" y="5595252"/>
            <a:chExt cx="897561" cy="89756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5776178-EFD9-CC9F-E027-8022822F43A9}"/>
                </a:ext>
              </a:extLst>
            </p:cNvPr>
            <p:cNvSpPr txBox="1"/>
            <p:nvPr/>
          </p:nvSpPr>
          <p:spPr>
            <a:xfrm>
              <a:off x="7483614" y="5630553"/>
              <a:ext cx="45877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8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5766A23C-5F42-5C05-B07C-A9399B757239}"/>
                </a:ext>
              </a:extLst>
            </p:cNvPr>
            <p:cNvSpPr/>
            <p:nvPr/>
          </p:nvSpPr>
          <p:spPr>
            <a:xfrm>
              <a:off x="7276943" y="5595252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2" name="Oval 41">
            <a:extLst>
              <a:ext uri="{FF2B5EF4-FFF2-40B4-BE49-F238E27FC236}">
                <a16:creationId xmlns:a16="http://schemas.microsoft.com/office/drawing/2014/main" id="{8F5C726F-732C-1DF0-EABD-749217D67FAA}"/>
              </a:ext>
            </a:extLst>
          </p:cNvPr>
          <p:cNvSpPr/>
          <p:nvPr/>
        </p:nvSpPr>
        <p:spPr>
          <a:xfrm>
            <a:off x="6814272" y="4534406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397AE36-4EF4-400B-AB6D-8718CF306693}"/>
              </a:ext>
            </a:extLst>
          </p:cNvPr>
          <p:cNvCxnSpPr>
            <a:stCxn id="31" idx="4"/>
            <a:endCxn id="32" idx="0"/>
          </p:cNvCxnSpPr>
          <p:nvPr/>
        </p:nvCxnSpPr>
        <p:spPr>
          <a:xfrm flipH="1">
            <a:off x="4450098" y="539888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2B9A81B-E58F-2253-B900-9BF60D234974}"/>
              </a:ext>
            </a:extLst>
          </p:cNvPr>
          <p:cNvCxnSpPr>
            <a:cxnSpLocks/>
            <a:stCxn id="31" idx="4"/>
            <a:endCxn id="33" idx="0"/>
          </p:cNvCxnSpPr>
          <p:nvPr/>
        </p:nvCxnSpPr>
        <p:spPr>
          <a:xfrm>
            <a:off x="4923803" y="539888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78203E6-139C-DF31-99F4-4BC6298B37C2}"/>
              </a:ext>
            </a:extLst>
          </p:cNvPr>
          <p:cNvCxnSpPr/>
          <p:nvPr/>
        </p:nvCxnSpPr>
        <p:spPr>
          <a:xfrm flipH="1">
            <a:off x="6790112" y="544285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BE47A57-A60F-B786-E387-7F8089715C83}"/>
              </a:ext>
            </a:extLst>
          </p:cNvPr>
          <p:cNvCxnSpPr>
            <a:cxnSpLocks/>
          </p:cNvCxnSpPr>
          <p:nvPr/>
        </p:nvCxnSpPr>
        <p:spPr>
          <a:xfrm>
            <a:off x="7263817" y="544285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598B521A-8B3C-F362-2401-DABFEF320E38}"/>
              </a:ext>
            </a:extLst>
          </p:cNvPr>
          <p:cNvSpPr/>
          <p:nvPr/>
        </p:nvSpPr>
        <p:spPr>
          <a:xfrm>
            <a:off x="10349914" y="4271211"/>
            <a:ext cx="1296652" cy="2442405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927AFF2C-7706-C063-3607-14BF6B6AD1E4}"/>
              </a:ext>
            </a:extLst>
          </p:cNvPr>
          <p:cNvSpPr txBox="1"/>
          <p:nvPr/>
        </p:nvSpPr>
        <p:spPr>
          <a:xfrm>
            <a:off x="7607179" y="1383582"/>
            <a:ext cx="35414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Known facts to 100 (partitioning)</a:t>
            </a:r>
          </a:p>
        </p:txBody>
      </p:sp>
    </p:spTree>
    <p:extLst>
      <p:ext uri="{BB962C8B-B14F-4D97-AF65-F5344CB8AC3E}">
        <p14:creationId xmlns:p14="http://schemas.microsoft.com/office/powerpoint/2010/main" val="37048041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44444E-6 L 0.46119 -0.14792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60" y="-7407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0 L 0.27631 0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7 L 0.26133 -0.14305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60" y="-7153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3.7037E-6 L 0.45417 3.7037E-6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0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000"/>
                            </p:stCondLst>
                            <p:childTnLst>
                              <p:par>
                                <p:cTn id="8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8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  <p:bldP spid="23" grpId="0"/>
      <p:bldP spid="27" grpId="0" animBg="1"/>
      <p:bldP spid="28" grpId="0" animBg="1"/>
      <p:bldP spid="31" grpId="0" animBg="1"/>
      <p:bldP spid="42" grpId="0" animBg="1"/>
      <p:bldP spid="5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476DAC-C124-B0F6-1FD2-09B4466C40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E6FFC1C-E984-0C5B-9BAF-93BC3E3342BE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CFDF0CB6-1D0B-1217-AF1C-9CB6A82151A6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EFEF0FF8-FA8D-BD63-294D-7FFC57C4BA5A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E95B09E8-A9A4-1DD0-CA97-FE294D90D606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25CAE7A-BCF7-4AA1-E81F-02359F0AAE1E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3558CC4-D500-3BE4-DB43-9C1E09061444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AE3EC6D-227F-0027-C0FC-D7B9D9C6C539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6DAC38F-4D57-2A64-86D2-7157C49A52F8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D8D944-7FF8-25BE-85E0-3AE0E8967DD4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673230-884C-DE3A-BBDB-B2F12279424C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FA907E7-7244-1784-A85A-62E3607F3D27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57EF3FCD-2DD5-6424-446B-304B9D3DDE55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E8410315-D669-8746-2BFE-700F7D6BA017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D32B02A-7701-7B4F-11FE-C4F253C3502F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799B4C-6D42-24B2-A68C-01509FD63F12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5268110-62C1-12DA-59C9-55E1E1C0583A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A7CE50F0-357C-5800-82F1-03204F1B8744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2EC2C5B8-A593-77D3-DB25-BF6BAC70CC1C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CAA66BC-9B8B-BBDD-3FFB-25450256EDD1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12BFA81E-B0B1-7ECB-61F2-A44C4B9FC57A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6B58CF26-3AF0-F290-9741-4E3BBEF69DF2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AE3E6039-D746-3F53-4666-1AF3D0973C5D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30BBFE1F-8065-AAFC-C982-5D31D69431C5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1B2BCB5C-5B5F-676D-A3F3-2694BF200AC9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E517AB74-2F54-02BC-0BED-6A13BDDEBA82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E919D94B-C11C-A498-08C1-D90FAD82BA0D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3A02B5DB-C974-E439-EC48-7BFB50CF81D8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0BBD0A4D-4808-1C26-A1EF-DF3EE0139CA7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B4BF3233-C551-4C54-8228-3E798C0C7F10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FC0F134C-A1C9-0850-3852-2A5870254170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145B7AC7-1B00-9854-D6DE-09E39E83F018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8D1554A5-82B0-EC9F-7967-C1F6E9119D6C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3EA0DFB5-8000-7DD9-CF6D-CA0A4D45D2D3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0ED15810-6035-6591-739B-589F0878BB76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306D3913-6D74-27CB-9917-9BFDF5BD667C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3AD42BAC-91C1-22BE-94FF-C7A83CDC2A1A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D1AC912F-3C17-5C36-755A-C3398EBAF622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6F9417EE-A3EE-F3D6-956F-1C833B633213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5EAAE2A5-FECF-0A03-2C5A-34FA434CAEB8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AD777321-2868-ABFB-7E5D-5E1EF0BD3582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45BEFC3C-61CC-A6F1-17CA-FAA76062271B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19A57DF8-EDD0-CC2A-20F8-C8B7A42A62D8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AB440000-9747-AE9F-0FA8-B13185F69DD2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277A3AB6-33DB-49DB-9585-90769ECF3080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6B909EE5-ED35-5AE3-2287-E8C17162B1A6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FBB3A283-850C-5BF3-AC72-29BF954B876C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C0CDBBC6-1864-321E-FAB6-79549E37D6DF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40342619-702B-CC30-4A7A-B9385CFEB939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8D6844AA-1C34-F57D-61A4-89E919337F3D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971BBE31-D2D2-3E85-E1F3-F2DA686C5EDB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063E3254-13AD-4F63-19CF-F6382CD6D9C7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BA0C0857-3306-255D-C708-C35649C04287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DFAA52F1-7473-FA17-DC45-D4436A16BE33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772AFD6F-2E23-45D6-61A7-4D0EBE8C5B95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AB87D5FE-D09B-5C0D-3FFD-EFFCBE2F66E0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AB551AEA-12A8-0C01-2B59-3B074FC4337B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7B3BF7FD-3B08-175D-04FD-4AB33857E326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CE4F6274-65BA-C7F4-F67F-0E5FA6C8FB07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4C87305C-47DA-2A28-2A72-6E3FEF24F037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31195C08-8B98-690A-F5D1-52958E048A68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6159DD5D-6317-FDD9-6EA2-2924B6B67EA6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7CBE698D-AAC3-2E26-687C-897680FC2CEF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0451AC0F-F454-3A26-8C37-E5BCB19B73DE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8EFBC89E-1149-EC79-E7D6-D4B604C1FFF6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69A7A4FC-10DB-9AF8-DD4E-9B6925AD2F3F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11AC8742-61EF-EDDE-9AA6-A77F511B8562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C7D1843E-7E0B-5533-226C-4271CADD9550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E6E4ED06-5644-7F64-9536-9024BF21527B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E1A2FF6A-04FD-C902-3D67-E11052E90A40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A76B8EED-F7AA-0AB7-E7A4-F7BC7E187E9D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F99219AC-5360-9C8D-4708-F50DAF0F3B2E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92CA829B-966B-20FF-1715-35EBD18BCE86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338851EC-46AA-C7FB-ADA3-C920C8AFDC33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CBC2D84B-DF65-1E23-D2A9-8BDAEA35C266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7DDE2120-7D0D-AD6B-2FC5-586C19C03790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6C4A1110-1FC1-0F7B-3232-42E025B4A2EF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8E849E61-5B70-6F95-BF21-A1077930B9FD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014A1E6F-5834-7D6D-15D8-A1FDC2E3236E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42626254-D1C2-9562-E33A-2223EA84A741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0467B35A-C2F8-38EE-D577-230A0C6C86B0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E6BEA05C-ABFD-A344-E0CB-9E8633F53EF7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D708F7FA-1703-3B6A-B099-DB0333E4B33E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73C23F9A-B41A-11AB-0DF6-05906AACB2AD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36C3FB2C-8752-948D-217C-24D6BD167AF1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DD7BBE96-3608-D824-2D24-8FB3E56796AC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83F7FD82-A935-7C57-D65B-CAE5686BAD69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5B51116A-4362-86D4-A75A-1D9BD0A64095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6AE7264C-8952-A28A-D7BF-FB6993E100C9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BE9B6030-2926-C6CA-65A9-C105CD560B3A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136492A7-D786-EB6A-94D0-8D0C928490FA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28805E13-6B25-7BDC-DE40-B1D797504B8F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4543EA93-364D-8A95-66A1-F1FF16034B22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BD7CAEA0-83A0-101E-EE75-BE2959098B77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892CA5E1-7B60-06DD-B508-544CF9D2ECEE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830A35AC-297D-D2D3-4209-5CE2B3E8A87F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BA9E1CCD-ECC8-C5DC-8ACF-6F03A7CB32A5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F25D8AF0-4BC8-D4A0-631D-57DEB0327BD9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6D9FBF83-9C34-F4A9-4D00-BC0C14AF2ADA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2A949467-65F8-030B-7D05-925CD4DA1E6A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8CFA0482-551A-11F4-AFC7-D2E3013B0019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EAA2DFDB-2DDE-D91D-39F5-C7B5E951CD51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384A858D-811E-F097-805B-98C654C65E8A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CA4F325A-0C6F-7722-815F-66D74E7AB01F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8DC3A960-B335-A091-0E1D-E222A5EB5BAA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479408D2-7C03-43AB-93AD-B8CE26CF22D4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E8ACAD4D-5DBC-71D5-2F31-0960D6AF0454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C23B42BF-69F1-A37F-3C21-F3CD498DA30A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63741A86-DD2A-4201-9C08-D006B7790465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57BEC928-8099-3B43-A236-AE36F6ADDA84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4BCA12B0-5C1C-16BC-091B-36767D7B02D6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98295D21-EC3D-EDE4-336E-4315E292D587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EE8482E3-F359-D978-E39D-8D26079FAF5F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33AAC6D5-02D2-6E22-1DC0-4F6356175165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95E67533-929D-76A4-85E4-6CF65167D15E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B2B15BC-7CFE-1CC4-5F0A-7E74DE945B51}"/>
              </a:ext>
            </a:extLst>
          </p:cNvPr>
          <p:cNvSpPr txBox="1"/>
          <p:nvPr/>
        </p:nvSpPr>
        <p:spPr>
          <a:xfrm>
            <a:off x="6861575" y="4624351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38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CBFEFC9-989D-4DEF-FAE9-8B0A73F6E0C4}"/>
              </a:ext>
            </a:extLst>
          </p:cNvPr>
          <p:cNvSpPr txBox="1"/>
          <p:nvPr/>
        </p:nvSpPr>
        <p:spPr>
          <a:xfrm>
            <a:off x="4554588" y="4600319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D5EC632-F16F-F3CB-A38C-3BD1AF5DF3B2}"/>
              </a:ext>
            </a:extLst>
          </p:cNvPr>
          <p:cNvSpPr txBox="1"/>
          <p:nvPr/>
        </p:nvSpPr>
        <p:spPr>
          <a:xfrm>
            <a:off x="5045083" y="1444999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62 + 38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019B3EFD-EA2A-02C9-4168-54B6208028ED}"/>
              </a:ext>
            </a:extLst>
          </p:cNvPr>
          <p:cNvSpPr/>
          <p:nvPr/>
        </p:nvSpPr>
        <p:spPr>
          <a:xfrm>
            <a:off x="464962" y="3057228"/>
            <a:ext cx="6798089" cy="26851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8C64388F-4BBB-399D-C339-EB4B26FBD6E6}"/>
              </a:ext>
            </a:extLst>
          </p:cNvPr>
          <p:cNvSpPr/>
          <p:nvPr/>
        </p:nvSpPr>
        <p:spPr>
          <a:xfrm>
            <a:off x="7279746" y="3057228"/>
            <a:ext cx="4167087" cy="286657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67874EDF-3B88-DE48-AC02-C4B69B968BDE}"/>
              </a:ext>
            </a:extLst>
          </p:cNvPr>
          <p:cNvSpPr/>
          <p:nvPr/>
        </p:nvSpPr>
        <p:spPr>
          <a:xfrm>
            <a:off x="4475022" y="4501320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49F60AC-4085-3BB1-DA4C-02AD32E3E221}"/>
              </a:ext>
            </a:extLst>
          </p:cNvPr>
          <p:cNvGrpSpPr/>
          <p:nvPr/>
        </p:nvGrpSpPr>
        <p:grpSpPr>
          <a:xfrm>
            <a:off x="4001317" y="5527070"/>
            <a:ext cx="897561" cy="897561"/>
            <a:chOff x="4001317" y="5527070"/>
            <a:chExt cx="897561" cy="89756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D920FF4-C34F-F174-A8EA-FEE81D1EE3A9}"/>
                </a:ext>
              </a:extLst>
            </p:cNvPr>
            <p:cNvSpPr txBox="1"/>
            <p:nvPr/>
          </p:nvSpPr>
          <p:spPr>
            <a:xfrm>
              <a:off x="4092243" y="5622180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60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31C29517-3BF2-A8B8-575C-03E7F640B45F}"/>
                </a:ext>
              </a:extLst>
            </p:cNvPr>
            <p:cNvSpPr/>
            <p:nvPr/>
          </p:nvSpPr>
          <p:spPr>
            <a:xfrm>
              <a:off x="4001317" y="5527070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B0F5A4C3-B9F2-0F99-00B4-921572F78E6B}"/>
              </a:ext>
            </a:extLst>
          </p:cNvPr>
          <p:cNvGrpSpPr/>
          <p:nvPr/>
        </p:nvGrpSpPr>
        <p:grpSpPr>
          <a:xfrm>
            <a:off x="4925556" y="5547123"/>
            <a:ext cx="897561" cy="897561"/>
            <a:chOff x="4925556" y="5547123"/>
            <a:chExt cx="897561" cy="89756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2A04404-A5A9-0F61-8A20-725B8510548F}"/>
                </a:ext>
              </a:extLst>
            </p:cNvPr>
            <p:cNvSpPr txBox="1"/>
            <p:nvPr/>
          </p:nvSpPr>
          <p:spPr>
            <a:xfrm>
              <a:off x="5140530" y="5618552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2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B354C435-A20F-62C3-1927-481326B2AE93}"/>
                </a:ext>
              </a:extLst>
            </p:cNvPr>
            <p:cNvSpPr/>
            <p:nvPr/>
          </p:nvSpPr>
          <p:spPr>
            <a:xfrm>
              <a:off x="4925556" y="5547123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BAD14BFA-A665-53B5-8C49-FD899C6FFB26}"/>
              </a:ext>
            </a:extLst>
          </p:cNvPr>
          <p:cNvGrpSpPr/>
          <p:nvPr/>
        </p:nvGrpSpPr>
        <p:grpSpPr>
          <a:xfrm>
            <a:off x="6352704" y="5575199"/>
            <a:ext cx="897561" cy="897561"/>
            <a:chOff x="6352704" y="5575199"/>
            <a:chExt cx="897561" cy="89756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995C060-F3DF-988C-BDC3-F0A1CE46D1F3}"/>
                </a:ext>
              </a:extLst>
            </p:cNvPr>
            <p:cNvSpPr txBox="1"/>
            <p:nvPr/>
          </p:nvSpPr>
          <p:spPr>
            <a:xfrm>
              <a:off x="6435326" y="5634181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30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59A5715-2197-E0B2-8565-4D1653C3534C}"/>
                </a:ext>
              </a:extLst>
            </p:cNvPr>
            <p:cNvSpPr/>
            <p:nvPr/>
          </p:nvSpPr>
          <p:spPr>
            <a:xfrm>
              <a:off x="6352704" y="5575199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C4CB02C8-40D3-B96A-3A2F-E2AE66FD129A}"/>
              </a:ext>
            </a:extLst>
          </p:cNvPr>
          <p:cNvGrpSpPr/>
          <p:nvPr/>
        </p:nvGrpSpPr>
        <p:grpSpPr>
          <a:xfrm>
            <a:off x="7276943" y="5595252"/>
            <a:ext cx="897561" cy="897561"/>
            <a:chOff x="7276943" y="5595252"/>
            <a:chExt cx="897561" cy="89756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1EEB11D-8ED1-CB25-319F-4693CB67613A}"/>
                </a:ext>
              </a:extLst>
            </p:cNvPr>
            <p:cNvSpPr txBox="1"/>
            <p:nvPr/>
          </p:nvSpPr>
          <p:spPr>
            <a:xfrm>
              <a:off x="7483614" y="5630553"/>
              <a:ext cx="45877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8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8CAA5B4F-211E-C985-E2EE-FD93C34AB449}"/>
                </a:ext>
              </a:extLst>
            </p:cNvPr>
            <p:cNvSpPr/>
            <p:nvPr/>
          </p:nvSpPr>
          <p:spPr>
            <a:xfrm>
              <a:off x="7276943" y="5595252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2" name="Oval 41">
            <a:extLst>
              <a:ext uri="{FF2B5EF4-FFF2-40B4-BE49-F238E27FC236}">
                <a16:creationId xmlns:a16="http://schemas.microsoft.com/office/drawing/2014/main" id="{C4584264-BBA2-B3B6-BC27-00E161420C22}"/>
              </a:ext>
            </a:extLst>
          </p:cNvPr>
          <p:cNvSpPr/>
          <p:nvPr/>
        </p:nvSpPr>
        <p:spPr>
          <a:xfrm>
            <a:off x="6814272" y="4534406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E17900A-46B9-03E9-B0C2-BB1BB2354673}"/>
              </a:ext>
            </a:extLst>
          </p:cNvPr>
          <p:cNvCxnSpPr>
            <a:stCxn id="31" idx="4"/>
            <a:endCxn id="32" idx="0"/>
          </p:cNvCxnSpPr>
          <p:nvPr/>
        </p:nvCxnSpPr>
        <p:spPr>
          <a:xfrm flipH="1">
            <a:off x="4450098" y="539888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BDE4512-7257-DD16-A39B-364FC11B6084}"/>
              </a:ext>
            </a:extLst>
          </p:cNvPr>
          <p:cNvCxnSpPr>
            <a:cxnSpLocks/>
            <a:stCxn id="31" idx="4"/>
            <a:endCxn id="33" idx="0"/>
          </p:cNvCxnSpPr>
          <p:nvPr/>
        </p:nvCxnSpPr>
        <p:spPr>
          <a:xfrm>
            <a:off x="4923803" y="539888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6F6F7F5-6577-2E3E-A1A2-D7BA54D0EEE8}"/>
              </a:ext>
            </a:extLst>
          </p:cNvPr>
          <p:cNvCxnSpPr/>
          <p:nvPr/>
        </p:nvCxnSpPr>
        <p:spPr>
          <a:xfrm flipH="1">
            <a:off x="6790112" y="544285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174FC2FD-74B4-78FA-4319-80F715C99C16}"/>
              </a:ext>
            </a:extLst>
          </p:cNvPr>
          <p:cNvCxnSpPr>
            <a:cxnSpLocks/>
          </p:cNvCxnSpPr>
          <p:nvPr/>
        </p:nvCxnSpPr>
        <p:spPr>
          <a:xfrm>
            <a:off x="7263817" y="544285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2D33736F-AE3C-9058-20CC-473737B376BF}"/>
              </a:ext>
            </a:extLst>
          </p:cNvPr>
          <p:cNvSpPr/>
          <p:nvPr/>
        </p:nvSpPr>
        <p:spPr>
          <a:xfrm>
            <a:off x="10349914" y="4271211"/>
            <a:ext cx="1296652" cy="2442405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8D07562-44F8-D656-1F18-A502917CD136}"/>
              </a:ext>
            </a:extLst>
          </p:cNvPr>
          <p:cNvSpPr txBox="1"/>
          <p:nvPr/>
        </p:nvSpPr>
        <p:spPr>
          <a:xfrm>
            <a:off x="7607179" y="1383582"/>
            <a:ext cx="35414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Known facts to 100 (partitioning)</a:t>
            </a:r>
          </a:p>
        </p:txBody>
      </p:sp>
    </p:spTree>
    <p:extLst>
      <p:ext uri="{BB962C8B-B14F-4D97-AF65-F5344CB8AC3E}">
        <p14:creationId xmlns:p14="http://schemas.microsoft.com/office/powerpoint/2010/main" val="28918986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44444E-6 L 0.46119 -0.14792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60" y="-7407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0 L 0.27631 0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7 L 0.26133 -0.14305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60" y="-7153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3.7037E-6 L 0.45417 3.7037E-6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0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000"/>
                            </p:stCondLst>
                            <p:childTnLst>
                              <p:par>
                                <p:cTn id="8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8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  <p:bldP spid="23" grpId="0"/>
      <p:bldP spid="27" grpId="0" animBg="1"/>
      <p:bldP spid="28" grpId="0" animBg="1"/>
      <p:bldP spid="31" grpId="0" animBg="1"/>
      <p:bldP spid="42" grpId="0" animBg="1"/>
      <p:bldP spid="5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25D904-BDDB-F9CC-A3EF-2FBB2D6366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0C587569-0CDC-81C8-92F2-83043EE9DDB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9747112"/>
              </p:ext>
            </p:extLst>
          </p:nvPr>
        </p:nvGraphicFramePr>
        <p:xfrm>
          <a:off x="0" y="-21772"/>
          <a:ext cx="6096000" cy="352697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1D5272CC-49F0-5E6C-54FB-68B8835CFAE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00231541"/>
              </p:ext>
            </p:extLst>
          </p:nvPr>
        </p:nvGraphicFramePr>
        <p:xfrm>
          <a:off x="0" y="1587641"/>
          <a:ext cx="6096000" cy="54009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mc:AlternateContent xmlns:mc="http://schemas.openxmlformats.org/markup-compatibility/2006">
        <mc:Choice xmlns:psuz="http://schemas.microsoft.com/office/powerpoint/2016/summaryzoom" Requires="psuz">
          <p:graphicFrame>
            <p:nvGraphicFramePr>
              <p:cNvPr id="3" name="Summary Zoom 2">
                <a:extLst>
                  <a:ext uri="{FF2B5EF4-FFF2-40B4-BE49-F238E27FC236}">
                    <a16:creationId xmlns:a16="http://schemas.microsoft.com/office/drawing/2014/main" id="{6ED194E5-3871-8E15-9525-F5D87477D11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8541557"/>
                  </p:ext>
                </p:extLst>
              </p:nvPr>
            </p:nvGraphicFramePr>
            <p:xfrm>
              <a:off x="4757195" y="92596"/>
              <a:ext cx="7434805" cy="6765403"/>
            </p:xfrm>
            <a:graphic>
              <a:graphicData uri="http://schemas.microsoft.com/office/powerpoint/2016/summaryzoom">
                <psuz:summaryZm>
                  <psuz:summaryZmObj sectionId="{D1DCE2BD-5013-49FD-8682-FCE847CA29B8}">
                    <psuz:zmPr id="{B8EF111C-F47A-4061-BE3F-FB1630D98B64}" transitionDur="1000">
                      <p166:blipFill xmlns:p166="http://schemas.microsoft.com/office/powerpoint/2016/6/main">
                        <a:blip r:embed="rId1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943588" y="169137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81E45983-7778-4C47-A722-EF1CAAB161E3}">
                    <psuz:zmPr id="{26F93A22-7621-487B-B020-8D9CB055D428}" transitionDur="1000">
                      <p166:blipFill xmlns:p166="http://schemas.microsoft.com/office/powerpoint/2016/6/main">
                        <a:blip r:embed="rId1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2815349" y="169137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1EA8DC44-590F-4C7F-A30F-740C24EE8405}">
                    <psuz:zmPr id="{0155EB82-F06B-4F6F-A013-31073D475FFB}" transitionDur="1000">
                      <p166:blipFill xmlns:p166="http://schemas.microsoft.com/office/powerpoint/2016/6/main">
                        <a:blip r:embed="rId1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4687110" y="169137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D8E3D0CA-2EA9-4B1D-B592-BC3D380C6472}">
                    <psuz:zmPr id="{23C743ED-B080-493F-A432-8DB1DECFCA61}" transitionDur="1000">
                      <p166:blipFill xmlns:p166="http://schemas.microsoft.com/office/powerpoint/2016/6/main">
                        <a:blip r:embed="rId1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943588" y="1251601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AAF4DAC9-93F5-44D4-AEE5-72A6D9FD47ED}">
                    <psuz:zmPr id="{9AC6102D-950A-4A7B-A974-F402CB92007F}" transitionDur="1000">
                      <p166:blipFill xmlns:p166="http://schemas.microsoft.com/office/powerpoint/2016/6/main">
                        <a:blip r:embed="rId1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2815349" y="1251601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68056FFE-73D7-4768-8204-27C793E3AD11}">
                    <psuz:zmPr id="{3B59FF19-F518-4569-9A92-55E820C596C5}" transitionDur="1000">
                      <p166:blipFill xmlns:p166="http://schemas.microsoft.com/office/powerpoint/2016/6/main">
                        <a:blip r:embed="rId17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4687110" y="1251601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88420775-7C0E-492D-8C2D-717EB250B0FF}">
                    <psuz:zmPr id="{802EBF20-C3EB-4118-8423-7B178B3C31BC}" transitionDur="1000">
                      <p166:blipFill xmlns:p166="http://schemas.microsoft.com/office/powerpoint/2016/6/main">
                        <a:blip r:embed="rId18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943588" y="2334065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4758FE76-0190-4174-B377-A56C4EAA4A41}">
                    <psuz:zmPr id="{5FCB0F7C-AD60-43BC-B8EC-F699F855A396}" transitionDur="1000">
                      <p166:blipFill xmlns:p166="http://schemas.microsoft.com/office/powerpoint/2016/6/main">
                        <a:blip r:embed="rId19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2815349" y="2334065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6E887350-75F8-490B-ACE1-1B0DD3B881F5}">
                    <psuz:zmPr id="{9FED7DF1-44EA-469C-BA32-9D6C07C81E34}" transitionDur="1000">
                      <p166:blipFill xmlns:p166="http://schemas.microsoft.com/office/powerpoint/2016/6/main">
                        <a:blip r:embed="rId20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4687110" y="2334065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EAC60386-7362-4C80-8DBC-41AC683A6878}">
                    <psuz:zmPr id="{56D8F2FF-C08A-43AD-86E7-3FA52E4D5BA7}" transitionDur="1000">
                      <p166:blipFill xmlns:p166="http://schemas.microsoft.com/office/powerpoint/2016/6/main">
                        <a:blip r:embed="rId21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943588" y="3416529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DC81661D-90BC-44B3-BB17-35255B02D7C8}">
                    <psuz:zmPr id="{CA7AAF07-A09A-4011-8D17-0A04F3F65462}" transitionDur="1000">
                      <p166:blipFill xmlns:p166="http://schemas.microsoft.com/office/powerpoint/2016/6/main">
                        <a:blip r:embed="rId22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2815349" y="3416529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424F6E20-3B2A-4B34-8349-C786AE6E8FE6}">
                    <psuz:zmPr id="{4DFD690F-C621-4E60-8465-33A4B5423C69}" transitionDur="1000">
                      <p166:blipFill xmlns:p166="http://schemas.microsoft.com/office/powerpoint/2016/6/main">
                        <a:blip r:embed="rId2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4687110" y="3416529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55F37955-B8F3-41C3-A699-3F295A7BE837}">
                    <psuz:zmPr id="{C3AB0789-BA53-44BF-8B94-72DA384A5872}" transitionDur="1000">
                      <p166:blipFill xmlns:p166="http://schemas.microsoft.com/office/powerpoint/2016/6/main">
                        <a:blip r:embed="rId24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943588" y="4498993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62E4F035-4740-4C0E-965F-59CB0AB58BC4}">
                    <psuz:zmPr id="{1DE05986-0A4A-474E-B5C8-BE4E30261420}" transitionDur="1000">
                      <p166:blipFill xmlns:p166="http://schemas.microsoft.com/office/powerpoint/2016/6/main">
                        <a:blip r:embed="rId2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2815349" y="4498993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328EFB6F-BB6A-4408-B4DB-8080F560CC0C}">
                    <psuz:zmPr id="{B903F6E8-BD03-453F-8C72-8E089D4C8B52}" transitionDur="1000">
                      <p166:blipFill xmlns:p166="http://schemas.microsoft.com/office/powerpoint/2016/6/main">
                        <a:blip r:embed="rId2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4687110" y="4498993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BAE9927F-90BB-40BE-ACAC-B79218CF4A8D}">
                    <psuz:zmPr id="{D044E801-782B-4DD9-8314-4230073659DD}" transitionDur="1000">
                      <p166:blipFill xmlns:p166="http://schemas.microsoft.com/office/powerpoint/2016/6/main">
                        <a:blip r:embed="rId27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943588" y="5581457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B59BB035-BF06-4BC1-ADE8-217A27E0E5F8}">
                    <psuz:zmPr id="{557A1E3B-19A4-4DF6-9A4C-0505AB9A57C9}" transitionDur="1000">
                      <p166:blipFill xmlns:p166="http://schemas.microsoft.com/office/powerpoint/2016/6/main">
                        <a:blip r:embed="rId2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2815349" y="5581457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summaryZmObj sectionId="{AA8B4B4E-D24B-4376-BCAE-322A557DD8F7}">
                    <psuz:zmPr id="{15F8D8F5-80B1-4EE0-9D33-B5B1077613CE}" transitionDur="1000">
                      <p166:blipFill xmlns:p166="http://schemas.microsoft.com/office/powerpoint/2016/6/main">
                        <a:blip r:embed="rId25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4687110" y="5581457"/>
                          <a:ext cx="1804107" cy="101481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uz:zmPr>
                  </psuz:summaryZmObj>
                  <psuz:gridLayout/>
                </psuz:summaryZm>
              </a:graphicData>
            </a:graphic>
          </p:graphicFrame>
        </mc:Choice>
        <mc:Fallback>
          <p:grpSp>
            <p:nvGrpSpPr>
              <p:cNvPr id="3" name="Summary Zoom 2">
                <a:extLst>
                  <a:ext uri="{FF2B5EF4-FFF2-40B4-BE49-F238E27FC236}">
                    <a16:creationId xmlns:a16="http://schemas.microsoft.com/office/drawing/2014/main" id="{6ED194E5-3871-8E15-9525-F5D87477D114}"/>
                  </a:ext>
                </a:extLst>
              </p:cNvPr>
              <p:cNvGrpSpPr>
                <a:grpSpLocks noGrp="1" noUngrp="1" noRot="1" noChangeAspect="1" noMove="1" noResize="1"/>
              </p:cNvGrpSpPr>
              <p:nvPr/>
            </p:nvGrpSpPr>
            <p:grpSpPr>
              <a:xfrm>
                <a:off x="4757195" y="92596"/>
                <a:ext cx="7434805" cy="6765403"/>
                <a:chOff x="4757195" y="92596"/>
                <a:chExt cx="7434805" cy="6765403"/>
              </a:xfrm>
            </p:grpSpPr>
            <p:pic>
              <p:nvPicPr>
                <p:cNvPr id="5" name="Picture 5">
                  <a:hlinkClick r:id="rId28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700783" y="261733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6" name="Picture 6">
                  <a:hlinkClick r:id="rId29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572544" y="261733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7" name="Picture 7">
                  <a:hlinkClick r:id="rId30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444305" y="261733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8" name="Picture 8">
                  <a:hlinkClick r:id="rId31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700783" y="1344197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9" name="Picture 9">
                  <a:hlinkClick r:id="rId32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572544" y="1344197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10" name="Picture 10">
                  <a:hlinkClick r:id="rId33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9444305" y="1344197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11" name="Picture 11">
                  <a:hlinkClick r:id="rId34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700783" y="2426661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12" name="Picture 12">
                  <a:hlinkClick r:id="rId35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572544" y="2426661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13" name="Picture 13">
                  <a:hlinkClick r:id="rId36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444305" y="2426661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14" name="Picture 14">
                  <a:hlinkClick r:id="rId37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700783" y="3509125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15" name="Picture 15">
                  <a:hlinkClick r:id="rId38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572544" y="3509125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16" name="Picture 16">
                  <a:hlinkClick r:id="rId39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9444305" y="3509125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17" name="Picture 17">
                  <a:hlinkClick r:id="rId40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700783" y="4591589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18" name="Picture 18">
                  <a:hlinkClick r:id="rId41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572544" y="4591589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19" name="Picture 19">
                  <a:hlinkClick r:id="rId42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9444305" y="4591589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20" name="Picture 20">
                  <a:hlinkClick r:id="rId43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700783" y="5674053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21" name="Picture 21">
                  <a:hlinkClick r:id="rId44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572544" y="5674053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  <p:pic>
              <p:nvPicPr>
                <p:cNvPr id="22" name="Picture 22">
                  <a:hlinkClick r:id="rId45" action="ppaction://hlinksldjump"/>
                </p:cNvPr>
                <p:cNvPicPr>
                  <a:picLocks noSelect="1" noRot="1" noChangeAspect="1" noMove="1" noResize="1" noEditPoints="1" noAdjustHandles="1" noChangeArrowheads="1" noChangeShapeType="1"/>
                </p:cNvPicPr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9444305" y="5674053"/>
                  <a:ext cx="1804107" cy="1014810"/>
                </a:xfrm>
                <a:prstGeom prst="rect">
                  <a:avLst/>
                </a:prstGeom>
                <a:ln w="3175">
                  <a:solidFill>
                    <a:prstClr val="ltGray"/>
                  </a:solidFill>
                </a:ln>
              </p:spPr>
            </p:pic>
          </p:grpSp>
        </mc:Fallback>
      </mc:AlternateContent>
    </p:spTree>
    <p:extLst>
      <p:ext uri="{BB962C8B-B14F-4D97-AF65-F5344CB8AC3E}">
        <p14:creationId xmlns:p14="http://schemas.microsoft.com/office/powerpoint/2010/main" val="42373002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B8CFE8-E197-6CF7-3BE7-646A2AD2F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8375BCD-1B9F-2A8E-ECF6-6D635CBF2DEF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9A492B9E-8BB3-8B6D-274F-D68CF87A8DAC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F9D7D93-D561-1C7B-BCF7-4099413511B3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20B7243-E461-141E-A72D-1986B5A7D7C0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A2DAD87-575C-4549-46CA-4DB05C1F0C2D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D1842AA-8BD4-A57E-E149-D732097C58F6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2EFFFAF-6A12-8963-4381-F871DED98D0B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7F2D8543-318F-7232-FB73-4EC80A90F19E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083AEAB-2989-A0C3-A547-76289284B514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CE0A897-39A9-20DE-913E-E1C338EA9B20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7DDFD54-49E2-E789-180A-86A8FB44B760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987C05B-520E-E082-1237-C1E28AA3D229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C13F9716-046C-5EC5-A427-748B729B17D4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DF57856-3990-20F1-CC01-45871F403437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85A1C5D-1129-B29A-EA47-BB960E4D4BCD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8F7208F-AD61-E372-CAF2-DABD2CD45161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653B77A5-6789-E3AA-7017-256EEB0DC2B0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4A5ACF02-6A26-7DCC-2897-F964DE023F1D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EDDE3CD-2CA3-DD90-114D-827E24CE2086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4F82B20C-273E-D693-D1D0-006A2E19FCFC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D5D16294-6519-2113-DD4F-40E85F9C3F93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EDF540B2-2A42-E07D-D6A2-E83C28E664BB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2F1F6FFF-39ED-430A-D2C9-BA45C6062503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0D381584-826C-EDB0-37B9-14479D93CF73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37880C39-9ABE-22B1-A0A1-E0AF356A33E2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B45FA8B6-919C-5933-AD1A-0FF3A105761A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32110652-5EB9-426A-D8AB-F9E02C80CA73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C427909A-0570-93CA-3AA5-3F728C05E1BF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EE7C0D81-D1D9-8CEB-0735-89A7100E615A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433C4D87-1202-462F-293F-AA402236B300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CEC264DE-4534-CAB5-0B5F-C7466274E58A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E6D68425-5DDE-54FB-8DA2-D1F2C4901C81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70097C4E-1022-A9E0-3E17-E0F7220D3DD0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88A1D752-456B-0D52-D747-8AD347B0A083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AFEC8FC1-515D-B79F-7003-F8EA145BC9BB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75C6D9D2-4174-627E-8E6B-A8303776DA27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8BDA5261-E8DD-AA23-0E96-6DACFC900821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38085C5C-746C-EC1E-816F-8E762CE5F550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046BBD19-A372-A358-498F-6D87F5AC738C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E55A86EA-C663-F895-3464-34A6E5F3352D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8B5380DB-0936-1A65-B19F-40B5233B80FD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92FDFD27-8862-ECFB-2681-2C164EDE2A8D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FD0B126B-E199-B152-E8FA-BFF03DAF2838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C0FEF594-7947-07DC-5E26-8FA3391BAC39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1C1E2EC2-023F-72BB-EA62-0BE38ACB1E8B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C4C72E6D-8D34-51B7-C518-C7892CDAD5D3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12601FBA-9927-1E2B-3969-914ABBD0CD5E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B600C5D2-EF65-90F2-4E52-2A9EAA2EAD28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92866194-0E8E-6093-E067-CA262309D0D9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F300E81E-7558-4DF2-019C-7D6585D5DE51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0831F3FD-7EB7-FC0F-75D2-00B540D642F5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C6D17AE3-320F-AC7A-6E68-7A901A65AB8B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7188B247-9B31-93D6-4F57-9EF0251CBD04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FF6BEDE1-E571-2688-D6F8-13AE6902123A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C75AD778-5C1F-519C-F96A-2863A6920397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82D7A9C3-2426-FE28-273D-1692CBEDCDB1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16EBB15E-9AD4-FE6A-CB72-32D7E89521D5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241F4F96-360F-E4AC-EEA4-DC800AFA5B34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D84A2142-EA9C-ADA1-808F-7C4996731D22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601B9C55-967C-BF51-654E-84057CCBB58D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049889C2-59D7-B539-9EC7-45798A143051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8AE129CA-EC0F-6488-46E9-5BB11940A283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334A6A74-CA5C-0B3F-3891-68D360B05DEF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44AD2EC4-846B-ADDC-C1CA-4F81CE99359E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B28AA263-CD3D-4610-E3E6-B81BD53A500A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88A27549-54A4-60C6-2B43-94680A331435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AD067069-2A60-D732-9D84-1167E567C7DF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96FC1DD5-E4E0-9769-D9BC-236DEFBF8089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E50DFA05-EE70-10BD-1E55-6C04B6D335CB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BAADF478-46D5-D62E-613D-0F64B96B29DC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D7A6BB1E-FE54-7540-99BF-5337E5A6BA4A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32C63865-F63F-DB24-521B-D12BBBD99406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268EEF07-95C8-232A-5B9F-B43C2F61AC95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9E73D436-A2AA-BF0F-0776-F54AFD27BA41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5B2DAF3D-A50E-D46F-A628-88CEF498250A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AD0547F0-66E6-85B7-9772-0728F183ABC0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B162BD32-3BD2-A6A0-DDEB-6A5EE90F9501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1C77ED5C-EFCE-9027-867E-7C0F7C4F7944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0FAD0DCD-8590-EF00-18A1-F2B3F2E16ACD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D855BAA4-7ACE-4694-2B95-D78EF1E038DC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38906F96-C9E4-1E8D-34FA-284D65DBB457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5775B9B1-318C-F6FB-B98A-720308F1C984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2E6DAA30-9C3E-34D4-F44C-5F6E484C0F7D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C3FB4867-10F0-1C04-1091-403C0F461E65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6765F456-145A-C3BF-6230-97B843DF2BF0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A7A84669-6065-95A5-94A8-DBA8C3349FE0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D49D6B9B-17AE-809C-F5C9-268B34520120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786CB922-3CCB-FBDD-B388-7D56AD23C2F7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42A1159C-6B67-ED5E-61EA-B7750B4684CF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3C4A7FD8-07D6-BE86-A746-CD1A2A5D6B90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4F601DAA-7D3F-4898-6EC6-0FA281FCC5E7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0D4D3CBC-FB67-4D57-A2E6-27128EF541D2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562B247A-F3A0-C551-C72D-1AA801653C77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5EDDA838-B28A-A84B-78B9-39E7EC60B7FC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AE9D0C1B-CFB7-D2D2-8D73-C26367711F88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996A4324-BBEA-D892-DA3E-40906ABB07A0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E8D2D9F3-162D-3ADD-2511-D6D94EB94B4B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A95AA616-E75B-0EA2-D85B-58ACAF4CB5FF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3B7817EC-B4A9-79ED-D226-6AE44975EF67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C7B9EBD0-BE1F-B0B1-DE5F-480644BF41B7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9B78676C-32C6-E307-8BB8-2BB42475534B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26249DED-EF33-6B90-CE1D-FF533791458C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46B20B53-7CBF-77F0-1884-83EDB75C4879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D58FBDC4-8246-A4D7-5D09-BA35136B8524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6C6D2F50-8DAA-EFF2-F8B6-E6419FA54C42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983CD86E-74E8-0AFB-5F74-F84BB50E3972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C3C5010A-063C-3995-2F15-4A5A20187176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CAE5758D-4979-6B61-76EF-C426C42BD488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21B44A7D-4B82-C0BE-D7FB-BB16399C2D68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893C4E9F-A87D-A2DD-C8C4-2A11C8818DCA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71208ECE-E304-8D79-C96E-A7C42DFA99C2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E2FF7BD0-6F4A-0DFA-2AD0-DAFF5AC86AB0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5B53710-7403-675B-DA15-409306AFBD5A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E82CE4F2-2A31-FF5F-94DF-DFE6C0D5ACC0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5E80CA1-9C7B-C5F2-1EC7-50B02CA7F42E}"/>
              </a:ext>
            </a:extLst>
          </p:cNvPr>
          <p:cNvSpPr txBox="1"/>
          <p:nvPr/>
        </p:nvSpPr>
        <p:spPr>
          <a:xfrm>
            <a:off x="6861575" y="4624351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40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E732117-DE98-662C-0515-5B9ABD3FE6DE}"/>
              </a:ext>
            </a:extLst>
          </p:cNvPr>
          <p:cNvSpPr txBox="1"/>
          <p:nvPr/>
        </p:nvSpPr>
        <p:spPr>
          <a:xfrm>
            <a:off x="4554588" y="4600319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52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6400BB5-436E-E3C2-FAD8-B4323D583AFA}"/>
              </a:ext>
            </a:extLst>
          </p:cNvPr>
          <p:cNvSpPr txBox="1"/>
          <p:nvPr/>
        </p:nvSpPr>
        <p:spPr>
          <a:xfrm>
            <a:off x="5045083" y="1444999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52 + 48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08A9E34E-8CAE-EAAB-EF89-299FD2F42704}"/>
              </a:ext>
            </a:extLst>
          </p:cNvPr>
          <p:cNvSpPr/>
          <p:nvPr/>
        </p:nvSpPr>
        <p:spPr>
          <a:xfrm>
            <a:off x="464963" y="3093511"/>
            <a:ext cx="5709518" cy="232230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1AF218D-2775-522E-989D-37B9E06FECCE}"/>
              </a:ext>
            </a:extLst>
          </p:cNvPr>
          <p:cNvSpPr/>
          <p:nvPr/>
        </p:nvSpPr>
        <p:spPr>
          <a:xfrm>
            <a:off x="6174480" y="3068111"/>
            <a:ext cx="5272353" cy="275774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E5112D-C498-22AA-B546-975F46446D52}"/>
              </a:ext>
            </a:extLst>
          </p:cNvPr>
          <p:cNvSpPr/>
          <p:nvPr/>
        </p:nvSpPr>
        <p:spPr>
          <a:xfrm>
            <a:off x="4475022" y="4501320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77691CD9-BFBC-73F2-D098-60D4783764E1}"/>
              </a:ext>
            </a:extLst>
          </p:cNvPr>
          <p:cNvGrpSpPr/>
          <p:nvPr/>
        </p:nvGrpSpPr>
        <p:grpSpPr>
          <a:xfrm>
            <a:off x="4001317" y="5527070"/>
            <a:ext cx="897561" cy="897561"/>
            <a:chOff x="4001317" y="5527070"/>
            <a:chExt cx="897561" cy="89756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276C302-8E19-4C8B-2806-B8F93A47030B}"/>
                </a:ext>
              </a:extLst>
            </p:cNvPr>
            <p:cNvSpPr txBox="1"/>
            <p:nvPr/>
          </p:nvSpPr>
          <p:spPr>
            <a:xfrm>
              <a:off x="4092243" y="5622180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50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81AE27BA-109B-34C2-FDF5-E714CC6F14DA}"/>
                </a:ext>
              </a:extLst>
            </p:cNvPr>
            <p:cNvSpPr/>
            <p:nvPr/>
          </p:nvSpPr>
          <p:spPr>
            <a:xfrm>
              <a:off x="4001317" y="5527070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89A682D6-F2F2-45D3-721E-E07D04207895}"/>
              </a:ext>
            </a:extLst>
          </p:cNvPr>
          <p:cNvGrpSpPr/>
          <p:nvPr/>
        </p:nvGrpSpPr>
        <p:grpSpPr>
          <a:xfrm>
            <a:off x="4925556" y="5547123"/>
            <a:ext cx="897561" cy="897561"/>
            <a:chOff x="4925556" y="5547123"/>
            <a:chExt cx="897561" cy="89756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7618C89-9AA9-34F7-9026-A248C24CCD4B}"/>
                </a:ext>
              </a:extLst>
            </p:cNvPr>
            <p:cNvSpPr txBox="1"/>
            <p:nvPr/>
          </p:nvSpPr>
          <p:spPr>
            <a:xfrm>
              <a:off x="5140530" y="5618552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2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6F6B12AB-385E-64F4-566F-16652483FC96}"/>
                </a:ext>
              </a:extLst>
            </p:cNvPr>
            <p:cNvSpPr/>
            <p:nvPr/>
          </p:nvSpPr>
          <p:spPr>
            <a:xfrm>
              <a:off x="4925556" y="5547123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ED3D083-087C-8E0F-172A-0C0726A2DDE2}"/>
              </a:ext>
            </a:extLst>
          </p:cNvPr>
          <p:cNvGrpSpPr/>
          <p:nvPr/>
        </p:nvGrpSpPr>
        <p:grpSpPr>
          <a:xfrm>
            <a:off x="6352704" y="5575199"/>
            <a:ext cx="897561" cy="897561"/>
            <a:chOff x="6352704" y="5575199"/>
            <a:chExt cx="897561" cy="89756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A32D0FE-42A9-73AA-A7D0-CE1DD3BAAA9F}"/>
                </a:ext>
              </a:extLst>
            </p:cNvPr>
            <p:cNvSpPr txBox="1"/>
            <p:nvPr/>
          </p:nvSpPr>
          <p:spPr>
            <a:xfrm>
              <a:off x="6435326" y="5634181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40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4F3D538-FEE3-99B4-69F2-2698DC514D47}"/>
                </a:ext>
              </a:extLst>
            </p:cNvPr>
            <p:cNvSpPr/>
            <p:nvPr/>
          </p:nvSpPr>
          <p:spPr>
            <a:xfrm>
              <a:off x="6352704" y="5575199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46417EF-A82C-8922-1CE4-A9190F850C8D}"/>
              </a:ext>
            </a:extLst>
          </p:cNvPr>
          <p:cNvGrpSpPr/>
          <p:nvPr/>
        </p:nvGrpSpPr>
        <p:grpSpPr>
          <a:xfrm>
            <a:off x="7276943" y="5595252"/>
            <a:ext cx="897561" cy="897561"/>
            <a:chOff x="7276943" y="5595252"/>
            <a:chExt cx="897561" cy="89756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3559A40-B8C8-D7CE-0105-D0224A855A32}"/>
                </a:ext>
              </a:extLst>
            </p:cNvPr>
            <p:cNvSpPr txBox="1"/>
            <p:nvPr/>
          </p:nvSpPr>
          <p:spPr>
            <a:xfrm>
              <a:off x="7483613" y="5630553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8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6A26D4EA-F41D-31D5-CBA6-3C911B1518E6}"/>
                </a:ext>
              </a:extLst>
            </p:cNvPr>
            <p:cNvSpPr/>
            <p:nvPr/>
          </p:nvSpPr>
          <p:spPr>
            <a:xfrm>
              <a:off x="7276943" y="5595252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2" name="Oval 41">
            <a:extLst>
              <a:ext uri="{FF2B5EF4-FFF2-40B4-BE49-F238E27FC236}">
                <a16:creationId xmlns:a16="http://schemas.microsoft.com/office/drawing/2014/main" id="{A3C932D2-012C-757E-1B77-52BE86009B2F}"/>
              </a:ext>
            </a:extLst>
          </p:cNvPr>
          <p:cNvSpPr/>
          <p:nvPr/>
        </p:nvSpPr>
        <p:spPr>
          <a:xfrm>
            <a:off x="6814272" y="4534406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76DA5F9-E8D4-79EA-22A5-EB80015C157C}"/>
              </a:ext>
            </a:extLst>
          </p:cNvPr>
          <p:cNvCxnSpPr>
            <a:stCxn id="31" idx="4"/>
            <a:endCxn id="32" idx="0"/>
          </p:cNvCxnSpPr>
          <p:nvPr/>
        </p:nvCxnSpPr>
        <p:spPr>
          <a:xfrm flipH="1">
            <a:off x="4450098" y="539888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8176FF7-0DC6-F230-4617-6CE8EA9BDE80}"/>
              </a:ext>
            </a:extLst>
          </p:cNvPr>
          <p:cNvCxnSpPr>
            <a:cxnSpLocks/>
            <a:stCxn id="31" idx="4"/>
            <a:endCxn id="33" idx="0"/>
          </p:cNvCxnSpPr>
          <p:nvPr/>
        </p:nvCxnSpPr>
        <p:spPr>
          <a:xfrm>
            <a:off x="4923803" y="539888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3FEE90A-7BE0-6B95-14C3-B9E042E2793C}"/>
              </a:ext>
            </a:extLst>
          </p:cNvPr>
          <p:cNvCxnSpPr/>
          <p:nvPr/>
        </p:nvCxnSpPr>
        <p:spPr>
          <a:xfrm flipH="1">
            <a:off x="6790112" y="544285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6773E10-E96B-429A-4BEC-AC8DEF7893A6}"/>
              </a:ext>
            </a:extLst>
          </p:cNvPr>
          <p:cNvCxnSpPr>
            <a:cxnSpLocks/>
          </p:cNvCxnSpPr>
          <p:nvPr/>
        </p:nvCxnSpPr>
        <p:spPr>
          <a:xfrm>
            <a:off x="7263817" y="544285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917AEE70-9A6B-20C1-82B6-DBB19B449D86}"/>
              </a:ext>
            </a:extLst>
          </p:cNvPr>
          <p:cNvSpPr/>
          <p:nvPr/>
        </p:nvSpPr>
        <p:spPr>
          <a:xfrm>
            <a:off x="10349914" y="4271211"/>
            <a:ext cx="1296652" cy="2442405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CFDCDDC2-B26E-8C6B-B1A2-5AB384C0893D}"/>
              </a:ext>
            </a:extLst>
          </p:cNvPr>
          <p:cNvSpPr txBox="1"/>
          <p:nvPr/>
        </p:nvSpPr>
        <p:spPr>
          <a:xfrm>
            <a:off x="7607179" y="1383582"/>
            <a:ext cx="35414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Known facts to 100 (partitioning)</a:t>
            </a:r>
          </a:p>
        </p:txBody>
      </p:sp>
    </p:spTree>
    <p:extLst>
      <p:ext uri="{BB962C8B-B14F-4D97-AF65-F5344CB8AC3E}">
        <p14:creationId xmlns:p14="http://schemas.microsoft.com/office/powerpoint/2010/main" val="42265208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44444E-6 L 0.46119 -0.14792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60" y="-7407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0 L 0.27631 0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7 L 0.26133 -0.14305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60" y="-7153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3.7037E-6 L 0.45417 3.7037E-6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0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000"/>
                            </p:stCondLst>
                            <p:childTnLst>
                              <p:par>
                                <p:cTn id="83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8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  <p:bldP spid="23" grpId="0"/>
      <p:bldP spid="27" grpId="0" animBg="1"/>
      <p:bldP spid="28" grpId="0" animBg="1"/>
      <p:bldP spid="31" grpId="0" animBg="1"/>
      <p:bldP spid="42" grpId="0" animBg="1"/>
      <p:bldP spid="55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EE83DD-D31E-91DE-51BD-40605C3A00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3516B7D-9C55-F274-4BEE-EFEDBD44B84D}"/>
              </a:ext>
            </a:extLst>
          </p:cNvPr>
          <p:cNvSpPr txBox="1"/>
          <p:nvPr/>
        </p:nvSpPr>
        <p:spPr>
          <a:xfrm>
            <a:off x="9966389" y="783771"/>
            <a:ext cx="12280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56B98A9-2EB4-2BF0-DCCE-562EF3A11529}"/>
              </a:ext>
            </a:extLst>
          </p:cNvPr>
          <p:cNvSpPr txBox="1"/>
          <p:nvPr/>
        </p:nvSpPr>
        <p:spPr>
          <a:xfrm>
            <a:off x="9288665" y="1383582"/>
            <a:ext cx="18599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</p:txBody>
      </p:sp>
      <p:sp>
        <p:nvSpPr>
          <p:cNvPr id="208" name="Rectangle 207">
            <a:extLst>
              <a:ext uri="{FF2B5EF4-FFF2-40B4-BE49-F238E27FC236}">
                <a16:creationId xmlns:a16="http://schemas.microsoft.com/office/drawing/2014/main" id="{5D912F2E-F7EA-9C5C-65FA-A04CFB0A5F69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7F464BF-73FB-7C58-797E-BEF06DC33A9C}"/>
              </a:ext>
            </a:extLst>
          </p:cNvPr>
          <p:cNvSpPr txBox="1"/>
          <p:nvPr/>
        </p:nvSpPr>
        <p:spPr>
          <a:xfrm>
            <a:off x="1926158" y="249548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52 + 48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9DEBAA59-5C8F-88F1-C050-EFD0136FF7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3833852"/>
              </p:ext>
            </p:extLst>
          </p:nvPr>
        </p:nvGraphicFramePr>
        <p:xfrm>
          <a:off x="2050846" y="2352725"/>
          <a:ext cx="8128000" cy="401854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961536487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146031939"/>
                    </a:ext>
                  </a:extLst>
                </a:gridCol>
              </a:tblGrid>
              <a:tr h="528596"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Bonds to 100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/>
                        <a:t>Does not bond to 100</a:t>
                      </a:r>
                    </a:p>
                  </a:txBody>
                  <a:tcP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9821946"/>
                  </a:ext>
                </a:extLst>
              </a:tr>
              <a:tr h="3489948"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1904511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BEC05019-847B-CCAA-4522-9DCDFCCD5B7B}"/>
              </a:ext>
            </a:extLst>
          </p:cNvPr>
          <p:cNvSpPr txBox="1"/>
          <p:nvPr/>
        </p:nvSpPr>
        <p:spPr>
          <a:xfrm>
            <a:off x="1926158" y="1029639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42 + 58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0B0B903-2C5E-3331-326A-FBBFDE7BA461}"/>
              </a:ext>
            </a:extLst>
          </p:cNvPr>
          <p:cNvSpPr txBox="1"/>
          <p:nvPr/>
        </p:nvSpPr>
        <p:spPr>
          <a:xfrm>
            <a:off x="4386738" y="256486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32 + 58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08491C6-7CB3-23B7-1A77-DBEBFB313F47}"/>
              </a:ext>
            </a:extLst>
          </p:cNvPr>
          <p:cNvSpPr txBox="1"/>
          <p:nvPr/>
        </p:nvSpPr>
        <p:spPr>
          <a:xfrm>
            <a:off x="4386738" y="1036577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22 + 68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0F57330-238A-21CB-EBB8-3B7692DF0CDD}"/>
              </a:ext>
            </a:extLst>
          </p:cNvPr>
          <p:cNvSpPr txBox="1"/>
          <p:nvPr/>
        </p:nvSpPr>
        <p:spPr>
          <a:xfrm>
            <a:off x="7186179" y="249548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 + 88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3199CD5-8485-5649-5EAD-05A97C6D2339}"/>
              </a:ext>
            </a:extLst>
          </p:cNvPr>
          <p:cNvSpPr txBox="1"/>
          <p:nvPr/>
        </p:nvSpPr>
        <p:spPr>
          <a:xfrm>
            <a:off x="7186179" y="1029639"/>
            <a:ext cx="176362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62 + 38</a:t>
            </a:r>
          </a:p>
        </p:txBody>
      </p:sp>
    </p:spTree>
    <p:extLst>
      <p:ext uri="{BB962C8B-B14F-4D97-AF65-F5344CB8AC3E}">
        <p14:creationId xmlns:p14="http://schemas.microsoft.com/office/powerpoint/2010/main" val="39453133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" grpId="0"/>
      <p:bldP spid="3" grpId="0"/>
      <p:bldP spid="4" grpId="0"/>
      <p:bldP spid="6" grpId="0"/>
      <p:bldP spid="7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4B5619-F6CA-1038-A935-A7B01DE6AE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5373323-7545-1C90-3382-D38DD7CB46FA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1E252CBD-2EB5-BFC6-2FC5-1DE7302A047C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CE3C76F5-D4C5-FDA3-9C93-52B6C0FEDDD1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1F85EB1-A248-8A12-A738-8314ED4E2888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14345442-7842-EAB3-B28F-6B5B95EE8DEE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A9CD3521-BEA6-9090-8E36-C856E18B95C8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8B7D5DA-C912-B724-3DBC-8F16CEAE6627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520CF0E-D0A8-3A46-84FB-14C0EE14A547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4DF4AC8-950E-1F05-0FA6-9F45C3AFA605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5D5AFE36-4495-87EA-17F9-4A0C32ECF3A5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7C56F2D-7619-633D-9F65-EBB5236F2523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73D7A31-811F-E90F-0718-7330F9A3CFA0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86EC4435-24D5-0A90-1949-62AA7512E453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7DF3E2E-0764-61C7-BD0F-3790F88A8778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7CDE85B-CBA9-CA53-7D3F-E8BA94ABAC18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E435511-CEDB-3F60-7172-102DAE283314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0C01A16E-DE4A-996E-DBDB-28023737F2B0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4164502-5493-3E7D-C99F-564224BBA6B7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86A84A13-8BB0-BED1-F63B-9719C5099559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41C5CA17-8949-9C85-EA7A-BB949801444F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07BFDDCF-9E9B-B886-4764-4EA068B28EDD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65D52A73-282E-00DC-4FD5-8567B11D66AD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33E79AC9-BDD6-51CF-DCC6-BEB45A3B9C68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36AF08F0-AC4F-5213-0502-D8E2DF39CEA7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B291DF53-4397-467D-D1D8-1EE5029E3F10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C2D4968B-6829-14D2-9887-11752B99728E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2932BF73-9F95-6CB6-0082-F9DAC11C4053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EE5A41BD-7586-B778-FB55-8159B3C0435B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A9B21279-2529-4EAE-B773-2591584481E2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6628191C-D789-57A0-8369-9C2A0562BF4F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6474AEBB-E8CA-6382-FE04-495D9D18BF4F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39E52379-53D7-F4A7-1FC7-F70256566BE0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87D1371F-1A69-808E-C56F-5E6BE56EEBCE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6FE8C716-1078-676F-60E9-26CA5F831E5B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1733672E-EE21-7C89-6FF9-F5CDFB0B0B7E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5F9783E0-503F-97F1-2B28-0F8A5A80CF2C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40168679-6E53-4081-9278-F3ADC93A0DF6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647692F8-CE73-F4EE-9584-9CDAE4397A2A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F702743D-3EAE-0101-B014-9F9D47AD5435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7D9427FA-466A-7AEA-F4D0-E0730FE30492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F249C43E-5E13-37E9-771F-17EE7D689769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1BE11951-1047-31FC-9A94-AD14326FEF15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5BA1F243-149D-E263-EF34-19881D91F9C7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2241E35F-E9F2-E6C5-D5A5-3B351243C1D7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DA48AFC7-7967-9E80-9DC1-07EEE4F7AF77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1A44A95A-4B55-3FB4-C223-42F5620BA33A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F3B9AE65-0840-1AD8-C56A-10C524B3727F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5085055C-8F76-25B1-60CA-F3EEB9BDF1F7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783B03F1-DDC9-9647-799F-ECC4512682A9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009BF396-3047-618D-029E-33D13FE482EB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2FAB5DFB-06CD-2A4C-4348-4A31F4F05D1D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3DF412C2-63FA-2BC2-3F7A-C5EAF93F8527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4CC0D62D-6136-0664-8181-BC8D2CF11EA3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7F4580C4-AAC2-DE0F-BCCE-6AFA094A0DC8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015C82A7-8603-34CA-CA92-AAF31D510C87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C8E684C8-2174-FCF3-92F9-177DAB972C96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DB094F98-4DC5-D38E-9145-A1227E16EADD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DE92FA60-534E-28AF-7383-2F8E12355D14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251D496D-FE1A-B02C-C90F-5F3DFD043FEA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09E0828C-EF82-D042-9DC8-E3A62B82572C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5385988D-4832-5DB6-5275-784C0F7EF9E4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C90D4654-2CDF-C74B-FFAE-84429BB560B1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7DF81B28-3041-DBE0-9168-78A87B2971E8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B86616F6-9BEF-0D57-DF47-7A01BE65C07F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F5150F51-3900-FA52-C7BC-FEC3EDAFA453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EACC1C97-B0D1-9FD9-B693-D6A295BDF457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C70AD755-5723-897E-1F12-4A9ED880237A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94988603-63C4-A301-E9A9-D0DDB280B8C3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F672DA79-6806-D9B0-1BEB-68C77751917F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62D2F16F-8D13-CE6C-07C8-42879233888A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91424AB9-83B9-D1C2-AB12-17CD37395659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9A111CAC-1F5B-5F35-5E3F-2EF39B964B58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301D1186-328F-5A8F-6906-14733B6EB20A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5C55D0D3-BC0E-C581-053C-E0C6B7CA6046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3A7C5D47-074E-FA8C-E219-7D7C825917EC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F2136852-4377-915F-A6E2-5CF2C8C7FA11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834DB1B9-431C-85A1-9771-B3F8E37D54B5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7AD7E002-747A-5CE8-F554-32D472E52DEF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F9FB24E2-C8C2-6849-AE1C-7B149FCDF3B0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66F2542A-21A2-DED5-D04C-502BC3BE7AB6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227377B2-4E7D-4783-76E9-A6D805F0442E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D664A361-AFB3-BB8F-F1FA-83783335299F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172EFC1B-7EFA-39AC-4D3D-CE656ED19EDA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B6F7C049-25AB-DA9D-542A-69D6A6C216F1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562F7B39-44AB-DAAF-9B2E-65A0D1D49457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F5E78CC5-AF27-901C-FDBF-E640EED1D833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D352381F-51E0-C671-D37B-E21E2D7B3B51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D51B445A-7938-63BD-299A-84501530CA31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6483E020-C0A9-68B1-F486-28F6AA562BA0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8211152D-BAE0-97C2-B747-47A64BB958C3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FAD6FEBF-03D2-A1BB-5846-38AD228613C0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556D6977-C221-BF28-0F80-C3492916BB28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A9248B96-2BC4-0D44-F1A6-C90B859F11EF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C0C0B975-E668-D819-7965-D0519208A716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1C546F7C-0FB3-6555-B9B2-88D672AD53E7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BDBD3DE8-0E58-2018-72E0-524B0F953B3C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D25EF20B-CC2E-913D-665F-5EC482A1474C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2F30F8DC-5999-F831-B5C5-C12FC7BC2EB1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2E852FA4-D676-6781-5287-0F4FC5779FBC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2CC26C47-0A82-D71E-8BB1-998291DF9CB5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05302160-EF75-81F7-258B-F49736707992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4102D6CA-4716-E9B7-1973-200DDB025C79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D92FD4E9-251F-5293-D4F0-1EB553225259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33791534-C0C6-5FC9-A2F4-90CDE98AE9DE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1977FD5E-7F97-5674-52D0-D275314A34C7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48F4F115-F2D3-85D8-C935-5C2B91677F92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DF4063A5-9F4B-3FB0-3558-962169E85305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D067A9DB-FD19-0C0A-9A35-CDDB3C05F4D7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ACE7031B-80E9-86C6-0D15-E04ABC5BFC36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4F7F4B3E-87C2-417D-3ADD-0C55C7911147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568CEAE0-298E-E3BF-3815-1BAFD9E82127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83E7CFD7-C0D7-0529-52F8-615B1AF09D26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FC25E950-F831-0CC2-E295-335D03C4440E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32AA3393-A776-6173-9EB0-015F3F238716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D4002DB-D2C3-8F8F-2D31-873738FA0FED}"/>
              </a:ext>
            </a:extLst>
          </p:cNvPr>
          <p:cNvSpPr txBox="1"/>
          <p:nvPr/>
        </p:nvSpPr>
        <p:spPr>
          <a:xfrm>
            <a:off x="6861575" y="4624351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58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54D907B-880D-D610-C4B6-4E65F9C43691}"/>
              </a:ext>
            </a:extLst>
          </p:cNvPr>
          <p:cNvSpPr txBox="1"/>
          <p:nvPr/>
        </p:nvSpPr>
        <p:spPr>
          <a:xfrm>
            <a:off x="4554588" y="4600319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42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7FC1400-0931-13B8-DBB4-280716CFC603}"/>
              </a:ext>
            </a:extLst>
          </p:cNvPr>
          <p:cNvSpPr txBox="1"/>
          <p:nvPr/>
        </p:nvSpPr>
        <p:spPr>
          <a:xfrm>
            <a:off x="3559098" y="1444999"/>
            <a:ext cx="324960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42 +         = 100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B6D86C91-06EE-CBA8-0936-4A075E682590}"/>
              </a:ext>
            </a:extLst>
          </p:cNvPr>
          <p:cNvSpPr/>
          <p:nvPr/>
        </p:nvSpPr>
        <p:spPr>
          <a:xfrm>
            <a:off x="464963" y="3020048"/>
            <a:ext cx="3502438" cy="30569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13C2DBCE-932A-6727-1E45-1A0732061F88}"/>
              </a:ext>
            </a:extLst>
          </p:cNvPr>
          <p:cNvSpPr/>
          <p:nvPr/>
        </p:nvSpPr>
        <p:spPr>
          <a:xfrm>
            <a:off x="3967402" y="3002772"/>
            <a:ext cx="7479431" cy="341113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8B31E558-3C6B-2433-0768-A761D89BF5A5}"/>
              </a:ext>
            </a:extLst>
          </p:cNvPr>
          <p:cNvSpPr/>
          <p:nvPr/>
        </p:nvSpPr>
        <p:spPr>
          <a:xfrm>
            <a:off x="4475022" y="4501320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10ED352-AE76-CD97-7612-CB27E98CFA04}"/>
              </a:ext>
            </a:extLst>
          </p:cNvPr>
          <p:cNvGrpSpPr/>
          <p:nvPr/>
        </p:nvGrpSpPr>
        <p:grpSpPr>
          <a:xfrm>
            <a:off x="4001317" y="5527070"/>
            <a:ext cx="897561" cy="897561"/>
            <a:chOff x="4001317" y="5527070"/>
            <a:chExt cx="897561" cy="89756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4E24C2F-2B04-EB2E-0F70-E4897A1AAFE1}"/>
                </a:ext>
              </a:extLst>
            </p:cNvPr>
            <p:cNvSpPr txBox="1"/>
            <p:nvPr/>
          </p:nvSpPr>
          <p:spPr>
            <a:xfrm>
              <a:off x="4092243" y="5622180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40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38D183F-BDD6-AF47-EFDC-7689454BEA43}"/>
                </a:ext>
              </a:extLst>
            </p:cNvPr>
            <p:cNvSpPr/>
            <p:nvPr/>
          </p:nvSpPr>
          <p:spPr>
            <a:xfrm>
              <a:off x="4001317" y="5527070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85F6E6CC-6AFD-0161-4ED4-88D0FD310480}"/>
              </a:ext>
            </a:extLst>
          </p:cNvPr>
          <p:cNvGrpSpPr/>
          <p:nvPr/>
        </p:nvGrpSpPr>
        <p:grpSpPr>
          <a:xfrm>
            <a:off x="4925556" y="5547123"/>
            <a:ext cx="897561" cy="897561"/>
            <a:chOff x="4925556" y="5547123"/>
            <a:chExt cx="897561" cy="89756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B7170AF-D9FE-DDF0-3D7C-0EDD0FB748EA}"/>
                </a:ext>
              </a:extLst>
            </p:cNvPr>
            <p:cNvSpPr txBox="1"/>
            <p:nvPr/>
          </p:nvSpPr>
          <p:spPr>
            <a:xfrm>
              <a:off x="5140530" y="5618552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2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011BE6A-F004-F5D0-1F18-5B495E42467D}"/>
                </a:ext>
              </a:extLst>
            </p:cNvPr>
            <p:cNvSpPr/>
            <p:nvPr/>
          </p:nvSpPr>
          <p:spPr>
            <a:xfrm>
              <a:off x="4925556" y="5547123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FB02ACF-E29A-03BD-EBAB-B76166DE0C00}"/>
              </a:ext>
            </a:extLst>
          </p:cNvPr>
          <p:cNvGrpSpPr/>
          <p:nvPr/>
        </p:nvGrpSpPr>
        <p:grpSpPr>
          <a:xfrm>
            <a:off x="6352704" y="5575199"/>
            <a:ext cx="897561" cy="897561"/>
            <a:chOff x="6352704" y="5575199"/>
            <a:chExt cx="897561" cy="89756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B08B837-115F-4774-400E-1A529C284B9C}"/>
                </a:ext>
              </a:extLst>
            </p:cNvPr>
            <p:cNvSpPr txBox="1"/>
            <p:nvPr/>
          </p:nvSpPr>
          <p:spPr>
            <a:xfrm>
              <a:off x="6435326" y="5634181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50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0867E2A8-A782-C06A-20A1-19313E2859CA}"/>
                </a:ext>
              </a:extLst>
            </p:cNvPr>
            <p:cNvSpPr/>
            <p:nvPr/>
          </p:nvSpPr>
          <p:spPr>
            <a:xfrm>
              <a:off x="6352704" y="5575199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BEFAA9C2-9C2B-F76B-B1F1-17E92F0C1C8F}"/>
              </a:ext>
            </a:extLst>
          </p:cNvPr>
          <p:cNvGrpSpPr/>
          <p:nvPr/>
        </p:nvGrpSpPr>
        <p:grpSpPr>
          <a:xfrm>
            <a:off x="7276943" y="5595252"/>
            <a:ext cx="897561" cy="897561"/>
            <a:chOff x="7276943" y="5595252"/>
            <a:chExt cx="897561" cy="89756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71AA086-F702-E94E-FF79-23256065EA52}"/>
                </a:ext>
              </a:extLst>
            </p:cNvPr>
            <p:cNvSpPr txBox="1"/>
            <p:nvPr/>
          </p:nvSpPr>
          <p:spPr>
            <a:xfrm>
              <a:off x="7483613" y="5630553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8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809C6454-C04E-4AFF-B318-FB5CC9B74546}"/>
                </a:ext>
              </a:extLst>
            </p:cNvPr>
            <p:cNvSpPr/>
            <p:nvPr/>
          </p:nvSpPr>
          <p:spPr>
            <a:xfrm>
              <a:off x="7276943" y="5595252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2" name="Oval 41">
            <a:extLst>
              <a:ext uri="{FF2B5EF4-FFF2-40B4-BE49-F238E27FC236}">
                <a16:creationId xmlns:a16="http://schemas.microsoft.com/office/drawing/2014/main" id="{3DA3CB3F-97FB-A1F1-1F4F-6F4966D4B055}"/>
              </a:ext>
            </a:extLst>
          </p:cNvPr>
          <p:cNvSpPr/>
          <p:nvPr/>
        </p:nvSpPr>
        <p:spPr>
          <a:xfrm>
            <a:off x="6814272" y="4534406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5FFD7EF-2424-470A-8A06-BEF46ED6ABB1}"/>
              </a:ext>
            </a:extLst>
          </p:cNvPr>
          <p:cNvCxnSpPr>
            <a:stCxn id="31" idx="4"/>
            <a:endCxn id="32" idx="0"/>
          </p:cNvCxnSpPr>
          <p:nvPr/>
        </p:nvCxnSpPr>
        <p:spPr>
          <a:xfrm flipH="1">
            <a:off x="4450098" y="539888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229202C0-5AB7-F823-6587-40C1A6BD1DE2}"/>
              </a:ext>
            </a:extLst>
          </p:cNvPr>
          <p:cNvCxnSpPr>
            <a:cxnSpLocks/>
            <a:stCxn id="31" idx="4"/>
            <a:endCxn id="33" idx="0"/>
          </p:cNvCxnSpPr>
          <p:nvPr/>
        </p:nvCxnSpPr>
        <p:spPr>
          <a:xfrm>
            <a:off x="4923803" y="539888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36B0A2D7-61F8-8F94-FDE3-C89A12B9CF8C}"/>
              </a:ext>
            </a:extLst>
          </p:cNvPr>
          <p:cNvCxnSpPr/>
          <p:nvPr/>
        </p:nvCxnSpPr>
        <p:spPr>
          <a:xfrm flipH="1">
            <a:off x="6790112" y="544285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A8C07C78-898A-ED2D-71E6-D17C7D43B397}"/>
              </a:ext>
            </a:extLst>
          </p:cNvPr>
          <p:cNvCxnSpPr>
            <a:cxnSpLocks/>
          </p:cNvCxnSpPr>
          <p:nvPr/>
        </p:nvCxnSpPr>
        <p:spPr>
          <a:xfrm>
            <a:off x="7263817" y="544285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20927DFC-5439-B203-A593-6F6FBF1C3201}"/>
              </a:ext>
            </a:extLst>
          </p:cNvPr>
          <p:cNvSpPr/>
          <p:nvPr/>
        </p:nvSpPr>
        <p:spPr>
          <a:xfrm>
            <a:off x="10349914" y="4271211"/>
            <a:ext cx="1296652" cy="2442405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0B9550-E250-E5FD-D8BB-389252395A94}"/>
              </a:ext>
            </a:extLst>
          </p:cNvPr>
          <p:cNvSpPr txBox="1"/>
          <p:nvPr/>
        </p:nvSpPr>
        <p:spPr>
          <a:xfrm>
            <a:off x="7607179" y="1383582"/>
            <a:ext cx="35414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Known facts to 100 (partitioning)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87DFF7A2-0E71-0972-C2C2-2FE66875E889}"/>
              </a:ext>
            </a:extLst>
          </p:cNvPr>
          <p:cNvSpPr/>
          <p:nvPr/>
        </p:nvSpPr>
        <p:spPr>
          <a:xfrm>
            <a:off x="4784990" y="1487321"/>
            <a:ext cx="601837" cy="601837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76977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44444E-6 L 0.46119 -0.14792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60" y="-7407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0 L 0.27631 0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7 L 0.26133 -0.14305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60" y="-715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3.7037E-6 L 0.45417 3.7037E-6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0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8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  <p:bldP spid="23" grpId="0"/>
      <p:bldP spid="27" grpId="0" animBg="1"/>
      <p:bldP spid="28" grpId="0" animBg="1"/>
      <p:bldP spid="31" grpId="0" animBg="1"/>
      <p:bldP spid="42" grpId="0" animBg="1"/>
      <p:bldP spid="55" grpId="0" animBg="1"/>
      <p:bldP spid="9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74F2DE-3B10-30DE-C12C-9018CF5076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1417CC2-EC39-D588-E67A-4F0CAC09E3D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2B29C282-0F37-6EC5-047B-7208612A58A6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339D3C0D-1E22-C13E-699B-1D57084D2023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D5E75B9C-767D-DCB1-37AE-1AD41DE37B26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275EF34-7145-45FC-0027-5909AAE4BD55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BA619CE3-019A-77BE-FD8A-5840E05EE8BC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E600CF4-B99B-4DE5-BBC0-33005D36AEB3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7FD5E85-585B-BD09-7FE3-10A2CF289945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40C31037-97AA-F02B-CA00-2B3A25F5314B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63FE08F-8F40-044D-E612-5E7D98F4D29F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6043B23-95A4-92BC-8CB5-AD00E9CBB99C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8B8F1F67-4A74-ECFD-52D6-63F6B46384AD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FD2467E8-5A72-838E-529E-FDBEA38B19F0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5AC7314-128A-F2BD-039B-F9A785436E53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5C25A58-DBA9-25A4-7DB8-8AE27F00B5BA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DE76150-FE30-E401-6585-DFC43E4776FA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F9B4939-C542-AEDB-8C2A-7E3DCA8C5DCE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7BE8893D-1752-254F-6D58-E1E82249BCE7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A362CCC7-7F64-0B2A-3CC7-E1C9A7E8E596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8A2218A9-FD42-AFD1-B182-17EE987C9A80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EB6B0F0A-3770-6680-55F1-53F458192819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50675BE6-6C90-121C-D6A9-47311CBAAC44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B64A0890-770C-E631-DD66-2FE60EC173B8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CA98C7CB-C2C1-95AA-8DCF-35ECAB3D9EDB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FE0B4BA4-3BCB-A84E-994B-B176E0326D9E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A30BA461-8932-382F-F78F-29B3B8625015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19F6B949-777A-63BF-A2F2-7D30E9FD342F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C8F1F2C0-A056-DD12-1210-4452A8BE6FDE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636CAFCE-D008-5B3D-545D-AF403D9D98D6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FEDCE164-3CCA-BFB1-DAD7-C007CA3E98C0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82836214-1CA3-328E-6AE9-778C5B61B8C5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03BC7895-6DD7-D3E1-6C62-81A5903AF015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6104906F-EDB7-3705-DC8C-39353C4ABCCD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2D0CE800-1036-7E43-49A1-A8D588AA4499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6EDBA65F-19F8-7B41-E528-21EC6942C57D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19E06557-884E-854F-735B-3184DCC26915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2160778F-FB43-457D-7063-F7B2EDFDBBAC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2791DDD6-F04F-131F-82A4-9AA8AB6BDC78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FE1A6479-2892-4146-BAEC-943E919DF372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5C26F3B9-B5E3-0964-6ACC-B34DCDFB9E0E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779B70F9-2A7C-DE80-7B19-774D9EBCAF05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C23C88FE-707A-3532-032E-F2CCB7AAA266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F9DCEF2E-53D4-616C-381C-94E17D24DBB7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438090A2-2A36-DA4F-6B16-4B3F9B31CC16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BBB185DD-0299-F74A-C498-6A0F75190D47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67EC01D1-44B7-F018-EA66-C0E4E01DFB89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5832AFD0-C121-7022-67B7-9D10480CA9CF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6A11CA6D-FDA2-4431-C088-96CA2C8182CE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8E6CB677-D33D-B0E2-8088-92FC1A9B54E0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BF3ADA07-B912-9AF1-0B59-8DDC6CA4164B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D351278D-FEE5-85AA-6CC8-596A81C6E995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8821955C-C495-C98B-19A9-BC2D4EBD04CB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93F640B5-3132-B1BF-05C6-027CAC8DC1B6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B23B7F86-E4A0-11F7-B8F5-94428CCFB4A6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6889A979-1DDF-AD76-EBB1-7285B4D244D0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75E46A3A-34F3-CB5B-36C8-708B92A1F74A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4B7BF060-7C95-9144-0DA0-F37DADEB5571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537C2D65-3B03-A409-6D23-5CDE12710C0D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343D2DD8-5AAD-79EB-9B6D-616C941839F6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87A6B7E5-EEF5-BAD1-5036-A29BDF8C1EE2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A9120261-471E-66E4-8781-848E26F505A3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5951F6BA-8F61-57C3-6A58-A83E9FDDAD7D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ADFD245E-70BF-DD81-9C2D-2665783977F1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43A326C1-44EF-B9EC-F145-9841A205A430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0C4C6DF8-3909-3D0C-4F84-E1C504FA83A6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087CF4B8-FEDC-3798-5B8D-7E766013DCC3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0332B847-82BC-D449-CFDD-E9961E554DD6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C881EF86-C5E2-A418-4D71-86EB2BFDC2BF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153527F8-5C38-119D-31DC-04E6CB71F21D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265C54B8-973E-7CE5-34F8-65CD7326D6A8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4ADEAF9D-C419-5CD3-0B43-750E4A4D04C1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B7C0B9CB-2B75-2CBF-7FBD-E95DD89B5F1F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3F119FF1-B3B2-51CF-4FA0-53E865CD0EE1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7041029A-51B8-E465-A70C-5BA161C7769D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25C6A492-F56F-9DFF-47B5-8FD4864C340C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6728C22E-E2D6-CBEE-B590-EC7EF966279F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BA8638B8-E61F-36BC-A796-2ED57E46F6C7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774B7C76-9006-916F-20AB-A90DD701EB8B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42FF5F9F-5FE2-1361-BACA-41E5D5463D0A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7A8BA46A-BC07-5C89-3812-8B182F73BDD8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B7DAC14B-55DD-BEC3-3B72-BD9039F755C8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4CA207BE-4FD1-11C5-2CC7-6804B7E43306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7CB3C090-66E3-94CA-22DD-238BF1FF6751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84380F03-FE25-248E-F4AB-CE7491BEF443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10217DB6-2E76-5D74-3776-D9D2494BE762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4C0BDE67-F333-B36A-F7B7-FBB9E96C207C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E3878CAF-D0FE-FA31-1A8B-75CFA1FCB067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78C4A886-A6F8-6F3D-0D5C-2A790CCF478A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D94C6C2A-004C-9E47-D9BA-37C510C68F5A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B5CA583F-0BEF-336C-6228-072FE36EAEE2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C8F129F7-AFD8-618B-4D04-A784C26B5A91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4A127472-9B4B-F348-7892-3CBF36BBD63B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AF68D0B7-FBA0-6432-9108-DCBE1CDD5CE6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46DD9336-4647-B26B-0C52-896988F644DA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18CD6450-174C-D067-ACD6-B407F1F32F1E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3A15CF3A-D42B-39DA-BC8A-24DEE683AF9A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FBE4F487-F73D-F774-5499-0E0718F37870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94500D1A-2534-D58D-EC8A-002C6571AABF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925DD14E-0F6D-5CC7-2E66-B97D3BE4D8E0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B7E6FEF0-C590-C991-79D4-0CFF7E658013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04A4EC6E-0311-1CCF-A3DC-598DE4EAFE24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9EFB53A8-AE14-C32F-DEF8-C0C1CFAD5EDB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446EF12B-7139-1ADB-CBA2-5C327E4F03EA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00821FCB-9AC1-30AC-E68F-04CEF76C11D0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D3E608A2-1B66-536C-AFFC-C013B327F870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BCBB11E2-344D-D1EF-BF22-BD0996AA9019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8E65937E-14C2-5FF1-33C1-4FDF08F9BC11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B54CFF4F-394A-20E5-3F83-FFF829D3F60A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8A416F91-027B-EA8A-EF7F-30852084BF45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7BB0580B-2425-3E44-677B-6EA4C8835AD5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2C11B99D-A4B6-2754-9343-3C0262EC4AA7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2D516667-1A47-D406-9F91-1C2E48B6A38F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B1AA6268-5CF3-E2F9-A85F-C325B3F7737F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07E186B8-D996-E344-C611-CE8FA5181CC9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B74F83C-D3D0-127A-FF01-C26F14E404DD}"/>
              </a:ext>
            </a:extLst>
          </p:cNvPr>
          <p:cNvSpPr txBox="1"/>
          <p:nvPr/>
        </p:nvSpPr>
        <p:spPr>
          <a:xfrm>
            <a:off x="6861575" y="4624351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162FB6C-2915-A9F1-EFB6-A7D500182E47}"/>
              </a:ext>
            </a:extLst>
          </p:cNvPr>
          <p:cNvSpPr txBox="1"/>
          <p:nvPr/>
        </p:nvSpPr>
        <p:spPr>
          <a:xfrm>
            <a:off x="4554588" y="4600319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32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A0F85CF-25C2-89F9-32BD-4DDB806B6E89}"/>
              </a:ext>
            </a:extLst>
          </p:cNvPr>
          <p:cNvSpPr txBox="1"/>
          <p:nvPr/>
        </p:nvSpPr>
        <p:spPr>
          <a:xfrm>
            <a:off x="3559099" y="1444999"/>
            <a:ext cx="32496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32 +         = 100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DDB5568-5E19-C59C-D527-71196D27E32E}"/>
              </a:ext>
            </a:extLst>
          </p:cNvPr>
          <p:cNvSpPr/>
          <p:nvPr/>
        </p:nvSpPr>
        <p:spPr>
          <a:xfrm>
            <a:off x="464963" y="3020048"/>
            <a:ext cx="3502438" cy="30569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C330449A-3948-9120-FDAE-29B934E1AB6B}"/>
              </a:ext>
            </a:extLst>
          </p:cNvPr>
          <p:cNvSpPr/>
          <p:nvPr/>
        </p:nvSpPr>
        <p:spPr>
          <a:xfrm>
            <a:off x="3967402" y="3002772"/>
            <a:ext cx="7479431" cy="341113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5495A4A-A987-CD3F-1DDA-CDB9412379D2}"/>
              </a:ext>
            </a:extLst>
          </p:cNvPr>
          <p:cNvSpPr/>
          <p:nvPr/>
        </p:nvSpPr>
        <p:spPr>
          <a:xfrm>
            <a:off x="4475022" y="4501320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20A19BE-AB02-8373-F5EC-FCF9F97FFDF1}"/>
              </a:ext>
            </a:extLst>
          </p:cNvPr>
          <p:cNvGrpSpPr/>
          <p:nvPr/>
        </p:nvGrpSpPr>
        <p:grpSpPr>
          <a:xfrm>
            <a:off x="4001317" y="5527070"/>
            <a:ext cx="897561" cy="897561"/>
            <a:chOff x="4001317" y="5527070"/>
            <a:chExt cx="897561" cy="89756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DDA85DE-07EC-F84C-B346-55DA601AC3F6}"/>
                </a:ext>
              </a:extLst>
            </p:cNvPr>
            <p:cNvSpPr txBox="1"/>
            <p:nvPr/>
          </p:nvSpPr>
          <p:spPr>
            <a:xfrm>
              <a:off x="4092243" y="5622180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30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70F7A1EE-4FAD-2E12-066F-B920AC286C4D}"/>
                </a:ext>
              </a:extLst>
            </p:cNvPr>
            <p:cNvSpPr/>
            <p:nvPr/>
          </p:nvSpPr>
          <p:spPr>
            <a:xfrm>
              <a:off x="4001317" y="5527070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9CA6710-A755-52C9-F4CB-A661EC3CB1F7}"/>
              </a:ext>
            </a:extLst>
          </p:cNvPr>
          <p:cNvGrpSpPr/>
          <p:nvPr/>
        </p:nvGrpSpPr>
        <p:grpSpPr>
          <a:xfrm>
            <a:off x="4925556" y="5547123"/>
            <a:ext cx="897561" cy="897561"/>
            <a:chOff x="4925556" y="5547123"/>
            <a:chExt cx="897561" cy="89756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3FD21FF-9DAB-7039-EB75-1152B9B8ADBA}"/>
                </a:ext>
              </a:extLst>
            </p:cNvPr>
            <p:cNvSpPr txBox="1"/>
            <p:nvPr/>
          </p:nvSpPr>
          <p:spPr>
            <a:xfrm>
              <a:off x="5140530" y="5618552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2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2DB4AC06-88FD-E207-3473-C7A97744F369}"/>
                </a:ext>
              </a:extLst>
            </p:cNvPr>
            <p:cNvSpPr/>
            <p:nvPr/>
          </p:nvSpPr>
          <p:spPr>
            <a:xfrm>
              <a:off x="4925556" y="5547123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D4C2875-D4D7-1D19-CFBB-89755D0D0E8B}"/>
              </a:ext>
            </a:extLst>
          </p:cNvPr>
          <p:cNvGrpSpPr/>
          <p:nvPr/>
        </p:nvGrpSpPr>
        <p:grpSpPr>
          <a:xfrm>
            <a:off x="6352704" y="5575199"/>
            <a:ext cx="897561" cy="897561"/>
            <a:chOff x="6352704" y="5575199"/>
            <a:chExt cx="897561" cy="89756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AA2C76C-751F-008C-E9F5-7C47DB823EBD}"/>
                </a:ext>
              </a:extLst>
            </p:cNvPr>
            <p:cNvSpPr txBox="1"/>
            <p:nvPr/>
          </p:nvSpPr>
          <p:spPr>
            <a:xfrm>
              <a:off x="6435326" y="5634181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60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447EB0C-2AC5-F507-DA03-A2083D5E1B62}"/>
                </a:ext>
              </a:extLst>
            </p:cNvPr>
            <p:cNvSpPr/>
            <p:nvPr/>
          </p:nvSpPr>
          <p:spPr>
            <a:xfrm>
              <a:off x="6352704" y="5575199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2B1C5AA-650B-41FA-0637-05A7F0B391BD}"/>
              </a:ext>
            </a:extLst>
          </p:cNvPr>
          <p:cNvGrpSpPr/>
          <p:nvPr/>
        </p:nvGrpSpPr>
        <p:grpSpPr>
          <a:xfrm>
            <a:off x="7276943" y="5595252"/>
            <a:ext cx="897561" cy="897561"/>
            <a:chOff x="7276943" y="5595252"/>
            <a:chExt cx="897561" cy="89756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25BA1CE-2638-D39A-68AC-F58BDDB8A082}"/>
                </a:ext>
              </a:extLst>
            </p:cNvPr>
            <p:cNvSpPr txBox="1"/>
            <p:nvPr/>
          </p:nvSpPr>
          <p:spPr>
            <a:xfrm>
              <a:off x="7483613" y="5630553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8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F45FFF56-E4B7-CEF0-1CA0-C83E1D743D2C}"/>
                </a:ext>
              </a:extLst>
            </p:cNvPr>
            <p:cNvSpPr/>
            <p:nvPr/>
          </p:nvSpPr>
          <p:spPr>
            <a:xfrm>
              <a:off x="7276943" y="5595252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2" name="Oval 41">
            <a:extLst>
              <a:ext uri="{FF2B5EF4-FFF2-40B4-BE49-F238E27FC236}">
                <a16:creationId xmlns:a16="http://schemas.microsoft.com/office/drawing/2014/main" id="{58063772-6221-5E85-1523-4222C5B2F501}"/>
              </a:ext>
            </a:extLst>
          </p:cNvPr>
          <p:cNvSpPr/>
          <p:nvPr/>
        </p:nvSpPr>
        <p:spPr>
          <a:xfrm>
            <a:off x="6814272" y="4534406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7BC59DC-D29C-A5E4-84DD-1170B357A0AF}"/>
              </a:ext>
            </a:extLst>
          </p:cNvPr>
          <p:cNvCxnSpPr>
            <a:stCxn id="31" idx="4"/>
            <a:endCxn id="32" idx="0"/>
          </p:cNvCxnSpPr>
          <p:nvPr/>
        </p:nvCxnSpPr>
        <p:spPr>
          <a:xfrm flipH="1">
            <a:off x="4450098" y="539888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6EC873AE-629D-B34D-A558-BB5D58B86C18}"/>
              </a:ext>
            </a:extLst>
          </p:cNvPr>
          <p:cNvCxnSpPr>
            <a:cxnSpLocks/>
            <a:stCxn id="31" idx="4"/>
            <a:endCxn id="33" idx="0"/>
          </p:cNvCxnSpPr>
          <p:nvPr/>
        </p:nvCxnSpPr>
        <p:spPr>
          <a:xfrm>
            <a:off x="4923803" y="539888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2EEFE0E-60BA-48A3-C725-B5924C6FF6D8}"/>
              </a:ext>
            </a:extLst>
          </p:cNvPr>
          <p:cNvCxnSpPr/>
          <p:nvPr/>
        </p:nvCxnSpPr>
        <p:spPr>
          <a:xfrm flipH="1">
            <a:off x="6790112" y="544285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6E6B53F-3F88-3241-81E8-0840A09414E7}"/>
              </a:ext>
            </a:extLst>
          </p:cNvPr>
          <p:cNvCxnSpPr>
            <a:cxnSpLocks/>
          </p:cNvCxnSpPr>
          <p:nvPr/>
        </p:nvCxnSpPr>
        <p:spPr>
          <a:xfrm>
            <a:off x="7263817" y="544285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3BC8A5E4-8DBA-A980-BC44-53CD64DD8DF6}"/>
              </a:ext>
            </a:extLst>
          </p:cNvPr>
          <p:cNvSpPr/>
          <p:nvPr/>
        </p:nvSpPr>
        <p:spPr>
          <a:xfrm>
            <a:off x="10349914" y="4271211"/>
            <a:ext cx="1296652" cy="2442405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E2C14E6-F09C-E11E-95A4-DA21C68D45D3}"/>
              </a:ext>
            </a:extLst>
          </p:cNvPr>
          <p:cNvSpPr txBox="1"/>
          <p:nvPr/>
        </p:nvSpPr>
        <p:spPr>
          <a:xfrm>
            <a:off x="7607179" y="1383582"/>
            <a:ext cx="35414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Known facts to 100 (partitioning)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611CD45-E996-1A50-FA5C-33E64FB4EDF9}"/>
              </a:ext>
            </a:extLst>
          </p:cNvPr>
          <p:cNvSpPr/>
          <p:nvPr/>
        </p:nvSpPr>
        <p:spPr>
          <a:xfrm>
            <a:off x="4784990" y="1487321"/>
            <a:ext cx="601837" cy="601837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848520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44444E-6 L 0.46119 -0.14792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60" y="-7407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0 L 0.27631 0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7 L 0.26133 -0.14305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60" y="-715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3.7037E-6 L 0.45417 3.7037E-6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0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8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  <p:bldP spid="23" grpId="0"/>
      <p:bldP spid="27" grpId="0" animBg="1"/>
      <p:bldP spid="28" grpId="0" animBg="1"/>
      <p:bldP spid="31" grpId="0" animBg="1"/>
      <p:bldP spid="42" grpId="0" animBg="1"/>
      <p:bldP spid="55" grpId="0" animBg="1"/>
      <p:bldP spid="9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F89601-AD4D-08A4-24CC-50D69CE12D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DF6586B-76E0-404B-79CB-37BBC897B4AB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AAE87722-F765-7A0B-BA6C-464836B64A9D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1975BBF-92AE-59DC-4294-5465D6139262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A57AA2E5-ED04-7C25-9ADC-6B3FB594A96F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C7143B1F-CE0B-FF96-35E3-1EC0236425DB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BB2DFF97-F0E0-A4C4-7F28-AF8505CE6A1B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283BEB9-6ECB-2BB1-1D75-C95D2B9C88C8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CAB832BE-F5B2-2E9A-518D-6796C82A0381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50DE7792-B63B-889F-1CC4-0F9F5808914B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3055B48-E446-DD63-86F7-3C019CCC4813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68BB10D-3F53-8429-4CE9-502B2CC0EFDD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E74EB2F-FCC2-E59C-E6EB-EC1ED03B2466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385CADAC-00A7-2108-C855-C2B3D52098CE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4ACE676-CA08-85B7-3FE9-277E8518DF5C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8A4D1B5-5615-7A5B-9591-D64E6654EA03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782049-E6CB-BDAA-5DB1-9AF6BA367F9B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02312F0A-309A-D504-BF59-56F5AD77FC3B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F2392316-6ED4-5E34-DE02-28357E4D7468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A9106D35-DB3B-6269-5AF2-9E82B278FBB2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DB54D26B-09B4-4E07-AA38-A110D2CD44FE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17EB9761-2E5F-2A28-7736-7755D4123FB9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FFAF98ED-E11C-5781-3F45-B62D32C26420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0B154F01-042C-D0EB-A347-0381992BDBF9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C16719D8-E589-34AD-3C36-C8045E0A3F3B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1E744066-F036-0043-638F-C79BCBB52649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D14417BB-8271-AB0C-E809-0410E26AD396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5A19E5EF-C739-D4D0-D29F-D4B5FC83E37D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7F677A62-68A4-4725-C735-EF68ACA03A24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F0ED5F28-90B7-E594-2403-B390B43A85C1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DDECE114-31F3-34C7-A80F-C5456F017115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6BA4DAC0-26DB-5195-51A4-47501FDDFED0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3268D60B-4D99-41FB-A9AC-DFFA305BD1DE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CE7A2EAE-CC3A-421C-20AF-2E246241692A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2E4639F8-FE84-F409-E7CF-B8E3EFE3C2F9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C991BBE7-A737-FB57-B0B9-B06F98676E1D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62B91DA8-8F52-7001-C535-F33E840873E3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67A2A1D7-6051-B069-8240-277A978BF7DF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B94F8236-DEEF-1393-D866-ADA1A291C3EF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E22DC7E3-9D8B-716F-779A-E70DE04428A2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884040C5-1BD4-5DCA-4E4B-6941DFC20F8D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89D8EA80-00C2-82A9-70D0-541D229B773E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C9C37867-BADE-E96D-9BA6-9666A3994F7C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DC6C3225-57A6-BDA4-2D3C-0AF3E996EACD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3BDC1B33-14CA-AEA9-4124-074B62BFD889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4CF19EB0-C6D0-4460-75A2-CCE7BCAC5BFF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C1214223-AE62-3604-30E6-429C64EA0683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17F2ECAE-20A5-6479-042A-07AABF671693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863F99BF-5790-54FD-8D57-08046DD25351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C0787D87-3CDF-30AA-4670-A9A47946E12B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A83E97FD-3720-A3D6-5372-5B283231E97D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EC04C185-193C-83EC-3418-D1D2C2907935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9FECAECB-8E9C-98FB-1A1C-0E18E4E511E0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CE6103D3-C48D-B855-F6A1-77A7BC91CF34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78321A6C-CD04-B165-6F4D-25DF748ACB81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ADB9C414-66E0-744B-2D4A-F27E7B9D65CB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B366EC58-3198-B780-4772-634BD248E361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66A0B2A4-5057-A5A7-B56F-919C96C26580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5531F3E8-50DD-413C-D1B3-1D45D5EF6493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8D9D5300-48EF-C92E-298D-BDD5A6131EA3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00D82B90-8D8B-D922-404D-C4453BF65972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2AC78C00-2D09-63F7-1C28-BA79583B6006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575BA84E-4070-C412-708A-17BE879E68C5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9FC1D797-B427-F5C5-2926-49058BC74838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5505F6BE-3CEA-2D63-B795-D7DD9AD62570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EEAB2B38-52C2-5E06-B6C4-E1C1F83B3546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57B040AB-678B-5D53-8D17-B5D433C3E9CF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0BB35AF0-06AF-19AB-7AD8-1A9B70A41857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728BC611-5590-732C-CAE8-A826950CEB48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A67B1B3F-28B5-5C1A-3C9B-DE5A2AC314BF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F2EBB578-E549-B742-FACF-44495340D888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52F51290-0D8F-07AC-1D9A-1D8D41DE5479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B7060F67-0733-0E29-E674-40C99AEB2716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0D616579-F070-E97F-5E95-832E443D9480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67EADAAB-E27C-308B-4DC0-5B61C04DFD7C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A482E6A9-FD52-8E08-A1AC-444A3A02F75D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E5368A2B-5DC7-E647-CEE3-8C12930FEAAA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3D0FCD19-A5F0-6669-5C03-430C9068571A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C30DD117-E78F-1251-A510-7A22011EF1C0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D3EB99C9-E5DD-B2AD-B440-D130606043CA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DE76BA46-4EE6-7B7D-E363-A70AD8DAB380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21434FBD-F4A4-4EB5-ED4F-42559F067D41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D0FFA65D-AC04-BB70-5277-A0C30E5436E1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37161EC1-176C-4B0B-62B7-D9C1E4D4612B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3A127511-6EE7-8A60-2EA0-B67A1F27C5B1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81365900-EA1D-85F1-09F2-8B4604E29B29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62A113AD-7286-58A8-1C63-931BC7262282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C228945F-BC05-C308-BE39-2CAE9DE7A279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1473BA34-C3C8-60AA-3C24-4625586FC796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0C347AD7-F53A-4388-BBAA-30B0B963E8A9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888D92DD-1103-BA2A-C97C-4608A79EDFBF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69273BD2-E2FB-BE98-9B53-7850C81DF5BD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8CF8C8FD-369A-081F-8D11-D34826FBB622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5C1D8FF8-33C0-2EA6-CCD4-801FADFFF039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2E088A2E-056D-53B3-02B0-EF9533C9123F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8AF1642D-B4B8-5DAC-AC89-A412A5CE0293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EB9F117D-F849-DD08-F1AB-F81C6221B0B8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E5831037-F0BE-C828-942B-F2877CA7E76F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F53747E2-261C-BCAD-3301-21A6BC732E45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970D00AB-713B-3C77-4B02-58B83EEC1EBD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DA538115-6876-B885-499D-01D71AA9147D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FC80E062-146F-603A-E120-305E29FCE438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B1D5662A-678B-B956-3ECE-792F7106551F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3C38E342-D324-6149-A984-84A501C76873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C46721F0-456E-A867-BF87-82AD980BFC83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5BC12635-E06C-1AF8-0B10-B9897699DACA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3F12D659-4FA6-7175-E948-C3E64D1BB073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57AA4F09-3CF2-BEEC-3B61-87B5A5E5C35A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7993E694-C0B2-0EB1-AFD5-265D90EC55CC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61A6A9E9-599D-D6D4-C52F-14CB7075464E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3D9F2F56-D38D-7969-7B26-05F3949376A8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88ABD71C-900D-393D-CDF1-6761FBA06122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1BC147AD-2FD3-3917-5605-AFC248640DB3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A47DD512-4A23-2FEC-2601-0428EE714309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D2E4A586-B85F-13D2-8841-49C46FD988AF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6C4DFB1-EF75-F8EB-A54E-B341537176B7}"/>
              </a:ext>
            </a:extLst>
          </p:cNvPr>
          <p:cNvSpPr txBox="1"/>
          <p:nvPr/>
        </p:nvSpPr>
        <p:spPr>
          <a:xfrm>
            <a:off x="6861575" y="4624351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78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2940CAB-B7E0-C632-6C03-6D7A85053F4B}"/>
              </a:ext>
            </a:extLst>
          </p:cNvPr>
          <p:cNvSpPr txBox="1"/>
          <p:nvPr/>
        </p:nvSpPr>
        <p:spPr>
          <a:xfrm>
            <a:off x="4554588" y="4600319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22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B050D5C-4C05-0B97-070C-9BE7C847AD21}"/>
              </a:ext>
            </a:extLst>
          </p:cNvPr>
          <p:cNvSpPr txBox="1"/>
          <p:nvPr/>
        </p:nvSpPr>
        <p:spPr>
          <a:xfrm>
            <a:off x="3559098" y="1444999"/>
            <a:ext cx="324960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22 +         = 100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8158CF9-F224-4509-F558-DFC6E7EBCC2D}"/>
              </a:ext>
            </a:extLst>
          </p:cNvPr>
          <p:cNvSpPr/>
          <p:nvPr/>
        </p:nvSpPr>
        <p:spPr>
          <a:xfrm>
            <a:off x="464963" y="3020048"/>
            <a:ext cx="3502438" cy="30569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7CBBD0E-A26F-DC45-880C-ADF297902767}"/>
              </a:ext>
            </a:extLst>
          </p:cNvPr>
          <p:cNvSpPr/>
          <p:nvPr/>
        </p:nvSpPr>
        <p:spPr>
          <a:xfrm>
            <a:off x="3967402" y="3002772"/>
            <a:ext cx="7479431" cy="341113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EB9921EA-FAC6-2D32-A458-8ECC4CD78A59}"/>
              </a:ext>
            </a:extLst>
          </p:cNvPr>
          <p:cNvSpPr/>
          <p:nvPr/>
        </p:nvSpPr>
        <p:spPr>
          <a:xfrm>
            <a:off x="4475022" y="4501320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159FB340-B86E-E16C-E796-6A5AC3F4153A}"/>
              </a:ext>
            </a:extLst>
          </p:cNvPr>
          <p:cNvGrpSpPr/>
          <p:nvPr/>
        </p:nvGrpSpPr>
        <p:grpSpPr>
          <a:xfrm>
            <a:off x="4001317" y="5527070"/>
            <a:ext cx="897561" cy="897561"/>
            <a:chOff x="4001317" y="5527070"/>
            <a:chExt cx="897561" cy="89756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87CC7E1-2381-D110-E799-FE3225A46D7D}"/>
                </a:ext>
              </a:extLst>
            </p:cNvPr>
            <p:cNvSpPr txBox="1"/>
            <p:nvPr/>
          </p:nvSpPr>
          <p:spPr>
            <a:xfrm>
              <a:off x="4092243" y="5622180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20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C57C73A8-D5DA-5763-EB75-25B31272124A}"/>
                </a:ext>
              </a:extLst>
            </p:cNvPr>
            <p:cNvSpPr/>
            <p:nvPr/>
          </p:nvSpPr>
          <p:spPr>
            <a:xfrm>
              <a:off x="4001317" y="5527070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E429D69E-9607-4BBE-0465-7F37D939A3FD}"/>
              </a:ext>
            </a:extLst>
          </p:cNvPr>
          <p:cNvGrpSpPr/>
          <p:nvPr/>
        </p:nvGrpSpPr>
        <p:grpSpPr>
          <a:xfrm>
            <a:off x="4925556" y="5547123"/>
            <a:ext cx="897561" cy="897561"/>
            <a:chOff x="4925556" y="5547123"/>
            <a:chExt cx="897561" cy="89756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EC5376A-F9B6-D821-BF74-7213B296AD7E}"/>
                </a:ext>
              </a:extLst>
            </p:cNvPr>
            <p:cNvSpPr txBox="1"/>
            <p:nvPr/>
          </p:nvSpPr>
          <p:spPr>
            <a:xfrm>
              <a:off x="5140530" y="5618552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2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E7EAA505-9C1C-46A1-4BFE-1AACA84EFD09}"/>
                </a:ext>
              </a:extLst>
            </p:cNvPr>
            <p:cNvSpPr/>
            <p:nvPr/>
          </p:nvSpPr>
          <p:spPr>
            <a:xfrm>
              <a:off x="4925556" y="5547123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28412F9-8C61-441A-3B7B-6D083F2ACB83}"/>
              </a:ext>
            </a:extLst>
          </p:cNvPr>
          <p:cNvGrpSpPr/>
          <p:nvPr/>
        </p:nvGrpSpPr>
        <p:grpSpPr>
          <a:xfrm>
            <a:off x="6352704" y="5575199"/>
            <a:ext cx="897561" cy="897561"/>
            <a:chOff x="6352704" y="5575199"/>
            <a:chExt cx="897561" cy="89756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A1A6C90-2AF4-52CD-D12C-A4F407E2BB12}"/>
                </a:ext>
              </a:extLst>
            </p:cNvPr>
            <p:cNvSpPr txBox="1"/>
            <p:nvPr/>
          </p:nvSpPr>
          <p:spPr>
            <a:xfrm>
              <a:off x="6435326" y="5634181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70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343203C4-3636-2150-2EE2-5DC9C79D859D}"/>
                </a:ext>
              </a:extLst>
            </p:cNvPr>
            <p:cNvSpPr/>
            <p:nvPr/>
          </p:nvSpPr>
          <p:spPr>
            <a:xfrm>
              <a:off x="6352704" y="5575199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75A04BAB-2DD3-B67D-AFF6-821E9471A269}"/>
              </a:ext>
            </a:extLst>
          </p:cNvPr>
          <p:cNvGrpSpPr/>
          <p:nvPr/>
        </p:nvGrpSpPr>
        <p:grpSpPr>
          <a:xfrm>
            <a:off x="7276943" y="5595252"/>
            <a:ext cx="897561" cy="897561"/>
            <a:chOff x="7276943" y="5595252"/>
            <a:chExt cx="897561" cy="89756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9F52B19-42F8-C4C3-C347-333BEEDAA488}"/>
                </a:ext>
              </a:extLst>
            </p:cNvPr>
            <p:cNvSpPr txBox="1"/>
            <p:nvPr/>
          </p:nvSpPr>
          <p:spPr>
            <a:xfrm>
              <a:off x="7483613" y="5630553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8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F9A21F92-1950-9075-38D3-58C2A15B230E}"/>
                </a:ext>
              </a:extLst>
            </p:cNvPr>
            <p:cNvSpPr/>
            <p:nvPr/>
          </p:nvSpPr>
          <p:spPr>
            <a:xfrm>
              <a:off x="7276943" y="5595252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2" name="Oval 41">
            <a:extLst>
              <a:ext uri="{FF2B5EF4-FFF2-40B4-BE49-F238E27FC236}">
                <a16:creationId xmlns:a16="http://schemas.microsoft.com/office/drawing/2014/main" id="{1D76B2EE-C9B0-833C-8519-5FF6AF3091BB}"/>
              </a:ext>
            </a:extLst>
          </p:cNvPr>
          <p:cNvSpPr/>
          <p:nvPr/>
        </p:nvSpPr>
        <p:spPr>
          <a:xfrm>
            <a:off x="6814272" y="4534406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551C8186-19A0-35C1-879A-7C51BEB58F58}"/>
              </a:ext>
            </a:extLst>
          </p:cNvPr>
          <p:cNvCxnSpPr>
            <a:stCxn id="31" idx="4"/>
            <a:endCxn id="32" idx="0"/>
          </p:cNvCxnSpPr>
          <p:nvPr/>
        </p:nvCxnSpPr>
        <p:spPr>
          <a:xfrm flipH="1">
            <a:off x="4450098" y="539888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FBA7227-2918-86F9-416C-2C8E9CDE1FF8}"/>
              </a:ext>
            </a:extLst>
          </p:cNvPr>
          <p:cNvCxnSpPr>
            <a:cxnSpLocks/>
            <a:stCxn id="31" idx="4"/>
            <a:endCxn id="33" idx="0"/>
          </p:cNvCxnSpPr>
          <p:nvPr/>
        </p:nvCxnSpPr>
        <p:spPr>
          <a:xfrm>
            <a:off x="4923803" y="539888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5438631-28B1-FADE-7FA8-44FC6075218B}"/>
              </a:ext>
            </a:extLst>
          </p:cNvPr>
          <p:cNvCxnSpPr/>
          <p:nvPr/>
        </p:nvCxnSpPr>
        <p:spPr>
          <a:xfrm flipH="1">
            <a:off x="6790112" y="544285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69D89AAE-5C6E-93BB-5DFF-5DF2701BBEDE}"/>
              </a:ext>
            </a:extLst>
          </p:cNvPr>
          <p:cNvCxnSpPr>
            <a:cxnSpLocks/>
          </p:cNvCxnSpPr>
          <p:nvPr/>
        </p:nvCxnSpPr>
        <p:spPr>
          <a:xfrm>
            <a:off x="7263817" y="544285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6972A4C-8163-A22E-6EEF-5C0E8B77C2D4}"/>
              </a:ext>
            </a:extLst>
          </p:cNvPr>
          <p:cNvSpPr/>
          <p:nvPr/>
        </p:nvSpPr>
        <p:spPr>
          <a:xfrm>
            <a:off x="10349914" y="4271211"/>
            <a:ext cx="1296652" cy="2442405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2F7A75B8-1EB3-5C0C-1612-3D5D2CD53C64}"/>
              </a:ext>
            </a:extLst>
          </p:cNvPr>
          <p:cNvSpPr txBox="1"/>
          <p:nvPr/>
        </p:nvSpPr>
        <p:spPr>
          <a:xfrm>
            <a:off x="7607179" y="1383582"/>
            <a:ext cx="35414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Known facts to 100 (partitioning)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536647A-E70A-A4B0-410B-10BED495DB39}"/>
              </a:ext>
            </a:extLst>
          </p:cNvPr>
          <p:cNvSpPr/>
          <p:nvPr/>
        </p:nvSpPr>
        <p:spPr>
          <a:xfrm>
            <a:off x="4784990" y="1487321"/>
            <a:ext cx="601837" cy="601837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1591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44444E-6 L 0.46119 -0.14792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60" y="-7407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0 L 0.27631 0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7 L 0.26133 -0.14305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60" y="-715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3.7037E-6 L 0.45417 3.7037E-6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0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8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  <p:bldP spid="23" grpId="0"/>
      <p:bldP spid="27" grpId="0" animBg="1"/>
      <p:bldP spid="28" grpId="0" animBg="1"/>
      <p:bldP spid="31" grpId="0" animBg="1"/>
      <p:bldP spid="42" grpId="0" animBg="1"/>
      <p:bldP spid="55" grpId="0" animBg="1"/>
      <p:bldP spid="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9C3752-9C45-012E-5BB2-93DA3D7B24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1193DFD-DAD4-1B18-82E1-4E234A050FBD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160E0BC4-819E-2624-9D5E-DF589B739A5C}"/>
              </a:ext>
            </a:extLst>
          </p:cNvPr>
          <p:cNvCxnSpPr>
            <a:cxnSpLocks/>
          </p:cNvCxnSpPr>
          <p:nvPr/>
        </p:nvCxnSpPr>
        <p:spPr>
          <a:xfrm>
            <a:off x="464962" y="333662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2BE84D7-CE6F-AFF0-AD2F-1B6E0540D557}"/>
              </a:ext>
            </a:extLst>
          </p:cNvPr>
          <p:cNvCxnSpPr>
            <a:cxnSpLocks/>
          </p:cNvCxnSpPr>
          <p:nvPr/>
        </p:nvCxnSpPr>
        <p:spPr>
          <a:xfrm>
            <a:off x="58033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E979EAB4-BDE0-F2BE-3EC0-4392A390F2D5}"/>
              </a:ext>
            </a:extLst>
          </p:cNvPr>
          <p:cNvCxnSpPr>
            <a:cxnSpLocks/>
          </p:cNvCxnSpPr>
          <p:nvPr/>
        </p:nvCxnSpPr>
        <p:spPr>
          <a:xfrm>
            <a:off x="157457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5C028FFD-E9DD-CCFF-2847-F57E479569A9}"/>
              </a:ext>
            </a:extLst>
          </p:cNvPr>
          <p:cNvCxnSpPr>
            <a:cxnSpLocks/>
          </p:cNvCxnSpPr>
          <p:nvPr/>
        </p:nvCxnSpPr>
        <p:spPr>
          <a:xfrm>
            <a:off x="3768412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AA996908-8241-44E9-8806-0363123499A4}"/>
              </a:ext>
            </a:extLst>
          </p:cNvPr>
          <p:cNvCxnSpPr>
            <a:cxnSpLocks/>
          </p:cNvCxnSpPr>
          <p:nvPr/>
        </p:nvCxnSpPr>
        <p:spPr>
          <a:xfrm>
            <a:off x="4865329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9D8E269-D1CC-D895-4FEF-EE2DAC46A45B}"/>
              </a:ext>
            </a:extLst>
          </p:cNvPr>
          <p:cNvCxnSpPr>
            <a:cxnSpLocks/>
          </p:cNvCxnSpPr>
          <p:nvPr/>
        </p:nvCxnSpPr>
        <p:spPr>
          <a:xfrm>
            <a:off x="5962246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261E206-C757-6967-A18B-A0C2C3564674}"/>
              </a:ext>
            </a:extLst>
          </p:cNvPr>
          <p:cNvCxnSpPr>
            <a:cxnSpLocks/>
          </p:cNvCxnSpPr>
          <p:nvPr/>
        </p:nvCxnSpPr>
        <p:spPr>
          <a:xfrm>
            <a:off x="7059163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3604CABF-123D-B998-44C4-7B139B22C78B}"/>
              </a:ext>
            </a:extLst>
          </p:cNvPr>
          <p:cNvCxnSpPr>
            <a:cxnSpLocks/>
          </p:cNvCxnSpPr>
          <p:nvPr/>
        </p:nvCxnSpPr>
        <p:spPr>
          <a:xfrm>
            <a:off x="8156080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BDA687A-192E-CA60-935C-4CD59A5D1DE3}"/>
              </a:ext>
            </a:extLst>
          </p:cNvPr>
          <p:cNvCxnSpPr>
            <a:cxnSpLocks/>
          </p:cNvCxnSpPr>
          <p:nvPr/>
        </p:nvCxnSpPr>
        <p:spPr>
          <a:xfrm>
            <a:off x="9252997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DC65FC5-7589-08A5-CBC7-22D19BD79D29}"/>
              </a:ext>
            </a:extLst>
          </p:cNvPr>
          <p:cNvCxnSpPr>
            <a:cxnSpLocks/>
          </p:cNvCxnSpPr>
          <p:nvPr/>
        </p:nvCxnSpPr>
        <p:spPr>
          <a:xfrm>
            <a:off x="10349914" y="307536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6F87A7A1-E4E4-C977-1802-AF2CEB73F040}"/>
              </a:ext>
            </a:extLst>
          </p:cNvPr>
          <p:cNvCxnSpPr>
            <a:cxnSpLocks/>
          </p:cNvCxnSpPr>
          <p:nvPr/>
        </p:nvCxnSpPr>
        <p:spPr>
          <a:xfrm>
            <a:off x="11446834" y="306811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C523FE0B-5ED5-D040-21A4-CB83D1BAB035}"/>
              </a:ext>
            </a:extLst>
          </p:cNvPr>
          <p:cNvSpPr txBox="1"/>
          <p:nvPr/>
        </p:nvSpPr>
        <p:spPr>
          <a:xfrm>
            <a:off x="1283065" y="366634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4EEC807-5477-15B1-C7AB-1A46E606BE26}"/>
              </a:ext>
            </a:extLst>
          </p:cNvPr>
          <p:cNvSpPr txBox="1"/>
          <p:nvPr/>
        </p:nvSpPr>
        <p:spPr>
          <a:xfrm>
            <a:off x="2374489" y="366772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18C91A5-8E47-61E3-FEF0-C3C8A08037E2}"/>
              </a:ext>
            </a:extLst>
          </p:cNvPr>
          <p:cNvSpPr txBox="1"/>
          <p:nvPr/>
        </p:nvSpPr>
        <p:spPr>
          <a:xfrm>
            <a:off x="3465913" y="366910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10AE6BB-38E3-DCA8-EF86-856957FD5946}"/>
              </a:ext>
            </a:extLst>
          </p:cNvPr>
          <p:cNvSpPr txBox="1"/>
          <p:nvPr/>
        </p:nvSpPr>
        <p:spPr>
          <a:xfrm>
            <a:off x="4557337" y="367047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5975EF87-59D4-655C-8794-05BB27AF7293}"/>
              </a:ext>
            </a:extLst>
          </p:cNvPr>
          <p:cNvCxnSpPr>
            <a:cxnSpLocks/>
          </p:cNvCxnSpPr>
          <p:nvPr/>
        </p:nvCxnSpPr>
        <p:spPr>
          <a:xfrm>
            <a:off x="2671495" y="30826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8B000DE6-42F4-131B-B9C2-071406F95C7C}"/>
              </a:ext>
            </a:extLst>
          </p:cNvPr>
          <p:cNvCxnSpPr>
            <a:cxnSpLocks/>
          </p:cNvCxnSpPr>
          <p:nvPr/>
        </p:nvCxnSpPr>
        <p:spPr>
          <a:xfrm>
            <a:off x="469859" y="305722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59A84BDA-2F98-4CBF-6142-B3D6193DF871}"/>
              </a:ext>
            </a:extLst>
          </p:cNvPr>
          <p:cNvCxnSpPr>
            <a:cxnSpLocks/>
          </p:cNvCxnSpPr>
          <p:nvPr/>
        </p:nvCxnSpPr>
        <p:spPr>
          <a:xfrm>
            <a:off x="6908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0" name="Straight Connector 2089">
            <a:extLst>
              <a:ext uri="{FF2B5EF4-FFF2-40B4-BE49-F238E27FC236}">
                <a16:creationId xmlns:a16="http://schemas.microsoft.com/office/drawing/2014/main" id="{989F8925-9E71-64A1-03F4-AF7C95177DDF}"/>
              </a:ext>
            </a:extLst>
          </p:cNvPr>
          <p:cNvCxnSpPr>
            <a:cxnSpLocks/>
          </p:cNvCxnSpPr>
          <p:nvPr/>
        </p:nvCxnSpPr>
        <p:spPr>
          <a:xfrm>
            <a:off x="8012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91" name="Straight Connector 2090">
            <a:extLst>
              <a:ext uri="{FF2B5EF4-FFF2-40B4-BE49-F238E27FC236}">
                <a16:creationId xmlns:a16="http://schemas.microsoft.com/office/drawing/2014/main" id="{580AC9BD-81A1-71CE-7903-3B29F99380FC}"/>
              </a:ext>
            </a:extLst>
          </p:cNvPr>
          <p:cNvCxnSpPr>
            <a:cxnSpLocks/>
          </p:cNvCxnSpPr>
          <p:nvPr/>
        </p:nvCxnSpPr>
        <p:spPr>
          <a:xfrm>
            <a:off x="9117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69" name="Straight Connector 2168">
            <a:extLst>
              <a:ext uri="{FF2B5EF4-FFF2-40B4-BE49-F238E27FC236}">
                <a16:creationId xmlns:a16="http://schemas.microsoft.com/office/drawing/2014/main" id="{E607795B-DFB7-8BEB-444F-DBDFE9593678}"/>
              </a:ext>
            </a:extLst>
          </p:cNvPr>
          <p:cNvCxnSpPr>
            <a:cxnSpLocks/>
          </p:cNvCxnSpPr>
          <p:nvPr/>
        </p:nvCxnSpPr>
        <p:spPr>
          <a:xfrm>
            <a:off x="1022219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7" name="Straight Connector 2176">
            <a:extLst>
              <a:ext uri="{FF2B5EF4-FFF2-40B4-BE49-F238E27FC236}">
                <a16:creationId xmlns:a16="http://schemas.microsoft.com/office/drawing/2014/main" id="{3E6EA835-D078-5E12-E26B-5812E633F056}"/>
              </a:ext>
            </a:extLst>
          </p:cNvPr>
          <p:cNvCxnSpPr>
            <a:cxnSpLocks/>
          </p:cNvCxnSpPr>
          <p:nvPr/>
        </p:nvCxnSpPr>
        <p:spPr>
          <a:xfrm>
            <a:off x="1132691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8" name="Straight Connector 2177">
            <a:extLst>
              <a:ext uri="{FF2B5EF4-FFF2-40B4-BE49-F238E27FC236}">
                <a16:creationId xmlns:a16="http://schemas.microsoft.com/office/drawing/2014/main" id="{3D987189-389F-C1FE-331E-17254200007F}"/>
              </a:ext>
            </a:extLst>
          </p:cNvPr>
          <p:cNvCxnSpPr>
            <a:cxnSpLocks/>
          </p:cNvCxnSpPr>
          <p:nvPr/>
        </p:nvCxnSpPr>
        <p:spPr>
          <a:xfrm>
            <a:off x="13536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79" name="Straight Connector 2178">
            <a:extLst>
              <a:ext uri="{FF2B5EF4-FFF2-40B4-BE49-F238E27FC236}">
                <a16:creationId xmlns:a16="http://schemas.microsoft.com/office/drawing/2014/main" id="{DAFFAFE2-2055-6BC1-9385-DF63034BC98A}"/>
              </a:ext>
            </a:extLst>
          </p:cNvPr>
          <p:cNvCxnSpPr>
            <a:cxnSpLocks/>
          </p:cNvCxnSpPr>
          <p:nvPr/>
        </p:nvCxnSpPr>
        <p:spPr>
          <a:xfrm>
            <a:off x="14641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0" name="Straight Connector 2179">
            <a:extLst>
              <a:ext uri="{FF2B5EF4-FFF2-40B4-BE49-F238E27FC236}">
                <a16:creationId xmlns:a16="http://schemas.microsoft.com/office/drawing/2014/main" id="{673BC939-0B63-0D6D-9776-B7E382B8BF67}"/>
              </a:ext>
            </a:extLst>
          </p:cNvPr>
          <p:cNvCxnSpPr>
            <a:cxnSpLocks/>
          </p:cNvCxnSpPr>
          <p:nvPr/>
        </p:nvCxnSpPr>
        <p:spPr>
          <a:xfrm>
            <a:off x="12431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1" name="Straight Connector 2180">
            <a:extLst>
              <a:ext uri="{FF2B5EF4-FFF2-40B4-BE49-F238E27FC236}">
                <a16:creationId xmlns:a16="http://schemas.microsoft.com/office/drawing/2014/main" id="{98A36B4F-DCDE-1DB8-0DDF-DEA08B36AF9F}"/>
              </a:ext>
            </a:extLst>
          </p:cNvPr>
          <p:cNvCxnSpPr>
            <a:cxnSpLocks/>
          </p:cNvCxnSpPr>
          <p:nvPr/>
        </p:nvCxnSpPr>
        <p:spPr>
          <a:xfrm>
            <a:off x="166890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2" name="Straight Connector 2181">
            <a:extLst>
              <a:ext uri="{FF2B5EF4-FFF2-40B4-BE49-F238E27FC236}">
                <a16:creationId xmlns:a16="http://schemas.microsoft.com/office/drawing/2014/main" id="{280055E0-2073-C665-FA31-AE38ABA98FA4}"/>
              </a:ext>
            </a:extLst>
          </p:cNvPr>
          <p:cNvCxnSpPr>
            <a:cxnSpLocks/>
          </p:cNvCxnSpPr>
          <p:nvPr/>
        </p:nvCxnSpPr>
        <p:spPr>
          <a:xfrm>
            <a:off x="177937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3" name="Straight Connector 2182">
            <a:extLst>
              <a:ext uri="{FF2B5EF4-FFF2-40B4-BE49-F238E27FC236}">
                <a16:creationId xmlns:a16="http://schemas.microsoft.com/office/drawing/2014/main" id="{715E10B8-3990-5EFC-8919-AF276D0105BC}"/>
              </a:ext>
            </a:extLst>
          </p:cNvPr>
          <p:cNvCxnSpPr>
            <a:cxnSpLocks/>
          </p:cNvCxnSpPr>
          <p:nvPr/>
        </p:nvCxnSpPr>
        <p:spPr>
          <a:xfrm>
            <a:off x="188984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4" name="Straight Connector 2183">
            <a:extLst>
              <a:ext uri="{FF2B5EF4-FFF2-40B4-BE49-F238E27FC236}">
                <a16:creationId xmlns:a16="http://schemas.microsoft.com/office/drawing/2014/main" id="{2403FA6D-CFFB-A833-123D-5F21A9D583B3}"/>
              </a:ext>
            </a:extLst>
          </p:cNvPr>
          <p:cNvCxnSpPr>
            <a:cxnSpLocks/>
          </p:cNvCxnSpPr>
          <p:nvPr/>
        </p:nvCxnSpPr>
        <p:spPr>
          <a:xfrm>
            <a:off x="200031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5" name="Straight Connector 2184">
            <a:extLst>
              <a:ext uri="{FF2B5EF4-FFF2-40B4-BE49-F238E27FC236}">
                <a16:creationId xmlns:a16="http://schemas.microsoft.com/office/drawing/2014/main" id="{CE36951F-889A-AD79-793A-5BD882815781}"/>
              </a:ext>
            </a:extLst>
          </p:cNvPr>
          <p:cNvCxnSpPr>
            <a:cxnSpLocks/>
          </p:cNvCxnSpPr>
          <p:nvPr/>
        </p:nvCxnSpPr>
        <p:spPr>
          <a:xfrm>
            <a:off x="2110791" y="33184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6" name="Straight Connector 2185">
            <a:extLst>
              <a:ext uri="{FF2B5EF4-FFF2-40B4-BE49-F238E27FC236}">
                <a16:creationId xmlns:a16="http://schemas.microsoft.com/office/drawing/2014/main" id="{3593C373-A09E-9804-CB97-43D0810B8201}"/>
              </a:ext>
            </a:extLst>
          </p:cNvPr>
          <p:cNvCxnSpPr>
            <a:cxnSpLocks/>
          </p:cNvCxnSpPr>
          <p:nvPr/>
        </p:nvCxnSpPr>
        <p:spPr>
          <a:xfrm>
            <a:off x="2221263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7" name="Straight Connector 2186">
            <a:extLst>
              <a:ext uri="{FF2B5EF4-FFF2-40B4-BE49-F238E27FC236}">
                <a16:creationId xmlns:a16="http://schemas.microsoft.com/office/drawing/2014/main" id="{588F3CF0-ADE6-7C8E-4EC6-B88ADA366C1C}"/>
              </a:ext>
            </a:extLst>
          </p:cNvPr>
          <p:cNvCxnSpPr>
            <a:cxnSpLocks/>
          </p:cNvCxnSpPr>
          <p:nvPr/>
        </p:nvCxnSpPr>
        <p:spPr>
          <a:xfrm>
            <a:off x="2442207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8" name="Straight Connector 2187">
            <a:extLst>
              <a:ext uri="{FF2B5EF4-FFF2-40B4-BE49-F238E27FC236}">
                <a16:creationId xmlns:a16="http://schemas.microsoft.com/office/drawing/2014/main" id="{4C15171E-447D-410D-7A3A-F58FA5C136FF}"/>
              </a:ext>
            </a:extLst>
          </p:cNvPr>
          <p:cNvCxnSpPr>
            <a:cxnSpLocks/>
          </p:cNvCxnSpPr>
          <p:nvPr/>
        </p:nvCxnSpPr>
        <p:spPr>
          <a:xfrm>
            <a:off x="2552679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89" name="Straight Connector 2188">
            <a:extLst>
              <a:ext uri="{FF2B5EF4-FFF2-40B4-BE49-F238E27FC236}">
                <a16:creationId xmlns:a16="http://schemas.microsoft.com/office/drawing/2014/main" id="{FFE631E5-A3AA-AA45-A256-AEB5887F8936}"/>
              </a:ext>
            </a:extLst>
          </p:cNvPr>
          <p:cNvCxnSpPr>
            <a:cxnSpLocks/>
          </p:cNvCxnSpPr>
          <p:nvPr/>
        </p:nvCxnSpPr>
        <p:spPr>
          <a:xfrm>
            <a:off x="2331735" y="33184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0" name="Straight Connector 2189">
            <a:extLst>
              <a:ext uri="{FF2B5EF4-FFF2-40B4-BE49-F238E27FC236}">
                <a16:creationId xmlns:a16="http://schemas.microsoft.com/office/drawing/2014/main" id="{78DF3CA8-9973-795D-28DC-0FB37EC9676F}"/>
              </a:ext>
            </a:extLst>
          </p:cNvPr>
          <p:cNvCxnSpPr>
            <a:cxnSpLocks/>
          </p:cNvCxnSpPr>
          <p:nvPr/>
        </p:nvCxnSpPr>
        <p:spPr>
          <a:xfrm>
            <a:off x="279013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1" name="Straight Connector 2190">
            <a:extLst>
              <a:ext uri="{FF2B5EF4-FFF2-40B4-BE49-F238E27FC236}">
                <a16:creationId xmlns:a16="http://schemas.microsoft.com/office/drawing/2014/main" id="{3523AF58-0BD5-A5FE-ABFB-959557D8B7A2}"/>
              </a:ext>
            </a:extLst>
          </p:cNvPr>
          <p:cNvCxnSpPr>
            <a:cxnSpLocks/>
          </p:cNvCxnSpPr>
          <p:nvPr/>
        </p:nvCxnSpPr>
        <p:spPr>
          <a:xfrm>
            <a:off x="290060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2" name="Straight Connector 2191">
            <a:extLst>
              <a:ext uri="{FF2B5EF4-FFF2-40B4-BE49-F238E27FC236}">
                <a16:creationId xmlns:a16="http://schemas.microsoft.com/office/drawing/2014/main" id="{639DC3B7-C8A3-91B3-ED85-59F542EFE258}"/>
              </a:ext>
            </a:extLst>
          </p:cNvPr>
          <p:cNvCxnSpPr>
            <a:cxnSpLocks/>
          </p:cNvCxnSpPr>
          <p:nvPr/>
        </p:nvCxnSpPr>
        <p:spPr>
          <a:xfrm>
            <a:off x="301107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3" name="Straight Connector 2192">
            <a:extLst>
              <a:ext uri="{FF2B5EF4-FFF2-40B4-BE49-F238E27FC236}">
                <a16:creationId xmlns:a16="http://schemas.microsoft.com/office/drawing/2014/main" id="{EBA6A827-771E-5407-DD32-F42DBE9CE90E}"/>
              </a:ext>
            </a:extLst>
          </p:cNvPr>
          <p:cNvCxnSpPr>
            <a:cxnSpLocks/>
          </p:cNvCxnSpPr>
          <p:nvPr/>
        </p:nvCxnSpPr>
        <p:spPr>
          <a:xfrm>
            <a:off x="312154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4" name="Straight Connector 2193">
            <a:extLst>
              <a:ext uri="{FF2B5EF4-FFF2-40B4-BE49-F238E27FC236}">
                <a16:creationId xmlns:a16="http://schemas.microsoft.com/office/drawing/2014/main" id="{2DEB447F-698E-7750-8E17-C46163039B47}"/>
              </a:ext>
            </a:extLst>
          </p:cNvPr>
          <p:cNvCxnSpPr>
            <a:cxnSpLocks/>
          </p:cNvCxnSpPr>
          <p:nvPr/>
        </p:nvCxnSpPr>
        <p:spPr>
          <a:xfrm>
            <a:off x="3232019" y="331485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5" name="Straight Connector 2194">
            <a:extLst>
              <a:ext uri="{FF2B5EF4-FFF2-40B4-BE49-F238E27FC236}">
                <a16:creationId xmlns:a16="http://schemas.microsoft.com/office/drawing/2014/main" id="{926AFA45-0418-AAEC-E723-5A5888AC724A}"/>
              </a:ext>
            </a:extLst>
          </p:cNvPr>
          <p:cNvCxnSpPr>
            <a:cxnSpLocks/>
          </p:cNvCxnSpPr>
          <p:nvPr/>
        </p:nvCxnSpPr>
        <p:spPr>
          <a:xfrm>
            <a:off x="3342491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6" name="Straight Connector 2195">
            <a:extLst>
              <a:ext uri="{FF2B5EF4-FFF2-40B4-BE49-F238E27FC236}">
                <a16:creationId xmlns:a16="http://schemas.microsoft.com/office/drawing/2014/main" id="{D0903EB4-A55C-EA3F-2223-3294A1450EEA}"/>
              </a:ext>
            </a:extLst>
          </p:cNvPr>
          <p:cNvCxnSpPr>
            <a:cxnSpLocks/>
          </p:cNvCxnSpPr>
          <p:nvPr/>
        </p:nvCxnSpPr>
        <p:spPr>
          <a:xfrm>
            <a:off x="3563435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7" name="Straight Connector 2196">
            <a:extLst>
              <a:ext uri="{FF2B5EF4-FFF2-40B4-BE49-F238E27FC236}">
                <a16:creationId xmlns:a16="http://schemas.microsoft.com/office/drawing/2014/main" id="{43A7C234-9706-A451-423B-62528A5ECF44}"/>
              </a:ext>
            </a:extLst>
          </p:cNvPr>
          <p:cNvCxnSpPr>
            <a:cxnSpLocks/>
          </p:cNvCxnSpPr>
          <p:nvPr/>
        </p:nvCxnSpPr>
        <p:spPr>
          <a:xfrm>
            <a:off x="3673907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8" name="Straight Connector 2197">
            <a:extLst>
              <a:ext uri="{FF2B5EF4-FFF2-40B4-BE49-F238E27FC236}">
                <a16:creationId xmlns:a16="http://schemas.microsoft.com/office/drawing/2014/main" id="{CE268793-73A8-1CCC-BECB-3E55639642B1}"/>
              </a:ext>
            </a:extLst>
          </p:cNvPr>
          <p:cNvCxnSpPr>
            <a:cxnSpLocks/>
          </p:cNvCxnSpPr>
          <p:nvPr/>
        </p:nvCxnSpPr>
        <p:spPr>
          <a:xfrm>
            <a:off x="3452963" y="331485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99" name="Straight Connector 2198">
            <a:extLst>
              <a:ext uri="{FF2B5EF4-FFF2-40B4-BE49-F238E27FC236}">
                <a16:creationId xmlns:a16="http://schemas.microsoft.com/office/drawing/2014/main" id="{35EA6690-1211-BFDE-19EE-80785DD007FE}"/>
              </a:ext>
            </a:extLst>
          </p:cNvPr>
          <p:cNvCxnSpPr>
            <a:cxnSpLocks/>
          </p:cNvCxnSpPr>
          <p:nvPr/>
        </p:nvCxnSpPr>
        <p:spPr>
          <a:xfrm>
            <a:off x="385693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0" name="Straight Connector 2199">
            <a:extLst>
              <a:ext uri="{FF2B5EF4-FFF2-40B4-BE49-F238E27FC236}">
                <a16:creationId xmlns:a16="http://schemas.microsoft.com/office/drawing/2014/main" id="{B9A82829-D5AC-03D7-33CB-13D732B463F9}"/>
              </a:ext>
            </a:extLst>
          </p:cNvPr>
          <p:cNvCxnSpPr>
            <a:cxnSpLocks/>
          </p:cNvCxnSpPr>
          <p:nvPr/>
        </p:nvCxnSpPr>
        <p:spPr>
          <a:xfrm>
            <a:off x="396740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1" name="Straight Connector 2200">
            <a:extLst>
              <a:ext uri="{FF2B5EF4-FFF2-40B4-BE49-F238E27FC236}">
                <a16:creationId xmlns:a16="http://schemas.microsoft.com/office/drawing/2014/main" id="{15EE6DD1-A6E6-40C7-0454-384CDD4D8A84}"/>
              </a:ext>
            </a:extLst>
          </p:cNvPr>
          <p:cNvCxnSpPr>
            <a:cxnSpLocks/>
          </p:cNvCxnSpPr>
          <p:nvPr/>
        </p:nvCxnSpPr>
        <p:spPr>
          <a:xfrm>
            <a:off x="407787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2" name="Straight Connector 2201">
            <a:extLst>
              <a:ext uri="{FF2B5EF4-FFF2-40B4-BE49-F238E27FC236}">
                <a16:creationId xmlns:a16="http://schemas.microsoft.com/office/drawing/2014/main" id="{357A8512-EC9A-C82B-8F8A-853BDE844BA3}"/>
              </a:ext>
            </a:extLst>
          </p:cNvPr>
          <p:cNvCxnSpPr>
            <a:cxnSpLocks/>
          </p:cNvCxnSpPr>
          <p:nvPr/>
        </p:nvCxnSpPr>
        <p:spPr>
          <a:xfrm>
            <a:off x="418834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3" name="Straight Connector 2202">
            <a:extLst>
              <a:ext uri="{FF2B5EF4-FFF2-40B4-BE49-F238E27FC236}">
                <a16:creationId xmlns:a16="http://schemas.microsoft.com/office/drawing/2014/main" id="{F17F2FC2-90A4-7B10-65F5-9C2DF713CBE9}"/>
              </a:ext>
            </a:extLst>
          </p:cNvPr>
          <p:cNvCxnSpPr>
            <a:cxnSpLocks/>
          </p:cNvCxnSpPr>
          <p:nvPr/>
        </p:nvCxnSpPr>
        <p:spPr>
          <a:xfrm>
            <a:off x="4298819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4" name="Straight Connector 2203">
            <a:extLst>
              <a:ext uri="{FF2B5EF4-FFF2-40B4-BE49-F238E27FC236}">
                <a16:creationId xmlns:a16="http://schemas.microsoft.com/office/drawing/2014/main" id="{3E8170D0-5578-5627-24E5-CEE76A2A9AA1}"/>
              </a:ext>
            </a:extLst>
          </p:cNvPr>
          <p:cNvCxnSpPr>
            <a:cxnSpLocks/>
          </p:cNvCxnSpPr>
          <p:nvPr/>
        </p:nvCxnSpPr>
        <p:spPr>
          <a:xfrm>
            <a:off x="440929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5" name="Straight Connector 2204">
            <a:extLst>
              <a:ext uri="{FF2B5EF4-FFF2-40B4-BE49-F238E27FC236}">
                <a16:creationId xmlns:a16="http://schemas.microsoft.com/office/drawing/2014/main" id="{6AC44968-D357-A036-D9B0-E75E9381C1F4}"/>
              </a:ext>
            </a:extLst>
          </p:cNvPr>
          <p:cNvCxnSpPr>
            <a:cxnSpLocks/>
          </p:cNvCxnSpPr>
          <p:nvPr/>
        </p:nvCxnSpPr>
        <p:spPr>
          <a:xfrm>
            <a:off x="4630235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6" name="Straight Connector 2205">
            <a:extLst>
              <a:ext uri="{FF2B5EF4-FFF2-40B4-BE49-F238E27FC236}">
                <a16:creationId xmlns:a16="http://schemas.microsoft.com/office/drawing/2014/main" id="{5B5887C0-C771-D08C-55E9-6F01A11C911C}"/>
              </a:ext>
            </a:extLst>
          </p:cNvPr>
          <p:cNvCxnSpPr>
            <a:cxnSpLocks/>
          </p:cNvCxnSpPr>
          <p:nvPr/>
        </p:nvCxnSpPr>
        <p:spPr>
          <a:xfrm>
            <a:off x="474070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7" name="Straight Connector 2206">
            <a:extLst>
              <a:ext uri="{FF2B5EF4-FFF2-40B4-BE49-F238E27FC236}">
                <a16:creationId xmlns:a16="http://schemas.microsoft.com/office/drawing/2014/main" id="{891DF7EA-3EC1-A82B-0344-343DEA0A817F}"/>
              </a:ext>
            </a:extLst>
          </p:cNvPr>
          <p:cNvCxnSpPr>
            <a:cxnSpLocks/>
          </p:cNvCxnSpPr>
          <p:nvPr/>
        </p:nvCxnSpPr>
        <p:spPr>
          <a:xfrm>
            <a:off x="451976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8" name="Straight Connector 2207">
            <a:extLst>
              <a:ext uri="{FF2B5EF4-FFF2-40B4-BE49-F238E27FC236}">
                <a16:creationId xmlns:a16="http://schemas.microsoft.com/office/drawing/2014/main" id="{F2ADFD4D-BEB2-6CB5-BBAD-DC307C1C94B2}"/>
              </a:ext>
            </a:extLst>
          </p:cNvPr>
          <p:cNvCxnSpPr>
            <a:cxnSpLocks/>
          </p:cNvCxnSpPr>
          <p:nvPr/>
        </p:nvCxnSpPr>
        <p:spPr>
          <a:xfrm>
            <a:off x="497543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09" name="Straight Connector 2208">
            <a:extLst>
              <a:ext uri="{FF2B5EF4-FFF2-40B4-BE49-F238E27FC236}">
                <a16:creationId xmlns:a16="http://schemas.microsoft.com/office/drawing/2014/main" id="{9AC87E42-8F0F-7351-00B7-D9695F418D76}"/>
              </a:ext>
            </a:extLst>
          </p:cNvPr>
          <p:cNvCxnSpPr>
            <a:cxnSpLocks/>
          </p:cNvCxnSpPr>
          <p:nvPr/>
        </p:nvCxnSpPr>
        <p:spPr>
          <a:xfrm>
            <a:off x="508590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0" name="Straight Connector 2209">
            <a:extLst>
              <a:ext uri="{FF2B5EF4-FFF2-40B4-BE49-F238E27FC236}">
                <a16:creationId xmlns:a16="http://schemas.microsoft.com/office/drawing/2014/main" id="{88ABCEC5-9407-4F1D-AFB7-071F11761DDC}"/>
              </a:ext>
            </a:extLst>
          </p:cNvPr>
          <p:cNvCxnSpPr>
            <a:cxnSpLocks/>
          </p:cNvCxnSpPr>
          <p:nvPr/>
        </p:nvCxnSpPr>
        <p:spPr>
          <a:xfrm>
            <a:off x="519638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1" name="Straight Connector 2210">
            <a:extLst>
              <a:ext uri="{FF2B5EF4-FFF2-40B4-BE49-F238E27FC236}">
                <a16:creationId xmlns:a16="http://schemas.microsoft.com/office/drawing/2014/main" id="{023EA307-B5FB-25F9-4FB1-770C02656D20}"/>
              </a:ext>
            </a:extLst>
          </p:cNvPr>
          <p:cNvCxnSpPr>
            <a:cxnSpLocks/>
          </p:cNvCxnSpPr>
          <p:nvPr/>
        </p:nvCxnSpPr>
        <p:spPr>
          <a:xfrm>
            <a:off x="530685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2" name="Straight Connector 2211">
            <a:extLst>
              <a:ext uri="{FF2B5EF4-FFF2-40B4-BE49-F238E27FC236}">
                <a16:creationId xmlns:a16="http://schemas.microsoft.com/office/drawing/2014/main" id="{75948C94-4CBB-B0A2-F6A2-876F9CF9AAF9}"/>
              </a:ext>
            </a:extLst>
          </p:cNvPr>
          <p:cNvCxnSpPr>
            <a:cxnSpLocks/>
          </p:cNvCxnSpPr>
          <p:nvPr/>
        </p:nvCxnSpPr>
        <p:spPr>
          <a:xfrm>
            <a:off x="5417325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3" name="Straight Connector 2212">
            <a:extLst>
              <a:ext uri="{FF2B5EF4-FFF2-40B4-BE49-F238E27FC236}">
                <a16:creationId xmlns:a16="http://schemas.microsoft.com/office/drawing/2014/main" id="{65E089A8-9B5A-A681-DCB4-8C0FC807256D}"/>
              </a:ext>
            </a:extLst>
          </p:cNvPr>
          <p:cNvCxnSpPr>
            <a:cxnSpLocks/>
          </p:cNvCxnSpPr>
          <p:nvPr/>
        </p:nvCxnSpPr>
        <p:spPr>
          <a:xfrm>
            <a:off x="5527797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4" name="Straight Connector 2213">
            <a:extLst>
              <a:ext uri="{FF2B5EF4-FFF2-40B4-BE49-F238E27FC236}">
                <a16:creationId xmlns:a16="http://schemas.microsoft.com/office/drawing/2014/main" id="{FEA5D634-2457-6E28-37BE-C41FDD5F41A5}"/>
              </a:ext>
            </a:extLst>
          </p:cNvPr>
          <p:cNvCxnSpPr>
            <a:cxnSpLocks/>
          </p:cNvCxnSpPr>
          <p:nvPr/>
        </p:nvCxnSpPr>
        <p:spPr>
          <a:xfrm>
            <a:off x="5748741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5" name="Straight Connector 2214">
            <a:extLst>
              <a:ext uri="{FF2B5EF4-FFF2-40B4-BE49-F238E27FC236}">
                <a16:creationId xmlns:a16="http://schemas.microsoft.com/office/drawing/2014/main" id="{3E22807E-C7D1-EFF5-7C4A-11B3E3CA77F2}"/>
              </a:ext>
            </a:extLst>
          </p:cNvPr>
          <p:cNvCxnSpPr>
            <a:cxnSpLocks/>
          </p:cNvCxnSpPr>
          <p:nvPr/>
        </p:nvCxnSpPr>
        <p:spPr>
          <a:xfrm>
            <a:off x="5859213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6" name="Straight Connector 2215">
            <a:extLst>
              <a:ext uri="{FF2B5EF4-FFF2-40B4-BE49-F238E27FC236}">
                <a16:creationId xmlns:a16="http://schemas.microsoft.com/office/drawing/2014/main" id="{9F243B9E-F900-9E3B-D43D-A6C0B3DBA152}"/>
              </a:ext>
            </a:extLst>
          </p:cNvPr>
          <p:cNvCxnSpPr>
            <a:cxnSpLocks/>
          </p:cNvCxnSpPr>
          <p:nvPr/>
        </p:nvCxnSpPr>
        <p:spPr>
          <a:xfrm>
            <a:off x="5638269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7" name="Straight Connector 2216">
            <a:extLst>
              <a:ext uri="{FF2B5EF4-FFF2-40B4-BE49-F238E27FC236}">
                <a16:creationId xmlns:a16="http://schemas.microsoft.com/office/drawing/2014/main" id="{17FE282B-DC7B-0A4F-561C-95553E487A1F}"/>
              </a:ext>
            </a:extLst>
          </p:cNvPr>
          <p:cNvCxnSpPr>
            <a:cxnSpLocks/>
          </p:cNvCxnSpPr>
          <p:nvPr/>
        </p:nvCxnSpPr>
        <p:spPr>
          <a:xfrm>
            <a:off x="606400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8" name="Straight Connector 2217">
            <a:extLst>
              <a:ext uri="{FF2B5EF4-FFF2-40B4-BE49-F238E27FC236}">
                <a16:creationId xmlns:a16="http://schemas.microsoft.com/office/drawing/2014/main" id="{8CBF18BB-7A9D-9BB8-0EB3-7718D326170A}"/>
              </a:ext>
            </a:extLst>
          </p:cNvPr>
          <p:cNvCxnSpPr>
            <a:cxnSpLocks/>
          </p:cNvCxnSpPr>
          <p:nvPr/>
        </p:nvCxnSpPr>
        <p:spPr>
          <a:xfrm>
            <a:off x="617448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19" name="Straight Connector 2218">
            <a:extLst>
              <a:ext uri="{FF2B5EF4-FFF2-40B4-BE49-F238E27FC236}">
                <a16:creationId xmlns:a16="http://schemas.microsoft.com/office/drawing/2014/main" id="{96C822AC-1A36-9DE0-954B-D105992FF326}"/>
              </a:ext>
            </a:extLst>
          </p:cNvPr>
          <p:cNvCxnSpPr>
            <a:cxnSpLocks/>
          </p:cNvCxnSpPr>
          <p:nvPr/>
        </p:nvCxnSpPr>
        <p:spPr>
          <a:xfrm>
            <a:off x="628495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0" name="Straight Connector 2219">
            <a:extLst>
              <a:ext uri="{FF2B5EF4-FFF2-40B4-BE49-F238E27FC236}">
                <a16:creationId xmlns:a16="http://schemas.microsoft.com/office/drawing/2014/main" id="{86046726-1B88-2D7B-8367-888A3A4B5B47}"/>
              </a:ext>
            </a:extLst>
          </p:cNvPr>
          <p:cNvCxnSpPr>
            <a:cxnSpLocks/>
          </p:cNvCxnSpPr>
          <p:nvPr/>
        </p:nvCxnSpPr>
        <p:spPr>
          <a:xfrm>
            <a:off x="639542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1" name="Straight Connector 2220">
            <a:extLst>
              <a:ext uri="{FF2B5EF4-FFF2-40B4-BE49-F238E27FC236}">
                <a16:creationId xmlns:a16="http://schemas.microsoft.com/office/drawing/2014/main" id="{6DB36B62-B08F-D6AA-8B96-B7071F5DBF03}"/>
              </a:ext>
            </a:extLst>
          </p:cNvPr>
          <p:cNvCxnSpPr>
            <a:cxnSpLocks/>
          </p:cNvCxnSpPr>
          <p:nvPr/>
        </p:nvCxnSpPr>
        <p:spPr>
          <a:xfrm>
            <a:off x="6505896" y="333662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2" name="Straight Connector 2221">
            <a:extLst>
              <a:ext uri="{FF2B5EF4-FFF2-40B4-BE49-F238E27FC236}">
                <a16:creationId xmlns:a16="http://schemas.microsoft.com/office/drawing/2014/main" id="{8375D343-157A-98E3-F111-A68E6701EF80}"/>
              </a:ext>
            </a:extLst>
          </p:cNvPr>
          <p:cNvCxnSpPr>
            <a:cxnSpLocks/>
          </p:cNvCxnSpPr>
          <p:nvPr/>
        </p:nvCxnSpPr>
        <p:spPr>
          <a:xfrm>
            <a:off x="6616368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3" name="Straight Connector 2222">
            <a:extLst>
              <a:ext uri="{FF2B5EF4-FFF2-40B4-BE49-F238E27FC236}">
                <a16:creationId xmlns:a16="http://schemas.microsoft.com/office/drawing/2014/main" id="{FE3CFC4A-E09C-783D-D139-5280F2F38A07}"/>
              </a:ext>
            </a:extLst>
          </p:cNvPr>
          <p:cNvCxnSpPr>
            <a:cxnSpLocks/>
          </p:cNvCxnSpPr>
          <p:nvPr/>
        </p:nvCxnSpPr>
        <p:spPr>
          <a:xfrm>
            <a:off x="6837312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4" name="Straight Connector 2223">
            <a:extLst>
              <a:ext uri="{FF2B5EF4-FFF2-40B4-BE49-F238E27FC236}">
                <a16:creationId xmlns:a16="http://schemas.microsoft.com/office/drawing/2014/main" id="{C36707B4-F08C-2AB3-B4C5-EFB7D73C3FA9}"/>
              </a:ext>
            </a:extLst>
          </p:cNvPr>
          <p:cNvCxnSpPr>
            <a:cxnSpLocks/>
          </p:cNvCxnSpPr>
          <p:nvPr/>
        </p:nvCxnSpPr>
        <p:spPr>
          <a:xfrm>
            <a:off x="6947784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5" name="Straight Connector 2224">
            <a:extLst>
              <a:ext uri="{FF2B5EF4-FFF2-40B4-BE49-F238E27FC236}">
                <a16:creationId xmlns:a16="http://schemas.microsoft.com/office/drawing/2014/main" id="{A3C9D367-077E-EC9F-563F-9E671CD689F3}"/>
              </a:ext>
            </a:extLst>
          </p:cNvPr>
          <p:cNvCxnSpPr>
            <a:cxnSpLocks/>
          </p:cNvCxnSpPr>
          <p:nvPr/>
        </p:nvCxnSpPr>
        <p:spPr>
          <a:xfrm>
            <a:off x="6726840" y="333662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6" name="Straight Connector 2225">
            <a:extLst>
              <a:ext uri="{FF2B5EF4-FFF2-40B4-BE49-F238E27FC236}">
                <a16:creationId xmlns:a16="http://schemas.microsoft.com/office/drawing/2014/main" id="{625C147E-99A1-A281-F2DF-6C76A89C0549}"/>
              </a:ext>
            </a:extLst>
          </p:cNvPr>
          <p:cNvCxnSpPr>
            <a:cxnSpLocks/>
          </p:cNvCxnSpPr>
          <p:nvPr/>
        </p:nvCxnSpPr>
        <p:spPr>
          <a:xfrm>
            <a:off x="715258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7" name="Straight Connector 2226">
            <a:extLst>
              <a:ext uri="{FF2B5EF4-FFF2-40B4-BE49-F238E27FC236}">
                <a16:creationId xmlns:a16="http://schemas.microsoft.com/office/drawing/2014/main" id="{2BB72B09-81DF-8FA8-C326-EB48AE1AA0B7}"/>
              </a:ext>
            </a:extLst>
          </p:cNvPr>
          <p:cNvCxnSpPr>
            <a:cxnSpLocks/>
          </p:cNvCxnSpPr>
          <p:nvPr/>
        </p:nvCxnSpPr>
        <p:spPr>
          <a:xfrm>
            <a:off x="726305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8" name="Straight Connector 2227">
            <a:extLst>
              <a:ext uri="{FF2B5EF4-FFF2-40B4-BE49-F238E27FC236}">
                <a16:creationId xmlns:a16="http://schemas.microsoft.com/office/drawing/2014/main" id="{0812D12C-B198-2ADA-EE02-9AA178818655}"/>
              </a:ext>
            </a:extLst>
          </p:cNvPr>
          <p:cNvCxnSpPr>
            <a:cxnSpLocks/>
          </p:cNvCxnSpPr>
          <p:nvPr/>
        </p:nvCxnSpPr>
        <p:spPr>
          <a:xfrm>
            <a:off x="737352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9" name="Straight Connector 2228">
            <a:extLst>
              <a:ext uri="{FF2B5EF4-FFF2-40B4-BE49-F238E27FC236}">
                <a16:creationId xmlns:a16="http://schemas.microsoft.com/office/drawing/2014/main" id="{E0E548D9-32D9-94C7-BA05-ABE6B9CBE4CA}"/>
              </a:ext>
            </a:extLst>
          </p:cNvPr>
          <p:cNvCxnSpPr>
            <a:cxnSpLocks/>
          </p:cNvCxnSpPr>
          <p:nvPr/>
        </p:nvCxnSpPr>
        <p:spPr>
          <a:xfrm>
            <a:off x="748399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0" name="Straight Connector 2229">
            <a:extLst>
              <a:ext uri="{FF2B5EF4-FFF2-40B4-BE49-F238E27FC236}">
                <a16:creationId xmlns:a16="http://schemas.microsoft.com/office/drawing/2014/main" id="{7836B7D0-83BF-8871-08DE-568CF85228CF}"/>
              </a:ext>
            </a:extLst>
          </p:cNvPr>
          <p:cNvCxnSpPr>
            <a:cxnSpLocks/>
          </p:cNvCxnSpPr>
          <p:nvPr/>
        </p:nvCxnSpPr>
        <p:spPr>
          <a:xfrm>
            <a:off x="7594469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1" name="Straight Connector 2230">
            <a:extLst>
              <a:ext uri="{FF2B5EF4-FFF2-40B4-BE49-F238E27FC236}">
                <a16:creationId xmlns:a16="http://schemas.microsoft.com/office/drawing/2014/main" id="{82787293-6707-D8D0-E103-B2C7EE704872}"/>
              </a:ext>
            </a:extLst>
          </p:cNvPr>
          <p:cNvCxnSpPr>
            <a:cxnSpLocks/>
          </p:cNvCxnSpPr>
          <p:nvPr/>
        </p:nvCxnSpPr>
        <p:spPr>
          <a:xfrm>
            <a:off x="7704941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2" name="Straight Connector 2231">
            <a:extLst>
              <a:ext uri="{FF2B5EF4-FFF2-40B4-BE49-F238E27FC236}">
                <a16:creationId xmlns:a16="http://schemas.microsoft.com/office/drawing/2014/main" id="{A4C84FAD-EECE-0D1B-4D52-BFCA24F484D5}"/>
              </a:ext>
            </a:extLst>
          </p:cNvPr>
          <p:cNvCxnSpPr>
            <a:cxnSpLocks/>
          </p:cNvCxnSpPr>
          <p:nvPr/>
        </p:nvCxnSpPr>
        <p:spPr>
          <a:xfrm>
            <a:off x="7925885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3" name="Straight Connector 2232">
            <a:extLst>
              <a:ext uri="{FF2B5EF4-FFF2-40B4-BE49-F238E27FC236}">
                <a16:creationId xmlns:a16="http://schemas.microsoft.com/office/drawing/2014/main" id="{17FE17A8-F418-F473-670D-F0897F0461C8}"/>
              </a:ext>
            </a:extLst>
          </p:cNvPr>
          <p:cNvCxnSpPr>
            <a:cxnSpLocks/>
          </p:cNvCxnSpPr>
          <p:nvPr/>
        </p:nvCxnSpPr>
        <p:spPr>
          <a:xfrm>
            <a:off x="8036357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4" name="Straight Connector 2233">
            <a:extLst>
              <a:ext uri="{FF2B5EF4-FFF2-40B4-BE49-F238E27FC236}">
                <a16:creationId xmlns:a16="http://schemas.microsoft.com/office/drawing/2014/main" id="{EDCD8D5E-ED6E-3F3F-59E5-0B583AC83EC6}"/>
              </a:ext>
            </a:extLst>
          </p:cNvPr>
          <p:cNvCxnSpPr>
            <a:cxnSpLocks/>
          </p:cNvCxnSpPr>
          <p:nvPr/>
        </p:nvCxnSpPr>
        <p:spPr>
          <a:xfrm>
            <a:off x="7815413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5" name="Straight Connector 2234">
            <a:extLst>
              <a:ext uri="{FF2B5EF4-FFF2-40B4-BE49-F238E27FC236}">
                <a16:creationId xmlns:a16="http://schemas.microsoft.com/office/drawing/2014/main" id="{EC48EE0E-0FF1-BD7E-D556-8AD14A755540}"/>
              </a:ext>
            </a:extLst>
          </p:cNvPr>
          <p:cNvCxnSpPr>
            <a:cxnSpLocks/>
          </p:cNvCxnSpPr>
          <p:nvPr/>
        </p:nvCxnSpPr>
        <p:spPr>
          <a:xfrm>
            <a:off x="824115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6" name="Straight Connector 2235">
            <a:extLst>
              <a:ext uri="{FF2B5EF4-FFF2-40B4-BE49-F238E27FC236}">
                <a16:creationId xmlns:a16="http://schemas.microsoft.com/office/drawing/2014/main" id="{BD98B273-55C6-3D69-B7DF-0FB4DF066AE7}"/>
              </a:ext>
            </a:extLst>
          </p:cNvPr>
          <p:cNvCxnSpPr>
            <a:cxnSpLocks/>
          </p:cNvCxnSpPr>
          <p:nvPr/>
        </p:nvCxnSpPr>
        <p:spPr>
          <a:xfrm>
            <a:off x="835162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7" name="Straight Connector 2236">
            <a:extLst>
              <a:ext uri="{FF2B5EF4-FFF2-40B4-BE49-F238E27FC236}">
                <a16:creationId xmlns:a16="http://schemas.microsoft.com/office/drawing/2014/main" id="{3014F00F-D90C-EE2B-B77A-DF82AC362CD7}"/>
              </a:ext>
            </a:extLst>
          </p:cNvPr>
          <p:cNvCxnSpPr>
            <a:cxnSpLocks/>
          </p:cNvCxnSpPr>
          <p:nvPr/>
        </p:nvCxnSpPr>
        <p:spPr>
          <a:xfrm>
            <a:off x="846209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8" name="Straight Connector 2237">
            <a:extLst>
              <a:ext uri="{FF2B5EF4-FFF2-40B4-BE49-F238E27FC236}">
                <a16:creationId xmlns:a16="http://schemas.microsoft.com/office/drawing/2014/main" id="{26F2C27D-BC10-C0DA-AC8D-0A535FE185F9}"/>
              </a:ext>
            </a:extLst>
          </p:cNvPr>
          <p:cNvCxnSpPr>
            <a:cxnSpLocks/>
          </p:cNvCxnSpPr>
          <p:nvPr/>
        </p:nvCxnSpPr>
        <p:spPr>
          <a:xfrm>
            <a:off x="857257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9" name="Straight Connector 2238">
            <a:extLst>
              <a:ext uri="{FF2B5EF4-FFF2-40B4-BE49-F238E27FC236}">
                <a16:creationId xmlns:a16="http://schemas.microsoft.com/office/drawing/2014/main" id="{49D40654-E296-28C5-0DAA-5F910665437E}"/>
              </a:ext>
            </a:extLst>
          </p:cNvPr>
          <p:cNvCxnSpPr>
            <a:cxnSpLocks/>
          </p:cNvCxnSpPr>
          <p:nvPr/>
        </p:nvCxnSpPr>
        <p:spPr>
          <a:xfrm>
            <a:off x="8683042" y="332574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0" name="Straight Connector 2239">
            <a:extLst>
              <a:ext uri="{FF2B5EF4-FFF2-40B4-BE49-F238E27FC236}">
                <a16:creationId xmlns:a16="http://schemas.microsoft.com/office/drawing/2014/main" id="{98E92DC5-0AB0-AAE0-FD91-730011C4AADF}"/>
              </a:ext>
            </a:extLst>
          </p:cNvPr>
          <p:cNvCxnSpPr>
            <a:cxnSpLocks/>
          </p:cNvCxnSpPr>
          <p:nvPr/>
        </p:nvCxnSpPr>
        <p:spPr>
          <a:xfrm>
            <a:off x="8793514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1" name="Straight Connector 2240">
            <a:extLst>
              <a:ext uri="{FF2B5EF4-FFF2-40B4-BE49-F238E27FC236}">
                <a16:creationId xmlns:a16="http://schemas.microsoft.com/office/drawing/2014/main" id="{C2E7282A-284A-C327-BD4B-B4B7FDF93354}"/>
              </a:ext>
            </a:extLst>
          </p:cNvPr>
          <p:cNvCxnSpPr>
            <a:cxnSpLocks/>
          </p:cNvCxnSpPr>
          <p:nvPr/>
        </p:nvCxnSpPr>
        <p:spPr>
          <a:xfrm>
            <a:off x="9014458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2" name="Straight Connector 2241">
            <a:extLst>
              <a:ext uri="{FF2B5EF4-FFF2-40B4-BE49-F238E27FC236}">
                <a16:creationId xmlns:a16="http://schemas.microsoft.com/office/drawing/2014/main" id="{A73F7DBA-C270-13A0-138D-418F22E0F812}"/>
              </a:ext>
            </a:extLst>
          </p:cNvPr>
          <p:cNvCxnSpPr>
            <a:cxnSpLocks/>
          </p:cNvCxnSpPr>
          <p:nvPr/>
        </p:nvCxnSpPr>
        <p:spPr>
          <a:xfrm>
            <a:off x="9124930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3" name="Straight Connector 2242">
            <a:extLst>
              <a:ext uri="{FF2B5EF4-FFF2-40B4-BE49-F238E27FC236}">
                <a16:creationId xmlns:a16="http://schemas.microsoft.com/office/drawing/2014/main" id="{1D43FE4A-44B7-DBF0-B8E8-72C2691635F5}"/>
              </a:ext>
            </a:extLst>
          </p:cNvPr>
          <p:cNvCxnSpPr>
            <a:cxnSpLocks/>
          </p:cNvCxnSpPr>
          <p:nvPr/>
        </p:nvCxnSpPr>
        <p:spPr>
          <a:xfrm>
            <a:off x="8903986" y="332574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4" name="Straight Connector 2243">
            <a:extLst>
              <a:ext uri="{FF2B5EF4-FFF2-40B4-BE49-F238E27FC236}">
                <a16:creationId xmlns:a16="http://schemas.microsoft.com/office/drawing/2014/main" id="{03617BE5-39B6-FB7F-F9AB-5E37761FF7B5}"/>
              </a:ext>
            </a:extLst>
          </p:cNvPr>
          <p:cNvCxnSpPr>
            <a:cxnSpLocks/>
          </p:cNvCxnSpPr>
          <p:nvPr/>
        </p:nvCxnSpPr>
        <p:spPr>
          <a:xfrm>
            <a:off x="937326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5" name="Straight Connector 2244">
            <a:extLst>
              <a:ext uri="{FF2B5EF4-FFF2-40B4-BE49-F238E27FC236}">
                <a16:creationId xmlns:a16="http://schemas.microsoft.com/office/drawing/2014/main" id="{A0250DC3-9B1B-6B14-B1FF-8F59E8B1900A}"/>
              </a:ext>
            </a:extLst>
          </p:cNvPr>
          <p:cNvCxnSpPr>
            <a:cxnSpLocks/>
          </p:cNvCxnSpPr>
          <p:nvPr/>
        </p:nvCxnSpPr>
        <p:spPr>
          <a:xfrm>
            <a:off x="948373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6" name="Straight Connector 2245">
            <a:extLst>
              <a:ext uri="{FF2B5EF4-FFF2-40B4-BE49-F238E27FC236}">
                <a16:creationId xmlns:a16="http://schemas.microsoft.com/office/drawing/2014/main" id="{C13E855A-3571-D886-148D-8C4B7C167FC3}"/>
              </a:ext>
            </a:extLst>
          </p:cNvPr>
          <p:cNvCxnSpPr>
            <a:cxnSpLocks/>
          </p:cNvCxnSpPr>
          <p:nvPr/>
        </p:nvCxnSpPr>
        <p:spPr>
          <a:xfrm>
            <a:off x="959421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7" name="Straight Connector 2246">
            <a:extLst>
              <a:ext uri="{FF2B5EF4-FFF2-40B4-BE49-F238E27FC236}">
                <a16:creationId xmlns:a16="http://schemas.microsoft.com/office/drawing/2014/main" id="{072CB99A-0650-F729-4C00-50DC032242E5}"/>
              </a:ext>
            </a:extLst>
          </p:cNvPr>
          <p:cNvCxnSpPr>
            <a:cxnSpLocks/>
          </p:cNvCxnSpPr>
          <p:nvPr/>
        </p:nvCxnSpPr>
        <p:spPr>
          <a:xfrm>
            <a:off x="970468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8" name="Straight Connector 2247">
            <a:extLst>
              <a:ext uri="{FF2B5EF4-FFF2-40B4-BE49-F238E27FC236}">
                <a16:creationId xmlns:a16="http://schemas.microsoft.com/office/drawing/2014/main" id="{9FD36752-5B7D-48C7-280C-FB0FDA299638}"/>
              </a:ext>
            </a:extLst>
          </p:cNvPr>
          <p:cNvCxnSpPr>
            <a:cxnSpLocks/>
          </p:cNvCxnSpPr>
          <p:nvPr/>
        </p:nvCxnSpPr>
        <p:spPr>
          <a:xfrm>
            <a:off x="9815155" y="334388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9" name="Straight Connector 2248">
            <a:extLst>
              <a:ext uri="{FF2B5EF4-FFF2-40B4-BE49-F238E27FC236}">
                <a16:creationId xmlns:a16="http://schemas.microsoft.com/office/drawing/2014/main" id="{FE2ED456-E7DC-9BBA-05AF-DE4B97FF9264}"/>
              </a:ext>
            </a:extLst>
          </p:cNvPr>
          <p:cNvCxnSpPr>
            <a:cxnSpLocks/>
          </p:cNvCxnSpPr>
          <p:nvPr/>
        </p:nvCxnSpPr>
        <p:spPr>
          <a:xfrm>
            <a:off x="9925627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0" name="Straight Connector 2249">
            <a:extLst>
              <a:ext uri="{FF2B5EF4-FFF2-40B4-BE49-F238E27FC236}">
                <a16:creationId xmlns:a16="http://schemas.microsoft.com/office/drawing/2014/main" id="{4EFDDD17-B311-2CE3-B246-36B9BE277BCD}"/>
              </a:ext>
            </a:extLst>
          </p:cNvPr>
          <p:cNvCxnSpPr>
            <a:cxnSpLocks/>
          </p:cNvCxnSpPr>
          <p:nvPr/>
        </p:nvCxnSpPr>
        <p:spPr>
          <a:xfrm>
            <a:off x="10146571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1" name="Straight Connector 2250">
            <a:extLst>
              <a:ext uri="{FF2B5EF4-FFF2-40B4-BE49-F238E27FC236}">
                <a16:creationId xmlns:a16="http://schemas.microsoft.com/office/drawing/2014/main" id="{FF3C175C-6687-4F2B-40B7-7E8380399B22}"/>
              </a:ext>
            </a:extLst>
          </p:cNvPr>
          <p:cNvCxnSpPr>
            <a:cxnSpLocks/>
          </p:cNvCxnSpPr>
          <p:nvPr/>
        </p:nvCxnSpPr>
        <p:spPr>
          <a:xfrm>
            <a:off x="10257043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2" name="Straight Connector 2251">
            <a:extLst>
              <a:ext uri="{FF2B5EF4-FFF2-40B4-BE49-F238E27FC236}">
                <a16:creationId xmlns:a16="http://schemas.microsoft.com/office/drawing/2014/main" id="{9E4F3597-42DE-443D-E43D-F1CECB5FFE6A}"/>
              </a:ext>
            </a:extLst>
          </p:cNvPr>
          <p:cNvCxnSpPr>
            <a:cxnSpLocks/>
          </p:cNvCxnSpPr>
          <p:nvPr/>
        </p:nvCxnSpPr>
        <p:spPr>
          <a:xfrm>
            <a:off x="10036099" y="334388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3" name="Straight Connector 2252">
            <a:extLst>
              <a:ext uri="{FF2B5EF4-FFF2-40B4-BE49-F238E27FC236}">
                <a16:creationId xmlns:a16="http://schemas.microsoft.com/office/drawing/2014/main" id="{A0E39157-5B79-5E0A-F05A-63F6BDE36CCB}"/>
              </a:ext>
            </a:extLst>
          </p:cNvPr>
          <p:cNvCxnSpPr>
            <a:cxnSpLocks/>
          </p:cNvCxnSpPr>
          <p:nvPr/>
        </p:nvCxnSpPr>
        <p:spPr>
          <a:xfrm>
            <a:off x="1044835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4" name="Straight Connector 2253">
            <a:extLst>
              <a:ext uri="{FF2B5EF4-FFF2-40B4-BE49-F238E27FC236}">
                <a16:creationId xmlns:a16="http://schemas.microsoft.com/office/drawing/2014/main" id="{7B3EB39E-C4A4-38F8-4501-5EF9720D74E7}"/>
              </a:ext>
            </a:extLst>
          </p:cNvPr>
          <p:cNvCxnSpPr>
            <a:cxnSpLocks/>
          </p:cNvCxnSpPr>
          <p:nvPr/>
        </p:nvCxnSpPr>
        <p:spPr>
          <a:xfrm>
            <a:off x="1055882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5" name="Straight Connector 2254">
            <a:extLst>
              <a:ext uri="{FF2B5EF4-FFF2-40B4-BE49-F238E27FC236}">
                <a16:creationId xmlns:a16="http://schemas.microsoft.com/office/drawing/2014/main" id="{7A62EB73-9309-D42E-52AA-A7C5562CBFF9}"/>
              </a:ext>
            </a:extLst>
          </p:cNvPr>
          <p:cNvCxnSpPr>
            <a:cxnSpLocks/>
          </p:cNvCxnSpPr>
          <p:nvPr/>
        </p:nvCxnSpPr>
        <p:spPr>
          <a:xfrm>
            <a:off x="1066930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6" name="Straight Connector 2255">
            <a:extLst>
              <a:ext uri="{FF2B5EF4-FFF2-40B4-BE49-F238E27FC236}">
                <a16:creationId xmlns:a16="http://schemas.microsoft.com/office/drawing/2014/main" id="{433BBD56-CE3F-E49A-5329-A2E4BAF6994E}"/>
              </a:ext>
            </a:extLst>
          </p:cNvPr>
          <p:cNvCxnSpPr>
            <a:cxnSpLocks/>
          </p:cNvCxnSpPr>
          <p:nvPr/>
        </p:nvCxnSpPr>
        <p:spPr>
          <a:xfrm>
            <a:off x="1077977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7" name="Straight Connector 2256">
            <a:extLst>
              <a:ext uri="{FF2B5EF4-FFF2-40B4-BE49-F238E27FC236}">
                <a16:creationId xmlns:a16="http://schemas.microsoft.com/office/drawing/2014/main" id="{D9026943-BDD1-CB72-15C3-21B662BEAD77}"/>
              </a:ext>
            </a:extLst>
          </p:cNvPr>
          <p:cNvCxnSpPr>
            <a:cxnSpLocks/>
          </p:cNvCxnSpPr>
          <p:nvPr/>
        </p:nvCxnSpPr>
        <p:spPr>
          <a:xfrm>
            <a:off x="10890244" y="333299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8" name="Straight Connector 2257">
            <a:extLst>
              <a:ext uri="{FF2B5EF4-FFF2-40B4-BE49-F238E27FC236}">
                <a16:creationId xmlns:a16="http://schemas.microsoft.com/office/drawing/2014/main" id="{C661DC96-24C9-2AA4-EEA0-809BBB33469A}"/>
              </a:ext>
            </a:extLst>
          </p:cNvPr>
          <p:cNvCxnSpPr>
            <a:cxnSpLocks/>
          </p:cNvCxnSpPr>
          <p:nvPr/>
        </p:nvCxnSpPr>
        <p:spPr>
          <a:xfrm>
            <a:off x="11000716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9" name="Straight Connector 2258">
            <a:extLst>
              <a:ext uri="{FF2B5EF4-FFF2-40B4-BE49-F238E27FC236}">
                <a16:creationId xmlns:a16="http://schemas.microsoft.com/office/drawing/2014/main" id="{24EA3705-4ACC-638D-37D6-C912687B596C}"/>
              </a:ext>
            </a:extLst>
          </p:cNvPr>
          <p:cNvCxnSpPr>
            <a:cxnSpLocks/>
          </p:cNvCxnSpPr>
          <p:nvPr/>
        </p:nvCxnSpPr>
        <p:spPr>
          <a:xfrm>
            <a:off x="11221660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0" name="Straight Connector 2259">
            <a:extLst>
              <a:ext uri="{FF2B5EF4-FFF2-40B4-BE49-F238E27FC236}">
                <a16:creationId xmlns:a16="http://schemas.microsoft.com/office/drawing/2014/main" id="{B29E2654-EFC1-F143-017C-356F7D7D3BF9}"/>
              </a:ext>
            </a:extLst>
          </p:cNvPr>
          <p:cNvCxnSpPr>
            <a:cxnSpLocks/>
          </p:cNvCxnSpPr>
          <p:nvPr/>
        </p:nvCxnSpPr>
        <p:spPr>
          <a:xfrm>
            <a:off x="11332132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1" name="Straight Connector 2260">
            <a:extLst>
              <a:ext uri="{FF2B5EF4-FFF2-40B4-BE49-F238E27FC236}">
                <a16:creationId xmlns:a16="http://schemas.microsoft.com/office/drawing/2014/main" id="{45349D4D-A6D5-4E1C-EF8E-BDF161E65EB9}"/>
              </a:ext>
            </a:extLst>
          </p:cNvPr>
          <p:cNvCxnSpPr>
            <a:cxnSpLocks/>
          </p:cNvCxnSpPr>
          <p:nvPr/>
        </p:nvCxnSpPr>
        <p:spPr>
          <a:xfrm>
            <a:off x="11111188" y="333299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62" name="TextBox 2261">
            <a:extLst>
              <a:ext uri="{FF2B5EF4-FFF2-40B4-BE49-F238E27FC236}">
                <a16:creationId xmlns:a16="http://schemas.microsoft.com/office/drawing/2014/main" id="{278E9599-622F-756D-A7D4-B7438462039B}"/>
              </a:ext>
            </a:extLst>
          </p:cNvPr>
          <p:cNvSpPr txBox="1"/>
          <p:nvPr/>
        </p:nvSpPr>
        <p:spPr>
          <a:xfrm>
            <a:off x="5648761" y="367599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B87155E5-3608-9CB4-49E1-16BFC7B38D51}"/>
              </a:ext>
            </a:extLst>
          </p:cNvPr>
          <p:cNvSpPr txBox="1"/>
          <p:nvPr/>
        </p:nvSpPr>
        <p:spPr>
          <a:xfrm>
            <a:off x="6770625" y="37073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264" name="TextBox 2263">
            <a:extLst>
              <a:ext uri="{FF2B5EF4-FFF2-40B4-BE49-F238E27FC236}">
                <a16:creationId xmlns:a16="http://schemas.microsoft.com/office/drawing/2014/main" id="{99EDBB90-B8CE-D3BC-F9CE-D39EE7F00C4A}"/>
              </a:ext>
            </a:extLst>
          </p:cNvPr>
          <p:cNvSpPr txBox="1"/>
          <p:nvPr/>
        </p:nvSpPr>
        <p:spPr>
          <a:xfrm>
            <a:off x="7831609" y="3680132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46586B6A-5A0E-6ACA-8A14-E4F6408FC719}"/>
              </a:ext>
            </a:extLst>
          </p:cNvPr>
          <p:cNvSpPr txBox="1"/>
          <p:nvPr/>
        </p:nvSpPr>
        <p:spPr>
          <a:xfrm>
            <a:off x="8923033" y="368151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266" name="TextBox 2265">
            <a:extLst>
              <a:ext uri="{FF2B5EF4-FFF2-40B4-BE49-F238E27FC236}">
                <a16:creationId xmlns:a16="http://schemas.microsoft.com/office/drawing/2014/main" id="{B181DDF1-E4B9-4552-467F-96F8056E3EED}"/>
              </a:ext>
            </a:extLst>
          </p:cNvPr>
          <p:cNvSpPr txBox="1"/>
          <p:nvPr/>
        </p:nvSpPr>
        <p:spPr>
          <a:xfrm>
            <a:off x="10014457" y="369254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DEE3B871-64C5-042A-21CE-AE1413263B9F}"/>
              </a:ext>
            </a:extLst>
          </p:cNvPr>
          <p:cNvSpPr txBox="1"/>
          <p:nvPr/>
        </p:nvSpPr>
        <p:spPr>
          <a:xfrm>
            <a:off x="11105890" y="3685648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268" name="TextBox 2267">
            <a:extLst>
              <a:ext uri="{FF2B5EF4-FFF2-40B4-BE49-F238E27FC236}">
                <a16:creationId xmlns:a16="http://schemas.microsoft.com/office/drawing/2014/main" id="{597287F9-E3AE-527B-CA06-DF1A54B4671A}"/>
              </a:ext>
            </a:extLst>
          </p:cNvPr>
          <p:cNvSpPr txBox="1"/>
          <p:nvPr/>
        </p:nvSpPr>
        <p:spPr>
          <a:xfrm>
            <a:off x="218023" y="368377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014E502-8253-8EBC-0895-03A8A48DEE54}"/>
              </a:ext>
            </a:extLst>
          </p:cNvPr>
          <p:cNvSpPr txBox="1"/>
          <p:nvPr/>
        </p:nvSpPr>
        <p:spPr>
          <a:xfrm>
            <a:off x="6861575" y="4624351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88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DB8F357-968F-5446-2FC1-C1DFD7D2FCB0}"/>
              </a:ext>
            </a:extLst>
          </p:cNvPr>
          <p:cNvSpPr txBox="1"/>
          <p:nvPr/>
        </p:nvSpPr>
        <p:spPr>
          <a:xfrm>
            <a:off x="4554588" y="4600319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1B6BF36-CE41-1548-8D74-828195535110}"/>
              </a:ext>
            </a:extLst>
          </p:cNvPr>
          <p:cNvSpPr txBox="1"/>
          <p:nvPr/>
        </p:nvSpPr>
        <p:spPr>
          <a:xfrm>
            <a:off x="3559098" y="1444999"/>
            <a:ext cx="324960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 +         = 100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BBCD53B-FE0E-4080-00AA-6D398ECA7AA4}"/>
              </a:ext>
            </a:extLst>
          </p:cNvPr>
          <p:cNvSpPr/>
          <p:nvPr/>
        </p:nvSpPr>
        <p:spPr>
          <a:xfrm>
            <a:off x="464963" y="3020048"/>
            <a:ext cx="3502438" cy="30569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0B4E3E2-622C-6B5B-2FDD-9934FDAD4D2C}"/>
              </a:ext>
            </a:extLst>
          </p:cNvPr>
          <p:cNvSpPr/>
          <p:nvPr/>
        </p:nvSpPr>
        <p:spPr>
          <a:xfrm>
            <a:off x="3967402" y="3002772"/>
            <a:ext cx="7479431" cy="341113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8BAC38C2-165D-A3B7-C02A-37D8A03982B4}"/>
              </a:ext>
            </a:extLst>
          </p:cNvPr>
          <p:cNvSpPr/>
          <p:nvPr/>
        </p:nvSpPr>
        <p:spPr>
          <a:xfrm>
            <a:off x="4475022" y="4501320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5661438-A969-5E26-965A-76AB5E54EB8D}"/>
              </a:ext>
            </a:extLst>
          </p:cNvPr>
          <p:cNvGrpSpPr/>
          <p:nvPr/>
        </p:nvGrpSpPr>
        <p:grpSpPr>
          <a:xfrm>
            <a:off x="4001317" y="5527070"/>
            <a:ext cx="897561" cy="897561"/>
            <a:chOff x="4001317" y="5527070"/>
            <a:chExt cx="897561" cy="89756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90DE552-A5CF-4846-7245-9132528FEF59}"/>
                </a:ext>
              </a:extLst>
            </p:cNvPr>
            <p:cNvSpPr txBox="1"/>
            <p:nvPr/>
          </p:nvSpPr>
          <p:spPr>
            <a:xfrm>
              <a:off x="4092243" y="5622180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10</a:t>
              </a: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D068356F-8CF1-14D3-244A-5A79850038D4}"/>
                </a:ext>
              </a:extLst>
            </p:cNvPr>
            <p:cNvSpPr/>
            <p:nvPr/>
          </p:nvSpPr>
          <p:spPr>
            <a:xfrm>
              <a:off x="4001317" y="5527070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EEB72C7-00FD-ED52-A580-AEF9C0F0C19B}"/>
              </a:ext>
            </a:extLst>
          </p:cNvPr>
          <p:cNvGrpSpPr/>
          <p:nvPr/>
        </p:nvGrpSpPr>
        <p:grpSpPr>
          <a:xfrm>
            <a:off x="4925556" y="5547123"/>
            <a:ext cx="897561" cy="897561"/>
            <a:chOff x="4925556" y="5547123"/>
            <a:chExt cx="897561" cy="89756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EF81DBD-4E35-0EFA-0B90-99B090836F64}"/>
                </a:ext>
              </a:extLst>
            </p:cNvPr>
            <p:cNvSpPr txBox="1"/>
            <p:nvPr/>
          </p:nvSpPr>
          <p:spPr>
            <a:xfrm>
              <a:off x="5140530" y="5618552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2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3431D2F-9051-7968-9322-9FAB5CD8D3B2}"/>
                </a:ext>
              </a:extLst>
            </p:cNvPr>
            <p:cNvSpPr/>
            <p:nvPr/>
          </p:nvSpPr>
          <p:spPr>
            <a:xfrm>
              <a:off x="4925556" y="5547123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C38CDD5-07BB-7655-266A-08FB0CFFE71A}"/>
              </a:ext>
            </a:extLst>
          </p:cNvPr>
          <p:cNvGrpSpPr/>
          <p:nvPr/>
        </p:nvGrpSpPr>
        <p:grpSpPr>
          <a:xfrm>
            <a:off x="6352704" y="5575199"/>
            <a:ext cx="897561" cy="897561"/>
            <a:chOff x="6352704" y="5575199"/>
            <a:chExt cx="897561" cy="89756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4C58FA4-1AE1-7E23-89C2-7174B3641E68}"/>
                </a:ext>
              </a:extLst>
            </p:cNvPr>
            <p:cNvSpPr txBox="1"/>
            <p:nvPr/>
          </p:nvSpPr>
          <p:spPr>
            <a:xfrm>
              <a:off x="6435326" y="5634181"/>
              <a:ext cx="73289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80</a:t>
              </a: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D8D5B2E1-54B1-16BF-DA9B-676607DF0DD7}"/>
                </a:ext>
              </a:extLst>
            </p:cNvPr>
            <p:cNvSpPr/>
            <p:nvPr/>
          </p:nvSpPr>
          <p:spPr>
            <a:xfrm>
              <a:off x="6352704" y="5575199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2BE2871D-A2F8-FBF7-C880-BDD3DB6BB5DA}"/>
              </a:ext>
            </a:extLst>
          </p:cNvPr>
          <p:cNvGrpSpPr/>
          <p:nvPr/>
        </p:nvGrpSpPr>
        <p:grpSpPr>
          <a:xfrm>
            <a:off x="7276943" y="5595252"/>
            <a:ext cx="897561" cy="897561"/>
            <a:chOff x="7276943" y="5595252"/>
            <a:chExt cx="897561" cy="89756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6B21A20-91E7-A36D-F961-AD2317421335}"/>
                </a:ext>
              </a:extLst>
            </p:cNvPr>
            <p:cNvSpPr txBox="1"/>
            <p:nvPr/>
          </p:nvSpPr>
          <p:spPr>
            <a:xfrm>
              <a:off x="7483613" y="5630553"/>
              <a:ext cx="45878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sz="4000" b="1" i="1" dirty="0"/>
                <a:t>8</a:t>
              </a: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5BA5ECC3-1351-F1AD-CE40-10605BC5512E}"/>
                </a:ext>
              </a:extLst>
            </p:cNvPr>
            <p:cNvSpPr/>
            <p:nvPr/>
          </p:nvSpPr>
          <p:spPr>
            <a:xfrm>
              <a:off x="7276943" y="5595252"/>
              <a:ext cx="897561" cy="897561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2" name="Oval 41">
            <a:extLst>
              <a:ext uri="{FF2B5EF4-FFF2-40B4-BE49-F238E27FC236}">
                <a16:creationId xmlns:a16="http://schemas.microsoft.com/office/drawing/2014/main" id="{BE5DE6D1-454A-90E1-B741-339C73781439}"/>
              </a:ext>
            </a:extLst>
          </p:cNvPr>
          <p:cNvSpPr/>
          <p:nvPr/>
        </p:nvSpPr>
        <p:spPr>
          <a:xfrm>
            <a:off x="6814272" y="4534406"/>
            <a:ext cx="897561" cy="897561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B73CBB2-068E-E988-4B77-19589C65F72B}"/>
              </a:ext>
            </a:extLst>
          </p:cNvPr>
          <p:cNvCxnSpPr>
            <a:stCxn id="31" idx="4"/>
            <a:endCxn id="32" idx="0"/>
          </p:cNvCxnSpPr>
          <p:nvPr/>
        </p:nvCxnSpPr>
        <p:spPr>
          <a:xfrm flipH="1">
            <a:off x="4450098" y="539888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D2C7D9B-0B04-D1E1-CBB0-390B9439A7F3}"/>
              </a:ext>
            </a:extLst>
          </p:cNvPr>
          <p:cNvCxnSpPr>
            <a:cxnSpLocks/>
            <a:stCxn id="31" idx="4"/>
            <a:endCxn id="33" idx="0"/>
          </p:cNvCxnSpPr>
          <p:nvPr/>
        </p:nvCxnSpPr>
        <p:spPr>
          <a:xfrm>
            <a:off x="4923803" y="539888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FC94AB33-2DB0-F7D1-6051-458F1D4DB4F2}"/>
              </a:ext>
            </a:extLst>
          </p:cNvPr>
          <p:cNvCxnSpPr/>
          <p:nvPr/>
        </p:nvCxnSpPr>
        <p:spPr>
          <a:xfrm flipH="1">
            <a:off x="6790112" y="5442851"/>
            <a:ext cx="473705" cy="12818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F359EE6-6810-5E86-3588-D32595E34BA9}"/>
              </a:ext>
            </a:extLst>
          </p:cNvPr>
          <p:cNvCxnSpPr>
            <a:cxnSpLocks/>
          </p:cNvCxnSpPr>
          <p:nvPr/>
        </p:nvCxnSpPr>
        <p:spPr>
          <a:xfrm>
            <a:off x="7263817" y="5442851"/>
            <a:ext cx="450534" cy="14824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BC05F98F-6774-3439-8E43-86A1414A8C24}"/>
              </a:ext>
            </a:extLst>
          </p:cNvPr>
          <p:cNvSpPr/>
          <p:nvPr/>
        </p:nvSpPr>
        <p:spPr>
          <a:xfrm>
            <a:off x="10349914" y="4271211"/>
            <a:ext cx="1296652" cy="2442405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0010FB7F-FB8D-CE19-AD99-DBFB84F3F131}"/>
              </a:ext>
            </a:extLst>
          </p:cNvPr>
          <p:cNvSpPr txBox="1"/>
          <p:nvPr/>
        </p:nvSpPr>
        <p:spPr>
          <a:xfrm>
            <a:off x="7607179" y="1383582"/>
            <a:ext cx="35414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Known facts to 100 (partitioning)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466D5DE1-18A3-FE66-D7AB-35C253AFDC64}"/>
              </a:ext>
            </a:extLst>
          </p:cNvPr>
          <p:cNvSpPr/>
          <p:nvPr/>
        </p:nvSpPr>
        <p:spPr>
          <a:xfrm>
            <a:off x="4784990" y="1487321"/>
            <a:ext cx="601837" cy="601837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45737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4.44444E-6 L 0.46119 -0.14792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60" y="-7407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0 L 0.27631 0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7.40741E-7 L 0.26133 -0.14305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60" y="-715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3.7037E-6 L 0.45417 3.7037E-6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0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8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  <p:bldP spid="23" grpId="0"/>
      <p:bldP spid="27" grpId="0" animBg="1"/>
      <p:bldP spid="28" grpId="0" animBg="1"/>
      <p:bldP spid="31" grpId="0" animBg="1"/>
      <p:bldP spid="42" grpId="0" animBg="1"/>
      <p:bldP spid="55" grpId="0" animBg="1"/>
      <p:bldP spid="9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ill">
            <a:extLst>
              <a:ext uri="{FF2B5EF4-FFF2-40B4-BE49-F238E27FC236}">
                <a16:creationId xmlns:a16="http://schemas.microsoft.com/office/drawing/2014/main" id="{6CA10688-5B3A-F2B8-C246-BCDF8EE261EC}"/>
              </a:ext>
            </a:extLst>
          </p:cNvPr>
          <p:cNvSpPr/>
          <p:nvPr/>
        </p:nvSpPr>
        <p:spPr>
          <a:xfrm>
            <a:off x="1295981" y="4310316"/>
            <a:ext cx="1262742" cy="1719209"/>
          </a:xfrm>
          <a:prstGeom prst="rect">
            <a:avLst/>
          </a:prstGeom>
          <a:gradFill flip="none" rotWithShape="1">
            <a:gsLst>
              <a:gs pos="0">
                <a:srgbClr val="FFFF11"/>
              </a:gs>
              <a:gs pos="14000">
                <a:srgbClr val="FFFFA3"/>
              </a:gs>
              <a:gs pos="25000">
                <a:srgbClr val="FFFF11"/>
              </a:gs>
              <a:gs pos="75000">
                <a:srgbClr val="FFFF3F"/>
              </a:gs>
              <a:gs pos="91000">
                <a:srgbClr val="FFFFFF"/>
              </a:gs>
              <a:gs pos="100000">
                <a:srgbClr val="FFFF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31148D0-4EDF-5434-ECCF-E42C6E12075A}"/>
              </a:ext>
            </a:extLst>
          </p:cNvPr>
          <p:cNvSpPr/>
          <p:nvPr/>
        </p:nvSpPr>
        <p:spPr>
          <a:xfrm>
            <a:off x="12959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53810B5-E8CA-74DE-0DDF-8C403C227C11}"/>
              </a:ext>
            </a:extLst>
          </p:cNvPr>
          <p:cNvSpPr/>
          <p:nvPr/>
        </p:nvSpPr>
        <p:spPr>
          <a:xfrm>
            <a:off x="12959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CD80A51-CDAB-9A59-6E5C-80B59D19549B}"/>
              </a:ext>
            </a:extLst>
          </p:cNvPr>
          <p:cNvSpPr/>
          <p:nvPr/>
        </p:nvSpPr>
        <p:spPr>
          <a:xfrm>
            <a:off x="1304809" y="258450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5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Fill">
            <a:extLst>
              <a:ext uri="{FF2B5EF4-FFF2-40B4-BE49-F238E27FC236}">
                <a16:creationId xmlns:a16="http://schemas.microsoft.com/office/drawing/2014/main" id="{3C0CFA99-F954-ADC2-B8BC-BF8DD6221286}"/>
              </a:ext>
            </a:extLst>
          </p:cNvPr>
          <p:cNvSpPr/>
          <p:nvPr/>
        </p:nvSpPr>
        <p:spPr>
          <a:xfrm>
            <a:off x="2972381" y="3149600"/>
            <a:ext cx="1262742" cy="2879925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75000"/>
                </a:schemeClr>
              </a:gs>
              <a:gs pos="14000">
                <a:schemeClr val="accent3">
                  <a:lumMod val="20000"/>
                  <a:lumOff val="80000"/>
                </a:schemeClr>
              </a:gs>
              <a:gs pos="25000">
                <a:schemeClr val="accent3">
                  <a:lumMod val="60000"/>
                  <a:lumOff val="40000"/>
                </a:schemeClr>
              </a:gs>
              <a:gs pos="75000">
                <a:schemeClr val="accent3">
                  <a:lumMod val="60000"/>
                  <a:lumOff val="40000"/>
                </a:schemeClr>
              </a:gs>
              <a:gs pos="91000">
                <a:srgbClr val="FFFFFF"/>
              </a:gs>
              <a:gs pos="100000">
                <a:schemeClr val="accent3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214751F-FD51-02A3-2E78-D2EFA2617477}"/>
              </a:ext>
            </a:extLst>
          </p:cNvPr>
          <p:cNvSpPr/>
          <p:nvPr/>
        </p:nvSpPr>
        <p:spPr>
          <a:xfrm>
            <a:off x="29723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69AB1E3-3E3B-1608-485E-D4A2D56B4021}"/>
              </a:ext>
            </a:extLst>
          </p:cNvPr>
          <p:cNvSpPr/>
          <p:nvPr/>
        </p:nvSpPr>
        <p:spPr>
          <a:xfrm>
            <a:off x="29723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B1160AD-B1D3-AFE1-04A3-686FC5C49722}"/>
              </a:ext>
            </a:extLst>
          </p:cNvPr>
          <p:cNvSpPr/>
          <p:nvPr/>
        </p:nvSpPr>
        <p:spPr>
          <a:xfrm>
            <a:off x="2972381" y="258963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4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Fill">
            <a:extLst>
              <a:ext uri="{FF2B5EF4-FFF2-40B4-BE49-F238E27FC236}">
                <a16:creationId xmlns:a16="http://schemas.microsoft.com/office/drawing/2014/main" id="{F68F53C5-494B-FF24-BFAF-D49163A4A5AC}"/>
              </a:ext>
            </a:extLst>
          </p:cNvPr>
          <p:cNvSpPr/>
          <p:nvPr/>
        </p:nvSpPr>
        <p:spPr>
          <a:xfrm>
            <a:off x="4648781" y="2850896"/>
            <a:ext cx="1262742" cy="3178629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95000"/>
                  <a:lumOff val="5000"/>
                </a:schemeClr>
              </a:gs>
              <a:gs pos="14000">
                <a:schemeClr val="tx1">
                  <a:lumMod val="50000"/>
                  <a:lumOff val="50000"/>
                </a:schemeClr>
              </a:gs>
              <a:gs pos="25000">
                <a:schemeClr val="tx1">
                  <a:lumMod val="95000"/>
                  <a:lumOff val="5000"/>
                </a:schemeClr>
              </a:gs>
              <a:gs pos="75000">
                <a:schemeClr val="tx1">
                  <a:lumMod val="75000"/>
                  <a:lumOff val="25000"/>
                </a:schemeClr>
              </a:gs>
              <a:gs pos="91000">
                <a:srgbClr val="FFFFFF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A7584FF-64C9-1B56-4659-BD25984C4E82}"/>
              </a:ext>
            </a:extLst>
          </p:cNvPr>
          <p:cNvSpPr/>
          <p:nvPr/>
        </p:nvSpPr>
        <p:spPr>
          <a:xfrm>
            <a:off x="46487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9439E8C-FAF4-DF08-483D-3D22A2F55524}"/>
              </a:ext>
            </a:extLst>
          </p:cNvPr>
          <p:cNvSpPr/>
          <p:nvPr/>
        </p:nvSpPr>
        <p:spPr>
          <a:xfrm>
            <a:off x="46487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647B3EE-FE35-CB2C-2F36-E17779697EA6}"/>
              </a:ext>
            </a:extLst>
          </p:cNvPr>
          <p:cNvSpPr/>
          <p:nvPr/>
        </p:nvSpPr>
        <p:spPr>
          <a:xfrm>
            <a:off x="4648781" y="258963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4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ill">
            <a:extLst>
              <a:ext uri="{FF2B5EF4-FFF2-40B4-BE49-F238E27FC236}">
                <a16:creationId xmlns:a16="http://schemas.microsoft.com/office/drawing/2014/main" id="{872ED7C0-A830-9284-F039-8B2EB465E7BD}"/>
              </a:ext>
            </a:extLst>
          </p:cNvPr>
          <p:cNvSpPr/>
          <p:nvPr/>
        </p:nvSpPr>
        <p:spPr>
          <a:xfrm>
            <a:off x="6325181" y="5041900"/>
            <a:ext cx="1262742" cy="987625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75000"/>
                </a:schemeClr>
              </a:gs>
              <a:gs pos="14000">
                <a:schemeClr val="accent4">
                  <a:lumMod val="60000"/>
                  <a:lumOff val="40000"/>
                </a:schemeClr>
              </a:gs>
              <a:gs pos="25000">
                <a:schemeClr val="accent4">
                  <a:lumMod val="75000"/>
                </a:schemeClr>
              </a:gs>
              <a:gs pos="75000">
                <a:schemeClr val="accent4">
                  <a:lumMod val="60000"/>
                  <a:lumOff val="40000"/>
                </a:schemeClr>
              </a:gs>
              <a:gs pos="91000">
                <a:srgbClr val="FFFFFF"/>
              </a:gs>
              <a:gs pos="100000">
                <a:schemeClr val="accent4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91C78DC-A597-A8DC-92FF-86C46A420DDE}"/>
              </a:ext>
            </a:extLst>
          </p:cNvPr>
          <p:cNvSpPr/>
          <p:nvPr/>
        </p:nvSpPr>
        <p:spPr>
          <a:xfrm>
            <a:off x="63251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620225B-379A-DC27-799B-EE41CCA20A97}"/>
              </a:ext>
            </a:extLst>
          </p:cNvPr>
          <p:cNvSpPr/>
          <p:nvPr/>
        </p:nvSpPr>
        <p:spPr>
          <a:xfrm>
            <a:off x="63251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3DBE623-0B63-0508-5A72-215C53F73114}"/>
              </a:ext>
            </a:extLst>
          </p:cNvPr>
          <p:cNvSpPr/>
          <p:nvPr/>
        </p:nvSpPr>
        <p:spPr>
          <a:xfrm>
            <a:off x="6325181" y="258963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4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ill">
            <a:extLst>
              <a:ext uri="{FF2B5EF4-FFF2-40B4-BE49-F238E27FC236}">
                <a16:creationId xmlns:a16="http://schemas.microsoft.com/office/drawing/2014/main" id="{E1D73264-FFC5-8AB4-64E4-A46A27D5BBDF}"/>
              </a:ext>
            </a:extLst>
          </p:cNvPr>
          <p:cNvSpPr/>
          <p:nvPr/>
        </p:nvSpPr>
        <p:spPr>
          <a:xfrm>
            <a:off x="8001581" y="3149600"/>
            <a:ext cx="1262742" cy="2879925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75000"/>
                </a:schemeClr>
              </a:gs>
              <a:gs pos="14000">
                <a:schemeClr val="accent5">
                  <a:lumMod val="20000"/>
                  <a:lumOff val="80000"/>
                </a:schemeClr>
              </a:gs>
              <a:gs pos="25000">
                <a:schemeClr val="accent5">
                  <a:lumMod val="40000"/>
                  <a:lumOff val="60000"/>
                </a:schemeClr>
              </a:gs>
              <a:gs pos="75000">
                <a:schemeClr val="accent5">
                  <a:lumMod val="60000"/>
                  <a:lumOff val="40000"/>
                </a:schemeClr>
              </a:gs>
              <a:gs pos="91000">
                <a:srgbClr val="FFFFFF"/>
              </a:gs>
              <a:gs pos="100000">
                <a:schemeClr val="accent5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B2531CF-6786-2C7D-E274-DFADA853129C}"/>
              </a:ext>
            </a:extLst>
          </p:cNvPr>
          <p:cNvSpPr/>
          <p:nvPr/>
        </p:nvSpPr>
        <p:spPr>
          <a:xfrm>
            <a:off x="80015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1CBD846-485C-10F3-572E-1929BC5F2CEB}"/>
              </a:ext>
            </a:extLst>
          </p:cNvPr>
          <p:cNvSpPr/>
          <p:nvPr/>
        </p:nvSpPr>
        <p:spPr>
          <a:xfrm>
            <a:off x="80015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E8AA9F6-AB77-0426-2D56-9FFAC300955F}"/>
              </a:ext>
            </a:extLst>
          </p:cNvPr>
          <p:cNvSpPr/>
          <p:nvPr/>
        </p:nvSpPr>
        <p:spPr>
          <a:xfrm>
            <a:off x="8001581" y="258963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4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Fill">
            <a:extLst>
              <a:ext uri="{FF2B5EF4-FFF2-40B4-BE49-F238E27FC236}">
                <a16:creationId xmlns:a16="http://schemas.microsoft.com/office/drawing/2014/main" id="{D93E780C-B543-3FE6-0849-037F60BF8F9F}"/>
              </a:ext>
            </a:extLst>
          </p:cNvPr>
          <p:cNvSpPr/>
          <p:nvPr/>
        </p:nvSpPr>
        <p:spPr>
          <a:xfrm>
            <a:off x="9677981" y="5435600"/>
            <a:ext cx="1262742" cy="593925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14000">
                <a:schemeClr val="accent6">
                  <a:lumMod val="60000"/>
                  <a:lumOff val="40000"/>
                </a:schemeClr>
              </a:gs>
              <a:gs pos="25000">
                <a:srgbClr val="6AF357"/>
              </a:gs>
              <a:gs pos="75000">
                <a:srgbClr val="6AF357"/>
              </a:gs>
              <a:gs pos="91000">
                <a:srgbClr val="FFFFFF"/>
              </a:gs>
              <a:gs pos="100000">
                <a:srgbClr val="92D05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A5E0CD30-1530-939F-E7EA-CEC3955B11E3}"/>
              </a:ext>
            </a:extLst>
          </p:cNvPr>
          <p:cNvSpPr/>
          <p:nvPr/>
        </p:nvSpPr>
        <p:spPr>
          <a:xfrm>
            <a:off x="9677981" y="2328382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99B08605-38F0-96FA-F810-BF997F18C6BD}"/>
              </a:ext>
            </a:extLst>
          </p:cNvPr>
          <p:cNvSpPr/>
          <p:nvPr/>
        </p:nvSpPr>
        <p:spPr>
          <a:xfrm>
            <a:off x="9677981" y="6029525"/>
            <a:ext cx="1262742" cy="26125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91000">
                <a:schemeClr val="bg1"/>
              </a:gs>
              <a:gs pos="25000">
                <a:schemeClr val="tx1"/>
              </a:gs>
              <a:gs pos="40500">
                <a:srgbClr val="808080"/>
              </a:gs>
              <a:gs pos="42000">
                <a:schemeClr val="bg1"/>
              </a:gs>
              <a:gs pos="19000">
                <a:srgbClr val="808080"/>
              </a:gs>
              <a:gs pos="14000">
                <a:schemeClr val="bg1"/>
              </a:gs>
              <a:gs pos="48000">
                <a:schemeClr val="tx1"/>
              </a:gs>
              <a:gs pos="100000">
                <a:schemeClr val="tx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841072DF-AD3E-FBA4-A6CC-951ED5EDB80A}"/>
              </a:ext>
            </a:extLst>
          </p:cNvPr>
          <p:cNvSpPr/>
          <p:nvPr/>
        </p:nvSpPr>
        <p:spPr>
          <a:xfrm>
            <a:off x="9677981" y="2589639"/>
            <a:ext cx="1262742" cy="3439886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25000"/>
                </a:schemeClr>
              </a:gs>
              <a:gs pos="91000">
                <a:schemeClr val="bg1">
                  <a:alpha val="25000"/>
                </a:schemeClr>
              </a:gs>
              <a:gs pos="22000">
                <a:schemeClr val="tx1">
                  <a:alpha val="25000"/>
                </a:schemeClr>
              </a:gs>
              <a:gs pos="40500">
                <a:srgbClr val="808080"/>
              </a:gs>
              <a:gs pos="43000">
                <a:schemeClr val="bg1">
                  <a:alpha val="5000"/>
                </a:schemeClr>
              </a:gs>
              <a:gs pos="19000">
                <a:srgbClr val="808080">
                  <a:alpha val="25000"/>
                </a:srgbClr>
              </a:gs>
              <a:gs pos="14000">
                <a:schemeClr val="bg1">
                  <a:alpha val="25000"/>
                </a:schemeClr>
              </a:gs>
              <a:gs pos="46000">
                <a:schemeClr val="tx1">
                  <a:alpha val="25000"/>
                </a:schemeClr>
              </a:gs>
              <a:gs pos="100000">
                <a:schemeClr val="tx1">
                  <a:alpha val="2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FD7BD22-931E-A914-7E0C-A95693985718}"/>
              </a:ext>
            </a:extLst>
          </p:cNvPr>
          <p:cNvGrpSpPr/>
          <p:nvPr/>
        </p:nvGrpSpPr>
        <p:grpSpPr>
          <a:xfrm>
            <a:off x="88396" y="2463800"/>
            <a:ext cx="1086681" cy="3814281"/>
            <a:chOff x="164596" y="329775"/>
            <a:chExt cx="1147132" cy="639016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04F6C4C-717D-2ED3-AECF-22372CCD2029}"/>
                </a:ext>
              </a:extLst>
            </p:cNvPr>
            <p:cNvSpPr txBox="1"/>
            <p:nvPr/>
          </p:nvSpPr>
          <p:spPr>
            <a:xfrm>
              <a:off x="410935" y="6098975"/>
              <a:ext cx="571500" cy="620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/>
                <a:t>0L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32AD3CE9-97C8-1E36-4917-D6B42012C43F}"/>
                </a:ext>
              </a:extLst>
            </p:cNvPr>
            <p:cNvCxnSpPr>
              <a:cxnSpLocks/>
            </p:cNvCxnSpPr>
            <p:nvPr/>
          </p:nvCxnSpPr>
          <p:spPr>
            <a:xfrm>
              <a:off x="1088571" y="527409"/>
              <a:ext cx="0" cy="5803182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1F96A6E0-668D-F31F-5882-DDD899C967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87185" y="52740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AEA61857-347F-15D2-B095-7C418983C0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6299" y="631918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88054A6-5587-A114-5FE4-A41BC348F9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5413" y="3423294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75B040B-38B4-59F8-1EB2-BFE4A7DC9478}"/>
                </a:ext>
              </a:extLst>
            </p:cNvPr>
            <p:cNvSpPr txBox="1"/>
            <p:nvPr/>
          </p:nvSpPr>
          <p:spPr>
            <a:xfrm>
              <a:off x="164596" y="329775"/>
              <a:ext cx="753566" cy="9796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/>
                <a:t>100</a:t>
              </a:r>
              <a:r>
                <a:rPr lang="en-GB" sz="1200" dirty="0"/>
                <a:t>ml</a:t>
              </a:r>
              <a:endParaRPr lang="en-GB" sz="2000" dirty="0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C7CBF7C-F797-4408-F634-477AEF359B1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5D1C286-2436-56B6-401C-9347103CED54}"/>
              </a:ext>
            </a:extLst>
          </p:cNvPr>
          <p:cNvSpPr txBox="1"/>
          <p:nvPr/>
        </p:nvSpPr>
        <p:spPr>
          <a:xfrm>
            <a:off x="2890734" y="1402305"/>
            <a:ext cx="8303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more liquid is needed to fill the containers? (Estimate and partition)</a:t>
            </a:r>
          </a:p>
        </p:txBody>
      </p:sp>
    </p:spTree>
    <p:extLst>
      <p:ext uri="{BB962C8B-B14F-4D97-AF65-F5344CB8AC3E}">
        <p14:creationId xmlns:p14="http://schemas.microsoft.com/office/powerpoint/2010/main" val="9354849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1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1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1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animBg="1"/>
      <p:bldP spid="20" grpId="0" animBg="1"/>
      <p:bldP spid="26" grpId="0" animBg="1"/>
      <p:bldP spid="32" grpId="0" animBg="1"/>
      <p:bldP spid="38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val 12">
            <a:extLst>
              <a:ext uri="{FF2B5EF4-FFF2-40B4-BE49-F238E27FC236}">
                <a16:creationId xmlns:a16="http://schemas.microsoft.com/office/drawing/2014/main" id="{9A917B90-AABC-90A7-1910-97B74566D885}"/>
              </a:ext>
            </a:extLst>
          </p:cNvPr>
          <p:cNvSpPr/>
          <p:nvPr/>
        </p:nvSpPr>
        <p:spPr>
          <a:xfrm>
            <a:off x="1829761" y="6052366"/>
            <a:ext cx="3217431" cy="29849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85000"/>
                  <a:lumOff val="15000"/>
                  <a:alpha val="56000"/>
                </a:schemeClr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F36AD672-9793-C688-FE10-81E98848D199}"/>
              </a:ext>
            </a:extLst>
          </p:cNvPr>
          <p:cNvSpPr/>
          <p:nvPr/>
        </p:nvSpPr>
        <p:spPr>
          <a:xfrm>
            <a:off x="5802276" y="5976167"/>
            <a:ext cx="3217431" cy="29849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85000"/>
                  <a:lumOff val="15000"/>
                  <a:alpha val="56000"/>
                </a:schemeClr>
              </a:gs>
              <a:gs pos="100000">
                <a:schemeClr val="bg1"/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FD7BD22-931E-A914-7E0C-A95693985718}"/>
              </a:ext>
            </a:extLst>
          </p:cNvPr>
          <p:cNvGrpSpPr/>
          <p:nvPr/>
        </p:nvGrpSpPr>
        <p:grpSpPr>
          <a:xfrm>
            <a:off x="109450" y="2389568"/>
            <a:ext cx="1065627" cy="3812043"/>
            <a:chOff x="186821" y="205412"/>
            <a:chExt cx="1124907" cy="638641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04F6C4C-717D-2ED3-AECF-22372CCD2029}"/>
                </a:ext>
              </a:extLst>
            </p:cNvPr>
            <p:cNvSpPr txBox="1"/>
            <p:nvPr/>
          </p:nvSpPr>
          <p:spPr>
            <a:xfrm>
              <a:off x="342901" y="5970862"/>
              <a:ext cx="571500" cy="620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/>
                <a:t>0L</a:t>
              </a: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32AD3CE9-97C8-1E36-4917-D6B42012C43F}"/>
                </a:ext>
              </a:extLst>
            </p:cNvPr>
            <p:cNvCxnSpPr>
              <a:cxnSpLocks/>
            </p:cNvCxnSpPr>
            <p:nvPr/>
          </p:nvCxnSpPr>
          <p:spPr>
            <a:xfrm>
              <a:off x="1088571" y="527409"/>
              <a:ext cx="0" cy="5803182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1F96A6E0-668D-F31F-5882-DDD899C967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87185" y="527409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AEA61857-347F-15D2-B095-7C418983C0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76299" y="6319181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88054A6-5587-A114-5FE4-A41BC348F9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65413" y="3423294"/>
              <a:ext cx="424543" cy="0"/>
            </a:xfrm>
            <a:prstGeom prst="line">
              <a:avLst/>
            </a:prstGeom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75B040B-38B4-59F8-1EB2-BFE4A7DC9478}"/>
                </a:ext>
              </a:extLst>
            </p:cNvPr>
            <p:cNvSpPr txBox="1"/>
            <p:nvPr/>
          </p:nvSpPr>
          <p:spPr>
            <a:xfrm>
              <a:off x="186821" y="205412"/>
              <a:ext cx="753566" cy="9796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/>
                <a:t>100</a:t>
              </a:r>
              <a:r>
                <a:rPr lang="en-GB" sz="1200" dirty="0"/>
                <a:t>ml</a:t>
              </a:r>
              <a:endParaRPr lang="en-GB" sz="2000" dirty="0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C7CBF7C-F797-4408-F634-477AEF359B1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5D1C286-2436-56B6-401C-9347103CED54}"/>
              </a:ext>
            </a:extLst>
          </p:cNvPr>
          <p:cNvSpPr txBox="1"/>
          <p:nvPr/>
        </p:nvSpPr>
        <p:spPr>
          <a:xfrm>
            <a:off x="2199840" y="1402305"/>
            <a:ext cx="899464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much more liquid would is needed to fill the containers? (estimate and partition)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E2FCF2D-AC5A-138C-71AE-93D7B9C500D4}"/>
              </a:ext>
            </a:extLst>
          </p:cNvPr>
          <p:cNvSpPr/>
          <p:nvPr/>
        </p:nvSpPr>
        <p:spPr>
          <a:xfrm>
            <a:off x="1554333" y="2463800"/>
            <a:ext cx="3629392" cy="358187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clear">
            <a:bevelT w="1082040" h="1082040"/>
            <a:bevelB w="1082040" h="108204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2126A12-BECC-52AA-79AD-16E50C05C7E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1133"/>
          <a:stretch/>
        </p:blipFill>
        <p:spPr>
          <a:xfrm>
            <a:off x="1524485" y="4103916"/>
            <a:ext cx="3681017" cy="2035626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D3B41860-E865-D429-E6DD-7641F46B0412}"/>
              </a:ext>
            </a:extLst>
          </p:cNvPr>
          <p:cNvSpPr/>
          <p:nvPr/>
        </p:nvSpPr>
        <p:spPr>
          <a:xfrm>
            <a:off x="1544022" y="3924582"/>
            <a:ext cx="3650013" cy="298472"/>
          </a:xfrm>
          <a:prstGeom prst="ellipse">
            <a:avLst/>
          </a:prstGeom>
          <a:solidFill>
            <a:srgbClr val="B4B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D857254C-F0D4-0036-05A6-EB5DD0456F67}"/>
              </a:ext>
            </a:extLst>
          </p:cNvPr>
          <p:cNvSpPr/>
          <p:nvPr/>
        </p:nvSpPr>
        <p:spPr>
          <a:xfrm>
            <a:off x="5753749" y="2463800"/>
            <a:ext cx="3629392" cy="3610429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clear">
            <a:bevelT w="1082040" h="1082040"/>
            <a:bevelB w="1082040" h="1082040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D71AF207-6344-714A-9FBD-D7665DD6CE6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9691" b="-1"/>
          <a:stretch/>
        </p:blipFill>
        <p:spPr>
          <a:xfrm>
            <a:off x="5707799" y="3222170"/>
            <a:ext cx="3675335" cy="2951677"/>
          </a:xfrm>
          <a:prstGeom prst="rect">
            <a:avLst/>
          </a:prstGeom>
        </p:spPr>
      </p:pic>
      <p:sp>
        <p:nvSpPr>
          <p:cNvPr id="37" name="Oval 36">
            <a:extLst>
              <a:ext uri="{FF2B5EF4-FFF2-40B4-BE49-F238E27FC236}">
                <a16:creationId xmlns:a16="http://schemas.microsoft.com/office/drawing/2014/main" id="{EC449329-D0F6-7D29-8346-61F7AFCEB6A8}"/>
              </a:ext>
            </a:extLst>
          </p:cNvPr>
          <p:cNvSpPr/>
          <p:nvPr/>
        </p:nvSpPr>
        <p:spPr>
          <a:xfrm>
            <a:off x="6096000" y="3066930"/>
            <a:ext cx="2912631" cy="298490"/>
          </a:xfrm>
          <a:prstGeom prst="ellipse">
            <a:avLst/>
          </a:prstGeom>
          <a:solidFill>
            <a:srgbClr val="ED895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41756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37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F438C0-11C3-E36B-0390-65C30076D7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C05F465-94D2-BFC2-7F11-4F6A636746DA}"/>
              </a:ext>
            </a:extLst>
          </p:cNvPr>
          <p:cNvSpPr txBox="1"/>
          <p:nvPr/>
        </p:nvSpPr>
        <p:spPr>
          <a:xfrm>
            <a:off x="9966389" y="783771"/>
            <a:ext cx="12280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EE3673-9522-FDA9-8ABF-D5C57C9B42E5}"/>
              </a:ext>
            </a:extLst>
          </p:cNvPr>
          <p:cNvSpPr txBox="1"/>
          <p:nvPr/>
        </p:nvSpPr>
        <p:spPr>
          <a:xfrm>
            <a:off x="9288665" y="1383582"/>
            <a:ext cx="18599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</p:txBody>
      </p:sp>
      <p:sp>
        <p:nvSpPr>
          <p:cNvPr id="208" name="Rectangle 207">
            <a:extLst>
              <a:ext uri="{FF2B5EF4-FFF2-40B4-BE49-F238E27FC236}">
                <a16:creationId xmlns:a16="http://schemas.microsoft.com/office/drawing/2014/main" id="{16D293E5-C3BE-22F4-65E1-8109B274EDE1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9" name="Graphic 8" descr="Curly hair boy">
            <a:extLst>
              <a:ext uri="{FF2B5EF4-FFF2-40B4-BE49-F238E27FC236}">
                <a16:creationId xmlns:a16="http://schemas.microsoft.com/office/drawing/2014/main" id="{7ED90B2C-4F3F-EF83-E71E-A897AC5ABD4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10371471" y="2766009"/>
            <a:ext cx="1266825" cy="3876675"/>
          </a:xfrm>
          <a:prstGeom prst="rect">
            <a:avLst/>
          </a:prstGeom>
        </p:spPr>
      </p:pic>
      <p:sp>
        <p:nvSpPr>
          <p:cNvPr id="10" name="Speech Bubble: Rectangle with Corners Rounded 9">
            <a:extLst>
              <a:ext uri="{FF2B5EF4-FFF2-40B4-BE49-F238E27FC236}">
                <a16:creationId xmlns:a16="http://schemas.microsoft.com/office/drawing/2014/main" id="{88D4D755-7B07-2919-BB1C-D94C0840D35E}"/>
              </a:ext>
            </a:extLst>
          </p:cNvPr>
          <p:cNvSpPr/>
          <p:nvPr/>
        </p:nvSpPr>
        <p:spPr>
          <a:xfrm>
            <a:off x="7844589" y="2091468"/>
            <a:ext cx="2374042" cy="1337532"/>
          </a:xfrm>
          <a:prstGeom prst="wedgeRoundRectCallout">
            <a:avLst>
              <a:gd name="adj1" fmla="val 64309"/>
              <a:gd name="adj2" fmla="val 41811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GB" dirty="0"/>
              <a:t>How many ways can you make this correct?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C398862-E552-6072-CE3E-DC6DD85A548F}"/>
              </a:ext>
            </a:extLst>
          </p:cNvPr>
          <p:cNvSpPr txBox="1"/>
          <p:nvPr/>
        </p:nvSpPr>
        <p:spPr>
          <a:xfrm>
            <a:off x="1685558" y="2413337"/>
            <a:ext cx="59503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6000" dirty="0"/>
              <a:t>8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EA0111B-9340-45D1-41CE-BEAC8043D5A7}"/>
              </a:ext>
            </a:extLst>
          </p:cNvPr>
          <p:cNvSpPr txBox="1"/>
          <p:nvPr/>
        </p:nvSpPr>
        <p:spPr>
          <a:xfrm>
            <a:off x="2421500" y="2413336"/>
            <a:ext cx="89319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6000" dirty="0"/>
              <a:t>__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A1B52D2-91CD-4E09-5DB1-FFEAEFB05FE4}"/>
              </a:ext>
            </a:extLst>
          </p:cNvPr>
          <p:cNvSpPr txBox="1"/>
          <p:nvPr/>
        </p:nvSpPr>
        <p:spPr>
          <a:xfrm>
            <a:off x="3936880" y="2413337"/>
            <a:ext cx="59503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6000" dirty="0"/>
              <a:t>+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5554C0D-D298-92EA-883F-75C0ADCCDA8B}"/>
              </a:ext>
            </a:extLst>
          </p:cNvPr>
          <p:cNvSpPr txBox="1"/>
          <p:nvPr/>
        </p:nvSpPr>
        <p:spPr>
          <a:xfrm>
            <a:off x="4913462" y="2413337"/>
            <a:ext cx="59503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6000" dirty="0"/>
              <a:t>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BBF976F-315A-2A2C-404D-196348B1EE34}"/>
              </a:ext>
            </a:extLst>
          </p:cNvPr>
          <p:cNvSpPr txBox="1"/>
          <p:nvPr/>
        </p:nvSpPr>
        <p:spPr>
          <a:xfrm>
            <a:off x="5649403" y="2413336"/>
            <a:ext cx="89319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6000" dirty="0"/>
              <a:t>__</a:t>
            </a:r>
          </a:p>
        </p:txBody>
      </p:sp>
    </p:spTree>
    <p:extLst>
      <p:ext uri="{BB962C8B-B14F-4D97-AF65-F5344CB8AC3E}">
        <p14:creationId xmlns:p14="http://schemas.microsoft.com/office/powerpoint/2010/main" val="30867613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5E56FA-0517-C06D-85E4-933E5D07C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Beyond 100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75B6FD71-4992-6FCC-E99C-0A3D21A89DC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21C9F85-B43D-AE4D-95FA-9F2140E9C2B2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42480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EEFDFB-5FCE-CD22-072D-5A18698192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Exploring 100.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4BDF566-CB14-09BA-7581-5029B8E5B48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1C53BA0-FAAB-E209-7FDF-BA2E3E77B240}"/>
              </a:ext>
            </a:extLst>
          </p:cNvPr>
          <p:cNvSpPr/>
          <p:nvPr/>
        </p:nvSpPr>
        <p:spPr>
          <a:xfrm>
            <a:off x="127322" y="104171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578368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394E52-C2BE-4C09-1B78-5B2215A809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4E2EA67-44FF-0EC3-30F7-B79C2719C5A3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B96E079-7C54-5062-6E19-362D3659C0F7}"/>
              </a:ext>
            </a:extLst>
          </p:cNvPr>
          <p:cNvCxnSpPr>
            <a:cxnSpLocks/>
          </p:cNvCxnSpPr>
          <p:nvPr/>
        </p:nvCxnSpPr>
        <p:spPr>
          <a:xfrm>
            <a:off x="629127" y="3603707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A9B9DAD8-9CE4-49A7-9779-4CD692ED0F81}"/>
              </a:ext>
            </a:extLst>
          </p:cNvPr>
          <p:cNvCxnSpPr>
            <a:cxnSpLocks/>
          </p:cNvCxnSpPr>
          <p:nvPr/>
        </p:nvCxnSpPr>
        <p:spPr>
          <a:xfrm>
            <a:off x="118287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B07ECD3-B684-06F6-D27D-3CCA42C8E9DF}"/>
              </a:ext>
            </a:extLst>
          </p:cNvPr>
          <p:cNvCxnSpPr>
            <a:cxnSpLocks/>
          </p:cNvCxnSpPr>
          <p:nvPr/>
        </p:nvCxnSpPr>
        <p:spPr>
          <a:xfrm>
            <a:off x="337826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8573519-9482-ABE7-01B1-382BE36873D3}"/>
              </a:ext>
            </a:extLst>
          </p:cNvPr>
          <p:cNvCxnSpPr>
            <a:cxnSpLocks/>
          </p:cNvCxnSpPr>
          <p:nvPr/>
        </p:nvCxnSpPr>
        <p:spPr>
          <a:xfrm>
            <a:off x="447596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90C757E-0D95-0A27-76E7-BEE8814D1A75}"/>
              </a:ext>
            </a:extLst>
          </p:cNvPr>
          <p:cNvCxnSpPr>
            <a:cxnSpLocks/>
          </p:cNvCxnSpPr>
          <p:nvPr/>
        </p:nvCxnSpPr>
        <p:spPr>
          <a:xfrm>
            <a:off x="557366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276F366-1493-B807-3A7A-74B74F01F732}"/>
              </a:ext>
            </a:extLst>
          </p:cNvPr>
          <p:cNvCxnSpPr>
            <a:cxnSpLocks/>
          </p:cNvCxnSpPr>
          <p:nvPr/>
        </p:nvCxnSpPr>
        <p:spPr>
          <a:xfrm>
            <a:off x="667136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5D7606C-67C3-0807-953A-98DB28368FE7}"/>
              </a:ext>
            </a:extLst>
          </p:cNvPr>
          <p:cNvCxnSpPr>
            <a:cxnSpLocks/>
          </p:cNvCxnSpPr>
          <p:nvPr/>
        </p:nvCxnSpPr>
        <p:spPr>
          <a:xfrm>
            <a:off x="776906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978B6C95-4A35-304B-720F-DC878FE26561}"/>
              </a:ext>
            </a:extLst>
          </p:cNvPr>
          <p:cNvCxnSpPr>
            <a:cxnSpLocks/>
          </p:cNvCxnSpPr>
          <p:nvPr/>
        </p:nvCxnSpPr>
        <p:spPr>
          <a:xfrm>
            <a:off x="886675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D3BE75D-2730-30B4-F7DA-2F06DC5EC06E}"/>
              </a:ext>
            </a:extLst>
          </p:cNvPr>
          <p:cNvCxnSpPr>
            <a:cxnSpLocks/>
          </p:cNvCxnSpPr>
          <p:nvPr/>
        </p:nvCxnSpPr>
        <p:spPr>
          <a:xfrm>
            <a:off x="996445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050F521-D608-8429-CC3A-87C6559836F3}"/>
              </a:ext>
            </a:extLst>
          </p:cNvPr>
          <p:cNvCxnSpPr>
            <a:cxnSpLocks/>
          </p:cNvCxnSpPr>
          <p:nvPr/>
        </p:nvCxnSpPr>
        <p:spPr>
          <a:xfrm>
            <a:off x="1161099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6C5B39D3-14FC-6AE9-3C78-F8B050B56C3C}"/>
              </a:ext>
            </a:extLst>
          </p:cNvPr>
          <p:cNvSpPr txBox="1"/>
          <p:nvPr/>
        </p:nvSpPr>
        <p:spPr>
          <a:xfrm>
            <a:off x="34337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8EE6626-5F8C-935D-BC14-61D9F22E178D}"/>
              </a:ext>
            </a:extLst>
          </p:cNvPr>
          <p:cNvSpPr txBox="1"/>
          <p:nvPr/>
        </p:nvSpPr>
        <p:spPr>
          <a:xfrm>
            <a:off x="88140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F78BC76-6B29-6EC7-3955-8F7956A16B1B}"/>
              </a:ext>
            </a:extLst>
          </p:cNvPr>
          <p:cNvSpPr txBox="1"/>
          <p:nvPr/>
        </p:nvSpPr>
        <p:spPr>
          <a:xfrm>
            <a:off x="141942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8C9DAF0-23C1-3052-5F19-6AFC9D550E2E}"/>
              </a:ext>
            </a:extLst>
          </p:cNvPr>
          <p:cNvSpPr txBox="1"/>
          <p:nvPr/>
        </p:nvSpPr>
        <p:spPr>
          <a:xfrm>
            <a:off x="195744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3F2D347-F172-F8BA-2A4A-0F292BEB5430}"/>
              </a:ext>
            </a:extLst>
          </p:cNvPr>
          <p:cNvSpPr txBox="1"/>
          <p:nvPr/>
        </p:nvSpPr>
        <p:spPr>
          <a:xfrm>
            <a:off x="249547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D8EB6C2-BE0B-4C12-B207-5471C667E200}"/>
              </a:ext>
            </a:extLst>
          </p:cNvPr>
          <p:cNvSpPr txBox="1"/>
          <p:nvPr/>
        </p:nvSpPr>
        <p:spPr>
          <a:xfrm>
            <a:off x="303349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0420109-EB1D-B504-F662-ECBD2D6A9E30}"/>
              </a:ext>
            </a:extLst>
          </p:cNvPr>
          <p:cNvSpPr txBox="1"/>
          <p:nvPr/>
        </p:nvSpPr>
        <p:spPr>
          <a:xfrm>
            <a:off x="357152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C08075A-5E14-7A40-2ECE-629448A7290D}"/>
              </a:ext>
            </a:extLst>
          </p:cNvPr>
          <p:cNvSpPr txBox="1"/>
          <p:nvPr/>
        </p:nvSpPr>
        <p:spPr>
          <a:xfrm>
            <a:off x="410954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FEC4D94-30D4-27CC-9F75-7A3B28C6B844}"/>
              </a:ext>
            </a:extLst>
          </p:cNvPr>
          <p:cNvSpPr txBox="1"/>
          <p:nvPr/>
        </p:nvSpPr>
        <p:spPr>
          <a:xfrm>
            <a:off x="464756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833D8A7-C4F3-3B70-62FC-B3FDB500494C}"/>
              </a:ext>
            </a:extLst>
          </p:cNvPr>
          <p:cNvSpPr txBox="1"/>
          <p:nvPr/>
        </p:nvSpPr>
        <p:spPr>
          <a:xfrm>
            <a:off x="518559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11B9A57-1362-E5DE-A4EC-A8F73BD8CC11}"/>
              </a:ext>
            </a:extLst>
          </p:cNvPr>
          <p:cNvSpPr txBox="1"/>
          <p:nvPr/>
        </p:nvSpPr>
        <p:spPr>
          <a:xfrm>
            <a:off x="5723617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6EC1D0FB-065C-C5B6-F9AD-6F0D4D3BB318}"/>
              </a:ext>
            </a:extLst>
          </p:cNvPr>
          <p:cNvCxnSpPr>
            <a:cxnSpLocks/>
          </p:cNvCxnSpPr>
          <p:nvPr/>
        </p:nvCxnSpPr>
        <p:spPr>
          <a:xfrm>
            <a:off x="228057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79028AAD-9688-9EED-7D72-7670CAACB802}"/>
              </a:ext>
            </a:extLst>
          </p:cNvPr>
          <p:cNvCxnSpPr>
            <a:cxnSpLocks/>
          </p:cNvCxnSpPr>
          <p:nvPr/>
        </p:nvCxnSpPr>
        <p:spPr>
          <a:xfrm>
            <a:off x="63402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7B711B95-AC91-5FBA-E247-1055F7598303}"/>
              </a:ext>
            </a:extLst>
          </p:cNvPr>
          <p:cNvCxnSpPr>
            <a:cxnSpLocks/>
          </p:cNvCxnSpPr>
          <p:nvPr/>
        </p:nvCxnSpPr>
        <p:spPr>
          <a:xfrm>
            <a:off x="173172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06997FE-0C31-BC8A-6E5F-A0FB01EB0D70}"/>
              </a:ext>
            </a:extLst>
          </p:cNvPr>
          <p:cNvCxnSpPr>
            <a:cxnSpLocks/>
          </p:cNvCxnSpPr>
          <p:nvPr/>
        </p:nvCxnSpPr>
        <p:spPr>
          <a:xfrm>
            <a:off x="392711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9B5F568-3802-1842-24A8-FEBD5BC4EACF}"/>
              </a:ext>
            </a:extLst>
          </p:cNvPr>
          <p:cNvCxnSpPr>
            <a:cxnSpLocks/>
          </p:cNvCxnSpPr>
          <p:nvPr/>
        </p:nvCxnSpPr>
        <p:spPr>
          <a:xfrm>
            <a:off x="502481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63171F2E-297A-9A3F-26DF-7E8BAFC7BCEF}"/>
              </a:ext>
            </a:extLst>
          </p:cNvPr>
          <p:cNvCxnSpPr>
            <a:cxnSpLocks/>
          </p:cNvCxnSpPr>
          <p:nvPr/>
        </p:nvCxnSpPr>
        <p:spPr>
          <a:xfrm>
            <a:off x="612251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B8C1B1FD-79A8-4243-B559-09B25BFD88E5}"/>
              </a:ext>
            </a:extLst>
          </p:cNvPr>
          <p:cNvCxnSpPr>
            <a:cxnSpLocks/>
          </p:cNvCxnSpPr>
          <p:nvPr/>
        </p:nvCxnSpPr>
        <p:spPr>
          <a:xfrm>
            <a:off x="722021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80960582-20EA-8537-C634-66E1DF08D10D}"/>
              </a:ext>
            </a:extLst>
          </p:cNvPr>
          <p:cNvCxnSpPr>
            <a:cxnSpLocks/>
          </p:cNvCxnSpPr>
          <p:nvPr/>
        </p:nvCxnSpPr>
        <p:spPr>
          <a:xfrm>
            <a:off x="831791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2A07BACF-CF70-7D6F-64D3-88C278AF5970}"/>
              </a:ext>
            </a:extLst>
          </p:cNvPr>
          <p:cNvCxnSpPr>
            <a:cxnSpLocks/>
          </p:cNvCxnSpPr>
          <p:nvPr/>
        </p:nvCxnSpPr>
        <p:spPr>
          <a:xfrm>
            <a:off x="941560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1189C944-17BE-EA53-053C-39EE6EB945B1}"/>
              </a:ext>
            </a:extLst>
          </p:cNvPr>
          <p:cNvCxnSpPr>
            <a:cxnSpLocks/>
          </p:cNvCxnSpPr>
          <p:nvPr/>
        </p:nvCxnSpPr>
        <p:spPr>
          <a:xfrm>
            <a:off x="1051330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AC2C9601-A6F0-9361-654B-2B69B34BC9DB}"/>
              </a:ext>
            </a:extLst>
          </p:cNvPr>
          <p:cNvCxnSpPr>
            <a:cxnSpLocks/>
          </p:cNvCxnSpPr>
          <p:nvPr/>
        </p:nvCxnSpPr>
        <p:spPr>
          <a:xfrm>
            <a:off x="282942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89B3B8DC-663D-6885-887F-6AF1A521608D}"/>
              </a:ext>
            </a:extLst>
          </p:cNvPr>
          <p:cNvCxnSpPr>
            <a:cxnSpLocks/>
          </p:cNvCxnSpPr>
          <p:nvPr/>
        </p:nvCxnSpPr>
        <p:spPr>
          <a:xfrm>
            <a:off x="1106215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87148225-F016-F4B6-FA23-4D57D0E7F69E}"/>
              </a:ext>
            </a:extLst>
          </p:cNvPr>
          <p:cNvSpPr txBox="1"/>
          <p:nvPr/>
        </p:nvSpPr>
        <p:spPr>
          <a:xfrm>
            <a:off x="6344183" y="3909257"/>
            <a:ext cx="6205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D51F0D4-F127-4F87-0198-0A639C894E82}"/>
              </a:ext>
            </a:extLst>
          </p:cNvPr>
          <p:cNvSpPr txBox="1"/>
          <p:nvPr/>
        </p:nvSpPr>
        <p:spPr>
          <a:xfrm>
            <a:off x="6882207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872F407-5894-C707-E185-05F6FD4447F0}"/>
              </a:ext>
            </a:extLst>
          </p:cNvPr>
          <p:cNvSpPr txBox="1"/>
          <p:nvPr/>
        </p:nvSpPr>
        <p:spPr>
          <a:xfrm>
            <a:off x="7420231" y="3909257"/>
            <a:ext cx="6768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3CB224C-6F3B-1524-DCF0-86078AFA9A27}"/>
              </a:ext>
            </a:extLst>
          </p:cNvPr>
          <p:cNvSpPr txBox="1"/>
          <p:nvPr/>
        </p:nvSpPr>
        <p:spPr>
          <a:xfrm>
            <a:off x="7958255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8B46376-8DB5-4CFB-F849-77CFD98EBEE4}"/>
              </a:ext>
            </a:extLst>
          </p:cNvPr>
          <p:cNvSpPr txBox="1"/>
          <p:nvPr/>
        </p:nvSpPr>
        <p:spPr>
          <a:xfrm>
            <a:off x="8496280" y="3909257"/>
            <a:ext cx="669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A276958C-40FA-1B22-ABC3-898C37DCC3D1}"/>
              </a:ext>
            </a:extLst>
          </p:cNvPr>
          <p:cNvSpPr txBox="1"/>
          <p:nvPr/>
        </p:nvSpPr>
        <p:spPr>
          <a:xfrm>
            <a:off x="9034303" y="3909257"/>
            <a:ext cx="6205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9F1C384-9C77-2996-BABF-249029E567AA}"/>
              </a:ext>
            </a:extLst>
          </p:cNvPr>
          <p:cNvSpPr txBox="1"/>
          <p:nvPr/>
        </p:nvSpPr>
        <p:spPr>
          <a:xfrm>
            <a:off x="9572327" y="3909257"/>
            <a:ext cx="6205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A0C1C49-6CC6-C6EA-0837-4D1C2B726A45}"/>
              </a:ext>
            </a:extLst>
          </p:cNvPr>
          <p:cNvSpPr txBox="1"/>
          <p:nvPr/>
        </p:nvSpPr>
        <p:spPr>
          <a:xfrm>
            <a:off x="10110351" y="3909257"/>
            <a:ext cx="6205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7DE8DA19-AD6E-3334-AA52-6C8B0341520F}"/>
              </a:ext>
            </a:extLst>
          </p:cNvPr>
          <p:cNvSpPr txBox="1"/>
          <p:nvPr/>
        </p:nvSpPr>
        <p:spPr>
          <a:xfrm>
            <a:off x="10648376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039DF00-3720-0AC1-A20E-9BFBCB23BDA7}"/>
              </a:ext>
            </a:extLst>
          </p:cNvPr>
          <p:cNvSpPr txBox="1"/>
          <p:nvPr/>
        </p:nvSpPr>
        <p:spPr>
          <a:xfrm>
            <a:off x="11268942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BB03ED4E-4889-DEDE-8238-155A1BE95DC7}"/>
              </a:ext>
            </a:extLst>
          </p:cNvPr>
          <p:cNvSpPr txBox="1"/>
          <p:nvPr/>
        </p:nvSpPr>
        <p:spPr>
          <a:xfrm>
            <a:off x="6425804" y="1362177"/>
            <a:ext cx="476867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Count forwards and backwards beyond 100.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Start from different multiples of 10.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038008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18A348-4409-B2F1-F1FD-5BA45C70A9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2770056-77D5-8705-29BE-FDEE2DCBE4C5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F4265F6D-FCF3-6CC4-2B14-C04EB7B604B3}"/>
              </a:ext>
            </a:extLst>
          </p:cNvPr>
          <p:cNvSpPr txBox="1"/>
          <p:nvPr/>
        </p:nvSpPr>
        <p:spPr>
          <a:xfrm>
            <a:off x="6425804" y="1362177"/>
            <a:ext cx="476867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Count forwards and backwards beyond 100.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Start from different multiples of 10.</a:t>
            </a:r>
          </a:p>
        </p:txBody>
      </p:sp>
      <p:pic>
        <p:nvPicPr>
          <p:cNvPr id="1026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B9635C11-ED78-FD0C-705D-84D97C667F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405" y="2719137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1DACAB04-5352-5043-760B-36F225D015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8068" y="2719137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6E9B925C-A33B-529A-AF00-02BD74004D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376" y="2719137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67AB0C20-61DB-0665-5D38-A2EC61BC94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752" y="2719137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FD4A0133-869C-31B3-509E-28A811CC57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3344" y="2719137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AFFC3FB0-7F0F-A873-AC80-D7F7382F72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2938" y="2719137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30" descr="British (UK) Money: Adding Pence / Penny Coins - Maths with Mum">
            <a:extLst>
              <a:ext uri="{FF2B5EF4-FFF2-40B4-BE49-F238E27FC236}">
                <a16:creationId xmlns:a16="http://schemas.microsoft.com/office/drawing/2014/main" id="{B0997485-F5F3-2692-262C-7797E4DEA0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7245" y="2719137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AA99A186-9F74-E9D7-4EF9-5697B885E2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8623" y="2719137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35" descr="British (UK) Money: Adding Pence / Penny Coins - Maths with Mum">
            <a:extLst>
              <a:ext uri="{FF2B5EF4-FFF2-40B4-BE49-F238E27FC236}">
                <a16:creationId xmlns:a16="http://schemas.microsoft.com/office/drawing/2014/main" id="{D8228770-465E-497C-1B16-CD850EF5FF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66074" y="2719137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F5F73BAD-E144-8EB9-ED40-D23AF20E5D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7452" y="2719137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D09B309F-165D-11BE-A847-5EA5D067F2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405" y="3886200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D683F542-2CB8-6A69-D1DD-B54DB8A666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8068" y="3886200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39" descr="British (UK) Money: Adding Pence / Penny Coins - Maths with Mum">
            <a:extLst>
              <a:ext uri="{FF2B5EF4-FFF2-40B4-BE49-F238E27FC236}">
                <a16:creationId xmlns:a16="http://schemas.microsoft.com/office/drawing/2014/main" id="{44F4C7EC-FFF4-E3BF-F095-6198080507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376" y="3886200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1F34DBDA-4F06-6E3C-70CE-595FAABF3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752" y="3886200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F83273FC-0689-85CF-A1CB-4AC8201609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3344" y="3886200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5ED47466-72B5-B028-60C7-52918DEC96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2938" y="3886200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" name="Picture 43" descr="British (UK) Money: Adding Pence / Penny Coins - Maths with Mum">
            <a:extLst>
              <a:ext uri="{FF2B5EF4-FFF2-40B4-BE49-F238E27FC236}">
                <a16:creationId xmlns:a16="http://schemas.microsoft.com/office/drawing/2014/main" id="{32A91740-821C-18D4-3783-AD03C17E73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7245" y="3886200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19CB2EDE-9FF6-686A-9F7E-60309CD2FD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8623" y="3886200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46" descr="British (UK) Money: Adding Pence / Penny Coins - Maths with Mum">
            <a:extLst>
              <a:ext uri="{FF2B5EF4-FFF2-40B4-BE49-F238E27FC236}">
                <a16:creationId xmlns:a16="http://schemas.microsoft.com/office/drawing/2014/main" id="{3CA562AF-CFBD-B444-70F8-F274B9FD8C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66074" y="3886200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British (UK) Money: Adding Pence / Penny Coins - Maths with Mum">
            <a:extLst>
              <a:ext uri="{FF2B5EF4-FFF2-40B4-BE49-F238E27FC236}">
                <a16:creationId xmlns:a16="http://schemas.microsoft.com/office/drawing/2014/main" id="{7EB4DDCC-D515-7FB2-7E4E-29312E3F75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7452" y="3886200"/>
            <a:ext cx="1111458" cy="11114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2EFC4E73-68C5-9825-D956-B06E7E7811C4}"/>
              </a:ext>
            </a:extLst>
          </p:cNvPr>
          <p:cNvSpPr/>
          <p:nvPr/>
        </p:nvSpPr>
        <p:spPr>
          <a:xfrm>
            <a:off x="781405" y="2598821"/>
            <a:ext cx="10457505" cy="1287379"/>
          </a:xfrm>
          <a:prstGeom prst="round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41060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89F047-A660-D55C-3C4D-66679E27AA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5B30323-73C6-1649-B178-3C88144A9BDE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FA4E1BD-F68C-5D33-D617-1E87669623CE}"/>
              </a:ext>
            </a:extLst>
          </p:cNvPr>
          <p:cNvCxnSpPr>
            <a:cxnSpLocks/>
          </p:cNvCxnSpPr>
          <p:nvPr/>
        </p:nvCxnSpPr>
        <p:spPr>
          <a:xfrm>
            <a:off x="629127" y="3603707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75D6495-702A-2408-F965-8CC82DDC2485}"/>
              </a:ext>
            </a:extLst>
          </p:cNvPr>
          <p:cNvCxnSpPr>
            <a:cxnSpLocks/>
          </p:cNvCxnSpPr>
          <p:nvPr/>
        </p:nvCxnSpPr>
        <p:spPr>
          <a:xfrm>
            <a:off x="118287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B759B1C-25E4-8229-10EC-E8A16DD336B3}"/>
              </a:ext>
            </a:extLst>
          </p:cNvPr>
          <p:cNvCxnSpPr>
            <a:cxnSpLocks/>
          </p:cNvCxnSpPr>
          <p:nvPr/>
        </p:nvCxnSpPr>
        <p:spPr>
          <a:xfrm>
            <a:off x="337826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04963D8-657C-3E08-B8CE-E44568432BC5}"/>
              </a:ext>
            </a:extLst>
          </p:cNvPr>
          <p:cNvCxnSpPr>
            <a:cxnSpLocks/>
          </p:cNvCxnSpPr>
          <p:nvPr/>
        </p:nvCxnSpPr>
        <p:spPr>
          <a:xfrm>
            <a:off x="447596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0DA8B76-2720-6C8C-240B-9CA1BF6EC7F0}"/>
              </a:ext>
            </a:extLst>
          </p:cNvPr>
          <p:cNvCxnSpPr>
            <a:cxnSpLocks/>
          </p:cNvCxnSpPr>
          <p:nvPr/>
        </p:nvCxnSpPr>
        <p:spPr>
          <a:xfrm>
            <a:off x="557366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F9AD1D1-D1AD-C31C-EBF0-32B35F47FEB0}"/>
              </a:ext>
            </a:extLst>
          </p:cNvPr>
          <p:cNvCxnSpPr>
            <a:cxnSpLocks/>
          </p:cNvCxnSpPr>
          <p:nvPr/>
        </p:nvCxnSpPr>
        <p:spPr>
          <a:xfrm>
            <a:off x="667136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4FBFB18-D8EE-2AB0-5034-B394B0FD0C70}"/>
              </a:ext>
            </a:extLst>
          </p:cNvPr>
          <p:cNvCxnSpPr>
            <a:cxnSpLocks/>
          </p:cNvCxnSpPr>
          <p:nvPr/>
        </p:nvCxnSpPr>
        <p:spPr>
          <a:xfrm>
            <a:off x="776906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30D71CE-1FE5-8351-BC17-826605E7C1EE}"/>
              </a:ext>
            </a:extLst>
          </p:cNvPr>
          <p:cNvCxnSpPr>
            <a:cxnSpLocks/>
          </p:cNvCxnSpPr>
          <p:nvPr/>
        </p:nvCxnSpPr>
        <p:spPr>
          <a:xfrm>
            <a:off x="886675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DCD7F53-8F24-044E-C49A-77699A91924F}"/>
              </a:ext>
            </a:extLst>
          </p:cNvPr>
          <p:cNvCxnSpPr>
            <a:cxnSpLocks/>
          </p:cNvCxnSpPr>
          <p:nvPr/>
        </p:nvCxnSpPr>
        <p:spPr>
          <a:xfrm>
            <a:off x="996445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D665104-D0C2-8D89-A609-3C02CD35F78B}"/>
              </a:ext>
            </a:extLst>
          </p:cNvPr>
          <p:cNvCxnSpPr>
            <a:cxnSpLocks/>
          </p:cNvCxnSpPr>
          <p:nvPr/>
        </p:nvCxnSpPr>
        <p:spPr>
          <a:xfrm>
            <a:off x="1161099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BE12F07F-2563-E6E3-9317-E50CA7B60B85}"/>
              </a:ext>
            </a:extLst>
          </p:cNvPr>
          <p:cNvSpPr txBox="1"/>
          <p:nvPr/>
        </p:nvSpPr>
        <p:spPr>
          <a:xfrm>
            <a:off x="34337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8219564-F28B-CACF-669F-9AD3CA5347E3}"/>
              </a:ext>
            </a:extLst>
          </p:cNvPr>
          <p:cNvSpPr txBox="1"/>
          <p:nvPr/>
        </p:nvSpPr>
        <p:spPr>
          <a:xfrm>
            <a:off x="88140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2E4F60A-8BB2-B7EE-80D7-AD64C61FE677}"/>
              </a:ext>
            </a:extLst>
          </p:cNvPr>
          <p:cNvSpPr txBox="1"/>
          <p:nvPr/>
        </p:nvSpPr>
        <p:spPr>
          <a:xfrm>
            <a:off x="141942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D27F41D-E516-F913-7376-C71F296D1764}"/>
              </a:ext>
            </a:extLst>
          </p:cNvPr>
          <p:cNvSpPr txBox="1"/>
          <p:nvPr/>
        </p:nvSpPr>
        <p:spPr>
          <a:xfrm>
            <a:off x="195744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3846395-8AE4-24BF-4CAD-005B9532DC0D}"/>
              </a:ext>
            </a:extLst>
          </p:cNvPr>
          <p:cNvSpPr txBox="1"/>
          <p:nvPr/>
        </p:nvSpPr>
        <p:spPr>
          <a:xfrm>
            <a:off x="249547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3AA61FE-FD81-A657-C502-A6ECB99AB711}"/>
              </a:ext>
            </a:extLst>
          </p:cNvPr>
          <p:cNvSpPr txBox="1"/>
          <p:nvPr/>
        </p:nvSpPr>
        <p:spPr>
          <a:xfrm>
            <a:off x="303349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49F4246-83A6-1361-68AC-1DF2AD1CC816}"/>
              </a:ext>
            </a:extLst>
          </p:cNvPr>
          <p:cNvSpPr txBox="1"/>
          <p:nvPr/>
        </p:nvSpPr>
        <p:spPr>
          <a:xfrm>
            <a:off x="357152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361BF09-95B1-2459-CADF-2CF8401129AB}"/>
              </a:ext>
            </a:extLst>
          </p:cNvPr>
          <p:cNvSpPr txBox="1"/>
          <p:nvPr/>
        </p:nvSpPr>
        <p:spPr>
          <a:xfrm>
            <a:off x="410954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27812F1-268F-3797-503A-8E2C5B64F12F}"/>
              </a:ext>
            </a:extLst>
          </p:cNvPr>
          <p:cNvSpPr txBox="1"/>
          <p:nvPr/>
        </p:nvSpPr>
        <p:spPr>
          <a:xfrm>
            <a:off x="464756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D52AB74-F7CE-D4D1-DCBB-45059153F399}"/>
              </a:ext>
            </a:extLst>
          </p:cNvPr>
          <p:cNvSpPr txBox="1"/>
          <p:nvPr/>
        </p:nvSpPr>
        <p:spPr>
          <a:xfrm>
            <a:off x="518559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E9F18A7-6949-6D9A-D6B5-E9135A76B3FF}"/>
              </a:ext>
            </a:extLst>
          </p:cNvPr>
          <p:cNvSpPr txBox="1"/>
          <p:nvPr/>
        </p:nvSpPr>
        <p:spPr>
          <a:xfrm>
            <a:off x="5723617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CE2A89A-4944-DB50-8C65-3EE4956F6A79}"/>
              </a:ext>
            </a:extLst>
          </p:cNvPr>
          <p:cNvCxnSpPr>
            <a:cxnSpLocks/>
          </p:cNvCxnSpPr>
          <p:nvPr/>
        </p:nvCxnSpPr>
        <p:spPr>
          <a:xfrm>
            <a:off x="228057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75DC1B7F-99F9-2D14-54EB-A0381C78FCE6}"/>
              </a:ext>
            </a:extLst>
          </p:cNvPr>
          <p:cNvCxnSpPr>
            <a:cxnSpLocks/>
          </p:cNvCxnSpPr>
          <p:nvPr/>
        </p:nvCxnSpPr>
        <p:spPr>
          <a:xfrm>
            <a:off x="63402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4A82A45D-5367-11B8-2E22-815A7EBFF351}"/>
              </a:ext>
            </a:extLst>
          </p:cNvPr>
          <p:cNvCxnSpPr>
            <a:cxnSpLocks/>
          </p:cNvCxnSpPr>
          <p:nvPr/>
        </p:nvCxnSpPr>
        <p:spPr>
          <a:xfrm>
            <a:off x="173172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A152470-2C14-11ED-D754-4AEC9024B4CB}"/>
              </a:ext>
            </a:extLst>
          </p:cNvPr>
          <p:cNvCxnSpPr>
            <a:cxnSpLocks/>
          </p:cNvCxnSpPr>
          <p:nvPr/>
        </p:nvCxnSpPr>
        <p:spPr>
          <a:xfrm>
            <a:off x="392711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4CF0FB08-34C2-7471-0CFA-EB4A7AF4567E}"/>
              </a:ext>
            </a:extLst>
          </p:cNvPr>
          <p:cNvCxnSpPr>
            <a:cxnSpLocks/>
          </p:cNvCxnSpPr>
          <p:nvPr/>
        </p:nvCxnSpPr>
        <p:spPr>
          <a:xfrm>
            <a:off x="502481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0D9F904-6545-A89D-C900-CA0BCCAEB766}"/>
              </a:ext>
            </a:extLst>
          </p:cNvPr>
          <p:cNvCxnSpPr>
            <a:cxnSpLocks/>
          </p:cNvCxnSpPr>
          <p:nvPr/>
        </p:nvCxnSpPr>
        <p:spPr>
          <a:xfrm>
            <a:off x="612251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F1C6066-D554-D13A-2FC8-564554F6271A}"/>
              </a:ext>
            </a:extLst>
          </p:cNvPr>
          <p:cNvCxnSpPr>
            <a:cxnSpLocks/>
          </p:cNvCxnSpPr>
          <p:nvPr/>
        </p:nvCxnSpPr>
        <p:spPr>
          <a:xfrm>
            <a:off x="722021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77776332-A9D4-5CE1-5F06-84287C380A10}"/>
              </a:ext>
            </a:extLst>
          </p:cNvPr>
          <p:cNvCxnSpPr>
            <a:cxnSpLocks/>
          </p:cNvCxnSpPr>
          <p:nvPr/>
        </p:nvCxnSpPr>
        <p:spPr>
          <a:xfrm>
            <a:off x="831791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2531A77-9569-5224-9325-E91955C78DF2}"/>
              </a:ext>
            </a:extLst>
          </p:cNvPr>
          <p:cNvCxnSpPr>
            <a:cxnSpLocks/>
          </p:cNvCxnSpPr>
          <p:nvPr/>
        </p:nvCxnSpPr>
        <p:spPr>
          <a:xfrm>
            <a:off x="941560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E3C3B90F-AA84-11D6-8C6C-DAA1D82B5337}"/>
              </a:ext>
            </a:extLst>
          </p:cNvPr>
          <p:cNvCxnSpPr>
            <a:cxnSpLocks/>
          </p:cNvCxnSpPr>
          <p:nvPr/>
        </p:nvCxnSpPr>
        <p:spPr>
          <a:xfrm>
            <a:off x="1051330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B7462616-4B05-843C-32C5-19B54DAD6275}"/>
              </a:ext>
            </a:extLst>
          </p:cNvPr>
          <p:cNvCxnSpPr>
            <a:cxnSpLocks/>
          </p:cNvCxnSpPr>
          <p:nvPr/>
        </p:nvCxnSpPr>
        <p:spPr>
          <a:xfrm>
            <a:off x="282942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D8188F54-0FDF-0219-2AE5-21303CFD25F5}"/>
              </a:ext>
            </a:extLst>
          </p:cNvPr>
          <p:cNvCxnSpPr>
            <a:cxnSpLocks/>
          </p:cNvCxnSpPr>
          <p:nvPr/>
        </p:nvCxnSpPr>
        <p:spPr>
          <a:xfrm>
            <a:off x="1106215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8083ABBD-C74D-2AC2-8586-CC3798CC6B8A}"/>
              </a:ext>
            </a:extLst>
          </p:cNvPr>
          <p:cNvSpPr txBox="1"/>
          <p:nvPr/>
        </p:nvSpPr>
        <p:spPr>
          <a:xfrm>
            <a:off x="6344183" y="3909257"/>
            <a:ext cx="6205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2F4BEEE-FF6F-4FA7-69F4-844974C773E4}"/>
              </a:ext>
            </a:extLst>
          </p:cNvPr>
          <p:cNvSpPr txBox="1"/>
          <p:nvPr/>
        </p:nvSpPr>
        <p:spPr>
          <a:xfrm>
            <a:off x="6882207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A1C9455-1E27-1504-E814-01F8D713E879}"/>
              </a:ext>
            </a:extLst>
          </p:cNvPr>
          <p:cNvSpPr txBox="1"/>
          <p:nvPr/>
        </p:nvSpPr>
        <p:spPr>
          <a:xfrm>
            <a:off x="7420231" y="3909257"/>
            <a:ext cx="6768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9B332C1-1B0A-705A-6459-2B5B4CADC629}"/>
              </a:ext>
            </a:extLst>
          </p:cNvPr>
          <p:cNvSpPr txBox="1"/>
          <p:nvPr/>
        </p:nvSpPr>
        <p:spPr>
          <a:xfrm>
            <a:off x="7958255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366F9A0-C5FB-B1F3-443C-7247E25CF9CF}"/>
              </a:ext>
            </a:extLst>
          </p:cNvPr>
          <p:cNvSpPr txBox="1"/>
          <p:nvPr/>
        </p:nvSpPr>
        <p:spPr>
          <a:xfrm>
            <a:off x="8496280" y="3909257"/>
            <a:ext cx="669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22582DF0-8A75-8783-F0B9-4351B8567A53}"/>
              </a:ext>
            </a:extLst>
          </p:cNvPr>
          <p:cNvSpPr txBox="1"/>
          <p:nvPr/>
        </p:nvSpPr>
        <p:spPr>
          <a:xfrm>
            <a:off x="9070399" y="3909257"/>
            <a:ext cx="6205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B86C803B-345D-25C1-854F-FD8F62BA3E9F}"/>
              </a:ext>
            </a:extLst>
          </p:cNvPr>
          <p:cNvSpPr txBox="1"/>
          <p:nvPr/>
        </p:nvSpPr>
        <p:spPr>
          <a:xfrm>
            <a:off x="9572327" y="3909257"/>
            <a:ext cx="6205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D4C33DB-F288-4063-B412-4CE185FBB0A9}"/>
              </a:ext>
            </a:extLst>
          </p:cNvPr>
          <p:cNvSpPr txBox="1"/>
          <p:nvPr/>
        </p:nvSpPr>
        <p:spPr>
          <a:xfrm>
            <a:off x="10170511" y="3909257"/>
            <a:ext cx="6205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F3004985-1611-13B1-A858-8096254D1C38}"/>
              </a:ext>
            </a:extLst>
          </p:cNvPr>
          <p:cNvSpPr txBox="1"/>
          <p:nvPr/>
        </p:nvSpPr>
        <p:spPr>
          <a:xfrm>
            <a:off x="10708536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4A56E6A-A662-36A3-0835-632FE74595F1}"/>
              </a:ext>
            </a:extLst>
          </p:cNvPr>
          <p:cNvSpPr txBox="1"/>
          <p:nvPr/>
        </p:nvSpPr>
        <p:spPr>
          <a:xfrm>
            <a:off x="11268942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E5CCC494-34CC-5155-8BB4-DF2D6223AF0A}"/>
              </a:ext>
            </a:extLst>
          </p:cNvPr>
          <p:cNvSpPr txBox="1"/>
          <p:nvPr/>
        </p:nvSpPr>
        <p:spPr>
          <a:xfrm>
            <a:off x="6425804" y="1362177"/>
            <a:ext cx="476867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Count forwards and backwards beyond 100.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Start from different multiples of 10.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1692FD78-9FD0-097A-9482-E73912A1F696}"/>
              </a:ext>
            </a:extLst>
          </p:cNvPr>
          <p:cNvSpPr/>
          <p:nvPr/>
        </p:nvSpPr>
        <p:spPr>
          <a:xfrm>
            <a:off x="6344183" y="3790293"/>
            <a:ext cx="628750" cy="62875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5C8B167-0000-CF06-2146-BA9DA0C16644}"/>
              </a:ext>
            </a:extLst>
          </p:cNvPr>
          <p:cNvSpPr txBox="1"/>
          <p:nvPr/>
        </p:nvSpPr>
        <p:spPr>
          <a:xfrm>
            <a:off x="5077131" y="5254616"/>
            <a:ext cx="203773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100 + 10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BB9224C9-380D-6D7E-FAC1-4AA02971BAC9}"/>
              </a:ext>
            </a:extLst>
          </p:cNvPr>
          <p:cNvSpPr/>
          <p:nvPr/>
        </p:nvSpPr>
        <p:spPr>
          <a:xfrm>
            <a:off x="7459246" y="3802324"/>
            <a:ext cx="628750" cy="62875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C1ED6E4-9BA4-1A61-B4E1-6219F382079A}"/>
              </a:ext>
            </a:extLst>
          </p:cNvPr>
          <p:cNvSpPr txBox="1"/>
          <p:nvPr/>
        </p:nvSpPr>
        <p:spPr>
          <a:xfrm>
            <a:off x="5101194" y="5254616"/>
            <a:ext cx="20377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100 + 30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F281C8B4-75CE-1680-652E-6CFB29E7740C}"/>
              </a:ext>
            </a:extLst>
          </p:cNvPr>
          <p:cNvSpPr/>
          <p:nvPr/>
        </p:nvSpPr>
        <p:spPr>
          <a:xfrm>
            <a:off x="8540557" y="3790293"/>
            <a:ext cx="628750" cy="62875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B063AC6-BF7C-4863-6C8A-163F2A96E09C}"/>
              </a:ext>
            </a:extLst>
          </p:cNvPr>
          <p:cNvSpPr txBox="1"/>
          <p:nvPr/>
        </p:nvSpPr>
        <p:spPr>
          <a:xfrm>
            <a:off x="5101193" y="5254616"/>
            <a:ext cx="20377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100 + 50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15D92FC1-D1DB-A388-5CD8-2AD0BC30D6E9}"/>
              </a:ext>
            </a:extLst>
          </p:cNvPr>
          <p:cNvSpPr/>
          <p:nvPr/>
        </p:nvSpPr>
        <p:spPr>
          <a:xfrm>
            <a:off x="10163812" y="3826388"/>
            <a:ext cx="628750" cy="62875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07F3780-51EA-E775-3910-7755A70EE78B}"/>
              </a:ext>
            </a:extLst>
          </p:cNvPr>
          <p:cNvSpPr txBox="1"/>
          <p:nvPr/>
        </p:nvSpPr>
        <p:spPr>
          <a:xfrm>
            <a:off x="5089162" y="5254616"/>
            <a:ext cx="20377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100 + 80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BC3B73-32F9-377B-674D-88039899CFA0}"/>
              </a:ext>
            </a:extLst>
          </p:cNvPr>
          <p:cNvSpPr txBox="1"/>
          <p:nvPr/>
        </p:nvSpPr>
        <p:spPr>
          <a:xfrm>
            <a:off x="3319220" y="5844163"/>
            <a:ext cx="60499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One hundred and one ten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4C89F01-6134-7ACA-9E49-E672E8B0AA52}"/>
              </a:ext>
            </a:extLst>
          </p:cNvPr>
          <p:cNvSpPr txBox="1"/>
          <p:nvPr/>
        </p:nvSpPr>
        <p:spPr>
          <a:xfrm>
            <a:off x="3091077" y="5832132"/>
            <a:ext cx="666945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One hundred and three tens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C7E4D85-D018-AB7D-6512-5CC7DF2EFDDD}"/>
              </a:ext>
            </a:extLst>
          </p:cNvPr>
          <p:cNvSpPr txBox="1"/>
          <p:nvPr/>
        </p:nvSpPr>
        <p:spPr>
          <a:xfrm>
            <a:off x="3365659" y="5897317"/>
            <a:ext cx="628075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One hundred and five tens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A71D63C-3E64-996B-7FDA-F06859321DC9}"/>
              </a:ext>
            </a:extLst>
          </p:cNvPr>
          <p:cNvSpPr txBox="1"/>
          <p:nvPr/>
        </p:nvSpPr>
        <p:spPr>
          <a:xfrm>
            <a:off x="3208854" y="5897317"/>
            <a:ext cx="659655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One hundred and eight tens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525017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3" grpId="0"/>
      <p:bldP spid="3" grpId="1"/>
      <p:bldP spid="4" grpId="0" animBg="1"/>
      <p:bldP spid="4" grpId="1" animBg="1"/>
      <p:bldP spid="30" grpId="0"/>
      <p:bldP spid="30" grpId="1"/>
      <p:bldP spid="31" grpId="0" animBg="1"/>
      <p:bldP spid="31" grpId="1" animBg="1"/>
      <p:bldP spid="32" grpId="0"/>
      <p:bldP spid="32" grpId="1"/>
      <p:bldP spid="36" grpId="0" animBg="1"/>
      <p:bldP spid="36" grpId="1" animBg="1"/>
      <p:bldP spid="37" grpId="0"/>
      <p:bldP spid="37" grpId="1"/>
      <p:bldP spid="38" grpId="0"/>
      <p:bldP spid="38" grpId="1"/>
      <p:bldP spid="39" grpId="0"/>
      <p:bldP spid="39" grpId="1"/>
      <p:bldP spid="40" grpId="0"/>
      <p:bldP spid="40" grpId="1"/>
      <p:bldP spid="41" grpId="0"/>
      <p:bldP spid="41" grpId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FD5401-B958-0A6F-C5C6-A7B9B20E13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FE204E1-2317-B9AD-1A06-21A054D624D8}"/>
              </a:ext>
            </a:extLst>
          </p:cNvPr>
          <p:cNvSpPr txBox="1"/>
          <p:nvPr/>
        </p:nvSpPr>
        <p:spPr>
          <a:xfrm>
            <a:off x="9966389" y="783771"/>
            <a:ext cx="12280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89F0411-FC2B-27B9-3FA2-C5A9D93111AB}"/>
              </a:ext>
            </a:extLst>
          </p:cNvPr>
          <p:cNvSpPr txBox="1"/>
          <p:nvPr/>
        </p:nvSpPr>
        <p:spPr>
          <a:xfrm>
            <a:off x="8672279" y="1383582"/>
            <a:ext cx="247631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Snip/write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Calculate.</a:t>
            </a:r>
          </a:p>
        </p:txBody>
      </p:sp>
      <p:sp>
        <p:nvSpPr>
          <p:cNvPr id="208" name="Rectangle 207">
            <a:extLst>
              <a:ext uri="{FF2B5EF4-FFF2-40B4-BE49-F238E27FC236}">
                <a16:creationId xmlns:a16="http://schemas.microsoft.com/office/drawing/2014/main" id="{A4A29B9A-C0ED-0BBB-33AD-BB88AC5C9613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6CA4B12-4585-460C-A5FA-246F37D0C3E2}"/>
              </a:ext>
            </a:extLst>
          </p:cNvPr>
          <p:cNvSpPr txBox="1"/>
          <p:nvPr/>
        </p:nvSpPr>
        <p:spPr>
          <a:xfrm>
            <a:off x="492190" y="1347486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100 + 20 =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CF8E45C-30BF-8C6B-F3F2-7AB86D5A9D07}"/>
              </a:ext>
            </a:extLst>
          </p:cNvPr>
          <p:cNvSpPr/>
          <p:nvPr/>
        </p:nvSpPr>
        <p:spPr>
          <a:xfrm>
            <a:off x="2940373" y="1347486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EFBC3F7-5048-18A0-3F45-FE7CDE400208}"/>
              </a:ext>
            </a:extLst>
          </p:cNvPr>
          <p:cNvSpPr txBox="1"/>
          <p:nvPr/>
        </p:nvSpPr>
        <p:spPr>
          <a:xfrm>
            <a:off x="492190" y="2360172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100 + 30 =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F946787-6602-B776-0E3F-0CB284628C94}"/>
              </a:ext>
            </a:extLst>
          </p:cNvPr>
          <p:cNvSpPr/>
          <p:nvPr/>
        </p:nvSpPr>
        <p:spPr>
          <a:xfrm>
            <a:off x="2940373" y="2360172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D038E96-FA3B-0F24-C1E5-5C6C4BE83B6D}"/>
              </a:ext>
            </a:extLst>
          </p:cNvPr>
          <p:cNvSpPr txBox="1"/>
          <p:nvPr/>
        </p:nvSpPr>
        <p:spPr>
          <a:xfrm>
            <a:off x="1253584" y="3425869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40 + 100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BB63DF7-E2D2-1A8A-961D-D28A151C9FC2}"/>
              </a:ext>
            </a:extLst>
          </p:cNvPr>
          <p:cNvSpPr/>
          <p:nvPr/>
        </p:nvSpPr>
        <p:spPr>
          <a:xfrm>
            <a:off x="524327" y="3405989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628D9DC-58FF-ABD7-C7B2-BD52EDB73FAE}"/>
              </a:ext>
            </a:extLst>
          </p:cNvPr>
          <p:cNvSpPr txBox="1"/>
          <p:nvPr/>
        </p:nvSpPr>
        <p:spPr>
          <a:xfrm>
            <a:off x="460053" y="4363789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100 + 50 =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7ECE370-3AED-8E29-F129-072DFB881CD0}"/>
              </a:ext>
            </a:extLst>
          </p:cNvPr>
          <p:cNvSpPr/>
          <p:nvPr/>
        </p:nvSpPr>
        <p:spPr>
          <a:xfrm>
            <a:off x="2908236" y="4363789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2BF58D8-AAA1-8407-3F9F-0B84C486D3C5}"/>
              </a:ext>
            </a:extLst>
          </p:cNvPr>
          <p:cNvSpPr txBox="1"/>
          <p:nvPr/>
        </p:nvSpPr>
        <p:spPr>
          <a:xfrm>
            <a:off x="460053" y="5376475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100 + 60 =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579F3F9-8170-1345-10AA-B00AB659873D}"/>
              </a:ext>
            </a:extLst>
          </p:cNvPr>
          <p:cNvSpPr/>
          <p:nvPr/>
        </p:nvSpPr>
        <p:spPr>
          <a:xfrm>
            <a:off x="2908236" y="5376475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A70D12F-6A50-7293-472E-C97C3F403926}"/>
              </a:ext>
            </a:extLst>
          </p:cNvPr>
          <p:cNvSpPr txBox="1"/>
          <p:nvPr/>
        </p:nvSpPr>
        <p:spPr>
          <a:xfrm>
            <a:off x="4447013" y="1314521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120 - 20 =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7596DDA-784E-D3D3-B1C0-400C2024BDCB}"/>
              </a:ext>
            </a:extLst>
          </p:cNvPr>
          <p:cNvSpPr/>
          <p:nvPr/>
        </p:nvSpPr>
        <p:spPr>
          <a:xfrm>
            <a:off x="6895196" y="1314521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DACC684-068E-3308-5A94-5F47039D5161}"/>
              </a:ext>
            </a:extLst>
          </p:cNvPr>
          <p:cNvSpPr txBox="1"/>
          <p:nvPr/>
        </p:nvSpPr>
        <p:spPr>
          <a:xfrm>
            <a:off x="4447013" y="2327207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130 - 30 =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63845ED-60D0-931D-C5DE-DEFF9A710635}"/>
              </a:ext>
            </a:extLst>
          </p:cNvPr>
          <p:cNvSpPr/>
          <p:nvPr/>
        </p:nvSpPr>
        <p:spPr>
          <a:xfrm>
            <a:off x="6895196" y="2327207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AED5520-77FB-CE54-B671-35E86DC77FC9}"/>
              </a:ext>
            </a:extLst>
          </p:cNvPr>
          <p:cNvSpPr txBox="1"/>
          <p:nvPr/>
        </p:nvSpPr>
        <p:spPr>
          <a:xfrm>
            <a:off x="5208407" y="3392904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- 40 + 100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0DB82D9-5E65-1B21-F5FB-1D7398586834}"/>
              </a:ext>
            </a:extLst>
          </p:cNvPr>
          <p:cNvSpPr/>
          <p:nvPr/>
        </p:nvSpPr>
        <p:spPr>
          <a:xfrm>
            <a:off x="4479150" y="3373024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A35BEC1-831A-50C2-8592-9D7891B04DF3}"/>
              </a:ext>
            </a:extLst>
          </p:cNvPr>
          <p:cNvSpPr txBox="1"/>
          <p:nvPr/>
        </p:nvSpPr>
        <p:spPr>
          <a:xfrm>
            <a:off x="4414876" y="4330824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150 - 50 =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34049A4C-4A08-36ED-3A06-F3885624FBA6}"/>
              </a:ext>
            </a:extLst>
          </p:cNvPr>
          <p:cNvSpPr/>
          <p:nvPr/>
        </p:nvSpPr>
        <p:spPr>
          <a:xfrm>
            <a:off x="6863059" y="4330824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5C0787A-EB0F-273D-B081-A4B0C078BAD6}"/>
              </a:ext>
            </a:extLst>
          </p:cNvPr>
          <p:cNvSpPr txBox="1"/>
          <p:nvPr/>
        </p:nvSpPr>
        <p:spPr>
          <a:xfrm>
            <a:off x="4414876" y="5343510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160 - 60 =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38000E38-30D0-83A3-8090-9EC83D0D9E95}"/>
              </a:ext>
            </a:extLst>
          </p:cNvPr>
          <p:cNvSpPr/>
          <p:nvPr/>
        </p:nvSpPr>
        <p:spPr>
          <a:xfrm>
            <a:off x="6863059" y="5343510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603968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99EC4C-AB5C-F8EC-DDAF-490EA00E67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F032819-1513-5D31-0F3E-1B2AF8CC69E4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72D161D-DC88-E0A7-FF93-4E8972A86598}"/>
              </a:ext>
            </a:extLst>
          </p:cNvPr>
          <p:cNvSpPr txBox="1"/>
          <p:nvPr/>
        </p:nvSpPr>
        <p:spPr>
          <a:xfrm>
            <a:off x="8700107" y="1383582"/>
            <a:ext cx="244849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Which number?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How many hundreds?</a:t>
            </a:r>
          </a:p>
          <a:p>
            <a:pPr algn="r"/>
            <a:r>
              <a:rPr lang="en-GB" b="1" i="1" dirty="0"/>
              <a:t>How many tens?</a:t>
            </a: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21C39042-AAEC-0EC2-24E1-45B3F7F637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17731073"/>
              </p:ext>
            </p:extLst>
          </p:nvPr>
        </p:nvGraphicFramePr>
        <p:xfrm>
          <a:off x="294640" y="1491658"/>
          <a:ext cx="11897360" cy="48824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0C7AA0FC-7F0A-D7B3-9019-5FD4A4BB99D7}"/>
              </a:ext>
            </a:extLst>
          </p:cNvPr>
          <p:cNvGrpSpPr/>
          <p:nvPr/>
        </p:nvGrpSpPr>
        <p:grpSpPr>
          <a:xfrm rot="16200000">
            <a:off x="5592445" y="1534653"/>
            <a:ext cx="873760" cy="4730952"/>
            <a:chOff x="5847076" y="1063524"/>
            <a:chExt cx="873760" cy="473095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28C3647-4A8B-10DB-C933-7919F0FF9706}"/>
                </a:ext>
              </a:extLst>
            </p:cNvPr>
            <p:cNvGrpSpPr/>
            <p:nvPr/>
          </p:nvGrpSpPr>
          <p:grpSpPr>
            <a:xfrm>
              <a:off x="5953757" y="1063524"/>
              <a:ext cx="660401" cy="4730952"/>
              <a:chOff x="5943599" y="1219200"/>
              <a:chExt cx="680721" cy="5117032"/>
            </a:xfrm>
          </p:grpSpPr>
          <p:sp>
            <p:nvSpPr>
              <p:cNvPr id="6" name="Isosceles Triangle 5">
                <a:extLst>
                  <a:ext uri="{FF2B5EF4-FFF2-40B4-BE49-F238E27FC236}">
                    <a16:creationId xmlns:a16="http://schemas.microsoft.com/office/drawing/2014/main" id="{091F7B19-34C0-660E-03D6-95FC4F33052C}"/>
                  </a:ext>
                </a:extLst>
              </p:cNvPr>
              <p:cNvSpPr/>
              <p:nvPr/>
            </p:nvSpPr>
            <p:spPr>
              <a:xfrm>
                <a:off x="5943600" y="1219200"/>
                <a:ext cx="680720" cy="2558516"/>
              </a:xfrm>
              <a:prstGeom prst="triangle">
                <a:avLst/>
              </a:prstGeom>
              <a:solidFill>
                <a:schemeClr val="accent1">
                  <a:lumMod val="5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" name="Isosceles Triangle 8">
                <a:extLst>
                  <a:ext uri="{FF2B5EF4-FFF2-40B4-BE49-F238E27FC236}">
                    <a16:creationId xmlns:a16="http://schemas.microsoft.com/office/drawing/2014/main" id="{EB9F2105-106E-391A-1734-CDB84ACBCE50}"/>
                  </a:ext>
                </a:extLst>
              </p:cNvPr>
              <p:cNvSpPr/>
              <p:nvPr/>
            </p:nvSpPr>
            <p:spPr>
              <a:xfrm rot="10800000">
                <a:off x="5943599" y="3777716"/>
                <a:ext cx="680720" cy="2558516"/>
              </a:xfrm>
              <a:prstGeom prst="triangl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C1CC9DE8-BE1B-36D2-3D48-AB7B452F68B1}"/>
                </a:ext>
              </a:extLst>
            </p:cNvPr>
            <p:cNvSpPr/>
            <p:nvPr/>
          </p:nvSpPr>
          <p:spPr>
            <a:xfrm>
              <a:off x="5847076" y="2927884"/>
              <a:ext cx="873760" cy="873760"/>
            </a:xfrm>
            <a:prstGeom prst="ellipse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09F2AE0-9AA2-58FE-1C8B-D7698150430C}"/>
              </a:ext>
            </a:extLst>
          </p:cNvPr>
          <p:cNvSpPr txBox="1"/>
          <p:nvPr/>
        </p:nvSpPr>
        <p:spPr>
          <a:xfrm>
            <a:off x="8394801" y="3629120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i="1" dirty="0"/>
              <a:t>200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3939C31-85E4-B99D-40C1-A20E621571EB}"/>
              </a:ext>
            </a:extLst>
          </p:cNvPr>
          <p:cNvSpPr txBox="1"/>
          <p:nvPr/>
        </p:nvSpPr>
        <p:spPr>
          <a:xfrm>
            <a:off x="2930956" y="3522441"/>
            <a:ext cx="45878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i="1" dirty="0"/>
              <a:t>0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62868461-C43D-1C58-D8CB-767A8D275434}"/>
              </a:ext>
            </a:extLst>
          </p:cNvPr>
          <p:cNvCxnSpPr/>
          <p:nvPr/>
        </p:nvCxnSpPr>
        <p:spPr>
          <a:xfrm>
            <a:off x="5967665" y="1191126"/>
            <a:ext cx="0" cy="541421"/>
          </a:xfrm>
          <a:prstGeom prst="line">
            <a:avLst/>
          </a:prstGeom>
          <a:ln w="7620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D5BAFFE7-09C5-845A-8B3C-14233EB10275}"/>
              </a:ext>
            </a:extLst>
          </p:cNvPr>
          <p:cNvSpPr txBox="1"/>
          <p:nvPr/>
        </p:nvSpPr>
        <p:spPr>
          <a:xfrm>
            <a:off x="5656341" y="799724"/>
            <a:ext cx="5934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i="1" dirty="0"/>
              <a:t>100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064689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6000000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0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500000">
                                      <p:cBhvr>
                                        <p:cTn id="1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81C6BE-92DA-9067-208D-34DDA87D4B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7B299899-CA2D-6B36-D436-7F3029B598B3}"/>
              </a:ext>
            </a:extLst>
          </p:cNvPr>
          <p:cNvSpPr/>
          <p:nvPr/>
        </p:nvSpPr>
        <p:spPr>
          <a:xfrm>
            <a:off x="3882048" y="4056429"/>
            <a:ext cx="1986560" cy="2509987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47777AB-2E99-96D3-579A-88AB10AE6775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6318787-8F9A-18E7-5C80-2262677EE156}"/>
              </a:ext>
            </a:extLst>
          </p:cNvPr>
          <p:cNvSpPr txBox="1"/>
          <p:nvPr/>
        </p:nvSpPr>
        <p:spPr>
          <a:xfrm>
            <a:off x="8665418" y="1383582"/>
            <a:ext cx="248318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difference</a:t>
            </a:r>
          </a:p>
          <a:p>
            <a:pPr algn="r"/>
            <a:r>
              <a:rPr lang="en-GB" b="1" i="1" dirty="0"/>
              <a:t>In the water?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7754D63-08BF-5632-77ED-59BFC179A9E1}"/>
              </a:ext>
            </a:extLst>
          </p:cNvPr>
          <p:cNvGrpSpPr/>
          <p:nvPr/>
        </p:nvGrpSpPr>
        <p:grpSpPr>
          <a:xfrm>
            <a:off x="3852113" y="1491657"/>
            <a:ext cx="1986560" cy="5074759"/>
            <a:chOff x="2239824" y="393700"/>
            <a:chExt cx="2628900" cy="637643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5BF263-9910-35E0-DA32-3B984BE04FA4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63CDFA38-2E24-E8BE-95EC-14F0A08EFE27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032E7592-0037-83AF-A6D1-5454F6F09B8A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: Top Corners Rounded 17">
              <a:extLst>
                <a:ext uri="{FF2B5EF4-FFF2-40B4-BE49-F238E27FC236}">
                  <a16:creationId xmlns:a16="http://schemas.microsoft.com/office/drawing/2014/main" id="{FE4A19EB-88D7-7A76-21C0-070D5D5C5F0B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AD20F0F5-5FE0-D3DF-EAF3-2C4FC884EFD5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311D7C0A-4947-94E8-BE6C-040DEB9FBFBC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586F8250-C5D9-7866-E985-1E465C73CC97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69E9EB9A-735B-F4CC-1A3C-0A34F3F836CF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EEAFC86F-4962-028D-1BC9-C7187C394F9F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B58D0E12-30A7-9832-2CEC-20F93976DC7C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CFA4F79E-42F2-F108-8E5E-0F2DF92B42B4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088D61A-9241-AE0F-115F-F581F59EB6A2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839DB6A2-FE4E-E90E-9F19-68BD619B74D6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3A462363-9064-9F27-175B-02B676778692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7D68F197-0A9B-E9CC-C65D-ACE9617782D1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42EC2BE7-7684-12C8-0771-E6558CA01EEE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A6EE6D95-A6BD-B092-50F7-045B628832A6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Rectangle: Top Corners Rounded 34">
              <a:extLst>
                <a:ext uri="{FF2B5EF4-FFF2-40B4-BE49-F238E27FC236}">
                  <a16:creationId xmlns:a16="http://schemas.microsoft.com/office/drawing/2014/main" id="{95CBD8A0-EF31-E618-7ED2-D681F4EAF015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pic>
        <p:nvPicPr>
          <p:cNvPr id="3" name="Picture 2" descr="A water bottle with a lid&#10;&#10;Description automatically generated">
            <a:extLst>
              <a:ext uri="{FF2B5EF4-FFF2-40B4-BE49-F238E27FC236}">
                <a16:creationId xmlns:a16="http://schemas.microsoft.com/office/drawing/2014/main" id="{A9D9F285-0C78-2CEB-B2A6-088D982F898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08" t="20175" r="80520" b="11482"/>
          <a:stretch/>
        </p:blipFill>
        <p:spPr>
          <a:xfrm>
            <a:off x="1725248" y="2968939"/>
            <a:ext cx="407468" cy="399301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23BF15C-53F7-6488-4A2C-B48B3503FEC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2325" b="5091"/>
          <a:stretch/>
        </p:blipFill>
        <p:spPr>
          <a:xfrm>
            <a:off x="897245" y="2327948"/>
            <a:ext cx="1240129" cy="1281982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F28A0D42-6460-CC0E-4ED5-F41139AC25F2}"/>
              </a:ext>
            </a:extLst>
          </p:cNvPr>
          <p:cNvSpPr/>
          <p:nvPr/>
        </p:nvSpPr>
        <p:spPr>
          <a:xfrm>
            <a:off x="-14265" y="3116987"/>
            <a:ext cx="911510" cy="35333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CBB113B-A21C-364B-8784-1A21B03ABBFF}"/>
              </a:ext>
            </a:extLst>
          </p:cNvPr>
          <p:cNvSpPr txBox="1"/>
          <p:nvPr/>
        </p:nvSpPr>
        <p:spPr>
          <a:xfrm>
            <a:off x="2785373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45B1401-0B22-4A85-CB2E-0E7A2A4C0A81}"/>
              </a:ext>
            </a:extLst>
          </p:cNvPr>
          <p:cNvCxnSpPr>
            <a:cxnSpLocks/>
          </p:cNvCxnSpPr>
          <p:nvPr/>
        </p:nvCxnSpPr>
        <p:spPr>
          <a:xfrm>
            <a:off x="3463008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2E48D6B-29A5-A9C2-ABB8-20A372F6C851}"/>
              </a:ext>
            </a:extLst>
          </p:cNvPr>
          <p:cNvCxnSpPr>
            <a:cxnSpLocks/>
          </p:cNvCxnSpPr>
          <p:nvPr/>
        </p:nvCxnSpPr>
        <p:spPr>
          <a:xfrm flipH="1">
            <a:off x="3250735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A46B338D-4920-3C30-5280-E81A068B5D88}"/>
              </a:ext>
            </a:extLst>
          </p:cNvPr>
          <p:cNvCxnSpPr>
            <a:cxnSpLocks/>
          </p:cNvCxnSpPr>
          <p:nvPr/>
        </p:nvCxnSpPr>
        <p:spPr>
          <a:xfrm flipH="1">
            <a:off x="3248558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09C34281-C3FC-AAF0-1674-FD27417EC4B3}"/>
              </a:ext>
            </a:extLst>
          </p:cNvPr>
          <p:cNvSpPr txBox="1"/>
          <p:nvPr/>
        </p:nvSpPr>
        <p:spPr>
          <a:xfrm>
            <a:off x="2514922" y="2342877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EDE0B58B-85BA-9719-2F84-610AE1013E31}"/>
              </a:ext>
            </a:extLst>
          </p:cNvPr>
          <p:cNvCxnSpPr>
            <a:cxnSpLocks/>
          </p:cNvCxnSpPr>
          <p:nvPr/>
        </p:nvCxnSpPr>
        <p:spPr>
          <a:xfrm flipH="1">
            <a:off x="3246381" y="459063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Rectangle 58">
            <a:extLst>
              <a:ext uri="{FF2B5EF4-FFF2-40B4-BE49-F238E27FC236}">
                <a16:creationId xmlns:a16="http://schemas.microsoft.com/office/drawing/2014/main" id="{B46612D0-C0DF-C8FE-2C76-DA979CCE84F5}"/>
              </a:ext>
            </a:extLst>
          </p:cNvPr>
          <p:cNvSpPr/>
          <p:nvPr/>
        </p:nvSpPr>
        <p:spPr>
          <a:xfrm>
            <a:off x="7407854" y="4582709"/>
            <a:ext cx="1986560" cy="199640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F8A61D99-926B-3691-E3DB-B24D6EBA9421}"/>
              </a:ext>
            </a:extLst>
          </p:cNvPr>
          <p:cNvSpPr txBox="1"/>
          <p:nvPr/>
        </p:nvSpPr>
        <p:spPr>
          <a:xfrm>
            <a:off x="6336760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4B2A6AB8-AD7B-C80D-9DC0-5332CB7FF35A}"/>
              </a:ext>
            </a:extLst>
          </p:cNvPr>
          <p:cNvSpPr txBox="1"/>
          <p:nvPr/>
        </p:nvSpPr>
        <p:spPr>
          <a:xfrm>
            <a:off x="6050947" y="2342877"/>
            <a:ext cx="8041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EA47162D-C20F-4D7D-3B48-4E55C09178AC}"/>
              </a:ext>
            </a:extLst>
          </p:cNvPr>
          <p:cNvGrpSpPr/>
          <p:nvPr/>
        </p:nvGrpSpPr>
        <p:grpSpPr>
          <a:xfrm>
            <a:off x="7403500" y="1491657"/>
            <a:ext cx="1986560" cy="5074759"/>
            <a:chOff x="2239824" y="393700"/>
            <a:chExt cx="2628900" cy="6376432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730D878-9E6B-DCA0-6A87-1565A777C97E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62" name="Rectangle: Rounded Corners 61">
              <a:extLst>
                <a:ext uri="{FF2B5EF4-FFF2-40B4-BE49-F238E27FC236}">
                  <a16:creationId xmlns:a16="http://schemas.microsoft.com/office/drawing/2014/main" id="{94D6CD15-B155-991A-B4D0-F6D2DF13DAFA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400E65FD-5BB0-B67E-389C-A43D1330AFC5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Rectangle: Top Corners Rounded 63">
              <a:extLst>
                <a:ext uri="{FF2B5EF4-FFF2-40B4-BE49-F238E27FC236}">
                  <a16:creationId xmlns:a16="http://schemas.microsoft.com/office/drawing/2014/main" id="{C0A278C9-F625-EDFD-1F20-13248C548DD5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1393E56C-BCFE-8084-D2C2-25D8D3F68958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6" name="Rectangle: Rounded Corners 65">
              <a:extLst>
                <a:ext uri="{FF2B5EF4-FFF2-40B4-BE49-F238E27FC236}">
                  <a16:creationId xmlns:a16="http://schemas.microsoft.com/office/drawing/2014/main" id="{758F3518-730F-7C3E-2D5B-EE3A18941A1A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Rectangle: Rounded Corners 66">
              <a:extLst>
                <a:ext uri="{FF2B5EF4-FFF2-40B4-BE49-F238E27FC236}">
                  <a16:creationId xmlns:a16="http://schemas.microsoft.com/office/drawing/2014/main" id="{254A85A3-8E2A-F9ED-D6D3-37A44C84CAF9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F62BC8A8-E3D4-CBA1-ADBF-1983DC653BBB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F594740F-029F-546E-FB1C-9F622A4E354A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FD6FCAF8-1C22-17CB-51FE-BE23CC86106F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Rectangle: Rounded Corners 70">
              <a:extLst>
                <a:ext uri="{FF2B5EF4-FFF2-40B4-BE49-F238E27FC236}">
                  <a16:creationId xmlns:a16="http://schemas.microsoft.com/office/drawing/2014/main" id="{4E92D25F-0A89-6EEE-1774-CA4FE29C6709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7BDC45F4-7B5B-FDFB-D8CA-D096F7EDDFA0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Rectangle: Rounded Corners 72">
              <a:extLst>
                <a:ext uri="{FF2B5EF4-FFF2-40B4-BE49-F238E27FC236}">
                  <a16:creationId xmlns:a16="http://schemas.microsoft.com/office/drawing/2014/main" id="{21FFFFC7-9AFF-3AC7-CCFA-7AB8E33163E3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Rectangle: Rounded Corners 73">
              <a:extLst>
                <a:ext uri="{FF2B5EF4-FFF2-40B4-BE49-F238E27FC236}">
                  <a16:creationId xmlns:a16="http://schemas.microsoft.com/office/drawing/2014/main" id="{FEDACFDD-4AE3-2970-70B5-6BE4C64E2E09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F0270374-6E8D-1880-6418-C2657F48E0F4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917822FE-3D1B-35F7-B700-EDFDCE743961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Rectangle: Rounded Corners 76">
              <a:extLst>
                <a:ext uri="{FF2B5EF4-FFF2-40B4-BE49-F238E27FC236}">
                  <a16:creationId xmlns:a16="http://schemas.microsoft.com/office/drawing/2014/main" id="{A1A22752-0E31-7446-1F22-2759CCDFB692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Rectangle: Top Corners Rounded 77">
              <a:extLst>
                <a:ext uri="{FF2B5EF4-FFF2-40B4-BE49-F238E27FC236}">
                  <a16:creationId xmlns:a16="http://schemas.microsoft.com/office/drawing/2014/main" id="{E1326484-B6E8-B863-53EA-C7F4C8401323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02" name="Oval 101">
            <a:extLst>
              <a:ext uri="{FF2B5EF4-FFF2-40B4-BE49-F238E27FC236}">
                <a16:creationId xmlns:a16="http://schemas.microsoft.com/office/drawing/2014/main" id="{511C5AFB-B1E6-242D-E73A-EC710BC6993F}"/>
              </a:ext>
            </a:extLst>
          </p:cNvPr>
          <p:cNvSpPr/>
          <p:nvPr/>
        </p:nvSpPr>
        <p:spPr>
          <a:xfrm>
            <a:off x="9137021" y="3808559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34BD5C06-0BAD-A496-2B05-0F44BA40DE90}"/>
              </a:ext>
            </a:extLst>
          </p:cNvPr>
          <p:cNvSpPr/>
          <p:nvPr/>
        </p:nvSpPr>
        <p:spPr>
          <a:xfrm>
            <a:off x="7027545" y="3792228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CD6C9158-E4C4-7057-2854-B398E4B7C478}"/>
              </a:ext>
            </a:extLst>
          </p:cNvPr>
          <p:cNvCxnSpPr>
            <a:cxnSpLocks/>
          </p:cNvCxnSpPr>
          <p:nvPr/>
        </p:nvCxnSpPr>
        <p:spPr>
          <a:xfrm>
            <a:off x="7014395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F230ABB3-29E5-A60C-2E6D-E8B6B0F111D9}"/>
              </a:ext>
            </a:extLst>
          </p:cNvPr>
          <p:cNvCxnSpPr>
            <a:cxnSpLocks/>
          </p:cNvCxnSpPr>
          <p:nvPr/>
        </p:nvCxnSpPr>
        <p:spPr>
          <a:xfrm flipH="1">
            <a:off x="6802122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60C4C486-FA80-AD95-B62B-2FFED4C0F461}"/>
              </a:ext>
            </a:extLst>
          </p:cNvPr>
          <p:cNvCxnSpPr>
            <a:cxnSpLocks/>
          </p:cNvCxnSpPr>
          <p:nvPr/>
        </p:nvCxnSpPr>
        <p:spPr>
          <a:xfrm flipH="1">
            <a:off x="6799945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6F5C6680-42C5-A5C2-9B50-7969F5D23E1F}"/>
              </a:ext>
            </a:extLst>
          </p:cNvPr>
          <p:cNvSpPr txBox="1"/>
          <p:nvPr/>
        </p:nvSpPr>
        <p:spPr>
          <a:xfrm rot="16200000">
            <a:off x="2057021" y="4417778"/>
            <a:ext cx="1092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Millilitres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B633EE8D-1D55-A422-1967-2C1023518D33}"/>
              </a:ext>
            </a:extLst>
          </p:cNvPr>
          <p:cNvCxnSpPr>
            <a:cxnSpLocks/>
          </p:cNvCxnSpPr>
          <p:nvPr/>
        </p:nvCxnSpPr>
        <p:spPr>
          <a:xfrm flipH="1">
            <a:off x="6778059" y="459063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" name="Oval 4">
            <a:extLst>
              <a:ext uri="{FF2B5EF4-FFF2-40B4-BE49-F238E27FC236}">
                <a16:creationId xmlns:a16="http://schemas.microsoft.com/office/drawing/2014/main" id="{0A043CEC-02D8-120D-5131-00759743B494}"/>
              </a:ext>
            </a:extLst>
          </p:cNvPr>
          <p:cNvSpPr/>
          <p:nvPr/>
        </p:nvSpPr>
        <p:spPr>
          <a:xfrm>
            <a:off x="5581771" y="3806322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0CF6EF51-EA69-FAAB-038A-D3BF2B167A74}"/>
              </a:ext>
            </a:extLst>
          </p:cNvPr>
          <p:cNvSpPr/>
          <p:nvPr/>
        </p:nvSpPr>
        <p:spPr>
          <a:xfrm>
            <a:off x="3484327" y="3789991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BB0E4AB5-5913-C033-92A2-B6D3FF9B6DED}"/>
              </a:ext>
            </a:extLst>
          </p:cNvPr>
          <p:cNvCxnSpPr>
            <a:cxnSpLocks/>
          </p:cNvCxnSpPr>
          <p:nvPr/>
        </p:nvCxnSpPr>
        <p:spPr>
          <a:xfrm flipH="1">
            <a:off x="3247991" y="408385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CE370593-3296-83D6-DB25-CE37F40B8E33}"/>
              </a:ext>
            </a:extLst>
          </p:cNvPr>
          <p:cNvSpPr txBox="1"/>
          <p:nvPr/>
        </p:nvSpPr>
        <p:spPr>
          <a:xfrm>
            <a:off x="2535061" y="3879347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84996ECD-3335-B531-2820-C858D1F3F903}"/>
              </a:ext>
            </a:extLst>
          </p:cNvPr>
          <p:cNvCxnSpPr>
            <a:cxnSpLocks/>
          </p:cNvCxnSpPr>
          <p:nvPr/>
        </p:nvCxnSpPr>
        <p:spPr>
          <a:xfrm flipH="1">
            <a:off x="3246380" y="357707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9DD257F-7B90-178C-3FA2-FD961F0F0021}"/>
              </a:ext>
            </a:extLst>
          </p:cNvPr>
          <p:cNvCxnSpPr>
            <a:cxnSpLocks/>
          </p:cNvCxnSpPr>
          <p:nvPr/>
        </p:nvCxnSpPr>
        <p:spPr>
          <a:xfrm flipH="1">
            <a:off x="3247990" y="307029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044278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3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59" grpId="0" animBg="1"/>
      <p:bldP spid="2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7BD5C9-C7DA-283A-452B-F642F2431E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4806F0D1-A630-6986-4186-C33FAAE32B02}"/>
              </a:ext>
            </a:extLst>
          </p:cNvPr>
          <p:cNvSpPr/>
          <p:nvPr/>
        </p:nvSpPr>
        <p:spPr>
          <a:xfrm>
            <a:off x="3882048" y="3577075"/>
            <a:ext cx="1986560" cy="2989341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313E64D-F79F-F140-4CC8-D3D83723DA7F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04A64FE-2F05-7327-30F3-9C0567EDD9A0}"/>
              </a:ext>
            </a:extLst>
          </p:cNvPr>
          <p:cNvSpPr txBox="1"/>
          <p:nvPr/>
        </p:nvSpPr>
        <p:spPr>
          <a:xfrm>
            <a:off x="8665418" y="1383582"/>
            <a:ext cx="248318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difference</a:t>
            </a:r>
          </a:p>
          <a:p>
            <a:pPr algn="r"/>
            <a:r>
              <a:rPr lang="en-GB" b="1" i="1" dirty="0"/>
              <a:t>In the water?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AAE62C4D-395E-FF6F-DE4D-29B29A5735F2}"/>
              </a:ext>
            </a:extLst>
          </p:cNvPr>
          <p:cNvGrpSpPr/>
          <p:nvPr/>
        </p:nvGrpSpPr>
        <p:grpSpPr>
          <a:xfrm>
            <a:off x="3852113" y="1491657"/>
            <a:ext cx="1986560" cy="5074759"/>
            <a:chOff x="2239824" y="393700"/>
            <a:chExt cx="2628900" cy="637643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AACB1F2-D017-9C25-5A97-A4EE5A5FE025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A51CCDC3-BD65-CE76-23FE-946B18822768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1C5D8A80-CC05-CE11-0C5A-C3A15C850117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: Top Corners Rounded 17">
              <a:extLst>
                <a:ext uri="{FF2B5EF4-FFF2-40B4-BE49-F238E27FC236}">
                  <a16:creationId xmlns:a16="http://schemas.microsoft.com/office/drawing/2014/main" id="{A425408A-2F16-4590-DC04-E18E0023F973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F0E75F0C-009C-56FB-1002-DFCB89050C91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F6D925F4-2D1A-0097-0DE9-294F1A39AE63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CFDF5B1F-653E-507E-C3EC-F180D73C1813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52166ACF-B775-974E-E11E-EF0DA6AB4AD8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D4A990F0-450B-F8E7-64D6-45F14BDB742A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5195AD12-1DEC-DA0E-D9A8-3B93AE9F80D1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32A9251A-D879-5AFE-2F19-4B7F2E4F120B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CD9271B-D4D5-A209-4576-12C8964E610C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98057E6B-668B-08CB-7176-516CD6EE2A91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3EE6E634-32FC-DCD4-DF8B-F6C4302229BD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E8A872BC-2C85-A6A4-1764-3F4BD1146F50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D93EC2A3-604D-6B65-0F56-5E92579B798C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95038E80-7E9E-2338-81D8-1614922BA770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Rectangle: Top Corners Rounded 34">
              <a:extLst>
                <a:ext uri="{FF2B5EF4-FFF2-40B4-BE49-F238E27FC236}">
                  <a16:creationId xmlns:a16="http://schemas.microsoft.com/office/drawing/2014/main" id="{A9A215F6-C1CE-A13A-1222-A793663B1122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pic>
        <p:nvPicPr>
          <p:cNvPr id="3" name="Picture 2" descr="A water bottle with a lid&#10;&#10;Description automatically generated">
            <a:extLst>
              <a:ext uri="{FF2B5EF4-FFF2-40B4-BE49-F238E27FC236}">
                <a16:creationId xmlns:a16="http://schemas.microsoft.com/office/drawing/2014/main" id="{149A62C7-BB64-9519-9FEF-D79F6DB8D53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08" t="20175" r="80520" b="11482"/>
          <a:stretch/>
        </p:blipFill>
        <p:spPr>
          <a:xfrm>
            <a:off x="1725248" y="2968939"/>
            <a:ext cx="407468" cy="399301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437612F-79BC-93BE-8594-426E6E61FC7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2325" b="5091"/>
          <a:stretch/>
        </p:blipFill>
        <p:spPr>
          <a:xfrm>
            <a:off x="897245" y="2327948"/>
            <a:ext cx="1240129" cy="1281982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F95E17DC-C574-158F-FB1D-020985E8AC19}"/>
              </a:ext>
            </a:extLst>
          </p:cNvPr>
          <p:cNvSpPr/>
          <p:nvPr/>
        </p:nvSpPr>
        <p:spPr>
          <a:xfrm>
            <a:off x="-14265" y="3116987"/>
            <a:ext cx="911510" cy="35333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ECB1BB0-7398-83BE-05A3-CA4157DF0FDB}"/>
              </a:ext>
            </a:extLst>
          </p:cNvPr>
          <p:cNvSpPr txBox="1"/>
          <p:nvPr/>
        </p:nvSpPr>
        <p:spPr>
          <a:xfrm>
            <a:off x="2785373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A89A5D4-0A05-A30A-C2FF-31BEA9EEACD0}"/>
              </a:ext>
            </a:extLst>
          </p:cNvPr>
          <p:cNvCxnSpPr>
            <a:cxnSpLocks/>
          </p:cNvCxnSpPr>
          <p:nvPr/>
        </p:nvCxnSpPr>
        <p:spPr>
          <a:xfrm>
            <a:off x="3463008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B2EAFD8A-4876-5A47-AA4E-40DC593E7C19}"/>
              </a:ext>
            </a:extLst>
          </p:cNvPr>
          <p:cNvCxnSpPr>
            <a:cxnSpLocks/>
          </p:cNvCxnSpPr>
          <p:nvPr/>
        </p:nvCxnSpPr>
        <p:spPr>
          <a:xfrm flipH="1">
            <a:off x="3250735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72C33D57-240E-6CE4-0DCF-5974599E1EF6}"/>
              </a:ext>
            </a:extLst>
          </p:cNvPr>
          <p:cNvCxnSpPr>
            <a:cxnSpLocks/>
          </p:cNvCxnSpPr>
          <p:nvPr/>
        </p:nvCxnSpPr>
        <p:spPr>
          <a:xfrm flipH="1">
            <a:off x="3248558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062B4AA5-9A12-7013-6E1B-76214636B794}"/>
              </a:ext>
            </a:extLst>
          </p:cNvPr>
          <p:cNvSpPr txBox="1"/>
          <p:nvPr/>
        </p:nvSpPr>
        <p:spPr>
          <a:xfrm>
            <a:off x="2514922" y="2342877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4059781-468F-ACF2-5EC9-761FBB66A46A}"/>
              </a:ext>
            </a:extLst>
          </p:cNvPr>
          <p:cNvCxnSpPr>
            <a:cxnSpLocks/>
          </p:cNvCxnSpPr>
          <p:nvPr/>
        </p:nvCxnSpPr>
        <p:spPr>
          <a:xfrm flipH="1">
            <a:off x="3246381" y="459063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Rectangle 58">
            <a:extLst>
              <a:ext uri="{FF2B5EF4-FFF2-40B4-BE49-F238E27FC236}">
                <a16:creationId xmlns:a16="http://schemas.microsoft.com/office/drawing/2014/main" id="{C925ED44-E6E4-2E61-1D02-8FB694601750}"/>
              </a:ext>
            </a:extLst>
          </p:cNvPr>
          <p:cNvSpPr/>
          <p:nvPr/>
        </p:nvSpPr>
        <p:spPr>
          <a:xfrm>
            <a:off x="7407854" y="4582709"/>
            <a:ext cx="1986560" cy="199640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4EB6C880-D749-543A-D754-DBCBF069A39A}"/>
              </a:ext>
            </a:extLst>
          </p:cNvPr>
          <p:cNvSpPr txBox="1"/>
          <p:nvPr/>
        </p:nvSpPr>
        <p:spPr>
          <a:xfrm>
            <a:off x="6336760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6CDFD591-7B89-8CBB-C862-919B825EB91B}"/>
              </a:ext>
            </a:extLst>
          </p:cNvPr>
          <p:cNvSpPr txBox="1"/>
          <p:nvPr/>
        </p:nvSpPr>
        <p:spPr>
          <a:xfrm>
            <a:off x="6050947" y="2342877"/>
            <a:ext cx="8041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673047A3-D55A-6330-EAB7-BE11546CA4CB}"/>
              </a:ext>
            </a:extLst>
          </p:cNvPr>
          <p:cNvGrpSpPr/>
          <p:nvPr/>
        </p:nvGrpSpPr>
        <p:grpSpPr>
          <a:xfrm>
            <a:off x="7403500" y="1491657"/>
            <a:ext cx="1986560" cy="5074759"/>
            <a:chOff x="2239824" y="393700"/>
            <a:chExt cx="2628900" cy="6376432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BB85E8-2CD0-4596-0FE7-241FE37CBFE8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62" name="Rectangle: Rounded Corners 61">
              <a:extLst>
                <a:ext uri="{FF2B5EF4-FFF2-40B4-BE49-F238E27FC236}">
                  <a16:creationId xmlns:a16="http://schemas.microsoft.com/office/drawing/2014/main" id="{D7172C7B-FD0C-B6F3-A737-D99107C2D04D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5DA4B831-E18C-A3F8-4018-D39D0E1540F0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Rectangle: Top Corners Rounded 63">
              <a:extLst>
                <a:ext uri="{FF2B5EF4-FFF2-40B4-BE49-F238E27FC236}">
                  <a16:creationId xmlns:a16="http://schemas.microsoft.com/office/drawing/2014/main" id="{EBAC1B81-C280-E4CD-9BB7-F9D36381A298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75390EED-25F9-B8B6-FC52-1BB140AA9CEE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6" name="Rectangle: Rounded Corners 65">
              <a:extLst>
                <a:ext uri="{FF2B5EF4-FFF2-40B4-BE49-F238E27FC236}">
                  <a16:creationId xmlns:a16="http://schemas.microsoft.com/office/drawing/2014/main" id="{223903A2-8B7D-B495-4008-B1163150FC22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Rectangle: Rounded Corners 66">
              <a:extLst>
                <a:ext uri="{FF2B5EF4-FFF2-40B4-BE49-F238E27FC236}">
                  <a16:creationId xmlns:a16="http://schemas.microsoft.com/office/drawing/2014/main" id="{C12EE6B3-176D-0ECD-8986-6BC72603CDEB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497D7895-AAEB-0226-F6CD-2A3F841354A7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76B0B54F-FB35-F888-4F55-C55C9E111ADC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685454EC-C2CD-8B0B-49EC-7F8E9725822D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Rectangle: Rounded Corners 70">
              <a:extLst>
                <a:ext uri="{FF2B5EF4-FFF2-40B4-BE49-F238E27FC236}">
                  <a16:creationId xmlns:a16="http://schemas.microsoft.com/office/drawing/2014/main" id="{D4984A11-BFA8-85A5-D5B9-7576A5C9F197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ECF95E82-990F-0EA5-1A50-BF1821E401DA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Rectangle: Rounded Corners 72">
              <a:extLst>
                <a:ext uri="{FF2B5EF4-FFF2-40B4-BE49-F238E27FC236}">
                  <a16:creationId xmlns:a16="http://schemas.microsoft.com/office/drawing/2014/main" id="{88B73A66-0117-E411-3F3D-0320AA3F9CD7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Rectangle: Rounded Corners 73">
              <a:extLst>
                <a:ext uri="{FF2B5EF4-FFF2-40B4-BE49-F238E27FC236}">
                  <a16:creationId xmlns:a16="http://schemas.microsoft.com/office/drawing/2014/main" id="{D349BF81-1197-965D-F19E-96C580E0812A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B1E23EAA-38E3-41A9-E896-A4C4483A4740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1E872C61-9869-057C-ED91-766F3BF60466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Rectangle: Rounded Corners 76">
              <a:extLst>
                <a:ext uri="{FF2B5EF4-FFF2-40B4-BE49-F238E27FC236}">
                  <a16:creationId xmlns:a16="http://schemas.microsoft.com/office/drawing/2014/main" id="{B0A49F34-E230-03BC-B72C-4B773671219A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Rectangle: Top Corners Rounded 77">
              <a:extLst>
                <a:ext uri="{FF2B5EF4-FFF2-40B4-BE49-F238E27FC236}">
                  <a16:creationId xmlns:a16="http://schemas.microsoft.com/office/drawing/2014/main" id="{9F56BE4C-0749-3953-37C5-3C9EF6579917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02" name="Oval 101">
            <a:extLst>
              <a:ext uri="{FF2B5EF4-FFF2-40B4-BE49-F238E27FC236}">
                <a16:creationId xmlns:a16="http://schemas.microsoft.com/office/drawing/2014/main" id="{0ECB5F47-283C-18EB-212C-CDCB3915FFF1}"/>
              </a:ext>
            </a:extLst>
          </p:cNvPr>
          <p:cNvSpPr/>
          <p:nvPr/>
        </p:nvSpPr>
        <p:spPr>
          <a:xfrm>
            <a:off x="9137021" y="3808559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5FE8D235-4D15-3722-09B3-A03396E2CB95}"/>
              </a:ext>
            </a:extLst>
          </p:cNvPr>
          <p:cNvSpPr/>
          <p:nvPr/>
        </p:nvSpPr>
        <p:spPr>
          <a:xfrm>
            <a:off x="7027545" y="3792228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A60436E6-B5E7-1B0C-AD21-20472773FE50}"/>
              </a:ext>
            </a:extLst>
          </p:cNvPr>
          <p:cNvCxnSpPr>
            <a:cxnSpLocks/>
          </p:cNvCxnSpPr>
          <p:nvPr/>
        </p:nvCxnSpPr>
        <p:spPr>
          <a:xfrm>
            <a:off x="7014395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89363E7-F050-0B40-28E5-1B58A5E05048}"/>
              </a:ext>
            </a:extLst>
          </p:cNvPr>
          <p:cNvCxnSpPr>
            <a:cxnSpLocks/>
          </p:cNvCxnSpPr>
          <p:nvPr/>
        </p:nvCxnSpPr>
        <p:spPr>
          <a:xfrm flipH="1">
            <a:off x="6802122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131B7CAE-B0A1-4130-8FA8-8F87B8FBD527}"/>
              </a:ext>
            </a:extLst>
          </p:cNvPr>
          <p:cNvCxnSpPr>
            <a:cxnSpLocks/>
          </p:cNvCxnSpPr>
          <p:nvPr/>
        </p:nvCxnSpPr>
        <p:spPr>
          <a:xfrm flipH="1">
            <a:off x="6799945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031AE1F4-169B-3794-F81C-C47BEC293FC6}"/>
              </a:ext>
            </a:extLst>
          </p:cNvPr>
          <p:cNvSpPr txBox="1"/>
          <p:nvPr/>
        </p:nvSpPr>
        <p:spPr>
          <a:xfrm rot="16200000">
            <a:off x="2057021" y="4417778"/>
            <a:ext cx="1092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Millilitres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F36D3CD9-5790-BA59-4EA1-A5763DE70991}"/>
              </a:ext>
            </a:extLst>
          </p:cNvPr>
          <p:cNvCxnSpPr>
            <a:cxnSpLocks/>
          </p:cNvCxnSpPr>
          <p:nvPr/>
        </p:nvCxnSpPr>
        <p:spPr>
          <a:xfrm flipH="1">
            <a:off x="6778059" y="459063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" name="Oval 4">
            <a:extLst>
              <a:ext uri="{FF2B5EF4-FFF2-40B4-BE49-F238E27FC236}">
                <a16:creationId xmlns:a16="http://schemas.microsoft.com/office/drawing/2014/main" id="{D54A9EA8-AAC2-E452-070B-B2307685B7E8}"/>
              </a:ext>
            </a:extLst>
          </p:cNvPr>
          <p:cNvSpPr/>
          <p:nvPr/>
        </p:nvSpPr>
        <p:spPr>
          <a:xfrm>
            <a:off x="5581771" y="3806322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A60C519-BCD2-77CE-A6A1-FA9F87A701AB}"/>
              </a:ext>
            </a:extLst>
          </p:cNvPr>
          <p:cNvSpPr/>
          <p:nvPr/>
        </p:nvSpPr>
        <p:spPr>
          <a:xfrm>
            <a:off x="3484327" y="3789991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8AC5F14-E288-B28F-2AF6-63C405C5135E}"/>
              </a:ext>
            </a:extLst>
          </p:cNvPr>
          <p:cNvCxnSpPr>
            <a:cxnSpLocks/>
          </p:cNvCxnSpPr>
          <p:nvPr/>
        </p:nvCxnSpPr>
        <p:spPr>
          <a:xfrm flipH="1">
            <a:off x="3247991" y="408385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B7746C5C-CCFE-7052-025A-F6BC554F25AD}"/>
              </a:ext>
            </a:extLst>
          </p:cNvPr>
          <p:cNvSpPr txBox="1"/>
          <p:nvPr/>
        </p:nvSpPr>
        <p:spPr>
          <a:xfrm>
            <a:off x="2535447" y="3373949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6117F8B7-D358-EAA3-21AA-EE738EC2F250}"/>
              </a:ext>
            </a:extLst>
          </p:cNvPr>
          <p:cNvCxnSpPr>
            <a:cxnSpLocks/>
          </p:cNvCxnSpPr>
          <p:nvPr/>
        </p:nvCxnSpPr>
        <p:spPr>
          <a:xfrm flipH="1">
            <a:off x="3246380" y="357707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E2A6E854-B97D-9C2A-013A-3B856D5EE196}"/>
              </a:ext>
            </a:extLst>
          </p:cNvPr>
          <p:cNvCxnSpPr>
            <a:cxnSpLocks/>
          </p:cNvCxnSpPr>
          <p:nvPr/>
        </p:nvCxnSpPr>
        <p:spPr>
          <a:xfrm flipH="1">
            <a:off x="3247990" y="307029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57666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3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59" grpId="0" animBg="1"/>
      <p:bldP spid="2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14634C-3A28-D767-3789-3EC6A40591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6011E8F0-20F8-3D9A-8471-7ECFBF34C270}"/>
              </a:ext>
            </a:extLst>
          </p:cNvPr>
          <p:cNvSpPr/>
          <p:nvPr/>
        </p:nvSpPr>
        <p:spPr>
          <a:xfrm>
            <a:off x="3882048" y="3320725"/>
            <a:ext cx="1986560" cy="3245692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9FD7449-5496-E736-2057-CE96390D3933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BE7F512-1A95-D86E-D58B-854D0DC7A740}"/>
              </a:ext>
            </a:extLst>
          </p:cNvPr>
          <p:cNvSpPr txBox="1"/>
          <p:nvPr/>
        </p:nvSpPr>
        <p:spPr>
          <a:xfrm>
            <a:off x="8665418" y="1383582"/>
            <a:ext cx="248318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What is the difference</a:t>
            </a:r>
          </a:p>
          <a:p>
            <a:pPr algn="r"/>
            <a:r>
              <a:rPr lang="en-GB" b="1" i="1" dirty="0"/>
              <a:t>In the water?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FF482F8-0F1D-82D8-00BB-67D94E48CFDE}"/>
              </a:ext>
            </a:extLst>
          </p:cNvPr>
          <p:cNvGrpSpPr/>
          <p:nvPr/>
        </p:nvGrpSpPr>
        <p:grpSpPr>
          <a:xfrm>
            <a:off x="3852113" y="1491657"/>
            <a:ext cx="1986560" cy="5074759"/>
            <a:chOff x="2239824" y="393700"/>
            <a:chExt cx="2628900" cy="637643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CD5743D-E7ED-1146-D8E7-BDD2FD536530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2143AB7E-48F9-84FE-1399-AD047A4550AF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A44CF018-8EC1-508F-CEE7-D0528DE975F8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: Top Corners Rounded 17">
              <a:extLst>
                <a:ext uri="{FF2B5EF4-FFF2-40B4-BE49-F238E27FC236}">
                  <a16:creationId xmlns:a16="http://schemas.microsoft.com/office/drawing/2014/main" id="{6333A99D-306C-D367-05C2-28AF9CEB3FB4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0D19D7D1-C900-1AEE-C017-63567A4459F4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6F31C05E-FFE6-0E41-FA5A-F59057305D64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6B113369-6932-4DA0-79AB-F537FFB97248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78A1833C-AACF-8E26-0D6F-91B2EB741D92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C3F7E26A-F6B4-88C1-2F64-0C3B1834E4B5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52E25FB2-3777-F264-E406-0F1BD047064C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9A04266A-D5D0-9B1F-9EFE-492F96A1E77A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591863FB-9D2E-59C6-1247-8F69A206589D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AA074E0E-CE87-65E1-C97F-8A0D1905BC27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A6264532-4175-65BA-DB76-DF471CF61B84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5A7100DB-A895-B80A-C783-943FAF82A015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24F52C62-763B-0FD8-7A61-A793C4D932A6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6081983-1D5D-4E8D-8CF0-E310930E0905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Rectangle: Top Corners Rounded 34">
              <a:extLst>
                <a:ext uri="{FF2B5EF4-FFF2-40B4-BE49-F238E27FC236}">
                  <a16:creationId xmlns:a16="http://schemas.microsoft.com/office/drawing/2014/main" id="{C708E159-0611-F0A5-8EF3-0D30666A7E83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pic>
        <p:nvPicPr>
          <p:cNvPr id="3" name="Picture 2" descr="A water bottle with a lid&#10;&#10;Description automatically generated">
            <a:extLst>
              <a:ext uri="{FF2B5EF4-FFF2-40B4-BE49-F238E27FC236}">
                <a16:creationId xmlns:a16="http://schemas.microsoft.com/office/drawing/2014/main" id="{75EBAEFE-996F-9801-037F-0A7E25C55EC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08" t="20175" r="80520" b="11482"/>
          <a:stretch/>
        </p:blipFill>
        <p:spPr>
          <a:xfrm>
            <a:off x="1725248" y="2968939"/>
            <a:ext cx="407468" cy="399301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218DBBA-195C-D376-103D-B515C56B450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2325" b="5091"/>
          <a:stretch/>
        </p:blipFill>
        <p:spPr>
          <a:xfrm>
            <a:off x="897245" y="2327948"/>
            <a:ext cx="1240129" cy="1281982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7958A845-BD82-0AEB-007F-A641B1E137CB}"/>
              </a:ext>
            </a:extLst>
          </p:cNvPr>
          <p:cNvSpPr/>
          <p:nvPr/>
        </p:nvSpPr>
        <p:spPr>
          <a:xfrm>
            <a:off x="-14265" y="3116987"/>
            <a:ext cx="911510" cy="35333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8B762C-F3FE-A861-559D-B526B35D7D7B}"/>
              </a:ext>
            </a:extLst>
          </p:cNvPr>
          <p:cNvSpPr txBox="1"/>
          <p:nvPr/>
        </p:nvSpPr>
        <p:spPr>
          <a:xfrm>
            <a:off x="2785373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EFD1510-0FE3-262D-128E-7F9414C97C35}"/>
              </a:ext>
            </a:extLst>
          </p:cNvPr>
          <p:cNvCxnSpPr>
            <a:cxnSpLocks/>
          </p:cNvCxnSpPr>
          <p:nvPr/>
        </p:nvCxnSpPr>
        <p:spPr>
          <a:xfrm>
            <a:off x="3463008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33A2A56F-2A67-6B2D-B80E-50EC0CD83207}"/>
              </a:ext>
            </a:extLst>
          </p:cNvPr>
          <p:cNvCxnSpPr>
            <a:cxnSpLocks/>
          </p:cNvCxnSpPr>
          <p:nvPr/>
        </p:nvCxnSpPr>
        <p:spPr>
          <a:xfrm flipH="1">
            <a:off x="3250735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B2BD2019-608F-27E9-0E39-63B9C30C5541}"/>
              </a:ext>
            </a:extLst>
          </p:cNvPr>
          <p:cNvCxnSpPr>
            <a:cxnSpLocks/>
          </p:cNvCxnSpPr>
          <p:nvPr/>
        </p:nvCxnSpPr>
        <p:spPr>
          <a:xfrm flipH="1">
            <a:off x="3248558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34DFFDC0-ACA4-731C-69FB-9DB6DCE2D617}"/>
              </a:ext>
            </a:extLst>
          </p:cNvPr>
          <p:cNvSpPr txBox="1"/>
          <p:nvPr/>
        </p:nvSpPr>
        <p:spPr>
          <a:xfrm>
            <a:off x="2514922" y="2342877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D0310659-EEAD-E573-536C-96930F4523BE}"/>
              </a:ext>
            </a:extLst>
          </p:cNvPr>
          <p:cNvCxnSpPr>
            <a:cxnSpLocks/>
          </p:cNvCxnSpPr>
          <p:nvPr/>
        </p:nvCxnSpPr>
        <p:spPr>
          <a:xfrm flipH="1">
            <a:off x="3246381" y="459063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Rectangle 58">
            <a:extLst>
              <a:ext uri="{FF2B5EF4-FFF2-40B4-BE49-F238E27FC236}">
                <a16:creationId xmlns:a16="http://schemas.microsoft.com/office/drawing/2014/main" id="{A5A1600E-669C-D813-5805-DAB73312B4E1}"/>
              </a:ext>
            </a:extLst>
          </p:cNvPr>
          <p:cNvSpPr/>
          <p:nvPr/>
        </p:nvSpPr>
        <p:spPr>
          <a:xfrm>
            <a:off x="7407854" y="4582709"/>
            <a:ext cx="1986560" cy="199640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6B5110A4-F55A-31AA-B834-A08E1112301E}"/>
              </a:ext>
            </a:extLst>
          </p:cNvPr>
          <p:cNvSpPr txBox="1"/>
          <p:nvPr/>
        </p:nvSpPr>
        <p:spPr>
          <a:xfrm>
            <a:off x="6336760" y="639755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F2558C5-4569-5D46-C213-D2620E375A7C}"/>
              </a:ext>
            </a:extLst>
          </p:cNvPr>
          <p:cNvSpPr txBox="1"/>
          <p:nvPr/>
        </p:nvSpPr>
        <p:spPr>
          <a:xfrm>
            <a:off x="6050947" y="2342877"/>
            <a:ext cx="8041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C3BCB56A-6D51-F6F7-ABED-10F86609CED4}"/>
              </a:ext>
            </a:extLst>
          </p:cNvPr>
          <p:cNvGrpSpPr/>
          <p:nvPr/>
        </p:nvGrpSpPr>
        <p:grpSpPr>
          <a:xfrm>
            <a:off x="7403500" y="1491657"/>
            <a:ext cx="1986560" cy="5074759"/>
            <a:chOff x="2239824" y="393700"/>
            <a:chExt cx="2628900" cy="6376432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208B012-C4FF-AF22-26DE-90BD3E1E8A38}"/>
                </a:ext>
              </a:extLst>
            </p:cNvPr>
            <p:cNvSpPr/>
            <p:nvPr/>
          </p:nvSpPr>
          <p:spPr>
            <a:xfrm>
              <a:off x="2239824" y="1752914"/>
              <a:ext cx="2628900" cy="5017218"/>
            </a:xfrm>
            <a:custGeom>
              <a:avLst/>
              <a:gdLst>
                <a:gd name="connsiteX0" fmla="*/ 641346 w 2628900"/>
                <a:gd name="connsiteY0" fmla="*/ 0 h 5017218"/>
                <a:gd name="connsiteX1" fmla="*/ 1987554 w 2628900"/>
                <a:gd name="connsiteY1" fmla="*/ 0 h 5017218"/>
                <a:gd name="connsiteX2" fmla="*/ 2628900 w 2628900"/>
                <a:gd name="connsiteY2" fmla="*/ 641346 h 5017218"/>
                <a:gd name="connsiteX3" fmla="*/ 2628900 w 2628900"/>
                <a:gd name="connsiteY3" fmla="*/ 1556468 h 5017218"/>
                <a:gd name="connsiteX4" fmla="*/ 2557878 w 2628900"/>
                <a:gd name="connsiteY4" fmla="*/ 1556468 h 5017218"/>
                <a:gd name="connsiteX5" fmla="*/ 2234028 w 2628900"/>
                <a:gd name="connsiteY5" fmla="*/ 1880318 h 5017218"/>
                <a:gd name="connsiteX6" fmla="*/ 2557878 w 2628900"/>
                <a:gd name="connsiteY6" fmla="*/ 2204168 h 5017218"/>
                <a:gd name="connsiteX7" fmla="*/ 2628900 w 2628900"/>
                <a:gd name="connsiteY7" fmla="*/ 2204168 h 5017218"/>
                <a:gd name="connsiteX8" fmla="*/ 2628900 w 2628900"/>
                <a:gd name="connsiteY8" fmla="*/ 5017218 h 5017218"/>
                <a:gd name="connsiteX9" fmla="*/ 0 w 2628900"/>
                <a:gd name="connsiteY9" fmla="*/ 5017218 h 5017218"/>
                <a:gd name="connsiteX10" fmla="*/ 0 w 2628900"/>
                <a:gd name="connsiteY10" fmla="*/ 2204168 h 5017218"/>
                <a:gd name="connsiteX11" fmla="*/ 36374 w 2628900"/>
                <a:gd name="connsiteY11" fmla="*/ 2204168 h 5017218"/>
                <a:gd name="connsiteX12" fmla="*/ 360224 w 2628900"/>
                <a:gd name="connsiteY12" fmla="*/ 1880318 h 5017218"/>
                <a:gd name="connsiteX13" fmla="*/ 36374 w 2628900"/>
                <a:gd name="connsiteY13" fmla="*/ 1556468 h 5017218"/>
                <a:gd name="connsiteX14" fmla="*/ 0 w 2628900"/>
                <a:gd name="connsiteY14" fmla="*/ 1556468 h 5017218"/>
                <a:gd name="connsiteX15" fmla="*/ 0 w 2628900"/>
                <a:gd name="connsiteY15" fmla="*/ 641346 h 5017218"/>
                <a:gd name="connsiteX16" fmla="*/ 641346 w 2628900"/>
                <a:gd name="connsiteY16" fmla="*/ 0 h 501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28900" h="5017218">
                  <a:moveTo>
                    <a:pt x="641346" y="0"/>
                  </a:moveTo>
                  <a:lnTo>
                    <a:pt x="1987554" y="0"/>
                  </a:lnTo>
                  <a:cubicBezTo>
                    <a:pt x="2341760" y="0"/>
                    <a:pt x="2628900" y="287140"/>
                    <a:pt x="2628900" y="641346"/>
                  </a:cubicBezTo>
                  <a:lnTo>
                    <a:pt x="2628900" y="1556468"/>
                  </a:lnTo>
                  <a:lnTo>
                    <a:pt x="2557878" y="1556468"/>
                  </a:lnTo>
                  <a:cubicBezTo>
                    <a:pt x="2379021" y="1556468"/>
                    <a:pt x="2234028" y="1701461"/>
                    <a:pt x="2234028" y="1880318"/>
                  </a:cubicBezTo>
                  <a:cubicBezTo>
                    <a:pt x="2234028" y="2059175"/>
                    <a:pt x="2379021" y="2204168"/>
                    <a:pt x="2557878" y="2204168"/>
                  </a:cubicBezTo>
                  <a:lnTo>
                    <a:pt x="2628900" y="2204168"/>
                  </a:lnTo>
                  <a:lnTo>
                    <a:pt x="2628900" y="5017218"/>
                  </a:lnTo>
                  <a:lnTo>
                    <a:pt x="0" y="5017218"/>
                  </a:lnTo>
                  <a:lnTo>
                    <a:pt x="0" y="2204168"/>
                  </a:lnTo>
                  <a:lnTo>
                    <a:pt x="36374" y="2204168"/>
                  </a:lnTo>
                  <a:cubicBezTo>
                    <a:pt x="215231" y="2204168"/>
                    <a:pt x="360224" y="2059175"/>
                    <a:pt x="360224" y="1880318"/>
                  </a:cubicBezTo>
                  <a:cubicBezTo>
                    <a:pt x="360224" y="1701461"/>
                    <a:pt x="215231" y="1556468"/>
                    <a:pt x="36374" y="1556468"/>
                  </a:cubicBezTo>
                  <a:lnTo>
                    <a:pt x="0" y="1556468"/>
                  </a:lnTo>
                  <a:lnTo>
                    <a:pt x="0" y="641346"/>
                  </a:lnTo>
                  <a:cubicBezTo>
                    <a:pt x="0" y="287140"/>
                    <a:pt x="287140" y="0"/>
                    <a:pt x="641346" y="0"/>
                  </a:cubicBezTo>
                  <a:close/>
                </a:path>
              </a:pathLst>
            </a:custGeom>
            <a:noFill/>
            <a:ln w="57150" cap="rnd">
              <a:solidFill>
                <a:schemeClr val="tx1"/>
              </a:solidFill>
              <a:round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sp>
          <p:nvSpPr>
            <p:cNvPr id="62" name="Rectangle: Rounded Corners 61">
              <a:extLst>
                <a:ext uri="{FF2B5EF4-FFF2-40B4-BE49-F238E27FC236}">
                  <a16:creationId xmlns:a16="http://schemas.microsoft.com/office/drawing/2014/main" id="{363489FD-7DC6-B5B8-10D4-0F04C5E6CE05}"/>
                </a:ext>
              </a:extLst>
            </p:cNvPr>
            <p:cNvSpPr/>
            <p:nvPr/>
          </p:nvSpPr>
          <p:spPr>
            <a:xfrm>
              <a:off x="2627174" y="28585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E39A17B5-A9AB-AA4D-5524-909516B7AE91}"/>
                </a:ext>
              </a:extLst>
            </p:cNvPr>
            <p:cNvSpPr/>
            <p:nvPr/>
          </p:nvSpPr>
          <p:spPr>
            <a:xfrm>
              <a:off x="2627174" y="3087132"/>
              <a:ext cx="1854200" cy="13970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Rectangle: Top Corners Rounded 63">
              <a:extLst>
                <a:ext uri="{FF2B5EF4-FFF2-40B4-BE49-F238E27FC236}">
                  <a16:creationId xmlns:a16="http://schemas.microsoft.com/office/drawing/2014/main" id="{DD13E3CB-06B6-0764-67DC-E36409D64983}"/>
                </a:ext>
              </a:extLst>
            </p:cNvPr>
            <p:cNvSpPr/>
            <p:nvPr/>
          </p:nvSpPr>
          <p:spPr>
            <a:xfrm>
              <a:off x="2627174" y="953532"/>
              <a:ext cx="1854200" cy="799382"/>
            </a:xfrm>
            <a:prstGeom prst="round2SameRect">
              <a:avLst>
                <a:gd name="adj1" fmla="val 24893"/>
                <a:gd name="adj2" fmla="val 9596"/>
              </a:avLst>
            </a:prstGeom>
            <a:solidFill>
              <a:schemeClr val="tx1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ED6740A7-E5A6-42CF-C936-B5E1826B1D7B}"/>
                </a:ext>
              </a:extLst>
            </p:cNvPr>
            <p:cNvSpPr/>
            <p:nvPr/>
          </p:nvSpPr>
          <p:spPr>
            <a:xfrm>
              <a:off x="2677974" y="126121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6" name="Rectangle: Rounded Corners 65">
              <a:extLst>
                <a:ext uri="{FF2B5EF4-FFF2-40B4-BE49-F238E27FC236}">
                  <a16:creationId xmlns:a16="http://schemas.microsoft.com/office/drawing/2014/main" id="{36F84DEE-CA77-9048-5FFC-C55E8516D4F1}"/>
                </a:ext>
              </a:extLst>
            </p:cNvPr>
            <p:cNvSpPr/>
            <p:nvPr/>
          </p:nvSpPr>
          <p:spPr>
            <a:xfrm>
              <a:off x="2837417" y="126141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Rectangle: Rounded Corners 66">
              <a:extLst>
                <a:ext uri="{FF2B5EF4-FFF2-40B4-BE49-F238E27FC236}">
                  <a16:creationId xmlns:a16="http://schemas.microsoft.com/office/drawing/2014/main" id="{37D36F88-7044-6D4F-EEA2-F4A5C9A92ECF}"/>
                </a:ext>
              </a:extLst>
            </p:cNvPr>
            <p:cNvSpPr/>
            <p:nvPr/>
          </p:nvSpPr>
          <p:spPr>
            <a:xfrm>
              <a:off x="2984160" y="126043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6E607E37-EE17-8A6C-BCFB-D270C8CBFB71}"/>
                </a:ext>
              </a:extLst>
            </p:cNvPr>
            <p:cNvSpPr/>
            <p:nvPr/>
          </p:nvSpPr>
          <p:spPr>
            <a:xfrm>
              <a:off x="3130903" y="126063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896543C1-212A-E292-19FD-CDB84EFC2029}"/>
                </a:ext>
              </a:extLst>
            </p:cNvPr>
            <p:cNvSpPr/>
            <p:nvPr/>
          </p:nvSpPr>
          <p:spPr>
            <a:xfrm>
              <a:off x="3277646" y="126082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0E72FE22-8547-1009-74C4-9D5410CC8048}"/>
                </a:ext>
              </a:extLst>
            </p:cNvPr>
            <p:cNvSpPr/>
            <p:nvPr/>
          </p:nvSpPr>
          <p:spPr>
            <a:xfrm>
              <a:off x="3424389" y="126102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Rectangle: Rounded Corners 70">
              <a:extLst>
                <a:ext uri="{FF2B5EF4-FFF2-40B4-BE49-F238E27FC236}">
                  <a16:creationId xmlns:a16="http://schemas.microsoft.com/office/drawing/2014/main" id="{B9F0AED8-E4E3-7A2E-C4EC-B5F05C36775C}"/>
                </a:ext>
              </a:extLst>
            </p:cNvPr>
            <p:cNvSpPr/>
            <p:nvPr/>
          </p:nvSpPr>
          <p:spPr>
            <a:xfrm>
              <a:off x="3571132" y="1259650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E3467AC8-4333-84FE-E5E6-39E74D811BC0}"/>
                </a:ext>
              </a:extLst>
            </p:cNvPr>
            <p:cNvSpPr/>
            <p:nvPr/>
          </p:nvSpPr>
          <p:spPr>
            <a:xfrm>
              <a:off x="3717875" y="1259846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Rectangle: Rounded Corners 72">
              <a:extLst>
                <a:ext uri="{FF2B5EF4-FFF2-40B4-BE49-F238E27FC236}">
                  <a16:creationId xmlns:a16="http://schemas.microsoft.com/office/drawing/2014/main" id="{F20BE4FA-B900-F8FD-4966-9F2F20C9DBEF}"/>
                </a:ext>
              </a:extLst>
            </p:cNvPr>
            <p:cNvSpPr/>
            <p:nvPr/>
          </p:nvSpPr>
          <p:spPr>
            <a:xfrm>
              <a:off x="3864618" y="1260042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Rectangle: Rounded Corners 73">
              <a:extLst>
                <a:ext uri="{FF2B5EF4-FFF2-40B4-BE49-F238E27FC236}">
                  <a16:creationId xmlns:a16="http://schemas.microsoft.com/office/drawing/2014/main" id="{0D141786-3B0E-5A07-EA0A-8729E4FCC12D}"/>
                </a:ext>
              </a:extLst>
            </p:cNvPr>
            <p:cNvSpPr/>
            <p:nvPr/>
          </p:nvSpPr>
          <p:spPr>
            <a:xfrm>
              <a:off x="4011361" y="126023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93C11771-2E37-F1A8-E339-98D0A2B1189C}"/>
                </a:ext>
              </a:extLst>
            </p:cNvPr>
            <p:cNvSpPr/>
            <p:nvPr/>
          </p:nvSpPr>
          <p:spPr>
            <a:xfrm>
              <a:off x="4158104" y="1259258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63CCAF53-D507-159D-A785-AA4D1A26C434}"/>
                </a:ext>
              </a:extLst>
            </p:cNvPr>
            <p:cNvSpPr/>
            <p:nvPr/>
          </p:nvSpPr>
          <p:spPr>
            <a:xfrm>
              <a:off x="4304852" y="1259454"/>
              <a:ext cx="109676" cy="4354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Rectangle: Rounded Corners 76">
              <a:extLst>
                <a:ext uri="{FF2B5EF4-FFF2-40B4-BE49-F238E27FC236}">
                  <a16:creationId xmlns:a16="http://schemas.microsoft.com/office/drawing/2014/main" id="{E8ADE737-7C4F-90BD-5DCB-B9ADE1E74676}"/>
                </a:ext>
              </a:extLst>
            </p:cNvPr>
            <p:cNvSpPr/>
            <p:nvPr/>
          </p:nvSpPr>
          <p:spPr>
            <a:xfrm>
              <a:off x="3258153" y="804519"/>
              <a:ext cx="517326" cy="272899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Rectangle: Top Corners Rounded 77">
              <a:extLst>
                <a:ext uri="{FF2B5EF4-FFF2-40B4-BE49-F238E27FC236}">
                  <a16:creationId xmlns:a16="http://schemas.microsoft.com/office/drawing/2014/main" id="{87581D5A-4FD5-33C0-FF82-1E00D8518E22}"/>
                </a:ext>
              </a:extLst>
            </p:cNvPr>
            <p:cNvSpPr/>
            <p:nvPr/>
          </p:nvSpPr>
          <p:spPr>
            <a:xfrm>
              <a:off x="3169013" y="393700"/>
              <a:ext cx="695605" cy="410819"/>
            </a:xfrm>
            <a:prstGeom prst="round2SameRect">
              <a:avLst>
                <a:gd name="adj1" fmla="val 41863"/>
                <a:gd name="adj2" fmla="val 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102" name="Oval 101">
            <a:extLst>
              <a:ext uri="{FF2B5EF4-FFF2-40B4-BE49-F238E27FC236}">
                <a16:creationId xmlns:a16="http://schemas.microsoft.com/office/drawing/2014/main" id="{9A7C3396-2A0E-E6F2-99AA-06944B934AAC}"/>
              </a:ext>
            </a:extLst>
          </p:cNvPr>
          <p:cNvSpPr/>
          <p:nvPr/>
        </p:nvSpPr>
        <p:spPr>
          <a:xfrm>
            <a:off x="9137021" y="3808559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E59E3EF7-D3F8-AFBD-DE1D-9206201036A5}"/>
              </a:ext>
            </a:extLst>
          </p:cNvPr>
          <p:cNvSpPr/>
          <p:nvPr/>
        </p:nvSpPr>
        <p:spPr>
          <a:xfrm>
            <a:off x="7027545" y="3792228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DAE13C3C-7D68-622E-F883-22A636CFC663}"/>
              </a:ext>
            </a:extLst>
          </p:cNvPr>
          <p:cNvCxnSpPr>
            <a:cxnSpLocks/>
          </p:cNvCxnSpPr>
          <p:nvPr/>
        </p:nvCxnSpPr>
        <p:spPr>
          <a:xfrm>
            <a:off x="7014395" y="2563515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E7D78B03-5EE8-9C43-5DF6-F6C9A22F569F}"/>
              </a:ext>
            </a:extLst>
          </p:cNvPr>
          <p:cNvCxnSpPr>
            <a:cxnSpLocks/>
          </p:cNvCxnSpPr>
          <p:nvPr/>
        </p:nvCxnSpPr>
        <p:spPr>
          <a:xfrm flipH="1">
            <a:off x="6802122" y="256351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46DD78B8-5B87-D45F-D8F5-31DA353A4F0C}"/>
              </a:ext>
            </a:extLst>
          </p:cNvPr>
          <p:cNvCxnSpPr>
            <a:cxnSpLocks/>
          </p:cNvCxnSpPr>
          <p:nvPr/>
        </p:nvCxnSpPr>
        <p:spPr>
          <a:xfrm flipH="1">
            <a:off x="6799945" y="661775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6C0A0114-FB22-1114-54CF-D2D7AAC665BF}"/>
              </a:ext>
            </a:extLst>
          </p:cNvPr>
          <p:cNvSpPr txBox="1"/>
          <p:nvPr/>
        </p:nvSpPr>
        <p:spPr>
          <a:xfrm rot="16200000">
            <a:off x="2057021" y="4417778"/>
            <a:ext cx="10920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Millilitres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8B96188A-F0AA-9052-38C6-C491A97C3EE8}"/>
              </a:ext>
            </a:extLst>
          </p:cNvPr>
          <p:cNvCxnSpPr>
            <a:cxnSpLocks/>
          </p:cNvCxnSpPr>
          <p:nvPr/>
        </p:nvCxnSpPr>
        <p:spPr>
          <a:xfrm flipH="1">
            <a:off x="6778059" y="459063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" name="Oval 4">
            <a:extLst>
              <a:ext uri="{FF2B5EF4-FFF2-40B4-BE49-F238E27FC236}">
                <a16:creationId xmlns:a16="http://schemas.microsoft.com/office/drawing/2014/main" id="{494A8AA9-80CD-DE44-259B-55C9C12BC375}"/>
              </a:ext>
            </a:extLst>
          </p:cNvPr>
          <p:cNvSpPr/>
          <p:nvPr/>
        </p:nvSpPr>
        <p:spPr>
          <a:xfrm>
            <a:off x="5581771" y="3806322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8525201-AD56-C46D-C0D5-4D5285663450}"/>
              </a:ext>
            </a:extLst>
          </p:cNvPr>
          <p:cNvSpPr/>
          <p:nvPr/>
        </p:nvSpPr>
        <p:spPr>
          <a:xfrm>
            <a:off x="3484327" y="3789991"/>
            <a:ext cx="615411" cy="54616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97E63C6-80A4-B166-8BFA-E05CEE4F1B2A}"/>
              </a:ext>
            </a:extLst>
          </p:cNvPr>
          <p:cNvCxnSpPr>
            <a:cxnSpLocks/>
          </p:cNvCxnSpPr>
          <p:nvPr/>
        </p:nvCxnSpPr>
        <p:spPr>
          <a:xfrm flipH="1">
            <a:off x="3247991" y="408385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759E228E-2098-9206-77BC-473C1E466EB3}"/>
              </a:ext>
            </a:extLst>
          </p:cNvPr>
          <p:cNvSpPr txBox="1"/>
          <p:nvPr/>
        </p:nvSpPr>
        <p:spPr>
          <a:xfrm>
            <a:off x="2573804" y="3149539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A8D1740-C842-DF63-4DBE-D7CD80593C6D}"/>
              </a:ext>
            </a:extLst>
          </p:cNvPr>
          <p:cNvCxnSpPr>
            <a:cxnSpLocks/>
          </p:cNvCxnSpPr>
          <p:nvPr/>
        </p:nvCxnSpPr>
        <p:spPr>
          <a:xfrm flipH="1">
            <a:off x="3246380" y="357707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C0DDB83-8A65-67A9-59AF-5ECC4AA51AAF}"/>
              </a:ext>
            </a:extLst>
          </p:cNvPr>
          <p:cNvCxnSpPr>
            <a:cxnSpLocks/>
          </p:cNvCxnSpPr>
          <p:nvPr/>
        </p:nvCxnSpPr>
        <p:spPr>
          <a:xfrm flipH="1">
            <a:off x="3247990" y="3070295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792770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3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59" grpId="0" animBg="1"/>
      <p:bldP spid="2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CAB8C2-D5E0-E1E3-BE4C-C29445FC41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4EE65C9-6AF1-3541-E580-DD546B2D4BFA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FF1D4382-6C83-54D1-541F-EF2AF8CED189}"/>
              </a:ext>
            </a:extLst>
          </p:cNvPr>
          <p:cNvCxnSpPr>
            <a:cxnSpLocks/>
          </p:cNvCxnSpPr>
          <p:nvPr/>
        </p:nvCxnSpPr>
        <p:spPr>
          <a:xfrm>
            <a:off x="629127" y="3603707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A953B085-71AA-E546-AADC-172B5D69FA1D}"/>
              </a:ext>
            </a:extLst>
          </p:cNvPr>
          <p:cNvCxnSpPr>
            <a:cxnSpLocks/>
          </p:cNvCxnSpPr>
          <p:nvPr/>
        </p:nvCxnSpPr>
        <p:spPr>
          <a:xfrm>
            <a:off x="118287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3900CAE-D27E-EEAC-EF81-B25C51A1D71C}"/>
              </a:ext>
            </a:extLst>
          </p:cNvPr>
          <p:cNvCxnSpPr>
            <a:cxnSpLocks/>
          </p:cNvCxnSpPr>
          <p:nvPr/>
        </p:nvCxnSpPr>
        <p:spPr>
          <a:xfrm>
            <a:off x="337826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B923A5F2-431E-4A2F-73C1-226492F5EA0D}"/>
              </a:ext>
            </a:extLst>
          </p:cNvPr>
          <p:cNvCxnSpPr>
            <a:cxnSpLocks/>
          </p:cNvCxnSpPr>
          <p:nvPr/>
        </p:nvCxnSpPr>
        <p:spPr>
          <a:xfrm>
            <a:off x="447596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D6F6CCA-991A-B5CD-5FE2-8BC51E58AA9D}"/>
              </a:ext>
            </a:extLst>
          </p:cNvPr>
          <p:cNvCxnSpPr>
            <a:cxnSpLocks/>
          </p:cNvCxnSpPr>
          <p:nvPr/>
        </p:nvCxnSpPr>
        <p:spPr>
          <a:xfrm>
            <a:off x="557366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CE054E9-4A57-D596-82C1-EA1697B39C26}"/>
              </a:ext>
            </a:extLst>
          </p:cNvPr>
          <p:cNvCxnSpPr>
            <a:cxnSpLocks/>
          </p:cNvCxnSpPr>
          <p:nvPr/>
        </p:nvCxnSpPr>
        <p:spPr>
          <a:xfrm>
            <a:off x="667136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83535BB9-2A83-AC4B-B5D5-0544AE4E7F0F}"/>
              </a:ext>
            </a:extLst>
          </p:cNvPr>
          <p:cNvCxnSpPr>
            <a:cxnSpLocks/>
          </p:cNvCxnSpPr>
          <p:nvPr/>
        </p:nvCxnSpPr>
        <p:spPr>
          <a:xfrm>
            <a:off x="776906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2B824B5B-9F73-F4A9-5FB4-85AE1CFF9D13}"/>
              </a:ext>
            </a:extLst>
          </p:cNvPr>
          <p:cNvCxnSpPr>
            <a:cxnSpLocks/>
          </p:cNvCxnSpPr>
          <p:nvPr/>
        </p:nvCxnSpPr>
        <p:spPr>
          <a:xfrm>
            <a:off x="886675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062E294-C238-D865-285D-824B868EB5CE}"/>
              </a:ext>
            </a:extLst>
          </p:cNvPr>
          <p:cNvCxnSpPr>
            <a:cxnSpLocks/>
          </p:cNvCxnSpPr>
          <p:nvPr/>
        </p:nvCxnSpPr>
        <p:spPr>
          <a:xfrm>
            <a:off x="996445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972CD72-4651-E4D8-F606-A036A4EA3A48}"/>
              </a:ext>
            </a:extLst>
          </p:cNvPr>
          <p:cNvCxnSpPr>
            <a:cxnSpLocks/>
          </p:cNvCxnSpPr>
          <p:nvPr/>
        </p:nvCxnSpPr>
        <p:spPr>
          <a:xfrm>
            <a:off x="1161099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ABA187C9-F37C-11F7-DEE6-95F2E4BA423C}"/>
              </a:ext>
            </a:extLst>
          </p:cNvPr>
          <p:cNvSpPr txBox="1"/>
          <p:nvPr/>
        </p:nvSpPr>
        <p:spPr>
          <a:xfrm>
            <a:off x="34337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9367D66-7A61-819D-6F53-4841688838AC}"/>
              </a:ext>
            </a:extLst>
          </p:cNvPr>
          <p:cNvSpPr txBox="1"/>
          <p:nvPr/>
        </p:nvSpPr>
        <p:spPr>
          <a:xfrm>
            <a:off x="88140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ABD5FC7-4D0A-9C59-53EB-DC6E730D81DF}"/>
              </a:ext>
            </a:extLst>
          </p:cNvPr>
          <p:cNvSpPr txBox="1"/>
          <p:nvPr/>
        </p:nvSpPr>
        <p:spPr>
          <a:xfrm>
            <a:off x="141942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188AB31-E2DB-2633-2AF2-36FA07C78AD1}"/>
              </a:ext>
            </a:extLst>
          </p:cNvPr>
          <p:cNvSpPr txBox="1"/>
          <p:nvPr/>
        </p:nvSpPr>
        <p:spPr>
          <a:xfrm>
            <a:off x="195744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A2613B7-DAF1-ADA2-D62F-1E485B13A5E8}"/>
              </a:ext>
            </a:extLst>
          </p:cNvPr>
          <p:cNvSpPr txBox="1"/>
          <p:nvPr/>
        </p:nvSpPr>
        <p:spPr>
          <a:xfrm>
            <a:off x="249547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233F042-F476-0843-AFDD-A909833FEE6C}"/>
              </a:ext>
            </a:extLst>
          </p:cNvPr>
          <p:cNvSpPr txBox="1"/>
          <p:nvPr/>
        </p:nvSpPr>
        <p:spPr>
          <a:xfrm>
            <a:off x="303349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3CA9C9E-DFD5-4C65-E787-8B1982573758}"/>
              </a:ext>
            </a:extLst>
          </p:cNvPr>
          <p:cNvSpPr txBox="1"/>
          <p:nvPr/>
        </p:nvSpPr>
        <p:spPr>
          <a:xfrm>
            <a:off x="357152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B5FB2F9-0320-310C-FCFB-1F2B774423D4}"/>
              </a:ext>
            </a:extLst>
          </p:cNvPr>
          <p:cNvSpPr txBox="1"/>
          <p:nvPr/>
        </p:nvSpPr>
        <p:spPr>
          <a:xfrm>
            <a:off x="410954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595C20F-04F0-2AB6-08E7-46CC87815384}"/>
              </a:ext>
            </a:extLst>
          </p:cNvPr>
          <p:cNvSpPr txBox="1"/>
          <p:nvPr/>
        </p:nvSpPr>
        <p:spPr>
          <a:xfrm>
            <a:off x="464756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EAB1EF7-5995-C8CC-EBE9-02CEB5530236}"/>
              </a:ext>
            </a:extLst>
          </p:cNvPr>
          <p:cNvSpPr txBox="1"/>
          <p:nvPr/>
        </p:nvSpPr>
        <p:spPr>
          <a:xfrm>
            <a:off x="518559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B3369FE-BAE6-D4A2-82C6-58C750FD8EEE}"/>
              </a:ext>
            </a:extLst>
          </p:cNvPr>
          <p:cNvSpPr txBox="1"/>
          <p:nvPr/>
        </p:nvSpPr>
        <p:spPr>
          <a:xfrm>
            <a:off x="5723617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1C2A706-C6D3-4364-6D59-7CF494386C05}"/>
              </a:ext>
            </a:extLst>
          </p:cNvPr>
          <p:cNvCxnSpPr>
            <a:cxnSpLocks/>
          </p:cNvCxnSpPr>
          <p:nvPr/>
        </p:nvCxnSpPr>
        <p:spPr>
          <a:xfrm>
            <a:off x="228057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AEDEE6B4-D2C3-2DE8-1593-05F91A94120E}"/>
              </a:ext>
            </a:extLst>
          </p:cNvPr>
          <p:cNvCxnSpPr>
            <a:cxnSpLocks/>
          </p:cNvCxnSpPr>
          <p:nvPr/>
        </p:nvCxnSpPr>
        <p:spPr>
          <a:xfrm>
            <a:off x="63402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3B1ED44-467B-19B7-5942-C082BC5C5C52}"/>
              </a:ext>
            </a:extLst>
          </p:cNvPr>
          <p:cNvCxnSpPr>
            <a:cxnSpLocks/>
          </p:cNvCxnSpPr>
          <p:nvPr/>
        </p:nvCxnSpPr>
        <p:spPr>
          <a:xfrm>
            <a:off x="173172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2B5E06B-3632-2A61-9F5E-17FE9321F52E}"/>
              </a:ext>
            </a:extLst>
          </p:cNvPr>
          <p:cNvCxnSpPr>
            <a:cxnSpLocks/>
          </p:cNvCxnSpPr>
          <p:nvPr/>
        </p:nvCxnSpPr>
        <p:spPr>
          <a:xfrm>
            <a:off x="392711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9B14E5F-518F-06AD-088D-F17372FC7E19}"/>
              </a:ext>
            </a:extLst>
          </p:cNvPr>
          <p:cNvCxnSpPr>
            <a:cxnSpLocks/>
          </p:cNvCxnSpPr>
          <p:nvPr/>
        </p:nvCxnSpPr>
        <p:spPr>
          <a:xfrm>
            <a:off x="502481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AB3FB5F6-91DD-3537-5F32-772516BC3229}"/>
              </a:ext>
            </a:extLst>
          </p:cNvPr>
          <p:cNvCxnSpPr>
            <a:cxnSpLocks/>
          </p:cNvCxnSpPr>
          <p:nvPr/>
        </p:nvCxnSpPr>
        <p:spPr>
          <a:xfrm>
            <a:off x="612251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CC57AB9-54C6-8492-920A-195EE2B567AF}"/>
              </a:ext>
            </a:extLst>
          </p:cNvPr>
          <p:cNvCxnSpPr>
            <a:cxnSpLocks/>
          </p:cNvCxnSpPr>
          <p:nvPr/>
        </p:nvCxnSpPr>
        <p:spPr>
          <a:xfrm>
            <a:off x="722021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EED10F0A-8F33-5887-8D4F-2C3BEC09A9E7}"/>
              </a:ext>
            </a:extLst>
          </p:cNvPr>
          <p:cNvCxnSpPr>
            <a:cxnSpLocks/>
          </p:cNvCxnSpPr>
          <p:nvPr/>
        </p:nvCxnSpPr>
        <p:spPr>
          <a:xfrm>
            <a:off x="831791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DBFBA35D-0955-3012-37DD-883B55916A7A}"/>
              </a:ext>
            </a:extLst>
          </p:cNvPr>
          <p:cNvCxnSpPr>
            <a:cxnSpLocks/>
          </p:cNvCxnSpPr>
          <p:nvPr/>
        </p:nvCxnSpPr>
        <p:spPr>
          <a:xfrm>
            <a:off x="941560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F51CC892-AA15-4646-A138-60FEF82BAB3D}"/>
              </a:ext>
            </a:extLst>
          </p:cNvPr>
          <p:cNvCxnSpPr>
            <a:cxnSpLocks/>
          </p:cNvCxnSpPr>
          <p:nvPr/>
        </p:nvCxnSpPr>
        <p:spPr>
          <a:xfrm>
            <a:off x="1051330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57F44E80-91B9-02A0-B7BD-746D04849981}"/>
              </a:ext>
            </a:extLst>
          </p:cNvPr>
          <p:cNvCxnSpPr>
            <a:cxnSpLocks/>
          </p:cNvCxnSpPr>
          <p:nvPr/>
        </p:nvCxnSpPr>
        <p:spPr>
          <a:xfrm>
            <a:off x="282942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B4DAE181-8A72-3C74-1834-AB8C356C6EB8}"/>
              </a:ext>
            </a:extLst>
          </p:cNvPr>
          <p:cNvCxnSpPr>
            <a:cxnSpLocks/>
          </p:cNvCxnSpPr>
          <p:nvPr/>
        </p:nvCxnSpPr>
        <p:spPr>
          <a:xfrm>
            <a:off x="1106215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9E3CA05C-3AD7-55F5-9C41-877B27946512}"/>
              </a:ext>
            </a:extLst>
          </p:cNvPr>
          <p:cNvSpPr txBox="1"/>
          <p:nvPr/>
        </p:nvSpPr>
        <p:spPr>
          <a:xfrm>
            <a:off x="6344183" y="3909257"/>
            <a:ext cx="6205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7A456BE-3AB5-E153-2B66-F9540718DA1B}"/>
              </a:ext>
            </a:extLst>
          </p:cNvPr>
          <p:cNvSpPr txBox="1"/>
          <p:nvPr/>
        </p:nvSpPr>
        <p:spPr>
          <a:xfrm>
            <a:off x="6882207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095F752-5FE9-08F5-E811-8A289E471748}"/>
              </a:ext>
            </a:extLst>
          </p:cNvPr>
          <p:cNvSpPr txBox="1"/>
          <p:nvPr/>
        </p:nvSpPr>
        <p:spPr>
          <a:xfrm>
            <a:off x="7420231" y="3909257"/>
            <a:ext cx="6768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F0BF864-3D17-29A4-B7D4-FCE5FAC35E3C}"/>
              </a:ext>
            </a:extLst>
          </p:cNvPr>
          <p:cNvSpPr txBox="1"/>
          <p:nvPr/>
        </p:nvSpPr>
        <p:spPr>
          <a:xfrm>
            <a:off x="7958255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344766FB-D139-EB50-4A89-259C013ED73F}"/>
              </a:ext>
            </a:extLst>
          </p:cNvPr>
          <p:cNvSpPr txBox="1"/>
          <p:nvPr/>
        </p:nvSpPr>
        <p:spPr>
          <a:xfrm>
            <a:off x="8496280" y="3909257"/>
            <a:ext cx="669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BC8EB33-5B23-994D-84E3-871E6E2EF685}"/>
              </a:ext>
            </a:extLst>
          </p:cNvPr>
          <p:cNvSpPr txBox="1"/>
          <p:nvPr/>
        </p:nvSpPr>
        <p:spPr>
          <a:xfrm>
            <a:off x="9070399" y="3909257"/>
            <a:ext cx="6205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72EE88CE-DE15-1BE2-E573-C8DBC2DEC5DD}"/>
              </a:ext>
            </a:extLst>
          </p:cNvPr>
          <p:cNvSpPr txBox="1"/>
          <p:nvPr/>
        </p:nvSpPr>
        <p:spPr>
          <a:xfrm>
            <a:off x="9572327" y="3909257"/>
            <a:ext cx="6205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AC5269A-F0B8-8005-4054-CCF1BECACABC}"/>
              </a:ext>
            </a:extLst>
          </p:cNvPr>
          <p:cNvSpPr txBox="1"/>
          <p:nvPr/>
        </p:nvSpPr>
        <p:spPr>
          <a:xfrm>
            <a:off x="10170511" y="3909257"/>
            <a:ext cx="6205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7DA73147-C290-A54A-B1E9-2395A432F9C8}"/>
              </a:ext>
            </a:extLst>
          </p:cNvPr>
          <p:cNvSpPr txBox="1"/>
          <p:nvPr/>
        </p:nvSpPr>
        <p:spPr>
          <a:xfrm>
            <a:off x="10708536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E94F0EAB-C111-221F-DC8C-890BAC578877}"/>
              </a:ext>
            </a:extLst>
          </p:cNvPr>
          <p:cNvSpPr txBox="1"/>
          <p:nvPr/>
        </p:nvSpPr>
        <p:spPr>
          <a:xfrm>
            <a:off x="11268942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68933C7-2A77-C399-ADC5-26E211A2CEAD}"/>
              </a:ext>
            </a:extLst>
          </p:cNvPr>
          <p:cNvSpPr txBox="1"/>
          <p:nvPr/>
        </p:nvSpPr>
        <p:spPr>
          <a:xfrm>
            <a:off x="7758605" y="1362177"/>
            <a:ext cx="34358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far has the train travelled?</a:t>
            </a:r>
          </a:p>
        </p:txBody>
      </p:sp>
      <p:pic>
        <p:nvPicPr>
          <p:cNvPr id="42" name="Graphic 41" descr="Toy Train with solid fill">
            <a:extLst>
              <a:ext uri="{FF2B5EF4-FFF2-40B4-BE49-F238E27FC236}">
                <a16:creationId xmlns:a16="http://schemas.microsoft.com/office/drawing/2014/main" id="{37715CFB-9867-4DB6-8DCD-D1080E23FCE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-935363" y="2811934"/>
            <a:ext cx="914400" cy="914400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1168399F-ECEB-47F7-6142-4385DF35B207}"/>
              </a:ext>
            </a:extLst>
          </p:cNvPr>
          <p:cNvSpPr txBox="1"/>
          <p:nvPr/>
        </p:nvSpPr>
        <p:spPr>
          <a:xfrm>
            <a:off x="5089162" y="5254616"/>
            <a:ext cx="20377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100 + 20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FEB72BB-87F6-3855-B37B-556FC0C4FAEC}"/>
              </a:ext>
            </a:extLst>
          </p:cNvPr>
          <p:cNvSpPr txBox="1"/>
          <p:nvPr/>
        </p:nvSpPr>
        <p:spPr>
          <a:xfrm>
            <a:off x="11610999" y="3966231"/>
            <a:ext cx="6540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cm</a:t>
            </a:r>
            <a:endParaRPr lang="en-GB" sz="2000" dirty="0"/>
          </a:p>
        </p:txBody>
      </p:sp>
      <p:pic>
        <p:nvPicPr>
          <p:cNvPr id="107" name="Graphic 106" descr="Toy Train with solid fill">
            <a:extLst>
              <a:ext uri="{FF2B5EF4-FFF2-40B4-BE49-F238E27FC236}">
                <a16:creationId xmlns:a16="http://schemas.microsoft.com/office/drawing/2014/main" id="{94222F6C-C7FF-94A5-8863-36964ECC6D0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939508" y="2811934"/>
            <a:ext cx="914400" cy="914400"/>
          </a:xfrm>
          <a:prstGeom prst="rect">
            <a:avLst/>
          </a:prstGeom>
        </p:spPr>
      </p:pic>
      <p:sp>
        <p:nvSpPr>
          <p:cNvPr id="108" name="TextBox 107">
            <a:extLst>
              <a:ext uri="{FF2B5EF4-FFF2-40B4-BE49-F238E27FC236}">
                <a16:creationId xmlns:a16="http://schemas.microsoft.com/office/drawing/2014/main" id="{C5D431BD-7448-71D4-8153-42A197ABEDD2}"/>
              </a:ext>
            </a:extLst>
          </p:cNvPr>
          <p:cNvSpPr txBox="1"/>
          <p:nvPr/>
        </p:nvSpPr>
        <p:spPr>
          <a:xfrm>
            <a:off x="5101194" y="5254616"/>
            <a:ext cx="20377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100 + 40</a:t>
            </a:r>
          </a:p>
        </p:txBody>
      </p:sp>
      <p:pic>
        <p:nvPicPr>
          <p:cNvPr id="109" name="Graphic 108" descr="Toy Train with solid fill">
            <a:extLst>
              <a:ext uri="{FF2B5EF4-FFF2-40B4-BE49-F238E27FC236}">
                <a16:creationId xmlns:a16="http://schemas.microsoft.com/office/drawing/2014/main" id="{1C805D28-BF92-C365-4490-300910AEC60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-914400" y="2782661"/>
            <a:ext cx="914400" cy="914400"/>
          </a:xfrm>
          <a:prstGeom prst="rect">
            <a:avLst/>
          </a:prstGeom>
        </p:spPr>
      </p:pic>
      <p:sp>
        <p:nvSpPr>
          <p:cNvPr id="110" name="TextBox 109">
            <a:extLst>
              <a:ext uri="{FF2B5EF4-FFF2-40B4-BE49-F238E27FC236}">
                <a16:creationId xmlns:a16="http://schemas.microsoft.com/office/drawing/2014/main" id="{BF95A33A-CF39-897B-A2B4-08FBA9246BCB}"/>
              </a:ext>
            </a:extLst>
          </p:cNvPr>
          <p:cNvSpPr txBox="1"/>
          <p:nvPr/>
        </p:nvSpPr>
        <p:spPr>
          <a:xfrm>
            <a:off x="5075594" y="5254616"/>
            <a:ext cx="20377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100 + 90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834504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3.7037E-7 L 0.59479 -0.0020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740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3.7037E-7 L 0.69231 -0.0020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609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3889E-18 -3.7037E-6 L 0.91589 -3.7037E-6 " pathEditMode="relative" rAng="0" ptsTypes="AA">
                                      <p:cBhvr>
                                        <p:cTn id="3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79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105" grpId="1"/>
      <p:bldP spid="108" grpId="0"/>
      <p:bldP spid="108" grpId="1"/>
      <p:bldP spid="110" grpId="0"/>
      <p:bldP spid="110" grpId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7D4962-EA9F-9865-AB09-D892E16E7B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914A010-1E5E-8A2F-3106-CFE20D718F43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3DDE4C-E708-D67E-21B2-E99F819E16BB}"/>
              </a:ext>
            </a:extLst>
          </p:cNvPr>
          <p:cNvCxnSpPr>
            <a:cxnSpLocks/>
          </p:cNvCxnSpPr>
          <p:nvPr/>
        </p:nvCxnSpPr>
        <p:spPr>
          <a:xfrm>
            <a:off x="629127" y="3603707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223C4E62-B227-4AE1-C7E2-58F1103A0331}"/>
              </a:ext>
            </a:extLst>
          </p:cNvPr>
          <p:cNvCxnSpPr>
            <a:cxnSpLocks/>
          </p:cNvCxnSpPr>
          <p:nvPr/>
        </p:nvCxnSpPr>
        <p:spPr>
          <a:xfrm>
            <a:off x="118287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7CD7B046-1642-B57A-5771-0D82B683EB42}"/>
              </a:ext>
            </a:extLst>
          </p:cNvPr>
          <p:cNvCxnSpPr>
            <a:cxnSpLocks/>
          </p:cNvCxnSpPr>
          <p:nvPr/>
        </p:nvCxnSpPr>
        <p:spPr>
          <a:xfrm>
            <a:off x="337826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0B0FA47-D53D-13F5-38C5-27D75191C052}"/>
              </a:ext>
            </a:extLst>
          </p:cNvPr>
          <p:cNvCxnSpPr>
            <a:cxnSpLocks/>
          </p:cNvCxnSpPr>
          <p:nvPr/>
        </p:nvCxnSpPr>
        <p:spPr>
          <a:xfrm>
            <a:off x="447596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48CFB8-1109-3D1C-CE26-74876BC1C9F1}"/>
              </a:ext>
            </a:extLst>
          </p:cNvPr>
          <p:cNvCxnSpPr>
            <a:cxnSpLocks/>
          </p:cNvCxnSpPr>
          <p:nvPr/>
        </p:nvCxnSpPr>
        <p:spPr>
          <a:xfrm>
            <a:off x="557366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3A32156B-6121-2F72-88CF-FDFF28A4EAA9}"/>
              </a:ext>
            </a:extLst>
          </p:cNvPr>
          <p:cNvCxnSpPr>
            <a:cxnSpLocks/>
          </p:cNvCxnSpPr>
          <p:nvPr/>
        </p:nvCxnSpPr>
        <p:spPr>
          <a:xfrm>
            <a:off x="667136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D2798D61-ED81-8CAB-139A-0E32D15CB8A7}"/>
              </a:ext>
            </a:extLst>
          </p:cNvPr>
          <p:cNvCxnSpPr>
            <a:cxnSpLocks/>
          </p:cNvCxnSpPr>
          <p:nvPr/>
        </p:nvCxnSpPr>
        <p:spPr>
          <a:xfrm>
            <a:off x="776906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AE48800-0463-351C-E1F3-AE7B9A569FA5}"/>
              </a:ext>
            </a:extLst>
          </p:cNvPr>
          <p:cNvCxnSpPr>
            <a:cxnSpLocks/>
          </p:cNvCxnSpPr>
          <p:nvPr/>
        </p:nvCxnSpPr>
        <p:spPr>
          <a:xfrm>
            <a:off x="886675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2E72A939-D491-C42F-10E1-87EC0A340023}"/>
              </a:ext>
            </a:extLst>
          </p:cNvPr>
          <p:cNvCxnSpPr>
            <a:cxnSpLocks/>
          </p:cNvCxnSpPr>
          <p:nvPr/>
        </p:nvCxnSpPr>
        <p:spPr>
          <a:xfrm>
            <a:off x="996445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CFD4ACF-7031-63C1-D3FE-1509498E6856}"/>
              </a:ext>
            </a:extLst>
          </p:cNvPr>
          <p:cNvCxnSpPr>
            <a:cxnSpLocks/>
          </p:cNvCxnSpPr>
          <p:nvPr/>
        </p:nvCxnSpPr>
        <p:spPr>
          <a:xfrm>
            <a:off x="1161099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8A479FF5-369A-A5B4-CD01-5B770CCD1D55}"/>
              </a:ext>
            </a:extLst>
          </p:cNvPr>
          <p:cNvSpPr txBox="1"/>
          <p:nvPr/>
        </p:nvSpPr>
        <p:spPr>
          <a:xfrm>
            <a:off x="34337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D6BBAD3-93EB-0971-2994-99ACA3F17C82}"/>
              </a:ext>
            </a:extLst>
          </p:cNvPr>
          <p:cNvSpPr txBox="1"/>
          <p:nvPr/>
        </p:nvSpPr>
        <p:spPr>
          <a:xfrm>
            <a:off x="88140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AA0268-6630-D40A-C0D3-0C346F672DC6}"/>
              </a:ext>
            </a:extLst>
          </p:cNvPr>
          <p:cNvSpPr txBox="1"/>
          <p:nvPr/>
        </p:nvSpPr>
        <p:spPr>
          <a:xfrm>
            <a:off x="141942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5160A72-0937-663F-7341-BC8A37DC57E3}"/>
              </a:ext>
            </a:extLst>
          </p:cNvPr>
          <p:cNvSpPr txBox="1"/>
          <p:nvPr/>
        </p:nvSpPr>
        <p:spPr>
          <a:xfrm>
            <a:off x="195744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6C4A7BE-A4C7-3AAB-B37B-473741F0E871}"/>
              </a:ext>
            </a:extLst>
          </p:cNvPr>
          <p:cNvSpPr txBox="1"/>
          <p:nvPr/>
        </p:nvSpPr>
        <p:spPr>
          <a:xfrm>
            <a:off x="249547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12DD2C3-A944-688F-A49B-A5080C705C6D}"/>
              </a:ext>
            </a:extLst>
          </p:cNvPr>
          <p:cNvSpPr txBox="1"/>
          <p:nvPr/>
        </p:nvSpPr>
        <p:spPr>
          <a:xfrm>
            <a:off x="303349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CEA2D85-1A91-5A2B-42CD-B25BB4F293CE}"/>
              </a:ext>
            </a:extLst>
          </p:cNvPr>
          <p:cNvSpPr txBox="1"/>
          <p:nvPr/>
        </p:nvSpPr>
        <p:spPr>
          <a:xfrm>
            <a:off x="357152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06B2E49-53FF-55BF-93AB-8CD3E31EBDEC}"/>
              </a:ext>
            </a:extLst>
          </p:cNvPr>
          <p:cNvSpPr txBox="1"/>
          <p:nvPr/>
        </p:nvSpPr>
        <p:spPr>
          <a:xfrm>
            <a:off x="410954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E457C4D-8F18-4F59-3705-A40897A4C46E}"/>
              </a:ext>
            </a:extLst>
          </p:cNvPr>
          <p:cNvSpPr txBox="1"/>
          <p:nvPr/>
        </p:nvSpPr>
        <p:spPr>
          <a:xfrm>
            <a:off x="464756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36E3CE7-338C-3B7E-B4E1-C1457A46A2A4}"/>
              </a:ext>
            </a:extLst>
          </p:cNvPr>
          <p:cNvSpPr txBox="1"/>
          <p:nvPr/>
        </p:nvSpPr>
        <p:spPr>
          <a:xfrm>
            <a:off x="518559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7C8918A-68A5-A344-8F86-27F832108A52}"/>
              </a:ext>
            </a:extLst>
          </p:cNvPr>
          <p:cNvSpPr txBox="1"/>
          <p:nvPr/>
        </p:nvSpPr>
        <p:spPr>
          <a:xfrm>
            <a:off x="5723617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7B0EE67A-A518-9D40-9AA3-704E621AFC02}"/>
              </a:ext>
            </a:extLst>
          </p:cNvPr>
          <p:cNvCxnSpPr>
            <a:cxnSpLocks/>
          </p:cNvCxnSpPr>
          <p:nvPr/>
        </p:nvCxnSpPr>
        <p:spPr>
          <a:xfrm>
            <a:off x="228057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76BC1BC1-29C4-7935-4A67-F3BB72E0E06A}"/>
              </a:ext>
            </a:extLst>
          </p:cNvPr>
          <p:cNvCxnSpPr>
            <a:cxnSpLocks/>
          </p:cNvCxnSpPr>
          <p:nvPr/>
        </p:nvCxnSpPr>
        <p:spPr>
          <a:xfrm>
            <a:off x="63402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BA4F7164-EFCC-AB43-70FA-97F8059D5631}"/>
              </a:ext>
            </a:extLst>
          </p:cNvPr>
          <p:cNvCxnSpPr>
            <a:cxnSpLocks/>
          </p:cNvCxnSpPr>
          <p:nvPr/>
        </p:nvCxnSpPr>
        <p:spPr>
          <a:xfrm>
            <a:off x="173172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5BC3316-0C36-66FD-A916-271DD3E2E779}"/>
              </a:ext>
            </a:extLst>
          </p:cNvPr>
          <p:cNvCxnSpPr>
            <a:cxnSpLocks/>
          </p:cNvCxnSpPr>
          <p:nvPr/>
        </p:nvCxnSpPr>
        <p:spPr>
          <a:xfrm>
            <a:off x="392711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F7ABEA7A-9CF0-E857-B3F0-5F905051679D}"/>
              </a:ext>
            </a:extLst>
          </p:cNvPr>
          <p:cNvCxnSpPr>
            <a:cxnSpLocks/>
          </p:cNvCxnSpPr>
          <p:nvPr/>
        </p:nvCxnSpPr>
        <p:spPr>
          <a:xfrm>
            <a:off x="502481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131D5863-C992-D3A2-9B38-AFBB65A85D9E}"/>
              </a:ext>
            </a:extLst>
          </p:cNvPr>
          <p:cNvCxnSpPr>
            <a:cxnSpLocks/>
          </p:cNvCxnSpPr>
          <p:nvPr/>
        </p:nvCxnSpPr>
        <p:spPr>
          <a:xfrm>
            <a:off x="612251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A895FF66-BF81-7354-EDD6-2D792CF0E58D}"/>
              </a:ext>
            </a:extLst>
          </p:cNvPr>
          <p:cNvCxnSpPr>
            <a:cxnSpLocks/>
          </p:cNvCxnSpPr>
          <p:nvPr/>
        </p:nvCxnSpPr>
        <p:spPr>
          <a:xfrm>
            <a:off x="722021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B8F86DB4-E83B-23FD-DDA5-BE80D5B761B9}"/>
              </a:ext>
            </a:extLst>
          </p:cNvPr>
          <p:cNvCxnSpPr>
            <a:cxnSpLocks/>
          </p:cNvCxnSpPr>
          <p:nvPr/>
        </p:nvCxnSpPr>
        <p:spPr>
          <a:xfrm>
            <a:off x="831791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5F398A6F-ABE1-E1AA-66A1-C902FCADA8E3}"/>
              </a:ext>
            </a:extLst>
          </p:cNvPr>
          <p:cNvCxnSpPr>
            <a:cxnSpLocks/>
          </p:cNvCxnSpPr>
          <p:nvPr/>
        </p:nvCxnSpPr>
        <p:spPr>
          <a:xfrm>
            <a:off x="941560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E754130D-770E-C776-A703-602DBBB44289}"/>
              </a:ext>
            </a:extLst>
          </p:cNvPr>
          <p:cNvCxnSpPr>
            <a:cxnSpLocks/>
          </p:cNvCxnSpPr>
          <p:nvPr/>
        </p:nvCxnSpPr>
        <p:spPr>
          <a:xfrm>
            <a:off x="1051330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7090AC33-CA02-392F-3FC3-B1D6AD7D5044}"/>
              </a:ext>
            </a:extLst>
          </p:cNvPr>
          <p:cNvCxnSpPr>
            <a:cxnSpLocks/>
          </p:cNvCxnSpPr>
          <p:nvPr/>
        </p:nvCxnSpPr>
        <p:spPr>
          <a:xfrm>
            <a:off x="282942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C52370E0-0A0F-263C-9A7E-B1A9C01CED70}"/>
              </a:ext>
            </a:extLst>
          </p:cNvPr>
          <p:cNvCxnSpPr>
            <a:cxnSpLocks/>
          </p:cNvCxnSpPr>
          <p:nvPr/>
        </p:nvCxnSpPr>
        <p:spPr>
          <a:xfrm>
            <a:off x="1106215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F84D1EA4-4F1F-B36C-3AA7-36CB6B85CC27}"/>
              </a:ext>
            </a:extLst>
          </p:cNvPr>
          <p:cNvSpPr txBox="1"/>
          <p:nvPr/>
        </p:nvSpPr>
        <p:spPr>
          <a:xfrm>
            <a:off x="6344183" y="3909257"/>
            <a:ext cx="6205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D2E695B-8B71-E6A2-0808-43FF72937387}"/>
              </a:ext>
            </a:extLst>
          </p:cNvPr>
          <p:cNvSpPr txBox="1"/>
          <p:nvPr/>
        </p:nvSpPr>
        <p:spPr>
          <a:xfrm>
            <a:off x="6882207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BB0B223-3AD5-663F-E047-FCBF9DC0E9B7}"/>
              </a:ext>
            </a:extLst>
          </p:cNvPr>
          <p:cNvSpPr txBox="1"/>
          <p:nvPr/>
        </p:nvSpPr>
        <p:spPr>
          <a:xfrm>
            <a:off x="7420231" y="3909257"/>
            <a:ext cx="6768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0A9A6E1-E4C5-59C6-A979-E1FE9A3852DB}"/>
              </a:ext>
            </a:extLst>
          </p:cNvPr>
          <p:cNvSpPr txBox="1"/>
          <p:nvPr/>
        </p:nvSpPr>
        <p:spPr>
          <a:xfrm>
            <a:off x="7958255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030AD44D-F543-4DF7-43A4-49FDB1604B46}"/>
              </a:ext>
            </a:extLst>
          </p:cNvPr>
          <p:cNvSpPr txBox="1"/>
          <p:nvPr/>
        </p:nvSpPr>
        <p:spPr>
          <a:xfrm>
            <a:off x="8496280" y="3909257"/>
            <a:ext cx="669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02E3F3A6-3585-F6BA-3ED3-3CE1124FD8AD}"/>
              </a:ext>
            </a:extLst>
          </p:cNvPr>
          <p:cNvSpPr txBox="1"/>
          <p:nvPr/>
        </p:nvSpPr>
        <p:spPr>
          <a:xfrm>
            <a:off x="9070399" y="3909257"/>
            <a:ext cx="6205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89FC13B-42B6-EFBC-149F-31ECA8848D66}"/>
              </a:ext>
            </a:extLst>
          </p:cNvPr>
          <p:cNvSpPr txBox="1"/>
          <p:nvPr/>
        </p:nvSpPr>
        <p:spPr>
          <a:xfrm>
            <a:off x="9572327" y="3909257"/>
            <a:ext cx="6205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AA2846B-BA2F-1562-6759-77FDF90AA99C}"/>
              </a:ext>
            </a:extLst>
          </p:cNvPr>
          <p:cNvSpPr txBox="1"/>
          <p:nvPr/>
        </p:nvSpPr>
        <p:spPr>
          <a:xfrm>
            <a:off x="10170511" y="3909257"/>
            <a:ext cx="6205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FE9B136-B184-7CAA-76EA-CB7ED034A061}"/>
              </a:ext>
            </a:extLst>
          </p:cNvPr>
          <p:cNvSpPr txBox="1"/>
          <p:nvPr/>
        </p:nvSpPr>
        <p:spPr>
          <a:xfrm>
            <a:off x="10708536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9F0299F8-5A89-404D-24BA-27A40C0074E8}"/>
              </a:ext>
            </a:extLst>
          </p:cNvPr>
          <p:cNvSpPr txBox="1"/>
          <p:nvPr/>
        </p:nvSpPr>
        <p:spPr>
          <a:xfrm>
            <a:off x="11268942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D3C9CBA-2130-9B07-8518-DE43B7A50F85}"/>
              </a:ext>
            </a:extLst>
          </p:cNvPr>
          <p:cNvSpPr txBox="1"/>
          <p:nvPr/>
        </p:nvSpPr>
        <p:spPr>
          <a:xfrm>
            <a:off x="9288831" y="1362177"/>
            <a:ext cx="1905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many tens?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051FC876-8216-2164-5DCE-34EF3F8B93E3}"/>
              </a:ext>
            </a:extLst>
          </p:cNvPr>
          <p:cNvSpPr txBox="1"/>
          <p:nvPr/>
        </p:nvSpPr>
        <p:spPr>
          <a:xfrm>
            <a:off x="11610999" y="3966231"/>
            <a:ext cx="6540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cm</a:t>
            </a:r>
            <a:endParaRPr lang="en-GB" sz="200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B75A527-7C01-C439-95AB-5E2D3687A0B1}"/>
              </a:ext>
            </a:extLst>
          </p:cNvPr>
          <p:cNvSpPr/>
          <p:nvPr/>
        </p:nvSpPr>
        <p:spPr>
          <a:xfrm>
            <a:off x="629127" y="3081194"/>
            <a:ext cx="5493386" cy="52251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E5C90FB-5FFA-3DCD-7475-4610D1306157}"/>
              </a:ext>
            </a:extLst>
          </p:cNvPr>
          <p:cNvSpPr/>
          <p:nvPr/>
        </p:nvSpPr>
        <p:spPr>
          <a:xfrm>
            <a:off x="6096445" y="3076055"/>
            <a:ext cx="574911" cy="522513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980AF0D-9E08-244B-A35A-5B769812A065}"/>
              </a:ext>
            </a:extLst>
          </p:cNvPr>
          <p:cNvSpPr/>
          <p:nvPr/>
        </p:nvSpPr>
        <p:spPr>
          <a:xfrm>
            <a:off x="6665260" y="3084053"/>
            <a:ext cx="574911" cy="522513"/>
          </a:xfrm>
          <a:prstGeom prst="rect">
            <a:avLst/>
          </a:prstGeom>
          <a:solidFill>
            <a:schemeClr val="tx2">
              <a:lumMod val="75000"/>
              <a:lumOff val="2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CFBCBE9-1766-5DE9-C9DA-97916B38673F}"/>
              </a:ext>
            </a:extLst>
          </p:cNvPr>
          <p:cNvSpPr txBox="1"/>
          <p:nvPr/>
        </p:nvSpPr>
        <p:spPr>
          <a:xfrm>
            <a:off x="3309629" y="5124821"/>
            <a:ext cx="59030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 tens + 4 tens = 14 tens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16C9E7C-42C2-9B65-E796-0D9D197C38FF}"/>
              </a:ext>
            </a:extLst>
          </p:cNvPr>
          <p:cNvSpPr txBox="1"/>
          <p:nvPr/>
        </p:nvSpPr>
        <p:spPr>
          <a:xfrm>
            <a:off x="4184468" y="5832707"/>
            <a:ext cx="334258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100 + 40 = 140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326824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11" grpId="0"/>
      <p:bldP spid="3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ADB10A-5EF4-B1D7-5C50-76E3C04451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9935540-88C3-B0DB-F040-CCAFCDBE9F87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B89265C-3E27-B059-E4F6-1D9718A1B26F}"/>
              </a:ext>
            </a:extLst>
          </p:cNvPr>
          <p:cNvSpPr txBox="1"/>
          <p:nvPr/>
        </p:nvSpPr>
        <p:spPr>
          <a:xfrm>
            <a:off x="6834660" y="1383582"/>
            <a:ext cx="431393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  <a:p>
            <a:pPr algn="r"/>
            <a:r>
              <a:rPr lang="en-GB" b="1" i="1" dirty="0"/>
              <a:t>Count in 10s.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72BE883A-1F02-8D63-15E9-865A6E28BA92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5EAE83E-CC56-1372-C859-D8699275BA12}"/>
              </a:ext>
            </a:extLst>
          </p:cNvPr>
          <p:cNvCxnSpPr>
            <a:cxnSpLocks/>
          </p:cNvCxnSpPr>
          <p:nvPr/>
        </p:nvCxnSpPr>
        <p:spPr>
          <a:xfrm>
            <a:off x="64151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8CA106E-A8F6-089C-507F-A0B7AB8853C5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11BAC65-44EE-BCD2-802A-A58F86FD2715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35628E6-25E2-4CC8-16B0-891D628C1849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E33A121-B4B3-5DD1-69D1-1700F41BB0FE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A1DF928-9B22-3B78-9089-EA7B19B548CE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BFED4FD-9C4B-3B48-6E7C-6E2C02334A85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8CB0444B-63DC-4587-1BE5-889B67FD833B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E785B3C5-70B5-763F-F596-F087889057CB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AE417C3F-1857-A316-5ED7-6830D281F84E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65A6E9B2-E9F1-E118-DF5A-6C08756EA8EB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0C75F5B-0974-68DD-6E4C-8D61FBD1868D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30E483A-9EDA-9752-5E5E-B6393EC114EF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1206EA2-F8BC-FB11-D0C6-3B61EC06DC2D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C3A7D63-2484-A966-9062-636DC2FF76AD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1814C009-908B-FA1B-D98D-AEE54ED39348}"/>
              </a:ext>
            </a:extLst>
          </p:cNvPr>
          <p:cNvCxnSpPr>
            <a:cxnSpLocks/>
          </p:cNvCxnSpPr>
          <p:nvPr/>
        </p:nvCxnSpPr>
        <p:spPr>
          <a:xfrm>
            <a:off x="53103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8806ABC-0F7E-F1D6-4E45-2C8841CFF042}"/>
              </a:ext>
            </a:extLst>
          </p:cNvPr>
          <p:cNvCxnSpPr>
            <a:cxnSpLocks/>
          </p:cNvCxnSpPr>
          <p:nvPr/>
        </p:nvCxnSpPr>
        <p:spPr>
          <a:xfrm>
            <a:off x="7519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905430B3-7590-03D6-69DA-72BEF6E64AD4}"/>
              </a:ext>
            </a:extLst>
          </p:cNvPr>
          <p:cNvCxnSpPr>
            <a:cxnSpLocks/>
          </p:cNvCxnSpPr>
          <p:nvPr/>
        </p:nvCxnSpPr>
        <p:spPr>
          <a:xfrm>
            <a:off x="8624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2323F0C-66AB-6569-5925-5A11D06E06A0}"/>
              </a:ext>
            </a:extLst>
          </p:cNvPr>
          <p:cNvCxnSpPr>
            <a:cxnSpLocks/>
          </p:cNvCxnSpPr>
          <p:nvPr/>
        </p:nvCxnSpPr>
        <p:spPr>
          <a:xfrm>
            <a:off x="9729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0E4A1EF3-B5EC-7DA5-02A9-A4DE195BA06E}"/>
              </a:ext>
            </a:extLst>
          </p:cNvPr>
          <p:cNvCxnSpPr>
            <a:cxnSpLocks/>
          </p:cNvCxnSpPr>
          <p:nvPr/>
        </p:nvCxnSpPr>
        <p:spPr>
          <a:xfrm>
            <a:off x="1083399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24D418E-E49D-A9B6-25B4-B6A18BA76438}"/>
              </a:ext>
            </a:extLst>
          </p:cNvPr>
          <p:cNvCxnSpPr>
            <a:cxnSpLocks/>
          </p:cNvCxnSpPr>
          <p:nvPr/>
        </p:nvCxnSpPr>
        <p:spPr>
          <a:xfrm>
            <a:off x="119387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2BFFB936-B05A-74DA-73DE-E3D14518490E}"/>
              </a:ext>
            </a:extLst>
          </p:cNvPr>
          <p:cNvCxnSpPr>
            <a:cxnSpLocks/>
          </p:cNvCxnSpPr>
          <p:nvPr/>
        </p:nvCxnSpPr>
        <p:spPr>
          <a:xfrm>
            <a:off x="14148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00DCBD8A-55DB-4BB9-45B3-D58D24066867}"/>
              </a:ext>
            </a:extLst>
          </p:cNvPr>
          <p:cNvCxnSpPr>
            <a:cxnSpLocks/>
          </p:cNvCxnSpPr>
          <p:nvPr/>
        </p:nvCxnSpPr>
        <p:spPr>
          <a:xfrm>
            <a:off x="15252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C194C9D8-1D6E-5BBC-947F-810C43F99459}"/>
              </a:ext>
            </a:extLst>
          </p:cNvPr>
          <p:cNvCxnSpPr>
            <a:cxnSpLocks/>
          </p:cNvCxnSpPr>
          <p:nvPr/>
        </p:nvCxnSpPr>
        <p:spPr>
          <a:xfrm>
            <a:off x="13043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98F06E1A-3572-EACD-3310-8D501775F906}"/>
              </a:ext>
            </a:extLst>
          </p:cNvPr>
          <p:cNvCxnSpPr>
            <a:cxnSpLocks/>
          </p:cNvCxnSpPr>
          <p:nvPr/>
        </p:nvCxnSpPr>
        <p:spPr>
          <a:xfrm>
            <a:off x="17300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A3B08D10-1B3B-3263-CE45-E4D7EFDE53CA}"/>
              </a:ext>
            </a:extLst>
          </p:cNvPr>
          <p:cNvCxnSpPr>
            <a:cxnSpLocks/>
          </p:cNvCxnSpPr>
          <p:nvPr/>
        </p:nvCxnSpPr>
        <p:spPr>
          <a:xfrm>
            <a:off x="18405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8B8F0C6F-190B-FC41-BDA4-7008FDFCA0B7}"/>
              </a:ext>
            </a:extLst>
          </p:cNvPr>
          <p:cNvCxnSpPr>
            <a:cxnSpLocks/>
          </p:cNvCxnSpPr>
          <p:nvPr/>
        </p:nvCxnSpPr>
        <p:spPr>
          <a:xfrm>
            <a:off x="19510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E8182644-C185-B3A3-C8F4-2933B46CAD35}"/>
              </a:ext>
            </a:extLst>
          </p:cNvPr>
          <p:cNvCxnSpPr>
            <a:cxnSpLocks/>
          </p:cNvCxnSpPr>
          <p:nvPr/>
        </p:nvCxnSpPr>
        <p:spPr>
          <a:xfrm>
            <a:off x="206149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C3F79817-3E83-57FB-7EED-33602AA412A7}"/>
              </a:ext>
            </a:extLst>
          </p:cNvPr>
          <p:cNvCxnSpPr>
            <a:cxnSpLocks/>
          </p:cNvCxnSpPr>
          <p:nvPr/>
        </p:nvCxnSpPr>
        <p:spPr>
          <a:xfrm>
            <a:off x="2171971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7962D0D0-7A15-CA49-8083-C923FCF3E1F8}"/>
              </a:ext>
            </a:extLst>
          </p:cNvPr>
          <p:cNvCxnSpPr>
            <a:cxnSpLocks/>
          </p:cNvCxnSpPr>
          <p:nvPr/>
        </p:nvCxnSpPr>
        <p:spPr>
          <a:xfrm>
            <a:off x="22824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9C7AA8D-74A4-D004-3FE5-F2C3D7635877}"/>
              </a:ext>
            </a:extLst>
          </p:cNvPr>
          <p:cNvCxnSpPr>
            <a:cxnSpLocks/>
          </p:cNvCxnSpPr>
          <p:nvPr/>
        </p:nvCxnSpPr>
        <p:spPr>
          <a:xfrm>
            <a:off x="25033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7CEA921B-A997-DCB5-B502-B84CA5EA433F}"/>
              </a:ext>
            </a:extLst>
          </p:cNvPr>
          <p:cNvCxnSpPr>
            <a:cxnSpLocks/>
          </p:cNvCxnSpPr>
          <p:nvPr/>
        </p:nvCxnSpPr>
        <p:spPr>
          <a:xfrm>
            <a:off x="261385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B0C9782-A3B5-832D-1181-B377C20B40B5}"/>
              </a:ext>
            </a:extLst>
          </p:cNvPr>
          <p:cNvCxnSpPr>
            <a:cxnSpLocks/>
          </p:cNvCxnSpPr>
          <p:nvPr/>
        </p:nvCxnSpPr>
        <p:spPr>
          <a:xfrm>
            <a:off x="23929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EF62B4C-C56E-06F1-A663-D7F196BF7B25}"/>
              </a:ext>
            </a:extLst>
          </p:cNvPr>
          <p:cNvCxnSpPr>
            <a:cxnSpLocks/>
          </p:cNvCxnSpPr>
          <p:nvPr/>
        </p:nvCxnSpPr>
        <p:spPr>
          <a:xfrm>
            <a:off x="285131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0762CC46-043E-E85C-0AD9-AE8E8C0B969C}"/>
              </a:ext>
            </a:extLst>
          </p:cNvPr>
          <p:cNvCxnSpPr>
            <a:cxnSpLocks/>
          </p:cNvCxnSpPr>
          <p:nvPr/>
        </p:nvCxnSpPr>
        <p:spPr>
          <a:xfrm>
            <a:off x="296178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EDDAD8CF-307B-AF8F-A733-B8F41C4E01D1}"/>
              </a:ext>
            </a:extLst>
          </p:cNvPr>
          <p:cNvCxnSpPr>
            <a:cxnSpLocks/>
          </p:cNvCxnSpPr>
          <p:nvPr/>
        </p:nvCxnSpPr>
        <p:spPr>
          <a:xfrm>
            <a:off x="307225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AAFAB1E6-F8F7-A82D-03D5-E3422E38B397}"/>
              </a:ext>
            </a:extLst>
          </p:cNvPr>
          <p:cNvCxnSpPr>
            <a:cxnSpLocks/>
          </p:cNvCxnSpPr>
          <p:nvPr/>
        </p:nvCxnSpPr>
        <p:spPr>
          <a:xfrm>
            <a:off x="318272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CC05384-6AE1-ED45-88B9-67A6232FFD42}"/>
              </a:ext>
            </a:extLst>
          </p:cNvPr>
          <p:cNvCxnSpPr>
            <a:cxnSpLocks/>
          </p:cNvCxnSpPr>
          <p:nvPr/>
        </p:nvCxnSpPr>
        <p:spPr>
          <a:xfrm>
            <a:off x="3293199" y="340360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A9BD48F4-7FA6-1DAC-55E8-7CFC1732B16B}"/>
              </a:ext>
            </a:extLst>
          </p:cNvPr>
          <p:cNvCxnSpPr>
            <a:cxnSpLocks/>
          </p:cNvCxnSpPr>
          <p:nvPr/>
        </p:nvCxnSpPr>
        <p:spPr>
          <a:xfrm>
            <a:off x="340367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ED3DC870-DD1A-9433-7E04-5F635AB64A23}"/>
              </a:ext>
            </a:extLst>
          </p:cNvPr>
          <p:cNvCxnSpPr>
            <a:cxnSpLocks/>
          </p:cNvCxnSpPr>
          <p:nvPr/>
        </p:nvCxnSpPr>
        <p:spPr>
          <a:xfrm>
            <a:off x="362461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82B4EAF9-34B0-90E8-A06E-996DF854687C}"/>
              </a:ext>
            </a:extLst>
          </p:cNvPr>
          <p:cNvCxnSpPr>
            <a:cxnSpLocks/>
          </p:cNvCxnSpPr>
          <p:nvPr/>
        </p:nvCxnSpPr>
        <p:spPr>
          <a:xfrm>
            <a:off x="373508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F65CD484-200E-8DA6-0962-DEAB9423369A}"/>
              </a:ext>
            </a:extLst>
          </p:cNvPr>
          <p:cNvCxnSpPr>
            <a:cxnSpLocks/>
          </p:cNvCxnSpPr>
          <p:nvPr/>
        </p:nvCxnSpPr>
        <p:spPr>
          <a:xfrm>
            <a:off x="351414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4A38068D-541E-27C0-2B50-A718525FE226}"/>
              </a:ext>
            </a:extLst>
          </p:cNvPr>
          <p:cNvCxnSpPr>
            <a:cxnSpLocks/>
          </p:cNvCxnSpPr>
          <p:nvPr/>
        </p:nvCxnSpPr>
        <p:spPr>
          <a:xfrm>
            <a:off x="391811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2034B1A4-98C6-9C77-4D9A-FF37BC7323D4}"/>
              </a:ext>
            </a:extLst>
          </p:cNvPr>
          <p:cNvCxnSpPr>
            <a:cxnSpLocks/>
          </p:cNvCxnSpPr>
          <p:nvPr/>
        </p:nvCxnSpPr>
        <p:spPr>
          <a:xfrm>
            <a:off x="402858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50C2315F-E749-49B3-DD98-81E47AE5A0B2}"/>
              </a:ext>
            </a:extLst>
          </p:cNvPr>
          <p:cNvCxnSpPr>
            <a:cxnSpLocks/>
          </p:cNvCxnSpPr>
          <p:nvPr/>
        </p:nvCxnSpPr>
        <p:spPr>
          <a:xfrm>
            <a:off x="413905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695D3791-3E09-FFEC-F01A-F23B868230A1}"/>
              </a:ext>
            </a:extLst>
          </p:cNvPr>
          <p:cNvCxnSpPr>
            <a:cxnSpLocks/>
          </p:cNvCxnSpPr>
          <p:nvPr/>
        </p:nvCxnSpPr>
        <p:spPr>
          <a:xfrm>
            <a:off x="424952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1BF2807-5D73-E1EC-D978-871791914A48}"/>
              </a:ext>
            </a:extLst>
          </p:cNvPr>
          <p:cNvCxnSpPr>
            <a:cxnSpLocks/>
          </p:cNvCxnSpPr>
          <p:nvPr/>
        </p:nvCxnSpPr>
        <p:spPr>
          <a:xfrm>
            <a:off x="4359999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FF8969DB-AEA2-2563-9257-1643407313A6}"/>
              </a:ext>
            </a:extLst>
          </p:cNvPr>
          <p:cNvCxnSpPr>
            <a:cxnSpLocks/>
          </p:cNvCxnSpPr>
          <p:nvPr/>
        </p:nvCxnSpPr>
        <p:spPr>
          <a:xfrm>
            <a:off x="447047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F12ACBE0-F8AB-028F-87BC-94D844E4F964}"/>
              </a:ext>
            </a:extLst>
          </p:cNvPr>
          <p:cNvCxnSpPr>
            <a:cxnSpLocks/>
          </p:cNvCxnSpPr>
          <p:nvPr/>
        </p:nvCxnSpPr>
        <p:spPr>
          <a:xfrm>
            <a:off x="469141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8D687AC2-D0D8-48E9-D85F-F37804D73E73}"/>
              </a:ext>
            </a:extLst>
          </p:cNvPr>
          <p:cNvCxnSpPr>
            <a:cxnSpLocks/>
          </p:cNvCxnSpPr>
          <p:nvPr/>
        </p:nvCxnSpPr>
        <p:spPr>
          <a:xfrm>
            <a:off x="480188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10C58B86-3FB9-2DA4-E98C-2F3DB33285F6}"/>
              </a:ext>
            </a:extLst>
          </p:cNvPr>
          <p:cNvCxnSpPr>
            <a:cxnSpLocks/>
          </p:cNvCxnSpPr>
          <p:nvPr/>
        </p:nvCxnSpPr>
        <p:spPr>
          <a:xfrm>
            <a:off x="458094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9EAFF85E-4318-04F5-7F31-A0FBD7676572}"/>
              </a:ext>
            </a:extLst>
          </p:cNvPr>
          <p:cNvCxnSpPr>
            <a:cxnSpLocks/>
          </p:cNvCxnSpPr>
          <p:nvPr/>
        </p:nvCxnSpPr>
        <p:spPr>
          <a:xfrm>
            <a:off x="503661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1D4F303A-6304-416A-0CD2-D6E07E6CFE1E}"/>
              </a:ext>
            </a:extLst>
          </p:cNvPr>
          <p:cNvCxnSpPr>
            <a:cxnSpLocks/>
          </p:cNvCxnSpPr>
          <p:nvPr/>
        </p:nvCxnSpPr>
        <p:spPr>
          <a:xfrm>
            <a:off x="514708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21D3A744-D1D4-56CD-54D3-081D440294EC}"/>
              </a:ext>
            </a:extLst>
          </p:cNvPr>
          <p:cNvCxnSpPr>
            <a:cxnSpLocks/>
          </p:cNvCxnSpPr>
          <p:nvPr/>
        </p:nvCxnSpPr>
        <p:spPr>
          <a:xfrm>
            <a:off x="525756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A810A0A4-2445-3A2B-CA2B-CDA72F1243A5}"/>
              </a:ext>
            </a:extLst>
          </p:cNvPr>
          <p:cNvCxnSpPr>
            <a:cxnSpLocks/>
          </p:cNvCxnSpPr>
          <p:nvPr/>
        </p:nvCxnSpPr>
        <p:spPr>
          <a:xfrm>
            <a:off x="536803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51377BE4-3481-72BD-A2B8-0813745C66D4}"/>
              </a:ext>
            </a:extLst>
          </p:cNvPr>
          <p:cNvCxnSpPr>
            <a:cxnSpLocks/>
          </p:cNvCxnSpPr>
          <p:nvPr/>
        </p:nvCxnSpPr>
        <p:spPr>
          <a:xfrm>
            <a:off x="5478505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5D7C2818-BF3B-B7DE-E08E-D0C0F86AE651}"/>
              </a:ext>
            </a:extLst>
          </p:cNvPr>
          <p:cNvCxnSpPr>
            <a:cxnSpLocks/>
          </p:cNvCxnSpPr>
          <p:nvPr/>
        </p:nvCxnSpPr>
        <p:spPr>
          <a:xfrm>
            <a:off x="558897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ECA94404-8DCC-ADA6-AC65-C0B11676D9F5}"/>
              </a:ext>
            </a:extLst>
          </p:cNvPr>
          <p:cNvCxnSpPr>
            <a:cxnSpLocks/>
          </p:cNvCxnSpPr>
          <p:nvPr/>
        </p:nvCxnSpPr>
        <p:spPr>
          <a:xfrm>
            <a:off x="580992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1491E9D6-DE0D-EAE9-37F1-089D7F6B5E04}"/>
              </a:ext>
            </a:extLst>
          </p:cNvPr>
          <p:cNvCxnSpPr>
            <a:cxnSpLocks/>
          </p:cNvCxnSpPr>
          <p:nvPr/>
        </p:nvCxnSpPr>
        <p:spPr>
          <a:xfrm>
            <a:off x="592039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798968FF-97CD-D39F-91FC-C13AD2551CAD}"/>
              </a:ext>
            </a:extLst>
          </p:cNvPr>
          <p:cNvCxnSpPr>
            <a:cxnSpLocks/>
          </p:cNvCxnSpPr>
          <p:nvPr/>
        </p:nvCxnSpPr>
        <p:spPr>
          <a:xfrm>
            <a:off x="569944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7038842B-4500-0061-FB94-26EA38E7732E}"/>
              </a:ext>
            </a:extLst>
          </p:cNvPr>
          <p:cNvCxnSpPr>
            <a:cxnSpLocks/>
          </p:cNvCxnSpPr>
          <p:nvPr/>
        </p:nvCxnSpPr>
        <p:spPr>
          <a:xfrm>
            <a:off x="612518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C0D06A03-8B05-F34E-05A9-F3C4C9E5C1AA}"/>
              </a:ext>
            </a:extLst>
          </p:cNvPr>
          <p:cNvCxnSpPr>
            <a:cxnSpLocks/>
          </p:cNvCxnSpPr>
          <p:nvPr/>
        </p:nvCxnSpPr>
        <p:spPr>
          <a:xfrm>
            <a:off x="623566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547618DF-BE24-60DB-A203-A1AB426763E7}"/>
              </a:ext>
            </a:extLst>
          </p:cNvPr>
          <p:cNvCxnSpPr>
            <a:cxnSpLocks/>
          </p:cNvCxnSpPr>
          <p:nvPr/>
        </p:nvCxnSpPr>
        <p:spPr>
          <a:xfrm>
            <a:off x="634613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814E1F72-9D4F-3696-A1EC-56B6E58D553A}"/>
              </a:ext>
            </a:extLst>
          </p:cNvPr>
          <p:cNvCxnSpPr>
            <a:cxnSpLocks/>
          </p:cNvCxnSpPr>
          <p:nvPr/>
        </p:nvCxnSpPr>
        <p:spPr>
          <a:xfrm>
            <a:off x="645660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8B536BE9-24A0-680E-E77E-FA93F1E6F149}"/>
              </a:ext>
            </a:extLst>
          </p:cNvPr>
          <p:cNvCxnSpPr>
            <a:cxnSpLocks/>
          </p:cNvCxnSpPr>
          <p:nvPr/>
        </p:nvCxnSpPr>
        <p:spPr>
          <a:xfrm>
            <a:off x="6567076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B73EFDA8-42D3-4BFF-523D-DE4FE9749449}"/>
              </a:ext>
            </a:extLst>
          </p:cNvPr>
          <p:cNvCxnSpPr>
            <a:cxnSpLocks/>
          </p:cNvCxnSpPr>
          <p:nvPr/>
        </p:nvCxnSpPr>
        <p:spPr>
          <a:xfrm>
            <a:off x="667754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453544C0-767D-C520-0137-676A77851ACA}"/>
              </a:ext>
            </a:extLst>
          </p:cNvPr>
          <p:cNvCxnSpPr>
            <a:cxnSpLocks/>
          </p:cNvCxnSpPr>
          <p:nvPr/>
        </p:nvCxnSpPr>
        <p:spPr>
          <a:xfrm>
            <a:off x="689849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238E4BC9-2422-0FCE-1EBD-E2E396A9D97E}"/>
              </a:ext>
            </a:extLst>
          </p:cNvPr>
          <p:cNvCxnSpPr>
            <a:cxnSpLocks/>
          </p:cNvCxnSpPr>
          <p:nvPr/>
        </p:nvCxnSpPr>
        <p:spPr>
          <a:xfrm>
            <a:off x="700896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2A37620C-A45B-3A13-0F0E-9E92492A9331}"/>
              </a:ext>
            </a:extLst>
          </p:cNvPr>
          <p:cNvCxnSpPr>
            <a:cxnSpLocks/>
          </p:cNvCxnSpPr>
          <p:nvPr/>
        </p:nvCxnSpPr>
        <p:spPr>
          <a:xfrm>
            <a:off x="678802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70254A99-310B-BF2A-5581-C6E5D27733D8}"/>
              </a:ext>
            </a:extLst>
          </p:cNvPr>
          <p:cNvCxnSpPr>
            <a:cxnSpLocks/>
          </p:cNvCxnSpPr>
          <p:nvPr/>
        </p:nvCxnSpPr>
        <p:spPr>
          <a:xfrm>
            <a:off x="721376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6B5552ED-6153-017B-9EF4-7FBEFEDF7F5A}"/>
              </a:ext>
            </a:extLst>
          </p:cNvPr>
          <p:cNvCxnSpPr>
            <a:cxnSpLocks/>
          </p:cNvCxnSpPr>
          <p:nvPr/>
        </p:nvCxnSpPr>
        <p:spPr>
          <a:xfrm>
            <a:off x="732423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53913D67-4635-467F-52B3-9444FC91DA6C}"/>
              </a:ext>
            </a:extLst>
          </p:cNvPr>
          <p:cNvCxnSpPr>
            <a:cxnSpLocks/>
          </p:cNvCxnSpPr>
          <p:nvPr/>
        </p:nvCxnSpPr>
        <p:spPr>
          <a:xfrm>
            <a:off x="743470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2903CF19-BF9C-6FFA-A780-C46BE0282D24}"/>
              </a:ext>
            </a:extLst>
          </p:cNvPr>
          <p:cNvCxnSpPr>
            <a:cxnSpLocks/>
          </p:cNvCxnSpPr>
          <p:nvPr/>
        </p:nvCxnSpPr>
        <p:spPr>
          <a:xfrm>
            <a:off x="754517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2D631206-AC6F-7C2E-5247-04E51CAB7ED4}"/>
              </a:ext>
            </a:extLst>
          </p:cNvPr>
          <p:cNvCxnSpPr>
            <a:cxnSpLocks/>
          </p:cNvCxnSpPr>
          <p:nvPr/>
        </p:nvCxnSpPr>
        <p:spPr>
          <a:xfrm>
            <a:off x="7655649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D2B9B9EB-16D6-99B3-91D5-A41F4DE7AD79}"/>
              </a:ext>
            </a:extLst>
          </p:cNvPr>
          <p:cNvCxnSpPr>
            <a:cxnSpLocks/>
          </p:cNvCxnSpPr>
          <p:nvPr/>
        </p:nvCxnSpPr>
        <p:spPr>
          <a:xfrm>
            <a:off x="776612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52D78010-E8EE-BD5F-AD90-8EB6F9D05E72}"/>
              </a:ext>
            </a:extLst>
          </p:cNvPr>
          <p:cNvCxnSpPr>
            <a:cxnSpLocks/>
          </p:cNvCxnSpPr>
          <p:nvPr/>
        </p:nvCxnSpPr>
        <p:spPr>
          <a:xfrm>
            <a:off x="798706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7481EF31-9ECF-6216-E343-1BD74127E4B8}"/>
              </a:ext>
            </a:extLst>
          </p:cNvPr>
          <p:cNvCxnSpPr>
            <a:cxnSpLocks/>
          </p:cNvCxnSpPr>
          <p:nvPr/>
        </p:nvCxnSpPr>
        <p:spPr>
          <a:xfrm>
            <a:off x="809753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8C548FA6-4BFB-B99D-B40D-9B28E6E1EDBA}"/>
              </a:ext>
            </a:extLst>
          </p:cNvPr>
          <p:cNvCxnSpPr>
            <a:cxnSpLocks/>
          </p:cNvCxnSpPr>
          <p:nvPr/>
        </p:nvCxnSpPr>
        <p:spPr>
          <a:xfrm>
            <a:off x="787659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BA0FCF9A-F67E-E21B-0E52-8C559722A2F4}"/>
              </a:ext>
            </a:extLst>
          </p:cNvPr>
          <p:cNvCxnSpPr>
            <a:cxnSpLocks/>
          </p:cNvCxnSpPr>
          <p:nvPr/>
        </p:nvCxnSpPr>
        <p:spPr>
          <a:xfrm>
            <a:off x="830233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9D5BA5FF-6291-4DC0-CFED-4CA67F3C7140}"/>
              </a:ext>
            </a:extLst>
          </p:cNvPr>
          <p:cNvCxnSpPr>
            <a:cxnSpLocks/>
          </p:cNvCxnSpPr>
          <p:nvPr/>
        </p:nvCxnSpPr>
        <p:spPr>
          <a:xfrm>
            <a:off x="841280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16660069-61C1-E3AF-7084-5E0105156077}"/>
              </a:ext>
            </a:extLst>
          </p:cNvPr>
          <p:cNvCxnSpPr>
            <a:cxnSpLocks/>
          </p:cNvCxnSpPr>
          <p:nvPr/>
        </p:nvCxnSpPr>
        <p:spPr>
          <a:xfrm>
            <a:off x="852327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23559B11-F94E-1E16-A3E8-8C3F5E22F40C}"/>
              </a:ext>
            </a:extLst>
          </p:cNvPr>
          <p:cNvCxnSpPr>
            <a:cxnSpLocks/>
          </p:cNvCxnSpPr>
          <p:nvPr/>
        </p:nvCxnSpPr>
        <p:spPr>
          <a:xfrm>
            <a:off x="863375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EA83EEB1-C100-8B09-51D4-E9FA75BFAA0C}"/>
              </a:ext>
            </a:extLst>
          </p:cNvPr>
          <p:cNvCxnSpPr>
            <a:cxnSpLocks/>
          </p:cNvCxnSpPr>
          <p:nvPr/>
        </p:nvCxnSpPr>
        <p:spPr>
          <a:xfrm>
            <a:off x="8744222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EC6D1BFD-05E4-CF33-60A5-0972468065EB}"/>
              </a:ext>
            </a:extLst>
          </p:cNvPr>
          <p:cNvCxnSpPr>
            <a:cxnSpLocks/>
          </p:cNvCxnSpPr>
          <p:nvPr/>
        </p:nvCxnSpPr>
        <p:spPr>
          <a:xfrm>
            <a:off x="885469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4542D94E-624D-D06F-1533-E1832661CBC5}"/>
              </a:ext>
            </a:extLst>
          </p:cNvPr>
          <p:cNvCxnSpPr>
            <a:cxnSpLocks/>
          </p:cNvCxnSpPr>
          <p:nvPr/>
        </p:nvCxnSpPr>
        <p:spPr>
          <a:xfrm>
            <a:off x="907563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24809D9D-F818-E1B8-125E-403400A954ED}"/>
              </a:ext>
            </a:extLst>
          </p:cNvPr>
          <p:cNvCxnSpPr>
            <a:cxnSpLocks/>
          </p:cNvCxnSpPr>
          <p:nvPr/>
        </p:nvCxnSpPr>
        <p:spPr>
          <a:xfrm>
            <a:off x="918611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8F220A1C-F751-2313-2678-A3C9DCAB1294}"/>
              </a:ext>
            </a:extLst>
          </p:cNvPr>
          <p:cNvCxnSpPr>
            <a:cxnSpLocks/>
          </p:cNvCxnSpPr>
          <p:nvPr/>
        </p:nvCxnSpPr>
        <p:spPr>
          <a:xfrm>
            <a:off x="896516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DA9318D9-45B8-6680-B1D6-76C200ABCAC0}"/>
              </a:ext>
            </a:extLst>
          </p:cNvPr>
          <p:cNvCxnSpPr>
            <a:cxnSpLocks/>
          </p:cNvCxnSpPr>
          <p:nvPr/>
        </p:nvCxnSpPr>
        <p:spPr>
          <a:xfrm>
            <a:off x="943444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689BB46C-B28F-E0F7-0258-6C6F7EB29A19}"/>
              </a:ext>
            </a:extLst>
          </p:cNvPr>
          <p:cNvCxnSpPr>
            <a:cxnSpLocks/>
          </p:cNvCxnSpPr>
          <p:nvPr/>
        </p:nvCxnSpPr>
        <p:spPr>
          <a:xfrm>
            <a:off x="954491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4DFC8EC5-D0D9-0115-40A9-38BD4BE0C0D7}"/>
              </a:ext>
            </a:extLst>
          </p:cNvPr>
          <p:cNvCxnSpPr>
            <a:cxnSpLocks/>
          </p:cNvCxnSpPr>
          <p:nvPr/>
        </p:nvCxnSpPr>
        <p:spPr>
          <a:xfrm>
            <a:off x="965539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782EF703-E90F-90B0-D101-70E9BAAC838E}"/>
              </a:ext>
            </a:extLst>
          </p:cNvPr>
          <p:cNvCxnSpPr>
            <a:cxnSpLocks/>
          </p:cNvCxnSpPr>
          <p:nvPr/>
        </p:nvCxnSpPr>
        <p:spPr>
          <a:xfrm>
            <a:off x="976586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9C4CD19D-3E60-B5EC-549D-357628619DDD}"/>
              </a:ext>
            </a:extLst>
          </p:cNvPr>
          <p:cNvCxnSpPr>
            <a:cxnSpLocks/>
          </p:cNvCxnSpPr>
          <p:nvPr/>
        </p:nvCxnSpPr>
        <p:spPr>
          <a:xfrm>
            <a:off x="9876335" y="34326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9" name="Straight Connector 2048">
            <a:extLst>
              <a:ext uri="{FF2B5EF4-FFF2-40B4-BE49-F238E27FC236}">
                <a16:creationId xmlns:a16="http://schemas.microsoft.com/office/drawing/2014/main" id="{EEB3B3F1-E983-42A2-6C38-96FF92CA67ED}"/>
              </a:ext>
            </a:extLst>
          </p:cNvPr>
          <p:cNvCxnSpPr>
            <a:cxnSpLocks/>
          </p:cNvCxnSpPr>
          <p:nvPr/>
        </p:nvCxnSpPr>
        <p:spPr>
          <a:xfrm>
            <a:off x="998680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0" name="Straight Connector 2049">
            <a:extLst>
              <a:ext uri="{FF2B5EF4-FFF2-40B4-BE49-F238E27FC236}">
                <a16:creationId xmlns:a16="http://schemas.microsoft.com/office/drawing/2014/main" id="{44C8DE79-DB45-BE40-EB78-60D8DF78A5F5}"/>
              </a:ext>
            </a:extLst>
          </p:cNvPr>
          <p:cNvCxnSpPr>
            <a:cxnSpLocks/>
          </p:cNvCxnSpPr>
          <p:nvPr/>
        </p:nvCxnSpPr>
        <p:spPr>
          <a:xfrm>
            <a:off x="1020775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1" name="Straight Connector 2050">
            <a:extLst>
              <a:ext uri="{FF2B5EF4-FFF2-40B4-BE49-F238E27FC236}">
                <a16:creationId xmlns:a16="http://schemas.microsoft.com/office/drawing/2014/main" id="{4DDF8BAE-FA35-45B6-ADD1-696095B7CF6B}"/>
              </a:ext>
            </a:extLst>
          </p:cNvPr>
          <p:cNvCxnSpPr>
            <a:cxnSpLocks/>
          </p:cNvCxnSpPr>
          <p:nvPr/>
        </p:nvCxnSpPr>
        <p:spPr>
          <a:xfrm>
            <a:off x="1031822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2" name="Straight Connector 2051">
            <a:extLst>
              <a:ext uri="{FF2B5EF4-FFF2-40B4-BE49-F238E27FC236}">
                <a16:creationId xmlns:a16="http://schemas.microsoft.com/office/drawing/2014/main" id="{605B279F-5C04-BD53-6028-FDDD4DC81BE6}"/>
              </a:ext>
            </a:extLst>
          </p:cNvPr>
          <p:cNvCxnSpPr>
            <a:cxnSpLocks/>
          </p:cNvCxnSpPr>
          <p:nvPr/>
        </p:nvCxnSpPr>
        <p:spPr>
          <a:xfrm>
            <a:off x="1009727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3" name="Straight Connector 2052">
            <a:extLst>
              <a:ext uri="{FF2B5EF4-FFF2-40B4-BE49-F238E27FC236}">
                <a16:creationId xmlns:a16="http://schemas.microsoft.com/office/drawing/2014/main" id="{131CF96F-4F2D-4E59-7259-25DAB632FF4C}"/>
              </a:ext>
            </a:extLst>
          </p:cNvPr>
          <p:cNvCxnSpPr>
            <a:cxnSpLocks/>
          </p:cNvCxnSpPr>
          <p:nvPr/>
        </p:nvCxnSpPr>
        <p:spPr>
          <a:xfrm>
            <a:off x="1050953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4" name="Straight Connector 2053">
            <a:extLst>
              <a:ext uri="{FF2B5EF4-FFF2-40B4-BE49-F238E27FC236}">
                <a16:creationId xmlns:a16="http://schemas.microsoft.com/office/drawing/2014/main" id="{603755B4-AF27-6F69-1E17-794C1C36084E}"/>
              </a:ext>
            </a:extLst>
          </p:cNvPr>
          <p:cNvCxnSpPr>
            <a:cxnSpLocks/>
          </p:cNvCxnSpPr>
          <p:nvPr/>
        </p:nvCxnSpPr>
        <p:spPr>
          <a:xfrm>
            <a:off x="1062000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5" name="Straight Connector 2054">
            <a:extLst>
              <a:ext uri="{FF2B5EF4-FFF2-40B4-BE49-F238E27FC236}">
                <a16:creationId xmlns:a16="http://schemas.microsoft.com/office/drawing/2014/main" id="{64B350D0-95E9-2702-10B2-C5ED0E5E1D9D}"/>
              </a:ext>
            </a:extLst>
          </p:cNvPr>
          <p:cNvCxnSpPr>
            <a:cxnSpLocks/>
          </p:cNvCxnSpPr>
          <p:nvPr/>
        </p:nvCxnSpPr>
        <p:spPr>
          <a:xfrm>
            <a:off x="1073048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7" name="Straight Connector 2056">
            <a:extLst>
              <a:ext uri="{FF2B5EF4-FFF2-40B4-BE49-F238E27FC236}">
                <a16:creationId xmlns:a16="http://schemas.microsoft.com/office/drawing/2014/main" id="{A1A269DC-2758-8339-70C2-912A2FCDF1CE}"/>
              </a:ext>
            </a:extLst>
          </p:cNvPr>
          <p:cNvCxnSpPr>
            <a:cxnSpLocks/>
          </p:cNvCxnSpPr>
          <p:nvPr/>
        </p:nvCxnSpPr>
        <p:spPr>
          <a:xfrm>
            <a:off x="1084095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F39A9F2A-ECEA-B202-7A6E-10EC2C3D38A6}"/>
              </a:ext>
            </a:extLst>
          </p:cNvPr>
          <p:cNvCxnSpPr>
            <a:cxnSpLocks/>
          </p:cNvCxnSpPr>
          <p:nvPr/>
        </p:nvCxnSpPr>
        <p:spPr>
          <a:xfrm>
            <a:off x="10951424" y="342174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1" name="Straight Connector 2060">
            <a:extLst>
              <a:ext uri="{FF2B5EF4-FFF2-40B4-BE49-F238E27FC236}">
                <a16:creationId xmlns:a16="http://schemas.microsoft.com/office/drawing/2014/main" id="{BA9D72BB-0E12-BFFF-9E9E-040F329D7DBC}"/>
              </a:ext>
            </a:extLst>
          </p:cNvPr>
          <p:cNvCxnSpPr>
            <a:cxnSpLocks/>
          </p:cNvCxnSpPr>
          <p:nvPr/>
        </p:nvCxnSpPr>
        <p:spPr>
          <a:xfrm>
            <a:off x="1106189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3" name="Straight Connector 2062">
            <a:extLst>
              <a:ext uri="{FF2B5EF4-FFF2-40B4-BE49-F238E27FC236}">
                <a16:creationId xmlns:a16="http://schemas.microsoft.com/office/drawing/2014/main" id="{9D752A7C-6396-7A12-6DFF-543F8F90EDAC}"/>
              </a:ext>
            </a:extLst>
          </p:cNvPr>
          <p:cNvCxnSpPr>
            <a:cxnSpLocks/>
          </p:cNvCxnSpPr>
          <p:nvPr/>
        </p:nvCxnSpPr>
        <p:spPr>
          <a:xfrm>
            <a:off x="1128284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5" name="Straight Connector 2064">
            <a:extLst>
              <a:ext uri="{FF2B5EF4-FFF2-40B4-BE49-F238E27FC236}">
                <a16:creationId xmlns:a16="http://schemas.microsoft.com/office/drawing/2014/main" id="{ABC4C307-682F-C7B8-FFD6-B75341B5CE1E}"/>
              </a:ext>
            </a:extLst>
          </p:cNvPr>
          <p:cNvCxnSpPr>
            <a:cxnSpLocks/>
          </p:cNvCxnSpPr>
          <p:nvPr/>
        </p:nvCxnSpPr>
        <p:spPr>
          <a:xfrm>
            <a:off x="1139331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7" name="Straight Connector 2066">
            <a:extLst>
              <a:ext uri="{FF2B5EF4-FFF2-40B4-BE49-F238E27FC236}">
                <a16:creationId xmlns:a16="http://schemas.microsoft.com/office/drawing/2014/main" id="{65CB25DD-2108-C348-A4D8-2112E1147C55}"/>
              </a:ext>
            </a:extLst>
          </p:cNvPr>
          <p:cNvCxnSpPr>
            <a:cxnSpLocks/>
          </p:cNvCxnSpPr>
          <p:nvPr/>
        </p:nvCxnSpPr>
        <p:spPr>
          <a:xfrm>
            <a:off x="1117236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68" name="TextBox 2067">
            <a:extLst>
              <a:ext uri="{FF2B5EF4-FFF2-40B4-BE49-F238E27FC236}">
                <a16:creationId xmlns:a16="http://schemas.microsoft.com/office/drawing/2014/main" id="{4E7ADD72-B31F-81A5-9547-62E0421519D3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069" name="TextBox 2068">
            <a:extLst>
              <a:ext uri="{FF2B5EF4-FFF2-40B4-BE49-F238E27FC236}">
                <a16:creationId xmlns:a16="http://schemas.microsoft.com/office/drawing/2014/main" id="{F17778CB-0CBF-7F41-BAEB-CBB9E3222B04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070" name="TextBox 2069">
            <a:extLst>
              <a:ext uri="{FF2B5EF4-FFF2-40B4-BE49-F238E27FC236}">
                <a16:creationId xmlns:a16="http://schemas.microsoft.com/office/drawing/2014/main" id="{9B6AABDC-357A-A434-626A-2990FD58216E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071" name="TextBox 2070">
            <a:extLst>
              <a:ext uri="{FF2B5EF4-FFF2-40B4-BE49-F238E27FC236}">
                <a16:creationId xmlns:a16="http://schemas.microsoft.com/office/drawing/2014/main" id="{FAEE37E4-F288-165A-4B84-694437461FE3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072" name="TextBox 2071">
            <a:extLst>
              <a:ext uri="{FF2B5EF4-FFF2-40B4-BE49-F238E27FC236}">
                <a16:creationId xmlns:a16="http://schemas.microsoft.com/office/drawing/2014/main" id="{3F45B39A-538C-5173-41F3-BD5363526D33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073" name="TextBox 2072">
            <a:extLst>
              <a:ext uri="{FF2B5EF4-FFF2-40B4-BE49-F238E27FC236}">
                <a16:creationId xmlns:a16="http://schemas.microsoft.com/office/drawing/2014/main" id="{768D4C0D-0197-A3E9-9C9B-702A6CDD1F5E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AB4BE7B0-F7F4-D74D-D2F0-CB6153C4F962}"/>
              </a:ext>
            </a:extLst>
          </p:cNvPr>
          <p:cNvSpPr/>
          <p:nvPr/>
        </p:nvSpPr>
        <p:spPr>
          <a:xfrm>
            <a:off x="530199" y="3164115"/>
            <a:ext cx="1096382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1" name="TextBox 2090">
            <a:extLst>
              <a:ext uri="{FF2B5EF4-FFF2-40B4-BE49-F238E27FC236}">
                <a16:creationId xmlns:a16="http://schemas.microsoft.com/office/drawing/2014/main" id="{A894C59A-B7BC-712F-6B59-A22765AD031E}"/>
              </a:ext>
            </a:extLst>
          </p:cNvPr>
          <p:cNvSpPr txBox="1"/>
          <p:nvPr/>
        </p:nvSpPr>
        <p:spPr>
          <a:xfrm>
            <a:off x="4686777" y="6236931"/>
            <a:ext cx="28184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b="1" i="1" dirty="0"/>
              <a:t>There are 10 ones in 1 ten</a:t>
            </a:r>
          </a:p>
        </p:txBody>
      </p:sp>
      <p:sp>
        <p:nvSpPr>
          <p:cNvPr id="2092" name="Oval 2091">
            <a:extLst>
              <a:ext uri="{FF2B5EF4-FFF2-40B4-BE49-F238E27FC236}">
                <a16:creationId xmlns:a16="http://schemas.microsoft.com/office/drawing/2014/main" id="{58D3F86F-13FE-0598-17C6-372A93CF9F4A}"/>
              </a:ext>
            </a:extLst>
          </p:cNvPr>
          <p:cNvSpPr/>
          <p:nvPr/>
        </p:nvSpPr>
        <p:spPr>
          <a:xfrm>
            <a:off x="6326183" y="5123113"/>
            <a:ext cx="448740" cy="471178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093" name="Oval 2092">
            <a:extLst>
              <a:ext uri="{FF2B5EF4-FFF2-40B4-BE49-F238E27FC236}">
                <a16:creationId xmlns:a16="http://schemas.microsoft.com/office/drawing/2014/main" id="{F6D7150D-B2B8-3584-9B0A-D719027C3F8C}"/>
              </a:ext>
            </a:extLst>
          </p:cNvPr>
          <p:cNvSpPr/>
          <p:nvPr/>
        </p:nvSpPr>
        <p:spPr>
          <a:xfrm>
            <a:off x="6913028" y="5123113"/>
            <a:ext cx="448740" cy="471178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094" name="Oval 2093">
            <a:extLst>
              <a:ext uri="{FF2B5EF4-FFF2-40B4-BE49-F238E27FC236}">
                <a16:creationId xmlns:a16="http://schemas.microsoft.com/office/drawing/2014/main" id="{58017F0D-EB73-959F-8D47-607E226F2B7F}"/>
              </a:ext>
            </a:extLst>
          </p:cNvPr>
          <p:cNvSpPr/>
          <p:nvPr/>
        </p:nvSpPr>
        <p:spPr>
          <a:xfrm>
            <a:off x="6340975" y="4526325"/>
            <a:ext cx="448740" cy="471178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095" name="Oval 2094">
            <a:extLst>
              <a:ext uri="{FF2B5EF4-FFF2-40B4-BE49-F238E27FC236}">
                <a16:creationId xmlns:a16="http://schemas.microsoft.com/office/drawing/2014/main" id="{2F415480-50EA-DD0A-26B8-0B53C53A7715}"/>
              </a:ext>
            </a:extLst>
          </p:cNvPr>
          <p:cNvSpPr/>
          <p:nvPr/>
        </p:nvSpPr>
        <p:spPr>
          <a:xfrm>
            <a:off x="6913031" y="4526325"/>
            <a:ext cx="448740" cy="471178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096" name="Oval 2095">
            <a:extLst>
              <a:ext uri="{FF2B5EF4-FFF2-40B4-BE49-F238E27FC236}">
                <a16:creationId xmlns:a16="http://schemas.microsoft.com/office/drawing/2014/main" id="{96EDDE36-0F03-04B9-A9C9-38AB35C6D4F1}"/>
              </a:ext>
            </a:extLst>
          </p:cNvPr>
          <p:cNvSpPr/>
          <p:nvPr/>
        </p:nvSpPr>
        <p:spPr>
          <a:xfrm>
            <a:off x="5768919" y="4526325"/>
            <a:ext cx="448740" cy="471178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097" name="Oval 2096">
            <a:extLst>
              <a:ext uri="{FF2B5EF4-FFF2-40B4-BE49-F238E27FC236}">
                <a16:creationId xmlns:a16="http://schemas.microsoft.com/office/drawing/2014/main" id="{B5D4A8E3-D0F7-B1BE-52D9-0113951459B3}"/>
              </a:ext>
            </a:extLst>
          </p:cNvPr>
          <p:cNvSpPr/>
          <p:nvPr/>
        </p:nvSpPr>
        <p:spPr>
          <a:xfrm>
            <a:off x="5768919" y="5123113"/>
            <a:ext cx="448740" cy="471178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098" name="Oval 2097">
            <a:extLst>
              <a:ext uri="{FF2B5EF4-FFF2-40B4-BE49-F238E27FC236}">
                <a16:creationId xmlns:a16="http://schemas.microsoft.com/office/drawing/2014/main" id="{A831CE83-16CF-ACD8-798B-1F04E4023C19}"/>
              </a:ext>
            </a:extLst>
          </p:cNvPr>
          <p:cNvSpPr/>
          <p:nvPr/>
        </p:nvSpPr>
        <p:spPr>
          <a:xfrm>
            <a:off x="5174463" y="4526325"/>
            <a:ext cx="448740" cy="471178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099" name="Oval 2098">
            <a:extLst>
              <a:ext uri="{FF2B5EF4-FFF2-40B4-BE49-F238E27FC236}">
                <a16:creationId xmlns:a16="http://schemas.microsoft.com/office/drawing/2014/main" id="{F6BC9F34-7214-FBCA-BD91-97316D6DD0F1}"/>
              </a:ext>
            </a:extLst>
          </p:cNvPr>
          <p:cNvSpPr/>
          <p:nvPr/>
        </p:nvSpPr>
        <p:spPr>
          <a:xfrm>
            <a:off x="5174463" y="5123996"/>
            <a:ext cx="448740" cy="471178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100" name="Oval 2099">
            <a:extLst>
              <a:ext uri="{FF2B5EF4-FFF2-40B4-BE49-F238E27FC236}">
                <a16:creationId xmlns:a16="http://schemas.microsoft.com/office/drawing/2014/main" id="{DD69B142-1048-4A8B-DEB4-EF626F3AD925}"/>
              </a:ext>
            </a:extLst>
          </p:cNvPr>
          <p:cNvSpPr/>
          <p:nvPr/>
        </p:nvSpPr>
        <p:spPr>
          <a:xfrm>
            <a:off x="4621804" y="4526325"/>
            <a:ext cx="448740" cy="471178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101" name="Oval 2100">
            <a:extLst>
              <a:ext uri="{FF2B5EF4-FFF2-40B4-BE49-F238E27FC236}">
                <a16:creationId xmlns:a16="http://schemas.microsoft.com/office/drawing/2014/main" id="{0BD94211-6850-B6A5-2A59-70EBF66412F0}"/>
              </a:ext>
            </a:extLst>
          </p:cNvPr>
          <p:cNvSpPr/>
          <p:nvPr/>
        </p:nvSpPr>
        <p:spPr>
          <a:xfrm>
            <a:off x="4617199" y="5123113"/>
            <a:ext cx="448740" cy="471178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BD384D73-A168-FF3A-1956-FEB9527CAED2}"/>
              </a:ext>
            </a:extLst>
          </p:cNvPr>
          <p:cNvSpPr/>
          <p:nvPr/>
        </p:nvSpPr>
        <p:spPr>
          <a:xfrm>
            <a:off x="4608900" y="4526325"/>
            <a:ext cx="448740" cy="4711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10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2AE3F8F-746A-A46A-1A26-B53310BA39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8877091"/>
              </p:ext>
            </p:extLst>
          </p:nvPr>
        </p:nvGraphicFramePr>
        <p:xfrm>
          <a:off x="4573160" y="4423510"/>
          <a:ext cx="2861545" cy="12736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2309">
                  <a:extLst>
                    <a:ext uri="{9D8B030D-6E8A-4147-A177-3AD203B41FA5}">
                      <a16:colId xmlns:a16="http://schemas.microsoft.com/office/drawing/2014/main" val="1060856465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323250903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4261531248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2279380812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3090081994"/>
                    </a:ext>
                  </a:extLst>
                </a:gridCol>
              </a:tblGrid>
              <a:tr h="63680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37452379"/>
                  </a:ext>
                </a:extLst>
              </a:tr>
              <a:tr h="63680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730646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394326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.01227 L -0.04414 0.00093 " pathEditMode="relative" rAng="0" ptsTypes="AA">
                                      <p:cBhvr>
                                        <p:cTn id="61" dur="500" fill="hold"/>
                                        <p:tgtEl>
                                          <p:spTgt spid="2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4" y="-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42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2.96296E-6 L -0.09297 0.00278 " pathEditMode="relative" rAng="0" ptsTypes="AA">
                                      <p:cBhvr>
                                        <p:cTn id="64" dur="500" fill="hold"/>
                                        <p:tgtEl>
                                          <p:spTgt spid="2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48" y="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42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2.96296E-6 L -0.13984 0.00093 " pathEditMode="relative" rAng="0" ptsTypes="AA">
                                      <p:cBhvr>
                                        <p:cTn id="67" dur="500" fill="hold"/>
                                        <p:tgtEl>
                                          <p:spTgt spid="20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92" y="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42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2.96296E-6 L -0.18672 0.00093 " pathEditMode="relative" rAng="0" ptsTypes="AA">
                                      <p:cBhvr>
                                        <p:cTn id="70" dur="500" fill="hold"/>
                                        <p:tgtEl>
                                          <p:spTgt spid="20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36" y="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42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0 L 0.00156 -0.08611 " pathEditMode="relative" rAng="0" ptsTypes="AA">
                                      <p:cBhvr>
                                        <p:cTn id="73" dur="50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43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500"/>
                            </p:stCondLst>
                            <p:childTnLst>
                              <p:par>
                                <p:cTn id="75" presetID="42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1.48148E-6 L -0.04414 -0.08634 " pathEditMode="relative" rAng="0" ptsTypes="AA">
                                      <p:cBhvr>
                                        <p:cTn id="76" dur="500" fill="hold"/>
                                        <p:tgtEl>
                                          <p:spTgt spid="20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4" y="-432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000"/>
                            </p:stCondLst>
                            <p:childTnLst>
                              <p:par>
                                <p:cTn id="78" presetID="42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0 L -0.09297 -0.08611 " pathEditMode="relative" rAng="0" ptsTypes="AA">
                                      <p:cBhvr>
                                        <p:cTn id="79" dur="50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48" y="-43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500"/>
                            </p:stCondLst>
                            <p:childTnLst>
                              <p:par>
                                <p:cTn id="81" presetID="42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0 L -0.13867 -0.08611 " pathEditMode="relative" rAng="0" ptsTypes="AA">
                                      <p:cBhvr>
                                        <p:cTn id="82" dur="500" fill="hold"/>
                                        <p:tgtEl>
                                          <p:spTgt spid="20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40" y="-43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000"/>
                            </p:stCondLst>
                            <p:childTnLst>
                              <p:par>
                                <p:cTn id="84" presetID="42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0 L -0.18672 -0.08912 " pathEditMode="relative" rAng="0" ptsTypes="AA">
                                      <p:cBhvr>
                                        <p:cTn id="85" dur="50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36" y="-44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5" grpId="0" animBg="1"/>
      <p:bldP spid="2092" grpId="0" animBg="1"/>
      <p:bldP spid="2092" grpId="1" animBg="1"/>
      <p:bldP spid="2092" grpId="2" animBg="1"/>
      <p:bldP spid="2093" grpId="0" animBg="1"/>
      <p:bldP spid="2093" grpId="1" animBg="1"/>
      <p:bldP spid="2093" grpId="2" animBg="1"/>
      <p:bldP spid="2094" grpId="0" animBg="1"/>
      <p:bldP spid="2094" grpId="1" animBg="1"/>
      <p:bldP spid="2094" grpId="2" animBg="1"/>
      <p:bldP spid="2095" grpId="0" animBg="1"/>
      <p:bldP spid="2095" grpId="1" animBg="1"/>
      <p:bldP spid="2095" grpId="2" animBg="1"/>
      <p:bldP spid="2096" grpId="0" animBg="1"/>
      <p:bldP spid="2096" grpId="1" animBg="1"/>
      <p:bldP spid="2096" grpId="2" animBg="1"/>
      <p:bldP spid="2097" grpId="0" animBg="1"/>
      <p:bldP spid="2097" grpId="1" animBg="1"/>
      <p:bldP spid="2097" grpId="2" animBg="1"/>
      <p:bldP spid="2098" grpId="0" animBg="1"/>
      <p:bldP spid="2098" grpId="1" animBg="1"/>
      <p:bldP spid="2098" grpId="2" animBg="1"/>
      <p:bldP spid="2099" grpId="0" animBg="1"/>
      <p:bldP spid="2099" grpId="1" animBg="1"/>
      <p:bldP spid="2099" grpId="2" animBg="1"/>
      <p:bldP spid="2100" grpId="0" animBg="1"/>
      <p:bldP spid="2100" grpId="1" animBg="1"/>
      <p:bldP spid="2101" grpId="0" animBg="1"/>
      <p:bldP spid="2101" grpId="1" animBg="1"/>
      <p:bldP spid="2101" grpId="2" animBg="1"/>
      <p:bldP spid="2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08CD39-0524-82EF-E996-D60A269B33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2AEAA9E-90FA-A888-A57E-9E7B11F0FF4E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D9DD9932-5D66-6699-61CC-B67756DEA863}"/>
              </a:ext>
            </a:extLst>
          </p:cNvPr>
          <p:cNvCxnSpPr>
            <a:cxnSpLocks/>
          </p:cNvCxnSpPr>
          <p:nvPr/>
        </p:nvCxnSpPr>
        <p:spPr>
          <a:xfrm>
            <a:off x="629127" y="3603707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B36933B1-E96D-CE16-6697-750A938ED394}"/>
              </a:ext>
            </a:extLst>
          </p:cNvPr>
          <p:cNvCxnSpPr>
            <a:cxnSpLocks/>
          </p:cNvCxnSpPr>
          <p:nvPr/>
        </p:nvCxnSpPr>
        <p:spPr>
          <a:xfrm>
            <a:off x="118287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2C1FD70-8189-A06D-5038-F8DFA2E77380}"/>
              </a:ext>
            </a:extLst>
          </p:cNvPr>
          <p:cNvCxnSpPr>
            <a:cxnSpLocks/>
          </p:cNvCxnSpPr>
          <p:nvPr/>
        </p:nvCxnSpPr>
        <p:spPr>
          <a:xfrm>
            <a:off x="337826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0690282-EDFC-9E2F-8B19-30BD518BA84D}"/>
              </a:ext>
            </a:extLst>
          </p:cNvPr>
          <p:cNvCxnSpPr>
            <a:cxnSpLocks/>
          </p:cNvCxnSpPr>
          <p:nvPr/>
        </p:nvCxnSpPr>
        <p:spPr>
          <a:xfrm>
            <a:off x="447596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3C9DECD-EE20-50A6-FACF-CD4CA293B8E0}"/>
              </a:ext>
            </a:extLst>
          </p:cNvPr>
          <p:cNvCxnSpPr>
            <a:cxnSpLocks/>
          </p:cNvCxnSpPr>
          <p:nvPr/>
        </p:nvCxnSpPr>
        <p:spPr>
          <a:xfrm>
            <a:off x="557366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8B83F9C-6C8E-4CE3-630C-9C8F90E36DCE}"/>
              </a:ext>
            </a:extLst>
          </p:cNvPr>
          <p:cNvCxnSpPr>
            <a:cxnSpLocks/>
          </p:cNvCxnSpPr>
          <p:nvPr/>
        </p:nvCxnSpPr>
        <p:spPr>
          <a:xfrm>
            <a:off x="667136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F1E7BC1-97BA-9962-B95C-F6BEA8E363AD}"/>
              </a:ext>
            </a:extLst>
          </p:cNvPr>
          <p:cNvCxnSpPr>
            <a:cxnSpLocks/>
          </p:cNvCxnSpPr>
          <p:nvPr/>
        </p:nvCxnSpPr>
        <p:spPr>
          <a:xfrm>
            <a:off x="776906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DEA141EB-9E2F-FC4F-612F-E4980F108723}"/>
              </a:ext>
            </a:extLst>
          </p:cNvPr>
          <p:cNvCxnSpPr>
            <a:cxnSpLocks/>
          </p:cNvCxnSpPr>
          <p:nvPr/>
        </p:nvCxnSpPr>
        <p:spPr>
          <a:xfrm>
            <a:off x="886675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5995352-9A99-9FB9-4B53-0B0DF26244C5}"/>
              </a:ext>
            </a:extLst>
          </p:cNvPr>
          <p:cNvCxnSpPr>
            <a:cxnSpLocks/>
          </p:cNvCxnSpPr>
          <p:nvPr/>
        </p:nvCxnSpPr>
        <p:spPr>
          <a:xfrm>
            <a:off x="996445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0BE5E84-D0FB-CFF0-AA5B-3369A503531B}"/>
              </a:ext>
            </a:extLst>
          </p:cNvPr>
          <p:cNvCxnSpPr>
            <a:cxnSpLocks/>
          </p:cNvCxnSpPr>
          <p:nvPr/>
        </p:nvCxnSpPr>
        <p:spPr>
          <a:xfrm>
            <a:off x="1161099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CF6E6044-1A5D-095A-D94D-19CAF85A6B22}"/>
              </a:ext>
            </a:extLst>
          </p:cNvPr>
          <p:cNvSpPr txBox="1"/>
          <p:nvPr/>
        </p:nvSpPr>
        <p:spPr>
          <a:xfrm>
            <a:off x="34337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14FA403-5DBA-58C4-E43C-035A17C60047}"/>
              </a:ext>
            </a:extLst>
          </p:cNvPr>
          <p:cNvSpPr txBox="1"/>
          <p:nvPr/>
        </p:nvSpPr>
        <p:spPr>
          <a:xfrm>
            <a:off x="88140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57BB6FA-1625-5224-49B7-F19EBE388A87}"/>
              </a:ext>
            </a:extLst>
          </p:cNvPr>
          <p:cNvSpPr txBox="1"/>
          <p:nvPr/>
        </p:nvSpPr>
        <p:spPr>
          <a:xfrm>
            <a:off x="141942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3D438D4-B6A9-9BC4-AAD6-515206E89FB0}"/>
              </a:ext>
            </a:extLst>
          </p:cNvPr>
          <p:cNvSpPr txBox="1"/>
          <p:nvPr/>
        </p:nvSpPr>
        <p:spPr>
          <a:xfrm>
            <a:off x="195744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ABFD3BD-03E3-3D47-35D9-71D2C0FDFB3F}"/>
              </a:ext>
            </a:extLst>
          </p:cNvPr>
          <p:cNvSpPr txBox="1"/>
          <p:nvPr/>
        </p:nvSpPr>
        <p:spPr>
          <a:xfrm>
            <a:off x="249547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E6156CC-3D9F-348E-E4C3-269A7A0D1B0D}"/>
              </a:ext>
            </a:extLst>
          </p:cNvPr>
          <p:cNvSpPr txBox="1"/>
          <p:nvPr/>
        </p:nvSpPr>
        <p:spPr>
          <a:xfrm>
            <a:off x="303349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CA31E1F-A1BD-A348-F7F4-79DACF55117B}"/>
              </a:ext>
            </a:extLst>
          </p:cNvPr>
          <p:cNvSpPr txBox="1"/>
          <p:nvPr/>
        </p:nvSpPr>
        <p:spPr>
          <a:xfrm>
            <a:off x="357152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6A5A81A-0E4E-8B9E-0909-8E5C43B5A949}"/>
              </a:ext>
            </a:extLst>
          </p:cNvPr>
          <p:cNvSpPr txBox="1"/>
          <p:nvPr/>
        </p:nvSpPr>
        <p:spPr>
          <a:xfrm>
            <a:off x="410954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1CD604-B697-32DB-0C78-DFE4B3599D1C}"/>
              </a:ext>
            </a:extLst>
          </p:cNvPr>
          <p:cNvSpPr txBox="1"/>
          <p:nvPr/>
        </p:nvSpPr>
        <p:spPr>
          <a:xfrm>
            <a:off x="464756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9D9435D-12FF-D98B-00A9-1A21E5CC338E}"/>
              </a:ext>
            </a:extLst>
          </p:cNvPr>
          <p:cNvSpPr txBox="1"/>
          <p:nvPr/>
        </p:nvSpPr>
        <p:spPr>
          <a:xfrm>
            <a:off x="518559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4E6355D-83CF-E3CE-B18B-912363B78484}"/>
              </a:ext>
            </a:extLst>
          </p:cNvPr>
          <p:cNvSpPr txBox="1"/>
          <p:nvPr/>
        </p:nvSpPr>
        <p:spPr>
          <a:xfrm>
            <a:off x="5723617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FAAD0E5-F221-D6CF-2700-04FE32F1FB4B}"/>
              </a:ext>
            </a:extLst>
          </p:cNvPr>
          <p:cNvCxnSpPr>
            <a:cxnSpLocks/>
          </p:cNvCxnSpPr>
          <p:nvPr/>
        </p:nvCxnSpPr>
        <p:spPr>
          <a:xfrm>
            <a:off x="228057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8FD9C6B0-AB53-E3D3-446D-054B767E25C1}"/>
              </a:ext>
            </a:extLst>
          </p:cNvPr>
          <p:cNvCxnSpPr>
            <a:cxnSpLocks/>
          </p:cNvCxnSpPr>
          <p:nvPr/>
        </p:nvCxnSpPr>
        <p:spPr>
          <a:xfrm>
            <a:off x="63402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4D09C897-A8AB-2509-ED5C-0E07591706F6}"/>
              </a:ext>
            </a:extLst>
          </p:cNvPr>
          <p:cNvCxnSpPr>
            <a:cxnSpLocks/>
          </p:cNvCxnSpPr>
          <p:nvPr/>
        </p:nvCxnSpPr>
        <p:spPr>
          <a:xfrm>
            <a:off x="173172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FC70366-A929-F417-FB52-D5C633A99C51}"/>
              </a:ext>
            </a:extLst>
          </p:cNvPr>
          <p:cNvCxnSpPr>
            <a:cxnSpLocks/>
          </p:cNvCxnSpPr>
          <p:nvPr/>
        </p:nvCxnSpPr>
        <p:spPr>
          <a:xfrm>
            <a:off x="392711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79C617F-2D19-BDEA-B599-69AB4B78D0D8}"/>
              </a:ext>
            </a:extLst>
          </p:cNvPr>
          <p:cNvCxnSpPr>
            <a:cxnSpLocks/>
          </p:cNvCxnSpPr>
          <p:nvPr/>
        </p:nvCxnSpPr>
        <p:spPr>
          <a:xfrm>
            <a:off x="502481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A116E526-6F51-DA53-25DA-970B16A16AA9}"/>
              </a:ext>
            </a:extLst>
          </p:cNvPr>
          <p:cNvCxnSpPr>
            <a:cxnSpLocks/>
          </p:cNvCxnSpPr>
          <p:nvPr/>
        </p:nvCxnSpPr>
        <p:spPr>
          <a:xfrm>
            <a:off x="612251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6EADA82-2CA8-C0D6-F42B-14C89CBA5521}"/>
              </a:ext>
            </a:extLst>
          </p:cNvPr>
          <p:cNvCxnSpPr>
            <a:cxnSpLocks/>
          </p:cNvCxnSpPr>
          <p:nvPr/>
        </p:nvCxnSpPr>
        <p:spPr>
          <a:xfrm>
            <a:off x="722021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F6DAC561-A0E7-F8C8-9984-D6B18D3D2E92}"/>
              </a:ext>
            </a:extLst>
          </p:cNvPr>
          <p:cNvCxnSpPr>
            <a:cxnSpLocks/>
          </p:cNvCxnSpPr>
          <p:nvPr/>
        </p:nvCxnSpPr>
        <p:spPr>
          <a:xfrm>
            <a:off x="831791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D5A930B4-E51D-A5F8-AB3E-9EDD1E3807BD}"/>
              </a:ext>
            </a:extLst>
          </p:cNvPr>
          <p:cNvCxnSpPr>
            <a:cxnSpLocks/>
          </p:cNvCxnSpPr>
          <p:nvPr/>
        </p:nvCxnSpPr>
        <p:spPr>
          <a:xfrm>
            <a:off x="941560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96FE31D7-355E-2D2F-1C1E-DC7D6ACC48E2}"/>
              </a:ext>
            </a:extLst>
          </p:cNvPr>
          <p:cNvCxnSpPr>
            <a:cxnSpLocks/>
          </p:cNvCxnSpPr>
          <p:nvPr/>
        </p:nvCxnSpPr>
        <p:spPr>
          <a:xfrm>
            <a:off x="1051330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70AF861C-C18D-CA62-A6D6-A333907DB896}"/>
              </a:ext>
            </a:extLst>
          </p:cNvPr>
          <p:cNvCxnSpPr>
            <a:cxnSpLocks/>
          </p:cNvCxnSpPr>
          <p:nvPr/>
        </p:nvCxnSpPr>
        <p:spPr>
          <a:xfrm>
            <a:off x="282942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11FCC5D0-FD6C-403E-F2EE-127F0AC4202C}"/>
              </a:ext>
            </a:extLst>
          </p:cNvPr>
          <p:cNvCxnSpPr>
            <a:cxnSpLocks/>
          </p:cNvCxnSpPr>
          <p:nvPr/>
        </p:nvCxnSpPr>
        <p:spPr>
          <a:xfrm>
            <a:off x="1106215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6CB02AC4-7D86-974D-4552-24C738811C40}"/>
              </a:ext>
            </a:extLst>
          </p:cNvPr>
          <p:cNvSpPr txBox="1"/>
          <p:nvPr/>
        </p:nvSpPr>
        <p:spPr>
          <a:xfrm>
            <a:off x="6344183" y="3909257"/>
            <a:ext cx="6205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59BAAE57-D002-D6AD-8851-F39BAE8E9E4F}"/>
              </a:ext>
            </a:extLst>
          </p:cNvPr>
          <p:cNvSpPr txBox="1"/>
          <p:nvPr/>
        </p:nvSpPr>
        <p:spPr>
          <a:xfrm>
            <a:off x="6882207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D379B56-83B7-215B-D758-1C5A3A8F1C07}"/>
              </a:ext>
            </a:extLst>
          </p:cNvPr>
          <p:cNvSpPr txBox="1"/>
          <p:nvPr/>
        </p:nvSpPr>
        <p:spPr>
          <a:xfrm>
            <a:off x="7420231" y="3909257"/>
            <a:ext cx="6768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5FED066-987F-6A1D-54C7-3A5A3FA0F778}"/>
              </a:ext>
            </a:extLst>
          </p:cNvPr>
          <p:cNvSpPr txBox="1"/>
          <p:nvPr/>
        </p:nvSpPr>
        <p:spPr>
          <a:xfrm>
            <a:off x="7958255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9B6AAFC5-D759-3059-E974-CA533740C734}"/>
              </a:ext>
            </a:extLst>
          </p:cNvPr>
          <p:cNvSpPr txBox="1"/>
          <p:nvPr/>
        </p:nvSpPr>
        <p:spPr>
          <a:xfrm>
            <a:off x="8496280" y="3909257"/>
            <a:ext cx="669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998B5F0-7C82-5E92-2EC0-CD468F57BEA2}"/>
              </a:ext>
            </a:extLst>
          </p:cNvPr>
          <p:cNvSpPr txBox="1"/>
          <p:nvPr/>
        </p:nvSpPr>
        <p:spPr>
          <a:xfrm>
            <a:off x="9070399" y="3909257"/>
            <a:ext cx="6205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B72A5A0-EAC9-B1CF-1A6B-585C3AA9F48F}"/>
              </a:ext>
            </a:extLst>
          </p:cNvPr>
          <p:cNvSpPr txBox="1"/>
          <p:nvPr/>
        </p:nvSpPr>
        <p:spPr>
          <a:xfrm>
            <a:off x="9572327" y="3909257"/>
            <a:ext cx="6205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3BF27BE-BE62-92EC-6796-4018DB71EF3F}"/>
              </a:ext>
            </a:extLst>
          </p:cNvPr>
          <p:cNvSpPr txBox="1"/>
          <p:nvPr/>
        </p:nvSpPr>
        <p:spPr>
          <a:xfrm>
            <a:off x="10170511" y="3909257"/>
            <a:ext cx="6205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73D05DBB-BD49-A0FC-B690-E4B4137DFE9A}"/>
              </a:ext>
            </a:extLst>
          </p:cNvPr>
          <p:cNvSpPr txBox="1"/>
          <p:nvPr/>
        </p:nvSpPr>
        <p:spPr>
          <a:xfrm>
            <a:off x="10708536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98F35E89-D751-4594-BB46-294D42CC5152}"/>
              </a:ext>
            </a:extLst>
          </p:cNvPr>
          <p:cNvSpPr txBox="1"/>
          <p:nvPr/>
        </p:nvSpPr>
        <p:spPr>
          <a:xfrm>
            <a:off x="11268942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A397CA9D-83F0-DA11-CCAC-AA8C5DE9E840}"/>
              </a:ext>
            </a:extLst>
          </p:cNvPr>
          <p:cNvSpPr txBox="1"/>
          <p:nvPr/>
        </p:nvSpPr>
        <p:spPr>
          <a:xfrm>
            <a:off x="9288831" y="1362177"/>
            <a:ext cx="1905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many tens?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F877CEB-6B57-825D-DB7F-80AC1D2CFD18}"/>
              </a:ext>
            </a:extLst>
          </p:cNvPr>
          <p:cNvSpPr txBox="1"/>
          <p:nvPr/>
        </p:nvSpPr>
        <p:spPr>
          <a:xfrm>
            <a:off x="11610999" y="3966231"/>
            <a:ext cx="6540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cm</a:t>
            </a:r>
            <a:endParaRPr lang="en-GB" sz="200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254E94F-D041-7AE9-4833-636A7917187B}"/>
              </a:ext>
            </a:extLst>
          </p:cNvPr>
          <p:cNvSpPr/>
          <p:nvPr/>
        </p:nvSpPr>
        <p:spPr>
          <a:xfrm>
            <a:off x="629127" y="3081194"/>
            <a:ext cx="5493386" cy="52251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050DC4E-34EC-D0B5-C73A-2C8636C51474}"/>
              </a:ext>
            </a:extLst>
          </p:cNvPr>
          <p:cNvSpPr/>
          <p:nvPr/>
        </p:nvSpPr>
        <p:spPr>
          <a:xfrm>
            <a:off x="6096445" y="3076055"/>
            <a:ext cx="574911" cy="522513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7BBC77C-55B3-E2D7-8963-41379FF323B1}"/>
              </a:ext>
            </a:extLst>
          </p:cNvPr>
          <p:cNvSpPr/>
          <p:nvPr/>
        </p:nvSpPr>
        <p:spPr>
          <a:xfrm>
            <a:off x="6665260" y="3084053"/>
            <a:ext cx="574911" cy="522513"/>
          </a:xfrm>
          <a:prstGeom prst="rect">
            <a:avLst/>
          </a:prstGeom>
          <a:solidFill>
            <a:schemeClr val="tx2">
              <a:lumMod val="75000"/>
              <a:lumOff val="2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14D1987-3DC1-85C7-13E2-25455D01A4FA}"/>
              </a:ext>
            </a:extLst>
          </p:cNvPr>
          <p:cNvSpPr txBox="1"/>
          <p:nvPr/>
        </p:nvSpPr>
        <p:spPr>
          <a:xfrm>
            <a:off x="3309629" y="5124821"/>
            <a:ext cx="59030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 tens + 4 tens = 14 tens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5EBE802-7EC4-A3A3-1DCC-861811951656}"/>
              </a:ext>
            </a:extLst>
          </p:cNvPr>
          <p:cNvSpPr txBox="1"/>
          <p:nvPr/>
        </p:nvSpPr>
        <p:spPr>
          <a:xfrm>
            <a:off x="4184468" y="5832707"/>
            <a:ext cx="334258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100 + 40 = 140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09E38EA2-BEE2-2324-84DB-42804CA7E512}"/>
              </a:ext>
            </a:extLst>
          </p:cNvPr>
          <p:cNvSpPr/>
          <p:nvPr/>
        </p:nvSpPr>
        <p:spPr>
          <a:xfrm>
            <a:off x="7223575" y="3069114"/>
            <a:ext cx="574911" cy="522513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20D3C207-D5EB-0F5D-7329-727A0E530F57}"/>
              </a:ext>
            </a:extLst>
          </p:cNvPr>
          <p:cNvSpPr/>
          <p:nvPr/>
        </p:nvSpPr>
        <p:spPr>
          <a:xfrm>
            <a:off x="7792390" y="3077112"/>
            <a:ext cx="574911" cy="522513"/>
          </a:xfrm>
          <a:prstGeom prst="rect">
            <a:avLst/>
          </a:prstGeom>
          <a:solidFill>
            <a:schemeClr val="tx2">
              <a:lumMod val="75000"/>
              <a:lumOff val="2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724279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11" grpId="0"/>
      <p:bldP spid="30" grpId="0"/>
      <p:bldP spid="31" grpId="0" animBg="1"/>
      <p:bldP spid="32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F3C4D2-F247-8CC7-A040-EB8166365A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EAA12B1B-A0A6-7C8F-00BF-2C880F49BEE6}"/>
              </a:ext>
            </a:extLst>
          </p:cNvPr>
          <p:cNvSpPr txBox="1"/>
          <p:nvPr/>
        </p:nvSpPr>
        <p:spPr>
          <a:xfrm>
            <a:off x="9966389" y="783771"/>
            <a:ext cx="122809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E53E69-8949-DE5E-E27C-5197026FE579}"/>
              </a:ext>
            </a:extLst>
          </p:cNvPr>
          <p:cNvSpPr txBox="1"/>
          <p:nvPr/>
        </p:nvSpPr>
        <p:spPr>
          <a:xfrm>
            <a:off x="8672279" y="1383582"/>
            <a:ext cx="247631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Snip/write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Calculate.</a:t>
            </a:r>
          </a:p>
        </p:txBody>
      </p:sp>
      <p:sp>
        <p:nvSpPr>
          <p:cNvPr id="208" name="Rectangle 207">
            <a:extLst>
              <a:ext uri="{FF2B5EF4-FFF2-40B4-BE49-F238E27FC236}">
                <a16:creationId xmlns:a16="http://schemas.microsoft.com/office/drawing/2014/main" id="{5987587A-E204-0720-D63F-8B8277578EA9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C6D601A-53C3-65C8-1CB6-4C20933AF503}"/>
              </a:ext>
            </a:extLst>
          </p:cNvPr>
          <p:cNvSpPr txBox="1"/>
          <p:nvPr/>
        </p:nvSpPr>
        <p:spPr>
          <a:xfrm>
            <a:off x="492190" y="1347486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100 + 20 =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A415D7B-B07D-8982-E645-6F4F80A8B0D3}"/>
              </a:ext>
            </a:extLst>
          </p:cNvPr>
          <p:cNvSpPr/>
          <p:nvPr/>
        </p:nvSpPr>
        <p:spPr>
          <a:xfrm>
            <a:off x="2940373" y="1347486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4DC5913-83C0-1DD9-B07F-65B3D6809702}"/>
              </a:ext>
            </a:extLst>
          </p:cNvPr>
          <p:cNvSpPr txBox="1"/>
          <p:nvPr/>
        </p:nvSpPr>
        <p:spPr>
          <a:xfrm>
            <a:off x="492190" y="2360172"/>
            <a:ext cx="32102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10 tens + 30 =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12418F5-73E2-DA4D-2FC1-A706876847E0}"/>
              </a:ext>
            </a:extLst>
          </p:cNvPr>
          <p:cNvSpPr/>
          <p:nvPr/>
        </p:nvSpPr>
        <p:spPr>
          <a:xfrm>
            <a:off x="3702428" y="2349486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6262375-6E56-C99A-9DDB-8C6433AC04B4}"/>
              </a:ext>
            </a:extLst>
          </p:cNvPr>
          <p:cNvSpPr/>
          <p:nvPr/>
        </p:nvSpPr>
        <p:spPr>
          <a:xfrm>
            <a:off x="630365" y="3372858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316208E-FD04-CD6E-731A-CAB6FCCB07BC}"/>
              </a:ext>
            </a:extLst>
          </p:cNvPr>
          <p:cNvSpPr txBox="1"/>
          <p:nvPr/>
        </p:nvSpPr>
        <p:spPr>
          <a:xfrm>
            <a:off x="1498832" y="3390251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100 + 40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407A3EF-6DD1-D70D-0065-A98EBE14C1DA}"/>
              </a:ext>
            </a:extLst>
          </p:cNvPr>
          <p:cNvSpPr txBox="1"/>
          <p:nvPr/>
        </p:nvSpPr>
        <p:spPr>
          <a:xfrm>
            <a:off x="492190" y="4413924"/>
            <a:ext cx="23118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100+ 50 =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43F3418-F4BA-E5B9-427D-115C01D60EF9}"/>
              </a:ext>
            </a:extLst>
          </p:cNvPr>
          <p:cNvSpPr/>
          <p:nvPr/>
        </p:nvSpPr>
        <p:spPr>
          <a:xfrm>
            <a:off x="3702428" y="4403238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BD3178B0-61D0-4F29-1B6B-3401C89ECA53}"/>
              </a:ext>
            </a:extLst>
          </p:cNvPr>
          <p:cNvSpPr/>
          <p:nvPr/>
        </p:nvSpPr>
        <p:spPr>
          <a:xfrm>
            <a:off x="630365" y="5426610"/>
            <a:ext cx="729257" cy="72925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68821CC-41B5-E1A4-70D9-903F2B46E2B9}"/>
              </a:ext>
            </a:extLst>
          </p:cNvPr>
          <p:cNvSpPr txBox="1"/>
          <p:nvPr/>
        </p:nvSpPr>
        <p:spPr>
          <a:xfrm>
            <a:off x="1498832" y="5444003"/>
            <a:ext cx="32102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dirty="0"/>
              <a:t>= 10 tens + 60</a:t>
            </a:r>
          </a:p>
        </p:txBody>
      </p:sp>
    </p:spTree>
    <p:extLst>
      <p:ext uri="{BB962C8B-B14F-4D97-AF65-F5344CB8AC3E}">
        <p14:creationId xmlns:p14="http://schemas.microsoft.com/office/powerpoint/2010/main" val="6371783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F56D9C-6271-3093-0441-FF74BC4C7E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FD6E31F-45BB-133D-7687-F1430AA42FD3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7127EF4-244A-A42A-F555-8595F941D641}"/>
              </a:ext>
            </a:extLst>
          </p:cNvPr>
          <p:cNvCxnSpPr>
            <a:cxnSpLocks/>
          </p:cNvCxnSpPr>
          <p:nvPr/>
        </p:nvCxnSpPr>
        <p:spPr>
          <a:xfrm>
            <a:off x="629127" y="3603707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AEBC6145-003C-D70E-5B0A-70A01E7E578C}"/>
              </a:ext>
            </a:extLst>
          </p:cNvPr>
          <p:cNvCxnSpPr>
            <a:cxnSpLocks/>
          </p:cNvCxnSpPr>
          <p:nvPr/>
        </p:nvCxnSpPr>
        <p:spPr>
          <a:xfrm>
            <a:off x="118287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FF920C3-C5A2-C03B-D298-B5C0F60554E4}"/>
              </a:ext>
            </a:extLst>
          </p:cNvPr>
          <p:cNvCxnSpPr>
            <a:cxnSpLocks/>
          </p:cNvCxnSpPr>
          <p:nvPr/>
        </p:nvCxnSpPr>
        <p:spPr>
          <a:xfrm>
            <a:off x="337826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1B6B7A13-BA1B-BB61-025C-1D8855A49EA8}"/>
              </a:ext>
            </a:extLst>
          </p:cNvPr>
          <p:cNvCxnSpPr>
            <a:cxnSpLocks/>
          </p:cNvCxnSpPr>
          <p:nvPr/>
        </p:nvCxnSpPr>
        <p:spPr>
          <a:xfrm>
            <a:off x="447596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B3CD784-FE29-964C-AF4D-EEC852B48550}"/>
              </a:ext>
            </a:extLst>
          </p:cNvPr>
          <p:cNvCxnSpPr>
            <a:cxnSpLocks/>
          </p:cNvCxnSpPr>
          <p:nvPr/>
        </p:nvCxnSpPr>
        <p:spPr>
          <a:xfrm>
            <a:off x="557366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C39B8C1-BF64-A384-D89C-61597CA120BC}"/>
              </a:ext>
            </a:extLst>
          </p:cNvPr>
          <p:cNvCxnSpPr>
            <a:cxnSpLocks/>
          </p:cNvCxnSpPr>
          <p:nvPr/>
        </p:nvCxnSpPr>
        <p:spPr>
          <a:xfrm>
            <a:off x="667136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B383B89-3A16-F9E4-C3F6-057EAE062400}"/>
              </a:ext>
            </a:extLst>
          </p:cNvPr>
          <p:cNvCxnSpPr>
            <a:cxnSpLocks/>
          </p:cNvCxnSpPr>
          <p:nvPr/>
        </p:nvCxnSpPr>
        <p:spPr>
          <a:xfrm>
            <a:off x="776906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08D90CE-6739-CD93-357E-F2C7CE2798A2}"/>
              </a:ext>
            </a:extLst>
          </p:cNvPr>
          <p:cNvCxnSpPr>
            <a:cxnSpLocks/>
          </p:cNvCxnSpPr>
          <p:nvPr/>
        </p:nvCxnSpPr>
        <p:spPr>
          <a:xfrm>
            <a:off x="886675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4008EA6-C158-3A03-337C-DA6FFFB00981}"/>
              </a:ext>
            </a:extLst>
          </p:cNvPr>
          <p:cNvCxnSpPr>
            <a:cxnSpLocks/>
          </p:cNvCxnSpPr>
          <p:nvPr/>
        </p:nvCxnSpPr>
        <p:spPr>
          <a:xfrm>
            <a:off x="996445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6D0087B-8780-9409-711E-A690B57C41CA}"/>
              </a:ext>
            </a:extLst>
          </p:cNvPr>
          <p:cNvCxnSpPr>
            <a:cxnSpLocks/>
          </p:cNvCxnSpPr>
          <p:nvPr/>
        </p:nvCxnSpPr>
        <p:spPr>
          <a:xfrm>
            <a:off x="1161099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BFAF8074-D67A-6ECE-3A38-2E2AF5AC9CE2}"/>
              </a:ext>
            </a:extLst>
          </p:cNvPr>
          <p:cNvSpPr txBox="1"/>
          <p:nvPr/>
        </p:nvSpPr>
        <p:spPr>
          <a:xfrm>
            <a:off x="34337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9DB5051-D28E-77CF-D2E9-54E75F2ACEA5}"/>
              </a:ext>
            </a:extLst>
          </p:cNvPr>
          <p:cNvSpPr txBox="1"/>
          <p:nvPr/>
        </p:nvSpPr>
        <p:spPr>
          <a:xfrm>
            <a:off x="88140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19B9CED-92EF-F84B-7C7B-0969D9AD2C8C}"/>
              </a:ext>
            </a:extLst>
          </p:cNvPr>
          <p:cNvSpPr txBox="1"/>
          <p:nvPr/>
        </p:nvSpPr>
        <p:spPr>
          <a:xfrm>
            <a:off x="141942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4FF2B60-6791-995D-20EE-688F3C3A0323}"/>
              </a:ext>
            </a:extLst>
          </p:cNvPr>
          <p:cNvSpPr txBox="1"/>
          <p:nvPr/>
        </p:nvSpPr>
        <p:spPr>
          <a:xfrm>
            <a:off x="195744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CB82C8B-9088-147D-07E6-647AFA7D376A}"/>
              </a:ext>
            </a:extLst>
          </p:cNvPr>
          <p:cNvSpPr txBox="1"/>
          <p:nvPr/>
        </p:nvSpPr>
        <p:spPr>
          <a:xfrm>
            <a:off x="249547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008AA65-CB4B-7B3A-682C-A422E1FAE069}"/>
              </a:ext>
            </a:extLst>
          </p:cNvPr>
          <p:cNvSpPr txBox="1"/>
          <p:nvPr/>
        </p:nvSpPr>
        <p:spPr>
          <a:xfrm>
            <a:off x="303349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84DDE12-B8D4-CB45-8F08-A34BE769A099}"/>
              </a:ext>
            </a:extLst>
          </p:cNvPr>
          <p:cNvSpPr txBox="1"/>
          <p:nvPr/>
        </p:nvSpPr>
        <p:spPr>
          <a:xfrm>
            <a:off x="357152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1A0017D-DC37-A7BB-B9B5-E8DBE01749E0}"/>
              </a:ext>
            </a:extLst>
          </p:cNvPr>
          <p:cNvSpPr txBox="1"/>
          <p:nvPr/>
        </p:nvSpPr>
        <p:spPr>
          <a:xfrm>
            <a:off x="410954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6653CB3-0134-E24E-199C-F3DEFCB41D84}"/>
              </a:ext>
            </a:extLst>
          </p:cNvPr>
          <p:cNvSpPr txBox="1"/>
          <p:nvPr/>
        </p:nvSpPr>
        <p:spPr>
          <a:xfrm>
            <a:off x="464756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4CB0A9A-2914-21AA-D77A-9ACEC53D2D33}"/>
              </a:ext>
            </a:extLst>
          </p:cNvPr>
          <p:cNvSpPr txBox="1"/>
          <p:nvPr/>
        </p:nvSpPr>
        <p:spPr>
          <a:xfrm>
            <a:off x="518559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E5CB6EF-DBFF-75DE-B96E-BAF44E2716BF}"/>
              </a:ext>
            </a:extLst>
          </p:cNvPr>
          <p:cNvSpPr txBox="1"/>
          <p:nvPr/>
        </p:nvSpPr>
        <p:spPr>
          <a:xfrm>
            <a:off x="5723617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908FB6A-702E-9AC7-5839-1EBA025236F8}"/>
              </a:ext>
            </a:extLst>
          </p:cNvPr>
          <p:cNvCxnSpPr>
            <a:cxnSpLocks/>
          </p:cNvCxnSpPr>
          <p:nvPr/>
        </p:nvCxnSpPr>
        <p:spPr>
          <a:xfrm>
            <a:off x="228057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6F466AEF-BCD6-2B23-3E82-DADEB5040705}"/>
              </a:ext>
            </a:extLst>
          </p:cNvPr>
          <p:cNvCxnSpPr>
            <a:cxnSpLocks/>
          </p:cNvCxnSpPr>
          <p:nvPr/>
        </p:nvCxnSpPr>
        <p:spPr>
          <a:xfrm>
            <a:off x="63402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C8FD57A-076E-A8DD-412E-9C9A68BEC7EB}"/>
              </a:ext>
            </a:extLst>
          </p:cNvPr>
          <p:cNvCxnSpPr>
            <a:cxnSpLocks/>
          </p:cNvCxnSpPr>
          <p:nvPr/>
        </p:nvCxnSpPr>
        <p:spPr>
          <a:xfrm>
            <a:off x="173172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8BEC48A-5182-92AB-C7BA-C6E8A0A77A96}"/>
              </a:ext>
            </a:extLst>
          </p:cNvPr>
          <p:cNvCxnSpPr>
            <a:cxnSpLocks/>
          </p:cNvCxnSpPr>
          <p:nvPr/>
        </p:nvCxnSpPr>
        <p:spPr>
          <a:xfrm>
            <a:off x="392711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7D29D45-A226-BA2E-1465-90174FB85713}"/>
              </a:ext>
            </a:extLst>
          </p:cNvPr>
          <p:cNvCxnSpPr>
            <a:cxnSpLocks/>
          </p:cNvCxnSpPr>
          <p:nvPr/>
        </p:nvCxnSpPr>
        <p:spPr>
          <a:xfrm>
            <a:off x="502481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2EF14B8-1A35-7F5B-F7A6-C8923C114112}"/>
              </a:ext>
            </a:extLst>
          </p:cNvPr>
          <p:cNvCxnSpPr>
            <a:cxnSpLocks/>
          </p:cNvCxnSpPr>
          <p:nvPr/>
        </p:nvCxnSpPr>
        <p:spPr>
          <a:xfrm>
            <a:off x="612251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2B05441-34A4-A2EC-77BC-A0E8E355212F}"/>
              </a:ext>
            </a:extLst>
          </p:cNvPr>
          <p:cNvCxnSpPr>
            <a:cxnSpLocks/>
          </p:cNvCxnSpPr>
          <p:nvPr/>
        </p:nvCxnSpPr>
        <p:spPr>
          <a:xfrm>
            <a:off x="722021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A69CAD4D-EF0A-0280-7794-301E43C7ED80}"/>
              </a:ext>
            </a:extLst>
          </p:cNvPr>
          <p:cNvCxnSpPr>
            <a:cxnSpLocks/>
          </p:cNvCxnSpPr>
          <p:nvPr/>
        </p:nvCxnSpPr>
        <p:spPr>
          <a:xfrm>
            <a:off x="831791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ABDB6E10-F9FB-FBE8-E3D5-A83FDADE3CAC}"/>
              </a:ext>
            </a:extLst>
          </p:cNvPr>
          <p:cNvCxnSpPr>
            <a:cxnSpLocks/>
          </p:cNvCxnSpPr>
          <p:nvPr/>
        </p:nvCxnSpPr>
        <p:spPr>
          <a:xfrm>
            <a:off x="941560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7122174A-051B-4DA6-50BD-127768C738FA}"/>
              </a:ext>
            </a:extLst>
          </p:cNvPr>
          <p:cNvCxnSpPr>
            <a:cxnSpLocks/>
          </p:cNvCxnSpPr>
          <p:nvPr/>
        </p:nvCxnSpPr>
        <p:spPr>
          <a:xfrm>
            <a:off x="1051330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0A28FCFC-D83C-C18B-D3A1-8E031FA32206}"/>
              </a:ext>
            </a:extLst>
          </p:cNvPr>
          <p:cNvCxnSpPr>
            <a:cxnSpLocks/>
          </p:cNvCxnSpPr>
          <p:nvPr/>
        </p:nvCxnSpPr>
        <p:spPr>
          <a:xfrm>
            <a:off x="282942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03D0DBB0-881A-92E1-9A34-4CB47C3E1F0C}"/>
              </a:ext>
            </a:extLst>
          </p:cNvPr>
          <p:cNvCxnSpPr>
            <a:cxnSpLocks/>
          </p:cNvCxnSpPr>
          <p:nvPr/>
        </p:nvCxnSpPr>
        <p:spPr>
          <a:xfrm>
            <a:off x="1106215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0DC7F0D9-B45B-3455-66C7-67A25C724D77}"/>
              </a:ext>
            </a:extLst>
          </p:cNvPr>
          <p:cNvSpPr txBox="1"/>
          <p:nvPr/>
        </p:nvSpPr>
        <p:spPr>
          <a:xfrm>
            <a:off x="6344183" y="3909257"/>
            <a:ext cx="6205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5D2160D-2DEF-58CD-48BD-668D26ABF20C}"/>
              </a:ext>
            </a:extLst>
          </p:cNvPr>
          <p:cNvSpPr txBox="1"/>
          <p:nvPr/>
        </p:nvSpPr>
        <p:spPr>
          <a:xfrm>
            <a:off x="6882207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ADE6858-8D81-B471-8F16-395A19403B3C}"/>
              </a:ext>
            </a:extLst>
          </p:cNvPr>
          <p:cNvSpPr txBox="1"/>
          <p:nvPr/>
        </p:nvSpPr>
        <p:spPr>
          <a:xfrm>
            <a:off x="7420231" y="3909257"/>
            <a:ext cx="6768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0CCA8165-01C5-4562-75B3-64374D08ED45}"/>
              </a:ext>
            </a:extLst>
          </p:cNvPr>
          <p:cNvSpPr txBox="1"/>
          <p:nvPr/>
        </p:nvSpPr>
        <p:spPr>
          <a:xfrm>
            <a:off x="7958255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B92E1EB-3C7B-AAFB-D9DE-5F9FABCAEF14}"/>
              </a:ext>
            </a:extLst>
          </p:cNvPr>
          <p:cNvSpPr txBox="1"/>
          <p:nvPr/>
        </p:nvSpPr>
        <p:spPr>
          <a:xfrm>
            <a:off x="8496280" y="3909257"/>
            <a:ext cx="669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A3067C95-E92E-AFA0-2DAC-74EC45A0AA5A}"/>
              </a:ext>
            </a:extLst>
          </p:cNvPr>
          <p:cNvSpPr txBox="1"/>
          <p:nvPr/>
        </p:nvSpPr>
        <p:spPr>
          <a:xfrm>
            <a:off x="9070399" y="3909257"/>
            <a:ext cx="6205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DF1DF8C-901A-2F9E-5561-9A2E5964B915}"/>
              </a:ext>
            </a:extLst>
          </p:cNvPr>
          <p:cNvSpPr txBox="1"/>
          <p:nvPr/>
        </p:nvSpPr>
        <p:spPr>
          <a:xfrm>
            <a:off x="9572327" y="3909257"/>
            <a:ext cx="6205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BB6835C-0805-1CEA-800C-17AA14BA0E7B}"/>
              </a:ext>
            </a:extLst>
          </p:cNvPr>
          <p:cNvSpPr txBox="1"/>
          <p:nvPr/>
        </p:nvSpPr>
        <p:spPr>
          <a:xfrm>
            <a:off x="10170511" y="3909257"/>
            <a:ext cx="6205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0C1164F-8C0E-51E2-BB6C-63AE203D4267}"/>
              </a:ext>
            </a:extLst>
          </p:cNvPr>
          <p:cNvSpPr txBox="1"/>
          <p:nvPr/>
        </p:nvSpPr>
        <p:spPr>
          <a:xfrm>
            <a:off x="10708536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412EC3F7-C62A-427F-9458-974AC394214C}"/>
              </a:ext>
            </a:extLst>
          </p:cNvPr>
          <p:cNvSpPr txBox="1"/>
          <p:nvPr/>
        </p:nvSpPr>
        <p:spPr>
          <a:xfrm>
            <a:off x="11268942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5B9265D6-FF4E-DEF7-9AB4-EBEE8FC2ED47}"/>
              </a:ext>
            </a:extLst>
          </p:cNvPr>
          <p:cNvSpPr txBox="1"/>
          <p:nvPr/>
        </p:nvSpPr>
        <p:spPr>
          <a:xfrm>
            <a:off x="9288831" y="1362177"/>
            <a:ext cx="1905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many tens?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A96DAC9-74D7-0BF9-CE0E-0BDB1F27E8AD}"/>
              </a:ext>
            </a:extLst>
          </p:cNvPr>
          <p:cNvSpPr txBox="1"/>
          <p:nvPr/>
        </p:nvSpPr>
        <p:spPr>
          <a:xfrm>
            <a:off x="11610999" y="3966231"/>
            <a:ext cx="6540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cm</a:t>
            </a:r>
            <a:endParaRPr lang="en-GB" sz="200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E269D75-D075-B8F5-B65E-D22FAFD58F94}"/>
              </a:ext>
            </a:extLst>
          </p:cNvPr>
          <p:cNvSpPr/>
          <p:nvPr/>
        </p:nvSpPr>
        <p:spPr>
          <a:xfrm>
            <a:off x="629127" y="3081194"/>
            <a:ext cx="3294621" cy="52251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401E609-3138-9EBA-5C97-354DB002F395}"/>
              </a:ext>
            </a:extLst>
          </p:cNvPr>
          <p:cNvSpPr/>
          <p:nvPr/>
        </p:nvSpPr>
        <p:spPr>
          <a:xfrm>
            <a:off x="3930489" y="3076055"/>
            <a:ext cx="2740872" cy="522513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9282099-23A1-7618-9339-0F3F6DE5C06C}"/>
              </a:ext>
            </a:extLst>
          </p:cNvPr>
          <p:cNvSpPr txBox="1"/>
          <p:nvPr/>
        </p:nvSpPr>
        <p:spPr>
          <a:xfrm>
            <a:off x="3583742" y="5124821"/>
            <a:ext cx="562897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 tens + 5 tens = 11 tens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583FE5E-FC33-1FAE-5EF0-0DF57CDC9AA8}"/>
              </a:ext>
            </a:extLst>
          </p:cNvPr>
          <p:cNvSpPr txBox="1"/>
          <p:nvPr/>
        </p:nvSpPr>
        <p:spPr>
          <a:xfrm>
            <a:off x="4458582" y="5832707"/>
            <a:ext cx="3068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60 + 50 = 110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861A7B-D3A7-8DF0-9141-F760A5F0ECAE}"/>
              </a:ext>
            </a:extLst>
          </p:cNvPr>
          <p:cNvSpPr txBox="1"/>
          <p:nvPr/>
        </p:nvSpPr>
        <p:spPr>
          <a:xfrm>
            <a:off x="4681045" y="4614916"/>
            <a:ext cx="224612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 + 5 = 11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850280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1" grpId="0"/>
      <p:bldP spid="30" grpId="0"/>
      <p:bldP spid="36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AEA3D0-383F-EB82-00DA-D28C20AAED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4E135F7-4A3F-98BF-E59B-8A404083E655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1C15FACA-B70D-73EC-9FCA-25E92A3C2051}"/>
              </a:ext>
            </a:extLst>
          </p:cNvPr>
          <p:cNvCxnSpPr>
            <a:cxnSpLocks/>
          </p:cNvCxnSpPr>
          <p:nvPr/>
        </p:nvCxnSpPr>
        <p:spPr>
          <a:xfrm>
            <a:off x="629127" y="3603707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7E2B24F2-3E6A-5FB5-042E-2266718FC911}"/>
              </a:ext>
            </a:extLst>
          </p:cNvPr>
          <p:cNvCxnSpPr>
            <a:cxnSpLocks/>
          </p:cNvCxnSpPr>
          <p:nvPr/>
        </p:nvCxnSpPr>
        <p:spPr>
          <a:xfrm>
            <a:off x="118287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950E802-2C8F-EE4D-11F8-4502F52C6A8F}"/>
              </a:ext>
            </a:extLst>
          </p:cNvPr>
          <p:cNvCxnSpPr>
            <a:cxnSpLocks/>
          </p:cNvCxnSpPr>
          <p:nvPr/>
        </p:nvCxnSpPr>
        <p:spPr>
          <a:xfrm>
            <a:off x="337826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8276925-2C37-C229-9D12-533EC7DF4620}"/>
              </a:ext>
            </a:extLst>
          </p:cNvPr>
          <p:cNvCxnSpPr>
            <a:cxnSpLocks/>
          </p:cNvCxnSpPr>
          <p:nvPr/>
        </p:nvCxnSpPr>
        <p:spPr>
          <a:xfrm>
            <a:off x="447596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87F6DCA-88C8-9612-9B13-EB5CF88EB9BA}"/>
              </a:ext>
            </a:extLst>
          </p:cNvPr>
          <p:cNvCxnSpPr>
            <a:cxnSpLocks/>
          </p:cNvCxnSpPr>
          <p:nvPr/>
        </p:nvCxnSpPr>
        <p:spPr>
          <a:xfrm>
            <a:off x="557366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7BC7BB14-9E28-7C0E-7123-F647999A7BCF}"/>
              </a:ext>
            </a:extLst>
          </p:cNvPr>
          <p:cNvCxnSpPr>
            <a:cxnSpLocks/>
          </p:cNvCxnSpPr>
          <p:nvPr/>
        </p:nvCxnSpPr>
        <p:spPr>
          <a:xfrm>
            <a:off x="667136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9040340-64B1-C849-F08B-B9997CF54EAD}"/>
              </a:ext>
            </a:extLst>
          </p:cNvPr>
          <p:cNvCxnSpPr>
            <a:cxnSpLocks/>
          </p:cNvCxnSpPr>
          <p:nvPr/>
        </p:nvCxnSpPr>
        <p:spPr>
          <a:xfrm>
            <a:off x="776906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71B3057-488F-465C-851C-4BBD3366B819}"/>
              </a:ext>
            </a:extLst>
          </p:cNvPr>
          <p:cNvCxnSpPr>
            <a:cxnSpLocks/>
          </p:cNvCxnSpPr>
          <p:nvPr/>
        </p:nvCxnSpPr>
        <p:spPr>
          <a:xfrm>
            <a:off x="886675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2DF22EF-9F72-FA8E-7D8F-41A4A96643C3}"/>
              </a:ext>
            </a:extLst>
          </p:cNvPr>
          <p:cNvCxnSpPr>
            <a:cxnSpLocks/>
          </p:cNvCxnSpPr>
          <p:nvPr/>
        </p:nvCxnSpPr>
        <p:spPr>
          <a:xfrm>
            <a:off x="996445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FD2E550-4A70-E530-F7CC-99C23CA50BDA}"/>
              </a:ext>
            </a:extLst>
          </p:cNvPr>
          <p:cNvCxnSpPr>
            <a:cxnSpLocks/>
          </p:cNvCxnSpPr>
          <p:nvPr/>
        </p:nvCxnSpPr>
        <p:spPr>
          <a:xfrm>
            <a:off x="1161099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332630F8-C304-3AF6-B762-94FB0B1E9C72}"/>
              </a:ext>
            </a:extLst>
          </p:cNvPr>
          <p:cNvSpPr txBox="1"/>
          <p:nvPr/>
        </p:nvSpPr>
        <p:spPr>
          <a:xfrm>
            <a:off x="34337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69D04D9-CE9C-08AA-FCCA-2E2AA4B16586}"/>
              </a:ext>
            </a:extLst>
          </p:cNvPr>
          <p:cNvSpPr txBox="1"/>
          <p:nvPr/>
        </p:nvSpPr>
        <p:spPr>
          <a:xfrm>
            <a:off x="88140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685ED0D-0F4A-56D6-DFB6-4CD53B32E337}"/>
              </a:ext>
            </a:extLst>
          </p:cNvPr>
          <p:cNvSpPr txBox="1"/>
          <p:nvPr/>
        </p:nvSpPr>
        <p:spPr>
          <a:xfrm>
            <a:off x="141942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ECE5226-0BE2-F3CF-3E8A-A87716246459}"/>
              </a:ext>
            </a:extLst>
          </p:cNvPr>
          <p:cNvSpPr txBox="1"/>
          <p:nvPr/>
        </p:nvSpPr>
        <p:spPr>
          <a:xfrm>
            <a:off x="195744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BC7DEDE-AD1F-DC3A-C982-E5A7C0167502}"/>
              </a:ext>
            </a:extLst>
          </p:cNvPr>
          <p:cNvSpPr txBox="1"/>
          <p:nvPr/>
        </p:nvSpPr>
        <p:spPr>
          <a:xfrm>
            <a:off x="249547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3B2D964-D5A7-EE4B-F509-901AB0DBC7DF}"/>
              </a:ext>
            </a:extLst>
          </p:cNvPr>
          <p:cNvSpPr txBox="1"/>
          <p:nvPr/>
        </p:nvSpPr>
        <p:spPr>
          <a:xfrm>
            <a:off x="303349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46AFCEB-40BD-C9CC-0DBF-DE909E116066}"/>
              </a:ext>
            </a:extLst>
          </p:cNvPr>
          <p:cNvSpPr txBox="1"/>
          <p:nvPr/>
        </p:nvSpPr>
        <p:spPr>
          <a:xfrm>
            <a:off x="357152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889130A-6377-C051-ED26-44D1066FE4AC}"/>
              </a:ext>
            </a:extLst>
          </p:cNvPr>
          <p:cNvSpPr txBox="1"/>
          <p:nvPr/>
        </p:nvSpPr>
        <p:spPr>
          <a:xfrm>
            <a:off x="410954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C6F5548-0BB0-3C3F-8575-6450BDA08B60}"/>
              </a:ext>
            </a:extLst>
          </p:cNvPr>
          <p:cNvSpPr txBox="1"/>
          <p:nvPr/>
        </p:nvSpPr>
        <p:spPr>
          <a:xfrm>
            <a:off x="464756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37FC1B8-4467-B4F9-B4BB-1BE98A5B16D0}"/>
              </a:ext>
            </a:extLst>
          </p:cNvPr>
          <p:cNvSpPr txBox="1"/>
          <p:nvPr/>
        </p:nvSpPr>
        <p:spPr>
          <a:xfrm>
            <a:off x="518559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DA8C19B-EF23-5B5F-611A-5004C77A2313}"/>
              </a:ext>
            </a:extLst>
          </p:cNvPr>
          <p:cNvSpPr txBox="1"/>
          <p:nvPr/>
        </p:nvSpPr>
        <p:spPr>
          <a:xfrm>
            <a:off x="5723617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A7110703-4C02-6CC0-CCD6-74ED612EBE68}"/>
              </a:ext>
            </a:extLst>
          </p:cNvPr>
          <p:cNvCxnSpPr>
            <a:cxnSpLocks/>
          </p:cNvCxnSpPr>
          <p:nvPr/>
        </p:nvCxnSpPr>
        <p:spPr>
          <a:xfrm>
            <a:off x="228057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B1C3DCB4-E35E-AFB6-B9DD-6D210CD2BF69}"/>
              </a:ext>
            </a:extLst>
          </p:cNvPr>
          <p:cNvCxnSpPr>
            <a:cxnSpLocks/>
          </p:cNvCxnSpPr>
          <p:nvPr/>
        </p:nvCxnSpPr>
        <p:spPr>
          <a:xfrm>
            <a:off x="63402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F6B2FE1-4962-FD9E-7DA5-658A8FA33158}"/>
              </a:ext>
            </a:extLst>
          </p:cNvPr>
          <p:cNvCxnSpPr>
            <a:cxnSpLocks/>
          </p:cNvCxnSpPr>
          <p:nvPr/>
        </p:nvCxnSpPr>
        <p:spPr>
          <a:xfrm>
            <a:off x="173172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E7D489A8-CB50-52EF-EBB2-C707B90D0C73}"/>
              </a:ext>
            </a:extLst>
          </p:cNvPr>
          <p:cNvCxnSpPr>
            <a:cxnSpLocks/>
          </p:cNvCxnSpPr>
          <p:nvPr/>
        </p:nvCxnSpPr>
        <p:spPr>
          <a:xfrm>
            <a:off x="392711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7E00B38A-50DC-8B31-ED63-612EF7138158}"/>
              </a:ext>
            </a:extLst>
          </p:cNvPr>
          <p:cNvCxnSpPr>
            <a:cxnSpLocks/>
          </p:cNvCxnSpPr>
          <p:nvPr/>
        </p:nvCxnSpPr>
        <p:spPr>
          <a:xfrm>
            <a:off x="502481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18183400-1F93-21E0-B862-44C87281EAE5}"/>
              </a:ext>
            </a:extLst>
          </p:cNvPr>
          <p:cNvCxnSpPr>
            <a:cxnSpLocks/>
          </p:cNvCxnSpPr>
          <p:nvPr/>
        </p:nvCxnSpPr>
        <p:spPr>
          <a:xfrm>
            <a:off x="612251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84C1659-85C9-811F-B734-22661D600914}"/>
              </a:ext>
            </a:extLst>
          </p:cNvPr>
          <p:cNvCxnSpPr>
            <a:cxnSpLocks/>
          </p:cNvCxnSpPr>
          <p:nvPr/>
        </p:nvCxnSpPr>
        <p:spPr>
          <a:xfrm>
            <a:off x="722021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2C63B9F-6CDA-FBC7-58FA-3925BB47A3C9}"/>
              </a:ext>
            </a:extLst>
          </p:cNvPr>
          <p:cNvCxnSpPr>
            <a:cxnSpLocks/>
          </p:cNvCxnSpPr>
          <p:nvPr/>
        </p:nvCxnSpPr>
        <p:spPr>
          <a:xfrm>
            <a:off x="831791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87C7A3A8-C9AC-D727-6AA3-A6E980ECC56D}"/>
              </a:ext>
            </a:extLst>
          </p:cNvPr>
          <p:cNvCxnSpPr>
            <a:cxnSpLocks/>
          </p:cNvCxnSpPr>
          <p:nvPr/>
        </p:nvCxnSpPr>
        <p:spPr>
          <a:xfrm>
            <a:off x="941560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0C6F877C-4CD7-9CB5-7586-0CE75412C891}"/>
              </a:ext>
            </a:extLst>
          </p:cNvPr>
          <p:cNvCxnSpPr>
            <a:cxnSpLocks/>
          </p:cNvCxnSpPr>
          <p:nvPr/>
        </p:nvCxnSpPr>
        <p:spPr>
          <a:xfrm>
            <a:off x="1051330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BD257378-02F5-75E5-6DE3-13CDE5435ECA}"/>
              </a:ext>
            </a:extLst>
          </p:cNvPr>
          <p:cNvCxnSpPr>
            <a:cxnSpLocks/>
          </p:cNvCxnSpPr>
          <p:nvPr/>
        </p:nvCxnSpPr>
        <p:spPr>
          <a:xfrm>
            <a:off x="282942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C1F69B17-3E82-8F1C-B939-5558B626EFF2}"/>
              </a:ext>
            </a:extLst>
          </p:cNvPr>
          <p:cNvCxnSpPr>
            <a:cxnSpLocks/>
          </p:cNvCxnSpPr>
          <p:nvPr/>
        </p:nvCxnSpPr>
        <p:spPr>
          <a:xfrm>
            <a:off x="1106215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88D5AD4D-DD00-8A1B-3393-BB29BC565091}"/>
              </a:ext>
            </a:extLst>
          </p:cNvPr>
          <p:cNvSpPr txBox="1"/>
          <p:nvPr/>
        </p:nvSpPr>
        <p:spPr>
          <a:xfrm>
            <a:off x="6344183" y="3909257"/>
            <a:ext cx="6205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8721C31-4F57-0E84-FF0F-1465F56F58B3}"/>
              </a:ext>
            </a:extLst>
          </p:cNvPr>
          <p:cNvSpPr txBox="1"/>
          <p:nvPr/>
        </p:nvSpPr>
        <p:spPr>
          <a:xfrm>
            <a:off x="6882207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998BBA0-BC23-E8F2-3D11-9933619F7B91}"/>
              </a:ext>
            </a:extLst>
          </p:cNvPr>
          <p:cNvSpPr txBox="1"/>
          <p:nvPr/>
        </p:nvSpPr>
        <p:spPr>
          <a:xfrm>
            <a:off x="7420231" y="3909257"/>
            <a:ext cx="6768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A2A191B-4D34-61E9-A851-A992269D9A04}"/>
              </a:ext>
            </a:extLst>
          </p:cNvPr>
          <p:cNvSpPr txBox="1"/>
          <p:nvPr/>
        </p:nvSpPr>
        <p:spPr>
          <a:xfrm>
            <a:off x="7958255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6D259ED-F1BB-6F28-7902-DF28DB8EE2CA}"/>
              </a:ext>
            </a:extLst>
          </p:cNvPr>
          <p:cNvSpPr txBox="1"/>
          <p:nvPr/>
        </p:nvSpPr>
        <p:spPr>
          <a:xfrm>
            <a:off x="8496280" y="3909257"/>
            <a:ext cx="669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D01869E-B022-4A09-91B4-43693D6BF3BD}"/>
              </a:ext>
            </a:extLst>
          </p:cNvPr>
          <p:cNvSpPr txBox="1"/>
          <p:nvPr/>
        </p:nvSpPr>
        <p:spPr>
          <a:xfrm>
            <a:off x="9070399" y="3909257"/>
            <a:ext cx="6205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53690EA8-22DE-14FC-3885-1547D553074C}"/>
              </a:ext>
            </a:extLst>
          </p:cNvPr>
          <p:cNvSpPr txBox="1"/>
          <p:nvPr/>
        </p:nvSpPr>
        <p:spPr>
          <a:xfrm>
            <a:off x="9572327" y="3909257"/>
            <a:ext cx="6205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8430355-85D7-8C28-B750-8B82C1A5277A}"/>
              </a:ext>
            </a:extLst>
          </p:cNvPr>
          <p:cNvSpPr txBox="1"/>
          <p:nvPr/>
        </p:nvSpPr>
        <p:spPr>
          <a:xfrm>
            <a:off x="10170511" y="3909257"/>
            <a:ext cx="6205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947BCDE-3FB1-FD0B-23EF-6FCFE41DB414}"/>
              </a:ext>
            </a:extLst>
          </p:cNvPr>
          <p:cNvSpPr txBox="1"/>
          <p:nvPr/>
        </p:nvSpPr>
        <p:spPr>
          <a:xfrm>
            <a:off x="10708536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95CD7EE7-C4A5-F526-C382-2AEEF198D0B7}"/>
              </a:ext>
            </a:extLst>
          </p:cNvPr>
          <p:cNvSpPr txBox="1"/>
          <p:nvPr/>
        </p:nvSpPr>
        <p:spPr>
          <a:xfrm>
            <a:off x="11268942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EF1FA63-6B8B-E084-05CB-60D174BCAED6}"/>
              </a:ext>
            </a:extLst>
          </p:cNvPr>
          <p:cNvSpPr txBox="1"/>
          <p:nvPr/>
        </p:nvSpPr>
        <p:spPr>
          <a:xfrm>
            <a:off x="9288831" y="1362177"/>
            <a:ext cx="1905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many tens?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8A2A6D9B-DE64-ED4D-78AA-6638FC7759B4}"/>
              </a:ext>
            </a:extLst>
          </p:cNvPr>
          <p:cNvSpPr txBox="1"/>
          <p:nvPr/>
        </p:nvSpPr>
        <p:spPr>
          <a:xfrm>
            <a:off x="11610999" y="3966231"/>
            <a:ext cx="6540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cm</a:t>
            </a:r>
            <a:endParaRPr lang="en-GB" sz="200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6AE71F0-DE6F-8B84-7588-7E390CD2C057}"/>
              </a:ext>
            </a:extLst>
          </p:cNvPr>
          <p:cNvSpPr/>
          <p:nvPr/>
        </p:nvSpPr>
        <p:spPr>
          <a:xfrm>
            <a:off x="629127" y="3081194"/>
            <a:ext cx="3294621" cy="52251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8BA62D7-9D7E-747B-8389-ADCB48E0C8C9}"/>
              </a:ext>
            </a:extLst>
          </p:cNvPr>
          <p:cNvSpPr/>
          <p:nvPr/>
        </p:nvSpPr>
        <p:spPr>
          <a:xfrm>
            <a:off x="3930488" y="3076055"/>
            <a:ext cx="3289721" cy="522513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81BED9E-9BC6-FE3E-A022-9349522A25FF}"/>
              </a:ext>
            </a:extLst>
          </p:cNvPr>
          <p:cNvSpPr txBox="1"/>
          <p:nvPr/>
        </p:nvSpPr>
        <p:spPr>
          <a:xfrm>
            <a:off x="3583742" y="5124821"/>
            <a:ext cx="562897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 tens + 6 tens = 12 tens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E78C786-DE6A-EAA5-A69A-103F947CF9A7}"/>
              </a:ext>
            </a:extLst>
          </p:cNvPr>
          <p:cNvSpPr txBox="1"/>
          <p:nvPr/>
        </p:nvSpPr>
        <p:spPr>
          <a:xfrm>
            <a:off x="4458582" y="5832707"/>
            <a:ext cx="3068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60 + 60 = 120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807BE3-1DF7-9CDD-3ADA-697BC3450E7F}"/>
              </a:ext>
            </a:extLst>
          </p:cNvPr>
          <p:cNvSpPr txBox="1"/>
          <p:nvPr/>
        </p:nvSpPr>
        <p:spPr>
          <a:xfrm>
            <a:off x="4681045" y="4614916"/>
            <a:ext cx="224612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 + 6 = 12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860952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1" grpId="0"/>
      <p:bldP spid="30" grpId="0"/>
      <p:bldP spid="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5CCD1A-7730-183A-3B05-ED36A641A1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27FE7A5-FE65-DA1A-FFB5-0B93D654C449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78B2566-5EAD-7C60-3792-CB5290E2EB16}"/>
              </a:ext>
            </a:extLst>
          </p:cNvPr>
          <p:cNvCxnSpPr>
            <a:cxnSpLocks/>
          </p:cNvCxnSpPr>
          <p:nvPr/>
        </p:nvCxnSpPr>
        <p:spPr>
          <a:xfrm>
            <a:off x="629127" y="3603707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D6250E0C-D74B-29F9-532A-297104DAAB3A}"/>
              </a:ext>
            </a:extLst>
          </p:cNvPr>
          <p:cNvCxnSpPr>
            <a:cxnSpLocks/>
          </p:cNvCxnSpPr>
          <p:nvPr/>
        </p:nvCxnSpPr>
        <p:spPr>
          <a:xfrm>
            <a:off x="118287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D7DF7775-C303-DCF6-DFC7-7951CB0CBB9C}"/>
              </a:ext>
            </a:extLst>
          </p:cNvPr>
          <p:cNvCxnSpPr>
            <a:cxnSpLocks/>
          </p:cNvCxnSpPr>
          <p:nvPr/>
        </p:nvCxnSpPr>
        <p:spPr>
          <a:xfrm>
            <a:off x="337826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7B0ABD90-CDEC-A9C7-BAC8-6A2E78E4E62E}"/>
              </a:ext>
            </a:extLst>
          </p:cNvPr>
          <p:cNvCxnSpPr>
            <a:cxnSpLocks/>
          </p:cNvCxnSpPr>
          <p:nvPr/>
        </p:nvCxnSpPr>
        <p:spPr>
          <a:xfrm>
            <a:off x="447596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3192C9A-B124-E20E-4E67-B6CB55F9710F}"/>
              </a:ext>
            </a:extLst>
          </p:cNvPr>
          <p:cNvCxnSpPr>
            <a:cxnSpLocks/>
          </p:cNvCxnSpPr>
          <p:nvPr/>
        </p:nvCxnSpPr>
        <p:spPr>
          <a:xfrm>
            <a:off x="557366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720F59DA-DBB5-5A5E-AA30-6212381B5693}"/>
              </a:ext>
            </a:extLst>
          </p:cNvPr>
          <p:cNvCxnSpPr>
            <a:cxnSpLocks/>
          </p:cNvCxnSpPr>
          <p:nvPr/>
        </p:nvCxnSpPr>
        <p:spPr>
          <a:xfrm>
            <a:off x="667136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0039FF6-CC98-1CAA-2A7B-DE32135BEC5A}"/>
              </a:ext>
            </a:extLst>
          </p:cNvPr>
          <p:cNvCxnSpPr>
            <a:cxnSpLocks/>
          </p:cNvCxnSpPr>
          <p:nvPr/>
        </p:nvCxnSpPr>
        <p:spPr>
          <a:xfrm>
            <a:off x="776906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87C39C1-55ED-F0D0-1E81-CCCC1341284A}"/>
              </a:ext>
            </a:extLst>
          </p:cNvPr>
          <p:cNvCxnSpPr>
            <a:cxnSpLocks/>
          </p:cNvCxnSpPr>
          <p:nvPr/>
        </p:nvCxnSpPr>
        <p:spPr>
          <a:xfrm>
            <a:off x="886675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BB7B126-78E0-D0A7-CCAF-9FDACD41A483}"/>
              </a:ext>
            </a:extLst>
          </p:cNvPr>
          <p:cNvCxnSpPr>
            <a:cxnSpLocks/>
          </p:cNvCxnSpPr>
          <p:nvPr/>
        </p:nvCxnSpPr>
        <p:spPr>
          <a:xfrm>
            <a:off x="996445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D979E16-1FE3-822C-BBED-5CF0F44B0DBD}"/>
              </a:ext>
            </a:extLst>
          </p:cNvPr>
          <p:cNvCxnSpPr>
            <a:cxnSpLocks/>
          </p:cNvCxnSpPr>
          <p:nvPr/>
        </p:nvCxnSpPr>
        <p:spPr>
          <a:xfrm>
            <a:off x="1161099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33E65B77-9180-64AA-FE89-8CA2C7B1B959}"/>
              </a:ext>
            </a:extLst>
          </p:cNvPr>
          <p:cNvSpPr txBox="1"/>
          <p:nvPr/>
        </p:nvSpPr>
        <p:spPr>
          <a:xfrm>
            <a:off x="34337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624F147-A16A-6111-414B-14EC47046D5B}"/>
              </a:ext>
            </a:extLst>
          </p:cNvPr>
          <p:cNvSpPr txBox="1"/>
          <p:nvPr/>
        </p:nvSpPr>
        <p:spPr>
          <a:xfrm>
            <a:off x="88140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CBCB1C7-8B35-ACCB-C362-E615BE753D6A}"/>
              </a:ext>
            </a:extLst>
          </p:cNvPr>
          <p:cNvSpPr txBox="1"/>
          <p:nvPr/>
        </p:nvSpPr>
        <p:spPr>
          <a:xfrm>
            <a:off x="141942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D481D2-8578-3937-2498-78DB7277822B}"/>
              </a:ext>
            </a:extLst>
          </p:cNvPr>
          <p:cNvSpPr txBox="1"/>
          <p:nvPr/>
        </p:nvSpPr>
        <p:spPr>
          <a:xfrm>
            <a:off x="195744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6EDA237-E233-8F4F-9DC3-34C064AB359F}"/>
              </a:ext>
            </a:extLst>
          </p:cNvPr>
          <p:cNvSpPr txBox="1"/>
          <p:nvPr/>
        </p:nvSpPr>
        <p:spPr>
          <a:xfrm>
            <a:off x="249547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2AD41E4-FBB8-4969-8713-814615FC3FE2}"/>
              </a:ext>
            </a:extLst>
          </p:cNvPr>
          <p:cNvSpPr txBox="1"/>
          <p:nvPr/>
        </p:nvSpPr>
        <p:spPr>
          <a:xfrm>
            <a:off x="303349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CBBEA9-121E-8C59-9C9A-CB486980ACE4}"/>
              </a:ext>
            </a:extLst>
          </p:cNvPr>
          <p:cNvSpPr txBox="1"/>
          <p:nvPr/>
        </p:nvSpPr>
        <p:spPr>
          <a:xfrm>
            <a:off x="357152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C4E409-C4D7-2EC2-8B29-EC75D3B67EB4}"/>
              </a:ext>
            </a:extLst>
          </p:cNvPr>
          <p:cNvSpPr txBox="1"/>
          <p:nvPr/>
        </p:nvSpPr>
        <p:spPr>
          <a:xfrm>
            <a:off x="410954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C3ED4-E123-E20E-280A-C02E2378A5A1}"/>
              </a:ext>
            </a:extLst>
          </p:cNvPr>
          <p:cNvSpPr txBox="1"/>
          <p:nvPr/>
        </p:nvSpPr>
        <p:spPr>
          <a:xfrm>
            <a:off x="464756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43DEB6D-FE8A-197B-369F-5816B4C1291D}"/>
              </a:ext>
            </a:extLst>
          </p:cNvPr>
          <p:cNvSpPr txBox="1"/>
          <p:nvPr/>
        </p:nvSpPr>
        <p:spPr>
          <a:xfrm>
            <a:off x="518559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EB5AFA9-E54B-4EB3-D00F-4F22A1DF1C0E}"/>
              </a:ext>
            </a:extLst>
          </p:cNvPr>
          <p:cNvSpPr txBox="1"/>
          <p:nvPr/>
        </p:nvSpPr>
        <p:spPr>
          <a:xfrm>
            <a:off x="5723617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3B15F24F-C436-D9EB-2A98-A008CEBE034D}"/>
              </a:ext>
            </a:extLst>
          </p:cNvPr>
          <p:cNvCxnSpPr>
            <a:cxnSpLocks/>
          </p:cNvCxnSpPr>
          <p:nvPr/>
        </p:nvCxnSpPr>
        <p:spPr>
          <a:xfrm>
            <a:off x="228057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AF65DA5-DB7F-4B01-A2E0-A8100CF23D41}"/>
              </a:ext>
            </a:extLst>
          </p:cNvPr>
          <p:cNvCxnSpPr>
            <a:cxnSpLocks/>
          </p:cNvCxnSpPr>
          <p:nvPr/>
        </p:nvCxnSpPr>
        <p:spPr>
          <a:xfrm>
            <a:off x="63402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857E0C2F-71D7-06CD-1336-8EDF0BE8263A}"/>
              </a:ext>
            </a:extLst>
          </p:cNvPr>
          <p:cNvCxnSpPr>
            <a:cxnSpLocks/>
          </p:cNvCxnSpPr>
          <p:nvPr/>
        </p:nvCxnSpPr>
        <p:spPr>
          <a:xfrm>
            <a:off x="173172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8AFE74C-3EBB-0A61-28A4-091AE3D0137B}"/>
              </a:ext>
            </a:extLst>
          </p:cNvPr>
          <p:cNvCxnSpPr>
            <a:cxnSpLocks/>
          </p:cNvCxnSpPr>
          <p:nvPr/>
        </p:nvCxnSpPr>
        <p:spPr>
          <a:xfrm>
            <a:off x="392711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56F9C629-ADBB-1265-835D-831258399841}"/>
              </a:ext>
            </a:extLst>
          </p:cNvPr>
          <p:cNvCxnSpPr>
            <a:cxnSpLocks/>
          </p:cNvCxnSpPr>
          <p:nvPr/>
        </p:nvCxnSpPr>
        <p:spPr>
          <a:xfrm>
            <a:off x="502481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9CB66EF7-F6C6-B862-6030-90DCF24BEBF5}"/>
              </a:ext>
            </a:extLst>
          </p:cNvPr>
          <p:cNvCxnSpPr>
            <a:cxnSpLocks/>
          </p:cNvCxnSpPr>
          <p:nvPr/>
        </p:nvCxnSpPr>
        <p:spPr>
          <a:xfrm>
            <a:off x="612251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B7418250-3D6F-B380-F273-ED30A4C5851C}"/>
              </a:ext>
            </a:extLst>
          </p:cNvPr>
          <p:cNvCxnSpPr>
            <a:cxnSpLocks/>
          </p:cNvCxnSpPr>
          <p:nvPr/>
        </p:nvCxnSpPr>
        <p:spPr>
          <a:xfrm>
            <a:off x="722021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65EF6245-B398-3556-7169-069A68666E9E}"/>
              </a:ext>
            </a:extLst>
          </p:cNvPr>
          <p:cNvCxnSpPr>
            <a:cxnSpLocks/>
          </p:cNvCxnSpPr>
          <p:nvPr/>
        </p:nvCxnSpPr>
        <p:spPr>
          <a:xfrm>
            <a:off x="831791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1515FCFD-CDBE-2E3F-2204-BC52BA56A82D}"/>
              </a:ext>
            </a:extLst>
          </p:cNvPr>
          <p:cNvCxnSpPr>
            <a:cxnSpLocks/>
          </p:cNvCxnSpPr>
          <p:nvPr/>
        </p:nvCxnSpPr>
        <p:spPr>
          <a:xfrm>
            <a:off x="941560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B6A6CFAE-C523-7E9F-7BDE-26C20EF2595A}"/>
              </a:ext>
            </a:extLst>
          </p:cNvPr>
          <p:cNvCxnSpPr>
            <a:cxnSpLocks/>
          </p:cNvCxnSpPr>
          <p:nvPr/>
        </p:nvCxnSpPr>
        <p:spPr>
          <a:xfrm>
            <a:off x="1051330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E1501CE8-73DC-7415-CEEE-15EA789AD5E6}"/>
              </a:ext>
            </a:extLst>
          </p:cNvPr>
          <p:cNvCxnSpPr>
            <a:cxnSpLocks/>
          </p:cNvCxnSpPr>
          <p:nvPr/>
        </p:nvCxnSpPr>
        <p:spPr>
          <a:xfrm>
            <a:off x="282942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2E0FD403-9376-9AE2-928F-A51F35475D1F}"/>
              </a:ext>
            </a:extLst>
          </p:cNvPr>
          <p:cNvCxnSpPr>
            <a:cxnSpLocks/>
          </p:cNvCxnSpPr>
          <p:nvPr/>
        </p:nvCxnSpPr>
        <p:spPr>
          <a:xfrm>
            <a:off x="1106215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D83E8A1B-70F5-8D9A-7467-E4D057EDD321}"/>
              </a:ext>
            </a:extLst>
          </p:cNvPr>
          <p:cNvSpPr txBox="1"/>
          <p:nvPr/>
        </p:nvSpPr>
        <p:spPr>
          <a:xfrm>
            <a:off x="6344183" y="3909257"/>
            <a:ext cx="6205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F00CF5F-F419-15C8-BD51-B3EF2FAD9FB7}"/>
              </a:ext>
            </a:extLst>
          </p:cNvPr>
          <p:cNvSpPr txBox="1"/>
          <p:nvPr/>
        </p:nvSpPr>
        <p:spPr>
          <a:xfrm>
            <a:off x="6882207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EF97ED0-70CC-7053-051B-7E3D17062F7C}"/>
              </a:ext>
            </a:extLst>
          </p:cNvPr>
          <p:cNvSpPr txBox="1"/>
          <p:nvPr/>
        </p:nvSpPr>
        <p:spPr>
          <a:xfrm>
            <a:off x="7420231" y="3909257"/>
            <a:ext cx="6768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82C4460-A57A-D9AA-C5DC-F261B5B362CC}"/>
              </a:ext>
            </a:extLst>
          </p:cNvPr>
          <p:cNvSpPr txBox="1"/>
          <p:nvPr/>
        </p:nvSpPr>
        <p:spPr>
          <a:xfrm>
            <a:off x="7958255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BBE236F7-0C76-1243-4703-CCF0D0A1AA8F}"/>
              </a:ext>
            </a:extLst>
          </p:cNvPr>
          <p:cNvSpPr txBox="1"/>
          <p:nvPr/>
        </p:nvSpPr>
        <p:spPr>
          <a:xfrm>
            <a:off x="8496280" y="3909257"/>
            <a:ext cx="669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1F9C3C4B-0464-B572-1107-EA63F32E1457}"/>
              </a:ext>
            </a:extLst>
          </p:cNvPr>
          <p:cNvSpPr txBox="1"/>
          <p:nvPr/>
        </p:nvSpPr>
        <p:spPr>
          <a:xfrm>
            <a:off x="9070399" y="3909257"/>
            <a:ext cx="6205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66A170F-0E77-A324-F282-50E96920DE10}"/>
              </a:ext>
            </a:extLst>
          </p:cNvPr>
          <p:cNvSpPr txBox="1"/>
          <p:nvPr/>
        </p:nvSpPr>
        <p:spPr>
          <a:xfrm>
            <a:off x="9572327" y="3909257"/>
            <a:ext cx="6205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98A10A6-75C8-4484-2207-84EA6BAAAAFB}"/>
              </a:ext>
            </a:extLst>
          </p:cNvPr>
          <p:cNvSpPr txBox="1"/>
          <p:nvPr/>
        </p:nvSpPr>
        <p:spPr>
          <a:xfrm>
            <a:off x="10170511" y="3909257"/>
            <a:ext cx="6205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92A5A60-52E6-5FA3-4CFA-9A9538D25E09}"/>
              </a:ext>
            </a:extLst>
          </p:cNvPr>
          <p:cNvSpPr txBox="1"/>
          <p:nvPr/>
        </p:nvSpPr>
        <p:spPr>
          <a:xfrm>
            <a:off x="10708536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499BCD27-7173-7BCE-4BDE-129E92CFBF32}"/>
              </a:ext>
            </a:extLst>
          </p:cNvPr>
          <p:cNvSpPr txBox="1"/>
          <p:nvPr/>
        </p:nvSpPr>
        <p:spPr>
          <a:xfrm>
            <a:off x="11268942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F5ACDD8C-53AF-18F7-8625-F46C21396048}"/>
              </a:ext>
            </a:extLst>
          </p:cNvPr>
          <p:cNvSpPr txBox="1"/>
          <p:nvPr/>
        </p:nvSpPr>
        <p:spPr>
          <a:xfrm>
            <a:off x="9288831" y="1362177"/>
            <a:ext cx="1905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many tens?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2A5C9D74-AC72-0CE6-548F-3527D5694FED}"/>
              </a:ext>
            </a:extLst>
          </p:cNvPr>
          <p:cNvSpPr txBox="1"/>
          <p:nvPr/>
        </p:nvSpPr>
        <p:spPr>
          <a:xfrm>
            <a:off x="11610999" y="3966231"/>
            <a:ext cx="6540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cm</a:t>
            </a:r>
            <a:endParaRPr lang="en-GB" sz="200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21D321C-3C34-352E-CBB6-C628B48B5BE5}"/>
              </a:ext>
            </a:extLst>
          </p:cNvPr>
          <p:cNvSpPr/>
          <p:nvPr/>
        </p:nvSpPr>
        <p:spPr>
          <a:xfrm>
            <a:off x="629127" y="3081194"/>
            <a:ext cx="3294621" cy="52251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3B978AD-65F1-EDB4-0A31-F0DE598BD174}"/>
              </a:ext>
            </a:extLst>
          </p:cNvPr>
          <p:cNvSpPr/>
          <p:nvPr/>
        </p:nvSpPr>
        <p:spPr>
          <a:xfrm>
            <a:off x="3930488" y="3076055"/>
            <a:ext cx="3838571" cy="522513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D2F2A5-BA48-EBF3-EDA7-76F244E6E1CC}"/>
              </a:ext>
            </a:extLst>
          </p:cNvPr>
          <p:cNvSpPr txBox="1"/>
          <p:nvPr/>
        </p:nvSpPr>
        <p:spPr>
          <a:xfrm>
            <a:off x="3583742" y="5124821"/>
            <a:ext cx="562897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 tens + 7 tens = 13 tens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819D3A4-F132-DEEA-FB72-0168E1D5C4A1}"/>
              </a:ext>
            </a:extLst>
          </p:cNvPr>
          <p:cNvSpPr txBox="1"/>
          <p:nvPr/>
        </p:nvSpPr>
        <p:spPr>
          <a:xfrm>
            <a:off x="4458582" y="5832707"/>
            <a:ext cx="3068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60 + 70 = 130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0816FD2-F337-9D40-6E9C-487F1D4D466A}"/>
              </a:ext>
            </a:extLst>
          </p:cNvPr>
          <p:cNvSpPr txBox="1"/>
          <p:nvPr/>
        </p:nvSpPr>
        <p:spPr>
          <a:xfrm>
            <a:off x="4681045" y="4614916"/>
            <a:ext cx="224612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6 + 7 = 13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050137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1" grpId="0"/>
      <p:bldP spid="30" grpId="0"/>
      <p:bldP spid="4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F79E93-362E-E2ED-C873-D2B96AB69C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5D971A6-12FA-BF1B-0DE0-0A2F6441134C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50537D4-D39E-B084-4720-6DF58BE5A4FB}"/>
              </a:ext>
            </a:extLst>
          </p:cNvPr>
          <p:cNvCxnSpPr>
            <a:cxnSpLocks/>
          </p:cNvCxnSpPr>
          <p:nvPr/>
        </p:nvCxnSpPr>
        <p:spPr>
          <a:xfrm>
            <a:off x="629127" y="3603707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29DE6C2-5242-E561-0A96-7F342C12739E}"/>
              </a:ext>
            </a:extLst>
          </p:cNvPr>
          <p:cNvCxnSpPr>
            <a:cxnSpLocks/>
          </p:cNvCxnSpPr>
          <p:nvPr/>
        </p:nvCxnSpPr>
        <p:spPr>
          <a:xfrm>
            <a:off x="118287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EFD3FBB-A756-65D7-E1D1-F1139AA7E35F}"/>
              </a:ext>
            </a:extLst>
          </p:cNvPr>
          <p:cNvCxnSpPr>
            <a:cxnSpLocks/>
          </p:cNvCxnSpPr>
          <p:nvPr/>
        </p:nvCxnSpPr>
        <p:spPr>
          <a:xfrm>
            <a:off x="337826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6883711-AC5F-6C44-F037-DDBDD22FAE9C}"/>
              </a:ext>
            </a:extLst>
          </p:cNvPr>
          <p:cNvCxnSpPr>
            <a:cxnSpLocks/>
          </p:cNvCxnSpPr>
          <p:nvPr/>
        </p:nvCxnSpPr>
        <p:spPr>
          <a:xfrm>
            <a:off x="447596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FEE3C76-C22C-0BF8-414F-E3BC4A7BAC94}"/>
              </a:ext>
            </a:extLst>
          </p:cNvPr>
          <p:cNvCxnSpPr>
            <a:cxnSpLocks/>
          </p:cNvCxnSpPr>
          <p:nvPr/>
        </p:nvCxnSpPr>
        <p:spPr>
          <a:xfrm>
            <a:off x="557366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03B161E-13C5-3155-B90D-B7D246A4D3FD}"/>
              </a:ext>
            </a:extLst>
          </p:cNvPr>
          <p:cNvCxnSpPr>
            <a:cxnSpLocks/>
          </p:cNvCxnSpPr>
          <p:nvPr/>
        </p:nvCxnSpPr>
        <p:spPr>
          <a:xfrm>
            <a:off x="6671363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85BD28C-5E43-95C0-4A8F-2E5370BD8A69}"/>
              </a:ext>
            </a:extLst>
          </p:cNvPr>
          <p:cNvCxnSpPr>
            <a:cxnSpLocks/>
          </p:cNvCxnSpPr>
          <p:nvPr/>
        </p:nvCxnSpPr>
        <p:spPr>
          <a:xfrm>
            <a:off x="776906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2F00F2C-C0FE-0D99-525D-A21614E2AF17}"/>
              </a:ext>
            </a:extLst>
          </p:cNvPr>
          <p:cNvCxnSpPr>
            <a:cxnSpLocks/>
          </p:cNvCxnSpPr>
          <p:nvPr/>
        </p:nvCxnSpPr>
        <p:spPr>
          <a:xfrm>
            <a:off x="886675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BE66D5C-63A9-A326-DEF4-C78B93774971}"/>
              </a:ext>
            </a:extLst>
          </p:cNvPr>
          <p:cNvCxnSpPr>
            <a:cxnSpLocks/>
          </p:cNvCxnSpPr>
          <p:nvPr/>
        </p:nvCxnSpPr>
        <p:spPr>
          <a:xfrm>
            <a:off x="9964457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3D61BB5-46DC-615C-67D5-382021ED005A}"/>
              </a:ext>
            </a:extLst>
          </p:cNvPr>
          <p:cNvCxnSpPr>
            <a:cxnSpLocks/>
          </p:cNvCxnSpPr>
          <p:nvPr/>
        </p:nvCxnSpPr>
        <p:spPr>
          <a:xfrm>
            <a:off x="11610999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CC871D5C-DE8B-5270-2140-ED15B677A020}"/>
              </a:ext>
            </a:extLst>
          </p:cNvPr>
          <p:cNvSpPr txBox="1"/>
          <p:nvPr/>
        </p:nvSpPr>
        <p:spPr>
          <a:xfrm>
            <a:off x="34337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9608A5C-1453-AE23-6610-45F4DF74B468}"/>
              </a:ext>
            </a:extLst>
          </p:cNvPr>
          <p:cNvSpPr txBox="1"/>
          <p:nvPr/>
        </p:nvSpPr>
        <p:spPr>
          <a:xfrm>
            <a:off x="88140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EE3F2AB-766A-D278-B4E3-19DA30EF6282}"/>
              </a:ext>
            </a:extLst>
          </p:cNvPr>
          <p:cNvSpPr txBox="1"/>
          <p:nvPr/>
        </p:nvSpPr>
        <p:spPr>
          <a:xfrm>
            <a:off x="141942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CDA36B6-7B28-AFA0-3535-27BA136DA5DF}"/>
              </a:ext>
            </a:extLst>
          </p:cNvPr>
          <p:cNvSpPr txBox="1"/>
          <p:nvPr/>
        </p:nvSpPr>
        <p:spPr>
          <a:xfrm>
            <a:off x="195744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9953830-DE66-49DF-B171-513E1921A7C3}"/>
              </a:ext>
            </a:extLst>
          </p:cNvPr>
          <p:cNvSpPr txBox="1"/>
          <p:nvPr/>
        </p:nvSpPr>
        <p:spPr>
          <a:xfrm>
            <a:off x="249547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BFB5019-A5D4-ADF3-4784-69712FC61B48}"/>
              </a:ext>
            </a:extLst>
          </p:cNvPr>
          <p:cNvSpPr txBox="1"/>
          <p:nvPr/>
        </p:nvSpPr>
        <p:spPr>
          <a:xfrm>
            <a:off x="3033497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5C11041-9802-82A8-924D-C8E89336D9A8}"/>
              </a:ext>
            </a:extLst>
          </p:cNvPr>
          <p:cNvSpPr txBox="1"/>
          <p:nvPr/>
        </p:nvSpPr>
        <p:spPr>
          <a:xfrm>
            <a:off x="3571521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F98012C-4AE5-7961-9695-356FA00E2EFB}"/>
              </a:ext>
            </a:extLst>
          </p:cNvPr>
          <p:cNvSpPr txBox="1"/>
          <p:nvPr/>
        </p:nvSpPr>
        <p:spPr>
          <a:xfrm>
            <a:off x="4109545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1AACD00-4078-B7B6-CC77-FB2CD107CE11}"/>
              </a:ext>
            </a:extLst>
          </p:cNvPr>
          <p:cNvSpPr txBox="1"/>
          <p:nvPr/>
        </p:nvSpPr>
        <p:spPr>
          <a:xfrm>
            <a:off x="4647569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0E2E0C-21C3-4C3E-F01D-7317D4E8E7C8}"/>
              </a:ext>
            </a:extLst>
          </p:cNvPr>
          <p:cNvSpPr txBox="1"/>
          <p:nvPr/>
        </p:nvSpPr>
        <p:spPr>
          <a:xfrm>
            <a:off x="5185593" y="3909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F453EF-D442-991F-0982-7F85088AC936}"/>
              </a:ext>
            </a:extLst>
          </p:cNvPr>
          <p:cNvSpPr txBox="1"/>
          <p:nvPr/>
        </p:nvSpPr>
        <p:spPr>
          <a:xfrm>
            <a:off x="5723617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66C127A4-DA6C-1965-246B-B0E44E41D359}"/>
              </a:ext>
            </a:extLst>
          </p:cNvPr>
          <p:cNvCxnSpPr>
            <a:cxnSpLocks/>
          </p:cNvCxnSpPr>
          <p:nvPr/>
        </p:nvCxnSpPr>
        <p:spPr>
          <a:xfrm>
            <a:off x="2280571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E626C537-DB64-0852-94F4-EE55A13D30BE}"/>
              </a:ext>
            </a:extLst>
          </p:cNvPr>
          <p:cNvCxnSpPr>
            <a:cxnSpLocks/>
          </p:cNvCxnSpPr>
          <p:nvPr/>
        </p:nvCxnSpPr>
        <p:spPr>
          <a:xfrm>
            <a:off x="63402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6017039-1136-849E-758C-29983D53B194}"/>
              </a:ext>
            </a:extLst>
          </p:cNvPr>
          <p:cNvCxnSpPr>
            <a:cxnSpLocks/>
          </p:cNvCxnSpPr>
          <p:nvPr/>
        </p:nvCxnSpPr>
        <p:spPr>
          <a:xfrm>
            <a:off x="173172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C6B4C61-7F2A-4FF6-FBCA-127E4F7938CD}"/>
              </a:ext>
            </a:extLst>
          </p:cNvPr>
          <p:cNvCxnSpPr>
            <a:cxnSpLocks/>
          </p:cNvCxnSpPr>
          <p:nvPr/>
        </p:nvCxnSpPr>
        <p:spPr>
          <a:xfrm>
            <a:off x="392711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6B05659-F4BC-45A0-B1C7-D4D0EE882CB6}"/>
              </a:ext>
            </a:extLst>
          </p:cNvPr>
          <p:cNvCxnSpPr>
            <a:cxnSpLocks/>
          </p:cNvCxnSpPr>
          <p:nvPr/>
        </p:nvCxnSpPr>
        <p:spPr>
          <a:xfrm>
            <a:off x="502481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68B8AF2E-86F4-D18E-10D6-F193C3610710}"/>
              </a:ext>
            </a:extLst>
          </p:cNvPr>
          <p:cNvCxnSpPr>
            <a:cxnSpLocks/>
          </p:cNvCxnSpPr>
          <p:nvPr/>
        </p:nvCxnSpPr>
        <p:spPr>
          <a:xfrm>
            <a:off x="6122514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478EDFCB-6129-56A1-52FA-7E5340E04ACB}"/>
              </a:ext>
            </a:extLst>
          </p:cNvPr>
          <p:cNvCxnSpPr>
            <a:cxnSpLocks/>
          </p:cNvCxnSpPr>
          <p:nvPr/>
        </p:nvCxnSpPr>
        <p:spPr>
          <a:xfrm>
            <a:off x="7220212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E0D014CD-38B2-2504-200C-EBF1C6AA98B4}"/>
              </a:ext>
            </a:extLst>
          </p:cNvPr>
          <p:cNvCxnSpPr>
            <a:cxnSpLocks/>
          </p:cNvCxnSpPr>
          <p:nvPr/>
        </p:nvCxnSpPr>
        <p:spPr>
          <a:xfrm>
            <a:off x="831791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B3BA622-6AD2-8C4A-E921-900FF3492622}"/>
              </a:ext>
            </a:extLst>
          </p:cNvPr>
          <p:cNvCxnSpPr>
            <a:cxnSpLocks/>
          </p:cNvCxnSpPr>
          <p:nvPr/>
        </p:nvCxnSpPr>
        <p:spPr>
          <a:xfrm>
            <a:off x="9415608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7B57A3F6-CBB2-B64E-E1E3-9CE5C822EBD3}"/>
              </a:ext>
            </a:extLst>
          </p:cNvPr>
          <p:cNvCxnSpPr>
            <a:cxnSpLocks/>
          </p:cNvCxnSpPr>
          <p:nvPr/>
        </p:nvCxnSpPr>
        <p:spPr>
          <a:xfrm>
            <a:off x="10513306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ECFF9E4C-D491-310D-C462-A12B85EC6EDB}"/>
              </a:ext>
            </a:extLst>
          </p:cNvPr>
          <p:cNvCxnSpPr>
            <a:cxnSpLocks/>
          </p:cNvCxnSpPr>
          <p:nvPr/>
        </p:nvCxnSpPr>
        <p:spPr>
          <a:xfrm>
            <a:off x="2829420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74537247-BC8E-3AA7-23FF-68512AE8D13A}"/>
              </a:ext>
            </a:extLst>
          </p:cNvPr>
          <p:cNvCxnSpPr>
            <a:cxnSpLocks/>
          </p:cNvCxnSpPr>
          <p:nvPr/>
        </p:nvCxnSpPr>
        <p:spPr>
          <a:xfrm>
            <a:off x="11062155" y="332793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197306D4-EEF6-245A-8A0D-FB78B3003F0B}"/>
              </a:ext>
            </a:extLst>
          </p:cNvPr>
          <p:cNvSpPr txBox="1"/>
          <p:nvPr/>
        </p:nvSpPr>
        <p:spPr>
          <a:xfrm>
            <a:off x="6344183" y="3909257"/>
            <a:ext cx="6205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E5A201B-5905-8BF9-B916-FA9306586A5C}"/>
              </a:ext>
            </a:extLst>
          </p:cNvPr>
          <p:cNvSpPr txBox="1"/>
          <p:nvPr/>
        </p:nvSpPr>
        <p:spPr>
          <a:xfrm>
            <a:off x="6882207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45565E11-7F56-4B0A-1405-B7F9DBAA04A1}"/>
              </a:ext>
            </a:extLst>
          </p:cNvPr>
          <p:cNvSpPr txBox="1"/>
          <p:nvPr/>
        </p:nvSpPr>
        <p:spPr>
          <a:xfrm>
            <a:off x="7420231" y="3909257"/>
            <a:ext cx="6768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AFEBA3C-CBFB-9FF1-A137-8ADBF42FBDB3}"/>
              </a:ext>
            </a:extLst>
          </p:cNvPr>
          <p:cNvSpPr txBox="1"/>
          <p:nvPr/>
        </p:nvSpPr>
        <p:spPr>
          <a:xfrm>
            <a:off x="7958255" y="3909257"/>
            <a:ext cx="6205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A972F1E-EC88-F78D-175D-BE183478F81F}"/>
              </a:ext>
            </a:extLst>
          </p:cNvPr>
          <p:cNvSpPr txBox="1"/>
          <p:nvPr/>
        </p:nvSpPr>
        <p:spPr>
          <a:xfrm>
            <a:off x="8496280" y="3909257"/>
            <a:ext cx="66962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FE925D6-F03E-138D-7388-13BE2A1B1E0A}"/>
              </a:ext>
            </a:extLst>
          </p:cNvPr>
          <p:cNvSpPr txBox="1"/>
          <p:nvPr/>
        </p:nvSpPr>
        <p:spPr>
          <a:xfrm>
            <a:off x="9070399" y="3909257"/>
            <a:ext cx="62055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7B97ECB6-D1E9-8C82-94BE-F315E9F111E0}"/>
              </a:ext>
            </a:extLst>
          </p:cNvPr>
          <p:cNvSpPr txBox="1"/>
          <p:nvPr/>
        </p:nvSpPr>
        <p:spPr>
          <a:xfrm>
            <a:off x="9572327" y="3909257"/>
            <a:ext cx="6205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89D7D86-6B4E-3136-69E2-6BF6761C3C10}"/>
              </a:ext>
            </a:extLst>
          </p:cNvPr>
          <p:cNvSpPr txBox="1"/>
          <p:nvPr/>
        </p:nvSpPr>
        <p:spPr>
          <a:xfrm>
            <a:off x="10170511" y="3909257"/>
            <a:ext cx="6205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FCB955CF-13F0-A4F2-7A4C-8D3E0CAE41B0}"/>
              </a:ext>
            </a:extLst>
          </p:cNvPr>
          <p:cNvSpPr txBox="1"/>
          <p:nvPr/>
        </p:nvSpPr>
        <p:spPr>
          <a:xfrm>
            <a:off x="10708536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3B2AC932-BB20-020E-CB22-9B3F8D29EBC8}"/>
              </a:ext>
            </a:extLst>
          </p:cNvPr>
          <p:cNvSpPr txBox="1"/>
          <p:nvPr/>
        </p:nvSpPr>
        <p:spPr>
          <a:xfrm>
            <a:off x="11268942" y="3909257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35EADE32-DB76-EAA3-C7EB-CD4380EAFDBF}"/>
              </a:ext>
            </a:extLst>
          </p:cNvPr>
          <p:cNvSpPr txBox="1"/>
          <p:nvPr/>
        </p:nvSpPr>
        <p:spPr>
          <a:xfrm>
            <a:off x="9288831" y="1362177"/>
            <a:ext cx="1905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How many tens?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C17B5F9-7D00-9A78-3091-F17BA05D461A}"/>
              </a:ext>
            </a:extLst>
          </p:cNvPr>
          <p:cNvSpPr txBox="1"/>
          <p:nvPr/>
        </p:nvSpPr>
        <p:spPr>
          <a:xfrm>
            <a:off x="11610999" y="3966231"/>
            <a:ext cx="6540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dirty="0"/>
              <a:t>cm</a:t>
            </a:r>
            <a:endParaRPr lang="en-GB" sz="200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6757760-F614-EAAE-77CD-A77CA0D098C7}"/>
              </a:ext>
            </a:extLst>
          </p:cNvPr>
          <p:cNvSpPr/>
          <p:nvPr/>
        </p:nvSpPr>
        <p:spPr>
          <a:xfrm>
            <a:off x="629127" y="3081194"/>
            <a:ext cx="3838571" cy="522513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93ECE80-D66D-57B7-EE4B-C74CFA4BF8B7}"/>
              </a:ext>
            </a:extLst>
          </p:cNvPr>
          <p:cNvSpPr/>
          <p:nvPr/>
        </p:nvSpPr>
        <p:spPr>
          <a:xfrm>
            <a:off x="4447848" y="3076055"/>
            <a:ext cx="3838571" cy="522513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29C10B6-2818-A506-5D5A-B28E1F1A668F}"/>
              </a:ext>
            </a:extLst>
          </p:cNvPr>
          <p:cNvSpPr txBox="1"/>
          <p:nvPr/>
        </p:nvSpPr>
        <p:spPr>
          <a:xfrm>
            <a:off x="3583742" y="5124821"/>
            <a:ext cx="562897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7 tens + 7 tens = 14 tens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56F73EA-0AB9-5FB3-CD91-DFF031F60821}"/>
              </a:ext>
            </a:extLst>
          </p:cNvPr>
          <p:cNvSpPr txBox="1"/>
          <p:nvPr/>
        </p:nvSpPr>
        <p:spPr>
          <a:xfrm>
            <a:off x="4458582" y="5832707"/>
            <a:ext cx="3068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70 + 70 = 140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0A7780B-AA5E-C326-3D3C-63D7270C786B}"/>
              </a:ext>
            </a:extLst>
          </p:cNvPr>
          <p:cNvSpPr txBox="1"/>
          <p:nvPr/>
        </p:nvSpPr>
        <p:spPr>
          <a:xfrm>
            <a:off x="4681045" y="4614916"/>
            <a:ext cx="224612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7 + 7 = 14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183943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1" grpId="0"/>
      <p:bldP spid="30" grpId="0"/>
      <p:bldP spid="4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3453F8-650E-E977-52F5-2C7EE1FC4D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43CC6C11-3045-9CDF-43ED-696B286EFA5A}"/>
              </a:ext>
            </a:extLst>
          </p:cNvPr>
          <p:cNvSpPr txBox="1"/>
          <p:nvPr/>
        </p:nvSpPr>
        <p:spPr>
          <a:xfrm>
            <a:off x="8688668" y="783771"/>
            <a:ext cx="250581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59AEBAC0-2D13-C4CA-0CCC-65CE09E5EC92}"/>
              </a:ext>
            </a:extLst>
          </p:cNvPr>
          <p:cNvSpPr txBox="1"/>
          <p:nvPr/>
        </p:nvSpPr>
        <p:spPr>
          <a:xfrm>
            <a:off x="6435422" y="1362177"/>
            <a:ext cx="475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The robots are stacked on top of each other.</a:t>
            </a:r>
          </a:p>
          <a:p>
            <a:pPr algn="r"/>
            <a:r>
              <a:rPr lang="en-GB" b="1" i="1" dirty="0"/>
              <a:t>What is their combined height?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8FD5DCC-ED5A-5515-A26C-F315054F3411}"/>
              </a:ext>
            </a:extLst>
          </p:cNvPr>
          <p:cNvSpPr txBox="1"/>
          <p:nvPr/>
        </p:nvSpPr>
        <p:spPr>
          <a:xfrm>
            <a:off x="2706672" y="622278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63156D3D-FC47-9EE2-005F-E530DD7E2263}"/>
              </a:ext>
            </a:extLst>
          </p:cNvPr>
          <p:cNvCxnSpPr>
            <a:cxnSpLocks/>
          </p:cNvCxnSpPr>
          <p:nvPr/>
        </p:nvCxnSpPr>
        <p:spPr>
          <a:xfrm>
            <a:off x="3384307" y="2388748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A0CB50B4-12ED-2A35-9D35-6BB99556AA8C}"/>
              </a:ext>
            </a:extLst>
          </p:cNvPr>
          <p:cNvCxnSpPr>
            <a:cxnSpLocks/>
          </p:cNvCxnSpPr>
          <p:nvPr/>
        </p:nvCxnSpPr>
        <p:spPr>
          <a:xfrm flipH="1">
            <a:off x="3172034" y="2388748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B6CC7ECD-A047-2C4A-FEBD-79B356A38FC4}"/>
              </a:ext>
            </a:extLst>
          </p:cNvPr>
          <p:cNvCxnSpPr>
            <a:cxnSpLocks/>
          </p:cNvCxnSpPr>
          <p:nvPr/>
        </p:nvCxnSpPr>
        <p:spPr>
          <a:xfrm flipH="1">
            <a:off x="3169857" y="6442989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BFA7DA21-3389-9658-ACA1-70FD3E0C5580}"/>
              </a:ext>
            </a:extLst>
          </p:cNvPr>
          <p:cNvSpPr txBox="1"/>
          <p:nvPr/>
        </p:nvSpPr>
        <p:spPr>
          <a:xfrm>
            <a:off x="2436221" y="2168110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9E8F6CD5-3316-5E2F-8D6D-DD67FC35E246}"/>
              </a:ext>
            </a:extLst>
          </p:cNvPr>
          <p:cNvCxnSpPr>
            <a:cxnSpLocks/>
          </p:cNvCxnSpPr>
          <p:nvPr/>
        </p:nvCxnSpPr>
        <p:spPr>
          <a:xfrm flipH="1">
            <a:off x="3167680" y="4821292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7760AC0-9646-A6DA-7AFA-24841EB075A3}"/>
              </a:ext>
            </a:extLst>
          </p:cNvPr>
          <p:cNvCxnSpPr>
            <a:cxnSpLocks/>
          </p:cNvCxnSpPr>
          <p:nvPr/>
        </p:nvCxnSpPr>
        <p:spPr>
          <a:xfrm flipH="1">
            <a:off x="3169290" y="4415868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91CF8D9B-C9C9-8F59-C7EC-37B65BACA63A}"/>
              </a:ext>
            </a:extLst>
          </p:cNvPr>
          <p:cNvSpPr txBox="1"/>
          <p:nvPr/>
        </p:nvSpPr>
        <p:spPr>
          <a:xfrm>
            <a:off x="2441870" y="4212380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755C7B61-39F0-5F66-4897-491340E816BD}"/>
              </a:ext>
            </a:extLst>
          </p:cNvPr>
          <p:cNvCxnSpPr>
            <a:cxnSpLocks/>
          </p:cNvCxnSpPr>
          <p:nvPr/>
        </p:nvCxnSpPr>
        <p:spPr>
          <a:xfrm flipH="1">
            <a:off x="3167679" y="3605020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88FD6B31-2DD5-26F9-00F1-A76D34552A03}"/>
              </a:ext>
            </a:extLst>
          </p:cNvPr>
          <p:cNvCxnSpPr>
            <a:cxnSpLocks/>
          </p:cNvCxnSpPr>
          <p:nvPr/>
        </p:nvCxnSpPr>
        <p:spPr>
          <a:xfrm flipH="1">
            <a:off x="3169289" y="2794172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F4F395DB-92D9-64AD-F977-A73D36A71EB1}"/>
              </a:ext>
            </a:extLst>
          </p:cNvPr>
          <p:cNvCxnSpPr>
            <a:cxnSpLocks/>
          </p:cNvCxnSpPr>
          <p:nvPr/>
        </p:nvCxnSpPr>
        <p:spPr>
          <a:xfrm flipH="1">
            <a:off x="3172035" y="6037564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DACD8AE-229D-F090-2FB0-BFB25004DFC7}"/>
              </a:ext>
            </a:extLst>
          </p:cNvPr>
          <p:cNvCxnSpPr>
            <a:cxnSpLocks/>
          </p:cNvCxnSpPr>
          <p:nvPr/>
        </p:nvCxnSpPr>
        <p:spPr>
          <a:xfrm flipH="1">
            <a:off x="3170424" y="5632140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DBFCADC5-19CC-20F3-43A0-75D3E7BF94EF}"/>
              </a:ext>
            </a:extLst>
          </p:cNvPr>
          <p:cNvCxnSpPr>
            <a:cxnSpLocks/>
          </p:cNvCxnSpPr>
          <p:nvPr/>
        </p:nvCxnSpPr>
        <p:spPr>
          <a:xfrm flipH="1">
            <a:off x="3172034" y="522671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ECF2725A-C106-3FE7-680B-C9F8AC5851D1}"/>
              </a:ext>
            </a:extLst>
          </p:cNvPr>
          <p:cNvSpPr txBox="1"/>
          <p:nvPr/>
        </p:nvSpPr>
        <p:spPr>
          <a:xfrm rot="16200000">
            <a:off x="1739124" y="4212379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cm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92ED43B1-CE08-75C5-B633-1FF046A816C8}"/>
              </a:ext>
            </a:extLst>
          </p:cNvPr>
          <p:cNvCxnSpPr>
            <a:cxnSpLocks/>
          </p:cNvCxnSpPr>
          <p:nvPr/>
        </p:nvCxnSpPr>
        <p:spPr>
          <a:xfrm>
            <a:off x="3344196" y="4808544"/>
            <a:ext cx="1876864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43554FF-2AA1-A781-18F4-2208E0C5C251}"/>
              </a:ext>
            </a:extLst>
          </p:cNvPr>
          <p:cNvCxnSpPr>
            <a:cxnSpLocks/>
          </p:cNvCxnSpPr>
          <p:nvPr/>
        </p:nvCxnSpPr>
        <p:spPr>
          <a:xfrm>
            <a:off x="3475764" y="3605020"/>
            <a:ext cx="1876864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108" name="Graphic 107" descr="A robot with a raised arm">
            <a:extLst>
              <a:ext uri="{FF2B5EF4-FFF2-40B4-BE49-F238E27FC236}">
                <a16:creationId xmlns:a16="http://schemas.microsoft.com/office/drawing/2014/main" id="{F26B02A7-381B-E80F-E830-32922ECA887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318283" y="4606621"/>
            <a:ext cx="2151457" cy="2151457"/>
          </a:xfrm>
          <a:prstGeom prst="rect">
            <a:avLst/>
          </a:prstGeom>
        </p:spPr>
      </p:pic>
      <p:pic>
        <p:nvPicPr>
          <p:cNvPr id="109" name="Graphic 108" descr="A robot with a raised arm">
            <a:extLst>
              <a:ext uri="{FF2B5EF4-FFF2-40B4-BE49-F238E27FC236}">
                <a16:creationId xmlns:a16="http://schemas.microsoft.com/office/drawing/2014/main" id="{5BFEA293-9DFD-1150-81B8-7831FEB5381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603717" y="3433948"/>
            <a:ext cx="1551314" cy="1551314"/>
          </a:xfrm>
          <a:prstGeom prst="rect">
            <a:avLst/>
          </a:prstGeom>
        </p:spPr>
      </p:pic>
      <p:sp>
        <p:nvSpPr>
          <p:cNvPr id="110" name="TextBox 109">
            <a:extLst>
              <a:ext uri="{FF2B5EF4-FFF2-40B4-BE49-F238E27FC236}">
                <a16:creationId xmlns:a16="http://schemas.microsoft.com/office/drawing/2014/main" id="{312927F5-182F-2F6B-FDB4-CA63424091A8}"/>
              </a:ext>
            </a:extLst>
          </p:cNvPr>
          <p:cNvSpPr txBox="1"/>
          <p:nvPr/>
        </p:nvSpPr>
        <p:spPr>
          <a:xfrm>
            <a:off x="6979012" y="6222783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A7848382-5259-BE14-85F9-782A5A00680B}"/>
              </a:ext>
            </a:extLst>
          </p:cNvPr>
          <p:cNvCxnSpPr>
            <a:cxnSpLocks/>
          </p:cNvCxnSpPr>
          <p:nvPr/>
        </p:nvCxnSpPr>
        <p:spPr>
          <a:xfrm>
            <a:off x="7656647" y="2388748"/>
            <a:ext cx="0" cy="4065651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4DC57C87-1AA8-B28E-3F80-498302C725FD}"/>
              </a:ext>
            </a:extLst>
          </p:cNvPr>
          <p:cNvCxnSpPr>
            <a:cxnSpLocks/>
          </p:cNvCxnSpPr>
          <p:nvPr/>
        </p:nvCxnSpPr>
        <p:spPr>
          <a:xfrm flipH="1">
            <a:off x="7444374" y="2388748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8C21D700-129B-79EF-6B4B-ADF4D9D95710}"/>
              </a:ext>
            </a:extLst>
          </p:cNvPr>
          <p:cNvCxnSpPr>
            <a:cxnSpLocks/>
          </p:cNvCxnSpPr>
          <p:nvPr/>
        </p:nvCxnSpPr>
        <p:spPr>
          <a:xfrm flipH="1">
            <a:off x="7442197" y="6442989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14" name="TextBox 113">
            <a:extLst>
              <a:ext uri="{FF2B5EF4-FFF2-40B4-BE49-F238E27FC236}">
                <a16:creationId xmlns:a16="http://schemas.microsoft.com/office/drawing/2014/main" id="{F9661194-007F-23A0-977E-A317E365C1AF}"/>
              </a:ext>
            </a:extLst>
          </p:cNvPr>
          <p:cNvSpPr txBox="1"/>
          <p:nvPr/>
        </p:nvSpPr>
        <p:spPr>
          <a:xfrm>
            <a:off x="6708561" y="2168110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0858DB40-22A0-801A-BB1E-493098B18A2F}"/>
              </a:ext>
            </a:extLst>
          </p:cNvPr>
          <p:cNvCxnSpPr>
            <a:cxnSpLocks/>
          </p:cNvCxnSpPr>
          <p:nvPr/>
        </p:nvCxnSpPr>
        <p:spPr>
          <a:xfrm flipH="1">
            <a:off x="7440020" y="4415868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277703F8-F2F0-0708-43A1-0881DEC7BC56}"/>
              </a:ext>
            </a:extLst>
          </p:cNvPr>
          <p:cNvCxnSpPr>
            <a:cxnSpLocks/>
          </p:cNvCxnSpPr>
          <p:nvPr/>
        </p:nvCxnSpPr>
        <p:spPr>
          <a:xfrm flipH="1">
            <a:off x="7441630" y="3909088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17" name="TextBox 116">
            <a:extLst>
              <a:ext uri="{FF2B5EF4-FFF2-40B4-BE49-F238E27FC236}">
                <a16:creationId xmlns:a16="http://schemas.microsoft.com/office/drawing/2014/main" id="{2E0F33BF-8379-5AAC-9039-5B2DC5F626C4}"/>
              </a:ext>
            </a:extLst>
          </p:cNvPr>
          <p:cNvSpPr txBox="1"/>
          <p:nvPr/>
        </p:nvSpPr>
        <p:spPr>
          <a:xfrm>
            <a:off x="6714210" y="4212380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DEA6E9FE-BB1E-5A6C-E19E-C5D75926A7E1}"/>
              </a:ext>
            </a:extLst>
          </p:cNvPr>
          <p:cNvCxnSpPr>
            <a:cxnSpLocks/>
          </p:cNvCxnSpPr>
          <p:nvPr/>
        </p:nvCxnSpPr>
        <p:spPr>
          <a:xfrm flipH="1">
            <a:off x="7440019" y="3402308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C4294E1C-29C4-D746-0846-B39C1EDF9872}"/>
              </a:ext>
            </a:extLst>
          </p:cNvPr>
          <p:cNvCxnSpPr>
            <a:cxnSpLocks/>
          </p:cNvCxnSpPr>
          <p:nvPr/>
        </p:nvCxnSpPr>
        <p:spPr>
          <a:xfrm flipH="1">
            <a:off x="7441629" y="2895528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583B7BBD-B333-4BE6-35A9-E10775822B50}"/>
              </a:ext>
            </a:extLst>
          </p:cNvPr>
          <p:cNvCxnSpPr>
            <a:cxnSpLocks/>
          </p:cNvCxnSpPr>
          <p:nvPr/>
        </p:nvCxnSpPr>
        <p:spPr>
          <a:xfrm flipH="1">
            <a:off x="7444375" y="5936208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2ED750A8-D88A-D29A-B740-4AC8127E57C6}"/>
              </a:ext>
            </a:extLst>
          </p:cNvPr>
          <p:cNvCxnSpPr>
            <a:cxnSpLocks/>
          </p:cNvCxnSpPr>
          <p:nvPr/>
        </p:nvCxnSpPr>
        <p:spPr>
          <a:xfrm flipH="1">
            <a:off x="7442764" y="5429428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42163D6D-35A2-FC53-37BF-B0A2D501A657}"/>
              </a:ext>
            </a:extLst>
          </p:cNvPr>
          <p:cNvCxnSpPr>
            <a:cxnSpLocks/>
          </p:cNvCxnSpPr>
          <p:nvPr/>
        </p:nvCxnSpPr>
        <p:spPr>
          <a:xfrm flipH="1">
            <a:off x="7444374" y="4922648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63057217-3DC1-051F-D307-E20B8497CD01}"/>
              </a:ext>
            </a:extLst>
          </p:cNvPr>
          <p:cNvSpPr txBox="1"/>
          <p:nvPr/>
        </p:nvSpPr>
        <p:spPr>
          <a:xfrm rot="16200000">
            <a:off x="6011464" y="4212379"/>
            <a:ext cx="7887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cm</a:t>
            </a:r>
          </a:p>
        </p:txBody>
      </p: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EA303A48-13F5-5E32-2A82-A4BD152372C0}"/>
              </a:ext>
            </a:extLst>
          </p:cNvPr>
          <p:cNvCxnSpPr>
            <a:cxnSpLocks/>
          </p:cNvCxnSpPr>
          <p:nvPr/>
        </p:nvCxnSpPr>
        <p:spPr>
          <a:xfrm flipH="1">
            <a:off x="3170425" y="4010444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43C6A34B-CC35-BD2B-FCE3-AF8883302B9D}"/>
              </a:ext>
            </a:extLst>
          </p:cNvPr>
          <p:cNvCxnSpPr>
            <a:cxnSpLocks/>
          </p:cNvCxnSpPr>
          <p:nvPr/>
        </p:nvCxnSpPr>
        <p:spPr>
          <a:xfrm flipH="1">
            <a:off x="3172035" y="3199596"/>
            <a:ext cx="424543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CF220582-F003-B15A-1B83-4FFD6810CBD2}"/>
              </a:ext>
            </a:extLst>
          </p:cNvPr>
          <p:cNvCxnSpPr>
            <a:cxnSpLocks/>
          </p:cNvCxnSpPr>
          <p:nvPr/>
        </p:nvCxnSpPr>
        <p:spPr>
          <a:xfrm>
            <a:off x="7622539" y="4922648"/>
            <a:ext cx="1876864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132" name="Graphic 131" descr="A robot with a raised arm">
            <a:extLst>
              <a:ext uri="{FF2B5EF4-FFF2-40B4-BE49-F238E27FC236}">
                <a16:creationId xmlns:a16="http://schemas.microsoft.com/office/drawing/2014/main" id="{696AA17A-7B56-6904-A27F-A5E9C01F5B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656647" y="4675793"/>
            <a:ext cx="2064041" cy="2064041"/>
          </a:xfrm>
          <a:prstGeom prst="rect">
            <a:avLst/>
          </a:prstGeom>
        </p:spPr>
      </p:pic>
      <p:pic>
        <p:nvPicPr>
          <p:cNvPr id="133" name="Graphic 132" descr="A robot with a raised arm">
            <a:extLst>
              <a:ext uri="{FF2B5EF4-FFF2-40B4-BE49-F238E27FC236}">
                <a16:creationId xmlns:a16="http://schemas.microsoft.com/office/drawing/2014/main" id="{8A64ED3F-0221-81B7-9FDC-A603FB586DA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654468" y="3105463"/>
            <a:ext cx="2064041" cy="2064041"/>
          </a:xfrm>
          <a:prstGeom prst="rect">
            <a:avLst/>
          </a:prstGeom>
        </p:spPr>
      </p:pic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B0DBF242-BC46-4075-A685-E5F186D0215E}"/>
              </a:ext>
            </a:extLst>
          </p:cNvPr>
          <p:cNvCxnSpPr>
            <a:cxnSpLocks/>
          </p:cNvCxnSpPr>
          <p:nvPr/>
        </p:nvCxnSpPr>
        <p:spPr>
          <a:xfrm>
            <a:off x="7550512" y="3390276"/>
            <a:ext cx="1876864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5236090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14" grpId="0"/>
      <p:bldP spid="117" grpId="0"/>
      <p:bldP spid="123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8FD092-E6B2-2943-5DF0-2866616AC8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ADF84670-5C5B-90B3-3B17-EF294DD57B09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CACD554C-2DA9-18AB-3B4B-56710C3FA51D}"/>
              </a:ext>
            </a:extLst>
          </p:cNvPr>
          <p:cNvSpPr txBox="1"/>
          <p:nvPr/>
        </p:nvSpPr>
        <p:spPr>
          <a:xfrm>
            <a:off x="6435422" y="1362177"/>
            <a:ext cx="475906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The robots are stacked on top of each other.</a:t>
            </a:r>
          </a:p>
          <a:p>
            <a:pPr algn="r"/>
            <a:r>
              <a:rPr lang="en-GB" b="1" i="1" dirty="0"/>
              <a:t>What is their combined height?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66A228-A8D1-FCA0-DE48-3AEDBDCFD265}"/>
              </a:ext>
            </a:extLst>
          </p:cNvPr>
          <p:cNvSpPr txBox="1"/>
          <p:nvPr/>
        </p:nvSpPr>
        <p:spPr>
          <a:xfrm>
            <a:off x="913742" y="3193834"/>
            <a:ext cx="37370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84B7AF1B-A38E-3B5B-4AEC-B33479E31055}"/>
              </a:ext>
            </a:extLst>
          </p:cNvPr>
          <p:cNvCxnSpPr>
            <a:cxnSpLocks/>
          </p:cNvCxnSpPr>
          <p:nvPr/>
        </p:nvCxnSpPr>
        <p:spPr>
          <a:xfrm>
            <a:off x="1356849" y="686747"/>
            <a:ext cx="0" cy="2658542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D47CC47-1F00-5D80-A348-C894895644AB}"/>
              </a:ext>
            </a:extLst>
          </p:cNvPr>
          <p:cNvCxnSpPr>
            <a:cxnSpLocks/>
          </p:cNvCxnSpPr>
          <p:nvPr/>
        </p:nvCxnSpPr>
        <p:spPr>
          <a:xfrm flipH="1">
            <a:off x="1218043" y="686747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2C41EFFE-7857-63E2-44B4-000A8EF7DB58}"/>
              </a:ext>
            </a:extLst>
          </p:cNvPr>
          <p:cNvCxnSpPr>
            <a:cxnSpLocks/>
          </p:cNvCxnSpPr>
          <p:nvPr/>
        </p:nvCxnSpPr>
        <p:spPr>
          <a:xfrm flipH="1">
            <a:off x="1216620" y="3337827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7A20198D-AFA9-7E33-333E-7ECBAB7EDB76}"/>
              </a:ext>
            </a:extLst>
          </p:cNvPr>
          <p:cNvSpPr txBox="1"/>
          <p:nvPr/>
        </p:nvSpPr>
        <p:spPr>
          <a:xfrm>
            <a:off x="736893" y="542471"/>
            <a:ext cx="51576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200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B188F0EA-1F42-5F02-36CD-BFA1151C7E8F}"/>
              </a:ext>
            </a:extLst>
          </p:cNvPr>
          <p:cNvCxnSpPr>
            <a:cxnSpLocks/>
          </p:cNvCxnSpPr>
          <p:nvPr/>
        </p:nvCxnSpPr>
        <p:spPr>
          <a:xfrm flipH="1">
            <a:off x="1215196" y="2277395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B37297D0-CD70-99C7-6A95-46CFF72DD408}"/>
              </a:ext>
            </a:extLst>
          </p:cNvPr>
          <p:cNvCxnSpPr>
            <a:cxnSpLocks/>
          </p:cNvCxnSpPr>
          <p:nvPr/>
        </p:nvCxnSpPr>
        <p:spPr>
          <a:xfrm flipH="1">
            <a:off x="1216249" y="2012287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8262E9C7-8D49-428C-34F1-022A7CCAFB14}"/>
              </a:ext>
            </a:extLst>
          </p:cNvPr>
          <p:cNvSpPr txBox="1"/>
          <p:nvPr/>
        </p:nvSpPr>
        <p:spPr>
          <a:xfrm>
            <a:off x="740585" y="1879225"/>
            <a:ext cx="51576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100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123B2CC-DD31-716F-3B15-4D42B17B9C6A}"/>
              </a:ext>
            </a:extLst>
          </p:cNvPr>
          <p:cNvCxnSpPr>
            <a:cxnSpLocks/>
          </p:cNvCxnSpPr>
          <p:nvPr/>
        </p:nvCxnSpPr>
        <p:spPr>
          <a:xfrm flipH="1">
            <a:off x="1215196" y="1482071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912B83D7-9B48-C9C3-B8DC-F5734B078BE3}"/>
              </a:ext>
            </a:extLst>
          </p:cNvPr>
          <p:cNvCxnSpPr>
            <a:cxnSpLocks/>
          </p:cNvCxnSpPr>
          <p:nvPr/>
        </p:nvCxnSpPr>
        <p:spPr>
          <a:xfrm flipH="1">
            <a:off x="1216248" y="951855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1BCC774-6CA3-F625-3876-3DA49E184DB9}"/>
              </a:ext>
            </a:extLst>
          </p:cNvPr>
          <p:cNvCxnSpPr>
            <a:cxnSpLocks/>
          </p:cNvCxnSpPr>
          <p:nvPr/>
        </p:nvCxnSpPr>
        <p:spPr>
          <a:xfrm flipH="1">
            <a:off x="1218044" y="3072719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78999C2-8D23-8581-DE28-C5685827639C}"/>
              </a:ext>
            </a:extLst>
          </p:cNvPr>
          <p:cNvCxnSpPr>
            <a:cxnSpLocks/>
          </p:cNvCxnSpPr>
          <p:nvPr/>
        </p:nvCxnSpPr>
        <p:spPr>
          <a:xfrm flipH="1">
            <a:off x="1216991" y="2807611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471FB398-649F-1C44-862C-C8F80749B477}"/>
              </a:ext>
            </a:extLst>
          </p:cNvPr>
          <p:cNvCxnSpPr>
            <a:cxnSpLocks/>
          </p:cNvCxnSpPr>
          <p:nvPr/>
        </p:nvCxnSpPr>
        <p:spPr>
          <a:xfrm flipH="1">
            <a:off x="1218043" y="2542503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4BC4E8AD-6307-FD7C-DF28-279F47FFAD27}"/>
              </a:ext>
            </a:extLst>
          </p:cNvPr>
          <p:cNvSpPr txBox="1"/>
          <p:nvPr/>
        </p:nvSpPr>
        <p:spPr>
          <a:xfrm rot="16200000">
            <a:off x="281060" y="1879236"/>
            <a:ext cx="51576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cm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2C5829BE-DA8D-4241-9EB7-33384C602D7B}"/>
              </a:ext>
            </a:extLst>
          </p:cNvPr>
          <p:cNvCxnSpPr>
            <a:cxnSpLocks/>
          </p:cNvCxnSpPr>
          <p:nvPr/>
        </p:nvCxnSpPr>
        <p:spPr>
          <a:xfrm>
            <a:off x="1330621" y="2269059"/>
            <a:ext cx="1227288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A91A38AA-C434-2C58-103E-2087CF5DF0DE}"/>
              </a:ext>
            </a:extLst>
          </p:cNvPr>
          <p:cNvCxnSpPr>
            <a:cxnSpLocks/>
          </p:cNvCxnSpPr>
          <p:nvPr/>
        </p:nvCxnSpPr>
        <p:spPr>
          <a:xfrm>
            <a:off x="1416653" y="1482071"/>
            <a:ext cx="1227288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108" name="Graphic 107" descr="A robot with a raised arm">
            <a:extLst>
              <a:ext uri="{FF2B5EF4-FFF2-40B4-BE49-F238E27FC236}">
                <a16:creationId xmlns:a16="http://schemas.microsoft.com/office/drawing/2014/main" id="{3816949E-6FE9-BB2B-B611-428766649FC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13676" y="2137021"/>
            <a:ext cx="1406845" cy="1406844"/>
          </a:xfrm>
          <a:prstGeom prst="rect">
            <a:avLst/>
          </a:prstGeom>
        </p:spPr>
      </p:pic>
      <p:pic>
        <p:nvPicPr>
          <p:cNvPr id="109" name="Graphic 108" descr="A robot with a raised arm">
            <a:extLst>
              <a:ext uri="{FF2B5EF4-FFF2-40B4-BE49-F238E27FC236}">
                <a16:creationId xmlns:a16="http://schemas.microsoft.com/office/drawing/2014/main" id="{3F21E932-9E79-0BA7-8C6C-33EBCD7A449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500322" y="1370206"/>
            <a:ext cx="1014409" cy="1014409"/>
          </a:xfrm>
          <a:prstGeom prst="rect">
            <a:avLst/>
          </a:prstGeom>
        </p:spPr>
      </p:pic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8FF9C7A5-7F91-B771-0CA2-A6A39C97F6A0}"/>
              </a:ext>
            </a:extLst>
          </p:cNvPr>
          <p:cNvCxnSpPr>
            <a:cxnSpLocks/>
          </p:cNvCxnSpPr>
          <p:nvPr/>
        </p:nvCxnSpPr>
        <p:spPr>
          <a:xfrm flipH="1">
            <a:off x="1216991" y="1747179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B87C9E31-1FEE-FA91-F3C6-B6A755B37684}"/>
              </a:ext>
            </a:extLst>
          </p:cNvPr>
          <p:cNvCxnSpPr>
            <a:cxnSpLocks/>
          </p:cNvCxnSpPr>
          <p:nvPr/>
        </p:nvCxnSpPr>
        <p:spPr>
          <a:xfrm flipH="1">
            <a:off x="1218044" y="1216963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CC0861C0-BE24-6334-5DDB-0B8E12BD9533}"/>
              </a:ext>
            </a:extLst>
          </p:cNvPr>
          <p:cNvSpPr txBox="1"/>
          <p:nvPr/>
        </p:nvSpPr>
        <p:spPr>
          <a:xfrm>
            <a:off x="1011205" y="6310195"/>
            <a:ext cx="383390" cy="1755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0</a:t>
            </a: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48391E5D-7CCF-21CA-2258-133483D93D5E}"/>
              </a:ext>
            </a:extLst>
          </p:cNvPr>
          <p:cNvCxnSpPr>
            <a:cxnSpLocks/>
          </p:cNvCxnSpPr>
          <p:nvPr/>
        </p:nvCxnSpPr>
        <p:spPr>
          <a:xfrm>
            <a:off x="1465795" y="3697779"/>
            <a:ext cx="0" cy="2727437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E856A2E-4D1E-4573-95F4-E81A48F231C0}"/>
              </a:ext>
            </a:extLst>
          </p:cNvPr>
          <p:cNvCxnSpPr>
            <a:cxnSpLocks/>
          </p:cNvCxnSpPr>
          <p:nvPr/>
        </p:nvCxnSpPr>
        <p:spPr>
          <a:xfrm flipH="1">
            <a:off x="1323392" y="3697779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5147FC4B-D7A7-FDD4-1BD9-0E09652A0658}"/>
              </a:ext>
            </a:extLst>
          </p:cNvPr>
          <p:cNvCxnSpPr>
            <a:cxnSpLocks/>
          </p:cNvCxnSpPr>
          <p:nvPr/>
        </p:nvCxnSpPr>
        <p:spPr>
          <a:xfrm flipH="1">
            <a:off x="1321932" y="6417562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14" name="TextBox 113">
            <a:extLst>
              <a:ext uri="{FF2B5EF4-FFF2-40B4-BE49-F238E27FC236}">
                <a16:creationId xmlns:a16="http://schemas.microsoft.com/office/drawing/2014/main" id="{8824A39B-39A7-B08D-2599-A9472E9C9F07}"/>
              </a:ext>
            </a:extLst>
          </p:cNvPr>
          <p:cNvSpPr txBox="1"/>
          <p:nvPr/>
        </p:nvSpPr>
        <p:spPr>
          <a:xfrm>
            <a:off x="829609" y="3596141"/>
            <a:ext cx="529135" cy="1755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200</a:t>
            </a: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4F76EC44-C228-3D48-C29B-0DAA08B283D6}"/>
              </a:ext>
            </a:extLst>
          </p:cNvPr>
          <p:cNvCxnSpPr>
            <a:cxnSpLocks/>
          </p:cNvCxnSpPr>
          <p:nvPr/>
        </p:nvCxnSpPr>
        <p:spPr>
          <a:xfrm flipH="1">
            <a:off x="1320472" y="5057670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3BAF5D06-E0DA-C745-9675-ED6473C699EB}"/>
              </a:ext>
            </a:extLst>
          </p:cNvPr>
          <p:cNvCxnSpPr>
            <a:cxnSpLocks/>
          </p:cNvCxnSpPr>
          <p:nvPr/>
        </p:nvCxnSpPr>
        <p:spPr>
          <a:xfrm flipH="1">
            <a:off x="1321552" y="4717698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17" name="TextBox 116">
            <a:extLst>
              <a:ext uri="{FF2B5EF4-FFF2-40B4-BE49-F238E27FC236}">
                <a16:creationId xmlns:a16="http://schemas.microsoft.com/office/drawing/2014/main" id="{1656F40C-4B03-A683-708F-F64DEB404B14}"/>
              </a:ext>
            </a:extLst>
          </p:cNvPr>
          <p:cNvSpPr txBox="1"/>
          <p:nvPr/>
        </p:nvSpPr>
        <p:spPr>
          <a:xfrm>
            <a:off x="833563" y="4921161"/>
            <a:ext cx="529135" cy="1755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100</a:t>
            </a:r>
          </a:p>
        </p:txBody>
      </p: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604BE9F5-E64E-DEC7-A19B-4454260A1EC1}"/>
              </a:ext>
            </a:extLst>
          </p:cNvPr>
          <p:cNvCxnSpPr>
            <a:cxnSpLocks/>
          </p:cNvCxnSpPr>
          <p:nvPr/>
        </p:nvCxnSpPr>
        <p:spPr>
          <a:xfrm flipH="1">
            <a:off x="1320471" y="4377725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53B4FC1B-48F9-31E6-0A0F-F7AB1496FAE3}"/>
              </a:ext>
            </a:extLst>
          </p:cNvPr>
          <p:cNvCxnSpPr>
            <a:cxnSpLocks/>
          </p:cNvCxnSpPr>
          <p:nvPr/>
        </p:nvCxnSpPr>
        <p:spPr>
          <a:xfrm flipH="1">
            <a:off x="1321551" y="4037752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9C086555-DC99-1C6F-02BB-CD15FC2B599D}"/>
              </a:ext>
            </a:extLst>
          </p:cNvPr>
          <p:cNvCxnSpPr>
            <a:cxnSpLocks/>
          </p:cNvCxnSpPr>
          <p:nvPr/>
        </p:nvCxnSpPr>
        <p:spPr>
          <a:xfrm flipH="1">
            <a:off x="1323393" y="6077588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5D8911EC-ECEA-02B4-1985-CF1B39FAB24B}"/>
              </a:ext>
            </a:extLst>
          </p:cNvPr>
          <p:cNvCxnSpPr>
            <a:cxnSpLocks/>
          </p:cNvCxnSpPr>
          <p:nvPr/>
        </p:nvCxnSpPr>
        <p:spPr>
          <a:xfrm flipH="1">
            <a:off x="1322312" y="5737616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1538833C-F604-3129-A3D8-D7359A78673C}"/>
              </a:ext>
            </a:extLst>
          </p:cNvPr>
          <p:cNvCxnSpPr>
            <a:cxnSpLocks/>
          </p:cNvCxnSpPr>
          <p:nvPr/>
        </p:nvCxnSpPr>
        <p:spPr>
          <a:xfrm flipH="1">
            <a:off x="1323392" y="5397643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534611CC-DFF1-13C2-FBEB-D27A7FA4F853}"/>
              </a:ext>
            </a:extLst>
          </p:cNvPr>
          <p:cNvSpPr txBox="1"/>
          <p:nvPr/>
        </p:nvSpPr>
        <p:spPr>
          <a:xfrm rot="16200000">
            <a:off x="362126" y="4967616"/>
            <a:ext cx="529135" cy="1755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cm</a:t>
            </a:r>
          </a:p>
        </p:txBody>
      </p: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AB5EC74-DFC8-2612-27B8-E2A35A66C25D}"/>
              </a:ext>
            </a:extLst>
          </p:cNvPr>
          <p:cNvCxnSpPr>
            <a:cxnSpLocks/>
          </p:cNvCxnSpPr>
          <p:nvPr/>
        </p:nvCxnSpPr>
        <p:spPr>
          <a:xfrm>
            <a:off x="1442914" y="5397643"/>
            <a:ext cx="1259092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132" name="Graphic 131" descr="A robot with a raised arm">
            <a:extLst>
              <a:ext uri="{FF2B5EF4-FFF2-40B4-BE49-F238E27FC236}">
                <a16:creationId xmlns:a16="http://schemas.microsoft.com/office/drawing/2014/main" id="{9A797530-C5D1-36B7-2D45-816F8816EE5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465795" y="5232041"/>
            <a:ext cx="1384660" cy="1384659"/>
          </a:xfrm>
          <a:prstGeom prst="rect">
            <a:avLst/>
          </a:prstGeom>
        </p:spPr>
      </p:pic>
      <p:pic>
        <p:nvPicPr>
          <p:cNvPr id="133" name="Graphic 132" descr="A robot with a raised arm">
            <a:extLst>
              <a:ext uri="{FF2B5EF4-FFF2-40B4-BE49-F238E27FC236}">
                <a16:creationId xmlns:a16="http://schemas.microsoft.com/office/drawing/2014/main" id="{D0293F95-6568-E8FF-F806-80BDD4200A4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464334" y="4178587"/>
            <a:ext cx="1384660" cy="1384659"/>
          </a:xfrm>
          <a:prstGeom prst="rect">
            <a:avLst/>
          </a:prstGeom>
        </p:spPr>
      </p:pic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FD99A057-AD8B-B433-A7D5-DE701C270779}"/>
              </a:ext>
            </a:extLst>
          </p:cNvPr>
          <p:cNvCxnSpPr>
            <a:cxnSpLocks/>
          </p:cNvCxnSpPr>
          <p:nvPr/>
        </p:nvCxnSpPr>
        <p:spPr>
          <a:xfrm>
            <a:off x="1394595" y="4369653"/>
            <a:ext cx="1259092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C690EA4C-36A8-DE46-CA32-14AF58D3C4CB}"/>
              </a:ext>
            </a:extLst>
          </p:cNvPr>
          <p:cNvSpPr txBox="1"/>
          <p:nvPr/>
        </p:nvSpPr>
        <p:spPr>
          <a:xfrm>
            <a:off x="3833872" y="3162953"/>
            <a:ext cx="37370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0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09C4594-0011-B671-E2E9-248E14622F27}"/>
              </a:ext>
            </a:extLst>
          </p:cNvPr>
          <p:cNvCxnSpPr>
            <a:cxnSpLocks/>
          </p:cNvCxnSpPr>
          <p:nvPr/>
        </p:nvCxnSpPr>
        <p:spPr>
          <a:xfrm>
            <a:off x="4276979" y="655866"/>
            <a:ext cx="0" cy="2658542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85D3243-E266-E429-8DF6-579E0696B53C}"/>
              </a:ext>
            </a:extLst>
          </p:cNvPr>
          <p:cNvCxnSpPr>
            <a:cxnSpLocks/>
          </p:cNvCxnSpPr>
          <p:nvPr/>
        </p:nvCxnSpPr>
        <p:spPr>
          <a:xfrm flipH="1">
            <a:off x="4138173" y="655866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EBF38670-C64B-4F18-7AFA-2EAE5C1BD09E}"/>
              </a:ext>
            </a:extLst>
          </p:cNvPr>
          <p:cNvCxnSpPr>
            <a:cxnSpLocks/>
          </p:cNvCxnSpPr>
          <p:nvPr/>
        </p:nvCxnSpPr>
        <p:spPr>
          <a:xfrm flipH="1">
            <a:off x="4136750" y="3306946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A10306E8-4731-22F6-B90E-C0AE45E8B2D7}"/>
              </a:ext>
            </a:extLst>
          </p:cNvPr>
          <p:cNvSpPr txBox="1"/>
          <p:nvPr/>
        </p:nvSpPr>
        <p:spPr>
          <a:xfrm>
            <a:off x="3657023" y="511590"/>
            <a:ext cx="51576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200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7001C47-3591-1108-EC61-0ED5FE832386}"/>
              </a:ext>
            </a:extLst>
          </p:cNvPr>
          <p:cNvCxnSpPr>
            <a:cxnSpLocks/>
          </p:cNvCxnSpPr>
          <p:nvPr/>
        </p:nvCxnSpPr>
        <p:spPr>
          <a:xfrm flipH="1">
            <a:off x="4135326" y="2246514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522BFB6-2C27-6EE1-99A2-8821105A84D2}"/>
              </a:ext>
            </a:extLst>
          </p:cNvPr>
          <p:cNvCxnSpPr>
            <a:cxnSpLocks/>
          </p:cNvCxnSpPr>
          <p:nvPr/>
        </p:nvCxnSpPr>
        <p:spPr>
          <a:xfrm flipH="1">
            <a:off x="4136379" y="1981406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0CDA1D00-2384-1AFA-5B26-900582442AB9}"/>
              </a:ext>
            </a:extLst>
          </p:cNvPr>
          <p:cNvSpPr txBox="1"/>
          <p:nvPr/>
        </p:nvSpPr>
        <p:spPr>
          <a:xfrm>
            <a:off x="3660715" y="1848344"/>
            <a:ext cx="51576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100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7F34BAA-7654-0538-0B6D-278540CEF1C4}"/>
              </a:ext>
            </a:extLst>
          </p:cNvPr>
          <p:cNvCxnSpPr>
            <a:cxnSpLocks/>
          </p:cNvCxnSpPr>
          <p:nvPr/>
        </p:nvCxnSpPr>
        <p:spPr>
          <a:xfrm flipH="1">
            <a:off x="4135326" y="1451190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278ED1FD-F9A5-24A0-1DC6-44636EA177F0}"/>
              </a:ext>
            </a:extLst>
          </p:cNvPr>
          <p:cNvCxnSpPr>
            <a:cxnSpLocks/>
          </p:cNvCxnSpPr>
          <p:nvPr/>
        </p:nvCxnSpPr>
        <p:spPr>
          <a:xfrm flipH="1">
            <a:off x="4136378" y="920974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B56EDB9-F268-8140-60C1-7BA9080F7B2B}"/>
              </a:ext>
            </a:extLst>
          </p:cNvPr>
          <p:cNvCxnSpPr>
            <a:cxnSpLocks/>
          </p:cNvCxnSpPr>
          <p:nvPr/>
        </p:nvCxnSpPr>
        <p:spPr>
          <a:xfrm flipH="1">
            <a:off x="4138174" y="3041838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BF756A1-ACAD-9F7D-A83F-0BB5EFF5A6E3}"/>
              </a:ext>
            </a:extLst>
          </p:cNvPr>
          <p:cNvCxnSpPr>
            <a:cxnSpLocks/>
          </p:cNvCxnSpPr>
          <p:nvPr/>
        </p:nvCxnSpPr>
        <p:spPr>
          <a:xfrm flipH="1">
            <a:off x="4137121" y="2776730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4C36A7BE-AC9A-163E-A698-6D961F6C30BA}"/>
              </a:ext>
            </a:extLst>
          </p:cNvPr>
          <p:cNvCxnSpPr>
            <a:cxnSpLocks/>
          </p:cNvCxnSpPr>
          <p:nvPr/>
        </p:nvCxnSpPr>
        <p:spPr>
          <a:xfrm flipH="1">
            <a:off x="4138173" y="2511622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B3C1DFD6-AAE0-12FF-83E5-EA6CE8B4802B}"/>
              </a:ext>
            </a:extLst>
          </p:cNvPr>
          <p:cNvSpPr txBox="1"/>
          <p:nvPr/>
        </p:nvSpPr>
        <p:spPr>
          <a:xfrm rot="16200000">
            <a:off x="3201190" y="1848355"/>
            <a:ext cx="51576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cm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4348E9B-27C0-83DA-3052-821169ABCA7E}"/>
              </a:ext>
            </a:extLst>
          </p:cNvPr>
          <p:cNvCxnSpPr>
            <a:cxnSpLocks/>
          </p:cNvCxnSpPr>
          <p:nvPr/>
        </p:nvCxnSpPr>
        <p:spPr>
          <a:xfrm>
            <a:off x="4240601" y="2776730"/>
            <a:ext cx="1227288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048B20C-2157-391B-6A94-EAC7195E5B21}"/>
              </a:ext>
            </a:extLst>
          </p:cNvPr>
          <p:cNvCxnSpPr>
            <a:cxnSpLocks/>
          </p:cNvCxnSpPr>
          <p:nvPr/>
        </p:nvCxnSpPr>
        <p:spPr>
          <a:xfrm>
            <a:off x="4172792" y="1451190"/>
            <a:ext cx="1227288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1" name="Graphic 20" descr="A robot with a raised arm">
            <a:extLst>
              <a:ext uri="{FF2B5EF4-FFF2-40B4-BE49-F238E27FC236}">
                <a16:creationId xmlns:a16="http://schemas.microsoft.com/office/drawing/2014/main" id="{DFC4CC55-5E00-773F-C7BA-42CE34EB510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35186" y="2678046"/>
            <a:ext cx="779694" cy="779693"/>
          </a:xfrm>
          <a:prstGeom prst="rect">
            <a:avLst/>
          </a:prstGeom>
        </p:spPr>
      </p:pic>
      <p:pic>
        <p:nvPicPr>
          <p:cNvPr id="22" name="Graphic 21" descr="A robot with a raised arm">
            <a:extLst>
              <a:ext uri="{FF2B5EF4-FFF2-40B4-BE49-F238E27FC236}">
                <a16:creationId xmlns:a16="http://schemas.microsoft.com/office/drawing/2014/main" id="{2D2763F9-E4CA-92F7-0CCF-B5CB28BE06A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171455" y="1240322"/>
            <a:ext cx="1737524" cy="1737524"/>
          </a:xfrm>
          <a:prstGeom prst="rect">
            <a:avLst/>
          </a:prstGeom>
        </p:spPr>
      </p:pic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9A6D0AB-B83D-C218-F70A-BB5406B6CB5A}"/>
              </a:ext>
            </a:extLst>
          </p:cNvPr>
          <p:cNvCxnSpPr>
            <a:cxnSpLocks/>
          </p:cNvCxnSpPr>
          <p:nvPr/>
        </p:nvCxnSpPr>
        <p:spPr>
          <a:xfrm flipH="1">
            <a:off x="4137121" y="1716298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C616FC4A-7326-AAE5-7F20-0F02DF09B2B7}"/>
              </a:ext>
            </a:extLst>
          </p:cNvPr>
          <p:cNvCxnSpPr>
            <a:cxnSpLocks/>
          </p:cNvCxnSpPr>
          <p:nvPr/>
        </p:nvCxnSpPr>
        <p:spPr>
          <a:xfrm flipH="1">
            <a:off x="4138174" y="1186082"/>
            <a:ext cx="277610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8FF6EEE7-30AD-420B-301E-4A449D30B8BC}"/>
              </a:ext>
            </a:extLst>
          </p:cNvPr>
          <p:cNvSpPr txBox="1"/>
          <p:nvPr/>
        </p:nvSpPr>
        <p:spPr>
          <a:xfrm>
            <a:off x="3931335" y="6279314"/>
            <a:ext cx="383390" cy="1755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0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FA3D976-2850-232F-F3A1-6400183B2C34}"/>
              </a:ext>
            </a:extLst>
          </p:cNvPr>
          <p:cNvCxnSpPr>
            <a:cxnSpLocks/>
          </p:cNvCxnSpPr>
          <p:nvPr/>
        </p:nvCxnSpPr>
        <p:spPr>
          <a:xfrm>
            <a:off x="4385925" y="3666898"/>
            <a:ext cx="0" cy="2727437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4B5D41F-A5C4-43CF-26B1-65D748EA008D}"/>
              </a:ext>
            </a:extLst>
          </p:cNvPr>
          <p:cNvCxnSpPr>
            <a:cxnSpLocks/>
          </p:cNvCxnSpPr>
          <p:nvPr/>
        </p:nvCxnSpPr>
        <p:spPr>
          <a:xfrm flipH="1">
            <a:off x="4243522" y="3666898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15C7B926-E48C-CD4C-4F1C-1552B41A975C}"/>
              </a:ext>
            </a:extLst>
          </p:cNvPr>
          <p:cNvCxnSpPr>
            <a:cxnSpLocks/>
          </p:cNvCxnSpPr>
          <p:nvPr/>
        </p:nvCxnSpPr>
        <p:spPr>
          <a:xfrm flipH="1">
            <a:off x="4242062" y="6386681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25FB7979-ACEA-E589-6532-835D23F95C90}"/>
              </a:ext>
            </a:extLst>
          </p:cNvPr>
          <p:cNvSpPr txBox="1"/>
          <p:nvPr/>
        </p:nvSpPr>
        <p:spPr>
          <a:xfrm>
            <a:off x="3749739" y="3565260"/>
            <a:ext cx="529135" cy="1755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200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57FE0F0-8FA5-FFC9-2965-9700F1E051A9}"/>
              </a:ext>
            </a:extLst>
          </p:cNvPr>
          <p:cNvCxnSpPr>
            <a:cxnSpLocks/>
          </p:cNvCxnSpPr>
          <p:nvPr/>
        </p:nvCxnSpPr>
        <p:spPr>
          <a:xfrm flipH="1">
            <a:off x="4240602" y="5026789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8B6A0EC-F43C-5C28-0CDE-30A3C28C49C3}"/>
              </a:ext>
            </a:extLst>
          </p:cNvPr>
          <p:cNvCxnSpPr>
            <a:cxnSpLocks/>
          </p:cNvCxnSpPr>
          <p:nvPr/>
        </p:nvCxnSpPr>
        <p:spPr>
          <a:xfrm flipH="1">
            <a:off x="4241682" y="4686817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072161E1-7FD5-9081-F11F-A922A500FAE9}"/>
              </a:ext>
            </a:extLst>
          </p:cNvPr>
          <p:cNvSpPr txBox="1"/>
          <p:nvPr/>
        </p:nvSpPr>
        <p:spPr>
          <a:xfrm>
            <a:off x="3753693" y="4890280"/>
            <a:ext cx="529135" cy="1755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100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16FB4BFD-A97A-2378-81A1-B038867744D1}"/>
              </a:ext>
            </a:extLst>
          </p:cNvPr>
          <p:cNvCxnSpPr>
            <a:cxnSpLocks/>
          </p:cNvCxnSpPr>
          <p:nvPr/>
        </p:nvCxnSpPr>
        <p:spPr>
          <a:xfrm flipH="1">
            <a:off x="4240601" y="4346844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D813715A-2CA4-5D67-CE05-84121C7B4A39}"/>
              </a:ext>
            </a:extLst>
          </p:cNvPr>
          <p:cNvCxnSpPr>
            <a:cxnSpLocks/>
          </p:cNvCxnSpPr>
          <p:nvPr/>
        </p:nvCxnSpPr>
        <p:spPr>
          <a:xfrm flipH="1">
            <a:off x="4241681" y="4006871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F02A4075-EC51-05CC-9D6D-AB752E4E542D}"/>
              </a:ext>
            </a:extLst>
          </p:cNvPr>
          <p:cNvCxnSpPr>
            <a:cxnSpLocks/>
          </p:cNvCxnSpPr>
          <p:nvPr/>
        </p:nvCxnSpPr>
        <p:spPr>
          <a:xfrm flipH="1">
            <a:off x="4243523" y="6046707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A9F1513C-7E4A-3217-DA3C-DFCEE38AB109}"/>
              </a:ext>
            </a:extLst>
          </p:cNvPr>
          <p:cNvCxnSpPr>
            <a:cxnSpLocks/>
          </p:cNvCxnSpPr>
          <p:nvPr/>
        </p:nvCxnSpPr>
        <p:spPr>
          <a:xfrm flipH="1">
            <a:off x="4242442" y="5706735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C0E73068-F995-7E12-7971-2C9C4761A507}"/>
              </a:ext>
            </a:extLst>
          </p:cNvPr>
          <p:cNvCxnSpPr>
            <a:cxnSpLocks/>
          </p:cNvCxnSpPr>
          <p:nvPr/>
        </p:nvCxnSpPr>
        <p:spPr>
          <a:xfrm flipH="1">
            <a:off x="4243522" y="5366762"/>
            <a:ext cx="284804" cy="0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859A3A44-4220-31B8-0F27-29D8491F40E6}"/>
              </a:ext>
            </a:extLst>
          </p:cNvPr>
          <p:cNvSpPr txBox="1"/>
          <p:nvPr/>
        </p:nvSpPr>
        <p:spPr>
          <a:xfrm rot="16200000">
            <a:off x="3282256" y="4936735"/>
            <a:ext cx="529135" cy="1755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dirty="0"/>
              <a:t>cm</a:t>
            </a: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1E7AC49-006A-39B5-6CDE-774B2950AA38}"/>
              </a:ext>
            </a:extLst>
          </p:cNvPr>
          <p:cNvCxnSpPr>
            <a:cxnSpLocks/>
          </p:cNvCxnSpPr>
          <p:nvPr/>
        </p:nvCxnSpPr>
        <p:spPr>
          <a:xfrm>
            <a:off x="4314725" y="5719578"/>
            <a:ext cx="1259092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F5C72108-FFD5-B1EC-3602-AB30E28FCB5D}"/>
              </a:ext>
            </a:extLst>
          </p:cNvPr>
          <p:cNvCxnSpPr>
            <a:cxnSpLocks/>
          </p:cNvCxnSpPr>
          <p:nvPr/>
        </p:nvCxnSpPr>
        <p:spPr>
          <a:xfrm>
            <a:off x="4383003" y="5036033"/>
            <a:ext cx="1259092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59" name="Graphic 58" descr="A robot with a raised arm">
            <a:extLst>
              <a:ext uri="{FF2B5EF4-FFF2-40B4-BE49-F238E27FC236}">
                <a16:creationId xmlns:a16="http://schemas.microsoft.com/office/drawing/2014/main" id="{FF58D072-ADF6-7611-94F0-B7AAC48BDF8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85736" y="5644519"/>
            <a:ext cx="853508" cy="853507"/>
          </a:xfrm>
          <a:prstGeom prst="rect">
            <a:avLst/>
          </a:prstGeom>
        </p:spPr>
      </p:pic>
      <p:pic>
        <p:nvPicPr>
          <p:cNvPr id="60" name="Graphic 59" descr="A robot with a raised arm">
            <a:extLst>
              <a:ext uri="{FF2B5EF4-FFF2-40B4-BE49-F238E27FC236}">
                <a16:creationId xmlns:a16="http://schemas.microsoft.com/office/drawing/2014/main" id="{22132F0F-B297-91D3-E7CB-143F4488E6A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85736" y="4970889"/>
            <a:ext cx="853508" cy="853507"/>
          </a:xfrm>
          <a:prstGeom prst="rect">
            <a:avLst/>
          </a:prstGeom>
        </p:spPr>
      </p:pic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60D8DAF8-BF37-39AD-B828-9809416AEB1C}"/>
              </a:ext>
            </a:extLst>
          </p:cNvPr>
          <p:cNvCxnSpPr>
            <a:cxnSpLocks/>
          </p:cNvCxnSpPr>
          <p:nvPr/>
        </p:nvCxnSpPr>
        <p:spPr>
          <a:xfrm>
            <a:off x="4375346" y="4346715"/>
            <a:ext cx="1259092" cy="0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62" name="Graphic 61" descr="A robot with a raised arm">
            <a:extLst>
              <a:ext uri="{FF2B5EF4-FFF2-40B4-BE49-F238E27FC236}">
                <a16:creationId xmlns:a16="http://schemas.microsoft.com/office/drawing/2014/main" id="{53462B43-943A-3391-CC72-19126BAF47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78079" y="4281571"/>
            <a:ext cx="853508" cy="853507"/>
          </a:xfrm>
          <a:prstGeom prst="rect">
            <a:avLst/>
          </a:prstGeom>
        </p:spPr>
      </p:pic>
      <p:sp>
        <p:nvSpPr>
          <p:cNvPr id="63" name="Rectangle 62">
            <a:extLst>
              <a:ext uri="{FF2B5EF4-FFF2-40B4-BE49-F238E27FC236}">
                <a16:creationId xmlns:a16="http://schemas.microsoft.com/office/drawing/2014/main" id="{293E9A41-1682-C939-AC4B-252164DCD050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432465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EBE4FE-C623-58E5-FFDB-D5C167E2D7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BDA972-999C-BD92-5B84-26376D8D83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Addition across 100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5139912F-15AB-F1DC-2DA3-4CD6ADABF5F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9617E82-7F57-D377-D224-4DBB50F00166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707368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3F242DA6-DB9F-66AB-93C5-DC15CE3AB7F9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B5E4AE40-68FF-3BB0-E06F-1EA6DC3A28FD}"/>
              </a:ext>
            </a:extLst>
          </p:cNvPr>
          <p:cNvCxnSpPr>
            <a:cxnSpLocks/>
          </p:cNvCxnSpPr>
          <p:nvPr/>
        </p:nvCxnSpPr>
        <p:spPr>
          <a:xfrm>
            <a:off x="64151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3343FB1B-A796-80EE-3CBD-F5A6ECCC458F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804D99D-3452-6C65-951A-86A47224A0B8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8A3C2B7-9359-5712-0EEC-D0AF81B85A2A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70C37889-CD12-1B3A-993F-CF16F674BF1C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7A4AE4A-06B2-D371-273E-BE890115EA1B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9E7A0FCE-3651-BCFF-5D38-8BE8D8117574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9E888E5-6A14-E2D8-704B-A369FEB8375E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8D650FDA-DEAD-C61A-775E-F1598867785F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A10B183-7FB7-571D-F50B-419EB5B2818C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E9031EAE-4F53-3243-BB17-5F3A8D72F7F9}"/>
              </a:ext>
            </a:extLst>
          </p:cNvPr>
          <p:cNvSpPr txBox="1"/>
          <p:nvPr/>
        </p:nvSpPr>
        <p:spPr>
          <a:xfrm>
            <a:off x="240392" y="36938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5BEE222-AD7E-C1A5-F6E1-815E06765105}"/>
              </a:ext>
            </a:extLst>
          </p:cNvPr>
          <p:cNvSpPr txBox="1"/>
          <p:nvPr/>
        </p:nvSpPr>
        <p:spPr>
          <a:xfrm>
            <a:off x="1350008" y="37623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AEAB134-57B5-9774-A8E7-BB8301CCAA45}"/>
              </a:ext>
            </a:extLst>
          </p:cNvPr>
          <p:cNvSpPr txBox="1"/>
          <p:nvPr/>
        </p:nvSpPr>
        <p:spPr>
          <a:xfrm>
            <a:off x="2446925" y="3747830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051D6EC-3060-A10C-B3A8-2B60413F9DF0}"/>
              </a:ext>
            </a:extLst>
          </p:cNvPr>
          <p:cNvSpPr txBox="1"/>
          <p:nvPr/>
        </p:nvSpPr>
        <p:spPr>
          <a:xfrm>
            <a:off x="3579948" y="375508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B702C07-9BF3-59F6-5EE3-8608F2766F5F}"/>
              </a:ext>
            </a:extLst>
          </p:cNvPr>
          <p:cNvSpPr txBox="1"/>
          <p:nvPr/>
        </p:nvSpPr>
        <p:spPr>
          <a:xfrm>
            <a:off x="4653458" y="37623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7F997C6-EFE3-DC85-6529-01A31DC55D7B}"/>
              </a:ext>
            </a:extLst>
          </p:cNvPr>
          <p:cNvSpPr txBox="1"/>
          <p:nvPr/>
        </p:nvSpPr>
        <p:spPr>
          <a:xfrm>
            <a:off x="5750375" y="37623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DD43C53-FB7B-CEBE-3800-1DB39B7CD538}"/>
              </a:ext>
            </a:extLst>
          </p:cNvPr>
          <p:cNvSpPr txBox="1"/>
          <p:nvPr/>
        </p:nvSpPr>
        <p:spPr>
          <a:xfrm>
            <a:off x="6847292" y="37623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CDC7D5E-EDA2-8ABF-DCA5-1CE6338FBA13}"/>
              </a:ext>
            </a:extLst>
          </p:cNvPr>
          <p:cNvSpPr txBox="1"/>
          <p:nvPr/>
        </p:nvSpPr>
        <p:spPr>
          <a:xfrm>
            <a:off x="7931510" y="37623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ACEA936-466D-5ED2-2D47-1B15FFDD9EEC}"/>
              </a:ext>
            </a:extLst>
          </p:cNvPr>
          <p:cNvSpPr txBox="1"/>
          <p:nvPr/>
        </p:nvSpPr>
        <p:spPr>
          <a:xfrm>
            <a:off x="9028427" y="37623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C6CB971-7A0C-6E23-0FF7-42A5F8912647}"/>
              </a:ext>
            </a:extLst>
          </p:cNvPr>
          <p:cNvSpPr txBox="1"/>
          <p:nvPr/>
        </p:nvSpPr>
        <p:spPr>
          <a:xfrm>
            <a:off x="10125344" y="37623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BF2A28C-4F47-4CA9-B5E8-A77993A0956D}"/>
              </a:ext>
            </a:extLst>
          </p:cNvPr>
          <p:cNvSpPr txBox="1"/>
          <p:nvPr/>
        </p:nvSpPr>
        <p:spPr>
          <a:xfrm>
            <a:off x="11100383" y="3762346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3C53B3E-3FE7-12AF-D726-A87C71ECFCAC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7764C04-ABCB-2E94-642D-F2CCF7747243}"/>
              </a:ext>
            </a:extLst>
          </p:cNvPr>
          <p:cNvCxnSpPr>
            <a:cxnSpLocks/>
          </p:cNvCxnSpPr>
          <p:nvPr/>
        </p:nvCxnSpPr>
        <p:spPr>
          <a:xfrm>
            <a:off x="53103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BFBF8F56-5D7C-4414-20D8-915DF750CA49}"/>
              </a:ext>
            </a:extLst>
          </p:cNvPr>
          <p:cNvCxnSpPr>
            <a:cxnSpLocks/>
          </p:cNvCxnSpPr>
          <p:nvPr/>
        </p:nvCxnSpPr>
        <p:spPr>
          <a:xfrm>
            <a:off x="7519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4CBEF51-1513-B948-92CE-4987D54E6B0E}"/>
              </a:ext>
            </a:extLst>
          </p:cNvPr>
          <p:cNvCxnSpPr>
            <a:cxnSpLocks/>
          </p:cNvCxnSpPr>
          <p:nvPr/>
        </p:nvCxnSpPr>
        <p:spPr>
          <a:xfrm>
            <a:off x="8624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82AE5F5-1342-4BE7-172F-7193E3BC5200}"/>
              </a:ext>
            </a:extLst>
          </p:cNvPr>
          <p:cNvCxnSpPr>
            <a:cxnSpLocks/>
          </p:cNvCxnSpPr>
          <p:nvPr/>
        </p:nvCxnSpPr>
        <p:spPr>
          <a:xfrm>
            <a:off x="9729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E20F6FF-3139-26FE-AF77-6FEF66D5015E}"/>
              </a:ext>
            </a:extLst>
          </p:cNvPr>
          <p:cNvCxnSpPr>
            <a:cxnSpLocks/>
          </p:cNvCxnSpPr>
          <p:nvPr/>
        </p:nvCxnSpPr>
        <p:spPr>
          <a:xfrm>
            <a:off x="1083399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C5D94FDA-6D20-670B-C226-C8E70BC0CAA0}"/>
              </a:ext>
            </a:extLst>
          </p:cNvPr>
          <p:cNvCxnSpPr>
            <a:cxnSpLocks/>
          </p:cNvCxnSpPr>
          <p:nvPr/>
        </p:nvCxnSpPr>
        <p:spPr>
          <a:xfrm>
            <a:off x="119387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36D1574-71D5-8A66-8216-5C4D3F469AD9}"/>
              </a:ext>
            </a:extLst>
          </p:cNvPr>
          <p:cNvCxnSpPr>
            <a:cxnSpLocks/>
          </p:cNvCxnSpPr>
          <p:nvPr/>
        </p:nvCxnSpPr>
        <p:spPr>
          <a:xfrm>
            <a:off x="14148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78EFFC9-6B40-ABAA-5DDB-92EDD9C08C68}"/>
              </a:ext>
            </a:extLst>
          </p:cNvPr>
          <p:cNvCxnSpPr>
            <a:cxnSpLocks/>
          </p:cNvCxnSpPr>
          <p:nvPr/>
        </p:nvCxnSpPr>
        <p:spPr>
          <a:xfrm>
            <a:off x="15252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6735E941-D771-9FB2-5DC2-1CA472B4F41C}"/>
              </a:ext>
            </a:extLst>
          </p:cNvPr>
          <p:cNvCxnSpPr>
            <a:cxnSpLocks/>
          </p:cNvCxnSpPr>
          <p:nvPr/>
        </p:nvCxnSpPr>
        <p:spPr>
          <a:xfrm>
            <a:off x="13043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2B81EE16-5340-FABA-9263-E775AD26B72A}"/>
              </a:ext>
            </a:extLst>
          </p:cNvPr>
          <p:cNvCxnSpPr>
            <a:cxnSpLocks/>
          </p:cNvCxnSpPr>
          <p:nvPr/>
        </p:nvCxnSpPr>
        <p:spPr>
          <a:xfrm>
            <a:off x="17300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C749B2B0-5BE1-8C09-90BE-6FFB56B22FCE}"/>
              </a:ext>
            </a:extLst>
          </p:cNvPr>
          <p:cNvCxnSpPr>
            <a:cxnSpLocks/>
          </p:cNvCxnSpPr>
          <p:nvPr/>
        </p:nvCxnSpPr>
        <p:spPr>
          <a:xfrm>
            <a:off x="18405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1F9966E7-88BE-B3E8-92C6-602D0CFA54EC}"/>
              </a:ext>
            </a:extLst>
          </p:cNvPr>
          <p:cNvCxnSpPr>
            <a:cxnSpLocks/>
          </p:cNvCxnSpPr>
          <p:nvPr/>
        </p:nvCxnSpPr>
        <p:spPr>
          <a:xfrm>
            <a:off x="19510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7FC9B1AA-36E4-C9FC-C00C-CA857491FA4A}"/>
              </a:ext>
            </a:extLst>
          </p:cNvPr>
          <p:cNvCxnSpPr>
            <a:cxnSpLocks/>
          </p:cNvCxnSpPr>
          <p:nvPr/>
        </p:nvCxnSpPr>
        <p:spPr>
          <a:xfrm>
            <a:off x="206149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91181E2-52CF-D7D7-EF1D-744A75712BF0}"/>
              </a:ext>
            </a:extLst>
          </p:cNvPr>
          <p:cNvCxnSpPr>
            <a:cxnSpLocks/>
          </p:cNvCxnSpPr>
          <p:nvPr/>
        </p:nvCxnSpPr>
        <p:spPr>
          <a:xfrm>
            <a:off x="2171971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2C1FB722-C89B-114E-8EED-827CC260D0D1}"/>
              </a:ext>
            </a:extLst>
          </p:cNvPr>
          <p:cNvCxnSpPr>
            <a:cxnSpLocks/>
          </p:cNvCxnSpPr>
          <p:nvPr/>
        </p:nvCxnSpPr>
        <p:spPr>
          <a:xfrm>
            <a:off x="22824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3DF0834F-86AD-1077-1B8A-2989D213EC5A}"/>
              </a:ext>
            </a:extLst>
          </p:cNvPr>
          <p:cNvCxnSpPr>
            <a:cxnSpLocks/>
          </p:cNvCxnSpPr>
          <p:nvPr/>
        </p:nvCxnSpPr>
        <p:spPr>
          <a:xfrm>
            <a:off x="25033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19048E1F-47B1-C620-B462-45A5122C96F3}"/>
              </a:ext>
            </a:extLst>
          </p:cNvPr>
          <p:cNvCxnSpPr>
            <a:cxnSpLocks/>
          </p:cNvCxnSpPr>
          <p:nvPr/>
        </p:nvCxnSpPr>
        <p:spPr>
          <a:xfrm>
            <a:off x="261385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A0CA90A8-C3D5-518D-1719-C9D5246955B3}"/>
              </a:ext>
            </a:extLst>
          </p:cNvPr>
          <p:cNvCxnSpPr>
            <a:cxnSpLocks/>
          </p:cNvCxnSpPr>
          <p:nvPr/>
        </p:nvCxnSpPr>
        <p:spPr>
          <a:xfrm>
            <a:off x="23929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613DBFA9-F91A-EEAB-6B2E-FE8AA53D37D9}"/>
              </a:ext>
            </a:extLst>
          </p:cNvPr>
          <p:cNvCxnSpPr>
            <a:cxnSpLocks/>
          </p:cNvCxnSpPr>
          <p:nvPr/>
        </p:nvCxnSpPr>
        <p:spPr>
          <a:xfrm>
            <a:off x="285131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155F1F2D-2910-EF04-F9EE-205E67CA4D8C}"/>
              </a:ext>
            </a:extLst>
          </p:cNvPr>
          <p:cNvCxnSpPr>
            <a:cxnSpLocks/>
          </p:cNvCxnSpPr>
          <p:nvPr/>
        </p:nvCxnSpPr>
        <p:spPr>
          <a:xfrm>
            <a:off x="296178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7049A70D-CA69-AF58-DC01-B80AAAEAF937}"/>
              </a:ext>
            </a:extLst>
          </p:cNvPr>
          <p:cNvCxnSpPr>
            <a:cxnSpLocks/>
          </p:cNvCxnSpPr>
          <p:nvPr/>
        </p:nvCxnSpPr>
        <p:spPr>
          <a:xfrm>
            <a:off x="307225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8972CFA9-DC92-6628-B4DD-52A46252016C}"/>
              </a:ext>
            </a:extLst>
          </p:cNvPr>
          <p:cNvCxnSpPr>
            <a:cxnSpLocks/>
          </p:cNvCxnSpPr>
          <p:nvPr/>
        </p:nvCxnSpPr>
        <p:spPr>
          <a:xfrm>
            <a:off x="318272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AE9CC0F2-45A6-00A4-393B-27F9B83EF026}"/>
              </a:ext>
            </a:extLst>
          </p:cNvPr>
          <p:cNvCxnSpPr>
            <a:cxnSpLocks/>
          </p:cNvCxnSpPr>
          <p:nvPr/>
        </p:nvCxnSpPr>
        <p:spPr>
          <a:xfrm>
            <a:off x="3293199" y="340360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26C94248-0BB2-7351-73DB-591B518ED421}"/>
              </a:ext>
            </a:extLst>
          </p:cNvPr>
          <p:cNvCxnSpPr>
            <a:cxnSpLocks/>
          </p:cNvCxnSpPr>
          <p:nvPr/>
        </p:nvCxnSpPr>
        <p:spPr>
          <a:xfrm>
            <a:off x="340367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CD74B6B9-1075-E9F7-BA19-CD0B17E09F1C}"/>
              </a:ext>
            </a:extLst>
          </p:cNvPr>
          <p:cNvCxnSpPr>
            <a:cxnSpLocks/>
          </p:cNvCxnSpPr>
          <p:nvPr/>
        </p:nvCxnSpPr>
        <p:spPr>
          <a:xfrm>
            <a:off x="362461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7E1C2C55-4CAE-F9B9-92F4-FF593A579530}"/>
              </a:ext>
            </a:extLst>
          </p:cNvPr>
          <p:cNvCxnSpPr>
            <a:cxnSpLocks/>
          </p:cNvCxnSpPr>
          <p:nvPr/>
        </p:nvCxnSpPr>
        <p:spPr>
          <a:xfrm>
            <a:off x="373508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23BA9779-52B4-08B9-1E9C-A1A786584A32}"/>
              </a:ext>
            </a:extLst>
          </p:cNvPr>
          <p:cNvCxnSpPr>
            <a:cxnSpLocks/>
          </p:cNvCxnSpPr>
          <p:nvPr/>
        </p:nvCxnSpPr>
        <p:spPr>
          <a:xfrm>
            <a:off x="351414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BCBF8730-4F75-A9DF-3C93-39BC2A5613F7}"/>
              </a:ext>
            </a:extLst>
          </p:cNvPr>
          <p:cNvCxnSpPr>
            <a:cxnSpLocks/>
          </p:cNvCxnSpPr>
          <p:nvPr/>
        </p:nvCxnSpPr>
        <p:spPr>
          <a:xfrm>
            <a:off x="391811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2CF3C676-D277-B5BB-54BB-98371E8C55F2}"/>
              </a:ext>
            </a:extLst>
          </p:cNvPr>
          <p:cNvCxnSpPr>
            <a:cxnSpLocks/>
          </p:cNvCxnSpPr>
          <p:nvPr/>
        </p:nvCxnSpPr>
        <p:spPr>
          <a:xfrm>
            <a:off x="402858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82146CD9-BB8B-90CA-BB3E-C9EFC1C12EFB}"/>
              </a:ext>
            </a:extLst>
          </p:cNvPr>
          <p:cNvCxnSpPr>
            <a:cxnSpLocks/>
          </p:cNvCxnSpPr>
          <p:nvPr/>
        </p:nvCxnSpPr>
        <p:spPr>
          <a:xfrm>
            <a:off x="413905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3459A188-B097-C9D6-F683-A43BA6078543}"/>
              </a:ext>
            </a:extLst>
          </p:cNvPr>
          <p:cNvCxnSpPr>
            <a:cxnSpLocks/>
          </p:cNvCxnSpPr>
          <p:nvPr/>
        </p:nvCxnSpPr>
        <p:spPr>
          <a:xfrm>
            <a:off x="424952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65B595B4-82A3-09C2-A3DD-52EAC9BE964F}"/>
              </a:ext>
            </a:extLst>
          </p:cNvPr>
          <p:cNvCxnSpPr>
            <a:cxnSpLocks/>
          </p:cNvCxnSpPr>
          <p:nvPr/>
        </p:nvCxnSpPr>
        <p:spPr>
          <a:xfrm>
            <a:off x="4359999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757E4FBF-853A-C7A0-6EE5-71C7ADF83282}"/>
              </a:ext>
            </a:extLst>
          </p:cNvPr>
          <p:cNvCxnSpPr>
            <a:cxnSpLocks/>
          </p:cNvCxnSpPr>
          <p:nvPr/>
        </p:nvCxnSpPr>
        <p:spPr>
          <a:xfrm>
            <a:off x="447047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1E8371B7-0652-14FA-D196-DE0FA4512DB6}"/>
              </a:ext>
            </a:extLst>
          </p:cNvPr>
          <p:cNvCxnSpPr>
            <a:cxnSpLocks/>
          </p:cNvCxnSpPr>
          <p:nvPr/>
        </p:nvCxnSpPr>
        <p:spPr>
          <a:xfrm>
            <a:off x="469141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58BD14E4-47C7-834F-7AB4-F287E9F29305}"/>
              </a:ext>
            </a:extLst>
          </p:cNvPr>
          <p:cNvCxnSpPr>
            <a:cxnSpLocks/>
          </p:cNvCxnSpPr>
          <p:nvPr/>
        </p:nvCxnSpPr>
        <p:spPr>
          <a:xfrm>
            <a:off x="480188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F2644A7-93CA-9C55-9295-D9DE05D1630E}"/>
              </a:ext>
            </a:extLst>
          </p:cNvPr>
          <p:cNvCxnSpPr>
            <a:cxnSpLocks/>
          </p:cNvCxnSpPr>
          <p:nvPr/>
        </p:nvCxnSpPr>
        <p:spPr>
          <a:xfrm>
            <a:off x="458094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79892199-6EBE-7394-1F56-E3FCA7FE9BCB}"/>
              </a:ext>
            </a:extLst>
          </p:cNvPr>
          <p:cNvCxnSpPr>
            <a:cxnSpLocks/>
          </p:cNvCxnSpPr>
          <p:nvPr/>
        </p:nvCxnSpPr>
        <p:spPr>
          <a:xfrm>
            <a:off x="503661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ABA04EDC-7F77-862F-47DE-651C378BB4D0}"/>
              </a:ext>
            </a:extLst>
          </p:cNvPr>
          <p:cNvCxnSpPr>
            <a:cxnSpLocks/>
          </p:cNvCxnSpPr>
          <p:nvPr/>
        </p:nvCxnSpPr>
        <p:spPr>
          <a:xfrm>
            <a:off x="514708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DD7AB2AA-C26A-F952-B30F-6970390D1355}"/>
              </a:ext>
            </a:extLst>
          </p:cNvPr>
          <p:cNvCxnSpPr>
            <a:cxnSpLocks/>
          </p:cNvCxnSpPr>
          <p:nvPr/>
        </p:nvCxnSpPr>
        <p:spPr>
          <a:xfrm>
            <a:off x="525756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ED202BD3-2FDF-452E-3C58-3CCA8DCC3A6B}"/>
              </a:ext>
            </a:extLst>
          </p:cNvPr>
          <p:cNvCxnSpPr>
            <a:cxnSpLocks/>
          </p:cNvCxnSpPr>
          <p:nvPr/>
        </p:nvCxnSpPr>
        <p:spPr>
          <a:xfrm>
            <a:off x="536803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2CC0FDF0-C505-6EB2-43A8-31326AE3AF1F}"/>
              </a:ext>
            </a:extLst>
          </p:cNvPr>
          <p:cNvCxnSpPr>
            <a:cxnSpLocks/>
          </p:cNvCxnSpPr>
          <p:nvPr/>
        </p:nvCxnSpPr>
        <p:spPr>
          <a:xfrm>
            <a:off x="5478505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C3E4968A-20B1-3074-8876-161F05B243B6}"/>
              </a:ext>
            </a:extLst>
          </p:cNvPr>
          <p:cNvCxnSpPr>
            <a:cxnSpLocks/>
          </p:cNvCxnSpPr>
          <p:nvPr/>
        </p:nvCxnSpPr>
        <p:spPr>
          <a:xfrm>
            <a:off x="558897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1E2567BA-C392-C0F5-1FE7-1872BE8E8C2B}"/>
              </a:ext>
            </a:extLst>
          </p:cNvPr>
          <p:cNvCxnSpPr>
            <a:cxnSpLocks/>
          </p:cNvCxnSpPr>
          <p:nvPr/>
        </p:nvCxnSpPr>
        <p:spPr>
          <a:xfrm>
            <a:off x="580992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72E4771E-55AA-6E0B-17E6-85B3FEC3EA52}"/>
              </a:ext>
            </a:extLst>
          </p:cNvPr>
          <p:cNvCxnSpPr>
            <a:cxnSpLocks/>
          </p:cNvCxnSpPr>
          <p:nvPr/>
        </p:nvCxnSpPr>
        <p:spPr>
          <a:xfrm>
            <a:off x="592039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62BDFE4-4749-71E3-B368-CBB85A4D58EC}"/>
              </a:ext>
            </a:extLst>
          </p:cNvPr>
          <p:cNvCxnSpPr>
            <a:cxnSpLocks/>
          </p:cNvCxnSpPr>
          <p:nvPr/>
        </p:nvCxnSpPr>
        <p:spPr>
          <a:xfrm>
            <a:off x="569944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682E5A11-46A4-CBA2-A011-53FF46200C6F}"/>
              </a:ext>
            </a:extLst>
          </p:cNvPr>
          <p:cNvCxnSpPr>
            <a:cxnSpLocks/>
          </p:cNvCxnSpPr>
          <p:nvPr/>
        </p:nvCxnSpPr>
        <p:spPr>
          <a:xfrm>
            <a:off x="612518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00866546-3F96-CAE5-1F7F-69BD98809F57}"/>
              </a:ext>
            </a:extLst>
          </p:cNvPr>
          <p:cNvCxnSpPr>
            <a:cxnSpLocks/>
          </p:cNvCxnSpPr>
          <p:nvPr/>
        </p:nvCxnSpPr>
        <p:spPr>
          <a:xfrm>
            <a:off x="623566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EF94A4E1-39F6-738A-2A15-57286C9A22ED}"/>
              </a:ext>
            </a:extLst>
          </p:cNvPr>
          <p:cNvCxnSpPr>
            <a:cxnSpLocks/>
          </p:cNvCxnSpPr>
          <p:nvPr/>
        </p:nvCxnSpPr>
        <p:spPr>
          <a:xfrm>
            <a:off x="634613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9BF24815-132E-30C4-FA23-080D404E8D00}"/>
              </a:ext>
            </a:extLst>
          </p:cNvPr>
          <p:cNvCxnSpPr>
            <a:cxnSpLocks/>
          </p:cNvCxnSpPr>
          <p:nvPr/>
        </p:nvCxnSpPr>
        <p:spPr>
          <a:xfrm>
            <a:off x="645660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494DA8E-5278-DC28-27D9-11AD607E3BCC}"/>
              </a:ext>
            </a:extLst>
          </p:cNvPr>
          <p:cNvCxnSpPr>
            <a:cxnSpLocks/>
          </p:cNvCxnSpPr>
          <p:nvPr/>
        </p:nvCxnSpPr>
        <p:spPr>
          <a:xfrm>
            <a:off x="6567076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859533CD-C853-5F32-0F80-B56ED593B009}"/>
              </a:ext>
            </a:extLst>
          </p:cNvPr>
          <p:cNvCxnSpPr>
            <a:cxnSpLocks/>
          </p:cNvCxnSpPr>
          <p:nvPr/>
        </p:nvCxnSpPr>
        <p:spPr>
          <a:xfrm>
            <a:off x="667754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F1389F46-9EB8-BEFA-4D67-8AE3FF11BAD0}"/>
              </a:ext>
            </a:extLst>
          </p:cNvPr>
          <p:cNvCxnSpPr>
            <a:cxnSpLocks/>
          </p:cNvCxnSpPr>
          <p:nvPr/>
        </p:nvCxnSpPr>
        <p:spPr>
          <a:xfrm>
            <a:off x="689849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2B670B46-78E8-E210-2A2E-5094CA117A8E}"/>
              </a:ext>
            </a:extLst>
          </p:cNvPr>
          <p:cNvCxnSpPr>
            <a:cxnSpLocks/>
          </p:cNvCxnSpPr>
          <p:nvPr/>
        </p:nvCxnSpPr>
        <p:spPr>
          <a:xfrm>
            <a:off x="700896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4" name="Straight Connector 113">
            <a:extLst>
              <a:ext uri="{FF2B5EF4-FFF2-40B4-BE49-F238E27FC236}">
                <a16:creationId xmlns:a16="http://schemas.microsoft.com/office/drawing/2014/main" id="{75B01FD0-5244-5D14-26D4-95A857A53FA4}"/>
              </a:ext>
            </a:extLst>
          </p:cNvPr>
          <p:cNvCxnSpPr>
            <a:cxnSpLocks/>
          </p:cNvCxnSpPr>
          <p:nvPr/>
        </p:nvCxnSpPr>
        <p:spPr>
          <a:xfrm>
            <a:off x="678802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444DEE31-EAA3-91C5-0C50-E1CF44D520E0}"/>
              </a:ext>
            </a:extLst>
          </p:cNvPr>
          <p:cNvCxnSpPr>
            <a:cxnSpLocks/>
          </p:cNvCxnSpPr>
          <p:nvPr/>
        </p:nvCxnSpPr>
        <p:spPr>
          <a:xfrm>
            <a:off x="721376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12B8E077-CBB5-38E3-9D4F-9D93F2FDA1E3}"/>
              </a:ext>
            </a:extLst>
          </p:cNvPr>
          <p:cNvCxnSpPr>
            <a:cxnSpLocks/>
          </p:cNvCxnSpPr>
          <p:nvPr/>
        </p:nvCxnSpPr>
        <p:spPr>
          <a:xfrm>
            <a:off x="732423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2F6BEA24-5579-9C5D-975A-D9DBA93EB019}"/>
              </a:ext>
            </a:extLst>
          </p:cNvPr>
          <p:cNvCxnSpPr>
            <a:cxnSpLocks/>
          </p:cNvCxnSpPr>
          <p:nvPr/>
        </p:nvCxnSpPr>
        <p:spPr>
          <a:xfrm>
            <a:off x="743470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43D52C0E-D2D6-AE26-48D8-F491BE49A0CA}"/>
              </a:ext>
            </a:extLst>
          </p:cNvPr>
          <p:cNvCxnSpPr>
            <a:cxnSpLocks/>
          </p:cNvCxnSpPr>
          <p:nvPr/>
        </p:nvCxnSpPr>
        <p:spPr>
          <a:xfrm>
            <a:off x="754517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7654CB9C-8934-70A6-F200-E5FA764351CE}"/>
              </a:ext>
            </a:extLst>
          </p:cNvPr>
          <p:cNvCxnSpPr>
            <a:cxnSpLocks/>
          </p:cNvCxnSpPr>
          <p:nvPr/>
        </p:nvCxnSpPr>
        <p:spPr>
          <a:xfrm>
            <a:off x="7655649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CCD88E40-DC5F-EC9F-B4E4-71FF79395CBB}"/>
              </a:ext>
            </a:extLst>
          </p:cNvPr>
          <p:cNvCxnSpPr>
            <a:cxnSpLocks/>
          </p:cNvCxnSpPr>
          <p:nvPr/>
        </p:nvCxnSpPr>
        <p:spPr>
          <a:xfrm>
            <a:off x="776612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CB3995CF-650B-1C0E-7615-D18671960AE8}"/>
              </a:ext>
            </a:extLst>
          </p:cNvPr>
          <p:cNvCxnSpPr>
            <a:cxnSpLocks/>
          </p:cNvCxnSpPr>
          <p:nvPr/>
        </p:nvCxnSpPr>
        <p:spPr>
          <a:xfrm>
            <a:off x="798706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2" name="Straight Connector 121">
            <a:extLst>
              <a:ext uri="{FF2B5EF4-FFF2-40B4-BE49-F238E27FC236}">
                <a16:creationId xmlns:a16="http://schemas.microsoft.com/office/drawing/2014/main" id="{E93524D6-2C20-4ED7-DC0C-7398C7A1F3A1}"/>
              </a:ext>
            </a:extLst>
          </p:cNvPr>
          <p:cNvCxnSpPr>
            <a:cxnSpLocks/>
          </p:cNvCxnSpPr>
          <p:nvPr/>
        </p:nvCxnSpPr>
        <p:spPr>
          <a:xfrm>
            <a:off x="809753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C66989A4-2BA8-B482-5E42-64881EA216EF}"/>
              </a:ext>
            </a:extLst>
          </p:cNvPr>
          <p:cNvCxnSpPr>
            <a:cxnSpLocks/>
          </p:cNvCxnSpPr>
          <p:nvPr/>
        </p:nvCxnSpPr>
        <p:spPr>
          <a:xfrm>
            <a:off x="787659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373FEECA-3FFA-A755-C384-411C2A32B08E}"/>
              </a:ext>
            </a:extLst>
          </p:cNvPr>
          <p:cNvCxnSpPr>
            <a:cxnSpLocks/>
          </p:cNvCxnSpPr>
          <p:nvPr/>
        </p:nvCxnSpPr>
        <p:spPr>
          <a:xfrm>
            <a:off x="830233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980D4E8F-B077-5A4F-91DC-E58DE3D8548A}"/>
              </a:ext>
            </a:extLst>
          </p:cNvPr>
          <p:cNvCxnSpPr>
            <a:cxnSpLocks/>
          </p:cNvCxnSpPr>
          <p:nvPr/>
        </p:nvCxnSpPr>
        <p:spPr>
          <a:xfrm>
            <a:off x="841280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B2E3F72B-C35A-F988-0757-8D33CE07818F}"/>
              </a:ext>
            </a:extLst>
          </p:cNvPr>
          <p:cNvCxnSpPr>
            <a:cxnSpLocks/>
          </p:cNvCxnSpPr>
          <p:nvPr/>
        </p:nvCxnSpPr>
        <p:spPr>
          <a:xfrm>
            <a:off x="852327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86C78CF0-D3B8-8E68-4967-B8208A4C520F}"/>
              </a:ext>
            </a:extLst>
          </p:cNvPr>
          <p:cNvCxnSpPr>
            <a:cxnSpLocks/>
          </p:cNvCxnSpPr>
          <p:nvPr/>
        </p:nvCxnSpPr>
        <p:spPr>
          <a:xfrm>
            <a:off x="863375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BBAE8828-3B08-1F2E-4283-E825D1E87841}"/>
              </a:ext>
            </a:extLst>
          </p:cNvPr>
          <p:cNvCxnSpPr>
            <a:cxnSpLocks/>
          </p:cNvCxnSpPr>
          <p:nvPr/>
        </p:nvCxnSpPr>
        <p:spPr>
          <a:xfrm>
            <a:off x="8744222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164A6BFC-7A62-FE1F-9038-D0842CB4187D}"/>
              </a:ext>
            </a:extLst>
          </p:cNvPr>
          <p:cNvCxnSpPr>
            <a:cxnSpLocks/>
          </p:cNvCxnSpPr>
          <p:nvPr/>
        </p:nvCxnSpPr>
        <p:spPr>
          <a:xfrm>
            <a:off x="885469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6C90F619-54DA-1EB0-B261-C9DFFB777FB7}"/>
              </a:ext>
            </a:extLst>
          </p:cNvPr>
          <p:cNvCxnSpPr>
            <a:cxnSpLocks/>
          </p:cNvCxnSpPr>
          <p:nvPr/>
        </p:nvCxnSpPr>
        <p:spPr>
          <a:xfrm>
            <a:off x="907563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76F773AC-ED6D-673A-E8E6-36B3C79615E1}"/>
              </a:ext>
            </a:extLst>
          </p:cNvPr>
          <p:cNvCxnSpPr>
            <a:cxnSpLocks/>
          </p:cNvCxnSpPr>
          <p:nvPr/>
        </p:nvCxnSpPr>
        <p:spPr>
          <a:xfrm>
            <a:off x="918611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55E75EF4-A7A7-75D6-3A44-DA9081ED3C01}"/>
              </a:ext>
            </a:extLst>
          </p:cNvPr>
          <p:cNvCxnSpPr>
            <a:cxnSpLocks/>
          </p:cNvCxnSpPr>
          <p:nvPr/>
        </p:nvCxnSpPr>
        <p:spPr>
          <a:xfrm>
            <a:off x="896516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F163308B-5DD0-A028-33E6-A799AF99DE94}"/>
              </a:ext>
            </a:extLst>
          </p:cNvPr>
          <p:cNvCxnSpPr>
            <a:cxnSpLocks/>
          </p:cNvCxnSpPr>
          <p:nvPr/>
        </p:nvCxnSpPr>
        <p:spPr>
          <a:xfrm>
            <a:off x="943444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D5CD0A57-381D-7259-AA49-75DA901EC0FA}"/>
              </a:ext>
            </a:extLst>
          </p:cNvPr>
          <p:cNvCxnSpPr>
            <a:cxnSpLocks/>
          </p:cNvCxnSpPr>
          <p:nvPr/>
        </p:nvCxnSpPr>
        <p:spPr>
          <a:xfrm>
            <a:off x="954491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DCF3A675-7E51-C855-F27A-5FAA0FB86AC7}"/>
              </a:ext>
            </a:extLst>
          </p:cNvPr>
          <p:cNvCxnSpPr>
            <a:cxnSpLocks/>
          </p:cNvCxnSpPr>
          <p:nvPr/>
        </p:nvCxnSpPr>
        <p:spPr>
          <a:xfrm>
            <a:off x="965539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9E254210-936C-4202-1174-B9A96C9FC4FE}"/>
              </a:ext>
            </a:extLst>
          </p:cNvPr>
          <p:cNvCxnSpPr>
            <a:cxnSpLocks/>
          </p:cNvCxnSpPr>
          <p:nvPr/>
        </p:nvCxnSpPr>
        <p:spPr>
          <a:xfrm>
            <a:off x="976586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8396B27F-3B2B-267F-8273-6EE7B301DA31}"/>
              </a:ext>
            </a:extLst>
          </p:cNvPr>
          <p:cNvCxnSpPr>
            <a:cxnSpLocks/>
          </p:cNvCxnSpPr>
          <p:nvPr/>
        </p:nvCxnSpPr>
        <p:spPr>
          <a:xfrm>
            <a:off x="9876335" y="34326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9401DE67-6183-8BEF-CBD1-735EEFEC9EC4}"/>
              </a:ext>
            </a:extLst>
          </p:cNvPr>
          <p:cNvCxnSpPr>
            <a:cxnSpLocks/>
          </p:cNvCxnSpPr>
          <p:nvPr/>
        </p:nvCxnSpPr>
        <p:spPr>
          <a:xfrm>
            <a:off x="998680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881976F2-30A5-7271-D9C3-CD72D2CBBE08}"/>
              </a:ext>
            </a:extLst>
          </p:cNvPr>
          <p:cNvCxnSpPr>
            <a:cxnSpLocks/>
          </p:cNvCxnSpPr>
          <p:nvPr/>
        </p:nvCxnSpPr>
        <p:spPr>
          <a:xfrm>
            <a:off x="1020775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9BA6649F-7287-1F3F-8627-452AB07BC918}"/>
              </a:ext>
            </a:extLst>
          </p:cNvPr>
          <p:cNvCxnSpPr>
            <a:cxnSpLocks/>
          </p:cNvCxnSpPr>
          <p:nvPr/>
        </p:nvCxnSpPr>
        <p:spPr>
          <a:xfrm>
            <a:off x="1031822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146ED061-5608-D928-F95A-5B61446FD1AA}"/>
              </a:ext>
            </a:extLst>
          </p:cNvPr>
          <p:cNvCxnSpPr>
            <a:cxnSpLocks/>
          </p:cNvCxnSpPr>
          <p:nvPr/>
        </p:nvCxnSpPr>
        <p:spPr>
          <a:xfrm>
            <a:off x="1009727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81B8E60D-EB0E-8D62-A4A3-616C821538AD}"/>
              </a:ext>
            </a:extLst>
          </p:cNvPr>
          <p:cNvCxnSpPr>
            <a:cxnSpLocks/>
          </p:cNvCxnSpPr>
          <p:nvPr/>
        </p:nvCxnSpPr>
        <p:spPr>
          <a:xfrm>
            <a:off x="1050953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09F576F2-F940-660E-ADA9-73CE7707EEED}"/>
              </a:ext>
            </a:extLst>
          </p:cNvPr>
          <p:cNvCxnSpPr>
            <a:cxnSpLocks/>
          </p:cNvCxnSpPr>
          <p:nvPr/>
        </p:nvCxnSpPr>
        <p:spPr>
          <a:xfrm>
            <a:off x="1062000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EEB82A4C-45BD-D390-1F56-067AD8C3BA12}"/>
              </a:ext>
            </a:extLst>
          </p:cNvPr>
          <p:cNvCxnSpPr>
            <a:cxnSpLocks/>
          </p:cNvCxnSpPr>
          <p:nvPr/>
        </p:nvCxnSpPr>
        <p:spPr>
          <a:xfrm>
            <a:off x="1073048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25C808A9-3797-5787-20B2-436CF1864867}"/>
              </a:ext>
            </a:extLst>
          </p:cNvPr>
          <p:cNvCxnSpPr>
            <a:cxnSpLocks/>
          </p:cNvCxnSpPr>
          <p:nvPr/>
        </p:nvCxnSpPr>
        <p:spPr>
          <a:xfrm>
            <a:off x="1084095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C97337B0-7D8F-32E0-FA70-C08546408F88}"/>
              </a:ext>
            </a:extLst>
          </p:cNvPr>
          <p:cNvCxnSpPr>
            <a:cxnSpLocks/>
          </p:cNvCxnSpPr>
          <p:nvPr/>
        </p:nvCxnSpPr>
        <p:spPr>
          <a:xfrm>
            <a:off x="10951424" y="342174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B92DD395-2F09-76BB-82D6-7009AA76AC0A}"/>
              </a:ext>
            </a:extLst>
          </p:cNvPr>
          <p:cNvCxnSpPr>
            <a:cxnSpLocks/>
          </p:cNvCxnSpPr>
          <p:nvPr/>
        </p:nvCxnSpPr>
        <p:spPr>
          <a:xfrm>
            <a:off x="1106189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194DCA53-DAD3-3B2E-5417-C1D4CC7EB207}"/>
              </a:ext>
            </a:extLst>
          </p:cNvPr>
          <p:cNvCxnSpPr>
            <a:cxnSpLocks/>
          </p:cNvCxnSpPr>
          <p:nvPr/>
        </p:nvCxnSpPr>
        <p:spPr>
          <a:xfrm>
            <a:off x="1128284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2AB419FD-494C-D80F-69DE-94354137D748}"/>
              </a:ext>
            </a:extLst>
          </p:cNvPr>
          <p:cNvCxnSpPr>
            <a:cxnSpLocks/>
          </p:cNvCxnSpPr>
          <p:nvPr/>
        </p:nvCxnSpPr>
        <p:spPr>
          <a:xfrm>
            <a:off x="1139331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65148151-0EC6-90BA-3513-E946CE65B63D}"/>
              </a:ext>
            </a:extLst>
          </p:cNvPr>
          <p:cNvCxnSpPr>
            <a:cxnSpLocks/>
          </p:cNvCxnSpPr>
          <p:nvPr/>
        </p:nvCxnSpPr>
        <p:spPr>
          <a:xfrm>
            <a:off x="1117236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E3898451-E12F-21D1-9C17-B8D6EE4F8369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CED6AA6-31F6-FB7B-BAFB-DBB9CF5BF792}"/>
              </a:ext>
            </a:extLst>
          </p:cNvPr>
          <p:cNvSpPr txBox="1"/>
          <p:nvPr/>
        </p:nvSpPr>
        <p:spPr>
          <a:xfrm>
            <a:off x="7158467" y="1383582"/>
            <a:ext cx="39901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Forwards and backwards across 100</a:t>
            </a:r>
          </a:p>
          <a:p>
            <a:pPr algn="r"/>
            <a:r>
              <a:rPr lang="en-GB" b="1" i="1" dirty="0"/>
              <a:t>Start from different numbers.</a:t>
            </a:r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BEAD6261-5200-5E68-254A-E2B80CE34106}"/>
              </a:ext>
            </a:extLst>
          </p:cNvPr>
          <p:cNvCxnSpPr/>
          <p:nvPr/>
        </p:nvCxnSpPr>
        <p:spPr>
          <a:xfrm>
            <a:off x="537189" y="2882349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8C306E81-6662-BF73-13DE-1ADF939D5390}"/>
              </a:ext>
            </a:extLst>
          </p:cNvPr>
          <p:cNvCxnSpPr/>
          <p:nvPr/>
        </p:nvCxnSpPr>
        <p:spPr>
          <a:xfrm>
            <a:off x="641511" y="2882349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8F42F165-73F0-B65F-4219-181841B167D2}"/>
              </a:ext>
            </a:extLst>
          </p:cNvPr>
          <p:cNvCxnSpPr/>
          <p:nvPr/>
        </p:nvCxnSpPr>
        <p:spPr>
          <a:xfrm>
            <a:off x="756680" y="2882349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6278A673-8C8C-628E-0301-09AE97B1486F}"/>
              </a:ext>
            </a:extLst>
          </p:cNvPr>
          <p:cNvCxnSpPr/>
          <p:nvPr/>
        </p:nvCxnSpPr>
        <p:spPr>
          <a:xfrm>
            <a:off x="870058" y="28847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041E717F-409A-4741-BE04-053C1F15AE22}"/>
              </a:ext>
            </a:extLst>
          </p:cNvPr>
          <p:cNvCxnSpPr/>
          <p:nvPr/>
        </p:nvCxnSpPr>
        <p:spPr>
          <a:xfrm>
            <a:off x="972927" y="289197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B8664CAD-E83A-2392-D9FF-D9FD8C803008}"/>
              </a:ext>
            </a:extLst>
          </p:cNvPr>
          <p:cNvCxnSpPr/>
          <p:nvPr/>
        </p:nvCxnSpPr>
        <p:spPr>
          <a:xfrm>
            <a:off x="1083399" y="2894341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9EFF29F7-E20D-2B8B-9E89-56A64599EBF9}"/>
              </a:ext>
            </a:extLst>
          </p:cNvPr>
          <p:cNvCxnSpPr/>
          <p:nvPr/>
        </p:nvCxnSpPr>
        <p:spPr>
          <a:xfrm>
            <a:off x="1193871" y="289197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F25FB07F-57AD-3DC6-C03F-F5C740B8D0D6}"/>
              </a:ext>
            </a:extLst>
          </p:cNvPr>
          <p:cNvCxnSpPr/>
          <p:nvPr/>
        </p:nvCxnSpPr>
        <p:spPr>
          <a:xfrm>
            <a:off x="1304162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B7581EC3-09B5-FAD3-4D71-49CD081FCAE9}"/>
              </a:ext>
            </a:extLst>
          </p:cNvPr>
          <p:cNvCxnSpPr/>
          <p:nvPr/>
        </p:nvCxnSpPr>
        <p:spPr>
          <a:xfrm>
            <a:off x="1414815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CAA77AFE-F835-F73C-02D2-A936520A34A7}"/>
              </a:ext>
            </a:extLst>
          </p:cNvPr>
          <p:cNvCxnSpPr/>
          <p:nvPr/>
        </p:nvCxnSpPr>
        <p:spPr>
          <a:xfrm>
            <a:off x="1526007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B231F97D-D7AB-4DB3-956C-59B49961389A}"/>
              </a:ext>
            </a:extLst>
          </p:cNvPr>
          <p:cNvCxnSpPr/>
          <p:nvPr/>
        </p:nvCxnSpPr>
        <p:spPr>
          <a:xfrm>
            <a:off x="1635759" y="2899231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37B493A8-861D-4753-90BA-8646EBEBA05A}"/>
              </a:ext>
            </a:extLst>
          </p:cNvPr>
          <p:cNvCxnSpPr/>
          <p:nvPr/>
        </p:nvCxnSpPr>
        <p:spPr>
          <a:xfrm>
            <a:off x="1730083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4F385B93-771F-137C-2F8A-F6AB4AF860EE}"/>
              </a:ext>
            </a:extLst>
          </p:cNvPr>
          <p:cNvCxnSpPr/>
          <p:nvPr/>
        </p:nvCxnSpPr>
        <p:spPr>
          <a:xfrm>
            <a:off x="1840555" y="289686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EB7223D7-B6E1-7784-062E-EA15196F2C72}"/>
              </a:ext>
            </a:extLst>
          </p:cNvPr>
          <p:cNvCxnSpPr/>
          <p:nvPr/>
        </p:nvCxnSpPr>
        <p:spPr>
          <a:xfrm>
            <a:off x="1951027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2C527CF0-EE08-2AB9-B724-16BF02013C84}"/>
              </a:ext>
            </a:extLst>
          </p:cNvPr>
          <p:cNvCxnSpPr/>
          <p:nvPr/>
        </p:nvCxnSpPr>
        <p:spPr>
          <a:xfrm>
            <a:off x="2055659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2CFD44C9-22AB-AEA6-D4AE-7BEAA83340E3}"/>
              </a:ext>
            </a:extLst>
          </p:cNvPr>
          <p:cNvCxnSpPr/>
          <p:nvPr/>
        </p:nvCxnSpPr>
        <p:spPr>
          <a:xfrm>
            <a:off x="2171971" y="2899231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72E74C7C-3F1C-583C-0260-4DB7E9D6A63B}"/>
              </a:ext>
            </a:extLst>
          </p:cNvPr>
          <p:cNvCxnSpPr/>
          <p:nvPr/>
        </p:nvCxnSpPr>
        <p:spPr>
          <a:xfrm>
            <a:off x="2282443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56" name="Straight Arrow Connector 55">
            <a:extLst>
              <a:ext uri="{FF2B5EF4-FFF2-40B4-BE49-F238E27FC236}">
                <a16:creationId xmlns:a16="http://schemas.microsoft.com/office/drawing/2014/main" id="{89A7E665-5DEC-882A-AAF1-222276C95961}"/>
              </a:ext>
            </a:extLst>
          </p:cNvPr>
          <p:cNvCxnSpPr/>
          <p:nvPr/>
        </p:nvCxnSpPr>
        <p:spPr>
          <a:xfrm>
            <a:off x="2400651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58653387-027C-69F7-3170-4B1FD9570584}"/>
              </a:ext>
            </a:extLst>
          </p:cNvPr>
          <p:cNvCxnSpPr/>
          <p:nvPr/>
        </p:nvCxnSpPr>
        <p:spPr>
          <a:xfrm>
            <a:off x="2503387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5704E91E-C514-9722-A958-389295F429A3}"/>
              </a:ext>
            </a:extLst>
          </p:cNvPr>
          <p:cNvCxnSpPr/>
          <p:nvPr/>
        </p:nvCxnSpPr>
        <p:spPr>
          <a:xfrm>
            <a:off x="2613859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0CF981A3-42FF-C049-987C-D0DA130ABC43}"/>
              </a:ext>
            </a:extLst>
          </p:cNvPr>
          <p:cNvCxnSpPr/>
          <p:nvPr/>
        </p:nvCxnSpPr>
        <p:spPr>
          <a:xfrm>
            <a:off x="2732675" y="2899231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657B2A49-169C-60C3-A6EA-B7F6C536ACA1}"/>
              </a:ext>
            </a:extLst>
          </p:cNvPr>
          <p:cNvCxnSpPr/>
          <p:nvPr/>
        </p:nvCxnSpPr>
        <p:spPr>
          <a:xfrm>
            <a:off x="2854524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D03F9D22-B320-2313-04C1-6CB7CCBD7AF7}"/>
              </a:ext>
            </a:extLst>
          </p:cNvPr>
          <p:cNvCxnSpPr/>
          <p:nvPr/>
        </p:nvCxnSpPr>
        <p:spPr>
          <a:xfrm>
            <a:off x="2961783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6AB7C44F-3DD1-FC35-55DC-D350D3E9EA94}"/>
              </a:ext>
            </a:extLst>
          </p:cNvPr>
          <p:cNvCxnSpPr/>
          <p:nvPr/>
        </p:nvCxnSpPr>
        <p:spPr>
          <a:xfrm>
            <a:off x="3072255" y="289434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E752A1C5-C173-FA4F-1878-713980E9363E}"/>
              </a:ext>
            </a:extLst>
          </p:cNvPr>
          <p:cNvCxnSpPr/>
          <p:nvPr/>
        </p:nvCxnSpPr>
        <p:spPr>
          <a:xfrm>
            <a:off x="3182727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D98007CC-EF80-5F12-2FDF-9277DBEFEA72}"/>
              </a:ext>
            </a:extLst>
          </p:cNvPr>
          <p:cNvCxnSpPr/>
          <p:nvPr/>
        </p:nvCxnSpPr>
        <p:spPr>
          <a:xfrm>
            <a:off x="3293199" y="2899231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5" name="Straight Arrow Connector 64">
            <a:extLst>
              <a:ext uri="{FF2B5EF4-FFF2-40B4-BE49-F238E27FC236}">
                <a16:creationId xmlns:a16="http://schemas.microsoft.com/office/drawing/2014/main" id="{D3B5494E-A4ED-905C-39D6-AAD9CFD47014}"/>
              </a:ext>
            </a:extLst>
          </p:cNvPr>
          <p:cNvCxnSpPr/>
          <p:nvPr/>
        </p:nvCxnSpPr>
        <p:spPr>
          <a:xfrm>
            <a:off x="3403671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CA25A068-96E0-9F5D-9C51-2302A7273F9D}"/>
              </a:ext>
            </a:extLst>
          </p:cNvPr>
          <p:cNvCxnSpPr/>
          <p:nvPr/>
        </p:nvCxnSpPr>
        <p:spPr>
          <a:xfrm>
            <a:off x="3518444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7" name="Straight Arrow Connector 66">
            <a:extLst>
              <a:ext uri="{FF2B5EF4-FFF2-40B4-BE49-F238E27FC236}">
                <a16:creationId xmlns:a16="http://schemas.microsoft.com/office/drawing/2014/main" id="{23123620-CF48-77CA-F4B0-624CAB21319D}"/>
              </a:ext>
            </a:extLst>
          </p:cNvPr>
          <p:cNvCxnSpPr/>
          <p:nvPr/>
        </p:nvCxnSpPr>
        <p:spPr>
          <a:xfrm>
            <a:off x="3624615" y="289197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7CC94AC9-7A02-77AE-37A3-D240CE3A3254}"/>
              </a:ext>
            </a:extLst>
          </p:cNvPr>
          <p:cNvCxnSpPr/>
          <p:nvPr/>
        </p:nvCxnSpPr>
        <p:spPr>
          <a:xfrm>
            <a:off x="3735087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812E24C3-90F9-57B8-9429-24AA5F4A4921}"/>
              </a:ext>
            </a:extLst>
          </p:cNvPr>
          <p:cNvCxnSpPr/>
          <p:nvPr/>
        </p:nvCxnSpPr>
        <p:spPr>
          <a:xfrm>
            <a:off x="3829592" y="2891972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1" name="Straight Arrow Connector 150">
            <a:extLst>
              <a:ext uri="{FF2B5EF4-FFF2-40B4-BE49-F238E27FC236}">
                <a16:creationId xmlns:a16="http://schemas.microsoft.com/office/drawing/2014/main" id="{CC65660E-A0DB-B9AE-B508-67C161F507E1}"/>
              </a:ext>
            </a:extLst>
          </p:cNvPr>
          <p:cNvCxnSpPr/>
          <p:nvPr/>
        </p:nvCxnSpPr>
        <p:spPr>
          <a:xfrm>
            <a:off x="3918111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2" name="Straight Arrow Connector 151">
            <a:extLst>
              <a:ext uri="{FF2B5EF4-FFF2-40B4-BE49-F238E27FC236}">
                <a16:creationId xmlns:a16="http://schemas.microsoft.com/office/drawing/2014/main" id="{D367D149-395A-BDD8-0FA4-922DE35AF061}"/>
              </a:ext>
            </a:extLst>
          </p:cNvPr>
          <p:cNvCxnSpPr/>
          <p:nvPr/>
        </p:nvCxnSpPr>
        <p:spPr>
          <a:xfrm>
            <a:off x="4033473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3" name="Straight Arrow Connector 152">
            <a:extLst>
              <a:ext uri="{FF2B5EF4-FFF2-40B4-BE49-F238E27FC236}">
                <a16:creationId xmlns:a16="http://schemas.microsoft.com/office/drawing/2014/main" id="{A291BF7A-FBD9-4DBA-56C1-D4A77A154804}"/>
              </a:ext>
            </a:extLst>
          </p:cNvPr>
          <p:cNvCxnSpPr/>
          <p:nvPr/>
        </p:nvCxnSpPr>
        <p:spPr>
          <a:xfrm>
            <a:off x="4139055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4" name="Straight Arrow Connector 153">
            <a:extLst>
              <a:ext uri="{FF2B5EF4-FFF2-40B4-BE49-F238E27FC236}">
                <a16:creationId xmlns:a16="http://schemas.microsoft.com/office/drawing/2014/main" id="{CEDF6EC3-053D-34D6-D20D-677CFDEC9D5A}"/>
              </a:ext>
            </a:extLst>
          </p:cNvPr>
          <p:cNvCxnSpPr/>
          <p:nvPr/>
        </p:nvCxnSpPr>
        <p:spPr>
          <a:xfrm>
            <a:off x="4254417" y="28992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2D4C2EE5-1B97-9592-B28D-37857A839A51}"/>
              </a:ext>
            </a:extLst>
          </p:cNvPr>
          <p:cNvCxnSpPr/>
          <p:nvPr/>
        </p:nvCxnSpPr>
        <p:spPr>
          <a:xfrm>
            <a:off x="4359999" y="2899231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71D38EC4-E65B-0D89-EB4D-7B2633686931}"/>
              </a:ext>
            </a:extLst>
          </p:cNvPr>
          <p:cNvCxnSpPr/>
          <p:nvPr/>
        </p:nvCxnSpPr>
        <p:spPr>
          <a:xfrm>
            <a:off x="4472692" y="289686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7" name="Straight Arrow Connector 156">
            <a:extLst>
              <a:ext uri="{FF2B5EF4-FFF2-40B4-BE49-F238E27FC236}">
                <a16:creationId xmlns:a16="http://schemas.microsoft.com/office/drawing/2014/main" id="{6349888A-6CE8-9E4B-D9AC-F2D62C28AB55}"/>
              </a:ext>
            </a:extLst>
          </p:cNvPr>
          <p:cNvCxnSpPr/>
          <p:nvPr/>
        </p:nvCxnSpPr>
        <p:spPr>
          <a:xfrm>
            <a:off x="4581168" y="289434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8" name="Straight Arrow Connector 157">
            <a:extLst>
              <a:ext uri="{FF2B5EF4-FFF2-40B4-BE49-F238E27FC236}">
                <a16:creationId xmlns:a16="http://schemas.microsoft.com/office/drawing/2014/main" id="{43C50A1D-FE78-BD87-9987-BC36F5D75009}"/>
              </a:ext>
            </a:extLst>
          </p:cNvPr>
          <p:cNvCxnSpPr/>
          <p:nvPr/>
        </p:nvCxnSpPr>
        <p:spPr>
          <a:xfrm>
            <a:off x="4693861" y="289197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59" name="Straight Arrow Connector 158">
            <a:extLst>
              <a:ext uri="{FF2B5EF4-FFF2-40B4-BE49-F238E27FC236}">
                <a16:creationId xmlns:a16="http://schemas.microsoft.com/office/drawing/2014/main" id="{43203D13-FB23-C143-6CF6-343A3809527C}"/>
              </a:ext>
            </a:extLst>
          </p:cNvPr>
          <p:cNvCxnSpPr/>
          <p:nvPr/>
        </p:nvCxnSpPr>
        <p:spPr>
          <a:xfrm>
            <a:off x="4810471" y="2892129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0" name="Straight Arrow Connector 159">
            <a:extLst>
              <a:ext uri="{FF2B5EF4-FFF2-40B4-BE49-F238E27FC236}">
                <a16:creationId xmlns:a16="http://schemas.microsoft.com/office/drawing/2014/main" id="{B1A39313-25AE-1615-9F1D-75B1A2017222}"/>
              </a:ext>
            </a:extLst>
          </p:cNvPr>
          <p:cNvCxnSpPr/>
          <p:nvPr/>
        </p:nvCxnSpPr>
        <p:spPr>
          <a:xfrm>
            <a:off x="4925833" y="2892129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1" name="Straight Arrow Connector 160">
            <a:extLst>
              <a:ext uri="{FF2B5EF4-FFF2-40B4-BE49-F238E27FC236}">
                <a16:creationId xmlns:a16="http://schemas.microsoft.com/office/drawing/2014/main" id="{A30E6500-9D0A-DA30-5530-1D0F5B92E630}"/>
              </a:ext>
            </a:extLst>
          </p:cNvPr>
          <p:cNvCxnSpPr/>
          <p:nvPr/>
        </p:nvCxnSpPr>
        <p:spPr>
          <a:xfrm>
            <a:off x="5031415" y="2892129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2" name="Straight Arrow Connector 161">
            <a:extLst>
              <a:ext uri="{FF2B5EF4-FFF2-40B4-BE49-F238E27FC236}">
                <a16:creationId xmlns:a16="http://schemas.microsoft.com/office/drawing/2014/main" id="{02C29C4E-F211-9833-2B70-627953EB2C00}"/>
              </a:ext>
            </a:extLst>
          </p:cNvPr>
          <p:cNvCxnSpPr/>
          <p:nvPr/>
        </p:nvCxnSpPr>
        <p:spPr>
          <a:xfrm>
            <a:off x="5144108" y="288976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3" name="Straight Arrow Connector 162">
            <a:extLst>
              <a:ext uri="{FF2B5EF4-FFF2-40B4-BE49-F238E27FC236}">
                <a16:creationId xmlns:a16="http://schemas.microsoft.com/office/drawing/2014/main" id="{163C8714-0A99-0368-038D-EF6438950772}"/>
              </a:ext>
            </a:extLst>
          </p:cNvPr>
          <p:cNvCxnSpPr/>
          <p:nvPr/>
        </p:nvCxnSpPr>
        <p:spPr>
          <a:xfrm>
            <a:off x="5252584" y="2887239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4" name="Straight Arrow Connector 163">
            <a:extLst>
              <a:ext uri="{FF2B5EF4-FFF2-40B4-BE49-F238E27FC236}">
                <a16:creationId xmlns:a16="http://schemas.microsoft.com/office/drawing/2014/main" id="{E8F1E596-BA5D-4B49-4FDC-97AD22092D1A}"/>
              </a:ext>
            </a:extLst>
          </p:cNvPr>
          <p:cNvCxnSpPr/>
          <p:nvPr/>
        </p:nvCxnSpPr>
        <p:spPr>
          <a:xfrm>
            <a:off x="5365277" y="288487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5" name="Straight Arrow Connector 164">
            <a:extLst>
              <a:ext uri="{FF2B5EF4-FFF2-40B4-BE49-F238E27FC236}">
                <a16:creationId xmlns:a16="http://schemas.microsoft.com/office/drawing/2014/main" id="{F9D5070D-5AB9-2E95-959C-CB482EDB7896}"/>
              </a:ext>
            </a:extLst>
          </p:cNvPr>
          <p:cNvCxnSpPr/>
          <p:nvPr/>
        </p:nvCxnSpPr>
        <p:spPr>
          <a:xfrm>
            <a:off x="5472142" y="2889605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6" name="Straight Arrow Connector 165">
            <a:extLst>
              <a:ext uri="{FF2B5EF4-FFF2-40B4-BE49-F238E27FC236}">
                <a16:creationId xmlns:a16="http://schemas.microsoft.com/office/drawing/2014/main" id="{26E2AC26-079D-1C91-491E-55EA56769551}"/>
              </a:ext>
            </a:extLst>
          </p:cNvPr>
          <p:cNvCxnSpPr/>
          <p:nvPr/>
        </p:nvCxnSpPr>
        <p:spPr>
          <a:xfrm>
            <a:off x="5580618" y="288708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7" name="Straight Arrow Connector 166">
            <a:extLst>
              <a:ext uri="{FF2B5EF4-FFF2-40B4-BE49-F238E27FC236}">
                <a16:creationId xmlns:a16="http://schemas.microsoft.com/office/drawing/2014/main" id="{C0809C02-4204-A8B6-8DAF-CE3B6F5A80B7}"/>
              </a:ext>
            </a:extLst>
          </p:cNvPr>
          <p:cNvCxnSpPr/>
          <p:nvPr/>
        </p:nvCxnSpPr>
        <p:spPr>
          <a:xfrm>
            <a:off x="5693311" y="28847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8" name="Straight Arrow Connector 167">
            <a:extLst>
              <a:ext uri="{FF2B5EF4-FFF2-40B4-BE49-F238E27FC236}">
                <a16:creationId xmlns:a16="http://schemas.microsoft.com/office/drawing/2014/main" id="{4CDB5D7F-8891-E72F-A68C-78EC02BF8E34}"/>
              </a:ext>
            </a:extLst>
          </p:cNvPr>
          <p:cNvCxnSpPr/>
          <p:nvPr/>
        </p:nvCxnSpPr>
        <p:spPr>
          <a:xfrm>
            <a:off x="5809921" y="288487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9" name="Straight Arrow Connector 168">
            <a:extLst>
              <a:ext uri="{FF2B5EF4-FFF2-40B4-BE49-F238E27FC236}">
                <a16:creationId xmlns:a16="http://schemas.microsoft.com/office/drawing/2014/main" id="{512DEE8D-806E-1986-7891-642955A4BF9D}"/>
              </a:ext>
            </a:extLst>
          </p:cNvPr>
          <p:cNvCxnSpPr/>
          <p:nvPr/>
        </p:nvCxnSpPr>
        <p:spPr>
          <a:xfrm>
            <a:off x="5925283" y="288487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0" name="Straight Arrow Connector 169">
            <a:extLst>
              <a:ext uri="{FF2B5EF4-FFF2-40B4-BE49-F238E27FC236}">
                <a16:creationId xmlns:a16="http://schemas.microsoft.com/office/drawing/2014/main" id="{750590F7-D73A-6081-8E48-20BACAB0F6EF}"/>
              </a:ext>
            </a:extLst>
          </p:cNvPr>
          <p:cNvCxnSpPr/>
          <p:nvPr/>
        </p:nvCxnSpPr>
        <p:spPr>
          <a:xfrm>
            <a:off x="6030865" y="2884872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2" name="Straight Arrow Connector 171">
            <a:extLst>
              <a:ext uri="{FF2B5EF4-FFF2-40B4-BE49-F238E27FC236}">
                <a16:creationId xmlns:a16="http://schemas.microsoft.com/office/drawing/2014/main" id="{67E7244B-89DF-2A55-2236-DCC994121209}"/>
              </a:ext>
            </a:extLst>
          </p:cNvPr>
          <p:cNvCxnSpPr/>
          <p:nvPr/>
        </p:nvCxnSpPr>
        <p:spPr>
          <a:xfrm>
            <a:off x="6118660" y="2871308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3" name="Straight Arrow Connector 172">
            <a:extLst>
              <a:ext uri="{FF2B5EF4-FFF2-40B4-BE49-F238E27FC236}">
                <a16:creationId xmlns:a16="http://schemas.microsoft.com/office/drawing/2014/main" id="{2D69E2A5-F97A-0440-EF27-40D23DA10E40}"/>
              </a:ext>
            </a:extLst>
          </p:cNvPr>
          <p:cNvCxnSpPr/>
          <p:nvPr/>
        </p:nvCxnSpPr>
        <p:spPr>
          <a:xfrm>
            <a:off x="6233829" y="2871308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4" name="Straight Arrow Connector 173">
            <a:extLst>
              <a:ext uri="{FF2B5EF4-FFF2-40B4-BE49-F238E27FC236}">
                <a16:creationId xmlns:a16="http://schemas.microsoft.com/office/drawing/2014/main" id="{11E8C4DE-456D-A2DF-2AB3-D2C8E976E92B}"/>
              </a:ext>
            </a:extLst>
          </p:cNvPr>
          <p:cNvCxnSpPr/>
          <p:nvPr/>
        </p:nvCxnSpPr>
        <p:spPr>
          <a:xfrm>
            <a:off x="6347207" y="28736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5" name="Straight Arrow Connector 174">
            <a:extLst>
              <a:ext uri="{FF2B5EF4-FFF2-40B4-BE49-F238E27FC236}">
                <a16:creationId xmlns:a16="http://schemas.microsoft.com/office/drawing/2014/main" id="{08EE949F-0D31-1FC1-2269-EAF40ACB9868}"/>
              </a:ext>
            </a:extLst>
          </p:cNvPr>
          <p:cNvCxnSpPr/>
          <p:nvPr/>
        </p:nvCxnSpPr>
        <p:spPr>
          <a:xfrm>
            <a:off x="6450076" y="28809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6" name="Straight Arrow Connector 175">
            <a:extLst>
              <a:ext uri="{FF2B5EF4-FFF2-40B4-BE49-F238E27FC236}">
                <a16:creationId xmlns:a16="http://schemas.microsoft.com/office/drawing/2014/main" id="{1405EEF6-2824-75F7-5265-E2635A543EB2}"/>
              </a:ext>
            </a:extLst>
          </p:cNvPr>
          <p:cNvCxnSpPr/>
          <p:nvPr/>
        </p:nvCxnSpPr>
        <p:spPr>
          <a:xfrm>
            <a:off x="6560548" y="2883300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7" name="Straight Arrow Connector 176">
            <a:extLst>
              <a:ext uri="{FF2B5EF4-FFF2-40B4-BE49-F238E27FC236}">
                <a16:creationId xmlns:a16="http://schemas.microsoft.com/office/drawing/2014/main" id="{9061D048-2D83-EAFA-968B-3C3CE3B3BCC7}"/>
              </a:ext>
            </a:extLst>
          </p:cNvPr>
          <p:cNvCxnSpPr/>
          <p:nvPr/>
        </p:nvCxnSpPr>
        <p:spPr>
          <a:xfrm>
            <a:off x="6671020" y="28809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8" name="Straight Arrow Connector 177">
            <a:extLst>
              <a:ext uri="{FF2B5EF4-FFF2-40B4-BE49-F238E27FC236}">
                <a16:creationId xmlns:a16="http://schemas.microsoft.com/office/drawing/2014/main" id="{DF8B9530-7BD1-F9B5-46B5-CC857D1DBF22}"/>
              </a:ext>
            </a:extLst>
          </p:cNvPr>
          <p:cNvCxnSpPr/>
          <p:nvPr/>
        </p:nvCxnSpPr>
        <p:spPr>
          <a:xfrm>
            <a:off x="6781311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9" name="Straight Arrow Connector 178">
            <a:extLst>
              <a:ext uri="{FF2B5EF4-FFF2-40B4-BE49-F238E27FC236}">
                <a16:creationId xmlns:a16="http://schemas.microsoft.com/office/drawing/2014/main" id="{81E772D1-EE31-6FD1-E360-41EAF900EDFF}"/>
              </a:ext>
            </a:extLst>
          </p:cNvPr>
          <p:cNvCxnSpPr/>
          <p:nvPr/>
        </p:nvCxnSpPr>
        <p:spPr>
          <a:xfrm>
            <a:off x="6891964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0" name="Straight Arrow Connector 179">
            <a:extLst>
              <a:ext uri="{FF2B5EF4-FFF2-40B4-BE49-F238E27FC236}">
                <a16:creationId xmlns:a16="http://schemas.microsoft.com/office/drawing/2014/main" id="{E19D0527-D67D-0066-ED62-9F641D3677ED}"/>
              </a:ext>
            </a:extLst>
          </p:cNvPr>
          <p:cNvCxnSpPr/>
          <p:nvPr/>
        </p:nvCxnSpPr>
        <p:spPr>
          <a:xfrm>
            <a:off x="7003156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1" name="Straight Arrow Connector 180">
            <a:extLst>
              <a:ext uri="{FF2B5EF4-FFF2-40B4-BE49-F238E27FC236}">
                <a16:creationId xmlns:a16="http://schemas.microsoft.com/office/drawing/2014/main" id="{85D618F2-A707-2D99-084D-5C15175DFFC9}"/>
              </a:ext>
            </a:extLst>
          </p:cNvPr>
          <p:cNvCxnSpPr/>
          <p:nvPr/>
        </p:nvCxnSpPr>
        <p:spPr>
          <a:xfrm>
            <a:off x="7112908" y="2888190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2" name="Straight Arrow Connector 181">
            <a:extLst>
              <a:ext uri="{FF2B5EF4-FFF2-40B4-BE49-F238E27FC236}">
                <a16:creationId xmlns:a16="http://schemas.microsoft.com/office/drawing/2014/main" id="{89888705-266C-BBBC-039A-7EE6124023C0}"/>
              </a:ext>
            </a:extLst>
          </p:cNvPr>
          <p:cNvCxnSpPr/>
          <p:nvPr/>
        </p:nvCxnSpPr>
        <p:spPr>
          <a:xfrm>
            <a:off x="7207232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920B5BAA-1697-A083-E965-983132A41010}"/>
              </a:ext>
            </a:extLst>
          </p:cNvPr>
          <p:cNvCxnSpPr/>
          <p:nvPr/>
        </p:nvCxnSpPr>
        <p:spPr>
          <a:xfrm>
            <a:off x="7317704" y="288582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4" name="Straight Arrow Connector 183">
            <a:extLst>
              <a:ext uri="{FF2B5EF4-FFF2-40B4-BE49-F238E27FC236}">
                <a16:creationId xmlns:a16="http://schemas.microsoft.com/office/drawing/2014/main" id="{7FDD4B14-2EA8-C931-B74C-E5A4F439B039}"/>
              </a:ext>
            </a:extLst>
          </p:cNvPr>
          <p:cNvCxnSpPr/>
          <p:nvPr/>
        </p:nvCxnSpPr>
        <p:spPr>
          <a:xfrm>
            <a:off x="7428176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5" name="Straight Arrow Connector 184">
            <a:extLst>
              <a:ext uri="{FF2B5EF4-FFF2-40B4-BE49-F238E27FC236}">
                <a16:creationId xmlns:a16="http://schemas.microsoft.com/office/drawing/2014/main" id="{040D02A1-6F14-DA99-FAF1-052046853709}"/>
              </a:ext>
            </a:extLst>
          </p:cNvPr>
          <p:cNvCxnSpPr/>
          <p:nvPr/>
        </p:nvCxnSpPr>
        <p:spPr>
          <a:xfrm>
            <a:off x="7532808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6" name="Straight Arrow Connector 185">
            <a:extLst>
              <a:ext uri="{FF2B5EF4-FFF2-40B4-BE49-F238E27FC236}">
                <a16:creationId xmlns:a16="http://schemas.microsoft.com/office/drawing/2014/main" id="{D8F8D86A-F9D6-9E6B-1A4F-90CB2849FD2E}"/>
              </a:ext>
            </a:extLst>
          </p:cNvPr>
          <p:cNvCxnSpPr/>
          <p:nvPr/>
        </p:nvCxnSpPr>
        <p:spPr>
          <a:xfrm>
            <a:off x="7649120" y="2888190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7" name="Straight Arrow Connector 186">
            <a:extLst>
              <a:ext uri="{FF2B5EF4-FFF2-40B4-BE49-F238E27FC236}">
                <a16:creationId xmlns:a16="http://schemas.microsoft.com/office/drawing/2014/main" id="{0AFE9011-694D-40B5-027F-702201CEB822}"/>
              </a:ext>
            </a:extLst>
          </p:cNvPr>
          <p:cNvCxnSpPr/>
          <p:nvPr/>
        </p:nvCxnSpPr>
        <p:spPr>
          <a:xfrm>
            <a:off x="7759592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8" name="Straight Arrow Connector 187">
            <a:extLst>
              <a:ext uri="{FF2B5EF4-FFF2-40B4-BE49-F238E27FC236}">
                <a16:creationId xmlns:a16="http://schemas.microsoft.com/office/drawing/2014/main" id="{5254C3CA-B5F0-47F9-AF78-56F31DBC31AF}"/>
              </a:ext>
            </a:extLst>
          </p:cNvPr>
          <p:cNvCxnSpPr/>
          <p:nvPr/>
        </p:nvCxnSpPr>
        <p:spPr>
          <a:xfrm>
            <a:off x="7877800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89" name="Straight Arrow Connector 188">
            <a:extLst>
              <a:ext uri="{FF2B5EF4-FFF2-40B4-BE49-F238E27FC236}">
                <a16:creationId xmlns:a16="http://schemas.microsoft.com/office/drawing/2014/main" id="{B1F28C3A-870C-F727-2F78-59AF50B83422}"/>
              </a:ext>
            </a:extLst>
          </p:cNvPr>
          <p:cNvCxnSpPr/>
          <p:nvPr/>
        </p:nvCxnSpPr>
        <p:spPr>
          <a:xfrm>
            <a:off x="7980536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0" name="Straight Arrow Connector 189">
            <a:extLst>
              <a:ext uri="{FF2B5EF4-FFF2-40B4-BE49-F238E27FC236}">
                <a16:creationId xmlns:a16="http://schemas.microsoft.com/office/drawing/2014/main" id="{34E0E77C-CAD8-DA0A-855C-B656ECB9D940}"/>
              </a:ext>
            </a:extLst>
          </p:cNvPr>
          <p:cNvCxnSpPr/>
          <p:nvPr/>
        </p:nvCxnSpPr>
        <p:spPr>
          <a:xfrm>
            <a:off x="8091008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1" name="Straight Arrow Connector 190">
            <a:extLst>
              <a:ext uri="{FF2B5EF4-FFF2-40B4-BE49-F238E27FC236}">
                <a16:creationId xmlns:a16="http://schemas.microsoft.com/office/drawing/2014/main" id="{863C3508-895C-321F-4FB4-2A47786029D2}"/>
              </a:ext>
            </a:extLst>
          </p:cNvPr>
          <p:cNvCxnSpPr/>
          <p:nvPr/>
        </p:nvCxnSpPr>
        <p:spPr>
          <a:xfrm>
            <a:off x="8209824" y="2888190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2" name="Straight Arrow Connector 191">
            <a:extLst>
              <a:ext uri="{FF2B5EF4-FFF2-40B4-BE49-F238E27FC236}">
                <a16:creationId xmlns:a16="http://schemas.microsoft.com/office/drawing/2014/main" id="{4A20437D-8FEF-7456-647A-81F5855D30E3}"/>
              </a:ext>
            </a:extLst>
          </p:cNvPr>
          <p:cNvCxnSpPr/>
          <p:nvPr/>
        </p:nvCxnSpPr>
        <p:spPr>
          <a:xfrm>
            <a:off x="8331673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3" name="Straight Arrow Connector 192">
            <a:extLst>
              <a:ext uri="{FF2B5EF4-FFF2-40B4-BE49-F238E27FC236}">
                <a16:creationId xmlns:a16="http://schemas.microsoft.com/office/drawing/2014/main" id="{7D44658A-4A3A-2C49-A26F-5405E06770BD}"/>
              </a:ext>
            </a:extLst>
          </p:cNvPr>
          <p:cNvCxnSpPr/>
          <p:nvPr/>
        </p:nvCxnSpPr>
        <p:spPr>
          <a:xfrm>
            <a:off x="8438932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4" name="Straight Arrow Connector 193">
            <a:extLst>
              <a:ext uri="{FF2B5EF4-FFF2-40B4-BE49-F238E27FC236}">
                <a16:creationId xmlns:a16="http://schemas.microsoft.com/office/drawing/2014/main" id="{011F5B6D-2A25-65CE-8B78-50D5B368D091}"/>
              </a:ext>
            </a:extLst>
          </p:cNvPr>
          <p:cNvCxnSpPr/>
          <p:nvPr/>
        </p:nvCxnSpPr>
        <p:spPr>
          <a:xfrm>
            <a:off x="8549404" y="288330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5" name="Straight Arrow Connector 194">
            <a:extLst>
              <a:ext uri="{FF2B5EF4-FFF2-40B4-BE49-F238E27FC236}">
                <a16:creationId xmlns:a16="http://schemas.microsoft.com/office/drawing/2014/main" id="{82D2266D-1170-E5C4-51A3-FDBAC94D7A60}"/>
              </a:ext>
            </a:extLst>
          </p:cNvPr>
          <p:cNvCxnSpPr/>
          <p:nvPr/>
        </p:nvCxnSpPr>
        <p:spPr>
          <a:xfrm>
            <a:off x="8659876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6" name="Straight Arrow Connector 195">
            <a:extLst>
              <a:ext uri="{FF2B5EF4-FFF2-40B4-BE49-F238E27FC236}">
                <a16:creationId xmlns:a16="http://schemas.microsoft.com/office/drawing/2014/main" id="{8867ECA3-1661-5B9E-6505-06BE49CA8475}"/>
              </a:ext>
            </a:extLst>
          </p:cNvPr>
          <p:cNvCxnSpPr/>
          <p:nvPr/>
        </p:nvCxnSpPr>
        <p:spPr>
          <a:xfrm>
            <a:off x="8770348" y="2888190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7" name="Straight Arrow Connector 196">
            <a:extLst>
              <a:ext uri="{FF2B5EF4-FFF2-40B4-BE49-F238E27FC236}">
                <a16:creationId xmlns:a16="http://schemas.microsoft.com/office/drawing/2014/main" id="{E8B6445C-2521-4304-B8EC-1D26EE5B8D33}"/>
              </a:ext>
            </a:extLst>
          </p:cNvPr>
          <p:cNvCxnSpPr/>
          <p:nvPr/>
        </p:nvCxnSpPr>
        <p:spPr>
          <a:xfrm>
            <a:off x="8880820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8" name="Straight Arrow Connector 197">
            <a:extLst>
              <a:ext uri="{FF2B5EF4-FFF2-40B4-BE49-F238E27FC236}">
                <a16:creationId xmlns:a16="http://schemas.microsoft.com/office/drawing/2014/main" id="{71C2AC68-99E3-D5DE-9B35-4B6BC6A2148A}"/>
              </a:ext>
            </a:extLst>
          </p:cNvPr>
          <p:cNvCxnSpPr/>
          <p:nvPr/>
        </p:nvCxnSpPr>
        <p:spPr>
          <a:xfrm>
            <a:off x="8995593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99" name="Straight Arrow Connector 198">
            <a:extLst>
              <a:ext uri="{FF2B5EF4-FFF2-40B4-BE49-F238E27FC236}">
                <a16:creationId xmlns:a16="http://schemas.microsoft.com/office/drawing/2014/main" id="{29E6021A-FBB6-6D90-2A0F-259ECD2CD5A8}"/>
              </a:ext>
            </a:extLst>
          </p:cNvPr>
          <p:cNvCxnSpPr/>
          <p:nvPr/>
        </p:nvCxnSpPr>
        <p:spPr>
          <a:xfrm>
            <a:off x="9101764" y="28809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6E716DFF-15DB-F05E-668B-83330C4C5ADA}"/>
              </a:ext>
            </a:extLst>
          </p:cNvPr>
          <p:cNvCxnSpPr/>
          <p:nvPr/>
        </p:nvCxnSpPr>
        <p:spPr>
          <a:xfrm>
            <a:off x="9212236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1" name="Straight Arrow Connector 200">
            <a:extLst>
              <a:ext uri="{FF2B5EF4-FFF2-40B4-BE49-F238E27FC236}">
                <a16:creationId xmlns:a16="http://schemas.microsoft.com/office/drawing/2014/main" id="{D5291D5D-6CA5-69E2-E3F7-F5A2828F3384}"/>
              </a:ext>
            </a:extLst>
          </p:cNvPr>
          <p:cNvCxnSpPr/>
          <p:nvPr/>
        </p:nvCxnSpPr>
        <p:spPr>
          <a:xfrm>
            <a:off x="9306741" y="2880931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2" name="Straight Arrow Connector 201">
            <a:extLst>
              <a:ext uri="{FF2B5EF4-FFF2-40B4-BE49-F238E27FC236}">
                <a16:creationId xmlns:a16="http://schemas.microsoft.com/office/drawing/2014/main" id="{6E0B6447-A5E3-7DF5-A283-D4FEA5FE543E}"/>
              </a:ext>
            </a:extLst>
          </p:cNvPr>
          <p:cNvCxnSpPr/>
          <p:nvPr/>
        </p:nvCxnSpPr>
        <p:spPr>
          <a:xfrm>
            <a:off x="9395260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F5FB16AC-43B9-EF70-121B-56FE28499CF9}"/>
              </a:ext>
            </a:extLst>
          </p:cNvPr>
          <p:cNvCxnSpPr/>
          <p:nvPr/>
        </p:nvCxnSpPr>
        <p:spPr>
          <a:xfrm>
            <a:off x="9510622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B24AFDC4-DDDD-4F4B-8A77-CF1A98DEEC33}"/>
              </a:ext>
            </a:extLst>
          </p:cNvPr>
          <p:cNvCxnSpPr/>
          <p:nvPr/>
        </p:nvCxnSpPr>
        <p:spPr>
          <a:xfrm>
            <a:off x="9616204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5" name="Straight Arrow Connector 204">
            <a:extLst>
              <a:ext uri="{FF2B5EF4-FFF2-40B4-BE49-F238E27FC236}">
                <a16:creationId xmlns:a16="http://schemas.microsoft.com/office/drawing/2014/main" id="{CA698158-B73C-B030-29A2-AA4B4A70CD28}"/>
              </a:ext>
            </a:extLst>
          </p:cNvPr>
          <p:cNvCxnSpPr/>
          <p:nvPr/>
        </p:nvCxnSpPr>
        <p:spPr>
          <a:xfrm>
            <a:off x="9731566" y="288819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6" name="Straight Arrow Connector 205">
            <a:extLst>
              <a:ext uri="{FF2B5EF4-FFF2-40B4-BE49-F238E27FC236}">
                <a16:creationId xmlns:a16="http://schemas.microsoft.com/office/drawing/2014/main" id="{6131FE9A-FB16-5037-C100-015807E9F844}"/>
              </a:ext>
            </a:extLst>
          </p:cNvPr>
          <p:cNvCxnSpPr/>
          <p:nvPr/>
        </p:nvCxnSpPr>
        <p:spPr>
          <a:xfrm>
            <a:off x="9837148" y="2888190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CA4AC820-D80C-185A-4A4C-5EA6103719AB}"/>
              </a:ext>
            </a:extLst>
          </p:cNvPr>
          <p:cNvCxnSpPr/>
          <p:nvPr/>
        </p:nvCxnSpPr>
        <p:spPr>
          <a:xfrm>
            <a:off x="9949841" y="288582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8" name="Straight Arrow Connector 207">
            <a:extLst>
              <a:ext uri="{FF2B5EF4-FFF2-40B4-BE49-F238E27FC236}">
                <a16:creationId xmlns:a16="http://schemas.microsoft.com/office/drawing/2014/main" id="{4CCE4427-317E-4516-3A3C-FC287127F541}"/>
              </a:ext>
            </a:extLst>
          </p:cNvPr>
          <p:cNvCxnSpPr/>
          <p:nvPr/>
        </p:nvCxnSpPr>
        <p:spPr>
          <a:xfrm>
            <a:off x="10058317" y="2883300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09" name="Straight Arrow Connector 208">
            <a:extLst>
              <a:ext uri="{FF2B5EF4-FFF2-40B4-BE49-F238E27FC236}">
                <a16:creationId xmlns:a16="http://schemas.microsoft.com/office/drawing/2014/main" id="{DE3D62DC-F0FB-125B-EDE6-10CD57D8AE4E}"/>
              </a:ext>
            </a:extLst>
          </p:cNvPr>
          <p:cNvCxnSpPr/>
          <p:nvPr/>
        </p:nvCxnSpPr>
        <p:spPr>
          <a:xfrm>
            <a:off x="10171010" y="28809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0" name="Straight Arrow Connector 209">
            <a:extLst>
              <a:ext uri="{FF2B5EF4-FFF2-40B4-BE49-F238E27FC236}">
                <a16:creationId xmlns:a16="http://schemas.microsoft.com/office/drawing/2014/main" id="{BBB7D049-50C5-6AD5-5E2F-6663FDE9E409}"/>
              </a:ext>
            </a:extLst>
          </p:cNvPr>
          <p:cNvCxnSpPr/>
          <p:nvPr/>
        </p:nvCxnSpPr>
        <p:spPr>
          <a:xfrm>
            <a:off x="10287620" y="2881088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1" name="Straight Arrow Connector 210">
            <a:extLst>
              <a:ext uri="{FF2B5EF4-FFF2-40B4-BE49-F238E27FC236}">
                <a16:creationId xmlns:a16="http://schemas.microsoft.com/office/drawing/2014/main" id="{34B9E003-F4F3-60AE-7D87-8B67C41B50E6}"/>
              </a:ext>
            </a:extLst>
          </p:cNvPr>
          <p:cNvCxnSpPr/>
          <p:nvPr/>
        </p:nvCxnSpPr>
        <p:spPr>
          <a:xfrm>
            <a:off x="10402982" y="2881088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9CCF4E77-6A11-5CB2-4EFE-E4A1BB004138}"/>
              </a:ext>
            </a:extLst>
          </p:cNvPr>
          <p:cNvCxnSpPr/>
          <p:nvPr/>
        </p:nvCxnSpPr>
        <p:spPr>
          <a:xfrm>
            <a:off x="10508564" y="2881088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3" name="Straight Arrow Connector 212">
            <a:extLst>
              <a:ext uri="{FF2B5EF4-FFF2-40B4-BE49-F238E27FC236}">
                <a16:creationId xmlns:a16="http://schemas.microsoft.com/office/drawing/2014/main" id="{ECA6B46E-3CE3-C162-AAFB-9E1F5A52D4AA}"/>
              </a:ext>
            </a:extLst>
          </p:cNvPr>
          <p:cNvCxnSpPr/>
          <p:nvPr/>
        </p:nvCxnSpPr>
        <p:spPr>
          <a:xfrm>
            <a:off x="10621257" y="2878719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4" name="Straight Arrow Connector 213">
            <a:extLst>
              <a:ext uri="{FF2B5EF4-FFF2-40B4-BE49-F238E27FC236}">
                <a16:creationId xmlns:a16="http://schemas.microsoft.com/office/drawing/2014/main" id="{A539C90E-F41F-A69B-2AF8-04E0F1659BFF}"/>
              </a:ext>
            </a:extLst>
          </p:cNvPr>
          <p:cNvCxnSpPr/>
          <p:nvPr/>
        </p:nvCxnSpPr>
        <p:spPr>
          <a:xfrm>
            <a:off x="10729733" y="2876198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5" name="Straight Arrow Connector 214">
            <a:extLst>
              <a:ext uri="{FF2B5EF4-FFF2-40B4-BE49-F238E27FC236}">
                <a16:creationId xmlns:a16="http://schemas.microsoft.com/office/drawing/2014/main" id="{61A8D6B6-A216-B2B2-D154-8BBCE40F69C3}"/>
              </a:ext>
            </a:extLst>
          </p:cNvPr>
          <p:cNvCxnSpPr/>
          <p:nvPr/>
        </p:nvCxnSpPr>
        <p:spPr>
          <a:xfrm>
            <a:off x="10842426" y="2873829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6" name="Straight Arrow Connector 215">
            <a:extLst>
              <a:ext uri="{FF2B5EF4-FFF2-40B4-BE49-F238E27FC236}">
                <a16:creationId xmlns:a16="http://schemas.microsoft.com/office/drawing/2014/main" id="{84810D00-8949-9584-F190-14864A4B66B7}"/>
              </a:ext>
            </a:extLst>
          </p:cNvPr>
          <p:cNvCxnSpPr/>
          <p:nvPr/>
        </p:nvCxnSpPr>
        <p:spPr>
          <a:xfrm>
            <a:off x="10949291" y="2878564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7" name="Straight Arrow Connector 216">
            <a:extLst>
              <a:ext uri="{FF2B5EF4-FFF2-40B4-BE49-F238E27FC236}">
                <a16:creationId xmlns:a16="http://schemas.microsoft.com/office/drawing/2014/main" id="{6E688A19-7823-5850-E438-6EDC9D04DEE3}"/>
              </a:ext>
            </a:extLst>
          </p:cNvPr>
          <p:cNvCxnSpPr/>
          <p:nvPr/>
        </p:nvCxnSpPr>
        <p:spPr>
          <a:xfrm>
            <a:off x="11057767" y="2876043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8" name="Straight Arrow Connector 217">
            <a:extLst>
              <a:ext uri="{FF2B5EF4-FFF2-40B4-BE49-F238E27FC236}">
                <a16:creationId xmlns:a16="http://schemas.microsoft.com/office/drawing/2014/main" id="{0AAA2FEF-5ECD-FDB2-41E9-3B90F51977FF}"/>
              </a:ext>
            </a:extLst>
          </p:cNvPr>
          <p:cNvCxnSpPr/>
          <p:nvPr/>
        </p:nvCxnSpPr>
        <p:spPr>
          <a:xfrm>
            <a:off x="11170460" y="28736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19" name="Straight Arrow Connector 218">
            <a:extLst>
              <a:ext uri="{FF2B5EF4-FFF2-40B4-BE49-F238E27FC236}">
                <a16:creationId xmlns:a16="http://schemas.microsoft.com/office/drawing/2014/main" id="{15B30AA2-EFB8-B904-AC78-29D31CC7835F}"/>
              </a:ext>
            </a:extLst>
          </p:cNvPr>
          <p:cNvCxnSpPr/>
          <p:nvPr/>
        </p:nvCxnSpPr>
        <p:spPr>
          <a:xfrm>
            <a:off x="11287070" y="28738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0C4F2BF3-26D6-54B5-A0F3-087C2AF4067B}"/>
              </a:ext>
            </a:extLst>
          </p:cNvPr>
          <p:cNvCxnSpPr/>
          <p:nvPr/>
        </p:nvCxnSpPr>
        <p:spPr>
          <a:xfrm>
            <a:off x="11402432" y="2873831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55EB2FE-7007-E9CC-253D-DE8E45C6C74F}"/>
              </a:ext>
            </a:extLst>
          </p:cNvPr>
          <p:cNvCxnSpPr/>
          <p:nvPr/>
        </p:nvCxnSpPr>
        <p:spPr>
          <a:xfrm>
            <a:off x="11508014" y="2873831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C3E4F7AC-2B34-0070-CA37-90B2299FAE8C}"/>
              </a:ext>
            </a:extLst>
          </p:cNvPr>
          <p:cNvCxnSpPr>
            <a:cxnSpLocks/>
          </p:cNvCxnSpPr>
          <p:nvPr/>
        </p:nvCxnSpPr>
        <p:spPr>
          <a:xfrm>
            <a:off x="555661" y="5057656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83D2A24-4B15-F984-C5DF-936384208F63}"/>
              </a:ext>
            </a:extLst>
          </p:cNvPr>
          <p:cNvCxnSpPr>
            <a:cxnSpLocks/>
          </p:cNvCxnSpPr>
          <p:nvPr/>
        </p:nvCxnSpPr>
        <p:spPr>
          <a:xfrm>
            <a:off x="671030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61B5343-BCC8-80C1-128B-8E77A30844F8}"/>
              </a:ext>
            </a:extLst>
          </p:cNvPr>
          <p:cNvCxnSpPr>
            <a:cxnSpLocks/>
          </p:cNvCxnSpPr>
          <p:nvPr/>
        </p:nvCxnSpPr>
        <p:spPr>
          <a:xfrm>
            <a:off x="1665278" y="47782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96BA9123-3F57-0915-713D-0A9D09853993}"/>
              </a:ext>
            </a:extLst>
          </p:cNvPr>
          <p:cNvCxnSpPr>
            <a:cxnSpLocks/>
          </p:cNvCxnSpPr>
          <p:nvPr/>
        </p:nvCxnSpPr>
        <p:spPr>
          <a:xfrm>
            <a:off x="3859111" y="479639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1FB1E7FA-EB5E-19DF-A147-06C44737559D}"/>
              </a:ext>
            </a:extLst>
          </p:cNvPr>
          <p:cNvCxnSpPr>
            <a:cxnSpLocks/>
          </p:cNvCxnSpPr>
          <p:nvPr/>
        </p:nvCxnSpPr>
        <p:spPr>
          <a:xfrm>
            <a:off x="4956028" y="479639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C14FA864-532C-F17F-4E05-A12272225826}"/>
              </a:ext>
            </a:extLst>
          </p:cNvPr>
          <p:cNvCxnSpPr>
            <a:cxnSpLocks/>
          </p:cNvCxnSpPr>
          <p:nvPr/>
        </p:nvCxnSpPr>
        <p:spPr>
          <a:xfrm>
            <a:off x="6052945" y="479639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9884B4B0-00B9-9212-F187-CBDCC9A22D5A}"/>
              </a:ext>
            </a:extLst>
          </p:cNvPr>
          <p:cNvCxnSpPr>
            <a:cxnSpLocks/>
          </p:cNvCxnSpPr>
          <p:nvPr/>
        </p:nvCxnSpPr>
        <p:spPr>
          <a:xfrm>
            <a:off x="7149862" y="479639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4B86C6DE-E9B7-7B16-457A-16D4C3B22A34}"/>
              </a:ext>
            </a:extLst>
          </p:cNvPr>
          <p:cNvCxnSpPr>
            <a:cxnSpLocks/>
          </p:cNvCxnSpPr>
          <p:nvPr/>
        </p:nvCxnSpPr>
        <p:spPr>
          <a:xfrm>
            <a:off x="8246779" y="479639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E1B83ECD-BEE0-B3FE-0521-FEDB226A7953}"/>
              </a:ext>
            </a:extLst>
          </p:cNvPr>
          <p:cNvCxnSpPr>
            <a:cxnSpLocks/>
          </p:cNvCxnSpPr>
          <p:nvPr/>
        </p:nvCxnSpPr>
        <p:spPr>
          <a:xfrm>
            <a:off x="9343696" y="479639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981627FD-B0D3-EAA0-B219-999A4F2F800C}"/>
              </a:ext>
            </a:extLst>
          </p:cNvPr>
          <p:cNvCxnSpPr>
            <a:cxnSpLocks/>
          </p:cNvCxnSpPr>
          <p:nvPr/>
        </p:nvCxnSpPr>
        <p:spPr>
          <a:xfrm>
            <a:off x="10440613" y="4796399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FDB96B3D-C7FD-0455-1893-E54E324BFB5C}"/>
              </a:ext>
            </a:extLst>
          </p:cNvPr>
          <p:cNvCxnSpPr>
            <a:cxnSpLocks/>
          </p:cNvCxnSpPr>
          <p:nvPr/>
        </p:nvCxnSpPr>
        <p:spPr>
          <a:xfrm>
            <a:off x="11537533" y="478914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11BE34C1-A030-8AC9-2039-3801E2956ED0}"/>
              </a:ext>
            </a:extLst>
          </p:cNvPr>
          <p:cNvSpPr txBox="1"/>
          <p:nvPr/>
        </p:nvSpPr>
        <p:spPr>
          <a:xfrm>
            <a:off x="208135" y="5374297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EF98CD9B-A34A-3534-8034-0218156AD306}"/>
              </a:ext>
            </a:extLst>
          </p:cNvPr>
          <p:cNvSpPr txBox="1"/>
          <p:nvPr/>
        </p:nvSpPr>
        <p:spPr>
          <a:xfrm>
            <a:off x="1287430" y="5394630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FAE504B6-450D-000F-935E-45EA46A9D4F6}"/>
              </a:ext>
            </a:extLst>
          </p:cNvPr>
          <p:cNvSpPr txBox="1"/>
          <p:nvPr/>
        </p:nvSpPr>
        <p:spPr>
          <a:xfrm>
            <a:off x="2403384" y="5380114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36C6915A-7D4E-8D9E-252F-1AE0D7F1BD65}"/>
              </a:ext>
            </a:extLst>
          </p:cNvPr>
          <p:cNvSpPr txBox="1"/>
          <p:nvPr/>
        </p:nvSpPr>
        <p:spPr>
          <a:xfrm>
            <a:off x="3433176" y="5387371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18C1141D-96F1-3E33-380D-3429BDD009A6}"/>
              </a:ext>
            </a:extLst>
          </p:cNvPr>
          <p:cNvSpPr txBox="1"/>
          <p:nvPr/>
        </p:nvSpPr>
        <p:spPr>
          <a:xfrm>
            <a:off x="4507223" y="5394630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F979A40E-792D-A241-29D6-8078A2C5957C}"/>
              </a:ext>
            </a:extLst>
          </p:cNvPr>
          <p:cNvSpPr txBox="1"/>
          <p:nvPr/>
        </p:nvSpPr>
        <p:spPr>
          <a:xfrm>
            <a:off x="5626263" y="5394630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0136928-DA50-BE0D-6CEA-11F25611FBD6}"/>
              </a:ext>
            </a:extLst>
          </p:cNvPr>
          <p:cNvSpPr txBox="1"/>
          <p:nvPr/>
        </p:nvSpPr>
        <p:spPr>
          <a:xfrm>
            <a:off x="6712195" y="5394630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59AAEC79-3055-BE9D-0EF5-02EA519C5326}"/>
              </a:ext>
            </a:extLst>
          </p:cNvPr>
          <p:cNvSpPr txBox="1"/>
          <p:nvPr/>
        </p:nvSpPr>
        <p:spPr>
          <a:xfrm>
            <a:off x="7825203" y="5394630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37F220C-F028-53FC-43DE-E5718FD2AC32}"/>
              </a:ext>
            </a:extLst>
          </p:cNvPr>
          <p:cNvSpPr txBox="1"/>
          <p:nvPr/>
        </p:nvSpPr>
        <p:spPr>
          <a:xfrm>
            <a:off x="8936835" y="5394630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E377077F-6308-63A3-EE20-E1B7FD868AAF}"/>
              </a:ext>
            </a:extLst>
          </p:cNvPr>
          <p:cNvSpPr txBox="1"/>
          <p:nvPr/>
        </p:nvSpPr>
        <p:spPr>
          <a:xfrm>
            <a:off x="10034392" y="5394630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9DB3B61C-E9EB-9ADD-2624-0D9C197B9240}"/>
              </a:ext>
            </a:extLst>
          </p:cNvPr>
          <p:cNvSpPr txBox="1"/>
          <p:nvPr/>
        </p:nvSpPr>
        <p:spPr>
          <a:xfrm>
            <a:off x="11141934" y="5394630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92CB4684-7820-75F6-12FF-0BF6D59DFFBC}"/>
              </a:ext>
            </a:extLst>
          </p:cNvPr>
          <p:cNvCxnSpPr>
            <a:cxnSpLocks/>
          </p:cNvCxnSpPr>
          <p:nvPr/>
        </p:nvCxnSpPr>
        <p:spPr>
          <a:xfrm>
            <a:off x="2762194" y="48036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3F937B90-9FA7-1F9D-153B-41F82A263791}"/>
              </a:ext>
            </a:extLst>
          </p:cNvPr>
          <p:cNvCxnSpPr>
            <a:cxnSpLocks/>
          </p:cNvCxnSpPr>
          <p:nvPr/>
        </p:nvCxnSpPr>
        <p:spPr>
          <a:xfrm>
            <a:off x="560558" y="47782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67CF7C02-66AF-5EAA-62AF-FF11AC9171BC}"/>
              </a:ext>
            </a:extLst>
          </p:cNvPr>
          <p:cNvCxnSpPr>
            <a:cxnSpLocks/>
          </p:cNvCxnSpPr>
          <p:nvPr/>
        </p:nvCxnSpPr>
        <p:spPr>
          <a:xfrm>
            <a:off x="781502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9416BF51-5E4B-DD84-F987-FFF2712011B0}"/>
              </a:ext>
            </a:extLst>
          </p:cNvPr>
          <p:cNvCxnSpPr>
            <a:cxnSpLocks/>
          </p:cNvCxnSpPr>
          <p:nvPr/>
        </p:nvCxnSpPr>
        <p:spPr>
          <a:xfrm>
            <a:off x="891974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598E3049-84FB-6846-2ED4-AAF253D7A2C5}"/>
              </a:ext>
            </a:extLst>
          </p:cNvPr>
          <p:cNvCxnSpPr>
            <a:cxnSpLocks/>
          </p:cNvCxnSpPr>
          <p:nvPr/>
        </p:nvCxnSpPr>
        <p:spPr>
          <a:xfrm>
            <a:off x="1002446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792616A8-E2D9-5942-919A-8E9EC5EF8537}"/>
              </a:ext>
            </a:extLst>
          </p:cNvPr>
          <p:cNvCxnSpPr>
            <a:cxnSpLocks/>
          </p:cNvCxnSpPr>
          <p:nvPr/>
        </p:nvCxnSpPr>
        <p:spPr>
          <a:xfrm>
            <a:off x="1112918" y="503951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5E19333B-BAB8-A208-8CAF-410E34CFDB8F}"/>
              </a:ext>
            </a:extLst>
          </p:cNvPr>
          <p:cNvCxnSpPr>
            <a:cxnSpLocks/>
          </p:cNvCxnSpPr>
          <p:nvPr/>
        </p:nvCxnSpPr>
        <p:spPr>
          <a:xfrm>
            <a:off x="1223390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18F9AF63-FA69-11E7-EF7C-1CD0810006B8}"/>
              </a:ext>
            </a:extLst>
          </p:cNvPr>
          <p:cNvCxnSpPr>
            <a:cxnSpLocks/>
          </p:cNvCxnSpPr>
          <p:nvPr/>
        </p:nvCxnSpPr>
        <p:spPr>
          <a:xfrm>
            <a:off x="1444334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2C1B2CB3-E7AB-79F2-F220-351BFFA4847C}"/>
              </a:ext>
            </a:extLst>
          </p:cNvPr>
          <p:cNvCxnSpPr>
            <a:cxnSpLocks/>
          </p:cNvCxnSpPr>
          <p:nvPr/>
        </p:nvCxnSpPr>
        <p:spPr>
          <a:xfrm>
            <a:off x="1554806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764283A9-A828-F8F7-D7FB-E7928BE8929A}"/>
              </a:ext>
            </a:extLst>
          </p:cNvPr>
          <p:cNvCxnSpPr>
            <a:cxnSpLocks/>
          </p:cNvCxnSpPr>
          <p:nvPr/>
        </p:nvCxnSpPr>
        <p:spPr>
          <a:xfrm>
            <a:off x="1333862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B1F24EED-1EA8-7802-4DE2-77AA8AD4AB0A}"/>
              </a:ext>
            </a:extLst>
          </p:cNvPr>
          <p:cNvCxnSpPr>
            <a:cxnSpLocks/>
          </p:cNvCxnSpPr>
          <p:nvPr/>
        </p:nvCxnSpPr>
        <p:spPr>
          <a:xfrm>
            <a:off x="1759602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379A1406-A204-8C9F-1F17-10458CF0080C}"/>
              </a:ext>
            </a:extLst>
          </p:cNvPr>
          <p:cNvCxnSpPr>
            <a:cxnSpLocks/>
          </p:cNvCxnSpPr>
          <p:nvPr/>
        </p:nvCxnSpPr>
        <p:spPr>
          <a:xfrm>
            <a:off x="1870074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A7057BBB-F0B5-52A5-5959-879FFA03BCDB}"/>
              </a:ext>
            </a:extLst>
          </p:cNvPr>
          <p:cNvCxnSpPr>
            <a:cxnSpLocks/>
          </p:cNvCxnSpPr>
          <p:nvPr/>
        </p:nvCxnSpPr>
        <p:spPr>
          <a:xfrm>
            <a:off x="1980546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671D7512-C8C9-227B-8D73-1EDADE5450E4}"/>
              </a:ext>
            </a:extLst>
          </p:cNvPr>
          <p:cNvCxnSpPr>
            <a:cxnSpLocks/>
          </p:cNvCxnSpPr>
          <p:nvPr/>
        </p:nvCxnSpPr>
        <p:spPr>
          <a:xfrm>
            <a:off x="2091018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89724463-15E8-2492-4D4D-B20DCAC0F7DB}"/>
              </a:ext>
            </a:extLst>
          </p:cNvPr>
          <p:cNvCxnSpPr>
            <a:cxnSpLocks/>
          </p:cNvCxnSpPr>
          <p:nvPr/>
        </p:nvCxnSpPr>
        <p:spPr>
          <a:xfrm>
            <a:off x="2201490" y="503951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778EDF7B-01D8-32B6-CA0F-5DADBA38F989}"/>
              </a:ext>
            </a:extLst>
          </p:cNvPr>
          <p:cNvCxnSpPr>
            <a:cxnSpLocks/>
          </p:cNvCxnSpPr>
          <p:nvPr/>
        </p:nvCxnSpPr>
        <p:spPr>
          <a:xfrm>
            <a:off x="2311962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BFC08758-4D12-726A-DB30-88EC073B61BF}"/>
              </a:ext>
            </a:extLst>
          </p:cNvPr>
          <p:cNvCxnSpPr>
            <a:cxnSpLocks/>
          </p:cNvCxnSpPr>
          <p:nvPr/>
        </p:nvCxnSpPr>
        <p:spPr>
          <a:xfrm>
            <a:off x="2532906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BF1B03B5-69F1-79BC-B6AA-EE6C438147A6}"/>
              </a:ext>
            </a:extLst>
          </p:cNvPr>
          <p:cNvCxnSpPr>
            <a:cxnSpLocks/>
          </p:cNvCxnSpPr>
          <p:nvPr/>
        </p:nvCxnSpPr>
        <p:spPr>
          <a:xfrm>
            <a:off x="2643378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A4EF8C61-5490-5726-8B49-7D7AA8E4CCB0}"/>
              </a:ext>
            </a:extLst>
          </p:cNvPr>
          <p:cNvCxnSpPr>
            <a:cxnSpLocks/>
          </p:cNvCxnSpPr>
          <p:nvPr/>
        </p:nvCxnSpPr>
        <p:spPr>
          <a:xfrm>
            <a:off x="2422434" y="50395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FFBE9222-33AE-4A67-FEFA-A8CB0F45EDCC}"/>
              </a:ext>
            </a:extLst>
          </p:cNvPr>
          <p:cNvCxnSpPr>
            <a:cxnSpLocks/>
          </p:cNvCxnSpPr>
          <p:nvPr/>
        </p:nvCxnSpPr>
        <p:spPr>
          <a:xfrm>
            <a:off x="2880830" y="503588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A6BAE789-D9F1-96BC-61FB-211B55CC1B0C}"/>
              </a:ext>
            </a:extLst>
          </p:cNvPr>
          <p:cNvCxnSpPr>
            <a:cxnSpLocks/>
          </p:cNvCxnSpPr>
          <p:nvPr/>
        </p:nvCxnSpPr>
        <p:spPr>
          <a:xfrm>
            <a:off x="2991302" y="503588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E269050C-8CC5-9756-98FF-865EC71F84FF}"/>
              </a:ext>
            </a:extLst>
          </p:cNvPr>
          <p:cNvCxnSpPr>
            <a:cxnSpLocks/>
          </p:cNvCxnSpPr>
          <p:nvPr/>
        </p:nvCxnSpPr>
        <p:spPr>
          <a:xfrm>
            <a:off x="3101774" y="503588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5BB42E61-ECD0-CF2B-64C8-4C06327D87FA}"/>
              </a:ext>
            </a:extLst>
          </p:cNvPr>
          <p:cNvCxnSpPr>
            <a:cxnSpLocks/>
          </p:cNvCxnSpPr>
          <p:nvPr/>
        </p:nvCxnSpPr>
        <p:spPr>
          <a:xfrm>
            <a:off x="3212246" y="503588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16EDA807-0D46-3F04-5AE9-12AA3208F8D2}"/>
              </a:ext>
            </a:extLst>
          </p:cNvPr>
          <p:cNvCxnSpPr>
            <a:cxnSpLocks/>
          </p:cNvCxnSpPr>
          <p:nvPr/>
        </p:nvCxnSpPr>
        <p:spPr>
          <a:xfrm>
            <a:off x="3322718" y="5035886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111248E3-419C-DBEC-DC38-B4FFF6B0DCDE}"/>
              </a:ext>
            </a:extLst>
          </p:cNvPr>
          <p:cNvCxnSpPr>
            <a:cxnSpLocks/>
          </p:cNvCxnSpPr>
          <p:nvPr/>
        </p:nvCxnSpPr>
        <p:spPr>
          <a:xfrm>
            <a:off x="3433190" y="503588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88BF09F4-6372-6599-C872-179A00FFADC0}"/>
              </a:ext>
            </a:extLst>
          </p:cNvPr>
          <p:cNvCxnSpPr>
            <a:cxnSpLocks/>
          </p:cNvCxnSpPr>
          <p:nvPr/>
        </p:nvCxnSpPr>
        <p:spPr>
          <a:xfrm>
            <a:off x="3654134" y="503588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9126C7F5-01F6-30D9-7E70-33666656EE44}"/>
              </a:ext>
            </a:extLst>
          </p:cNvPr>
          <p:cNvCxnSpPr>
            <a:cxnSpLocks/>
          </p:cNvCxnSpPr>
          <p:nvPr/>
        </p:nvCxnSpPr>
        <p:spPr>
          <a:xfrm>
            <a:off x="3764606" y="503588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15FD4756-D296-45CC-A7D0-B83BFDED5445}"/>
              </a:ext>
            </a:extLst>
          </p:cNvPr>
          <p:cNvCxnSpPr>
            <a:cxnSpLocks/>
          </p:cNvCxnSpPr>
          <p:nvPr/>
        </p:nvCxnSpPr>
        <p:spPr>
          <a:xfrm>
            <a:off x="3543662" y="5035886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5B4B3D0B-04D5-2386-81E5-797C9790A748}"/>
              </a:ext>
            </a:extLst>
          </p:cNvPr>
          <p:cNvCxnSpPr>
            <a:cxnSpLocks/>
          </p:cNvCxnSpPr>
          <p:nvPr/>
        </p:nvCxnSpPr>
        <p:spPr>
          <a:xfrm>
            <a:off x="3947630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D39051C3-22C5-10CC-18FA-58B6822BD61B}"/>
              </a:ext>
            </a:extLst>
          </p:cNvPr>
          <p:cNvCxnSpPr>
            <a:cxnSpLocks/>
          </p:cNvCxnSpPr>
          <p:nvPr/>
        </p:nvCxnSpPr>
        <p:spPr>
          <a:xfrm>
            <a:off x="4058102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18ADDE85-5778-52DE-0F12-7AAD36FF609F}"/>
              </a:ext>
            </a:extLst>
          </p:cNvPr>
          <p:cNvCxnSpPr>
            <a:cxnSpLocks/>
          </p:cNvCxnSpPr>
          <p:nvPr/>
        </p:nvCxnSpPr>
        <p:spPr>
          <a:xfrm>
            <a:off x="4168574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5952BDE6-12FD-54F9-52EC-4F4C2F653497}"/>
              </a:ext>
            </a:extLst>
          </p:cNvPr>
          <p:cNvCxnSpPr>
            <a:cxnSpLocks/>
          </p:cNvCxnSpPr>
          <p:nvPr/>
        </p:nvCxnSpPr>
        <p:spPr>
          <a:xfrm>
            <a:off x="4279046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71761FBE-AE75-775B-3640-5B5B82CF7110}"/>
              </a:ext>
            </a:extLst>
          </p:cNvPr>
          <p:cNvCxnSpPr>
            <a:cxnSpLocks/>
          </p:cNvCxnSpPr>
          <p:nvPr/>
        </p:nvCxnSpPr>
        <p:spPr>
          <a:xfrm>
            <a:off x="4389518" y="505765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3591FA00-3513-156A-20F0-EF802B95EE83}"/>
              </a:ext>
            </a:extLst>
          </p:cNvPr>
          <p:cNvCxnSpPr>
            <a:cxnSpLocks/>
          </p:cNvCxnSpPr>
          <p:nvPr/>
        </p:nvCxnSpPr>
        <p:spPr>
          <a:xfrm>
            <a:off x="4499990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8B6CFD36-4248-1C14-C912-C2845FCB448A}"/>
              </a:ext>
            </a:extLst>
          </p:cNvPr>
          <p:cNvCxnSpPr>
            <a:cxnSpLocks/>
          </p:cNvCxnSpPr>
          <p:nvPr/>
        </p:nvCxnSpPr>
        <p:spPr>
          <a:xfrm>
            <a:off x="4720934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CBEB9D49-FBBF-9313-B42F-A9036811A2B1}"/>
              </a:ext>
            </a:extLst>
          </p:cNvPr>
          <p:cNvCxnSpPr>
            <a:cxnSpLocks/>
          </p:cNvCxnSpPr>
          <p:nvPr/>
        </p:nvCxnSpPr>
        <p:spPr>
          <a:xfrm>
            <a:off x="4831406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ECB3F66F-C3B4-36C9-FF03-BBC0C14E8E74}"/>
              </a:ext>
            </a:extLst>
          </p:cNvPr>
          <p:cNvCxnSpPr>
            <a:cxnSpLocks/>
          </p:cNvCxnSpPr>
          <p:nvPr/>
        </p:nvCxnSpPr>
        <p:spPr>
          <a:xfrm>
            <a:off x="4610462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4836ABC6-21C0-2BFF-009C-DF4F97F83179}"/>
              </a:ext>
            </a:extLst>
          </p:cNvPr>
          <p:cNvCxnSpPr>
            <a:cxnSpLocks/>
          </p:cNvCxnSpPr>
          <p:nvPr/>
        </p:nvCxnSpPr>
        <p:spPr>
          <a:xfrm>
            <a:off x="5066136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90BF93A3-2CCD-440C-5C36-1B32BE62D042}"/>
              </a:ext>
            </a:extLst>
          </p:cNvPr>
          <p:cNvCxnSpPr>
            <a:cxnSpLocks/>
          </p:cNvCxnSpPr>
          <p:nvPr/>
        </p:nvCxnSpPr>
        <p:spPr>
          <a:xfrm>
            <a:off x="5176608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9FB68E08-9D8F-6315-DEBC-7B863ED75C92}"/>
              </a:ext>
            </a:extLst>
          </p:cNvPr>
          <p:cNvCxnSpPr>
            <a:cxnSpLocks/>
          </p:cNvCxnSpPr>
          <p:nvPr/>
        </p:nvCxnSpPr>
        <p:spPr>
          <a:xfrm>
            <a:off x="5287080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E84AC0D2-3288-0530-3B8F-A4CEBF060C27}"/>
              </a:ext>
            </a:extLst>
          </p:cNvPr>
          <p:cNvCxnSpPr>
            <a:cxnSpLocks/>
          </p:cNvCxnSpPr>
          <p:nvPr/>
        </p:nvCxnSpPr>
        <p:spPr>
          <a:xfrm>
            <a:off x="5397552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41D0800F-2720-705E-ABCD-B68AD3C07B67}"/>
              </a:ext>
            </a:extLst>
          </p:cNvPr>
          <p:cNvCxnSpPr>
            <a:cxnSpLocks/>
          </p:cNvCxnSpPr>
          <p:nvPr/>
        </p:nvCxnSpPr>
        <p:spPr>
          <a:xfrm>
            <a:off x="5508024" y="505765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1D88BBE7-3EE1-7FF8-296E-AFA9E4A14B75}"/>
              </a:ext>
            </a:extLst>
          </p:cNvPr>
          <p:cNvCxnSpPr>
            <a:cxnSpLocks/>
          </p:cNvCxnSpPr>
          <p:nvPr/>
        </p:nvCxnSpPr>
        <p:spPr>
          <a:xfrm>
            <a:off x="5618496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ED7C7A39-1B10-A53B-694E-53D83384BB75}"/>
              </a:ext>
            </a:extLst>
          </p:cNvPr>
          <p:cNvCxnSpPr>
            <a:cxnSpLocks/>
          </p:cNvCxnSpPr>
          <p:nvPr/>
        </p:nvCxnSpPr>
        <p:spPr>
          <a:xfrm>
            <a:off x="5839440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D64DD189-44AD-8A30-7868-69DD5D0D002F}"/>
              </a:ext>
            </a:extLst>
          </p:cNvPr>
          <p:cNvCxnSpPr>
            <a:cxnSpLocks/>
          </p:cNvCxnSpPr>
          <p:nvPr/>
        </p:nvCxnSpPr>
        <p:spPr>
          <a:xfrm>
            <a:off x="5949912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5FF4F305-EE15-5F4B-DB04-A39A75187E46}"/>
              </a:ext>
            </a:extLst>
          </p:cNvPr>
          <p:cNvCxnSpPr>
            <a:cxnSpLocks/>
          </p:cNvCxnSpPr>
          <p:nvPr/>
        </p:nvCxnSpPr>
        <p:spPr>
          <a:xfrm>
            <a:off x="5728968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73C0B40C-3B43-B9A7-1101-D5724E062C7D}"/>
              </a:ext>
            </a:extLst>
          </p:cNvPr>
          <p:cNvCxnSpPr>
            <a:cxnSpLocks/>
          </p:cNvCxnSpPr>
          <p:nvPr/>
        </p:nvCxnSpPr>
        <p:spPr>
          <a:xfrm>
            <a:off x="6154707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3347450F-6591-5DF6-DCE8-B8BB0E051AB8}"/>
              </a:ext>
            </a:extLst>
          </p:cNvPr>
          <p:cNvCxnSpPr>
            <a:cxnSpLocks/>
          </p:cNvCxnSpPr>
          <p:nvPr/>
        </p:nvCxnSpPr>
        <p:spPr>
          <a:xfrm>
            <a:off x="6265179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66905DA7-53B0-FD7C-6BD5-F44B6DF67124}"/>
              </a:ext>
            </a:extLst>
          </p:cNvPr>
          <p:cNvCxnSpPr>
            <a:cxnSpLocks/>
          </p:cNvCxnSpPr>
          <p:nvPr/>
        </p:nvCxnSpPr>
        <p:spPr>
          <a:xfrm>
            <a:off x="6375651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EAA0F1B3-8F7C-C893-98CB-55DEFC989D28}"/>
              </a:ext>
            </a:extLst>
          </p:cNvPr>
          <p:cNvCxnSpPr>
            <a:cxnSpLocks/>
          </p:cNvCxnSpPr>
          <p:nvPr/>
        </p:nvCxnSpPr>
        <p:spPr>
          <a:xfrm>
            <a:off x="6486123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16A91EDE-9169-927C-B592-E47AB9BBBFDA}"/>
              </a:ext>
            </a:extLst>
          </p:cNvPr>
          <p:cNvCxnSpPr>
            <a:cxnSpLocks/>
          </p:cNvCxnSpPr>
          <p:nvPr/>
        </p:nvCxnSpPr>
        <p:spPr>
          <a:xfrm>
            <a:off x="6596595" y="5057655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68B1D663-8070-E842-3560-3D21CE5E2B89}"/>
              </a:ext>
            </a:extLst>
          </p:cNvPr>
          <p:cNvCxnSpPr>
            <a:cxnSpLocks/>
          </p:cNvCxnSpPr>
          <p:nvPr/>
        </p:nvCxnSpPr>
        <p:spPr>
          <a:xfrm>
            <a:off x="6707067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C5ECC5F2-81A9-0E65-9A3B-300CEF7A7751}"/>
              </a:ext>
            </a:extLst>
          </p:cNvPr>
          <p:cNvCxnSpPr>
            <a:cxnSpLocks/>
          </p:cNvCxnSpPr>
          <p:nvPr/>
        </p:nvCxnSpPr>
        <p:spPr>
          <a:xfrm>
            <a:off x="6928011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1D52E8E0-E677-C1A5-BB20-C66F22209087}"/>
              </a:ext>
            </a:extLst>
          </p:cNvPr>
          <p:cNvCxnSpPr>
            <a:cxnSpLocks/>
          </p:cNvCxnSpPr>
          <p:nvPr/>
        </p:nvCxnSpPr>
        <p:spPr>
          <a:xfrm>
            <a:off x="7038483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969C758B-09DC-D936-5756-6939BDC895B4}"/>
              </a:ext>
            </a:extLst>
          </p:cNvPr>
          <p:cNvCxnSpPr>
            <a:cxnSpLocks/>
          </p:cNvCxnSpPr>
          <p:nvPr/>
        </p:nvCxnSpPr>
        <p:spPr>
          <a:xfrm>
            <a:off x="6817539" y="5057655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889740B4-9F71-0EC4-BC40-6AC8DEA68EA1}"/>
              </a:ext>
            </a:extLst>
          </p:cNvPr>
          <p:cNvCxnSpPr>
            <a:cxnSpLocks/>
          </p:cNvCxnSpPr>
          <p:nvPr/>
        </p:nvCxnSpPr>
        <p:spPr>
          <a:xfrm>
            <a:off x="7243280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59722C61-FC39-8264-D816-68AA4B07D1C5}"/>
              </a:ext>
            </a:extLst>
          </p:cNvPr>
          <p:cNvCxnSpPr>
            <a:cxnSpLocks/>
          </p:cNvCxnSpPr>
          <p:nvPr/>
        </p:nvCxnSpPr>
        <p:spPr>
          <a:xfrm>
            <a:off x="7353752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0B8523B4-7586-CDBE-72EE-B0EDA124C65A}"/>
              </a:ext>
            </a:extLst>
          </p:cNvPr>
          <p:cNvCxnSpPr>
            <a:cxnSpLocks/>
          </p:cNvCxnSpPr>
          <p:nvPr/>
        </p:nvCxnSpPr>
        <p:spPr>
          <a:xfrm>
            <a:off x="7464224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F821FFBC-7951-E2B4-58A1-133BEBC37739}"/>
              </a:ext>
            </a:extLst>
          </p:cNvPr>
          <p:cNvCxnSpPr>
            <a:cxnSpLocks/>
          </p:cNvCxnSpPr>
          <p:nvPr/>
        </p:nvCxnSpPr>
        <p:spPr>
          <a:xfrm>
            <a:off x="7574696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772C1A17-18FF-C8B9-50B8-B1F1038ED413}"/>
              </a:ext>
            </a:extLst>
          </p:cNvPr>
          <p:cNvCxnSpPr>
            <a:cxnSpLocks/>
          </p:cNvCxnSpPr>
          <p:nvPr/>
        </p:nvCxnSpPr>
        <p:spPr>
          <a:xfrm>
            <a:off x="7685168" y="50467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81EED4C-4A5A-8340-CBCC-BFFC86F1EB9D}"/>
              </a:ext>
            </a:extLst>
          </p:cNvPr>
          <p:cNvCxnSpPr>
            <a:cxnSpLocks/>
          </p:cNvCxnSpPr>
          <p:nvPr/>
        </p:nvCxnSpPr>
        <p:spPr>
          <a:xfrm>
            <a:off x="7795640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49FD7D0B-42F4-9648-4DC6-813D9D053B91}"/>
              </a:ext>
            </a:extLst>
          </p:cNvPr>
          <p:cNvCxnSpPr>
            <a:cxnSpLocks/>
          </p:cNvCxnSpPr>
          <p:nvPr/>
        </p:nvCxnSpPr>
        <p:spPr>
          <a:xfrm>
            <a:off x="8016584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B24FD9F8-5353-7647-7F21-89B385286F0B}"/>
              </a:ext>
            </a:extLst>
          </p:cNvPr>
          <p:cNvCxnSpPr>
            <a:cxnSpLocks/>
          </p:cNvCxnSpPr>
          <p:nvPr/>
        </p:nvCxnSpPr>
        <p:spPr>
          <a:xfrm>
            <a:off x="8127056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41CB7CE0-1527-80FC-86F0-59DC1FE561AF}"/>
              </a:ext>
            </a:extLst>
          </p:cNvPr>
          <p:cNvCxnSpPr>
            <a:cxnSpLocks/>
          </p:cNvCxnSpPr>
          <p:nvPr/>
        </p:nvCxnSpPr>
        <p:spPr>
          <a:xfrm>
            <a:off x="7906112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9CFF77E0-3819-4E2C-FFFC-FB3822AD80C8}"/>
              </a:ext>
            </a:extLst>
          </p:cNvPr>
          <p:cNvCxnSpPr>
            <a:cxnSpLocks/>
          </p:cNvCxnSpPr>
          <p:nvPr/>
        </p:nvCxnSpPr>
        <p:spPr>
          <a:xfrm>
            <a:off x="8331853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9D72DA7F-1884-D6E5-FFF9-820C9570AFDE}"/>
              </a:ext>
            </a:extLst>
          </p:cNvPr>
          <p:cNvCxnSpPr>
            <a:cxnSpLocks/>
          </p:cNvCxnSpPr>
          <p:nvPr/>
        </p:nvCxnSpPr>
        <p:spPr>
          <a:xfrm>
            <a:off x="8442325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B2EA9282-F3B0-8E8E-8D8F-A8E4502A107E}"/>
              </a:ext>
            </a:extLst>
          </p:cNvPr>
          <p:cNvCxnSpPr>
            <a:cxnSpLocks/>
          </p:cNvCxnSpPr>
          <p:nvPr/>
        </p:nvCxnSpPr>
        <p:spPr>
          <a:xfrm>
            <a:off x="8552797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DFA482C7-BBB6-B5D5-65B4-7120523F9CC7}"/>
              </a:ext>
            </a:extLst>
          </p:cNvPr>
          <p:cNvCxnSpPr>
            <a:cxnSpLocks/>
          </p:cNvCxnSpPr>
          <p:nvPr/>
        </p:nvCxnSpPr>
        <p:spPr>
          <a:xfrm>
            <a:off x="8663269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C36F6AE5-10D1-3BC8-2C44-6D54C4C250B2}"/>
              </a:ext>
            </a:extLst>
          </p:cNvPr>
          <p:cNvCxnSpPr>
            <a:cxnSpLocks/>
          </p:cNvCxnSpPr>
          <p:nvPr/>
        </p:nvCxnSpPr>
        <p:spPr>
          <a:xfrm>
            <a:off x="8773741" y="50467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CD245FA3-5632-7E79-FDEB-407954D5D2AC}"/>
              </a:ext>
            </a:extLst>
          </p:cNvPr>
          <p:cNvCxnSpPr>
            <a:cxnSpLocks/>
          </p:cNvCxnSpPr>
          <p:nvPr/>
        </p:nvCxnSpPr>
        <p:spPr>
          <a:xfrm>
            <a:off x="8884213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5A7855F2-B160-5366-DCC2-BC75313E5D97}"/>
              </a:ext>
            </a:extLst>
          </p:cNvPr>
          <p:cNvCxnSpPr>
            <a:cxnSpLocks/>
          </p:cNvCxnSpPr>
          <p:nvPr/>
        </p:nvCxnSpPr>
        <p:spPr>
          <a:xfrm>
            <a:off x="9105157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3A9CBEE4-726E-C349-4150-F1B969D90C7A}"/>
              </a:ext>
            </a:extLst>
          </p:cNvPr>
          <p:cNvCxnSpPr>
            <a:cxnSpLocks/>
          </p:cNvCxnSpPr>
          <p:nvPr/>
        </p:nvCxnSpPr>
        <p:spPr>
          <a:xfrm>
            <a:off x="9215629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AC607B5C-DFEE-F93A-3F18-7E0599DEF9B5}"/>
              </a:ext>
            </a:extLst>
          </p:cNvPr>
          <p:cNvCxnSpPr>
            <a:cxnSpLocks/>
          </p:cNvCxnSpPr>
          <p:nvPr/>
        </p:nvCxnSpPr>
        <p:spPr>
          <a:xfrm>
            <a:off x="8994685" y="50467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FA825B9A-51B4-43F6-1FCC-1D99FEB20D35}"/>
              </a:ext>
            </a:extLst>
          </p:cNvPr>
          <p:cNvCxnSpPr>
            <a:cxnSpLocks/>
          </p:cNvCxnSpPr>
          <p:nvPr/>
        </p:nvCxnSpPr>
        <p:spPr>
          <a:xfrm>
            <a:off x="9463966" y="50649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50648B8A-45AA-F1BC-1710-1F6D4A191350}"/>
              </a:ext>
            </a:extLst>
          </p:cNvPr>
          <p:cNvCxnSpPr>
            <a:cxnSpLocks/>
          </p:cNvCxnSpPr>
          <p:nvPr/>
        </p:nvCxnSpPr>
        <p:spPr>
          <a:xfrm>
            <a:off x="9574438" y="50649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4BE5B715-BF12-CE64-E9FF-04B17D25F027}"/>
              </a:ext>
            </a:extLst>
          </p:cNvPr>
          <p:cNvCxnSpPr>
            <a:cxnSpLocks/>
          </p:cNvCxnSpPr>
          <p:nvPr/>
        </p:nvCxnSpPr>
        <p:spPr>
          <a:xfrm>
            <a:off x="9684910" y="50649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29DB4697-F494-FD4C-F9B2-93AB03B86C43}"/>
              </a:ext>
            </a:extLst>
          </p:cNvPr>
          <p:cNvCxnSpPr>
            <a:cxnSpLocks/>
          </p:cNvCxnSpPr>
          <p:nvPr/>
        </p:nvCxnSpPr>
        <p:spPr>
          <a:xfrm>
            <a:off x="9795382" y="50649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9AD717D0-B182-2B93-DB5A-21BC0E551767}"/>
              </a:ext>
            </a:extLst>
          </p:cNvPr>
          <p:cNvCxnSpPr>
            <a:cxnSpLocks/>
          </p:cNvCxnSpPr>
          <p:nvPr/>
        </p:nvCxnSpPr>
        <p:spPr>
          <a:xfrm>
            <a:off x="9905854" y="506491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F94CFC29-4004-AF0C-06AC-FE20DFBB6EBA}"/>
              </a:ext>
            </a:extLst>
          </p:cNvPr>
          <p:cNvCxnSpPr>
            <a:cxnSpLocks/>
          </p:cNvCxnSpPr>
          <p:nvPr/>
        </p:nvCxnSpPr>
        <p:spPr>
          <a:xfrm>
            <a:off x="10016326" y="50649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31B00FA2-5988-FC3D-B8F7-360AB38832E0}"/>
              </a:ext>
            </a:extLst>
          </p:cNvPr>
          <p:cNvCxnSpPr>
            <a:cxnSpLocks/>
          </p:cNvCxnSpPr>
          <p:nvPr/>
        </p:nvCxnSpPr>
        <p:spPr>
          <a:xfrm>
            <a:off x="10237270" y="50649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84765ECB-89FD-F9DD-7326-E604106EE84A}"/>
              </a:ext>
            </a:extLst>
          </p:cNvPr>
          <p:cNvCxnSpPr>
            <a:cxnSpLocks/>
          </p:cNvCxnSpPr>
          <p:nvPr/>
        </p:nvCxnSpPr>
        <p:spPr>
          <a:xfrm>
            <a:off x="10347742" y="50649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9F0A7361-22C4-3FC5-C91E-AA717117795D}"/>
              </a:ext>
            </a:extLst>
          </p:cNvPr>
          <p:cNvCxnSpPr>
            <a:cxnSpLocks/>
          </p:cNvCxnSpPr>
          <p:nvPr/>
        </p:nvCxnSpPr>
        <p:spPr>
          <a:xfrm>
            <a:off x="10126798" y="506491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349EF5B7-FFB7-C17A-C95C-D02CC1047DC8}"/>
              </a:ext>
            </a:extLst>
          </p:cNvPr>
          <p:cNvCxnSpPr>
            <a:cxnSpLocks/>
          </p:cNvCxnSpPr>
          <p:nvPr/>
        </p:nvCxnSpPr>
        <p:spPr>
          <a:xfrm>
            <a:off x="10539055" y="505402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F426D2BD-B555-D22C-262F-B969549FC404}"/>
              </a:ext>
            </a:extLst>
          </p:cNvPr>
          <p:cNvCxnSpPr>
            <a:cxnSpLocks/>
          </p:cNvCxnSpPr>
          <p:nvPr/>
        </p:nvCxnSpPr>
        <p:spPr>
          <a:xfrm>
            <a:off x="10649527" y="505402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837D54A5-E96D-32C7-9C5E-ED5F6C051ED0}"/>
              </a:ext>
            </a:extLst>
          </p:cNvPr>
          <p:cNvCxnSpPr>
            <a:cxnSpLocks/>
          </p:cNvCxnSpPr>
          <p:nvPr/>
        </p:nvCxnSpPr>
        <p:spPr>
          <a:xfrm>
            <a:off x="10759999" y="505402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3970F86F-0845-3AE3-CDC6-8AE4FFBA49E2}"/>
              </a:ext>
            </a:extLst>
          </p:cNvPr>
          <p:cNvCxnSpPr>
            <a:cxnSpLocks/>
          </p:cNvCxnSpPr>
          <p:nvPr/>
        </p:nvCxnSpPr>
        <p:spPr>
          <a:xfrm>
            <a:off x="10870471" y="505402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2DD4CD64-282A-2043-A4C5-2BA11002C4D4}"/>
              </a:ext>
            </a:extLst>
          </p:cNvPr>
          <p:cNvCxnSpPr>
            <a:cxnSpLocks/>
          </p:cNvCxnSpPr>
          <p:nvPr/>
        </p:nvCxnSpPr>
        <p:spPr>
          <a:xfrm>
            <a:off x="10980943" y="505402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AE7A7198-A978-22C3-091D-59275F966467}"/>
              </a:ext>
            </a:extLst>
          </p:cNvPr>
          <p:cNvCxnSpPr>
            <a:cxnSpLocks/>
          </p:cNvCxnSpPr>
          <p:nvPr/>
        </p:nvCxnSpPr>
        <p:spPr>
          <a:xfrm>
            <a:off x="11091415" y="505402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9DC92FC2-F668-D088-9BD9-6B662E067894}"/>
              </a:ext>
            </a:extLst>
          </p:cNvPr>
          <p:cNvCxnSpPr>
            <a:cxnSpLocks/>
          </p:cNvCxnSpPr>
          <p:nvPr/>
        </p:nvCxnSpPr>
        <p:spPr>
          <a:xfrm>
            <a:off x="11312359" y="505402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F483C480-1D43-AAAD-17C6-760C659DE4CE}"/>
              </a:ext>
            </a:extLst>
          </p:cNvPr>
          <p:cNvCxnSpPr>
            <a:cxnSpLocks/>
          </p:cNvCxnSpPr>
          <p:nvPr/>
        </p:nvCxnSpPr>
        <p:spPr>
          <a:xfrm>
            <a:off x="11422831" y="505402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9ECD99D5-3E30-365B-2109-9BAE45EAFEF6}"/>
              </a:ext>
            </a:extLst>
          </p:cNvPr>
          <p:cNvCxnSpPr>
            <a:cxnSpLocks/>
          </p:cNvCxnSpPr>
          <p:nvPr/>
        </p:nvCxnSpPr>
        <p:spPr>
          <a:xfrm>
            <a:off x="11201887" y="505402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2" name="Straight Arrow Connector 331">
            <a:extLst>
              <a:ext uri="{FF2B5EF4-FFF2-40B4-BE49-F238E27FC236}">
                <a16:creationId xmlns:a16="http://schemas.microsoft.com/office/drawing/2014/main" id="{FCA44DBE-FCEE-FF9D-0D7D-4F943C9A42FD}"/>
              </a:ext>
            </a:extLst>
          </p:cNvPr>
          <p:cNvCxnSpPr/>
          <p:nvPr/>
        </p:nvCxnSpPr>
        <p:spPr>
          <a:xfrm>
            <a:off x="671030" y="4514633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33" name="Straight Arrow Connector 332">
            <a:extLst>
              <a:ext uri="{FF2B5EF4-FFF2-40B4-BE49-F238E27FC236}">
                <a16:creationId xmlns:a16="http://schemas.microsoft.com/office/drawing/2014/main" id="{B61CD219-193C-953A-6A61-4994B9B50CD5}"/>
              </a:ext>
            </a:extLst>
          </p:cNvPr>
          <p:cNvCxnSpPr/>
          <p:nvPr/>
        </p:nvCxnSpPr>
        <p:spPr>
          <a:xfrm>
            <a:off x="786199" y="4514633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34" name="Straight Arrow Connector 333">
            <a:extLst>
              <a:ext uri="{FF2B5EF4-FFF2-40B4-BE49-F238E27FC236}">
                <a16:creationId xmlns:a16="http://schemas.microsoft.com/office/drawing/2014/main" id="{182E0AE1-801A-421F-3994-D1A88430C499}"/>
              </a:ext>
            </a:extLst>
          </p:cNvPr>
          <p:cNvCxnSpPr/>
          <p:nvPr/>
        </p:nvCxnSpPr>
        <p:spPr>
          <a:xfrm>
            <a:off x="899577" y="4516999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35" name="Straight Arrow Connector 334">
            <a:extLst>
              <a:ext uri="{FF2B5EF4-FFF2-40B4-BE49-F238E27FC236}">
                <a16:creationId xmlns:a16="http://schemas.microsoft.com/office/drawing/2014/main" id="{52DABFE8-2DE2-E918-D4D4-3024717531F8}"/>
              </a:ext>
            </a:extLst>
          </p:cNvPr>
          <p:cNvCxnSpPr/>
          <p:nvPr/>
        </p:nvCxnSpPr>
        <p:spPr>
          <a:xfrm>
            <a:off x="1002446" y="4524256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36" name="Straight Arrow Connector 335">
            <a:extLst>
              <a:ext uri="{FF2B5EF4-FFF2-40B4-BE49-F238E27FC236}">
                <a16:creationId xmlns:a16="http://schemas.microsoft.com/office/drawing/2014/main" id="{A0C1EF40-8E25-84AD-4F1A-6E9D7EBF529F}"/>
              </a:ext>
            </a:extLst>
          </p:cNvPr>
          <p:cNvCxnSpPr/>
          <p:nvPr/>
        </p:nvCxnSpPr>
        <p:spPr>
          <a:xfrm>
            <a:off x="1112918" y="4526625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37" name="Straight Arrow Connector 336">
            <a:extLst>
              <a:ext uri="{FF2B5EF4-FFF2-40B4-BE49-F238E27FC236}">
                <a16:creationId xmlns:a16="http://schemas.microsoft.com/office/drawing/2014/main" id="{1527D621-DDB9-F516-CACD-0AA2F8090EEC}"/>
              </a:ext>
            </a:extLst>
          </p:cNvPr>
          <p:cNvCxnSpPr/>
          <p:nvPr/>
        </p:nvCxnSpPr>
        <p:spPr>
          <a:xfrm>
            <a:off x="1223390" y="4524256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38" name="Straight Arrow Connector 337">
            <a:extLst>
              <a:ext uri="{FF2B5EF4-FFF2-40B4-BE49-F238E27FC236}">
                <a16:creationId xmlns:a16="http://schemas.microsoft.com/office/drawing/2014/main" id="{A469BAC4-189D-A09B-2811-46C52C340789}"/>
              </a:ext>
            </a:extLst>
          </p:cNvPr>
          <p:cNvCxnSpPr/>
          <p:nvPr/>
        </p:nvCxnSpPr>
        <p:spPr>
          <a:xfrm>
            <a:off x="1333681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39" name="Straight Arrow Connector 338">
            <a:extLst>
              <a:ext uri="{FF2B5EF4-FFF2-40B4-BE49-F238E27FC236}">
                <a16:creationId xmlns:a16="http://schemas.microsoft.com/office/drawing/2014/main" id="{40C1D38E-0BFD-275B-160C-072E8A751648}"/>
              </a:ext>
            </a:extLst>
          </p:cNvPr>
          <p:cNvCxnSpPr/>
          <p:nvPr/>
        </p:nvCxnSpPr>
        <p:spPr>
          <a:xfrm>
            <a:off x="1444334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40" name="Straight Arrow Connector 339">
            <a:extLst>
              <a:ext uri="{FF2B5EF4-FFF2-40B4-BE49-F238E27FC236}">
                <a16:creationId xmlns:a16="http://schemas.microsoft.com/office/drawing/2014/main" id="{DCBEFF8E-7838-8E7E-8EFD-1C56BC9A2A7A}"/>
              </a:ext>
            </a:extLst>
          </p:cNvPr>
          <p:cNvCxnSpPr/>
          <p:nvPr/>
        </p:nvCxnSpPr>
        <p:spPr>
          <a:xfrm>
            <a:off x="1555526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41" name="Straight Arrow Connector 340">
            <a:extLst>
              <a:ext uri="{FF2B5EF4-FFF2-40B4-BE49-F238E27FC236}">
                <a16:creationId xmlns:a16="http://schemas.microsoft.com/office/drawing/2014/main" id="{EA5A2262-5BF5-18F3-A7DD-B3F6A776F658}"/>
              </a:ext>
            </a:extLst>
          </p:cNvPr>
          <p:cNvCxnSpPr/>
          <p:nvPr/>
        </p:nvCxnSpPr>
        <p:spPr>
          <a:xfrm>
            <a:off x="1665278" y="4531515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42" name="Straight Arrow Connector 341">
            <a:extLst>
              <a:ext uri="{FF2B5EF4-FFF2-40B4-BE49-F238E27FC236}">
                <a16:creationId xmlns:a16="http://schemas.microsoft.com/office/drawing/2014/main" id="{AA29E933-B002-0977-A142-883DA8488C15}"/>
              </a:ext>
            </a:extLst>
          </p:cNvPr>
          <p:cNvCxnSpPr/>
          <p:nvPr/>
        </p:nvCxnSpPr>
        <p:spPr>
          <a:xfrm>
            <a:off x="1759602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43" name="Straight Arrow Connector 342">
            <a:extLst>
              <a:ext uri="{FF2B5EF4-FFF2-40B4-BE49-F238E27FC236}">
                <a16:creationId xmlns:a16="http://schemas.microsoft.com/office/drawing/2014/main" id="{EA780252-EE9D-1E2D-87D8-25C64F71FA4F}"/>
              </a:ext>
            </a:extLst>
          </p:cNvPr>
          <p:cNvCxnSpPr/>
          <p:nvPr/>
        </p:nvCxnSpPr>
        <p:spPr>
          <a:xfrm>
            <a:off x="1870074" y="4529146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44" name="Straight Arrow Connector 343">
            <a:extLst>
              <a:ext uri="{FF2B5EF4-FFF2-40B4-BE49-F238E27FC236}">
                <a16:creationId xmlns:a16="http://schemas.microsoft.com/office/drawing/2014/main" id="{5B566F6D-3B60-7E6E-8603-5A1491DF8AC7}"/>
              </a:ext>
            </a:extLst>
          </p:cNvPr>
          <p:cNvCxnSpPr/>
          <p:nvPr/>
        </p:nvCxnSpPr>
        <p:spPr>
          <a:xfrm>
            <a:off x="1980546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45" name="Straight Arrow Connector 344">
            <a:extLst>
              <a:ext uri="{FF2B5EF4-FFF2-40B4-BE49-F238E27FC236}">
                <a16:creationId xmlns:a16="http://schemas.microsoft.com/office/drawing/2014/main" id="{968607C2-F36E-9812-001B-5A1D5A52C680}"/>
              </a:ext>
            </a:extLst>
          </p:cNvPr>
          <p:cNvCxnSpPr/>
          <p:nvPr/>
        </p:nvCxnSpPr>
        <p:spPr>
          <a:xfrm>
            <a:off x="2085178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46" name="Straight Arrow Connector 345">
            <a:extLst>
              <a:ext uri="{FF2B5EF4-FFF2-40B4-BE49-F238E27FC236}">
                <a16:creationId xmlns:a16="http://schemas.microsoft.com/office/drawing/2014/main" id="{AC492433-F778-9CDD-464C-761FC380F847}"/>
              </a:ext>
            </a:extLst>
          </p:cNvPr>
          <p:cNvCxnSpPr/>
          <p:nvPr/>
        </p:nvCxnSpPr>
        <p:spPr>
          <a:xfrm>
            <a:off x="2201490" y="4531515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47" name="Straight Arrow Connector 346">
            <a:extLst>
              <a:ext uri="{FF2B5EF4-FFF2-40B4-BE49-F238E27FC236}">
                <a16:creationId xmlns:a16="http://schemas.microsoft.com/office/drawing/2014/main" id="{520919C6-DB9A-9F82-E64E-83BE7E7FC730}"/>
              </a:ext>
            </a:extLst>
          </p:cNvPr>
          <p:cNvCxnSpPr/>
          <p:nvPr/>
        </p:nvCxnSpPr>
        <p:spPr>
          <a:xfrm>
            <a:off x="2311962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48" name="Straight Arrow Connector 347">
            <a:extLst>
              <a:ext uri="{FF2B5EF4-FFF2-40B4-BE49-F238E27FC236}">
                <a16:creationId xmlns:a16="http://schemas.microsoft.com/office/drawing/2014/main" id="{8DD60E26-DC12-C246-A62D-7C93ED59E58E}"/>
              </a:ext>
            </a:extLst>
          </p:cNvPr>
          <p:cNvCxnSpPr/>
          <p:nvPr/>
        </p:nvCxnSpPr>
        <p:spPr>
          <a:xfrm>
            <a:off x="2430170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49" name="Straight Arrow Connector 348">
            <a:extLst>
              <a:ext uri="{FF2B5EF4-FFF2-40B4-BE49-F238E27FC236}">
                <a16:creationId xmlns:a16="http://schemas.microsoft.com/office/drawing/2014/main" id="{29879081-BBCC-27E8-998D-8530486E5097}"/>
              </a:ext>
            </a:extLst>
          </p:cNvPr>
          <p:cNvCxnSpPr/>
          <p:nvPr/>
        </p:nvCxnSpPr>
        <p:spPr>
          <a:xfrm>
            <a:off x="2532906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50" name="Straight Arrow Connector 349">
            <a:extLst>
              <a:ext uri="{FF2B5EF4-FFF2-40B4-BE49-F238E27FC236}">
                <a16:creationId xmlns:a16="http://schemas.microsoft.com/office/drawing/2014/main" id="{0B983F95-2DDC-5C35-F53B-7475D69FE97D}"/>
              </a:ext>
            </a:extLst>
          </p:cNvPr>
          <p:cNvCxnSpPr/>
          <p:nvPr/>
        </p:nvCxnSpPr>
        <p:spPr>
          <a:xfrm>
            <a:off x="2643378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51" name="Straight Arrow Connector 350">
            <a:extLst>
              <a:ext uri="{FF2B5EF4-FFF2-40B4-BE49-F238E27FC236}">
                <a16:creationId xmlns:a16="http://schemas.microsoft.com/office/drawing/2014/main" id="{2832D399-3C64-5411-5EC5-ED3F4B85C2C8}"/>
              </a:ext>
            </a:extLst>
          </p:cNvPr>
          <p:cNvCxnSpPr/>
          <p:nvPr/>
        </p:nvCxnSpPr>
        <p:spPr>
          <a:xfrm>
            <a:off x="2762194" y="4531515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52" name="Straight Arrow Connector 351">
            <a:extLst>
              <a:ext uri="{FF2B5EF4-FFF2-40B4-BE49-F238E27FC236}">
                <a16:creationId xmlns:a16="http://schemas.microsoft.com/office/drawing/2014/main" id="{B93ACE2A-4C81-5A82-09D5-C40387B14771}"/>
              </a:ext>
            </a:extLst>
          </p:cNvPr>
          <p:cNvCxnSpPr/>
          <p:nvPr/>
        </p:nvCxnSpPr>
        <p:spPr>
          <a:xfrm>
            <a:off x="2884043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53" name="Straight Arrow Connector 352">
            <a:extLst>
              <a:ext uri="{FF2B5EF4-FFF2-40B4-BE49-F238E27FC236}">
                <a16:creationId xmlns:a16="http://schemas.microsoft.com/office/drawing/2014/main" id="{E6FF2D7A-51DD-A4DC-3131-1DC36FBDDB23}"/>
              </a:ext>
            </a:extLst>
          </p:cNvPr>
          <p:cNvCxnSpPr/>
          <p:nvPr/>
        </p:nvCxnSpPr>
        <p:spPr>
          <a:xfrm>
            <a:off x="2991302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54" name="Straight Arrow Connector 353">
            <a:extLst>
              <a:ext uri="{FF2B5EF4-FFF2-40B4-BE49-F238E27FC236}">
                <a16:creationId xmlns:a16="http://schemas.microsoft.com/office/drawing/2014/main" id="{0CE8B7E3-2430-8703-CC06-54989EB88C8F}"/>
              </a:ext>
            </a:extLst>
          </p:cNvPr>
          <p:cNvCxnSpPr/>
          <p:nvPr/>
        </p:nvCxnSpPr>
        <p:spPr>
          <a:xfrm>
            <a:off x="3101774" y="452662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55" name="Straight Arrow Connector 354">
            <a:extLst>
              <a:ext uri="{FF2B5EF4-FFF2-40B4-BE49-F238E27FC236}">
                <a16:creationId xmlns:a16="http://schemas.microsoft.com/office/drawing/2014/main" id="{C21093B6-A71A-40FA-CEA9-9657394A8859}"/>
              </a:ext>
            </a:extLst>
          </p:cNvPr>
          <p:cNvCxnSpPr/>
          <p:nvPr/>
        </p:nvCxnSpPr>
        <p:spPr>
          <a:xfrm>
            <a:off x="3212246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56" name="Straight Arrow Connector 355">
            <a:extLst>
              <a:ext uri="{FF2B5EF4-FFF2-40B4-BE49-F238E27FC236}">
                <a16:creationId xmlns:a16="http://schemas.microsoft.com/office/drawing/2014/main" id="{BF2E1F92-575E-4F75-ECFD-C482BA8230EB}"/>
              </a:ext>
            </a:extLst>
          </p:cNvPr>
          <p:cNvCxnSpPr/>
          <p:nvPr/>
        </p:nvCxnSpPr>
        <p:spPr>
          <a:xfrm>
            <a:off x="3322718" y="4531515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57" name="Straight Arrow Connector 356">
            <a:extLst>
              <a:ext uri="{FF2B5EF4-FFF2-40B4-BE49-F238E27FC236}">
                <a16:creationId xmlns:a16="http://schemas.microsoft.com/office/drawing/2014/main" id="{8935390C-9AD6-B607-806A-F50369C863DC}"/>
              </a:ext>
            </a:extLst>
          </p:cNvPr>
          <p:cNvCxnSpPr/>
          <p:nvPr/>
        </p:nvCxnSpPr>
        <p:spPr>
          <a:xfrm>
            <a:off x="3433190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58" name="Straight Arrow Connector 357">
            <a:extLst>
              <a:ext uri="{FF2B5EF4-FFF2-40B4-BE49-F238E27FC236}">
                <a16:creationId xmlns:a16="http://schemas.microsoft.com/office/drawing/2014/main" id="{BD1F3265-E97E-07FF-1EC0-A260B9519FBA}"/>
              </a:ext>
            </a:extLst>
          </p:cNvPr>
          <p:cNvCxnSpPr/>
          <p:nvPr/>
        </p:nvCxnSpPr>
        <p:spPr>
          <a:xfrm>
            <a:off x="3547963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59" name="Straight Arrow Connector 358">
            <a:extLst>
              <a:ext uri="{FF2B5EF4-FFF2-40B4-BE49-F238E27FC236}">
                <a16:creationId xmlns:a16="http://schemas.microsoft.com/office/drawing/2014/main" id="{1FA370FE-4AFC-863C-1F08-91A1CFE2294F}"/>
              </a:ext>
            </a:extLst>
          </p:cNvPr>
          <p:cNvCxnSpPr/>
          <p:nvPr/>
        </p:nvCxnSpPr>
        <p:spPr>
          <a:xfrm>
            <a:off x="3654134" y="4524256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60" name="Straight Arrow Connector 359">
            <a:extLst>
              <a:ext uri="{FF2B5EF4-FFF2-40B4-BE49-F238E27FC236}">
                <a16:creationId xmlns:a16="http://schemas.microsoft.com/office/drawing/2014/main" id="{198598B8-B2B1-528D-0C49-0EB8EB10E701}"/>
              </a:ext>
            </a:extLst>
          </p:cNvPr>
          <p:cNvCxnSpPr/>
          <p:nvPr/>
        </p:nvCxnSpPr>
        <p:spPr>
          <a:xfrm>
            <a:off x="3764606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61" name="Straight Arrow Connector 360">
            <a:extLst>
              <a:ext uri="{FF2B5EF4-FFF2-40B4-BE49-F238E27FC236}">
                <a16:creationId xmlns:a16="http://schemas.microsoft.com/office/drawing/2014/main" id="{FF64413D-3FA2-15F8-8AA4-32AFDA657C1A}"/>
              </a:ext>
            </a:extLst>
          </p:cNvPr>
          <p:cNvCxnSpPr/>
          <p:nvPr/>
        </p:nvCxnSpPr>
        <p:spPr>
          <a:xfrm>
            <a:off x="3859111" y="4524256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62" name="Straight Arrow Connector 361">
            <a:extLst>
              <a:ext uri="{FF2B5EF4-FFF2-40B4-BE49-F238E27FC236}">
                <a16:creationId xmlns:a16="http://schemas.microsoft.com/office/drawing/2014/main" id="{3B39D966-C341-C264-6CA8-DA4203D33392}"/>
              </a:ext>
            </a:extLst>
          </p:cNvPr>
          <p:cNvCxnSpPr/>
          <p:nvPr/>
        </p:nvCxnSpPr>
        <p:spPr>
          <a:xfrm>
            <a:off x="3947630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63" name="Straight Arrow Connector 362">
            <a:extLst>
              <a:ext uri="{FF2B5EF4-FFF2-40B4-BE49-F238E27FC236}">
                <a16:creationId xmlns:a16="http://schemas.microsoft.com/office/drawing/2014/main" id="{1C2C99C3-D85D-E19E-62B4-250988BFB1D6}"/>
              </a:ext>
            </a:extLst>
          </p:cNvPr>
          <p:cNvCxnSpPr/>
          <p:nvPr/>
        </p:nvCxnSpPr>
        <p:spPr>
          <a:xfrm>
            <a:off x="4062992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64" name="Straight Arrow Connector 363">
            <a:extLst>
              <a:ext uri="{FF2B5EF4-FFF2-40B4-BE49-F238E27FC236}">
                <a16:creationId xmlns:a16="http://schemas.microsoft.com/office/drawing/2014/main" id="{48A332DB-C0D1-5D19-9C1E-304193AA5545}"/>
              </a:ext>
            </a:extLst>
          </p:cNvPr>
          <p:cNvCxnSpPr/>
          <p:nvPr/>
        </p:nvCxnSpPr>
        <p:spPr>
          <a:xfrm>
            <a:off x="4168574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65" name="Straight Arrow Connector 364">
            <a:extLst>
              <a:ext uri="{FF2B5EF4-FFF2-40B4-BE49-F238E27FC236}">
                <a16:creationId xmlns:a16="http://schemas.microsoft.com/office/drawing/2014/main" id="{6761A3CF-B466-4D31-B940-3B23CD5FE07E}"/>
              </a:ext>
            </a:extLst>
          </p:cNvPr>
          <p:cNvCxnSpPr/>
          <p:nvPr/>
        </p:nvCxnSpPr>
        <p:spPr>
          <a:xfrm>
            <a:off x="4283936" y="45315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66" name="Straight Arrow Connector 365">
            <a:extLst>
              <a:ext uri="{FF2B5EF4-FFF2-40B4-BE49-F238E27FC236}">
                <a16:creationId xmlns:a16="http://schemas.microsoft.com/office/drawing/2014/main" id="{142DEE0F-86AE-910A-BCAF-B6216E716212}"/>
              </a:ext>
            </a:extLst>
          </p:cNvPr>
          <p:cNvCxnSpPr/>
          <p:nvPr/>
        </p:nvCxnSpPr>
        <p:spPr>
          <a:xfrm>
            <a:off x="4389518" y="4531515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67" name="Straight Arrow Connector 366">
            <a:extLst>
              <a:ext uri="{FF2B5EF4-FFF2-40B4-BE49-F238E27FC236}">
                <a16:creationId xmlns:a16="http://schemas.microsoft.com/office/drawing/2014/main" id="{44971757-B4CF-EE25-B3E0-4937C0A6B18D}"/>
              </a:ext>
            </a:extLst>
          </p:cNvPr>
          <p:cNvCxnSpPr/>
          <p:nvPr/>
        </p:nvCxnSpPr>
        <p:spPr>
          <a:xfrm>
            <a:off x="4502211" y="4529146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68" name="Straight Arrow Connector 367">
            <a:extLst>
              <a:ext uri="{FF2B5EF4-FFF2-40B4-BE49-F238E27FC236}">
                <a16:creationId xmlns:a16="http://schemas.microsoft.com/office/drawing/2014/main" id="{C83865D8-9078-A7AC-BE40-09E070A82A38}"/>
              </a:ext>
            </a:extLst>
          </p:cNvPr>
          <p:cNvCxnSpPr/>
          <p:nvPr/>
        </p:nvCxnSpPr>
        <p:spPr>
          <a:xfrm>
            <a:off x="4610687" y="452662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69" name="Straight Arrow Connector 368">
            <a:extLst>
              <a:ext uri="{FF2B5EF4-FFF2-40B4-BE49-F238E27FC236}">
                <a16:creationId xmlns:a16="http://schemas.microsoft.com/office/drawing/2014/main" id="{E4240BFD-1F70-AB4D-F540-4E89BF810A25}"/>
              </a:ext>
            </a:extLst>
          </p:cNvPr>
          <p:cNvCxnSpPr/>
          <p:nvPr/>
        </p:nvCxnSpPr>
        <p:spPr>
          <a:xfrm>
            <a:off x="4723380" y="4524256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70" name="Straight Arrow Connector 369">
            <a:extLst>
              <a:ext uri="{FF2B5EF4-FFF2-40B4-BE49-F238E27FC236}">
                <a16:creationId xmlns:a16="http://schemas.microsoft.com/office/drawing/2014/main" id="{A3529EBA-2032-EE1C-7A75-73C7AD10A18A}"/>
              </a:ext>
            </a:extLst>
          </p:cNvPr>
          <p:cNvCxnSpPr/>
          <p:nvPr/>
        </p:nvCxnSpPr>
        <p:spPr>
          <a:xfrm>
            <a:off x="4839990" y="4524413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71" name="Straight Arrow Connector 370">
            <a:extLst>
              <a:ext uri="{FF2B5EF4-FFF2-40B4-BE49-F238E27FC236}">
                <a16:creationId xmlns:a16="http://schemas.microsoft.com/office/drawing/2014/main" id="{C62A807F-0F9B-B524-C86B-99FCD7171A9B}"/>
              </a:ext>
            </a:extLst>
          </p:cNvPr>
          <p:cNvCxnSpPr/>
          <p:nvPr/>
        </p:nvCxnSpPr>
        <p:spPr>
          <a:xfrm>
            <a:off x="4955352" y="4524413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72" name="Straight Arrow Connector 371">
            <a:extLst>
              <a:ext uri="{FF2B5EF4-FFF2-40B4-BE49-F238E27FC236}">
                <a16:creationId xmlns:a16="http://schemas.microsoft.com/office/drawing/2014/main" id="{16701AA8-632F-2A3B-2247-FFAB881BA471}"/>
              </a:ext>
            </a:extLst>
          </p:cNvPr>
          <p:cNvCxnSpPr/>
          <p:nvPr/>
        </p:nvCxnSpPr>
        <p:spPr>
          <a:xfrm>
            <a:off x="5060934" y="4524413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73" name="Straight Arrow Connector 372">
            <a:extLst>
              <a:ext uri="{FF2B5EF4-FFF2-40B4-BE49-F238E27FC236}">
                <a16:creationId xmlns:a16="http://schemas.microsoft.com/office/drawing/2014/main" id="{B70C3CB0-5E78-A17D-FFD5-2DE4D0E82E70}"/>
              </a:ext>
            </a:extLst>
          </p:cNvPr>
          <p:cNvCxnSpPr/>
          <p:nvPr/>
        </p:nvCxnSpPr>
        <p:spPr>
          <a:xfrm>
            <a:off x="5173627" y="452204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74" name="Straight Arrow Connector 373">
            <a:extLst>
              <a:ext uri="{FF2B5EF4-FFF2-40B4-BE49-F238E27FC236}">
                <a16:creationId xmlns:a16="http://schemas.microsoft.com/office/drawing/2014/main" id="{134EA1A9-2214-1A4C-56C4-8C34001949D8}"/>
              </a:ext>
            </a:extLst>
          </p:cNvPr>
          <p:cNvCxnSpPr/>
          <p:nvPr/>
        </p:nvCxnSpPr>
        <p:spPr>
          <a:xfrm>
            <a:off x="5282103" y="4519523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75" name="Straight Arrow Connector 374">
            <a:extLst>
              <a:ext uri="{FF2B5EF4-FFF2-40B4-BE49-F238E27FC236}">
                <a16:creationId xmlns:a16="http://schemas.microsoft.com/office/drawing/2014/main" id="{1E28C6AC-6866-15AC-1239-42F4663CEB84}"/>
              </a:ext>
            </a:extLst>
          </p:cNvPr>
          <p:cNvCxnSpPr/>
          <p:nvPr/>
        </p:nvCxnSpPr>
        <p:spPr>
          <a:xfrm>
            <a:off x="5394796" y="451715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76" name="Straight Arrow Connector 375">
            <a:extLst>
              <a:ext uri="{FF2B5EF4-FFF2-40B4-BE49-F238E27FC236}">
                <a16:creationId xmlns:a16="http://schemas.microsoft.com/office/drawing/2014/main" id="{294CEBB1-0447-C62B-6F2D-E29674C0753F}"/>
              </a:ext>
            </a:extLst>
          </p:cNvPr>
          <p:cNvCxnSpPr/>
          <p:nvPr/>
        </p:nvCxnSpPr>
        <p:spPr>
          <a:xfrm>
            <a:off x="5501661" y="4521889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77" name="Straight Arrow Connector 376">
            <a:extLst>
              <a:ext uri="{FF2B5EF4-FFF2-40B4-BE49-F238E27FC236}">
                <a16:creationId xmlns:a16="http://schemas.microsoft.com/office/drawing/2014/main" id="{5E284F9E-085E-99BA-C35E-8FA72BDF3F5F}"/>
              </a:ext>
            </a:extLst>
          </p:cNvPr>
          <p:cNvCxnSpPr/>
          <p:nvPr/>
        </p:nvCxnSpPr>
        <p:spPr>
          <a:xfrm>
            <a:off x="5610137" y="4519368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78" name="Straight Arrow Connector 377">
            <a:extLst>
              <a:ext uri="{FF2B5EF4-FFF2-40B4-BE49-F238E27FC236}">
                <a16:creationId xmlns:a16="http://schemas.microsoft.com/office/drawing/2014/main" id="{13FCCE29-8AA9-924F-001F-F3672050B550}"/>
              </a:ext>
            </a:extLst>
          </p:cNvPr>
          <p:cNvCxnSpPr/>
          <p:nvPr/>
        </p:nvCxnSpPr>
        <p:spPr>
          <a:xfrm>
            <a:off x="5722830" y="4516999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79" name="Straight Arrow Connector 378">
            <a:extLst>
              <a:ext uri="{FF2B5EF4-FFF2-40B4-BE49-F238E27FC236}">
                <a16:creationId xmlns:a16="http://schemas.microsoft.com/office/drawing/2014/main" id="{D8F12476-08CF-E22C-28FD-7C8124524792}"/>
              </a:ext>
            </a:extLst>
          </p:cNvPr>
          <p:cNvCxnSpPr/>
          <p:nvPr/>
        </p:nvCxnSpPr>
        <p:spPr>
          <a:xfrm>
            <a:off x="5839440" y="4517156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80" name="Straight Arrow Connector 379">
            <a:extLst>
              <a:ext uri="{FF2B5EF4-FFF2-40B4-BE49-F238E27FC236}">
                <a16:creationId xmlns:a16="http://schemas.microsoft.com/office/drawing/2014/main" id="{DF265C86-7330-6217-897D-26338265AE88}"/>
              </a:ext>
            </a:extLst>
          </p:cNvPr>
          <p:cNvCxnSpPr/>
          <p:nvPr/>
        </p:nvCxnSpPr>
        <p:spPr>
          <a:xfrm>
            <a:off x="5954802" y="4517156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81" name="Straight Arrow Connector 380">
            <a:extLst>
              <a:ext uri="{FF2B5EF4-FFF2-40B4-BE49-F238E27FC236}">
                <a16:creationId xmlns:a16="http://schemas.microsoft.com/office/drawing/2014/main" id="{C65912FE-C6C0-32DB-FD40-C8389C0DCFC6}"/>
              </a:ext>
            </a:extLst>
          </p:cNvPr>
          <p:cNvCxnSpPr/>
          <p:nvPr/>
        </p:nvCxnSpPr>
        <p:spPr>
          <a:xfrm>
            <a:off x="6060384" y="4517156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82" name="Straight Arrow Connector 381">
            <a:extLst>
              <a:ext uri="{FF2B5EF4-FFF2-40B4-BE49-F238E27FC236}">
                <a16:creationId xmlns:a16="http://schemas.microsoft.com/office/drawing/2014/main" id="{9F662C78-9EAB-E7BF-A09C-A614F9822879}"/>
              </a:ext>
            </a:extLst>
          </p:cNvPr>
          <p:cNvCxnSpPr/>
          <p:nvPr/>
        </p:nvCxnSpPr>
        <p:spPr>
          <a:xfrm>
            <a:off x="6148179" y="450359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83" name="Straight Arrow Connector 382">
            <a:extLst>
              <a:ext uri="{FF2B5EF4-FFF2-40B4-BE49-F238E27FC236}">
                <a16:creationId xmlns:a16="http://schemas.microsoft.com/office/drawing/2014/main" id="{68F30207-5A56-7EF2-BB82-E850493AF494}"/>
              </a:ext>
            </a:extLst>
          </p:cNvPr>
          <p:cNvCxnSpPr/>
          <p:nvPr/>
        </p:nvCxnSpPr>
        <p:spPr>
          <a:xfrm>
            <a:off x="6263348" y="450359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84" name="Straight Arrow Connector 383">
            <a:extLst>
              <a:ext uri="{FF2B5EF4-FFF2-40B4-BE49-F238E27FC236}">
                <a16:creationId xmlns:a16="http://schemas.microsoft.com/office/drawing/2014/main" id="{51F81E88-A56F-F2F0-5B37-DB8963888B45}"/>
              </a:ext>
            </a:extLst>
          </p:cNvPr>
          <p:cNvCxnSpPr/>
          <p:nvPr/>
        </p:nvCxnSpPr>
        <p:spPr>
          <a:xfrm>
            <a:off x="6376726" y="4505958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85" name="Straight Arrow Connector 384">
            <a:extLst>
              <a:ext uri="{FF2B5EF4-FFF2-40B4-BE49-F238E27FC236}">
                <a16:creationId xmlns:a16="http://schemas.microsoft.com/office/drawing/2014/main" id="{B99966D9-075A-D895-3250-24F242BCFF55}"/>
              </a:ext>
            </a:extLst>
          </p:cNvPr>
          <p:cNvCxnSpPr/>
          <p:nvPr/>
        </p:nvCxnSpPr>
        <p:spPr>
          <a:xfrm>
            <a:off x="6479595" y="45132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86" name="Straight Arrow Connector 385">
            <a:extLst>
              <a:ext uri="{FF2B5EF4-FFF2-40B4-BE49-F238E27FC236}">
                <a16:creationId xmlns:a16="http://schemas.microsoft.com/office/drawing/2014/main" id="{D7DE9615-BE5E-DDEC-91C8-9833A6901538}"/>
              </a:ext>
            </a:extLst>
          </p:cNvPr>
          <p:cNvCxnSpPr/>
          <p:nvPr/>
        </p:nvCxnSpPr>
        <p:spPr>
          <a:xfrm>
            <a:off x="6590067" y="4515584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87" name="Straight Arrow Connector 386">
            <a:extLst>
              <a:ext uri="{FF2B5EF4-FFF2-40B4-BE49-F238E27FC236}">
                <a16:creationId xmlns:a16="http://schemas.microsoft.com/office/drawing/2014/main" id="{7082B923-0822-AB28-E320-6E3CD6889413}"/>
              </a:ext>
            </a:extLst>
          </p:cNvPr>
          <p:cNvCxnSpPr/>
          <p:nvPr/>
        </p:nvCxnSpPr>
        <p:spPr>
          <a:xfrm>
            <a:off x="6700539" y="45132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88" name="Straight Arrow Connector 387">
            <a:extLst>
              <a:ext uri="{FF2B5EF4-FFF2-40B4-BE49-F238E27FC236}">
                <a16:creationId xmlns:a16="http://schemas.microsoft.com/office/drawing/2014/main" id="{073F2A5C-228A-EDF2-5EB4-FEEE36CC124A}"/>
              </a:ext>
            </a:extLst>
          </p:cNvPr>
          <p:cNvCxnSpPr/>
          <p:nvPr/>
        </p:nvCxnSpPr>
        <p:spPr>
          <a:xfrm>
            <a:off x="6810830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89" name="Straight Arrow Connector 388">
            <a:extLst>
              <a:ext uri="{FF2B5EF4-FFF2-40B4-BE49-F238E27FC236}">
                <a16:creationId xmlns:a16="http://schemas.microsoft.com/office/drawing/2014/main" id="{2312A271-20A6-80ED-2066-A9E20B10D2A5}"/>
              </a:ext>
            </a:extLst>
          </p:cNvPr>
          <p:cNvCxnSpPr/>
          <p:nvPr/>
        </p:nvCxnSpPr>
        <p:spPr>
          <a:xfrm>
            <a:off x="6921483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90" name="Straight Arrow Connector 389">
            <a:extLst>
              <a:ext uri="{FF2B5EF4-FFF2-40B4-BE49-F238E27FC236}">
                <a16:creationId xmlns:a16="http://schemas.microsoft.com/office/drawing/2014/main" id="{0358DB55-754F-A745-3D9B-897CAC332C21}"/>
              </a:ext>
            </a:extLst>
          </p:cNvPr>
          <p:cNvCxnSpPr/>
          <p:nvPr/>
        </p:nvCxnSpPr>
        <p:spPr>
          <a:xfrm>
            <a:off x="7032675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91" name="Straight Arrow Connector 390">
            <a:extLst>
              <a:ext uri="{FF2B5EF4-FFF2-40B4-BE49-F238E27FC236}">
                <a16:creationId xmlns:a16="http://schemas.microsoft.com/office/drawing/2014/main" id="{0210DAD6-3228-7228-6432-9A123514C751}"/>
              </a:ext>
            </a:extLst>
          </p:cNvPr>
          <p:cNvCxnSpPr/>
          <p:nvPr/>
        </p:nvCxnSpPr>
        <p:spPr>
          <a:xfrm>
            <a:off x="7142427" y="4520474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92" name="Straight Arrow Connector 391">
            <a:extLst>
              <a:ext uri="{FF2B5EF4-FFF2-40B4-BE49-F238E27FC236}">
                <a16:creationId xmlns:a16="http://schemas.microsoft.com/office/drawing/2014/main" id="{6B0B31DC-B3CB-447A-0579-8D3F747FE741}"/>
              </a:ext>
            </a:extLst>
          </p:cNvPr>
          <p:cNvCxnSpPr/>
          <p:nvPr/>
        </p:nvCxnSpPr>
        <p:spPr>
          <a:xfrm>
            <a:off x="7236751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93" name="Straight Arrow Connector 392">
            <a:extLst>
              <a:ext uri="{FF2B5EF4-FFF2-40B4-BE49-F238E27FC236}">
                <a16:creationId xmlns:a16="http://schemas.microsoft.com/office/drawing/2014/main" id="{908174BD-6151-33B2-ADCD-F5756C54AE0E}"/>
              </a:ext>
            </a:extLst>
          </p:cNvPr>
          <p:cNvCxnSpPr/>
          <p:nvPr/>
        </p:nvCxnSpPr>
        <p:spPr>
          <a:xfrm>
            <a:off x="7347223" y="451810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94" name="Straight Arrow Connector 393">
            <a:extLst>
              <a:ext uri="{FF2B5EF4-FFF2-40B4-BE49-F238E27FC236}">
                <a16:creationId xmlns:a16="http://schemas.microsoft.com/office/drawing/2014/main" id="{8F7FA4CB-6288-75CE-08AB-7F7D2CA9537A}"/>
              </a:ext>
            </a:extLst>
          </p:cNvPr>
          <p:cNvCxnSpPr/>
          <p:nvPr/>
        </p:nvCxnSpPr>
        <p:spPr>
          <a:xfrm>
            <a:off x="7457695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95" name="Straight Arrow Connector 394">
            <a:extLst>
              <a:ext uri="{FF2B5EF4-FFF2-40B4-BE49-F238E27FC236}">
                <a16:creationId xmlns:a16="http://schemas.microsoft.com/office/drawing/2014/main" id="{F103A702-3BD9-F31F-E0E1-05545C47F012}"/>
              </a:ext>
            </a:extLst>
          </p:cNvPr>
          <p:cNvCxnSpPr/>
          <p:nvPr/>
        </p:nvCxnSpPr>
        <p:spPr>
          <a:xfrm>
            <a:off x="7562327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96" name="Straight Arrow Connector 395">
            <a:extLst>
              <a:ext uri="{FF2B5EF4-FFF2-40B4-BE49-F238E27FC236}">
                <a16:creationId xmlns:a16="http://schemas.microsoft.com/office/drawing/2014/main" id="{1D8D7E38-D440-58A1-8D5A-6C93DAB8B7EF}"/>
              </a:ext>
            </a:extLst>
          </p:cNvPr>
          <p:cNvCxnSpPr/>
          <p:nvPr/>
        </p:nvCxnSpPr>
        <p:spPr>
          <a:xfrm>
            <a:off x="7678639" y="4520474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97" name="Straight Arrow Connector 396">
            <a:extLst>
              <a:ext uri="{FF2B5EF4-FFF2-40B4-BE49-F238E27FC236}">
                <a16:creationId xmlns:a16="http://schemas.microsoft.com/office/drawing/2014/main" id="{9E4333F5-F781-421F-5EF3-215E7E5992E0}"/>
              </a:ext>
            </a:extLst>
          </p:cNvPr>
          <p:cNvCxnSpPr/>
          <p:nvPr/>
        </p:nvCxnSpPr>
        <p:spPr>
          <a:xfrm>
            <a:off x="7789111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98" name="Straight Arrow Connector 397">
            <a:extLst>
              <a:ext uri="{FF2B5EF4-FFF2-40B4-BE49-F238E27FC236}">
                <a16:creationId xmlns:a16="http://schemas.microsoft.com/office/drawing/2014/main" id="{100F3676-6CBA-5629-4023-B091553E3BA9}"/>
              </a:ext>
            </a:extLst>
          </p:cNvPr>
          <p:cNvCxnSpPr/>
          <p:nvPr/>
        </p:nvCxnSpPr>
        <p:spPr>
          <a:xfrm>
            <a:off x="7907319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399" name="Straight Arrow Connector 398">
            <a:extLst>
              <a:ext uri="{FF2B5EF4-FFF2-40B4-BE49-F238E27FC236}">
                <a16:creationId xmlns:a16="http://schemas.microsoft.com/office/drawing/2014/main" id="{C135D19F-E5A4-AC7F-052B-2DFAB98FA376}"/>
              </a:ext>
            </a:extLst>
          </p:cNvPr>
          <p:cNvCxnSpPr/>
          <p:nvPr/>
        </p:nvCxnSpPr>
        <p:spPr>
          <a:xfrm>
            <a:off x="8010055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0" name="Straight Arrow Connector 399">
            <a:extLst>
              <a:ext uri="{FF2B5EF4-FFF2-40B4-BE49-F238E27FC236}">
                <a16:creationId xmlns:a16="http://schemas.microsoft.com/office/drawing/2014/main" id="{3A8E4D69-D429-CF86-55AF-F46874EDBA00}"/>
              </a:ext>
            </a:extLst>
          </p:cNvPr>
          <p:cNvCxnSpPr/>
          <p:nvPr/>
        </p:nvCxnSpPr>
        <p:spPr>
          <a:xfrm>
            <a:off x="8120527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1" name="Straight Arrow Connector 400">
            <a:extLst>
              <a:ext uri="{FF2B5EF4-FFF2-40B4-BE49-F238E27FC236}">
                <a16:creationId xmlns:a16="http://schemas.microsoft.com/office/drawing/2014/main" id="{5EB2A1BA-BC09-BC2F-7BFB-0BD9B05CBBB5}"/>
              </a:ext>
            </a:extLst>
          </p:cNvPr>
          <p:cNvCxnSpPr/>
          <p:nvPr/>
        </p:nvCxnSpPr>
        <p:spPr>
          <a:xfrm>
            <a:off x="8239343" y="4520474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2" name="Straight Arrow Connector 401">
            <a:extLst>
              <a:ext uri="{FF2B5EF4-FFF2-40B4-BE49-F238E27FC236}">
                <a16:creationId xmlns:a16="http://schemas.microsoft.com/office/drawing/2014/main" id="{EA0CE4FE-A667-B23C-C30C-A48FD1D0FDD1}"/>
              </a:ext>
            </a:extLst>
          </p:cNvPr>
          <p:cNvCxnSpPr/>
          <p:nvPr/>
        </p:nvCxnSpPr>
        <p:spPr>
          <a:xfrm>
            <a:off x="8361192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3" name="Straight Arrow Connector 402">
            <a:extLst>
              <a:ext uri="{FF2B5EF4-FFF2-40B4-BE49-F238E27FC236}">
                <a16:creationId xmlns:a16="http://schemas.microsoft.com/office/drawing/2014/main" id="{A4A535C5-A9AC-017C-EBE5-42F5C9A871BC}"/>
              </a:ext>
            </a:extLst>
          </p:cNvPr>
          <p:cNvCxnSpPr/>
          <p:nvPr/>
        </p:nvCxnSpPr>
        <p:spPr>
          <a:xfrm>
            <a:off x="8468451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4" name="Straight Arrow Connector 403">
            <a:extLst>
              <a:ext uri="{FF2B5EF4-FFF2-40B4-BE49-F238E27FC236}">
                <a16:creationId xmlns:a16="http://schemas.microsoft.com/office/drawing/2014/main" id="{430A873A-7E1A-1CD2-E171-8D193D35BAA1}"/>
              </a:ext>
            </a:extLst>
          </p:cNvPr>
          <p:cNvCxnSpPr/>
          <p:nvPr/>
        </p:nvCxnSpPr>
        <p:spPr>
          <a:xfrm>
            <a:off x="8578923" y="451558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5" name="Straight Arrow Connector 404">
            <a:extLst>
              <a:ext uri="{FF2B5EF4-FFF2-40B4-BE49-F238E27FC236}">
                <a16:creationId xmlns:a16="http://schemas.microsoft.com/office/drawing/2014/main" id="{0EFFFDD3-3EED-8F18-AC8B-7A3342107CBA}"/>
              </a:ext>
            </a:extLst>
          </p:cNvPr>
          <p:cNvCxnSpPr/>
          <p:nvPr/>
        </p:nvCxnSpPr>
        <p:spPr>
          <a:xfrm>
            <a:off x="8689395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6" name="Straight Arrow Connector 405">
            <a:extLst>
              <a:ext uri="{FF2B5EF4-FFF2-40B4-BE49-F238E27FC236}">
                <a16:creationId xmlns:a16="http://schemas.microsoft.com/office/drawing/2014/main" id="{D8E5B5B6-51A0-8C58-33FD-553AB2281FC1}"/>
              </a:ext>
            </a:extLst>
          </p:cNvPr>
          <p:cNvCxnSpPr/>
          <p:nvPr/>
        </p:nvCxnSpPr>
        <p:spPr>
          <a:xfrm>
            <a:off x="8799867" y="4520474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7" name="Straight Arrow Connector 406">
            <a:extLst>
              <a:ext uri="{FF2B5EF4-FFF2-40B4-BE49-F238E27FC236}">
                <a16:creationId xmlns:a16="http://schemas.microsoft.com/office/drawing/2014/main" id="{B81F7F0D-134A-B411-8B62-23E68DAF6FC3}"/>
              </a:ext>
            </a:extLst>
          </p:cNvPr>
          <p:cNvCxnSpPr/>
          <p:nvPr/>
        </p:nvCxnSpPr>
        <p:spPr>
          <a:xfrm>
            <a:off x="8910339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8" name="Straight Arrow Connector 407">
            <a:extLst>
              <a:ext uri="{FF2B5EF4-FFF2-40B4-BE49-F238E27FC236}">
                <a16:creationId xmlns:a16="http://schemas.microsoft.com/office/drawing/2014/main" id="{219FD700-A67E-466A-45DB-DEB5E1039770}"/>
              </a:ext>
            </a:extLst>
          </p:cNvPr>
          <p:cNvCxnSpPr/>
          <p:nvPr/>
        </p:nvCxnSpPr>
        <p:spPr>
          <a:xfrm>
            <a:off x="9025112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09" name="Straight Arrow Connector 408">
            <a:extLst>
              <a:ext uri="{FF2B5EF4-FFF2-40B4-BE49-F238E27FC236}">
                <a16:creationId xmlns:a16="http://schemas.microsoft.com/office/drawing/2014/main" id="{F26F3D49-7C21-0D49-CF90-0FB1830F7D66}"/>
              </a:ext>
            </a:extLst>
          </p:cNvPr>
          <p:cNvCxnSpPr/>
          <p:nvPr/>
        </p:nvCxnSpPr>
        <p:spPr>
          <a:xfrm>
            <a:off x="9131283" y="45132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0" name="Straight Arrow Connector 409">
            <a:extLst>
              <a:ext uri="{FF2B5EF4-FFF2-40B4-BE49-F238E27FC236}">
                <a16:creationId xmlns:a16="http://schemas.microsoft.com/office/drawing/2014/main" id="{6633AFDF-2C7E-7947-126D-3A8034E92226}"/>
              </a:ext>
            </a:extLst>
          </p:cNvPr>
          <p:cNvCxnSpPr/>
          <p:nvPr/>
        </p:nvCxnSpPr>
        <p:spPr>
          <a:xfrm>
            <a:off x="9241755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1" name="Straight Arrow Connector 410">
            <a:extLst>
              <a:ext uri="{FF2B5EF4-FFF2-40B4-BE49-F238E27FC236}">
                <a16:creationId xmlns:a16="http://schemas.microsoft.com/office/drawing/2014/main" id="{FA141926-AAE2-D1BF-7A92-DF3D7A282411}"/>
              </a:ext>
            </a:extLst>
          </p:cNvPr>
          <p:cNvCxnSpPr/>
          <p:nvPr/>
        </p:nvCxnSpPr>
        <p:spPr>
          <a:xfrm>
            <a:off x="9336260" y="4513215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2" name="Straight Arrow Connector 411">
            <a:extLst>
              <a:ext uri="{FF2B5EF4-FFF2-40B4-BE49-F238E27FC236}">
                <a16:creationId xmlns:a16="http://schemas.microsoft.com/office/drawing/2014/main" id="{5F7A0576-7E25-069C-E959-DEEB857D54CA}"/>
              </a:ext>
            </a:extLst>
          </p:cNvPr>
          <p:cNvCxnSpPr/>
          <p:nvPr/>
        </p:nvCxnSpPr>
        <p:spPr>
          <a:xfrm>
            <a:off x="9424779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3" name="Straight Arrow Connector 412">
            <a:extLst>
              <a:ext uri="{FF2B5EF4-FFF2-40B4-BE49-F238E27FC236}">
                <a16:creationId xmlns:a16="http://schemas.microsoft.com/office/drawing/2014/main" id="{B5F56B1F-9DA0-4070-6156-3B1C6FFD63D4}"/>
              </a:ext>
            </a:extLst>
          </p:cNvPr>
          <p:cNvCxnSpPr/>
          <p:nvPr/>
        </p:nvCxnSpPr>
        <p:spPr>
          <a:xfrm>
            <a:off x="9540141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4" name="Straight Arrow Connector 413">
            <a:extLst>
              <a:ext uri="{FF2B5EF4-FFF2-40B4-BE49-F238E27FC236}">
                <a16:creationId xmlns:a16="http://schemas.microsoft.com/office/drawing/2014/main" id="{7BDDE134-9D4F-4222-FD7B-3960CE76B5E0}"/>
              </a:ext>
            </a:extLst>
          </p:cNvPr>
          <p:cNvCxnSpPr/>
          <p:nvPr/>
        </p:nvCxnSpPr>
        <p:spPr>
          <a:xfrm>
            <a:off x="9645723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5" name="Straight Arrow Connector 414">
            <a:extLst>
              <a:ext uri="{FF2B5EF4-FFF2-40B4-BE49-F238E27FC236}">
                <a16:creationId xmlns:a16="http://schemas.microsoft.com/office/drawing/2014/main" id="{52E63AA0-8CE1-A589-10BF-3322ADF4DC5E}"/>
              </a:ext>
            </a:extLst>
          </p:cNvPr>
          <p:cNvCxnSpPr/>
          <p:nvPr/>
        </p:nvCxnSpPr>
        <p:spPr>
          <a:xfrm>
            <a:off x="9761085" y="452047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6" name="Straight Arrow Connector 415">
            <a:extLst>
              <a:ext uri="{FF2B5EF4-FFF2-40B4-BE49-F238E27FC236}">
                <a16:creationId xmlns:a16="http://schemas.microsoft.com/office/drawing/2014/main" id="{A4E5E0F4-B4DB-682C-59B7-6FAD2F1D81AB}"/>
              </a:ext>
            </a:extLst>
          </p:cNvPr>
          <p:cNvCxnSpPr/>
          <p:nvPr/>
        </p:nvCxnSpPr>
        <p:spPr>
          <a:xfrm>
            <a:off x="9866667" y="4520474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7" name="Straight Arrow Connector 416">
            <a:extLst>
              <a:ext uri="{FF2B5EF4-FFF2-40B4-BE49-F238E27FC236}">
                <a16:creationId xmlns:a16="http://schemas.microsoft.com/office/drawing/2014/main" id="{435FFB16-6400-DF6F-6116-DD1AC6DE86EE}"/>
              </a:ext>
            </a:extLst>
          </p:cNvPr>
          <p:cNvCxnSpPr/>
          <p:nvPr/>
        </p:nvCxnSpPr>
        <p:spPr>
          <a:xfrm>
            <a:off x="9979360" y="451810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8" name="Straight Arrow Connector 417">
            <a:extLst>
              <a:ext uri="{FF2B5EF4-FFF2-40B4-BE49-F238E27FC236}">
                <a16:creationId xmlns:a16="http://schemas.microsoft.com/office/drawing/2014/main" id="{2514E1BB-1717-B1EC-255A-8CCC842E09C3}"/>
              </a:ext>
            </a:extLst>
          </p:cNvPr>
          <p:cNvCxnSpPr/>
          <p:nvPr/>
        </p:nvCxnSpPr>
        <p:spPr>
          <a:xfrm>
            <a:off x="10087836" y="4515584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9" name="Straight Arrow Connector 418">
            <a:extLst>
              <a:ext uri="{FF2B5EF4-FFF2-40B4-BE49-F238E27FC236}">
                <a16:creationId xmlns:a16="http://schemas.microsoft.com/office/drawing/2014/main" id="{632D615A-FDBD-C7BC-7E74-EF71E512268B}"/>
              </a:ext>
            </a:extLst>
          </p:cNvPr>
          <p:cNvCxnSpPr/>
          <p:nvPr/>
        </p:nvCxnSpPr>
        <p:spPr>
          <a:xfrm>
            <a:off x="10200529" y="45132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0" name="Straight Arrow Connector 419">
            <a:extLst>
              <a:ext uri="{FF2B5EF4-FFF2-40B4-BE49-F238E27FC236}">
                <a16:creationId xmlns:a16="http://schemas.microsoft.com/office/drawing/2014/main" id="{BE6C978F-E439-D812-E24D-CADFE31AA7CD}"/>
              </a:ext>
            </a:extLst>
          </p:cNvPr>
          <p:cNvCxnSpPr/>
          <p:nvPr/>
        </p:nvCxnSpPr>
        <p:spPr>
          <a:xfrm>
            <a:off x="10317139" y="451337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1" name="Straight Arrow Connector 420">
            <a:extLst>
              <a:ext uri="{FF2B5EF4-FFF2-40B4-BE49-F238E27FC236}">
                <a16:creationId xmlns:a16="http://schemas.microsoft.com/office/drawing/2014/main" id="{9E489206-CE2B-7B6B-C1FD-FD911CDB9EC6}"/>
              </a:ext>
            </a:extLst>
          </p:cNvPr>
          <p:cNvCxnSpPr/>
          <p:nvPr/>
        </p:nvCxnSpPr>
        <p:spPr>
          <a:xfrm>
            <a:off x="10432501" y="4513372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2" name="Straight Arrow Connector 421">
            <a:extLst>
              <a:ext uri="{FF2B5EF4-FFF2-40B4-BE49-F238E27FC236}">
                <a16:creationId xmlns:a16="http://schemas.microsoft.com/office/drawing/2014/main" id="{08B58CE3-6E73-A9AF-20E1-94AB75EB17CA}"/>
              </a:ext>
            </a:extLst>
          </p:cNvPr>
          <p:cNvCxnSpPr/>
          <p:nvPr/>
        </p:nvCxnSpPr>
        <p:spPr>
          <a:xfrm>
            <a:off x="10538083" y="451337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3" name="Straight Arrow Connector 422">
            <a:extLst>
              <a:ext uri="{FF2B5EF4-FFF2-40B4-BE49-F238E27FC236}">
                <a16:creationId xmlns:a16="http://schemas.microsoft.com/office/drawing/2014/main" id="{3C8E1ADD-6AD1-5C08-8285-2C087AA4A558}"/>
              </a:ext>
            </a:extLst>
          </p:cNvPr>
          <p:cNvCxnSpPr/>
          <p:nvPr/>
        </p:nvCxnSpPr>
        <p:spPr>
          <a:xfrm>
            <a:off x="10650776" y="4511003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4" name="Straight Arrow Connector 423">
            <a:extLst>
              <a:ext uri="{FF2B5EF4-FFF2-40B4-BE49-F238E27FC236}">
                <a16:creationId xmlns:a16="http://schemas.microsoft.com/office/drawing/2014/main" id="{7DB54612-5DA6-8548-7C5F-0E7F1558AEDC}"/>
              </a:ext>
            </a:extLst>
          </p:cNvPr>
          <p:cNvCxnSpPr/>
          <p:nvPr/>
        </p:nvCxnSpPr>
        <p:spPr>
          <a:xfrm>
            <a:off x="10759252" y="450848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5" name="Straight Arrow Connector 424">
            <a:extLst>
              <a:ext uri="{FF2B5EF4-FFF2-40B4-BE49-F238E27FC236}">
                <a16:creationId xmlns:a16="http://schemas.microsoft.com/office/drawing/2014/main" id="{E47867DC-47C3-453B-92DF-1F8ADD7C4FA2}"/>
              </a:ext>
            </a:extLst>
          </p:cNvPr>
          <p:cNvCxnSpPr/>
          <p:nvPr/>
        </p:nvCxnSpPr>
        <p:spPr>
          <a:xfrm>
            <a:off x="10871945" y="4506113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6" name="Straight Arrow Connector 425">
            <a:extLst>
              <a:ext uri="{FF2B5EF4-FFF2-40B4-BE49-F238E27FC236}">
                <a16:creationId xmlns:a16="http://schemas.microsoft.com/office/drawing/2014/main" id="{1CF977BA-9056-58C5-63B5-2E04FF9563CF}"/>
              </a:ext>
            </a:extLst>
          </p:cNvPr>
          <p:cNvCxnSpPr/>
          <p:nvPr/>
        </p:nvCxnSpPr>
        <p:spPr>
          <a:xfrm>
            <a:off x="10978810" y="4510848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40000"/>
                <a:lumOff val="6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7" name="Straight Arrow Connector 426">
            <a:extLst>
              <a:ext uri="{FF2B5EF4-FFF2-40B4-BE49-F238E27FC236}">
                <a16:creationId xmlns:a16="http://schemas.microsoft.com/office/drawing/2014/main" id="{FFE64E54-70D6-2F2F-5434-1A2518301DDB}"/>
              </a:ext>
            </a:extLst>
          </p:cNvPr>
          <p:cNvCxnSpPr/>
          <p:nvPr/>
        </p:nvCxnSpPr>
        <p:spPr>
          <a:xfrm>
            <a:off x="11087286" y="4508327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8" name="Straight Arrow Connector 427">
            <a:extLst>
              <a:ext uri="{FF2B5EF4-FFF2-40B4-BE49-F238E27FC236}">
                <a16:creationId xmlns:a16="http://schemas.microsoft.com/office/drawing/2014/main" id="{35646181-1152-49D8-0986-C17953A02A90}"/>
              </a:ext>
            </a:extLst>
          </p:cNvPr>
          <p:cNvCxnSpPr/>
          <p:nvPr/>
        </p:nvCxnSpPr>
        <p:spPr>
          <a:xfrm>
            <a:off x="11199979" y="4505958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9" name="Straight Arrow Connector 428">
            <a:extLst>
              <a:ext uri="{FF2B5EF4-FFF2-40B4-BE49-F238E27FC236}">
                <a16:creationId xmlns:a16="http://schemas.microsoft.com/office/drawing/2014/main" id="{1D6FA05E-DB7E-A431-4E8A-893C6A576319}"/>
              </a:ext>
            </a:extLst>
          </p:cNvPr>
          <p:cNvCxnSpPr/>
          <p:nvPr/>
        </p:nvCxnSpPr>
        <p:spPr>
          <a:xfrm>
            <a:off x="11316589" y="45061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B38867BD-07D4-2A18-7AD8-D95BF8D7E1E1}"/>
              </a:ext>
            </a:extLst>
          </p:cNvPr>
          <p:cNvCxnSpPr/>
          <p:nvPr/>
        </p:nvCxnSpPr>
        <p:spPr>
          <a:xfrm>
            <a:off x="11431951" y="4506115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31" name="Straight Arrow Connector 430">
            <a:extLst>
              <a:ext uri="{FF2B5EF4-FFF2-40B4-BE49-F238E27FC236}">
                <a16:creationId xmlns:a16="http://schemas.microsoft.com/office/drawing/2014/main" id="{09091AFD-50CF-29F5-BD05-C02DAD6CA834}"/>
              </a:ext>
            </a:extLst>
          </p:cNvPr>
          <p:cNvCxnSpPr/>
          <p:nvPr/>
        </p:nvCxnSpPr>
        <p:spPr>
          <a:xfrm>
            <a:off x="11537533" y="4506115"/>
            <a:ext cx="0" cy="544285"/>
          </a:xfrm>
          <a:prstGeom prst="straightConnector1">
            <a:avLst/>
          </a:prstGeom>
          <a:ln w="57150">
            <a:solidFill>
              <a:schemeClr val="accent4">
                <a:lumMod val="50000"/>
              </a:schemeClr>
            </a:solidFill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789165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5" fill="hold">
                      <p:stCondLst>
                        <p:cond delay="indefinite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7" fill="hold">
                      <p:stCondLst>
                        <p:cond delay="indefinite"/>
                      </p:stCondLst>
                      <p:childTnLst>
                        <p:par>
                          <p:cTn id="248" fill="hold">
                            <p:stCondLst>
                              <p:cond delay="0"/>
                            </p:stCondLst>
                            <p:childTnLst>
                              <p:par>
                                <p:cTn id="2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7" fill="hold">
                      <p:stCondLst>
                        <p:cond delay="indefinite"/>
                      </p:stCondLst>
                      <p:childTnLst>
                        <p:par>
                          <p:cTn id="268" fill="hold">
                            <p:stCondLst>
                              <p:cond delay="0"/>
                            </p:stCondLst>
                            <p:childTnLst>
                              <p:par>
                                <p:cTn id="26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5" fill="hold">
                      <p:stCondLst>
                        <p:cond delay="indefinite"/>
                      </p:stCondLst>
                      <p:childTnLst>
                        <p:par>
                          <p:cTn id="296" fill="hold">
                            <p:stCondLst>
                              <p:cond delay="0"/>
                            </p:stCondLst>
                            <p:childTnLst>
                              <p:par>
                                <p:cTn id="2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9" fill="hold">
                      <p:stCondLst>
                        <p:cond delay="indefinite"/>
                      </p:stCondLst>
                      <p:childTnLst>
                        <p:par>
                          <p:cTn id="300" fill="hold">
                            <p:stCondLst>
                              <p:cond delay="0"/>
                            </p:stCondLst>
                            <p:childTnLst>
                              <p:par>
                                <p:cTn id="30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3" fill="hold">
                      <p:stCondLst>
                        <p:cond delay="indefinite"/>
                      </p:stCondLst>
                      <p:childTnLst>
                        <p:par>
                          <p:cTn id="304" fill="hold">
                            <p:stCondLst>
                              <p:cond delay="0"/>
                            </p:stCondLst>
                            <p:childTnLst>
                              <p:par>
                                <p:cTn id="3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7" fill="hold">
                      <p:stCondLst>
                        <p:cond delay="indefinite"/>
                      </p:stCondLst>
                      <p:childTnLst>
                        <p:par>
                          <p:cTn id="308" fill="hold">
                            <p:stCondLst>
                              <p:cond delay="0"/>
                            </p:stCondLst>
                            <p:childTnLst>
                              <p:par>
                                <p:cTn id="30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5" fill="hold">
                      <p:stCondLst>
                        <p:cond delay="indefinite"/>
                      </p:stCondLst>
                      <p:childTnLst>
                        <p:par>
                          <p:cTn id="316" fill="hold">
                            <p:stCondLst>
                              <p:cond delay="0"/>
                            </p:stCondLst>
                            <p:childTnLst>
                              <p:par>
                                <p:cTn id="3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9" fill="hold">
                      <p:stCondLst>
                        <p:cond delay="indefinite"/>
                      </p:stCondLst>
                      <p:childTnLst>
                        <p:par>
                          <p:cTn id="320" fill="hold">
                            <p:stCondLst>
                              <p:cond delay="0"/>
                            </p:stCondLst>
                            <p:childTnLst>
                              <p:par>
                                <p:cTn id="3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7" fill="hold">
                      <p:stCondLst>
                        <p:cond delay="indefinite"/>
                      </p:stCondLst>
                      <p:childTnLst>
                        <p:par>
                          <p:cTn id="328" fill="hold">
                            <p:stCondLst>
                              <p:cond delay="0"/>
                            </p:stCondLst>
                            <p:childTnLst>
                              <p:par>
                                <p:cTn id="3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1" fill="hold">
                      <p:stCondLst>
                        <p:cond delay="indefinite"/>
                      </p:stCondLst>
                      <p:childTnLst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5" fill="hold">
                      <p:stCondLst>
                        <p:cond delay="indefinite"/>
                      </p:stCondLst>
                      <p:childTnLst>
                        <p:par>
                          <p:cTn id="336" fill="hold">
                            <p:stCondLst>
                              <p:cond delay="0"/>
                            </p:stCondLst>
                            <p:childTnLst>
                              <p:par>
                                <p:cTn id="3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3" fill="hold">
                      <p:stCondLst>
                        <p:cond delay="indefinite"/>
                      </p:stCondLst>
                      <p:childTnLst>
                        <p:par>
                          <p:cTn id="344" fill="hold">
                            <p:stCondLst>
                              <p:cond delay="0"/>
                            </p:stCondLst>
                            <p:childTnLst>
                              <p:par>
                                <p:cTn id="3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7" fill="hold">
                      <p:stCondLst>
                        <p:cond delay="indefinite"/>
                      </p:stCondLst>
                      <p:childTnLst>
                        <p:par>
                          <p:cTn id="348" fill="hold">
                            <p:stCondLst>
                              <p:cond delay="0"/>
                            </p:stCondLst>
                            <p:childTnLst>
                              <p:par>
                                <p:cTn id="3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1" fill="hold">
                      <p:stCondLst>
                        <p:cond delay="indefinite"/>
                      </p:stCondLst>
                      <p:childTnLst>
                        <p:par>
                          <p:cTn id="352" fill="hold">
                            <p:stCondLst>
                              <p:cond delay="0"/>
                            </p:stCondLst>
                            <p:childTnLst>
                              <p:par>
                                <p:cTn id="3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9" fill="hold">
                      <p:stCondLst>
                        <p:cond delay="indefinite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3" fill="hold">
                      <p:stCondLst>
                        <p:cond delay="indefinite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7" fill="hold">
                      <p:stCondLst>
                        <p:cond delay="indefinite"/>
                      </p:stCondLst>
                      <p:childTnLst>
                        <p:par>
                          <p:cTn id="368" fill="hold">
                            <p:stCondLst>
                              <p:cond delay="0"/>
                            </p:stCondLst>
                            <p:childTnLst>
                              <p:par>
                                <p:cTn id="3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1" fill="hold">
                      <p:stCondLst>
                        <p:cond delay="indefinite"/>
                      </p:stCondLst>
                      <p:childTnLst>
                        <p:par>
                          <p:cTn id="372" fill="hold">
                            <p:stCondLst>
                              <p:cond delay="0"/>
                            </p:stCondLst>
                            <p:childTnLst>
                              <p:par>
                                <p:cTn id="37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5" fill="hold">
                      <p:stCondLst>
                        <p:cond delay="indefinite"/>
                      </p:stCondLst>
                      <p:childTnLst>
                        <p:par>
                          <p:cTn id="376" fill="hold">
                            <p:stCondLst>
                              <p:cond delay="0"/>
                            </p:stCondLst>
                            <p:childTnLst>
                              <p:par>
                                <p:cTn id="3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9" fill="hold">
                      <p:stCondLst>
                        <p:cond delay="indefinite"/>
                      </p:stCondLst>
                      <p:childTnLst>
                        <p:par>
                          <p:cTn id="380" fill="hold">
                            <p:stCondLst>
                              <p:cond delay="0"/>
                            </p:stCondLst>
                            <p:childTnLst>
                              <p:par>
                                <p:cTn id="3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3" fill="hold">
                      <p:stCondLst>
                        <p:cond delay="indefinite"/>
                      </p:stCondLst>
                      <p:childTnLst>
                        <p:par>
                          <p:cTn id="384" fill="hold">
                            <p:stCondLst>
                              <p:cond delay="0"/>
                            </p:stCondLst>
                            <p:childTnLst>
                              <p:par>
                                <p:cTn id="3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1" fill="hold">
                      <p:stCondLst>
                        <p:cond delay="indefinite"/>
                      </p:stCondLst>
                      <p:childTnLst>
                        <p:par>
                          <p:cTn id="392" fill="hold">
                            <p:stCondLst>
                              <p:cond delay="0"/>
                            </p:stCondLst>
                            <p:childTnLst>
                              <p:par>
                                <p:cTn id="3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5" fill="hold">
                      <p:stCondLst>
                        <p:cond delay="indefinite"/>
                      </p:stCondLst>
                      <p:childTnLst>
                        <p:par>
                          <p:cTn id="396" fill="hold">
                            <p:stCondLst>
                              <p:cond delay="0"/>
                            </p:stCondLst>
                            <p:childTnLst>
                              <p:par>
                                <p:cTn id="39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9" fill="hold">
                      <p:stCondLst>
                        <p:cond delay="indefinite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3" fill="hold">
                      <p:stCondLst>
                        <p:cond delay="indefinite"/>
                      </p:stCondLst>
                      <p:childTnLst>
                        <p:par>
                          <p:cTn id="404" fill="hold">
                            <p:stCondLst>
                              <p:cond delay="0"/>
                            </p:stCondLst>
                            <p:childTnLst>
                              <p:par>
                                <p:cTn id="40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7" fill="hold">
                      <p:stCondLst>
                        <p:cond delay="indefinite"/>
                      </p:stCondLst>
                      <p:childTnLst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1" fill="hold">
                      <p:stCondLst>
                        <p:cond delay="indefinite"/>
                      </p:stCondLst>
                      <p:childTnLst>
                        <p:par>
                          <p:cTn id="412" fill="hold">
                            <p:stCondLst>
                              <p:cond delay="0"/>
                            </p:stCondLst>
                            <p:childTnLst>
                              <p:par>
                                <p:cTn id="4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9" fill="hold">
                      <p:stCondLst>
                        <p:cond delay="indefinite"/>
                      </p:stCondLst>
                      <p:childTnLst>
                        <p:par>
                          <p:cTn id="420" fill="hold">
                            <p:stCondLst>
                              <p:cond delay="0"/>
                            </p:stCondLst>
                            <p:childTnLst>
                              <p:par>
                                <p:cTn id="4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3" fill="hold">
                      <p:stCondLst>
                        <p:cond delay="indefinite"/>
                      </p:stCondLst>
                      <p:childTnLst>
                        <p:par>
                          <p:cTn id="424" fill="hold">
                            <p:stCondLst>
                              <p:cond delay="0"/>
                            </p:stCondLst>
                            <p:childTnLst>
                              <p:par>
                                <p:cTn id="4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7" fill="hold">
                      <p:stCondLst>
                        <p:cond delay="indefinite"/>
                      </p:stCondLst>
                      <p:childTnLst>
                        <p:par>
                          <p:cTn id="428" fill="hold">
                            <p:stCondLst>
                              <p:cond delay="0"/>
                            </p:stCondLst>
                            <p:childTnLst>
                              <p:par>
                                <p:cTn id="4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1" fill="hold">
                      <p:stCondLst>
                        <p:cond delay="indefinite"/>
                      </p:stCondLst>
                      <p:childTnLst>
                        <p:par>
                          <p:cTn id="432" fill="hold">
                            <p:stCondLst>
                              <p:cond delay="0"/>
                            </p:stCondLst>
                            <p:childTnLst>
                              <p:par>
                                <p:cTn id="4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5" fill="hold">
                      <p:stCondLst>
                        <p:cond delay="indefinite"/>
                      </p:stCondLst>
                      <p:childTnLst>
                        <p:par>
                          <p:cTn id="436" fill="hold">
                            <p:stCondLst>
                              <p:cond delay="0"/>
                            </p:stCondLst>
                            <p:childTnLst>
                              <p:par>
                                <p:cTn id="4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9" fill="hold">
                      <p:stCondLst>
                        <p:cond delay="indefinite"/>
                      </p:stCondLst>
                      <p:childTnLst>
                        <p:par>
                          <p:cTn id="440" fill="hold">
                            <p:stCondLst>
                              <p:cond delay="0"/>
                            </p:stCondLst>
                            <p:childTnLst>
                              <p:par>
                                <p:cTn id="4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3" fill="hold">
                      <p:stCondLst>
                        <p:cond delay="indefinite"/>
                      </p:stCondLst>
                      <p:childTnLst>
                        <p:par>
                          <p:cTn id="444" fill="hold">
                            <p:stCondLst>
                              <p:cond delay="0"/>
                            </p:stCondLst>
                            <p:childTnLst>
                              <p:par>
                                <p:cTn id="4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7" fill="hold">
                      <p:stCondLst>
                        <p:cond delay="indefinite"/>
                      </p:stCondLst>
                      <p:childTnLst>
                        <p:par>
                          <p:cTn id="448" fill="hold">
                            <p:stCondLst>
                              <p:cond delay="0"/>
                            </p:stCondLst>
                            <p:childTnLst>
                              <p:par>
                                <p:cTn id="4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1" fill="hold">
                      <p:stCondLst>
                        <p:cond delay="indefinite"/>
                      </p:stCondLst>
                      <p:childTnLst>
                        <p:par>
                          <p:cTn id="452" fill="hold">
                            <p:stCondLst>
                              <p:cond delay="0"/>
                            </p:stCondLst>
                            <p:childTnLst>
                              <p:par>
                                <p:cTn id="4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5" fill="hold">
                      <p:stCondLst>
                        <p:cond delay="indefinite"/>
                      </p:stCondLst>
                      <p:childTnLst>
                        <p:par>
                          <p:cTn id="456" fill="hold">
                            <p:stCondLst>
                              <p:cond delay="0"/>
                            </p:stCondLst>
                            <p:childTnLst>
                              <p:par>
                                <p:cTn id="4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9" fill="hold">
                      <p:stCondLst>
                        <p:cond delay="indefinite"/>
                      </p:stCondLst>
                      <p:childTnLst>
                        <p:par>
                          <p:cTn id="460" fill="hold">
                            <p:stCondLst>
                              <p:cond delay="0"/>
                            </p:stCondLst>
                            <p:childTnLst>
                              <p:par>
                                <p:cTn id="46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1" fill="hold">
                      <p:stCondLst>
                        <p:cond delay="indefinite"/>
                      </p:stCondLst>
                      <p:childTnLst>
                        <p:par>
                          <p:cTn id="472" fill="hold">
                            <p:stCondLst>
                              <p:cond delay="0"/>
                            </p:stCondLst>
                            <p:childTnLst>
                              <p:par>
                                <p:cTn id="4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5" fill="hold">
                      <p:stCondLst>
                        <p:cond delay="indefinite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9" fill="hold">
                      <p:stCondLst>
                        <p:cond delay="indefinite"/>
                      </p:stCondLst>
                      <p:childTnLst>
                        <p:par>
                          <p:cTn id="480" fill="hold">
                            <p:stCondLst>
                              <p:cond delay="0"/>
                            </p:stCondLst>
                            <p:childTnLst>
                              <p:par>
                                <p:cTn id="4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3" fill="hold">
                      <p:stCondLst>
                        <p:cond delay="indefinite"/>
                      </p:stCondLst>
                      <p:childTnLst>
                        <p:par>
                          <p:cTn id="484" fill="hold">
                            <p:stCondLst>
                              <p:cond delay="0"/>
                            </p:stCondLst>
                            <p:childTnLst>
                              <p:par>
                                <p:cTn id="48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7" fill="hold">
                      <p:stCondLst>
                        <p:cond delay="indefinite"/>
                      </p:stCondLst>
                      <p:childTnLst>
                        <p:par>
                          <p:cTn id="488" fill="hold">
                            <p:stCondLst>
                              <p:cond delay="0"/>
                            </p:stCondLst>
                            <p:childTnLst>
                              <p:par>
                                <p:cTn id="4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1" fill="hold">
                      <p:stCondLst>
                        <p:cond delay="indefinite"/>
                      </p:stCondLst>
                      <p:childTnLst>
                        <p:par>
                          <p:cTn id="492" fill="hold">
                            <p:stCondLst>
                              <p:cond delay="0"/>
                            </p:stCondLst>
                            <p:childTnLst>
                              <p:par>
                                <p:cTn id="49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9" fill="hold">
                      <p:stCondLst>
                        <p:cond delay="indefinite"/>
                      </p:stCondLst>
                      <p:childTnLst>
                        <p:par>
                          <p:cTn id="500" fill="hold">
                            <p:stCondLst>
                              <p:cond delay="0"/>
                            </p:stCondLst>
                            <p:childTnLst>
                              <p:par>
                                <p:cTn id="50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3" fill="hold">
                      <p:stCondLst>
                        <p:cond delay="indefinite"/>
                      </p:stCondLst>
                      <p:childTnLst>
                        <p:par>
                          <p:cTn id="504" fill="hold">
                            <p:stCondLst>
                              <p:cond delay="0"/>
                            </p:stCondLst>
                            <p:childTnLst>
                              <p:par>
                                <p:cTn id="5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7" fill="hold">
                      <p:stCondLst>
                        <p:cond delay="indefinite"/>
                      </p:stCondLst>
                      <p:childTnLst>
                        <p:par>
                          <p:cTn id="508" fill="hold">
                            <p:stCondLst>
                              <p:cond delay="0"/>
                            </p:stCondLst>
                            <p:childTnLst>
                              <p:par>
                                <p:cTn id="50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1" fill="hold">
                      <p:stCondLst>
                        <p:cond delay="indefinite"/>
                      </p:stCondLst>
                      <p:childTnLst>
                        <p:par>
                          <p:cTn id="512" fill="hold">
                            <p:stCondLst>
                              <p:cond delay="0"/>
                            </p:stCondLst>
                            <p:childTnLst>
                              <p:par>
                                <p:cTn id="5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5" fill="hold">
                      <p:stCondLst>
                        <p:cond delay="indefinite"/>
                      </p:stCondLst>
                      <p:childTnLst>
                        <p:par>
                          <p:cTn id="516" fill="hold">
                            <p:stCondLst>
                              <p:cond delay="0"/>
                            </p:stCondLst>
                            <p:childTnLst>
                              <p:par>
                                <p:cTn id="5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9" fill="hold">
                      <p:stCondLst>
                        <p:cond delay="indefinite"/>
                      </p:stCondLst>
                      <p:childTnLst>
                        <p:par>
                          <p:cTn id="520" fill="hold">
                            <p:stCondLst>
                              <p:cond delay="0"/>
                            </p:stCondLst>
                            <p:childTnLst>
                              <p:par>
                                <p:cTn id="5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7" fill="hold">
                      <p:stCondLst>
                        <p:cond delay="indefinite"/>
                      </p:stCondLst>
                      <p:childTnLst>
                        <p:par>
                          <p:cTn id="528" fill="hold">
                            <p:stCondLst>
                              <p:cond delay="0"/>
                            </p:stCondLst>
                            <p:childTnLst>
                              <p:par>
                                <p:cTn id="5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1" fill="hold">
                      <p:stCondLst>
                        <p:cond delay="indefinite"/>
                      </p:stCondLst>
                      <p:childTnLst>
                        <p:par>
                          <p:cTn id="532" fill="hold">
                            <p:stCondLst>
                              <p:cond delay="0"/>
                            </p:stCondLst>
                            <p:childTnLst>
                              <p:par>
                                <p:cTn id="5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5" fill="hold">
                      <p:stCondLst>
                        <p:cond delay="indefinite"/>
                      </p:stCondLst>
                      <p:childTnLst>
                        <p:par>
                          <p:cTn id="536" fill="hold">
                            <p:stCondLst>
                              <p:cond delay="0"/>
                            </p:stCondLst>
                            <p:childTnLst>
                              <p:par>
                                <p:cTn id="5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9" fill="hold">
                      <p:stCondLst>
                        <p:cond delay="indefinite"/>
                      </p:stCondLst>
                      <p:childTnLst>
                        <p:par>
                          <p:cTn id="540" fill="hold">
                            <p:stCondLst>
                              <p:cond delay="0"/>
                            </p:stCondLst>
                            <p:childTnLst>
                              <p:par>
                                <p:cTn id="54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3" fill="hold">
                      <p:stCondLst>
                        <p:cond delay="indefinite"/>
                      </p:stCondLst>
                      <p:childTnLst>
                        <p:par>
                          <p:cTn id="544" fill="hold">
                            <p:stCondLst>
                              <p:cond delay="0"/>
                            </p:stCondLst>
                            <p:childTnLst>
                              <p:par>
                                <p:cTn id="5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7" fill="hold">
                      <p:stCondLst>
                        <p:cond delay="indefinite"/>
                      </p:stCondLst>
                      <p:childTnLst>
                        <p:par>
                          <p:cTn id="548" fill="hold">
                            <p:stCondLst>
                              <p:cond delay="0"/>
                            </p:stCondLst>
                            <p:childTnLst>
                              <p:par>
                                <p:cTn id="5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5" fill="hold">
                      <p:stCondLst>
                        <p:cond delay="indefinite"/>
                      </p:stCondLst>
                      <p:childTnLst>
                        <p:par>
                          <p:cTn id="556" fill="hold">
                            <p:stCondLst>
                              <p:cond delay="0"/>
                            </p:stCondLst>
                            <p:childTnLst>
                              <p:par>
                                <p:cTn id="5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9" fill="hold">
                      <p:stCondLst>
                        <p:cond delay="indefinite"/>
                      </p:stCondLst>
                      <p:childTnLst>
                        <p:par>
                          <p:cTn id="560" fill="hold">
                            <p:stCondLst>
                              <p:cond delay="0"/>
                            </p:stCondLst>
                            <p:childTnLst>
                              <p:par>
                                <p:cTn id="5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3" fill="hold">
                      <p:stCondLst>
                        <p:cond delay="indefinite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7" fill="hold">
                      <p:stCondLst>
                        <p:cond delay="indefinite"/>
                      </p:stCondLst>
                      <p:childTnLst>
                        <p:par>
                          <p:cTn id="568" fill="hold">
                            <p:stCondLst>
                              <p:cond delay="0"/>
                            </p:stCondLst>
                            <p:childTnLst>
                              <p:par>
                                <p:cTn id="5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1" fill="hold">
                      <p:stCondLst>
                        <p:cond delay="indefinite"/>
                      </p:stCondLst>
                      <p:childTnLst>
                        <p:par>
                          <p:cTn id="572" fill="hold">
                            <p:stCondLst>
                              <p:cond delay="0"/>
                            </p:stCondLst>
                            <p:childTnLst>
                              <p:par>
                                <p:cTn id="57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5" fill="hold">
                      <p:stCondLst>
                        <p:cond delay="indefinite"/>
                      </p:stCondLst>
                      <p:childTnLst>
                        <p:par>
                          <p:cTn id="576" fill="hold">
                            <p:stCondLst>
                              <p:cond delay="0"/>
                            </p:stCondLst>
                            <p:childTnLst>
                              <p:par>
                                <p:cTn id="5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9" fill="hold">
                      <p:stCondLst>
                        <p:cond delay="indefinite"/>
                      </p:stCondLst>
                      <p:childTnLst>
                        <p:par>
                          <p:cTn id="580" fill="hold">
                            <p:stCondLst>
                              <p:cond delay="0"/>
                            </p:stCondLst>
                            <p:childTnLst>
                              <p:par>
                                <p:cTn id="5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7" fill="hold">
                      <p:stCondLst>
                        <p:cond delay="indefinite"/>
                      </p:stCondLst>
                      <p:childTnLst>
                        <p:par>
                          <p:cTn id="588" fill="hold">
                            <p:stCondLst>
                              <p:cond delay="0"/>
                            </p:stCondLst>
                            <p:childTnLst>
                              <p:par>
                                <p:cTn id="58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1" fill="hold">
                      <p:stCondLst>
                        <p:cond delay="indefinite"/>
                      </p:stCondLst>
                      <p:childTnLst>
                        <p:par>
                          <p:cTn id="592" fill="hold">
                            <p:stCondLst>
                              <p:cond delay="0"/>
                            </p:stCondLst>
                            <p:childTnLst>
                              <p:par>
                                <p:cTn id="5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5" fill="hold">
                      <p:stCondLst>
                        <p:cond delay="indefinite"/>
                      </p:stCondLst>
                      <p:childTnLst>
                        <p:par>
                          <p:cTn id="596" fill="hold">
                            <p:stCondLst>
                              <p:cond delay="0"/>
                            </p:stCondLst>
                            <p:childTnLst>
                              <p:par>
                                <p:cTn id="59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9" fill="hold">
                      <p:stCondLst>
                        <p:cond delay="indefinite"/>
                      </p:stCondLst>
                      <p:childTnLst>
                        <p:par>
                          <p:cTn id="600" fill="hold">
                            <p:stCondLst>
                              <p:cond delay="0"/>
                            </p:stCondLst>
                            <p:childTnLst>
                              <p:par>
                                <p:cTn id="6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3" fill="hold">
                      <p:stCondLst>
                        <p:cond delay="indefinite"/>
                      </p:stCondLst>
                      <p:childTnLst>
                        <p:par>
                          <p:cTn id="604" fill="hold">
                            <p:stCondLst>
                              <p:cond delay="0"/>
                            </p:stCondLst>
                            <p:childTnLst>
                              <p:par>
                                <p:cTn id="60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7" fill="hold">
                      <p:stCondLst>
                        <p:cond delay="indefinite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1" fill="hold">
                      <p:stCondLst>
                        <p:cond delay="indefinite"/>
                      </p:stCondLst>
                      <p:childTnLst>
                        <p:par>
                          <p:cTn id="612" fill="hold">
                            <p:stCondLst>
                              <p:cond delay="0"/>
                            </p:stCondLst>
                            <p:childTnLst>
                              <p:par>
                                <p:cTn id="6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5" fill="hold">
                      <p:stCondLst>
                        <p:cond delay="indefinite"/>
                      </p:stCondLst>
                      <p:childTnLst>
                        <p:par>
                          <p:cTn id="616" fill="hold">
                            <p:stCondLst>
                              <p:cond delay="0"/>
                            </p:stCondLst>
                            <p:childTnLst>
                              <p:par>
                                <p:cTn id="6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3" fill="hold">
                      <p:stCondLst>
                        <p:cond delay="indefinite"/>
                      </p:stCondLst>
                      <p:childTnLst>
                        <p:par>
                          <p:cTn id="624" fill="hold">
                            <p:stCondLst>
                              <p:cond delay="0"/>
                            </p:stCondLst>
                            <p:childTnLst>
                              <p:par>
                                <p:cTn id="6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7" fill="hold">
                      <p:stCondLst>
                        <p:cond delay="indefinite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1" fill="hold">
                      <p:stCondLst>
                        <p:cond delay="indefinite"/>
                      </p:stCondLst>
                      <p:childTnLst>
                        <p:par>
                          <p:cTn id="632" fill="hold">
                            <p:stCondLst>
                              <p:cond delay="0"/>
                            </p:stCondLst>
                            <p:childTnLst>
                              <p:par>
                                <p:cTn id="6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5" fill="hold">
                      <p:stCondLst>
                        <p:cond delay="indefinite"/>
                      </p:stCondLst>
                      <p:childTnLst>
                        <p:par>
                          <p:cTn id="636" fill="hold">
                            <p:stCondLst>
                              <p:cond delay="0"/>
                            </p:stCondLst>
                            <p:childTnLst>
                              <p:par>
                                <p:cTn id="6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9" fill="hold">
                      <p:stCondLst>
                        <p:cond delay="indefinite"/>
                      </p:stCondLst>
                      <p:childTnLst>
                        <p:par>
                          <p:cTn id="640" fill="hold">
                            <p:stCondLst>
                              <p:cond delay="0"/>
                            </p:stCondLst>
                            <p:childTnLst>
                              <p:par>
                                <p:cTn id="6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3" fill="hold">
                      <p:stCondLst>
                        <p:cond delay="indefinite"/>
                      </p:stCondLst>
                      <p:childTnLst>
                        <p:par>
                          <p:cTn id="644" fill="hold">
                            <p:stCondLst>
                              <p:cond delay="0"/>
                            </p:stCondLst>
                            <p:childTnLst>
                              <p:par>
                                <p:cTn id="6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7" fill="hold">
                      <p:stCondLst>
                        <p:cond delay="indefinite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1" fill="hold">
                      <p:stCondLst>
                        <p:cond delay="indefinite"/>
                      </p:stCondLst>
                      <p:childTnLst>
                        <p:par>
                          <p:cTn id="652" fill="hold">
                            <p:stCondLst>
                              <p:cond delay="0"/>
                            </p:stCondLst>
                            <p:childTnLst>
                              <p:par>
                                <p:cTn id="6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5" fill="hold">
                      <p:stCondLst>
                        <p:cond delay="indefinite"/>
                      </p:stCondLst>
                      <p:childTnLst>
                        <p:par>
                          <p:cTn id="656" fill="hold">
                            <p:stCondLst>
                              <p:cond delay="0"/>
                            </p:stCondLst>
                            <p:childTnLst>
                              <p:par>
                                <p:cTn id="6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9" fill="hold">
                      <p:stCondLst>
                        <p:cond delay="indefinite"/>
                      </p:stCondLst>
                      <p:childTnLst>
                        <p:par>
                          <p:cTn id="660" fill="hold">
                            <p:stCondLst>
                              <p:cond delay="0"/>
                            </p:stCondLst>
                            <p:childTnLst>
                              <p:par>
                                <p:cTn id="66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3" fill="hold">
                      <p:stCondLst>
                        <p:cond delay="indefinite"/>
                      </p:stCondLst>
                      <p:childTnLst>
                        <p:par>
                          <p:cTn id="664" fill="hold">
                            <p:stCondLst>
                              <p:cond delay="0"/>
                            </p:stCondLst>
                            <p:childTnLst>
                              <p:par>
                                <p:cTn id="6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7" fill="hold">
                      <p:stCondLst>
                        <p:cond delay="indefinite"/>
                      </p:stCondLst>
                      <p:childTnLst>
                        <p:par>
                          <p:cTn id="668" fill="hold">
                            <p:stCondLst>
                              <p:cond delay="0"/>
                            </p:stCondLst>
                            <p:childTnLst>
                              <p:par>
                                <p:cTn id="66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1" fill="hold">
                      <p:stCondLst>
                        <p:cond delay="indefinite"/>
                      </p:stCondLst>
                      <p:childTnLst>
                        <p:par>
                          <p:cTn id="672" fill="hold">
                            <p:stCondLst>
                              <p:cond delay="0"/>
                            </p:stCondLst>
                            <p:childTnLst>
                              <p:par>
                                <p:cTn id="6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5" fill="hold">
                      <p:stCondLst>
                        <p:cond delay="indefinite"/>
                      </p:stCondLst>
                      <p:childTnLst>
                        <p:par>
                          <p:cTn id="676" fill="hold">
                            <p:stCondLst>
                              <p:cond delay="0"/>
                            </p:stCondLst>
                            <p:childTnLst>
                              <p:par>
                                <p:cTn id="6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9" fill="hold">
                      <p:stCondLst>
                        <p:cond delay="indefinite"/>
                      </p:stCondLst>
                      <p:childTnLst>
                        <p:par>
                          <p:cTn id="680" fill="hold">
                            <p:stCondLst>
                              <p:cond delay="0"/>
                            </p:stCondLst>
                            <p:childTnLst>
                              <p:par>
                                <p:cTn id="6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3" fill="hold">
                      <p:stCondLst>
                        <p:cond delay="indefinite"/>
                      </p:stCondLst>
                      <p:childTnLst>
                        <p:par>
                          <p:cTn id="684" fill="hold">
                            <p:stCondLst>
                              <p:cond delay="0"/>
                            </p:stCondLst>
                            <p:childTnLst>
                              <p:par>
                                <p:cTn id="68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7" fill="hold">
                      <p:stCondLst>
                        <p:cond delay="indefinite"/>
                      </p:stCondLst>
                      <p:childTnLst>
                        <p:par>
                          <p:cTn id="688" fill="hold">
                            <p:stCondLst>
                              <p:cond delay="0"/>
                            </p:stCondLst>
                            <p:childTnLst>
                              <p:par>
                                <p:cTn id="6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1" fill="hold">
                      <p:stCondLst>
                        <p:cond delay="indefinite"/>
                      </p:stCondLst>
                      <p:childTnLst>
                        <p:par>
                          <p:cTn id="692" fill="hold">
                            <p:stCondLst>
                              <p:cond delay="0"/>
                            </p:stCondLst>
                            <p:childTnLst>
                              <p:par>
                                <p:cTn id="69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5" fill="hold">
                      <p:stCondLst>
                        <p:cond delay="indefinite"/>
                      </p:stCondLst>
                      <p:childTnLst>
                        <p:par>
                          <p:cTn id="696" fill="hold">
                            <p:stCondLst>
                              <p:cond delay="0"/>
                            </p:stCondLst>
                            <p:childTnLst>
                              <p:par>
                                <p:cTn id="6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9" fill="hold">
                      <p:stCondLst>
                        <p:cond delay="indefinite"/>
                      </p:stCondLst>
                      <p:childTnLst>
                        <p:par>
                          <p:cTn id="700" fill="hold">
                            <p:stCondLst>
                              <p:cond delay="0"/>
                            </p:stCondLst>
                            <p:childTnLst>
                              <p:par>
                                <p:cTn id="70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3" fill="hold">
                      <p:stCondLst>
                        <p:cond delay="indefinite"/>
                      </p:stCondLst>
                      <p:childTnLst>
                        <p:par>
                          <p:cTn id="704" fill="hold">
                            <p:stCondLst>
                              <p:cond delay="0"/>
                            </p:stCondLst>
                            <p:childTnLst>
                              <p:par>
                                <p:cTn id="7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7" fill="hold">
                      <p:stCondLst>
                        <p:cond delay="indefinite"/>
                      </p:stCondLst>
                      <p:childTnLst>
                        <p:par>
                          <p:cTn id="708" fill="hold">
                            <p:stCondLst>
                              <p:cond delay="0"/>
                            </p:stCondLst>
                            <p:childTnLst>
                              <p:par>
                                <p:cTn id="70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1" fill="hold">
                      <p:stCondLst>
                        <p:cond delay="indefinite"/>
                      </p:stCondLst>
                      <p:childTnLst>
                        <p:par>
                          <p:cTn id="712" fill="hold">
                            <p:stCondLst>
                              <p:cond delay="0"/>
                            </p:stCondLst>
                            <p:childTnLst>
                              <p:par>
                                <p:cTn id="7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5" fill="hold">
                      <p:stCondLst>
                        <p:cond delay="indefinite"/>
                      </p:stCondLst>
                      <p:childTnLst>
                        <p:par>
                          <p:cTn id="716" fill="hold">
                            <p:stCondLst>
                              <p:cond delay="0"/>
                            </p:stCondLst>
                            <p:childTnLst>
                              <p:par>
                                <p:cTn id="7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9" fill="hold">
                      <p:stCondLst>
                        <p:cond delay="indefinite"/>
                      </p:stCondLst>
                      <p:childTnLst>
                        <p:par>
                          <p:cTn id="720" fill="hold">
                            <p:stCondLst>
                              <p:cond delay="0"/>
                            </p:stCondLst>
                            <p:childTnLst>
                              <p:par>
                                <p:cTn id="7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3" fill="hold">
                      <p:stCondLst>
                        <p:cond delay="indefinite"/>
                      </p:stCondLst>
                      <p:childTnLst>
                        <p:par>
                          <p:cTn id="724" fill="hold">
                            <p:stCondLst>
                              <p:cond delay="0"/>
                            </p:stCondLst>
                            <p:childTnLst>
                              <p:par>
                                <p:cTn id="7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7" fill="hold">
                      <p:stCondLst>
                        <p:cond delay="indefinite"/>
                      </p:stCondLst>
                      <p:childTnLst>
                        <p:par>
                          <p:cTn id="728" fill="hold">
                            <p:stCondLst>
                              <p:cond delay="0"/>
                            </p:stCondLst>
                            <p:childTnLst>
                              <p:par>
                                <p:cTn id="7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1" fill="hold">
                      <p:stCondLst>
                        <p:cond delay="indefinite"/>
                      </p:stCondLst>
                      <p:childTnLst>
                        <p:par>
                          <p:cTn id="732" fill="hold">
                            <p:stCondLst>
                              <p:cond delay="0"/>
                            </p:stCondLst>
                            <p:childTnLst>
                              <p:par>
                                <p:cTn id="7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5" fill="hold">
                      <p:stCondLst>
                        <p:cond delay="indefinite"/>
                      </p:stCondLst>
                      <p:childTnLst>
                        <p:par>
                          <p:cTn id="736" fill="hold">
                            <p:stCondLst>
                              <p:cond delay="0"/>
                            </p:stCondLst>
                            <p:childTnLst>
                              <p:par>
                                <p:cTn id="7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9" fill="hold">
                      <p:stCondLst>
                        <p:cond delay="indefinite"/>
                      </p:stCondLst>
                      <p:childTnLst>
                        <p:par>
                          <p:cTn id="740" fill="hold">
                            <p:stCondLst>
                              <p:cond delay="0"/>
                            </p:stCondLst>
                            <p:childTnLst>
                              <p:par>
                                <p:cTn id="74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3" fill="hold">
                      <p:stCondLst>
                        <p:cond delay="indefinite"/>
                      </p:stCondLst>
                      <p:childTnLst>
                        <p:par>
                          <p:cTn id="744" fill="hold">
                            <p:stCondLst>
                              <p:cond delay="0"/>
                            </p:stCondLst>
                            <p:childTnLst>
                              <p:par>
                                <p:cTn id="7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7" fill="hold">
                      <p:stCondLst>
                        <p:cond delay="indefinite"/>
                      </p:stCondLst>
                      <p:childTnLst>
                        <p:par>
                          <p:cTn id="748" fill="hold">
                            <p:stCondLst>
                              <p:cond delay="0"/>
                            </p:stCondLst>
                            <p:childTnLst>
                              <p:par>
                                <p:cTn id="7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1" fill="hold">
                      <p:stCondLst>
                        <p:cond delay="indefinite"/>
                      </p:stCondLst>
                      <p:childTnLst>
                        <p:par>
                          <p:cTn id="752" fill="hold">
                            <p:stCondLst>
                              <p:cond delay="0"/>
                            </p:stCondLst>
                            <p:childTnLst>
                              <p:par>
                                <p:cTn id="7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5" fill="hold">
                      <p:stCondLst>
                        <p:cond delay="indefinite"/>
                      </p:stCondLst>
                      <p:childTnLst>
                        <p:par>
                          <p:cTn id="756" fill="hold">
                            <p:stCondLst>
                              <p:cond delay="0"/>
                            </p:stCondLst>
                            <p:childTnLst>
                              <p:par>
                                <p:cTn id="7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9" fill="hold">
                      <p:stCondLst>
                        <p:cond delay="indefinite"/>
                      </p:stCondLst>
                      <p:childTnLst>
                        <p:par>
                          <p:cTn id="760" fill="hold">
                            <p:stCondLst>
                              <p:cond delay="0"/>
                            </p:stCondLst>
                            <p:childTnLst>
                              <p:par>
                                <p:cTn id="7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3" fill="hold">
                      <p:stCondLst>
                        <p:cond delay="indefinite"/>
                      </p:stCondLst>
                      <p:childTnLst>
                        <p:par>
                          <p:cTn id="764" fill="hold">
                            <p:stCondLst>
                              <p:cond delay="0"/>
                            </p:stCondLst>
                            <p:childTnLst>
                              <p:par>
                                <p:cTn id="7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7" fill="hold">
                      <p:stCondLst>
                        <p:cond delay="indefinite"/>
                      </p:stCondLst>
                      <p:childTnLst>
                        <p:par>
                          <p:cTn id="768" fill="hold">
                            <p:stCondLst>
                              <p:cond delay="0"/>
                            </p:stCondLst>
                            <p:childTnLst>
                              <p:par>
                                <p:cTn id="7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1" fill="hold">
                      <p:stCondLst>
                        <p:cond delay="indefinite"/>
                      </p:stCondLst>
                      <p:childTnLst>
                        <p:par>
                          <p:cTn id="772" fill="hold">
                            <p:stCondLst>
                              <p:cond delay="0"/>
                            </p:stCondLst>
                            <p:childTnLst>
                              <p:par>
                                <p:cTn id="77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5" fill="hold">
                      <p:stCondLst>
                        <p:cond delay="indefinite"/>
                      </p:stCondLst>
                      <p:childTnLst>
                        <p:par>
                          <p:cTn id="776" fill="hold">
                            <p:stCondLst>
                              <p:cond delay="0"/>
                            </p:stCondLst>
                            <p:childTnLst>
                              <p:par>
                                <p:cTn id="7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9" fill="hold">
                      <p:stCondLst>
                        <p:cond delay="indefinite"/>
                      </p:stCondLst>
                      <p:childTnLst>
                        <p:par>
                          <p:cTn id="780" fill="hold">
                            <p:stCondLst>
                              <p:cond delay="0"/>
                            </p:stCondLst>
                            <p:childTnLst>
                              <p:par>
                                <p:cTn id="7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3" fill="hold">
                      <p:stCondLst>
                        <p:cond delay="indefinite"/>
                      </p:stCondLst>
                      <p:childTnLst>
                        <p:par>
                          <p:cTn id="784" fill="hold">
                            <p:stCondLst>
                              <p:cond delay="0"/>
                            </p:stCondLst>
                            <p:childTnLst>
                              <p:par>
                                <p:cTn id="7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7" fill="hold">
                      <p:stCondLst>
                        <p:cond delay="indefinite"/>
                      </p:stCondLst>
                      <p:childTnLst>
                        <p:par>
                          <p:cTn id="788" fill="hold">
                            <p:stCondLst>
                              <p:cond delay="0"/>
                            </p:stCondLst>
                            <p:childTnLst>
                              <p:par>
                                <p:cTn id="78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1" fill="hold">
                      <p:stCondLst>
                        <p:cond delay="indefinite"/>
                      </p:stCondLst>
                      <p:childTnLst>
                        <p:par>
                          <p:cTn id="792" fill="hold">
                            <p:stCondLst>
                              <p:cond delay="0"/>
                            </p:stCondLst>
                            <p:childTnLst>
                              <p:par>
                                <p:cTn id="7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5" fill="hold">
                      <p:stCondLst>
                        <p:cond delay="indefinite"/>
                      </p:stCondLst>
                      <p:childTnLst>
                        <p:par>
                          <p:cTn id="796" fill="hold">
                            <p:stCondLst>
                              <p:cond delay="0"/>
                            </p:stCondLst>
                            <p:childTnLst>
                              <p:par>
                                <p:cTn id="79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9" fill="hold">
                      <p:stCondLst>
                        <p:cond delay="indefinite"/>
                      </p:stCondLst>
                      <p:childTnLst>
                        <p:par>
                          <p:cTn id="800" fill="hold">
                            <p:stCondLst>
                              <p:cond delay="0"/>
                            </p:stCondLst>
                            <p:childTnLst>
                              <p:par>
                                <p:cTn id="8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3" fill="hold">
                      <p:stCondLst>
                        <p:cond delay="indefinite"/>
                      </p:stCondLst>
                      <p:childTnLst>
                        <p:par>
                          <p:cTn id="804" fill="hold">
                            <p:stCondLst>
                              <p:cond delay="0"/>
                            </p:stCondLst>
                            <p:childTnLst>
                              <p:par>
                                <p:cTn id="80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7" fill="hold">
                      <p:stCondLst>
                        <p:cond delay="indefinite"/>
                      </p:stCondLst>
                      <p:childTnLst>
                        <p:par>
                          <p:cTn id="808" fill="hold">
                            <p:stCondLst>
                              <p:cond delay="0"/>
                            </p:stCondLst>
                            <p:childTnLst>
                              <p:par>
                                <p:cTn id="8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1" fill="hold">
                      <p:stCondLst>
                        <p:cond delay="indefinite"/>
                      </p:stCondLst>
                      <p:childTnLst>
                        <p:par>
                          <p:cTn id="812" fill="hold">
                            <p:stCondLst>
                              <p:cond delay="0"/>
                            </p:stCondLst>
                            <p:childTnLst>
                              <p:par>
                                <p:cTn id="8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5" fill="hold">
                      <p:stCondLst>
                        <p:cond delay="indefinite"/>
                      </p:stCondLst>
                      <p:childTnLst>
                        <p:par>
                          <p:cTn id="816" fill="hold">
                            <p:stCondLst>
                              <p:cond delay="0"/>
                            </p:stCondLst>
                            <p:childTnLst>
                              <p:par>
                                <p:cTn id="8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9" fill="hold">
                      <p:stCondLst>
                        <p:cond delay="indefinite"/>
                      </p:stCondLst>
                      <p:childTnLst>
                        <p:par>
                          <p:cTn id="820" fill="hold">
                            <p:stCondLst>
                              <p:cond delay="0"/>
                            </p:stCondLst>
                            <p:childTnLst>
                              <p:par>
                                <p:cTn id="8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3" fill="hold">
                      <p:stCondLst>
                        <p:cond delay="indefinite"/>
                      </p:stCondLst>
                      <p:childTnLst>
                        <p:par>
                          <p:cTn id="824" fill="hold">
                            <p:stCondLst>
                              <p:cond delay="0"/>
                            </p:stCondLst>
                            <p:childTnLst>
                              <p:par>
                                <p:cTn id="8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7" fill="hold">
                      <p:stCondLst>
                        <p:cond delay="indefinite"/>
                      </p:stCondLst>
                      <p:childTnLst>
                        <p:par>
                          <p:cTn id="828" fill="hold">
                            <p:stCondLst>
                              <p:cond delay="0"/>
                            </p:stCondLst>
                            <p:childTnLst>
                              <p:par>
                                <p:cTn id="8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1" fill="hold">
                      <p:stCondLst>
                        <p:cond delay="indefinite"/>
                      </p:stCondLst>
                      <p:childTnLst>
                        <p:par>
                          <p:cTn id="832" fill="hold">
                            <p:stCondLst>
                              <p:cond delay="0"/>
                            </p:stCondLst>
                            <p:childTnLst>
                              <p:par>
                                <p:cTn id="8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5" fill="hold">
                      <p:stCondLst>
                        <p:cond delay="indefinite"/>
                      </p:stCondLst>
                      <p:childTnLst>
                        <p:par>
                          <p:cTn id="836" fill="hold">
                            <p:stCondLst>
                              <p:cond delay="0"/>
                            </p:stCondLst>
                            <p:childTnLst>
                              <p:par>
                                <p:cTn id="8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9" fill="hold">
                      <p:stCondLst>
                        <p:cond delay="indefinite"/>
                      </p:stCondLst>
                      <p:childTnLst>
                        <p:par>
                          <p:cTn id="840" fill="hold">
                            <p:stCondLst>
                              <p:cond delay="0"/>
                            </p:stCondLst>
                            <p:childTnLst>
                              <p:par>
                                <p:cTn id="8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3" fill="hold">
                      <p:stCondLst>
                        <p:cond delay="indefinite"/>
                      </p:stCondLst>
                      <p:childTnLst>
                        <p:par>
                          <p:cTn id="844" fill="hold">
                            <p:stCondLst>
                              <p:cond delay="0"/>
                            </p:stCondLst>
                            <p:childTnLst>
                              <p:par>
                                <p:cTn id="8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7" fill="hold">
                      <p:stCondLst>
                        <p:cond delay="indefinite"/>
                      </p:stCondLst>
                      <p:childTnLst>
                        <p:par>
                          <p:cTn id="848" fill="hold">
                            <p:stCondLst>
                              <p:cond delay="0"/>
                            </p:stCondLst>
                            <p:childTnLst>
                              <p:par>
                                <p:cTn id="8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1" fill="hold">
                      <p:stCondLst>
                        <p:cond delay="indefinite"/>
                      </p:stCondLst>
                      <p:childTnLst>
                        <p:par>
                          <p:cTn id="852" fill="hold">
                            <p:stCondLst>
                              <p:cond delay="0"/>
                            </p:stCondLst>
                            <p:childTnLst>
                              <p:par>
                                <p:cTn id="8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5" fill="hold">
                      <p:stCondLst>
                        <p:cond delay="indefinite"/>
                      </p:stCondLst>
                      <p:childTnLst>
                        <p:par>
                          <p:cTn id="856" fill="hold">
                            <p:stCondLst>
                              <p:cond delay="0"/>
                            </p:stCondLst>
                            <p:childTnLst>
                              <p:par>
                                <p:cTn id="8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9" fill="hold">
                      <p:stCondLst>
                        <p:cond delay="indefinite"/>
                      </p:stCondLst>
                      <p:childTnLst>
                        <p:par>
                          <p:cTn id="860" fill="hold">
                            <p:stCondLst>
                              <p:cond delay="0"/>
                            </p:stCondLst>
                            <p:childTnLst>
                              <p:par>
                                <p:cTn id="86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3" fill="hold">
                      <p:stCondLst>
                        <p:cond delay="indefinite"/>
                      </p:stCondLst>
                      <p:childTnLst>
                        <p:par>
                          <p:cTn id="864" fill="hold">
                            <p:stCondLst>
                              <p:cond delay="0"/>
                            </p:stCondLst>
                            <p:childTnLst>
                              <p:par>
                                <p:cTn id="8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7" fill="hold">
                      <p:stCondLst>
                        <p:cond delay="indefinite"/>
                      </p:stCondLst>
                      <p:childTnLst>
                        <p:par>
                          <p:cTn id="868" fill="hold">
                            <p:stCondLst>
                              <p:cond delay="0"/>
                            </p:stCondLst>
                            <p:childTnLst>
                              <p:par>
                                <p:cTn id="86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1" fill="hold">
                      <p:stCondLst>
                        <p:cond delay="indefinite"/>
                      </p:stCondLst>
                      <p:childTnLst>
                        <p:par>
                          <p:cTn id="872" fill="hold">
                            <p:stCondLst>
                              <p:cond delay="0"/>
                            </p:stCondLst>
                            <p:childTnLst>
                              <p:par>
                                <p:cTn id="8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5" fill="hold">
                      <p:stCondLst>
                        <p:cond delay="indefinite"/>
                      </p:stCondLst>
                      <p:childTnLst>
                        <p:par>
                          <p:cTn id="876" fill="hold">
                            <p:stCondLst>
                              <p:cond delay="0"/>
                            </p:stCondLst>
                            <p:childTnLst>
                              <p:par>
                                <p:cTn id="8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9" fill="hold">
                      <p:stCondLst>
                        <p:cond delay="indefinite"/>
                      </p:stCondLst>
                      <p:childTnLst>
                        <p:par>
                          <p:cTn id="880" fill="hold">
                            <p:stCondLst>
                              <p:cond delay="0"/>
                            </p:stCondLst>
                            <p:childTnLst>
                              <p:par>
                                <p:cTn id="8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3" fill="hold">
                      <p:stCondLst>
                        <p:cond delay="indefinite"/>
                      </p:stCondLst>
                      <p:childTnLst>
                        <p:par>
                          <p:cTn id="884" fill="hold">
                            <p:stCondLst>
                              <p:cond delay="0"/>
                            </p:stCondLst>
                            <p:childTnLst>
                              <p:par>
                                <p:cTn id="88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7" fill="hold">
                      <p:stCondLst>
                        <p:cond delay="indefinite"/>
                      </p:stCondLst>
                      <p:childTnLst>
                        <p:par>
                          <p:cTn id="888" fill="hold">
                            <p:stCondLst>
                              <p:cond delay="0"/>
                            </p:stCondLst>
                            <p:childTnLst>
                              <p:par>
                                <p:cTn id="8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1" fill="hold">
                      <p:stCondLst>
                        <p:cond delay="indefinite"/>
                      </p:stCondLst>
                      <p:childTnLst>
                        <p:par>
                          <p:cTn id="892" fill="hold">
                            <p:stCondLst>
                              <p:cond delay="0"/>
                            </p:stCondLst>
                            <p:childTnLst>
                              <p:par>
                                <p:cTn id="89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5" fill="hold">
                      <p:stCondLst>
                        <p:cond delay="indefinite"/>
                      </p:stCondLst>
                      <p:childTnLst>
                        <p:par>
                          <p:cTn id="896" fill="hold">
                            <p:stCondLst>
                              <p:cond delay="0"/>
                            </p:stCondLst>
                            <p:childTnLst>
                              <p:par>
                                <p:cTn id="8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9" fill="hold">
                      <p:stCondLst>
                        <p:cond delay="indefinite"/>
                      </p:stCondLst>
                      <p:childTnLst>
                        <p:par>
                          <p:cTn id="900" fill="hold">
                            <p:stCondLst>
                              <p:cond delay="0"/>
                            </p:stCondLst>
                            <p:childTnLst>
                              <p:par>
                                <p:cTn id="90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3" fill="hold">
                      <p:stCondLst>
                        <p:cond delay="indefinite"/>
                      </p:stCondLst>
                      <p:childTnLst>
                        <p:par>
                          <p:cTn id="904" fill="hold">
                            <p:stCondLst>
                              <p:cond delay="0"/>
                            </p:stCondLst>
                            <p:childTnLst>
                              <p:par>
                                <p:cTn id="9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7" fill="hold">
                      <p:stCondLst>
                        <p:cond delay="indefinite"/>
                      </p:stCondLst>
                      <p:childTnLst>
                        <p:par>
                          <p:cTn id="908" fill="hold">
                            <p:stCondLst>
                              <p:cond delay="0"/>
                            </p:stCondLst>
                            <p:childTnLst>
                              <p:par>
                                <p:cTn id="90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1" fill="hold">
                      <p:stCondLst>
                        <p:cond delay="indefinite"/>
                      </p:stCondLst>
                      <p:childTnLst>
                        <p:par>
                          <p:cTn id="912" fill="hold">
                            <p:stCondLst>
                              <p:cond delay="0"/>
                            </p:stCondLst>
                            <p:childTnLst>
                              <p:par>
                                <p:cTn id="9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5" fill="hold">
                      <p:stCondLst>
                        <p:cond delay="indefinite"/>
                      </p:stCondLst>
                      <p:childTnLst>
                        <p:par>
                          <p:cTn id="916" fill="hold">
                            <p:stCondLst>
                              <p:cond delay="0"/>
                            </p:stCondLst>
                            <p:childTnLst>
                              <p:par>
                                <p:cTn id="9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9" fill="hold">
                      <p:stCondLst>
                        <p:cond delay="indefinite"/>
                      </p:stCondLst>
                      <p:childTnLst>
                        <p:par>
                          <p:cTn id="920" fill="hold">
                            <p:stCondLst>
                              <p:cond delay="0"/>
                            </p:stCondLst>
                            <p:childTnLst>
                              <p:par>
                                <p:cTn id="9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3" fill="hold">
                      <p:stCondLst>
                        <p:cond delay="indefinite"/>
                      </p:stCondLst>
                      <p:childTnLst>
                        <p:par>
                          <p:cTn id="924" fill="hold">
                            <p:stCondLst>
                              <p:cond delay="0"/>
                            </p:stCondLst>
                            <p:childTnLst>
                              <p:par>
                                <p:cTn id="9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7" fill="hold">
                      <p:stCondLst>
                        <p:cond delay="indefinite"/>
                      </p:stCondLst>
                      <p:childTnLst>
                        <p:par>
                          <p:cTn id="928" fill="hold">
                            <p:stCondLst>
                              <p:cond delay="0"/>
                            </p:stCondLst>
                            <p:childTnLst>
                              <p:par>
                                <p:cTn id="9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1" fill="hold">
                      <p:stCondLst>
                        <p:cond delay="indefinite"/>
                      </p:stCondLst>
                      <p:childTnLst>
                        <p:par>
                          <p:cTn id="932" fill="hold">
                            <p:stCondLst>
                              <p:cond delay="0"/>
                            </p:stCondLst>
                            <p:childTnLst>
                              <p:par>
                                <p:cTn id="9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5" fill="hold">
                      <p:stCondLst>
                        <p:cond delay="indefinite"/>
                      </p:stCondLst>
                      <p:childTnLst>
                        <p:par>
                          <p:cTn id="936" fill="hold">
                            <p:stCondLst>
                              <p:cond delay="0"/>
                            </p:stCondLst>
                            <p:childTnLst>
                              <p:par>
                                <p:cTn id="9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9" fill="hold">
                      <p:stCondLst>
                        <p:cond delay="indefinite"/>
                      </p:stCondLst>
                      <p:childTnLst>
                        <p:par>
                          <p:cTn id="940" fill="hold">
                            <p:stCondLst>
                              <p:cond delay="0"/>
                            </p:stCondLst>
                            <p:childTnLst>
                              <p:par>
                                <p:cTn id="94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3" fill="hold">
                      <p:stCondLst>
                        <p:cond delay="indefinite"/>
                      </p:stCondLst>
                      <p:childTnLst>
                        <p:par>
                          <p:cTn id="944" fill="hold">
                            <p:stCondLst>
                              <p:cond delay="0"/>
                            </p:stCondLst>
                            <p:childTnLst>
                              <p:par>
                                <p:cTn id="9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7" fill="hold">
                      <p:stCondLst>
                        <p:cond delay="indefinite"/>
                      </p:stCondLst>
                      <p:childTnLst>
                        <p:par>
                          <p:cTn id="948" fill="hold">
                            <p:stCondLst>
                              <p:cond delay="0"/>
                            </p:stCondLst>
                            <p:childTnLst>
                              <p:par>
                                <p:cTn id="9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1" fill="hold">
                      <p:stCondLst>
                        <p:cond delay="indefinite"/>
                      </p:stCondLst>
                      <p:childTnLst>
                        <p:par>
                          <p:cTn id="952" fill="hold">
                            <p:stCondLst>
                              <p:cond delay="0"/>
                            </p:stCondLst>
                            <p:childTnLst>
                              <p:par>
                                <p:cTn id="9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5" fill="hold">
                      <p:stCondLst>
                        <p:cond delay="indefinite"/>
                      </p:stCondLst>
                      <p:childTnLst>
                        <p:par>
                          <p:cTn id="956" fill="hold">
                            <p:stCondLst>
                              <p:cond delay="0"/>
                            </p:stCondLst>
                            <p:childTnLst>
                              <p:par>
                                <p:cTn id="9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9" fill="hold">
                      <p:stCondLst>
                        <p:cond delay="indefinite"/>
                      </p:stCondLst>
                      <p:childTnLst>
                        <p:par>
                          <p:cTn id="960" fill="hold">
                            <p:stCondLst>
                              <p:cond delay="0"/>
                            </p:stCondLst>
                            <p:childTnLst>
                              <p:par>
                                <p:cTn id="9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3" fill="hold">
                      <p:stCondLst>
                        <p:cond delay="indefinite"/>
                      </p:stCondLst>
                      <p:childTnLst>
                        <p:par>
                          <p:cTn id="964" fill="hold">
                            <p:stCondLst>
                              <p:cond delay="0"/>
                            </p:stCondLst>
                            <p:childTnLst>
                              <p:par>
                                <p:cTn id="9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7" fill="hold">
                      <p:stCondLst>
                        <p:cond delay="indefinite"/>
                      </p:stCondLst>
                      <p:childTnLst>
                        <p:par>
                          <p:cTn id="968" fill="hold">
                            <p:stCondLst>
                              <p:cond delay="0"/>
                            </p:stCondLst>
                            <p:childTnLst>
                              <p:par>
                                <p:cTn id="9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1" fill="hold">
                      <p:stCondLst>
                        <p:cond delay="indefinite"/>
                      </p:stCondLst>
                      <p:childTnLst>
                        <p:par>
                          <p:cTn id="972" fill="hold">
                            <p:stCondLst>
                              <p:cond delay="0"/>
                            </p:stCondLst>
                            <p:childTnLst>
                              <p:par>
                                <p:cTn id="97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5" fill="hold">
                      <p:stCondLst>
                        <p:cond delay="indefinite"/>
                      </p:stCondLst>
                      <p:childTnLst>
                        <p:par>
                          <p:cTn id="976" fill="hold">
                            <p:stCondLst>
                              <p:cond delay="0"/>
                            </p:stCondLst>
                            <p:childTnLst>
                              <p:par>
                                <p:cTn id="9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9" fill="hold">
                      <p:stCondLst>
                        <p:cond delay="indefinite"/>
                      </p:stCondLst>
                      <p:childTnLst>
                        <p:par>
                          <p:cTn id="980" fill="hold">
                            <p:stCondLst>
                              <p:cond delay="0"/>
                            </p:stCondLst>
                            <p:childTnLst>
                              <p:par>
                                <p:cTn id="9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3" fill="hold">
                      <p:stCondLst>
                        <p:cond delay="indefinite"/>
                      </p:stCondLst>
                      <p:childTnLst>
                        <p:par>
                          <p:cTn id="984" fill="hold">
                            <p:stCondLst>
                              <p:cond delay="0"/>
                            </p:stCondLst>
                            <p:childTnLst>
                              <p:par>
                                <p:cTn id="9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7" fill="hold">
                      <p:stCondLst>
                        <p:cond delay="indefinite"/>
                      </p:stCondLst>
                      <p:childTnLst>
                        <p:par>
                          <p:cTn id="988" fill="hold">
                            <p:stCondLst>
                              <p:cond delay="0"/>
                            </p:stCondLst>
                            <p:childTnLst>
                              <p:par>
                                <p:cTn id="98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1" fill="hold">
                      <p:stCondLst>
                        <p:cond delay="indefinite"/>
                      </p:stCondLst>
                      <p:childTnLst>
                        <p:par>
                          <p:cTn id="992" fill="hold">
                            <p:stCondLst>
                              <p:cond delay="0"/>
                            </p:stCondLst>
                            <p:childTnLst>
                              <p:par>
                                <p:cTn id="9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5" fill="hold">
                      <p:stCondLst>
                        <p:cond delay="indefinite"/>
                      </p:stCondLst>
                      <p:childTnLst>
                        <p:par>
                          <p:cTn id="996" fill="hold">
                            <p:stCondLst>
                              <p:cond delay="0"/>
                            </p:stCondLst>
                            <p:childTnLst>
                              <p:par>
                                <p:cTn id="99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9" fill="hold">
                      <p:stCondLst>
                        <p:cond delay="indefinite"/>
                      </p:stCondLst>
                      <p:childTnLst>
                        <p:par>
                          <p:cTn id="1000" fill="hold">
                            <p:stCondLst>
                              <p:cond delay="0"/>
                            </p:stCondLst>
                            <p:childTnLst>
                              <p:par>
                                <p:cTn id="10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3" fill="hold">
                      <p:stCondLst>
                        <p:cond delay="indefinite"/>
                      </p:stCondLst>
                      <p:childTnLst>
                        <p:par>
                          <p:cTn id="1004" fill="hold">
                            <p:stCondLst>
                              <p:cond delay="0"/>
                            </p:stCondLst>
                            <p:childTnLst>
                              <p:par>
                                <p:cTn id="100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7" fill="hold">
                      <p:stCondLst>
                        <p:cond delay="indefinite"/>
                      </p:stCondLst>
                      <p:childTnLst>
                        <p:par>
                          <p:cTn id="1008" fill="hold">
                            <p:stCondLst>
                              <p:cond delay="0"/>
                            </p:stCondLst>
                            <p:childTnLst>
                              <p:par>
                                <p:cTn id="10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1" fill="hold">
                      <p:stCondLst>
                        <p:cond delay="indefinite"/>
                      </p:stCondLst>
                      <p:childTnLst>
                        <p:par>
                          <p:cTn id="1012" fill="hold">
                            <p:stCondLst>
                              <p:cond delay="0"/>
                            </p:stCondLst>
                            <p:childTnLst>
                              <p:par>
                                <p:cTn id="10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5" fill="hold">
                      <p:stCondLst>
                        <p:cond delay="indefinite"/>
                      </p:stCondLst>
                      <p:childTnLst>
                        <p:par>
                          <p:cTn id="1016" fill="hold">
                            <p:stCondLst>
                              <p:cond delay="0"/>
                            </p:stCondLst>
                            <p:childTnLst>
                              <p:par>
                                <p:cTn id="10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9" fill="hold">
                      <p:stCondLst>
                        <p:cond delay="indefinite"/>
                      </p:stCondLst>
                      <p:childTnLst>
                        <p:par>
                          <p:cTn id="1020" fill="hold">
                            <p:stCondLst>
                              <p:cond delay="0"/>
                            </p:stCondLst>
                            <p:childTnLst>
                              <p:par>
                                <p:cTn id="10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3" fill="hold">
                      <p:stCondLst>
                        <p:cond delay="indefinite"/>
                      </p:stCondLst>
                      <p:childTnLst>
                        <p:par>
                          <p:cTn id="1024" fill="hold">
                            <p:stCondLst>
                              <p:cond delay="0"/>
                            </p:stCondLst>
                            <p:childTnLst>
                              <p:par>
                                <p:cTn id="10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7" fill="hold">
                      <p:stCondLst>
                        <p:cond delay="indefinite"/>
                      </p:stCondLst>
                      <p:childTnLst>
                        <p:par>
                          <p:cTn id="1028" fill="hold">
                            <p:stCondLst>
                              <p:cond delay="0"/>
                            </p:stCondLst>
                            <p:childTnLst>
                              <p:par>
                                <p:cTn id="10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1" fill="hold">
                      <p:stCondLst>
                        <p:cond delay="indefinite"/>
                      </p:stCondLst>
                      <p:childTnLst>
                        <p:par>
                          <p:cTn id="1032" fill="hold">
                            <p:stCondLst>
                              <p:cond delay="0"/>
                            </p:stCondLst>
                            <p:childTnLst>
                              <p:par>
                                <p:cTn id="10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5" fill="hold">
                      <p:stCondLst>
                        <p:cond delay="indefinite"/>
                      </p:stCondLst>
                      <p:childTnLst>
                        <p:par>
                          <p:cTn id="1036" fill="hold">
                            <p:stCondLst>
                              <p:cond delay="0"/>
                            </p:stCondLst>
                            <p:childTnLst>
                              <p:par>
                                <p:cTn id="10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9" fill="hold">
                      <p:stCondLst>
                        <p:cond delay="indefinite"/>
                      </p:stCondLst>
                      <p:childTnLst>
                        <p:par>
                          <p:cTn id="1040" fill="hold">
                            <p:stCondLst>
                              <p:cond delay="0"/>
                            </p:stCondLst>
                            <p:childTnLst>
                              <p:par>
                                <p:cTn id="10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3" fill="hold">
                      <p:stCondLst>
                        <p:cond delay="indefinite"/>
                      </p:stCondLst>
                      <p:childTnLst>
                        <p:par>
                          <p:cTn id="1044" fill="hold">
                            <p:stCondLst>
                              <p:cond delay="0"/>
                            </p:stCondLst>
                            <p:childTnLst>
                              <p:par>
                                <p:cTn id="10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7" fill="hold">
                      <p:stCondLst>
                        <p:cond delay="indefinite"/>
                      </p:stCondLst>
                      <p:childTnLst>
                        <p:par>
                          <p:cTn id="1048" fill="hold">
                            <p:stCondLst>
                              <p:cond delay="0"/>
                            </p:stCondLst>
                            <p:childTnLst>
                              <p:par>
                                <p:cTn id="10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1" fill="hold">
                      <p:stCondLst>
                        <p:cond delay="indefinite"/>
                      </p:stCondLst>
                      <p:childTnLst>
                        <p:par>
                          <p:cTn id="1052" fill="hold">
                            <p:stCondLst>
                              <p:cond delay="0"/>
                            </p:stCondLst>
                            <p:childTnLst>
                              <p:par>
                                <p:cTn id="10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5" fill="hold">
                      <p:stCondLst>
                        <p:cond delay="indefinite"/>
                      </p:stCondLst>
                      <p:childTnLst>
                        <p:par>
                          <p:cTn id="1056" fill="hold">
                            <p:stCondLst>
                              <p:cond delay="0"/>
                            </p:stCondLst>
                            <p:childTnLst>
                              <p:par>
                                <p:cTn id="10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9" fill="hold">
                      <p:stCondLst>
                        <p:cond delay="indefinite"/>
                      </p:stCondLst>
                      <p:childTnLst>
                        <p:par>
                          <p:cTn id="1060" fill="hold">
                            <p:stCondLst>
                              <p:cond delay="0"/>
                            </p:stCondLst>
                            <p:childTnLst>
                              <p:par>
                                <p:cTn id="106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3" fill="hold">
                      <p:stCondLst>
                        <p:cond delay="indefinite"/>
                      </p:stCondLst>
                      <p:childTnLst>
                        <p:par>
                          <p:cTn id="1064" fill="hold">
                            <p:stCondLst>
                              <p:cond delay="0"/>
                            </p:stCondLst>
                            <p:childTnLst>
                              <p:par>
                                <p:cTn id="10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7" fill="hold">
                      <p:stCondLst>
                        <p:cond delay="indefinite"/>
                      </p:stCondLst>
                      <p:childTnLst>
                        <p:par>
                          <p:cTn id="1068" fill="hold">
                            <p:stCondLst>
                              <p:cond delay="0"/>
                            </p:stCondLst>
                            <p:childTnLst>
                              <p:par>
                                <p:cTn id="106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1" fill="hold">
                      <p:stCondLst>
                        <p:cond delay="indefinite"/>
                      </p:stCondLst>
                      <p:childTnLst>
                        <p:par>
                          <p:cTn id="1072" fill="hold">
                            <p:stCondLst>
                              <p:cond delay="0"/>
                            </p:stCondLst>
                            <p:childTnLst>
                              <p:par>
                                <p:cTn id="10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5" fill="hold">
                      <p:stCondLst>
                        <p:cond delay="indefinite"/>
                      </p:stCondLst>
                      <p:childTnLst>
                        <p:par>
                          <p:cTn id="1076" fill="hold">
                            <p:stCondLst>
                              <p:cond delay="0"/>
                            </p:stCondLst>
                            <p:childTnLst>
                              <p:par>
                                <p:cTn id="10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9" fill="hold">
                      <p:stCondLst>
                        <p:cond delay="indefinite"/>
                      </p:stCondLst>
                      <p:childTnLst>
                        <p:par>
                          <p:cTn id="1080" fill="hold">
                            <p:stCondLst>
                              <p:cond delay="0"/>
                            </p:stCondLst>
                            <p:childTnLst>
                              <p:par>
                                <p:cTn id="10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3" fill="hold">
                      <p:stCondLst>
                        <p:cond delay="indefinite"/>
                      </p:stCondLst>
                      <p:childTnLst>
                        <p:par>
                          <p:cTn id="1084" fill="hold">
                            <p:stCondLst>
                              <p:cond delay="0"/>
                            </p:stCondLst>
                            <p:childTnLst>
                              <p:par>
                                <p:cTn id="108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7" fill="hold">
                      <p:stCondLst>
                        <p:cond delay="indefinite"/>
                      </p:stCondLst>
                      <p:childTnLst>
                        <p:par>
                          <p:cTn id="1088" fill="hold">
                            <p:stCondLst>
                              <p:cond delay="0"/>
                            </p:stCondLst>
                            <p:childTnLst>
                              <p:par>
                                <p:cTn id="10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1" fill="hold">
                      <p:stCondLst>
                        <p:cond delay="indefinite"/>
                      </p:stCondLst>
                      <p:childTnLst>
                        <p:par>
                          <p:cTn id="1092" fill="hold">
                            <p:stCondLst>
                              <p:cond delay="0"/>
                            </p:stCondLst>
                            <p:childTnLst>
                              <p:par>
                                <p:cTn id="109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5" fill="hold">
                      <p:stCondLst>
                        <p:cond delay="indefinite"/>
                      </p:stCondLst>
                      <p:childTnLst>
                        <p:par>
                          <p:cTn id="1096" fill="hold">
                            <p:stCondLst>
                              <p:cond delay="0"/>
                            </p:stCondLst>
                            <p:childTnLst>
                              <p:par>
                                <p:cTn id="10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9" fill="hold">
                      <p:stCondLst>
                        <p:cond delay="indefinite"/>
                      </p:stCondLst>
                      <p:childTnLst>
                        <p:par>
                          <p:cTn id="1100" fill="hold">
                            <p:stCondLst>
                              <p:cond delay="0"/>
                            </p:stCondLst>
                            <p:childTnLst>
                              <p:par>
                                <p:cTn id="110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3" fill="hold">
                      <p:stCondLst>
                        <p:cond delay="indefinite"/>
                      </p:stCondLst>
                      <p:childTnLst>
                        <p:par>
                          <p:cTn id="1104" fill="hold">
                            <p:stCondLst>
                              <p:cond delay="0"/>
                            </p:stCondLst>
                            <p:childTnLst>
                              <p:par>
                                <p:cTn id="11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7" fill="hold">
                      <p:stCondLst>
                        <p:cond delay="indefinite"/>
                      </p:stCondLst>
                      <p:childTnLst>
                        <p:par>
                          <p:cTn id="1108" fill="hold">
                            <p:stCondLst>
                              <p:cond delay="0"/>
                            </p:stCondLst>
                            <p:childTnLst>
                              <p:par>
                                <p:cTn id="110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1" fill="hold">
                      <p:stCondLst>
                        <p:cond delay="indefinite"/>
                      </p:stCondLst>
                      <p:childTnLst>
                        <p:par>
                          <p:cTn id="1112" fill="hold">
                            <p:stCondLst>
                              <p:cond delay="0"/>
                            </p:stCondLst>
                            <p:childTnLst>
                              <p:par>
                                <p:cTn id="11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5" fill="hold">
                      <p:stCondLst>
                        <p:cond delay="indefinite"/>
                      </p:stCondLst>
                      <p:childTnLst>
                        <p:par>
                          <p:cTn id="1116" fill="hold">
                            <p:stCondLst>
                              <p:cond delay="0"/>
                            </p:stCondLst>
                            <p:childTnLst>
                              <p:par>
                                <p:cTn id="11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9" fill="hold">
                      <p:stCondLst>
                        <p:cond delay="indefinite"/>
                      </p:stCondLst>
                      <p:childTnLst>
                        <p:par>
                          <p:cTn id="1120" fill="hold">
                            <p:stCondLst>
                              <p:cond delay="0"/>
                            </p:stCondLst>
                            <p:childTnLst>
                              <p:par>
                                <p:cTn id="11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3" fill="hold">
                      <p:stCondLst>
                        <p:cond delay="indefinite"/>
                      </p:stCondLst>
                      <p:childTnLst>
                        <p:par>
                          <p:cTn id="1124" fill="hold">
                            <p:stCondLst>
                              <p:cond delay="0"/>
                            </p:stCondLst>
                            <p:childTnLst>
                              <p:par>
                                <p:cTn id="11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7" fill="hold">
                      <p:stCondLst>
                        <p:cond delay="indefinite"/>
                      </p:stCondLst>
                      <p:childTnLst>
                        <p:par>
                          <p:cTn id="1128" fill="hold">
                            <p:stCondLst>
                              <p:cond delay="0"/>
                            </p:stCondLst>
                            <p:childTnLst>
                              <p:par>
                                <p:cTn id="11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1" fill="hold">
                      <p:stCondLst>
                        <p:cond delay="indefinite"/>
                      </p:stCondLst>
                      <p:childTnLst>
                        <p:par>
                          <p:cTn id="1132" fill="hold">
                            <p:stCondLst>
                              <p:cond delay="0"/>
                            </p:stCondLst>
                            <p:childTnLst>
                              <p:par>
                                <p:cTn id="11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5" fill="hold">
                      <p:stCondLst>
                        <p:cond delay="indefinite"/>
                      </p:stCondLst>
                      <p:childTnLst>
                        <p:par>
                          <p:cTn id="1136" fill="hold">
                            <p:stCondLst>
                              <p:cond delay="0"/>
                            </p:stCondLst>
                            <p:childTnLst>
                              <p:par>
                                <p:cTn id="11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9" fill="hold">
                      <p:stCondLst>
                        <p:cond delay="indefinite"/>
                      </p:stCondLst>
                      <p:childTnLst>
                        <p:par>
                          <p:cTn id="1140" fill="hold">
                            <p:stCondLst>
                              <p:cond delay="0"/>
                            </p:stCondLst>
                            <p:childTnLst>
                              <p:par>
                                <p:cTn id="114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3" fill="hold">
                      <p:stCondLst>
                        <p:cond delay="indefinite"/>
                      </p:stCondLst>
                      <p:childTnLst>
                        <p:par>
                          <p:cTn id="1144" fill="hold">
                            <p:stCondLst>
                              <p:cond delay="0"/>
                            </p:stCondLst>
                            <p:childTnLst>
                              <p:par>
                                <p:cTn id="11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7" fill="hold">
                      <p:stCondLst>
                        <p:cond delay="indefinite"/>
                      </p:stCondLst>
                      <p:childTnLst>
                        <p:par>
                          <p:cTn id="1148" fill="hold">
                            <p:stCondLst>
                              <p:cond delay="0"/>
                            </p:stCondLst>
                            <p:childTnLst>
                              <p:par>
                                <p:cTn id="11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1" fill="hold">
                      <p:stCondLst>
                        <p:cond delay="indefinite"/>
                      </p:stCondLst>
                      <p:childTnLst>
                        <p:par>
                          <p:cTn id="1152" fill="hold">
                            <p:stCondLst>
                              <p:cond delay="0"/>
                            </p:stCondLst>
                            <p:childTnLst>
                              <p:par>
                                <p:cTn id="11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5" fill="hold">
                      <p:stCondLst>
                        <p:cond delay="indefinite"/>
                      </p:stCondLst>
                      <p:childTnLst>
                        <p:par>
                          <p:cTn id="1156" fill="hold">
                            <p:stCondLst>
                              <p:cond delay="0"/>
                            </p:stCondLst>
                            <p:childTnLst>
                              <p:par>
                                <p:cTn id="11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9" fill="hold">
                      <p:stCondLst>
                        <p:cond delay="indefinite"/>
                      </p:stCondLst>
                      <p:childTnLst>
                        <p:par>
                          <p:cTn id="1160" fill="hold">
                            <p:stCondLst>
                              <p:cond delay="0"/>
                            </p:stCondLst>
                            <p:childTnLst>
                              <p:par>
                                <p:cTn id="11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3" fill="hold">
                      <p:stCondLst>
                        <p:cond delay="indefinite"/>
                      </p:stCondLst>
                      <p:childTnLst>
                        <p:par>
                          <p:cTn id="1164" fill="hold">
                            <p:stCondLst>
                              <p:cond delay="0"/>
                            </p:stCondLst>
                            <p:childTnLst>
                              <p:par>
                                <p:cTn id="11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7" fill="hold">
                      <p:stCondLst>
                        <p:cond delay="indefinite"/>
                      </p:stCondLst>
                      <p:childTnLst>
                        <p:par>
                          <p:cTn id="1168" fill="hold">
                            <p:stCondLst>
                              <p:cond delay="0"/>
                            </p:stCondLst>
                            <p:childTnLst>
                              <p:par>
                                <p:cTn id="11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1" fill="hold">
                      <p:stCondLst>
                        <p:cond delay="indefinite"/>
                      </p:stCondLst>
                      <p:childTnLst>
                        <p:par>
                          <p:cTn id="1172" fill="hold">
                            <p:stCondLst>
                              <p:cond delay="0"/>
                            </p:stCondLst>
                            <p:childTnLst>
                              <p:par>
                                <p:cTn id="117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5" fill="hold">
                      <p:stCondLst>
                        <p:cond delay="indefinite"/>
                      </p:stCondLst>
                      <p:childTnLst>
                        <p:par>
                          <p:cTn id="1176" fill="hold">
                            <p:stCondLst>
                              <p:cond delay="0"/>
                            </p:stCondLst>
                            <p:childTnLst>
                              <p:par>
                                <p:cTn id="11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9" fill="hold">
                      <p:stCondLst>
                        <p:cond delay="indefinite"/>
                      </p:stCondLst>
                      <p:childTnLst>
                        <p:par>
                          <p:cTn id="1180" fill="hold">
                            <p:stCondLst>
                              <p:cond delay="0"/>
                            </p:stCondLst>
                            <p:childTnLst>
                              <p:par>
                                <p:cTn id="11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3" fill="hold">
                      <p:stCondLst>
                        <p:cond delay="indefinite"/>
                      </p:stCondLst>
                      <p:childTnLst>
                        <p:par>
                          <p:cTn id="1184" fill="hold">
                            <p:stCondLst>
                              <p:cond delay="0"/>
                            </p:stCondLst>
                            <p:childTnLst>
                              <p:par>
                                <p:cTn id="11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7" fill="hold">
                      <p:stCondLst>
                        <p:cond delay="indefinite"/>
                      </p:stCondLst>
                      <p:childTnLst>
                        <p:par>
                          <p:cTn id="1188" fill="hold">
                            <p:stCondLst>
                              <p:cond delay="0"/>
                            </p:stCondLst>
                            <p:childTnLst>
                              <p:par>
                                <p:cTn id="118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1" fill="hold">
                      <p:stCondLst>
                        <p:cond delay="indefinite"/>
                      </p:stCondLst>
                      <p:childTnLst>
                        <p:par>
                          <p:cTn id="1192" fill="hold">
                            <p:stCondLst>
                              <p:cond delay="0"/>
                            </p:stCondLst>
                            <p:childTnLst>
                              <p:par>
                                <p:cTn id="11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5" fill="hold">
                      <p:stCondLst>
                        <p:cond delay="indefinite"/>
                      </p:stCondLst>
                      <p:childTnLst>
                        <p:par>
                          <p:cTn id="1196" fill="hold">
                            <p:stCondLst>
                              <p:cond delay="0"/>
                            </p:stCondLst>
                            <p:childTnLst>
                              <p:par>
                                <p:cTn id="119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9" fill="hold">
                      <p:stCondLst>
                        <p:cond delay="indefinite"/>
                      </p:stCondLst>
                      <p:childTnLst>
                        <p:par>
                          <p:cTn id="1200" fill="hold">
                            <p:stCondLst>
                              <p:cond delay="0"/>
                            </p:stCondLst>
                            <p:childTnLst>
                              <p:par>
                                <p:cTn id="12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3" fill="hold">
                      <p:stCondLst>
                        <p:cond delay="indefinite"/>
                      </p:stCondLst>
                      <p:childTnLst>
                        <p:par>
                          <p:cTn id="1204" fill="hold">
                            <p:stCondLst>
                              <p:cond delay="0"/>
                            </p:stCondLst>
                            <p:childTnLst>
                              <p:par>
                                <p:cTn id="120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7" fill="hold">
                      <p:stCondLst>
                        <p:cond delay="indefinite"/>
                      </p:stCondLst>
                      <p:childTnLst>
                        <p:par>
                          <p:cTn id="1208" fill="hold">
                            <p:stCondLst>
                              <p:cond delay="0"/>
                            </p:stCondLst>
                            <p:childTnLst>
                              <p:par>
                                <p:cTn id="12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1" fill="hold">
                      <p:stCondLst>
                        <p:cond delay="indefinite"/>
                      </p:stCondLst>
                      <p:childTnLst>
                        <p:par>
                          <p:cTn id="1212" fill="hold">
                            <p:stCondLst>
                              <p:cond delay="0"/>
                            </p:stCondLst>
                            <p:childTnLst>
                              <p:par>
                                <p:cTn id="12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5" fill="hold">
                      <p:stCondLst>
                        <p:cond delay="indefinite"/>
                      </p:stCondLst>
                      <p:childTnLst>
                        <p:par>
                          <p:cTn id="1216" fill="hold">
                            <p:stCondLst>
                              <p:cond delay="0"/>
                            </p:stCondLst>
                            <p:childTnLst>
                              <p:par>
                                <p:cTn id="12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9" fill="hold">
                      <p:stCondLst>
                        <p:cond delay="indefinite"/>
                      </p:stCondLst>
                      <p:childTnLst>
                        <p:par>
                          <p:cTn id="1220" fill="hold">
                            <p:stCondLst>
                              <p:cond delay="0"/>
                            </p:stCondLst>
                            <p:childTnLst>
                              <p:par>
                                <p:cTn id="12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3" fill="hold">
                      <p:stCondLst>
                        <p:cond delay="indefinite"/>
                      </p:stCondLst>
                      <p:childTnLst>
                        <p:par>
                          <p:cTn id="1224" fill="hold">
                            <p:stCondLst>
                              <p:cond delay="0"/>
                            </p:stCondLst>
                            <p:childTnLst>
                              <p:par>
                                <p:cTn id="12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7" fill="hold">
                      <p:stCondLst>
                        <p:cond delay="indefinite"/>
                      </p:stCondLst>
                      <p:childTnLst>
                        <p:par>
                          <p:cTn id="1228" fill="hold">
                            <p:stCondLst>
                              <p:cond delay="0"/>
                            </p:stCondLst>
                            <p:childTnLst>
                              <p:par>
                                <p:cTn id="12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1" fill="hold">
                      <p:stCondLst>
                        <p:cond delay="indefinite"/>
                      </p:stCondLst>
                      <p:childTnLst>
                        <p:par>
                          <p:cTn id="1232" fill="hold">
                            <p:stCondLst>
                              <p:cond delay="0"/>
                            </p:stCondLst>
                            <p:childTnLst>
                              <p:par>
                                <p:cTn id="12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5" fill="hold">
                      <p:stCondLst>
                        <p:cond delay="indefinite"/>
                      </p:stCondLst>
                      <p:childTnLst>
                        <p:par>
                          <p:cTn id="1236" fill="hold">
                            <p:stCondLst>
                              <p:cond delay="0"/>
                            </p:stCondLst>
                            <p:childTnLst>
                              <p:par>
                                <p:cTn id="12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9" fill="hold">
                      <p:stCondLst>
                        <p:cond delay="indefinite"/>
                      </p:stCondLst>
                      <p:childTnLst>
                        <p:par>
                          <p:cTn id="1240" fill="hold">
                            <p:stCondLst>
                              <p:cond delay="0"/>
                            </p:stCondLst>
                            <p:childTnLst>
                              <p:par>
                                <p:cTn id="12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3" fill="hold">
                      <p:stCondLst>
                        <p:cond delay="indefinite"/>
                      </p:stCondLst>
                      <p:childTnLst>
                        <p:par>
                          <p:cTn id="1244" fill="hold">
                            <p:stCondLst>
                              <p:cond delay="0"/>
                            </p:stCondLst>
                            <p:childTnLst>
                              <p:par>
                                <p:cTn id="12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7" fill="hold">
                      <p:stCondLst>
                        <p:cond delay="indefinite"/>
                      </p:stCondLst>
                      <p:childTnLst>
                        <p:par>
                          <p:cTn id="1248" fill="hold">
                            <p:stCondLst>
                              <p:cond delay="0"/>
                            </p:stCondLst>
                            <p:childTnLst>
                              <p:par>
                                <p:cTn id="12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1" fill="hold">
                      <p:stCondLst>
                        <p:cond delay="indefinite"/>
                      </p:stCondLst>
                      <p:childTnLst>
                        <p:par>
                          <p:cTn id="1252" fill="hold">
                            <p:stCondLst>
                              <p:cond delay="0"/>
                            </p:stCondLst>
                            <p:childTnLst>
                              <p:par>
                                <p:cTn id="12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5" fill="hold">
                      <p:stCondLst>
                        <p:cond delay="indefinite"/>
                      </p:stCondLst>
                      <p:childTnLst>
                        <p:par>
                          <p:cTn id="1256" fill="hold">
                            <p:stCondLst>
                              <p:cond delay="0"/>
                            </p:stCondLst>
                            <p:childTnLst>
                              <p:par>
                                <p:cTn id="12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9" fill="hold">
                      <p:stCondLst>
                        <p:cond delay="indefinite"/>
                      </p:stCondLst>
                      <p:childTnLst>
                        <p:par>
                          <p:cTn id="1260" fill="hold">
                            <p:stCondLst>
                              <p:cond delay="0"/>
                            </p:stCondLst>
                            <p:childTnLst>
                              <p:par>
                                <p:cTn id="126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3" fill="hold">
                      <p:stCondLst>
                        <p:cond delay="indefinite"/>
                      </p:stCondLst>
                      <p:childTnLst>
                        <p:par>
                          <p:cTn id="1264" fill="hold">
                            <p:stCondLst>
                              <p:cond delay="0"/>
                            </p:stCondLst>
                            <p:childTnLst>
                              <p:par>
                                <p:cTn id="12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7" fill="hold">
                      <p:stCondLst>
                        <p:cond delay="indefinite"/>
                      </p:stCondLst>
                      <p:childTnLst>
                        <p:par>
                          <p:cTn id="1268" fill="hold">
                            <p:stCondLst>
                              <p:cond delay="0"/>
                            </p:stCondLst>
                            <p:childTnLst>
                              <p:par>
                                <p:cTn id="126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1" fill="hold">
                      <p:stCondLst>
                        <p:cond delay="indefinite"/>
                      </p:stCondLst>
                      <p:childTnLst>
                        <p:par>
                          <p:cTn id="1272" fill="hold">
                            <p:stCondLst>
                              <p:cond delay="0"/>
                            </p:stCondLst>
                            <p:childTnLst>
                              <p:par>
                                <p:cTn id="12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5" fill="hold">
                      <p:stCondLst>
                        <p:cond delay="indefinite"/>
                      </p:stCondLst>
                      <p:childTnLst>
                        <p:par>
                          <p:cTn id="1276" fill="hold">
                            <p:stCondLst>
                              <p:cond delay="0"/>
                            </p:stCondLst>
                            <p:childTnLst>
                              <p:par>
                                <p:cTn id="12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9" fill="hold">
                      <p:stCondLst>
                        <p:cond delay="indefinite"/>
                      </p:stCondLst>
                      <p:childTnLst>
                        <p:par>
                          <p:cTn id="1280" fill="hold">
                            <p:stCondLst>
                              <p:cond delay="0"/>
                            </p:stCondLst>
                            <p:childTnLst>
                              <p:par>
                                <p:cTn id="12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3" fill="hold">
                      <p:stCondLst>
                        <p:cond delay="indefinite"/>
                      </p:stCondLst>
                      <p:childTnLst>
                        <p:par>
                          <p:cTn id="1284" fill="hold">
                            <p:stCondLst>
                              <p:cond delay="0"/>
                            </p:stCondLst>
                            <p:childTnLst>
                              <p:par>
                                <p:cTn id="128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7" fill="hold">
                      <p:stCondLst>
                        <p:cond delay="indefinite"/>
                      </p:stCondLst>
                      <p:childTnLst>
                        <p:par>
                          <p:cTn id="1288" fill="hold">
                            <p:stCondLst>
                              <p:cond delay="0"/>
                            </p:stCondLst>
                            <p:childTnLst>
                              <p:par>
                                <p:cTn id="12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1" fill="hold">
                      <p:stCondLst>
                        <p:cond delay="indefinite"/>
                      </p:stCondLst>
                      <p:childTnLst>
                        <p:par>
                          <p:cTn id="1292" fill="hold">
                            <p:stCondLst>
                              <p:cond delay="0"/>
                            </p:stCondLst>
                            <p:childTnLst>
                              <p:par>
                                <p:cTn id="129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5" fill="hold">
                      <p:stCondLst>
                        <p:cond delay="indefinite"/>
                      </p:stCondLst>
                      <p:childTnLst>
                        <p:par>
                          <p:cTn id="1296" fill="hold">
                            <p:stCondLst>
                              <p:cond delay="0"/>
                            </p:stCondLst>
                            <p:childTnLst>
                              <p:par>
                                <p:cTn id="12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9" fill="hold">
                      <p:stCondLst>
                        <p:cond delay="indefinite"/>
                      </p:stCondLst>
                      <p:childTnLst>
                        <p:par>
                          <p:cTn id="1300" fill="hold">
                            <p:stCondLst>
                              <p:cond delay="0"/>
                            </p:stCondLst>
                            <p:childTnLst>
                              <p:par>
                                <p:cTn id="130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3" fill="hold">
                      <p:stCondLst>
                        <p:cond delay="indefinite"/>
                      </p:stCondLst>
                      <p:childTnLst>
                        <p:par>
                          <p:cTn id="1304" fill="hold">
                            <p:stCondLst>
                              <p:cond delay="0"/>
                            </p:stCondLst>
                            <p:childTnLst>
                              <p:par>
                                <p:cTn id="13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7" fill="hold">
                      <p:stCondLst>
                        <p:cond delay="indefinite"/>
                      </p:stCondLst>
                      <p:childTnLst>
                        <p:par>
                          <p:cTn id="1308" fill="hold">
                            <p:stCondLst>
                              <p:cond delay="0"/>
                            </p:stCondLst>
                            <p:childTnLst>
                              <p:par>
                                <p:cTn id="130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1" fill="hold">
                      <p:stCondLst>
                        <p:cond delay="indefinite"/>
                      </p:stCondLst>
                      <p:childTnLst>
                        <p:par>
                          <p:cTn id="1312" fill="hold">
                            <p:stCondLst>
                              <p:cond delay="0"/>
                            </p:stCondLst>
                            <p:childTnLst>
                              <p:par>
                                <p:cTn id="13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5" fill="hold">
                      <p:stCondLst>
                        <p:cond delay="indefinite"/>
                      </p:stCondLst>
                      <p:childTnLst>
                        <p:par>
                          <p:cTn id="1316" fill="hold">
                            <p:stCondLst>
                              <p:cond delay="0"/>
                            </p:stCondLst>
                            <p:childTnLst>
                              <p:par>
                                <p:cTn id="13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9" fill="hold">
                      <p:stCondLst>
                        <p:cond delay="indefinite"/>
                      </p:stCondLst>
                      <p:childTnLst>
                        <p:par>
                          <p:cTn id="1320" fill="hold">
                            <p:stCondLst>
                              <p:cond delay="0"/>
                            </p:stCondLst>
                            <p:childTnLst>
                              <p:par>
                                <p:cTn id="13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3" fill="hold">
                      <p:stCondLst>
                        <p:cond delay="indefinite"/>
                      </p:stCondLst>
                      <p:childTnLst>
                        <p:par>
                          <p:cTn id="1324" fill="hold">
                            <p:stCondLst>
                              <p:cond delay="0"/>
                            </p:stCondLst>
                            <p:childTnLst>
                              <p:par>
                                <p:cTn id="13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7" fill="hold">
                      <p:stCondLst>
                        <p:cond delay="indefinite"/>
                      </p:stCondLst>
                      <p:childTnLst>
                        <p:par>
                          <p:cTn id="1328" fill="hold">
                            <p:stCondLst>
                              <p:cond delay="0"/>
                            </p:stCondLst>
                            <p:childTnLst>
                              <p:par>
                                <p:cTn id="13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1" fill="hold">
                      <p:stCondLst>
                        <p:cond delay="indefinite"/>
                      </p:stCondLst>
                      <p:childTnLst>
                        <p:par>
                          <p:cTn id="1332" fill="hold">
                            <p:stCondLst>
                              <p:cond delay="0"/>
                            </p:stCondLst>
                            <p:childTnLst>
                              <p:par>
                                <p:cTn id="13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5" fill="hold">
                      <p:stCondLst>
                        <p:cond delay="indefinite"/>
                      </p:stCondLst>
                      <p:childTnLst>
                        <p:par>
                          <p:cTn id="1336" fill="hold">
                            <p:stCondLst>
                              <p:cond delay="0"/>
                            </p:stCondLst>
                            <p:childTnLst>
                              <p:par>
                                <p:cTn id="13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9" fill="hold">
                      <p:stCondLst>
                        <p:cond delay="indefinite"/>
                      </p:stCondLst>
                      <p:childTnLst>
                        <p:par>
                          <p:cTn id="1340" fill="hold">
                            <p:stCondLst>
                              <p:cond delay="0"/>
                            </p:stCondLst>
                            <p:childTnLst>
                              <p:par>
                                <p:cTn id="134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3" fill="hold">
                      <p:stCondLst>
                        <p:cond delay="indefinite"/>
                      </p:stCondLst>
                      <p:childTnLst>
                        <p:par>
                          <p:cTn id="1344" fill="hold">
                            <p:stCondLst>
                              <p:cond delay="0"/>
                            </p:stCondLst>
                            <p:childTnLst>
                              <p:par>
                                <p:cTn id="13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7" fill="hold">
                      <p:stCondLst>
                        <p:cond delay="indefinite"/>
                      </p:stCondLst>
                      <p:childTnLst>
                        <p:par>
                          <p:cTn id="1348" fill="hold">
                            <p:stCondLst>
                              <p:cond delay="0"/>
                            </p:stCondLst>
                            <p:childTnLst>
                              <p:par>
                                <p:cTn id="13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1" fill="hold">
                      <p:stCondLst>
                        <p:cond delay="indefinite"/>
                      </p:stCondLst>
                      <p:childTnLst>
                        <p:par>
                          <p:cTn id="1352" fill="hold">
                            <p:stCondLst>
                              <p:cond delay="0"/>
                            </p:stCondLst>
                            <p:childTnLst>
                              <p:par>
                                <p:cTn id="13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5" fill="hold">
                      <p:stCondLst>
                        <p:cond delay="indefinite"/>
                      </p:stCondLst>
                      <p:childTnLst>
                        <p:par>
                          <p:cTn id="1356" fill="hold">
                            <p:stCondLst>
                              <p:cond delay="0"/>
                            </p:stCondLst>
                            <p:childTnLst>
                              <p:par>
                                <p:cTn id="13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9" fill="hold">
                      <p:stCondLst>
                        <p:cond delay="indefinite"/>
                      </p:stCondLst>
                      <p:childTnLst>
                        <p:par>
                          <p:cTn id="1360" fill="hold">
                            <p:stCondLst>
                              <p:cond delay="0"/>
                            </p:stCondLst>
                            <p:childTnLst>
                              <p:par>
                                <p:cTn id="13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3" fill="hold">
                      <p:stCondLst>
                        <p:cond delay="indefinite"/>
                      </p:stCondLst>
                      <p:childTnLst>
                        <p:par>
                          <p:cTn id="1364" fill="hold">
                            <p:stCondLst>
                              <p:cond delay="0"/>
                            </p:stCondLst>
                            <p:childTnLst>
                              <p:par>
                                <p:cTn id="13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7" fill="hold">
                      <p:stCondLst>
                        <p:cond delay="indefinite"/>
                      </p:stCondLst>
                      <p:childTnLst>
                        <p:par>
                          <p:cTn id="1368" fill="hold">
                            <p:stCondLst>
                              <p:cond delay="0"/>
                            </p:stCondLst>
                            <p:childTnLst>
                              <p:par>
                                <p:cTn id="13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1" fill="hold">
                      <p:stCondLst>
                        <p:cond delay="indefinite"/>
                      </p:stCondLst>
                      <p:childTnLst>
                        <p:par>
                          <p:cTn id="1372" fill="hold">
                            <p:stCondLst>
                              <p:cond delay="0"/>
                            </p:stCondLst>
                            <p:childTnLst>
                              <p:par>
                                <p:cTn id="137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5" fill="hold">
                      <p:stCondLst>
                        <p:cond delay="indefinite"/>
                      </p:stCondLst>
                      <p:childTnLst>
                        <p:par>
                          <p:cTn id="1376" fill="hold">
                            <p:stCondLst>
                              <p:cond delay="0"/>
                            </p:stCondLst>
                            <p:childTnLst>
                              <p:par>
                                <p:cTn id="13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9" fill="hold">
                      <p:stCondLst>
                        <p:cond delay="indefinite"/>
                      </p:stCondLst>
                      <p:childTnLst>
                        <p:par>
                          <p:cTn id="1380" fill="hold">
                            <p:stCondLst>
                              <p:cond delay="0"/>
                            </p:stCondLst>
                            <p:childTnLst>
                              <p:par>
                                <p:cTn id="13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3" fill="hold">
                      <p:stCondLst>
                        <p:cond delay="indefinite"/>
                      </p:stCondLst>
                      <p:childTnLst>
                        <p:par>
                          <p:cTn id="1384" fill="hold">
                            <p:stCondLst>
                              <p:cond delay="0"/>
                            </p:stCondLst>
                            <p:childTnLst>
                              <p:par>
                                <p:cTn id="13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7" fill="hold">
                      <p:stCondLst>
                        <p:cond delay="indefinite"/>
                      </p:stCondLst>
                      <p:childTnLst>
                        <p:par>
                          <p:cTn id="1388" fill="hold">
                            <p:stCondLst>
                              <p:cond delay="0"/>
                            </p:stCondLst>
                            <p:childTnLst>
                              <p:par>
                                <p:cTn id="138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1" fill="hold">
                      <p:stCondLst>
                        <p:cond delay="indefinite"/>
                      </p:stCondLst>
                      <p:childTnLst>
                        <p:par>
                          <p:cTn id="1392" fill="hold">
                            <p:stCondLst>
                              <p:cond delay="0"/>
                            </p:stCondLst>
                            <p:childTnLst>
                              <p:par>
                                <p:cTn id="13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5" fill="hold">
                      <p:stCondLst>
                        <p:cond delay="indefinite"/>
                      </p:stCondLst>
                      <p:childTnLst>
                        <p:par>
                          <p:cTn id="1396" fill="hold">
                            <p:stCondLst>
                              <p:cond delay="0"/>
                            </p:stCondLst>
                            <p:childTnLst>
                              <p:par>
                                <p:cTn id="139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9" fill="hold">
                      <p:stCondLst>
                        <p:cond delay="indefinite"/>
                      </p:stCondLst>
                      <p:childTnLst>
                        <p:par>
                          <p:cTn id="1400" fill="hold">
                            <p:stCondLst>
                              <p:cond delay="0"/>
                            </p:stCondLst>
                            <p:childTnLst>
                              <p:par>
                                <p:cTn id="14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3" fill="hold">
                      <p:stCondLst>
                        <p:cond delay="indefinite"/>
                      </p:stCondLst>
                      <p:childTnLst>
                        <p:par>
                          <p:cTn id="1404" fill="hold">
                            <p:stCondLst>
                              <p:cond delay="0"/>
                            </p:stCondLst>
                            <p:childTnLst>
                              <p:par>
                                <p:cTn id="140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7" fill="hold">
                      <p:stCondLst>
                        <p:cond delay="indefinite"/>
                      </p:stCondLst>
                      <p:childTnLst>
                        <p:par>
                          <p:cTn id="1408" fill="hold">
                            <p:stCondLst>
                              <p:cond delay="0"/>
                            </p:stCondLst>
                            <p:childTnLst>
                              <p:par>
                                <p:cTn id="14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1" fill="hold">
                      <p:stCondLst>
                        <p:cond delay="indefinite"/>
                      </p:stCondLst>
                      <p:childTnLst>
                        <p:par>
                          <p:cTn id="1412" fill="hold">
                            <p:stCondLst>
                              <p:cond delay="0"/>
                            </p:stCondLst>
                            <p:childTnLst>
                              <p:par>
                                <p:cTn id="14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5" fill="hold">
                      <p:stCondLst>
                        <p:cond delay="indefinite"/>
                      </p:stCondLst>
                      <p:childTnLst>
                        <p:par>
                          <p:cTn id="1416" fill="hold">
                            <p:stCondLst>
                              <p:cond delay="0"/>
                            </p:stCondLst>
                            <p:childTnLst>
                              <p:par>
                                <p:cTn id="14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9" fill="hold">
                      <p:stCondLst>
                        <p:cond delay="indefinite"/>
                      </p:stCondLst>
                      <p:childTnLst>
                        <p:par>
                          <p:cTn id="1420" fill="hold">
                            <p:stCondLst>
                              <p:cond delay="0"/>
                            </p:stCondLst>
                            <p:childTnLst>
                              <p:par>
                                <p:cTn id="14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3" fill="hold">
                      <p:stCondLst>
                        <p:cond delay="indefinite"/>
                      </p:stCondLst>
                      <p:childTnLst>
                        <p:par>
                          <p:cTn id="1424" fill="hold">
                            <p:stCondLst>
                              <p:cond delay="0"/>
                            </p:stCondLst>
                            <p:childTnLst>
                              <p:par>
                                <p:cTn id="14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7" fill="hold">
                      <p:stCondLst>
                        <p:cond delay="indefinite"/>
                      </p:stCondLst>
                      <p:childTnLst>
                        <p:par>
                          <p:cTn id="1428" fill="hold">
                            <p:stCondLst>
                              <p:cond delay="0"/>
                            </p:stCondLst>
                            <p:childTnLst>
                              <p:par>
                                <p:cTn id="14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1" fill="hold">
                      <p:stCondLst>
                        <p:cond delay="indefinite"/>
                      </p:stCondLst>
                      <p:childTnLst>
                        <p:par>
                          <p:cTn id="1432" fill="hold">
                            <p:stCondLst>
                              <p:cond delay="0"/>
                            </p:stCondLst>
                            <p:childTnLst>
                              <p:par>
                                <p:cTn id="14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5" fill="hold">
                      <p:stCondLst>
                        <p:cond delay="indefinite"/>
                      </p:stCondLst>
                      <p:childTnLst>
                        <p:par>
                          <p:cTn id="1436" fill="hold">
                            <p:stCondLst>
                              <p:cond delay="0"/>
                            </p:stCondLst>
                            <p:childTnLst>
                              <p:par>
                                <p:cTn id="14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9" fill="hold">
                      <p:stCondLst>
                        <p:cond delay="indefinite"/>
                      </p:stCondLst>
                      <p:childTnLst>
                        <p:par>
                          <p:cTn id="1440" fill="hold">
                            <p:stCondLst>
                              <p:cond delay="0"/>
                            </p:stCondLst>
                            <p:childTnLst>
                              <p:par>
                                <p:cTn id="14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3" fill="hold">
                      <p:stCondLst>
                        <p:cond delay="indefinite"/>
                      </p:stCondLst>
                      <p:childTnLst>
                        <p:par>
                          <p:cTn id="1444" fill="hold">
                            <p:stCondLst>
                              <p:cond delay="0"/>
                            </p:stCondLst>
                            <p:childTnLst>
                              <p:par>
                                <p:cTn id="14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7" fill="hold">
                      <p:stCondLst>
                        <p:cond delay="indefinite"/>
                      </p:stCondLst>
                      <p:childTnLst>
                        <p:par>
                          <p:cTn id="1448" fill="hold">
                            <p:stCondLst>
                              <p:cond delay="0"/>
                            </p:stCondLst>
                            <p:childTnLst>
                              <p:par>
                                <p:cTn id="14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1" fill="hold">
                      <p:stCondLst>
                        <p:cond delay="indefinite"/>
                      </p:stCondLst>
                      <p:childTnLst>
                        <p:par>
                          <p:cTn id="1452" fill="hold">
                            <p:stCondLst>
                              <p:cond delay="0"/>
                            </p:stCondLst>
                            <p:childTnLst>
                              <p:par>
                                <p:cTn id="14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5" fill="hold">
                      <p:stCondLst>
                        <p:cond delay="indefinite"/>
                      </p:stCondLst>
                      <p:childTnLst>
                        <p:par>
                          <p:cTn id="1456" fill="hold">
                            <p:stCondLst>
                              <p:cond delay="0"/>
                            </p:stCondLst>
                            <p:childTnLst>
                              <p:par>
                                <p:cTn id="14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9" fill="hold">
                      <p:stCondLst>
                        <p:cond delay="indefinite"/>
                      </p:stCondLst>
                      <p:childTnLst>
                        <p:par>
                          <p:cTn id="1460" fill="hold">
                            <p:stCondLst>
                              <p:cond delay="0"/>
                            </p:stCondLst>
                            <p:childTnLst>
                              <p:par>
                                <p:cTn id="146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3" fill="hold">
                      <p:stCondLst>
                        <p:cond delay="indefinite"/>
                      </p:stCondLst>
                      <p:childTnLst>
                        <p:par>
                          <p:cTn id="1464" fill="hold">
                            <p:stCondLst>
                              <p:cond delay="0"/>
                            </p:stCondLst>
                            <p:childTnLst>
                              <p:par>
                                <p:cTn id="14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7" fill="hold">
                      <p:stCondLst>
                        <p:cond delay="indefinite"/>
                      </p:stCondLst>
                      <p:childTnLst>
                        <p:par>
                          <p:cTn id="1468" fill="hold">
                            <p:stCondLst>
                              <p:cond delay="0"/>
                            </p:stCondLst>
                            <p:childTnLst>
                              <p:par>
                                <p:cTn id="146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1" fill="hold">
                      <p:stCondLst>
                        <p:cond delay="indefinite"/>
                      </p:stCondLst>
                      <p:childTnLst>
                        <p:par>
                          <p:cTn id="1472" fill="hold">
                            <p:stCondLst>
                              <p:cond delay="0"/>
                            </p:stCondLst>
                            <p:childTnLst>
                              <p:par>
                                <p:cTn id="14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5" fill="hold">
                      <p:stCondLst>
                        <p:cond delay="indefinite"/>
                      </p:stCondLst>
                      <p:childTnLst>
                        <p:par>
                          <p:cTn id="1476" fill="hold">
                            <p:stCondLst>
                              <p:cond delay="0"/>
                            </p:stCondLst>
                            <p:childTnLst>
                              <p:par>
                                <p:cTn id="14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9" fill="hold">
                      <p:stCondLst>
                        <p:cond delay="indefinite"/>
                      </p:stCondLst>
                      <p:childTnLst>
                        <p:par>
                          <p:cTn id="1480" fill="hold">
                            <p:stCondLst>
                              <p:cond delay="0"/>
                            </p:stCondLst>
                            <p:childTnLst>
                              <p:par>
                                <p:cTn id="14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3" fill="hold">
                      <p:stCondLst>
                        <p:cond delay="indefinite"/>
                      </p:stCondLst>
                      <p:childTnLst>
                        <p:par>
                          <p:cTn id="1484" fill="hold">
                            <p:stCondLst>
                              <p:cond delay="0"/>
                            </p:stCondLst>
                            <p:childTnLst>
                              <p:par>
                                <p:cTn id="148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7" fill="hold">
                      <p:stCondLst>
                        <p:cond delay="indefinite"/>
                      </p:stCondLst>
                      <p:childTnLst>
                        <p:par>
                          <p:cTn id="1488" fill="hold">
                            <p:stCondLst>
                              <p:cond delay="0"/>
                            </p:stCondLst>
                            <p:childTnLst>
                              <p:par>
                                <p:cTn id="14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1" fill="hold">
                      <p:stCondLst>
                        <p:cond delay="indefinite"/>
                      </p:stCondLst>
                      <p:childTnLst>
                        <p:par>
                          <p:cTn id="1492" fill="hold">
                            <p:stCondLst>
                              <p:cond delay="0"/>
                            </p:stCondLst>
                            <p:childTnLst>
                              <p:par>
                                <p:cTn id="149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5" fill="hold">
                      <p:stCondLst>
                        <p:cond delay="indefinite"/>
                      </p:stCondLst>
                      <p:childTnLst>
                        <p:par>
                          <p:cTn id="1496" fill="hold">
                            <p:stCondLst>
                              <p:cond delay="0"/>
                            </p:stCondLst>
                            <p:childTnLst>
                              <p:par>
                                <p:cTn id="14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9" fill="hold">
                      <p:stCondLst>
                        <p:cond delay="indefinite"/>
                      </p:stCondLst>
                      <p:childTnLst>
                        <p:par>
                          <p:cTn id="1500" fill="hold">
                            <p:stCondLst>
                              <p:cond delay="0"/>
                            </p:stCondLst>
                            <p:childTnLst>
                              <p:par>
                                <p:cTn id="150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3" fill="hold">
                      <p:stCondLst>
                        <p:cond delay="indefinite"/>
                      </p:stCondLst>
                      <p:childTnLst>
                        <p:par>
                          <p:cTn id="1504" fill="hold">
                            <p:stCondLst>
                              <p:cond delay="0"/>
                            </p:stCondLst>
                            <p:childTnLst>
                              <p:par>
                                <p:cTn id="15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7" fill="hold">
                      <p:stCondLst>
                        <p:cond delay="indefinite"/>
                      </p:stCondLst>
                      <p:childTnLst>
                        <p:par>
                          <p:cTn id="1508" fill="hold">
                            <p:stCondLst>
                              <p:cond delay="0"/>
                            </p:stCondLst>
                            <p:childTnLst>
                              <p:par>
                                <p:cTn id="150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1" fill="hold">
                      <p:stCondLst>
                        <p:cond delay="indefinite"/>
                      </p:stCondLst>
                      <p:childTnLst>
                        <p:par>
                          <p:cTn id="1512" fill="hold">
                            <p:stCondLst>
                              <p:cond delay="0"/>
                            </p:stCondLst>
                            <p:childTnLst>
                              <p:par>
                                <p:cTn id="15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5" fill="hold">
                      <p:stCondLst>
                        <p:cond delay="indefinite"/>
                      </p:stCondLst>
                      <p:childTnLst>
                        <p:par>
                          <p:cTn id="1516" fill="hold">
                            <p:stCondLst>
                              <p:cond delay="0"/>
                            </p:stCondLst>
                            <p:childTnLst>
                              <p:par>
                                <p:cTn id="15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9" fill="hold">
                      <p:stCondLst>
                        <p:cond delay="indefinite"/>
                      </p:stCondLst>
                      <p:childTnLst>
                        <p:par>
                          <p:cTn id="1520" fill="hold">
                            <p:stCondLst>
                              <p:cond delay="0"/>
                            </p:stCondLst>
                            <p:childTnLst>
                              <p:par>
                                <p:cTn id="15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3" fill="hold">
                      <p:stCondLst>
                        <p:cond delay="indefinite"/>
                      </p:stCondLst>
                      <p:childTnLst>
                        <p:par>
                          <p:cTn id="1524" fill="hold">
                            <p:stCondLst>
                              <p:cond delay="0"/>
                            </p:stCondLst>
                            <p:childTnLst>
                              <p:par>
                                <p:cTn id="15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7" fill="hold">
                      <p:stCondLst>
                        <p:cond delay="indefinite"/>
                      </p:stCondLst>
                      <p:childTnLst>
                        <p:par>
                          <p:cTn id="1528" fill="hold">
                            <p:stCondLst>
                              <p:cond delay="0"/>
                            </p:stCondLst>
                            <p:childTnLst>
                              <p:par>
                                <p:cTn id="15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1" fill="hold">
                      <p:stCondLst>
                        <p:cond delay="indefinite"/>
                      </p:stCondLst>
                      <p:childTnLst>
                        <p:par>
                          <p:cTn id="1532" fill="hold">
                            <p:stCondLst>
                              <p:cond delay="0"/>
                            </p:stCondLst>
                            <p:childTnLst>
                              <p:par>
                                <p:cTn id="15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5" fill="hold">
                      <p:stCondLst>
                        <p:cond delay="indefinite"/>
                      </p:stCondLst>
                      <p:childTnLst>
                        <p:par>
                          <p:cTn id="1536" fill="hold">
                            <p:stCondLst>
                              <p:cond delay="0"/>
                            </p:stCondLst>
                            <p:childTnLst>
                              <p:par>
                                <p:cTn id="15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9" fill="hold">
                      <p:stCondLst>
                        <p:cond delay="indefinite"/>
                      </p:stCondLst>
                      <p:childTnLst>
                        <p:par>
                          <p:cTn id="1540" fill="hold">
                            <p:stCondLst>
                              <p:cond delay="0"/>
                            </p:stCondLst>
                            <p:childTnLst>
                              <p:par>
                                <p:cTn id="154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3" fill="hold">
                      <p:stCondLst>
                        <p:cond delay="indefinite"/>
                      </p:stCondLst>
                      <p:childTnLst>
                        <p:par>
                          <p:cTn id="1544" fill="hold">
                            <p:stCondLst>
                              <p:cond delay="0"/>
                            </p:stCondLst>
                            <p:childTnLst>
                              <p:par>
                                <p:cTn id="15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7" fill="hold">
                      <p:stCondLst>
                        <p:cond delay="indefinite"/>
                      </p:stCondLst>
                      <p:childTnLst>
                        <p:par>
                          <p:cTn id="1548" fill="hold">
                            <p:stCondLst>
                              <p:cond delay="0"/>
                            </p:stCondLst>
                            <p:childTnLst>
                              <p:par>
                                <p:cTn id="15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1" fill="hold">
                      <p:stCondLst>
                        <p:cond delay="indefinite"/>
                      </p:stCondLst>
                      <p:childTnLst>
                        <p:par>
                          <p:cTn id="1552" fill="hold">
                            <p:stCondLst>
                              <p:cond delay="0"/>
                            </p:stCondLst>
                            <p:childTnLst>
                              <p:par>
                                <p:cTn id="15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5" fill="hold">
                      <p:stCondLst>
                        <p:cond delay="indefinite"/>
                      </p:stCondLst>
                      <p:childTnLst>
                        <p:par>
                          <p:cTn id="1556" fill="hold">
                            <p:stCondLst>
                              <p:cond delay="0"/>
                            </p:stCondLst>
                            <p:childTnLst>
                              <p:par>
                                <p:cTn id="15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9" fill="hold">
                      <p:stCondLst>
                        <p:cond delay="indefinite"/>
                      </p:stCondLst>
                      <p:childTnLst>
                        <p:par>
                          <p:cTn id="1560" fill="hold">
                            <p:stCondLst>
                              <p:cond delay="0"/>
                            </p:stCondLst>
                            <p:childTnLst>
                              <p:par>
                                <p:cTn id="15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3" fill="hold">
                      <p:stCondLst>
                        <p:cond delay="indefinite"/>
                      </p:stCondLst>
                      <p:childTnLst>
                        <p:par>
                          <p:cTn id="1564" fill="hold">
                            <p:stCondLst>
                              <p:cond delay="0"/>
                            </p:stCondLst>
                            <p:childTnLst>
                              <p:par>
                                <p:cTn id="156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7" fill="hold">
                      <p:stCondLst>
                        <p:cond delay="indefinite"/>
                      </p:stCondLst>
                      <p:childTnLst>
                        <p:par>
                          <p:cTn id="1568" fill="hold">
                            <p:stCondLst>
                              <p:cond delay="0"/>
                            </p:stCondLst>
                            <p:childTnLst>
                              <p:par>
                                <p:cTn id="15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1" fill="hold">
                      <p:stCondLst>
                        <p:cond delay="indefinite"/>
                      </p:stCondLst>
                      <p:childTnLst>
                        <p:par>
                          <p:cTn id="1572" fill="hold">
                            <p:stCondLst>
                              <p:cond delay="0"/>
                            </p:stCondLst>
                            <p:childTnLst>
                              <p:par>
                                <p:cTn id="157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5" fill="hold">
                      <p:stCondLst>
                        <p:cond delay="indefinite"/>
                      </p:stCondLst>
                      <p:childTnLst>
                        <p:par>
                          <p:cTn id="1576" fill="hold">
                            <p:stCondLst>
                              <p:cond delay="0"/>
                            </p:stCondLst>
                            <p:childTnLst>
                              <p:par>
                                <p:cTn id="15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9" fill="hold">
                      <p:stCondLst>
                        <p:cond delay="indefinite"/>
                      </p:stCondLst>
                      <p:childTnLst>
                        <p:par>
                          <p:cTn id="1580" fill="hold">
                            <p:stCondLst>
                              <p:cond delay="0"/>
                            </p:stCondLst>
                            <p:childTnLst>
                              <p:par>
                                <p:cTn id="15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3" fill="hold">
                      <p:stCondLst>
                        <p:cond delay="indefinite"/>
                      </p:stCondLst>
                      <p:childTnLst>
                        <p:par>
                          <p:cTn id="1584" fill="hold">
                            <p:stCondLst>
                              <p:cond delay="0"/>
                            </p:stCondLst>
                            <p:childTnLst>
                              <p:par>
                                <p:cTn id="15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7" fill="hold">
                      <p:stCondLst>
                        <p:cond delay="indefinite"/>
                      </p:stCondLst>
                      <p:childTnLst>
                        <p:par>
                          <p:cTn id="1588" fill="hold">
                            <p:stCondLst>
                              <p:cond delay="0"/>
                            </p:stCondLst>
                            <p:childTnLst>
                              <p:par>
                                <p:cTn id="158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1" fill="hold">
                      <p:stCondLst>
                        <p:cond delay="indefinite"/>
                      </p:stCondLst>
                      <p:childTnLst>
                        <p:par>
                          <p:cTn id="1592" fill="hold">
                            <p:stCondLst>
                              <p:cond delay="0"/>
                            </p:stCondLst>
                            <p:childTnLst>
                              <p:par>
                                <p:cTn id="15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5" fill="hold">
                      <p:stCondLst>
                        <p:cond delay="indefinite"/>
                      </p:stCondLst>
                      <p:childTnLst>
                        <p:par>
                          <p:cTn id="1596" fill="hold">
                            <p:stCondLst>
                              <p:cond delay="0"/>
                            </p:stCondLst>
                            <p:childTnLst>
                              <p:par>
                                <p:cTn id="159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9" fill="hold">
                      <p:stCondLst>
                        <p:cond delay="indefinite"/>
                      </p:stCondLst>
                      <p:childTnLst>
                        <p:par>
                          <p:cTn id="1600" fill="hold">
                            <p:stCondLst>
                              <p:cond delay="0"/>
                            </p:stCondLst>
                            <p:childTnLst>
                              <p:par>
                                <p:cTn id="16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3" fill="hold">
                      <p:stCondLst>
                        <p:cond delay="indefinite"/>
                      </p:stCondLst>
                      <p:childTnLst>
                        <p:par>
                          <p:cTn id="1604" fill="hold">
                            <p:stCondLst>
                              <p:cond delay="0"/>
                            </p:stCondLst>
                            <p:childTnLst>
                              <p:par>
                                <p:cTn id="160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41B88B-8E2D-07DC-F8B1-F8DD3920CC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70E638E-7F1F-EB64-A04C-05DB233730F2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4B3A446-69E5-7CAD-226F-CF9FE70190DA}"/>
              </a:ext>
            </a:extLst>
          </p:cNvPr>
          <p:cNvSpPr txBox="1"/>
          <p:nvPr/>
        </p:nvSpPr>
        <p:spPr>
          <a:xfrm>
            <a:off x="6834660" y="1383582"/>
            <a:ext cx="431393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  <a:p>
            <a:pPr algn="r"/>
            <a:r>
              <a:rPr lang="en-GB" b="1" i="1" dirty="0"/>
              <a:t>Count in 10s.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0624DEE-E5B7-116A-BABB-BABFCBD5B4A1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CF4A56E-DCB8-6AA2-E089-4416F5C1E7C0}"/>
              </a:ext>
            </a:extLst>
          </p:cNvPr>
          <p:cNvCxnSpPr>
            <a:cxnSpLocks/>
          </p:cNvCxnSpPr>
          <p:nvPr/>
        </p:nvCxnSpPr>
        <p:spPr>
          <a:xfrm>
            <a:off x="64151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B0F2C6F-6B09-45D2-2147-DBB388744C9B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A007FA7-2A5F-FB20-B6E2-AB71FCA29F8E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F0FCF55-CF7F-E75A-A7B4-180B160CC4F7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5A519D0-5361-3A8F-A2B1-DFAC0FCA2332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9A77F1C-37A5-89D9-3932-360A514272B7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E5A5940-499B-AC3C-EB33-72C6A4528524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EE00F1FE-2BB0-7167-4FD4-FD9D9070643B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C3D2DB6-428A-8D3B-5D52-40FF2DBA60D3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379C4AE-C3B8-EA26-DCB9-209A112ED9B4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4B442B6F-CB1F-AA39-36FE-0213310D1181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0E51408-9761-547A-FFEF-422271ACA048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8994C8E-FE37-6890-B21F-8D55E6E0BC98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3ADA144-3D50-C6EE-E6C6-1CC9D4A613AE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3E2110D-74F8-58E2-5044-A8C9A900CB01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975E5A43-96F4-34AE-84FE-72EA7CD27A53}"/>
              </a:ext>
            </a:extLst>
          </p:cNvPr>
          <p:cNvCxnSpPr>
            <a:cxnSpLocks/>
          </p:cNvCxnSpPr>
          <p:nvPr/>
        </p:nvCxnSpPr>
        <p:spPr>
          <a:xfrm>
            <a:off x="53103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241BA6AA-D393-6D57-6CAB-7A83FD0B7BD4}"/>
              </a:ext>
            </a:extLst>
          </p:cNvPr>
          <p:cNvCxnSpPr>
            <a:cxnSpLocks/>
          </p:cNvCxnSpPr>
          <p:nvPr/>
        </p:nvCxnSpPr>
        <p:spPr>
          <a:xfrm>
            <a:off x="7519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A24BB8DA-F32E-3F7A-0A42-25A88336C89A}"/>
              </a:ext>
            </a:extLst>
          </p:cNvPr>
          <p:cNvCxnSpPr>
            <a:cxnSpLocks/>
          </p:cNvCxnSpPr>
          <p:nvPr/>
        </p:nvCxnSpPr>
        <p:spPr>
          <a:xfrm>
            <a:off x="8624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4FDB4D8-61A5-B8B8-D26D-F2D1D0BC91F4}"/>
              </a:ext>
            </a:extLst>
          </p:cNvPr>
          <p:cNvCxnSpPr>
            <a:cxnSpLocks/>
          </p:cNvCxnSpPr>
          <p:nvPr/>
        </p:nvCxnSpPr>
        <p:spPr>
          <a:xfrm>
            <a:off x="9729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D5CEA57-E7F0-66ED-5591-0D94174593D1}"/>
              </a:ext>
            </a:extLst>
          </p:cNvPr>
          <p:cNvCxnSpPr>
            <a:cxnSpLocks/>
          </p:cNvCxnSpPr>
          <p:nvPr/>
        </p:nvCxnSpPr>
        <p:spPr>
          <a:xfrm>
            <a:off x="1083399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68488479-42AF-FE54-772F-00341D239FC3}"/>
              </a:ext>
            </a:extLst>
          </p:cNvPr>
          <p:cNvCxnSpPr>
            <a:cxnSpLocks/>
          </p:cNvCxnSpPr>
          <p:nvPr/>
        </p:nvCxnSpPr>
        <p:spPr>
          <a:xfrm>
            <a:off x="119387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7E26BC17-BA3D-AAEA-CD98-F2A2B2128807}"/>
              </a:ext>
            </a:extLst>
          </p:cNvPr>
          <p:cNvCxnSpPr>
            <a:cxnSpLocks/>
          </p:cNvCxnSpPr>
          <p:nvPr/>
        </p:nvCxnSpPr>
        <p:spPr>
          <a:xfrm>
            <a:off x="14148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FD562090-12D2-0447-4CE4-A52DB5172024}"/>
              </a:ext>
            </a:extLst>
          </p:cNvPr>
          <p:cNvCxnSpPr>
            <a:cxnSpLocks/>
          </p:cNvCxnSpPr>
          <p:nvPr/>
        </p:nvCxnSpPr>
        <p:spPr>
          <a:xfrm>
            <a:off x="15252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04EFB879-94E1-17E0-02EB-BED7F2EC2D01}"/>
              </a:ext>
            </a:extLst>
          </p:cNvPr>
          <p:cNvCxnSpPr>
            <a:cxnSpLocks/>
          </p:cNvCxnSpPr>
          <p:nvPr/>
        </p:nvCxnSpPr>
        <p:spPr>
          <a:xfrm>
            <a:off x="13043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C460FAF6-6157-47AC-3B84-6EF73FB60DEC}"/>
              </a:ext>
            </a:extLst>
          </p:cNvPr>
          <p:cNvCxnSpPr>
            <a:cxnSpLocks/>
          </p:cNvCxnSpPr>
          <p:nvPr/>
        </p:nvCxnSpPr>
        <p:spPr>
          <a:xfrm>
            <a:off x="17300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B7A6CA55-3292-6A65-F203-324313E17907}"/>
              </a:ext>
            </a:extLst>
          </p:cNvPr>
          <p:cNvCxnSpPr>
            <a:cxnSpLocks/>
          </p:cNvCxnSpPr>
          <p:nvPr/>
        </p:nvCxnSpPr>
        <p:spPr>
          <a:xfrm>
            <a:off x="18405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2B3C255-FA49-2EB1-CDCD-34D9AC3FF923}"/>
              </a:ext>
            </a:extLst>
          </p:cNvPr>
          <p:cNvCxnSpPr>
            <a:cxnSpLocks/>
          </p:cNvCxnSpPr>
          <p:nvPr/>
        </p:nvCxnSpPr>
        <p:spPr>
          <a:xfrm>
            <a:off x="19510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B16C1514-5431-19CD-8C2F-7BCEB071191B}"/>
              </a:ext>
            </a:extLst>
          </p:cNvPr>
          <p:cNvCxnSpPr>
            <a:cxnSpLocks/>
          </p:cNvCxnSpPr>
          <p:nvPr/>
        </p:nvCxnSpPr>
        <p:spPr>
          <a:xfrm>
            <a:off x="206149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B13B72C0-574C-26FA-BD37-0858AC48BA36}"/>
              </a:ext>
            </a:extLst>
          </p:cNvPr>
          <p:cNvCxnSpPr>
            <a:cxnSpLocks/>
          </p:cNvCxnSpPr>
          <p:nvPr/>
        </p:nvCxnSpPr>
        <p:spPr>
          <a:xfrm>
            <a:off x="2171971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B9A0A193-61B1-BC56-BAE8-868BE879DB35}"/>
              </a:ext>
            </a:extLst>
          </p:cNvPr>
          <p:cNvCxnSpPr>
            <a:cxnSpLocks/>
          </p:cNvCxnSpPr>
          <p:nvPr/>
        </p:nvCxnSpPr>
        <p:spPr>
          <a:xfrm>
            <a:off x="22824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D2D3C289-9988-D233-0664-CB3A8A2BBADF}"/>
              </a:ext>
            </a:extLst>
          </p:cNvPr>
          <p:cNvCxnSpPr>
            <a:cxnSpLocks/>
          </p:cNvCxnSpPr>
          <p:nvPr/>
        </p:nvCxnSpPr>
        <p:spPr>
          <a:xfrm>
            <a:off x="25033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4E9B4FC6-6DB0-7539-1D25-5231E4DD954D}"/>
              </a:ext>
            </a:extLst>
          </p:cNvPr>
          <p:cNvCxnSpPr>
            <a:cxnSpLocks/>
          </p:cNvCxnSpPr>
          <p:nvPr/>
        </p:nvCxnSpPr>
        <p:spPr>
          <a:xfrm>
            <a:off x="261385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F54B205-43FE-8396-07C6-35A589387612}"/>
              </a:ext>
            </a:extLst>
          </p:cNvPr>
          <p:cNvCxnSpPr>
            <a:cxnSpLocks/>
          </p:cNvCxnSpPr>
          <p:nvPr/>
        </p:nvCxnSpPr>
        <p:spPr>
          <a:xfrm>
            <a:off x="23929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9E798FA6-9E10-C23A-090C-A46387189F08}"/>
              </a:ext>
            </a:extLst>
          </p:cNvPr>
          <p:cNvCxnSpPr>
            <a:cxnSpLocks/>
          </p:cNvCxnSpPr>
          <p:nvPr/>
        </p:nvCxnSpPr>
        <p:spPr>
          <a:xfrm>
            <a:off x="285131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CFC29A9-1816-2142-6629-1219A73B6EE2}"/>
              </a:ext>
            </a:extLst>
          </p:cNvPr>
          <p:cNvCxnSpPr>
            <a:cxnSpLocks/>
          </p:cNvCxnSpPr>
          <p:nvPr/>
        </p:nvCxnSpPr>
        <p:spPr>
          <a:xfrm>
            <a:off x="296178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8A2B8C9C-887B-4037-8D95-6E171418D9F8}"/>
              </a:ext>
            </a:extLst>
          </p:cNvPr>
          <p:cNvCxnSpPr>
            <a:cxnSpLocks/>
          </p:cNvCxnSpPr>
          <p:nvPr/>
        </p:nvCxnSpPr>
        <p:spPr>
          <a:xfrm>
            <a:off x="307225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A1C0823-FA14-F487-E63F-C53C5C78D894}"/>
              </a:ext>
            </a:extLst>
          </p:cNvPr>
          <p:cNvCxnSpPr>
            <a:cxnSpLocks/>
          </p:cNvCxnSpPr>
          <p:nvPr/>
        </p:nvCxnSpPr>
        <p:spPr>
          <a:xfrm>
            <a:off x="318272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999C072-2C94-9D33-6CA5-861C03C42872}"/>
              </a:ext>
            </a:extLst>
          </p:cNvPr>
          <p:cNvCxnSpPr>
            <a:cxnSpLocks/>
          </p:cNvCxnSpPr>
          <p:nvPr/>
        </p:nvCxnSpPr>
        <p:spPr>
          <a:xfrm>
            <a:off x="3293199" y="340360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A007A5B3-42A3-1F5B-084A-637743C574B1}"/>
              </a:ext>
            </a:extLst>
          </p:cNvPr>
          <p:cNvCxnSpPr>
            <a:cxnSpLocks/>
          </p:cNvCxnSpPr>
          <p:nvPr/>
        </p:nvCxnSpPr>
        <p:spPr>
          <a:xfrm>
            <a:off x="340367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6D73A565-8E7E-405B-C32B-CC5102C09C56}"/>
              </a:ext>
            </a:extLst>
          </p:cNvPr>
          <p:cNvCxnSpPr>
            <a:cxnSpLocks/>
          </p:cNvCxnSpPr>
          <p:nvPr/>
        </p:nvCxnSpPr>
        <p:spPr>
          <a:xfrm>
            <a:off x="362461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6AAF2676-C7A9-2F1D-EDDA-A29399E5D7BC}"/>
              </a:ext>
            </a:extLst>
          </p:cNvPr>
          <p:cNvCxnSpPr>
            <a:cxnSpLocks/>
          </p:cNvCxnSpPr>
          <p:nvPr/>
        </p:nvCxnSpPr>
        <p:spPr>
          <a:xfrm>
            <a:off x="373508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620EDF5F-4AFE-D6B8-ADBD-FC47BF79D4B4}"/>
              </a:ext>
            </a:extLst>
          </p:cNvPr>
          <p:cNvCxnSpPr>
            <a:cxnSpLocks/>
          </p:cNvCxnSpPr>
          <p:nvPr/>
        </p:nvCxnSpPr>
        <p:spPr>
          <a:xfrm>
            <a:off x="351414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54479FA7-1F4A-020F-75CB-D7E8F387A23D}"/>
              </a:ext>
            </a:extLst>
          </p:cNvPr>
          <p:cNvCxnSpPr>
            <a:cxnSpLocks/>
          </p:cNvCxnSpPr>
          <p:nvPr/>
        </p:nvCxnSpPr>
        <p:spPr>
          <a:xfrm>
            <a:off x="391811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0ED39407-A31F-9DBA-3663-A64CB506206C}"/>
              </a:ext>
            </a:extLst>
          </p:cNvPr>
          <p:cNvCxnSpPr>
            <a:cxnSpLocks/>
          </p:cNvCxnSpPr>
          <p:nvPr/>
        </p:nvCxnSpPr>
        <p:spPr>
          <a:xfrm>
            <a:off x="402858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B9FCF465-D2D8-EFD2-B209-3E6DB0E19330}"/>
              </a:ext>
            </a:extLst>
          </p:cNvPr>
          <p:cNvCxnSpPr>
            <a:cxnSpLocks/>
          </p:cNvCxnSpPr>
          <p:nvPr/>
        </p:nvCxnSpPr>
        <p:spPr>
          <a:xfrm>
            <a:off x="413905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071478B-38AA-9398-6717-92634F52883F}"/>
              </a:ext>
            </a:extLst>
          </p:cNvPr>
          <p:cNvCxnSpPr>
            <a:cxnSpLocks/>
          </p:cNvCxnSpPr>
          <p:nvPr/>
        </p:nvCxnSpPr>
        <p:spPr>
          <a:xfrm>
            <a:off x="424952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B10AFCCD-652D-3875-7790-7EDF138F061A}"/>
              </a:ext>
            </a:extLst>
          </p:cNvPr>
          <p:cNvCxnSpPr>
            <a:cxnSpLocks/>
          </p:cNvCxnSpPr>
          <p:nvPr/>
        </p:nvCxnSpPr>
        <p:spPr>
          <a:xfrm>
            <a:off x="4359999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414043EE-BD0B-33D7-8490-A6D2277293DA}"/>
              </a:ext>
            </a:extLst>
          </p:cNvPr>
          <p:cNvCxnSpPr>
            <a:cxnSpLocks/>
          </p:cNvCxnSpPr>
          <p:nvPr/>
        </p:nvCxnSpPr>
        <p:spPr>
          <a:xfrm>
            <a:off x="447047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A525AFDA-D74B-B766-8D8C-60DBD55E3C7F}"/>
              </a:ext>
            </a:extLst>
          </p:cNvPr>
          <p:cNvCxnSpPr>
            <a:cxnSpLocks/>
          </p:cNvCxnSpPr>
          <p:nvPr/>
        </p:nvCxnSpPr>
        <p:spPr>
          <a:xfrm>
            <a:off x="469141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45800305-7552-47F9-3232-C4684E1DD001}"/>
              </a:ext>
            </a:extLst>
          </p:cNvPr>
          <p:cNvCxnSpPr>
            <a:cxnSpLocks/>
          </p:cNvCxnSpPr>
          <p:nvPr/>
        </p:nvCxnSpPr>
        <p:spPr>
          <a:xfrm>
            <a:off x="480188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E47AE44D-C8B5-A4A5-727F-04D2A1C667DC}"/>
              </a:ext>
            </a:extLst>
          </p:cNvPr>
          <p:cNvCxnSpPr>
            <a:cxnSpLocks/>
          </p:cNvCxnSpPr>
          <p:nvPr/>
        </p:nvCxnSpPr>
        <p:spPr>
          <a:xfrm>
            <a:off x="458094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7091E8B2-0DA0-1B65-BA63-D10ED94AE47A}"/>
              </a:ext>
            </a:extLst>
          </p:cNvPr>
          <p:cNvCxnSpPr>
            <a:cxnSpLocks/>
          </p:cNvCxnSpPr>
          <p:nvPr/>
        </p:nvCxnSpPr>
        <p:spPr>
          <a:xfrm>
            <a:off x="503661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B4E9590C-93ED-3BCA-FD47-71241CD3D90A}"/>
              </a:ext>
            </a:extLst>
          </p:cNvPr>
          <p:cNvCxnSpPr>
            <a:cxnSpLocks/>
          </p:cNvCxnSpPr>
          <p:nvPr/>
        </p:nvCxnSpPr>
        <p:spPr>
          <a:xfrm>
            <a:off x="514708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25D6BB0D-E5E9-BD74-3D14-010F3EE65FF0}"/>
              </a:ext>
            </a:extLst>
          </p:cNvPr>
          <p:cNvCxnSpPr>
            <a:cxnSpLocks/>
          </p:cNvCxnSpPr>
          <p:nvPr/>
        </p:nvCxnSpPr>
        <p:spPr>
          <a:xfrm>
            <a:off x="525756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7A609017-DF01-3368-0541-DF9F7248F2E9}"/>
              </a:ext>
            </a:extLst>
          </p:cNvPr>
          <p:cNvCxnSpPr>
            <a:cxnSpLocks/>
          </p:cNvCxnSpPr>
          <p:nvPr/>
        </p:nvCxnSpPr>
        <p:spPr>
          <a:xfrm>
            <a:off x="536803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2031272E-1C44-5B26-2130-E2414B7795BE}"/>
              </a:ext>
            </a:extLst>
          </p:cNvPr>
          <p:cNvCxnSpPr>
            <a:cxnSpLocks/>
          </p:cNvCxnSpPr>
          <p:nvPr/>
        </p:nvCxnSpPr>
        <p:spPr>
          <a:xfrm>
            <a:off x="5478505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AF31E80B-DAE3-C375-E1B9-E52C32FFD64B}"/>
              </a:ext>
            </a:extLst>
          </p:cNvPr>
          <p:cNvCxnSpPr>
            <a:cxnSpLocks/>
          </p:cNvCxnSpPr>
          <p:nvPr/>
        </p:nvCxnSpPr>
        <p:spPr>
          <a:xfrm>
            <a:off x="558897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6C073C9A-2192-80E1-2B24-DBB67DB7028F}"/>
              </a:ext>
            </a:extLst>
          </p:cNvPr>
          <p:cNvCxnSpPr>
            <a:cxnSpLocks/>
          </p:cNvCxnSpPr>
          <p:nvPr/>
        </p:nvCxnSpPr>
        <p:spPr>
          <a:xfrm>
            <a:off x="580992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990CBF0F-1640-17CB-1D0F-0A7E0A4EA89E}"/>
              </a:ext>
            </a:extLst>
          </p:cNvPr>
          <p:cNvCxnSpPr>
            <a:cxnSpLocks/>
          </p:cNvCxnSpPr>
          <p:nvPr/>
        </p:nvCxnSpPr>
        <p:spPr>
          <a:xfrm>
            <a:off x="592039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CFFFCF30-EEE6-FF2D-AEA2-E6E3B6CFF850}"/>
              </a:ext>
            </a:extLst>
          </p:cNvPr>
          <p:cNvCxnSpPr>
            <a:cxnSpLocks/>
          </p:cNvCxnSpPr>
          <p:nvPr/>
        </p:nvCxnSpPr>
        <p:spPr>
          <a:xfrm>
            <a:off x="569944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C2683BC7-B7D3-8CD7-4D62-2AB9DE352800}"/>
              </a:ext>
            </a:extLst>
          </p:cNvPr>
          <p:cNvCxnSpPr>
            <a:cxnSpLocks/>
          </p:cNvCxnSpPr>
          <p:nvPr/>
        </p:nvCxnSpPr>
        <p:spPr>
          <a:xfrm>
            <a:off x="612518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4802323D-141D-D579-190A-0EA396ACE74B}"/>
              </a:ext>
            </a:extLst>
          </p:cNvPr>
          <p:cNvCxnSpPr>
            <a:cxnSpLocks/>
          </p:cNvCxnSpPr>
          <p:nvPr/>
        </p:nvCxnSpPr>
        <p:spPr>
          <a:xfrm>
            <a:off x="623566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EFE9A203-92FC-746D-F709-0FD7604D1B8F}"/>
              </a:ext>
            </a:extLst>
          </p:cNvPr>
          <p:cNvCxnSpPr>
            <a:cxnSpLocks/>
          </p:cNvCxnSpPr>
          <p:nvPr/>
        </p:nvCxnSpPr>
        <p:spPr>
          <a:xfrm>
            <a:off x="634613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6987D67A-DD77-0D76-1BE6-D6A8EB3CA57D}"/>
              </a:ext>
            </a:extLst>
          </p:cNvPr>
          <p:cNvCxnSpPr>
            <a:cxnSpLocks/>
          </p:cNvCxnSpPr>
          <p:nvPr/>
        </p:nvCxnSpPr>
        <p:spPr>
          <a:xfrm>
            <a:off x="645660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5713E79E-C6B7-0860-4590-B5BCD1F57897}"/>
              </a:ext>
            </a:extLst>
          </p:cNvPr>
          <p:cNvCxnSpPr>
            <a:cxnSpLocks/>
          </p:cNvCxnSpPr>
          <p:nvPr/>
        </p:nvCxnSpPr>
        <p:spPr>
          <a:xfrm>
            <a:off x="6567076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923DDF12-2B52-6E1C-BBC9-8A6931ED672A}"/>
              </a:ext>
            </a:extLst>
          </p:cNvPr>
          <p:cNvCxnSpPr>
            <a:cxnSpLocks/>
          </p:cNvCxnSpPr>
          <p:nvPr/>
        </p:nvCxnSpPr>
        <p:spPr>
          <a:xfrm>
            <a:off x="667754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0FB6B1C7-89F4-D22D-B57C-9C3DFA6C0F24}"/>
              </a:ext>
            </a:extLst>
          </p:cNvPr>
          <p:cNvCxnSpPr>
            <a:cxnSpLocks/>
          </p:cNvCxnSpPr>
          <p:nvPr/>
        </p:nvCxnSpPr>
        <p:spPr>
          <a:xfrm>
            <a:off x="689849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83FA0F7B-4C28-8E60-211F-4F9E23FE7484}"/>
              </a:ext>
            </a:extLst>
          </p:cNvPr>
          <p:cNvCxnSpPr>
            <a:cxnSpLocks/>
          </p:cNvCxnSpPr>
          <p:nvPr/>
        </p:nvCxnSpPr>
        <p:spPr>
          <a:xfrm>
            <a:off x="700896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FC248AF3-DF89-1A85-60B5-CC461F97C95F}"/>
              </a:ext>
            </a:extLst>
          </p:cNvPr>
          <p:cNvCxnSpPr>
            <a:cxnSpLocks/>
          </p:cNvCxnSpPr>
          <p:nvPr/>
        </p:nvCxnSpPr>
        <p:spPr>
          <a:xfrm>
            <a:off x="678802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D8B98881-3D32-EEEA-C145-8C27DB5B0332}"/>
              </a:ext>
            </a:extLst>
          </p:cNvPr>
          <p:cNvCxnSpPr>
            <a:cxnSpLocks/>
          </p:cNvCxnSpPr>
          <p:nvPr/>
        </p:nvCxnSpPr>
        <p:spPr>
          <a:xfrm>
            <a:off x="721376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5CA6E927-6C3F-94F0-D56B-9E17ABA7CC91}"/>
              </a:ext>
            </a:extLst>
          </p:cNvPr>
          <p:cNvCxnSpPr>
            <a:cxnSpLocks/>
          </p:cNvCxnSpPr>
          <p:nvPr/>
        </p:nvCxnSpPr>
        <p:spPr>
          <a:xfrm>
            <a:off x="732423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03F9C9F9-EB21-3E24-060D-7DD0F4F02AD5}"/>
              </a:ext>
            </a:extLst>
          </p:cNvPr>
          <p:cNvCxnSpPr>
            <a:cxnSpLocks/>
          </p:cNvCxnSpPr>
          <p:nvPr/>
        </p:nvCxnSpPr>
        <p:spPr>
          <a:xfrm>
            <a:off x="743470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5A3C63D5-7D51-45D0-6B38-295A07D93F88}"/>
              </a:ext>
            </a:extLst>
          </p:cNvPr>
          <p:cNvCxnSpPr>
            <a:cxnSpLocks/>
          </p:cNvCxnSpPr>
          <p:nvPr/>
        </p:nvCxnSpPr>
        <p:spPr>
          <a:xfrm>
            <a:off x="754517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14CBB421-71DB-FACF-46C6-D7D4C5479079}"/>
              </a:ext>
            </a:extLst>
          </p:cNvPr>
          <p:cNvCxnSpPr>
            <a:cxnSpLocks/>
          </p:cNvCxnSpPr>
          <p:nvPr/>
        </p:nvCxnSpPr>
        <p:spPr>
          <a:xfrm>
            <a:off x="7655649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F4C018B1-DF4A-7381-43F5-E407D048166C}"/>
              </a:ext>
            </a:extLst>
          </p:cNvPr>
          <p:cNvCxnSpPr>
            <a:cxnSpLocks/>
          </p:cNvCxnSpPr>
          <p:nvPr/>
        </p:nvCxnSpPr>
        <p:spPr>
          <a:xfrm>
            <a:off x="776612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532F41E4-057D-61B9-BA08-F6F94AE04C33}"/>
              </a:ext>
            </a:extLst>
          </p:cNvPr>
          <p:cNvCxnSpPr>
            <a:cxnSpLocks/>
          </p:cNvCxnSpPr>
          <p:nvPr/>
        </p:nvCxnSpPr>
        <p:spPr>
          <a:xfrm>
            <a:off x="798706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78CCFE9A-BA1D-036D-203A-FAF9C339F31F}"/>
              </a:ext>
            </a:extLst>
          </p:cNvPr>
          <p:cNvCxnSpPr>
            <a:cxnSpLocks/>
          </p:cNvCxnSpPr>
          <p:nvPr/>
        </p:nvCxnSpPr>
        <p:spPr>
          <a:xfrm>
            <a:off x="809753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66E80F75-5258-9512-8B92-66935389A2FB}"/>
              </a:ext>
            </a:extLst>
          </p:cNvPr>
          <p:cNvCxnSpPr>
            <a:cxnSpLocks/>
          </p:cNvCxnSpPr>
          <p:nvPr/>
        </p:nvCxnSpPr>
        <p:spPr>
          <a:xfrm>
            <a:off x="787659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FA2276DF-FE49-08F7-6BC6-23C778335145}"/>
              </a:ext>
            </a:extLst>
          </p:cNvPr>
          <p:cNvCxnSpPr>
            <a:cxnSpLocks/>
          </p:cNvCxnSpPr>
          <p:nvPr/>
        </p:nvCxnSpPr>
        <p:spPr>
          <a:xfrm>
            <a:off x="830233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88E1156D-FF44-9F22-3E4F-FFE16AA4C5FB}"/>
              </a:ext>
            </a:extLst>
          </p:cNvPr>
          <p:cNvCxnSpPr>
            <a:cxnSpLocks/>
          </p:cNvCxnSpPr>
          <p:nvPr/>
        </p:nvCxnSpPr>
        <p:spPr>
          <a:xfrm>
            <a:off x="841280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6E04125A-90C8-7A85-575D-2EAE86BECB57}"/>
              </a:ext>
            </a:extLst>
          </p:cNvPr>
          <p:cNvCxnSpPr>
            <a:cxnSpLocks/>
          </p:cNvCxnSpPr>
          <p:nvPr/>
        </p:nvCxnSpPr>
        <p:spPr>
          <a:xfrm>
            <a:off x="852327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F81D9F06-960D-CFAE-ACEB-5E7D741E9FB6}"/>
              </a:ext>
            </a:extLst>
          </p:cNvPr>
          <p:cNvCxnSpPr>
            <a:cxnSpLocks/>
          </p:cNvCxnSpPr>
          <p:nvPr/>
        </p:nvCxnSpPr>
        <p:spPr>
          <a:xfrm>
            <a:off x="863375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B554A530-AAFE-6D16-DA4B-91BD65DC210A}"/>
              </a:ext>
            </a:extLst>
          </p:cNvPr>
          <p:cNvCxnSpPr>
            <a:cxnSpLocks/>
          </p:cNvCxnSpPr>
          <p:nvPr/>
        </p:nvCxnSpPr>
        <p:spPr>
          <a:xfrm>
            <a:off x="8744222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552977B9-9299-A378-6CE0-DD51A0095245}"/>
              </a:ext>
            </a:extLst>
          </p:cNvPr>
          <p:cNvCxnSpPr>
            <a:cxnSpLocks/>
          </p:cNvCxnSpPr>
          <p:nvPr/>
        </p:nvCxnSpPr>
        <p:spPr>
          <a:xfrm>
            <a:off x="885469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852479B5-AA14-CBCB-E882-C8B68B148A31}"/>
              </a:ext>
            </a:extLst>
          </p:cNvPr>
          <p:cNvCxnSpPr>
            <a:cxnSpLocks/>
          </p:cNvCxnSpPr>
          <p:nvPr/>
        </p:nvCxnSpPr>
        <p:spPr>
          <a:xfrm>
            <a:off x="907563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47961C7D-DB7E-A503-63B6-43E7EA6C80E9}"/>
              </a:ext>
            </a:extLst>
          </p:cNvPr>
          <p:cNvCxnSpPr>
            <a:cxnSpLocks/>
          </p:cNvCxnSpPr>
          <p:nvPr/>
        </p:nvCxnSpPr>
        <p:spPr>
          <a:xfrm>
            <a:off x="918611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5560EED6-ED1B-65CB-63ED-7BE3931C8A5F}"/>
              </a:ext>
            </a:extLst>
          </p:cNvPr>
          <p:cNvCxnSpPr>
            <a:cxnSpLocks/>
          </p:cNvCxnSpPr>
          <p:nvPr/>
        </p:nvCxnSpPr>
        <p:spPr>
          <a:xfrm>
            <a:off x="896516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953081C6-87B0-37CD-A692-8CE0E0C5C54D}"/>
              </a:ext>
            </a:extLst>
          </p:cNvPr>
          <p:cNvCxnSpPr>
            <a:cxnSpLocks/>
          </p:cNvCxnSpPr>
          <p:nvPr/>
        </p:nvCxnSpPr>
        <p:spPr>
          <a:xfrm>
            <a:off x="943444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20DF53E9-756F-F290-4F52-96FE38EEC065}"/>
              </a:ext>
            </a:extLst>
          </p:cNvPr>
          <p:cNvCxnSpPr>
            <a:cxnSpLocks/>
          </p:cNvCxnSpPr>
          <p:nvPr/>
        </p:nvCxnSpPr>
        <p:spPr>
          <a:xfrm>
            <a:off x="954491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7E4C7D2D-DC03-F950-5F2D-A0C8F1C82125}"/>
              </a:ext>
            </a:extLst>
          </p:cNvPr>
          <p:cNvCxnSpPr>
            <a:cxnSpLocks/>
          </p:cNvCxnSpPr>
          <p:nvPr/>
        </p:nvCxnSpPr>
        <p:spPr>
          <a:xfrm>
            <a:off x="965539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77BC5546-827F-8811-8C8F-9BEF44E9DB7E}"/>
              </a:ext>
            </a:extLst>
          </p:cNvPr>
          <p:cNvCxnSpPr>
            <a:cxnSpLocks/>
          </p:cNvCxnSpPr>
          <p:nvPr/>
        </p:nvCxnSpPr>
        <p:spPr>
          <a:xfrm>
            <a:off x="976586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E8D0B966-3BE8-F3B9-601B-7C8CC1CB642A}"/>
              </a:ext>
            </a:extLst>
          </p:cNvPr>
          <p:cNvCxnSpPr>
            <a:cxnSpLocks/>
          </p:cNvCxnSpPr>
          <p:nvPr/>
        </p:nvCxnSpPr>
        <p:spPr>
          <a:xfrm>
            <a:off x="9876335" y="34326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9" name="Straight Connector 2048">
            <a:extLst>
              <a:ext uri="{FF2B5EF4-FFF2-40B4-BE49-F238E27FC236}">
                <a16:creationId xmlns:a16="http://schemas.microsoft.com/office/drawing/2014/main" id="{DCD28EA7-28BD-C36F-3B88-2C107A771D50}"/>
              </a:ext>
            </a:extLst>
          </p:cNvPr>
          <p:cNvCxnSpPr>
            <a:cxnSpLocks/>
          </p:cNvCxnSpPr>
          <p:nvPr/>
        </p:nvCxnSpPr>
        <p:spPr>
          <a:xfrm>
            <a:off x="998680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0" name="Straight Connector 2049">
            <a:extLst>
              <a:ext uri="{FF2B5EF4-FFF2-40B4-BE49-F238E27FC236}">
                <a16:creationId xmlns:a16="http://schemas.microsoft.com/office/drawing/2014/main" id="{FA6673E0-4813-93E8-3664-6FC40D398D23}"/>
              </a:ext>
            </a:extLst>
          </p:cNvPr>
          <p:cNvCxnSpPr>
            <a:cxnSpLocks/>
          </p:cNvCxnSpPr>
          <p:nvPr/>
        </p:nvCxnSpPr>
        <p:spPr>
          <a:xfrm>
            <a:off x="1020775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1" name="Straight Connector 2050">
            <a:extLst>
              <a:ext uri="{FF2B5EF4-FFF2-40B4-BE49-F238E27FC236}">
                <a16:creationId xmlns:a16="http://schemas.microsoft.com/office/drawing/2014/main" id="{340C73C3-E9C9-540C-4ACB-F6EAB0307E04}"/>
              </a:ext>
            </a:extLst>
          </p:cNvPr>
          <p:cNvCxnSpPr>
            <a:cxnSpLocks/>
          </p:cNvCxnSpPr>
          <p:nvPr/>
        </p:nvCxnSpPr>
        <p:spPr>
          <a:xfrm>
            <a:off x="1031822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2" name="Straight Connector 2051">
            <a:extLst>
              <a:ext uri="{FF2B5EF4-FFF2-40B4-BE49-F238E27FC236}">
                <a16:creationId xmlns:a16="http://schemas.microsoft.com/office/drawing/2014/main" id="{C394DE85-CD7A-500D-7CDD-A1CC938AA256}"/>
              </a:ext>
            </a:extLst>
          </p:cNvPr>
          <p:cNvCxnSpPr>
            <a:cxnSpLocks/>
          </p:cNvCxnSpPr>
          <p:nvPr/>
        </p:nvCxnSpPr>
        <p:spPr>
          <a:xfrm>
            <a:off x="1009727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3" name="Straight Connector 2052">
            <a:extLst>
              <a:ext uri="{FF2B5EF4-FFF2-40B4-BE49-F238E27FC236}">
                <a16:creationId xmlns:a16="http://schemas.microsoft.com/office/drawing/2014/main" id="{65DFACC2-228B-C34D-1BF7-B0542B6439DD}"/>
              </a:ext>
            </a:extLst>
          </p:cNvPr>
          <p:cNvCxnSpPr>
            <a:cxnSpLocks/>
          </p:cNvCxnSpPr>
          <p:nvPr/>
        </p:nvCxnSpPr>
        <p:spPr>
          <a:xfrm>
            <a:off x="1050953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4" name="Straight Connector 2053">
            <a:extLst>
              <a:ext uri="{FF2B5EF4-FFF2-40B4-BE49-F238E27FC236}">
                <a16:creationId xmlns:a16="http://schemas.microsoft.com/office/drawing/2014/main" id="{E1C12D85-6F37-0B9D-D089-CCDA7CD36889}"/>
              </a:ext>
            </a:extLst>
          </p:cNvPr>
          <p:cNvCxnSpPr>
            <a:cxnSpLocks/>
          </p:cNvCxnSpPr>
          <p:nvPr/>
        </p:nvCxnSpPr>
        <p:spPr>
          <a:xfrm>
            <a:off x="1062000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5" name="Straight Connector 2054">
            <a:extLst>
              <a:ext uri="{FF2B5EF4-FFF2-40B4-BE49-F238E27FC236}">
                <a16:creationId xmlns:a16="http://schemas.microsoft.com/office/drawing/2014/main" id="{855AF6B0-8C35-4E77-D183-A0D7AE0D72FB}"/>
              </a:ext>
            </a:extLst>
          </p:cNvPr>
          <p:cNvCxnSpPr>
            <a:cxnSpLocks/>
          </p:cNvCxnSpPr>
          <p:nvPr/>
        </p:nvCxnSpPr>
        <p:spPr>
          <a:xfrm>
            <a:off x="1073048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7" name="Straight Connector 2056">
            <a:extLst>
              <a:ext uri="{FF2B5EF4-FFF2-40B4-BE49-F238E27FC236}">
                <a16:creationId xmlns:a16="http://schemas.microsoft.com/office/drawing/2014/main" id="{C1EFEA1F-84FC-EA35-A1C6-B827423A5E8F}"/>
              </a:ext>
            </a:extLst>
          </p:cNvPr>
          <p:cNvCxnSpPr>
            <a:cxnSpLocks/>
          </p:cNvCxnSpPr>
          <p:nvPr/>
        </p:nvCxnSpPr>
        <p:spPr>
          <a:xfrm>
            <a:off x="1084095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AF0D5342-89F0-24A0-53BD-64A8959D7212}"/>
              </a:ext>
            </a:extLst>
          </p:cNvPr>
          <p:cNvCxnSpPr>
            <a:cxnSpLocks/>
          </p:cNvCxnSpPr>
          <p:nvPr/>
        </p:nvCxnSpPr>
        <p:spPr>
          <a:xfrm>
            <a:off x="10951424" y="342174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1" name="Straight Connector 2060">
            <a:extLst>
              <a:ext uri="{FF2B5EF4-FFF2-40B4-BE49-F238E27FC236}">
                <a16:creationId xmlns:a16="http://schemas.microsoft.com/office/drawing/2014/main" id="{9D079CD6-1372-3174-F096-393776FF613B}"/>
              </a:ext>
            </a:extLst>
          </p:cNvPr>
          <p:cNvCxnSpPr>
            <a:cxnSpLocks/>
          </p:cNvCxnSpPr>
          <p:nvPr/>
        </p:nvCxnSpPr>
        <p:spPr>
          <a:xfrm>
            <a:off x="1106189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3" name="Straight Connector 2062">
            <a:extLst>
              <a:ext uri="{FF2B5EF4-FFF2-40B4-BE49-F238E27FC236}">
                <a16:creationId xmlns:a16="http://schemas.microsoft.com/office/drawing/2014/main" id="{C2D92D93-60D7-2064-34E2-70338208E0F2}"/>
              </a:ext>
            </a:extLst>
          </p:cNvPr>
          <p:cNvCxnSpPr>
            <a:cxnSpLocks/>
          </p:cNvCxnSpPr>
          <p:nvPr/>
        </p:nvCxnSpPr>
        <p:spPr>
          <a:xfrm>
            <a:off x="1128284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5" name="Straight Connector 2064">
            <a:extLst>
              <a:ext uri="{FF2B5EF4-FFF2-40B4-BE49-F238E27FC236}">
                <a16:creationId xmlns:a16="http://schemas.microsoft.com/office/drawing/2014/main" id="{D4810468-25A8-ECDB-AA48-DBEA69A7AD62}"/>
              </a:ext>
            </a:extLst>
          </p:cNvPr>
          <p:cNvCxnSpPr>
            <a:cxnSpLocks/>
          </p:cNvCxnSpPr>
          <p:nvPr/>
        </p:nvCxnSpPr>
        <p:spPr>
          <a:xfrm>
            <a:off x="1139331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7" name="Straight Connector 2066">
            <a:extLst>
              <a:ext uri="{FF2B5EF4-FFF2-40B4-BE49-F238E27FC236}">
                <a16:creationId xmlns:a16="http://schemas.microsoft.com/office/drawing/2014/main" id="{E0F4597D-ED79-8150-1CBD-B4FC68426EF1}"/>
              </a:ext>
            </a:extLst>
          </p:cNvPr>
          <p:cNvCxnSpPr>
            <a:cxnSpLocks/>
          </p:cNvCxnSpPr>
          <p:nvPr/>
        </p:nvCxnSpPr>
        <p:spPr>
          <a:xfrm>
            <a:off x="1117236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68" name="TextBox 2067">
            <a:extLst>
              <a:ext uri="{FF2B5EF4-FFF2-40B4-BE49-F238E27FC236}">
                <a16:creationId xmlns:a16="http://schemas.microsoft.com/office/drawing/2014/main" id="{4308388B-5E9D-366A-94E0-536FCC09F4C3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069" name="TextBox 2068">
            <a:extLst>
              <a:ext uri="{FF2B5EF4-FFF2-40B4-BE49-F238E27FC236}">
                <a16:creationId xmlns:a16="http://schemas.microsoft.com/office/drawing/2014/main" id="{5AFE7756-B5F2-6265-4099-CBC668D3CEE3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070" name="TextBox 2069">
            <a:extLst>
              <a:ext uri="{FF2B5EF4-FFF2-40B4-BE49-F238E27FC236}">
                <a16:creationId xmlns:a16="http://schemas.microsoft.com/office/drawing/2014/main" id="{45A4AADE-238C-8CC6-E274-CC2655EEED28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071" name="TextBox 2070">
            <a:extLst>
              <a:ext uri="{FF2B5EF4-FFF2-40B4-BE49-F238E27FC236}">
                <a16:creationId xmlns:a16="http://schemas.microsoft.com/office/drawing/2014/main" id="{8D50C4A1-8B57-8F10-803E-7F77D37787C0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072" name="TextBox 2071">
            <a:extLst>
              <a:ext uri="{FF2B5EF4-FFF2-40B4-BE49-F238E27FC236}">
                <a16:creationId xmlns:a16="http://schemas.microsoft.com/office/drawing/2014/main" id="{149D9F7A-1351-B044-37B0-C7FDC1E57EE9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073" name="TextBox 2072">
            <a:extLst>
              <a:ext uri="{FF2B5EF4-FFF2-40B4-BE49-F238E27FC236}">
                <a16:creationId xmlns:a16="http://schemas.microsoft.com/office/drawing/2014/main" id="{8A0F5583-FCFF-C318-3886-4BE1EE66C551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486034FE-42B8-F2A1-39A0-ABD232C2C12D}"/>
              </a:ext>
            </a:extLst>
          </p:cNvPr>
          <p:cNvSpPr/>
          <p:nvPr/>
        </p:nvSpPr>
        <p:spPr>
          <a:xfrm>
            <a:off x="530199" y="3164115"/>
            <a:ext cx="1096382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1" name="Rectangle 2080">
            <a:extLst>
              <a:ext uri="{FF2B5EF4-FFF2-40B4-BE49-F238E27FC236}">
                <a16:creationId xmlns:a16="http://schemas.microsoft.com/office/drawing/2014/main" id="{79CBD84E-0DC0-F034-B3E8-D9A523B6678F}"/>
              </a:ext>
            </a:extLst>
          </p:cNvPr>
          <p:cNvSpPr/>
          <p:nvPr/>
        </p:nvSpPr>
        <p:spPr>
          <a:xfrm>
            <a:off x="1636295" y="3154083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3" name="Rectangle 2082">
            <a:extLst>
              <a:ext uri="{FF2B5EF4-FFF2-40B4-BE49-F238E27FC236}">
                <a16:creationId xmlns:a16="http://schemas.microsoft.com/office/drawing/2014/main" id="{96AC6CDA-EF1C-A253-B311-51F82CDD7AC3}"/>
              </a:ext>
            </a:extLst>
          </p:cNvPr>
          <p:cNvSpPr/>
          <p:nvPr/>
        </p:nvSpPr>
        <p:spPr>
          <a:xfrm>
            <a:off x="2741389" y="3145437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4" name="Rectangle 2083">
            <a:extLst>
              <a:ext uri="{FF2B5EF4-FFF2-40B4-BE49-F238E27FC236}">
                <a16:creationId xmlns:a16="http://schemas.microsoft.com/office/drawing/2014/main" id="{6394AF2A-C0DB-A7A5-D24B-B4E00214625A}"/>
              </a:ext>
            </a:extLst>
          </p:cNvPr>
          <p:cNvSpPr/>
          <p:nvPr/>
        </p:nvSpPr>
        <p:spPr>
          <a:xfrm>
            <a:off x="3838861" y="3138812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5" name="Rectangle 2084">
            <a:extLst>
              <a:ext uri="{FF2B5EF4-FFF2-40B4-BE49-F238E27FC236}">
                <a16:creationId xmlns:a16="http://schemas.microsoft.com/office/drawing/2014/main" id="{26D8C650-A81D-9E1F-34BD-4AE0BA1999B7}"/>
              </a:ext>
            </a:extLst>
          </p:cNvPr>
          <p:cNvSpPr/>
          <p:nvPr/>
        </p:nvSpPr>
        <p:spPr>
          <a:xfrm>
            <a:off x="4925663" y="3145437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6" name="Rectangle 2085">
            <a:extLst>
              <a:ext uri="{FF2B5EF4-FFF2-40B4-BE49-F238E27FC236}">
                <a16:creationId xmlns:a16="http://schemas.microsoft.com/office/drawing/2014/main" id="{41C973A7-626A-F881-5FC2-F5A8E09A9872}"/>
              </a:ext>
            </a:extLst>
          </p:cNvPr>
          <p:cNvSpPr/>
          <p:nvPr/>
        </p:nvSpPr>
        <p:spPr>
          <a:xfrm>
            <a:off x="6022194" y="3145453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7" name="Rectangle 2086">
            <a:extLst>
              <a:ext uri="{FF2B5EF4-FFF2-40B4-BE49-F238E27FC236}">
                <a16:creationId xmlns:a16="http://schemas.microsoft.com/office/drawing/2014/main" id="{864C2526-C006-F598-DA58-36F2CD6CFFDF}"/>
              </a:ext>
            </a:extLst>
          </p:cNvPr>
          <p:cNvSpPr/>
          <p:nvPr/>
        </p:nvSpPr>
        <p:spPr>
          <a:xfrm>
            <a:off x="7137336" y="3146855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8" name="Rectangle 2087">
            <a:extLst>
              <a:ext uri="{FF2B5EF4-FFF2-40B4-BE49-F238E27FC236}">
                <a16:creationId xmlns:a16="http://schemas.microsoft.com/office/drawing/2014/main" id="{D87A7DFE-C06A-6AC2-14FE-EE0223D85A66}"/>
              </a:ext>
            </a:extLst>
          </p:cNvPr>
          <p:cNvSpPr/>
          <p:nvPr/>
        </p:nvSpPr>
        <p:spPr>
          <a:xfrm>
            <a:off x="8214712" y="3140230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9" name="Rectangle 2088">
            <a:extLst>
              <a:ext uri="{FF2B5EF4-FFF2-40B4-BE49-F238E27FC236}">
                <a16:creationId xmlns:a16="http://schemas.microsoft.com/office/drawing/2014/main" id="{3C949FBB-A109-711E-F50C-B512E6459A13}"/>
              </a:ext>
            </a:extLst>
          </p:cNvPr>
          <p:cNvSpPr/>
          <p:nvPr/>
        </p:nvSpPr>
        <p:spPr>
          <a:xfrm>
            <a:off x="9330426" y="3148532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0" name="Rectangle 2089">
            <a:extLst>
              <a:ext uri="{FF2B5EF4-FFF2-40B4-BE49-F238E27FC236}">
                <a16:creationId xmlns:a16="http://schemas.microsoft.com/office/drawing/2014/main" id="{4F5489C2-BD72-630E-81A1-879104C41467}"/>
              </a:ext>
            </a:extLst>
          </p:cNvPr>
          <p:cNvSpPr/>
          <p:nvPr/>
        </p:nvSpPr>
        <p:spPr>
          <a:xfrm>
            <a:off x="10427898" y="3141907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1" name="TextBox 2090">
            <a:extLst>
              <a:ext uri="{FF2B5EF4-FFF2-40B4-BE49-F238E27FC236}">
                <a16:creationId xmlns:a16="http://schemas.microsoft.com/office/drawing/2014/main" id="{B055B5C5-CDB9-9E1F-498C-7591F18D1795}"/>
              </a:ext>
            </a:extLst>
          </p:cNvPr>
          <p:cNvSpPr txBox="1"/>
          <p:nvPr/>
        </p:nvSpPr>
        <p:spPr>
          <a:xfrm>
            <a:off x="4750094" y="6236931"/>
            <a:ext cx="26918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b="1" i="1" dirty="0"/>
              <a:t>There are 10 tens in 100.</a:t>
            </a:r>
          </a:p>
        </p:txBody>
      </p:sp>
      <p:sp>
        <p:nvSpPr>
          <p:cNvPr id="2092" name="Oval 2091">
            <a:extLst>
              <a:ext uri="{FF2B5EF4-FFF2-40B4-BE49-F238E27FC236}">
                <a16:creationId xmlns:a16="http://schemas.microsoft.com/office/drawing/2014/main" id="{6CF038A9-B414-F6C8-47D3-E5D6CE1CA4EF}"/>
              </a:ext>
            </a:extLst>
          </p:cNvPr>
          <p:cNvSpPr/>
          <p:nvPr/>
        </p:nvSpPr>
        <p:spPr>
          <a:xfrm>
            <a:off x="6406333" y="5090157"/>
            <a:ext cx="448740" cy="4711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2093" name="Oval 2092">
            <a:extLst>
              <a:ext uri="{FF2B5EF4-FFF2-40B4-BE49-F238E27FC236}">
                <a16:creationId xmlns:a16="http://schemas.microsoft.com/office/drawing/2014/main" id="{F76BA22D-934B-3B9D-4509-53D5F79DCB95}"/>
              </a:ext>
            </a:extLst>
          </p:cNvPr>
          <p:cNvSpPr/>
          <p:nvPr/>
        </p:nvSpPr>
        <p:spPr>
          <a:xfrm>
            <a:off x="6993178" y="5090157"/>
            <a:ext cx="448740" cy="4711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2094" name="Oval 2093">
            <a:extLst>
              <a:ext uri="{FF2B5EF4-FFF2-40B4-BE49-F238E27FC236}">
                <a16:creationId xmlns:a16="http://schemas.microsoft.com/office/drawing/2014/main" id="{2FD5E77B-7DED-6F49-12F2-ADB0D209A7A7}"/>
              </a:ext>
            </a:extLst>
          </p:cNvPr>
          <p:cNvSpPr/>
          <p:nvPr/>
        </p:nvSpPr>
        <p:spPr>
          <a:xfrm>
            <a:off x="6421125" y="4493369"/>
            <a:ext cx="448740" cy="4711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2095" name="Oval 2094">
            <a:extLst>
              <a:ext uri="{FF2B5EF4-FFF2-40B4-BE49-F238E27FC236}">
                <a16:creationId xmlns:a16="http://schemas.microsoft.com/office/drawing/2014/main" id="{42B5251B-9266-0DDE-E304-62ECE8E91D26}"/>
              </a:ext>
            </a:extLst>
          </p:cNvPr>
          <p:cNvSpPr/>
          <p:nvPr/>
        </p:nvSpPr>
        <p:spPr>
          <a:xfrm>
            <a:off x="6993181" y="4493369"/>
            <a:ext cx="448740" cy="4711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2096" name="Oval 2095">
            <a:extLst>
              <a:ext uri="{FF2B5EF4-FFF2-40B4-BE49-F238E27FC236}">
                <a16:creationId xmlns:a16="http://schemas.microsoft.com/office/drawing/2014/main" id="{ED45A130-4B8E-9D3E-D91F-F86F68CE9CE2}"/>
              </a:ext>
            </a:extLst>
          </p:cNvPr>
          <p:cNvSpPr/>
          <p:nvPr/>
        </p:nvSpPr>
        <p:spPr>
          <a:xfrm>
            <a:off x="5849069" y="4493369"/>
            <a:ext cx="448740" cy="4711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2097" name="Oval 2096">
            <a:extLst>
              <a:ext uri="{FF2B5EF4-FFF2-40B4-BE49-F238E27FC236}">
                <a16:creationId xmlns:a16="http://schemas.microsoft.com/office/drawing/2014/main" id="{CEF95AB4-1F3D-6178-49C8-A30FE96D7DAE}"/>
              </a:ext>
            </a:extLst>
          </p:cNvPr>
          <p:cNvSpPr/>
          <p:nvPr/>
        </p:nvSpPr>
        <p:spPr>
          <a:xfrm>
            <a:off x="5849069" y="5090157"/>
            <a:ext cx="448740" cy="4711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2098" name="Oval 2097">
            <a:extLst>
              <a:ext uri="{FF2B5EF4-FFF2-40B4-BE49-F238E27FC236}">
                <a16:creationId xmlns:a16="http://schemas.microsoft.com/office/drawing/2014/main" id="{AEACEA58-35F2-5534-B98F-2B2F3BF1E7A0}"/>
              </a:ext>
            </a:extLst>
          </p:cNvPr>
          <p:cNvSpPr/>
          <p:nvPr/>
        </p:nvSpPr>
        <p:spPr>
          <a:xfrm>
            <a:off x="5254613" y="4493369"/>
            <a:ext cx="448740" cy="4711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2099" name="Oval 2098">
            <a:extLst>
              <a:ext uri="{FF2B5EF4-FFF2-40B4-BE49-F238E27FC236}">
                <a16:creationId xmlns:a16="http://schemas.microsoft.com/office/drawing/2014/main" id="{F305B540-D6F5-153B-407F-C1B11015F806}"/>
              </a:ext>
            </a:extLst>
          </p:cNvPr>
          <p:cNvSpPr/>
          <p:nvPr/>
        </p:nvSpPr>
        <p:spPr>
          <a:xfrm>
            <a:off x="5254613" y="5091040"/>
            <a:ext cx="448740" cy="4711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2100" name="Oval 2099">
            <a:extLst>
              <a:ext uri="{FF2B5EF4-FFF2-40B4-BE49-F238E27FC236}">
                <a16:creationId xmlns:a16="http://schemas.microsoft.com/office/drawing/2014/main" id="{9150834E-B415-C92A-5441-6C0FEEB500D0}"/>
              </a:ext>
            </a:extLst>
          </p:cNvPr>
          <p:cNvSpPr/>
          <p:nvPr/>
        </p:nvSpPr>
        <p:spPr>
          <a:xfrm>
            <a:off x="4701954" y="4493369"/>
            <a:ext cx="448740" cy="4711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2101" name="Oval 2100">
            <a:extLst>
              <a:ext uri="{FF2B5EF4-FFF2-40B4-BE49-F238E27FC236}">
                <a16:creationId xmlns:a16="http://schemas.microsoft.com/office/drawing/2014/main" id="{93AAF18C-149F-21E1-E090-1D19DA92251E}"/>
              </a:ext>
            </a:extLst>
          </p:cNvPr>
          <p:cNvSpPr/>
          <p:nvPr/>
        </p:nvSpPr>
        <p:spPr>
          <a:xfrm>
            <a:off x="4697349" y="5090157"/>
            <a:ext cx="448740" cy="471178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800" dirty="0">
                <a:solidFill>
                  <a:schemeClr val="tx1"/>
                </a:solidFill>
              </a:rPr>
              <a:t>10</a:t>
            </a:r>
          </a:p>
        </p:txBody>
      </p:sp>
      <p:graphicFrame>
        <p:nvGraphicFramePr>
          <p:cNvPr id="2102" name="Table 2101">
            <a:extLst>
              <a:ext uri="{FF2B5EF4-FFF2-40B4-BE49-F238E27FC236}">
                <a16:creationId xmlns:a16="http://schemas.microsoft.com/office/drawing/2014/main" id="{A22E6999-6DD3-9818-BF04-38BFBB240B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3826763"/>
              </p:ext>
            </p:extLst>
          </p:nvPr>
        </p:nvGraphicFramePr>
        <p:xfrm>
          <a:off x="4642666" y="4388607"/>
          <a:ext cx="2861545" cy="12736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2309">
                  <a:extLst>
                    <a:ext uri="{9D8B030D-6E8A-4147-A177-3AD203B41FA5}">
                      <a16:colId xmlns:a16="http://schemas.microsoft.com/office/drawing/2014/main" val="1060856465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323250903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4261531248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2279380812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3090081994"/>
                    </a:ext>
                  </a:extLst>
                </a:gridCol>
              </a:tblGrid>
              <a:tr h="63680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37452379"/>
                  </a:ext>
                </a:extLst>
              </a:tr>
              <a:tr h="63680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730646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42027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2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5" grpId="0" animBg="1"/>
      <p:bldP spid="2081" grpId="0" animBg="1"/>
      <p:bldP spid="2083" grpId="0" animBg="1"/>
      <p:bldP spid="2084" grpId="0" animBg="1"/>
      <p:bldP spid="2085" grpId="0" animBg="1"/>
      <p:bldP spid="2086" grpId="0" animBg="1"/>
      <p:bldP spid="2087" grpId="0" animBg="1"/>
      <p:bldP spid="2088" grpId="0" animBg="1"/>
      <p:bldP spid="2089" grpId="0" animBg="1"/>
      <p:bldP spid="2090" grpId="0" animBg="1"/>
      <p:bldP spid="2091" grpId="0"/>
      <p:bldP spid="2092" grpId="0" animBg="1"/>
      <p:bldP spid="2093" grpId="0" animBg="1"/>
      <p:bldP spid="2094" grpId="0" animBg="1"/>
      <p:bldP spid="2095" grpId="0" animBg="1"/>
      <p:bldP spid="2096" grpId="0" animBg="1"/>
      <p:bldP spid="2097" grpId="0" animBg="1"/>
      <p:bldP spid="2098" grpId="0" animBg="1"/>
      <p:bldP spid="2099" grpId="0" animBg="1"/>
      <p:bldP spid="2100" grpId="0" animBg="1"/>
      <p:bldP spid="2101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578733-58D2-6D1D-C078-8764B32164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29FC68A-4983-016B-2A6D-D548C66D792B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44E72EC-F118-C15F-DD4F-B28B1DF7C062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FF631B4-B2DE-AF81-C0DD-47F50FF8EBCD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8E9C1557-B5B4-8CA7-57DD-3FF195C5FD06}"/>
              </a:ext>
            </a:extLst>
          </p:cNvPr>
          <p:cNvCxnSpPr>
            <a:cxnSpLocks/>
          </p:cNvCxnSpPr>
          <p:nvPr/>
        </p:nvCxnSpPr>
        <p:spPr>
          <a:xfrm>
            <a:off x="61087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FFF023C-36AB-5263-F75F-42CFED457157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6C01213D-0228-7BF8-34AD-6BE3A2B88AFF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7FA167E2-2FBC-A5F7-A0D7-6612D9B3CF53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9BB5E8E4-B342-088C-85EB-D5A55456D278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D878F9D2-FF43-5CA0-155E-D41CC31F5EFF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E8C47881-4B18-0EA9-E716-FDCBCB36ED92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CEC96544-DA1A-A49E-AD12-150E943B49ED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117A3B50-B592-5003-BE06-C5B0FCFDA664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B595E976-4BDB-899F-95EB-0FD2F40B9896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595F84ED-8D97-7A92-3F07-EB9CDED15D14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482C681D-A9D9-537A-8BA5-AE272D5AFC82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7F053A8C-216A-063E-9E33-3D0C5914F7B6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2EACB4DE-80D0-8877-5BFA-9D469ED0C2B4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5048FADF-EB8D-5095-2F43-8D758CEADCD0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0AD459CC-2F37-8852-C62D-4A0314572419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75B01F0C-69CF-2ECA-F6FC-9D27149333CB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E4F0F524-8E34-9789-2BDF-84197891B375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C56D816C-A403-45A5-ABF8-7AE6014A9EFE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4334A79F-6FC3-CBD6-8832-5DD2AFD36786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3AF11DAE-8A0A-A620-6BC6-B5C5E6D39337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0D5A7670-ED1C-755F-916B-6C7CFCDF644E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CFF57A53-0CCE-4155-CCF3-2CEC181F8CA8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30D191EB-C654-74C1-6A9F-5803BEAF5DC2}"/>
              </a:ext>
            </a:extLst>
          </p:cNvPr>
          <p:cNvCxnSpPr>
            <a:cxnSpLocks/>
          </p:cNvCxnSpPr>
          <p:nvPr/>
        </p:nvCxnSpPr>
        <p:spPr>
          <a:xfrm>
            <a:off x="7213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26D4E73D-3627-C158-125C-EACDC48A5CF4}"/>
              </a:ext>
            </a:extLst>
          </p:cNvPr>
          <p:cNvCxnSpPr>
            <a:cxnSpLocks/>
          </p:cNvCxnSpPr>
          <p:nvPr/>
        </p:nvCxnSpPr>
        <p:spPr>
          <a:xfrm>
            <a:off x="8318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52A22E58-068B-AD81-43FE-C143F1F0E9D8}"/>
              </a:ext>
            </a:extLst>
          </p:cNvPr>
          <p:cNvCxnSpPr>
            <a:cxnSpLocks/>
          </p:cNvCxnSpPr>
          <p:nvPr/>
        </p:nvCxnSpPr>
        <p:spPr>
          <a:xfrm>
            <a:off x="9422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F927EA13-B5BB-E754-952F-7D6F57F6F3CE}"/>
              </a:ext>
            </a:extLst>
          </p:cNvPr>
          <p:cNvCxnSpPr>
            <a:cxnSpLocks/>
          </p:cNvCxnSpPr>
          <p:nvPr/>
        </p:nvCxnSpPr>
        <p:spPr>
          <a:xfrm>
            <a:off x="1052760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D95A02C6-ED93-B460-7F8A-86A17AEFE6A6}"/>
              </a:ext>
            </a:extLst>
          </p:cNvPr>
          <p:cNvCxnSpPr>
            <a:cxnSpLocks/>
          </p:cNvCxnSpPr>
          <p:nvPr/>
        </p:nvCxnSpPr>
        <p:spPr>
          <a:xfrm>
            <a:off x="116323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B73BA3A0-FDD2-D20A-EF08-AA7B0B7F3A2A}"/>
              </a:ext>
            </a:extLst>
          </p:cNvPr>
          <p:cNvCxnSpPr>
            <a:cxnSpLocks/>
          </p:cNvCxnSpPr>
          <p:nvPr/>
        </p:nvCxnSpPr>
        <p:spPr>
          <a:xfrm>
            <a:off x="13841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8FD97144-4239-407A-06EE-ED8C5DD6AE82}"/>
              </a:ext>
            </a:extLst>
          </p:cNvPr>
          <p:cNvCxnSpPr>
            <a:cxnSpLocks/>
          </p:cNvCxnSpPr>
          <p:nvPr/>
        </p:nvCxnSpPr>
        <p:spPr>
          <a:xfrm>
            <a:off x="14946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1164E465-362F-9EF0-B95B-C1AF55DE833A}"/>
              </a:ext>
            </a:extLst>
          </p:cNvPr>
          <p:cNvCxnSpPr>
            <a:cxnSpLocks/>
          </p:cNvCxnSpPr>
          <p:nvPr/>
        </p:nvCxnSpPr>
        <p:spPr>
          <a:xfrm>
            <a:off x="12737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C0650264-CC2F-48C1-1CD5-02536E52CA1F}"/>
              </a:ext>
            </a:extLst>
          </p:cNvPr>
          <p:cNvCxnSpPr>
            <a:cxnSpLocks/>
          </p:cNvCxnSpPr>
          <p:nvPr/>
        </p:nvCxnSpPr>
        <p:spPr>
          <a:xfrm>
            <a:off x="16994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F305F81E-B78B-2FC4-04FA-1F5B5ACD9C09}"/>
              </a:ext>
            </a:extLst>
          </p:cNvPr>
          <p:cNvCxnSpPr>
            <a:cxnSpLocks/>
          </p:cNvCxnSpPr>
          <p:nvPr/>
        </p:nvCxnSpPr>
        <p:spPr>
          <a:xfrm>
            <a:off x="18099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32A1FF5A-061D-08AE-41C5-4D70E0749CBD}"/>
              </a:ext>
            </a:extLst>
          </p:cNvPr>
          <p:cNvCxnSpPr>
            <a:cxnSpLocks/>
          </p:cNvCxnSpPr>
          <p:nvPr/>
        </p:nvCxnSpPr>
        <p:spPr>
          <a:xfrm>
            <a:off x="19203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F2E6E60B-E544-94C1-D3CF-BA60DF155011}"/>
              </a:ext>
            </a:extLst>
          </p:cNvPr>
          <p:cNvCxnSpPr>
            <a:cxnSpLocks/>
          </p:cNvCxnSpPr>
          <p:nvPr/>
        </p:nvCxnSpPr>
        <p:spPr>
          <a:xfrm>
            <a:off x="203086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E665D87A-32B5-A320-1B0D-2A45F73A205F}"/>
              </a:ext>
            </a:extLst>
          </p:cNvPr>
          <p:cNvCxnSpPr>
            <a:cxnSpLocks/>
          </p:cNvCxnSpPr>
          <p:nvPr/>
        </p:nvCxnSpPr>
        <p:spPr>
          <a:xfrm>
            <a:off x="2141332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5CEDAC8A-F669-4F06-2DF7-D5C9B2529B3E}"/>
              </a:ext>
            </a:extLst>
          </p:cNvPr>
          <p:cNvCxnSpPr>
            <a:cxnSpLocks/>
          </p:cNvCxnSpPr>
          <p:nvPr/>
        </p:nvCxnSpPr>
        <p:spPr>
          <a:xfrm>
            <a:off x="22518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6928CB9B-3B70-A1D5-1436-5E28BF334E33}"/>
              </a:ext>
            </a:extLst>
          </p:cNvPr>
          <p:cNvCxnSpPr>
            <a:cxnSpLocks/>
          </p:cNvCxnSpPr>
          <p:nvPr/>
        </p:nvCxnSpPr>
        <p:spPr>
          <a:xfrm>
            <a:off x="24727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1FDFA177-85D2-58BA-C1A8-8AE523C2FBC6}"/>
              </a:ext>
            </a:extLst>
          </p:cNvPr>
          <p:cNvCxnSpPr>
            <a:cxnSpLocks/>
          </p:cNvCxnSpPr>
          <p:nvPr/>
        </p:nvCxnSpPr>
        <p:spPr>
          <a:xfrm>
            <a:off x="258322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0046FC63-ED84-5B61-8429-35EFBFBA8703}"/>
              </a:ext>
            </a:extLst>
          </p:cNvPr>
          <p:cNvCxnSpPr>
            <a:cxnSpLocks/>
          </p:cNvCxnSpPr>
          <p:nvPr/>
        </p:nvCxnSpPr>
        <p:spPr>
          <a:xfrm>
            <a:off x="23622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977FFE40-BD8A-489F-C2DD-2334D535DAC6}"/>
              </a:ext>
            </a:extLst>
          </p:cNvPr>
          <p:cNvCxnSpPr>
            <a:cxnSpLocks/>
          </p:cNvCxnSpPr>
          <p:nvPr/>
        </p:nvCxnSpPr>
        <p:spPr>
          <a:xfrm>
            <a:off x="282067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9D5D312D-73AD-CF8B-49DE-044C5E28D4FE}"/>
              </a:ext>
            </a:extLst>
          </p:cNvPr>
          <p:cNvCxnSpPr>
            <a:cxnSpLocks/>
          </p:cNvCxnSpPr>
          <p:nvPr/>
        </p:nvCxnSpPr>
        <p:spPr>
          <a:xfrm>
            <a:off x="293114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0078ED97-5FB1-E04D-9723-F0E1CE421C54}"/>
              </a:ext>
            </a:extLst>
          </p:cNvPr>
          <p:cNvCxnSpPr>
            <a:cxnSpLocks/>
          </p:cNvCxnSpPr>
          <p:nvPr/>
        </p:nvCxnSpPr>
        <p:spPr>
          <a:xfrm>
            <a:off x="304161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0CFB050C-17D3-989A-562A-617A08A33715}"/>
              </a:ext>
            </a:extLst>
          </p:cNvPr>
          <p:cNvCxnSpPr>
            <a:cxnSpLocks/>
          </p:cNvCxnSpPr>
          <p:nvPr/>
        </p:nvCxnSpPr>
        <p:spPr>
          <a:xfrm>
            <a:off x="315208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488274F6-25A2-9920-7B89-BEA24696AB58}"/>
              </a:ext>
            </a:extLst>
          </p:cNvPr>
          <p:cNvCxnSpPr>
            <a:cxnSpLocks/>
          </p:cNvCxnSpPr>
          <p:nvPr/>
        </p:nvCxnSpPr>
        <p:spPr>
          <a:xfrm>
            <a:off x="3262560" y="367226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7C5809D6-E78E-E5FE-701C-82E6C6A22323}"/>
              </a:ext>
            </a:extLst>
          </p:cNvPr>
          <p:cNvCxnSpPr>
            <a:cxnSpLocks/>
          </p:cNvCxnSpPr>
          <p:nvPr/>
        </p:nvCxnSpPr>
        <p:spPr>
          <a:xfrm>
            <a:off x="337303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184A0EBE-EBAB-2178-9D4B-2953BAD86FAA}"/>
              </a:ext>
            </a:extLst>
          </p:cNvPr>
          <p:cNvCxnSpPr>
            <a:cxnSpLocks/>
          </p:cNvCxnSpPr>
          <p:nvPr/>
        </p:nvCxnSpPr>
        <p:spPr>
          <a:xfrm>
            <a:off x="359397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7BFA1F2C-4D6F-DA98-B3E9-B14BD46C4BFB}"/>
              </a:ext>
            </a:extLst>
          </p:cNvPr>
          <p:cNvCxnSpPr>
            <a:cxnSpLocks/>
          </p:cNvCxnSpPr>
          <p:nvPr/>
        </p:nvCxnSpPr>
        <p:spPr>
          <a:xfrm>
            <a:off x="370444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BBE68AD5-6E90-D836-FA68-04AD1D606DF9}"/>
              </a:ext>
            </a:extLst>
          </p:cNvPr>
          <p:cNvCxnSpPr>
            <a:cxnSpLocks/>
          </p:cNvCxnSpPr>
          <p:nvPr/>
        </p:nvCxnSpPr>
        <p:spPr>
          <a:xfrm>
            <a:off x="348350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38D648E4-A63E-EF8F-9615-D9671B4696AC}"/>
              </a:ext>
            </a:extLst>
          </p:cNvPr>
          <p:cNvCxnSpPr>
            <a:cxnSpLocks/>
          </p:cNvCxnSpPr>
          <p:nvPr/>
        </p:nvCxnSpPr>
        <p:spPr>
          <a:xfrm>
            <a:off x="388747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16B276A4-96EA-0DC1-1586-4A4814B714D0}"/>
              </a:ext>
            </a:extLst>
          </p:cNvPr>
          <p:cNvCxnSpPr>
            <a:cxnSpLocks/>
          </p:cNvCxnSpPr>
          <p:nvPr/>
        </p:nvCxnSpPr>
        <p:spPr>
          <a:xfrm>
            <a:off x="399794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06F3DBA8-C693-4207-D9DA-1250B0BB13B1}"/>
              </a:ext>
            </a:extLst>
          </p:cNvPr>
          <p:cNvCxnSpPr>
            <a:cxnSpLocks/>
          </p:cNvCxnSpPr>
          <p:nvPr/>
        </p:nvCxnSpPr>
        <p:spPr>
          <a:xfrm>
            <a:off x="410841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15E9BB6C-BED2-0720-D47C-1B8006E6F1DC}"/>
              </a:ext>
            </a:extLst>
          </p:cNvPr>
          <p:cNvCxnSpPr>
            <a:cxnSpLocks/>
          </p:cNvCxnSpPr>
          <p:nvPr/>
        </p:nvCxnSpPr>
        <p:spPr>
          <a:xfrm>
            <a:off x="421888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D776032E-101C-94E1-B1AD-EB61A05DD89F}"/>
              </a:ext>
            </a:extLst>
          </p:cNvPr>
          <p:cNvCxnSpPr>
            <a:cxnSpLocks/>
          </p:cNvCxnSpPr>
          <p:nvPr/>
        </p:nvCxnSpPr>
        <p:spPr>
          <a:xfrm>
            <a:off x="4329360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207CE3A1-40D9-4C3E-7490-3B78E7BA5BDA}"/>
              </a:ext>
            </a:extLst>
          </p:cNvPr>
          <p:cNvCxnSpPr>
            <a:cxnSpLocks/>
          </p:cNvCxnSpPr>
          <p:nvPr/>
        </p:nvCxnSpPr>
        <p:spPr>
          <a:xfrm>
            <a:off x="443983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E4E65687-EA6F-F0DF-F98A-66814E6B34C5}"/>
              </a:ext>
            </a:extLst>
          </p:cNvPr>
          <p:cNvCxnSpPr>
            <a:cxnSpLocks/>
          </p:cNvCxnSpPr>
          <p:nvPr/>
        </p:nvCxnSpPr>
        <p:spPr>
          <a:xfrm>
            <a:off x="466077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1CFBF6FB-91D6-3A59-95F7-4DEB3030A3C1}"/>
              </a:ext>
            </a:extLst>
          </p:cNvPr>
          <p:cNvCxnSpPr>
            <a:cxnSpLocks/>
          </p:cNvCxnSpPr>
          <p:nvPr/>
        </p:nvCxnSpPr>
        <p:spPr>
          <a:xfrm>
            <a:off x="477124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A0B84CB6-A370-60E2-B8F3-F74A94256F9D}"/>
              </a:ext>
            </a:extLst>
          </p:cNvPr>
          <p:cNvCxnSpPr>
            <a:cxnSpLocks/>
          </p:cNvCxnSpPr>
          <p:nvPr/>
        </p:nvCxnSpPr>
        <p:spPr>
          <a:xfrm>
            <a:off x="455030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59FBAF28-8E0C-79D1-2099-F43A5E0B8B07}"/>
              </a:ext>
            </a:extLst>
          </p:cNvPr>
          <p:cNvCxnSpPr>
            <a:cxnSpLocks/>
          </p:cNvCxnSpPr>
          <p:nvPr/>
        </p:nvCxnSpPr>
        <p:spPr>
          <a:xfrm>
            <a:off x="500597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C57950C7-ADD0-1152-34A9-EE3F86AE4D7D}"/>
              </a:ext>
            </a:extLst>
          </p:cNvPr>
          <p:cNvCxnSpPr>
            <a:cxnSpLocks/>
          </p:cNvCxnSpPr>
          <p:nvPr/>
        </p:nvCxnSpPr>
        <p:spPr>
          <a:xfrm>
            <a:off x="511645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A5B4DE23-06C3-2622-ABD1-C60B5D3783D0}"/>
              </a:ext>
            </a:extLst>
          </p:cNvPr>
          <p:cNvCxnSpPr>
            <a:cxnSpLocks/>
          </p:cNvCxnSpPr>
          <p:nvPr/>
        </p:nvCxnSpPr>
        <p:spPr>
          <a:xfrm>
            <a:off x="522692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25F51839-E1E7-074C-365B-E85BCB95A03F}"/>
              </a:ext>
            </a:extLst>
          </p:cNvPr>
          <p:cNvCxnSpPr>
            <a:cxnSpLocks/>
          </p:cNvCxnSpPr>
          <p:nvPr/>
        </p:nvCxnSpPr>
        <p:spPr>
          <a:xfrm>
            <a:off x="533739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AC5AC4F1-9921-A1DB-ED59-7763E3DF8822}"/>
              </a:ext>
            </a:extLst>
          </p:cNvPr>
          <p:cNvCxnSpPr>
            <a:cxnSpLocks/>
          </p:cNvCxnSpPr>
          <p:nvPr/>
        </p:nvCxnSpPr>
        <p:spPr>
          <a:xfrm>
            <a:off x="5447866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F4CC0AFE-D1D1-13E8-1BD2-D60A0F97AAC9}"/>
              </a:ext>
            </a:extLst>
          </p:cNvPr>
          <p:cNvCxnSpPr>
            <a:cxnSpLocks/>
          </p:cNvCxnSpPr>
          <p:nvPr/>
        </p:nvCxnSpPr>
        <p:spPr>
          <a:xfrm>
            <a:off x="555833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4927EE39-88F2-686C-5DDF-97916F40618A}"/>
              </a:ext>
            </a:extLst>
          </p:cNvPr>
          <p:cNvCxnSpPr>
            <a:cxnSpLocks/>
          </p:cNvCxnSpPr>
          <p:nvPr/>
        </p:nvCxnSpPr>
        <p:spPr>
          <a:xfrm>
            <a:off x="577928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05B5544D-0DC2-BD42-48B4-4F9F8B39352D}"/>
              </a:ext>
            </a:extLst>
          </p:cNvPr>
          <p:cNvCxnSpPr>
            <a:cxnSpLocks/>
          </p:cNvCxnSpPr>
          <p:nvPr/>
        </p:nvCxnSpPr>
        <p:spPr>
          <a:xfrm>
            <a:off x="588975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FC5E8605-1C4C-7B83-F7F1-571FDC112B87}"/>
              </a:ext>
            </a:extLst>
          </p:cNvPr>
          <p:cNvCxnSpPr>
            <a:cxnSpLocks/>
          </p:cNvCxnSpPr>
          <p:nvPr/>
        </p:nvCxnSpPr>
        <p:spPr>
          <a:xfrm>
            <a:off x="566881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EE234EAD-AD0F-C5C7-B6DA-55BE109A358B}"/>
              </a:ext>
            </a:extLst>
          </p:cNvPr>
          <p:cNvCxnSpPr>
            <a:cxnSpLocks/>
          </p:cNvCxnSpPr>
          <p:nvPr/>
        </p:nvCxnSpPr>
        <p:spPr>
          <a:xfrm>
            <a:off x="609454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53AEB159-F866-6416-A484-94E94607650A}"/>
              </a:ext>
            </a:extLst>
          </p:cNvPr>
          <p:cNvCxnSpPr>
            <a:cxnSpLocks/>
          </p:cNvCxnSpPr>
          <p:nvPr/>
        </p:nvCxnSpPr>
        <p:spPr>
          <a:xfrm>
            <a:off x="620502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C5865717-90D6-1486-4FC5-CC35A99AF9F1}"/>
              </a:ext>
            </a:extLst>
          </p:cNvPr>
          <p:cNvCxnSpPr>
            <a:cxnSpLocks/>
          </p:cNvCxnSpPr>
          <p:nvPr/>
        </p:nvCxnSpPr>
        <p:spPr>
          <a:xfrm>
            <a:off x="631549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95B95984-7589-08DC-D824-AAF01565A1A0}"/>
              </a:ext>
            </a:extLst>
          </p:cNvPr>
          <p:cNvCxnSpPr>
            <a:cxnSpLocks/>
          </p:cNvCxnSpPr>
          <p:nvPr/>
        </p:nvCxnSpPr>
        <p:spPr>
          <a:xfrm>
            <a:off x="642596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8C928464-BFAE-D269-4F5A-6DAFF3A02050}"/>
              </a:ext>
            </a:extLst>
          </p:cNvPr>
          <p:cNvCxnSpPr>
            <a:cxnSpLocks/>
          </p:cNvCxnSpPr>
          <p:nvPr/>
        </p:nvCxnSpPr>
        <p:spPr>
          <a:xfrm>
            <a:off x="6536437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FC8CCEE8-4091-AB1B-86C1-5C2FF2CF49F8}"/>
              </a:ext>
            </a:extLst>
          </p:cNvPr>
          <p:cNvCxnSpPr>
            <a:cxnSpLocks/>
          </p:cNvCxnSpPr>
          <p:nvPr/>
        </p:nvCxnSpPr>
        <p:spPr>
          <a:xfrm>
            <a:off x="664690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A772967F-8E3D-09FF-0A26-647DC175E6F9}"/>
              </a:ext>
            </a:extLst>
          </p:cNvPr>
          <p:cNvCxnSpPr>
            <a:cxnSpLocks/>
          </p:cNvCxnSpPr>
          <p:nvPr/>
        </p:nvCxnSpPr>
        <p:spPr>
          <a:xfrm>
            <a:off x="686785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204A13AD-0733-96CA-8895-D9E73B2FE846}"/>
              </a:ext>
            </a:extLst>
          </p:cNvPr>
          <p:cNvCxnSpPr>
            <a:cxnSpLocks/>
          </p:cNvCxnSpPr>
          <p:nvPr/>
        </p:nvCxnSpPr>
        <p:spPr>
          <a:xfrm>
            <a:off x="697832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8E944C29-8E05-8ACD-0015-2ECFA1F080EC}"/>
              </a:ext>
            </a:extLst>
          </p:cNvPr>
          <p:cNvCxnSpPr>
            <a:cxnSpLocks/>
          </p:cNvCxnSpPr>
          <p:nvPr/>
        </p:nvCxnSpPr>
        <p:spPr>
          <a:xfrm>
            <a:off x="675738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494AA0B0-DA1D-C47A-D990-87A23AE05BB2}"/>
              </a:ext>
            </a:extLst>
          </p:cNvPr>
          <p:cNvCxnSpPr>
            <a:cxnSpLocks/>
          </p:cNvCxnSpPr>
          <p:nvPr/>
        </p:nvCxnSpPr>
        <p:spPr>
          <a:xfrm>
            <a:off x="718312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47251EC5-7998-BCD1-9C21-9B22CD60E03B}"/>
              </a:ext>
            </a:extLst>
          </p:cNvPr>
          <p:cNvCxnSpPr>
            <a:cxnSpLocks/>
          </p:cNvCxnSpPr>
          <p:nvPr/>
        </p:nvCxnSpPr>
        <p:spPr>
          <a:xfrm>
            <a:off x="729359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09840366-A507-6978-8B50-A66477D40E2C}"/>
              </a:ext>
            </a:extLst>
          </p:cNvPr>
          <p:cNvCxnSpPr>
            <a:cxnSpLocks/>
          </p:cNvCxnSpPr>
          <p:nvPr/>
        </p:nvCxnSpPr>
        <p:spPr>
          <a:xfrm>
            <a:off x="740406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113AF4F4-A925-610E-402C-8024D9C4D4BC}"/>
              </a:ext>
            </a:extLst>
          </p:cNvPr>
          <p:cNvCxnSpPr>
            <a:cxnSpLocks/>
          </p:cNvCxnSpPr>
          <p:nvPr/>
        </p:nvCxnSpPr>
        <p:spPr>
          <a:xfrm>
            <a:off x="751453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25B929EE-7293-B9FF-4FFA-395E0AF4AAC9}"/>
              </a:ext>
            </a:extLst>
          </p:cNvPr>
          <p:cNvCxnSpPr>
            <a:cxnSpLocks/>
          </p:cNvCxnSpPr>
          <p:nvPr/>
        </p:nvCxnSpPr>
        <p:spPr>
          <a:xfrm>
            <a:off x="7625010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1A3EE0E2-E1DE-E97D-CC27-9836940DBEF6}"/>
              </a:ext>
            </a:extLst>
          </p:cNvPr>
          <p:cNvCxnSpPr>
            <a:cxnSpLocks/>
          </p:cNvCxnSpPr>
          <p:nvPr/>
        </p:nvCxnSpPr>
        <p:spPr>
          <a:xfrm>
            <a:off x="773548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898E2D3A-E4B6-B873-B6CD-11C182A1BBF9}"/>
              </a:ext>
            </a:extLst>
          </p:cNvPr>
          <p:cNvCxnSpPr>
            <a:cxnSpLocks/>
          </p:cNvCxnSpPr>
          <p:nvPr/>
        </p:nvCxnSpPr>
        <p:spPr>
          <a:xfrm>
            <a:off x="795642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8B4A621F-11E2-BAB0-E5B1-4EE266A8D428}"/>
              </a:ext>
            </a:extLst>
          </p:cNvPr>
          <p:cNvCxnSpPr>
            <a:cxnSpLocks/>
          </p:cNvCxnSpPr>
          <p:nvPr/>
        </p:nvCxnSpPr>
        <p:spPr>
          <a:xfrm>
            <a:off x="806689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EBFDED9A-F9B7-27E1-F6A3-9AD1B5CB1075}"/>
              </a:ext>
            </a:extLst>
          </p:cNvPr>
          <p:cNvCxnSpPr>
            <a:cxnSpLocks/>
          </p:cNvCxnSpPr>
          <p:nvPr/>
        </p:nvCxnSpPr>
        <p:spPr>
          <a:xfrm>
            <a:off x="784595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0A3EE17B-D234-19B5-EFE7-D79EC22B116F}"/>
              </a:ext>
            </a:extLst>
          </p:cNvPr>
          <p:cNvCxnSpPr>
            <a:cxnSpLocks/>
          </p:cNvCxnSpPr>
          <p:nvPr/>
        </p:nvCxnSpPr>
        <p:spPr>
          <a:xfrm>
            <a:off x="827169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01D73DC3-EF47-20DA-2FA8-5727A282E6F3}"/>
              </a:ext>
            </a:extLst>
          </p:cNvPr>
          <p:cNvCxnSpPr>
            <a:cxnSpLocks/>
          </p:cNvCxnSpPr>
          <p:nvPr/>
        </p:nvCxnSpPr>
        <p:spPr>
          <a:xfrm>
            <a:off x="838216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851CFD3F-5531-DF69-D60D-029FDA9EFAEE}"/>
              </a:ext>
            </a:extLst>
          </p:cNvPr>
          <p:cNvCxnSpPr>
            <a:cxnSpLocks/>
          </p:cNvCxnSpPr>
          <p:nvPr/>
        </p:nvCxnSpPr>
        <p:spPr>
          <a:xfrm>
            <a:off x="849263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17E0F3D9-C739-1380-B5DC-9767B48F1C62}"/>
              </a:ext>
            </a:extLst>
          </p:cNvPr>
          <p:cNvCxnSpPr>
            <a:cxnSpLocks/>
          </p:cNvCxnSpPr>
          <p:nvPr/>
        </p:nvCxnSpPr>
        <p:spPr>
          <a:xfrm>
            <a:off x="860311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95BA692E-B588-50C2-4357-7F853569D457}"/>
              </a:ext>
            </a:extLst>
          </p:cNvPr>
          <p:cNvCxnSpPr>
            <a:cxnSpLocks/>
          </p:cNvCxnSpPr>
          <p:nvPr/>
        </p:nvCxnSpPr>
        <p:spPr>
          <a:xfrm>
            <a:off x="8713583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92B2705B-AE8C-FB56-F08C-A8AABCF1AF6F}"/>
              </a:ext>
            </a:extLst>
          </p:cNvPr>
          <p:cNvCxnSpPr>
            <a:cxnSpLocks/>
          </p:cNvCxnSpPr>
          <p:nvPr/>
        </p:nvCxnSpPr>
        <p:spPr>
          <a:xfrm>
            <a:off x="882405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FE822919-1D0B-5F35-B2F1-13E4EB2B3D69}"/>
              </a:ext>
            </a:extLst>
          </p:cNvPr>
          <p:cNvCxnSpPr>
            <a:cxnSpLocks/>
          </p:cNvCxnSpPr>
          <p:nvPr/>
        </p:nvCxnSpPr>
        <p:spPr>
          <a:xfrm>
            <a:off x="904499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A3F636A5-E728-483C-06C5-2AEE729E2AE0}"/>
              </a:ext>
            </a:extLst>
          </p:cNvPr>
          <p:cNvCxnSpPr>
            <a:cxnSpLocks/>
          </p:cNvCxnSpPr>
          <p:nvPr/>
        </p:nvCxnSpPr>
        <p:spPr>
          <a:xfrm>
            <a:off x="915547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E49231D0-4EC3-D699-E770-299049900776}"/>
              </a:ext>
            </a:extLst>
          </p:cNvPr>
          <p:cNvCxnSpPr>
            <a:cxnSpLocks/>
          </p:cNvCxnSpPr>
          <p:nvPr/>
        </p:nvCxnSpPr>
        <p:spPr>
          <a:xfrm>
            <a:off x="893452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0D9791E3-DC93-96F8-163A-CD76C7C67AD4}"/>
              </a:ext>
            </a:extLst>
          </p:cNvPr>
          <p:cNvCxnSpPr>
            <a:cxnSpLocks/>
          </p:cNvCxnSpPr>
          <p:nvPr/>
        </p:nvCxnSpPr>
        <p:spPr>
          <a:xfrm>
            <a:off x="940380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000EBFCC-87B2-8979-0CFF-FA5489FBA0DC}"/>
              </a:ext>
            </a:extLst>
          </p:cNvPr>
          <p:cNvCxnSpPr>
            <a:cxnSpLocks/>
          </p:cNvCxnSpPr>
          <p:nvPr/>
        </p:nvCxnSpPr>
        <p:spPr>
          <a:xfrm>
            <a:off x="951428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7C685C76-D4E4-68B9-65B9-4B94F9470EE4}"/>
              </a:ext>
            </a:extLst>
          </p:cNvPr>
          <p:cNvCxnSpPr>
            <a:cxnSpLocks/>
          </p:cNvCxnSpPr>
          <p:nvPr/>
        </p:nvCxnSpPr>
        <p:spPr>
          <a:xfrm>
            <a:off x="962475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4B671B01-33CA-CE10-B3EB-A33C732EB062}"/>
              </a:ext>
            </a:extLst>
          </p:cNvPr>
          <p:cNvCxnSpPr>
            <a:cxnSpLocks/>
          </p:cNvCxnSpPr>
          <p:nvPr/>
        </p:nvCxnSpPr>
        <p:spPr>
          <a:xfrm>
            <a:off x="973522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70C40238-46C5-DE27-2224-45242D665DC5}"/>
              </a:ext>
            </a:extLst>
          </p:cNvPr>
          <p:cNvCxnSpPr>
            <a:cxnSpLocks/>
          </p:cNvCxnSpPr>
          <p:nvPr/>
        </p:nvCxnSpPr>
        <p:spPr>
          <a:xfrm>
            <a:off x="9845696" y="37012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750A7DD0-3439-5EA5-AF63-E3E5855EF0DE}"/>
              </a:ext>
            </a:extLst>
          </p:cNvPr>
          <p:cNvCxnSpPr>
            <a:cxnSpLocks/>
          </p:cNvCxnSpPr>
          <p:nvPr/>
        </p:nvCxnSpPr>
        <p:spPr>
          <a:xfrm>
            <a:off x="995616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15A1EF31-4E27-15B2-4537-E1C7A4C6EB1A}"/>
              </a:ext>
            </a:extLst>
          </p:cNvPr>
          <p:cNvCxnSpPr>
            <a:cxnSpLocks/>
          </p:cNvCxnSpPr>
          <p:nvPr/>
        </p:nvCxnSpPr>
        <p:spPr>
          <a:xfrm>
            <a:off x="1017711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FC616900-3440-A31D-D3A7-55EA3422399F}"/>
              </a:ext>
            </a:extLst>
          </p:cNvPr>
          <p:cNvCxnSpPr>
            <a:cxnSpLocks/>
          </p:cNvCxnSpPr>
          <p:nvPr/>
        </p:nvCxnSpPr>
        <p:spPr>
          <a:xfrm>
            <a:off x="1028758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9475080D-4C3A-C990-E006-E2DBDCF48ACA}"/>
              </a:ext>
            </a:extLst>
          </p:cNvPr>
          <p:cNvCxnSpPr>
            <a:cxnSpLocks/>
          </p:cNvCxnSpPr>
          <p:nvPr/>
        </p:nvCxnSpPr>
        <p:spPr>
          <a:xfrm>
            <a:off x="1006664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CD9DE5FB-E124-DA39-FBE5-D712F0D56CAF}"/>
              </a:ext>
            </a:extLst>
          </p:cNvPr>
          <p:cNvCxnSpPr>
            <a:cxnSpLocks/>
          </p:cNvCxnSpPr>
          <p:nvPr/>
        </p:nvCxnSpPr>
        <p:spPr>
          <a:xfrm>
            <a:off x="1047889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0E83A45F-D443-00F8-4BFF-FD78E53903FF}"/>
              </a:ext>
            </a:extLst>
          </p:cNvPr>
          <p:cNvCxnSpPr>
            <a:cxnSpLocks/>
          </p:cNvCxnSpPr>
          <p:nvPr/>
        </p:nvCxnSpPr>
        <p:spPr>
          <a:xfrm>
            <a:off x="1058936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B1C4AE34-55FF-9178-CB92-033331390B38}"/>
              </a:ext>
            </a:extLst>
          </p:cNvPr>
          <p:cNvCxnSpPr>
            <a:cxnSpLocks/>
          </p:cNvCxnSpPr>
          <p:nvPr/>
        </p:nvCxnSpPr>
        <p:spPr>
          <a:xfrm>
            <a:off x="1069984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C5788242-808A-8E05-9C34-0C73A97120AA}"/>
              </a:ext>
            </a:extLst>
          </p:cNvPr>
          <p:cNvCxnSpPr>
            <a:cxnSpLocks/>
          </p:cNvCxnSpPr>
          <p:nvPr/>
        </p:nvCxnSpPr>
        <p:spPr>
          <a:xfrm>
            <a:off x="1081031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708E5032-019E-AB06-A2CF-CDA98F181B0E}"/>
              </a:ext>
            </a:extLst>
          </p:cNvPr>
          <p:cNvCxnSpPr>
            <a:cxnSpLocks/>
          </p:cNvCxnSpPr>
          <p:nvPr/>
        </p:nvCxnSpPr>
        <p:spPr>
          <a:xfrm>
            <a:off x="10920785" y="369041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58BFF143-C140-74FE-46CB-0FCD0E85FBCA}"/>
              </a:ext>
            </a:extLst>
          </p:cNvPr>
          <p:cNvCxnSpPr>
            <a:cxnSpLocks/>
          </p:cNvCxnSpPr>
          <p:nvPr/>
        </p:nvCxnSpPr>
        <p:spPr>
          <a:xfrm>
            <a:off x="1103125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838BCFA8-9338-0154-0951-1F03DAA6989A}"/>
              </a:ext>
            </a:extLst>
          </p:cNvPr>
          <p:cNvCxnSpPr>
            <a:cxnSpLocks/>
          </p:cNvCxnSpPr>
          <p:nvPr/>
        </p:nvCxnSpPr>
        <p:spPr>
          <a:xfrm>
            <a:off x="1125220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30C6C861-9ACF-ADCF-00EC-74CEDFA720B1}"/>
              </a:ext>
            </a:extLst>
          </p:cNvPr>
          <p:cNvCxnSpPr>
            <a:cxnSpLocks/>
          </p:cNvCxnSpPr>
          <p:nvPr/>
        </p:nvCxnSpPr>
        <p:spPr>
          <a:xfrm>
            <a:off x="1136267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BE9DE9D2-A8B6-F44D-260D-8A6E68D72799}"/>
              </a:ext>
            </a:extLst>
          </p:cNvPr>
          <p:cNvCxnSpPr>
            <a:cxnSpLocks/>
          </p:cNvCxnSpPr>
          <p:nvPr/>
        </p:nvCxnSpPr>
        <p:spPr>
          <a:xfrm>
            <a:off x="1114172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979D1252-C9F9-4058-B428-A5B1ABA46824}"/>
              </a:ext>
            </a:extLst>
          </p:cNvPr>
          <p:cNvCxnSpPr/>
          <p:nvPr/>
        </p:nvCxnSpPr>
        <p:spPr>
          <a:xfrm>
            <a:off x="3029584" y="315338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331" name="Oval 330">
            <a:extLst>
              <a:ext uri="{FF2B5EF4-FFF2-40B4-BE49-F238E27FC236}">
                <a16:creationId xmlns:a16="http://schemas.microsoft.com/office/drawing/2014/main" id="{ACCC9D4C-52C1-565F-70DF-C06DBFA3D198}"/>
              </a:ext>
            </a:extLst>
          </p:cNvPr>
          <p:cNvSpPr/>
          <p:nvPr/>
        </p:nvSpPr>
        <p:spPr>
          <a:xfrm>
            <a:off x="1711187" y="1215606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123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40B8E63C-F703-5C55-9BDE-B926C0ADD04F}"/>
              </a:ext>
            </a:extLst>
          </p:cNvPr>
          <p:cNvCxnSpPr>
            <a:cxnSpLocks/>
            <a:stCxn id="331" idx="6"/>
            <a:endCxn id="434" idx="2"/>
          </p:cNvCxnSpPr>
          <p:nvPr/>
        </p:nvCxnSpPr>
        <p:spPr>
          <a:xfrm flipV="1">
            <a:off x="2578813" y="774243"/>
            <a:ext cx="568870" cy="87517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9EB9B202-C76C-2817-B301-43A86B2D29C8}"/>
              </a:ext>
            </a:extLst>
          </p:cNvPr>
          <p:cNvSpPr/>
          <p:nvPr/>
        </p:nvSpPr>
        <p:spPr>
          <a:xfrm>
            <a:off x="3147683" y="340430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55A012D7-FA02-8A7B-4C62-FC5BFA949EB7}"/>
              </a:ext>
            </a:extLst>
          </p:cNvPr>
          <p:cNvSpPr/>
          <p:nvPr/>
        </p:nvSpPr>
        <p:spPr>
          <a:xfrm>
            <a:off x="3155744" y="1224935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94B2A08D-CC1D-B8A1-8872-9BC0BB71C3A2}"/>
              </a:ext>
            </a:extLst>
          </p:cNvPr>
          <p:cNvSpPr/>
          <p:nvPr/>
        </p:nvSpPr>
        <p:spPr>
          <a:xfrm>
            <a:off x="3147683" y="2092561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9EEFBAB4-9991-D946-FABC-9266E42A5F40}"/>
              </a:ext>
            </a:extLst>
          </p:cNvPr>
          <p:cNvCxnSpPr>
            <a:cxnSpLocks/>
            <a:stCxn id="331" idx="6"/>
            <a:endCxn id="436" idx="2"/>
          </p:cNvCxnSpPr>
          <p:nvPr/>
        </p:nvCxnSpPr>
        <p:spPr>
          <a:xfrm>
            <a:off x="2578813" y="1649419"/>
            <a:ext cx="568870" cy="87695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F004D61C-4823-C913-A1C2-4B2EC889CCCC}"/>
              </a:ext>
            </a:extLst>
          </p:cNvPr>
          <p:cNvCxnSpPr>
            <a:cxnSpLocks/>
            <a:stCxn id="331" idx="6"/>
            <a:endCxn id="435" idx="2"/>
          </p:cNvCxnSpPr>
          <p:nvPr/>
        </p:nvCxnSpPr>
        <p:spPr>
          <a:xfrm>
            <a:off x="2578813" y="1649419"/>
            <a:ext cx="576931" cy="932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1026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B6836F00-24AA-26FE-CF20-070083F724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3446" y="363397"/>
            <a:ext cx="1018672" cy="7640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The 20p coin is 40 years old today. It is now worth 5p... | Evening ...">
            <a:extLst>
              <a:ext uri="{FF2B5EF4-FFF2-40B4-BE49-F238E27FC236}">
                <a16:creationId xmlns:a16="http://schemas.microsoft.com/office/drawing/2014/main" id="{44279B1B-1B37-C77A-67EB-3DC556AC60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986" y="1351384"/>
            <a:ext cx="744992" cy="7220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1995 Portcullis 1p Proof Coin">
            <a:extLst>
              <a:ext uri="{FF2B5EF4-FFF2-40B4-BE49-F238E27FC236}">
                <a16:creationId xmlns:a16="http://schemas.microsoft.com/office/drawing/2014/main" id="{2BB964E0-57DC-5B52-95F6-54E20B74E6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6177" y="2346200"/>
            <a:ext cx="508254" cy="493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6" name="Picture 6" descr="1995 Portcullis 1p Proof Coin">
            <a:extLst>
              <a:ext uri="{FF2B5EF4-FFF2-40B4-BE49-F238E27FC236}">
                <a16:creationId xmlns:a16="http://schemas.microsoft.com/office/drawing/2014/main" id="{65507132-CC35-8A69-A034-5752E59581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5870" y="2346200"/>
            <a:ext cx="508254" cy="493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7" name="Picture 6" descr="1995 Portcullis 1p Proof Coin">
            <a:extLst>
              <a:ext uri="{FF2B5EF4-FFF2-40B4-BE49-F238E27FC236}">
                <a16:creationId xmlns:a16="http://schemas.microsoft.com/office/drawing/2014/main" id="{A776F94B-5DEC-6CA3-CBE1-A3CB21B6D2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8185" y="2346200"/>
            <a:ext cx="508254" cy="493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593776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 animBg="1"/>
      <p:bldP spid="434" grpId="0" animBg="1"/>
      <p:bldP spid="435" grpId="0" animBg="1"/>
      <p:bldP spid="436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ECA67F-DFA4-2F54-CEDB-C71AA02987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9E6FCD13-597E-F03D-2318-76F28C1E4878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0CA257B-B596-D717-AE33-23435DFFB783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CCCE6A1C-2C17-077C-2E37-3695C20F6D14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F533918-84AE-E8B6-C5F0-3BBA33ECBAB2}"/>
              </a:ext>
            </a:extLst>
          </p:cNvPr>
          <p:cNvCxnSpPr>
            <a:cxnSpLocks/>
          </p:cNvCxnSpPr>
          <p:nvPr/>
        </p:nvCxnSpPr>
        <p:spPr>
          <a:xfrm>
            <a:off x="61087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AB417E8-3BB6-6AA4-4FBB-223082DE0171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75194E23-4426-8E22-57C7-92E836C85CF9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D4B061B2-7B5E-64CC-45A4-8FF68A27B874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47EB26C4-6E25-2B8E-3B88-6B88D4780012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2398E7D5-F1E0-D363-0717-D0D4E46D4231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0E175217-3955-AC9E-A00E-89837D8906D9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95A3EC74-B18D-E61E-1CE8-837BA001B461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2359EC92-3EE7-04EA-4C3C-354ACF1A8AA1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AADA2C9-E7F5-1C97-AD96-AA6B0F31B254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751C8560-280F-2F8D-70EC-D9419FE6D827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30B624F1-B0E0-2979-A24B-35CF4F5EAE00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110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8DBC024F-41AA-899F-8FD7-C62730035D6A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75B488F2-8B0B-31FD-CCBB-DF1BF2C28780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473CB636-4F09-2556-0D02-D6B1D385AAB3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140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FB53815C-FDBC-2E71-2A7E-3BB03921CBA8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150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02C4C778-911D-44BD-DDD8-CD60C96017F3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160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F8742AAB-5490-0CDB-E567-190A81267321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170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5F85FBD4-87B2-4B66-046C-60D923087476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180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A2ABB8B4-88BD-8B4F-ED66-C8F644E539CC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190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0A07B275-674B-98D2-6526-A695654C56BA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9315C0A9-7CC7-1938-84EB-0DA6CA9111D4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730C82E2-0205-C32B-C848-16DCDE39ADFE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EC01484D-B706-18CE-CE05-775724CBD1EE}"/>
              </a:ext>
            </a:extLst>
          </p:cNvPr>
          <p:cNvCxnSpPr>
            <a:cxnSpLocks/>
          </p:cNvCxnSpPr>
          <p:nvPr/>
        </p:nvCxnSpPr>
        <p:spPr>
          <a:xfrm>
            <a:off x="7213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3FFB6F0E-58B7-8A7C-AE0D-7DEEF866FED9}"/>
              </a:ext>
            </a:extLst>
          </p:cNvPr>
          <p:cNvCxnSpPr>
            <a:cxnSpLocks/>
          </p:cNvCxnSpPr>
          <p:nvPr/>
        </p:nvCxnSpPr>
        <p:spPr>
          <a:xfrm>
            <a:off x="8318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76A3434-DC5A-4E05-6E08-526E29FBADB7}"/>
              </a:ext>
            </a:extLst>
          </p:cNvPr>
          <p:cNvCxnSpPr>
            <a:cxnSpLocks/>
          </p:cNvCxnSpPr>
          <p:nvPr/>
        </p:nvCxnSpPr>
        <p:spPr>
          <a:xfrm>
            <a:off x="9422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00752E16-56E1-EEB8-812B-4349FE736ECF}"/>
              </a:ext>
            </a:extLst>
          </p:cNvPr>
          <p:cNvCxnSpPr>
            <a:cxnSpLocks/>
          </p:cNvCxnSpPr>
          <p:nvPr/>
        </p:nvCxnSpPr>
        <p:spPr>
          <a:xfrm>
            <a:off x="1052760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D622A325-C7CB-28DB-8C98-FA8AC9A786C4}"/>
              </a:ext>
            </a:extLst>
          </p:cNvPr>
          <p:cNvCxnSpPr>
            <a:cxnSpLocks/>
          </p:cNvCxnSpPr>
          <p:nvPr/>
        </p:nvCxnSpPr>
        <p:spPr>
          <a:xfrm>
            <a:off x="116323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694CA659-CB8B-BEDA-A326-2988EE26B5E1}"/>
              </a:ext>
            </a:extLst>
          </p:cNvPr>
          <p:cNvCxnSpPr>
            <a:cxnSpLocks/>
          </p:cNvCxnSpPr>
          <p:nvPr/>
        </p:nvCxnSpPr>
        <p:spPr>
          <a:xfrm>
            <a:off x="13841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6B51B0AD-4528-88DD-3BDF-ACB7D6173327}"/>
              </a:ext>
            </a:extLst>
          </p:cNvPr>
          <p:cNvCxnSpPr>
            <a:cxnSpLocks/>
          </p:cNvCxnSpPr>
          <p:nvPr/>
        </p:nvCxnSpPr>
        <p:spPr>
          <a:xfrm>
            <a:off x="14946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35D78B96-CE61-106C-F341-3E9984EA9C11}"/>
              </a:ext>
            </a:extLst>
          </p:cNvPr>
          <p:cNvCxnSpPr>
            <a:cxnSpLocks/>
          </p:cNvCxnSpPr>
          <p:nvPr/>
        </p:nvCxnSpPr>
        <p:spPr>
          <a:xfrm>
            <a:off x="12737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E556AF28-F296-A4F8-91F1-1C3A04FFE281}"/>
              </a:ext>
            </a:extLst>
          </p:cNvPr>
          <p:cNvCxnSpPr>
            <a:cxnSpLocks/>
          </p:cNvCxnSpPr>
          <p:nvPr/>
        </p:nvCxnSpPr>
        <p:spPr>
          <a:xfrm>
            <a:off x="16994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BB467794-E3DE-A14B-6948-53C670030AA3}"/>
              </a:ext>
            </a:extLst>
          </p:cNvPr>
          <p:cNvCxnSpPr>
            <a:cxnSpLocks/>
          </p:cNvCxnSpPr>
          <p:nvPr/>
        </p:nvCxnSpPr>
        <p:spPr>
          <a:xfrm>
            <a:off x="18099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B4CCF104-2E2D-0F52-5E5A-1607E587B5A0}"/>
              </a:ext>
            </a:extLst>
          </p:cNvPr>
          <p:cNvCxnSpPr>
            <a:cxnSpLocks/>
          </p:cNvCxnSpPr>
          <p:nvPr/>
        </p:nvCxnSpPr>
        <p:spPr>
          <a:xfrm>
            <a:off x="19203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FD38CFCF-B4D4-9C05-EAF2-CEEE0A78E731}"/>
              </a:ext>
            </a:extLst>
          </p:cNvPr>
          <p:cNvCxnSpPr>
            <a:cxnSpLocks/>
          </p:cNvCxnSpPr>
          <p:nvPr/>
        </p:nvCxnSpPr>
        <p:spPr>
          <a:xfrm>
            <a:off x="203086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DE3E36FC-50F9-7D95-23F9-682AF1C280AC}"/>
              </a:ext>
            </a:extLst>
          </p:cNvPr>
          <p:cNvCxnSpPr>
            <a:cxnSpLocks/>
          </p:cNvCxnSpPr>
          <p:nvPr/>
        </p:nvCxnSpPr>
        <p:spPr>
          <a:xfrm>
            <a:off x="2141332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A511B4EE-E6A6-A54E-A906-6CBC15290AB8}"/>
              </a:ext>
            </a:extLst>
          </p:cNvPr>
          <p:cNvCxnSpPr>
            <a:cxnSpLocks/>
          </p:cNvCxnSpPr>
          <p:nvPr/>
        </p:nvCxnSpPr>
        <p:spPr>
          <a:xfrm>
            <a:off x="22518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7E2230FF-A4B0-49A8-1A61-B1552612CC58}"/>
              </a:ext>
            </a:extLst>
          </p:cNvPr>
          <p:cNvCxnSpPr>
            <a:cxnSpLocks/>
          </p:cNvCxnSpPr>
          <p:nvPr/>
        </p:nvCxnSpPr>
        <p:spPr>
          <a:xfrm>
            <a:off x="24727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16B108D9-A10A-79D1-2201-2C2B38FB2D05}"/>
              </a:ext>
            </a:extLst>
          </p:cNvPr>
          <p:cNvCxnSpPr>
            <a:cxnSpLocks/>
          </p:cNvCxnSpPr>
          <p:nvPr/>
        </p:nvCxnSpPr>
        <p:spPr>
          <a:xfrm>
            <a:off x="258322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D40C8F22-6260-53E0-10D2-2A12100B1CC9}"/>
              </a:ext>
            </a:extLst>
          </p:cNvPr>
          <p:cNvCxnSpPr>
            <a:cxnSpLocks/>
          </p:cNvCxnSpPr>
          <p:nvPr/>
        </p:nvCxnSpPr>
        <p:spPr>
          <a:xfrm>
            <a:off x="23622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A900EB06-C26D-1E15-BEF0-1BE1DA6DB662}"/>
              </a:ext>
            </a:extLst>
          </p:cNvPr>
          <p:cNvCxnSpPr>
            <a:cxnSpLocks/>
          </p:cNvCxnSpPr>
          <p:nvPr/>
        </p:nvCxnSpPr>
        <p:spPr>
          <a:xfrm>
            <a:off x="282067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DBDDF0A3-668D-DF84-5EA7-AB2076655094}"/>
              </a:ext>
            </a:extLst>
          </p:cNvPr>
          <p:cNvCxnSpPr>
            <a:cxnSpLocks/>
          </p:cNvCxnSpPr>
          <p:nvPr/>
        </p:nvCxnSpPr>
        <p:spPr>
          <a:xfrm>
            <a:off x="293114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D34314D7-9607-186C-DAA4-DC121E54616E}"/>
              </a:ext>
            </a:extLst>
          </p:cNvPr>
          <p:cNvCxnSpPr>
            <a:cxnSpLocks/>
          </p:cNvCxnSpPr>
          <p:nvPr/>
        </p:nvCxnSpPr>
        <p:spPr>
          <a:xfrm>
            <a:off x="304161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489C8053-AD11-BED3-4ECF-12175B810045}"/>
              </a:ext>
            </a:extLst>
          </p:cNvPr>
          <p:cNvCxnSpPr>
            <a:cxnSpLocks/>
          </p:cNvCxnSpPr>
          <p:nvPr/>
        </p:nvCxnSpPr>
        <p:spPr>
          <a:xfrm>
            <a:off x="315208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472160E5-AF65-D32E-7404-6666D6353907}"/>
              </a:ext>
            </a:extLst>
          </p:cNvPr>
          <p:cNvCxnSpPr>
            <a:cxnSpLocks/>
          </p:cNvCxnSpPr>
          <p:nvPr/>
        </p:nvCxnSpPr>
        <p:spPr>
          <a:xfrm>
            <a:off x="3262560" y="367226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63F7E31A-4374-E8BA-EC35-AC4DF64B8EE3}"/>
              </a:ext>
            </a:extLst>
          </p:cNvPr>
          <p:cNvCxnSpPr>
            <a:cxnSpLocks/>
          </p:cNvCxnSpPr>
          <p:nvPr/>
        </p:nvCxnSpPr>
        <p:spPr>
          <a:xfrm>
            <a:off x="337303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E4BBB8E8-BA47-FB11-894D-140E5C134FE2}"/>
              </a:ext>
            </a:extLst>
          </p:cNvPr>
          <p:cNvCxnSpPr>
            <a:cxnSpLocks/>
          </p:cNvCxnSpPr>
          <p:nvPr/>
        </p:nvCxnSpPr>
        <p:spPr>
          <a:xfrm>
            <a:off x="359397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4F1AF104-B664-400C-BAB9-A9274BE4C99F}"/>
              </a:ext>
            </a:extLst>
          </p:cNvPr>
          <p:cNvCxnSpPr>
            <a:cxnSpLocks/>
          </p:cNvCxnSpPr>
          <p:nvPr/>
        </p:nvCxnSpPr>
        <p:spPr>
          <a:xfrm>
            <a:off x="370444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FA8537BD-AB0A-68F9-7B7D-3973F2CAE17C}"/>
              </a:ext>
            </a:extLst>
          </p:cNvPr>
          <p:cNvCxnSpPr>
            <a:cxnSpLocks/>
          </p:cNvCxnSpPr>
          <p:nvPr/>
        </p:nvCxnSpPr>
        <p:spPr>
          <a:xfrm>
            <a:off x="348350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84550663-56BC-4778-377C-A31CDA4AD33E}"/>
              </a:ext>
            </a:extLst>
          </p:cNvPr>
          <p:cNvCxnSpPr>
            <a:cxnSpLocks/>
          </p:cNvCxnSpPr>
          <p:nvPr/>
        </p:nvCxnSpPr>
        <p:spPr>
          <a:xfrm>
            <a:off x="388747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78E33E83-766E-6E1F-FDEB-12569BDF2F1A}"/>
              </a:ext>
            </a:extLst>
          </p:cNvPr>
          <p:cNvCxnSpPr>
            <a:cxnSpLocks/>
          </p:cNvCxnSpPr>
          <p:nvPr/>
        </p:nvCxnSpPr>
        <p:spPr>
          <a:xfrm>
            <a:off x="399794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3BAC6156-1069-128D-8210-3BCE8AA26252}"/>
              </a:ext>
            </a:extLst>
          </p:cNvPr>
          <p:cNvCxnSpPr>
            <a:cxnSpLocks/>
          </p:cNvCxnSpPr>
          <p:nvPr/>
        </p:nvCxnSpPr>
        <p:spPr>
          <a:xfrm>
            <a:off x="410841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D72D18BA-D1EB-34E6-D5E6-A9D1501D7292}"/>
              </a:ext>
            </a:extLst>
          </p:cNvPr>
          <p:cNvCxnSpPr>
            <a:cxnSpLocks/>
          </p:cNvCxnSpPr>
          <p:nvPr/>
        </p:nvCxnSpPr>
        <p:spPr>
          <a:xfrm>
            <a:off x="421888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D0ABBF1F-17FA-7B22-1ABB-D9DEF54AE69F}"/>
              </a:ext>
            </a:extLst>
          </p:cNvPr>
          <p:cNvCxnSpPr>
            <a:cxnSpLocks/>
          </p:cNvCxnSpPr>
          <p:nvPr/>
        </p:nvCxnSpPr>
        <p:spPr>
          <a:xfrm>
            <a:off x="4329360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53182D1C-2F16-6462-0768-AC6409EDE2CF}"/>
              </a:ext>
            </a:extLst>
          </p:cNvPr>
          <p:cNvCxnSpPr>
            <a:cxnSpLocks/>
          </p:cNvCxnSpPr>
          <p:nvPr/>
        </p:nvCxnSpPr>
        <p:spPr>
          <a:xfrm>
            <a:off x="443983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51AFCCB8-9D6B-3312-BEB5-59A3D97482D7}"/>
              </a:ext>
            </a:extLst>
          </p:cNvPr>
          <p:cNvCxnSpPr>
            <a:cxnSpLocks/>
          </p:cNvCxnSpPr>
          <p:nvPr/>
        </p:nvCxnSpPr>
        <p:spPr>
          <a:xfrm>
            <a:off x="466077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EBF1D61C-D961-F971-2C19-F53450E0A7F2}"/>
              </a:ext>
            </a:extLst>
          </p:cNvPr>
          <p:cNvCxnSpPr>
            <a:cxnSpLocks/>
          </p:cNvCxnSpPr>
          <p:nvPr/>
        </p:nvCxnSpPr>
        <p:spPr>
          <a:xfrm>
            <a:off x="477124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FEBE193D-99B7-241D-2467-71AA87EF68C4}"/>
              </a:ext>
            </a:extLst>
          </p:cNvPr>
          <p:cNvCxnSpPr>
            <a:cxnSpLocks/>
          </p:cNvCxnSpPr>
          <p:nvPr/>
        </p:nvCxnSpPr>
        <p:spPr>
          <a:xfrm>
            <a:off x="455030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AF01ACB9-935E-989B-6BB5-CA188BAFDD22}"/>
              </a:ext>
            </a:extLst>
          </p:cNvPr>
          <p:cNvCxnSpPr>
            <a:cxnSpLocks/>
          </p:cNvCxnSpPr>
          <p:nvPr/>
        </p:nvCxnSpPr>
        <p:spPr>
          <a:xfrm>
            <a:off x="500597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17C37931-682C-98BE-3758-3BF9340E7BCC}"/>
              </a:ext>
            </a:extLst>
          </p:cNvPr>
          <p:cNvCxnSpPr>
            <a:cxnSpLocks/>
          </p:cNvCxnSpPr>
          <p:nvPr/>
        </p:nvCxnSpPr>
        <p:spPr>
          <a:xfrm>
            <a:off x="511645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F8896AE7-FD25-D680-8623-5A693166710B}"/>
              </a:ext>
            </a:extLst>
          </p:cNvPr>
          <p:cNvCxnSpPr>
            <a:cxnSpLocks/>
          </p:cNvCxnSpPr>
          <p:nvPr/>
        </p:nvCxnSpPr>
        <p:spPr>
          <a:xfrm>
            <a:off x="522692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62068488-D04C-2D06-B09D-E705218F62D2}"/>
              </a:ext>
            </a:extLst>
          </p:cNvPr>
          <p:cNvCxnSpPr>
            <a:cxnSpLocks/>
          </p:cNvCxnSpPr>
          <p:nvPr/>
        </p:nvCxnSpPr>
        <p:spPr>
          <a:xfrm>
            <a:off x="533739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8AFFAB11-111C-D3B5-0BCD-A3FC78FD217B}"/>
              </a:ext>
            </a:extLst>
          </p:cNvPr>
          <p:cNvCxnSpPr>
            <a:cxnSpLocks/>
          </p:cNvCxnSpPr>
          <p:nvPr/>
        </p:nvCxnSpPr>
        <p:spPr>
          <a:xfrm>
            <a:off x="5447866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C2550BE5-E0AD-C962-4E14-AD9ED2630632}"/>
              </a:ext>
            </a:extLst>
          </p:cNvPr>
          <p:cNvCxnSpPr>
            <a:cxnSpLocks/>
          </p:cNvCxnSpPr>
          <p:nvPr/>
        </p:nvCxnSpPr>
        <p:spPr>
          <a:xfrm>
            <a:off x="555833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50F2F71D-864E-9591-8E43-D563090409AF}"/>
              </a:ext>
            </a:extLst>
          </p:cNvPr>
          <p:cNvCxnSpPr>
            <a:cxnSpLocks/>
          </p:cNvCxnSpPr>
          <p:nvPr/>
        </p:nvCxnSpPr>
        <p:spPr>
          <a:xfrm>
            <a:off x="577928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5FC23BF4-A07A-5A6F-414A-766D3DA790C4}"/>
              </a:ext>
            </a:extLst>
          </p:cNvPr>
          <p:cNvCxnSpPr>
            <a:cxnSpLocks/>
          </p:cNvCxnSpPr>
          <p:nvPr/>
        </p:nvCxnSpPr>
        <p:spPr>
          <a:xfrm>
            <a:off x="588975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88AC7608-7FDC-BDBD-192E-80FC2D02F919}"/>
              </a:ext>
            </a:extLst>
          </p:cNvPr>
          <p:cNvCxnSpPr>
            <a:cxnSpLocks/>
          </p:cNvCxnSpPr>
          <p:nvPr/>
        </p:nvCxnSpPr>
        <p:spPr>
          <a:xfrm>
            <a:off x="566881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8A931870-5F19-9B3A-58C1-1E301ED33D97}"/>
              </a:ext>
            </a:extLst>
          </p:cNvPr>
          <p:cNvCxnSpPr>
            <a:cxnSpLocks/>
          </p:cNvCxnSpPr>
          <p:nvPr/>
        </p:nvCxnSpPr>
        <p:spPr>
          <a:xfrm>
            <a:off x="609454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40B13F80-EC44-9F9B-DFDD-225FA9F678BF}"/>
              </a:ext>
            </a:extLst>
          </p:cNvPr>
          <p:cNvCxnSpPr>
            <a:cxnSpLocks/>
          </p:cNvCxnSpPr>
          <p:nvPr/>
        </p:nvCxnSpPr>
        <p:spPr>
          <a:xfrm>
            <a:off x="620502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1675D637-091F-1815-2380-A8207BE7F106}"/>
              </a:ext>
            </a:extLst>
          </p:cNvPr>
          <p:cNvCxnSpPr>
            <a:cxnSpLocks/>
          </p:cNvCxnSpPr>
          <p:nvPr/>
        </p:nvCxnSpPr>
        <p:spPr>
          <a:xfrm>
            <a:off x="631549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588BA190-0371-3267-AC48-A4F386F21791}"/>
              </a:ext>
            </a:extLst>
          </p:cNvPr>
          <p:cNvCxnSpPr>
            <a:cxnSpLocks/>
          </p:cNvCxnSpPr>
          <p:nvPr/>
        </p:nvCxnSpPr>
        <p:spPr>
          <a:xfrm>
            <a:off x="642596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C8BA6882-0F70-DB25-6B96-0E86FDC97C19}"/>
              </a:ext>
            </a:extLst>
          </p:cNvPr>
          <p:cNvCxnSpPr>
            <a:cxnSpLocks/>
          </p:cNvCxnSpPr>
          <p:nvPr/>
        </p:nvCxnSpPr>
        <p:spPr>
          <a:xfrm>
            <a:off x="6536437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E5AB428F-08E6-79ED-2F73-FF99634F2B2A}"/>
              </a:ext>
            </a:extLst>
          </p:cNvPr>
          <p:cNvCxnSpPr>
            <a:cxnSpLocks/>
          </p:cNvCxnSpPr>
          <p:nvPr/>
        </p:nvCxnSpPr>
        <p:spPr>
          <a:xfrm>
            <a:off x="664690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86278F43-0C03-8862-68FB-511624B07B04}"/>
              </a:ext>
            </a:extLst>
          </p:cNvPr>
          <p:cNvCxnSpPr>
            <a:cxnSpLocks/>
          </p:cNvCxnSpPr>
          <p:nvPr/>
        </p:nvCxnSpPr>
        <p:spPr>
          <a:xfrm>
            <a:off x="686785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93EF11BB-93D0-228C-9D20-876C8B3A4A4A}"/>
              </a:ext>
            </a:extLst>
          </p:cNvPr>
          <p:cNvCxnSpPr>
            <a:cxnSpLocks/>
          </p:cNvCxnSpPr>
          <p:nvPr/>
        </p:nvCxnSpPr>
        <p:spPr>
          <a:xfrm>
            <a:off x="697832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D0045172-90F8-8C27-71AE-C2B7095FBB03}"/>
              </a:ext>
            </a:extLst>
          </p:cNvPr>
          <p:cNvCxnSpPr>
            <a:cxnSpLocks/>
          </p:cNvCxnSpPr>
          <p:nvPr/>
        </p:nvCxnSpPr>
        <p:spPr>
          <a:xfrm>
            <a:off x="675738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4BE2AA19-A158-C0AB-9042-BE461FCDEFBA}"/>
              </a:ext>
            </a:extLst>
          </p:cNvPr>
          <p:cNvCxnSpPr>
            <a:cxnSpLocks/>
          </p:cNvCxnSpPr>
          <p:nvPr/>
        </p:nvCxnSpPr>
        <p:spPr>
          <a:xfrm>
            <a:off x="718312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1E62F0C3-7FF2-0965-9BA5-4C1266DE0B7B}"/>
              </a:ext>
            </a:extLst>
          </p:cNvPr>
          <p:cNvCxnSpPr>
            <a:cxnSpLocks/>
          </p:cNvCxnSpPr>
          <p:nvPr/>
        </p:nvCxnSpPr>
        <p:spPr>
          <a:xfrm>
            <a:off x="729359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DFB1C074-BB4F-82E2-48A2-90B917B3F63C}"/>
              </a:ext>
            </a:extLst>
          </p:cNvPr>
          <p:cNvCxnSpPr>
            <a:cxnSpLocks/>
          </p:cNvCxnSpPr>
          <p:nvPr/>
        </p:nvCxnSpPr>
        <p:spPr>
          <a:xfrm>
            <a:off x="740406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28C2A9B2-B79E-076F-4F72-6F34877CB5A7}"/>
              </a:ext>
            </a:extLst>
          </p:cNvPr>
          <p:cNvCxnSpPr>
            <a:cxnSpLocks/>
          </p:cNvCxnSpPr>
          <p:nvPr/>
        </p:nvCxnSpPr>
        <p:spPr>
          <a:xfrm>
            <a:off x="751453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0F15D384-4183-7F90-98E4-439D028C55CC}"/>
              </a:ext>
            </a:extLst>
          </p:cNvPr>
          <p:cNvCxnSpPr>
            <a:cxnSpLocks/>
          </p:cNvCxnSpPr>
          <p:nvPr/>
        </p:nvCxnSpPr>
        <p:spPr>
          <a:xfrm>
            <a:off x="7625010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A6174A53-5831-CDD0-7988-A26ACB6EBF66}"/>
              </a:ext>
            </a:extLst>
          </p:cNvPr>
          <p:cNvCxnSpPr>
            <a:cxnSpLocks/>
          </p:cNvCxnSpPr>
          <p:nvPr/>
        </p:nvCxnSpPr>
        <p:spPr>
          <a:xfrm>
            <a:off x="773548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891C006A-18F8-7A44-519D-8F1911598440}"/>
              </a:ext>
            </a:extLst>
          </p:cNvPr>
          <p:cNvCxnSpPr>
            <a:cxnSpLocks/>
          </p:cNvCxnSpPr>
          <p:nvPr/>
        </p:nvCxnSpPr>
        <p:spPr>
          <a:xfrm>
            <a:off x="795642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981C1606-758F-12D9-3922-A99005A0CF90}"/>
              </a:ext>
            </a:extLst>
          </p:cNvPr>
          <p:cNvCxnSpPr>
            <a:cxnSpLocks/>
          </p:cNvCxnSpPr>
          <p:nvPr/>
        </p:nvCxnSpPr>
        <p:spPr>
          <a:xfrm>
            <a:off x="806689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0949031A-46A9-7836-5199-AC8B8E3D309B}"/>
              </a:ext>
            </a:extLst>
          </p:cNvPr>
          <p:cNvCxnSpPr>
            <a:cxnSpLocks/>
          </p:cNvCxnSpPr>
          <p:nvPr/>
        </p:nvCxnSpPr>
        <p:spPr>
          <a:xfrm>
            <a:off x="784595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A171AD59-3626-1F44-AA18-F267343A570C}"/>
              </a:ext>
            </a:extLst>
          </p:cNvPr>
          <p:cNvCxnSpPr>
            <a:cxnSpLocks/>
          </p:cNvCxnSpPr>
          <p:nvPr/>
        </p:nvCxnSpPr>
        <p:spPr>
          <a:xfrm>
            <a:off x="827169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C627D082-B766-E777-CBFE-6B796196E85E}"/>
              </a:ext>
            </a:extLst>
          </p:cNvPr>
          <p:cNvCxnSpPr>
            <a:cxnSpLocks/>
          </p:cNvCxnSpPr>
          <p:nvPr/>
        </p:nvCxnSpPr>
        <p:spPr>
          <a:xfrm>
            <a:off x="838216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9BD9F859-AC5D-E8E1-DFE2-B0A408F8E1C8}"/>
              </a:ext>
            </a:extLst>
          </p:cNvPr>
          <p:cNvCxnSpPr>
            <a:cxnSpLocks/>
          </p:cNvCxnSpPr>
          <p:nvPr/>
        </p:nvCxnSpPr>
        <p:spPr>
          <a:xfrm>
            <a:off x="849263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60FD5085-3063-B2B1-56A0-6BCF9E21607C}"/>
              </a:ext>
            </a:extLst>
          </p:cNvPr>
          <p:cNvCxnSpPr>
            <a:cxnSpLocks/>
          </p:cNvCxnSpPr>
          <p:nvPr/>
        </p:nvCxnSpPr>
        <p:spPr>
          <a:xfrm>
            <a:off x="860311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53697493-0354-FCBD-9E2D-9942F469DA76}"/>
              </a:ext>
            </a:extLst>
          </p:cNvPr>
          <p:cNvCxnSpPr>
            <a:cxnSpLocks/>
          </p:cNvCxnSpPr>
          <p:nvPr/>
        </p:nvCxnSpPr>
        <p:spPr>
          <a:xfrm>
            <a:off x="8713583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C8F90519-7C49-1DD2-5C7F-52B607A6A57D}"/>
              </a:ext>
            </a:extLst>
          </p:cNvPr>
          <p:cNvCxnSpPr>
            <a:cxnSpLocks/>
          </p:cNvCxnSpPr>
          <p:nvPr/>
        </p:nvCxnSpPr>
        <p:spPr>
          <a:xfrm>
            <a:off x="882405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753A8BC0-DEB8-5F79-54D0-DBE0477B955F}"/>
              </a:ext>
            </a:extLst>
          </p:cNvPr>
          <p:cNvCxnSpPr>
            <a:cxnSpLocks/>
          </p:cNvCxnSpPr>
          <p:nvPr/>
        </p:nvCxnSpPr>
        <p:spPr>
          <a:xfrm>
            <a:off x="904499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1367E62C-0C0A-AAEE-44C1-4F6679319B8B}"/>
              </a:ext>
            </a:extLst>
          </p:cNvPr>
          <p:cNvCxnSpPr>
            <a:cxnSpLocks/>
          </p:cNvCxnSpPr>
          <p:nvPr/>
        </p:nvCxnSpPr>
        <p:spPr>
          <a:xfrm>
            <a:off x="915547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362C1E88-0D65-12B4-353D-02A97BED3E6A}"/>
              </a:ext>
            </a:extLst>
          </p:cNvPr>
          <p:cNvCxnSpPr>
            <a:cxnSpLocks/>
          </p:cNvCxnSpPr>
          <p:nvPr/>
        </p:nvCxnSpPr>
        <p:spPr>
          <a:xfrm>
            <a:off x="893452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AD07D967-0945-6F66-ADE7-82474BA31A64}"/>
              </a:ext>
            </a:extLst>
          </p:cNvPr>
          <p:cNvCxnSpPr>
            <a:cxnSpLocks/>
          </p:cNvCxnSpPr>
          <p:nvPr/>
        </p:nvCxnSpPr>
        <p:spPr>
          <a:xfrm>
            <a:off x="940380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D38ECA0B-D78A-47A5-5E62-C1D197510D8D}"/>
              </a:ext>
            </a:extLst>
          </p:cNvPr>
          <p:cNvCxnSpPr>
            <a:cxnSpLocks/>
          </p:cNvCxnSpPr>
          <p:nvPr/>
        </p:nvCxnSpPr>
        <p:spPr>
          <a:xfrm>
            <a:off x="951428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91ED7C8F-9E89-2910-17A5-D3C3021FEF9F}"/>
              </a:ext>
            </a:extLst>
          </p:cNvPr>
          <p:cNvCxnSpPr>
            <a:cxnSpLocks/>
          </p:cNvCxnSpPr>
          <p:nvPr/>
        </p:nvCxnSpPr>
        <p:spPr>
          <a:xfrm>
            <a:off x="962475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36854D05-07B3-F05F-DDFA-FB2E8EAE1F23}"/>
              </a:ext>
            </a:extLst>
          </p:cNvPr>
          <p:cNvCxnSpPr>
            <a:cxnSpLocks/>
          </p:cNvCxnSpPr>
          <p:nvPr/>
        </p:nvCxnSpPr>
        <p:spPr>
          <a:xfrm>
            <a:off x="973522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8C27D4F4-999D-B924-874E-03DEB3870B31}"/>
              </a:ext>
            </a:extLst>
          </p:cNvPr>
          <p:cNvCxnSpPr>
            <a:cxnSpLocks/>
          </p:cNvCxnSpPr>
          <p:nvPr/>
        </p:nvCxnSpPr>
        <p:spPr>
          <a:xfrm>
            <a:off x="9845696" y="37012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114F276-6453-9B01-3336-96F2ACD4E9FE}"/>
              </a:ext>
            </a:extLst>
          </p:cNvPr>
          <p:cNvCxnSpPr>
            <a:cxnSpLocks/>
          </p:cNvCxnSpPr>
          <p:nvPr/>
        </p:nvCxnSpPr>
        <p:spPr>
          <a:xfrm>
            <a:off x="995616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DB849AA9-CCCE-B0E1-9B22-9564761FC9BC}"/>
              </a:ext>
            </a:extLst>
          </p:cNvPr>
          <p:cNvCxnSpPr>
            <a:cxnSpLocks/>
          </p:cNvCxnSpPr>
          <p:nvPr/>
        </p:nvCxnSpPr>
        <p:spPr>
          <a:xfrm>
            <a:off x="1017711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6EEBA1FD-48B7-658C-659D-4946DC48EDF3}"/>
              </a:ext>
            </a:extLst>
          </p:cNvPr>
          <p:cNvCxnSpPr>
            <a:cxnSpLocks/>
          </p:cNvCxnSpPr>
          <p:nvPr/>
        </p:nvCxnSpPr>
        <p:spPr>
          <a:xfrm>
            <a:off x="1028758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7E11493A-617B-6C15-2279-E854005F621F}"/>
              </a:ext>
            </a:extLst>
          </p:cNvPr>
          <p:cNvCxnSpPr>
            <a:cxnSpLocks/>
          </p:cNvCxnSpPr>
          <p:nvPr/>
        </p:nvCxnSpPr>
        <p:spPr>
          <a:xfrm>
            <a:off x="1006664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AD202E91-6AB1-DA33-3096-519FC1F6FF59}"/>
              </a:ext>
            </a:extLst>
          </p:cNvPr>
          <p:cNvCxnSpPr>
            <a:cxnSpLocks/>
          </p:cNvCxnSpPr>
          <p:nvPr/>
        </p:nvCxnSpPr>
        <p:spPr>
          <a:xfrm>
            <a:off x="1047889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52217BDB-B88F-36DD-5C70-294844F0176C}"/>
              </a:ext>
            </a:extLst>
          </p:cNvPr>
          <p:cNvCxnSpPr>
            <a:cxnSpLocks/>
          </p:cNvCxnSpPr>
          <p:nvPr/>
        </p:nvCxnSpPr>
        <p:spPr>
          <a:xfrm>
            <a:off x="1058936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1F5EE72B-909F-F96C-BE90-6BD76414BC0E}"/>
              </a:ext>
            </a:extLst>
          </p:cNvPr>
          <p:cNvCxnSpPr>
            <a:cxnSpLocks/>
          </p:cNvCxnSpPr>
          <p:nvPr/>
        </p:nvCxnSpPr>
        <p:spPr>
          <a:xfrm>
            <a:off x="1069984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5AC480D5-0458-420B-7B6C-91DA63C3DBED}"/>
              </a:ext>
            </a:extLst>
          </p:cNvPr>
          <p:cNvCxnSpPr>
            <a:cxnSpLocks/>
          </p:cNvCxnSpPr>
          <p:nvPr/>
        </p:nvCxnSpPr>
        <p:spPr>
          <a:xfrm>
            <a:off x="1081031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56EA31D1-624E-AD06-7745-1099DE70CE34}"/>
              </a:ext>
            </a:extLst>
          </p:cNvPr>
          <p:cNvCxnSpPr>
            <a:cxnSpLocks/>
          </p:cNvCxnSpPr>
          <p:nvPr/>
        </p:nvCxnSpPr>
        <p:spPr>
          <a:xfrm>
            <a:off x="10920785" y="369041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1CD92A6C-4126-C14D-7249-9AF3FBCF5574}"/>
              </a:ext>
            </a:extLst>
          </p:cNvPr>
          <p:cNvCxnSpPr>
            <a:cxnSpLocks/>
          </p:cNvCxnSpPr>
          <p:nvPr/>
        </p:nvCxnSpPr>
        <p:spPr>
          <a:xfrm>
            <a:off x="1103125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FD2FF52E-FA1E-6944-738A-6FB3BEDAAD91}"/>
              </a:ext>
            </a:extLst>
          </p:cNvPr>
          <p:cNvCxnSpPr>
            <a:cxnSpLocks/>
          </p:cNvCxnSpPr>
          <p:nvPr/>
        </p:nvCxnSpPr>
        <p:spPr>
          <a:xfrm>
            <a:off x="1125220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346C4D7-9DCC-6CC8-8890-DC2997B4EDA3}"/>
              </a:ext>
            </a:extLst>
          </p:cNvPr>
          <p:cNvCxnSpPr>
            <a:cxnSpLocks/>
          </p:cNvCxnSpPr>
          <p:nvPr/>
        </p:nvCxnSpPr>
        <p:spPr>
          <a:xfrm>
            <a:off x="1136267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527CE206-B4B1-A5B5-4003-BEEFE2181844}"/>
              </a:ext>
            </a:extLst>
          </p:cNvPr>
          <p:cNvCxnSpPr>
            <a:cxnSpLocks/>
          </p:cNvCxnSpPr>
          <p:nvPr/>
        </p:nvCxnSpPr>
        <p:spPr>
          <a:xfrm>
            <a:off x="1114172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A4246B69-8978-12FC-E14E-207BD496FE08}"/>
              </a:ext>
            </a:extLst>
          </p:cNvPr>
          <p:cNvCxnSpPr/>
          <p:nvPr/>
        </p:nvCxnSpPr>
        <p:spPr>
          <a:xfrm>
            <a:off x="4001046" y="315338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331" name="Oval 330">
            <a:extLst>
              <a:ext uri="{FF2B5EF4-FFF2-40B4-BE49-F238E27FC236}">
                <a16:creationId xmlns:a16="http://schemas.microsoft.com/office/drawing/2014/main" id="{99F2EE3B-1545-5295-DEBA-DF1920FED61E}"/>
              </a:ext>
            </a:extLst>
          </p:cNvPr>
          <p:cNvSpPr/>
          <p:nvPr/>
        </p:nvSpPr>
        <p:spPr>
          <a:xfrm>
            <a:off x="1711187" y="1215606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123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6780879E-B1F0-EC4A-700F-47AAA0A27875}"/>
              </a:ext>
            </a:extLst>
          </p:cNvPr>
          <p:cNvCxnSpPr>
            <a:cxnSpLocks/>
            <a:stCxn id="331" idx="6"/>
            <a:endCxn id="434" idx="2"/>
          </p:cNvCxnSpPr>
          <p:nvPr/>
        </p:nvCxnSpPr>
        <p:spPr>
          <a:xfrm flipV="1">
            <a:off x="2578813" y="774243"/>
            <a:ext cx="568870" cy="87517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29E24A3A-04E4-6CD6-771E-6671F0421B9E}"/>
              </a:ext>
            </a:extLst>
          </p:cNvPr>
          <p:cNvSpPr/>
          <p:nvPr/>
        </p:nvSpPr>
        <p:spPr>
          <a:xfrm>
            <a:off x="3147683" y="340430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0BB5D6E5-B5E5-5B1B-A10F-86273F8EAAB8}"/>
              </a:ext>
            </a:extLst>
          </p:cNvPr>
          <p:cNvSpPr/>
          <p:nvPr/>
        </p:nvSpPr>
        <p:spPr>
          <a:xfrm>
            <a:off x="3155744" y="1224935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D08ED89B-DD24-CFF6-B9E4-12C263857CFC}"/>
              </a:ext>
            </a:extLst>
          </p:cNvPr>
          <p:cNvSpPr/>
          <p:nvPr/>
        </p:nvSpPr>
        <p:spPr>
          <a:xfrm>
            <a:off x="3147683" y="2092561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2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C9166C2A-7D86-5930-07E4-99E819ACBF5E}"/>
              </a:ext>
            </a:extLst>
          </p:cNvPr>
          <p:cNvCxnSpPr>
            <a:cxnSpLocks/>
            <a:stCxn id="331" idx="6"/>
            <a:endCxn id="436" idx="2"/>
          </p:cNvCxnSpPr>
          <p:nvPr/>
        </p:nvCxnSpPr>
        <p:spPr>
          <a:xfrm>
            <a:off x="2578813" y="1649419"/>
            <a:ext cx="568870" cy="87695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B40649F8-6CFF-1069-C7DB-71AC59B26E61}"/>
              </a:ext>
            </a:extLst>
          </p:cNvPr>
          <p:cNvCxnSpPr>
            <a:cxnSpLocks/>
            <a:stCxn id="331" idx="6"/>
            <a:endCxn id="435" idx="2"/>
          </p:cNvCxnSpPr>
          <p:nvPr/>
        </p:nvCxnSpPr>
        <p:spPr>
          <a:xfrm>
            <a:off x="2578813" y="1649419"/>
            <a:ext cx="576931" cy="932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1026" name="Picture 2" descr="New £1 coin: A man claims the 'most secure coin' in the world has ...">
            <a:extLst>
              <a:ext uri="{FF2B5EF4-FFF2-40B4-BE49-F238E27FC236}">
                <a16:creationId xmlns:a16="http://schemas.microsoft.com/office/drawing/2014/main" id="{3223E15A-BEAA-5C65-9050-8EA565B06C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3446" y="363397"/>
            <a:ext cx="1018672" cy="7640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The 20p coin is 40 years old today. It is now worth 5p... | Evening ...">
            <a:extLst>
              <a:ext uri="{FF2B5EF4-FFF2-40B4-BE49-F238E27FC236}">
                <a16:creationId xmlns:a16="http://schemas.microsoft.com/office/drawing/2014/main" id="{C9F92EF6-C19C-2504-1C07-1FD5AB7CD1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986" y="1351384"/>
            <a:ext cx="744992" cy="7220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1995 Portcullis 1p Proof Coin">
            <a:extLst>
              <a:ext uri="{FF2B5EF4-FFF2-40B4-BE49-F238E27FC236}">
                <a16:creationId xmlns:a16="http://schemas.microsoft.com/office/drawing/2014/main" id="{A86ABC62-04BB-CD38-E180-F31CBFAD79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6177" y="2346200"/>
            <a:ext cx="508254" cy="493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6" name="Picture 6" descr="1995 Portcullis 1p Proof Coin">
            <a:extLst>
              <a:ext uri="{FF2B5EF4-FFF2-40B4-BE49-F238E27FC236}">
                <a16:creationId xmlns:a16="http://schemas.microsoft.com/office/drawing/2014/main" id="{D0A90D92-79B8-E9F6-3D79-B34B694664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5870" y="2346200"/>
            <a:ext cx="508254" cy="493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7" name="Picture 6" descr="1995 Portcullis 1p Proof Coin">
            <a:extLst>
              <a:ext uri="{FF2B5EF4-FFF2-40B4-BE49-F238E27FC236}">
                <a16:creationId xmlns:a16="http://schemas.microsoft.com/office/drawing/2014/main" id="{5875FA53-D864-40B7-EDA0-A3DC048744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8185" y="2346200"/>
            <a:ext cx="508254" cy="493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Buy 1992 Great Britain Silver 10 Pence Piedfort Proof | APMEX">
            <a:extLst>
              <a:ext uri="{FF2B5EF4-FFF2-40B4-BE49-F238E27FC236}">
                <a16:creationId xmlns:a16="http://schemas.microsoft.com/office/drawing/2014/main" id="{8C3DC2EA-ED66-3EA1-A785-0CC144DF75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2322" y="1216943"/>
            <a:ext cx="926974" cy="9269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705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 animBg="1"/>
      <p:bldP spid="434" grpId="0" animBg="1"/>
      <p:bldP spid="435" grpId="0" animBg="1"/>
      <p:bldP spid="436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F5D764-D3B6-5ECC-ACD5-E9576563C2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3810F034-0AC4-D64F-5154-B8AFA2E030EB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26DA6FE-49D9-E444-0584-ABC61465FDE7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9D7486B-96A9-7B14-8B15-1026DC338348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43B1ACE-DA6F-9347-236D-0C20CDA459A0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A03E1E8A-A9D3-28F9-ECE6-A81ED828CB38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43444C2E-03A6-8412-7D9A-7428B2077780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DF3DD894-FC24-9A86-AABD-E3C3365E0CDC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0359F72E-EEA9-15F9-7499-D18A0084A89F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0A3B989A-175D-2B97-804F-42C5D15E8639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FB502F6D-DA6E-B161-F55E-754C881FD415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1E8C59F5-9941-F7EF-ECE4-6E649CF02592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20765C82-49A7-E9F2-CF51-16B723504F89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CFA1F733-4A0B-4FD8-66C2-817AC619F437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95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4390F61E-0340-0E54-FD82-C06FECCBFE10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96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8DCB0906-FFEA-085F-10DA-C00534708938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97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24CD325E-AF7E-9DD7-9968-D67BCC402D1D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98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2392FF6-261F-6E46-1DB4-FCDA68DFD6C2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99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EAF0761A-4AE8-DA17-EF21-8C59E77F16AC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02C8816F-7B03-0EA8-29BF-174A97F00555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101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F98C4AEC-D353-B5C7-5792-ED3CD9938EB1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102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B34467C3-514D-B332-12C9-551AFA3B1862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103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856B0013-1E6C-9871-8FB2-867A33811474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104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D5C761E8-74A5-43F8-7DD8-9FEFE6B63354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105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D69C2A22-5116-E67F-B33B-40E0764A5AAF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90F8D7E7-8C68-3B7E-3D63-65A962C1CEDE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07FF2626-2742-44F6-F2B7-57313879150D}"/>
              </a:ext>
            </a:extLst>
          </p:cNvPr>
          <p:cNvSpPr txBox="1"/>
          <p:nvPr/>
        </p:nvSpPr>
        <p:spPr>
          <a:xfrm>
            <a:off x="4549272" y="4718959"/>
            <a:ext cx="18678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97 + 5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881C3B2-5E19-6B2C-A761-FD4283CAD729}"/>
              </a:ext>
            </a:extLst>
          </p:cNvPr>
          <p:cNvSpPr/>
          <p:nvPr/>
        </p:nvSpPr>
        <p:spPr>
          <a:xfrm>
            <a:off x="2695074" y="2802253"/>
            <a:ext cx="3152269" cy="422209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EC87EF4-6CB3-54D3-F4A0-F1977B45349F}"/>
              </a:ext>
            </a:extLst>
          </p:cNvPr>
          <p:cNvSpPr/>
          <p:nvPr/>
        </p:nvSpPr>
        <p:spPr>
          <a:xfrm>
            <a:off x="3796509" y="1931418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+3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7CD7CD9-DFAB-7202-F944-55771330AA46}"/>
              </a:ext>
            </a:extLst>
          </p:cNvPr>
          <p:cNvSpPr/>
          <p:nvPr/>
        </p:nvSpPr>
        <p:spPr>
          <a:xfrm>
            <a:off x="5992787" y="2694087"/>
            <a:ext cx="2092434" cy="495571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3800323-11B2-D290-D710-90B92C8EA48A}"/>
              </a:ext>
            </a:extLst>
          </p:cNvPr>
          <p:cNvSpPr/>
          <p:nvPr/>
        </p:nvSpPr>
        <p:spPr>
          <a:xfrm>
            <a:off x="6671517" y="1978309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+2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4175A53-ADF7-7471-9092-8DE6FFC16235}"/>
              </a:ext>
            </a:extLst>
          </p:cNvPr>
          <p:cNvSpPr/>
          <p:nvPr/>
        </p:nvSpPr>
        <p:spPr>
          <a:xfrm>
            <a:off x="5132118" y="744687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+5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81B6F51-6963-BFB4-9700-3D3555F83654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4116539" y="1384747"/>
            <a:ext cx="1335609" cy="54667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9880CE87-5E6F-ACCA-47C7-6DB5CE262358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5452148" y="1384747"/>
            <a:ext cx="1539399" cy="5935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A1E7BC33-805C-35BB-7E9C-D9C3E348BF60}"/>
              </a:ext>
            </a:extLst>
          </p:cNvPr>
          <p:cNvSpPr txBox="1"/>
          <p:nvPr/>
        </p:nvSpPr>
        <p:spPr>
          <a:xfrm>
            <a:off x="6324051" y="469781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102</a:t>
            </a:r>
          </a:p>
        </p:txBody>
      </p:sp>
    </p:spTree>
    <p:extLst>
      <p:ext uri="{BB962C8B-B14F-4D97-AF65-F5344CB8AC3E}">
        <p14:creationId xmlns:p14="http://schemas.microsoft.com/office/powerpoint/2010/main" val="15625987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424F69-6393-CE24-C4B6-1E7BA67456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27B490EF-3808-BBA5-08C0-03E5B95AF374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5F4F727-F3AB-73AA-0476-8BD6FF2C5459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3CB8727A-2C62-DDD9-10BF-38E3798178AE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0076CC61-89D0-DB16-262C-8CF24D715DB2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10044467-06C8-B326-C4F5-CD58B5A5F0D7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DA177E91-18B4-06AB-397C-F6F4D8C9EAA9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099FF44-D5BA-B20E-5184-5A82C95E8A08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CE21E7B8-E38B-F6C3-AEAB-5D467F2CD168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36AA5B6B-B8D5-9718-82EF-BB39868424FF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8AC2DEAE-C86A-06DE-DA42-6B2CFBB283BC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A95B4A8C-1325-4CE8-C9E8-9668A3F1433F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9755E15C-31A0-B3AD-D0A6-44AB0F9AAEB5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469A9B22-0DAC-FEAE-B96A-5F38741A35EB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95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CB261E61-AE39-54D6-2171-85CA91DC78A0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96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AAC4866-5947-0A80-5DD4-813F537BD5FC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97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61338F80-A1B2-D6A5-BD1F-895E6D8B38DF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98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5BFBAAB2-E7C3-82EE-D11B-D860328DAEFE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99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8A36D397-AC8E-07A0-ACF5-F9432C5F994A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8F16E669-996B-6009-475D-6138E3AAD91D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101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A5B88F68-2E49-48DE-CF71-F26A8812BD2D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102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6A7395A0-D2F8-C4B1-BCBD-6E36EEC46399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103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9F7B045-59D0-8F00-4C4F-2DE5767106BA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104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89234BFC-0B12-26CF-B8E0-199CED69ADE9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105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0EE988C7-9118-DE08-B227-286410996619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524587B2-B220-00EE-E137-71AF0E7D3E6C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C1CC6824-45E7-FA8A-A708-B167000D24E3}"/>
              </a:ext>
            </a:extLst>
          </p:cNvPr>
          <p:cNvSpPr txBox="1"/>
          <p:nvPr/>
        </p:nvSpPr>
        <p:spPr>
          <a:xfrm>
            <a:off x="4549272" y="4718959"/>
            <a:ext cx="18678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98 + 5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13281B7-EE1D-D3A9-4E6C-F7A8D397692B}"/>
              </a:ext>
            </a:extLst>
          </p:cNvPr>
          <p:cNvSpPr/>
          <p:nvPr/>
        </p:nvSpPr>
        <p:spPr>
          <a:xfrm>
            <a:off x="3796509" y="2792723"/>
            <a:ext cx="2050834" cy="431740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DC7F4C8-31C4-FAD1-60B9-A67761C26CFC}"/>
              </a:ext>
            </a:extLst>
          </p:cNvPr>
          <p:cNvSpPr/>
          <p:nvPr/>
        </p:nvSpPr>
        <p:spPr>
          <a:xfrm>
            <a:off x="3796509" y="1931418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+2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00EDC7E-2095-4835-BBA2-1E7D4C1DA848}"/>
              </a:ext>
            </a:extLst>
          </p:cNvPr>
          <p:cNvSpPr/>
          <p:nvPr/>
        </p:nvSpPr>
        <p:spPr>
          <a:xfrm>
            <a:off x="5992786" y="2694087"/>
            <a:ext cx="3290739" cy="495571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203209D-469B-D581-B6C9-EC03CDBD4428}"/>
              </a:ext>
            </a:extLst>
          </p:cNvPr>
          <p:cNvSpPr/>
          <p:nvPr/>
        </p:nvSpPr>
        <p:spPr>
          <a:xfrm>
            <a:off x="6671517" y="1978309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+3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0840C0F-012C-9214-8310-06A42C790F7C}"/>
              </a:ext>
            </a:extLst>
          </p:cNvPr>
          <p:cNvSpPr/>
          <p:nvPr/>
        </p:nvSpPr>
        <p:spPr>
          <a:xfrm>
            <a:off x="5132118" y="744687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+5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7F616679-F46D-69E5-3140-B71B07B7BE14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4116539" y="1384747"/>
            <a:ext cx="1335609" cy="54667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A7D343B-06EE-2EDF-726A-3CE60FE69082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5452148" y="1384747"/>
            <a:ext cx="1539399" cy="59356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977A0541-45DF-7ABC-94C8-470CC51E79B3}"/>
              </a:ext>
            </a:extLst>
          </p:cNvPr>
          <p:cNvSpPr txBox="1"/>
          <p:nvPr/>
        </p:nvSpPr>
        <p:spPr>
          <a:xfrm>
            <a:off x="6324051" y="469781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103</a:t>
            </a:r>
          </a:p>
        </p:txBody>
      </p:sp>
    </p:spTree>
    <p:extLst>
      <p:ext uri="{BB962C8B-B14F-4D97-AF65-F5344CB8AC3E}">
        <p14:creationId xmlns:p14="http://schemas.microsoft.com/office/powerpoint/2010/main" val="35663098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DF4ECC-66B5-5095-354F-E78EB24789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97D7FA7-A896-AE29-88F8-6D113B0861D1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5B4F73B-3BA0-3FF2-4442-C5B19E7144FE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B2DDBBC-E82E-2AF4-AD1A-E1EB210B10FA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60F58E7-C3D6-0A28-6A81-1FE7E7760865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530FDBA9-C3DB-C176-607F-418D1D6BEDA6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EC678C66-1591-3AF5-E55D-4EC7AFACE5A2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BF44B389-A4B9-B3CC-6F3A-D306D8ADBBCD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C5E4FC91-9902-7492-185C-05A52EE8F0D0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EC1332CF-695D-7D5D-D4F0-3634008832E0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EC019E4-2AE0-623C-770A-70E90A7FC0D6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3CE498E9-6BDF-28CD-394E-A29C6DD780A3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F2C6E21D-5DF8-960A-ABC0-4EB46CF62A32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83DC86FE-D620-4EC0-F390-3EDF8D8562A9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95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60CC85B9-9501-6646-258C-E98B735F15A7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96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9749458-5DCF-04AC-315C-190ACEDB4ED8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97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D90EF360-F0CC-2AB8-D63B-8C787EE47E09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98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5371C028-9AF5-5591-478F-12D92146CFEF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99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FDBB509A-3834-88B9-C3F9-88E6CF2C6353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894D0B06-A9A7-78F4-5540-96469D20FB93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101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88E4D15C-511F-07CB-5C8A-7FC00B45CE9D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102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B214AE0A-BC25-3F37-4B0E-5953E3686499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103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09AF7D14-F143-C97D-6968-0A6AA3988F26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104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8B65DEB3-EB48-3FE9-09A7-C006493ED1F1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105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44FBDB77-8B86-3EC5-EE9D-19DEC4761D41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460D19D4-E770-1CEF-4BE4-8F82321FBDCD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3AE1A0E2-76BD-E273-2D37-7BBD66C3139F}"/>
              </a:ext>
            </a:extLst>
          </p:cNvPr>
          <p:cNvSpPr txBox="1"/>
          <p:nvPr/>
        </p:nvSpPr>
        <p:spPr>
          <a:xfrm>
            <a:off x="4549272" y="4718959"/>
            <a:ext cx="18678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98 + 6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659137C-CA22-C9CE-B6FB-FB496A3D6EA3}"/>
              </a:ext>
            </a:extLst>
          </p:cNvPr>
          <p:cNvSpPr/>
          <p:nvPr/>
        </p:nvSpPr>
        <p:spPr>
          <a:xfrm>
            <a:off x="3796509" y="2792723"/>
            <a:ext cx="2050834" cy="431740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EFC4BA1-7151-E651-FD8C-97E27DCC8FDC}"/>
              </a:ext>
            </a:extLst>
          </p:cNvPr>
          <p:cNvSpPr/>
          <p:nvPr/>
        </p:nvSpPr>
        <p:spPr>
          <a:xfrm>
            <a:off x="4430414" y="2003117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+2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160CF9E-0C9B-2499-4A1E-E682E3FB250B}"/>
              </a:ext>
            </a:extLst>
          </p:cNvPr>
          <p:cNvSpPr/>
          <p:nvPr/>
        </p:nvSpPr>
        <p:spPr>
          <a:xfrm>
            <a:off x="5992786" y="2694087"/>
            <a:ext cx="4387666" cy="495571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D298D33-93E2-9728-5BB7-64502DBCD73F}"/>
              </a:ext>
            </a:extLst>
          </p:cNvPr>
          <p:cNvSpPr/>
          <p:nvPr/>
        </p:nvSpPr>
        <p:spPr>
          <a:xfrm>
            <a:off x="7866589" y="1952788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+4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15D7381-73FC-7EEC-EB67-2FE0CCC2CD53}"/>
              </a:ext>
            </a:extLst>
          </p:cNvPr>
          <p:cNvSpPr/>
          <p:nvPr/>
        </p:nvSpPr>
        <p:spPr>
          <a:xfrm>
            <a:off x="5844363" y="702141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+6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B6134095-F1EE-F61F-BB8C-011EA4E1206F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4750444" y="1342201"/>
            <a:ext cx="1413949" cy="66091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AB816E4F-36DA-8839-D444-A0F7F7BF2554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6164393" y="1342201"/>
            <a:ext cx="2022226" cy="610587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94FC9A8D-19F1-9130-CE6D-73DE0773A285}"/>
              </a:ext>
            </a:extLst>
          </p:cNvPr>
          <p:cNvSpPr txBox="1"/>
          <p:nvPr/>
        </p:nvSpPr>
        <p:spPr>
          <a:xfrm>
            <a:off x="6324051" y="469781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104</a:t>
            </a:r>
          </a:p>
        </p:txBody>
      </p:sp>
    </p:spTree>
    <p:extLst>
      <p:ext uri="{BB962C8B-B14F-4D97-AF65-F5344CB8AC3E}">
        <p14:creationId xmlns:p14="http://schemas.microsoft.com/office/powerpoint/2010/main" val="12809640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540442-4739-5F18-EE4A-662CF19AE2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B3AEEF1-AC70-626D-2598-D19A0CB61B5B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F9D9B30-47B0-0815-BE64-46147D2451BD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EC456B1-EC51-A813-9900-63D42EF71BFD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8A4AEC1-D283-C2AC-3EA5-E2BC96A9C381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52B838EA-603B-0DFA-1A35-9B6F02F54449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8241ACAE-C614-F884-60F9-85D2EBAC92A0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B8882230-07E7-A1BD-F231-76A95515BEED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658688D5-9C90-FD19-846A-0C54E059E7A1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466D40D0-FF48-5544-C03E-D80BB12400B0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39930BDF-DA88-67FC-D6F7-AC1E58660B28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B1BDCA3A-7C8E-57B2-4114-DE63D44AB0CD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0977AEF6-74AC-EDF7-C763-5E7DAC35D3B8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80362748-3AD2-7EB6-6360-6E2D798B2254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95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0EC2FFA1-98BD-56E8-7ECA-A685183A150C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96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6372E74B-80B0-61D9-4A69-2D863AA7957A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97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230BB97D-5954-5748-F000-71955B1A91DA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98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4ED8929-B3FE-5D6A-8CD4-66792A3ABCA4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99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00B12F85-AAC4-DE9D-0C5E-E50FDD8AF2F9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5F68545-8184-192D-1AC0-2DD4E615A4D0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101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37A8A75-8FD5-28C2-4BF1-33EFDABE83C1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102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D85FE08A-79B1-0D3B-8773-F06DBBDEAA7C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103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8B08FF7C-9C4D-E956-252C-12883DE53242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104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1EF75A73-58AF-D5E3-CBCC-6AB88CFCDAF8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105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E27CD60D-DBA3-42FD-F8FD-492CCAB2854C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1F315B83-EFEB-37AD-9BF3-661DF8E0C963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AC328566-F6B9-CA5C-A93F-1BAB63873C80}"/>
              </a:ext>
            </a:extLst>
          </p:cNvPr>
          <p:cNvSpPr txBox="1"/>
          <p:nvPr/>
        </p:nvSpPr>
        <p:spPr>
          <a:xfrm>
            <a:off x="4374544" y="4718959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104 - 6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0C09612-1FE2-B1D3-44E8-C8A6E211C3A9}"/>
              </a:ext>
            </a:extLst>
          </p:cNvPr>
          <p:cNvSpPr/>
          <p:nvPr/>
        </p:nvSpPr>
        <p:spPr>
          <a:xfrm>
            <a:off x="3796509" y="2792723"/>
            <a:ext cx="2050834" cy="431740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730DFB9-27CD-7D42-A676-38C9784B0BFB}"/>
              </a:ext>
            </a:extLst>
          </p:cNvPr>
          <p:cNvSpPr/>
          <p:nvPr/>
        </p:nvSpPr>
        <p:spPr>
          <a:xfrm>
            <a:off x="4430414" y="2003117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-2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EA0FC01A-0910-6902-5A1E-DEAD2C81658E}"/>
              </a:ext>
            </a:extLst>
          </p:cNvPr>
          <p:cNvSpPr/>
          <p:nvPr/>
        </p:nvSpPr>
        <p:spPr>
          <a:xfrm>
            <a:off x="5992786" y="2694087"/>
            <a:ext cx="4387666" cy="495571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9E4C5A5-2013-B1CF-7585-6DECAEF44060}"/>
              </a:ext>
            </a:extLst>
          </p:cNvPr>
          <p:cNvSpPr/>
          <p:nvPr/>
        </p:nvSpPr>
        <p:spPr>
          <a:xfrm>
            <a:off x="7866589" y="1952788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-4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E6086130-8E04-E75E-2E72-002FDF9281C6}"/>
              </a:ext>
            </a:extLst>
          </p:cNvPr>
          <p:cNvSpPr/>
          <p:nvPr/>
        </p:nvSpPr>
        <p:spPr>
          <a:xfrm>
            <a:off x="5844363" y="702141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-6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2091E44D-3E87-417A-1ABF-DA1E3A012124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4750444" y="1342201"/>
            <a:ext cx="1413949" cy="66091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7856FB2-BED0-F397-4717-AB5F35A7FA19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6164393" y="1342201"/>
            <a:ext cx="2022226" cy="610587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3C8852E3-8767-3E0C-D99B-311AE331EAF6}"/>
              </a:ext>
            </a:extLst>
          </p:cNvPr>
          <p:cNvSpPr txBox="1"/>
          <p:nvPr/>
        </p:nvSpPr>
        <p:spPr>
          <a:xfrm>
            <a:off x="6598164" y="4697818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98</a:t>
            </a:r>
          </a:p>
        </p:txBody>
      </p:sp>
    </p:spTree>
    <p:extLst>
      <p:ext uri="{BB962C8B-B14F-4D97-AF65-F5344CB8AC3E}">
        <p14:creationId xmlns:p14="http://schemas.microsoft.com/office/powerpoint/2010/main" val="35647178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489571-4AD9-9A51-F086-F39F77C624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148F47AF-F5F9-4DB3-874D-757B658CA67D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28A8F2D-293E-53B5-9A82-80998DA5BE44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CC9CC5BF-7A53-1DC6-45EC-A3BA4D9FC936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D641779-939C-577E-A78A-8603C8E45410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143BFFFF-1B01-5553-B05D-ED90A89BE63F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2B7BBC0C-5729-8687-12BB-D0AAE235ABE4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8E97618F-F91C-F94E-4885-94340851280C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E69C1921-4143-E089-4106-A01448D813FB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C31C07C1-FD44-D5CD-39CD-3865F1178274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FB5CDA30-C928-8177-1916-8CDF12543F5B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DB66393A-FCC2-C7CB-6E83-12A3093F10A8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E34CEF75-D9E7-AB9C-229A-A75E4C6A8A14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F5890613-AF43-612F-92C4-E76A1CC63007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95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82FE8093-0090-323F-950A-9F14865D41D7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96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6D535B78-B805-6BDD-632A-FE9610891DA7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97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D34A7EC4-1381-DEBA-1F1D-AD5974EA8AE0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98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C5EBDE2B-DC9C-BBD8-B1CF-331CFD02E3E8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99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698BFEFD-CFC0-4962-D416-1B2D61BDCFF4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7CFFA958-A103-EE6C-65ED-4EC4E9567F45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101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16049C49-68BF-5301-7A60-DAD2B66487B8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102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D780D98A-C0D0-DBD6-6131-A55C39F205D6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103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76BF177-8BEF-F771-B66A-DCE2545389C7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104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9C190601-9CC3-8972-9666-3F14BD2167A8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105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B04816E9-9422-1B26-5CAB-17F803C46469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ACF2D0B6-711C-0CBA-A5A2-7EAB1CCF7ADB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01BF8DB1-DF8F-9408-2EC2-17135F06E6EA}"/>
              </a:ext>
            </a:extLst>
          </p:cNvPr>
          <p:cNvSpPr txBox="1"/>
          <p:nvPr/>
        </p:nvSpPr>
        <p:spPr>
          <a:xfrm>
            <a:off x="4374544" y="4718959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103 - 6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5C051567-0118-A4FC-DE0B-7F33F5286FC9}"/>
              </a:ext>
            </a:extLst>
          </p:cNvPr>
          <p:cNvSpPr/>
          <p:nvPr/>
        </p:nvSpPr>
        <p:spPr>
          <a:xfrm>
            <a:off x="2702036" y="2792723"/>
            <a:ext cx="3145307" cy="393319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1DC8A501-4C00-341F-6068-0701A12FD4F8}"/>
              </a:ext>
            </a:extLst>
          </p:cNvPr>
          <p:cNvSpPr/>
          <p:nvPr/>
        </p:nvSpPr>
        <p:spPr>
          <a:xfrm>
            <a:off x="4430414" y="2003117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-3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9DBA5C4-0759-D4C8-DFF8-54C610D5877A}"/>
              </a:ext>
            </a:extLst>
          </p:cNvPr>
          <p:cNvSpPr/>
          <p:nvPr/>
        </p:nvSpPr>
        <p:spPr>
          <a:xfrm>
            <a:off x="5992786" y="2694087"/>
            <a:ext cx="3290752" cy="495571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EF1CC87-394D-89DC-D474-ABFE4A66A268}"/>
              </a:ext>
            </a:extLst>
          </p:cNvPr>
          <p:cNvSpPr/>
          <p:nvPr/>
        </p:nvSpPr>
        <p:spPr>
          <a:xfrm>
            <a:off x="7866589" y="1952788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-3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A257D0A-E3CF-0D85-8732-7F987D822B1F}"/>
              </a:ext>
            </a:extLst>
          </p:cNvPr>
          <p:cNvSpPr/>
          <p:nvPr/>
        </p:nvSpPr>
        <p:spPr>
          <a:xfrm>
            <a:off x="5844363" y="702141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-6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9CFDC0F-AB21-2C82-BFB0-7FEACE6EC7E0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4750444" y="1342201"/>
            <a:ext cx="1413949" cy="66091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4191874-2284-630A-29DA-9AE2013CEFBD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6164393" y="1342201"/>
            <a:ext cx="2022226" cy="610587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9D1E2A52-63A4-DAF4-9BAB-B8A02FB9D9ED}"/>
              </a:ext>
            </a:extLst>
          </p:cNvPr>
          <p:cNvSpPr txBox="1"/>
          <p:nvPr/>
        </p:nvSpPr>
        <p:spPr>
          <a:xfrm>
            <a:off x="6598164" y="4697818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97</a:t>
            </a:r>
          </a:p>
        </p:txBody>
      </p:sp>
    </p:spTree>
    <p:extLst>
      <p:ext uri="{BB962C8B-B14F-4D97-AF65-F5344CB8AC3E}">
        <p14:creationId xmlns:p14="http://schemas.microsoft.com/office/powerpoint/2010/main" val="33018847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424AAF-88BE-A3F8-9E47-3BA9815171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F3E03956-2015-EDAD-470E-1876902EF4F1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BE7D5FB-A124-5139-6250-E9F06E8390CA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EE2055A-7738-0C1E-7AE4-E9A4519A3583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E0E4700-EFAF-1457-9CC2-81841812D2AE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3B46D400-BE3A-2B9A-824C-29D0C510C628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F1C8DD0A-2551-DE5C-015F-06EA367779AF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D5A64429-A2FB-7A6F-7F8B-44CE29A9BC3B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158F5BCB-B7A7-9A4A-D573-81511D950050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B9318F95-3077-F496-B644-885EF840BAC7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D34E36E9-85D4-0B04-3631-4C7908CFF934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F317736A-12F7-32C2-D6A3-72EC415510AF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5F03DEFA-B23D-6B8C-E71B-9BA5991633E1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F7F939FB-5548-A728-E542-BEF7809CF69A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95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D90BFFED-C6AE-6A2C-6C44-0DBFD873CB8C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96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5808F792-7288-AF53-A102-77D3D64A41E5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97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92CB7FED-6A87-3557-35A1-47FCC53B2562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98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364FB498-1EE1-76B8-9F36-E15C1B824693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99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097ED3D2-393F-1DD2-562D-A54B00E13C49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AB8A1B1F-8810-E1EF-5149-70BC6F4006F9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101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8EEBF08-9F3D-60E5-E0D1-58DB11C8281B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102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1D1006B1-686A-35C6-2C9C-C88D941493F1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103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B727EF0E-A58A-7D1E-943E-DB05DB7CD354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104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D33AA0FD-A047-6C71-C005-256430197F10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105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96622F75-38A2-A404-2F9B-6EF1D2224983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8DC2D443-8844-3A60-6B73-9ED4B948A85E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5A18124F-437F-615C-0BE7-83D0B1E99898}"/>
              </a:ext>
            </a:extLst>
          </p:cNvPr>
          <p:cNvSpPr txBox="1"/>
          <p:nvPr/>
        </p:nvSpPr>
        <p:spPr>
          <a:xfrm>
            <a:off x="4374544" y="4718959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103 - 4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9870B1F-DB61-AB49-3937-6DA859CC2E66}"/>
              </a:ext>
            </a:extLst>
          </p:cNvPr>
          <p:cNvSpPr/>
          <p:nvPr/>
        </p:nvSpPr>
        <p:spPr>
          <a:xfrm>
            <a:off x="1605120" y="2792723"/>
            <a:ext cx="4242223" cy="490600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82BEF64-3705-1C6F-6121-F9FA9B78692C}"/>
              </a:ext>
            </a:extLst>
          </p:cNvPr>
          <p:cNvSpPr/>
          <p:nvPr/>
        </p:nvSpPr>
        <p:spPr>
          <a:xfrm>
            <a:off x="3356367" y="2029060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-4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B9006D71-FA7E-ACF2-7299-AE2842565B7F}"/>
              </a:ext>
            </a:extLst>
          </p:cNvPr>
          <p:cNvSpPr/>
          <p:nvPr/>
        </p:nvSpPr>
        <p:spPr>
          <a:xfrm>
            <a:off x="5992786" y="2694087"/>
            <a:ext cx="3290752" cy="495571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62F37E0-3094-5F3D-C034-1B52D36C8896}"/>
              </a:ext>
            </a:extLst>
          </p:cNvPr>
          <p:cNvSpPr/>
          <p:nvPr/>
        </p:nvSpPr>
        <p:spPr>
          <a:xfrm>
            <a:off x="7866589" y="1952788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-3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93CFC7D-3A47-4903-EAF4-816B4BCF7A73}"/>
              </a:ext>
            </a:extLst>
          </p:cNvPr>
          <p:cNvSpPr/>
          <p:nvPr/>
        </p:nvSpPr>
        <p:spPr>
          <a:xfrm>
            <a:off x="5844363" y="702141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-6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C799220-7748-9C6F-0BF8-FB50CB4C97D5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3676397" y="1342201"/>
            <a:ext cx="2487996" cy="68685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AA290F0-F005-74B2-780E-84E89CA4FD22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6164393" y="1342201"/>
            <a:ext cx="2022226" cy="610587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801A8C82-C933-1FB0-C46C-9A67B7A54BD1}"/>
              </a:ext>
            </a:extLst>
          </p:cNvPr>
          <p:cNvSpPr txBox="1"/>
          <p:nvPr/>
        </p:nvSpPr>
        <p:spPr>
          <a:xfrm>
            <a:off x="6598164" y="4697818"/>
            <a:ext cx="73289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96</a:t>
            </a:r>
          </a:p>
        </p:txBody>
      </p:sp>
    </p:spTree>
    <p:extLst>
      <p:ext uri="{BB962C8B-B14F-4D97-AF65-F5344CB8AC3E}">
        <p14:creationId xmlns:p14="http://schemas.microsoft.com/office/powerpoint/2010/main" val="23563192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385F82-E943-BADC-FAC5-61E9AB7ECE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656B9787-C21F-668E-AD6E-2E4C726BC47D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F175D777-6C39-F03C-6CA2-5B91CA662333}"/>
              </a:ext>
            </a:extLst>
          </p:cNvPr>
          <p:cNvSpPr txBox="1"/>
          <p:nvPr/>
        </p:nvSpPr>
        <p:spPr>
          <a:xfrm>
            <a:off x="8333955" y="1362177"/>
            <a:ext cx="286052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Calculate by bridging ten.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BA4CCF91-1B03-AFBF-4F29-68B7BC093577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D86437C-A0B8-3E40-8005-4951433ADCB0}"/>
              </a:ext>
            </a:extLst>
          </p:cNvPr>
          <p:cNvSpPr txBox="1"/>
          <p:nvPr/>
        </p:nvSpPr>
        <p:spPr>
          <a:xfrm>
            <a:off x="4367301" y="2028379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103 – 4 =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C8BBF6E-E003-78EA-546B-C3094B306A0E}"/>
              </a:ext>
            </a:extLst>
          </p:cNvPr>
          <p:cNvSpPr/>
          <p:nvPr/>
        </p:nvSpPr>
        <p:spPr>
          <a:xfrm>
            <a:off x="6569240" y="2002338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D2EDD37-F639-364E-9957-97DF34CC697D}"/>
              </a:ext>
            </a:extLst>
          </p:cNvPr>
          <p:cNvSpPr txBox="1"/>
          <p:nvPr/>
        </p:nvSpPr>
        <p:spPr>
          <a:xfrm>
            <a:off x="5329827" y="3035021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= 103 – 5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39CED753-83CB-0F5D-9818-866655C8F12B}"/>
              </a:ext>
            </a:extLst>
          </p:cNvPr>
          <p:cNvSpPr/>
          <p:nvPr/>
        </p:nvSpPr>
        <p:spPr>
          <a:xfrm>
            <a:off x="4499808" y="3022000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9E6A2A1-9CE1-0E39-C9CA-D9F24EE0B24D}"/>
              </a:ext>
            </a:extLst>
          </p:cNvPr>
          <p:cNvSpPr txBox="1"/>
          <p:nvPr/>
        </p:nvSpPr>
        <p:spPr>
          <a:xfrm>
            <a:off x="4367301" y="4041663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103 – 6 =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44D3D163-B7A5-C551-3B26-EFD8051EE848}"/>
              </a:ext>
            </a:extLst>
          </p:cNvPr>
          <p:cNvSpPr/>
          <p:nvPr/>
        </p:nvSpPr>
        <p:spPr>
          <a:xfrm>
            <a:off x="6569240" y="4015622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16AABDF-DE60-E91E-9131-D2F05AF27061}"/>
              </a:ext>
            </a:extLst>
          </p:cNvPr>
          <p:cNvSpPr txBox="1"/>
          <p:nvPr/>
        </p:nvSpPr>
        <p:spPr>
          <a:xfrm>
            <a:off x="4367301" y="5048305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102 – 6 =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E29E37F7-514B-744E-24AE-71CE1F8448E6}"/>
              </a:ext>
            </a:extLst>
          </p:cNvPr>
          <p:cNvSpPr/>
          <p:nvPr/>
        </p:nvSpPr>
        <p:spPr>
          <a:xfrm>
            <a:off x="6569240" y="5022264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09B42E8-B94C-7A35-1C56-852795B81166}"/>
              </a:ext>
            </a:extLst>
          </p:cNvPr>
          <p:cNvSpPr txBox="1"/>
          <p:nvPr/>
        </p:nvSpPr>
        <p:spPr>
          <a:xfrm>
            <a:off x="1017675" y="2054420"/>
            <a:ext cx="18678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99 + 4 =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9101F51B-1535-6B49-FC47-0F95A1F48FBE}"/>
              </a:ext>
            </a:extLst>
          </p:cNvPr>
          <p:cNvSpPr/>
          <p:nvPr/>
        </p:nvSpPr>
        <p:spPr>
          <a:xfrm>
            <a:off x="2983973" y="2028379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8040885-F654-6BEF-1456-062D1942F7C1}"/>
              </a:ext>
            </a:extLst>
          </p:cNvPr>
          <p:cNvSpPr txBox="1"/>
          <p:nvPr/>
        </p:nvSpPr>
        <p:spPr>
          <a:xfrm>
            <a:off x="1017675" y="3061062"/>
            <a:ext cx="18678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98 + 5 =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FB2F3DC1-BA2E-022F-DA0B-F9313881E4F1}"/>
              </a:ext>
            </a:extLst>
          </p:cNvPr>
          <p:cNvSpPr/>
          <p:nvPr/>
        </p:nvSpPr>
        <p:spPr>
          <a:xfrm>
            <a:off x="2983973" y="3035021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9213128-8340-4ACE-BA92-814DDCCCC43C}"/>
              </a:ext>
            </a:extLst>
          </p:cNvPr>
          <p:cNvSpPr txBox="1"/>
          <p:nvPr/>
        </p:nvSpPr>
        <p:spPr>
          <a:xfrm>
            <a:off x="1017675" y="4067704"/>
            <a:ext cx="18678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97 + 6 =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88E432BA-06EA-6D9F-DD16-8FFD1265BD56}"/>
              </a:ext>
            </a:extLst>
          </p:cNvPr>
          <p:cNvSpPr/>
          <p:nvPr/>
        </p:nvSpPr>
        <p:spPr>
          <a:xfrm>
            <a:off x="2983973" y="4041663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45D8323-22A6-8DDF-564A-724042C74FEA}"/>
              </a:ext>
            </a:extLst>
          </p:cNvPr>
          <p:cNvSpPr txBox="1"/>
          <p:nvPr/>
        </p:nvSpPr>
        <p:spPr>
          <a:xfrm>
            <a:off x="1951585" y="5074346"/>
            <a:ext cx="18678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= 96 + 6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1C4A6F11-2827-57D5-6AE3-AB672E5EED9B}"/>
              </a:ext>
            </a:extLst>
          </p:cNvPr>
          <p:cNvSpPr/>
          <p:nvPr/>
        </p:nvSpPr>
        <p:spPr>
          <a:xfrm>
            <a:off x="1108109" y="5074346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874534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F069AC-41C6-D377-F72A-5F0339A760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F91342C8-770C-D543-2A59-2292EAE11043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851FE2E-C5F9-C94C-ED63-70EDCA6D60F4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F719EB9F-B401-62CC-7C09-EA96781189AA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8E84592F-6034-F527-0C0A-BE1965D0DB79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269BC30F-EE74-1132-45E0-625FA1170192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4BCE4ACA-51C4-6763-927B-A25DFF75B622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20DE2D99-0B18-F2B5-4F49-07431CDC337E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BCBA7DEE-5CE7-2857-F2A8-81E7F2A06891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26730874-C51B-CE97-A3AA-CA5D1D01032A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32BBADCC-0B41-829E-0E79-619D45FD0194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C441E237-A773-E252-7A51-F9308B0A3D3F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3CD93FAC-E317-5AF6-A7C5-E64883C8AB73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4B0C1A8C-C292-1E38-9643-B20ABB1790C8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127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2366ABF1-0451-B6F7-B217-BCE0E21BBFD2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128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4210DD0-7564-DD37-BFDF-F7ADC6DC9216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129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4C5CB15D-8291-16D2-F283-1849A48CBE55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7AEBB508-ABBD-D140-818F-C7407FFE3CD5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131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ED36FB23-20A5-7F86-DDA0-22EFBB90F70E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132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A893A547-7134-0146-BDE3-50F1046850D4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133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E145D248-52FA-8301-D471-F7AE9E2C2C4B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134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A3CFA0CF-52DC-5686-A50D-76F0ADFE3085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135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D57E3498-D6BD-2681-972D-3BA6409DC38A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136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00CDE11F-673A-D243-BF32-939163FA41AE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137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8D2DD9AE-30E3-F6F7-A353-88F2E37DA015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5F657082-3E46-13B6-DDCD-B76302F862CE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2AE6B508-EE1A-070E-656F-97541122F9D4}"/>
              </a:ext>
            </a:extLst>
          </p:cNvPr>
          <p:cNvSpPr txBox="1"/>
          <p:nvPr/>
        </p:nvSpPr>
        <p:spPr>
          <a:xfrm>
            <a:off x="4275158" y="4718959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128 + 5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A9BF647B-FCC7-A91D-568F-3E8E5022961E}"/>
              </a:ext>
            </a:extLst>
          </p:cNvPr>
          <p:cNvSpPr/>
          <p:nvPr/>
        </p:nvSpPr>
        <p:spPr>
          <a:xfrm>
            <a:off x="1605121" y="2802253"/>
            <a:ext cx="2191388" cy="495566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77A630C-8C80-0730-12FA-71013FCB080B}"/>
              </a:ext>
            </a:extLst>
          </p:cNvPr>
          <p:cNvSpPr/>
          <p:nvPr/>
        </p:nvSpPr>
        <p:spPr>
          <a:xfrm>
            <a:off x="2298971" y="2027230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+2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597FD3C-380E-C3E7-6E7E-DC02130EB394}"/>
              </a:ext>
            </a:extLst>
          </p:cNvPr>
          <p:cNvSpPr/>
          <p:nvPr/>
        </p:nvSpPr>
        <p:spPr>
          <a:xfrm>
            <a:off x="4013078" y="2694087"/>
            <a:ext cx="2978469" cy="495571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C7DB2DB-AC02-DC95-BCEC-DA53C8A79BA6}"/>
              </a:ext>
            </a:extLst>
          </p:cNvPr>
          <p:cNvSpPr/>
          <p:nvPr/>
        </p:nvSpPr>
        <p:spPr>
          <a:xfrm>
            <a:off x="5182282" y="1995036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+3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E01BD227-81BA-6B3F-F67E-EBA371470BFB}"/>
              </a:ext>
            </a:extLst>
          </p:cNvPr>
          <p:cNvSpPr/>
          <p:nvPr/>
        </p:nvSpPr>
        <p:spPr>
          <a:xfrm>
            <a:off x="3690068" y="920330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+5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D1CFB50-3481-4E6A-D789-478D4097370A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2619001" y="1560390"/>
            <a:ext cx="1391097" cy="46684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6FCE7D9-1FC7-9A04-DD41-5C0AB6AFC2B0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4010098" y="1560390"/>
            <a:ext cx="1492214" cy="43464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71C8B72-E523-1C31-3C54-1C3955544F3B}"/>
              </a:ext>
            </a:extLst>
          </p:cNvPr>
          <p:cNvSpPr txBox="1"/>
          <p:nvPr/>
        </p:nvSpPr>
        <p:spPr>
          <a:xfrm>
            <a:off x="6324051" y="469781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133</a:t>
            </a:r>
          </a:p>
        </p:txBody>
      </p:sp>
    </p:spTree>
    <p:extLst>
      <p:ext uri="{BB962C8B-B14F-4D97-AF65-F5344CB8AC3E}">
        <p14:creationId xmlns:p14="http://schemas.microsoft.com/office/powerpoint/2010/main" val="7308181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9B5484-DE74-C5F9-6E3D-F6BCC731AF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2C8C8FF-5E74-3875-58D0-207ED68551F1}"/>
              </a:ext>
            </a:extLst>
          </p:cNvPr>
          <p:cNvSpPr txBox="1"/>
          <p:nvPr/>
        </p:nvSpPr>
        <p:spPr>
          <a:xfrm>
            <a:off x="8622944" y="783771"/>
            <a:ext cx="25715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Reasoning</a:t>
            </a:r>
            <a:r>
              <a:rPr lang="en-GB" dirty="0"/>
              <a:t>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A76F8AC-6408-8B22-0411-4B1650C190FC}"/>
              </a:ext>
            </a:extLst>
          </p:cNvPr>
          <p:cNvSpPr txBox="1"/>
          <p:nvPr/>
        </p:nvSpPr>
        <p:spPr>
          <a:xfrm>
            <a:off x="6834660" y="1383582"/>
            <a:ext cx="431393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Composition – addition and subtraction</a:t>
            </a:r>
          </a:p>
          <a:p>
            <a:pPr algn="r"/>
            <a:r>
              <a:rPr lang="en-GB" b="1" i="1" dirty="0"/>
              <a:t>Count in 10s.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7FBAE79F-03F4-6611-04AB-AF29C8033B27}"/>
              </a:ext>
            </a:extLst>
          </p:cNvPr>
          <p:cNvCxnSpPr>
            <a:cxnSpLocks/>
          </p:cNvCxnSpPr>
          <p:nvPr/>
        </p:nvCxnSpPr>
        <p:spPr>
          <a:xfrm>
            <a:off x="526142" y="3425372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B5A4057-A9FB-34AA-6554-8E14CFA9B007}"/>
              </a:ext>
            </a:extLst>
          </p:cNvPr>
          <p:cNvCxnSpPr>
            <a:cxnSpLocks/>
          </p:cNvCxnSpPr>
          <p:nvPr/>
        </p:nvCxnSpPr>
        <p:spPr>
          <a:xfrm>
            <a:off x="64151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4C9255F-765C-51CB-63E4-E919048AA60B}"/>
              </a:ext>
            </a:extLst>
          </p:cNvPr>
          <p:cNvCxnSpPr>
            <a:cxnSpLocks/>
          </p:cNvCxnSpPr>
          <p:nvPr/>
        </p:nvCxnSpPr>
        <p:spPr>
          <a:xfrm>
            <a:off x="163575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42F42F4-0E42-9F43-9821-8897CDA1A567}"/>
              </a:ext>
            </a:extLst>
          </p:cNvPr>
          <p:cNvCxnSpPr>
            <a:cxnSpLocks/>
          </p:cNvCxnSpPr>
          <p:nvPr/>
        </p:nvCxnSpPr>
        <p:spPr>
          <a:xfrm>
            <a:off x="3829592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D6BADBD9-9EBD-46CF-F28A-B833DFE96454}"/>
              </a:ext>
            </a:extLst>
          </p:cNvPr>
          <p:cNvCxnSpPr>
            <a:cxnSpLocks/>
          </p:cNvCxnSpPr>
          <p:nvPr/>
        </p:nvCxnSpPr>
        <p:spPr>
          <a:xfrm>
            <a:off x="4926509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4BAAD72-ED76-5879-2E2F-84604211DB71}"/>
              </a:ext>
            </a:extLst>
          </p:cNvPr>
          <p:cNvCxnSpPr>
            <a:cxnSpLocks/>
          </p:cNvCxnSpPr>
          <p:nvPr/>
        </p:nvCxnSpPr>
        <p:spPr>
          <a:xfrm>
            <a:off x="6023426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375F8D6-FC2B-96E3-ECEC-40A2DEB4E071}"/>
              </a:ext>
            </a:extLst>
          </p:cNvPr>
          <p:cNvCxnSpPr>
            <a:cxnSpLocks/>
          </p:cNvCxnSpPr>
          <p:nvPr/>
        </p:nvCxnSpPr>
        <p:spPr>
          <a:xfrm>
            <a:off x="7120343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4BB33BE-90C2-288A-2E29-041BC204ED20}"/>
              </a:ext>
            </a:extLst>
          </p:cNvPr>
          <p:cNvCxnSpPr>
            <a:cxnSpLocks/>
          </p:cNvCxnSpPr>
          <p:nvPr/>
        </p:nvCxnSpPr>
        <p:spPr>
          <a:xfrm>
            <a:off x="8217260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8763DFD-94E0-34DE-A907-8DBB4AC7B3AB}"/>
              </a:ext>
            </a:extLst>
          </p:cNvPr>
          <p:cNvCxnSpPr>
            <a:cxnSpLocks/>
          </p:cNvCxnSpPr>
          <p:nvPr/>
        </p:nvCxnSpPr>
        <p:spPr>
          <a:xfrm>
            <a:off x="9314177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E7A68D44-1325-0E1D-6DEA-2E3572198361}"/>
              </a:ext>
            </a:extLst>
          </p:cNvPr>
          <p:cNvCxnSpPr>
            <a:cxnSpLocks/>
          </p:cNvCxnSpPr>
          <p:nvPr/>
        </p:nvCxnSpPr>
        <p:spPr>
          <a:xfrm>
            <a:off x="10411094" y="316411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C2B4204-AD21-FDF4-7B35-56BF81B86652}"/>
              </a:ext>
            </a:extLst>
          </p:cNvPr>
          <p:cNvCxnSpPr>
            <a:cxnSpLocks/>
          </p:cNvCxnSpPr>
          <p:nvPr/>
        </p:nvCxnSpPr>
        <p:spPr>
          <a:xfrm>
            <a:off x="11508014" y="3156858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2510E21F-CA4B-941B-1331-38A71B87A9D2}"/>
              </a:ext>
            </a:extLst>
          </p:cNvPr>
          <p:cNvSpPr txBox="1"/>
          <p:nvPr/>
        </p:nvSpPr>
        <p:spPr>
          <a:xfrm>
            <a:off x="1344245" y="375508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8F844D7-9F66-E83E-BCEF-804C1387C9FA}"/>
              </a:ext>
            </a:extLst>
          </p:cNvPr>
          <p:cNvSpPr txBox="1"/>
          <p:nvPr/>
        </p:nvSpPr>
        <p:spPr>
          <a:xfrm>
            <a:off x="2435669" y="375646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59FDFE1-753F-2C6E-36FA-83232BAA5125}"/>
              </a:ext>
            </a:extLst>
          </p:cNvPr>
          <p:cNvSpPr txBox="1"/>
          <p:nvPr/>
        </p:nvSpPr>
        <p:spPr>
          <a:xfrm>
            <a:off x="3527093" y="3757846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A6DFF6-A577-9BF4-6D59-E415F3028619}"/>
              </a:ext>
            </a:extLst>
          </p:cNvPr>
          <p:cNvSpPr txBox="1"/>
          <p:nvPr/>
        </p:nvSpPr>
        <p:spPr>
          <a:xfrm>
            <a:off x="4618517" y="3759225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056A2A3-B769-3F83-1144-E737E12353B7}"/>
              </a:ext>
            </a:extLst>
          </p:cNvPr>
          <p:cNvCxnSpPr>
            <a:cxnSpLocks/>
          </p:cNvCxnSpPr>
          <p:nvPr/>
        </p:nvCxnSpPr>
        <p:spPr>
          <a:xfrm>
            <a:off x="2732675" y="31713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C2BC1B7-A133-AE95-0C90-994EF7FC1AE4}"/>
              </a:ext>
            </a:extLst>
          </p:cNvPr>
          <p:cNvCxnSpPr>
            <a:cxnSpLocks/>
          </p:cNvCxnSpPr>
          <p:nvPr/>
        </p:nvCxnSpPr>
        <p:spPr>
          <a:xfrm>
            <a:off x="531039" y="3145974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73C8D20-5062-6C7D-7522-A33F0F4192E6}"/>
              </a:ext>
            </a:extLst>
          </p:cNvPr>
          <p:cNvCxnSpPr>
            <a:cxnSpLocks/>
          </p:cNvCxnSpPr>
          <p:nvPr/>
        </p:nvCxnSpPr>
        <p:spPr>
          <a:xfrm>
            <a:off x="7519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399F75B3-1C5E-532A-C750-6D85D916FD0B}"/>
              </a:ext>
            </a:extLst>
          </p:cNvPr>
          <p:cNvCxnSpPr>
            <a:cxnSpLocks/>
          </p:cNvCxnSpPr>
          <p:nvPr/>
        </p:nvCxnSpPr>
        <p:spPr>
          <a:xfrm>
            <a:off x="8624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293B39D6-7025-73AA-C3C7-3D917CD9D247}"/>
              </a:ext>
            </a:extLst>
          </p:cNvPr>
          <p:cNvCxnSpPr>
            <a:cxnSpLocks/>
          </p:cNvCxnSpPr>
          <p:nvPr/>
        </p:nvCxnSpPr>
        <p:spPr>
          <a:xfrm>
            <a:off x="9729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CB32AC9-5BF0-D122-1ACB-87ACEF49816F}"/>
              </a:ext>
            </a:extLst>
          </p:cNvPr>
          <p:cNvCxnSpPr>
            <a:cxnSpLocks/>
          </p:cNvCxnSpPr>
          <p:nvPr/>
        </p:nvCxnSpPr>
        <p:spPr>
          <a:xfrm>
            <a:off x="1083399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4D28B846-C176-D2D7-F372-109196DC14F3}"/>
              </a:ext>
            </a:extLst>
          </p:cNvPr>
          <p:cNvCxnSpPr>
            <a:cxnSpLocks/>
          </p:cNvCxnSpPr>
          <p:nvPr/>
        </p:nvCxnSpPr>
        <p:spPr>
          <a:xfrm>
            <a:off x="1193871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1539AEF7-4D99-FE03-3250-87396AC0AA90}"/>
              </a:ext>
            </a:extLst>
          </p:cNvPr>
          <p:cNvCxnSpPr>
            <a:cxnSpLocks/>
          </p:cNvCxnSpPr>
          <p:nvPr/>
        </p:nvCxnSpPr>
        <p:spPr>
          <a:xfrm>
            <a:off x="14148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A732FA41-DE84-2AE0-497B-098D4115B886}"/>
              </a:ext>
            </a:extLst>
          </p:cNvPr>
          <p:cNvCxnSpPr>
            <a:cxnSpLocks/>
          </p:cNvCxnSpPr>
          <p:nvPr/>
        </p:nvCxnSpPr>
        <p:spPr>
          <a:xfrm>
            <a:off x="15252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FB8F49BF-C09C-56E3-0D2D-E6CB7DE2880D}"/>
              </a:ext>
            </a:extLst>
          </p:cNvPr>
          <p:cNvCxnSpPr>
            <a:cxnSpLocks/>
          </p:cNvCxnSpPr>
          <p:nvPr/>
        </p:nvCxnSpPr>
        <p:spPr>
          <a:xfrm>
            <a:off x="13043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FF3D43AE-4C9E-4F05-6CEB-AAFEDA957024}"/>
              </a:ext>
            </a:extLst>
          </p:cNvPr>
          <p:cNvCxnSpPr>
            <a:cxnSpLocks/>
          </p:cNvCxnSpPr>
          <p:nvPr/>
        </p:nvCxnSpPr>
        <p:spPr>
          <a:xfrm>
            <a:off x="173008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6B1E7050-41E9-2EFF-A566-75A14D1FC011}"/>
              </a:ext>
            </a:extLst>
          </p:cNvPr>
          <p:cNvCxnSpPr>
            <a:cxnSpLocks/>
          </p:cNvCxnSpPr>
          <p:nvPr/>
        </p:nvCxnSpPr>
        <p:spPr>
          <a:xfrm>
            <a:off x="184055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BBCAF5BB-1D1C-5F01-99FD-AA01E0539AB2}"/>
              </a:ext>
            </a:extLst>
          </p:cNvPr>
          <p:cNvCxnSpPr>
            <a:cxnSpLocks/>
          </p:cNvCxnSpPr>
          <p:nvPr/>
        </p:nvCxnSpPr>
        <p:spPr>
          <a:xfrm>
            <a:off x="195102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FD1124FB-61B3-3712-165E-7891DF620F50}"/>
              </a:ext>
            </a:extLst>
          </p:cNvPr>
          <p:cNvCxnSpPr>
            <a:cxnSpLocks/>
          </p:cNvCxnSpPr>
          <p:nvPr/>
        </p:nvCxnSpPr>
        <p:spPr>
          <a:xfrm>
            <a:off x="206149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53953EFA-3D05-9867-B42B-95AC5D1748A2}"/>
              </a:ext>
            </a:extLst>
          </p:cNvPr>
          <p:cNvCxnSpPr>
            <a:cxnSpLocks/>
          </p:cNvCxnSpPr>
          <p:nvPr/>
        </p:nvCxnSpPr>
        <p:spPr>
          <a:xfrm>
            <a:off x="2171971" y="34072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DEEB3059-88FE-B318-2A8D-68808BF6AA18}"/>
              </a:ext>
            </a:extLst>
          </p:cNvPr>
          <p:cNvCxnSpPr>
            <a:cxnSpLocks/>
          </p:cNvCxnSpPr>
          <p:nvPr/>
        </p:nvCxnSpPr>
        <p:spPr>
          <a:xfrm>
            <a:off x="2282443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A49BA8BF-1C71-9E3A-FDA8-999A45601987}"/>
              </a:ext>
            </a:extLst>
          </p:cNvPr>
          <p:cNvCxnSpPr>
            <a:cxnSpLocks/>
          </p:cNvCxnSpPr>
          <p:nvPr/>
        </p:nvCxnSpPr>
        <p:spPr>
          <a:xfrm>
            <a:off x="2503387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AA0E1AF6-0BF0-1C3F-BFB6-F2E57C8841A9}"/>
              </a:ext>
            </a:extLst>
          </p:cNvPr>
          <p:cNvCxnSpPr>
            <a:cxnSpLocks/>
          </p:cNvCxnSpPr>
          <p:nvPr/>
        </p:nvCxnSpPr>
        <p:spPr>
          <a:xfrm>
            <a:off x="2613859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1BA15B25-5582-62EB-28BC-689EEA7C4559}"/>
              </a:ext>
            </a:extLst>
          </p:cNvPr>
          <p:cNvCxnSpPr>
            <a:cxnSpLocks/>
          </p:cNvCxnSpPr>
          <p:nvPr/>
        </p:nvCxnSpPr>
        <p:spPr>
          <a:xfrm>
            <a:off x="2392915" y="34072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6097A318-891A-97AE-C78E-E55D84C3684A}"/>
              </a:ext>
            </a:extLst>
          </p:cNvPr>
          <p:cNvCxnSpPr>
            <a:cxnSpLocks/>
          </p:cNvCxnSpPr>
          <p:nvPr/>
        </p:nvCxnSpPr>
        <p:spPr>
          <a:xfrm>
            <a:off x="285131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22C85C0-8A1A-421D-4EC2-373D04145138}"/>
              </a:ext>
            </a:extLst>
          </p:cNvPr>
          <p:cNvCxnSpPr>
            <a:cxnSpLocks/>
          </p:cNvCxnSpPr>
          <p:nvPr/>
        </p:nvCxnSpPr>
        <p:spPr>
          <a:xfrm>
            <a:off x="296178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2409DCB-F9D1-B32A-1E02-191BC7865F2B}"/>
              </a:ext>
            </a:extLst>
          </p:cNvPr>
          <p:cNvCxnSpPr>
            <a:cxnSpLocks/>
          </p:cNvCxnSpPr>
          <p:nvPr/>
        </p:nvCxnSpPr>
        <p:spPr>
          <a:xfrm>
            <a:off x="307225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D4C3E6D-BDE5-BCB6-2536-0459B4C0ADF3}"/>
              </a:ext>
            </a:extLst>
          </p:cNvPr>
          <p:cNvCxnSpPr>
            <a:cxnSpLocks/>
          </p:cNvCxnSpPr>
          <p:nvPr/>
        </p:nvCxnSpPr>
        <p:spPr>
          <a:xfrm>
            <a:off x="318272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46AC6D3-3F98-8325-4B9C-23FC32509145}"/>
              </a:ext>
            </a:extLst>
          </p:cNvPr>
          <p:cNvCxnSpPr>
            <a:cxnSpLocks/>
          </p:cNvCxnSpPr>
          <p:nvPr/>
        </p:nvCxnSpPr>
        <p:spPr>
          <a:xfrm>
            <a:off x="3293199" y="3403602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11A7F9CA-FE49-E55A-96F1-60BDC1BB02BD}"/>
              </a:ext>
            </a:extLst>
          </p:cNvPr>
          <p:cNvCxnSpPr>
            <a:cxnSpLocks/>
          </p:cNvCxnSpPr>
          <p:nvPr/>
        </p:nvCxnSpPr>
        <p:spPr>
          <a:xfrm>
            <a:off x="3403671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431660CD-F5B0-A550-E03B-516ACE520E7F}"/>
              </a:ext>
            </a:extLst>
          </p:cNvPr>
          <p:cNvCxnSpPr>
            <a:cxnSpLocks/>
          </p:cNvCxnSpPr>
          <p:nvPr/>
        </p:nvCxnSpPr>
        <p:spPr>
          <a:xfrm>
            <a:off x="3624615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24237F78-E6C9-D94B-435B-0EFC32DDDFF7}"/>
              </a:ext>
            </a:extLst>
          </p:cNvPr>
          <p:cNvCxnSpPr>
            <a:cxnSpLocks/>
          </p:cNvCxnSpPr>
          <p:nvPr/>
        </p:nvCxnSpPr>
        <p:spPr>
          <a:xfrm>
            <a:off x="3735087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B48E738A-5B5A-1EA6-162A-86A9E272DEC5}"/>
              </a:ext>
            </a:extLst>
          </p:cNvPr>
          <p:cNvCxnSpPr>
            <a:cxnSpLocks/>
          </p:cNvCxnSpPr>
          <p:nvPr/>
        </p:nvCxnSpPr>
        <p:spPr>
          <a:xfrm>
            <a:off x="3514143" y="3403602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ADE65999-9B1F-71A5-DC96-26D66C3394A4}"/>
              </a:ext>
            </a:extLst>
          </p:cNvPr>
          <p:cNvCxnSpPr>
            <a:cxnSpLocks/>
          </p:cNvCxnSpPr>
          <p:nvPr/>
        </p:nvCxnSpPr>
        <p:spPr>
          <a:xfrm>
            <a:off x="391811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B50F2363-E4DC-B9A4-52C9-E273FB3E2CDF}"/>
              </a:ext>
            </a:extLst>
          </p:cNvPr>
          <p:cNvCxnSpPr>
            <a:cxnSpLocks/>
          </p:cNvCxnSpPr>
          <p:nvPr/>
        </p:nvCxnSpPr>
        <p:spPr>
          <a:xfrm>
            <a:off x="402858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E40CB19F-FB0F-FD57-7AC4-40DD45D96D02}"/>
              </a:ext>
            </a:extLst>
          </p:cNvPr>
          <p:cNvCxnSpPr>
            <a:cxnSpLocks/>
          </p:cNvCxnSpPr>
          <p:nvPr/>
        </p:nvCxnSpPr>
        <p:spPr>
          <a:xfrm>
            <a:off x="413905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1F9DEFC-1A10-231F-1956-C72F14E0BA11}"/>
              </a:ext>
            </a:extLst>
          </p:cNvPr>
          <p:cNvCxnSpPr>
            <a:cxnSpLocks/>
          </p:cNvCxnSpPr>
          <p:nvPr/>
        </p:nvCxnSpPr>
        <p:spPr>
          <a:xfrm>
            <a:off x="424952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8A98CE4F-85D3-91E5-096A-AB12B7C41CAA}"/>
              </a:ext>
            </a:extLst>
          </p:cNvPr>
          <p:cNvCxnSpPr>
            <a:cxnSpLocks/>
          </p:cNvCxnSpPr>
          <p:nvPr/>
        </p:nvCxnSpPr>
        <p:spPr>
          <a:xfrm>
            <a:off x="4359999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AF96CE7-1944-1F44-1CA2-91493A862CA0}"/>
              </a:ext>
            </a:extLst>
          </p:cNvPr>
          <p:cNvCxnSpPr>
            <a:cxnSpLocks/>
          </p:cNvCxnSpPr>
          <p:nvPr/>
        </p:nvCxnSpPr>
        <p:spPr>
          <a:xfrm>
            <a:off x="447047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09909C5A-308D-67AB-E709-1F6F3E864FA7}"/>
              </a:ext>
            </a:extLst>
          </p:cNvPr>
          <p:cNvCxnSpPr>
            <a:cxnSpLocks/>
          </p:cNvCxnSpPr>
          <p:nvPr/>
        </p:nvCxnSpPr>
        <p:spPr>
          <a:xfrm>
            <a:off x="4691415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CE9E6953-A514-80F0-45BC-9074F3D1AF4F}"/>
              </a:ext>
            </a:extLst>
          </p:cNvPr>
          <p:cNvCxnSpPr>
            <a:cxnSpLocks/>
          </p:cNvCxnSpPr>
          <p:nvPr/>
        </p:nvCxnSpPr>
        <p:spPr>
          <a:xfrm>
            <a:off x="480188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D127D764-B72E-A531-5935-FD8652AC5531}"/>
              </a:ext>
            </a:extLst>
          </p:cNvPr>
          <p:cNvCxnSpPr>
            <a:cxnSpLocks/>
          </p:cNvCxnSpPr>
          <p:nvPr/>
        </p:nvCxnSpPr>
        <p:spPr>
          <a:xfrm>
            <a:off x="458094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2070E7FB-E666-D034-5067-248415D41CE6}"/>
              </a:ext>
            </a:extLst>
          </p:cNvPr>
          <p:cNvCxnSpPr>
            <a:cxnSpLocks/>
          </p:cNvCxnSpPr>
          <p:nvPr/>
        </p:nvCxnSpPr>
        <p:spPr>
          <a:xfrm>
            <a:off x="503661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18064F3F-3BBB-2AE2-1DB5-997FC80945DC}"/>
              </a:ext>
            </a:extLst>
          </p:cNvPr>
          <p:cNvCxnSpPr>
            <a:cxnSpLocks/>
          </p:cNvCxnSpPr>
          <p:nvPr/>
        </p:nvCxnSpPr>
        <p:spPr>
          <a:xfrm>
            <a:off x="514708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8D689F20-29CA-871D-85CF-1781C41E4391}"/>
              </a:ext>
            </a:extLst>
          </p:cNvPr>
          <p:cNvCxnSpPr>
            <a:cxnSpLocks/>
          </p:cNvCxnSpPr>
          <p:nvPr/>
        </p:nvCxnSpPr>
        <p:spPr>
          <a:xfrm>
            <a:off x="525756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1BEE87B6-A741-7DB9-6757-17DBE296CD60}"/>
              </a:ext>
            </a:extLst>
          </p:cNvPr>
          <p:cNvCxnSpPr>
            <a:cxnSpLocks/>
          </p:cNvCxnSpPr>
          <p:nvPr/>
        </p:nvCxnSpPr>
        <p:spPr>
          <a:xfrm>
            <a:off x="536803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52FEF0E2-85D9-8885-C00E-BE57297463E3}"/>
              </a:ext>
            </a:extLst>
          </p:cNvPr>
          <p:cNvCxnSpPr>
            <a:cxnSpLocks/>
          </p:cNvCxnSpPr>
          <p:nvPr/>
        </p:nvCxnSpPr>
        <p:spPr>
          <a:xfrm>
            <a:off x="5478505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BDFEA6E6-EC0F-5F24-8633-E50571706D11}"/>
              </a:ext>
            </a:extLst>
          </p:cNvPr>
          <p:cNvCxnSpPr>
            <a:cxnSpLocks/>
          </p:cNvCxnSpPr>
          <p:nvPr/>
        </p:nvCxnSpPr>
        <p:spPr>
          <a:xfrm>
            <a:off x="5588977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9925D233-EBEA-E5C1-834B-FD5F731D8893}"/>
              </a:ext>
            </a:extLst>
          </p:cNvPr>
          <p:cNvCxnSpPr>
            <a:cxnSpLocks/>
          </p:cNvCxnSpPr>
          <p:nvPr/>
        </p:nvCxnSpPr>
        <p:spPr>
          <a:xfrm>
            <a:off x="5809921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7" name="Straight Connector 146">
            <a:extLst>
              <a:ext uri="{FF2B5EF4-FFF2-40B4-BE49-F238E27FC236}">
                <a16:creationId xmlns:a16="http://schemas.microsoft.com/office/drawing/2014/main" id="{BDF0AE75-D0BB-AC2E-99FF-F3804FDBBAE4}"/>
              </a:ext>
            </a:extLst>
          </p:cNvPr>
          <p:cNvCxnSpPr>
            <a:cxnSpLocks/>
          </p:cNvCxnSpPr>
          <p:nvPr/>
        </p:nvCxnSpPr>
        <p:spPr>
          <a:xfrm>
            <a:off x="5920393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99FC7115-F0BE-5A50-908B-BE70D160A438}"/>
              </a:ext>
            </a:extLst>
          </p:cNvPr>
          <p:cNvCxnSpPr>
            <a:cxnSpLocks/>
          </p:cNvCxnSpPr>
          <p:nvPr/>
        </p:nvCxnSpPr>
        <p:spPr>
          <a:xfrm>
            <a:off x="5699449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C66B3EF7-975B-B58C-B149-7C1775642A6A}"/>
              </a:ext>
            </a:extLst>
          </p:cNvPr>
          <p:cNvCxnSpPr>
            <a:cxnSpLocks/>
          </p:cNvCxnSpPr>
          <p:nvPr/>
        </p:nvCxnSpPr>
        <p:spPr>
          <a:xfrm>
            <a:off x="612518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ECDB561E-BE2E-321D-12DC-935F33060DFC}"/>
              </a:ext>
            </a:extLst>
          </p:cNvPr>
          <p:cNvCxnSpPr>
            <a:cxnSpLocks/>
          </p:cNvCxnSpPr>
          <p:nvPr/>
        </p:nvCxnSpPr>
        <p:spPr>
          <a:xfrm>
            <a:off x="623566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8760B2FC-5B43-28ED-8499-B4DBC664A16B}"/>
              </a:ext>
            </a:extLst>
          </p:cNvPr>
          <p:cNvCxnSpPr>
            <a:cxnSpLocks/>
          </p:cNvCxnSpPr>
          <p:nvPr/>
        </p:nvCxnSpPr>
        <p:spPr>
          <a:xfrm>
            <a:off x="634613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2" name="Straight Connector 151">
            <a:extLst>
              <a:ext uri="{FF2B5EF4-FFF2-40B4-BE49-F238E27FC236}">
                <a16:creationId xmlns:a16="http://schemas.microsoft.com/office/drawing/2014/main" id="{1BD0668E-436F-03E3-4D9D-B23B9B6033DB}"/>
              </a:ext>
            </a:extLst>
          </p:cNvPr>
          <p:cNvCxnSpPr>
            <a:cxnSpLocks/>
          </p:cNvCxnSpPr>
          <p:nvPr/>
        </p:nvCxnSpPr>
        <p:spPr>
          <a:xfrm>
            <a:off x="645660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8A056F01-4623-E85F-D846-ABF6EE2D7F91}"/>
              </a:ext>
            </a:extLst>
          </p:cNvPr>
          <p:cNvCxnSpPr>
            <a:cxnSpLocks/>
          </p:cNvCxnSpPr>
          <p:nvPr/>
        </p:nvCxnSpPr>
        <p:spPr>
          <a:xfrm>
            <a:off x="6567076" y="342537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BF822E3A-F280-1C1C-4DC6-F6FE61880E7E}"/>
              </a:ext>
            </a:extLst>
          </p:cNvPr>
          <p:cNvCxnSpPr>
            <a:cxnSpLocks/>
          </p:cNvCxnSpPr>
          <p:nvPr/>
        </p:nvCxnSpPr>
        <p:spPr>
          <a:xfrm>
            <a:off x="6677548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5EE32867-6F8C-596F-0B06-BE0D6473B14E}"/>
              </a:ext>
            </a:extLst>
          </p:cNvPr>
          <p:cNvCxnSpPr>
            <a:cxnSpLocks/>
          </p:cNvCxnSpPr>
          <p:nvPr/>
        </p:nvCxnSpPr>
        <p:spPr>
          <a:xfrm>
            <a:off x="6898492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41C07086-5D64-EA63-0407-3E1B50FB45FF}"/>
              </a:ext>
            </a:extLst>
          </p:cNvPr>
          <p:cNvCxnSpPr>
            <a:cxnSpLocks/>
          </p:cNvCxnSpPr>
          <p:nvPr/>
        </p:nvCxnSpPr>
        <p:spPr>
          <a:xfrm>
            <a:off x="7008964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1BAC33D1-9343-8853-510B-B07F30DC1DA2}"/>
              </a:ext>
            </a:extLst>
          </p:cNvPr>
          <p:cNvCxnSpPr>
            <a:cxnSpLocks/>
          </p:cNvCxnSpPr>
          <p:nvPr/>
        </p:nvCxnSpPr>
        <p:spPr>
          <a:xfrm>
            <a:off x="6788020" y="342537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C63067C0-F4A1-2940-59E7-3EC461F86C37}"/>
              </a:ext>
            </a:extLst>
          </p:cNvPr>
          <p:cNvCxnSpPr>
            <a:cxnSpLocks/>
          </p:cNvCxnSpPr>
          <p:nvPr/>
        </p:nvCxnSpPr>
        <p:spPr>
          <a:xfrm>
            <a:off x="721376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5CC27126-E994-4C5B-3942-1ED4280F3F1F}"/>
              </a:ext>
            </a:extLst>
          </p:cNvPr>
          <p:cNvCxnSpPr>
            <a:cxnSpLocks/>
          </p:cNvCxnSpPr>
          <p:nvPr/>
        </p:nvCxnSpPr>
        <p:spPr>
          <a:xfrm>
            <a:off x="732423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38D0D5FE-F26A-09E6-71C3-CCF642254BC2}"/>
              </a:ext>
            </a:extLst>
          </p:cNvPr>
          <p:cNvCxnSpPr>
            <a:cxnSpLocks/>
          </p:cNvCxnSpPr>
          <p:nvPr/>
        </p:nvCxnSpPr>
        <p:spPr>
          <a:xfrm>
            <a:off x="743470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D0C65DB1-7F5C-371E-88CD-35F9A499B5C4}"/>
              </a:ext>
            </a:extLst>
          </p:cNvPr>
          <p:cNvCxnSpPr>
            <a:cxnSpLocks/>
          </p:cNvCxnSpPr>
          <p:nvPr/>
        </p:nvCxnSpPr>
        <p:spPr>
          <a:xfrm>
            <a:off x="754517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615C1C28-88C5-AA7F-AFB7-78F475FE2731}"/>
              </a:ext>
            </a:extLst>
          </p:cNvPr>
          <p:cNvCxnSpPr>
            <a:cxnSpLocks/>
          </p:cNvCxnSpPr>
          <p:nvPr/>
        </p:nvCxnSpPr>
        <p:spPr>
          <a:xfrm>
            <a:off x="7655649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E2867183-9A1A-5FF9-CE25-6C4F6F0FC188}"/>
              </a:ext>
            </a:extLst>
          </p:cNvPr>
          <p:cNvCxnSpPr>
            <a:cxnSpLocks/>
          </p:cNvCxnSpPr>
          <p:nvPr/>
        </p:nvCxnSpPr>
        <p:spPr>
          <a:xfrm>
            <a:off x="7766121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235687AF-B3F9-0B85-6ACB-AE505BFEFBD0}"/>
              </a:ext>
            </a:extLst>
          </p:cNvPr>
          <p:cNvCxnSpPr>
            <a:cxnSpLocks/>
          </p:cNvCxnSpPr>
          <p:nvPr/>
        </p:nvCxnSpPr>
        <p:spPr>
          <a:xfrm>
            <a:off x="7987065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6E29AF9D-80A6-F928-0E73-A2CD961DB7BB}"/>
              </a:ext>
            </a:extLst>
          </p:cNvPr>
          <p:cNvCxnSpPr>
            <a:cxnSpLocks/>
          </p:cNvCxnSpPr>
          <p:nvPr/>
        </p:nvCxnSpPr>
        <p:spPr>
          <a:xfrm>
            <a:off x="8097537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0" name="Straight Connector 169">
            <a:extLst>
              <a:ext uri="{FF2B5EF4-FFF2-40B4-BE49-F238E27FC236}">
                <a16:creationId xmlns:a16="http://schemas.microsoft.com/office/drawing/2014/main" id="{AC007141-5DBC-9CFF-B6CD-29BBAA5D3306}"/>
              </a:ext>
            </a:extLst>
          </p:cNvPr>
          <p:cNvCxnSpPr>
            <a:cxnSpLocks/>
          </p:cNvCxnSpPr>
          <p:nvPr/>
        </p:nvCxnSpPr>
        <p:spPr>
          <a:xfrm>
            <a:off x="7876593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358A0E82-1FF2-F00D-9BCA-9A35B3B839AE}"/>
              </a:ext>
            </a:extLst>
          </p:cNvPr>
          <p:cNvCxnSpPr>
            <a:cxnSpLocks/>
          </p:cNvCxnSpPr>
          <p:nvPr/>
        </p:nvCxnSpPr>
        <p:spPr>
          <a:xfrm>
            <a:off x="830233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FEBA4B2F-C088-8DB6-CA30-731BF850E56C}"/>
              </a:ext>
            </a:extLst>
          </p:cNvPr>
          <p:cNvCxnSpPr>
            <a:cxnSpLocks/>
          </p:cNvCxnSpPr>
          <p:nvPr/>
        </p:nvCxnSpPr>
        <p:spPr>
          <a:xfrm>
            <a:off x="841280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D86F28F8-94AB-D6AA-4FDD-853E96F61EC3}"/>
              </a:ext>
            </a:extLst>
          </p:cNvPr>
          <p:cNvCxnSpPr>
            <a:cxnSpLocks/>
          </p:cNvCxnSpPr>
          <p:nvPr/>
        </p:nvCxnSpPr>
        <p:spPr>
          <a:xfrm>
            <a:off x="852327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EA54883B-ECE8-9933-9ED2-6097611FA9B8}"/>
              </a:ext>
            </a:extLst>
          </p:cNvPr>
          <p:cNvCxnSpPr>
            <a:cxnSpLocks/>
          </p:cNvCxnSpPr>
          <p:nvPr/>
        </p:nvCxnSpPr>
        <p:spPr>
          <a:xfrm>
            <a:off x="863375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3" name="Straight Connector 182">
            <a:extLst>
              <a:ext uri="{FF2B5EF4-FFF2-40B4-BE49-F238E27FC236}">
                <a16:creationId xmlns:a16="http://schemas.microsoft.com/office/drawing/2014/main" id="{CE72AA2E-4181-C7BE-07BF-1D8D21F3641F}"/>
              </a:ext>
            </a:extLst>
          </p:cNvPr>
          <p:cNvCxnSpPr>
            <a:cxnSpLocks/>
          </p:cNvCxnSpPr>
          <p:nvPr/>
        </p:nvCxnSpPr>
        <p:spPr>
          <a:xfrm>
            <a:off x="8744222" y="341448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F0B0668D-782F-7B9E-4FC7-87D379616631}"/>
              </a:ext>
            </a:extLst>
          </p:cNvPr>
          <p:cNvCxnSpPr>
            <a:cxnSpLocks/>
          </p:cNvCxnSpPr>
          <p:nvPr/>
        </p:nvCxnSpPr>
        <p:spPr>
          <a:xfrm>
            <a:off x="8854694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5" name="Straight Connector 184">
            <a:extLst>
              <a:ext uri="{FF2B5EF4-FFF2-40B4-BE49-F238E27FC236}">
                <a16:creationId xmlns:a16="http://schemas.microsoft.com/office/drawing/2014/main" id="{D81378C8-97D3-062B-D936-E84152562305}"/>
              </a:ext>
            </a:extLst>
          </p:cNvPr>
          <p:cNvCxnSpPr>
            <a:cxnSpLocks/>
          </p:cNvCxnSpPr>
          <p:nvPr/>
        </p:nvCxnSpPr>
        <p:spPr>
          <a:xfrm>
            <a:off x="9075638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D6477EBC-3BFE-31E4-EB65-D80F6D9F737A}"/>
              </a:ext>
            </a:extLst>
          </p:cNvPr>
          <p:cNvCxnSpPr>
            <a:cxnSpLocks/>
          </p:cNvCxnSpPr>
          <p:nvPr/>
        </p:nvCxnSpPr>
        <p:spPr>
          <a:xfrm>
            <a:off x="9186110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7" name="Straight Connector 186">
            <a:extLst>
              <a:ext uri="{FF2B5EF4-FFF2-40B4-BE49-F238E27FC236}">
                <a16:creationId xmlns:a16="http://schemas.microsoft.com/office/drawing/2014/main" id="{E94EEDDC-A16B-3916-7F40-42BC4A1442CD}"/>
              </a:ext>
            </a:extLst>
          </p:cNvPr>
          <p:cNvCxnSpPr>
            <a:cxnSpLocks/>
          </p:cNvCxnSpPr>
          <p:nvPr/>
        </p:nvCxnSpPr>
        <p:spPr>
          <a:xfrm>
            <a:off x="8965166" y="341448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3E9C19FC-3690-1B79-2A9F-4257D73EF4F4}"/>
              </a:ext>
            </a:extLst>
          </p:cNvPr>
          <p:cNvCxnSpPr>
            <a:cxnSpLocks/>
          </p:cNvCxnSpPr>
          <p:nvPr/>
        </p:nvCxnSpPr>
        <p:spPr>
          <a:xfrm>
            <a:off x="943444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9" name="Straight Connector 188">
            <a:extLst>
              <a:ext uri="{FF2B5EF4-FFF2-40B4-BE49-F238E27FC236}">
                <a16:creationId xmlns:a16="http://schemas.microsoft.com/office/drawing/2014/main" id="{A74D4FA7-D635-9DF7-D1F6-E934D9811F4E}"/>
              </a:ext>
            </a:extLst>
          </p:cNvPr>
          <p:cNvCxnSpPr>
            <a:cxnSpLocks/>
          </p:cNvCxnSpPr>
          <p:nvPr/>
        </p:nvCxnSpPr>
        <p:spPr>
          <a:xfrm>
            <a:off x="954491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A39B9A9D-F001-FDF0-8640-BF39B9FEFFA8}"/>
              </a:ext>
            </a:extLst>
          </p:cNvPr>
          <p:cNvCxnSpPr>
            <a:cxnSpLocks/>
          </p:cNvCxnSpPr>
          <p:nvPr/>
        </p:nvCxnSpPr>
        <p:spPr>
          <a:xfrm>
            <a:off x="965539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35A6D893-6140-D54B-D3AF-2F1C9C90F89C}"/>
              </a:ext>
            </a:extLst>
          </p:cNvPr>
          <p:cNvCxnSpPr>
            <a:cxnSpLocks/>
          </p:cNvCxnSpPr>
          <p:nvPr/>
        </p:nvCxnSpPr>
        <p:spPr>
          <a:xfrm>
            <a:off x="976586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8" name="Straight Connector 2047">
            <a:extLst>
              <a:ext uri="{FF2B5EF4-FFF2-40B4-BE49-F238E27FC236}">
                <a16:creationId xmlns:a16="http://schemas.microsoft.com/office/drawing/2014/main" id="{844066FF-3BEB-1AF8-2EFE-758FC10C2FF4}"/>
              </a:ext>
            </a:extLst>
          </p:cNvPr>
          <p:cNvCxnSpPr>
            <a:cxnSpLocks/>
          </p:cNvCxnSpPr>
          <p:nvPr/>
        </p:nvCxnSpPr>
        <p:spPr>
          <a:xfrm>
            <a:off x="9876335" y="3432630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49" name="Straight Connector 2048">
            <a:extLst>
              <a:ext uri="{FF2B5EF4-FFF2-40B4-BE49-F238E27FC236}">
                <a16:creationId xmlns:a16="http://schemas.microsoft.com/office/drawing/2014/main" id="{3D640E6A-B589-86EB-AE8F-7AA95AC85E8B}"/>
              </a:ext>
            </a:extLst>
          </p:cNvPr>
          <p:cNvCxnSpPr>
            <a:cxnSpLocks/>
          </p:cNvCxnSpPr>
          <p:nvPr/>
        </p:nvCxnSpPr>
        <p:spPr>
          <a:xfrm>
            <a:off x="9986807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0" name="Straight Connector 2049">
            <a:extLst>
              <a:ext uri="{FF2B5EF4-FFF2-40B4-BE49-F238E27FC236}">
                <a16:creationId xmlns:a16="http://schemas.microsoft.com/office/drawing/2014/main" id="{A09FD85D-DFE7-2AD5-C704-B7CDC4F4F665}"/>
              </a:ext>
            </a:extLst>
          </p:cNvPr>
          <p:cNvCxnSpPr>
            <a:cxnSpLocks/>
          </p:cNvCxnSpPr>
          <p:nvPr/>
        </p:nvCxnSpPr>
        <p:spPr>
          <a:xfrm>
            <a:off x="10207751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1" name="Straight Connector 2050">
            <a:extLst>
              <a:ext uri="{FF2B5EF4-FFF2-40B4-BE49-F238E27FC236}">
                <a16:creationId xmlns:a16="http://schemas.microsoft.com/office/drawing/2014/main" id="{2C1C8D23-6B35-DA0F-9A57-78CBBF6B21A7}"/>
              </a:ext>
            </a:extLst>
          </p:cNvPr>
          <p:cNvCxnSpPr>
            <a:cxnSpLocks/>
          </p:cNvCxnSpPr>
          <p:nvPr/>
        </p:nvCxnSpPr>
        <p:spPr>
          <a:xfrm>
            <a:off x="10318223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2" name="Straight Connector 2051">
            <a:extLst>
              <a:ext uri="{FF2B5EF4-FFF2-40B4-BE49-F238E27FC236}">
                <a16:creationId xmlns:a16="http://schemas.microsoft.com/office/drawing/2014/main" id="{B4962FB7-DEC7-B657-D1B3-EED2532797BB}"/>
              </a:ext>
            </a:extLst>
          </p:cNvPr>
          <p:cNvCxnSpPr>
            <a:cxnSpLocks/>
          </p:cNvCxnSpPr>
          <p:nvPr/>
        </p:nvCxnSpPr>
        <p:spPr>
          <a:xfrm>
            <a:off x="10097279" y="3432630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3" name="Straight Connector 2052">
            <a:extLst>
              <a:ext uri="{FF2B5EF4-FFF2-40B4-BE49-F238E27FC236}">
                <a16:creationId xmlns:a16="http://schemas.microsoft.com/office/drawing/2014/main" id="{33007CF0-D3E5-32EE-A1E2-E37A49EFDD0B}"/>
              </a:ext>
            </a:extLst>
          </p:cNvPr>
          <p:cNvCxnSpPr>
            <a:cxnSpLocks/>
          </p:cNvCxnSpPr>
          <p:nvPr/>
        </p:nvCxnSpPr>
        <p:spPr>
          <a:xfrm>
            <a:off x="1050953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4" name="Straight Connector 2053">
            <a:extLst>
              <a:ext uri="{FF2B5EF4-FFF2-40B4-BE49-F238E27FC236}">
                <a16:creationId xmlns:a16="http://schemas.microsoft.com/office/drawing/2014/main" id="{C2B1F150-860E-698D-4A12-D95F7D389B24}"/>
              </a:ext>
            </a:extLst>
          </p:cNvPr>
          <p:cNvCxnSpPr>
            <a:cxnSpLocks/>
          </p:cNvCxnSpPr>
          <p:nvPr/>
        </p:nvCxnSpPr>
        <p:spPr>
          <a:xfrm>
            <a:off x="1062000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5" name="Straight Connector 2054">
            <a:extLst>
              <a:ext uri="{FF2B5EF4-FFF2-40B4-BE49-F238E27FC236}">
                <a16:creationId xmlns:a16="http://schemas.microsoft.com/office/drawing/2014/main" id="{F2D01506-E635-999E-A2D0-7B08740BA415}"/>
              </a:ext>
            </a:extLst>
          </p:cNvPr>
          <p:cNvCxnSpPr>
            <a:cxnSpLocks/>
          </p:cNvCxnSpPr>
          <p:nvPr/>
        </p:nvCxnSpPr>
        <p:spPr>
          <a:xfrm>
            <a:off x="1073048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7" name="Straight Connector 2056">
            <a:extLst>
              <a:ext uri="{FF2B5EF4-FFF2-40B4-BE49-F238E27FC236}">
                <a16:creationId xmlns:a16="http://schemas.microsoft.com/office/drawing/2014/main" id="{65330874-4630-A2BB-6A12-12F376F5C811}"/>
              </a:ext>
            </a:extLst>
          </p:cNvPr>
          <p:cNvCxnSpPr>
            <a:cxnSpLocks/>
          </p:cNvCxnSpPr>
          <p:nvPr/>
        </p:nvCxnSpPr>
        <p:spPr>
          <a:xfrm>
            <a:off x="1084095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59" name="Straight Connector 2058">
            <a:extLst>
              <a:ext uri="{FF2B5EF4-FFF2-40B4-BE49-F238E27FC236}">
                <a16:creationId xmlns:a16="http://schemas.microsoft.com/office/drawing/2014/main" id="{F22E111D-1915-C6C2-314D-5B90E883373A}"/>
              </a:ext>
            </a:extLst>
          </p:cNvPr>
          <p:cNvCxnSpPr>
            <a:cxnSpLocks/>
          </p:cNvCxnSpPr>
          <p:nvPr/>
        </p:nvCxnSpPr>
        <p:spPr>
          <a:xfrm>
            <a:off x="10951424" y="342174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1" name="Straight Connector 2060">
            <a:extLst>
              <a:ext uri="{FF2B5EF4-FFF2-40B4-BE49-F238E27FC236}">
                <a16:creationId xmlns:a16="http://schemas.microsoft.com/office/drawing/2014/main" id="{C1E10A3D-6218-6E96-C035-90B735C0ABCB}"/>
              </a:ext>
            </a:extLst>
          </p:cNvPr>
          <p:cNvCxnSpPr>
            <a:cxnSpLocks/>
          </p:cNvCxnSpPr>
          <p:nvPr/>
        </p:nvCxnSpPr>
        <p:spPr>
          <a:xfrm>
            <a:off x="11061896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3" name="Straight Connector 2062">
            <a:extLst>
              <a:ext uri="{FF2B5EF4-FFF2-40B4-BE49-F238E27FC236}">
                <a16:creationId xmlns:a16="http://schemas.microsoft.com/office/drawing/2014/main" id="{13219296-0409-1A74-7B44-7ACBF3585529}"/>
              </a:ext>
            </a:extLst>
          </p:cNvPr>
          <p:cNvCxnSpPr>
            <a:cxnSpLocks/>
          </p:cNvCxnSpPr>
          <p:nvPr/>
        </p:nvCxnSpPr>
        <p:spPr>
          <a:xfrm>
            <a:off x="11282840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5" name="Straight Connector 2064">
            <a:extLst>
              <a:ext uri="{FF2B5EF4-FFF2-40B4-BE49-F238E27FC236}">
                <a16:creationId xmlns:a16="http://schemas.microsoft.com/office/drawing/2014/main" id="{B25F0191-A484-C190-2ED7-472B328A04F9}"/>
              </a:ext>
            </a:extLst>
          </p:cNvPr>
          <p:cNvCxnSpPr>
            <a:cxnSpLocks/>
          </p:cNvCxnSpPr>
          <p:nvPr/>
        </p:nvCxnSpPr>
        <p:spPr>
          <a:xfrm>
            <a:off x="11393312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067" name="Straight Connector 2066">
            <a:extLst>
              <a:ext uri="{FF2B5EF4-FFF2-40B4-BE49-F238E27FC236}">
                <a16:creationId xmlns:a16="http://schemas.microsoft.com/office/drawing/2014/main" id="{05A3DE2F-FF75-F2A4-6FC0-6F1822913E74}"/>
              </a:ext>
            </a:extLst>
          </p:cNvPr>
          <p:cNvCxnSpPr>
            <a:cxnSpLocks/>
          </p:cNvCxnSpPr>
          <p:nvPr/>
        </p:nvCxnSpPr>
        <p:spPr>
          <a:xfrm>
            <a:off x="11172368" y="342174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68" name="TextBox 2067">
            <a:extLst>
              <a:ext uri="{FF2B5EF4-FFF2-40B4-BE49-F238E27FC236}">
                <a16:creationId xmlns:a16="http://schemas.microsoft.com/office/drawing/2014/main" id="{AC5554BE-0C1A-0016-41CB-DD22540A0B66}"/>
              </a:ext>
            </a:extLst>
          </p:cNvPr>
          <p:cNvSpPr txBox="1"/>
          <p:nvPr/>
        </p:nvSpPr>
        <p:spPr>
          <a:xfrm>
            <a:off x="5709941" y="376474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</a:t>
            </a:r>
          </a:p>
        </p:txBody>
      </p:sp>
      <p:sp>
        <p:nvSpPr>
          <p:cNvPr id="2069" name="TextBox 2068">
            <a:extLst>
              <a:ext uri="{FF2B5EF4-FFF2-40B4-BE49-F238E27FC236}">
                <a16:creationId xmlns:a16="http://schemas.microsoft.com/office/drawing/2014/main" id="{B9CFD28B-5AA9-B1C0-C300-63B68DA9B04A}"/>
              </a:ext>
            </a:extLst>
          </p:cNvPr>
          <p:cNvSpPr txBox="1"/>
          <p:nvPr/>
        </p:nvSpPr>
        <p:spPr>
          <a:xfrm>
            <a:off x="6801365" y="3778531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</a:t>
            </a:r>
          </a:p>
        </p:txBody>
      </p:sp>
      <p:sp>
        <p:nvSpPr>
          <p:cNvPr id="2070" name="TextBox 2069">
            <a:extLst>
              <a:ext uri="{FF2B5EF4-FFF2-40B4-BE49-F238E27FC236}">
                <a16:creationId xmlns:a16="http://schemas.microsoft.com/office/drawing/2014/main" id="{F0A27A26-40A1-52B0-2F65-877A9E231047}"/>
              </a:ext>
            </a:extLst>
          </p:cNvPr>
          <p:cNvSpPr txBox="1"/>
          <p:nvPr/>
        </p:nvSpPr>
        <p:spPr>
          <a:xfrm>
            <a:off x="7892789" y="3768878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</a:t>
            </a:r>
          </a:p>
        </p:txBody>
      </p:sp>
      <p:sp>
        <p:nvSpPr>
          <p:cNvPr id="2071" name="TextBox 2070">
            <a:extLst>
              <a:ext uri="{FF2B5EF4-FFF2-40B4-BE49-F238E27FC236}">
                <a16:creationId xmlns:a16="http://schemas.microsoft.com/office/drawing/2014/main" id="{F3A67430-C40E-7307-614D-35E706BC7954}"/>
              </a:ext>
            </a:extLst>
          </p:cNvPr>
          <p:cNvSpPr txBox="1"/>
          <p:nvPr/>
        </p:nvSpPr>
        <p:spPr>
          <a:xfrm>
            <a:off x="8984213" y="3770257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</a:t>
            </a:r>
          </a:p>
        </p:txBody>
      </p:sp>
      <p:sp>
        <p:nvSpPr>
          <p:cNvPr id="2072" name="TextBox 2071">
            <a:extLst>
              <a:ext uri="{FF2B5EF4-FFF2-40B4-BE49-F238E27FC236}">
                <a16:creationId xmlns:a16="http://schemas.microsoft.com/office/drawing/2014/main" id="{5FD5BAA6-780E-ECF5-D73C-9AEE69296D46}"/>
              </a:ext>
            </a:extLst>
          </p:cNvPr>
          <p:cNvSpPr txBox="1"/>
          <p:nvPr/>
        </p:nvSpPr>
        <p:spPr>
          <a:xfrm>
            <a:off x="10075637" y="3781289"/>
            <a:ext cx="5715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</a:t>
            </a:r>
          </a:p>
        </p:txBody>
      </p:sp>
      <p:sp>
        <p:nvSpPr>
          <p:cNvPr id="2073" name="TextBox 2072">
            <a:extLst>
              <a:ext uri="{FF2B5EF4-FFF2-40B4-BE49-F238E27FC236}">
                <a16:creationId xmlns:a16="http://schemas.microsoft.com/office/drawing/2014/main" id="{C18CFEE7-03CA-282F-8432-C9C900410F11}"/>
              </a:ext>
            </a:extLst>
          </p:cNvPr>
          <p:cNvSpPr txBox="1"/>
          <p:nvPr/>
        </p:nvSpPr>
        <p:spPr>
          <a:xfrm>
            <a:off x="11167070" y="3774394"/>
            <a:ext cx="6874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075" name="Rectangle 2074">
            <a:extLst>
              <a:ext uri="{FF2B5EF4-FFF2-40B4-BE49-F238E27FC236}">
                <a16:creationId xmlns:a16="http://schemas.microsoft.com/office/drawing/2014/main" id="{AE51150B-6C02-25DE-7966-44896763F688}"/>
              </a:ext>
            </a:extLst>
          </p:cNvPr>
          <p:cNvSpPr/>
          <p:nvPr/>
        </p:nvSpPr>
        <p:spPr>
          <a:xfrm>
            <a:off x="530199" y="3164115"/>
            <a:ext cx="1096382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1" name="Rectangle 2080">
            <a:extLst>
              <a:ext uri="{FF2B5EF4-FFF2-40B4-BE49-F238E27FC236}">
                <a16:creationId xmlns:a16="http://schemas.microsoft.com/office/drawing/2014/main" id="{CE17AA0B-D685-87EE-300E-74A3CF83A019}"/>
              </a:ext>
            </a:extLst>
          </p:cNvPr>
          <p:cNvSpPr/>
          <p:nvPr/>
        </p:nvSpPr>
        <p:spPr>
          <a:xfrm>
            <a:off x="1636295" y="3154083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3" name="Rectangle 2082">
            <a:extLst>
              <a:ext uri="{FF2B5EF4-FFF2-40B4-BE49-F238E27FC236}">
                <a16:creationId xmlns:a16="http://schemas.microsoft.com/office/drawing/2014/main" id="{9D50F20A-720D-E1B9-4D0D-C0621B466B6F}"/>
              </a:ext>
            </a:extLst>
          </p:cNvPr>
          <p:cNvSpPr/>
          <p:nvPr/>
        </p:nvSpPr>
        <p:spPr>
          <a:xfrm>
            <a:off x="2741389" y="3145437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4" name="Rectangle 2083">
            <a:extLst>
              <a:ext uri="{FF2B5EF4-FFF2-40B4-BE49-F238E27FC236}">
                <a16:creationId xmlns:a16="http://schemas.microsoft.com/office/drawing/2014/main" id="{442FDBF1-B7EB-F396-904D-E6741B23A685}"/>
              </a:ext>
            </a:extLst>
          </p:cNvPr>
          <p:cNvSpPr/>
          <p:nvPr/>
        </p:nvSpPr>
        <p:spPr>
          <a:xfrm>
            <a:off x="3838861" y="3138812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5" name="Rectangle 2084">
            <a:extLst>
              <a:ext uri="{FF2B5EF4-FFF2-40B4-BE49-F238E27FC236}">
                <a16:creationId xmlns:a16="http://schemas.microsoft.com/office/drawing/2014/main" id="{ADE28A3A-4538-1956-CAA0-4BE02157C8BA}"/>
              </a:ext>
            </a:extLst>
          </p:cNvPr>
          <p:cNvSpPr/>
          <p:nvPr/>
        </p:nvSpPr>
        <p:spPr>
          <a:xfrm>
            <a:off x="4925663" y="3145437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6" name="Rectangle 2085">
            <a:extLst>
              <a:ext uri="{FF2B5EF4-FFF2-40B4-BE49-F238E27FC236}">
                <a16:creationId xmlns:a16="http://schemas.microsoft.com/office/drawing/2014/main" id="{C503E33E-9C27-D4F0-13E4-D1D3055C93E8}"/>
              </a:ext>
            </a:extLst>
          </p:cNvPr>
          <p:cNvSpPr/>
          <p:nvPr/>
        </p:nvSpPr>
        <p:spPr>
          <a:xfrm>
            <a:off x="6022194" y="3145453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7" name="Rectangle 2086">
            <a:extLst>
              <a:ext uri="{FF2B5EF4-FFF2-40B4-BE49-F238E27FC236}">
                <a16:creationId xmlns:a16="http://schemas.microsoft.com/office/drawing/2014/main" id="{7ABC6D26-FE12-567D-5BBE-4F1D262A0253}"/>
              </a:ext>
            </a:extLst>
          </p:cNvPr>
          <p:cNvSpPr/>
          <p:nvPr/>
        </p:nvSpPr>
        <p:spPr>
          <a:xfrm>
            <a:off x="7137336" y="3146855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8" name="Rectangle 2087">
            <a:extLst>
              <a:ext uri="{FF2B5EF4-FFF2-40B4-BE49-F238E27FC236}">
                <a16:creationId xmlns:a16="http://schemas.microsoft.com/office/drawing/2014/main" id="{A15414BE-E8D8-42E2-A6A9-BD3A2004B9B7}"/>
              </a:ext>
            </a:extLst>
          </p:cNvPr>
          <p:cNvSpPr/>
          <p:nvPr/>
        </p:nvSpPr>
        <p:spPr>
          <a:xfrm>
            <a:off x="8214712" y="3140230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89" name="Rectangle 2088">
            <a:extLst>
              <a:ext uri="{FF2B5EF4-FFF2-40B4-BE49-F238E27FC236}">
                <a16:creationId xmlns:a16="http://schemas.microsoft.com/office/drawing/2014/main" id="{84ADB80C-0B63-6C82-62B5-A9FE68E9D725}"/>
              </a:ext>
            </a:extLst>
          </p:cNvPr>
          <p:cNvSpPr/>
          <p:nvPr/>
        </p:nvSpPr>
        <p:spPr>
          <a:xfrm>
            <a:off x="9330426" y="3148532"/>
            <a:ext cx="1097280" cy="274065"/>
          </a:xfrm>
          <a:prstGeom prst="rect">
            <a:avLst/>
          </a:prstGeom>
          <a:solidFill>
            <a:schemeClr val="accent2">
              <a:lumMod val="60000"/>
              <a:lumOff val="4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0" name="Rectangle 2089">
            <a:extLst>
              <a:ext uri="{FF2B5EF4-FFF2-40B4-BE49-F238E27FC236}">
                <a16:creationId xmlns:a16="http://schemas.microsoft.com/office/drawing/2014/main" id="{6A8148E7-BC13-246C-1454-7198C2DFF8AC}"/>
              </a:ext>
            </a:extLst>
          </p:cNvPr>
          <p:cNvSpPr/>
          <p:nvPr/>
        </p:nvSpPr>
        <p:spPr>
          <a:xfrm>
            <a:off x="10427898" y="3141907"/>
            <a:ext cx="1097280" cy="274065"/>
          </a:xfrm>
          <a:prstGeom prst="rect">
            <a:avLst/>
          </a:pr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91" name="TextBox 2090">
            <a:extLst>
              <a:ext uri="{FF2B5EF4-FFF2-40B4-BE49-F238E27FC236}">
                <a16:creationId xmlns:a16="http://schemas.microsoft.com/office/drawing/2014/main" id="{6C00A063-5B31-E488-92E2-2D4C2650145C}"/>
              </a:ext>
            </a:extLst>
          </p:cNvPr>
          <p:cNvSpPr txBox="1"/>
          <p:nvPr/>
        </p:nvSpPr>
        <p:spPr>
          <a:xfrm>
            <a:off x="4096873" y="6236931"/>
            <a:ext cx="3998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b="1" i="1" dirty="0"/>
              <a:t>There are 10 ten pence's in 100p (£1).</a:t>
            </a:r>
          </a:p>
        </p:txBody>
      </p:sp>
      <p:sp>
        <p:nvSpPr>
          <p:cNvPr id="2092" name="Oval 2091">
            <a:extLst>
              <a:ext uri="{FF2B5EF4-FFF2-40B4-BE49-F238E27FC236}">
                <a16:creationId xmlns:a16="http://schemas.microsoft.com/office/drawing/2014/main" id="{6457AD25-C3D5-1681-CF56-50035F7A88D9}"/>
              </a:ext>
            </a:extLst>
          </p:cNvPr>
          <p:cNvSpPr/>
          <p:nvPr/>
        </p:nvSpPr>
        <p:spPr>
          <a:xfrm>
            <a:off x="6406333" y="5090157"/>
            <a:ext cx="448740" cy="47117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" dirty="0">
                <a:solidFill>
                  <a:schemeClr val="tx1"/>
                </a:solidFill>
              </a:rPr>
              <a:t>10p</a:t>
            </a:r>
          </a:p>
        </p:txBody>
      </p:sp>
      <p:sp>
        <p:nvSpPr>
          <p:cNvPr id="2093" name="Oval 2092">
            <a:extLst>
              <a:ext uri="{FF2B5EF4-FFF2-40B4-BE49-F238E27FC236}">
                <a16:creationId xmlns:a16="http://schemas.microsoft.com/office/drawing/2014/main" id="{6A954068-739F-365B-1692-7DDA6AE0B66D}"/>
              </a:ext>
            </a:extLst>
          </p:cNvPr>
          <p:cNvSpPr/>
          <p:nvPr/>
        </p:nvSpPr>
        <p:spPr>
          <a:xfrm>
            <a:off x="6993178" y="5090157"/>
            <a:ext cx="448740" cy="47117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" dirty="0">
                <a:solidFill>
                  <a:schemeClr val="tx1"/>
                </a:solidFill>
              </a:rPr>
              <a:t>10p</a:t>
            </a:r>
          </a:p>
        </p:txBody>
      </p:sp>
      <p:sp>
        <p:nvSpPr>
          <p:cNvPr id="2094" name="Oval 2093">
            <a:extLst>
              <a:ext uri="{FF2B5EF4-FFF2-40B4-BE49-F238E27FC236}">
                <a16:creationId xmlns:a16="http://schemas.microsoft.com/office/drawing/2014/main" id="{D2DA8931-8AB6-22E2-FFED-839C6A565A6B}"/>
              </a:ext>
            </a:extLst>
          </p:cNvPr>
          <p:cNvSpPr/>
          <p:nvPr/>
        </p:nvSpPr>
        <p:spPr>
          <a:xfrm>
            <a:off x="6421125" y="4493369"/>
            <a:ext cx="448740" cy="47117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" dirty="0">
                <a:solidFill>
                  <a:schemeClr val="tx1"/>
                </a:solidFill>
              </a:rPr>
              <a:t>10p</a:t>
            </a:r>
          </a:p>
        </p:txBody>
      </p:sp>
      <p:sp>
        <p:nvSpPr>
          <p:cNvPr id="2095" name="Oval 2094">
            <a:extLst>
              <a:ext uri="{FF2B5EF4-FFF2-40B4-BE49-F238E27FC236}">
                <a16:creationId xmlns:a16="http://schemas.microsoft.com/office/drawing/2014/main" id="{FC0B4BD4-F70E-3D81-A3A9-F4ED6FAE8105}"/>
              </a:ext>
            </a:extLst>
          </p:cNvPr>
          <p:cNvSpPr/>
          <p:nvPr/>
        </p:nvSpPr>
        <p:spPr>
          <a:xfrm>
            <a:off x="6993181" y="4493369"/>
            <a:ext cx="448740" cy="47117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" dirty="0">
                <a:solidFill>
                  <a:schemeClr val="tx1"/>
                </a:solidFill>
              </a:rPr>
              <a:t>10p</a:t>
            </a:r>
          </a:p>
        </p:txBody>
      </p:sp>
      <p:sp>
        <p:nvSpPr>
          <p:cNvPr id="2096" name="Oval 2095">
            <a:extLst>
              <a:ext uri="{FF2B5EF4-FFF2-40B4-BE49-F238E27FC236}">
                <a16:creationId xmlns:a16="http://schemas.microsoft.com/office/drawing/2014/main" id="{E26D4C25-CB1F-E6F5-410D-A37B1D2037AC}"/>
              </a:ext>
            </a:extLst>
          </p:cNvPr>
          <p:cNvSpPr/>
          <p:nvPr/>
        </p:nvSpPr>
        <p:spPr>
          <a:xfrm>
            <a:off x="5849069" y="4493369"/>
            <a:ext cx="448740" cy="47117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" dirty="0">
                <a:solidFill>
                  <a:schemeClr val="tx1"/>
                </a:solidFill>
              </a:rPr>
              <a:t>10p</a:t>
            </a:r>
          </a:p>
        </p:txBody>
      </p:sp>
      <p:sp>
        <p:nvSpPr>
          <p:cNvPr id="2097" name="Oval 2096">
            <a:extLst>
              <a:ext uri="{FF2B5EF4-FFF2-40B4-BE49-F238E27FC236}">
                <a16:creationId xmlns:a16="http://schemas.microsoft.com/office/drawing/2014/main" id="{D73305AC-804A-43F1-602D-F65CE079CB0E}"/>
              </a:ext>
            </a:extLst>
          </p:cNvPr>
          <p:cNvSpPr/>
          <p:nvPr/>
        </p:nvSpPr>
        <p:spPr>
          <a:xfrm>
            <a:off x="5849069" y="5090157"/>
            <a:ext cx="448740" cy="47117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" dirty="0">
                <a:solidFill>
                  <a:schemeClr val="tx1"/>
                </a:solidFill>
              </a:rPr>
              <a:t>10p</a:t>
            </a:r>
          </a:p>
        </p:txBody>
      </p:sp>
      <p:sp>
        <p:nvSpPr>
          <p:cNvPr id="2098" name="Oval 2097">
            <a:extLst>
              <a:ext uri="{FF2B5EF4-FFF2-40B4-BE49-F238E27FC236}">
                <a16:creationId xmlns:a16="http://schemas.microsoft.com/office/drawing/2014/main" id="{41F5822E-11E6-50DF-C6BC-5B528DBF662E}"/>
              </a:ext>
            </a:extLst>
          </p:cNvPr>
          <p:cNvSpPr/>
          <p:nvPr/>
        </p:nvSpPr>
        <p:spPr>
          <a:xfrm>
            <a:off x="5254613" y="4493369"/>
            <a:ext cx="448740" cy="47117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" dirty="0">
                <a:solidFill>
                  <a:schemeClr val="tx1"/>
                </a:solidFill>
              </a:rPr>
              <a:t>10p</a:t>
            </a:r>
          </a:p>
        </p:txBody>
      </p:sp>
      <p:sp>
        <p:nvSpPr>
          <p:cNvPr id="2099" name="Oval 2098">
            <a:extLst>
              <a:ext uri="{FF2B5EF4-FFF2-40B4-BE49-F238E27FC236}">
                <a16:creationId xmlns:a16="http://schemas.microsoft.com/office/drawing/2014/main" id="{1F525AA2-099A-3992-04D7-F568FE85066D}"/>
              </a:ext>
            </a:extLst>
          </p:cNvPr>
          <p:cNvSpPr/>
          <p:nvPr/>
        </p:nvSpPr>
        <p:spPr>
          <a:xfrm>
            <a:off x="5254613" y="5091040"/>
            <a:ext cx="448740" cy="47117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" dirty="0">
                <a:solidFill>
                  <a:schemeClr val="tx1"/>
                </a:solidFill>
              </a:rPr>
              <a:t>10p</a:t>
            </a:r>
          </a:p>
        </p:txBody>
      </p:sp>
      <p:sp>
        <p:nvSpPr>
          <p:cNvPr id="2100" name="Oval 2099">
            <a:extLst>
              <a:ext uri="{FF2B5EF4-FFF2-40B4-BE49-F238E27FC236}">
                <a16:creationId xmlns:a16="http://schemas.microsoft.com/office/drawing/2014/main" id="{2B8BAA5B-3806-785D-CAAF-2733008B91B9}"/>
              </a:ext>
            </a:extLst>
          </p:cNvPr>
          <p:cNvSpPr/>
          <p:nvPr/>
        </p:nvSpPr>
        <p:spPr>
          <a:xfrm>
            <a:off x="4701954" y="4493369"/>
            <a:ext cx="448740" cy="47117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" dirty="0">
                <a:solidFill>
                  <a:schemeClr val="tx1"/>
                </a:solidFill>
              </a:rPr>
              <a:t>10p</a:t>
            </a:r>
          </a:p>
        </p:txBody>
      </p:sp>
      <p:sp>
        <p:nvSpPr>
          <p:cNvPr id="2101" name="Oval 2100">
            <a:extLst>
              <a:ext uri="{FF2B5EF4-FFF2-40B4-BE49-F238E27FC236}">
                <a16:creationId xmlns:a16="http://schemas.microsoft.com/office/drawing/2014/main" id="{2D737F82-68FB-6B93-E017-CCF9E1FCDDF3}"/>
              </a:ext>
            </a:extLst>
          </p:cNvPr>
          <p:cNvSpPr/>
          <p:nvPr/>
        </p:nvSpPr>
        <p:spPr>
          <a:xfrm>
            <a:off x="4697349" y="5090157"/>
            <a:ext cx="448740" cy="471178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" dirty="0">
                <a:solidFill>
                  <a:schemeClr val="tx1"/>
                </a:solidFill>
              </a:rPr>
              <a:t>10p</a:t>
            </a:r>
          </a:p>
        </p:txBody>
      </p:sp>
      <p:graphicFrame>
        <p:nvGraphicFramePr>
          <p:cNvPr id="2102" name="Table 2101">
            <a:extLst>
              <a:ext uri="{FF2B5EF4-FFF2-40B4-BE49-F238E27FC236}">
                <a16:creationId xmlns:a16="http://schemas.microsoft.com/office/drawing/2014/main" id="{BC312590-1F76-C376-A15B-C3BF31C558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3543999"/>
              </p:ext>
            </p:extLst>
          </p:nvPr>
        </p:nvGraphicFramePr>
        <p:xfrm>
          <a:off x="4642666" y="4401360"/>
          <a:ext cx="2861545" cy="12736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2309">
                  <a:extLst>
                    <a:ext uri="{9D8B030D-6E8A-4147-A177-3AD203B41FA5}">
                      <a16:colId xmlns:a16="http://schemas.microsoft.com/office/drawing/2014/main" val="1060856465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323250903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4261531248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2279380812"/>
                    </a:ext>
                  </a:extLst>
                </a:gridCol>
                <a:gridCol w="572309">
                  <a:extLst>
                    <a:ext uri="{9D8B030D-6E8A-4147-A177-3AD203B41FA5}">
                      <a16:colId xmlns:a16="http://schemas.microsoft.com/office/drawing/2014/main" val="3090081994"/>
                    </a:ext>
                  </a:extLst>
                </a:gridCol>
              </a:tblGrid>
              <a:tr h="63680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37452379"/>
                  </a:ext>
                </a:extLst>
              </a:tr>
              <a:tr h="636808"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7306468"/>
                  </a:ext>
                </a:extLst>
              </a:tr>
            </a:tbl>
          </a:graphicData>
        </a:graphic>
      </p:graphicFrame>
      <p:sp>
        <p:nvSpPr>
          <p:cNvPr id="2" name="Oval 1">
            <a:extLst>
              <a:ext uri="{FF2B5EF4-FFF2-40B4-BE49-F238E27FC236}">
                <a16:creationId xmlns:a16="http://schemas.microsoft.com/office/drawing/2014/main" id="{49A0CE7E-BD38-1D12-7692-208C26599674}"/>
              </a:ext>
            </a:extLst>
          </p:cNvPr>
          <p:cNvSpPr/>
          <p:nvPr/>
        </p:nvSpPr>
        <p:spPr>
          <a:xfrm>
            <a:off x="7970718" y="4809754"/>
            <a:ext cx="448740" cy="471178"/>
          </a:xfrm>
          <a:prstGeom prst="ellipse">
            <a:avLst/>
          </a:prstGeom>
          <a:solidFill>
            <a:srgbClr val="E5E7CB"/>
          </a:solidFill>
          <a:ln>
            <a:noFill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600" dirty="0">
                <a:solidFill>
                  <a:schemeClr val="tx1"/>
                </a:solidFill>
              </a:rPr>
              <a:t>£1</a:t>
            </a:r>
          </a:p>
        </p:txBody>
      </p:sp>
    </p:spTree>
    <p:extLst>
      <p:ext uri="{BB962C8B-B14F-4D97-AF65-F5344CB8AC3E}">
        <p14:creationId xmlns:p14="http://schemas.microsoft.com/office/powerpoint/2010/main" val="4692058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2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5" grpId="0" animBg="1"/>
      <p:bldP spid="2081" grpId="0" animBg="1"/>
      <p:bldP spid="2083" grpId="0" animBg="1"/>
      <p:bldP spid="2084" grpId="0" animBg="1"/>
      <p:bldP spid="2085" grpId="0" animBg="1"/>
      <p:bldP spid="2086" grpId="0" animBg="1"/>
      <p:bldP spid="2087" grpId="0" animBg="1"/>
      <p:bldP spid="2088" grpId="0" animBg="1"/>
      <p:bldP spid="2089" grpId="0" animBg="1"/>
      <p:bldP spid="2090" grpId="0" animBg="1"/>
      <p:bldP spid="2091" grpId="0"/>
      <p:bldP spid="2092" grpId="0" animBg="1"/>
      <p:bldP spid="2093" grpId="0" animBg="1"/>
      <p:bldP spid="2094" grpId="0" animBg="1"/>
      <p:bldP spid="2095" grpId="0" animBg="1"/>
      <p:bldP spid="2096" grpId="0" animBg="1"/>
      <p:bldP spid="2097" grpId="0" animBg="1"/>
      <p:bldP spid="2098" grpId="0" animBg="1"/>
      <p:bldP spid="2099" grpId="0" animBg="1"/>
      <p:bldP spid="2100" grpId="0" animBg="1"/>
      <p:bldP spid="2101" grpId="0" animBg="1"/>
      <p:bldP spid="2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55450-F2E2-C01C-3A78-3C855F9FBB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020404C6-277B-D5A1-8ACF-B1E38DF96862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A2A08C5-D1C4-D666-A160-D8105DA9900F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39D7E8B-B8BF-B082-0E24-B80A0D11AAB4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9F5FC8E-CE10-59E5-0389-5AA17D60595B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DA4071CA-1A8F-3915-D0EB-5D51EA79B525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ADE7D34B-EDD5-1DC2-724C-105FA138909E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61BCF098-6D8A-7EF9-F0CE-A43888B1B165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E51CEB1B-29C8-C77D-287B-F0D74F70CF6B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0563B74B-3936-9052-192A-97D90F4DB957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2C0532F2-7BB2-9F30-77AD-543D67055AFD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5A9F77DE-A106-9158-C617-AD0A112BD4A4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8B8A3D5C-3D66-5B3B-19A7-5FAEC1DD9F46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1D0FE8BF-DE83-DF26-95A3-C1015622030C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127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427DB1B1-13B0-8D46-1531-D000EF6EDE91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128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7D954B4F-C48B-48C5-EFE7-6231C5E6D308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129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20A98C3D-2B78-EC6C-D13A-A8941E987D15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AEFA751C-FEB4-4133-D0F1-92F3C1C946C5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131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F692C26E-3CBC-2AD5-E7FB-828894C521A2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132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868DA597-67F8-94CE-F530-B011A37F195E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133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082310F-E91D-1297-DA52-E4AEC76EC041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134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AC574E4-FA40-A709-12B8-62844309EE20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135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EBA20F30-288B-C409-0377-23BF00E29A99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136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19699B02-0F73-1AC4-3E80-A07E8097604B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137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185BD3B1-E1DE-952F-92E4-7C50F00582BB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7DB1340B-681F-1BD0-AC10-3E0DE1E450D5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A436BC86-61DF-FFEE-54B8-24993DD35B2F}"/>
              </a:ext>
            </a:extLst>
          </p:cNvPr>
          <p:cNvSpPr txBox="1"/>
          <p:nvPr/>
        </p:nvSpPr>
        <p:spPr>
          <a:xfrm>
            <a:off x="4275158" y="4718959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129 + 4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308ED9C-D51F-4C81-924C-4E700EB70825}"/>
              </a:ext>
            </a:extLst>
          </p:cNvPr>
          <p:cNvSpPr/>
          <p:nvPr/>
        </p:nvSpPr>
        <p:spPr>
          <a:xfrm>
            <a:off x="2702035" y="2802253"/>
            <a:ext cx="1094473" cy="495566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43D9888-757C-2389-B642-57B3DC53493D}"/>
              </a:ext>
            </a:extLst>
          </p:cNvPr>
          <p:cNvSpPr/>
          <p:nvPr/>
        </p:nvSpPr>
        <p:spPr>
          <a:xfrm>
            <a:off x="2944703" y="2050201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+2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A9F66E5-8AB3-79AF-9E96-0C69F9BDDCA8}"/>
              </a:ext>
            </a:extLst>
          </p:cNvPr>
          <p:cNvSpPr/>
          <p:nvPr/>
        </p:nvSpPr>
        <p:spPr>
          <a:xfrm>
            <a:off x="4013078" y="2694087"/>
            <a:ext cx="2978469" cy="495571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371D419-B014-1181-EEB7-4C8D800A1AF8}"/>
              </a:ext>
            </a:extLst>
          </p:cNvPr>
          <p:cNvSpPr/>
          <p:nvPr/>
        </p:nvSpPr>
        <p:spPr>
          <a:xfrm>
            <a:off x="5182282" y="1995036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+3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A9D8D40-7BED-1AC6-C2F2-AE5E7249EF6C}"/>
              </a:ext>
            </a:extLst>
          </p:cNvPr>
          <p:cNvSpPr/>
          <p:nvPr/>
        </p:nvSpPr>
        <p:spPr>
          <a:xfrm>
            <a:off x="3690068" y="920330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+4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30145F5-1D83-9938-6FFD-BFA3EBCA7B44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3264733" y="1560390"/>
            <a:ext cx="745365" cy="48981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AC687FA-81CC-8B68-97A2-81C0D5234946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4010098" y="1560390"/>
            <a:ext cx="1492214" cy="43464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E0BBD652-54FD-C19B-83B0-2D36E101D937}"/>
              </a:ext>
            </a:extLst>
          </p:cNvPr>
          <p:cNvSpPr txBox="1"/>
          <p:nvPr/>
        </p:nvSpPr>
        <p:spPr>
          <a:xfrm>
            <a:off x="6324051" y="469781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133</a:t>
            </a:r>
          </a:p>
        </p:txBody>
      </p:sp>
    </p:spTree>
    <p:extLst>
      <p:ext uri="{BB962C8B-B14F-4D97-AF65-F5344CB8AC3E}">
        <p14:creationId xmlns:p14="http://schemas.microsoft.com/office/powerpoint/2010/main" val="19039481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0D091E-AAC5-682F-583A-A09B41F7D3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B0F0E83-F7C5-B171-180C-09F1FD01A4E4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B6978E7-4EB3-0998-14A4-44BA5A442581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D790811-07E0-96D4-3A22-6205556FC412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0970120E-F784-F7FB-5E16-83F5E9DBF15C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92BEA135-0AFC-163A-3293-8C305EAA9988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3E45349E-049E-28AB-EB8E-C17A99DA2774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068CE82D-ABDD-3B07-3B51-450976EBCE4E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D46D8051-8FF0-1D8B-5CD6-1AE9AB486D1C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F05068BD-4F90-7074-539D-0FF1FB290BE4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4B96C8F-88BC-F62B-BC89-DA999C51F03C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07FA8196-A8E7-0907-37F1-20EEAD141926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8B8B6C8D-9220-830B-9C4F-52DE5CEC7450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A2AA117B-2B32-7C48-B8DF-2DC1427F4A06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127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9B73B43B-C079-6DB8-16E5-004BE0A6E6BD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128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71C051E-0467-0DFC-E7F2-FEC1058ACE41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129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17CDB346-5BCD-99D0-C117-9B4906315B03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038A7E94-B481-0CD3-8131-B6944880CDF9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131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DD70A653-F174-FF4B-8E11-D78D75546A07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132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5A80783E-FB15-9CEA-CA99-09384F9E852A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133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3D9284C4-4C3B-4687-FAB3-211024E51A4F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134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508FE7F5-15E1-1342-800D-F55C516DDC24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135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BA179CC2-5BB0-AC8A-EDFF-E983D62543D5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136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DB7B2C18-1DDC-D4DC-1989-5D8F55C533B1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137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13E4BE6F-F971-3945-5560-0B52E200F428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74816FD8-B9D0-7ED4-DAC2-8AE246DFBB85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7EFCA8C9-82DD-B363-C6AA-75428998E1D7}"/>
              </a:ext>
            </a:extLst>
          </p:cNvPr>
          <p:cNvSpPr txBox="1"/>
          <p:nvPr/>
        </p:nvSpPr>
        <p:spPr>
          <a:xfrm>
            <a:off x="4275158" y="4718959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128 + 5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72DD88A-A2C1-B45B-29A7-8DA7CCE87F24}"/>
              </a:ext>
            </a:extLst>
          </p:cNvPr>
          <p:cNvSpPr/>
          <p:nvPr/>
        </p:nvSpPr>
        <p:spPr>
          <a:xfrm>
            <a:off x="2702035" y="2802253"/>
            <a:ext cx="1094473" cy="495566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636194F-62AF-EDAD-A018-9B26B85A8231}"/>
              </a:ext>
            </a:extLst>
          </p:cNvPr>
          <p:cNvSpPr/>
          <p:nvPr/>
        </p:nvSpPr>
        <p:spPr>
          <a:xfrm>
            <a:off x="2808472" y="2050201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+1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D37FD2B-5B3B-4A22-2F42-C34D6522D6FB}"/>
              </a:ext>
            </a:extLst>
          </p:cNvPr>
          <p:cNvSpPr/>
          <p:nvPr/>
        </p:nvSpPr>
        <p:spPr>
          <a:xfrm>
            <a:off x="4013078" y="2694087"/>
            <a:ext cx="4173539" cy="495571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BD0D2F1-EDEF-4507-3D5B-C6D80D0214B5}"/>
              </a:ext>
            </a:extLst>
          </p:cNvPr>
          <p:cNvSpPr/>
          <p:nvPr/>
        </p:nvSpPr>
        <p:spPr>
          <a:xfrm>
            <a:off x="5182282" y="1995036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+4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340BE5DD-485D-E293-A6BC-27610A10C96A}"/>
              </a:ext>
            </a:extLst>
          </p:cNvPr>
          <p:cNvSpPr/>
          <p:nvPr/>
        </p:nvSpPr>
        <p:spPr>
          <a:xfrm>
            <a:off x="3690068" y="920330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+5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75838260-D8E8-B8E4-D8FD-D7CC620B0418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3128502" y="1560390"/>
            <a:ext cx="881596" cy="48981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D1BE402B-647C-CA9B-0E30-F22871913B47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4010098" y="1560390"/>
            <a:ext cx="1492214" cy="43464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69C348B-2E0B-FD4D-DD99-7AA2BE47F167}"/>
              </a:ext>
            </a:extLst>
          </p:cNvPr>
          <p:cNvSpPr txBox="1"/>
          <p:nvPr/>
        </p:nvSpPr>
        <p:spPr>
          <a:xfrm>
            <a:off x="6324051" y="469781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133</a:t>
            </a:r>
          </a:p>
        </p:txBody>
      </p:sp>
    </p:spTree>
    <p:extLst>
      <p:ext uri="{BB962C8B-B14F-4D97-AF65-F5344CB8AC3E}">
        <p14:creationId xmlns:p14="http://schemas.microsoft.com/office/powerpoint/2010/main" val="21286506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4FC8C7-0519-257B-D147-15463B7929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A6D55FF-34AC-1E1A-EA87-F9058CBF287D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F78F6F6-ABD3-9740-65EA-2F1E8937D826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3C0FC582-C9CD-041B-1E89-F0B4AE7A56F5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DE35FC6A-C6A9-E3CE-AF9F-05734AB71DFC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77D0E6EE-C17F-894A-6E43-E08BF5463241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5D5229A6-0585-2840-ED35-5D17A3577031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01F523AE-05F2-1A25-25D2-A07694593816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5FA720AD-A89A-CE1C-8436-D8D6F3B41749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18DFEE5E-2BE4-BA98-8FA1-7872DB24647B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78A48FAB-C418-299B-DF94-10D802AFEAA2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6B954AA2-0C61-3959-3875-6E00E400B483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BBDDD106-3AD4-BCC8-7262-0055694AB00E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CBB3D299-A150-8002-2D06-AC72D9D3E4F7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127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97114837-8E75-D9F9-9354-3263D71988AF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128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1FB71C9A-ACE2-9791-5FE2-D0868E0C0B01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129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1EEDD87-9973-019A-6CED-A7E8613E11E4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48AFCFAD-E08D-4CB2-91E4-BD6F253C33E7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131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19739475-1097-5BBC-77C7-D3170194A653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132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6A467DC5-DC29-45BA-A8AD-ED1A2FBAC456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133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FC5A7286-93BD-DAE5-16F7-1B267D214C5F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134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1DAA6D80-21BC-9609-7B81-048C74888542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135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A7BF70D2-4CD4-E43D-8C33-44070FC649B3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136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A7641FB8-F839-35FB-10F2-3F19043AB28B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137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7C3694B5-D587-5984-8C8B-8F7AFDAFEBA4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602D1905-7F0C-78CF-E2CE-1EDD3EF7F191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05667E19-7D71-C620-A84F-155C478BF2C0}"/>
              </a:ext>
            </a:extLst>
          </p:cNvPr>
          <p:cNvSpPr txBox="1"/>
          <p:nvPr/>
        </p:nvSpPr>
        <p:spPr>
          <a:xfrm>
            <a:off x="4374544" y="4718959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135 - 6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82C5ECF-DFAE-7D70-BCFA-13F7AC2CB57E}"/>
              </a:ext>
            </a:extLst>
          </p:cNvPr>
          <p:cNvSpPr/>
          <p:nvPr/>
        </p:nvSpPr>
        <p:spPr>
          <a:xfrm>
            <a:off x="2702037" y="2872246"/>
            <a:ext cx="1096916" cy="291705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14DFBAF3-86D9-6832-EAAD-37BE90610DAC}"/>
              </a:ext>
            </a:extLst>
          </p:cNvPr>
          <p:cNvSpPr/>
          <p:nvPr/>
        </p:nvSpPr>
        <p:spPr>
          <a:xfrm>
            <a:off x="2939031" y="2164228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-1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0FEE4B8-5C9C-E81B-523A-F0549E053D2F}"/>
              </a:ext>
            </a:extLst>
          </p:cNvPr>
          <p:cNvSpPr/>
          <p:nvPr/>
        </p:nvSpPr>
        <p:spPr>
          <a:xfrm>
            <a:off x="3798954" y="2872246"/>
            <a:ext cx="5484578" cy="317412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AFE77C0-AD7E-F266-1FDC-AB9DD4043721}"/>
              </a:ext>
            </a:extLst>
          </p:cNvPr>
          <p:cNvSpPr/>
          <p:nvPr/>
        </p:nvSpPr>
        <p:spPr>
          <a:xfrm>
            <a:off x="6690998" y="1989062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-5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4AC0C966-E8C5-BF09-D0EC-ACC7A60734FB}"/>
              </a:ext>
            </a:extLst>
          </p:cNvPr>
          <p:cNvSpPr/>
          <p:nvPr/>
        </p:nvSpPr>
        <p:spPr>
          <a:xfrm>
            <a:off x="4755757" y="865837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-6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9CB23B96-9F7D-FD0C-8C5B-F837BF6504B3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3259061" y="1505897"/>
            <a:ext cx="1816726" cy="658331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D31DA1E-243E-A343-6F48-1979A2B15630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5075787" y="1505897"/>
            <a:ext cx="1935241" cy="48316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27F5BFA5-5982-5E3D-37AD-F90CCAE3C74C}"/>
              </a:ext>
            </a:extLst>
          </p:cNvPr>
          <p:cNvSpPr txBox="1"/>
          <p:nvPr/>
        </p:nvSpPr>
        <p:spPr>
          <a:xfrm>
            <a:off x="6324051" y="469781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129</a:t>
            </a:r>
          </a:p>
        </p:txBody>
      </p:sp>
    </p:spTree>
    <p:extLst>
      <p:ext uri="{BB962C8B-B14F-4D97-AF65-F5344CB8AC3E}">
        <p14:creationId xmlns:p14="http://schemas.microsoft.com/office/powerpoint/2010/main" val="18608039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EA8BBE-40F2-42F4-E0FB-398F05E83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50CDA5E8-F3E5-74DB-03DB-CB12412C944A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6E07653-A38F-1D8B-D183-DA411BD89E61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2766C65-949C-BD17-F6AA-C3177021D6EF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7F01061C-CF50-9AC3-A410-CC3CF8DF9EA7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6C740B50-92AB-83CD-B410-6107ED802401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0AE2722F-04AA-D511-072D-E948DCF8CAA9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92A1BC42-8D5E-EF5D-5A8D-EB62B46BE76F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0528C3BC-753D-A043-220E-20BB9A725E34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5CD2E197-C783-8295-0FC3-554CF239678E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4AB8B543-9094-A218-37E3-0DD67F807CD7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43C9DDE3-D7B0-E399-2FA9-D4543A561D26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78917388-AE62-8C16-A9E8-3FDF4D4440E9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AA02BF17-866A-0C37-696B-8E3E559625D3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127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4B2F23-9F21-9ACE-2DED-DCF68A501E96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128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F8DD7E25-5F3B-C606-5A01-B81E6576C7E0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129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1E91331C-9EAB-D4B0-203E-01ED348CA5CB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1834F0D5-3EB3-021F-A665-8760EBC5F301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131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7B44A7A1-74BE-2DD5-2685-294A1353C473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132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286C17FB-5DA5-4EFB-593C-3611896BAFC0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133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2ABF7E24-3A9C-DBB5-7FD9-1A0360B302C1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134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2D881CFF-EB05-F7E4-1E29-83B4F31A1EC3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135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DB68A2E2-99D9-6DBD-611C-A1D94BFDBC5A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136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ACA94095-4A5F-91AF-99AE-CE278BF1911A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137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74BAB6CD-F55E-49C2-A1D4-5FBACD1057B3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5FA6A3CB-8D68-E0EE-DEE2-3E21BAAD5D06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52C3C4DF-CB5E-A349-30AB-9EA42DB5E917}"/>
              </a:ext>
            </a:extLst>
          </p:cNvPr>
          <p:cNvSpPr txBox="1"/>
          <p:nvPr/>
        </p:nvSpPr>
        <p:spPr>
          <a:xfrm>
            <a:off x="4374544" y="4718959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134 - 6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CDAA835-2772-4ECD-C912-F3BD1AD013BB}"/>
              </a:ext>
            </a:extLst>
          </p:cNvPr>
          <p:cNvSpPr/>
          <p:nvPr/>
        </p:nvSpPr>
        <p:spPr>
          <a:xfrm>
            <a:off x="1605120" y="2872246"/>
            <a:ext cx="2193833" cy="324679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59217B4-D3B4-0247-133E-4AA996602747}"/>
              </a:ext>
            </a:extLst>
          </p:cNvPr>
          <p:cNvSpPr/>
          <p:nvPr/>
        </p:nvSpPr>
        <p:spPr>
          <a:xfrm>
            <a:off x="2939031" y="2164228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-2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9F19A57-EC21-8FD3-4AE9-CB6C3F5D3E83}"/>
              </a:ext>
            </a:extLst>
          </p:cNvPr>
          <p:cNvSpPr/>
          <p:nvPr/>
        </p:nvSpPr>
        <p:spPr>
          <a:xfrm>
            <a:off x="3798954" y="2958836"/>
            <a:ext cx="4387663" cy="230822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01DD926-F88C-CC2F-DA46-81F084611EA4}"/>
              </a:ext>
            </a:extLst>
          </p:cNvPr>
          <p:cNvSpPr/>
          <p:nvPr/>
        </p:nvSpPr>
        <p:spPr>
          <a:xfrm>
            <a:off x="5898020" y="2050201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-4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7EC0B345-7FC9-5963-B2B3-9E4D504A8000}"/>
              </a:ext>
            </a:extLst>
          </p:cNvPr>
          <p:cNvSpPr/>
          <p:nvPr/>
        </p:nvSpPr>
        <p:spPr>
          <a:xfrm>
            <a:off x="4447065" y="928188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-6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4090A81F-752D-D7A1-B34E-F06D0611A1BA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3259061" y="1568248"/>
            <a:ext cx="1508034" cy="59598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B53C432-BB21-3F9D-D87E-61054D810818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4767095" y="1568248"/>
            <a:ext cx="1450955" cy="48195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EBED47EF-0023-A21A-B96D-F05C66BF4562}"/>
              </a:ext>
            </a:extLst>
          </p:cNvPr>
          <p:cNvSpPr txBox="1"/>
          <p:nvPr/>
        </p:nvSpPr>
        <p:spPr>
          <a:xfrm>
            <a:off x="6324051" y="469781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128</a:t>
            </a:r>
          </a:p>
        </p:txBody>
      </p:sp>
    </p:spTree>
    <p:extLst>
      <p:ext uri="{BB962C8B-B14F-4D97-AF65-F5344CB8AC3E}">
        <p14:creationId xmlns:p14="http://schemas.microsoft.com/office/powerpoint/2010/main" val="17914200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FF1CED-582B-D811-0E7E-DD08AF7C78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E6DE658-6F99-54C9-15FF-AF623B1EDC44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7DFF841-E1B6-EEC4-F917-98DF57EDFE2A}"/>
              </a:ext>
            </a:extLst>
          </p:cNvPr>
          <p:cNvSpPr txBox="1"/>
          <p:nvPr/>
        </p:nvSpPr>
        <p:spPr>
          <a:xfrm>
            <a:off x="9812976" y="1383582"/>
            <a:ext cx="1335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Bridging 10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BB87FBE-07B3-CB64-CA9E-C9E6423FB5D6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6CC343E7-30FF-6383-2EA0-21A126E3B00B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866F8AD1-B3A9-3D60-0173-C7339AF8CECC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1345F779-A645-044C-D3E3-8E87B7610588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055F90BA-ECD9-F8B8-5A5A-A8135DFBCF86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0FD49946-54C8-699F-CA66-EFBF4DCC55EF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0C56D494-DB9B-D4B9-10FE-528C2AA61C34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8C01742C-51CE-AB7C-0F55-91B1552252F4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3CCB5832-ADB6-28D1-AC40-EB68EDECE6F1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F65B6777-6948-7DC4-8661-9D7278AE1C26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B2BEF7E4-FF21-8880-F762-F96FA2539862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127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4291CB34-B61D-A517-8917-4C329FC33C90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128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2D2C9060-EB52-7074-417D-5C57B0CBD495}"/>
              </a:ext>
            </a:extLst>
          </p:cNvPr>
          <p:cNvSpPr txBox="1"/>
          <p:nvPr/>
        </p:nvSpPr>
        <p:spPr>
          <a:xfrm>
            <a:off x="2343226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129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3EB07C4C-7FDA-5A48-A78A-F6BC51286ADD}"/>
              </a:ext>
            </a:extLst>
          </p:cNvPr>
          <p:cNvSpPr txBox="1"/>
          <p:nvPr/>
        </p:nvSpPr>
        <p:spPr>
          <a:xfrm>
            <a:off x="3373018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E24BEDBC-1F6F-642C-5815-DD196539F5C5}"/>
              </a:ext>
            </a:extLst>
          </p:cNvPr>
          <p:cNvSpPr txBox="1"/>
          <p:nvPr/>
        </p:nvSpPr>
        <p:spPr>
          <a:xfrm>
            <a:off x="4447065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131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706DF798-9F6E-5C64-BEBA-B8A5AFE8550E}"/>
              </a:ext>
            </a:extLst>
          </p:cNvPr>
          <p:cNvSpPr txBox="1"/>
          <p:nvPr/>
        </p:nvSpPr>
        <p:spPr>
          <a:xfrm>
            <a:off x="5566105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132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0EA75668-6D68-8E5B-4EF1-40A48FDCBD56}"/>
              </a:ext>
            </a:extLst>
          </p:cNvPr>
          <p:cNvSpPr txBox="1"/>
          <p:nvPr/>
        </p:nvSpPr>
        <p:spPr>
          <a:xfrm>
            <a:off x="6652037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133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FA95B925-18DB-D6B7-8AA4-69EC2F557398}"/>
              </a:ext>
            </a:extLst>
          </p:cNvPr>
          <p:cNvSpPr txBox="1"/>
          <p:nvPr/>
        </p:nvSpPr>
        <p:spPr>
          <a:xfrm>
            <a:off x="7765045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134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A273FF5D-3956-01C1-F91C-028BF48B6BE0}"/>
              </a:ext>
            </a:extLst>
          </p:cNvPr>
          <p:cNvSpPr txBox="1"/>
          <p:nvPr/>
        </p:nvSpPr>
        <p:spPr>
          <a:xfrm>
            <a:off x="8876677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135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8C6ED85D-2FA4-8C13-3FD4-28E985A7AFF0}"/>
              </a:ext>
            </a:extLst>
          </p:cNvPr>
          <p:cNvSpPr txBox="1"/>
          <p:nvPr/>
        </p:nvSpPr>
        <p:spPr>
          <a:xfrm>
            <a:off x="9974234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136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6E9D6623-356A-6865-8E62-E6FD2BA309AF}"/>
              </a:ext>
            </a:extLst>
          </p:cNvPr>
          <p:cNvSpPr txBox="1"/>
          <p:nvPr/>
        </p:nvSpPr>
        <p:spPr>
          <a:xfrm>
            <a:off x="11081776" y="4031013"/>
            <a:ext cx="6540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137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0E07F245-9398-84C5-4063-818D9368F9CA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45FBB9E3-27E0-899B-7EF5-415EACCEA4CD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BBEA22EA-1B08-3B1E-3A35-2C5E8EB5889E}"/>
              </a:ext>
            </a:extLst>
          </p:cNvPr>
          <p:cNvSpPr txBox="1"/>
          <p:nvPr/>
        </p:nvSpPr>
        <p:spPr>
          <a:xfrm>
            <a:off x="4374544" y="4718959"/>
            <a:ext cx="20425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136 - 8 =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9786F6A-94F8-EA12-9C0D-66ABAD16C37C}"/>
              </a:ext>
            </a:extLst>
          </p:cNvPr>
          <p:cNvSpPr/>
          <p:nvPr/>
        </p:nvSpPr>
        <p:spPr>
          <a:xfrm>
            <a:off x="1605120" y="2872246"/>
            <a:ext cx="2193833" cy="324679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EC37024-B444-772D-F457-1194DAA886A8}"/>
              </a:ext>
            </a:extLst>
          </p:cNvPr>
          <p:cNvSpPr/>
          <p:nvPr/>
        </p:nvSpPr>
        <p:spPr>
          <a:xfrm>
            <a:off x="2939031" y="2164228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-2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C1431FC-F28B-B900-1E5F-76251B9FFE6E}"/>
              </a:ext>
            </a:extLst>
          </p:cNvPr>
          <p:cNvSpPr/>
          <p:nvPr/>
        </p:nvSpPr>
        <p:spPr>
          <a:xfrm>
            <a:off x="3798954" y="2872246"/>
            <a:ext cx="6581479" cy="317412"/>
          </a:xfrm>
          <a:custGeom>
            <a:avLst/>
            <a:gdLst>
              <a:gd name="connsiteX0" fmla="*/ 0 w 2141621"/>
              <a:gd name="connsiteY0" fmla="*/ 445444 h 445444"/>
              <a:gd name="connsiteX1" fmla="*/ 1022684 w 2141621"/>
              <a:gd name="connsiteY1" fmla="*/ 276 h 445444"/>
              <a:gd name="connsiteX2" fmla="*/ 2141621 w 2141621"/>
              <a:gd name="connsiteY2" fmla="*/ 373255 h 445444"/>
              <a:gd name="connsiteX3" fmla="*/ 2141621 w 2141621"/>
              <a:gd name="connsiteY3" fmla="*/ 373255 h 4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621" h="445444">
                <a:moveTo>
                  <a:pt x="0" y="445444"/>
                </a:moveTo>
                <a:cubicBezTo>
                  <a:pt x="332873" y="228875"/>
                  <a:pt x="665747" y="12307"/>
                  <a:pt x="1022684" y="276"/>
                </a:cubicBezTo>
                <a:cubicBezTo>
                  <a:pt x="1379621" y="-11756"/>
                  <a:pt x="2141621" y="373255"/>
                  <a:pt x="2141621" y="373255"/>
                </a:cubicBezTo>
                <a:lnTo>
                  <a:pt x="2141621" y="373255"/>
                </a:lnTo>
              </a:path>
            </a:pathLst>
          </a:custGeom>
          <a:ln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7052F7D-B76D-527E-33CF-8B2529421EF4}"/>
              </a:ext>
            </a:extLst>
          </p:cNvPr>
          <p:cNvSpPr/>
          <p:nvPr/>
        </p:nvSpPr>
        <p:spPr>
          <a:xfrm>
            <a:off x="7331058" y="2060902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-6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F2D86CC-8F5A-3A07-E34C-A9D5599CDB2F}"/>
              </a:ext>
            </a:extLst>
          </p:cNvPr>
          <p:cNvSpPr/>
          <p:nvPr/>
        </p:nvSpPr>
        <p:spPr>
          <a:xfrm>
            <a:off x="4959907" y="928188"/>
            <a:ext cx="640060" cy="640060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-8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D7176D6-113E-3CB6-F52E-834FEE8C4E12}"/>
              </a:ext>
            </a:extLst>
          </p:cNvPr>
          <p:cNvCxnSpPr>
            <a:stCxn id="12" idx="4"/>
            <a:endCxn id="9" idx="0"/>
          </p:cNvCxnSpPr>
          <p:nvPr/>
        </p:nvCxnSpPr>
        <p:spPr>
          <a:xfrm flipH="1">
            <a:off x="3259061" y="1568248"/>
            <a:ext cx="2020876" cy="59598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7D353987-C3B2-9346-CCDA-1C72300F27FE}"/>
              </a:ext>
            </a:extLst>
          </p:cNvPr>
          <p:cNvCxnSpPr>
            <a:cxnSpLocks/>
            <a:stCxn id="12" idx="4"/>
            <a:endCxn id="11" idx="0"/>
          </p:cNvCxnSpPr>
          <p:nvPr/>
        </p:nvCxnSpPr>
        <p:spPr>
          <a:xfrm>
            <a:off x="5279937" y="1568248"/>
            <a:ext cx="2371151" cy="492654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364312F8-5E64-9958-324C-09DCC37647F0}"/>
              </a:ext>
            </a:extLst>
          </p:cNvPr>
          <p:cNvSpPr txBox="1"/>
          <p:nvPr/>
        </p:nvSpPr>
        <p:spPr>
          <a:xfrm>
            <a:off x="6324051" y="4697818"/>
            <a:ext cx="10070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128</a:t>
            </a:r>
          </a:p>
        </p:txBody>
      </p:sp>
    </p:spTree>
    <p:extLst>
      <p:ext uri="{BB962C8B-B14F-4D97-AF65-F5344CB8AC3E}">
        <p14:creationId xmlns:p14="http://schemas.microsoft.com/office/powerpoint/2010/main" val="13248818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  <p:bldP spid="10" grpId="0" animBg="1"/>
      <p:bldP spid="11" grpId="0" animBg="1"/>
      <p:bldP spid="12" grpId="0" animBg="1"/>
      <p:bldP spid="18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CE94A1-38B4-F0F4-905F-2087912C85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C9216EC2-17DB-D5F5-329D-B1BEDDA752D9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DE5E111-CDEC-0D2B-487A-302B3C6813DA}"/>
              </a:ext>
            </a:extLst>
          </p:cNvPr>
          <p:cNvSpPr txBox="1"/>
          <p:nvPr/>
        </p:nvSpPr>
        <p:spPr>
          <a:xfrm>
            <a:off x="8333955" y="1362177"/>
            <a:ext cx="286052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Calculate by bridging ten.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08A0F44A-9CB2-6A01-1B94-511870FDC5E6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11B5FF5-DF14-4BFD-B060-42340D012B67}"/>
              </a:ext>
            </a:extLst>
          </p:cNvPr>
          <p:cNvSpPr txBox="1"/>
          <p:nvPr/>
        </p:nvSpPr>
        <p:spPr>
          <a:xfrm>
            <a:off x="4367301" y="2028379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132 – 4 =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E87A563-4672-6272-1E90-0384AC5D0C61}"/>
              </a:ext>
            </a:extLst>
          </p:cNvPr>
          <p:cNvSpPr/>
          <p:nvPr/>
        </p:nvSpPr>
        <p:spPr>
          <a:xfrm>
            <a:off x="6569240" y="2002338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BC620D4-6D24-056A-B41B-51FCE7A9FE85}"/>
              </a:ext>
            </a:extLst>
          </p:cNvPr>
          <p:cNvSpPr txBox="1"/>
          <p:nvPr/>
        </p:nvSpPr>
        <p:spPr>
          <a:xfrm>
            <a:off x="5329827" y="3035021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= 133 – 5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679C46F-E3BD-5363-7567-4391B41FCD7B}"/>
              </a:ext>
            </a:extLst>
          </p:cNvPr>
          <p:cNvSpPr/>
          <p:nvPr/>
        </p:nvSpPr>
        <p:spPr>
          <a:xfrm>
            <a:off x="4499808" y="3022000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3CEBA0B-2BCF-A128-0584-40797A863202}"/>
              </a:ext>
            </a:extLst>
          </p:cNvPr>
          <p:cNvSpPr txBox="1"/>
          <p:nvPr/>
        </p:nvSpPr>
        <p:spPr>
          <a:xfrm>
            <a:off x="4367301" y="4041663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134 – 6 =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26DFA7D1-81D5-ABA7-A69E-C9BD1E4BC38C}"/>
              </a:ext>
            </a:extLst>
          </p:cNvPr>
          <p:cNvSpPr/>
          <p:nvPr/>
        </p:nvSpPr>
        <p:spPr>
          <a:xfrm>
            <a:off x="6569240" y="4015622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BB882A1B-9718-7E69-73F2-1A24D567A718}"/>
              </a:ext>
            </a:extLst>
          </p:cNvPr>
          <p:cNvSpPr txBox="1"/>
          <p:nvPr/>
        </p:nvSpPr>
        <p:spPr>
          <a:xfrm>
            <a:off x="4367301" y="5048305"/>
            <a:ext cx="21034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136 – 8 =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EE4BF692-2BB4-03E4-542E-7A56970F6662}"/>
              </a:ext>
            </a:extLst>
          </p:cNvPr>
          <p:cNvSpPr/>
          <p:nvPr/>
        </p:nvSpPr>
        <p:spPr>
          <a:xfrm>
            <a:off x="6569240" y="5022264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708FD2E-E582-0F60-635B-43F1EBC15538}"/>
              </a:ext>
            </a:extLst>
          </p:cNvPr>
          <p:cNvSpPr txBox="1"/>
          <p:nvPr/>
        </p:nvSpPr>
        <p:spPr>
          <a:xfrm>
            <a:off x="743562" y="2054420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128 + 4 =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481E6C04-E3EF-8F06-5E0D-96000827EAEE}"/>
              </a:ext>
            </a:extLst>
          </p:cNvPr>
          <p:cNvSpPr/>
          <p:nvPr/>
        </p:nvSpPr>
        <p:spPr>
          <a:xfrm>
            <a:off x="2983973" y="2028379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7B83E5D-74D4-F6A5-BBB0-21093476A9E6}"/>
              </a:ext>
            </a:extLst>
          </p:cNvPr>
          <p:cNvSpPr txBox="1"/>
          <p:nvPr/>
        </p:nvSpPr>
        <p:spPr>
          <a:xfrm>
            <a:off x="743562" y="3061062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128 + 5 =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4F0EBCEF-C62E-FF3E-CF66-033942140AF5}"/>
              </a:ext>
            </a:extLst>
          </p:cNvPr>
          <p:cNvSpPr/>
          <p:nvPr/>
        </p:nvSpPr>
        <p:spPr>
          <a:xfrm>
            <a:off x="2983973" y="3035021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C21D02B-CE11-D018-28FA-FD18F2A62702}"/>
              </a:ext>
            </a:extLst>
          </p:cNvPr>
          <p:cNvSpPr txBox="1"/>
          <p:nvPr/>
        </p:nvSpPr>
        <p:spPr>
          <a:xfrm>
            <a:off x="743562" y="4067704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128 + 6 =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2168A909-B62E-01C8-22B7-8C5BEB55674F}"/>
              </a:ext>
            </a:extLst>
          </p:cNvPr>
          <p:cNvSpPr/>
          <p:nvPr/>
        </p:nvSpPr>
        <p:spPr>
          <a:xfrm>
            <a:off x="2983973" y="4041663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2112637-1B50-B70C-3876-FA1FEF97A7F6}"/>
              </a:ext>
            </a:extLst>
          </p:cNvPr>
          <p:cNvSpPr txBox="1"/>
          <p:nvPr/>
        </p:nvSpPr>
        <p:spPr>
          <a:xfrm>
            <a:off x="1677471" y="5074346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= 128 + 8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FA8779D7-7AC6-3780-7072-ECCA983DDCC2}"/>
              </a:ext>
            </a:extLst>
          </p:cNvPr>
          <p:cNvSpPr/>
          <p:nvPr/>
        </p:nvSpPr>
        <p:spPr>
          <a:xfrm>
            <a:off x="939663" y="5074346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076660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09448F-7894-05D6-9899-19405D5E5F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8BAAC1E2-D67F-87E6-BD21-AC1AC85A6F73}"/>
              </a:ext>
            </a:extLst>
          </p:cNvPr>
          <p:cNvSpPr txBox="1"/>
          <p:nvPr/>
        </p:nvSpPr>
        <p:spPr>
          <a:xfrm>
            <a:off x="10032112" y="783771"/>
            <a:ext cx="11623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Task</a:t>
            </a:r>
            <a:endParaRPr lang="en-GB" dirty="0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B186147C-01DD-4A18-4624-B88984AA8276}"/>
              </a:ext>
            </a:extLst>
          </p:cNvPr>
          <p:cNvSpPr txBox="1"/>
          <p:nvPr/>
        </p:nvSpPr>
        <p:spPr>
          <a:xfrm>
            <a:off x="8333955" y="1362177"/>
            <a:ext cx="286052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Snip into books.</a:t>
            </a:r>
          </a:p>
          <a:p>
            <a:pPr algn="r"/>
            <a:endParaRPr lang="en-GB" b="1" i="1" dirty="0"/>
          </a:p>
          <a:p>
            <a:pPr algn="r"/>
            <a:r>
              <a:rPr lang="en-GB" b="1" i="1" dirty="0"/>
              <a:t>Calculate by bridging ten.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13C626E5-396B-4BE5-0324-6CDC237210E9}"/>
              </a:ext>
            </a:extLst>
          </p:cNvPr>
          <p:cNvSpPr/>
          <p:nvPr/>
        </p:nvSpPr>
        <p:spPr>
          <a:xfrm>
            <a:off x="18846" y="13085"/>
            <a:ext cx="12192000" cy="6858000"/>
          </a:xfrm>
          <a:prstGeom prst="rect">
            <a:avLst/>
          </a:prstGeom>
          <a:noFill/>
          <a:ln w="127000"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4E1E4F9-BB49-5F53-2DF4-8B80F514DE98}"/>
              </a:ext>
            </a:extLst>
          </p:cNvPr>
          <p:cNvSpPr txBox="1"/>
          <p:nvPr/>
        </p:nvSpPr>
        <p:spPr>
          <a:xfrm>
            <a:off x="3855589" y="2448399"/>
            <a:ext cx="21419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128 + 4 =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6A76F564-FE61-4CBD-FB2F-266730B13C3E}"/>
              </a:ext>
            </a:extLst>
          </p:cNvPr>
          <p:cNvSpPr/>
          <p:nvPr/>
        </p:nvSpPr>
        <p:spPr>
          <a:xfrm>
            <a:off x="6096000" y="2422358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1475C68-30A2-4E54-A0DC-83391535ACBE}"/>
              </a:ext>
            </a:extLst>
          </p:cNvPr>
          <p:cNvSpPr txBox="1"/>
          <p:nvPr/>
        </p:nvSpPr>
        <p:spPr>
          <a:xfrm>
            <a:off x="3581476" y="3455041"/>
            <a:ext cx="24160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b="1" i="1" dirty="0"/>
              <a:t>128 + 14 =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E4DF49F5-7986-E773-D2EA-B878E81911C2}"/>
              </a:ext>
            </a:extLst>
          </p:cNvPr>
          <p:cNvSpPr/>
          <p:nvPr/>
        </p:nvSpPr>
        <p:spPr>
          <a:xfrm>
            <a:off x="6096000" y="3429000"/>
            <a:ext cx="733927" cy="733927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Speech Bubble: Rectangle with Corners Rounded 4">
            <a:extLst>
              <a:ext uri="{FF2B5EF4-FFF2-40B4-BE49-F238E27FC236}">
                <a16:creationId xmlns:a16="http://schemas.microsoft.com/office/drawing/2014/main" id="{C60E3F0A-01F0-3DE3-C39D-779419A98BA5}"/>
              </a:ext>
            </a:extLst>
          </p:cNvPr>
          <p:cNvSpPr/>
          <p:nvPr/>
        </p:nvSpPr>
        <p:spPr>
          <a:xfrm>
            <a:off x="7745367" y="2840749"/>
            <a:ext cx="2604305" cy="1203158"/>
          </a:xfrm>
          <a:prstGeom prst="wedgeRoundRectCallout">
            <a:avLst>
              <a:gd name="adj1" fmla="val 47542"/>
              <a:gd name="adj2" fmla="val 67048"/>
              <a:gd name="adj3" fmla="val 16667"/>
            </a:avLst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What do you notice about the addends and the sum?</a:t>
            </a:r>
          </a:p>
        </p:txBody>
      </p:sp>
      <p:pic>
        <p:nvPicPr>
          <p:cNvPr id="7" name="Graphic 6" descr="Man riding a scooter">
            <a:extLst>
              <a:ext uri="{FF2B5EF4-FFF2-40B4-BE49-F238E27FC236}">
                <a16:creationId xmlns:a16="http://schemas.microsoft.com/office/drawing/2014/main" id="{38751351-E9C9-7FDA-8AB3-E7C97D62F73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10349672" y="3290608"/>
            <a:ext cx="1248737" cy="341900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598560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4677DB-1871-5F18-6BEB-89D787DB2B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C4FC5E-2294-7FF2-9E1F-3DF0975586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Partitioning and adding three-digit numbers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C78E0EA1-94F6-1678-2B91-07D47F0FA4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1357F16-A859-A7D6-9204-E8F18603FE78}"/>
              </a:ext>
            </a:extLst>
          </p:cNvPr>
          <p:cNvSpPr/>
          <p:nvPr/>
        </p:nvSpPr>
        <p:spPr>
          <a:xfrm>
            <a:off x="127322" y="115746"/>
            <a:ext cx="11945073" cy="6643869"/>
          </a:xfrm>
          <a:prstGeom prst="roundRect">
            <a:avLst/>
          </a:prstGeom>
          <a:noFill/>
          <a:ln w="254000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04083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C29589-7E19-69BC-F56C-02FA6E7A53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B30D268F-2F94-37B4-69AF-689CD4F9A457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B79511A-E3F3-2353-5565-37D699EA936B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D6D5A29-70CE-8EDF-8974-EEE18C3303D1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C21A6EC3-C0C4-5EB9-9AAC-428D11299B85}"/>
              </a:ext>
            </a:extLst>
          </p:cNvPr>
          <p:cNvCxnSpPr>
            <a:cxnSpLocks/>
          </p:cNvCxnSpPr>
          <p:nvPr/>
        </p:nvCxnSpPr>
        <p:spPr>
          <a:xfrm>
            <a:off x="61087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C24FA3F-0B67-63D2-C3D6-9CC07C6C77DF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3677A378-EF45-5282-2B7D-7D15B880CD8D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135F5128-CF2A-4AA6-FAA0-05786AAE7AC3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E8DFC752-FB68-A4A0-7F3C-C8C279249739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71713D36-BA92-C4C9-1100-9044CF15847C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8D1938F2-95A6-E2ED-75F9-2B5D7A332C20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845B6C31-150D-614E-4A2A-511C92794064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ABE7F129-117C-5ADC-513B-C54E2E8B93FC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6E928FC3-E1CF-C6BF-BADE-C6DAACA772AB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8BCC9743-1642-0971-9365-588FE1BA4A57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F908537-EFEB-E74A-B4A8-D5828D51DF3D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5C33A48E-12E0-059C-D1B9-2836583D86CA}"/>
              </a:ext>
            </a:extLst>
          </p:cNvPr>
          <p:cNvSpPr txBox="1"/>
          <p:nvPr/>
        </p:nvSpPr>
        <p:spPr>
          <a:xfrm>
            <a:off x="2415418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DCE6E05-6780-BBF4-5A68-A5A3E7D70841}"/>
              </a:ext>
            </a:extLst>
          </p:cNvPr>
          <p:cNvSpPr txBox="1"/>
          <p:nvPr/>
        </p:nvSpPr>
        <p:spPr>
          <a:xfrm>
            <a:off x="3457242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5CBDF8A-1719-450C-53BC-542CBCECA93D}"/>
              </a:ext>
            </a:extLst>
          </p:cNvPr>
          <p:cNvSpPr txBox="1"/>
          <p:nvPr/>
        </p:nvSpPr>
        <p:spPr>
          <a:xfrm>
            <a:off x="4531289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B936D08A-74F0-FB0A-FE90-115F10ECB0BA}"/>
              </a:ext>
            </a:extLst>
          </p:cNvPr>
          <p:cNvSpPr txBox="1"/>
          <p:nvPr/>
        </p:nvSpPr>
        <p:spPr>
          <a:xfrm>
            <a:off x="5650329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5337E9D-FD00-3038-DFAF-881D598E2583}"/>
              </a:ext>
            </a:extLst>
          </p:cNvPr>
          <p:cNvSpPr txBox="1"/>
          <p:nvPr/>
        </p:nvSpPr>
        <p:spPr>
          <a:xfrm>
            <a:off x="6736261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998A61E4-C196-00EA-E7AE-129592CF44A6}"/>
              </a:ext>
            </a:extLst>
          </p:cNvPr>
          <p:cNvSpPr txBox="1"/>
          <p:nvPr/>
        </p:nvSpPr>
        <p:spPr>
          <a:xfrm>
            <a:off x="7849269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6742236B-3254-08B1-237E-8E8A92DB7067}"/>
              </a:ext>
            </a:extLst>
          </p:cNvPr>
          <p:cNvSpPr txBox="1"/>
          <p:nvPr/>
        </p:nvSpPr>
        <p:spPr>
          <a:xfrm>
            <a:off x="8960901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9D05E0A9-3EBD-8D6B-96F2-6317850661E1}"/>
              </a:ext>
            </a:extLst>
          </p:cNvPr>
          <p:cNvSpPr txBox="1"/>
          <p:nvPr/>
        </p:nvSpPr>
        <p:spPr>
          <a:xfrm>
            <a:off x="10058458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7EF4CC76-4EAF-8A99-8EF4-705FF5D83845}"/>
              </a:ext>
            </a:extLst>
          </p:cNvPr>
          <p:cNvSpPr txBox="1"/>
          <p:nvPr/>
        </p:nvSpPr>
        <p:spPr>
          <a:xfrm>
            <a:off x="11081776" y="4031013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EFEED262-E891-7729-8974-345AE70B07C6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A82D1AC-5EE1-7AD2-59DB-E87DBB39B34D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C18979B6-6037-71F0-267C-CD3060E5A207}"/>
              </a:ext>
            </a:extLst>
          </p:cNvPr>
          <p:cNvCxnSpPr>
            <a:cxnSpLocks/>
          </p:cNvCxnSpPr>
          <p:nvPr/>
        </p:nvCxnSpPr>
        <p:spPr>
          <a:xfrm>
            <a:off x="7213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6D6588B3-CE37-C116-7BD1-63184C36EE95}"/>
              </a:ext>
            </a:extLst>
          </p:cNvPr>
          <p:cNvCxnSpPr>
            <a:cxnSpLocks/>
          </p:cNvCxnSpPr>
          <p:nvPr/>
        </p:nvCxnSpPr>
        <p:spPr>
          <a:xfrm>
            <a:off x="8318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17BBF73A-CB91-6417-43BB-5C443F8F9FF4}"/>
              </a:ext>
            </a:extLst>
          </p:cNvPr>
          <p:cNvCxnSpPr>
            <a:cxnSpLocks/>
          </p:cNvCxnSpPr>
          <p:nvPr/>
        </p:nvCxnSpPr>
        <p:spPr>
          <a:xfrm>
            <a:off x="9422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67C377EB-1415-1185-04BC-F87C89D2CA82}"/>
              </a:ext>
            </a:extLst>
          </p:cNvPr>
          <p:cNvCxnSpPr>
            <a:cxnSpLocks/>
          </p:cNvCxnSpPr>
          <p:nvPr/>
        </p:nvCxnSpPr>
        <p:spPr>
          <a:xfrm>
            <a:off x="1052760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182CD622-EF57-7E03-6378-D2B017154A89}"/>
              </a:ext>
            </a:extLst>
          </p:cNvPr>
          <p:cNvCxnSpPr>
            <a:cxnSpLocks/>
          </p:cNvCxnSpPr>
          <p:nvPr/>
        </p:nvCxnSpPr>
        <p:spPr>
          <a:xfrm>
            <a:off x="116323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1745EFA3-4D07-7BFF-A7B7-76420E2A6E98}"/>
              </a:ext>
            </a:extLst>
          </p:cNvPr>
          <p:cNvCxnSpPr>
            <a:cxnSpLocks/>
          </p:cNvCxnSpPr>
          <p:nvPr/>
        </p:nvCxnSpPr>
        <p:spPr>
          <a:xfrm>
            <a:off x="13841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60A3B7D2-34CB-2BE2-223D-8F45E29A8700}"/>
              </a:ext>
            </a:extLst>
          </p:cNvPr>
          <p:cNvCxnSpPr>
            <a:cxnSpLocks/>
          </p:cNvCxnSpPr>
          <p:nvPr/>
        </p:nvCxnSpPr>
        <p:spPr>
          <a:xfrm>
            <a:off x="14946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95C10026-9E5A-980B-EB2C-9798BEDAAA3B}"/>
              </a:ext>
            </a:extLst>
          </p:cNvPr>
          <p:cNvCxnSpPr>
            <a:cxnSpLocks/>
          </p:cNvCxnSpPr>
          <p:nvPr/>
        </p:nvCxnSpPr>
        <p:spPr>
          <a:xfrm>
            <a:off x="12737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D8DD77DB-F448-2377-FD12-E75115BACC33}"/>
              </a:ext>
            </a:extLst>
          </p:cNvPr>
          <p:cNvCxnSpPr>
            <a:cxnSpLocks/>
          </p:cNvCxnSpPr>
          <p:nvPr/>
        </p:nvCxnSpPr>
        <p:spPr>
          <a:xfrm>
            <a:off x="16994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BC9953B9-3162-8039-8AFD-68EF9F2DEAC5}"/>
              </a:ext>
            </a:extLst>
          </p:cNvPr>
          <p:cNvCxnSpPr>
            <a:cxnSpLocks/>
          </p:cNvCxnSpPr>
          <p:nvPr/>
        </p:nvCxnSpPr>
        <p:spPr>
          <a:xfrm>
            <a:off x="18099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D30B7EB8-83A0-B09D-3738-B45AA4DC3F0F}"/>
              </a:ext>
            </a:extLst>
          </p:cNvPr>
          <p:cNvCxnSpPr>
            <a:cxnSpLocks/>
          </p:cNvCxnSpPr>
          <p:nvPr/>
        </p:nvCxnSpPr>
        <p:spPr>
          <a:xfrm>
            <a:off x="19203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4D088893-665C-35CE-062E-96517384A2D2}"/>
              </a:ext>
            </a:extLst>
          </p:cNvPr>
          <p:cNvCxnSpPr>
            <a:cxnSpLocks/>
          </p:cNvCxnSpPr>
          <p:nvPr/>
        </p:nvCxnSpPr>
        <p:spPr>
          <a:xfrm>
            <a:off x="203086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530CBB22-FEBD-282B-CBCD-979DD19C285F}"/>
              </a:ext>
            </a:extLst>
          </p:cNvPr>
          <p:cNvCxnSpPr>
            <a:cxnSpLocks/>
          </p:cNvCxnSpPr>
          <p:nvPr/>
        </p:nvCxnSpPr>
        <p:spPr>
          <a:xfrm>
            <a:off x="2141332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358E2D5F-FBC3-D5D7-FBB4-BBC286D0893B}"/>
              </a:ext>
            </a:extLst>
          </p:cNvPr>
          <p:cNvCxnSpPr>
            <a:cxnSpLocks/>
          </p:cNvCxnSpPr>
          <p:nvPr/>
        </p:nvCxnSpPr>
        <p:spPr>
          <a:xfrm>
            <a:off x="22518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B6357C20-8F71-1476-26E1-F83F4EE40AE0}"/>
              </a:ext>
            </a:extLst>
          </p:cNvPr>
          <p:cNvCxnSpPr>
            <a:cxnSpLocks/>
          </p:cNvCxnSpPr>
          <p:nvPr/>
        </p:nvCxnSpPr>
        <p:spPr>
          <a:xfrm>
            <a:off x="24727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A3186C6A-D9BC-4A9C-E8DA-DF40489A1628}"/>
              </a:ext>
            </a:extLst>
          </p:cNvPr>
          <p:cNvCxnSpPr>
            <a:cxnSpLocks/>
          </p:cNvCxnSpPr>
          <p:nvPr/>
        </p:nvCxnSpPr>
        <p:spPr>
          <a:xfrm>
            <a:off x="258322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0D629CAA-E2AB-8CC5-545A-E9329CD16180}"/>
              </a:ext>
            </a:extLst>
          </p:cNvPr>
          <p:cNvCxnSpPr>
            <a:cxnSpLocks/>
          </p:cNvCxnSpPr>
          <p:nvPr/>
        </p:nvCxnSpPr>
        <p:spPr>
          <a:xfrm>
            <a:off x="23622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B5F23D04-6A6A-93FC-4940-425826062EA4}"/>
              </a:ext>
            </a:extLst>
          </p:cNvPr>
          <p:cNvCxnSpPr>
            <a:cxnSpLocks/>
          </p:cNvCxnSpPr>
          <p:nvPr/>
        </p:nvCxnSpPr>
        <p:spPr>
          <a:xfrm>
            <a:off x="282067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90297A52-000E-165A-8E09-1E69B780F144}"/>
              </a:ext>
            </a:extLst>
          </p:cNvPr>
          <p:cNvCxnSpPr>
            <a:cxnSpLocks/>
          </p:cNvCxnSpPr>
          <p:nvPr/>
        </p:nvCxnSpPr>
        <p:spPr>
          <a:xfrm>
            <a:off x="293114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F703CCDA-EAE2-3EF4-72D0-F19651A9A1E7}"/>
              </a:ext>
            </a:extLst>
          </p:cNvPr>
          <p:cNvCxnSpPr>
            <a:cxnSpLocks/>
          </p:cNvCxnSpPr>
          <p:nvPr/>
        </p:nvCxnSpPr>
        <p:spPr>
          <a:xfrm>
            <a:off x="304161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49294A59-6980-194E-D267-41642EB072A1}"/>
              </a:ext>
            </a:extLst>
          </p:cNvPr>
          <p:cNvCxnSpPr>
            <a:cxnSpLocks/>
          </p:cNvCxnSpPr>
          <p:nvPr/>
        </p:nvCxnSpPr>
        <p:spPr>
          <a:xfrm>
            <a:off x="315208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638914B0-9938-27C9-2DB5-3E9DDA6FDDDA}"/>
              </a:ext>
            </a:extLst>
          </p:cNvPr>
          <p:cNvCxnSpPr>
            <a:cxnSpLocks/>
          </p:cNvCxnSpPr>
          <p:nvPr/>
        </p:nvCxnSpPr>
        <p:spPr>
          <a:xfrm>
            <a:off x="3262560" y="367226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6F424C48-E03B-F16C-68B1-D012BD0DF859}"/>
              </a:ext>
            </a:extLst>
          </p:cNvPr>
          <p:cNvCxnSpPr>
            <a:cxnSpLocks/>
          </p:cNvCxnSpPr>
          <p:nvPr/>
        </p:nvCxnSpPr>
        <p:spPr>
          <a:xfrm>
            <a:off x="337303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71F3F0D7-F8F2-A029-2C0E-56446DD47745}"/>
              </a:ext>
            </a:extLst>
          </p:cNvPr>
          <p:cNvCxnSpPr>
            <a:cxnSpLocks/>
          </p:cNvCxnSpPr>
          <p:nvPr/>
        </p:nvCxnSpPr>
        <p:spPr>
          <a:xfrm>
            <a:off x="359397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3AD53409-470C-62D8-9E17-329CFD06DD6A}"/>
              </a:ext>
            </a:extLst>
          </p:cNvPr>
          <p:cNvCxnSpPr>
            <a:cxnSpLocks/>
          </p:cNvCxnSpPr>
          <p:nvPr/>
        </p:nvCxnSpPr>
        <p:spPr>
          <a:xfrm>
            <a:off x="370444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D0EF2C32-AB1C-F81F-B981-F4B990B1E84F}"/>
              </a:ext>
            </a:extLst>
          </p:cNvPr>
          <p:cNvCxnSpPr>
            <a:cxnSpLocks/>
          </p:cNvCxnSpPr>
          <p:nvPr/>
        </p:nvCxnSpPr>
        <p:spPr>
          <a:xfrm>
            <a:off x="348350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AB3E15A2-8193-8473-47EC-74629909CD50}"/>
              </a:ext>
            </a:extLst>
          </p:cNvPr>
          <p:cNvCxnSpPr>
            <a:cxnSpLocks/>
          </p:cNvCxnSpPr>
          <p:nvPr/>
        </p:nvCxnSpPr>
        <p:spPr>
          <a:xfrm>
            <a:off x="388747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4B8C0FC0-7E97-950A-BF81-5E128E5615EE}"/>
              </a:ext>
            </a:extLst>
          </p:cNvPr>
          <p:cNvCxnSpPr>
            <a:cxnSpLocks/>
          </p:cNvCxnSpPr>
          <p:nvPr/>
        </p:nvCxnSpPr>
        <p:spPr>
          <a:xfrm>
            <a:off x="399794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95622E10-33EC-8D1A-4B3B-093708FDCBAB}"/>
              </a:ext>
            </a:extLst>
          </p:cNvPr>
          <p:cNvCxnSpPr>
            <a:cxnSpLocks/>
          </p:cNvCxnSpPr>
          <p:nvPr/>
        </p:nvCxnSpPr>
        <p:spPr>
          <a:xfrm>
            <a:off x="410841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36668438-2469-0EAE-BA2D-DAE7E2ACFE9C}"/>
              </a:ext>
            </a:extLst>
          </p:cNvPr>
          <p:cNvCxnSpPr>
            <a:cxnSpLocks/>
          </p:cNvCxnSpPr>
          <p:nvPr/>
        </p:nvCxnSpPr>
        <p:spPr>
          <a:xfrm>
            <a:off x="421888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AA5BAF87-8F24-6906-F7E3-DD4C0A4DA1BE}"/>
              </a:ext>
            </a:extLst>
          </p:cNvPr>
          <p:cNvCxnSpPr>
            <a:cxnSpLocks/>
          </p:cNvCxnSpPr>
          <p:nvPr/>
        </p:nvCxnSpPr>
        <p:spPr>
          <a:xfrm>
            <a:off x="4329360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3D0BE065-9760-AC08-4433-4BD20AB1796C}"/>
              </a:ext>
            </a:extLst>
          </p:cNvPr>
          <p:cNvCxnSpPr>
            <a:cxnSpLocks/>
          </p:cNvCxnSpPr>
          <p:nvPr/>
        </p:nvCxnSpPr>
        <p:spPr>
          <a:xfrm>
            <a:off x="443983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D7055DC8-6C36-A24E-2F77-5F507AFE949E}"/>
              </a:ext>
            </a:extLst>
          </p:cNvPr>
          <p:cNvCxnSpPr>
            <a:cxnSpLocks/>
          </p:cNvCxnSpPr>
          <p:nvPr/>
        </p:nvCxnSpPr>
        <p:spPr>
          <a:xfrm>
            <a:off x="466077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483D318E-6113-A319-D4A2-77A0555D0D3F}"/>
              </a:ext>
            </a:extLst>
          </p:cNvPr>
          <p:cNvCxnSpPr>
            <a:cxnSpLocks/>
          </p:cNvCxnSpPr>
          <p:nvPr/>
        </p:nvCxnSpPr>
        <p:spPr>
          <a:xfrm>
            <a:off x="477124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00DEE8AB-F5C8-81AC-D67E-7F38AC72ACFE}"/>
              </a:ext>
            </a:extLst>
          </p:cNvPr>
          <p:cNvCxnSpPr>
            <a:cxnSpLocks/>
          </p:cNvCxnSpPr>
          <p:nvPr/>
        </p:nvCxnSpPr>
        <p:spPr>
          <a:xfrm>
            <a:off x="455030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AEE8EA91-F7EC-1BF3-6A19-4A6787D597D7}"/>
              </a:ext>
            </a:extLst>
          </p:cNvPr>
          <p:cNvCxnSpPr>
            <a:cxnSpLocks/>
          </p:cNvCxnSpPr>
          <p:nvPr/>
        </p:nvCxnSpPr>
        <p:spPr>
          <a:xfrm>
            <a:off x="500597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4EA03DE7-397B-02D3-1659-C7480294C037}"/>
              </a:ext>
            </a:extLst>
          </p:cNvPr>
          <p:cNvCxnSpPr>
            <a:cxnSpLocks/>
          </p:cNvCxnSpPr>
          <p:nvPr/>
        </p:nvCxnSpPr>
        <p:spPr>
          <a:xfrm>
            <a:off x="511645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966DFA72-6FDB-823A-B6C8-793F022BCC3B}"/>
              </a:ext>
            </a:extLst>
          </p:cNvPr>
          <p:cNvCxnSpPr>
            <a:cxnSpLocks/>
          </p:cNvCxnSpPr>
          <p:nvPr/>
        </p:nvCxnSpPr>
        <p:spPr>
          <a:xfrm>
            <a:off x="522692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4D2B5B08-36B0-46ED-1C35-72BB1E0BECBF}"/>
              </a:ext>
            </a:extLst>
          </p:cNvPr>
          <p:cNvCxnSpPr>
            <a:cxnSpLocks/>
          </p:cNvCxnSpPr>
          <p:nvPr/>
        </p:nvCxnSpPr>
        <p:spPr>
          <a:xfrm>
            <a:off x="533739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C68CAA6F-F2C0-45D9-F966-1B7ABD2846A3}"/>
              </a:ext>
            </a:extLst>
          </p:cNvPr>
          <p:cNvCxnSpPr>
            <a:cxnSpLocks/>
          </p:cNvCxnSpPr>
          <p:nvPr/>
        </p:nvCxnSpPr>
        <p:spPr>
          <a:xfrm>
            <a:off x="5447866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A308658A-C100-40B7-C6D6-508225B37B7C}"/>
              </a:ext>
            </a:extLst>
          </p:cNvPr>
          <p:cNvCxnSpPr>
            <a:cxnSpLocks/>
          </p:cNvCxnSpPr>
          <p:nvPr/>
        </p:nvCxnSpPr>
        <p:spPr>
          <a:xfrm>
            <a:off x="555833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D875C7E4-370C-1CCB-5851-4EAD05C85DD7}"/>
              </a:ext>
            </a:extLst>
          </p:cNvPr>
          <p:cNvCxnSpPr>
            <a:cxnSpLocks/>
          </p:cNvCxnSpPr>
          <p:nvPr/>
        </p:nvCxnSpPr>
        <p:spPr>
          <a:xfrm>
            <a:off x="577928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CD727AF0-9856-B817-8633-2951A64FB97C}"/>
              </a:ext>
            </a:extLst>
          </p:cNvPr>
          <p:cNvCxnSpPr>
            <a:cxnSpLocks/>
          </p:cNvCxnSpPr>
          <p:nvPr/>
        </p:nvCxnSpPr>
        <p:spPr>
          <a:xfrm>
            <a:off x="588975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C855AFCE-2275-353A-A4EB-37899D7010CB}"/>
              </a:ext>
            </a:extLst>
          </p:cNvPr>
          <p:cNvCxnSpPr>
            <a:cxnSpLocks/>
          </p:cNvCxnSpPr>
          <p:nvPr/>
        </p:nvCxnSpPr>
        <p:spPr>
          <a:xfrm>
            <a:off x="566881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F098C07B-DF90-A38E-3F3F-D124685E0882}"/>
              </a:ext>
            </a:extLst>
          </p:cNvPr>
          <p:cNvCxnSpPr>
            <a:cxnSpLocks/>
          </p:cNvCxnSpPr>
          <p:nvPr/>
        </p:nvCxnSpPr>
        <p:spPr>
          <a:xfrm>
            <a:off x="609454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259353EE-6ED7-A59E-91AA-55E68E79096B}"/>
              </a:ext>
            </a:extLst>
          </p:cNvPr>
          <p:cNvCxnSpPr>
            <a:cxnSpLocks/>
          </p:cNvCxnSpPr>
          <p:nvPr/>
        </p:nvCxnSpPr>
        <p:spPr>
          <a:xfrm>
            <a:off x="620502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2F5288C2-E009-19C2-DD10-0A3CB5D85482}"/>
              </a:ext>
            </a:extLst>
          </p:cNvPr>
          <p:cNvCxnSpPr>
            <a:cxnSpLocks/>
          </p:cNvCxnSpPr>
          <p:nvPr/>
        </p:nvCxnSpPr>
        <p:spPr>
          <a:xfrm>
            <a:off x="631549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264000E3-B94B-FB11-AE8D-34C90FB0C420}"/>
              </a:ext>
            </a:extLst>
          </p:cNvPr>
          <p:cNvCxnSpPr>
            <a:cxnSpLocks/>
          </p:cNvCxnSpPr>
          <p:nvPr/>
        </p:nvCxnSpPr>
        <p:spPr>
          <a:xfrm>
            <a:off x="642596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734084F0-8FA0-3E69-96AE-B563DAEF80C6}"/>
              </a:ext>
            </a:extLst>
          </p:cNvPr>
          <p:cNvCxnSpPr>
            <a:cxnSpLocks/>
          </p:cNvCxnSpPr>
          <p:nvPr/>
        </p:nvCxnSpPr>
        <p:spPr>
          <a:xfrm>
            <a:off x="6536437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9AE551B0-4475-C1B9-CD1D-377E995E6CDE}"/>
              </a:ext>
            </a:extLst>
          </p:cNvPr>
          <p:cNvCxnSpPr>
            <a:cxnSpLocks/>
          </p:cNvCxnSpPr>
          <p:nvPr/>
        </p:nvCxnSpPr>
        <p:spPr>
          <a:xfrm>
            <a:off x="664690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85900244-93C7-EF62-170A-5EFDE9F9F1F4}"/>
              </a:ext>
            </a:extLst>
          </p:cNvPr>
          <p:cNvCxnSpPr>
            <a:cxnSpLocks/>
          </p:cNvCxnSpPr>
          <p:nvPr/>
        </p:nvCxnSpPr>
        <p:spPr>
          <a:xfrm>
            <a:off x="686785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45AAC8B1-C193-0A1C-2AF5-2A08C1C224FF}"/>
              </a:ext>
            </a:extLst>
          </p:cNvPr>
          <p:cNvCxnSpPr>
            <a:cxnSpLocks/>
          </p:cNvCxnSpPr>
          <p:nvPr/>
        </p:nvCxnSpPr>
        <p:spPr>
          <a:xfrm>
            <a:off x="697832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CC09256F-6A5A-4951-BE83-C7B17A30EF96}"/>
              </a:ext>
            </a:extLst>
          </p:cNvPr>
          <p:cNvCxnSpPr>
            <a:cxnSpLocks/>
          </p:cNvCxnSpPr>
          <p:nvPr/>
        </p:nvCxnSpPr>
        <p:spPr>
          <a:xfrm>
            <a:off x="675738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07AD454D-7C7A-2901-8348-19128E11A7D9}"/>
              </a:ext>
            </a:extLst>
          </p:cNvPr>
          <p:cNvCxnSpPr>
            <a:cxnSpLocks/>
          </p:cNvCxnSpPr>
          <p:nvPr/>
        </p:nvCxnSpPr>
        <p:spPr>
          <a:xfrm>
            <a:off x="718312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EA25609-FF09-3742-7661-9A08C46029BB}"/>
              </a:ext>
            </a:extLst>
          </p:cNvPr>
          <p:cNvCxnSpPr>
            <a:cxnSpLocks/>
          </p:cNvCxnSpPr>
          <p:nvPr/>
        </p:nvCxnSpPr>
        <p:spPr>
          <a:xfrm>
            <a:off x="729359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32A63103-2705-CC54-8130-E543C9D1C083}"/>
              </a:ext>
            </a:extLst>
          </p:cNvPr>
          <p:cNvCxnSpPr>
            <a:cxnSpLocks/>
          </p:cNvCxnSpPr>
          <p:nvPr/>
        </p:nvCxnSpPr>
        <p:spPr>
          <a:xfrm>
            <a:off x="740406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AD416BEE-14AA-F2E2-2CD5-4A8D480052CC}"/>
              </a:ext>
            </a:extLst>
          </p:cNvPr>
          <p:cNvCxnSpPr>
            <a:cxnSpLocks/>
          </p:cNvCxnSpPr>
          <p:nvPr/>
        </p:nvCxnSpPr>
        <p:spPr>
          <a:xfrm>
            <a:off x="751453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83BEE10A-828C-90BC-0C9F-ACC9B2EFCCB2}"/>
              </a:ext>
            </a:extLst>
          </p:cNvPr>
          <p:cNvCxnSpPr>
            <a:cxnSpLocks/>
          </p:cNvCxnSpPr>
          <p:nvPr/>
        </p:nvCxnSpPr>
        <p:spPr>
          <a:xfrm>
            <a:off x="7625010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9362101D-2AC7-6BD0-35DF-D6581AFE3E77}"/>
              </a:ext>
            </a:extLst>
          </p:cNvPr>
          <p:cNvCxnSpPr>
            <a:cxnSpLocks/>
          </p:cNvCxnSpPr>
          <p:nvPr/>
        </p:nvCxnSpPr>
        <p:spPr>
          <a:xfrm>
            <a:off x="773548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45F9FC05-5DB5-F699-120D-B24198A1D558}"/>
              </a:ext>
            </a:extLst>
          </p:cNvPr>
          <p:cNvCxnSpPr>
            <a:cxnSpLocks/>
          </p:cNvCxnSpPr>
          <p:nvPr/>
        </p:nvCxnSpPr>
        <p:spPr>
          <a:xfrm>
            <a:off x="795642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83CAA4A2-7E10-71EC-58FC-D7F5296B28C7}"/>
              </a:ext>
            </a:extLst>
          </p:cNvPr>
          <p:cNvCxnSpPr>
            <a:cxnSpLocks/>
          </p:cNvCxnSpPr>
          <p:nvPr/>
        </p:nvCxnSpPr>
        <p:spPr>
          <a:xfrm>
            <a:off x="806689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E88BFFE4-5DC0-3A54-EDBF-5915169ABDE6}"/>
              </a:ext>
            </a:extLst>
          </p:cNvPr>
          <p:cNvCxnSpPr>
            <a:cxnSpLocks/>
          </p:cNvCxnSpPr>
          <p:nvPr/>
        </p:nvCxnSpPr>
        <p:spPr>
          <a:xfrm>
            <a:off x="784595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A7ADF492-3B79-BD10-C888-38C6A537817B}"/>
              </a:ext>
            </a:extLst>
          </p:cNvPr>
          <p:cNvCxnSpPr>
            <a:cxnSpLocks/>
          </p:cNvCxnSpPr>
          <p:nvPr/>
        </p:nvCxnSpPr>
        <p:spPr>
          <a:xfrm>
            <a:off x="827169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78745EE7-2FC0-666D-3835-B84D1B859259}"/>
              </a:ext>
            </a:extLst>
          </p:cNvPr>
          <p:cNvCxnSpPr>
            <a:cxnSpLocks/>
          </p:cNvCxnSpPr>
          <p:nvPr/>
        </p:nvCxnSpPr>
        <p:spPr>
          <a:xfrm>
            <a:off x="838216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BA186118-CCF2-7A79-51B3-F9BA8C5031AE}"/>
              </a:ext>
            </a:extLst>
          </p:cNvPr>
          <p:cNvCxnSpPr>
            <a:cxnSpLocks/>
          </p:cNvCxnSpPr>
          <p:nvPr/>
        </p:nvCxnSpPr>
        <p:spPr>
          <a:xfrm>
            <a:off x="849263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48333826-2D30-3B1D-CA1C-103158AA9CEA}"/>
              </a:ext>
            </a:extLst>
          </p:cNvPr>
          <p:cNvCxnSpPr>
            <a:cxnSpLocks/>
          </p:cNvCxnSpPr>
          <p:nvPr/>
        </p:nvCxnSpPr>
        <p:spPr>
          <a:xfrm>
            <a:off x="860311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444E8583-7C6F-15BD-C957-E278058AC346}"/>
              </a:ext>
            </a:extLst>
          </p:cNvPr>
          <p:cNvCxnSpPr>
            <a:cxnSpLocks/>
          </p:cNvCxnSpPr>
          <p:nvPr/>
        </p:nvCxnSpPr>
        <p:spPr>
          <a:xfrm>
            <a:off x="8713583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99093A06-D1CB-40BF-D099-FE15B07CE906}"/>
              </a:ext>
            </a:extLst>
          </p:cNvPr>
          <p:cNvCxnSpPr>
            <a:cxnSpLocks/>
          </p:cNvCxnSpPr>
          <p:nvPr/>
        </p:nvCxnSpPr>
        <p:spPr>
          <a:xfrm>
            <a:off x="882405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6EDE41C0-E95F-A203-4215-55CB2CE08739}"/>
              </a:ext>
            </a:extLst>
          </p:cNvPr>
          <p:cNvCxnSpPr>
            <a:cxnSpLocks/>
          </p:cNvCxnSpPr>
          <p:nvPr/>
        </p:nvCxnSpPr>
        <p:spPr>
          <a:xfrm>
            <a:off x="904499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B20328DA-C203-1771-7EEC-F42C191BB559}"/>
              </a:ext>
            </a:extLst>
          </p:cNvPr>
          <p:cNvCxnSpPr>
            <a:cxnSpLocks/>
          </p:cNvCxnSpPr>
          <p:nvPr/>
        </p:nvCxnSpPr>
        <p:spPr>
          <a:xfrm>
            <a:off x="915547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C0BFD2B7-1378-3E0E-0A6A-44587838C722}"/>
              </a:ext>
            </a:extLst>
          </p:cNvPr>
          <p:cNvCxnSpPr>
            <a:cxnSpLocks/>
          </p:cNvCxnSpPr>
          <p:nvPr/>
        </p:nvCxnSpPr>
        <p:spPr>
          <a:xfrm>
            <a:off x="893452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3515E4C1-AAEF-6072-17CE-33271D39FF2F}"/>
              </a:ext>
            </a:extLst>
          </p:cNvPr>
          <p:cNvCxnSpPr>
            <a:cxnSpLocks/>
          </p:cNvCxnSpPr>
          <p:nvPr/>
        </p:nvCxnSpPr>
        <p:spPr>
          <a:xfrm>
            <a:off x="940380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55E2B12A-9B14-3458-E032-2DDCBCD14E57}"/>
              </a:ext>
            </a:extLst>
          </p:cNvPr>
          <p:cNvCxnSpPr>
            <a:cxnSpLocks/>
          </p:cNvCxnSpPr>
          <p:nvPr/>
        </p:nvCxnSpPr>
        <p:spPr>
          <a:xfrm>
            <a:off x="951428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53BD30EF-5355-299D-A550-15EA43D667F4}"/>
              </a:ext>
            </a:extLst>
          </p:cNvPr>
          <p:cNvCxnSpPr>
            <a:cxnSpLocks/>
          </p:cNvCxnSpPr>
          <p:nvPr/>
        </p:nvCxnSpPr>
        <p:spPr>
          <a:xfrm>
            <a:off x="962475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3921F34B-4CE5-2338-2773-E3C3E64BE44E}"/>
              </a:ext>
            </a:extLst>
          </p:cNvPr>
          <p:cNvCxnSpPr>
            <a:cxnSpLocks/>
          </p:cNvCxnSpPr>
          <p:nvPr/>
        </p:nvCxnSpPr>
        <p:spPr>
          <a:xfrm>
            <a:off x="973522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3C49F38C-0A9E-D543-ADDC-ADEEA45574FC}"/>
              </a:ext>
            </a:extLst>
          </p:cNvPr>
          <p:cNvCxnSpPr>
            <a:cxnSpLocks/>
          </p:cNvCxnSpPr>
          <p:nvPr/>
        </p:nvCxnSpPr>
        <p:spPr>
          <a:xfrm>
            <a:off x="9845696" y="37012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39E8A64E-A388-6892-AEF8-F77880A21474}"/>
              </a:ext>
            </a:extLst>
          </p:cNvPr>
          <p:cNvCxnSpPr>
            <a:cxnSpLocks/>
          </p:cNvCxnSpPr>
          <p:nvPr/>
        </p:nvCxnSpPr>
        <p:spPr>
          <a:xfrm>
            <a:off x="995616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48AE7AF9-0640-0041-966E-3EFBD2C077C5}"/>
              </a:ext>
            </a:extLst>
          </p:cNvPr>
          <p:cNvCxnSpPr>
            <a:cxnSpLocks/>
          </p:cNvCxnSpPr>
          <p:nvPr/>
        </p:nvCxnSpPr>
        <p:spPr>
          <a:xfrm>
            <a:off x="1017711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D833E2A6-5ECE-F25C-8F86-CB78934DE0A6}"/>
              </a:ext>
            </a:extLst>
          </p:cNvPr>
          <p:cNvCxnSpPr>
            <a:cxnSpLocks/>
          </p:cNvCxnSpPr>
          <p:nvPr/>
        </p:nvCxnSpPr>
        <p:spPr>
          <a:xfrm>
            <a:off x="1028758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D6201D22-8C4E-F135-CC80-031B96F829E1}"/>
              </a:ext>
            </a:extLst>
          </p:cNvPr>
          <p:cNvCxnSpPr>
            <a:cxnSpLocks/>
          </p:cNvCxnSpPr>
          <p:nvPr/>
        </p:nvCxnSpPr>
        <p:spPr>
          <a:xfrm>
            <a:off x="1006664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C464BDFF-85DF-C5E0-7E71-DE64E88BF978}"/>
              </a:ext>
            </a:extLst>
          </p:cNvPr>
          <p:cNvCxnSpPr>
            <a:cxnSpLocks/>
          </p:cNvCxnSpPr>
          <p:nvPr/>
        </p:nvCxnSpPr>
        <p:spPr>
          <a:xfrm>
            <a:off x="1047889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80531C70-73EC-2886-83FE-1E2FA8F9E465}"/>
              </a:ext>
            </a:extLst>
          </p:cNvPr>
          <p:cNvCxnSpPr>
            <a:cxnSpLocks/>
          </p:cNvCxnSpPr>
          <p:nvPr/>
        </p:nvCxnSpPr>
        <p:spPr>
          <a:xfrm>
            <a:off x="1058936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670E703D-616F-C16D-42D5-E4D4AC555A7B}"/>
              </a:ext>
            </a:extLst>
          </p:cNvPr>
          <p:cNvCxnSpPr>
            <a:cxnSpLocks/>
          </p:cNvCxnSpPr>
          <p:nvPr/>
        </p:nvCxnSpPr>
        <p:spPr>
          <a:xfrm>
            <a:off x="1069984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AD7A7763-5445-6B49-AF0B-8207AEAB182F}"/>
              </a:ext>
            </a:extLst>
          </p:cNvPr>
          <p:cNvCxnSpPr>
            <a:cxnSpLocks/>
          </p:cNvCxnSpPr>
          <p:nvPr/>
        </p:nvCxnSpPr>
        <p:spPr>
          <a:xfrm>
            <a:off x="1081031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25C614E4-27A2-ED53-1C18-4BDCEC604D46}"/>
              </a:ext>
            </a:extLst>
          </p:cNvPr>
          <p:cNvCxnSpPr>
            <a:cxnSpLocks/>
          </p:cNvCxnSpPr>
          <p:nvPr/>
        </p:nvCxnSpPr>
        <p:spPr>
          <a:xfrm>
            <a:off x="10920785" y="369041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C66A0022-D5CD-A7F0-7130-C498A7954DAB}"/>
              </a:ext>
            </a:extLst>
          </p:cNvPr>
          <p:cNvCxnSpPr>
            <a:cxnSpLocks/>
          </p:cNvCxnSpPr>
          <p:nvPr/>
        </p:nvCxnSpPr>
        <p:spPr>
          <a:xfrm>
            <a:off x="1103125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636D030F-CB97-BCC2-15F8-9A46E9AF93FD}"/>
              </a:ext>
            </a:extLst>
          </p:cNvPr>
          <p:cNvCxnSpPr>
            <a:cxnSpLocks/>
          </p:cNvCxnSpPr>
          <p:nvPr/>
        </p:nvCxnSpPr>
        <p:spPr>
          <a:xfrm>
            <a:off x="1125220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ACC2B84-A47A-A884-F25D-870D253E6692}"/>
              </a:ext>
            </a:extLst>
          </p:cNvPr>
          <p:cNvCxnSpPr>
            <a:cxnSpLocks/>
          </p:cNvCxnSpPr>
          <p:nvPr/>
        </p:nvCxnSpPr>
        <p:spPr>
          <a:xfrm>
            <a:off x="1136267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FB27792C-A5FE-011F-A478-68C4C3CEC6E8}"/>
              </a:ext>
            </a:extLst>
          </p:cNvPr>
          <p:cNvCxnSpPr>
            <a:cxnSpLocks/>
          </p:cNvCxnSpPr>
          <p:nvPr/>
        </p:nvCxnSpPr>
        <p:spPr>
          <a:xfrm>
            <a:off x="1114172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FD6DB959-F073-1FDC-768A-60B1E5A0BCAA}"/>
              </a:ext>
            </a:extLst>
          </p:cNvPr>
          <p:cNvCxnSpPr/>
          <p:nvPr/>
        </p:nvCxnSpPr>
        <p:spPr>
          <a:xfrm>
            <a:off x="4001046" y="3153382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331" name="Oval 330">
            <a:extLst>
              <a:ext uri="{FF2B5EF4-FFF2-40B4-BE49-F238E27FC236}">
                <a16:creationId xmlns:a16="http://schemas.microsoft.com/office/drawing/2014/main" id="{969ED3B8-BB40-60FA-5755-1734E7EFB7A6}"/>
              </a:ext>
            </a:extLst>
          </p:cNvPr>
          <p:cNvSpPr/>
          <p:nvPr/>
        </p:nvSpPr>
        <p:spPr>
          <a:xfrm>
            <a:off x="1711187" y="1215606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321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6BC7B5E2-3E98-7287-5108-5589AB99381D}"/>
              </a:ext>
            </a:extLst>
          </p:cNvPr>
          <p:cNvCxnSpPr>
            <a:cxnSpLocks/>
            <a:stCxn id="331" idx="6"/>
            <a:endCxn id="434" idx="2"/>
          </p:cNvCxnSpPr>
          <p:nvPr/>
        </p:nvCxnSpPr>
        <p:spPr>
          <a:xfrm flipV="1">
            <a:off x="2578813" y="774243"/>
            <a:ext cx="568870" cy="87517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E65A6AB0-997B-F266-6528-870C7AE898AF}"/>
              </a:ext>
            </a:extLst>
          </p:cNvPr>
          <p:cNvSpPr/>
          <p:nvPr/>
        </p:nvSpPr>
        <p:spPr>
          <a:xfrm>
            <a:off x="3147683" y="340430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745414B4-0D6E-4B3F-833C-102513A25366}"/>
              </a:ext>
            </a:extLst>
          </p:cNvPr>
          <p:cNvSpPr/>
          <p:nvPr/>
        </p:nvSpPr>
        <p:spPr>
          <a:xfrm>
            <a:off x="3155744" y="1224935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20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ECB48959-B74C-3330-7043-2794A70F451C}"/>
              </a:ext>
            </a:extLst>
          </p:cNvPr>
          <p:cNvSpPr/>
          <p:nvPr/>
        </p:nvSpPr>
        <p:spPr>
          <a:xfrm>
            <a:off x="3147683" y="2092561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1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5DE99F8B-DA43-55BD-4BF3-83E02687113D}"/>
              </a:ext>
            </a:extLst>
          </p:cNvPr>
          <p:cNvCxnSpPr>
            <a:cxnSpLocks/>
            <a:stCxn id="331" idx="6"/>
            <a:endCxn id="436" idx="2"/>
          </p:cNvCxnSpPr>
          <p:nvPr/>
        </p:nvCxnSpPr>
        <p:spPr>
          <a:xfrm>
            <a:off x="2578813" y="1649419"/>
            <a:ext cx="568870" cy="87695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4949BD40-3526-DCF4-9BEA-6424246D9880}"/>
              </a:ext>
            </a:extLst>
          </p:cNvPr>
          <p:cNvCxnSpPr>
            <a:cxnSpLocks/>
            <a:stCxn id="331" idx="6"/>
            <a:endCxn id="435" idx="2"/>
          </p:cNvCxnSpPr>
          <p:nvPr/>
        </p:nvCxnSpPr>
        <p:spPr>
          <a:xfrm>
            <a:off x="2578813" y="1649419"/>
            <a:ext cx="576931" cy="932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7FEE30C0-5332-8741-DC93-9775CF3C3B29}"/>
              </a:ext>
            </a:extLst>
          </p:cNvPr>
          <p:cNvSpPr/>
          <p:nvPr/>
        </p:nvSpPr>
        <p:spPr>
          <a:xfrm>
            <a:off x="4342233" y="350504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9E3F0CE-BB4C-BF41-2B4B-D888B16DCE0B}"/>
              </a:ext>
            </a:extLst>
          </p:cNvPr>
          <p:cNvSpPr/>
          <p:nvPr/>
        </p:nvSpPr>
        <p:spPr>
          <a:xfrm>
            <a:off x="5177813" y="361205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93739F2-F918-7FB8-7811-1BACAC8157A0}"/>
              </a:ext>
            </a:extLst>
          </p:cNvPr>
          <p:cNvSpPr/>
          <p:nvPr/>
        </p:nvSpPr>
        <p:spPr>
          <a:xfrm>
            <a:off x="6037710" y="361205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477129D7-2A26-0613-B5F0-430E624FA6E0}"/>
              </a:ext>
            </a:extLst>
          </p:cNvPr>
          <p:cNvSpPr/>
          <p:nvPr/>
        </p:nvSpPr>
        <p:spPr>
          <a:xfrm>
            <a:off x="4380698" y="1353958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C63E2F1-9DDF-819A-1AE7-73FA5D8202A1}"/>
              </a:ext>
            </a:extLst>
          </p:cNvPr>
          <p:cNvSpPr/>
          <p:nvPr/>
        </p:nvSpPr>
        <p:spPr>
          <a:xfrm>
            <a:off x="5216278" y="1364659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86484A9-36A3-4AFE-1EF3-E102A2F66BDE}"/>
              </a:ext>
            </a:extLst>
          </p:cNvPr>
          <p:cNvSpPr/>
          <p:nvPr/>
        </p:nvSpPr>
        <p:spPr>
          <a:xfrm>
            <a:off x="4382993" y="2230160"/>
            <a:ext cx="776509" cy="77650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78F06A3-B016-E23A-12E4-C01438ADC53F}"/>
              </a:ext>
            </a:extLst>
          </p:cNvPr>
          <p:cNvSpPr txBox="1"/>
          <p:nvPr/>
        </p:nvSpPr>
        <p:spPr>
          <a:xfrm>
            <a:off x="4152740" y="4908885"/>
            <a:ext cx="34740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ones.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99E1C92-20EC-EAAC-2D33-63F80B083D34}"/>
              </a:ext>
            </a:extLst>
          </p:cNvPr>
          <p:cNvSpPr txBox="1"/>
          <p:nvPr/>
        </p:nvSpPr>
        <p:spPr>
          <a:xfrm>
            <a:off x="4152740" y="5542548"/>
            <a:ext cx="3491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tens.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07F1C47-FA7B-B6A1-9829-CC6EF9BAEA0D}"/>
              </a:ext>
            </a:extLst>
          </p:cNvPr>
          <p:cNvSpPr txBox="1"/>
          <p:nvPr/>
        </p:nvSpPr>
        <p:spPr>
          <a:xfrm>
            <a:off x="3880278" y="6157677"/>
            <a:ext cx="4192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hundreds.</a:t>
            </a:r>
          </a:p>
        </p:txBody>
      </p:sp>
    </p:spTree>
    <p:extLst>
      <p:ext uri="{BB962C8B-B14F-4D97-AF65-F5344CB8AC3E}">
        <p14:creationId xmlns:p14="http://schemas.microsoft.com/office/powerpoint/2010/main" val="26725925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 animBg="1"/>
      <p:bldP spid="434" grpId="0" animBg="1"/>
      <p:bldP spid="435" grpId="0" animBg="1"/>
      <p:bldP spid="436" grpId="0" animBg="1"/>
      <p:bldP spid="4" grpId="0" animBg="1"/>
      <p:bldP spid="5" grpId="0" animBg="1"/>
      <p:bldP spid="6" grpId="0" animBg="1"/>
      <p:bldP spid="7" grpId="0" animBg="1"/>
      <p:bldP spid="8" grpId="0" animBg="1"/>
      <p:bldP spid="10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E7272D-6280-0AE1-3B5D-C2FBC4F3C3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78A92175-5348-6FB1-2833-148B5AF3BD4E}"/>
              </a:ext>
            </a:extLst>
          </p:cNvPr>
          <p:cNvSpPr txBox="1"/>
          <p:nvPr/>
        </p:nvSpPr>
        <p:spPr>
          <a:xfrm>
            <a:off x="9570318" y="783771"/>
            <a:ext cx="162416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4000" dirty="0"/>
              <a:t>Count</a:t>
            </a:r>
            <a:r>
              <a:rPr lang="en-GB" dirty="0"/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077A607-DAA2-22C8-C1D3-68882991503D}"/>
              </a:ext>
            </a:extLst>
          </p:cNvPr>
          <p:cNvSpPr txBox="1"/>
          <p:nvPr/>
        </p:nvSpPr>
        <p:spPr>
          <a:xfrm>
            <a:off x="8211639" y="1383582"/>
            <a:ext cx="29369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b="1" i="1" dirty="0"/>
              <a:t>Hundreds, tens and ones.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86E7E0F-FC64-28C1-12A0-A752789D8DA3}"/>
              </a:ext>
            </a:extLst>
          </p:cNvPr>
          <p:cNvCxnSpPr>
            <a:cxnSpLocks/>
          </p:cNvCxnSpPr>
          <p:nvPr/>
        </p:nvCxnSpPr>
        <p:spPr>
          <a:xfrm>
            <a:off x="495503" y="3694039"/>
            <a:ext cx="1098187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1F446B5-6F6A-19A6-3C74-2F246807CDD5}"/>
              </a:ext>
            </a:extLst>
          </p:cNvPr>
          <p:cNvCxnSpPr>
            <a:cxnSpLocks/>
          </p:cNvCxnSpPr>
          <p:nvPr/>
        </p:nvCxnSpPr>
        <p:spPr>
          <a:xfrm>
            <a:off x="61087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9ABD7EF7-0010-92C5-8887-EE06B0E3616F}"/>
              </a:ext>
            </a:extLst>
          </p:cNvPr>
          <p:cNvCxnSpPr>
            <a:cxnSpLocks/>
          </p:cNvCxnSpPr>
          <p:nvPr/>
        </p:nvCxnSpPr>
        <p:spPr>
          <a:xfrm>
            <a:off x="160512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5117F20B-A446-4698-6215-704259776BA8}"/>
              </a:ext>
            </a:extLst>
          </p:cNvPr>
          <p:cNvCxnSpPr>
            <a:cxnSpLocks/>
          </p:cNvCxnSpPr>
          <p:nvPr/>
        </p:nvCxnSpPr>
        <p:spPr>
          <a:xfrm>
            <a:off x="3798953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2" name="Straight Connector 221">
            <a:extLst>
              <a:ext uri="{FF2B5EF4-FFF2-40B4-BE49-F238E27FC236}">
                <a16:creationId xmlns:a16="http://schemas.microsoft.com/office/drawing/2014/main" id="{96D11AD0-08D3-2F45-A69E-6C14446058D8}"/>
              </a:ext>
            </a:extLst>
          </p:cNvPr>
          <p:cNvCxnSpPr>
            <a:cxnSpLocks/>
          </p:cNvCxnSpPr>
          <p:nvPr/>
        </p:nvCxnSpPr>
        <p:spPr>
          <a:xfrm>
            <a:off x="4895870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3" name="Straight Connector 222">
            <a:extLst>
              <a:ext uri="{FF2B5EF4-FFF2-40B4-BE49-F238E27FC236}">
                <a16:creationId xmlns:a16="http://schemas.microsoft.com/office/drawing/2014/main" id="{FA938C9C-CAEA-98CA-3E5E-30078D08DA9F}"/>
              </a:ext>
            </a:extLst>
          </p:cNvPr>
          <p:cNvCxnSpPr>
            <a:cxnSpLocks/>
          </p:cNvCxnSpPr>
          <p:nvPr/>
        </p:nvCxnSpPr>
        <p:spPr>
          <a:xfrm>
            <a:off x="5992787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4" name="Straight Connector 223">
            <a:extLst>
              <a:ext uri="{FF2B5EF4-FFF2-40B4-BE49-F238E27FC236}">
                <a16:creationId xmlns:a16="http://schemas.microsoft.com/office/drawing/2014/main" id="{CACAC8F9-39A4-9D84-CA96-85CB7A08D6F8}"/>
              </a:ext>
            </a:extLst>
          </p:cNvPr>
          <p:cNvCxnSpPr>
            <a:cxnSpLocks/>
          </p:cNvCxnSpPr>
          <p:nvPr/>
        </p:nvCxnSpPr>
        <p:spPr>
          <a:xfrm>
            <a:off x="7089704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41C01791-FD91-2848-ABC9-4D6CB5978B79}"/>
              </a:ext>
            </a:extLst>
          </p:cNvPr>
          <p:cNvCxnSpPr>
            <a:cxnSpLocks/>
          </p:cNvCxnSpPr>
          <p:nvPr/>
        </p:nvCxnSpPr>
        <p:spPr>
          <a:xfrm>
            <a:off x="8186621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5FCFFFD5-8386-E8D5-06BF-6FC700275334}"/>
              </a:ext>
            </a:extLst>
          </p:cNvPr>
          <p:cNvCxnSpPr>
            <a:cxnSpLocks/>
          </p:cNvCxnSpPr>
          <p:nvPr/>
        </p:nvCxnSpPr>
        <p:spPr>
          <a:xfrm>
            <a:off x="9283538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93DEBFEF-7788-9807-D26C-4EB66F3E8D12}"/>
              </a:ext>
            </a:extLst>
          </p:cNvPr>
          <p:cNvCxnSpPr>
            <a:cxnSpLocks/>
          </p:cNvCxnSpPr>
          <p:nvPr/>
        </p:nvCxnSpPr>
        <p:spPr>
          <a:xfrm>
            <a:off x="10380455" y="3432782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28" name="Straight Connector 227">
            <a:extLst>
              <a:ext uri="{FF2B5EF4-FFF2-40B4-BE49-F238E27FC236}">
                <a16:creationId xmlns:a16="http://schemas.microsoft.com/office/drawing/2014/main" id="{E15327B4-E4AF-0840-0014-F479BCD087DA}"/>
              </a:ext>
            </a:extLst>
          </p:cNvPr>
          <p:cNvCxnSpPr>
            <a:cxnSpLocks/>
          </p:cNvCxnSpPr>
          <p:nvPr/>
        </p:nvCxnSpPr>
        <p:spPr>
          <a:xfrm>
            <a:off x="11477375" y="3425525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9" name="TextBox 228">
            <a:extLst>
              <a:ext uri="{FF2B5EF4-FFF2-40B4-BE49-F238E27FC236}">
                <a16:creationId xmlns:a16="http://schemas.microsoft.com/office/drawing/2014/main" id="{3EAD244C-1B06-1389-8075-7D64CE94146B}"/>
              </a:ext>
            </a:extLst>
          </p:cNvPr>
          <p:cNvSpPr txBox="1"/>
          <p:nvPr/>
        </p:nvSpPr>
        <p:spPr>
          <a:xfrm>
            <a:off x="147977" y="4010680"/>
            <a:ext cx="6909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0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F9A04A67-F0DA-F9D7-EC56-EB91D1E9CB6D}"/>
              </a:ext>
            </a:extLst>
          </p:cNvPr>
          <p:cNvSpPr txBox="1"/>
          <p:nvPr/>
        </p:nvSpPr>
        <p:spPr>
          <a:xfrm>
            <a:off x="1227272" y="4031013"/>
            <a:ext cx="6819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4A8604D4-BBDF-B7B7-FE3F-1BF8B12CADC7}"/>
              </a:ext>
            </a:extLst>
          </p:cNvPr>
          <p:cNvSpPr txBox="1"/>
          <p:nvPr/>
        </p:nvSpPr>
        <p:spPr>
          <a:xfrm>
            <a:off x="2415418" y="4016497"/>
            <a:ext cx="5958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200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15DA6572-4301-0CDB-65AE-C3FF346A5BEE}"/>
              </a:ext>
            </a:extLst>
          </p:cNvPr>
          <p:cNvSpPr txBox="1"/>
          <p:nvPr/>
        </p:nvSpPr>
        <p:spPr>
          <a:xfrm>
            <a:off x="3457242" y="4023754"/>
            <a:ext cx="64006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300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B150D52-1AF5-1498-0930-C12994A88EB6}"/>
              </a:ext>
            </a:extLst>
          </p:cNvPr>
          <p:cNvSpPr txBox="1"/>
          <p:nvPr/>
        </p:nvSpPr>
        <p:spPr>
          <a:xfrm>
            <a:off x="4531289" y="4031013"/>
            <a:ext cx="68505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400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AC5B90C5-135A-9C5E-55D2-6D8F4C5A0064}"/>
              </a:ext>
            </a:extLst>
          </p:cNvPr>
          <p:cNvSpPr txBox="1"/>
          <p:nvPr/>
        </p:nvSpPr>
        <p:spPr>
          <a:xfrm>
            <a:off x="5650329" y="4031013"/>
            <a:ext cx="6519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500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45A7399F-C414-D50C-903A-F546D0DA64AB}"/>
              </a:ext>
            </a:extLst>
          </p:cNvPr>
          <p:cNvSpPr txBox="1"/>
          <p:nvPr/>
        </p:nvSpPr>
        <p:spPr>
          <a:xfrm>
            <a:off x="6736261" y="4031013"/>
            <a:ext cx="6790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600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539FF18-C6A9-1A96-7D9B-29529D8CC39A}"/>
              </a:ext>
            </a:extLst>
          </p:cNvPr>
          <p:cNvSpPr txBox="1"/>
          <p:nvPr/>
        </p:nvSpPr>
        <p:spPr>
          <a:xfrm>
            <a:off x="7849269" y="4031013"/>
            <a:ext cx="6776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700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4B647F3C-4A8F-4876-1D9D-CB414C649E9C}"/>
              </a:ext>
            </a:extLst>
          </p:cNvPr>
          <p:cNvSpPr txBox="1"/>
          <p:nvPr/>
        </p:nvSpPr>
        <p:spPr>
          <a:xfrm>
            <a:off x="8960901" y="4031013"/>
            <a:ext cx="663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800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1FF7DA97-477B-1A2B-CECF-4B60F3833519}"/>
              </a:ext>
            </a:extLst>
          </p:cNvPr>
          <p:cNvSpPr txBox="1"/>
          <p:nvPr/>
        </p:nvSpPr>
        <p:spPr>
          <a:xfrm>
            <a:off x="10058458" y="4031013"/>
            <a:ext cx="6735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900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369C6458-D217-8593-B2D2-1D11149F9DFC}"/>
              </a:ext>
            </a:extLst>
          </p:cNvPr>
          <p:cNvSpPr txBox="1"/>
          <p:nvPr/>
        </p:nvSpPr>
        <p:spPr>
          <a:xfrm>
            <a:off x="11081776" y="4031013"/>
            <a:ext cx="96224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/>
              <a:t>1000</a:t>
            </a:r>
          </a:p>
        </p:txBody>
      </p: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C9B02670-CAC0-97DA-12B7-9F4ADD391E47}"/>
              </a:ext>
            </a:extLst>
          </p:cNvPr>
          <p:cNvCxnSpPr>
            <a:cxnSpLocks/>
          </p:cNvCxnSpPr>
          <p:nvPr/>
        </p:nvCxnSpPr>
        <p:spPr>
          <a:xfrm>
            <a:off x="2702036" y="34400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092C19A2-2853-0B08-917F-DC30144D6569}"/>
              </a:ext>
            </a:extLst>
          </p:cNvPr>
          <p:cNvCxnSpPr>
            <a:cxnSpLocks/>
          </p:cNvCxnSpPr>
          <p:nvPr/>
        </p:nvCxnSpPr>
        <p:spPr>
          <a:xfrm>
            <a:off x="500400" y="3414641"/>
            <a:ext cx="0" cy="522513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E15BD68D-46AD-3A8A-F3E7-876483565DFE}"/>
              </a:ext>
            </a:extLst>
          </p:cNvPr>
          <p:cNvCxnSpPr>
            <a:cxnSpLocks/>
          </p:cNvCxnSpPr>
          <p:nvPr/>
        </p:nvCxnSpPr>
        <p:spPr>
          <a:xfrm>
            <a:off x="7213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ED44ACFF-752C-4180-2C79-07B8D72E77C2}"/>
              </a:ext>
            </a:extLst>
          </p:cNvPr>
          <p:cNvCxnSpPr>
            <a:cxnSpLocks/>
          </p:cNvCxnSpPr>
          <p:nvPr/>
        </p:nvCxnSpPr>
        <p:spPr>
          <a:xfrm>
            <a:off x="8318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E3A30A3D-A76A-E47E-67EB-5A8439ECEF83}"/>
              </a:ext>
            </a:extLst>
          </p:cNvPr>
          <p:cNvCxnSpPr>
            <a:cxnSpLocks/>
          </p:cNvCxnSpPr>
          <p:nvPr/>
        </p:nvCxnSpPr>
        <p:spPr>
          <a:xfrm>
            <a:off x="9422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DB03075F-7EFC-FEF5-2AF0-E9DFECE23E9F}"/>
              </a:ext>
            </a:extLst>
          </p:cNvPr>
          <p:cNvCxnSpPr>
            <a:cxnSpLocks/>
          </p:cNvCxnSpPr>
          <p:nvPr/>
        </p:nvCxnSpPr>
        <p:spPr>
          <a:xfrm>
            <a:off x="1052760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EFB80DC0-6469-F62B-F437-1462F0FB3848}"/>
              </a:ext>
            </a:extLst>
          </p:cNvPr>
          <p:cNvCxnSpPr>
            <a:cxnSpLocks/>
          </p:cNvCxnSpPr>
          <p:nvPr/>
        </p:nvCxnSpPr>
        <p:spPr>
          <a:xfrm>
            <a:off x="1163232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7" name="Straight Connector 246">
            <a:extLst>
              <a:ext uri="{FF2B5EF4-FFF2-40B4-BE49-F238E27FC236}">
                <a16:creationId xmlns:a16="http://schemas.microsoft.com/office/drawing/2014/main" id="{D37797C1-BB38-0098-0C26-E729B2618FC1}"/>
              </a:ext>
            </a:extLst>
          </p:cNvPr>
          <p:cNvCxnSpPr>
            <a:cxnSpLocks/>
          </p:cNvCxnSpPr>
          <p:nvPr/>
        </p:nvCxnSpPr>
        <p:spPr>
          <a:xfrm>
            <a:off x="13841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C63FDAC9-6FF9-F1A5-5559-446EE85DBFA7}"/>
              </a:ext>
            </a:extLst>
          </p:cNvPr>
          <p:cNvCxnSpPr>
            <a:cxnSpLocks/>
          </p:cNvCxnSpPr>
          <p:nvPr/>
        </p:nvCxnSpPr>
        <p:spPr>
          <a:xfrm>
            <a:off x="14946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49" name="Straight Connector 248">
            <a:extLst>
              <a:ext uri="{FF2B5EF4-FFF2-40B4-BE49-F238E27FC236}">
                <a16:creationId xmlns:a16="http://schemas.microsoft.com/office/drawing/2014/main" id="{6FBBF8BC-5018-7FA1-B321-86D88F86F2F3}"/>
              </a:ext>
            </a:extLst>
          </p:cNvPr>
          <p:cNvCxnSpPr>
            <a:cxnSpLocks/>
          </p:cNvCxnSpPr>
          <p:nvPr/>
        </p:nvCxnSpPr>
        <p:spPr>
          <a:xfrm>
            <a:off x="12737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0" name="Straight Connector 249">
            <a:extLst>
              <a:ext uri="{FF2B5EF4-FFF2-40B4-BE49-F238E27FC236}">
                <a16:creationId xmlns:a16="http://schemas.microsoft.com/office/drawing/2014/main" id="{1B554510-80A7-EC12-8982-C760492C2DA1}"/>
              </a:ext>
            </a:extLst>
          </p:cNvPr>
          <p:cNvCxnSpPr>
            <a:cxnSpLocks/>
          </p:cNvCxnSpPr>
          <p:nvPr/>
        </p:nvCxnSpPr>
        <p:spPr>
          <a:xfrm>
            <a:off x="169944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133F34F8-ED54-A6DE-63A2-5AA1C01F3D38}"/>
              </a:ext>
            </a:extLst>
          </p:cNvPr>
          <p:cNvCxnSpPr>
            <a:cxnSpLocks/>
          </p:cNvCxnSpPr>
          <p:nvPr/>
        </p:nvCxnSpPr>
        <p:spPr>
          <a:xfrm>
            <a:off x="180991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2" name="Straight Connector 251">
            <a:extLst>
              <a:ext uri="{FF2B5EF4-FFF2-40B4-BE49-F238E27FC236}">
                <a16:creationId xmlns:a16="http://schemas.microsoft.com/office/drawing/2014/main" id="{FCC9C71C-BE97-AE7A-8F31-67BB4A41E493}"/>
              </a:ext>
            </a:extLst>
          </p:cNvPr>
          <p:cNvCxnSpPr>
            <a:cxnSpLocks/>
          </p:cNvCxnSpPr>
          <p:nvPr/>
        </p:nvCxnSpPr>
        <p:spPr>
          <a:xfrm>
            <a:off x="192038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3" name="Straight Connector 252">
            <a:extLst>
              <a:ext uri="{FF2B5EF4-FFF2-40B4-BE49-F238E27FC236}">
                <a16:creationId xmlns:a16="http://schemas.microsoft.com/office/drawing/2014/main" id="{66ECA1D5-17B5-726F-97CF-BC7A384C40D6}"/>
              </a:ext>
            </a:extLst>
          </p:cNvPr>
          <p:cNvCxnSpPr>
            <a:cxnSpLocks/>
          </p:cNvCxnSpPr>
          <p:nvPr/>
        </p:nvCxnSpPr>
        <p:spPr>
          <a:xfrm>
            <a:off x="203086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239038EE-03E1-F1EB-B4AA-B8BF01B4C917}"/>
              </a:ext>
            </a:extLst>
          </p:cNvPr>
          <p:cNvCxnSpPr>
            <a:cxnSpLocks/>
          </p:cNvCxnSpPr>
          <p:nvPr/>
        </p:nvCxnSpPr>
        <p:spPr>
          <a:xfrm>
            <a:off x="2141332" y="36758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5" name="Straight Connector 254">
            <a:extLst>
              <a:ext uri="{FF2B5EF4-FFF2-40B4-BE49-F238E27FC236}">
                <a16:creationId xmlns:a16="http://schemas.microsoft.com/office/drawing/2014/main" id="{76CCC656-C885-2114-6884-1B74854166CA}"/>
              </a:ext>
            </a:extLst>
          </p:cNvPr>
          <p:cNvCxnSpPr>
            <a:cxnSpLocks/>
          </p:cNvCxnSpPr>
          <p:nvPr/>
        </p:nvCxnSpPr>
        <p:spPr>
          <a:xfrm>
            <a:off x="2251804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D6BCB926-DD54-EE2C-DB00-4598872AED3E}"/>
              </a:ext>
            </a:extLst>
          </p:cNvPr>
          <p:cNvCxnSpPr>
            <a:cxnSpLocks/>
          </p:cNvCxnSpPr>
          <p:nvPr/>
        </p:nvCxnSpPr>
        <p:spPr>
          <a:xfrm>
            <a:off x="2472748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29E35C77-3B12-0648-2B06-7C5E063242F6}"/>
              </a:ext>
            </a:extLst>
          </p:cNvPr>
          <p:cNvCxnSpPr>
            <a:cxnSpLocks/>
          </p:cNvCxnSpPr>
          <p:nvPr/>
        </p:nvCxnSpPr>
        <p:spPr>
          <a:xfrm>
            <a:off x="2583220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24DAADC2-9D44-048A-CB96-AD31F1E01330}"/>
              </a:ext>
            </a:extLst>
          </p:cNvPr>
          <p:cNvCxnSpPr>
            <a:cxnSpLocks/>
          </p:cNvCxnSpPr>
          <p:nvPr/>
        </p:nvCxnSpPr>
        <p:spPr>
          <a:xfrm>
            <a:off x="2362276" y="36758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CD92A9D3-05B0-E89C-B31F-F91B491688B9}"/>
              </a:ext>
            </a:extLst>
          </p:cNvPr>
          <p:cNvCxnSpPr>
            <a:cxnSpLocks/>
          </p:cNvCxnSpPr>
          <p:nvPr/>
        </p:nvCxnSpPr>
        <p:spPr>
          <a:xfrm>
            <a:off x="282067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79FADFB4-DE21-529D-A3FC-3EC318FF518E}"/>
              </a:ext>
            </a:extLst>
          </p:cNvPr>
          <p:cNvCxnSpPr>
            <a:cxnSpLocks/>
          </p:cNvCxnSpPr>
          <p:nvPr/>
        </p:nvCxnSpPr>
        <p:spPr>
          <a:xfrm>
            <a:off x="293114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56676FB0-05E9-2CF5-0DFF-16911931C47A}"/>
              </a:ext>
            </a:extLst>
          </p:cNvPr>
          <p:cNvCxnSpPr>
            <a:cxnSpLocks/>
          </p:cNvCxnSpPr>
          <p:nvPr/>
        </p:nvCxnSpPr>
        <p:spPr>
          <a:xfrm>
            <a:off x="304161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99B4632C-1F84-E590-5A3C-8B0655308E50}"/>
              </a:ext>
            </a:extLst>
          </p:cNvPr>
          <p:cNvCxnSpPr>
            <a:cxnSpLocks/>
          </p:cNvCxnSpPr>
          <p:nvPr/>
        </p:nvCxnSpPr>
        <p:spPr>
          <a:xfrm>
            <a:off x="315208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3" name="Straight Connector 262">
            <a:extLst>
              <a:ext uri="{FF2B5EF4-FFF2-40B4-BE49-F238E27FC236}">
                <a16:creationId xmlns:a16="http://schemas.microsoft.com/office/drawing/2014/main" id="{A15DDD37-929A-CF67-9ACC-701E36D78709}"/>
              </a:ext>
            </a:extLst>
          </p:cNvPr>
          <p:cNvCxnSpPr>
            <a:cxnSpLocks/>
          </p:cNvCxnSpPr>
          <p:nvPr/>
        </p:nvCxnSpPr>
        <p:spPr>
          <a:xfrm>
            <a:off x="3262560" y="3672269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637A7CC3-FC89-8E0A-CDEF-4E8FFD673892}"/>
              </a:ext>
            </a:extLst>
          </p:cNvPr>
          <p:cNvCxnSpPr>
            <a:cxnSpLocks/>
          </p:cNvCxnSpPr>
          <p:nvPr/>
        </p:nvCxnSpPr>
        <p:spPr>
          <a:xfrm>
            <a:off x="3373032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5" name="Straight Connector 264">
            <a:extLst>
              <a:ext uri="{FF2B5EF4-FFF2-40B4-BE49-F238E27FC236}">
                <a16:creationId xmlns:a16="http://schemas.microsoft.com/office/drawing/2014/main" id="{4CB9EF14-06B9-EF7D-0622-C5F635D9C847}"/>
              </a:ext>
            </a:extLst>
          </p:cNvPr>
          <p:cNvCxnSpPr>
            <a:cxnSpLocks/>
          </p:cNvCxnSpPr>
          <p:nvPr/>
        </p:nvCxnSpPr>
        <p:spPr>
          <a:xfrm>
            <a:off x="3593976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6" name="Straight Connector 265">
            <a:extLst>
              <a:ext uri="{FF2B5EF4-FFF2-40B4-BE49-F238E27FC236}">
                <a16:creationId xmlns:a16="http://schemas.microsoft.com/office/drawing/2014/main" id="{AA1E6E2C-556C-EB00-604F-383E0CAA9B43}"/>
              </a:ext>
            </a:extLst>
          </p:cNvPr>
          <p:cNvCxnSpPr>
            <a:cxnSpLocks/>
          </p:cNvCxnSpPr>
          <p:nvPr/>
        </p:nvCxnSpPr>
        <p:spPr>
          <a:xfrm>
            <a:off x="3704448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3A9D441E-5106-6385-ABE1-E36F22AB0119}"/>
              </a:ext>
            </a:extLst>
          </p:cNvPr>
          <p:cNvCxnSpPr>
            <a:cxnSpLocks/>
          </p:cNvCxnSpPr>
          <p:nvPr/>
        </p:nvCxnSpPr>
        <p:spPr>
          <a:xfrm>
            <a:off x="3483504" y="3672269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8" name="Straight Connector 267">
            <a:extLst>
              <a:ext uri="{FF2B5EF4-FFF2-40B4-BE49-F238E27FC236}">
                <a16:creationId xmlns:a16="http://schemas.microsoft.com/office/drawing/2014/main" id="{49454D79-B312-0C0E-8D3A-D44C88CB636F}"/>
              </a:ext>
            </a:extLst>
          </p:cNvPr>
          <p:cNvCxnSpPr>
            <a:cxnSpLocks/>
          </p:cNvCxnSpPr>
          <p:nvPr/>
        </p:nvCxnSpPr>
        <p:spPr>
          <a:xfrm>
            <a:off x="388747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69" name="Straight Connector 268">
            <a:extLst>
              <a:ext uri="{FF2B5EF4-FFF2-40B4-BE49-F238E27FC236}">
                <a16:creationId xmlns:a16="http://schemas.microsoft.com/office/drawing/2014/main" id="{15C7CF0C-ED5B-08C5-831C-254ED6F6C8A8}"/>
              </a:ext>
            </a:extLst>
          </p:cNvPr>
          <p:cNvCxnSpPr>
            <a:cxnSpLocks/>
          </p:cNvCxnSpPr>
          <p:nvPr/>
        </p:nvCxnSpPr>
        <p:spPr>
          <a:xfrm>
            <a:off x="399794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99DEAC63-EEB9-4E77-0646-D275CF48047D}"/>
              </a:ext>
            </a:extLst>
          </p:cNvPr>
          <p:cNvCxnSpPr>
            <a:cxnSpLocks/>
          </p:cNvCxnSpPr>
          <p:nvPr/>
        </p:nvCxnSpPr>
        <p:spPr>
          <a:xfrm>
            <a:off x="410841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05A54457-C56D-045C-79DD-A72288D15888}"/>
              </a:ext>
            </a:extLst>
          </p:cNvPr>
          <p:cNvCxnSpPr>
            <a:cxnSpLocks/>
          </p:cNvCxnSpPr>
          <p:nvPr/>
        </p:nvCxnSpPr>
        <p:spPr>
          <a:xfrm>
            <a:off x="421888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FC816BB9-96A2-E25D-1978-026AF628CF3A}"/>
              </a:ext>
            </a:extLst>
          </p:cNvPr>
          <p:cNvCxnSpPr>
            <a:cxnSpLocks/>
          </p:cNvCxnSpPr>
          <p:nvPr/>
        </p:nvCxnSpPr>
        <p:spPr>
          <a:xfrm>
            <a:off x="4329360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3" name="Straight Connector 272">
            <a:extLst>
              <a:ext uri="{FF2B5EF4-FFF2-40B4-BE49-F238E27FC236}">
                <a16:creationId xmlns:a16="http://schemas.microsoft.com/office/drawing/2014/main" id="{3D91A37D-51DD-3832-D69E-36426988485A}"/>
              </a:ext>
            </a:extLst>
          </p:cNvPr>
          <p:cNvCxnSpPr>
            <a:cxnSpLocks/>
          </p:cNvCxnSpPr>
          <p:nvPr/>
        </p:nvCxnSpPr>
        <p:spPr>
          <a:xfrm>
            <a:off x="443983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4" name="Straight Connector 273">
            <a:extLst>
              <a:ext uri="{FF2B5EF4-FFF2-40B4-BE49-F238E27FC236}">
                <a16:creationId xmlns:a16="http://schemas.microsoft.com/office/drawing/2014/main" id="{09AC70F1-B315-01B3-7288-BE3CDD8A05AC}"/>
              </a:ext>
            </a:extLst>
          </p:cNvPr>
          <p:cNvCxnSpPr>
            <a:cxnSpLocks/>
          </p:cNvCxnSpPr>
          <p:nvPr/>
        </p:nvCxnSpPr>
        <p:spPr>
          <a:xfrm>
            <a:off x="4660776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5" name="Straight Connector 274">
            <a:extLst>
              <a:ext uri="{FF2B5EF4-FFF2-40B4-BE49-F238E27FC236}">
                <a16:creationId xmlns:a16="http://schemas.microsoft.com/office/drawing/2014/main" id="{5949DFD4-36DE-6500-2828-35917057F9CD}"/>
              </a:ext>
            </a:extLst>
          </p:cNvPr>
          <p:cNvCxnSpPr>
            <a:cxnSpLocks/>
          </p:cNvCxnSpPr>
          <p:nvPr/>
        </p:nvCxnSpPr>
        <p:spPr>
          <a:xfrm>
            <a:off x="477124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6" name="Straight Connector 275">
            <a:extLst>
              <a:ext uri="{FF2B5EF4-FFF2-40B4-BE49-F238E27FC236}">
                <a16:creationId xmlns:a16="http://schemas.microsoft.com/office/drawing/2014/main" id="{88097743-6038-227E-25F4-EB87329F693F}"/>
              </a:ext>
            </a:extLst>
          </p:cNvPr>
          <p:cNvCxnSpPr>
            <a:cxnSpLocks/>
          </p:cNvCxnSpPr>
          <p:nvPr/>
        </p:nvCxnSpPr>
        <p:spPr>
          <a:xfrm>
            <a:off x="455030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7" name="Straight Connector 276">
            <a:extLst>
              <a:ext uri="{FF2B5EF4-FFF2-40B4-BE49-F238E27FC236}">
                <a16:creationId xmlns:a16="http://schemas.microsoft.com/office/drawing/2014/main" id="{B91DB26E-7E70-DA27-9CF6-3A12E27796AF}"/>
              </a:ext>
            </a:extLst>
          </p:cNvPr>
          <p:cNvCxnSpPr>
            <a:cxnSpLocks/>
          </p:cNvCxnSpPr>
          <p:nvPr/>
        </p:nvCxnSpPr>
        <p:spPr>
          <a:xfrm>
            <a:off x="500597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1334EDAB-666C-081B-1F8C-0038906573C0}"/>
              </a:ext>
            </a:extLst>
          </p:cNvPr>
          <p:cNvCxnSpPr>
            <a:cxnSpLocks/>
          </p:cNvCxnSpPr>
          <p:nvPr/>
        </p:nvCxnSpPr>
        <p:spPr>
          <a:xfrm>
            <a:off x="511645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79" name="Straight Connector 278">
            <a:extLst>
              <a:ext uri="{FF2B5EF4-FFF2-40B4-BE49-F238E27FC236}">
                <a16:creationId xmlns:a16="http://schemas.microsoft.com/office/drawing/2014/main" id="{BA9DB44E-ADAC-7516-71F6-A1C5362A07D1}"/>
              </a:ext>
            </a:extLst>
          </p:cNvPr>
          <p:cNvCxnSpPr>
            <a:cxnSpLocks/>
          </p:cNvCxnSpPr>
          <p:nvPr/>
        </p:nvCxnSpPr>
        <p:spPr>
          <a:xfrm>
            <a:off x="522692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0" name="Straight Connector 279">
            <a:extLst>
              <a:ext uri="{FF2B5EF4-FFF2-40B4-BE49-F238E27FC236}">
                <a16:creationId xmlns:a16="http://schemas.microsoft.com/office/drawing/2014/main" id="{B8F92CCD-6253-1A88-74D9-5B54718CB7C6}"/>
              </a:ext>
            </a:extLst>
          </p:cNvPr>
          <p:cNvCxnSpPr>
            <a:cxnSpLocks/>
          </p:cNvCxnSpPr>
          <p:nvPr/>
        </p:nvCxnSpPr>
        <p:spPr>
          <a:xfrm>
            <a:off x="533739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56A0F3C0-0043-4AE5-0393-C793B4758C00}"/>
              </a:ext>
            </a:extLst>
          </p:cNvPr>
          <p:cNvCxnSpPr>
            <a:cxnSpLocks/>
          </p:cNvCxnSpPr>
          <p:nvPr/>
        </p:nvCxnSpPr>
        <p:spPr>
          <a:xfrm>
            <a:off x="5447866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2" name="Straight Connector 281">
            <a:extLst>
              <a:ext uri="{FF2B5EF4-FFF2-40B4-BE49-F238E27FC236}">
                <a16:creationId xmlns:a16="http://schemas.microsoft.com/office/drawing/2014/main" id="{8885F088-C6D9-0A8C-4C35-CB34761B5905}"/>
              </a:ext>
            </a:extLst>
          </p:cNvPr>
          <p:cNvCxnSpPr>
            <a:cxnSpLocks/>
          </p:cNvCxnSpPr>
          <p:nvPr/>
        </p:nvCxnSpPr>
        <p:spPr>
          <a:xfrm>
            <a:off x="5558338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3" name="Straight Connector 282">
            <a:extLst>
              <a:ext uri="{FF2B5EF4-FFF2-40B4-BE49-F238E27FC236}">
                <a16:creationId xmlns:a16="http://schemas.microsoft.com/office/drawing/2014/main" id="{F15E8FF6-A9B4-C3F8-C1FB-269B6B49A980}"/>
              </a:ext>
            </a:extLst>
          </p:cNvPr>
          <p:cNvCxnSpPr>
            <a:cxnSpLocks/>
          </p:cNvCxnSpPr>
          <p:nvPr/>
        </p:nvCxnSpPr>
        <p:spPr>
          <a:xfrm>
            <a:off x="5779282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4" name="Straight Connector 283">
            <a:extLst>
              <a:ext uri="{FF2B5EF4-FFF2-40B4-BE49-F238E27FC236}">
                <a16:creationId xmlns:a16="http://schemas.microsoft.com/office/drawing/2014/main" id="{2A1106B4-C542-F73A-7527-B8D987AAA13C}"/>
              </a:ext>
            </a:extLst>
          </p:cNvPr>
          <p:cNvCxnSpPr>
            <a:cxnSpLocks/>
          </p:cNvCxnSpPr>
          <p:nvPr/>
        </p:nvCxnSpPr>
        <p:spPr>
          <a:xfrm>
            <a:off x="5889754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5" name="Straight Connector 284">
            <a:extLst>
              <a:ext uri="{FF2B5EF4-FFF2-40B4-BE49-F238E27FC236}">
                <a16:creationId xmlns:a16="http://schemas.microsoft.com/office/drawing/2014/main" id="{5CD9E300-F3A1-D72E-3628-25661AF559E9}"/>
              </a:ext>
            </a:extLst>
          </p:cNvPr>
          <p:cNvCxnSpPr>
            <a:cxnSpLocks/>
          </p:cNvCxnSpPr>
          <p:nvPr/>
        </p:nvCxnSpPr>
        <p:spPr>
          <a:xfrm>
            <a:off x="5668810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6CC6773D-35FE-1B41-4F42-DB802E6F24AA}"/>
              </a:ext>
            </a:extLst>
          </p:cNvPr>
          <p:cNvCxnSpPr>
            <a:cxnSpLocks/>
          </p:cNvCxnSpPr>
          <p:nvPr/>
        </p:nvCxnSpPr>
        <p:spPr>
          <a:xfrm>
            <a:off x="609454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7" name="Straight Connector 286">
            <a:extLst>
              <a:ext uri="{FF2B5EF4-FFF2-40B4-BE49-F238E27FC236}">
                <a16:creationId xmlns:a16="http://schemas.microsoft.com/office/drawing/2014/main" id="{3C2CA91B-9D16-6850-1523-FFDB46D6B16B}"/>
              </a:ext>
            </a:extLst>
          </p:cNvPr>
          <p:cNvCxnSpPr>
            <a:cxnSpLocks/>
          </p:cNvCxnSpPr>
          <p:nvPr/>
        </p:nvCxnSpPr>
        <p:spPr>
          <a:xfrm>
            <a:off x="620502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8" name="Straight Connector 287">
            <a:extLst>
              <a:ext uri="{FF2B5EF4-FFF2-40B4-BE49-F238E27FC236}">
                <a16:creationId xmlns:a16="http://schemas.microsoft.com/office/drawing/2014/main" id="{D6D71B06-66EB-0D68-73F2-56421BA5EB41}"/>
              </a:ext>
            </a:extLst>
          </p:cNvPr>
          <p:cNvCxnSpPr>
            <a:cxnSpLocks/>
          </p:cNvCxnSpPr>
          <p:nvPr/>
        </p:nvCxnSpPr>
        <p:spPr>
          <a:xfrm>
            <a:off x="631549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FD57F118-1000-6B72-3C65-255183972936}"/>
              </a:ext>
            </a:extLst>
          </p:cNvPr>
          <p:cNvCxnSpPr>
            <a:cxnSpLocks/>
          </p:cNvCxnSpPr>
          <p:nvPr/>
        </p:nvCxnSpPr>
        <p:spPr>
          <a:xfrm>
            <a:off x="642596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0" name="Straight Connector 289">
            <a:extLst>
              <a:ext uri="{FF2B5EF4-FFF2-40B4-BE49-F238E27FC236}">
                <a16:creationId xmlns:a16="http://schemas.microsoft.com/office/drawing/2014/main" id="{7D04F609-488B-E526-DB15-A843F1062662}"/>
              </a:ext>
            </a:extLst>
          </p:cNvPr>
          <p:cNvCxnSpPr>
            <a:cxnSpLocks/>
          </p:cNvCxnSpPr>
          <p:nvPr/>
        </p:nvCxnSpPr>
        <p:spPr>
          <a:xfrm>
            <a:off x="6536437" y="3694038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1" name="Straight Connector 290">
            <a:extLst>
              <a:ext uri="{FF2B5EF4-FFF2-40B4-BE49-F238E27FC236}">
                <a16:creationId xmlns:a16="http://schemas.microsoft.com/office/drawing/2014/main" id="{B58456C0-9726-A10B-00E7-0F4AEFC82D87}"/>
              </a:ext>
            </a:extLst>
          </p:cNvPr>
          <p:cNvCxnSpPr>
            <a:cxnSpLocks/>
          </p:cNvCxnSpPr>
          <p:nvPr/>
        </p:nvCxnSpPr>
        <p:spPr>
          <a:xfrm>
            <a:off x="6646909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2" name="Straight Connector 291">
            <a:extLst>
              <a:ext uri="{FF2B5EF4-FFF2-40B4-BE49-F238E27FC236}">
                <a16:creationId xmlns:a16="http://schemas.microsoft.com/office/drawing/2014/main" id="{B0D8AAA9-0994-E889-C0C7-DBBF9CE25E99}"/>
              </a:ext>
            </a:extLst>
          </p:cNvPr>
          <p:cNvCxnSpPr>
            <a:cxnSpLocks/>
          </p:cNvCxnSpPr>
          <p:nvPr/>
        </p:nvCxnSpPr>
        <p:spPr>
          <a:xfrm>
            <a:off x="6867853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3" name="Straight Connector 292">
            <a:extLst>
              <a:ext uri="{FF2B5EF4-FFF2-40B4-BE49-F238E27FC236}">
                <a16:creationId xmlns:a16="http://schemas.microsoft.com/office/drawing/2014/main" id="{094723D5-720C-820E-AD0E-1F4F732437BE}"/>
              </a:ext>
            </a:extLst>
          </p:cNvPr>
          <p:cNvCxnSpPr>
            <a:cxnSpLocks/>
          </p:cNvCxnSpPr>
          <p:nvPr/>
        </p:nvCxnSpPr>
        <p:spPr>
          <a:xfrm>
            <a:off x="6978325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4" name="Straight Connector 293">
            <a:extLst>
              <a:ext uri="{FF2B5EF4-FFF2-40B4-BE49-F238E27FC236}">
                <a16:creationId xmlns:a16="http://schemas.microsoft.com/office/drawing/2014/main" id="{D15D208A-A5BA-73B6-5A82-587507884488}"/>
              </a:ext>
            </a:extLst>
          </p:cNvPr>
          <p:cNvCxnSpPr>
            <a:cxnSpLocks/>
          </p:cNvCxnSpPr>
          <p:nvPr/>
        </p:nvCxnSpPr>
        <p:spPr>
          <a:xfrm>
            <a:off x="6757381" y="3694038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A8E8C8A8-5BB0-540C-3FC1-DCD11FAD276B}"/>
              </a:ext>
            </a:extLst>
          </p:cNvPr>
          <p:cNvCxnSpPr>
            <a:cxnSpLocks/>
          </p:cNvCxnSpPr>
          <p:nvPr/>
        </p:nvCxnSpPr>
        <p:spPr>
          <a:xfrm>
            <a:off x="718312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67542B8C-F086-9774-AB99-DD8EB196331C}"/>
              </a:ext>
            </a:extLst>
          </p:cNvPr>
          <p:cNvCxnSpPr>
            <a:cxnSpLocks/>
          </p:cNvCxnSpPr>
          <p:nvPr/>
        </p:nvCxnSpPr>
        <p:spPr>
          <a:xfrm>
            <a:off x="729359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AF2EC757-0B0C-7B0E-2289-5E631BE5C88F}"/>
              </a:ext>
            </a:extLst>
          </p:cNvPr>
          <p:cNvCxnSpPr>
            <a:cxnSpLocks/>
          </p:cNvCxnSpPr>
          <p:nvPr/>
        </p:nvCxnSpPr>
        <p:spPr>
          <a:xfrm>
            <a:off x="740406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21A92322-48DB-2F49-579D-25FBDE16BC73}"/>
              </a:ext>
            </a:extLst>
          </p:cNvPr>
          <p:cNvCxnSpPr>
            <a:cxnSpLocks/>
          </p:cNvCxnSpPr>
          <p:nvPr/>
        </p:nvCxnSpPr>
        <p:spPr>
          <a:xfrm>
            <a:off x="751453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34AA9C05-1772-6901-A54D-2C8110D2B591}"/>
              </a:ext>
            </a:extLst>
          </p:cNvPr>
          <p:cNvCxnSpPr>
            <a:cxnSpLocks/>
          </p:cNvCxnSpPr>
          <p:nvPr/>
        </p:nvCxnSpPr>
        <p:spPr>
          <a:xfrm>
            <a:off x="7625010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47CE4C94-6C25-5FB2-24F9-42DA4AA192EB}"/>
              </a:ext>
            </a:extLst>
          </p:cNvPr>
          <p:cNvCxnSpPr>
            <a:cxnSpLocks/>
          </p:cNvCxnSpPr>
          <p:nvPr/>
        </p:nvCxnSpPr>
        <p:spPr>
          <a:xfrm>
            <a:off x="7735482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1" name="Straight Connector 300">
            <a:extLst>
              <a:ext uri="{FF2B5EF4-FFF2-40B4-BE49-F238E27FC236}">
                <a16:creationId xmlns:a16="http://schemas.microsoft.com/office/drawing/2014/main" id="{0006C906-EEC3-8F53-8B77-72F87BAAA222}"/>
              </a:ext>
            </a:extLst>
          </p:cNvPr>
          <p:cNvCxnSpPr>
            <a:cxnSpLocks/>
          </p:cNvCxnSpPr>
          <p:nvPr/>
        </p:nvCxnSpPr>
        <p:spPr>
          <a:xfrm>
            <a:off x="7956426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2" name="Straight Connector 301">
            <a:extLst>
              <a:ext uri="{FF2B5EF4-FFF2-40B4-BE49-F238E27FC236}">
                <a16:creationId xmlns:a16="http://schemas.microsoft.com/office/drawing/2014/main" id="{CA568ACA-FCCB-CFDF-DC41-18755FB69745}"/>
              </a:ext>
            </a:extLst>
          </p:cNvPr>
          <p:cNvCxnSpPr>
            <a:cxnSpLocks/>
          </p:cNvCxnSpPr>
          <p:nvPr/>
        </p:nvCxnSpPr>
        <p:spPr>
          <a:xfrm>
            <a:off x="8066898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3" name="Straight Connector 302">
            <a:extLst>
              <a:ext uri="{FF2B5EF4-FFF2-40B4-BE49-F238E27FC236}">
                <a16:creationId xmlns:a16="http://schemas.microsoft.com/office/drawing/2014/main" id="{86CB6989-7885-2FCA-333B-0853706D3DD7}"/>
              </a:ext>
            </a:extLst>
          </p:cNvPr>
          <p:cNvCxnSpPr>
            <a:cxnSpLocks/>
          </p:cNvCxnSpPr>
          <p:nvPr/>
        </p:nvCxnSpPr>
        <p:spPr>
          <a:xfrm>
            <a:off x="7845954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4" name="Straight Connector 303">
            <a:extLst>
              <a:ext uri="{FF2B5EF4-FFF2-40B4-BE49-F238E27FC236}">
                <a16:creationId xmlns:a16="http://schemas.microsoft.com/office/drawing/2014/main" id="{ADAEFD76-8A9F-944E-0EC1-3B8F2F53A471}"/>
              </a:ext>
            </a:extLst>
          </p:cNvPr>
          <p:cNvCxnSpPr>
            <a:cxnSpLocks/>
          </p:cNvCxnSpPr>
          <p:nvPr/>
        </p:nvCxnSpPr>
        <p:spPr>
          <a:xfrm>
            <a:off x="827169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C2966C10-C88E-A2D3-44D1-FE6CEB7A9D80}"/>
              </a:ext>
            </a:extLst>
          </p:cNvPr>
          <p:cNvCxnSpPr>
            <a:cxnSpLocks/>
          </p:cNvCxnSpPr>
          <p:nvPr/>
        </p:nvCxnSpPr>
        <p:spPr>
          <a:xfrm>
            <a:off x="838216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4FA6FB86-435C-4E2A-32FE-8AFC253778B5}"/>
              </a:ext>
            </a:extLst>
          </p:cNvPr>
          <p:cNvCxnSpPr>
            <a:cxnSpLocks/>
          </p:cNvCxnSpPr>
          <p:nvPr/>
        </p:nvCxnSpPr>
        <p:spPr>
          <a:xfrm>
            <a:off x="849263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16904159-C7A2-E7FA-7378-9F8AFD5F8364}"/>
              </a:ext>
            </a:extLst>
          </p:cNvPr>
          <p:cNvCxnSpPr>
            <a:cxnSpLocks/>
          </p:cNvCxnSpPr>
          <p:nvPr/>
        </p:nvCxnSpPr>
        <p:spPr>
          <a:xfrm>
            <a:off x="860311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8" name="Straight Connector 307">
            <a:extLst>
              <a:ext uri="{FF2B5EF4-FFF2-40B4-BE49-F238E27FC236}">
                <a16:creationId xmlns:a16="http://schemas.microsoft.com/office/drawing/2014/main" id="{B9834492-1984-775B-36EA-E37F70A4B535}"/>
              </a:ext>
            </a:extLst>
          </p:cNvPr>
          <p:cNvCxnSpPr>
            <a:cxnSpLocks/>
          </p:cNvCxnSpPr>
          <p:nvPr/>
        </p:nvCxnSpPr>
        <p:spPr>
          <a:xfrm>
            <a:off x="8713583" y="3683154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9" name="Straight Connector 308">
            <a:extLst>
              <a:ext uri="{FF2B5EF4-FFF2-40B4-BE49-F238E27FC236}">
                <a16:creationId xmlns:a16="http://schemas.microsoft.com/office/drawing/2014/main" id="{04BCAE41-0CAA-2CA1-31DE-FA6F4C575D2C}"/>
              </a:ext>
            </a:extLst>
          </p:cNvPr>
          <p:cNvCxnSpPr>
            <a:cxnSpLocks/>
          </p:cNvCxnSpPr>
          <p:nvPr/>
        </p:nvCxnSpPr>
        <p:spPr>
          <a:xfrm>
            <a:off x="8824055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FFF8162E-0377-64D5-4CF9-1681EC71F85B}"/>
              </a:ext>
            </a:extLst>
          </p:cNvPr>
          <p:cNvCxnSpPr>
            <a:cxnSpLocks/>
          </p:cNvCxnSpPr>
          <p:nvPr/>
        </p:nvCxnSpPr>
        <p:spPr>
          <a:xfrm>
            <a:off x="9044999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1" name="Straight Connector 310">
            <a:extLst>
              <a:ext uri="{FF2B5EF4-FFF2-40B4-BE49-F238E27FC236}">
                <a16:creationId xmlns:a16="http://schemas.microsoft.com/office/drawing/2014/main" id="{5440EAA1-B61D-6143-5D85-EDD3781C49D3}"/>
              </a:ext>
            </a:extLst>
          </p:cNvPr>
          <p:cNvCxnSpPr>
            <a:cxnSpLocks/>
          </p:cNvCxnSpPr>
          <p:nvPr/>
        </p:nvCxnSpPr>
        <p:spPr>
          <a:xfrm>
            <a:off x="9155471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1EAA4A11-6384-14B2-508B-88BA5D9A275E}"/>
              </a:ext>
            </a:extLst>
          </p:cNvPr>
          <p:cNvCxnSpPr>
            <a:cxnSpLocks/>
          </p:cNvCxnSpPr>
          <p:nvPr/>
        </p:nvCxnSpPr>
        <p:spPr>
          <a:xfrm>
            <a:off x="8934527" y="3683154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3" name="Straight Connector 312">
            <a:extLst>
              <a:ext uri="{FF2B5EF4-FFF2-40B4-BE49-F238E27FC236}">
                <a16:creationId xmlns:a16="http://schemas.microsoft.com/office/drawing/2014/main" id="{7F3FE740-A6E3-2C3B-94BF-43D27377463F}"/>
              </a:ext>
            </a:extLst>
          </p:cNvPr>
          <p:cNvCxnSpPr>
            <a:cxnSpLocks/>
          </p:cNvCxnSpPr>
          <p:nvPr/>
        </p:nvCxnSpPr>
        <p:spPr>
          <a:xfrm>
            <a:off x="940380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4" name="Straight Connector 313">
            <a:extLst>
              <a:ext uri="{FF2B5EF4-FFF2-40B4-BE49-F238E27FC236}">
                <a16:creationId xmlns:a16="http://schemas.microsoft.com/office/drawing/2014/main" id="{48DEFDC7-B1E4-81A2-F5B1-A1BB6AB1D6AB}"/>
              </a:ext>
            </a:extLst>
          </p:cNvPr>
          <p:cNvCxnSpPr>
            <a:cxnSpLocks/>
          </p:cNvCxnSpPr>
          <p:nvPr/>
        </p:nvCxnSpPr>
        <p:spPr>
          <a:xfrm>
            <a:off x="951428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65C682B2-F899-F35E-C49C-98A8043CF7E6}"/>
              </a:ext>
            </a:extLst>
          </p:cNvPr>
          <p:cNvCxnSpPr>
            <a:cxnSpLocks/>
          </p:cNvCxnSpPr>
          <p:nvPr/>
        </p:nvCxnSpPr>
        <p:spPr>
          <a:xfrm>
            <a:off x="962475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FF5F51E0-A863-94DE-8448-401F0CA20925}"/>
              </a:ext>
            </a:extLst>
          </p:cNvPr>
          <p:cNvCxnSpPr>
            <a:cxnSpLocks/>
          </p:cNvCxnSpPr>
          <p:nvPr/>
        </p:nvCxnSpPr>
        <p:spPr>
          <a:xfrm>
            <a:off x="973522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152A6BB1-D0BB-9121-86AC-490FB502ED48}"/>
              </a:ext>
            </a:extLst>
          </p:cNvPr>
          <p:cNvCxnSpPr>
            <a:cxnSpLocks/>
          </p:cNvCxnSpPr>
          <p:nvPr/>
        </p:nvCxnSpPr>
        <p:spPr>
          <a:xfrm>
            <a:off x="9845696" y="3701297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69F0B732-9A42-44FD-D1CF-2443BA58E69D}"/>
              </a:ext>
            </a:extLst>
          </p:cNvPr>
          <p:cNvCxnSpPr>
            <a:cxnSpLocks/>
          </p:cNvCxnSpPr>
          <p:nvPr/>
        </p:nvCxnSpPr>
        <p:spPr>
          <a:xfrm>
            <a:off x="9956168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19" name="Straight Connector 318">
            <a:extLst>
              <a:ext uri="{FF2B5EF4-FFF2-40B4-BE49-F238E27FC236}">
                <a16:creationId xmlns:a16="http://schemas.microsoft.com/office/drawing/2014/main" id="{7AB2B7B0-DAC7-50BA-431A-CD3D6357625D}"/>
              </a:ext>
            </a:extLst>
          </p:cNvPr>
          <p:cNvCxnSpPr>
            <a:cxnSpLocks/>
          </p:cNvCxnSpPr>
          <p:nvPr/>
        </p:nvCxnSpPr>
        <p:spPr>
          <a:xfrm>
            <a:off x="10177112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CF906016-795D-8682-11FF-AD25A59AA2AC}"/>
              </a:ext>
            </a:extLst>
          </p:cNvPr>
          <p:cNvCxnSpPr>
            <a:cxnSpLocks/>
          </p:cNvCxnSpPr>
          <p:nvPr/>
        </p:nvCxnSpPr>
        <p:spPr>
          <a:xfrm>
            <a:off x="10287584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4DA06E5E-2153-556F-AD82-407D5E9466E0}"/>
              </a:ext>
            </a:extLst>
          </p:cNvPr>
          <p:cNvCxnSpPr>
            <a:cxnSpLocks/>
          </p:cNvCxnSpPr>
          <p:nvPr/>
        </p:nvCxnSpPr>
        <p:spPr>
          <a:xfrm>
            <a:off x="10066640" y="3701297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B9CB5413-6E2E-1C0C-7C5A-7F1650A50123}"/>
              </a:ext>
            </a:extLst>
          </p:cNvPr>
          <p:cNvCxnSpPr>
            <a:cxnSpLocks/>
          </p:cNvCxnSpPr>
          <p:nvPr/>
        </p:nvCxnSpPr>
        <p:spPr>
          <a:xfrm>
            <a:off x="1047889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3" name="Straight Connector 322">
            <a:extLst>
              <a:ext uri="{FF2B5EF4-FFF2-40B4-BE49-F238E27FC236}">
                <a16:creationId xmlns:a16="http://schemas.microsoft.com/office/drawing/2014/main" id="{C3A34A8A-B34F-60D3-86F7-E4C80E657D95}"/>
              </a:ext>
            </a:extLst>
          </p:cNvPr>
          <p:cNvCxnSpPr>
            <a:cxnSpLocks/>
          </p:cNvCxnSpPr>
          <p:nvPr/>
        </p:nvCxnSpPr>
        <p:spPr>
          <a:xfrm>
            <a:off x="1058936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A7779FC9-CDC8-BA08-462E-13271A5101A9}"/>
              </a:ext>
            </a:extLst>
          </p:cNvPr>
          <p:cNvCxnSpPr>
            <a:cxnSpLocks/>
          </p:cNvCxnSpPr>
          <p:nvPr/>
        </p:nvCxnSpPr>
        <p:spPr>
          <a:xfrm>
            <a:off x="1069984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21F18EB1-DA5B-0200-3072-4DA8180F7A3E}"/>
              </a:ext>
            </a:extLst>
          </p:cNvPr>
          <p:cNvCxnSpPr>
            <a:cxnSpLocks/>
          </p:cNvCxnSpPr>
          <p:nvPr/>
        </p:nvCxnSpPr>
        <p:spPr>
          <a:xfrm>
            <a:off x="1081031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6" name="Straight Connector 325">
            <a:extLst>
              <a:ext uri="{FF2B5EF4-FFF2-40B4-BE49-F238E27FC236}">
                <a16:creationId xmlns:a16="http://schemas.microsoft.com/office/drawing/2014/main" id="{7C631CD4-69C5-AA6E-1C52-18A1A1D6027B}"/>
              </a:ext>
            </a:extLst>
          </p:cNvPr>
          <p:cNvCxnSpPr>
            <a:cxnSpLocks/>
          </p:cNvCxnSpPr>
          <p:nvPr/>
        </p:nvCxnSpPr>
        <p:spPr>
          <a:xfrm>
            <a:off x="10920785" y="3690411"/>
            <a:ext cx="0" cy="261257"/>
          </a:xfrm>
          <a:prstGeom prst="line">
            <a:avLst/>
          </a:prstGeom>
          <a:ln w="19050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256BEE16-672B-F93D-357F-296F62824EF6}"/>
              </a:ext>
            </a:extLst>
          </p:cNvPr>
          <p:cNvCxnSpPr>
            <a:cxnSpLocks/>
          </p:cNvCxnSpPr>
          <p:nvPr/>
        </p:nvCxnSpPr>
        <p:spPr>
          <a:xfrm>
            <a:off x="11031257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B728BFBF-00FD-BF75-7166-2068D9E98191}"/>
              </a:ext>
            </a:extLst>
          </p:cNvPr>
          <p:cNvCxnSpPr>
            <a:cxnSpLocks/>
          </p:cNvCxnSpPr>
          <p:nvPr/>
        </p:nvCxnSpPr>
        <p:spPr>
          <a:xfrm>
            <a:off x="11252201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8A6F2D01-B782-0970-E1AA-467D081EEBEC}"/>
              </a:ext>
            </a:extLst>
          </p:cNvPr>
          <p:cNvCxnSpPr>
            <a:cxnSpLocks/>
          </p:cNvCxnSpPr>
          <p:nvPr/>
        </p:nvCxnSpPr>
        <p:spPr>
          <a:xfrm>
            <a:off x="11362673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16BAFFF2-F9A4-E770-0344-1947A0548999}"/>
              </a:ext>
            </a:extLst>
          </p:cNvPr>
          <p:cNvCxnSpPr>
            <a:cxnSpLocks/>
          </p:cNvCxnSpPr>
          <p:nvPr/>
        </p:nvCxnSpPr>
        <p:spPr>
          <a:xfrm>
            <a:off x="11141729" y="3690411"/>
            <a:ext cx="0" cy="261257"/>
          </a:xfrm>
          <a:prstGeom prst="lin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30" name="Straight Arrow Connector 429">
            <a:extLst>
              <a:ext uri="{FF2B5EF4-FFF2-40B4-BE49-F238E27FC236}">
                <a16:creationId xmlns:a16="http://schemas.microsoft.com/office/drawing/2014/main" id="{00C5E668-1CE0-81DA-7742-732AAB4246D2}"/>
              </a:ext>
            </a:extLst>
          </p:cNvPr>
          <p:cNvCxnSpPr/>
          <p:nvPr/>
        </p:nvCxnSpPr>
        <p:spPr>
          <a:xfrm>
            <a:off x="5227765" y="3140016"/>
            <a:ext cx="0" cy="544285"/>
          </a:xfrm>
          <a:prstGeom prst="straightConnector1">
            <a:avLst/>
          </a:prstGeom>
          <a:ln w="57150"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331" name="Oval 330">
            <a:extLst>
              <a:ext uri="{FF2B5EF4-FFF2-40B4-BE49-F238E27FC236}">
                <a16:creationId xmlns:a16="http://schemas.microsoft.com/office/drawing/2014/main" id="{36E83889-8CD6-6B5B-7989-0FE776169EED}"/>
              </a:ext>
            </a:extLst>
          </p:cNvPr>
          <p:cNvSpPr/>
          <p:nvPr/>
        </p:nvSpPr>
        <p:spPr>
          <a:xfrm>
            <a:off x="1711187" y="1215606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435</a:t>
            </a:r>
          </a:p>
        </p:txBody>
      </p: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5476F404-0CCE-C63C-432C-733CF573C6E6}"/>
              </a:ext>
            </a:extLst>
          </p:cNvPr>
          <p:cNvCxnSpPr>
            <a:cxnSpLocks/>
            <a:stCxn id="331" idx="6"/>
            <a:endCxn id="434" idx="2"/>
          </p:cNvCxnSpPr>
          <p:nvPr/>
        </p:nvCxnSpPr>
        <p:spPr>
          <a:xfrm flipV="1">
            <a:off x="2578813" y="774243"/>
            <a:ext cx="568870" cy="87517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34" name="Oval 433">
            <a:extLst>
              <a:ext uri="{FF2B5EF4-FFF2-40B4-BE49-F238E27FC236}">
                <a16:creationId xmlns:a16="http://schemas.microsoft.com/office/drawing/2014/main" id="{AB967D14-4151-E8D1-89D2-78A201DFA9C9}"/>
              </a:ext>
            </a:extLst>
          </p:cNvPr>
          <p:cNvSpPr/>
          <p:nvPr/>
        </p:nvSpPr>
        <p:spPr>
          <a:xfrm>
            <a:off x="3147683" y="340430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400</a:t>
            </a:r>
          </a:p>
        </p:txBody>
      </p:sp>
      <p:sp>
        <p:nvSpPr>
          <p:cNvPr id="435" name="Oval 434">
            <a:extLst>
              <a:ext uri="{FF2B5EF4-FFF2-40B4-BE49-F238E27FC236}">
                <a16:creationId xmlns:a16="http://schemas.microsoft.com/office/drawing/2014/main" id="{72CCB5BF-C923-DE35-1A5B-7857993702DA}"/>
              </a:ext>
            </a:extLst>
          </p:cNvPr>
          <p:cNvSpPr/>
          <p:nvPr/>
        </p:nvSpPr>
        <p:spPr>
          <a:xfrm>
            <a:off x="3155744" y="1224935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30</a:t>
            </a:r>
          </a:p>
        </p:txBody>
      </p:sp>
      <p:sp>
        <p:nvSpPr>
          <p:cNvPr id="436" name="Oval 435">
            <a:extLst>
              <a:ext uri="{FF2B5EF4-FFF2-40B4-BE49-F238E27FC236}">
                <a16:creationId xmlns:a16="http://schemas.microsoft.com/office/drawing/2014/main" id="{D07F60EE-7CED-665F-0FEE-1ECBBF354582}"/>
              </a:ext>
            </a:extLst>
          </p:cNvPr>
          <p:cNvSpPr/>
          <p:nvPr/>
        </p:nvSpPr>
        <p:spPr>
          <a:xfrm>
            <a:off x="3147683" y="2092561"/>
            <a:ext cx="867626" cy="867626"/>
          </a:xfrm>
          <a:prstGeom prst="ellipse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5</a:t>
            </a:r>
          </a:p>
        </p:txBody>
      </p: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CCD0D280-1081-30CB-81F0-9546DF6D2D08}"/>
              </a:ext>
            </a:extLst>
          </p:cNvPr>
          <p:cNvCxnSpPr>
            <a:cxnSpLocks/>
            <a:stCxn id="331" idx="6"/>
            <a:endCxn id="436" idx="2"/>
          </p:cNvCxnSpPr>
          <p:nvPr/>
        </p:nvCxnSpPr>
        <p:spPr>
          <a:xfrm>
            <a:off x="2578813" y="1649419"/>
            <a:ext cx="568870" cy="87695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20112E2D-D512-EE30-3470-A73FBAE05AF9}"/>
              </a:ext>
            </a:extLst>
          </p:cNvPr>
          <p:cNvCxnSpPr>
            <a:cxnSpLocks/>
            <a:stCxn id="331" idx="6"/>
            <a:endCxn id="435" idx="2"/>
          </p:cNvCxnSpPr>
          <p:nvPr/>
        </p:nvCxnSpPr>
        <p:spPr>
          <a:xfrm>
            <a:off x="2578813" y="1649419"/>
            <a:ext cx="576931" cy="9329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72675E3E-1792-67AA-A33C-6D64CBF00A65}"/>
              </a:ext>
            </a:extLst>
          </p:cNvPr>
          <p:cNvSpPr/>
          <p:nvPr/>
        </p:nvSpPr>
        <p:spPr>
          <a:xfrm>
            <a:off x="4342233" y="350504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F035051-33E3-1F16-4A6E-272EF5EE10FF}"/>
              </a:ext>
            </a:extLst>
          </p:cNvPr>
          <p:cNvSpPr/>
          <p:nvPr/>
        </p:nvSpPr>
        <p:spPr>
          <a:xfrm>
            <a:off x="5177813" y="361205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7F755403-0BE4-99CC-92B3-96D9BCFB7B5F}"/>
              </a:ext>
            </a:extLst>
          </p:cNvPr>
          <p:cNvSpPr/>
          <p:nvPr/>
        </p:nvSpPr>
        <p:spPr>
          <a:xfrm>
            <a:off x="6037710" y="361205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4E66935-A19E-E7C9-8047-CBBA078D0714}"/>
              </a:ext>
            </a:extLst>
          </p:cNvPr>
          <p:cNvSpPr/>
          <p:nvPr/>
        </p:nvSpPr>
        <p:spPr>
          <a:xfrm>
            <a:off x="4380698" y="1353958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123AD1B3-6702-E3F8-D37E-6FECD349FEF5}"/>
              </a:ext>
            </a:extLst>
          </p:cNvPr>
          <p:cNvSpPr/>
          <p:nvPr/>
        </p:nvSpPr>
        <p:spPr>
          <a:xfrm>
            <a:off x="5216278" y="1364659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2ACB0DDE-EF09-5BC9-9424-4003272CCD64}"/>
              </a:ext>
            </a:extLst>
          </p:cNvPr>
          <p:cNvSpPr/>
          <p:nvPr/>
        </p:nvSpPr>
        <p:spPr>
          <a:xfrm>
            <a:off x="4382993" y="2230160"/>
            <a:ext cx="776509" cy="776509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1A56C1D-20CB-B448-44B0-583951565326}"/>
              </a:ext>
            </a:extLst>
          </p:cNvPr>
          <p:cNvSpPr txBox="1"/>
          <p:nvPr/>
        </p:nvSpPr>
        <p:spPr>
          <a:xfrm>
            <a:off x="4152740" y="4908885"/>
            <a:ext cx="34740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ones.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A3CBAF1-77D9-F371-7327-9CA4991CF41F}"/>
              </a:ext>
            </a:extLst>
          </p:cNvPr>
          <p:cNvSpPr txBox="1"/>
          <p:nvPr/>
        </p:nvSpPr>
        <p:spPr>
          <a:xfrm>
            <a:off x="4152740" y="5542548"/>
            <a:ext cx="3491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tens.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F1701E3-D44D-31A3-772F-E2EA06DE95F5}"/>
              </a:ext>
            </a:extLst>
          </p:cNvPr>
          <p:cNvSpPr txBox="1"/>
          <p:nvPr/>
        </p:nvSpPr>
        <p:spPr>
          <a:xfrm>
            <a:off x="3880278" y="6157677"/>
            <a:ext cx="41920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/>
              <a:t>There is/are ___ hundreds.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F0AD9E8C-1C2D-96AB-319D-C02D1D276C64}"/>
              </a:ext>
            </a:extLst>
          </p:cNvPr>
          <p:cNvSpPr/>
          <p:nvPr/>
        </p:nvSpPr>
        <p:spPr>
          <a:xfrm>
            <a:off x="6878461" y="361205"/>
            <a:ext cx="776509" cy="776509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100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008E8C0-6119-3B82-9CBA-EC4DE6081DFB}"/>
              </a:ext>
            </a:extLst>
          </p:cNvPr>
          <p:cNvSpPr/>
          <p:nvPr/>
        </p:nvSpPr>
        <p:spPr>
          <a:xfrm>
            <a:off x="6091344" y="1364659"/>
            <a:ext cx="776509" cy="776509"/>
          </a:xfrm>
          <a:prstGeom prst="ellipse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dirty="0">
                <a:solidFill>
                  <a:schemeClr val="tx1"/>
                </a:solidFill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1580888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Tm="3136">
        <p159:morph option="byObject"/>
      </p:transition>
    </mc:Choice>
    <mc:Fallback xmlns="">
      <p:transition spd="slow" advTm="3136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1" grpId="0" animBg="1"/>
      <p:bldP spid="434" grpId="0" animBg="1"/>
      <p:bldP spid="435" grpId="0" animBg="1"/>
      <p:bldP spid="436" grpId="0" animBg="1"/>
      <p:bldP spid="4" grpId="0" animBg="1"/>
      <p:bldP spid="5" grpId="0" animBg="1"/>
      <p:bldP spid="6" grpId="0" animBg="1"/>
      <p:bldP spid="7" grpId="0" animBg="1"/>
      <p:bldP spid="8" grpId="0" animBg="1"/>
      <p:bldP spid="10" grpId="0" animBg="1"/>
      <p:bldP spid="2" grpId="0" animBg="1"/>
      <p:bldP spid="3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8|3.1|1|3.2|0.9|3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|2|1.6|2.1|2.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|2|1.6|2.1|2.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1|3.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|2.3|2.3|2.3|2.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|2|1.6|2.1|2.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3|2|1.6|2.1|2.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2|0.7|0.4|0.5|0.4|0.5|0.4|0.5|0.4|0.4|0.4|0.4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2|0.7|0.4|0.5|0.4|0.5|0.4|0.5|0.4|0.4|0.4|0.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2|0.7|0.4|0.5|0.4|0.5|0.4|0.5|0.4|0.4|0.4|0.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1.7|1.3|1.5|1.5|1.2|1.3|1.3|1.2|1.3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109831</TotalTime>
  <Words>11530</Words>
  <Application>Microsoft Office PowerPoint</Application>
  <PresentationFormat>Widescreen</PresentationFormat>
  <Paragraphs>7179</Paragraphs>
  <Slides>356</Slides>
  <Notes>279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356</vt:i4>
      </vt:variant>
    </vt:vector>
  </HeadingPairs>
  <TitlesOfParts>
    <vt:vector size="363" baseType="lpstr">
      <vt:lpstr>Aptos</vt:lpstr>
      <vt:lpstr>Aptos Display</vt:lpstr>
      <vt:lpstr>Arial</vt:lpstr>
      <vt:lpstr>Calibri</vt:lpstr>
      <vt:lpstr>Cambria Math</vt:lpstr>
      <vt:lpstr>Century Gothic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Exploring 100.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Related facts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Partitioning and known facts to 100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Beyond 100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Addition across 100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Partitioning and adding three-digit numbers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Location of numbers to 1000.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Comparing three-digit numbers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Calculating within 1000 (3-digit numbers)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Mental strategies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Mental calculation [Efficient strategies]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Subtraction – finding the difference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Column addition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Exchange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Exchange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Column subtraction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Exchange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Exchange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Exchanging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Order and compare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Column addition and subtraction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Column addition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Mr J Bee (BWCET)</dc:creator>
  <cp:lastModifiedBy>Mr J Bee (BWCET)</cp:lastModifiedBy>
  <cp:revision>160</cp:revision>
  <cp:lastPrinted>2024-09-20T14:03:24Z</cp:lastPrinted>
  <dcterms:created xsi:type="dcterms:W3CDTF">2024-04-23T15:20:10Z</dcterms:created>
  <dcterms:modified xsi:type="dcterms:W3CDTF">2024-12-27T08:48:01Z</dcterms:modified>
</cp:coreProperties>
</file>